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4"/>
  </p:sldMasterIdLst>
  <p:notesMasterIdLst>
    <p:notesMasterId r:id="rId78"/>
  </p:notesMasterIdLst>
  <p:sldIdLst>
    <p:sldId id="270" r:id="rId5"/>
    <p:sldId id="2134809884" r:id="rId6"/>
    <p:sldId id="2134809759" r:id="rId7"/>
    <p:sldId id="2134809871" r:id="rId8"/>
    <p:sldId id="276" r:id="rId9"/>
    <p:sldId id="2134809872" r:id="rId10"/>
    <p:sldId id="2134809873" r:id="rId11"/>
    <p:sldId id="2134809874" r:id="rId12"/>
    <p:sldId id="2134809764" r:id="rId13"/>
    <p:sldId id="2134809767" r:id="rId14"/>
    <p:sldId id="2134809765" r:id="rId15"/>
    <p:sldId id="364" r:id="rId16"/>
    <p:sldId id="2134809768" r:id="rId17"/>
    <p:sldId id="2134809782" r:id="rId18"/>
    <p:sldId id="2134809814" r:id="rId19"/>
    <p:sldId id="2134809773" r:id="rId20"/>
    <p:sldId id="2134809774" r:id="rId21"/>
    <p:sldId id="2134809835" r:id="rId22"/>
    <p:sldId id="2134809834" r:id="rId23"/>
    <p:sldId id="2134809836" r:id="rId24"/>
    <p:sldId id="2134809837" r:id="rId25"/>
    <p:sldId id="2134809838" r:id="rId26"/>
    <p:sldId id="2134809839" r:id="rId27"/>
    <p:sldId id="2134809883" r:id="rId28"/>
    <p:sldId id="2134809770" r:id="rId29"/>
    <p:sldId id="2134809771" r:id="rId30"/>
    <p:sldId id="2134809840" r:id="rId31"/>
    <p:sldId id="2134809841" r:id="rId32"/>
    <p:sldId id="2134809885" r:id="rId33"/>
    <p:sldId id="2134809842" r:id="rId34"/>
    <p:sldId id="2134809801" r:id="rId35"/>
    <p:sldId id="2134809802" r:id="rId36"/>
    <p:sldId id="2134809846" r:id="rId37"/>
    <p:sldId id="2134809847" r:id="rId38"/>
    <p:sldId id="2134809848" r:id="rId39"/>
    <p:sldId id="2134809849" r:id="rId40"/>
    <p:sldId id="2134809850" r:id="rId41"/>
    <p:sldId id="2134809851" r:id="rId42"/>
    <p:sldId id="2134809852" r:id="rId43"/>
    <p:sldId id="2134809853" r:id="rId44"/>
    <p:sldId id="2134809854" r:id="rId45"/>
    <p:sldId id="2134809898" r:id="rId46"/>
    <p:sldId id="2134809855" r:id="rId47"/>
    <p:sldId id="2134809856" r:id="rId48"/>
    <p:sldId id="2134809857" r:id="rId49"/>
    <p:sldId id="2134809858" r:id="rId50"/>
    <p:sldId id="2134809859" r:id="rId51"/>
    <p:sldId id="2134809860" r:id="rId52"/>
    <p:sldId id="2134809861" r:id="rId53"/>
    <p:sldId id="2134809862" r:id="rId54"/>
    <p:sldId id="2134809864" r:id="rId55"/>
    <p:sldId id="2134809865" r:id="rId56"/>
    <p:sldId id="2134809866" r:id="rId57"/>
    <p:sldId id="2134809867" r:id="rId58"/>
    <p:sldId id="2134809868" r:id="rId59"/>
    <p:sldId id="2134809869" r:id="rId60"/>
    <p:sldId id="2134809870" r:id="rId61"/>
    <p:sldId id="2134809828" r:id="rId62"/>
    <p:sldId id="2134809829" r:id="rId63"/>
    <p:sldId id="2134809830" r:id="rId64"/>
    <p:sldId id="2134809831" r:id="rId65"/>
    <p:sldId id="2134809832" r:id="rId66"/>
    <p:sldId id="257" r:id="rId67"/>
    <p:sldId id="258" r:id="rId68"/>
    <p:sldId id="259" r:id="rId69"/>
    <p:sldId id="267" r:id="rId70"/>
    <p:sldId id="260" r:id="rId71"/>
    <p:sldId id="261" r:id="rId72"/>
    <p:sldId id="262" r:id="rId73"/>
    <p:sldId id="2134809827" r:id="rId74"/>
    <p:sldId id="266" r:id="rId75"/>
    <p:sldId id="264" r:id="rId76"/>
    <p:sldId id="265" r:id="rId77"/>
  </p:sldIdLst>
  <p:sldSz cx="12192000" cy="6858000"/>
  <p:notesSz cx="6858000" cy="9144000"/>
  <p:embeddedFontLst>
    <p:embeddedFont>
      <p:font typeface="Open Sans" panose="020B0606030504020204" pitchFamily="34" charset="0"/>
      <p:regular r:id="rId79"/>
      <p:bold r:id="rId80"/>
      <p:italic r:id="rId81"/>
      <p:boldItalic r:id="rId82"/>
    </p:embeddedFont>
    <p:embeddedFont>
      <p:font typeface="Open Sans ExtraBold" panose="020B0906030804020204" pitchFamily="34" charset="0"/>
      <p:bold r:id="rId83"/>
      <p:boldItalic r:id="rId84"/>
    </p:embeddedFont>
    <p:embeddedFont>
      <p:font typeface="Open Sans ExtraBold" panose="020B0906030804020204" pitchFamily="34" charset="0"/>
      <p:bold r:id="rId83"/>
      <p:boldItalic r:id="rId84"/>
    </p:embeddedFont>
    <p:embeddedFont>
      <p:font typeface="Open Sans Light" panose="020B0306030504020204" pitchFamily="34" charset="0"/>
      <p:regular r:id="rId85"/>
      <p:italic r:id="rId86"/>
    </p:embeddedFont>
    <p:embeddedFont>
      <p:font typeface="Roboto" panose="02000000000000000000" pitchFamily="2" charset="0"/>
      <p:regular r:id="rId87"/>
      <p:bold r:id="rId88"/>
      <p:italic r:id="rId89"/>
      <p:boldItalic r:id="rId90"/>
    </p:embeddedFont>
    <p:embeddedFont>
      <p:font typeface="Roboto Condensed" panose="02000000000000000000" pitchFamily="2" charset="0"/>
      <p:regular r:id="rId91"/>
      <p:bold r:id="rId92"/>
      <p:italic r:id="rId93"/>
      <p:boldItalic r:id="rId94"/>
    </p:embeddedFont>
    <p:embeddedFont>
      <p:font typeface="Roboto Light" panose="02000000000000000000" pitchFamily="2" charset="0"/>
      <p:regular r:id="rId95"/>
      <p:italic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Break pages" id="{C44B66B8-7962-4E61-8192-130694BBEE9D}">
          <p14:sldIdLst>
            <p14:sldId id="270"/>
            <p14:sldId id="2134809884"/>
          </p14:sldIdLst>
        </p14:section>
        <p14:section name="Title and Break Pages" id="{BA980EB0-52B6-46C3-8409-BD2B2D613161}">
          <p14:sldIdLst>
            <p14:sldId id="2134809759"/>
            <p14:sldId id="2134809871"/>
            <p14:sldId id="276"/>
            <p14:sldId id="2134809872"/>
            <p14:sldId id="2134809873"/>
            <p14:sldId id="2134809874"/>
            <p14:sldId id="2134809764"/>
            <p14:sldId id="2134809767"/>
            <p14:sldId id="2134809765"/>
            <p14:sldId id="364"/>
            <p14:sldId id="2134809768"/>
            <p14:sldId id="2134809782"/>
            <p14:sldId id="2134809814"/>
          </p14:sldIdLst>
        </p14:section>
        <p14:section name="Project Management" id="{9EB821BD-97E0-41BD-B100-95B72418D2D0}">
          <p14:sldIdLst>
            <p14:sldId id="2134809773"/>
            <p14:sldId id="2134809774"/>
            <p14:sldId id="2134809835"/>
            <p14:sldId id="2134809834"/>
            <p14:sldId id="2134809836"/>
            <p14:sldId id="2134809837"/>
            <p14:sldId id="2134809838"/>
            <p14:sldId id="2134809839"/>
            <p14:sldId id="2134809883"/>
          </p14:sldIdLst>
        </p14:section>
        <p14:section name="Maps" id="{20D0ADA6-3AC1-4492-851C-3BCC3DDD1C88}">
          <p14:sldIdLst>
            <p14:sldId id="2134809770"/>
            <p14:sldId id="2134809771"/>
            <p14:sldId id="2134809840"/>
            <p14:sldId id="2134809841"/>
          </p14:sldIdLst>
        </p14:section>
        <p14:section name="Content Slides" id="{1BE9DD44-9A72-4B70-9370-D3A657A17A7F}">
          <p14:sldIdLst>
            <p14:sldId id="2134809885"/>
            <p14:sldId id="2134809842"/>
            <p14:sldId id="2134809801"/>
            <p14:sldId id="2134809802"/>
            <p14:sldId id="2134809846"/>
            <p14:sldId id="2134809847"/>
            <p14:sldId id="2134809848"/>
            <p14:sldId id="2134809849"/>
            <p14:sldId id="2134809850"/>
            <p14:sldId id="2134809851"/>
            <p14:sldId id="2134809852"/>
            <p14:sldId id="2134809853"/>
            <p14:sldId id="2134809854"/>
            <p14:sldId id="2134809898"/>
            <p14:sldId id="2134809855"/>
            <p14:sldId id="2134809856"/>
            <p14:sldId id="2134809857"/>
            <p14:sldId id="2134809858"/>
            <p14:sldId id="2134809859"/>
            <p14:sldId id="2134809860"/>
            <p14:sldId id="2134809861"/>
            <p14:sldId id="2134809862"/>
            <p14:sldId id="2134809864"/>
            <p14:sldId id="2134809865"/>
          </p14:sldIdLst>
        </p14:section>
        <p14:section name="Media Slides" id="{54BEF59E-5EE1-44A0-A336-A0C0E2F44AAA}">
          <p14:sldIdLst>
            <p14:sldId id="2134809866"/>
            <p14:sldId id="2134809867"/>
            <p14:sldId id="2134809868"/>
            <p14:sldId id="2134809869"/>
            <p14:sldId id="2134809870"/>
          </p14:sldIdLst>
        </p14:section>
        <p14:section name="Icons" id="{5B814200-F3D9-4062-BA79-8AC1675FC2A2}">
          <p14:sldIdLst>
            <p14:sldId id="2134809828"/>
            <p14:sldId id="2134809829"/>
            <p14:sldId id="2134809830"/>
            <p14:sldId id="2134809831"/>
            <p14:sldId id="2134809832"/>
            <p14:sldId id="257"/>
            <p14:sldId id="258"/>
            <p14:sldId id="259"/>
            <p14:sldId id="267"/>
            <p14:sldId id="260"/>
            <p14:sldId id="261"/>
            <p14:sldId id="262"/>
            <p14:sldId id="2134809827"/>
            <p14:sldId id="266"/>
            <p14:sldId id="264"/>
            <p14:sldId id="265"/>
          </p14:sldIdLst>
        </p14:section>
        <p14:section name="Slide Requests and Ideas" id="{559114A9-21EA-456A-BFCA-4C11CF877996}">
          <p14:sldIdLst/>
        </p14:section>
        <p14:section name="Icon Requests" id="{04EF11CF-0839-4F17-9D3A-4962AF66CD21}">
          <p14:sldIdLst/>
        </p14:section>
        <p14:section name="Photo Requests" id="{1ED85526-C5EF-4DB0-8FDC-76B9EBE80CB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26803-E399-1D0F-5724-A34B5BE1649E}" name="Eve Chalifour" initials="EC" userId="Eve Chalifour" providerId="None"/>
  <p188:author id="{908F411D-A5D0-90A3-9D81-E7F1D904FF46}" name="Friederike GREB" initials="FG" userId="S::friederike.greb@wfp.org::2e7a77ec-9407-49ba-bcbe-8c70ad01cb58" providerId="AD"/>
  <p188:author id="{6F35A453-0FF6-DCD2-6A9A-E1EE5F852C0F}" name="Inkeri KANTOLA" initials="IK" userId="S::inkeri.kantola@wfp.org::7c5999f8-5d8c-45ae-955a-b2b780f2aea5" providerId="AD"/>
  <p188:author id="{A2640D60-5734-B889-82EA-F871698C2EF7}" name="WFP Comments" initials="WFP" userId="WFP Comments" providerId="None"/>
  <p188:author id="{C9023894-C4B9-E995-9E00-E1ED234EC7E8}" name="Ève Chalifour" initials="EC" userId="Ève Chalifour" providerId="None"/>
  <p188:author id="{3538389D-557B-FE9B-6746-8BB3C63CD2E2}" name="Anna ONG" initials="AO" userId="S::anna.ong@wfp.org::933c90bb-c2d0-43f3-a6d9-cf4b5b6b4eaa" providerId="AD"/>
  <p188:author id="{7B4011F6-C5B7-A759-CD9B-DB1275BEB093}" name="Eve CHALIFOUR" initials="EC" userId="S::eve.chalifour@wfp.org::8e56e94a-3985-474c-904d-6a41420def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E4F5"/>
    <a:srgbClr val="ED1A2A"/>
    <a:srgbClr val="1A9C5A"/>
    <a:srgbClr val="0080C3"/>
    <a:srgbClr val="FFE89F"/>
    <a:srgbClr val="ED1122"/>
    <a:srgbClr val="E6E6E6"/>
    <a:srgbClr val="2C8CCB"/>
    <a:srgbClr val="002E5A"/>
    <a:srgbClr val="1353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1.fntdata"/><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9.fntdata"/><Relationship Id="rId61" Type="http://schemas.openxmlformats.org/officeDocument/2006/relationships/slide" Target="slides/slide57.xml"/><Relationship Id="rId82"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5.fntdata"/><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JENSBY" userId="138ee585-774f-4d33-910f-eb8f633c7eea" providerId="ADAL" clId="{EA2D4DAD-750F-478A-B843-A42F778BF568}"/>
    <pc:docChg chg="delSld delMainMaster modSection">
      <pc:chgData name="Marianne JENSBY" userId="138ee585-774f-4d33-910f-eb8f633c7eea" providerId="ADAL" clId="{EA2D4DAD-750F-478A-B843-A42F778BF568}" dt="2025-10-08T07:40:58.296" v="17" actId="47"/>
      <pc:docMkLst>
        <pc:docMk/>
      </pc:docMkLst>
      <pc:sldChg chg="del">
        <pc:chgData name="Marianne JENSBY" userId="138ee585-774f-4d33-910f-eb8f633c7eea" providerId="ADAL" clId="{EA2D4DAD-750F-478A-B843-A42F778BF568}" dt="2025-10-08T07:40:42.760" v="3" actId="47"/>
        <pc:sldMkLst>
          <pc:docMk/>
          <pc:sldMk cId="2854911317" sldId="4145"/>
        </pc:sldMkLst>
      </pc:sldChg>
      <pc:sldChg chg="del">
        <pc:chgData name="Marianne JENSBY" userId="138ee585-774f-4d33-910f-eb8f633c7eea" providerId="ADAL" clId="{EA2D4DAD-750F-478A-B843-A42F778BF568}" dt="2025-10-08T07:40:29.799" v="0" actId="47"/>
        <pc:sldMkLst>
          <pc:docMk/>
          <pc:sldMk cId="30108381" sldId="2134809876"/>
        </pc:sldMkLst>
      </pc:sldChg>
      <pc:sldChg chg="del">
        <pc:chgData name="Marianne JENSBY" userId="138ee585-774f-4d33-910f-eb8f633c7eea" providerId="ADAL" clId="{EA2D4DAD-750F-478A-B843-A42F778BF568}" dt="2025-10-08T07:40:32.619" v="2" actId="47"/>
        <pc:sldMkLst>
          <pc:docMk/>
          <pc:sldMk cId="3917268712" sldId="2134809877"/>
        </pc:sldMkLst>
      </pc:sldChg>
      <pc:sldChg chg="del">
        <pc:chgData name="Marianne JENSBY" userId="138ee585-774f-4d33-910f-eb8f633c7eea" providerId="ADAL" clId="{EA2D4DAD-750F-478A-B843-A42F778BF568}" dt="2025-10-08T07:40:31.689" v="1" actId="47"/>
        <pc:sldMkLst>
          <pc:docMk/>
          <pc:sldMk cId="3994839167" sldId="2134809878"/>
        </pc:sldMkLst>
      </pc:sldChg>
      <pc:sldChg chg="del">
        <pc:chgData name="Marianne JENSBY" userId="138ee585-774f-4d33-910f-eb8f633c7eea" providerId="ADAL" clId="{EA2D4DAD-750F-478A-B843-A42F778BF568}" dt="2025-10-08T07:40:54.226" v="15" actId="47"/>
        <pc:sldMkLst>
          <pc:docMk/>
          <pc:sldMk cId="1289436628" sldId="2134809879"/>
        </pc:sldMkLst>
      </pc:sldChg>
      <pc:sldChg chg="del">
        <pc:chgData name="Marianne JENSBY" userId="138ee585-774f-4d33-910f-eb8f633c7eea" providerId="ADAL" clId="{EA2D4DAD-750F-478A-B843-A42F778BF568}" dt="2025-10-08T07:40:52.359" v="14" actId="47"/>
        <pc:sldMkLst>
          <pc:docMk/>
          <pc:sldMk cId="3807698737" sldId="2134809880"/>
        </pc:sldMkLst>
      </pc:sldChg>
      <pc:sldChg chg="del">
        <pc:chgData name="Marianne JENSBY" userId="138ee585-774f-4d33-910f-eb8f633c7eea" providerId="ADAL" clId="{EA2D4DAD-750F-478A-B843-A42F778BF568}" dt="2025-10-08T07:40:58.296" v="17" actId="47"/>
        <pc:sldMkLst>
          <pc:docMk/>
          <pc:sldMk cId="644428654" sldId="2134809882"/>
        </pc:sldMkLst>
      </pc:sldChg>
      <pc:sldChg chg="del">
        <pc:chgData name="Marianne JENSBY" userId="138ee585-774f-4d33-910f-eb8f633c7eea" providerId="ADAL" clId="{EA2D4DAD-750F-478A-B843-A42F778BF568}" dt="2025-10-08T07:40:56.139" v="16" actId="47"/>
        <pc:sldMkLst>
          <pc:docMk/>
          <pc:sldMk cId="2113559864" sldId="2134809886"/>
        </pc:sldMkLst>
      </pc:sldChg>
      <pc:sldChg chg="del">
        <pc:chgData name="Marianne JENSBY" userId="138ee585-774f-4d33-910f-eb8f633c7eea" providerId="ADAL" clId="{EA2D4DAD-750F-478A-B843-A42F778BF568}" dt="2025-10-08T07:40:44.382" v="4" actId="47"/>
        <pc:sldMkLst>
          <pc:docMk/>
          <pc:sldMk cId="3123827871" sldId="2134809887"/>
        </pc:sldMkLst>
      </pc:sldChg>
      <pc:sldChg chg="del">
        <pc:chgData name="Marianne JENSBY" userId="138ee585-774f-4d33-910f-eb8f633c7eea" providerId="ADAL" clId="{EA2D4DAD-750F-478A-B843-A42F778BF568}" dt="2025-10-08T07:40:45.844" v="5" actId="47"/>
        <pc:sldMkLst>
          <pc:docMk/>
          <pc:sldMk cId="557915639" sldId="2134809888"/>
        </pc:sldMkLst>
      </pc:sldChg>
      <pc:sldChg chg="del">
        <pc:chgData name="Marianne JENSBY" userId="138ee585-774f-4d33-910f-eb8f633c7eea" providerId="ADAL" clId="{EA2D4DAD-750F-478A-B843-A42F778BF568}" dt="2025-10-08T07:40:47.149" v="6" actId="47"/>
        <pc:sldMkLst>
          <pc:docMk/>
          <pc:sldMk cId="55710537" sldId="2134809889"/>
        </pc:sldMkLst>
      </pc:sldChg>
      <pc:sldChg chg="del">
        <pc:chgData name="Marianne JENSBY" userId="138ee585-774f-4d33-910f-eb8f633c7eea" providerId="ADAL" clId="{EA2D4DAD-750F-478A-B843-A42F778BF568}" dt="2025-10-08T07:40:47.841" v="7" actId="47"/>
        <pc:sldMkLst>
          <pc:docMk/>
          <pc:sldMk cId="3875315241" sldId="2134809890"/>
        </pc:sldMkLst>
      </pc:sldChg>
      <pc:sldChg chg="del">
        <pc:chgData name="Marianne JENSBY" userId="138ee585-774f-4d33-910f-eb8f633c7eea" providerId="ADAL" clId="{EA2D4DAD-750F-478A-B843-A42F778BF568}" dt="2025-10-08T07:40:48.329" v="8" actId="47"/>
        <pc:sldMkLst>
          <pc:docMk/>
          <pc:sldMk cId="2650141111" sldId="2134809891"/>
        </pc:sldMkLst>
      </pc:sldChg>
      <pc:sldChg chg="del">
        <pc:chgData name="Marianne JENSBY" userId="138ee585-774f-4d33-910f-eb8f633c7eea" providerId="ADAL" clId="{EA2D4DAD-750F-478A-B843-A42F778BF568}" dt="2025-10-08T07:40:48.816" v="9" actId="47"/>
        <pc:sldMkLst>
          <pc:docMk/>
          <pc:sldMk cId="794061399" sldId="2134809892"/>
        </pc:sldMkLst>
      </pc:sldChg>
      <pc:sldChg chg="del">
        <pc:chgData name="Marianne JENSBY" userId="138ee585-774f-4d33-910f-eb8f633c7eea" providerId="ADAL" clId="{EA2D4DAD-750F-478A-B843-A42F778BF568}" dt="2025-10-08T07:40:49.665" v="10" actId="47"/>
        <pc:sldMkLst>
          <pc:docMk/>
          <pc:sldMk cId="2728658374" sldId="2134809893"/>
        </pc:sldMkLst>
      </pc:sldChg>
      <pc:sldChg chg="del">
        <pc:chgData name="Marianne JENSBY" userId="138ee585-774f-4d33-910f-eb8f633c7eea" providerId="ADAL" clId="{EA2D4DAD-750F-478A-B843-A42F778BF568}" dt="2025-10-08T07:40:50.466" v="11" actId="47"/>
        <pc:sldMkLst>
          <pc:docMk/>
          <pc:sldMk cId="999373576" sldId="2134809895"/>
        </pc:sldMkLst>
      </pc:sldChg>
      <pc:sldChg chg="del">
        <pc:chgData name="Marianne JENSBY" userId="138ee585-774f-4d33-910f-eb8f633c7eea" providerId="ADAL" clId="{EA2D4DAD-750F-478A-B843-A42F778BF568}" dt="2025-10-08T07:40:51.097" v="12" actId="47"/>
        <pc:sldMkLst>
          <pc:docMk/>
          <pc:sldMk cId="1383692619" sldId="2134809896"/>
        </pc:sldMkLst>
      </pc:sldChg>
      <pc:sldChg chg="del">
        <pc:chgData name="Marianne JENSBY" userId="138ee585-774f-4d33-910f-eb8f633c7eea" providerId="ADAL" clId="{EA2D4DAD-750F-478A-B843-A42F778BF568}" dt="2025-10-08T07:40:51.790" v="13" actId="47"/>
        <pc:sldMkLst>
          <pc:docMk/>
          <pc:sldMk cId="1450838217" sldId="2134809897"/>
        </pc:sldMkLst>
      </pc:sldChg>
      <pc:sldMasterChg chg="del delSldLayout">
        <pc:chgData name="Marianne JENSBY" userId="138ee585-774f-4d33-910f-eb8f633c7eea" providerId="ADAL" clId="{EA2D4DAD-750F-478A-B843-A42F778BF568}" dt="2025-10-08T07:40:42.760" v="3" actId="47"/>
        <pc:sldMasterMkLst>
          <pc:docMk/>
          <pc:sldMasterMk cId="4182454554" sldId="2147483714"/>
        </pc:sldMasterMkLst>
        <pc:sldLayoutChg chg="del">
          <pc:chgData name="Marianne JENSBY" userId="138ee585-774f-4d33-910f-eb8f633c7eea" providerId="ADAL" clId="{EA2D4DAD-750F-478A-B843-A42F778BF568}" dt="2025-10-08T07:40:42.760" v="3" actId="47"/>
          <pc:sldLayoutMkLst>
            <pc:docMk/>
            <pc:sldMasterMk cId="4182454554" sldId="2147483714"/>
            <pc:sldLayoutMk cId="2140580266" sldId="2147483715"/>
          </pc:sldLayoutMkLst>
        </pc:sldLayoutChg>
        <pc:sldLayoutChg chg="del">
          <pc:chgData name="Marianne JENSBY" userId="138ee585-774f-4d33-910f-eb8f633c7eea" providerId="ADAL" clId="{EA2D4DAD-750F-478A-B843-A42F778BF568}" dt="2025-10-08T07:40:42.760" v="3" actId="47"/>
          <pc:sldLayoutMkLst>
            <pc:docMk/>
            <pc:sldMasterMk cId="4182454554" sldId="2147483714"/>
            <pc:sldLayoutMk cId="4157724024" sldId="214748371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Title</a:t>
            </a:r>
            <a:br>
              <a:rPr lang="en-US" sz="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br>
            <a:r>
              <a:rPr lang="en-US" sz="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Unit, Timeline</a:t>
            </a:r>
          </a:p>
        </c:rich>
      </c:tx>
      <c:layout>
        <c:manualLayout>
          <c:xMode val="edge"/>
          <c:yMode val="edge"/>
          <c:x val="3.2705445067705155E-3"/>
          <c:y val="6.1943484130762205E-3"/>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lineChart>
        <c:grouping val="standard"/>
        <c:varyColors val="0"/>
        <c:ser>
          <c:idx val="0"/>
          <c:order val="0"/>
          <c:tx>
            <c:strRef>
              <c:f>Sheet1!$B$1</c:f>
              <c:strCache>
                <c:ptCount val="1"/>
                <c:pt idx="0">
                  <c:v>Afghanistan</c:v>
                </c:pt>
              </c:strCache>
            </c:strRef>
          </c:tx>
          <c:spPr>
            <a:ln w="28575" cap="rnd">
              <a:solidFill>
                <a:schemeClr val="accent1"/>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General</c:formatCode>
                <c:ptCount val="20"/>
                <c:pt idx="0">
                  <c:v>47.8</c:v>
                </c:pt>
                <c:pt idx="1">
                  <c:v>45.6</c:v>
                </c:pt>
                <c:pt idx="2">
                  <c:v>40.6</c:v>
                </c:pt>
                <c:pt idx="3">
                  <c:v>38</c:v>
                </c:pt>
                <c:pt idx="4">
                  <c:v>36.1</c:v>
                </c:pt>
                <c:pt idx="5">
                  <c:v>33.299999999999997</c:v>
                </c:pt>
                <c:pt idx="6">
                  <c:v>29.8</c:v>
                </c:pt>
                <c:pt idx="7">
                  <c:v>26.5</c:v>
                </c:pt>
                <c:pt idx="8">
                  <c:v>23.3</c:v>
                </c:pt>
                <c:pt idx="9">
                  <c:v>21.2</c:v>
                </c:pt>
                <c:pt idx="10">
                  <c:v>20.2</c:v>
                </c:pt>
                <c:pt idx="11">
                  <c:v>21.1</c:v>
                </c:pt>
                <c:pt idx="12">
                  <c:v>20.7</c:v>
                </c:pt>
                <c:pt idx="13">
                  <c:v>20.7</c:v>
                </c:pt>
                <c:pt idx="14">
                  <c:v>21.5</c:v>
                </c:pt>
                <c:pt idx="15">
                  <c:v>22.2</c:v>
                </c:pt>
                <c:pt idx="16">
                  <c:v>23</c:v>
                </c:pt>
                <c:pt idx="17">
                  <c:v>24</c:v>
                </c:pt>
                <c:pt idx="18">
                  <c:v>26.9</c:v>
                </c:pt>
                <c:pt idx="19">
                  <c:v>29.8</c:v>
                </c:pt>
              </c:numCache>
            </c:numRef>
          </c:val>
          <c:smooth val="1"/>
          <c:extLst>
            <c:ext xmlns:c16="http://schemas.microsoft.com/office/drawing/2014/chart" uri="{C3380CC4-5D6E-409C-BE32-E72D297353CC}">
              <c16:uniqueId val="{00000000-5242-4DAB-A21A-32ACEF063CFF}"/>
            </c:ext>
          </c:extLst>
        </c:ser>
        <c:ser>
          <c:idx val="1"/>
          <c:order val="1"/>
          <c:tx>
            <c:strRef>
              <c:f>Sheet1!$C$1</c:f>
              <c:strCache>
                <c:ptCount val="1"/>
                <c:pt idx="0">
                  <c:v>Somalia</c:v>
                </c:pt>
              </c:strCache>
            </c:strRef>
          </c:tx>
          <c:spPr>
            <a:ln w="28575" cap="rnd">
              <a:solidFill>
                <a:schemeClr val="accent2"/>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General</c:formatCode>
                <c:ptCount val="20"/>
                <c:pt idx="0">
                  <c:v>70.599999999999994</c:v>
                </c:pt>
                <c:pt idx="1">
                  <c:v>70.5</c:v>
                </c:pt>
                <c:pt idx="2">
                  <c:v>70.599999999999994</c:v>
                </c:pt>
                <c:pt idx="3">
                  <c:v>70.7</c:v>
                </c:pt>
                <c:pt idx="4">
                  <c:v>70.8</c:v>
                </c:pt>
                <c:pt idx="5">
                  <c:v>70.900000000000006</c:v>
                </c:pt>
                <c:pt idx="6">
                  <c:v>70.900000000000006</c:v>
                </c:pt>
                <c:pt idx="7">
                  <c:v>70.8</c:v>
                </c:pt>
                <c:pt idx="8">
                  <c:v>70.900000000000006</c:v>
                </c:pt>
                <c:pt idx="9">
                  <c:v>70.400000000000006</c:v>
                </c:pt>
                <c:pt idx="10">
                  <c:v>68.7</c:v>
                </c:pt>
                <c:pt idx="11">
                  <c:v>65.900000000000006</c:v>
                </c:pt>
                <c:pt idx="12">
                  <c:v>62.4</c:v>
                </c:pt>
                <c:pt idx="13">
                  <c:v>60.4</c:v>
                </c:pt>
                <c:pt idx="14">
                  <c:v>59.9</c:v>
                </c:pt>
                <c:pt idx="15">
                  <c:v>59.7</c:v>
                </c:pt>
                <c:pt idx="16">
                  <c:v>58.9</c:v>
                </c:pt>
                <c:pt idx="17">
                  <c:v>56.6</c:v>
                </c:pt>
                <c:pt idx="18">
                  <c:v>54.8</c:v>
                </c:pt>
                <c:pt idx="19">
                  <c:v>53.1</c:v>
                </c:pt>
              </c:numCache>
            </c:numRef>
          </c:val>
          <c:smooth val="1"/>
          <c:extLst>
            <c:ext xmlns:c16="http://schemas.microsoft.com/office/drawing/2014/chart" uri="{C3380CC4-5D6E-409C-BE32-E72D297353CC}">
              <c16:uniqueId val="{00000001-5242-4DAB-A21A-32ACEF063CFF}"/>
            </c:ext>
          </c:extLst>
        </c:ser>
        <c:ser>
          <c:idx val="2"/>
          <c:order val="2"/>
          <c:tx>
            <c:strRef>
              <c:f>Sheet1!$D$1</c:f>
              <c:strCache>
                <c:ptCount val="1"/>
                <c:pt idx="0">
                  <c:v>DRC</c:v>
                </c:pt>
              </c:strCache>
            </c:strRef>
          </c:tx>
          <c:spPr>
            <a:ln w="28575" cap="rnd">
              <a:solidFill>
                <a:schemeClr val="accent3"/>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General</c:formatCode>
                <c:ptCount val="20"/>
                <c:pt idx="0">
                  <c:v>32.200000000000003</c:v>
                </c:pt>
                <c:pt idx="1">
                  <c:v>33.700000000000003</c:v>
                </c:pt>
                <c:pt idx="2">
                  <c:v>34.5</c:v>
                </c:pt>
                <c:pt idx="3">
                  <c:v>34.700000000000003</c:v>
                </c:pt>
                <c:pt idx="4">
                  <c:v>34.6</c:v>
                </c:pt>
                <c:pt idx="5">
                  <c:v>34.6</c:v>
                </c:pt>
                <c:pt idx="6">
                  <c:v>34.5</c:v>
                </c:pt>
                <c:pt idx="7">
                  <c:v>34.5</c:v>
                </c:pt>
                <c:pt idx="8">
                  <c:v>34.5</c:v>
                </c:pt>
                <c:pt idx="9">
                  <c:v>34.200000000000003</c:v>
                </c:pt>
                <c:pt idx="10">
                  <c:v>34.5</c:v>
                </c:pt>
                <c:pt idx="11">
                  <c:v>35.1</c:v>
                </c:pt>
                <c:pt idx="12">
                  <c:v>35.1</c:v>
                </c:pt>
                <c:pt idx="13">
                  <c:v>35.1</c:v>
                </c:pt>
                <c:pt idx="14">
                  <c:v>35.5</c:v>
                </c:pt>
                <c:pt idx="15">
                  <c:v>36</c:v>
                </c:pt>
                <c:pt idx="16">
                  <c:v>36.4</c:v>
                </c:pt>
                <c:pt idx="17">
                  <c:v>36.299999999999997</c:v>
                </c:pt>
                <c:pt idx="18">
                  <c:v>37.700000000000003</c:v>
                </c:pt>
                <c:pt idx="19">
                  <c:v>39.799999999999997</c:v>
                </c:pt>
              </c:numCache>
            </c:numRef>
          </c:val>
          <c:smooth val="0"/>
          <c:extLst>
            <c:ext xmlns:c16="http://schemas.microsoft.com/office/drawing/2014/chart" uri="{C3380CC4-5D6E-409C-BE32-E72D297353CC}">
              <c16:uniqueId val="{00000002-5242-4DAB-A21A-32ACEF063CFF}"/>
            </c:ext>
          </c:extLst>
        </c:ser>
        <c:ser>
          <c:idx val="3"/>
          <c:order val="3"/>
          <c:tx>
            <c:strRef>
              <c:f>Sheet1!$E$1</c:f>
              <c:strCache>
                <c:ptCount val="1"/>
                <c:pt idx="0">
                  <c:v>Bangladesh</c:v>
                </c:pt>
              </c:strCache>
            </c:strRef>
          </c:tx>
          <c:spPr>
            <a:ln w="28575" cap="rnd">
              <a:solidFill>
                <a:schemeClr val="accent4"/>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Sheet1!$E$2:$E$21</c:f>
              <c:numCache>
                <c:formatCode>General</c:formatCode>
                <c:ptCount val="20"/>
                <c:pt idx="0">
                  <c:v>15.9</c:v>
                </c:pt>
                <c:pt idx="1">
                  <c:v>15.1</c:v>
                </c:pt>
                <c:pt idx="2">
                  <c:v>14.9</c:v>
                </c:pt>
                <c:pt idx="3">
                  <c:v>14.4</c:v>
                </c:pt>
                <c:pt idx="4">
                  <c:v>14.2</c:v>
                </c:pt>
                <c:pt idx="5">
                  <c:v>13.8</c:v>
                </c:pt>
                <c:pt idx="6">
                  <c:v>13.9</c:v>
                </c:pt>
                <c:pt idx="7">
                  <c:v>13.6</c:v>
                </c:pt>
                <c:pt idx="8">
                  <c:v>14.8</c:v>
                </c:pt>
                <c:pt idx="9">
                  <c:v>15.2</c:v>
                </c:pt>
                <c:pt idx="10">
                  <c:v>15.8</c:v>
                </c:pt>
                <c:pt idx="11">
                  <c:v>15.3</c:v>
                </c:pt>
                <c:pt idx="12">
                  <c:v>15</c:v>
                </c:pt>
                <c:pt idx="13">
                  <c:v>14.1</c:v>
                </c:pt>
                <c:pt idx="14">
                  <c:v>14</c:v>
                </c:pt>
                <c:pt idx="15">
                  <c:v>13.3</c:v>
                </c:pt>
                <c:pt idx="16">
                  <c:v>12.5</c:v>
                </c:pt>
                <c:pt idx="17">
                  <c:v>11.5</c:v>
                </c:pt>
                <c:pt idx="18">
                  <c:v>11</c:v>
                </c:pt>
                <c:pt idx="19">
                  <c:v>11.4</c:v>
                </c:pt>
              </c:numCache>
            </c:numRef>
          </c:val>
          <c:smooth val="1"/>
          <c:extLst>
            <c:ext xmlns:c16="http://schemas.microsoft.com/office/drawing/2014/chart" uri="{C3380CC4-5D6E-409C-BE32-E72D297353CC}">
              <c16:uniqueId val="{00000003-5242-4DAB-A21A-32ACEF063CFF}"/>
            </c:ext>
          </c:extLst>
        </c:ser>
        <c:dLbls>
          <c:showLegendKey val="0"/>
          <c:showVal val="0"/>
          <c:showCatName val="0"/>
          <c:showSerName val="0"/>
          <c:showPercent val="0"/>
          <c:showBubbleSize val="0"/>
        </c:dLbls>
        <c:smooth val="0"/>
        <c:axId val="426469599"/>
        <c:axId val="426448799"/>
      </c:lineChart>
      <c:catAx>
        <c:axId val="426469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48799"/>
        <c:crosses val="autoZero"/>
        <c:auto val="1"/>
        <c:lblAlgn val="ctr"/>
        <c:lblOffset val="100"/>
        <c:noMultiLvlLbl val="0"/>
      </c:catAx>
      <c:valAx>
        <c:axId val="426448799"/>
        <c:scaling>
          <c:orientation val="minMax"/>
        </c:scaling>
        <c:delete val="0"/>
        <c:axPos val="l"/>
        <c:majorGridlines>
          <c:spPr>
            <a:ln w="6350" cap="flat" cmpd="sng" algn="ctr">
              <a:solidFill>
                <a:srgbClr val="DDDDD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69599"/>
        <c:crosses val="autoZero"/>
        <c:crossBetween val="between"/>
      </c:valAx>
      <c:spPr>
        <a:noFill/>
        <a:ln>
          <a:noFill/>
        </a:ln>
        <a:effectLst/>
      </c:spPr>
    </c:plotArea>
    <c:legend>
      <c:legendPos val="b"/>
      <c:layout>
        <c:manualLayout>
          <c:xMode val="edge"/>
          <c:yMode val="edge"/>
          <c:x val="0"/>
          <c:y val="0.9112673240953284"/>
          <c:w val="0.99169629668424641"/>
          <c:h val="8.8732675904671571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2"/>
          <c:dPt>
            <c:idx val="0"/>
            <c:bubble3D val="0"/>
            <c:spPr>
              <a:solidFill>
                <a:srgbClr val="DDDDDD"/>
              </a:solidFill>
              <a:ln w="19050">
                <a:noFill/>
              </a:ln>
              <a:effectLst/>
            </c:spPr>
            <c:extLst>
              <c:ext xmlns:c16="http://schemas.microsoft.com/office/drawing/2014/chart" uri="{C3380CC4-5D6E-409C-BE32-E72D297353CC}">
                <c16:uniqueId val="{00000001-E350-4045-BBC3-BCFEA71DB639}"/>
              </c:ext>
            </c:extLst>
          </c:dPt>
          <c:dPt>
            <c:idx val="1"/>
            <c:bubble3D val="0"/>
            <c:spPr>
              <a:solidFill>
                <a:srgbClr val="C0C0C0"/>
              </a:solidFill>
              <a:ln w="19050">
                <a:noFill/>
              </a:ln>
              <a:effectLst/>
            </c:spPr>
            <c:extLst>
              <c:ext xmlns:c16="http://schemas.microsoft.com/office/drawing/2014/chart" uri="{C3380CC4-5D6E-409C-BE32-E72D297353CC}">
                <c16:uniqueId val="{00000003-E350-4045-BBC3-BCFEA71DB639}"/>
              </c:ext>
            </c:extLst>
          </c:dPt>
          <c:dPt>
            <c:idx val="2"/>
            <c:bubble3D val="0"/>
            <c:spPr>
              <a:solidFill>
                <a:srgbClr val="008EB1"/>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5-E350-4045-BBC3-BCFEA71DB639}"/>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E350-4045-BBC3-BCFEA71DB639}"/>
            </c:ext>
          </c:extLst>
        </c:ser>
        <c:dLbls>
          <c:showLegendKey val="0"/>
          <c:showVal val="0"/>
          <c:showCatName val="0"/>
          <c:showSerName val="0"/>
          <c:showPercent val="0"/>
          <c:showBubbleSize val="0"/>
          <c:showLeaderLines val="1"/>
        </c:dLbls>
        <c:firstSliceAng val="76"/>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DDDDDD"/>
              </a:solidFill>
              <a:ln w="19050">
                <a:noFill/>
              </a:ln>
              <a:effectLst/>
            </c:spPr>
            <c:extLst>
              <c:ext xmlns:c16="http://schemas.microsoft.com/office/drawing/2014/chart" uri="{C3380CC4-5D6E-409C-BE32-E72D297353CC}">
                <c16:uniqueId val="{00000001-967A-45B9-A760-54EE557638BF}"/>
              </c:ext>
            </c:extLst>
          </c:dPt>
          <c:dPt>
            <c:idx val="1"/>
            <c:bubble3D val="0"/>
            <c:explosion val="10"/>
            <c:spPr>
              <a:solidFill>
                <a:srgbClr val="1A9C5A"/>
              </a:solidFill>
              <a:ln w="19050">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67A-45B9-A760-54EE557638BF}"/>
              </c:ext>
            </c:extLst>
          </c:dPt>
          <c:dPt>
            <c:idx val="2"/>
            <c:bubble3D val="0"/>
            <c:spPr>
              <a:solidFill>
                <a:srgbClr val="C0C0C0"/>
              </a:solidFill>
              <a:ln w="19050">
                <a:noFill/>
              </a:ln>
              <a:effectLst/>
            </c:spPr>
            <c:extLst>
              <c:ext xmlns:c16="http://schemas.microsoft.com/office/drawing/2014/chart" uri="{C3380CC4-5D6E-409C-BE32-E72D297353CC}">
                <c16:uniqueId val="{00000005-967A-45B9-A760-54EE557638BF}"/>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967A-45B9-A760-54EE557638BF}"/>
            </c:ext>
          </c:extLst>
        </c:ser>
        <c:dLbls>
          <c:showLegendKey val="0"/>
          <c:showVal val="0"/>
          <c:showCatName val="0"/>
          <c:showSerName val="0"/>
          <c:showPercent val="0"/>
          <c:showBubbleSize val="0"/>
          <c:showLeaderLines val="1"/>
        </c:dLbls>
        <c:firstSliceAng val="9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DDDDDD"/>
              </a:solidFill>
              <a:ln w="19050">
                <a:noFill/>
              </a:ln>
              <a:effectLst/>
            </c:spPr>
            <c:extLst>
              <c:ext xmlns:c16="http://schemas.microsoft.com/office/drawing/2014/chart" uri="{C3380CC4-5D6E-409C-BE32-E72D297353CC}">
                <c16:uniqueId val="{00000001-BBC5-4C7A-8B2F-42D3EB451011}"/>
              </c:ext>
            </c:extLst>
          </c:dPt>
          <c:dPt>
            <c:idx val="1"/>
            <c:bubble3D val="0"/>
            <c:explosion val="10"/>
            <c:spPr>
              <a:solidFill>
                <a:srgbClr val="F0502C"/>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BC5-4C7A-8B2F-42D3EB451011}"/>
              </c:ext>
            </c:extLst>
          </c:dPt>
          <c:dPt>
            <c:idx val="2"/>
            <c:bubble3D val="0"/>
            <c:spPr>
              <a:solidFill>
                <a:srgbClr val="C0C0C0"/>
              </a:solidFill>
              <a:ln w="19050">
                <a:noFill/>
              </a:ln>
              <a:effectLst/>
            </c:spPr>
            <c:extLst>
              <c:ext xmlns:c16="http://schemas.microsoft.com/office/drawing/2014/chart" uri="{C3380CC4-5D6E-409C-BE32-E72D297353CC}">
                <c16:uniqueId val="{00000005-BBC5-4C7A-8B2F-42D3EB451011}"/>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BBC5-4C7A-8B2F-42D3EB451011}"/>
            </c:ext>
          </c:extLst>
        </c:ser>
        <c:dLbls>
          <c:showLegendKey val="0"/>
          <c:showVal val="0"/>
          <c:showCatName val="0"/>
          <c:showSerName val="0"/>
          <c:showPercent val="0"/>
          <c:showBubbleSize val="0"/>
          <c:showLeaderLines val="1"/>
        </c:dLbls>
        <c:firstSliceAng val="18"/>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explosion val="10"/>
            <c:spPr>
              <a:solidFill>
                <a:srgbClr val="002E5A"/>
              </a:solidFill>
              <a:ln w="19050">
                <a:noFill/>
              </a:ln>
              <a:effectLst>
                <a:outerShdw blurRad="50800" dist="38100" dir="10800000" algn="r" rotWithShape="0">
                  <a:prstClr val="black">
                    <a:alpha val="40000"/>
                  </a:prstClr>
                </a:outerShdw>
              </a:effectLst>
            </c:spPr>
            <c:extLst>
              <c:ext xmlns:c16="http://schemas.microsoft.com/office/drawing/2014/chart" uri="{C3380CC4-5D6E-409C-BE32-E72D297353CC}">
                <c16:uniqueId val="{00000001-81DA-4458-B0AC-11683473F1B9}"/>
              </c:ext>
            </c:extLst>
          </c:dPt>
          <c:dPt>
            <c:idx val="1"/>
            <c:bubble3D val="0"/>
            <c:spPr>
              <a:solidFill>
                <a:srgbClr val="DDDDDD"/>
              </a:solidFill>
              <a:ln w="19050">
                <a:noFill/>
              </a:ln>
              <a:effectLst/>
            </c:spPr>
            <c:extLst>
              <c:ext xmlns:c16="http://schemas.microsoft.com/office/drawing/2014/chart" uri="{C3380CC4-5D6E-409C-BE32-E72D297353CC}">
                <c16:uniqueId val="{00000003-81DA-4458-B0AC-11683473F1B9}"/>
              </c:ext>
            </c:extLst>
          </c:dPt>
          <c:dPt>
            <c:idx val="2"/>
            <c:bubble3D val="0"/>
            <c:spPr>
              <a:solidFill>
                <a:srgbClr val="C0C0C0"/>
              </a:solidFill>
              <a:ln w="19050">
                <a:noFill/>
              </a:ln>
              <a:effectLst/>
            </c:spPr>
            <c:extLst>
              <c:ext xmlns:c16="http://schemas.microsoft.com/office/drawing/2014/chart" uri="{C3380CC4-5D6E-409C-BE32-E72D297353CC}">
                <c16:uniqueId val="{00000005-81DA-4458-B0AC-11683473F1B9}"/>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81DA-4458-B0AC-11683473F1B9}"/>
            </c:ext>
          </c:extLst>
        </c:ser>
        <c:dLbls>
          <c:showLegendKey val="0"/>
          <c:showVal val="0"/>
          <c:showCatName val="0"/>
          <c:showSerName val="0"/>
          <c:showPercent val="0"/>
          <c:showBubbleSize val="0"/>
          <c:showLeaderLines val="1"/>
        </c:dLbls>
        <c:firstSliceAng val="305"/>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Title</a:t>
            </a:r>
          </a:p>
          <a:p>
            <a:pPr algn="l">
              <a:defRPr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Unit, Timeline</a:t>
            </a:r>
          </a:p>
        </c:rich>
      </c:tx>
      <c:layout>
        <c:manualLayout>
          <c:xMode val="edge"/>
          <c:yMode val="edge"/>
          <c:x val="3.2705445067705155E-3"/>
          <c:y val="6.1943484130762205E-3"/>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Afghanistan</c:v>
                </c:pt>
              </c:strCache>
            </c:strRef>
          </c:tx>
          <c:spPr>
            <a:solidFill>
              <a:srgbClr val="ED1A2A"/>
            </a:solidFill>
            <a:ln>
              <a:noFill/>
            </a:ln>
            <a:effectLst/>
          </c:spPr>
          <c:invertIfNegative val="0"/>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General</c:formatCode>
                <c:ptCount val="20"/>
                <c:pt idx="0">
                  <c:v>47.8</c:v>
                </c:pt>
                <c:pt idx="1">
                  <c:v>45.6</c:v>
                </c:pt>
                <c:pt idx="2">
                  <c:v>40.6</c:v>
                </c:pt>
                <c:pt idx="3">
                  <c:v>38</c:v>
                </c:pt>
                <c:pt idx="4">
                  <c:v>36.1</c:v>
                </c:pt>
                <c:pt idx="5">
                  <c:v>33.299999999999997</c:v>
                </c:pt>
                <c:pt idx="6">
                  <c:v>29.8</c:v>
                </c:pt>
                <c:pt idx="7">
                  <c:v>26.5</c:v>
                </c:pt>
                <c:pt idx="8">
                  <c:v>23.3</c:v>
                </c:pt>
                <c:pt idx="9">
                  <c:v>21.2</c:v>
                </c:pt>
                <c:pt idx="10">
                  <c:v>20.2</c:v>
                </c:pt>
                <c:pt idx="11">
                  <c:v>21.1</c:v>
                </c:pt>
                <c:pt idx="12">
                  <c:v>20.7</c:v>
                </c:pt>
                <c:pt idx="13">
                  <c:v>20.7</c:v>
                </c:pt>
                <c:pt idx="14">
                  <c:v>21.5</c:v>
                </c:pt>
                <c:pt idx="15">
                  <c:v>22.2</c:v>
                </c:pt>
                <c:pt idx="16">
                  <c:v>23</c:v>
                </c:pt>
                <c:pt idx="17">
                  <c:v>24</c:v>
                </c:pt>
                <c:pt idx="18">
                  <c:v>26.9</c:v>
                </c:pt>
                <c:pt idx="19">
                  <c:v>29.8</c:v>
                </c:pt>
              </c:numCache>
            </c:numRef>
          </c:val>
          <c:extLst>
            <c:ext xmlns:c16="http://schemas.microsoft.com/office/drawing/2014/chart" uri="{C3380CC4-5D6E-409C-BE32-E72D297353CC}">
              <c16:uniqueId val="{00000000-E0AF-452E-BE17-76AB3D63DB90}"/>
            </c:ext>
          </c:extLst>
        </c:ser>
        <c:ser>
          <c:idx val="1"/>
          <c:order val="1"/>
          <c:tx>
            <c:strRef>
              <c:f>Sheet1!$C$1</c:f>
              <c:strCache>
                <c:ptCount val="1"/>
                <c:pt idx="0">
                  <c:v>Somalia</c:v>
                </c:pt>
              </c:strCache>
            </c:strRef>
          </c:tx>
          <c:spPr>
            <a:solidFill>
              <a:srgbClr val="DDDDDD"/>
            </a:solidFill>
            <a:ln>
              <a:noFill/>
            </a:ln>
            <a:effectLst/>
          </c:spPr>
          <c:invertIfNegative val="0"/>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General</c:formatCode>
                <c:ptCount val="20"/>
                <c:pt idx="0">
                  <c:v>70.599999999999994</c:v>
                </c:pt>
                <c:pt idx="1">
                  <c:v>70.5</c:v>
                </c:pt>
                <c:pt idx="2">
                  <c:v>70.599999999999994</c:v>
                </c:pt>
                <c:pt idx="3">
                  <c:v>70.7</c:v>
                </c:pt>
                <c:pt idx="4">
                  <c:v>70.8</c:v>
                </c:pt>
                <c:pt idx="5">
                  <c:v>70.900000000000006</c:v>
                </c:pt>
                <c:pt idx="6">
                  <c:v>70.900000000000006</c:v>
                </c:pt>
                <c:pt idx="7">
                  <c:v>70.8</c:v>
                </c:pt>
                <c:pt idx="8">
                  <c:v>70.900000000000006</c:v>
                </c:pt>
                <c:pt idx="9">
                  <c:v>70.400000000000006</c:v>
                </c:pt>
                <c:pt idx="10">
                  <c:v>68.7</c:v>
                </c:pt>
                <c:pt idx="11">
                  <c:v>65.900000000000006</c:v>
                </c:pt>
                <c:pt idx="12">
                  <c:v>62.4</c:v>
                </c:pt>
                <c:pt idx="13">
                  <c:v>60.4</c:v>
                </c:pt>
                <c:pt idx="14">
                  <c:v>59.9</c:v>
                </c:pt>
                <c:pt idx="15">
                  <c:v>59.7</c:v>
                </c:pt>
                <c:pt idx="16">
                  <c:v>58.9</c:v>
                </c:pt>
                <c:pt idx="17">
                  <c:v>56.6</c:v>
                </c:pt>
                <c:pt idx="18">
                  <c:v>54.8</c:v>
                </c:pt>
                <c:pt idx="19">
                  <c:v>53.1</c:v>
                </c:pt>
              </c:numCache>
            </c:numRef>
          </c:val>
          <c:extLst>
            <c:ext xmlns:c16="http://schemas.microsoft.com/office/drawing/2014/chart" uri="{C3380CC4-5D6E-409C-BE32-E72D297353CC}">
              <c16:uniqueId val="{00000001-E0AF-452E-BE17-76AB3D63DB90}"/>
            </c:ext>
          </c:extLst>
        </c:ser>
        <c:ser>
          <c:idx val="2"/>
          <c:order val="2"/>
          <c:tx>
            <c:strRef>
              <c:f>Sheet1!$D$1</c:f>
              <c:strCache>
                <c:ptCount val="1"/>
                <c:pt idx="0">
                  <c:v>DRC</c:v>
                </c:pt>
              </c:strCache>
            </c:strRef>
          </c:tx>
          <c:spPr>
            <a:solidFill>
              <a:srgbClr val="C0C0C0"/>
            </a:solidFill>
            <a:ln>
              <a:noFill/>
            </a:ln>
            <a:effectLst/>
          </c:spPr>
          <c:invertIfNegative val="0"/>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General</c:formatCode>
                <c:ptCount val="20"/>
                <c:pt idx="0">
                  <c:v>32.200000000000003</c:v>
                </c:pt>
                <c:pt idx="1">
                  <c:v>33.700000000000003</c:v>
                </c:pt>
                <c:pt idx="2">
                  <c:v>34.5</c:v>
                </c:pt>
                <c:pt idx="3">
                  <c:v>34.700000000000003</c:v>
                </c:pt>
                <c:pt idx="4">
                  <c:v>34.6</c:v>
                </c:pt>
                <c:pt idx="5">
                  <c:v>34.6</c:v>
                </c:pt>
                <c:pt idx="6">
                  <c:v>34.5</c:v>
                </c:pt>
                <c:pt idx="7">
                  <c:v>34.5</c:v>
                </c:pt>
                <c:pt idx="8">
                  <c:v>34.5</c:v>
                </c:pt>
                <c:pt idx="9">
                  <c:v>34.200000000000003</c:v>
                </c:pt>
                <c:pt idx="10">
                  <c:v>34.5</c:v>
                </c:pt>
                <c:pt idx="11">
                  <c:v>35.1</c:v>
                </c:pt>
                <c:pt idx="12">
                  <c:v>35.1</c:v>
                </c:pt>
                <c:pt idx="13">
                  <c:v>35.1</c:v>
                </c:pt>
                <c:pt idx="14">
                  <c:v>35.5</c:v>
                </c:pt>
                <c:pt idx="15">
                  <c:v>36</c:v>
                </c:pt>
                <c:pt idx="16">
                  <c:v>36.4</c:v>
                </c:pt>
                <c:pt idx="17">
                  <c:v>36.299999999999997</c:v>
                </c:pt>
                <c:pt idx="18">
                  <c:v>37.700000000000003</c:v>
                </c:pt>
                <c:pt idx="19">
                  <c:v>39.799999999999997</c:v>
                </c:pt>
              </c:numCache>
            </c:numRef>
          </c:val>
          <c:extLst>
            <c:ext xmlns:c16="http://schemas.microsoft.com/office/drawing/2014/chart" uri="{C3380CC4-5D6E-409C-BE32-E72D297353CC}">
              <c16:uniqueId val="{00000002-E0AF-452E-BE17-76AB3D63DB90}"/>
            </c:ext>
          </c:extLst>
        </c:ser>
        <c:ser>
          <c:idx val="3"/>
          <c:order val="3"/>
          <c:tx>
            <c:strRef>
              <c:f>Sheet1!$E$1</c:f>
              <c:strCache>
                <c:ptCount val="1"/>
                <c:pt idx="0">
                  <c:v>Bangladesh</c:v>
                </c:pt>
              </c:strCache>
            </c:strRef>
          </c:tx>
          <c:spPr>
            <a:solidFill>
              <a:srgbClr val="808080"/>
            </a:solidFill>
            <a:ln>
              <a:noFill/>
            </a:ln>
            <a:effectLst/>
          </c:spPr>
          <c:invertIfNegative val="0"/>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Sheet1!$E$2:$E$21</c:f>
              <c:numCache>
                <c:formatCode>General</c:formatCode>
                <c:ptCount val="20"/>
                <c:pt idx="0">
                  <c:v>15.9</c:v>
                </c:pt>
                <c:pt idx="1">
                  <c:v>15.1</c:v>
                </c:pt>
                <c:pt idx="2">
                  <c:v>14.9</c:v>
                </c:pt>
                <c:pt idx="3">
                  <c:v>14.4</c:v>
                </c:pt>
                <c:pt idx="4">
                  <c:v>14.2</c:v>
                </c:pt>
                <c:pt idx="5">
                  <c:v>13.8</c:v>
                </c:pt>
                <c:pt idx="6">
                  <c:v>13.9</c:v>
                </c:pt>
                <c:pt idx="7">
                  <c:v>13.6</c:v>
                </c:pt>
                <c:pt idx="8">
                  <c:v>14.8</c:v>
                </c:pt>
                <c:pt idx="9">
                  <c:v>15.2</c:v>
                </c:pt>
                <c:pt idx="10">
                  <c:v>15.8</c:v>
                </c:pt>
                <c:pt idx="11">
                  <c:v>15.3</c:v>
                </c:pt>
                <c:pt idx="12">
                  <c:v>15</c:v>
                </c:pt>
                <c:pt idx="13">
                  <c:v>14.1</c:v>
                </c:pt>
                <c:pt idx="14">
                  <c:v>14</c:v>
                </c:pt>
                <c:pt idx="15">
                  <c:v>13.3</c:v>
                </c:pt>
                <c:pt idx="16">
                  <c:v>12.5</c:v>
                </c:pt>
                <c:pt idx="17">
                  <c:v>11.5</c:v>
                </c:pt>
                <c:pt idx="18">
                  <c:v>11</c:v>
                </c:pt>
                <c:pt idx="19">
                  <c:v>11.4</c:v>
                </c:pt>
              </c:numCache>
            </c:numRef>
          </c:val>
          <c:extLst>
            <c:ext xmlns:c16="http://schemas.microsoft.com/office/drawing/2014/chart" uri="{C3380CC4-5D6E-409C-BE32-E72D297353CC}">
              <c16:uniqueId val="{00000003-E0AF-452E-BE17-76AB3D63DB90}"/>
            </c:ext>
          </c:extLst>
        </c:ser>
        <c:dLbls>
          <c:showLegendKey val="0"/>
          <c:showVal val="0"/>
          <c:showCatName val="0"/>
          <c:showSerName val="0"/>
          <c:showPercent val="0"/>
          <c:showBubbleSize val="0"/>
        </c:dLbls>
        <c:gapWidth val="150"/>
        <c:axId val="426469599"/>
        <c:axId val="426448799"/>
      </c:barChart>
      <c:catAx>
        <c:axId val="426469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48799"/>
        <c:crosses val="autoZero"/>
        <c:auto val="1"/>
        <c:lblAlgn val="ctr"/>
        <c:lblOffset val="100"/>
        <c:noMultiLvlLbl val="0"/>
      </c:catAx>
      <c:valAx>
        <c:axId val="426448799"/>
        <c:scaling>
          <c:orientation val="minMax"/>
        </c:scaling>
        <c:delete val="0"/>
        <c:axPos val="l"/>
        <c:majorGridlines>
          <c:spPr>
            <a:ln w="6350" cap="flat" cmpd="sng" algn="ctr">
              <a:solidFill>
                <a:srgbClr val="DDDDD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69599"/>
        <c:crosses val="autoZero"/>
        <c:crossBetween val="between"/>
      </c:valAx>
      <c:spPr>
        <a:noFill/>
        <a:ln>
          <a:noFill/>
        </a:ln>
        <a:effectLst/>
      </c:spPr>
    </c:plotArea>
    <c:legend>
      <c:legendPos val="b"/>
      <c:layout>
        <c:manualLayout>
          <c:xMode val="edge"/>
          <c:yMode val="edge"/>
          <c:x val="0"/>
          <c:y val="0.9112673240953284"/>
          <c:w val="1"/>
          <c:h val="6.3788338314002463E-2"/>
        </c:manualLayout>
      </c:layout>
      <c:overlay val="0"/>
      <c:spPr>
        <a:noFill/>
        <a:ln>
          <a:noFill/>
        </a:ln>
        <a:effectLst/>
      </c:spPr>
      <c:txPr>
        <a:bodyPr rot="0" spcFirstLastPara="1" vertOverflow="ellipsis" vert="horz" wrap="square" anchor="ctr" anchorCtr="1"/>
        <a:lstStyle/>
        <a:p>
          <a:pPr algn="just">
            <a:defRPr sz="1197" b="1"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Title</a:t>
            </a:r>
          </a:p>
          <a:p>
            <a:pPr algn="l">
              <a:defRPr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Unit,</a:t>
            </a:r>
            <a:r>
              <a:rPr lang="en-US" sz="14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Timeline</a:t>
            </a:r>
          </a:p>
        </c:rich>
      </c:tx>
      <c:layout>
        <c:manualLayout>
          <c:xMode val="edge"/>
          <c:yMode val="edge"/>
          <c:x val="3.2705445067705155E-3"/>
          <c:y val="6.1943484130762205E-3"/>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lineChart>
        <c:grouping val="standard"/>
        <c:varyColors val="0"/>
        <c:ser>
          <c:idx val="0"/>
          <c:order val="0"/>
          <c:tx>
            <c:strRef>
              <c:f>Sheet1!$B$1</c:f>
              <c:strCache>
                <c:ptCount val="1"/>
                <c:pt idx="0">
                  <c:v>Afghanistan</c:v>
                </c:pt>
              </c:strCache>
            </c:strRef>
          </c:tx>
          <c:spPr>
            <a:ln w="28575" cap="rnd">
              <a:solidFill>
                <a:schemeClr val="accent1"/>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General</c:formatCode>
                <c:ptCount val="20"/>
                <c:pt idx="0">
                  <c:v>47.8</c:v>
                </c:pt>
                <c:pt idx="1">
                  <c:v>45.6</c:v>
                </c:pt>
                <c:pt idx="2">
                  <c:v>40.6</c:v>
                </c:pt>
                <c:pt idx="3">
                  <c:v>38</c:v>
                </c:pt>
                <c:pt idx="4">
                  <c:v>36.1</c:v>
                </c:pt>
                <c:pt idx="5">
                  <c:v>33.299999999999997</c:v>
                </c:pt>
                <c:pt idx="6">
                  <c:v>29.8</c:v>
                </c:pt>
                <c:pt idx="7">
                  <c:v>26.5</c:v>
                </c:pt>
                <c:pt idx="8">
                  <c:v>23.3</c:v>
                </c:pt>
                <c:pt idx="9">
                  <c:v>21.2</c:v>
                </c:pt>
                <c:pt idx="10">
                  <c:v>20.2</c:v>
                </c:pt>
                <c:pt idx="11">
                  <c:v>21.1</c:v>
                </c:pt>
                <c:pt idx="12">
                  <c:v>20.7</c:v>
                </c:pt>
                <c:pt idx="13">
                  <c:v>20.7</c:v>
                </c:pt>
                <c:pt idx="14">
                  <c:v>21.5</c:v>
                </c:pt>
                <c:pt idx="15">
                  <c:v>22.2</c:v>
                </c:pt>
                <c:pt idx="16">
                  <c:v>23</c:v>
                </c:pt>
                <c:pt idx="17">
                  <c:v>24</c:v>
                </c:pt>
                <c:pt idx="18">
                  <c:v>26.9</c:v>
                </c:pt>
                <c:pt idx="19">
                  <c:v>29.8</c:v>
                </c:pt>
              </c:numCache>
            </c:numRef>
          </c:val>
          <c:smooth val="1"/>
          <c:extLst>
            <c:ext xmlns:c16="http://schemas.microsoft.com/office/drawing/2014/chart" uri="{C3380CC4-5D6E-409C-BE32-E72D297353CC}">
              <c16:uniqueId val="{00000000-A2FE-493F-A980-AA3291272CA5}"/>
            </c:ext>
          </c:extLst>
        </c:ser>
        <c:ser>
          <c:idx val="1"/>
          <c:order val="1"/>
          <c:tx>
            <c:strRef>
              <c:f>Sheet1!$C$1</c:f>
              <c:strCache>
                <c:ptCount val="1"/>
                <c:pt idx="0">
                  <c:v>Somalia</c:v>
                </c:pt>
              </c:strCache>
            </c:strRef>
          </c:tx>
          <c:spPr>
            <a:ln w="28575" cap="rnd">
              <a:solidFill>
                <a:schemeClr val="accent2"/>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General</c:formatCode>
                <c:ptCount val="20"/>
                <c:pt idx="0">
                  <c:v>70.599999999999994</c:v>
                </c:pt>
                <c:pt idx="1">
                  <c:v>70.5</c:v>
                </c:pt>
                <c:pt idx="2">
                  <c:v>70.599999999999994</c:v>
                </c:pt>
                <c:pt idx="3">
                  <c:v>70.7</c:v>
                </c:pt>
                <c:pt idx="4">
                  <c:v>70.8</c:v>
                </c:pt>
                <c:pt idx="5">
                  <c:v>70.900000000000006</c:v>
                </c:pt>
                <c:pt idx="6">
                  <c:v>70.900000000000006</c:v>
                </c:pt>
                <c:pt idx="7">
                  <c:v>70.8</c:v>
                </c:pt>
                <c:pt idx="8">
                  <c:v>70.900000000000006</c:v>
                </c:pt>
                <c:pt idx="9">
                  <c:v>70.400000000000006</c:v>
                </c:pt>
                <c:pt idx="10">
                  <c:v>68.7</c:v>
                </c:pt>
                <c:pt idx="11">
                  <c:v>65.900000000000006</c:v>
                </c:pt>
                <c:pt idx="12">
                  <c:v>62.4</c:v>
                </c:pt>
                <c:pt idx="13">
                  <c:v>60.4</c:v>
                </c:pt>
                <c:pt idx="14">
                  <c:v>59.9</c:v>
                </c:pt>
                <c:pt idx="15">
                  <c:v>59.7</c:v>
                </c:pt>
                <c:pt idx="16">
                  <c:v>58.9</c:v>
                </c:pt>
                <c:pt idx="17">
                  <c:v>56.6</c:v>
                </c:pt>
                <c:pt idx="18">
                  <c:v>54.8</c:v>
                </c:pt>
                <c:pt idx="19">
                  <c:v>53.1</c:v>
                </c:pt>
              </c:numCache>
            </c:numRef>
          </c:val>
          <c:smooth val="1"/>
          <c:extLst>
            <c:ext xmlns:c16="http://schemas.microsoft.com/office/drawing/2014/chart" uri="{C3380CC4-5D6E-409C-BE32-E72D297353CC}">
              <c16:uniqueId val="{00000001-A2FE-493F-A980-AA3291272CA5}"/>
            </c:ext>
          </c:extLst>
        </c:ser>
        <c:ser>
          <c:idx val="2"/>
          <c:order val="2"/>
          <c:tx>
            <c:strRef>
              <c:f>Sheet1!$D$1</c:f>
              <c:strCache>
                <c:ptCount val="1"/>
                <c:pt idx="0">
                  <c:v>DRC</c:v>
                </c:pt>
              </c:strCache>
            </c:strRef>
          </c:tx>
          <c:spPr>
            <a:ln w="28575" cap="rnd">
              <a:solidFill>
                <a:schemeClr val="accent3"/>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General</c:formatCode>
                <c:ptCount val="20"/>
                <c:pt idx="0">
                  <c:v>32.200000000000003</c:v>
                </c:pt>
                <c:pt idx="1">
                  <c:v>33.700000000000003</c:v>
                </c:pt>
                <c:pt idx="2">
                  <c:v>34.5</c:v>
                </c:pt>
                <c:pt idx="3">
                  <c:v>34.700000000000003</c:v>
                </c:pt>
                <c:pt idx="4">
                  <c:v>34.6</c:v>
                </c:pt>
                <c:pt idx="5">
                  <c:v>34.6</c:v>
                </c:pt>
                <c:pt idx="6">
                  <c:v>34.5</c:v>
                </c:pt>
                <c:pt idx="7">
                  <c:v>34.5</c:v>
                </c:pt>
                <c:pt idx="8">
                  <c:v>34.5</c:v>
                </c:pt>
                <c:pt idx="9">
                  <c:v>34.200000000000003</c:v>
                </c:pt>
                <c:pt idx="10">
                  <c:v>34.5</c:v>
                </c:pt>
                <c:pt idx="11">
                  <c:v>35.1</c:v>
                </c:pt>
                <c:pt idx="12">
                  <c:v>35.1</c:v>
                </c:pt>
                <c:pt idx="13">
                  <c:v>35.1</c:v>
                </c:pt>
                <c:pt idx="14">
                  <c:v>35.5</c:v>
                </c:pt>
                <c:pt idx="15">
                  <c:v>36</c:v>
                </c:pt>
                <c:pt idx="16">
                  <c:v>36.4</c:v>
                </c:pt>
                <c:pt idx="17">
                  <c:v>36.299999999999997</c:v>
                </c:pt>
                <c:pt idx="18">
                  <c:v>37.700000000000003</c:v>
                </c:pt>
                <c:pt idx="19">
                  <c:v>39.799999999999997</c:v>
                </c:pt>
              </c:numCache>
            </c:numRef>
          </c:val>
          <c:smooth val="0"/>
          <c:extLst>
            <c:ext xmlns:c16="http://schemas.microsoft.com/office/drawing/2014/chart" uri="{C3380CC4-5D6E-409C-BE32-E72D297353CC}">
              <c16:uniqueId val="{00000002-A2FE-493F-A980-AA3291272CA5}"/>
            </c:ext>
          </c:extLst>
        </c:ser>
        <c:ser>
          <c:idx val="3"/>
          <c:order val="3"/>
          <c:tx>
            <c:strRef>
              <c:f>Sheet1!$E$1</c:f>
              <c:strCache>
                <c:ptCount val="1"/>
                <c:pt idx="0">
                  <c:v>Bangladesh</c:v>
                </c:pt>
              </c:strCache>
            </c:strRef>
          </c:tx>
          <c:spPr>
            <a:ln w="28575" cap="rnd">
              <a:solidFill>
                <a:schemeClr val="accent4"/>
              </a:solidFill>
              <a:round/>
            </a:ln>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Sheet1!$E$2:$E$21</c:f>
              <c:numCache>
                <c:formatCode>General</c:formatCode>
                <c:ptCount val="20"/>
                <c:pt idx="0">
                  <c:v>15.9</c:v>
                </c:pt>
                <c:pt idx="1">
                  <c:v>15.1</c:v>
                </c:pt>
                <c:pt idx="2">
                  <c:v>14.9</c:v>
                </c:pt>
                <c:pt idx="3">
                  <c:v>14.4</c:v>
                </c:pt>
                <c:pt idx="4">
                  <c:v>14.2</c:v>
                </c:pt>
                <c:pt idx="5">
                  <c:v>13.8</c:v>
                </c:pt>
                <c:pt idx="6">
                  <c:v>13.9</c:v>
                </c:pt>
                <c:pt idx="7">
                  <c:v>13.6</c:v>
                </c:pt>
                <c:pt idx="8">
                  <c:v>14.8</c:v>
                </c:pt>
                <c:pt idx="9">
                  <c:v>15.2</c:v>
                </c:pt>
                <c:pt idx="10">
                  <c:v>15.8</c:v>
                </c:pt>
                <c:pt idx="11">
                  <c:v>15.3</c:v>
                </c:pt>
                <c:pt idx="12">
                  <c:v>15</c:v>
                </c:pt>
                <c:pt idx="13">
                  <c:v>14.1</c:v>
                </c:pt>
                <c:pt idx="14">
                  <c:v>14</c:v>
                </c:pt>
                <c:pt idx="15">
                  <c:v>13.3</c:v>
                </c:pt>
                <c:pt idx="16">
                  <c:v>12.5</c:v>
                </c:pt>
                <c:pt idx="17">
                  <c:v>11.5</c:v>
                </c:pt>
                <c:pt idx="18">
                  <c:v>11</c:v>
                </c:pt>
                <c:pt idx="19">
                  <c:v>11.4</c:v>
                </c:pt>
              </c:numCache>
            </c:numRef>
          </c:val>
          <c:smooth val="1"/>
          <c:extLst>
            <c:ext xmlns:c16="http://schemas.microsoft.com/office/drawing/2014/chart" uri="{C3380CC4-5D6E-409C-BE32-E72D297353CC}">
              <c16:uniqueId val="{00000003-A2FE-493F-A980-AA3291272CA5}"/>
            </c:ext>
          </c:extLst>
        </c:ser>
        <c:dLbls>
          <c:showLegendKey val="0"/>
          <c:showVal val="0"/>
          <c:showCatName val="0"/>
          <c:showSerName val="0"/>
          <c:showPercent val="0"/>
          <c:showBubbleSize val="0"/>
        </c:dLbls>
        <c:smooth val="0"/>
        <c:axId val="426469599"/>
        <c:axId val="426448799"/>
      </c:lineChart>
      <c:catAx>
        <c:axId val="426469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48799"/>
        <c:crosses val="autoZero"/>
        <c:auto val="1"/>
        <c:lblAlgn val="ctr"/>
        <c:lblOffset val="100"/>
        <c:noMultiLvlLbl val="0"/>
      </c:catAx>
      <c:valAx>
        <c:axId val="426448799"/>
        <c:scaling>
          <c:orientation val="minMax"/>
        </c:scaling>
        <c:delete val="0"/>
        <c:axPos val="l"/>
        <c:majorGridlines>
          <c:spPr>
            <a:ln w="6350" cap="flat" cmpd="sng" algn="ctr">
              <a:solidFill>
                <a:srgbClr val="DDDDD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80808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26469599"/>
        <c:crosses val="autoZero"/>
        <c:crossBetween val="between"/>
      </c:valAx>
      <c:spPr>
        <a:noFill/>
        <a:ln>
          <a:noFill/>
        </a:ln>
        <a:effectLst/>
      </c:spPr>
    </c:plotArea>
    <c:legend>
      <c:legendPos val="b"/>
      <c:layout>
        <c:manualLayout>
          <c:xMode val="edge"/>
          <c:yMode val="edge"/>
          <c:x val="0.27650363653997617"/>
          <c:y val="0.93143807407465218"/>
          <c:w val="0.44223240402397218"/>
          <c:h val="6.856192592534786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685B3-1776-48C6-9FDD-8788CE8D3360}"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86BAC-6951-4242-A51E-B9B99E30F364}" type="slidenum">
              <a:rPr lang="en-US" smtClean="0"/>
              <a:t>‹#›</a:t>
            </a:fld>
            <a:endParaRPr lang="en-US"/>
          </a:p>
        </p:txBody>
      </p:sp>
    </p:spTree>
    <p:extLst>
      <p:ext uri="{BB962C8B-B14F-4D97-AF65-F5344CB8AC3E}">
        <p14:creationId xmlns:p14="http://schemas.microsoft.com/office/powerpoint/2010/main" val="217386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7884D-8063-894A-9B96-2E8B250142E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39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7884D-8063-894A-9B96-2E8B250142E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5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F86BAC-6951-4242-A51E-B9B99E30F364}" type="slidenum">
              <a:rPr lang="en-US" smtClean="0"/>
              <a:t>60</a:t>
            </a:fld>
            <a:endParaRPr lang="en-US"/>
          </a:p>
        </p:txBody>
      </p:sp>
    </p:spTree>
    <p:extLst>
      <p:ext uri="{BB962C8B-B14F-4D97-AF65-F5344CB8AC3E}">
        <p14:creationId xmlns:p14="http://schemas.microsoft.com/office/powerpoint/2010/main" val="339150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F86BAC-6951-4242-A51E-B9B99E30F364}" type="slidenum">
              <a:rPr lang="en-US" smtClean="0"/>
              <a:t>61</a:t>
            </a:fld>
            <a:endParaRPr lang="en-US"/>
          </a:p>
        </p:txBody>
      </p:sp>
    </p:spTree>
    <p:extLst>
      <p:ext uri="{BB962C8B-B14F-4D97-AF65-F5344CB8AC3E}">
        <p14:creationId xmlns:p14="http://schemas.microsoft.com/office/powerpoint/2010/main" val="309564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F86BAC-6951-4242-A51E-B9B99E30F364}" type="slidenum">
              <a:rPr lang="en-US" smtClean="0"/>
              <a:t>62</a:t>
            </a:fld>
            <a:endParaRPr lang="en-US"/>
          </a:p>
        </p:txBody>
      </p:sp>
    </p:spTree>
    <p:extLst>
      <p:ext uri="{BB962C8B-B14F-4D97-AF65-F5344CB8AC3E}">
        <p14:creationId xmlns:p14="http://schemas.microsoft.com/office/powerpoint/2010/main" val="1676456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24178" y="463233"/>
            <a:ext cx="11363961" cy="359727"/>
          </a:xfrm>
          <a:prstGeom prst="rect">
            <a:avLst/>
          </a:prstGeom>
        </p:spPr>
        <p:txBody>
          <a:bodyPr lIns="0" tIns="0" rIns="0" bIns="0"/>
          <a:lstStyle>
            <a:lvl1pPr>
              <a:defRPr sz="2600">
                <a:solidFill>
                  <a:srgbClr val="0080C3"/>
                </a:solidFill>
                <a:latin typeface="+mj-lt"/>
              </a:defRPr>
            </a:lvl1pPr>
          </a:lstStyle>
          <a:p>
            <a:pPr lvl="0"/>
            <a:r>
              <a:rPr lang="en-US"/>
              <a:t>Slide Title</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31800" y="892175"/>
            <a:ext cx="11328400" cy="267335"/>
          </a:xfrm>
          <a:prstGeom prst="rect">
            <a:avLst/>
          </a:prstGeom>
        </p:spPr>
        <p:txBody>
          <a:bodyPr lIns="0" tIns="0" rIns="0" bIns="0"/>
          <a:lstStyle>
            <a:lvl1pPr>
              <a:defRPr sz="1800">
                <a:solidFill>
                  <a:srgbClr val="0080C3"/>
                </a:solidFill>
                <a:latin typeface="+mn-lt"/>
              </a:defRPr>
            </a:lvl1pPr>
          </a:lstStyle>
          <a:p>
            <a:pPr lvl="0"/>
            <a:r>
              <a:rPr lang="en-US"/>
              <a:t>Slide Subtitle</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21" name="Text Placeholder 17">
            <a:extLst>
              <a:ext uri="{FF2B5EF4-FFF2-40B4-BE49-F238E27FC236}">
                <a16:creationId xmlns:a16="http://schemas.microsoft.com/office/drawing/2014/main" id="{C7475205-46DC-437A-BCFC-06E665951C45}"/>
              </a:ext>
            </a:extLst>
          </p:cNvPr>
          <p:cNvSpPr>
            <a:spLocks noGrp="1"/>
          </p:cNvSpPr>
          <p:nvPr>
            <p:ph type="body" sz="quarter" idx="21" hasCustomPrompt="1"/>
          </p:nvPr>
        </p:nvSpPr>
        <p:spPr>
          <a:xfrm>
            <a:off x="422276" y="6599236"/>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22" name="Text Placeholder 17">
            <a:extLst>
              <a:ext uri="{FF2B5EF4-FFF2-40B4-BE49-F238E27FC236}">
                <a16:creationId xmlns:a16="http://schemas.microsoft.com/office/drawing/2014/main" id="{5B52B291-B72B-4EAB-92B1-D2D5FD030E4D}"/>
              </a:ext>
            </a:extLst>
          </p:cNvPr>
          <p:cNvSpPr>
            <a:spLocks noGrp="1"/>
          </p:cNvSpPr>
          <p:nvPr>
            <p:ph type="body" sz="quarter" idx="22" hasCustomPrompt="1"/>
          </p:nvPr>
        </p:nvSpPr>
        <p:spPr>
          <a:xfrm>
            <a:off x="10342881" y="6599236"/>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Tree>
    <p:extLst>
      <p:ext uri="{BB962C8B-B14F-4D97-AF65-F5344CB8AC3E}">
        <p14:creationId xmlns:p14="http://schemas.microsoft.com/office/powerpoint/2010/main" val="86369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genda with photo">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
        <p:nvSpPr>
          <p:cNvPr id="3" name="Picture Placeholder 2">
            <a:extLst>
              <a:ext uri="{FF2B5EF4-FFF2-40B4-BE49-F238E27FC236}">
                <a16:creationId xmlns:a16="http://schemas.microsoft.com/office/drawing/2014/main" id="{014E568E-92E2-44DE-AC7C-BD937AE09130}"/>
              </a:ext>
            </a:extLst>
          </p:cNvPr>
          <p:cNvSpPr>
            <a:spLocks noGrp="1"/>
          </p:cNvSpPr>
          <p:nvPr>
            <p:ph type="pic" sz="quarter" idx="24"/>
          </p:nvPr>
        </p:nvSpPr>
        <p:spPr>
          <a:xfrm>
            <a:off x="421641" y="643499"/>
            <a:ext cx="5235472" cy="5571002"/>
          </a:xfrm>
          <a:prstGeom prst="rect">
            <a:avLst/>
          </a:prstGeom>
        </p:spPr>
        <p:txBody>
          <a:bodyPr/>
          <a:lstStyle/>
          <a:p>
            <a:endParaRPr lang="en-US"/>
          </a:p>
        </p:txBody>
      </p:sp>
      <p:sp>
        <p:nvSpPr>
          <p:cNvPr id="7" name="Text Placeholder 6">
            <a:extLst>
              <a:ext uri="{FF2B5EF4-FFF2-40B4-BE49-F238E27FC236}">
                <a16:creationId xmlns:a16="http://schemas.microsoft.com/office/drawing/2014/main" id="{EA29FE7B-3EBA-4544-961A-ACC7CF55D06E}"/>
              </a:ext>
            </a:extLst>
          </p:cNvPr>
          <p:cNvSpPr>
            <a:spLocks noGrp="1"/>
          </p:cNvSpPr>
          <p:nvPr>
            <p:ph type="body" sz="quarter" idx="25" hasCustomPrompt="1"/>
          </p:nvPr>
        </p:nvSpPr>
        <p:spPr>
          <a:xfrm>
            <a:off x="6096000" y="977900"/>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01</a:t>
            </a:r>
          </a:p>
        </p:txBody>
      </p:sp>
      <p:sp>
        <p:nvSpPr>
          <p:cNvPr id="20" name="Text Placeholder 6">
            <a:extLst>
              <a:ext uri="{FF2B5EF4-FFF2-40B4-BE49-F238E27FC236}">
                <a16:creationId xmlns:a16="http://schemas.microsoft.com/office/drawing/2014/main" id="{75E73030-855F-4252-8B55-A67ACA890E84}"/>
              </a:ext>
            </a:extLst>
          </p:cNvPr>
          <p:cNvSpPr>
            <a:spLocks noGrp="1"/>
          </p:cNvSpPr>
          <p:nvPr>
            <p:ph type="body" sz="quarter" idx="26" hasCustomPrompt="1"/>
          </p:nvPr>
        </p:nvSpPr>
        <p:spPr>
          <a:xfrm>
            <a:off x="6096000" y="1850519"/>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02</a:t>
            </a:r>
          </a:p>
        </p:txBody>
      </p:sp>
      <p:sp>
        <p:nvSpPr>
          <p:cNvPr id="23" name="Text Placeholder 6">
            <a:extLst>
              <a:ext uri="{FF2B5EF4-FFF2-40B4-BE49-F238E27FC236}">
                <a16:creationId xmlns:a16="http://schemas.microsoft.com/office/drawing/2014/main" id="{1A35A4DF-D729-4AEF-AC7D-A6CBD792FF29}"/>
              </a:ext>
            </a:extLst>
          </p:cNvPr>
          <p:cNvSpPr>
            <a:spLocks noGrp="1"/>
          </p:cNvSpPr>
          <p:nvPr>
            <p:ph type="body" sz="quarter" idx="27" hasCustomPrompt="1"/>
          </p:nvPr>
        </p:nvSpPr>
        <p:spPr>
          <a:xfrm>
            <a:off x="6096000" y="2723138"/>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03</a:t>
            </a:r>
          </a:p>
        </p:txBody>
      </p:sp>
      <p:sp>
        <p:nvSpPr>
          <p:cNvPr id="24" name="Text Placeholder 6">
            <a:extLst>
              <a:ext uri="{FF2B5EF4-FFF2-40B4-BE49-F238E27FC236}">
                <a16:creationId xmlns:a16="http://schemas.microsoft.com/office/drawing/2014/main" id="{DAF9709C-E2E7-4B67-A23B-B8890533620B}"/>
              </a:ext>
            </a:extLst>
          </p:cNvPr>
          <p:cNvSpPr>
            <a:spLocks noGrp="1"/>
          </p:cNvSpPr>
          <p:nvPr>
            <p:ph type="body" sz="quarter" idx="28" hasCustomPrompt="1"/>
          </p:nvPr>
        </p:nvSpPr>
        <p:spPr>
          <a:xfrm>
            <a:off x="6096000" y="3595757"/>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04</a:t>
            </a:r>
          </a:p>
        </p:txBody>
      </p:sp>
      <p:sp>
        <p:nvSpPr>
          <p:cNvPr id="25" name="Text Placeholder 6">
            <a:extLst>
              <a:ext uri="{FF2B5EF4-FFF2-40B4-BE49-F238E27FC236}">
                <a16:creationId xmlns:a16="http://schemas.microsoft.com/office/drawing/2014/main" id="{48678042-E3FA-438C-A46D-21158E3FD0D5}"/>
              </a:ext>
            </a:extLst>
          </p:cNvPr>
          <p:cNvSpPr>
            <a:spLocks noGrp="1"/>
          </p:cNvSpPr>
          <p:nvPr>
            <p:ph type="body" sz="quarter" idx="29" hasCustomPrompt="1"/>
          </p:nvPr>
        </p:nvSpPr>
        <p:spPr>
          <a:xfrm>
            <a:off x="6096000" y="4468376"/>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05</a:t>
            </a:r>
          </a:p>
        </p:txBody>
      </p:sp>
      <p:sp>
        <p:nvSpPr>
          <p:cNvPr id="26" name="Text Placeholder 6">
            <a:extLst>
              <a:ext uri="{FF2B5EF4-FFF2-40B4-BE49-F238E27FC236}">
                <a16:creationId xmlns:a16="http://schemas.microsoft.com/office/drawing/2014/main" id="{0A55FE68-B17B-4334-A96E-6DDF5B38B513}"/>
              </a:ext>
            </a:extLst>
          </p:cNvPr>
          <p:cNvSpPr>
            <a:spLocks noGrp="1"/>
          </p:cNvSpPr>
          <p:nvPr>
            <p:ph type="body" sz="quarter" idx="30" hasCustomPrompt="1"/>
          </p:nvPr>
        </p:nvSpPr>
        <p:spPr>
          <a:xfrm>
            <a:off x="6096000" y="5340995"/>
            <a:ext cx="438887" cy="463550"/>
          </a:xfrm>
          <a:prstGeom prst="rect">
            <a:avLst/>
          </a:prstGeom>
        </p:spPr>
        <p:txBody>
          <a:bodyPr lIns="0" tIns="0" rIns="0" bIns="0" anchor="ctr" anchorCtr="0"/>
          <a:lstStyle>
            <a:lvl1pPr algn="l">
              <a:defRPr sz="2000">
                <a:solidFill>
                  <a:srgbClr val="0080C3"/>
                </a:solidFill>
                <a:latin typeface="+mj-lt"/>
              </a:defRPr>
            </a:lvl1pPr>
          </a:lstStyle>
          <a:p>
            <a:pPr lvl="0"/>
            <a:r>
              <a:rPr lang="en-US"/>
              <a:t>06</a:t>
            </a:r>
          </a:p>
        </p:txBody>
      </p:sp>
      <p:sp>
        <p:nvSpPr>
          <p:cNvPr id="27" name="Text Placeholder 6">
            <a:extLst>
              <a:ext uri="{FF2B5EF4-FFF2-40B4-BE49-F238E27FC236}">
                <a16:creationId xmlns:a16="http://schemas.microsoft.com/office/drawing/2014/main" id="{9BDDCAC7-942E-4B12-8C36-271C011F1B69}"/>
              </a:ext>
            </a:extLst>
          </p:cNvPr>
          <p:cNvSpPr>
            <a:spLocks noGrp="1"/>
          </p:cNvSpPr>
          <p:nvPr>
            <p:ph type="body" sz="quarter" idx="31" hasCustomPrompt="1"/>
          </p:nvPr>
        </p:nvSpPr>
        <p:spPr>
          <a:xfrm>
            <a:off x="6900709" y="975835"/>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28" name="Text Placeholder 6">
            <a:extLst>
              <a:ext uri="{FF2B5EF4-FFF2-40B4-BE49-F238E27FC236}">
                <a16:creationId xmlns:a16="http://schemas.microsoft.com/office/drawing/2014/main" id="{7A1DEF50-BE74-441C-9DCA-FFF565278501}"/>
              </a:ext>
            </a:extLst>
          </p:cNvPr>
          <p:cNvSpPr>
            <a:spLocks noGrp="1"/>
          </p:cNvSpPr>
          <p:nvPr>
            <p:ph type="body" sz="quarter" idx="32" hasCustomPrompt="1"/>
          </p:nvPr>
        </p:nvSpPr>
        <p:spPr>
          <a:xfrm>
            <a:off x="6900709" y="1848454"/>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29" name="Text Placeholder 6">
            <a:extLst>
              <a:ext uri="{FF2B5EF4-FFF2-40B4-BE49-F238E27FC236}">
                <a16:creationId xmlns:a16="http://schemas.microsoft.com/office/drawing/2014/main" id="{7AF08F62-F4AD-4B54-BE8E-49347A421B6A}"/>
              </a:ext>
            </a:extLst>
          </p:cNvPr>
          <p:cNvSpPr>
            <a:spLocks noGrp="1"/>
          </p:cNvSpPr>
          <p:nvPr>
            <p:ph type="body" sz="quarter" idx="33" hasCustomPrompt="1"/>
          </p:nvPr>
        </p:nvSpPr>
        <p:spPr>
          <a:xfrm>
            <a:off x="6900709" y="2721073"/>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0" name="Text Placeholder 6">
            <a:extLst>
              <a:ext uri="{FF2B5EF4-FFF2-40B4-BE49-F238E27FC236}">
                <a16:creationId xmlns:a16="http://schemas.microsoft.com/office/drawing/2014/main" id="{C1932158-4F59-486B-9D88-418AA29F0621}"/>
              </a:ext>
            </a:extLst>
          </p:cNvPr>
          <p:cNvSpPr>
            <a:spLocks noGrp="1"/>
          </p:cNvSpPr>
          <p:nvPr>
            <p:ph type="body" sz="quarter" idx="34" hasCustomPrompt="1"/>
          </p:nvPr>
        </p:nvSpPr>
        <p:spPr>
          <a:xfrm>
            <a:off x="6900709" y="3593692"/>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1" name="Text Placeholder 6">
            <a:extLst>
              <a:ext uri="{FF2B5EF4-FFF2-40B4-BE49-F238E27FC236}">
                <a16:creationId xmlns:a16="http://schemas.microsoft.com/office/drawing/2014/main" id="{D7EA1016-BDE0-47EB-A787-2BD9CD244982}"/>
              </a:ext>
            </a:extLst>
          </p:cNvPr>
          <p:cNvSpPr>
            <a:spLocks noGrp="1"/>
          </p:cNvSpPr>
          <p:nvPr>
            <p:ph type="body" sz="quarter" idx="35" hasCustomPrompt="1"/>
          </p:nvPr>
        </p:nvSpPr>
        <p:spPr>
          <a:xfrm>
            <a:off x="6900709" y="4466311"/>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2" name="Text Placeholder 6">
            <a:extLst>
              <a:ext uri="{FF2B5EF4-FFF2-40B4-BE49-F238E27FC236}">
                <a16:creationId xmlns:a16="http://schemas.microsoft.com/office/drawing/2014/main" id="{A67D5AE3-D9A6-4686-B3D5-0B1C0FCD9566}"/>
              </a:ext>
            </a:extLst>
          </p:cNvPr>
          <p:cNvSpPr>
            <a:spLocks noGrp="1"/>
          </p:cNvSpPr>
          <p:nvPr>
            <p:ph type="body" sz="quarter" idx="36" hasCustomPrompt="1"/>
          </p:nvPr>
        </p:nvSpPr>
        <p:spPr>
          <a:xfrm>
            <a:off x="6900709" y="5338930"/>
            <a:ext cx="4503891" cy="463550"/>
          </a:xfrm>
          <a:prstGeom prst="rect">
            <a:avLst/>
          </a:prstGeom>
        </p:spPr>
        <p:txBody>
          <a:bodyPr lIns="0" tIns="0" rIns="0" bIns="0" anchor="ctr" anchorCtr="0"/>
          <a:lstStyle>
            <a:lvl1pPr algn="l">
              <a:defRPr sz="2000">
                <a:solidFill>
                  <a:srgbClr val="0080C3"/>
                </a:solidFill>
                <a:latin typeface="+mn-lt"/>
                <a:ea typeface="Open Sans Light" panose="020B0306030504020204" pitchFamily="34" charset="0"/>
                <a:cs typeface="Open Sans Light" panose="020B0306030504020204" pitchFamily="34" charset="0"/>
              </a:defRPr>
            </a:lvl1pPr>
          </a:lstStyle>
          <a:p>
            <a:pPr lvl="0"/>
            <a:r>
              <a:rPr lang="en-US"/>
              <a:t>Insert agenda item here</a:t>
            </a:r>
          </a:p>
        </p:txBody>
      </p:sp>
      <p:sp>
        <p:nvSpPr>
          <p:cNvPr id="33" name="Text Placeholder 2">
            <a:extLst>
              <a:ext uri="{FF2B5EF4-FFF2-40B4-BE49-F238E27FC236}">
                <a16:creationId xmlns:a16="http://schemas.microsoft.com/office/drawing/2014/main" id="{B6666E5B-89DB-46AF-851E-802A8F1E050F}"/>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251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141289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83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89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ty_04">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72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mpty_05">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7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mpty_06">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7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_07">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69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_08">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36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half photo">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893F04ED-29AD-4A7B-8D5B-62E2AC379F8F}"/>
              </a:ext>
            </a:extLst>
          </p:cNvPr>
          <p:cNvPicPr>
            <a:picLocks noChangeAspect="1"/>
          </p:cNvPicPr>
          <p:nvPr userDrawn="1"/>
        </p:nvPicPr>
        <p:blipFill>
          <a:blip r:embed="rId2"/>
          <a:stretch>
            <a:fillRect/>
          </a:stretch>
        </p:blipFill>
        <p:spPr>
          <a:xfrm>
            <a:off x="10480232" y="3488059"/>
            <a:ext cx="991329" cy="2648265"/>
          </a:xfrm>
          <a:prstGeom prst="rect">
            <a:avLst/>
          </a:prstGeom>
        </p:spPr>
      </p:pic>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03913"/>
            <a:ext cx="1811975" cy="438837"/>
          </a:xfrm>
          <a:prstGeom prst="rect">
            <a:avLst/>
          </a:prstGeom>
          <a:solidFill>
            <a:srgbClr val="DDDDDD"/>
          </a:solidFill>
        </p:spPr>
      </p:pic>
      <p:sp>
        <p:nvSpPr>
          <p:cNvPr id="8" name="Picture Placeholder 7">
            <a:extLst>
              <a:ext uri="{FF2B5EF4-FFF2-40B4-BE49-F238E27FC236}">
                <a16:creationId xmlns:a16="http://schemas.microsoft.com/office/drawing/2014/main" id="{25D46A31-CC04-42E5-AB51-D423FFA4AB71}"/>
              </a:ext>
            </a:extLst>
          </p:cNvPr>
          <p:cNvSpPr>
            <a:spLocks noGrp="1"/>
          </p:cNvSpPr>
          <p:nvPr>
            <p:ph type="pic" sz="quarter" idx="10"/>
          </p:nvPr>
        </p:nvSpPr>
        <p:spPr>
          <a:xfrm>
            <a:off x="0" y="0"/>
            <a:ext cx="12192000" cy="46609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A22E9046-A56D-4913-9F57-A85423E10EB3}"/>
              </a:ext>
            </a:extLst>
          </p:cNvPr>
          <p:cNvSpPr>
            <a:spLocks noGrp="1"/>
          </p:cNvSpPr>
          <p:nvPr>
            <p:ph type="body" sz="quarter" idx="11" hasCustomPrompt="1"/>
          </p:nvPr>
        </p:nvSpPr>
        <p:spPr>
          <a:xfrm>
            <a:off x="720439" y="4939191"/>
            <a:ext cx="9520842" cy="420209"/>
          </a:xfrm>
          <a:prstGeom prst="rect">
            <a:avLst/>
          </a:prstGeom>
        </p:spPr>
        <p:txBody>
          <a:bodyPr lIns="0" tIns="0" rIns="0" bIns="0"/>
          <a:lstStyle>
            <a:lvl1pPr>
              <a:defRPr sz="2800">
                <a:solidFill>
                  <a:srgbClr val="0080C3"/>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Presentation Title</a:t>
            </a:r>
          </a:p>
        </p:txBody>
      </p:sp>
      <p:sp>
        <p:nvSpPr>
          <p:cNvPr id="12" name="Text Placeholder 9">
            <a:extLst>
              <a:ext uri="{FF2B5EF4-FFF2-40B4-BE49-F238E27FC236}">
                <a16:creationId xmlns:a16="http://schemas.microsoft.com/office/drawing/2014/main" id="{434AAA12-3FBE-4A2D-8AA5-8A0AC7ADB282}"/>
              </a:ext>
            </a:extLst>
          </p:cNvPr>
          <p:cNvSpPr>
            <a:spLocks noGrp="1"/>
          </p:cNvSpPr>
          <p:nvPr>
            <p:ph type="body" sz="quarter" idx="13" hasCustomPrompt="1"/>
          </p:nvPr>
        </p:nvSpPr>
        <p:spPr>
          <a:xfrm>
            <a:off x="720438" y="5422901"/>
            <a:ext cx="9520842" cy="266700"/>
          </a:xfrm>
          <a:prstGeom prst="rect">
            <a:avLst/>
          </a:prstGeom>
        </p:spPr>
        <p:txBody>
          <a:bodyPr lIns="0" tIns="0" rIns="0" bIns="0"/>
          <a:lstStyle>
            <a:lvl1pPr>
              <a:defRPr sz="20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Presentation Title</a:t>
            </a:r>
          </a:p>
        </p:txBody>
      </p:sp>
      <p:sp>
        <p:nvSpPr>
          <p:cNvPr id="13" name="Text Placeholder 9">
            <a:extLst>
              <a:ext uri="{FF2B5EF4-FFF2-40B4-BE49-F238E27FC236}">
                <a16:creationId xmlns:a16="http://schemas.microsoft.com/office/drawing/2014/main" id="{62F610A7-DE28-44B3-B8C3-0349AA182A1D}"/>
              </a:ext>
            </a:extLst>
          </p:cNvPr>
          <p:cNvSpPr>
            <a:spLocks noGrp="1"/>
          </p:cNvSpPr>
          <p:nvPr>
            <p:ph type="body" sz="quarter" idx="14" hasCustomPrompt="1"/>
          </p:nvPr>
        </p:nvSpPr>
        <p:spPr>
          <a:xfrm>
            <a:off x="720438" y="6099812"/>
            <a:ext cx="9520842" cy="186688"/>
          </a:xfrm>
          <a:prstGeom prst="rect">
            <a:avLst/>
          </a:prstGeom>
        </p:spPr>
        <p:txBody>
          <a:bodyPr lIns="0" tIns="0" rIns="0" bIns="0"/>
          <a:lstStyle>
            <a:lvl1pPr>
              <a:defRPr sz="1000" b="1">
                <a:solidFill>
                  <a:schemeClr val="tx1">
                    <a:lumMod val="50000"/>
                    <a:lumOff val="50000"/>
                  </a:schemeClr>
                </a:solidFill>
                <a:latin typeface="+mn-lt"/>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Year Month</a:t>
            </a:r>
          </a:p>
        </p:txBody>
      </p:sp>
      <p:sp>
        <p:nvSpPr>
          <p:cNvPr id="16" name="Text Placeholder 2">
            <a:extLst>
              <a:ext uri="{FF2B5EF4-FFF2-40B4-BE49-F238E27FC236}">
                <a16:creationId xmlns:a16="http://schemas.microsoft.com/office/drawing/2014/main" id="{0B4A63E9-D34A-4C23-9224-BA5BDC6D2479}"/>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See the instruction slide to find the link to pre-selected photos you can choose from</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248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Full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5D46A31-CC04-42E5-AB51-D423FFA4AB71}"/>
              </a:ext>
            </a:extLst>
          </p:cNvPr>
          <p:cNvSpPr>
            <a:spLocks noGrp="1"/>
          </p:cNvSpPr>
          <p:nvPr>
            <p:ph type="pic" sz="quarter" idx="10"/>
          </p:nvPr>
        </p:nvSpPr>
        <p:spPr>
          <a:xfrm>
            <a:off x="0" y="0"/>
            <a:ext cx="12192000" cy="6858000"/>
          </a:xfrm>
          <a:prstGeom prst="rect">
            <a:avLst/>
          </a:prstGeom>
        </p:spPr>
        <p:txBody>
          <a:bodyPr/>
          <a:lstStyle/>
          <a:p>
            <a:endParaRPr lang="en-US"/>
          </a:p>
        </p:txBody>
      </p:sp>
      <p:pic>
        <p:nvPicPr>
          <p:cNvPr id="3" name="Picture 2">
            <a:extLst>
              <a:ext uri="{FF2B5EF4-FFF2-40B4-BE49-F238E27FC236}">
                <a16:creationId xmlns:a16="http://schemas.microsoft.com/office/drawing/2014/main" id="{09D42945-10C2-4BE6-ABF1-32B7DBDCCE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3" name="Text Placeholder 9">
            <a:extLst>
              <a:ext uri="{FF2B5EF4-FFF2-40B4-BE49-F238E27FC236}">
                <a16:creationId xmlns:a16="http://schemas.microsoft.com/office/drawing/2014/main" id="{62F610A7-DE28-44B3-B8C3-0349AA182A1D}"/>
              </a:ext>
            </a:extLst>
          </p:cNvPr>
          <p:cNvSpPr>
            <a:spLocks noGrp="1"/>
          </p:cNvSpPr>
          <p:nvPr>
            <p:ph type="body" sz="quarter" idx="14" hasCustomPrompt="1"/>
          </p:nvPr>
        </p:nvSpPr>
        <p:spPr>
          <a:xfrm>
            <a:off x="720438" y="6099812"/>
            <a:ext cx="9520842" cy="173988"/>
          </a:xfrm>
          <a:prstGeom prst="rect">
            <a:avLst/>
          </a:prstGeom>
        </p:spPr>
        <p:txBody>
          <a:bodyPr lIns="0" tIns="0" rIns="0" bIns="0"/>
          <a:lstStyle>
            <a:lvl1pPr>
              <a:defRPr sz="1000" b="1">
                <a:solidFill>
                  <a:schemeClr val="tx1">
                    <a:lumMod val="50000"/>
                    <a:lumOff val="50000"/>
                  </a:schemeClr>
                </a:solidFill>
                <a:latin typeface="+mn-lt"/>
                <a:ea typeface="Open Sans Light" panose="020B0306030504020204" pitchFamily="34" charset="0"/>
                <a:cs typeface="Open Sans Light" panose="020B0306030504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Year Month</a:t>
            </a:r>
          </a:p>
        </p:txBody>
      </p:sp>
      <p:sp>
        <p:nvSpPr>
          <p:cNvPr id="9" name="Text Placeholder 9">
            <a:extLst>
              <a:ext uri="{FF2B5EF4-FFF2-40B4-BE49-F238E27FC236}">
                <a16:creationId xmlns:a16="http://schemas.microsoft.com/office/drawing/2014/main" id="{61A6FDDB-6BD3-44B3-B2F9-403D74E7928B}"/>
              </a:ext>
            </a:extLst>
          </p:cNvPr>
          <p:cNvSpPr>
            <a:spLocks noGrp="1"/>
          </p:cNvSpPr>
          <p:nvPr>
            <p:ph type="body" sz="quarter" idx="16" hasCustomPrompt="1"/>
          </p:nvPr>
        </p:nvSpPr>
        <p:spPr>
          <a:xfrm>
            <a:off x="720438" y="2640177"/>
            <a:ext cx="9414162" cy="616585"/>
          </a:xfrm>
          <a:prstGeom prst="rect">
            <a:avLst/>
          </a:prstGeom>
        </p:spPr>
        <p:txBody>
          <a:bodyPr lIns="0" tIns="0" rIns="0" bIns="0"/>
          <a:lstStyle>
            <a:lvl1pP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Presentation Title</a:t>
            </a:r>
          </a:p>
        </p:txBody>
      </p:sp>
      <p:sp>
        <p:nvSpPr>
          <p:cNvPr id="11" name="Text Placeholder 9">
            <a:extLst>
              <a:ext uri="{FF2B5EF4-FFF2-40B4-BE49-F238E27FC236}">
                <a16:creationId xmlns:a16="http://schemas.microsoft.com/office/drawing/2014/main" id="{9297B639-CAAF-4AE4-9827-74BE197D977D}"/>
              </a:ext>
            </a:extLst>
          </p:cNvPr>
          <p:cNvSpPr>
            <a:spLocks noGrp="1"/>
          </p:cNvSpPr>
          <p:nvPr>
            <p:ph type="body" sz="quarter" idx="17" hasCustomPrompt="1"/>
          </p:nvPr>
        </p:nvSpPr>
        <p:spPr>
          <a:xfrm>
            <a:off x="720438" y="3294863"/>
            <a:ext cx="9414162" cy="412444"/>
          </a:xfrm>
          <a:prstGeom prst="rect">
            <a:avLst/>
          </a:prstGeom>
        </p:spPr>
        <p:txBody>
          <a:bodyPr lIns="0" tIns="0" rIns="0" bIns="0"/>
          <a:lstStyle>
            <a:lvl1pP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Presentation Subtitle</a:t>
            </a:r>
          </a:p>
        </p:txBody>
      </p:sp>
      <p:pic>
        <p:nvPicPr>
          <p:cNvPr id="15" name="Picture 14" descr="Logo. World Food Programme. Saving Lives. Changing Lives.">
            <a:extLst>
              <a:ext uri="{FF2B5EF4-FFF2-40B4-BE49-F238E27FC236}">
                <a16:creationId xmlns:a16="http://schemas.microsoft.com/office/drawing/2014/main" id="{F0D1FCCB-D861-4208-9FFB-E806B4765BE7}"/>
              </a:ext>
            </a:extLst>
          </p:cNvPr>
          <p:cNvPicPr>
            <a:picLocks noChangeAspect="1"/>
          </p:cNvPicPr>
          <p:nvPr userDrawn="1"/>
        </p:nvPicPr>
        <p:blipFill>
          <a:blip r:embed="rId3"/>
          <a:stretch>
            <a:fillRect/>
          </a:stretch>
        </p:blipFill>
        <p:spPr>
          <a:xfrm>
            <a:off x="10480232" y="643259"/>
            <a:ext cx="991329" cy="2648265"/>
          </a:xfrm>
          <a:prstGeom prst="rect">
            <a:avLst/>
          </a:prstGeom>
        </p:spPr>
      </p:pic>
      <p:sp>
        <p:nvSpPr>
          <p:cNvPr id="20" name="Text Placeholder 2">
            <a:extLst>
              <a:ext uri="{FF2B5EF4-FFF2-40B4-BE49-F238E27FC236}">
                <a16:creationId xmlns:a16="http://schemas.microsoft.com/office/drawing/2014/main" id="{0F8B35B4-2A89-4F48-8316-B434FA27B005}"/>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See the instruction slide to find the link to pre-selected photos you can choose from</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5843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Break with Colour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BE960C-00EE-80A9-C2AA-2431F2B89B3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6" name="Content Placeholder 12">
            <a:extLst>
              <a:ext uri="{FF2B5EF4-FFF2-40B4-BE49-F238E27FC236}">
                <a16:creationId xmlns:a16="http://schemas.microsoft.com/office/drawing/2014/main" id="{5E526F3C-5FDD-470A-8114-BAA146ED07D9}"/>
              </a:ext>
            </a:extLst>
          </p:cNvPr>
          <p:cNvSpPr>
            <a:spLocks noGrp="1"/>
          </p:cNvSpPr>
          <p:nvPr>
            <p:ph sz="quarter" idx="15" hasCustomPrompt="1"/>
          </p:nvPr>
        </p:nvSpPr>
        <p:spPr>
          <a:xfrm>
            <a:off x="403861" y="6592570"/>
            <a:ext cx="11384280"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7" name="Content Placeholder 12">
            <a:extLst>
              <a:ext uri="{FF2B5EF4-FFF2-40B4-BE49-F238E27FC236}">
                <a16:creationId xmlns:a16="http://schemas.microsoft.com/office/drawing/2014/main" id="{26AF7796-23CD-4C1C-B76F-69DDCB7DB4C4}"/>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8" name="Content Placeholder 12">
            <a:extLst>
              <a:ext uri="{FF2B5EF4-FFF2-40B4-BE49-F238E27FC236}">
                <a16:creationId xmlns:a16="http://schemas.microsoft.com/office/drawing/2014/main" id="{5CEFE04A-F34C-4F88-BE14-A94585D85DFC}"/>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9" name="Content Placeholder 12">
            <a:extLst>
              <a:ext uri="{FF2B5EF4-FFF2-40B4-BE49-F238E27FC236}">
                <a16:creationId xmlns:a16="http://schemas.microsoft.com/office/drawing/2014/main" id="{2C27B15C-2DFC-495B-A0F3-EA4E73B0DE75}"/>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729077"/>
            <a:ext cx="11366500" cy="616585"/>
          </a:xfrm>
          <a:prstGeom prst="rect">
            <a:avLst/>
          </a:prstGeom>
        </p:spPr>
        <p:txBody>
          <a:bodyPr lIns="0" tIns="0" rIns="0" bIns="0"/>
          <a:lstStyle>
            <a:lvl1pPr>
              <a:defRPr sz="360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345663"/>
            <a:ext cx="11366500" cy="412444"/>
          </a:xfrm>
          <a:prstGeom prst="rect">
            <a:avLst/>
          </a:prstGeom>
        </p:spPr>
        <p:txBody>
          <a:bodyPr lIns="0" tIns="0" rIns="0" bIns="0"/>
          <a:lstStyle>
            <a:lvl1pPr>
              <a:defRP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13" name="Text Placeholder 2">
            <a:extLst>
              <a:ext uri="{FF2B5EF4-FFF2-40B4-BE49-F238E27FC236}">
                <a16:creationId xmlns:a16="http://schemas.microsoft.com/office/drawing/2014/main" id="{F404C618-BB69-427B-831C-CF679FA163E7}"/>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184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Photo 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B03725-01EC-4F77-B754-E00175884366}"/>
              </a:ext>
            </a:extLst>
          </p:cNvPr>
          <p:cNvSpPr>
            <a:spLocks noGrp="1"/>
          </p:cNvSpPr>
          <p:nvPr>
            <p:ph type="pic" sz="quarter" idx="18"/>
          </p:nvPr>
        </p:nvSpPr>
        <p:spPr>
          <a:xfrm>
            <a:off x="0" y="-65088"/>
            <a:ext cx="12192000" cy="6923088"/>
          </a:xfrm>
          <a:prstGeom prst="rect">
            <a:avLst/>
          </a:prstGeom>
        </p:spPr>
        <p:txBody>
          <a:bodyPr/>
          <a:lstStyle/>
          <a:p>
            <a:endParaRPr lang="en-US"/>
          </a:p>
        </p:txBody>
      </p:sp>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729077"/>
            <a:ext cx="11366500" cy="616585"/>
          </a:xfrm>
          <a:prstGeom prst="rect">
            <a:avLst/>
          </a:prstGeom>
        </p:spPr>
        <p:txBody>
          <a:bodyPr lIns="0" tIns="0" rIns="0" bIns="0"/>
          <a:lstStyle>
            <a:lvl1pPr algn="ct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345663"/>
            <a:ext cx="11366500" cy="412444"/>
          </a:xfrm>
          <a:prstGeom prst="rect">
            <a:avLst/>
          </a:prstGeom>
        </p:spPr>
        <p:txBody>
          <a:bodyPr lIns="0" tIns="0" rIns="0" bIns="0"/>
          <a:lstStyle>
            <a:lvl1pPr algn="ct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16" name="Text Placeholder 2">
            <a:extLst>
              <a:ext uri="{FF2B5EF4-FFF2-40B4-BE49-F238E27FC236}">
                <a16:creationId xmlns:a16="http://schemas.microsoft.com/office/drawing/2014/main" id="{86750152-881A-413D-940A-CA064D9868E0}"/>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294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with Photo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CCB6C-4C76-4ECE-8521-130F87D5E77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7" name="Content Placeholder 12">
            <a:extLst>
              <a:ext uri="{FF2B5EF4-FFF2-40B4-BE49-F238E27FC236}">
                <a16:creationId xmlns:a16="http://schemas.microsoft.com/office/drawing/2014/main" id="{26AF7796-23CD-4C1C-B76F-69DDCB7DB4C4}"/>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8" name="Content Placeholder 12">
            <a:extLst>
              <a:ext uri="{FF2B5EF4-FFF2-40B4-BE49-F238E27FC236}">
                <a16:creationId xmlns:a16="http://schemas.microsoft.com/office/drawing/2014/main" id="{5CEFE04A-F34C-4F88-BE14-A94585D85DFC}"/>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9" name="Content Placeholder 12">
            <a:extLst>
              <a:ext uri="{FF2B5EF4-FFF2-40B4-BE49-F238E27FC236}">
                <a16:creationId xmlns:a16="http://schemas.microsoft.com/office/drawing/2014/main" id="{2C27B15C-2DFC-495B-A0F3-EA4E73B0DE75}"/>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0" name="Text Placeholder 9">
            <a:extLst>
              <a:ext uri="{FF2B5EF4-FFF2-40B4-BE49-F238E27FC236}">
                <a16:creationId xmlns:a16="http://schemas.microsoft.com/office/drawing/2014/main" id="{CD6CEF02-BB32-404C-AF9F-8F5339165F8C}"/>
              </a:ext>
            </a:extLst>
          </p:cNvPr>
          <p:cNvSpPr>
            <a:spLocks noGrp="1"/>
          </p:cNvSpPr>
          <p:nvPr>
            <p:ph type="body" sz="quarter" idx="16" hasCustomPrompt="1"/>
          </p:nvPr>
        </p:nvSpPr>
        <p:spPr>
          <a:xfrm>
            <a:off x="403860" y="2990336"/>
            <a:ext cx="5184140" cy="616585"/>
          </a:xfrm>
          <a:prstGeom prst="rect">
            <a:avLst/>
          </a:prstGeom>
        </p:spPr>
        <p:txBody>
          <a:bodyPr lIns="0" tIns="0" rIns="0" bIns="0"/>
          <a:lstStyle>
            <a:lvl1pPr>
              <a:defRPr sz="3600">
                <a:solidFill>
                  <a:srgbClr val="0080C3"/>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Title</a:t>
            </a:r>
          </a:p>
        </p:txBody>
      </p:sp>
      <p:sp>
        <p:nvSpPr>
          <p:cNvPr id="11" name="Text Placeholder 9">
            <a:extLst>
              <a:ext uri="{FF2B5EF4-FFF2-40B4-BE49-F238E27FC236}">
                <a16:creationId xmlns:a16="http://schemas.microsoft.com/office/drawing/2014/main" id="{0520E337-F11F-4259-9BC6-71B00F80F6C0}"/>
              </a:ext>
            </a:extLst>
          </p:cNvPr>
          <p:cNvSpPr>
            <a:spLocks noGrp="1"/>
          </p:cNvSpPr>
          <p:nvPr>
            <p:ph type="body" sz="quarter" idx="17" hasCustomPrompt="1"/>
          </p:nvPr>
        </p:nvSpPr>
        <p:spPr>
          <a:xfrm>
            <a:off x="403860" y="3606922"/>
            <a:ext cx="5184140" cy="412444"/>
          </a:xfrm>
          <a:prstGeom prst="rect">
            <a:avLst/>
          </a:prstGeom>
        </p:spPr>
        <p:txBody>
          <a:bodyPr lIns="0" tIns="0" rIns="0" bIns="0"/>
          <a:lstStyle>
            <a:lvl1pPr>
              <a:defRPr sz="28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Insert Section Subtitle</a:t>
            </a:r>
          </a:p>
        </p:txBody>
      </p:sp>
      <p:sp>
        <p:nvSpPr>
          <p:cNvPr id="4" name="Picture Placeholder 3">
            <a:extLst>
              <a:ext uri="{FF2B5EF4-FFF2-40B4-BE49-F238E27FC236}">
                <a16:creationId xmlns:a16="http://schemas.microsoft.com/office/drawing/2014/main" id="{9898338A-7F28-40A3-B27E-43111C2547E8}"/>
              </a:ext>
            </a:extLst>
          </p:cNvPr>
          <p:cNvSpPr>
            <a:spLocks noGrp="1"/>
          </p:cNvSpPr>
          <p:nvPr>
            <p:ph type="pic" sz="quarter" idx="18"/>
          </p:nvPr>
        </p:nvSpPr>
        <p:spPr>
          <a:xfrm>
            <a:off x="6429829" y="590222"/>
            <a:ext cx="5321481" cy="4008023"/>
          </a:xfrm>
          <a:prstGeom prst="rect">
            <a:avLst/>
          </a:prstGeom>
        </p:spPr>
        <p:txBody>
          <a:bodyPr/>
          <a:lstStyle/>
          <a:p>
            <a:endParaRPr lang="en-US"/>
          </a:p>
        </p:txBody>
      </p:sp>
      <p:sp>
        <p:nvSpPr>
          <p:cNvPr id="14" name="Picture Placeholder 3">
            <a:extLst>
              <a:ext uri="{FF2B5EF4-FFF2-40B4-BE49-F238E27FC236}">
                <a16:creationId xmlns:a16="http://schemas.microsoft.com/office/drawing/2014/main" id="{8C0E84E9-A6A6-4F54-ACA6-E3895F7998E6}"/>
              </a:ext>
            </a:extLst>
          </p:cNvPr>
          <p:cNvSpPr>
            <a:spLocks noGrp="1"/>
          </p:cNvSpPr>
          <p:nvPr>
            <p:ph type="pic" sz="quarter" idx="20"/>
          </p:nvPr>
        </p:nvSpPr>
        <p:spPr>
          <a:xfrm>
            <a:off x="6429829" y="4865579"/>
            <a:ext cx="5321481" cy="1459971"/>
          </a:xfrm>
          <a:prstGeom prst="rect">
            <a:avLst/>
          </a:prstGeom>
        </p:spPr>
        <p:txBody>
          <a:bodyPr/>
          <a:lstStyle/>
          <a:p>
            <a:endParaRPr lang="en-US"/>
          </a:p>
        </p:txBody>
      </p:sp>
      <p:sp>
        <p:nvSpPr>
          <p:cNvPr id="15" name="Text Placeholder 17">
            <a:extLst>
              <a:ext uri="{FF2B5EF4-FFF2-40B4-BE49-F238E27FC236}">
                <a16:creationId xmlns:a16="http://schemas.microsoft.com/office/drawing/2014/main" id="{057139F7-CDDD-4A81-AE07-4845E7DA510E}"/>
              </a:ext>
            </a:extLst>
          </p:cNvPr>
          <p:cNvSpPr>
            <a:spLocks noGrp="1"/>
          </p:cNvSpPr>
          <p:nvPr>
            <p:ph type="body" sz="quarter" idx="21" hasCustomPrompt="1"/>
          </p:nvPr>
        </p:nvSpPr>
        <p:spPr>
          <a:xfrm>
            <a:off x="422276" y="6601351"/>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6" name="Text Placeholder 17">
            <a:extLst>
              <a:ext uri="{FF2B5EF4-FFF2-40B4-BE49-F238E27FC236}">
                <a16:creationId xmlns:a16="http://schemas.microsoft.com/office/drawing/2014/main" id="{34E71DE9-323B-4302-B34D-AAD8CBCF5DF5}"/>
              </a:ext>
            </a:extLst>
          </p:cNvPr>
          <p:cNvSpPr>
            <a:spLocks noGrp="1"/>
          </p:cNvSpPr>
          <p:nvPr>
            <p:ph type="body" sz="quarter" idx="22" hasCustomPrompt="1"/>
          </p:nvPr>
        </p:nvSpPr>
        <p:spPr>
          <a:xfrm>
            <a:off x="10342881" y="6601351"/>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sp>
        <p:nvSpPr>
          <p:cNvPr id="19" name="Text Placeholder 2">
            <a:extLst>
              <a:ext uri="{FF2B5EF4-FFF2-40B4-BE49-F238E27FC236}">
                <a16:creationId xmlns:a16="http://schemas.microsoft.com/office/drawing/2014/main" id="{9BB11E6A-E74C-40C6-A8AD-0F2F1CA3ADED}"/>
              </a:ext>
            </a:extLst>
          </p:cNvPr>
          <p:cNvSpPr>
            <a:spLocks noGrp="1"/>
          </p:cNvSpPr>
          <p:nvPr>
            <p:ph type="body" sz="quarter" idx="23"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74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34338" y="2395147"/>
            <a:ext cx="11363961" cy="1697830"/>
          </a:xfrm>
          <a:prstGeom prst="rect">
            <a:avLst/>
          </a:prstGeom>
        </p:spPr>
        <p:txBody>
          <a:bodyPr lIns="457200" tIns="0" rIns="457200" bIns="0"/>
          <a:lstStyle>
            <a:lvl1pPr algn="ctr">
              <a:defRPr sz="2600">
                <a:solidFill>
                  <a:srgbClr val="0080C3"/>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03860" y="4388008"/>
            <a:ext cx="11394438" cy="267335"/>
          </a:xfrm>
          <a:prstGeom prst="rect">
            <a:avLst/>
          </a:prstGeom>
        </p:spPr>
        <p:txBody>
          <a:bodyPr lIns="0" tIns="0" rIns="0" bIns="0"/>
          <a:lstStyle>
            <a:lvl1pPr algn="ctr">
              <a:defRPr sz="1800" b="1">
                <a:solidFill>
                  <a:srgbClr val="0080C3"/>
                </a:solidFill>
                <a:latin typeface="+mn-lt"/>
              </a:defRPr>
            </a:lvl1pPr>
          </a:lstStyle>
          <a:p>
            <a:pPr lvl="0"/>
            <a:r>
              <a:rPr lang="en-US"/>
              <a:t>Name</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6087" y="1255003"/>
            <a:ext cx="1160463" cy="1160463"/>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407672" y="4655343"/>
            <a:ext cx="11394438" cy="267335"/>
          </a:xfrm>
          <a:prstGeom prst="rect">
            <a:avLst/>
          </a:prstGeom>
        </p:spPr>
        <p:txBody>
          <a:bodyPr lIns="0" tIns="0" rIns="0" bIns="0"/>
          <a:lstStyle>
            <a:lvl1pPr algn="ctr">
              <a:defRPr sz="1800" b="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a:t>
            </a:r>
          </a:p>
        </p:txBody>
      </p:sp>
      <p:sp>
        <p:nvSpPr>
          <p:cNvPr id="23" name="Text Placeholder 2">
            <a:extLst>
              <a:ext uri="{FF2B5EF4-FFF2-40B4-BE49-F238E27FC236}">
                <a16:creationId xmlns:a16="http://schemas.microsoft.com/office/drawing/2014/main" id="{79C5F042-EE93-4DBA-A636-BA43A67CDD21}"/>
              </a:ext>
            </a:extLst>
          </p:cNvPr>
          <p:cNvSpPr>
            <a:spLocks noGrp="1"/>
          </p:cNvSpPr>
          <p:nvPr>
            <p:ph type="body" sz="quarter" idx="24"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906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 Block backgroun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9CAAA-B315-4B74-9F3F-260966DE8F8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434338" y="2395147"/>
            <a:ext cx="11363961" cy="1697830"/>
          </a:xfrm>
          <a:prstGeom prst="rect">
            <a:avLst/>
          </a:prstGeom>
        </p:spPr>
        <p:txBody>
          <a:bodyPr lIns="457200" tIns="0" rIns="457200" bIns="0"/>
          <a:lstStyle>
            <a:lvl1pPr algn="ctr">
              <a:defRPr sz="2600">
                <a:solidFill>
                  <a:schemeClr val="bg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403860" y="4388008"/>
            <a:ext cx="11394438" cy="267335"/>
          </a:xfrm>
          <a:prstGeom prst="rect">
            <a:avLst/>
          </a:prstGeom>
        </p:spPr>
        <p:txBody>
          <a:bodyPr lIns="0" tIns="0" rIns="0" bIns="0"/>
          <a:lstStyle>
            <a:lvl1pPr algn="ctr">
              <a:defRPr sz="1800" b="1">
                <a:solidFill>
                  <a:schemeClr val="bg1"/>
                </a:solidFill>
                <a:latin typeface="+mn-lt"/>
              </a:defRPr>
            </a:lvl1pPr>
          </a:lstStyle>
          <a:p>
            <a:pPr lvl="0"/>
            <a:r>
              <a:rPr lang="en-US"/>
              <a:t>Name/Country</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9" name="TextBox 18">
            <a:extLst>
              <a:ext uri="{FF2B5EF4-FFF2-40B4-BE49-F238E27FC236}">
                <a16:creationId xmlns:a16="http://schemas.microsoft.com/office/drawing/2014/main" id="{A28A67CE-9C5E-423F-A50B-DDB6A4A3A424}"/>
              </a:ext>
            </a:extLst>
          </p:cNvPr>
          <p:cNvSpPr txBox="1"/>
          <p:nvPr userDrawn="1"/>
        </p:nvSpPr>
        <p:spPr>
          <a:xfrm>
            <a:off x="1886050" y="-495963"/>
            <a:ext cx="10305949" cy="430887"/>
          </a:xfrm>
          <a:prstGeom prst="rect">
            <a:avLst/>
          </a:prstGeom>
          <a:solidFill>
            <a:srgbClr val="FFE89F"/>
          </a:solidFill>
        </p:spPr>
        <p:txBody>
          <a:bodyPr wrap="square" rtlCol="0">
            <a:spAutoFit/>
          </a:bodyPr>
          <a:lstStyle/>
          <a:p>
            <a:r>
              <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background </a:t>
            </a:r>
            <a:r>
              <a:rPr lang="en-US" sz="11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a:t>
            </a:r>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1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1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a:t>
            </a:r>
            <a:endParaRPr lang="en-US" sz="11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bg1"/>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bg1"/>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6087" y="1255003"/>
            <a:ext cx="1160463" cy="1160463"/>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407672" y="4655343"/>
            <a:ext cx="11394438" cy="267335"/>
          </a:xfrm>
          <a:prstGeom prst="rect">
            <a:avLst/>
          </a:prstGeom>
        </p:spPr>
        <p:txBody>
          <a:bodyPr lIns="0" tIns="0" rIns="0" bIns="0"/>
          <a:lstStyle>
            <a:lvl1pPr algn="ctr">
              <a:defRPr sz="1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Title/Participant </a:t>
            </a:r>
            <a:r>
              <a:rPr lang="en-US" err="1"/>
              <a:t>Characterisitc</a:t>
            </a:r>
            <a:endParaRPr lang="en-US"/>
          </a:p>
        </p:txBody>
      </p:sp>
    </p:spTree>
    <p:extLst>
      <p:ext uri="{BB962C8B-B14F-4D97-AF65-F5344CB8AC3E}">
        <p14:creationId xmlns:p14="http://schemas.microsoft.com/office/powerpoint/2010/main" val="370701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6" name="Content Placeholder 12">
            <a:extLst>
              <a:ext uri="{FF2B5EF4-FFF2-40B4-BE49-F238E27FC236}">
                <a16:creationId xmlns:a16="http://schemas.microsoft.com/office/drawing/2014/main" id="{11364308-DBD6-4A39-97FB-3543AEC552BE}"/>
              </a:ext>
            </a:extLst>
          </p:cNvPr>
          <p:cNvSpPr>
            <a:spLocks noGrp="1"/>
          </p:cNvSpPr>
          <p:nvPr>
            <p:ph sz="quarter" idx="15" hasCustomPrompt="1"/>
          </p:nvPr>
        </p:nvSpPr>
        <p:spPr>
          <a:xfrm>
            <a:off x="421641" y="6573520"/>
            <a:ext cx="11366499" cy="267335"/>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9" name="Text Placeholder 8">
            <a:extLst>
              <a:ext uri="{FF2B5EF4-FFF2-40B4-BE49-F238E27FC236}">
                <a16:creationId xmlns:a16="http://schemas.microsoft.com/office/drawing/2014/main" id="{89D611F2-54BB-4732-BC5D-3431D2E809B4}"/>
              </a:ext>
            </a:extLst>
          </p:cNvPr>
          <p:cNvSpPr>
            <a:spLocks noGrp="1"/>
          </p:cNvSpPr>
          <p:nvPr>
            <p:ph type="body" sz="quarter" idx="10" hasCustomPrompt="1"/>
          </p:nvPr>
        </p:nvSpPr>
        <p:spPr>
          <a:xfrm>
            <a:off x="5943601" y="2896593"/>
            <a:ext cx="5499100" cy="1697830"/>
          </a:xfrm>
          <a:prstGeom prst="rect">
            <a:avLst/>
          </a:prstGeom>
        </p:spPr>
        <p:txBody>
          <a:bodyPr lIns="0" tIns="0" rIns="0" bIns="0"/>
          <a:lstStyle>
            <a:lvl1pPr algn="l">
              <a:defRPr sz="20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Quisque</a:t>
            </a:r>
            <a:r>
              <a:rPr lang="en-US"/>
              <a:t> </a:t>
            </a:r>
            <a:r>
              <a:rPr lang="en-US" err="1"/>
              <a:t>dignissim</a:t>
            </a:r>
            <a:r>
              <a:rPr lang="en-US"/>
              <a:t> </a:t>
            </a:r>
            <a:r>
              <a:rPr lang="en-US" err="1"/>
              <a:t>aliquet</a:t>
            </a:r>
            <a:r>
              <a:rPr lang="en-US"/>
              <a:t> diam </a:t>
            </a:r>
            <a:r>
              <a:rPr lang="en-US" err="1"/>
              <a:t>nec</a:t>
            </a:r>
            <a:r>
              <a:rPr lang="en-US"/>
              <a:t> </a:t>
            </a:r>
            <a:r>
              <a:rPr lang="en-US" err="1"/>
              <a:t>consequat</a:t>
            </a:r>
            <a:r>
              <a:rPr lang="en-US"/>
              <a:t>. </a:t>
            </a:r>
            <a:r>
              <a:rPr lang="en-US" err="1"/>
              <a:t>Suspendisse</a:t>
            </a:r>
            <a:r>
              <a:rPr lang="en-US"/>
              <a:t> </a:t>
            </a:r>
            <a:r>
              <a:rPr lang="en-US" err="1"/>
              <a:t>orci</a:t>
            </a:r>
            <a:r>
              <a:rPr lang="en-US"/>
              <a:t> ante, </a:t>
            </a:r>
            <a:r>
              <a:rPr lang="en-US" err="1"/>
              <a:t>finibus</a:t>
            </a:r>
            <a:r>
              <a:rPr lang="en-US"/>
              <a:t> et </a:t>
            </a:r>
            <a:r>
              <a:rPr lang="en-US" err="1"/>
              <a:t>euismod</a:t>
            </a:r>
            <a:r>
              <a:rPr lang="en-US"/>
              <a:t> id, </a:t>
            </a:r>
            <a:r>
              <a:rPr lang="en-US" err="1"/>
              <a:t>laoreet</a:t>
            </a:r>
            <a:r>
              <a:rPr lang="en-US"/>
              <a:t> </a:t>
            </a:r>
            <a:r>
              <a:rPr lang="en-US" err="1"/>
              <a:t>quis</a:t>
            </a:r>
            <a:r>
              <a:rPr lang="en-US"/>
              <a:t> ipsum. Donec </a:t>
            </a:r>
            <a:r>
              <a:rPr lang="en-US" err="1"/>
              <a:t>porttitor</a:t>
            </a:r>
            <a:r>
              <a:rPr lang="en-US"/>
              <a:t> </a:t>
            </a:r>
            <a:r>
              <a:rPr lang="en-US" err="1"/>
              <a:t>finibus</a:t>
            </a:r>
            <a:r>
              <a:rPr lang="en-US"/>
              <a:t> </a:t>
            </a:r>
            <a:r>
              <a:rPr lang="en-US" err="1"/>
              <a:t>urna</a:t>
            </a:r>
            <a:r>
              <a:rPr lang="en-US"/>
              <a:t>, sit </a:t>
            </a:r>
            <a:r>
              <a:rPr lang="en-US" err="1"/>
              <a:t>amet</a:t>
            </a:r>
            <a:r>
              <a:rPr lang="en-US"/>
              <a:t> </a:t>
            </a:r>
            <a:r>
              <a:rPr lang="en-US" err="1"/>
              <a:t>mollis</a:t>
            </a:r>
            <a:r>
              <a:rPr lang="en-US"/>
              <a:t> ligula </a:t>
            </a:r>
            <a:r>
              <a:rPr lang="en-US" err="1"/>
              <a:t>interdum</a:t>
            </a:r>
            <a:r>
              <a:rPr lang="en-US"/>
              <a:t> in. </a:t>
            </a:r>
          </a:p>
        </p:txBody>
      </p:sp>
      <p:pic>
        <p:nvPicPr>
          <p:cNvPr id="8" name="Picture 7">
            <a:extLst>
              <a:ext uri="{FF2B5EF4-FFF2-40B4-BE49-F238E27FC236}">
                <a16:creationId xmlns:a16="http://schemas.microsoft.com/office/drawing/2014/main" id="{03D07CCB-5AC6-4DED-A705-B40390F6336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03913"/>
            <a:ext cx="1811975" cy="438837"/>
          </a:xfrm>
          <a:prstGeom prst="rect">
            <a:avLst/>
          </a:prstGeom>
          <a:solidFill>
            <a:srgbClr val="DDDDDD"/>
          </a:solidFill>
        </p:spPr>
      </p:pic>
      <p:sp>
        <p:nvSpPr>
          <p:cNvPr id="11" name="Text Placeholder 10">
            <a:extLst>
              <a:ext uri="{FF2B5EF4-FFF2-40B4-BE49-F238E27FC236}">
                <a16:creationId xmlns:a16="http://schemas.microsoft.com/office/drawing/2014/main" id="{67BE24F8-CA26-4EC6-BB7A-A446B930E0AA}"/>
              </a:ext>
            </a:extLst>
          </p:cNvPr>
          <p:cNvSpPr>
            <a:spLocks noGrp="1"/>
          </p:cNvSpPr>
          <p:nvPr>
            <p:ph type="body" sz="quarter" idx="11" hasCustomPrompt="1"/>
          </p:nvPr>
        </p:nvSpPr>
        <p:spPr>
          <a:xfrm>
            <a:off x="5939788" y="4800965"/>
            <a:ext cx="5858509" cy="267335"/>
          </a:xfrm>
          <a:prstGeom prst="rect">
            <a:avLst/>
          </a:prstGeom>
        </p:spPr>
        <p:txBody>
          <a:bodyPr lIns="0" tIns="0" rIns="0" bIns="0"/>
          <a:lstStyle>
            <a:lvl1pPr algn="l">
              <a:defRPr sz="1600" b="1">
                <a:solidFill>
                  <a:srgbClr val="0080C3"/>
                </a:solidFill>
                <a:latin typeface="+mn-lt"/>
              </a:defRPr>
            </a:lvl1pPr>
          </a:lstStyle>
          <a:p>
            <a:pPr lvl="0"/>
            <a:r>
              <a:rPr lang="en-US"/>
              <a:t>Name/Country</a:t>
            </a:r>
          </a:p>
        </p:txBody>
      </p:sp>
      <p:sp>
        <p:nvSpPr>
          <p:cNvPr id="13" name="Content Placeholder 12">
            <a:extLst>
              <a:ext uri="{FF2B5EF4-FFF2-40B4-BE49-F238E27FC236}">
                <a16:creationId xmlns:a16="http://schemas.microsoft.com/office/drawing/2014/main" id="{944E2DCC-3653-4ADC-81AD-187717F313FA}"/>
              </a:ext>
            </a:extLst>
          </p:cNvPr>
          <p:cNvSpPr>
            <a:spLocks noGrp="1"/>
          </p:cNvSpPr>
          <p:nvPr>
            <p:ph sz="quarter" idx="12" hasCustomPrompt="1"/>
          </p:nvPr>
        </p:nvSpPr>
        <p:spPr>
          <a:xfrm>
            <a:off x="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4" name="Content Placeholder 12">
            <a:extLst>
              <a:ext uri="{FF2B5EF4-FFF2-40B4-BE49-F238E27FC236}">
                <a16:creationId xmlns:a16="http://schemas.microsoft.com/office/drawing/2014/main" id="{AB90B90D-E265-4C47-9BCD-FA47B1EBFF20}"/>
              </a:ext>
            </a:extLst>
          </p:cNvPr>
          <p:cNvSpPr>
            <a:spLocks noGrp="1"/>
          </p:cNvSpPr>
          <p:nvPr>
            <p:ph sz="quarter" idx="13" hasCustomPrompt="1"/>
          </p:nvPr>
        </p:nvSpPr>
        <p:spPr>
          <a:xfrm>
            <a:off x="11788140" y="0"/>
            <a:ext cx="403860" cy="6858000"/>
          </a:xfrm>
          <a:prstGeom prst="rect">
            <a:avLst/>
          </a:prstGeom>
          <a:solidFill>
            <a:schemeClr val="bg1">
              <a:lumMod val="95000"/>
            </a:schemeClr>
          </a:solidFill>
        </p:spPr>
        <p:txBody>
          <a:bodyPr/>
          <a:lstStyle>
            <a:lvl1pPr>
              <a:defRPr sz="500"/>
            </a:lvl1pPr>
          </a:lstStyle>
          <a:p>
            <a:pPr lvl="0"/>
            <a:r>
              <a:rPr lang="en-US"/>
              <a:t>Delete</a:t>
            </a:r>
          </a:p>
          <a:p>
            <a:pPr lvl="0"/>
            <a:r>
              <a:rPr lang="en-US"/>
              <a:t>later</a:t>
            </a:r>
          </a:p>
        </p:txBody>
      </p:sp>
      <p:sp>
        <p:nvSpPr>
          <p:cNvPr id="15" name="Content Placeholder 12">
            <a:extLst>
              <a:ext uri="{FF2B5EF4-FFF2-40B4-BE49-F238E27FC236}">
                <a16:creationId xmlns:a16="http://schemas.microsoft.com/office/drawing/2014/main" id="{687A2393-41A7-4854-9878-6E6733F88E12}"/>
              </a:ext>
            </a:extLst>
          </p:cNvPr>
          <p:cNvSpPr>
            <a:spLocks noGrp="1"/>
          </p:cNvSpPr>
          <p:nvPr>
            <p:ph sz="quarter" idx="14" hasCustomPrompt="1"/>
          </p:nvPr>
        </p:nvSpPr>
        <p:spPr>
          <a:xfrm>
            <a:off x="403860" y="0"/>
            <a:ext cx="11366499" cy="463233"/>
          </a:xfrm>
          <a:prstGeom prst="rect">
            <a:avLst/>
          </a:prstGeom>
          <a:solidFill>
            <a:schemeClr val="bg1">
              <a:lumMod val="95000"/>
            </a:schemeClr>
          </a:solidFill>
        </p:spPr>
        <p:txBody>
          <a:bodyPr/>
          <a:lstStyle>
            <a:lvl1pPr algn="ctr">
              <a:defRPr sz="800"/>
            </a:lvl1pPr>
          </a:lstStyle>
          <a:p>
            <a:pPr lvl="0"/>
            <a:r>
              <a:rPr lang="en-US"/>
              <a:t>Ruler – delete when finalizing</a:t>
            </a:r>
          </a:p>
        </p:txBody>
      </p:sp>
      <p:sp>
        <p:nvSpPr>
          <p:cNvPr id="12" name="Text Placeholder 17">
            <a:extLst>
              <a:ext uri="{FF2B5EF4-FFF2-40B4-BE49-F238E27FC236}">
                <a16:creationId xmlns:a16="http://schemas.microsoft.com/office/drawing/2014/main" id="{AF30F715-3D8D-41CA-8893-174F859B53D1}"/>
              </a:ext>
            </a:extLst>
          </p:cNvPr>
          <p:cNvSpPr>
            <a:spLocks noGrp="1"/>
          </p:cNvSpPr>
          <p:nvPr>
            <p:ph type="body" sz="quarter" idx="21" hasCustomPrompt="1"/>
          </p:nvPr>
        </p:nvSpPr>
        <p:spPr>
          <a:xfrm>
            <a:off x="422276" y="6332854"/>
            <a:ext cx="9902824" cy="233363"/>
          </a:xfrm>
          <a:prstGeom prst="rect">
            <a:avLst/>
          </a:prstGeom>
        </p:spPr>
        <p:txBody>
          <a:bodyPr lIns="0" tIns="0" rIns="0" bIns="0" anchor="ctr" anchorCtr="0"/>
          <a:lstStyle>
            <a:lvl1pPr algn="l">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Notes/Source: Delete if not needed</a:t>
            </a:r>
          </a:p>
        </p:txBody>
      </p:sp>
      <p:sp>
        <p:nvSpPr>
          <p:cNvPr id="17" name="Text Placeholder 17">
            <a:extLst>
              <a:ext uri="{FF2B5EF4-FFF2-40B4-BE49-F238E27FC236}">
                <a16:creationId xmlns:a16="http://schemas.microsoft.com/office/drawing/2014/main" id="{785DB7B4-3DC4-41D7-A29F-E419F9B81FD6}"/>
              </a:ext>
            </a:extLst>
          </p:cNvPr>
          <p:cNvSpPr>
            <a:spLocks noGrp="1"/>
          </p:cNvSpPr>
          <p:nvPr>
            <p:ph type="body" sz="quarter" idx="22" hasCustomPrompt="1"/>
          </p:nvPr>
        </p:nvSpPr>
        <p:spPr>
          <a:xfrm>
            <a:off x="10342881" y="6332854"/>
            <a:ext cx="1445257" cy="233363"/>
          </a:xfrm>
          <a:prstGeom prst="rect">
            <a:avLst/>
          </a:prstGeom>
        </p:spPr>
        <p:txBody>
          <a:bodyPr lIns="0" tIns="0" rIns="0" bIns="0" anchor="ctr" anchorCtr="0"/>
          <a:lstStyle>
            <a:lvl1pPr algn="r">
              <a:defRPr sz="800">
                <a:solidFill>
                  <a:schemeClr val="tx1">
                    <a:lumMod val="50000"/>
                    <a:lumOff val="50000"/>
                  </a:schemeClr>
                </a:solidFill>
              </a:defRPr>
            </a:lvl1pPr>
            <a:lvl2pPr algn="r">
              <a:defRPr/>
            </a:lvl2pPr>
            <a:lvl3pPr algn="r">
              <a:defRPr/>
            </a:lvl3pPr>
            <a:lvl4pPr algn="r">
              <a:defRPr/>
            </a:lvl4pPr>
            <a:lvl5pPr algn="r">
              <a:defRPr/>
            </a:lvl5pPr>
          </a:lstStyle>
          <a:p>
            <a:pPr lvl="0"/>
            <a:r>
              <a:rPr lang="en-US"/>
              <a:t>Slide #(Delete if not needed</a:t>
            </a:r>
          </a:p>
        </p:txBody>
      </p:sp>
      <p:pic>
        <p:nvPicPr>
          <p:cNvPr id="21" name="Graphic 20" descr="Open quotation mark with solid fill">
            <a:extLst>
              <a:ext uri="{FF2B5EF4-FFF2-40B4-BE49-F238E27FC236}">
                <a16:creationId xmlns:a16="http://schemas.microsoft.com/office/drawing/2014/main" id="{6C67D2CC-1558-4EC1-852D-EAB2FB44F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9096" y="1870633"/>
            <a:ext cx="1006950" cy="1006950"/>
          </a:xfrm>
          <a:prstGeom prst="rect">
            <a:avLst/>
          </a:prstGeom>
          <a:effectLst>
            <a:outerShdw blurRad="50800" dist="38100" dir="2700000" algn="tl" rotWithShape="0">
              <a:prstClr val="black">
                <a:alpha val="40000"/>
              </a:prstClr>
            </a:outerShdw>
          </a:effectLst>
        </p:spPr>
      </p:pic>
      <p:sp>
        <p:nvSpPr>
          <p:cNvPr id="22" name="Text Placeholder 10">
            <a:extLst>
              <a:ext uri="{FF2B5EF4-FFF2-40B4-BE49-F238E27FC236}">
                <a16:creationId xmlns:a16="http://schemas.microsoft.com/office/drawing/2014/main" id="{BB0FCBFD-4BB1-480D-B99C-4313BDEF1E76}"/>
              </a:ext>
            </a:extLst>
          </p:cNvPr>
          <p:cNvSpPr>
            <a:spLocks noGrp="1"/>
          </p:cNvSpPr>
          <p:nvPr>
            <p:ph type="body" sz="quarter" idx="23" hasCustomPrompt="1"/>
          </p:nvPr>
        </p:nvSpPr>
        <p:spPr>
          <a:xfrm>
            <a:off x="5943600" y="5107628"/>
            <a:ext cx="5858509" cy="233363"/>
          </a:xfrm>
          <a:prstGeom prst="rect">
            <a:avLst/>
          </a:prstGeom>
        </p:spPr>
        <p:txBody>
          <a:bodyPr lIns="0" tIns="0" rIns="0" bIns="0"/>
          <a:lstStyle>
            <a:lvl1pPr algn="l">
              <a:defRPr sz="1200" b="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Title/Participant Characteristic</a:t>
            </a:r>
          </a:p>
        </p:txBody>
      </p:sp>
      <p:sp>
        <p:nvSpPr>
          <p:cNvPr id="3" name="Picture Placeholder 2">
            <a:extLst>
              <a:ext uri="{FF2B5EF4-FFF2-40B4-BE49-F238E27FC236}">
                <a16:creationId xmlns:a16="http://schemas.microsoft.com/office/drawing/2014/main" id="{014E568E-92E2-44DE-AC7C-BD937AE09130}"/>
              </a:ext>
            </a:extLst>
          </p:cNvPr>
          <p:cNvSpPr>
            <a:spLocks noGrp="1"/>
          </p:cNvSpPr>
          <p:nvPr>
            <p:ph type="pic" sz="quarter" idx="24"/>
          </p:nvPr>
        </p:nvSpPr>
        <p:spPr>
          <a:xfrm>
            <a:off x="421641" y="643499"/>
            <a:ext cx="5235472" cy="5571002"/>
          </a:xfrm>
          <a:prstGeom prst="rect">
            <a:avLst/>
          </a:prstGeom>
        </p:spPr>
        <p:txBody>
          <a:bodyPr/>
          <a:lstStyle/>
          <a:p>
            <a:endParaRPr lang="en-US"/>
          </a:p>
        </p:txBody>
      </p:sp>
      <p:sp>
        <p:nvSpPr>
          <p:cNvPr id="18" name="Text Placeholder 2">
            <a:extLst>
              <a:ext uri="{FF2B5EF4-FFF2-40B4-BE49-F238E27FC236}">
                <a16:creationId xmlns:a16="http://schemas.microsoft.com/office/drawing/2014/main" id="{DBE1D3B6-D880-46AD-83D2-0434CA162043}"/>
              </a:ext>
            </a:extLst>
          </p:cNvPr>
          <p:cNvSpPr>
            <a:spLocks noGrp="1"/>
          </p:cNvSpPr>
          <p:nvPr>
            <p:ph type="body" sz="quarter" idx="25" hasCustomPrompt="1"/>
          </p:nvPr>
        </p:nvSpPr>
        <p:spPr>
          <a:xfrm>
            <a:off x="1930400" y="-535624"/>
            <a:ext cx="10261600" cy="433388"/>
          </a:xfrm>
          <a:prstGeom prst="rect">
            <a:avLst/>
          </a:prstGeom>
          <a:solidFill>
            <a:srgbClr val="FFE89F"/>
          </a:solidFill>
        </p:spPr>
        <p:txBody>
          <a:bodyPr/>
          <a:lstStyle>
            <a:lvl1pPr>
              <a:defRPr/>
            </a:lvl1p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also the gray boxes are to just mark borders, please delete these when finalizing. Find a link to pre-selected photos in the instructions slide (1)</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402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96491"/>
      </p:ext>
    </p:extLst>
  </p:cSld>
  <p:clrMap bg1="lt1" tx1="dk1" bg2="lt2" tx2="dk2" accent1="accent1" accent2="accent2" accent3="accent3" accent4="accent4" accent5="accent5" accent6="accent6" hlink="hlink" folHlink="folHlink"/>
  <p:sldLayoutIdLst>
    <p:sldLayoutId id="2147483708" r:id="rId1"/>
    <p:sldLayoutId id="2147483705" r:id="rId2"/>
    <p:sldLayoutId id="2147483711" r:id="rId3"/>
    <p:sldLayoutId id="2147483699" r:id="rId4"/>
    <p:sldLayoutId id="2147483712" r:id="rId5"/>
    <p:sldLayoutId id="2147483706" r:id="rId6"/>
    <p:sldLayoutId id="2147483707" r:id="rId7"/>
    <p:sldLayoutId id="2147483710" r:id="rId8"/>
    <p:sldLayoutId id="2147483709" r:id="rId9"/>
    <p:sldLayoutId id="2147483713" r:id="rId10"/>
    <p:sldLayoutId id="2147483698" r:id="rId11"/>
    <p:sldLayoutId id="2147483697" r:id="rId12"/>
    <p:sldLayoutId id="2147483700" r:id="rId13"/>
    <p:sldLayoutId id="2147483701" r:id="rId14"/>
    <p:sldLayoutId id="2147483702" r:id="rId15"/>
    <p:sldLayoutId id="2147483703" r:id="rId16"/>
    <p:sldLayoutId id="2147483704" r:id="rId17"/>
    <p:sldLayoutId id="2147483690" r:id="rId18"/>
  </p:sldLayoutIdLst>
  <p:txStyles>
    <p:titleStyle>
      <a:lvl1pPr eaLnBrk="1" hangingPunct="1">
        <a:defRPr sz="2600" b="1">
          <a:latin typeface="Open Sans" panose="020B0606030504020204" pitchFamily="34" charset="0"/>
          <a:ea typeface="Open Sans" panose="020B0606030504020204" pitchFamily="34" charset="0"/>
          <a:cs typeface="Open Sans" panose="020B0606030504020204" pitchFamily="34" charset="0"/>
        </a:defRPr>
      </a:lvl1pPr>
    </p:titleStyle>
    <p:body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p:bodyStyle>
    <p:otherStyle>
      <a:lvl1pPr marL="0" eaLnBrk="1" hangingPunct="1">
        <a:defRPr>
          <a:latin typeface="+mn-lt"/>
          <a:ea typeface="+mn-ea"/>
          <a:cs typeface="+mn-cs"/>
        </a:defRPr>
      </a:lvl1pPr>
      <a:lvl2pPr marL="414618" eaLnBrk="1" hangingPunct="1">
        <a:defRPr>
          <a:latin typeface="+mn-lt"/>
          <a:ea typeface="+mn-ea"/>
          <a:cs typeface="+mn-cs"/>
        </a:defRPr>
      </a:lvl2pPr>
      <a:lvl3pPr marL="829235" eaLnBrk="1" hangingPunct="1">
        <a:defRPr>
          <a:latin typeface="+mn-lt"/>
          <a:ea typeface="+mn-ea"/>
          <a:cs typeface="+mn-cs"/>
        </a:defRPr>
      </a:lvl3pPr>
      <a:lvl4pPr marL="1243854" eaLnBrk="1" hangingPunct="1">
        <a:defRPr>
          <a:latin typeface="+mn-lt"/>
          <a:ea typeface="+mn-ea"/>
          <a:cs typeface="+mn-cs"/>
        </a:defRPr>
      </a:lvl4pPr>
      <a:lvl5pPr marL="1658471" eaLnBrk="1" hangingPunct="1">
        <a:defRPr>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64" userDrawn="1">
          <p15:clr>
            <a:srgbClr val="F26B43"/>
          </p15:clr>
        </p15:guide>
        <p15:guide id="4" pos="7416" userDrawn="1">
          <p15:clr>
            <a:srgbClr val="F26B43"/>
          </p15:clr>
        </p15:guide>
        <p15:guide id="5" orient="horz" pos="288" userDrawn="1">
          <p15:clr>
            <a:srgbClr val="F26B43"/>
          </p15:clr>
        </p15:guide>
        <p15:guide id="6" orient="horz" pos="2424" userDrawn="1">
          <p15:clr>
            <a:srgbClr val="F26B43"/>
          </p15:clr>
        </p15:guide>
        <p15:guide id="7" orient="horz" pos="744" userDrawn="1">
          <p15:clr>
            <a:srgbClr val="F26B43"/>
          </p15:clr>
        </p15:guide>
        <p15:guide id="8" pos="3936" userDrawn="1">
          <p15:clr>
            <a:srgbClr val="F26B43"/>
          </p15:clr>
        </p15:guide>
        <p15:guide id="9" pos="3744" userDrawn="1">
          <p15:clr>
            <a:srgbClr val="F26B43"/>
          </p15:clr>
        </p15:guide>
        <p15:guide id="10" orient="horz" pos="2496" userDrawn="1">
          <p15:clr>
            <a:srgbClr val="F26B43"/>
          </p15:clr>
        </p15:guide>
        <p15:guide id="11" orient="horz" pos="840" userDrawn="1">
          <p15:clr>
            <a:srgbClr val="F26B43"/>
          </p15:clr>
        </p15:guide>
        <p15:guide id="12" orient="horz" pos="2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fp.sharepoint.com/:f:/s/APPDivision2/Eimj6H8gouFJm46BpvgQpQMBnymK-UTn2HCA1fisdoKGpw?e=ktob1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hyperlink" Target="https://wfp.sharepoint.com/:f:/s/APPDivision2/EulQraUQp6hKi9RazFiD1h8BiUpkQ7c9ZjPIwQDIWByurQ?e=EUUv8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jpeg"/><Relationship Id="rId2" Type="http://schemas.openxmlformats.org/officeDocument/2006/relationships/image" Target="../media/image13.gif"/><Relationship Id="rId1" Type="http://schemas.openxmlformats.org/officeDocument/2006/relationships/slideLayout" Target="../slideLayouts/slideLayout16.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svg"/><Relationship Id="rId7"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4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sv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6" Type="http://schemas.openxmlformats.org/officeDocument/2006/relationships/image" Target="../media/image102.png"/><Relationship Id="rId21" Type="http://schemas.openxmlformats.org/officeDocument/2006/relationships/image" Target="../media/image97.svg"/><Relationship Id="rId42" Type="http://schemas.openxmlformats.org/officeDocument/2006/relationships/image" Target="../media/image118.png"/><Relationship Id="rId47" Type="http://schemas.openxmlformats.org/officeDocument/2006/relationships/image" Target="../media/image123.svg"/><Relationship Id="rId63" Type="http://schemas.openxmlformats.org/officeDocument/2006/relationships/image" Target="../media/image139.svg"/><Relationship Id="rId68" Type="http://schemas.openxmlformats.org/officeDocument/2006/relationships/image" Target="../media/image144.png"/><Relationship Id="rId84" Type="http://schemas.openxmlformats.org/officeDocument/2006/relationships/image" Target="../media/image160.png"/><Relationship Id="rId16" Type="http://schemas.openxmlformats.org/officeDocument/2006/relationships/image" Target="../media/image92.png"/><Relationship Id="rId11" Type="http://schemas.openxmlformats.org/officeDocument/2006/relationships/image" Target="../media/image87.svg"/><Relationship Id="rId32" Type="http://schemas.openxmlformats.org/officeDocument/2006/relationships/image" Target="../media/image108.png"/><Relationship Id="rId37" Type="http://schemas.openxmlformats.org/officeDocument/2006/relationships/image" Target="../media/image113.svg"/><Relationship Id="rId53" Type="http://schemas.openxmlformats.org/officeDocument/2006/relationships/image" Target="../media/image129.svg"/><Relationship Id="rId58" Type="http://schemas.openxmlformats.org/officeDocument/2006/relationships/image" Target="../media/image134.png"/><Relationship Id="rId74" Type="http://schemas.openxmlformats.org/officeDocument/2006/relationships/image" Target="../media/image150.png"/><Relationship Id="rId79" Type="http://schemas.openxmlformats.org/officeDocument/2006/relationships/image" Target="../media/image155.svg"/><Relationship Id="rId5" Type="http://schemas.openxmlformats.org/officeDocument/2006/relationships/image" Target="../media/image81.svg"/><Relationship Id="rId19" Type="http://schemas.openxmlformats.org/officeDocument/2006/relationships/image" Target="../media/image95.sv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svg"/><Relationship Id="rId30" Type="http://schemas.openxmlformats.org/officeDocument/2006/relationships/image" Target="../media/image106.png"/><Relationship Id="rId35" Type="http://schemas.openxmlformats.org/officeDocument/2006/relationships/image" Target="../media/image111.svg"/><Relationship Id="rId43" Type="http://schemas.openxmlformats.org/officeDocument/2006/relationships/image" Target="../media/image119.svg"/><Relationship Id="rId48" Type="http://schemas.openxmlformats.org/officeDocument/2006/relationships/image" Target="../media/image124.png"/><Relationship Id="rId56" Type="http://schemas.openxmlformats.org/officeDocument/2006/relationships/image" Target="../media/image132.png"/><Relationship Id="rId64" Type="http://schemas.openxmlformats.org/officeDocument/2006/relationships/image" Target="../media/image140.png"/><Relationship Id="rId69" Type="http://schemas.openxmlformats.org/officeDocument/2006/relationships/image" Target="../media/image145.svg"/><Relationship Id="rId77" Type="http://schemas.openxmlformats.org/officeDocument/2006/relationships/image" Target="../media/image153.svg"/><Relationship Id="rId8" Type="http://schemas.openxmlformats.org/officeDocument/2006/relationships/image" Target="../media/image84.png"/><Relationship Id="rId51" Type="http://schemas.openxmlformats.org/officeDocument/2006/relationships/image" Target="../media/image127.svg"/><Relationship Id="rId72" Type="http://schemas.openxmlformats.org/officeDocument/2006/relationships/image" Target="../media/image148.png"/><Relationship Id="rId80" Type="http://schemas.openxmlformats.org/officeDocument/2006/relationships/image" Target="../media/image156.png"/><Relationship Id="rId85" Type="http://schemas.openxmlformats.org/officeDocument/2006/relationships/image" Target="../media/image161.svg"/><Relationship Id="rId3" Type="http://schemas.openxmlformats.org/officeDocument/2006/relationships/image" Target="../media/image79.svg"/><Relationship Id="rId12" Type="http://schemas.openxmlformats.org/officeDocument/2006/relationships/image" Target="../media/image88.png"/><Relationship Id="rId17" Type="http://schemas.openxmlformats.org/officeDocument/2006/relationships/image" Target="../media/image93.svg"/><Relationship Id="rId25" Type="http://schemas.openxmlformats.org/officeDocument/2006/relationships/image" Target="../media/image101.svg"/><Relationship Id="rId33" Type="http://schemas.openxmlformats.org/officeDocument/2006/relationships/image" Target="../media/image109.svg"/><Relationship Id="rId38" Type="http://schemas.openxmlformats.org/officeDocument/2006/relationships/image" Target="../media/image114.png"/><Relationship Id="rId46" Type="http://schemas.openxmlformats.org/officeDocument/2006/relationships/image" Target="../media/image122.png"/><Relationship Id="rId59" Type="http://schemas.openxmlformats.org/officeDocument/2006/relationships/image" Target="../media/image135.svg"/><Relationship Id="rId67" Type="http://schemas.openxmlformats.org/officeDocument/2006/relationships/image" Target="../media/image143.svg"/><Relationship Id="rId20" Type="http://schemas.openxmlformats.org/officeDocument/2006/relationships/image" Target="../media/image96.png"/><Relationship Id="rId41" Type="http://schemas.openxmlformats.org/officeDocument/2006/relationships/image" Target="../media/image117.svg"/><Relationship Id="rId54" Type="http://schemas.openxmlformats.org/officeDocument/2006/relationships/image" Target="../media/image130.png"/><Relationship Id="rId62" Type="http://schemas.openxmlformats.org/officeDocument/2006/relationships/image" Target="../media/image138.png"/><Relationship Id="rId70" Type="http://schemas.openxmlformats.org/officeDocument/2006/relationships/image" Target="../media/image146.png"/><Relationship Id="rId75" Type="http://schemas.openxmlformats.org/officeDocument/2006/relationships/image" Target="../media/image151.svg"/><Relationship Id="rId83" Type="http://schemas.openxmlformats.org/officeDocument/2006/relationships/image" Target="../media/image159.svg"/><Relationship Id="rId1" Type="http://schemas.openxmlformats.org/officeDocument/2006/relationships/slideLayout" Target="../slideLayouts/slideLayout15.xml"/><Relationship Id="rId6" Type="http://schemas.openxmlformats.org/officeDocument/2006/relationships/image" Target="../media/image82.png"/><Relationship Id="rId15" Type="http://schemas.openxmlformats.org/officeDocument/2006/relationships/image" Target="../media/image91.svg"/><Relationship Id="rId23" Type="http://schemas.openxmlformats.org/officeDocument/2006/relationships/image" Target="../media/image99.svg"/><Relationship Id="rId28" Type="http://schemas.openxmlformats.org/officeDocument/2006/relationships/image" Target="../media/image104.png"/><Relationship Id="rId36" Type="http://schemas.openxmlformats.org/officeDocument/2006/relationships/image" Target="../media/image112.png"/><Relationship Id="rId49" Type="http://schemas.openxmlformats.org/officeDocument/2006/relationships/image" Target="../media/image125.svg"/><Relationship Id="rId57" Type="http://schemas.openxmlformats.org/officeDocument/2006/relationships/image" Target="../media/image133.svg"/><Relationship Id="rId10" Type="http://schemas.openxmlformats.org/officeDocument/2006/relationships/image" Target="../media/image86.png"/><Relationship Id="rId31" Type="http://schemas.openxmlformats.org/officeDocument/2006/relationships/image" Target="../media/image107.svg"/><Relationship Id="rId44" Type="http://schemas.openxmlformats.org/officeDocument/2006/relationships/image" Target="../media/image120.png"/><Relationship Id="rId52" Type="http://schemas.openxmlformats.org/officeDocument/2006/relationships/image" Target="../media/image128.png"/><Relationship Id="rId60" Type="http://schemas.openxmlformats.org/officeDocument/2006/relationships/image" Target="../media/image136.png"/><Relationship Id="rId65" Type="http://schemas.openxmlformats.org/officeDocument/2006/relationships/image" Target="../media/image141.svg"/><Relationship Id="rId73" Type="http://schemas.openxmlformats.org/officeDocument/2006/relationships/image" Target="../media/image149.svg"/><Relationship Id="rId78" Type="http://schemas.openxmlformats.org/officeDocument/2006/relationships/image" Target="../media/image154.png"/><Relationship Id="rId81" Type="http://schemas.openxmlformats.org/officeDocument/2006/relationships/image" Target="../media/image157.svg"/><Relationship Id="rId86" Type="http://schemas.openxmlformats.org/officeDocument/2006/relationships/image" Target="../media/image1.jpeg"/><Relationship Id="rId4" Type="http://schemas.openxmlformats.org/officeDocument/2006/relationships/image" Target="../media/image80.png"/><Relationship Id="rId9" Type="http://schemas.openxmlformats.org/officeDocument/2006/relationships/image" Target="../media/image85.svg"/><Relationship Id="rId13" Type="http://schemas.openxmlformats.org/officeDocument/2006/relationships/image" Target="../media/image89.svg"/><Relationship Id="rId18" Type="http://schemas.openxmlformats.org/officeDocument/2006/relationships/image" Target="../media/image94.png"/><Relationship Id="rId39" Type="http://schemas.openxmlformats.org/officeDocument/2006/relationships/image" Target="../media/image115.svg"/><Relationship Id="rId34" Type="http://schemas.openxmlformats.org/officeDocument/2006/relationships/image" Target="../media/image110.png"/><Relationship Id="rId50" Type="http://schemas.openxmlformats.org/officeDocument/2006/relationships/image" Target="../media/image126.png"/><Relationship Id="rId55" Type="http://schemas.openxmlformats.org/officeDocument/2006/relationships/image" Target="../media/image131.svg"/><Relationship Id="rId76" Type="http://schemas.openxmlformats.org/officeDocument/2006/relationships/image" Target="../media/image152.png"/><Relationship Id="rId7" Type="http://schemas.openxmlformats.org/officeDocument/2006/relationships/image" Target="../media/image83.svg"/><Relationship Id="rId71" Type="http://schemas.openxmlformats.org/officeDocument/2006/relationships/image" Target="../media/image147.svg"/><Relationship Id="rId2" Type="http://schemas.openxmlformats.org/officeDocument/2006/relationships/image" Target="../media/image78.png"/><Relationship Id="rId29" Type="http://schemas.openxmlformats.org/officeDocument/2006/relationships/image" Target="../media/image105.svg"/><Relationship Id="rId24" Type="http://schemas.openxmlformats.org/officeDocument/2006/relationships/image" Target="../media/image100.png"/><Relationship Id="rId40" Type="http://schemas.openxmlformats.org/officeDocument/2006/relationships/image" Target="../media/image116.png"/><Relationship Id="rId45" Type="http://schemas.openxmlformats.org/officeDocument/2006/relationships/image" Target="../media/image121.svg"/><Relationship Id="rId66" Type="http://schemas.openxmlformats.org/officeDocument/2006/relationships/image" Target="../media/image142.png"/><Relationship Id="rId61" Type="http://schemas.openxmlformats.org/officeDocument/2006/relationships/image" Target="../media/image137.svg"/><Relationship Id="rId82" Type="http://schemas.openxmlformats.org/officeDocument/2006/relationships/image" Target="../media/image158.png"/></Relationships>
</file>

<file path=ppt/slides/_rels/slide59.xml.rels><?xml version="1.0" encoding="UTF-8" standalone="yes"?>
<Relationships xmlns="http://schemas.openxmlformats.org/package/2006/relationships"><Relationship Id="rId26" Type="http://schemas.openxmlformats.org/officeDocument/2006/relationships/image" Target="../media/image186.png"/><Relationship Id="rId21" Type="http://schemas.openxmlformats.org/officeDocument/2006/relationships/image" Target="../media/image181.svg"/><Relationship Id="rId42" Type="http://schemas.openxmlformats.org/officeDocument/2006/relationships/image" Target="../media/image202.png"/><Relationship Id="rId47" Type="http://schemas.openxmlformats.org/officeDocument/2006/relationships/image" Target="../media/image207.svg"/><Relationship Id="rId63" Type="http://schemas.openxmlformats.org/officeDocument/2006/relationships/image" Target="../media/image223.svg"/><Relationship Id="rId68" Type="http://schemas.openxmlformats.org/officeDocument/2006/relationships/image" Target="../media/image228.png"/><Relationship Id="rId84" Type="http://schemas.openxmlformats.org/officeDocument/2006/relationships/image" Target="../media/image244.png"/><Relationship Id="rId89" Type="http://schemas.openxmlformats.org/officeDocument/2006/relationships/image" Target="../media/image249.svg"/><Relationship Id="rId16" Type="http://schemas.openxmlformats.org/officeDocument/2006/relationships/image" Target="../media/image176.png"/><Relationship Id="rId11" Type="http://schemas.openxmlformats.org/officeDocument/2006/relationships/image" Target="../media/image171.svg"/><Relationship Id="rId32" Type="http://schemas.openxmlformats.org/officeDocument/2006/relationships/image" Target="../media/image192.png"/><Relationship Id="rId37" Type="http://schemas.openxmlformats.org/officeDocument/2006/relationships/image" Target="../media/image197.svg"/><Relationship Id="rId53" Type="http://schemas.openxmlformats.org/officeDocument/2006/relationships/image" Target="../media/image213.svg"/><Relationship Id="rId58" Type="http://schemas.openxmlformats.org/officeDocument/2006/relationships/image" Target="../media/image218.png"/><Relationship Id="rId74" Type="http://schemas.openxmlformats.org/officeDocument/2006/relationships/image" Target="../media/image234.png"/><Relationship Id="rId79" Type="http://schemas.openxmlformats.org/officeDocument/2006/relationships/image" Target="../media/image239.svg"/><Relationship Id="rId5" Type="http://schemas.openxmlformats.org/officeDocument/2006/relationships/image" Target="../media/image165.svg"/><Relationship Id="rId90" Type="http://schemas.openxmlformats.org/officeDocument/2006/relationships/image" Target="../media/image250.png"/><Relationship Id="rId95" Type="http://schemas.openxmlformats.org/officeDocument/2006/relationships/image" Target="../media/image255.svg"/><Relationship Id="rId22" Type="http://schemas.openxmlformats.org/officeDocument/2006/relationships/image" Target="../media/image182.png"/><Relationship Id="rId27" Type="http://schemas.openxmlformats.org/officeDocument/2006/relationships/image" Target="../media/image187.svg"/><Relationship Id="rId43" Type="http://schemas.openxmlformats.org/officeDocument/2006/relationships/image" Target="../media/image203.svg"/><Relationship Id="rId48" Type="http://schemas.openxmlformats.org/officeDocument/2006/relationships/image" Target="../media/image208.png"/><Relationship Id="rId64" Type="http://schemas.openxmlformats.org/officeDocument/2006/relationships/image" Target="../media/image224.png"/><Relationship Id="rId69" Type="http://schemas.openxmlformats.org/officeDocument/2006/relationships/image" Target="../media/image229.svg"/><Relationship Id="rId80" Type="http://schemas.openxmlformats.org/officeDocument/2006/relationships/image" Target="../media/image240.png"/><Relationship Id="rId85" Type="http://schemas.openxmlformats.org/officeDocument/2006/relationships/image" Target="../media/image245.svg"/><Relationship Id="rId3" Type="http://schemas.openxmlformats.org/officeDocument/2006/relationships/image" Target="../media/image163.svg"/><Relationship Id="rId12" Type="http://schemas.openxmlformats.org/officeDocument/2006/relationships/image" Target="../media/image172.png"/><Relationship Id="rId17" Type="http://schemas.openxmlformats.org/officeDocument/2006/relationships/image" Target="../media/image177.svg"/><Relationship Id="rId25" Type="http://schemas.openxmlformats.org/officeDocument/2006/relationships/image" Target="../media/image185.svg"/><Relationship Id="rId33" Type="http://schemas.openxmlformats.org/officeDocument/2006/relationships/image" Target="../media/image193.svg"/><Relationship Id="rId38" Type="http://schemas.openxmlformats.org/officeDocument/2006/relationships/image" Target="../media/image198.png"/><Relationship Id="rId46" Type="http://schemas.openxmlformats.org/officeDocument/2006/relationships/image" Target="../media/image206.png"/><Relationship Id="rId59" Type="http://schemas.openxmlformats.org/officeDocument/2006/relationships/image" Target="../media/image219.svg"/><Relationship Id="rId67" Type="http://schemas.openxmlformats.org/officeDocument/2006/relationships/image" Target="../media/image227.svg"/><Relationship Id="rId20" Type="http://schemas.openxmlformats.org/officeDocument/2006/relationships/image" Target="../media/image180.png"/><Relationship Id="rId41" Type="http://schemas.openxmlformats.org/officeDocument/2006/relationships/image" Target="../media/image201.svg"/><Relationship Id="rId54" Type="http://schemas.openxmlformats.org/officeDocument/2006/relationships/image" Target="../media/image214.png"/><Relationship Id="rId62" Type="http://schemas.openxmlformats.org/officeDocument/2006/relationships/image" Target="../media/image222.png"/><Relationship Id="rId70" Type="http://schemas.openxmlformats.org/officeDocument/2006/relationships/image" Target="../media/image230.png"/><Relationship Id="rId75" Type="http://schemas.openxmlformats.org/officeDocument/2006/relationships/image" Target="../media/image235.svg"/><Relationship Id="rId83" Type="http://schemas.openxmlformats.org/officeDocument/2006/relationships/image" Target="../media/image243.svg"/><Relationship Id="rId88" Type="http://schemas.openxmlformats.org/officeDocument/2006/relationships/image" Target="../media/image248.png"/><Relationship Id="rId91" Type="http://schemas.openxmlformats.org/officeDocument/2006/relationships/image" Target="../media/image251.svg"/><Relationship Id="rId96" Type="http://schemas.openxmlformats.org/officeDocument/2006/relationships/image" Target="../media/image256.png"/><Relationship Id="rId1" Type="http://schemas.openxmlformats.org/officeDocument/2006/relationships/slideLayout" Target="../slideLayouts/slideLayout15.xml"/><Relationship Id="rId6" Type="http://schemas.openxmlformats.org/officeDocument/2006/relationships/image" Target="../media/image166.png"/><Relationship Id="rId15" Type="http://schemas.openxmlformats.org/officeDocument/2006/relationships/image" Target="../media/image175.svg"/><Relationship Id="rId23" Type="http://schemas.openxmlformats.org/officeDocument/2006/relationships/image" Target="../media/image183.svg"/><Relationship Id="rId28" Type="http://schemas.openxmlformats.org/officeDocument/2006/relationships/image" Target="../media/image188.png"/><Relationship Id="rId36" Type="http://schemas.openxmlformats.org/officeDocument/2006/relationships/image" Target="../media/image196.png"/><Relationship Id="rId49" Type="http://schemas.openxmlformats.org/officeDocument/2006/relationships/image" Target="../media/image209.svg"/><Relationship Id="rId57" Type="http://schemas.openxmlformats.org/officeDocument/2006/relationships/image" Target="../media/image217.svg"/><Relationship Id="rId10" Type="http://schemas.openxmlformats.org/officeDocument/2006/relationships/image" Target="../media/image170.png"/><Relationship Id="rId31" Type="http://schemas.openxmlformats.org/officeDocument/2006/relationships/image" Target="../media/image191.svg"/><Relationship Id="rId44" Type="http://schemas.openxmlformats.org/officeDocument/2006/relationships/image" Target="../media/image204.png"/><Relationship Id="rId52" Type="http://schemas.openxmlformats.org/officeDocument/2006/relationships/image" Target="../media/image212.png"/><Relationship Id="rId60" Type="http://schemas.openxmlformats.org/officeDocument/2006/relationships/image" Target="../media/image220.png"/><Relationship Id="rId65" Type="http://schemas.openxmlformats.org/officeDocument/2006/relationships/image" Target="../media/image225.svg"/><Relationship Id="rId73" Type="http://schemas.openxmlformats.org/officeDocument/2006/relationships/image" Target="../media/image233.svg"/><Relationship Id="rId78" Type="http://schemas.openxmlformats.org/officeDocument/2006/relationships/image" Target="../media/image238.png"/><Relationship Id="rId81" Type="http://schemas.openxmlformats.org/officeDocument/2006/relationships/image" Target="../media/image241.svg"/><Relationship Id="rId86" Type="http://schemas.openxmlformats.org/officeDocument/2006/relationships/image" Target="../media/image246.png"/><Relationship Id="rId94" Type="http://schemas.openxmlformats.org/officeDocument/2006/relationships/image" Target="../media/image254.png"/><Relationship Id="rId4" Type="http://schemas.openxmlformats.org/officeDocument/2006/relationships/image" Target="../media/image164.png"/><Relationship Id="rId9" Type="http://schemas.openxmlformats.org/officeDocument/2006/relationships/image" Target="../media/image169.svg"/><Relationship Id="rId13" Type="http://schemas.openxmlformats.org/officeDocument/2006/relationships/image" Target="../media/image173.svg"/><Relationship Id="rId18" Type="http://schemas.openxmlformats.org/officeDocument/2006/relationships/image" Target="../media/image178.png"/><Relationship Id="rId39" Type="http://schemas.openxmlformats.org/officeDocument/2006/relationships/image" Target="../media/image199.svg"/><Relationship Id="rId34" Type="http://schemas.openxmlformats.org/officeDocument/2006/relationships/image" Target="../media/image194.png"/><Relationship Id="rId50" Type="http://schemas.openxmlformats.org/officeDocument/2006/relationships/image" Target="../media/image210.png"/><Relationship Id="rId55" Type="http://schemas.openxmlformats.org/officeDocument/2006/relationships/image" Target="../media/image215.svg"/><Relationship Id="rId76" Type="http://schemas.openxmlformats.org/officeDocument/2006/relationships/image" Target="../media/image236.png"/><Relationship Id="rId97" Type="http://schemas.openxmlformats.org/officeDocument/2006/relationships/image" Target="../media/image257.svg"/><Relationship Id="rId7" Type="http://schemas.openxmlformats.org/officeDocument/2006/relationships/image" Target="../media/image167.svg"/><Relationship Id="rId71" Type="http://schemas.openxmlformats.org/officeDocument/2006/relationships/image" Target="../media/image231.svg"/><Relationship Id="rId92" Type="http://schemas.openxmlformats.org/officeDocument/2006/relationships/image" Target="../media/image252.png"/><Relationship Id="rId2" Type="http://schemas.openxmlformats.org/officeDocument/2006/relationships/image" Target="../media/image162.png"/><Relationship Id="rId29" Type="http://schemas.openxmlformats.org/officeDocument/2006/relationships/image" Target="../media/image189.svg"/><Relationship Id="rId24" Type="http://schemas.openxmlformats.org/officeDocument/2006/relationships/image" Target="../media/image184.png"/><Relationship Id="rId40" Type="http://schemas.openxmlformats.org/officeDocument/2006/relationships/image" Target="../media/image200.png"/><Relationship Id="rId45" Type="http://schemas.openxmlformats.org/officeDocument/2006/relationships/image" Target="../media/image205.svg"/><Relationship Id="rId66" Type="http://schemas.openxmlformats.org/officeDocument/2006/relationships/image" Target="../media/image226.png"/><Relationship Id="rId87" Type="http://schemas.openxmlformats.org/officeDocument/2006/relationships/image" Target="../media/image247.svg"/><Relationship Id="rId61" Type="http://schemas.openxmlformats.org/officeDocument/2006/relationships/image" Target="../media/image221.svg"/><Relationship Id="rId82" Type="http://schemas.openxmlformats.org/officeDocument/2006/relationships/image" Target="../media/image242.png"/><Relationship Id="rId19" Type="http://schemas.openxmlformats.org/officeDocument/2006/relationships/image" Target="../media/image179.svg"/><Relationship Id="rId14" Type="http://schemas.openxmlformats.org/officeDocument/2006/relationships/image" Target="../media/image174.png"/><Relationship Id="rId30" Type="http://schemas.openxmlformats.org/officeDocument/2006/relationships/image" Target="../media/image190.png"/><Relationship Id="rId35" Type="http://schemas.openxmlformats.org/officeDocument/2006/relationships/image" Target="../media/image195.svg"/><Relationship Id="rId56" Type="http://schemas.openxmlformats.org/officeDocument/2006/relationships/image" Target="../media/image216.png"/><Relationship Id="rId77" Type="http://schemas.openxmlformats.org/officeDocument/2006/relationships/image" Target="../media/image237.svg"/><Relationship Id="rId8" Type="http://schemas.openxmlformats.org/officeDocument/2006/relationships/image" Target="../media/image168.png"/><Relationship Id="rId51" Type="http://schemas.openxmlformats.org/officeDocument/2006/relationships/image" Target="../media/image211.svg"/><Relationship Id="rId72" Type="http://schemas.openxmlformats.org/officeDocument/2006/relationships/image" Target="../media/image232.png"/><Relationship Id="rId93" Type="http://schemas.openxmlformats.org/officeDocument/2006/relationships/image" Target="../media/image253.svg"/><Relationship Id="rId98"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3" Type="http://schemas.openxmlformats.org/officeDocument/2006/relationships/image" Target="../media/image267.svg"/><Relationship Id="rId18" Type="http://schemas.openxmlformats.org/officeDocument/2006/relationships/image" Target="../media/image272.png"/><Relationship Id="rId26" Type="http://schemas.openxmlformats.org/officeDocument/2006/relationships/image" Target="../media/image280.png"/><Relationship Id="rId39" Type="http://schemas.openxmlformats.org/officeDocument/2006/relationships/image" Target="../media/image293.svg"/><Relationship Id="rId21" Type="http://schemas.openxmlformats.org/officeDocument/2006/relationships/image" Target="../media/image275.svg"/><Relationship Id="rId34" Type="http://schemas.openxmlformats.org/officeDocument/2006/relationships/image" Target="../media/image288.png"/><Relationship Id="rId42" Type="http://schemas.openxmlformats.org/officeDocument/2006/relationships/image" Target="../media/image296.png"/><Relationship Id="rId47" Type="http://schemas.openxmlformats.org/officeDocument/2006/relationships/image" Target="../media/image301.svg"/><Relationship Id="rId7" Type="http://schemas.openxmlformats.org/officeDocument/2006/relationships/image" Target="../media/image261.svg"/><Relationship Id="rId2" Type="http://schemas.openxmlformats.org/officeDocument/2006/relationships/notesSlide" Target="../notesSlides/notesSlide3.xml"/><Relationship Id="rId16" Type="http://schemas.openxmlformats.org/officeDocument/2006/relationships/image" Target="../media/image270.png"/><Relationship Id="rId29" Type="http://schemas.openxmlformats.org/officeDocument/2006/relationships/image" Target="../media/image283.svg"/><Relationship Id="rId1" Type="http://schemas.openxmlformats.org/officeDocument/2006/relationships/slideLayout" Target="../slideLayouts/slideLayout15.xml"/><Relationship Id="rId6" Type="http://schemas.openxmlformats.org/officeDocument/2006/relationships/image" Target="../media/image260.png"/><Relationship Id="rId11" Type="http://schemas.openxmlformats.org/officeDocument/2006/relationships/image" Target="../media/image265.svg"/><Relationship Id="rId24" Type="http://schemas.openxmlformats.org/officeDocument/2006/relationships/image" Target="../media/image278.png"/><Relationship Id="rId32" Type="http://schemas.openxmlformats.org/officeDocument/2006/relationships/image" Target="../media/image286.png"/><Relationship Id="rId37" Type="http://schemas.openxmlformats.org/officeDocument/2006/relationships/image" Target="../media/image291.svg"/><Relationship Id="rId40" Type="http://schemas.openxmlformats.org/officeDocument/2006/relationships/image" Target="../media/image294.png"/><Relationship Id="rId45" Type="http://schemas.openxmlformats.org/officeDocument/2006/relationships/image" Target="../media/image299.svg"/><Relationship Id="rId5" Type="http://schemas.openxmlformats.org/officeDocument/2006/relationships/image" Target="../media/image259.svg"/><Relationship Id="rId15" Type="http://schemas.openxmlformats.org/officeDocument/2006/relationships/image" Target="../media/image269.svg"/><Relationship Id="rId23" Type="http://schemas.openxmlformats.org/officeDocument/2006/relationships/image" Target="../media/image277.svg"/><Relationship Id="rId28" Type="http://schemas.openxmlformats.org/officeDocument/2006/relationships/image" Target="../media/image282.png"/><Relationship Id="rId36" Type="http://schemas.openxmlformats.org/officeDocument/2006/relationships/image" Target="../media/image290.png"/><Relationship Id="rId10" Type="http://schemas.openxmlformats.org/officeDocument/2006/relationships/image" Target="../media/image264.png"/><Relationship Id="rId19" Type="http://schemas.openxmlformats.org/officeDocument/2006/relationships/image" Target="../media/image273.svg"/><Relationship Id="rId31" Type="http://schemas.openxmlformats.org/officeDocument/2006/relationships/image" Target="../media/image285.svg"/><Relationship Id="rId44" Type="http://schemas.openxmlformats.org/officeDocument/2006/relationships/image" Target="../media/image298.png"/><Relationship Id="rId4" Type="http://schemas.openxmlformats.org/officeDocument/2006/relationships/image" Target="../media/image258.png"/><Relationship Id="rId9" Type="http://schemas.openxmlformats.org/officeDocument/2006/relationships/image" Target="../media/image263.svg"/><Relationship Id="rId14" Type="http://schemas.openxmlformats.org/officeDocument/2006/relationships/image" Target="../media/image268.png"/><Relationship Id="rId22" Type="http://schemas.openxmlformats.org/officeDocument/2006/relationships/image" Target="../media/image276.png"/><Relationship Id="rId27" Type="http://schemas.openxmlformats.org/officeDocument/2006/relationships/image" Target="../media/image281.svg"/><Relationship Id="rId30" Type="http://schemas.openxmlformats.org/officeDocument/2006/relationships/image" Target="../media/image284.png"/><Relationship Id="rId35" Type="http://schemas.openxmlformats.org/officeDocument/2006/relationships/image" Target="../media/image289.svg"/><Relationship Id="rId43" Type="http://schemas.openxmlformats.org/officeDocument/2006/relationships/image" Target="../media/image297.svg"/><Relationship Id="rId8" Type="http://schemas.openxmlformats.org/officeDocument/2006/relationships/image" Target="../media/image262.png"/><Relationship Id="rId3" Type="http://schemas.openxmlformats.org/officeDocument/2006/relationships/image" Target="../media/image1.jpeg"/><Relationship Id="rId12" Type="http://schemas.openxmlformats.org/officeDocument/2006/relationships/image" Target="../media/image266.png"/><Relationship Id="rId17" Type="http://schemas.openxmlformats.org/officeDocument/2006/relationships/image" Target="../media/image271.svg"/><Relationship Id="rId25" Type="http://schemas.openxmlformats.org/officeDocument/2006/relationships/image" Target="../media/image279.svg"/><Relationship Id="rId33" Type="http://schemas.openxmlformats.org/officeDocument/2006/relationships/image" Target="../media/image287.svg"/><Relationship Id="rId38" Type="http://schemas.openxmlformats.org/officeDocument/2006/relationships/image" Target="../media/image292.png"/><Relationship Id="rId46" Type="http://schemas.openxmlformats.org/officeDocument/2006/relationships/image" Target="../media/image300.png"/><Relationship Id="rId20" Type="http://schemas.openxmlformats.org/officeDocument/2006/relationships/image" Target="../media/image274.png"/><Relationship Id="rId41" Type="http://schemas.openxmlformats.org/officeDocument/2006/relationships/image" Target="../media/image295.svg"/></Relationships>
</file>

<file path=ppt/slides/_rels/slide61.xml.rels><?xml version="1.0" encoding="UTF-8" standalone="yes"?>
<Relationships xmlns="http://schemas.openxmlformats.org/package/2006/relationships"><Relationship Id="rId13" Type="http://schemas.openxmlformats.org/officeDocument/2006/relationships/image" Target="../media/image311.svg"/><Relationship Id="rId18" Type="http://schemas.openxmlformats.org/officeDocument/2006/relationships/image" Target="../media/image316.png"/><Relationship Id="rId26" Type="http://schemas.openxmlformats.org/officeDocument/2006/relationships/image" Target="../media/image324.png"/><Relationship Id="rId3" Type="http://schemas.openxmlformats.org/officeDocument/2006/relationships/image" Target="../media/image302.png"/><Relationship Id="rId21" Type="http://schemas.openxmlformats.org/officeDocument/2006/relationships/image" Target="../media/image319.svg"/><Relationship Id="rId34" Type="http://schemas.openxmlformats.org/officeDocument/2006/relationships/image" Target="../media/image332.png"/><Relationship Id="rId7" Type="http://schemas.openxmlformats.org/officeDocument/2006/relationships/image" Target="../media/image1.jpeg"/><Relationship Id="rId12" Type="http://schemas.openxmlformats.org/officeDocument/2006/relationships/image" Target="../media/image310.png"/><Relationship Id="rId17" Type="http://schemas.openxmlformats.org/officeDocument/2006/relationships/image" Target="../media/image315.svg"/><Relationship Id="rId25" Type="http://schemas.openxmlformats.org/officeDocument/2006/relationships/image" Target="../media/image323.svg"/><Relationship Id="rId33" Type="http://schemas.openxmlformats.org/officeDocument/2006/relationships/image" Target="../media/image331.svg"/><Relationship Id="rId2" Type="http://schemas.openxmlformats.org/officeDocument/2006/relationships/notesSlide" Target="../notesSlides/notesSlide4.xml"/><Relationship Id="rId16" Type="http://schemas.openxmlformats.org/officeDocument/2006/relationships/image" Target="../media/image314.png"/><Relationship Id="rId20" Type="http://schemas.openxmlformats.org/officeDocument/2006/relationships/image" Target="../media/image318.png"/><Relationship Id="rId29" Type="http://schemas.openxmlformats.org/officeDocument/2006/relationships/image" Target="../media/image327.svg"/><Relationship Id="rId1" Type="http://schemas.openxmlformats.org/officeDocument/2006/relationships/slideLayout" Target="../slideLayouts/slideLayout15.xml"/><Relationship Id="rId6" Type="http://schemas.openxmlformats.org/officeDocument/2006/relationships/image" Target="../media/image305.svg"/><Relationship Id="rId11" Type="http://schemas.openxmlformats.org/officeDocument/2006/relationships/image" Target="../media/image309.svg"/><Relationship Id="rId24" Type="http://schemas.openxmlformats.org/officeDocument/2006/relationships/image" Target="../media/image322.png"/><Relationship Id="rId32" Type="http://schemas.openxmlformats.org/officeDocument/2006/relationships/image" Target="../media/image330.png"/><Relationship Id="rId5" Type="http://schemas.openxmlformats.org/officeDocument/2006/relationships/image" Target="../media/image304.png"/><Relationship Id="rId15" Type="http://schemas.openxmlformats.org/officeDocument/2006/relationships/image" Target="../media/image313.svg"/><Relationship Id="rId23" Type="http://schemas.openxmlformats.org/officeDocument/2006/relationships/image" Target="../media/image321.svg"/><Relationship Id="rId28" Type="http://schemas.openxmlformats.org/officeDocument/2006/relationships/image" Target="../media/image326.png"/><Relationship Id="rId10" Type="http://schemas.openxmlformats.org/officeDocument/2006/relationships/image" Target="../media/image308.png"/><Relationship Id="rId19" Type="http://schemas.openxmlformats.org/officeDocument/2006/relationships/image" Target="../media/image317.svg"/><Relationship Id="rId31" Type="http://schemas.openxmlformats.org/officeDocument/2006/relationships/image" Target="../media/image329.svg"/><Relationship Id="rId4" Type="http://schemas.openxmlformats.org/officeDocument/2006/relationships/image" Target="../media/image303.svg"/><Relationship Id="rId9" Type="http://schemas.openxmlformats.org/officeDocument/2006/relationships/image" Target="../media/image307.svg"/><Relationship Id="rId14" Type="http://schemas.openxmlformats.org/officeDocument/2006/relationships/image" Target="../media/image312.png"/><Relationship Id="rId22" Type="http://schemas.openxmlformats.org/officeDocument/2006/relationships/image" Target="../media/image320.png"/><Relationship Id="rId27" Type="http://schemas.openxmlformats.org/officeDocument/2006/relationships/image" Target="../media/image325.svg"/><Relationship Id="rId30" Type="http://schemas.openxmlformats.org/officeDocument/2006/relationships/image" Target="../media/image328.png"/><Relationship Id="rId35" Type="http://schemas.openxmlformats.org/officeDocument/2006/relationships/image" Target="../media/image333.svg"/><Relationship Id="rId8" Type="http://schemas.openxmlformats.org/officeDocument/2006/relationships/image" Target="../media/image306.png"/></Relationships>
</file>

<file path=ppt/slides/_rels/slide62.xml.rels><?xml version="1.0" encoding="UTF-8" standalone="yes"?>
<Relationships xmlns="http://schemas.openxmlformats.org/package/2006/relationships"><Relationship Id="rId8" Type="http://schemas.openxmlformats.org/officeDocument/2006/relationships/image" Target="../media/image338.png"/><Relationship Id="rId13" Type="http://schemas.openxmlformats.org/officeDocument/2006/relationships/image" Target="../media/image343.svg"/><Relationship Id="rId3" Type="http://schemas.openxmlformats.org/officeDocument/2006/relationships/image" Target="../media/image1.jpeg"/><Relationship Id="rId7" Type="http://schemas.openxmlformats.org/officeDocument/2006/relationships/image" Target="../media/image337.svg"/><Relationship Id="rId12" Type="http://schemas.openxmlformats.org/officeDocument/2006/relationships/image" Target="../media/image34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36.png"/><Relationship Id="rId11" Type="http://schemas.openxmlformats.org/officeDocument/2006/relationships/image" Target="../media/image341.svg"/><Relationship Id="rId5" Type="http://schemas.openxmlformats.org/officeDocument/2006/relationships/image" Target="../media/image335.svg"/><Relationship Id="rId15" Type="http://schemas.openxmlformats.org/officeDocument/2006/relationships/image" Target="../media/image345.svg"/><Relationship Id="rId10" Type="http://schemas.openxmlformats.org/officeDocument/2006/relationships/image" Target="../media/image340.png"/><Relationship Id="rId4" Type="http://schemas.openxmlformats.org/officeDocument/2006/relationships/image" Target="../media/image334.png"/><Relationship Id="rId9" Type="http://schemas.openxmlformats.org/officeDocument/2006/relationships/image" Target="../media/image339.svg"/><Relationship Id="rId14" Type="http://schemas.openxmlformats.org/officeDocument/2006/relationships/image" Target="../media/image344.png"/></Relationships>
</file>

<file path=ppt/slides/_rels/slide63.xml.rels><?xml version="1.0" encoding="UTF-8" standalone="yes"?>
<Relationships xmlns="http://schemas.openxmlformats.org/package/2006/relationships"><Relationship Id="rId13" Type="http://schemas.openxmlformats.org/officeDocument/2006/relationships/image" Target="../media/image357.svg"/><Relationship Id="rId18" Type="http://schemas.openxmlformats.org/officeDocument/2006/relationships/image" Target="../media/image362.png"/><Relationship Id="rId26" Type="http://schemas.openxmlformats.org/officeDocument/2006/relationships/image" Target="../media/image370.png"/><Relationship Id="rId39" Type="http://schemas.openxmlformats.org/officeDocument/2006/relationships/image" Target="../media/image383.svg"/><Relationship Id="rId21" Type="http://schemas.openxmlformats.org/officeDocument/2006/relationships/image" Target="../media/image365.svg"/><Relationship Id="rId34" Type="http://schemas.openxmlformats.org/officeDocument/2006/relationships/image" Target="../media/image378.png"/><Relationship Id="rId42" Type="http://schemas.openxmlformats.org/officeDocument/2006/relationships/image" Target="../media/image1.jpeg"/><Relationship Id="rId7" Type="http://schemas.openxmlformats.org/officeDocument/2006/relationships/image" Target="../media/image351.svg"/><Relationship Id="rId2" Type="http://schemas.openxmlformats.org/officeDocument/2006/relationships/image" Target="../media/image346.png"/><Relationship Id="rId16" Type="http://schemas.openxmlformats.org/officeDocument/2006/relationships/image" Target="../media/image360.png"/><Relationship Id="rId20" Type="http://schemas.openxmlformats.org/officeDocument/2006/relationships/image" Target="../media/image364.png"/><Relationship Id="rId29" Type="http://schemas.openxmlformats.org/officeDocument/2006/relationships/image" Target="../media/image373.svg"/><Relationship Id="rId41" Type="http://schemas.openxmlformats.org/officeDocument/2006/relationships/image" Target="../media/image385.svg"/><Relationship Id="rId1" Type="http://schemas.openxmlformats.org/officeDocument/2006/relationships/slideLayout" Target="../slideLayouts/slideLayout18.xml"/><Relationship Id="rId6" Type="http://schemas.openxmlformats.org/officeDocument/2006/relationships/image" Target="../media/image350.png"/><Relationship Id="rId11" Type="http://schemas.openxmlformats.org/officeDocument/2006/relationships/image" Target="../media/image355.svg"/><Relationship Id="rId24" Type="http://schemas.openxmlformats.org/officeDocument/2006/relationships/image" Target="../media/image368.png"/><Relationship Id="rId32" Type="http://schemas.openxmlformats.org/officeDocument/2006/relationships/image" Target="../media/image376.png"/><Relationship Id="rId37" Type="http://schemas.openxmlformats.org/officeDocument/2006/relationships/image" Target="../media/image381.svg"/><Relationship Id="rId40" Type="http://schemas.openxmlformats.org/officeDocument/2006/relationships/image" Target="../media/image384.png"/><Relationship Id="rId5" Type="http://schemas.openxmlformats.org/officeDocument/2006/relationships/image" Target="../media/image349.svg"/><Relationship Id="rId15" Type="http://schemas.openxmlformats.org/officeDocument/2006/relationships/image" Target="../media/image359.svg"/><Relationship Id="rId23" Type="http://schemas.openxmlformats.org/officeDocument/2006/relationships/image" Target="../media/image367.svg"/><Relationship Id="rId28" Type="http://schemas.openxmlformats.org/officeDocument/2006/relationships/image" Target="../media/image372.png"/><Relationship Id="rId36" Type="http://schemas.openxmlformats.org/officeDocument/2006/relationships/image" Target="../media/image380.png"/><Relationship Id="rId10" Type="http://schemas.openxmlformats.org/officeDocument/2006/relationships/image" Target="../media/image354.png"/><Relationship Id="rId19" Type="http://schemas.openxmlformats.org/officeDocument/2006/relationships/image" Target="../media/image363.svg"/><Relationship Id="rId31" Type="http://schemas.openxmlformats.org/officeDocument/2006/relationships/image" Target="../media/image375.svg"/><Relationship Id="rId4" Type="http://schemas.openxmlformats.org/officeDocument/2006/relationships/image" Target="../media/image348.png"/><Relationship Id="rId9" Type="http://schemas.openxmlformats.org/officeDocument/2006/relationships/image" Target="../media/image353.svg"/><Relationship Id="rId14" Type="http://schemas.openxmlformats.org/officeDocument/2006/relationships/image" Target="../media/image358.png"/><Relationship Id="rId22" Type="http://schemas.openxmlformats.org/officeDocument/2006/relationships/image" Target="../media/image366.png"/><Relationship Id="rId27" Type="http://schemas.openxmlformats.org/officeDocument/2006/relationships/image" Target="../media/image371.svg"/><Relationship Id="rId30" Type="http://schemas.openxmlformats.org/officeDocument/2006/relationships/image" Target="../media/image374.png"/><Relationship Id="rId35" Type="http://schemas.openxmlformats.org/officeDocument/2006/relationships/image" Target="../media/image379.svg"/><Relationship Id="rId8" Type="http://schemas.openxmlformats.org/officeDocument/2006/relationships/image" Target="../media/image352.png"/><Relationship Id="rId3" Type="http://schemas.openxmlformats.org/officeDocument/2006/relationships/image" Target="../media/image347.svg"/><Relationship Id="rId12" Type="http://schemas.openxmlformats.org/officeDocument/2006/relationships/image" Target="../media/image356.png"/><Relationship Id="rId17" Type="http://schemas.openxmlformats.org/officeDocument/2006/relationships/image" Target="../media/image361.svg"/><Relationship Id="rId25" Type="http://schemas.openxmlformats.org/officeDocument/2006/relationships/image" Target="../media/image369.svg"/><Relationship Id="rId33" Type="http://schemas.openxmlformats.org/officeDocument/2006/relationships/image" Target="../media/image377.svg"/><Relationship Id="rId38" Type="http://schemas.openxmlformats.org/officeDocument/2006/relationships/image" Target="../media/image382.png"/></Relationships>
</file>

<file path=ppt/slides/_rels/slide64.xml.rels><?xml version="1.0" encoding="UTF-8" standalone="yes"?>
<Relationships xmlns="http://schemas.openxmlformats.org/package/2006/relationships"><Relationship Id="rId26" Type="http://schemas.openxmlformats.org/officeDocument/2006/relationships/image" Target="../media/image410.png"/><Relationship Id="rId21" Type="http://schemas.openxmlformats.org/officeDocument/2006/relationships/image" Target="../media/image405.svg"/><Relationship Id="rId42" Type="http://schemas.openxmlformats.org/officeDocument/2006/relationships/image" Target="../media/image426.png"/><Relationship Id="rId47" Type="http://schemas.openxmlformats.org/officeDocument/2006/relationships/image" Target="../media/image431.svg"/><Relationship Id="rId63" Type="http://schemas.openxmlformats.org/officeDocument/2006/relationships/image" Target="../media/image447.svg"/><Relationship Id="rId68" Type="http://schemas.openxmlformats.org/officeDocument/2006/relationships/image" Target="../media/image452.png"/><Relationship Id="rId84" Type="http://schemas.openxmlformats.org/officeDocument/2006/relationships/image" Target="../media/image1.jpeg"/><Relationship Id="rId16" Type="http://schemas.openxmlformats.org/officeDocument/2006/relationships/image" Target="../media/image400.png"/><Relationship Id="rId11" Type="http://schemas.openxmlformats.org/officeDocument/2006/relationships/image" Target="../media/image395.svg"/><Relationship Id="rId32" Type="http://schemas.openxmlformats.org/officeDocument/2006/relationships/image" Target="../media/image416.png"/><Relationship Id="rId37" Type="http://schemas.openxmlformats.org/officeDocument/2006/relationships/image" Target="../media/image421.svg"/><Relationship Id="rId53" Type="http://schemas.openxmlformats.org/officeDocument/2006/relationships/image" Target="../media/image437.svg"/><Relationship Id="rId58" Type="http://schemas.openxmlformats.org/officeDocument/2006/relationships/image" Target="../media/image442.png"/><Relationship Id="rId74" Type="http://schemas.openxmlformats.org/officeDocument/2006/relationships/image" Target="../media/image458.png"/><Relationship Id="rId79" Type="http://schemas.openxmlformats.org/officeDocument/2006/relationships/image" Target="../media/image463.svg"/><Relationship Id="rId5" Type="http://schemas.openxmlformats.org/officeDocument/2006/relationships/image" Target="../media/image389.svg"/><Relationship Id="rId61" Type="http://schemas.openxmlformats.org/officeDocument/2006/relationships/image" Target="../media/image445.svg"/><Relationship Id="rId82" Type="http://schemas.openxmlformats.org/officeDocument/2006/relationships/image" Target="../media/image466.png"/><Relationship Id="rId19" Type="http://schemas.openxmlformats.org/officeDocument/2006/relationships/image" Target="../media/image403.svg"/><Relationship Id="rId14" Type="http://schemas.openxmlformats.org/officeDocument/2006/relationships/image" Target="../media/image398.png"/><Relationship Id="rId22" Type="http://schemas.openxmlformats.org/officeDocument/2006/relationships/image" Target="../media/image406.png"/><Relationship Id="rId27" Type="http://schemas.openxmlformats.org/officeDocument/2006/relationships/image" Target="../media/image411.svg"/><Relationship Id="rId30" Type="http://schemas.openxmlformats.org/officeDocument/2006/relationships/image" Target="../media/image414.png"/><Relationship Id="rId35" Type="http://schemas.openxmlformats.org/officeDocument/2006/relationships/image" Target="../media/image419.svg"/><Relationship Id="rId43" Type="http://schemas.openxmlformats.org/officeDocument/2006/relationships/image" Target="../media/image427.svg"/><Relationship Id="rId48" Type="http://schemas.openxmlformats.org/officeDocument/2006/relationships/image" Target="../media/image432.png"/><Relationship Id="rId56" Type="http://schemas.openxmlformats.org/officeDocument/2006/relationships/image" Target="../media/image440.png"/><Relationship Id="rId64" Type="http://schemas.openxmlformats.org/officeDocument/2006/relationships/image" Target="../media/image448.png"/><Relationship Id="rId69" Type="http://schemas.openxmlformats.org/officeDocument/2006/relationships/image" Target="../media/image453.svg"/><Relationship Id="rId77" Type="http://schemas.openxmlformats.org/officeDocument/2006/relationships/image" Target="../media/image461.svg"/><Relationship Id="rId8" Type="http://schemas.openxmlformats.org/officeDocument/2006/relationships/image" Target="../media/image392.png"/><Relationship Id="rId51" Type="http://schemas.openxmlformats.org/officeDocument/2006/relationships/image" Target="../media/image435.svg"/><Relationship Id="rId72" Type="http://schemas.openxmlformats.org/officeDocument/2006/relationships/image" Target="../media/image456.png"/><Relationship Id="rId80" Type="http://schemas.openxmlformats.org/officeDocument/2006/relationships/image" Target="../media/image464.png"/><Relationship Id="rId3" Type="http://schemas.openxmlformats.org/officeDocument/2006/relationships/image" Target="../media/image387.svg"/><Relationship Id="rId12" Type="http://schemas.openxmlformats.org/officeDocument/2006/relationships/image" Target="../media/image396.png"/><Relationship Id="rId17" Type="http://schemas.openxmlformats.org/officeDocument/2006/relationships/image" Target="../media/image401.svg"/><Relationship Id="rId25" Type="http://schemas.openxmlformats.org/officeDocument/2006/relationships/image" Target="../media/image409.svg"/><Relationship Id="rId33" Type="http://schemas.openxmlformats.org/officeDocument/2006/relationships/image" Target="../media/image417.svg"/><Relationship Id="rId38" Type="http://schemas.openxmlformats.org/officeDocument/2006/relationships/image" Target="../media/image422.png"/><Relationship Id="rId46" Type="http://schemas.openxmlformats.org/officeDocument/2006/relationships/image" Target="../media/image430.png"/><Relationship Id="rId59" Type="http://schemas.openxmlformats.org/officeDocument/2006/relationships/image" Target="../media/image443.svg"/><Relationship Id="rId67" Type="http://schemas.openxmlformats.org/officeDocument/2006/relationships/image" Target="../media/image451.svg"/><Relationship Id="rId20" Type="http://schemas.openxmlformats.org/officeDocument/2006/relationships/image" Target="../media/image404.png"/><Relationship Id="rId41" Type="http://schemas.openxmlformats.org/officeDocument/2006/relationships/image" Target="../media/image425.svg"/><Relationship Id="rId54" Type="http://schemas.openxmlformats.org/officeDocument/2006/relationships/image" Target="../media/image438.png"/><Relationship Id="rId62" Type="http://schemas.openxmlformats.org/officeDocument/2006/relationships/image" Target="../media/image446.png"/><Relationship Id="rId70" Type="http://schemas.openxmlformats.org/officeDocument/2006/relationships/image" Target="../media/image454.png"/><Relationship Id="rId75" Type="http://schemas.openxmlformats.org/officeDocument/2006/relationships/image" Target="../media/image459.svg"/><Relationship Id="rId83" Type="http://schemas.openxmlformats.org/officeDocument/2006/relationships/image" Target="../media/image467.svg"/><Relationship Id="rId1" Type="http://schemas.openxmlformats.org/officeDocument/2006/relationships/slideLayout" Target="../slideLayouts/slideLayout18.xml"/><Relationship Id="rId6" Type="http://schemas.openxmlformats.org/officeDocument/2006/relationships/image" Target="../media/image390.png"/><Relationship Id="rId15" Type="http://schemas.openxmlformats.org/officeDocument/2006/relationships/image" Target="../media/image399.svg"/><Relationship Id="rId23" Type="http://schemas.openxmlformats.org/officeDocument/2006/relationships/image" Target="../media/image407.svg"/><Relationship Id="rId28" Type="http://schemas.openxmlformats.org/officeDocument/2006/relationships/image" Target="../media/image412.png"/><Relationship Id="rId36" Type="http://schemas.openxmlformats.org/officeDocument/2006/relationships/image" Target="../media/image420.png"/><Relationship Id="rId49" Type="http://schemas.openxmlformats.org/officeDocument/2006/relationships/image" Target="../media/image433.svg"/><Relationship Id="rId57" Type="http://schemas.openxmlformats.org/officeDocument/2006/relationships/image" Target="../media/image441.svg"/><Relationship Id="rId10" Type="http://schemas.openxmlformats.org/officeDocument/2006/relationships/image" Target="../media/image394.png"/><Relationship Id="rId31" Type="http://schemas.openxmlformats.org/officeDocument/2006/relationships/image" Target="../media/image415.svg"/><Relationship Id="rId44" Type="http://schemas.openxmlformats.org/officeDocument/2006/relationships/image" Target="../media/image428.png"/><Relationship Id="rId52" Type="http://schemas.openxmlformats.org/officeDocument/2006/relationships/image" Target="../media/image436.png"/><Relationship Id="rId60" Type="http://schemas.openxmlformats.org/officeDocument/2006/relationships/image" Target="../media/image444.png"/><Relationship Id="rId65" Type="http://schemas.openxmlformats.org/officeDocument/2006/relationships/image" Target="../media/image449.svg"/><Relationship Id="rId73" Type="http://schemas.openxmlformats.org/officeDocument/2006/relationships/image" Target="../media/image457.svg"/><Relationship Id="rId78" Type="http://schemas.openxmlformats.org/officeDocument/2006/relationships/image" Target="../media/image462.png"/><Relationship Id="rId81" Type="http://schemas.openxmlformats.org/officeDocument/2006/relationships/image" Target="../media/image465.svg"/><Relationship Id="rId4" Type="http://schemas.openxmlformats.org/officeDocument/2006/relationships/image" Target="../media/image388.png"/><Relationship Id="rId9" Type="http://schemas.openxmlformats.org/officeDocument/2006/relationships/image" Target="../media/image393.svg"/><Relationship Id="rId13" Type="http://schemas.openxmlformats.org/officeDocument/2006/relationships/image" Target="../media/image397.svg"/><Relationship Id="rId18" Type="http://schemas.openxmlformats.org/officeDocument/2006/relationships/image" Target="../media/image402.png"/><Relationship Id="rId39" Type="http://schemas.openxmlformats.org/officeDocument/2006/relationships/image" Target="../media/image423.svg"/><Relationship Id="rId34" Type="http://schemas.openxmlformats.org/officeDocument/2006/relationships/image" Target="../media/image418.png"/><Relationship Id="rId50" Type="http://schemas.openxmlformats.org/officeDocument/2006/relationships/image" Target="../media/image434.png"/><Relationship Id="rId55" Type="http://schemas.openxmlformats.org/officeDocument/2006/relationships/image" Target="../media/image439.svg"/><Relationship Id="rId76" Type="http://schemas.openxmlformats.org/officeDocument/2006/relationships/image" Target="../media/image460.png"/><Relationship Id="rId7" Type="http://schemas.openxmlformats.org/officeDocument/2006/relationships/image" Target="../media/image391.svg"/><Relationship Id="rId71" Type="http://schemas.openxmlformats.org/officeDocument/2006/relationships/image" Target="../media/image455.svg"/><Relationship Id="rId2" Type="http://schemas.openxmlformats.org/officeDocument/2006/relationships/image" Target="../media/image386.png"/><Relationship Id="rId29" Type="http://schemas.openxmlformats.org/officeDocument/2006/relationships/image" Target="../media/image413.svg"/><Relationship Id="rId24" Type="http://schemas.openxmlformats.org/officeDocument/2006/relationships/image" Target="../media/image408.png"/><Relationship Id="rId40" Type="http://schemas.openxmlformats.org/officeDocument/2006/relationships/image" Target="../media/image424.png"/><Relationship Id="rId45" Type="http://schemas.openxmlformats.org/officeDocument/2006/relationships/image" Target="../media/image429.svg"/><Relationship Id="rId66" Type="http://schemas.openxmlformats.org/officeDocument/2006/relationships/image" Target="../media/image450.png"/></Relationships>
</file>

<file path=ppt/slides/_rels/slide65.xml.rels><?xml version="1.0" encoding="UTF-8" standalone="yes"?>
<Relationships xmlns="http://schemas.openxmlformats.org/package/2006/relationships"><Relationship Id="rId13" Type="http://schemas.openxmlformats.org/officeDocument/2006/relationships/image" Target="../media/image479.svg"/><Relationship Id="rId18" Type="http://schemas.openxmlformats.org/officeDocument/2006/relationships/image" Target="../media/image484.png"/><Relationship Id="rId26" Type="http://schemas.openxmlformats.org/officeDocument/2006/relationships/image" Target="../media/image492.png"/><Relationship Id="rId39" Type="http://schemas.openxmlformats.org/officeDocument/2006/relationships/image" Target="../media/image505.svg"/><Relationship Id="rId21" Type="http://schemas.openxmlformats.org/officeDocument/2006/relationships/image" Target="../media/image487.svg"/><Relationship Id="rId34" Type="http://schemas.openxmlformats.org/officeDocument/2006/relationships/image" Target="../media/image500.png"/><Relationship Id="rId42" Type="http://schemas.openxmlformats.org/officeDocument/2006/relationships/image" Target="../media/image508.png"/><Relationship Id="rId7" Type="http://schemas.openxmlformats.org/officeDocument/2006/relationships/image" Target="../media/image473.svg"/><Relationship Id="rId2" Type="http://schemas.openxmlformats.org/officeDocument/2006/relationships/image" Target="../media/image468.png"/><Relationship Id="rId16" Type="http://schemas.openxmlformats.org/officeDocument/2006/relationships/image" Target="../media/image482.png"/><Relationship Id="rId20" Type="http://schemas.openxmlformats.org/officeDocument/2006/relationships/image" Target="../media/image486.png"/><Relationship Id="rId29" Type="http://schemas.openxmlformats.org/officeDocument/2006/relationships/image" Target="../media/image495.svg"/><Relationship Id="rId41" Type="http://schemas.openxmlformats.org/officeDocument/2006/relationships/image" Target="../media/image507.svg"/><Relationship Id="rId1" Type="http://schemas.openxmlformats.org/officeDocument/2006/relationships/slideLayout" Target="../slideLayouts/slideLayout18.xml"/><Relationship Id="rId6" Type="http://schemas.openxmlformats.org/officeDocument/2006/relationships/image" Target="../media/image472.png"/><Relationship Id="rId11" Type="http://schemas.openxmlformats.org/officeDocument/2006/relationships/image" Target="../media/image477.svg"/><Relationship Id="rId24" Type="http://schemas.openxmlformats.org/officeDocument/2006/relationships/image" Target="../media/image490.png"/><Relationship Id="rId32" Type="http://schemas.openxmlformats.org/officeDocument/2006/relationships/image" Target="../media/image498.png"/><Relationship Id="rId37" Type="http://schemas.openxmlformats.org/officeDocument/2006/relationships/image" Target="../media/image503.svg"/><Relationship Id="rId40" Type="http://schemas.openxmlformats.org/officeDocument/2006/relationships/image" Target="../media/image506.png"/><Relationship Id="rId5" Type="http://schemas.openxmlformats.org/officeDocument/2006/relationships/image" Target="../media/image471.svg"/><Relationship Id="rId15" Type="http://schemas.openxmlformats.org/officeDocument/2006/relationships/image" Target="../media/image481.svg"/><Relationship Id="rId23" Type="http://schemas.openxmlformats.org/officeDocument/2006/relationships/image" Target="../media/image489.svg"/><Relationship Id="rId28" Type="http://schemas.openxmlformats.org/officeDocument/2006/relationships/image" Target="../media/image494.png"/><Relationship Id="rId36" Type="http://schemas.openxmlformats.org/officeDocument/2006/relationships/image" Target="../media/image502.png"/><Relationship Id="rId10" Type="http://schemas.openxmlformats.org/officeDocument/2006/relationships/image" Target="../media/image476.png"/><Relationship Id="rId19" Type="http://schemas.openxmlformats.org/officeDocument/2006/relationships/image" Target="../media/image485.svg"/><Relationship Id="rId31" Type="http://schemas.openxmlformats.org/officeDocument/2006/relationships/image" Target="../media/image497.svg"/><Relationship Id="rId44" Type="http://schemas.openxmlformats.org/officeDocument/2006/relationships/image" Target="../media/image1.jpeg"/><Relationship Id="rId4" Type="http://schemas.openxmlformats.org/officeDocument/2006/relationships/image" Target="../media/image470.png"/><Relationship Id="rId9" Type="http://schemas.openxmlformats.org/officeDocument/2006/relationships/image" Target="../media/image475.svg"/><Relationship Id="rId14" Type="http://schemas.openxmlformats.org/officeDocument/2006/relationships/image" Target="../media/image480.png"/><Relationship Id="rId22" Type="http://schemas.openxmlformats.org/officeDocument/2006/relationships/image" Target="../media/image488.png"/><Relationship Id="rId27" Type="http://schemas.openxmlformats.org/officeDocument/2006/relationships/image" Target="../media/image493.svg"/><Relationship Id="rId30" Type="http://schemas.openxmlformats.org/officeDocument/2006/relationships/image" Target="../media/image496.png"/><Relationship Id="rId35" Type="http://schemas.openxmlformats.org/officeDocument/2006/relationships/image" Target="../media/image501.svg"/><Relationship Id="rId43" Type="http://schemas.openxmlformats.org/officeDocument/2006/relationships/image" Target="../media/image509.svg"/><Relationship Id="rId8" Type="http://schemas.openxmlformats.org/officeDocument/2006/relationships/image" Target="../media/image474.png"/><Relationship Id="rId3" Type="http://schemas.openxmlformats.org/officeDocument/2006/relationships/image" Target="../media/image469.svg"/><Relationship Id="rId12" Type="http://schemas.openxmlformats.org/officeDocument/2006/relationships/image" Target="../media/image478.png"/><Relationship Id="rId17" Type="http://schemas.openxmlformats.org/officeDocument/2006/relationships/image" Target="../media/image483.svg"/><Relationship Id="rId25" Type="http://schemas.openxmlformats.org/officeDocument/2006/relationships/image" Target="../media/image491.svg"/><Relationship Id="rId33" Type="http://schemas.openxmlformats.org/officeDocument/2006/relationships/image" Target="../media/image499.svg"/><Relationship Id="rId38" Type="http://schemas.openxmlformats.org/officeDocument/2006/relationships/image" Target="../media/image504.png"/></Relationships>
</file>

<file path=ppt/slides/_rels/slide66.xml.rels><?xml version="1.0" encoding="UTF-8" standalone="yes"?>
<Relationships xmlns="http://schemas.openxmlformats.org/package/2006/relationships"><Relationship Id="rId26" Type="http://schemas.openxmlformats.org/officeDocument/2006/relationships/image" Target="../media/image534.png"/><Relationship Id="rId21" Type="http://schemas.openxmlformats.org/officeDocument/2006/relationships/image" Target="../media/image529.svg"/><Relationship Id="rId42" Type="http://schemas.openxmlformats.org/officeDocument/2006/relationships/image" Target="../media/image550.png"/><Relationship Id="rId47" Type="http://schemas.openxmlformats.org/officeDocument/2006/relationships/image" Target="../media/image555.svg"/><Relationship Id="rId63" Type="http://schemas.openxmlformats.org/officeDocument/2006/relationships/image" Target="../media/image571.svg"/><Relationship Id="rId68" Type="http://schemas.openxmlformats.org/officeDocument/2006/relationships/image" Target="../media/image576.png"/><Relationship Id="rId7" Type="http://schemas.openxmlformats.org/officeDocument/2006/relationships/image" Target="../media/image515.svg"/><Relationship Id="rId71" Type="http://schemas.openxmlformats.org/officeDocument/2006/relationships/image" Target="../media/image579.svg"/><Relationship Id="rId2" Type="http://schemas.openxmlformats.org/officeDocument/2006/relationships/image" Target="../media/image510.png"/><Relationship Id="rId16" Type="http://schemas.openxmlformats.org/officeDocument/2006/relationships/image" Target="../media/image524.png"/><Relationship Id="rId29" Type="http://schemas.openxmlformats.org/officeDocument/2006/relationships/image" Target="../media/image537.svg"/><Relationship Id="rId11" Type="http://schemas.openxmlformats.org/officeDocument/2006/relationships/image" Target="../media/image519.svg"/><Relationship Id="rId24" Type="http://schemas.openxmlformats.org/officeDocument/2006/relationships/image" Target="../media/image532.png"/><Relationship Id="rId32" Type="http://schemas.openxmlformats.org/officeDocument/2006/relationships/image" Target="../media/image540.png"/><Relationship Id="rId37" Type="http://schemas.openxmlformats.org/officeDocument/2006/relationships/image" Target="../media/image545.svg"/><Relationship Id="rId40" Type="http://schemas.openxmlformats.org/officeDocument/2006/relationships/image" Target="../media/image548.png"/><Relationship Id="rId45" Type="http://schemas.openxmlformats.org/officeDocument/2006/relationships/image" Target="../media/image553.svg"/><Relationship Id="rId53" Type="http://schemas.openxmlformats.org/officeDocument/2006/relationships/image" Target="../media/image561.svg"/><Relationship Id="rId58" Type="http://schemas.openxmlformats.org/officeDocument/2006/relationships/image" Target="../media/image566.png"/><Relationship Id="rId66" Type="http://schemas.openxmlformats.org/officeDocument/2006/relationships/image" Target="../media/image574.png"/><Relationship Id="rId5" Type="http://schemas.openxmlformats.org/officeDocument/2006/relationships/image" Target="../media/image513.svg"/><Relationship Id="rId61" Type="http://schemas.openxmlformats.org/officeDocument/2006/relationships/image" Target="../media/image569.svg"/><Relationship Id="rId19" Type="http://schemas.openxmlformats.org/officeDocument/2006/relationships/image" Target="../media/image527.svg"/><Relationship Id="rId14" Type="http://schemas.openxmlformats.org/officeDocument/2006/relationships/image" Target="../media/image522.png"/><Relationship Id="rId22" Type="http://schemas.openxmlformats.org/officeDocument/2006/relationships/image" Target="../media/image530.png"/><Relationship Id="rId27" Type="http://schemas.openxmlformats.org/officeDocument/2006/relationships/image" Target="../media/image535.svg"/><Relationship Id="rId30" Type="http://schemas.openxmlformats.org/officeDocument/2006/relationships/image" Target="../media/image538.png"/><Relationship Id="rId35" Type="http://schemas.openxmlformats.org/officeDocument/2006/relationships/image" Target="../media/image543.svg"/><Relationship Id="rId43" Type="http://schemas.openxmlformats.org/officeDocument/2006/relationships/image" Target="../media/image551.svg"/><Relationship Id="rId48" Type="http://schemas.openxmlformats.org/officeDocument/2006/relationships/image" Target="../media/image556.png"/><Relationship Id="rId56" Type="http://schemas.openxmlformats.org/officeDocument/2006/relationships/image" Target="../media/image564.png"/><Relationship Id="rId64" Type="http://schemas.openxmlformats.org/officeDocument/2006/relationships/image" Target="../media/image572.png"/><Relationship Id="rId69" Type="http://schemas.openxmlformats.org/officeDocument/2006/relationships/image" Target="../media/image577.svg"/><Relationship Id="rId8" Type="http://schemas.openxmlformats.org/officeDocument/2006/relationships/image" Target="../media/image516.png"/><Relationship Id="rId51" Type="http://schemas.openxmlformats.org/officeDocument/2006/relationships/image" Target="../media/image559.svg"/><Relationship Id="rId72" Type="http://schemas.openxmlformats.org/officeDocument/2006/relationships/image" Target="../media/image1.jpeg"/><Relationship Id="rId3" Type="http://schemas.openxmlformats.org/officeDocument/2006/relationships/image" Target="../media/image511.svg"/><Relationship Id="rId12" Type="http://schemas.openxmlformats.org/officeDocument/2006/relationships/image" Target="../media/image520.png"/><Relationship Id="rId17" Type="http://schemas.openxmlformats.org/officeDocument/2006/relationships/image" Target="../media/image525.svg"/><Relationship Id="rId25" Type="http://schemas.openxmlformats.org/officeDocument/2006/relationships/image" Target="../media/image533.svg"/><Relationship Id="rId33" Type="http://schemas.openxmlformats.org/officeDocument/2006/relationships/image" Target="../media/image541.svg"/><Relationship Id="rId38" Type="http://schemas.openxmlformats.org/officeDocument/2006/relationships/image" Target="../media/image546.png"/><Relationship Id="rId46" Type="http://schemas.openxmlformats.org/officeDocument/2006/relationships/image" Target="../media/image554.png"/><Relationship Id="rId59" Type="http://schemas.openxmlformats.org/officeDocument/2006/relationships/image" Target="../media/image567.svg"/><Relationship Id="rId67" Type="http://schemas.openxmlformats.org/officeDocument/2006/relationships/image" Target="../media/image575.svg"/><Relationship Id="rId20" Type="http://schemas.openxmlformats.org/officeDocument/2006/relationships/image" Target="../media/image528.png"/><Relationship Id="rId41" Type="http://schemas.openxmlformats.org/officeDocument/2006/relationships/image" Target="../media/image549.svg"/><Relationship Id="rId54" Type="http://schemas.openxmlformats.org/officeDocument/2006/relationships/image" Target="../media/image562.png"/><Relationship Id="rId62" Type="http://schemas.openxmlformats.org/officeDocument/2006/relationships/image" Target="../media/image570.png"/><Relationship Id="rId70" Type="http://schemas.openxmlformats.org/officeDocument/2006/relationships/image" Target="../media/image578.png"/><Relationship Id="rId1" Type="http://schemas.openxmlformats.org/officeDocument/2006/relationships/slideLayout" Target="../slideLayouts/slideLayout18.xml"/><Relationship Id="rId6" Type="http://schemas.openxmlformats.org/officeDocument/2006/relationships/image" Target="../media/image514.png"/><Relationship Id="rId15" Type="http://schemas.openxmlformats.org/officeDocument/2006/relationships/image" Target="../media/image523.svg"/><Relationship Id="rId23" Type="http://schemas.openxmlformats.org/officeDocument/2006/relationships/image" Target="../media/image531.svg"/><Relationship Id="rId28" Type="http://schemas.openxmlformats.org/officeDocument/2006/relationships/image" Target="../media/image536.png"/><Relationship Id="rId36" Type="http://schemas.openxmlformats.org/officeDocument/2006/relationships/image" Target="../media/image544.png"/><Relationship Id="rId49" Type="http://schemas.openxmlformats.org/officeDocument/2006/relationships/image" Target="../media/image557.svg"/><Relationship Id="rId57" Type="http://schemas.openxmlformats.org/officeDocument/2006/relationships/image" Target="../media/image565.svg"/><Relationship Id="rId10" Type="http://schemas.openxmlformats.org/officeDocument/2006/relationships/image" Target="../media/image518.png"/><Relationship Id="rId31" Type="http://schemas.openxmlformats.org/officeDocument/2006/relationships/image" Target="../media/image539.svg"/><Relationship Id="rId44" Type="http://schemas.openxmlformats.org/officeDocument/2006/relationships/image" Target="../media/image552.png"/><Relationship Id="rId52" Type="http://schemas.openxmlformats.org/officeDocument/2006/relationships/image" Target="../media/image560.png"/><Relationship Id="rId60" Type="http://schemas.openxmlformats.org/officeDocument/2006/relationships/image" Target="../media/image568.png"/><Relationship Id="rId65" Type="http://schemas.openxmlformats.org/officeDocument/2006/relationships/image" Target="../media/image573.svg"/><Relationship Id="rId4" Type="http://schemas.openxmlformats.org/officeDocument/2006/relationships/image" Target="../media/image512.png"/><Relationship Id="rId9" Type="http://schemas.openxmlformats.org/officeDocument/2006/relationships/image" Target="../media/image517.svg"/><Relationship Id="rId13" Type="http://schemas.openxmlformats.org/officeDocument/2006/relationships/image" Target="../media/image521.svg"/><Relationship Id="rId18" Type="http://schemas.openxmlformats.org/officeDocument/2006/relationships/image" Target="../media/image526.png"/><Relationship Id="rId39" Type="http://schemas.openxmlformats.org/officeDocument/2006/relationships/image" Target="../media/image547.svg"/><Relationship Id="rId34" Type="http://schemas.openxmlformats.org/officeDocument/2006/relationships/image" Target="../media/image542.png"/><Relationship Id="rId50" Type="http://schemas.openxmlformats.org/officeDocument/2006/relationships/image" Target="../media/image558.png"/><Relationship Id="rId55" Type="http://schemas.openxmlformats.org/officeDocument/2006/relationships/image" Target="../media/image563.svg"/></Relationships>
</file>

<file path=ppt/slides/_rels/slide67.xml.rels><?xml version="1.0" encoding="UTF-8" standalone="yes"?>
<Relationships xmlns="http://schemas.openxmlformats.org/package/2006/relationships"><Relationship Id="rId26" Type="http://schemas.openxmlformats.org/officeDocument/2006/relationships/image" Target="../media/image604.png"/><Relationship Id="rId21" Type="http://schemas.openxmlformats.org/officeDocument/2006/relationships/image" Target="../media/image599.svg"/><Relationship Id="rId42" Type="http://schemas.openxmlformats.org/officeDocument/2006/relationships/image" Target="../media/image620.png"/><Relationship Id="rId47" Type="http://schemas.openxmlformats.org/officeDocument/2006/relationships/image" Target="../media/image625.svg"/><Relationship Id="rId63" Type="http://schemas.openxmlformats.org/officeDocument/2006/relationships/image" Target="../media/image641.svg"/><Relationship Id="rId68" Type="http://schemas.openxmlformats.org/officeDocument/2006/relationships/image" Target="../media/image646.png"/><Relationship Id="rId2" Type="http://schemas.openxmlformats.org/officeDocument/2006/relationships/image" Target="../media/image580.png"/><Relationship Id="rId16" Type="http://schemas.openxmlformats.org/officeDocument/2006/relationships/image" Target="../media/image594.png"/><Relationship Id="rId29" Type="http://schemas.openxmlformats.org/officeDocument/2006/relationships/image" Target="../media/image607.svg"/><Relationship Id="rId11" Type="http://schemas.openxmlformats.org/officeDocument/2006/relationships/image" Target="../media/image589.svg"/><Relationship Id="rId24" Type="http://schemas.openxmlformats.org/officeDocument/2006/relationships/image" Target="../media/image602.png"/><Relationship Id="rId32" Type="http://schemas.openxmlformats.org/officeDocument/2006/relationships/image" Target="../media/image610.png"/><Relationship Id="rId37" Type="http://schemas.openxmlformats.org/officeDocument/2006/relationships/image" Target="../media/image615.svg"/><Relationship Id="rId40" Type="http://schemas.openxmlformats.org/officeDocument/2006/relationships/image" Target="../media/image618.png"/><Relationship Id="rId45" Type="http://schemas.openxmlformats.org/officeDocument/2006/relationships/image" Target="../media/image623.svg"/><Relationship Id="rId53" Type="http://schemas.openxmlformats.org/officeDocument/2006/relationships/image" Target="../media/image631.svg"/><Relationship Id="rId58" Type="http://schemas.openxmlformats.org/officeDocument/2006/relationships/image" Target="../media/image636.png"/><Relationship Id="rId66" Type="http://schemas.openxmlformats.org/officeDocument/2006/relationships/image" Target="../media/image644.png"/><Relationship Id="rId74" Type="http://schemas.openxmlformats.org/officeDocument/2006/relationships/image" Target="../media/image1.jpeg"/><Relationship Id="rId5" Type="http://schemas.openxmlformats.org/officeDocument/2006/relationships/image" Target="../media/image583.svg"/><Relationship Id="rId61" Type="http://schemas.openxmlformats.org/officeDocument/2006/relationships/image" Target="../media/image639.svg"/><Relationship Id="rId19" Type="http://schemas.openxmlformats.org/officeDocument/2006/relationships/image" Target="../media/image597.svg"/><Relationship Id="rId14" Type="http://schemas.openxmlformats.org/officeDocument/2006/relationships/image" Target="../media/image592.png"/><Relationship Id="rId22" Type="http://schemas.openxmlformats.org/officeDocument/2006/relationships/image" Target="../media/image600.png"/><Relationship Id="rId27" Type="http://schemas.openxmlformats.org/officeDocument/2006/relationships/image" Target="../media/image605.svg"/><Relationship Id="rId30" Type="http://schemas.openxmlformats.org/officeDocument/2006/relationships/image" Target="../media/image608.png"/><Relationship Id="rId35" Type="http://schemas.openxmlformats.org/officeDocument/2006/relationships/image" Target="../media/image613.svg"/><Relationship Id="rId43" Type="http://schemas.openxmlformats.org/officeDocument/2006/relationships/image" Target="../media/image621.svg"/><Relationship Id="rId48" Type="http://schemas.openxmlformats.org/officeDocument/2006/relationships/image" Target="../media/image626.png"/><Relationship Id="rId56" Type="http://schemas.openxmlformats.org/officeDocument/2006/relationships/image" Target="../media/image634.png"/><Relationship Id="rId64" Type="http://schemas.openxmlformats.org/officeDocument/2006/relationships/image" Target="../media/image642.png"/><Relationship Id="rId69" Type="http://schemas.openxmlformats.org/officeDocument/2006/relationships/image" Target="../media/image647.svg"/><Relationship Id="rId8" Type="http://schemas.openxmlformats.org/officeDocument/2006/relationships/image" Target="../media/image586.png"/><Relationship Id="rId51" Type="http://schemas.openxmlformats.org/officeDocument/2006/relationships/image" Target="../media/image629.svg"/><Relationship Id="rId72" Type="http://schemas.openxmlformats.org/officeDocument/2006/relationships/image" Target="../media/image650.png"/><Relationship Id="rId3" Type="http://schemas.openxmlformats.org/officeDocument/2006/relationships/image" Target="../media/image581.svg"/><Relationship Id="rId12" Type="http://schemas.openxmlformats.org/officeDocument/2006/relationships/image" Target="../media/image590.png"/><Relationship Id="rId17" Type="http://schemas.openxmlformats.org/officeDocument/2006/relationships/image" Target="../media/image595.svg"/><Relationship Id="rId25" Type="http://schemas.openxmlformats.org/officeDocument/2006/relationships/image" Target="../media/image603.svg"/><Relationship Id="rId33" Type="http://schemas.openxmlformats.org/officeDocument/2006/relationships/image" Target="../media/image611.svg"/><Relationship Id="rId38" Type="http://schemas.openxmlformats.org/officeDocument/2006/relationships/image" Target="../media/image616.png"/><Relationship Id="rId46" Type="http://schemas.openxmlformats.org/officeDocument/2006/relationships/image" Target="../media/image624.png"/><Relationship Id="rId59" Type="http://schemas.openxmlformats.org/officeDocument/2006/relationships/image" Target="../media/image637.svg"/><Relationship Id="rId67" Type="http://schemas.openxmlformats.org/officeDocument/2006/relationships/image" Target="../media/image645.svg"/><Relationship Id="rId20" Type="http://schemas.openxmlformats.org/officeDocument/2006/relationships/image" Target="../media/image598.png"/><Relationship Id="rId41" Type="http://schemas.openxmlformats.org/officeDocument/2006/relationships/image" Target="../media/image619.svg"/><Relationship Id="rId54" Type="http://schemas.openxmlformats.org/officeDocument/2006/relationships/image" Target="../media/image632.png"/><Relationship Id="rId62" Type="http://schemas.openxmlformats.org/officeDocument/2006/relationships/image" Target="../media/image640.png"/><Relationship Id="rId70" Type="http://schemas.openxmlformats.org/officeDocument/2006/relationships/image" Target="../media/image648.png"/><Relationship Id="rId1" Type="http://schemas.openxmlformats.org/officeDocument/2006/relationships/slideLayout" Target="../slideLayouts/slideLayout18.xml"/><Relationship Id="rId6" Type="http://schemas.openxmlformats.org/officeDocument/2006/relationships/image" Target="../media/image584.png"/><Relationship Id="rId15" Type="http://schemas.openxmlformats.org/officeDocument/2006/relationships/image" Target="../media/image593.svg"/><Relationship Id="rId23" Type="http://schemas.openxmlformats.org/officeDocument/2006/relationships/image" Target="../media/image601.svg"/><Relationship Id="rId28" Type="http://schemas.openxmlformats.org/officeDocument/2006/relationships/image" Target="../media/image606.png"/><Relationship Id="rId36" Type="http://schemas.openxmlformats.org/officeDocument/2006/relationships/image" Target="../media/image614.png"/><Relationship Id="rId49" Type="http://schemas.openxmlformats.org/officeDocument/2006/relationships/image" Target="../media/image627.svg"/><Relationship Id="rId57" Type="http://schemas.openxmlformats.org/officeDocument/2006/relationships/image" Target="../media/image635.svg"/><Relationship Id="rId10" Type="http://schemas.openxmlformats.org/officeDocument/2006/relationships/image" Target="../media/image588.png"/><Relationship Id="rId31" Type="http://schemas.openxmlformats.org/officeDocument/2006/relationships/image" Target="../media/image609.svg"/><Relationship Id="rId44" Type="http://schemas.openxmlformats.org/officeDocument/2006/relationships/image" Target="../media/image622.png"/><Relationship Id="rId52" Type="http://schemas.openxmlformats.org/officeDocument/2006/relationships/image" Target="../media/image630.png"/><Relationship Id="rId60" Type="http://schemas.openxmlformats.org/officeDocument/2006/relationships/image" Target="../media/image638.png"/><Relationship Id="rId65" Type="http://schemas.openxmlformats.org/officeDocument/2006/relationships/image" Target="../media/image643.svg"/><Relationship Id="rId73" Type="http://schemas.openxmlformats.org/officeDocument/2006/relationships/image" Target="../media/image651.svg"/><Relationship Id="rId4" Type="http://schemas.openxmlformats.org/officeDocument/2006/relationships/image" Target="../media/image582.png"/><Relationship Id="rId9" Type="http://schemas.openxmlformats.org/officeDocument/2006/relationships/image" Target="../media/image587.svg"/><Relationship Id="rId13" Type="http://schemas.openxmlformats.org/officeDocument/2006/relationships/image" Target="../media/image591.svg"/><Relationship Id="rId18" Type="http://schemas.openxmlformats.org/officeDocument/2006/relationships/image" Target="../media/image596.png"/><Relationship Id="rId39" Type="http://schemas.openxmlformats.org/officeDocument/2006/relationships/image" Target="../media/image617.svg"/><Relationship Id="rId34" Type="http://schemas.openxmlformats.org/officeDocument/2006/relationships/image" Target="../media/image612.png"/><Relationship Id="rId50" Type="http://schemas.openxmlformats.org/officeDocument/2006/relationships/image" Target="../media/image628.png"/><Relationship Id="rId55" Type="http://schemas.openxmlformats.org/officeDocument/2006/relationships/image" Target="../media/image633.svg"/><Relationship Id="rId7" Type="http://schemas.openxmlformats.org/officeDocument/2006/relationships/image" Target="../media/image585.svg"/><Relationship Id="rId71" Type="http://schemas.openxmlformats.org/officeDocument/2006/relationships/image" Target="../media/image649.svg"/></Relationships>
</file>

<file path=ppt/slides/_rels/slide68.xml.rels><?xml version="1.0" encoding="UTF-8" standalone="yes"?>
<Relationships xmlns="http://schemas.openxmlformats.org/package/2006/relationships"><Relationship Id="rId26" Type="http://schemas.openxmlformats.org/officeDocument/2006/relationships/image" Target="../media/image676.png"/><Relationship Id="rId21" Type="http://schemas.openxmlformats.org/officeDocument/2006/relationships/image" Target="../media/image671.svg"/><Relationship Id="rId42" Type="http://schemas.openxmlformats.org/officeDocument/2006/relationships/image" Target="../media/image692.png"/><Relationship Id="rId47" Type="http://schemas.openxmlformats.org/officeDocument/2006/relationships/image" Target="../media/image697.svg"/><Relationship Id="rId63" Type="http://schemas.openxmlformats.org/officeDocument/2006/relationships/image" Target="../media/image713.svg"/><Relationship Id="rId68" Type="http://schemas.openxmlformats.org/officeDocument/2006/relationships/image" Target="../media/image718.png"/><Relationship Id="rId7" Type="http://schemas.openxmlformats.org/officeDocument/2006/relationships/image" Target="../media/image657.svg"/><Relationship Id="rId2" Type="http://schemas.openxmlformats.org/officeDocument/2006/relationships/image" Target="../media/image652.png"/><Relationship Id="rId16" Type="http://schemas.openxmlformats.org/officeDocument/2006/relationships/image" Target="../media/image666.png"/><Relationship Id="rId29" Type="http://schemas.openxmlformats.org/officeDocument/2006/relationships/image" Target="../media/image679.svg"/><Relationship Id="rId11" Type="http://schemas.openxmlformats.org/officeDocument/2006/relationships/image" Target="../media/image661.svg"/><Relationship Id="rId24" Type="http://schemas.openxmlformats.org/officeDocument/2006/relationships/image" Target="../media/image674.png"/><Relationship Id="rId32" Type="http://schemas.openxmlformats.org/officeDocument/2006/relationships/image" Target="../media/image682.png"/><Relationship Id="rId37" Type="http://schemas.openxmlformats.org/officeDocument/2006/relationships/image" Target="../media/image687.svg"/><Relationship Id="rId40" Type="http://schemas.openxmlformats.org/officeDocument/2006/relationships/image" Target="../media/image690.png"/><Relationship Id="rId45" Type="http://schemas.openxmlformats.org/officeDocument/2006/relationships/image" Target="../media/image695.svg"/><Relationship Id="rId53" Type="http://schemas.openxmlformats.org/officeDocument/2006/relationships/image" Target="../media/image703.svg"/><Relationship Id="rId58" Type="http://schemas.openxmlformats.org/officeDocument/2006/relationships/image" Target="../media/image708.png"/><Relationship Id="rId66" Type="http://schemas.openxmlformats.org/officeDocument/2006/relationships/image" Target="../media/image716.png"/><Relationship Id="rId5" Type="http://schemas.openxmlformats.org/officeDocument/2006/relationships/image" Target="../media/image655.svg"/><Relationship Id="rId61" Type="http://schemas.openxmlformats.org/officeDocument/2006/relationships/image" Target="../media/image711.svg"/><Relationship Id="rId19" Type="http://schemas.openxmlformats.org/officeDocument/2006/relationships/image" Target="../media/image669.svg"/><Relationship Id="rId14" Type="http://schemas.openxmlformats.org/officeDocument/2006/relationships/image" Target="../media/image664.png"/><Relationship Id="rId22" Type="http://schemas.openxmlformats.org/officeDocument/2006/relationships/image" Target="../media/image672.png"/><Relationship Id="rId27" Type="http://schemas.openxmlformats.org/officeDocument/2006/relationships/image" Target="../media/image677.svg"/><Relationship Id="rId30" Type="http://schemas.openxmlformats.org/officeDocument/2006/relationships/image" Target="../media/image680.png"/><Relationship Id="rId35" Type="http://schemas.openxmlformats.org/officeDocument/2006/relationships/image" Target="../media/image685.svg"/><Relationship Id="rId43" Type="http://schemas.openxmlformats.org/officeDocument/2006/relationships/image" Target="../media/image693.svg"/><Relationship Id="rId48" Type="http://schemas.openxmlformats.org/officeDocument/2006/relationships/image" Target="../media/image698.png"/><Relationship Id="rId56" Type="http://schemas.openxmlformats.org/officeDocument/2006/relationships/image" Target="../media/image706.png"/><Relationship Id="rId64" Type="http://schemas.openxmlformats.org/officeDocument/2006/relationships/image" Target="../media/image714.png"/><Relationship Id="rId69" Type="http://schemas.openxmlformats.org/officeDocument/2006/relationships/image" Target="../media/image719.svg"/><Relationship Id="rId8" Type="http://schemas.openxmlformats.org/officeDocument/2006/relationships/image" Target="../media/image658.png"/><Relationship Id="rId51" Type="http://schemas.openxmlformats.org/officeDocument/2006/relationships/image" Target="../media/image701.svg"/><Relationship Id="rId3" Type="http://schemas.openxmlformats.org/officeDocument/2006/relationships/image" Target="../media/image653.svg"/><Relationship Id="rId12" Type="http://schemas.openxmlformats.org/officeDocument/2006/relationships/image" Target="../media/image662.png"/><Relationship Id="rId17" Type="http://schemas.openxmlformats.org/officeDocument/2006/relationships/image" Target="../media/image667.svg"/><Relationship Id="rId25" Type="http://schemas.openxmlformats.org/officeDocument/2006/relationships/image" Target="../media/image675.svg"/><Relationship Id="rId33" Type="http://schemas.openxmlformats.org/officeDocument/2006/relationships/image" Target="../media/image683.svg"/><Relationship Id="rId38" Type="http://schemas.openxmlformats.org/officeDocument/2006/relationships/image" Target="../media/image688.png"/><Relationship Id="rId46" Type="http://schemas.openxmlformats.org/officeDocument/2006/relationships/image" Target="../media/image696.png"/><Relationship Id="rId59" Type="http://schemas.openxmlformats.org/officeDocument/2006/relationships/image" Target="../media/image709.svg"/><Relationship Id="rId67" Type="http://schemas.openxmlformats.org/officeDocument/2006/relationships/image" Target="../media/image717.svg"/><Relationship Id="rId20" Type="http://schemas.openxmlformats.org/officeDocument/2006/relationships/image" Target="../media/image670.png"/><Relationship Id="rId41" Type="http://schemas.openxmlformats.org/officeDocument/2006/relationships/image" Target="../media/image691.svg"/><Relationship Id="rId54" Type="http://schemas.openxmlformats.org/officeDocument/2006/relationships/image" Target="../media/image704.png"/><Relationship Id="rId62" Type="http://schemas.openxmlformats.org/officeDocument/2006/relationships/image" Target="../media/image712.png"/><Relationship Id="rId7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656.png"/><Relationship Id="rId15" Type="http://schemas.openxmlformats.org/officeDocument/2006/relationships/image" Target="../media/image665.svg"/><Relationship Id="rId23" Type="http://schemas.openxmlformats.org/officeDocument/2006/relationships/image" Target="../media/image673.svg"/><Relationship Id="rId28" Type="http://schemas.openxmlformats.org/officeDocument/2006/relationships/image" Target="../media/image678.png"/><Relationship Id="rId36" Type="http://schemas.openxmlformats.org/officeDocument/2006/relationships/image" Target="../media/image686.png"/><Relationship Id="rId49" Type="http://schemas.openxmlformats.org/officeDocument/2006/relationships/image" Target="../media/image699.svg"/><Relationship Id="rId57" Type="http://schemas.openxmlformats.org/officeDocument/2006/relationships/image" Target="../media/image707.svg"/><Relationship Id="rId10" Type="http://schemas.openxmlformats.org/officeDocument/2006/relationships/image" Target="../media/image660.png"/><Relationship Id="rId31" Type="http://schemas.openxmlformats.org/officeDocument/2006/relationships/image" Target="../media/image681.svg"/><Relationship Id="rId44" Type="http://schemas.openxmlformats.org/officeDocument/2006/relationships/image" Target="../media/image694.png"/><Relationship Id="rId52" Type="http://schemas.openxmlformats.org/officeDocument/2006/relationships/image" Target="../media/image702.png"/><Relationship Id="rId60" Type="http://schemas.openxmlformats.org/officeDocument/2006/relationships/image" Target="../media/image710.png"/><Relationship Id="rId65" Type="http://schemas.openxmlformats.org/officeDocument/2006/relationships/image" Target="../media/image715.svg"/><Relationship Id="rId4" Type="http://schemas.openxmlformats.org/officeDocument/2006/relationships/image" Target="../media/image654.png"/><Relationship Id="rId9" Type="http://schemas.openxmlformats.org/officeDocument/2006/relationships/image" Target="../media/image659.svg"/><Relationship Id="rId13" Type="http://schemas.openxmlformats.org/officeDocument/2006/relationships/image" Target="../media/image663.svg"/><Relationship Id="rId18" Type="http://schemas.openxmlformats.org/officeDocument/2006/relationships/image" Target="../media/image668.png"/><Relationship Id="rId39" Type="http://schemas.openxmlformats.org/officeDocument/2006/relationships/image" Target="../media/image689.svg"/><Relationship Id="rId34" Type="http://schemas.openxmlformats.org/officeDocument/2006/relationships/image" Target="../media/image684.png"/><Relationship Id="rId50" Type="http://schemas.openxmlformats.org/officeDocument/2006/relationships/image" Target="../media/image700.png"/><Relationship Id="rId55" Type="http://schemas.openxmlformats.org/officeDocument/2006/relationships/image" Target="../media/image705.svg"/></Relationships>
</file>

<file path=ppt/slides/_rels/slide69.xml.rels><?xml version="1.0" encoding="UTF-8" standalone="yes"?>
<Relationships xmlns="http://schemas.openxmlformats.org/package/2006/relationships"><Relationship Id="rId26" Type="http://schemas.openxmlformats.org/officeDocument/2006/relationships/image" Target="../media/image744.png"/><Relationship Id="rId21" Type="http://schemas.openxmlformats.org/officeDocument/2006/relationships/image" Target="../media/image739.svg"/><Relationship Id="rId42" Type="http://schemas.openxmlformats.org/officeDocument/2006/relationships/image" Target="../media/image758.png"/><Relationship Id="rId47" Type="http://schemas.openxmlformats.org/officeDocument/2006/relationships/image" Target="../media/image763.svg"/><Relationship Id="rId63" Type="http://schemas.openxmlformats.org/officeDocument/2006/relationships/image" Target="../media/image779.svg"/><Relationship Id="rId68" Type="http://schemas.openxmlformats.org/officeDocument/2006/relationships/image" Target="../media/image784.png"/><Relationship Id="rId16" Type="http://schemas.openxmlformats.org/officeDocument/2006/relationships/image" Target="../media/image734.png"/><Relationship Id="rId11" Type="http://schemas.openxmlformats.org/officeDocument/2006/relationships/image" Target="../media/image729.svg"/><Relationship Id="rId24" Type="http://schemas.openxmlformats.org/officeDocument/2006/relationships/image" Target="../media/image742.png"/><Relationship Id="rId32" Type="http://schemas.openxmlformats.org/officeDocument/2006/relationships/image" Target="../media/image748.png"/><Relationship Id="rId37" Type="http://schemas.openxmlformats.org/officeDocument/2006/relationships/image" Target="../media/image753.svg"/><Relationship Id="rId40" Type="http://schemas.openxmlformats.org/officeDocument/2006/relationships/image" Target="../media/image756.png"/><Relationship Id="rId45" Type="http://schemas.openxmlformats.org/officeDocument/2006/relationships/image" Target="../media/image761.svg"/><Relationship Id="rId53" Type="http://schemas.openxmlformats.org/officeDocument/2006/relationships/image" Target="../media/image769.svg"/><Relationship Id="rId58" Type="http://schemas.openxmlformats.org/officeDocument/2006/relationships/image" Target="../media/image774.png"/><Relationship Id="rId66" Type="http://schemas.openxmlformats.org/officeDocument/2006/relationships/image" Target="../media/image782.png"/><Relationship Id="rId74" Type="http://schemas.openxmlformats.org/officeDocument/2006/relationships/image" Target="../media/image790.png"/><Relationship Id="rId5" Type="http://schemas.openxmlformats.org/officeDocument/2006/relationships/image" Target="../media/image723.svg"/><Relationship Id="rId61" Type="http://schemas.openxmlformats.org/officeDocument/2006/relationships/image" Target="../media/image777.svg"/><Relationship Id="rId19" Type="http://schemas.openxmlformats.org/officeDocument/2006/relationships/image" Target="../media/image737.svg"/><Relationship Id="rId14" Type="http://schemas.openxmlformats.org/officeDocument/2006/relationships/image" Target="../media/image732.png"/><Relationship Id="rId22" Type="http://schemas.openxmlformats.org/officeDocument/2006/relationships/image" Target="../media/image740.png"/><Relationship Id="rId27" Type="http://schemas.openxmlformats.org/officeDocument/2006/relationships/image" Target="../media/image745.svg"/><Relationship Id="rId30" Type="http://schemas.openxmlformats.org/officeDocument/2006/relationships/image" Target="../media/image508.png"/><Relationship Id="rId35" Type="http://schemas.openxmlformats.org/officeDocument/2006/relationships/image" Target="../media/image751.svg"/><Relationship Id="rId43" Type="http://schemas.openxmlformats.org/officeDocument/2006/relationships/image" Target="../media/image759.svg"/><Relationship Id="rId48" Type="http://schemas.openxmlformats.org/officeDocument/2006/relationships/image" Target="../media/image764.png"/><Relationship Id="rId56" Type="http://schemas.openxmlformats.org/officeDocument/2006/relationships/image" Target="../media/image772.png"/><Relationship Id="rId64" Type="http://schemas.openxmlformats.org/officeDocument/2006/relationships/image" Target="../media/image780.png"/><Relationship Id="rId69" Type="http://schemas.openxmlformats.org/officeDocument/2006/relationships/image" Target="../media/image785.svg"/><Relationship Id="rId77" Type="http://schemas.openxmlformats.org/officeDocument/2006/relationships/image" Target="../media/image793.svg"/><Relationship Id="rId8" Type="http://schemas.openxmlformats.org/officeDocument/2006/relationships/image" Target="../media/image726.png"/><Relationship Id="rId51" Type="http://schemas.openxmlformats.org/officeDocument/2006/relationships/image" Target="../media/image767.svg"/><Relationship Id="rId72" Type="http://schemas.openxmlformats.org/officeDocument/2006/relationships/image" Target="../media/image788.png"/><Relationship Id="rId3" Type="http://schemas.openxmlformats.org/officeDocument/2006/relationships/image" Target="../media/image721.svg"/><Relationship Id="rId12" Type="http://schemas.openxmlformats.org/officeDocument/2006/relationships/image" Target="../media/image730.png"/><Relationship Id="rId17" Type="http://schemas.openxmlformats.org/officeDocument/2006/relationships/image" Target="../media/image735.svg"/><Relationship Id="rId25" Type="http://schemas.openxmlformats.org/officeDocument/2006/relationships/image" Target="../media/image743.svg"/><Relationship Id="rId33" Type="http://schemas.openxmlformats.org/officeDocument/2006/relationships/image" Target="../media/image749.svg"/><Relationship Id="rId38" Type="http://schemas.openxmlformats.org/officeDocument/2006/relationships/image" Target="../media/image754.png"/><Relationship Id="rId46" Type="http://schemas.openxmlformats.org/officeDocument/2006/relationships/image" Target="../media/image762.png"/><Relationship Id="rId59" Type="http://schemas.openxmlformats.org/officeDocument/2006/relationships/image" Target="../media/image775.svg"/><Relationship Id="rId67" Type="http://schemas.openxmlformats.org/officeDocument/2006/relationships/image" Target="../media/image783.svg"/><Relationship Id="rId20" Type="http://schemas.openxmlformats.org/officeDocument/2006/relationships/image" Target="../media/image738.png"/><Relationship Id="rId41" Type="http://schemas.openxmlformats.org/officeDocument/2006/relationships/image" Target="../media/image757.svg"/><Relationship Id="rId54" Type="http://schemas.openxmlformats.org/officeDocument/2006/relationships/image" Target="../media/image770.png"/><Relationship Id="rId62" Type="http://schemas.openxmlformats.org/officeDocument/2006/relationships/image" Target="../media/image778.png"/><Relationship Id="rId70" Type="http://schemas.openxmlformats.org/officeDocument/2006/relationships/image" Target="../media/image786.png"/><Relationship Id="rId75" Type="http://schemas.openxmlformats.org/officeDocument/2006/relationships/image" Target="../media/image791.svg"/><Relationship Id="rId1" Type="http://schemas.openxmlformats.org/officeDocument/2006/relationships/slideLayout" Target="../slideLayouts/slideLayout18.xml"/><Relationship Id="rId6" Type="http://schemas.openxmlformats.org/officeDocument/2006/relationships/image" Target="../media/image724.png"/><Relationship Id="rId15" Type="http://schemas.openxmlformats.org/officeDocument/2006/relationships/image" Target="../media/image733.svg"/><Relationship Id="rId23" Type="http://schemas.openxmlformats.org/officeDocument/2006/relationships/image" Target="../media/image741.svg"/><Relationship Id="rId28" Type="http://schemas.openxmlformats.org/officeDocument/2006/relationships/image" Target="../media/image746.png"/><Relationship Id="rId36" Type="http://schemas.openxmlformats.org/officeDocument/2006/relationships/image" Target="../media/image752.png"/><Relationship Id="rId49" Type="http://schemas.openxmlformats.org/officeDocument/2006/relationships/image" Target="../media/image765.svg"/><Relationship Id="rId57" Type="http://schemas.openxmlformats.org/officeDocument/2006/relationships/image" Target="../media/image773.svg"/><Relationship Id="rId10" Type="http://schemas.openxmlformats.org/officeDocument/2006/relationships/image" Target="../media/image728.png"/><Relationship Id="rId31" Type="http://schemas.openxmlformats.org/officeDocument/2006/relationships/image" Target="../media/image509.svg"/><Relationship Id="rId44" Type="http://schemas.openxmlformats.org/officeDocument/2006/relationships/image" Target="../media/image760.png"/><Relationship Id="rId52" Type="http://schemas.openxmlformats.org/officeDocument/2006/relationships/image" Target="../media/image768.png"/><Relationship Id="rId60" Type="http://schemas.openxmlformats.org/officeDocument/2006/relationships/image" Target="../media/image776.png"/><Relationship Id="rId65" Type="http://schemas.openxmlformats.org/officeDocument/2006/relationships/image" Target="../media/image781.svg"/><Relationship Id="rId73" Type="http://schemas.openxmlformats.org/officeDocument/2006/relationships/image" Target="../media/image789.svg"/><Relationship Id="rId78" Type="http://schemas.openxmlformats.org/officeDocument/2006/relationships/image" Target="../media/image1.jpeg"/><Relationship Id="rId4" Type="http://schemas.openxmlformats.org/officeDocument/2006/relationships/image" Target="../media/image722.png"/><Relationship Id="rId9" Type="http://schemas.openxmlformats.org/officeDocument/2006/relationships/image" Target="../media/image727.svg"/><Relationship Id="rId13" Type="http://schemas.openxmlformats.org/officeDocument/2006/relationships/image" Target="../media/image731.svg"/><Relationship Id="rId18" Type="http://schemas.openxmlformats.org/officeDocument/2006/relationships/image" Target="../media/image736.png"/><Relationship Id="rId39" Type="http://schemas.openxmlformats.org/officeDocument/2006/relationships/image" Target="../media/image755.svg"/><Relationship Id="rId34" Type="http://schemas.openxmlformats.org/officeDocument/2006/relationships/image" Target="../media/image750.png"/><Relationship Id="rId50" Type="http://schemas.openxmlformats.org/officeDocument/2006/relationships/image" Target="../media/image766.png"/><Relationship Id="rId55" Type="http://schemas.openxmlformats.org/officeDocument/2006/relationships/image" Target="../media/image771.svg"/><Relationship Id="rId76" Type="http://schemas.openxmlformats.org/officeDocument/2006/relationships/image" Target="../media/image792.png"/><Relationship Id="rId7" Type="http://schemas.openxmlformats.org/officeDocument/2006/relationships/image" Target="../media/image725.svg"/><Relationship Id="rId71" Type="http://schemas.openxmlformats.org/officeDocument/2006/relationships/image" Target="../media/image787.svg"/><Relationship Id="rId2" Type="http://schemas.openxmlformats.org/officeDocument/2006/relationships/image" Target="../media/image720.png"/><Relationship Id="rId29" Type="http://schemas.openxmlformats.org/officeDocument/2006/relationships/image" Target="../media/image74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3" Type="http://schemas.openxmlformats.org/officeDocument/2006/relationships/image" Target="../media/image805.svg"/><Relationship Id="rId18" Type="http://schemas.openxmlformats.org/officeDocument/2006/relationships/image" Target="../media/image810.png"/><Relationship Id="rId26" Type="http://schemas.openxmlformats.org/officeDocument/2006/relationships/image" Target="../media/image818.png"/><Relationship Id="rId39" Type="http://schemas.openxmlformats.org/officeDocument/2006/relationships/image" Target="../media/image831.svg"/><Relationship Id="rId21" Type="http://schemas.openxmlformats.org/officeDocument/2006/relationships/image" Target="../media/image813.svg"/><Relationship Id="rId34" Type="http://schemas.openxmlformats.org/officeDocument/2006/relationships/image" Target="../media/image826.png"/><Relationship Id="rId42" Type="http://schemas.openxmlformats.org/officeDocument/2006/relationships/image" Target="../media/image834.png"/><Relationship Id="rId47" Type="http://schemas.openxmlformats.org/officeDocument/2006/relationships/image" Target="../media/image839.svg"/><Relationship Id="rId50" Type="http://schemas.openxmlformats.org/officeDocument/2006/relationships/image" Target="../media/image842.png"/><Relationship Id="rId55" Type="http://schemas.openxmlformats.org/officeDocument/2006/relationships/image" Target="../media/image847.svg"/><Relationship Id="rId7" Type="http://schemas.openxmlformats.org/officeDocument/2006/relationships/image" Target="../media/image799.svg"/><Relationship Id="rId2" Type="http://schemas.openxmlformats.org/officeDocument/2006/relationships/image" Target="../media/image794.png"/><Relationship Id="rId16" Type="http://schemas.openxmlformats.org/officeDocument/2006/relationships/image" Target="../media/image808.png"/><Relationship Id="rId29" Type="http://schemas.openxmlformats.org/officeDocument/2006/relationships/image" Target="../media/image821.svg"/><Relationship Id="rId11" Type="http://schemas.openxmlformats.org/officeDocument/2006/relationships/image" Target="../media/image803.svg"/><Relationship Id="rId24" Type="http://schemas.openxmlformats.org/officeDocument/2006/relationships/image" Target="../media/image816.png"/><Relationship Id="rId32" Type="http://schemas.openxmlformats.org/officeDocument/2006/relationships/image" Target="../media/image824.png"/><Relationship Id="rId37" Type="http://schemas.openxmlformats.org/officeDocument/2006/relationships/image" Target="../media/image829.svg"/><Relationship Id="rId40" Type="http://schemas.openxmlformats.org/officeDocument/2006/relationships/image" Target="../media/image832.png"/><Relationship Id="rId45" Type="http://schemas.openxmlformats.org/officeDocument/2006/relationships/image" Target="../media/image837.svg"/><Relationship Id="rId53" Type="http://schemas.openxmlformats.org/officeDocument/2006/relationships/image" Target="../media/image845.svg"/><Relationship Id="rId58" Type="http://schemas.openxmlformats.org/officeDocument/2006/relationships/image" Target="../media/image850.png"/><Relationship Id="rId5" Type="http://schemas.openxmlformats.org/officeDocument/2006/relationships/image" Target="../media/image797.svg"/><Relationship Id="rId61" Type="http://schemas.openxmlformats.org/officeDocument/2006/relationships/image" Target="../media/image853.svg"/><Relationship Id="rId19" Type="http://schemas.openxmlformats.org/officeDocument/2006/relationships/image" Target="../media/image811.svg"/><Relationship Id="rId14" Type="http://schemas.openxmlformats.org/officeDocument/2006/relationships/image" Target="../media/image806.png"/><Relationship Id="rId22" Type="http://schemas.openxmlformats.org/officeDocument/2006/relationships/image" Target="../media/image814.png"/><Relationship Id="rId27" Type="http://schemas.openxmlformats.org/officeDocument/2006/relationships/image" Target="../media/image819.svg"/><Relationship Id="rId30" Type="http://schemas.openxmlformats.org/officeDocument/2006/relationships/image" Target="../media/image822.png"/><Relationship Id="rId35" Type="http://schemas.openxmlformats.org/officeDocument/2006/relationships/image" Target="../media/image827.svg"/><Relationship Id="rId43" Type="http://schemas.openxmlformats.org/officeDocument/2006/relationships/image" Target="../media/image835.svg"/><Relationship Id="rId48" Type="http://schemas.openxmlformats.org/officeDocument/2006/relationships/image" Target="../media/image840.png"/><Relationship Id="rId56" Type="http://schemas.openxmlformats.org/officeDocument/2006/relationships/image" Target="../media/image848.png"/><Relationship Id="rId8" Type="http://schemas.openxmlformats.org/officeDocument/2006/relationships/image" Target="../media/image800.png"/><Relationship Id="rId51" Type="http://schemas.openxmlformats.org/officeDocument/2006/relationships/image" Target="../media/image843.svg"/><Relationship Id="rId3" Type="http://schemas.openxmlformats.org/officeDocument/2006/relationships/image" Target="../media/image795.svg"/><Relationship Id="rId12" Type="http://schemas.openxmlformats.org/officeDocument/2006/relationships/image" Target="../media/image804.png"/><Relationship Id="rId17" Type="http://schemas.openxmlformats.org/officeDocument/2006/relationships/image" Target="../media/image809.svg"/><Relationship Id="rId25" Type="http://schemas.openxmlformats.org/officeDocument/2006/relationships/image" Target="../media/image817.svg"/><Relationship Id="rId33" Type="http://schemas.openxmlformats.org/officeDocument/2006/relationships/image" Target="../media/image825.svg"/><Relationship Id="rId38" Type="http://schemas.openxmlformats.org/officeDocument/2006/relationships/image" Target="../media/image830.png"/><Relationship Id="rId46" Type="http://schemas.openxmlformats.org/officeDocument/2006/relationships/image" Target="../media/image838.png"/><Relationship Id="rId59" Type="http://schemas.openxmlformats.org/officeDocument/2006/relationships/image" Target="../media/image851.svg"/><Relationship Id="rId20" Type="http://schemas.openxmlformats.org/officeDocument/2006/relationships/image" Target="../media/image812.png"/><Relationship Id="rId41" Type="http://schemas.openxmlformats.org/officeDocument/2006/relationships/image" Target="../media/image833.svg"/><Relationship Id="rId54" Type="http://schemas.openxmlformats.org/officeDocument/2006/relationships/image" Target="../media/image846.png"/><Relationship Id="rId6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798.png"/><Relationship Id="rId15" Type="http://schemas.openxmlformats.org/officeDocument/2006/relationships/image" Target="../media/image807.svg"/><Relationship Id="rId23" Type="http://schemas.openxmlformats.org/officeDocument/2006/relationships/image" Target="../media/image815.svg"/><Relationship Id="rId28" Type="http://schemas.openxmlformats.org/officeDocument/2006/relationships/image" Target="../media/image820.png"/><Relationship Id="rId36" Type="http://schemas.openxmlformats.org/officeDocument/2006/relationships/image" Target="../media/image828.png"/><Relationship Id="rId49" Type="http://schemas.openxmlformats.org/officeDocument/2006/relationships/image" Target="../media/image841.svg"/><Relationship Id="rId57" Type="http://schemas.openxmlformats.org/officeDocument/2006/relationships/image" Target="../media/image849.svg"/><Relationship Id="rId10" Type="http://schemas.openxmlformats.org/officeDocument/2006/relationships/image" Target="../media/image802.png"/><Relationship Id="rId31" Type="http://schemas.openxmlformats.org/officeDocument/2006/relationships/image" Target="../media/image823.svg"/><Relationship Id="rId44" Type="http://schemas.openxmlformats.org/officeDocument/2006/relationships/image" Target="../media/image836.png"/><Relationship Id="rId52" Type="http://schemas.openxmlformats.org/officeDocument/2006/relationships/image" Target="../media/image844.png"/><Relationship Id="rId60" Type="http://schemas.openxmlformats.org/officeDocument/2006/relationships/image" Target="../media/image852.png"/><Relationship Id="rId4" Type="http://schemas.openxmlformats.org/officeDocument/2006/relationships/image" Target="../media/image796.png"/><Relationship Id="rId9" Type="http://schemas.openxmlformats.org/officeDocument/2006/relationships/image" Target="../media/image801.svg"/></Relationships>
</file>

<file path=ppt/slides/_rels/slide71.xml.rels><?xml version="1.0" encoding="UTF-8" standalone="yes"?>
<Relationships xmlns="http://schemas.openxmlformats.org/package/2006/relationships"><Relationship Id="rId26" Type="http://schemas.openxmlformats.org/officeDocument/2006/relationships/image" Target="../media/image878.png"/><Relationship Id="rId21" Type="http://schemas.openxmlformats.org/officeDocument/2006/relationships/image" Target="../media/image873.svg"/><Relationship Id="rId42" Type="http://schemas.openxmlformats.org/officeDocument/2006/relationships/image" Target="../media/image894.png"/><Relationship Id="rId47" Type="http://schemas.openxmlformats.org/officeDocument/2006/relationships/image" Target="../media/image899.svg"/><Relationship Id="rId63" Type="http://schemas.openxmlformats.org/officeDocument/2006/relationships/image" Target="../media/image915.svg"/><Relationship Id="rId68" Type="http://schemas.openxmlformats.org/officeDocument/2006/relationships/image" Target="../media/image920.png"/><Relationship Id="rId84" Type="http://schemas.openxmlformats.org/officeDocument/2006/relationships/image" Target="../media/image936.png"/><Relationship Id="rId89" Type="http://schemas.openxmlformats.org/officeDocument/2006/relationships/image" Target="../media/image941.svg"/><Relationship Id="rId16" Type="http://schemas.openxmlformats.org/officeDocument/2006/relationships/image" Target="../media/image868.png"/><Relationship Id="rId11" Type="http://schemas.openxmlformats.org/officeDocument/2006/relationships/image" Target="../media/image863.svg"/><Relationship Id="rId32" Type="http://schemas.openxmlformats.org/officeDocument/2006/relationships/image" Target="../media/image884.png"/><Relationship Id="rId37" Type="http://schemas.openxmlformats.org/officeDocument/2006/relationships/image" Target="../media/image889.svg"/><Relationship Id="rId53" Type="http://schemas.openxmlformats.org/officeDocument/2006/relationships/image" Target="../media/image905.svg"/><Relationship Id="rId58" Type="http://schemas.openxmlformats.org/officeDocument/2006/relationships/image" Target="../media/image910.png"/><Relationship Id="rId74" Type="http://schemas.openxmlformats.org/officeDocument/2006/relationships/image" Target="../media/image926.png"/><Relationship Id="rId79" Type="http://schemas.openxmlformats.org/officeDocument/2006/relationships/image" Target="../media/image931.svg"/><Relationship Id="rId5" Type="http://schemas.openxmlformats.org/officeDocument/2006/relationships/image" Target="../media/image857.svg"/><Relationship Id="rId90" Type="http://schemas.openxmlformats.org/officeDocument/2006/relationships/image" Target="../media/image1.jpeg"/><Relationship Id="rId14" Type="http://schemas.openxmlformats.org/officeDocument/2006/relationships/image" Target="../media/image866.png"/><Relationship Id="rId22" Type="http://schemas.openxmlformats.org/officeDocument/2006/relationships/image" Target="../media/image874.png"/><Relationship Id="rId27" Type="http://schemas.openxmlformats.org/officeDocument/2006/relationships/image" Target="../media/image879.svg"/><Relationship Id="rId30" Type="http://schemas.openxmlformats.org/officeDocument/2006/relationships/image" Target="../media/image882.png"/><Relationship Id="rId35" Type="http://schemas.openxmlformats.org/officeDocument/2006/relationships/image" Target="../media/image887.svg"/><Relationship Id="rId43" Type="http://schemas.openxmlformats.org/officeDocument/2006/relationships/image" Target="../media/image895.svg"/><Relationship Id="rId48" Type="http://schemas.openxmlformats.org/officeDocument/2006/relationships/image" Target="../media/image900.png"/><Relationship Id="rId56" Type="http://schemas.openxmlformats.org/officeDocument/2006/relationships/image" Target="../media/image908.png"/><Relationship Id="rId64" Type="http://schemas.openxmlformats.org/officeDocument/2006/relationships/image" Target="../media/image916.png"/><Relationship Id="rId69" Type="http://schemas.openxmlformats.org/officeDocument/2006/relationships/image" Target="../media/image921.svg"/><Relationship Id="rId77" Type="http://schemas.openxmlformats.org/officeDocument/2006/relationships/image" Target="../media/image929.svg"/><Relationship Id="rId8" Type="http://schemas.openxmlformats.org/officeDocument/2006/relationships/image" Target="../media/image860.png"/><Relationship Id="rId51" Type="http://schemas.openxmlformats.org/officeDocument/2006/relationships/image" Target="../media/image903.svg"/><Relationship Id="rId72" Type="http://schemas.openxmlformats.org/officeDocument/2006/relationships/image" Target="../media/image924.png"/><Relationship Id="rId80" Type="http://schemas.openxmlformats.org/officeDocument/2006/relationships/image" Target="../media/image932.png"/><Relationship Id="rId85" Type="http://schemas.openxmlformats.org/officeDocument/2006/relationships/image" Target="../media/image937.svg"/><Relationship Id="rId3" Type="http://schemas.openxmlformats.org/officeDocument/2006/relationships/image" Target="../media/image855.svg"/><Relationship Id="rId12" Type="http://schemas.openxmlformats.org/officeDocument/2006/relationships/image" Target="../media/image864.png"/><Relationship Id="rId17" Type="http://schemas.openxmlformats.org/officeDocument/2006/relationships/image" Target="../media/image869.svg"/><Relationship Id="rId25" Type="http://schemas.openxmlformats.org/officeDocument/2006/relationships/image" Target="../media/image877.svg"/><Relationship Id="rId33" Type="http://schemas.openxmlformats.org/officeDocument/2006/relationships/image" Target="../media/image885.svg"/><Relationship Id="rId38" Type="http://schemas.openxmlformats.org/officeDocument/2006/relationships/image" Target="../media/image890.png"/><Relationship Id="rId46" Type="http://schemas.openxmlformats.org/officeDocument/2006/relationships/image" Target="../media/image898.png"/><Relationship Id="rId59" Type="http://schemas.openxmlformats.org/officeDocument/2006/relationships/image" Target="../media/image911.svg"/><Relationship Id="rId67" Type="http://schemas.openxmlformats.org/officeDocument/2006/relationships/image" Target="../media/image919.svg"/><Relationship Id="rId20" Type="http://schemas.openxmlformats.org/officeDocument/2006/relationships/image" Target="../media/image872.png"/><Relationship Id="rId41" Type="http://schemas.openxmlformats.org/officeDocument/2006/relationships/image" Target="../media/image893.svg"/><Relationship Id="rId54" Type="http://schemas.openxmlformats.org/officeDocument/2006/relationships/image" Target="../media/image906.png"/><Relationship Id="rId62" Type="http://schemas.openxmlformats.org/officeDocument/2006/relationships/image" Target="../media/image914.png"/><Relationship Id="rId70" Type="http://schemas.openxmlformats.org/officeDocument/2006/relationships/image" Target="../media/image922.png"/><Relationship Id="rId75" Type="http://schemas.openxmlformats.org/officeDocument/2006/relationships/image" Target="../media/image927.svg"/><Relationship Id="rId83" Type="http://schemas.openxmlformats.org/officeDocument/2006/relationships/image" Target="../media/image935.svg"/><Relationship Id="rId88" Type="http://schemas.openxmlformats.org/officeDocument/2006/relationships/image" Target="../media/image940.png"/><Relationship Id="rId1" Type="http://schemas.openxmlformats.org/officeDocument/2006/relationships/slideLayout" Target="../slideLayouts/slideLayout18.xml"/><Relationship Id="rId6" Type="http://schemas.openxmlformats.org/officeDocument/2006/relationships/image" Target="../media/image858.png"/><Relationship Id="rId15" Type="http://schemas.openxmlformats.org/officeDocument/2006/relationships/image" Target="../media/image867.svg"/><Relationship Id="rId23" Type="http://schemas.openxmlformats.org/officeDocument/2006/relationships/image" Target="../media/image875.svg"/><Relationship Id="rId28" Type="http://schemas.openxmlformats.org/officeDocument/2006/relationships/image" Target="../media/image880.png"/><Relationship Id="rId36" Type="http://schemas.openxmlformats.org/officeDocument/2006/relationships/image" Target="../media/image888.png"/><Relationship Id="rId49" Type="http://schemas.openxmlformats.org/officeDocument/2006/relationships/image" Target="../media/image901.svg"/><Relationship Id="rId57" Type="http://schemas.openxmlformats.org/officeDocument/2006/relationships/image" Target="../media/image909.svg"/><Relationship Id="rId10" Type="http://schemas.openxmlformats.org/officeDocument/2006/relationships/image" Target="../media/image862.png"/><Relationship Id="rId31" Type="http://schemas.openxmlformats.org/officeDocument/2006/relationships/image" Target="../media/image883.svg"/><Relationship Id="rId44" Type="http://schemas.openxmlformats.org/officeDocument/2006/relationships/image" Target="../media/image896.png"/><Relationship Id="rId52" Type="http://schemas.openxmlformats.org/officeDocument/2006/relationships/image" Target="../media/image904.png"/><Relationship Id="rId60" Type="http://schemas.openxmlformats.org/officeDocument/2006/relationships/image" Target="../media/image912.png"/><Relationship Id="rId65" Type="http://schemas.openxmlformats.org/officeDocument/2006/relationships/image" Target="../media/image917.svg"/><Relationship Id="rId73" Type="http://schemas.openxmlformats.org/officeDocument/2006/relationships/image" Target="../media/image925.svg"/><Relationship Id="rId78" Type="http://schemas.openxmlformats.org/officeDocument/2006/relationships/image" Target="../media/image930.png"/><Relationship Id="rId81" Type="http://schemas.openxmlformats.org/officeDocument/2006/relationships/image" Target="../media/image933.svg"/><Relationship Id="rId86" Type="http://schemas.openxmlformats.org/officeDocument/2006/relationships/image" Target="../media/image938.png"/><Relationship Id="rId4" Type="http://schemas.openxmlformats.org/officeDocument/2006/relationships/image" Target="../media/image856.png"/><Relationship Id="rId9" Type="http://schemas.openxmlformats.org/officeDocument/2006/relationships/image" Target="../media/image861.svg"/><Relationship Id="rId13" Type="http://schemas.openxmlformats.org/officeDocument/2006/relationships/image" Target="../media/image865.svg"/><Relationship Id="rId18" Type="http://schemas.openxmlformats.org/officeDocument/2006/relationships/image" Target="../media/image870.png"/><Relationship Id="rId39" Type="http://schemas.openxmlformats.org/officeDocument/2006/relationships/image" Target="../media/image891.svg"/><Relationship Id="rId34" Type="http://schemas.openxmlformats.org/officeDocument/2006/relationships/image" Target="../media/image886.png"/><Relationship Id="rId50" Type="http://schemas.openxmlformats.org/officeDocument/2006/relationships/image" Target="../media/image902.png"/><Relationship Id="rId55" Type="http://schemas.openxmlformats.org/officeDocument/2006/relationships/image" Target="../media/image907.svg"/><Relationship Id="rId76" Type="http://schemas.openxmlformats.org/officeDocument/2006/relationships/image" Target="../media/image928.png"/><Relationship Id="rId7" Type="http://schemas.openxmlformats.org/officeDocument/2006/relationships/image" Target="../media/image859.svg"/><Relationship Id="rId71" Type="http://schemas.openxmlformats.org/officeDocument/2006/relationships/image" Target="../media/image923.svg"/><Relationship Id="rId2" Type="http://schemas.openxmlformats.org/officeDocument/2006/relationships/image" Target="../media/image854.png"/><Relationship Id="rId29" Type="http://schemas.openxmlformats.org/officeDocument/2006/relationships/image" Target="../media/image881.svg"/><Relationship Id="rId24" Type="http://schemas.openxmlformats.org/officeDocument/2006/relationships/image" Target="../media/image876.png"/><Relationship Id="rId40" Type="http://schemas.openxmlformats.org/officeDocument/2006/relationships/image" Target="../media/image892.png"/><Relationship Id="rId45" Type="http://schemas.openxmlformats.org/officeDocument/2006/relationships/image" Target="../media/image897.svg"/><Relationship Id="rId66" Type="http://schemas.openxmlformats.org/officeDocument/2006/relationships/image" Target="../media/image918.png"/><Relationship Id="rId87" Type="http://schemas.openxmlformats.org/officeDocument/2006/relationships/image" Target="../media/image939.svg"/><Relationship Id="rId61" Type="http://schemas.openxmlformats.org/officeDocument/2006/relationships/image" Target="../media/image913.svg"/><Relationship Id="rId82" Type="http://schemas.openxmlformats.org/officeDocument/2006/relationships/image" Target="../media/image934.png"/><Relationship Id="rId19" Type="http://schemas.openxmlformats.org/officeDocument/2006/relationships/image" Target="../media/image871.svg"/></Relationships>
</file>

<file path=ppt/slides/_rels/slide72.xml.rels><?xml version="1.0" encoding="UTF-8" standalone="yes"?>
<Relationships xmlns="http://schemas.openxmlformats.org/package/2006/relationships"><Relationship Id="rId26" Type="http://schemas.openxmlformats.org/officeDocument/2006/relationships/image" Target="../media/image966.png"/><Relationship Id="rId21" Type="http://schemas.openxmlformats.org/officeDocument/2006/relationships/image" Target="../media/image961.svg"/><Relationship Id="rId42" Type="http://schemas.openxmlformats.org/officeDocument/2006/relationships/image" Target="../media/image982.png"/><Relationship Id="rId47" Type="http://schemas.openxmlformats.org/officeDocument/2006/relationships/image" Target="../media/image987.svg"/><Relationship Id="rId63" Type="http://schemas.openxmlformats.org/officeDocument/2006/relationships/image" Target="../media/image1003.svg"/><Relationship Id="rId68" Type="http://schemas.openxmlformats.org/officeDocument/2006/relationships/image" Target="../media/image1008.png"/><Relationship Id="rId84" Type="http://schemas.openxmlformats.org/officeDocument/2006/relationships/image" Target="../media/image1024.png"/><Relationship Id="rId89" Type="http://schemas.openxmlformats.org/officeDocument/2006/relationships/image" Target="../media/image1029.svg"/><Relationship Id="rId16" Type="http://schemas.openxmlformats.org/officeDocument/2006/relationships/image" Target="../media/image956.png"/><Relationship Id="rId11" Type="http://schemas.openxmlformats.org/officeDocument/2006/relationships/image" Target="../media/image951.svg"/><Relationship Id="rId32" Type="http://schemas.openxmlformats.org/officeDocument/2006/relationships/image" Target="../media/image972.png"/><Relationship Id="rId37" Type="http://schemas.openxmlformats.org/officeDocument/2006/relationships/image" Target="../media/image977.svg"/><Relationship Id="rId53" Type="http://schemas.openxmlformats.org/officeDocument/2006/relationships/image" Target="../media/image993.svg"/><Relationship Id="rId58" Type="http://schemas.openxmlformats.org/officeDocument/2006/relationships/image" Target="../media/image998.png"/><Relationship Id="rId74" Type="http://schemas.openxmlformats.org/officeDocument/2006/relationships/image" Target="../media/image1014.png"/><Relationship Id="rId79" Type="http://schemas.openxmlformats.org/officeDocument/2006/relationships/image" Target="../media/image1019.svg"/><Relationship Id="rId5" Type="http://schemas.openxmlformats.org/officeDocument/2006/relationships/image" Target="../media/image945.svg"/><Relationship Id="rId90" Type="http://schemas.openxmlformats.org/officeDocument/2006/relationships/image" Target="../media/image1.jpeg"/><Relationship Id="rId14" Type="http://schemas.openxmlformats.org/officeDocument/2006/relationships/image" Target="../media/image954.png"/><Relationship Id="rId22" Type="http://schemas.openxmlformats.org/officeDocument/2006/relationships/image" Target="../media/image962.png"/><Relationship Id="rId27" Type="http://schemas.openxmlformats.org/officeDocument/2006/relationships/image" Target="../media/image967.svg"/><Relationship Id="rId30" Type="http://schemas.openxmlformats.org/officeDocument/2006/relationships/image" Target="../media/image970.png"/><Relationship Id="rId35" Type="http://schemas.openxmlformats.org/officeDocument/2006/relationships/image" Target="../media/image975.svg"/><Relationship Id="rId43" Type="http://schemas.openxmlformats.org/officeDocument/2006/relationships/image" Target="../media/image983.svg"/><Relationship Id="rId48" Type="http://schemas.openxmlformats.org/officeDocument/2006/relationships/image" Target="../media/image988.png"/><Relationship Id="rId56" Type="http://schemas.openxmlformats.org/officeDocument/2006/relationships/image" Target="../media/image996.png"/><Relationship Id="rId64" Type="http://schemas.openxmlformats.org/officeDocument/2006/relationships/image" Target="../media/image1004.png"/><Relationship Id="rId69" Type="http://schemas.openxmlformats.org/officeDocument/2006/relationships/image" Target="../media/image1009.svg"/><Relationship Id="rId77" Type="http://schemas.openxmlformats.org/officeDocument/2006/relationships/image" Target="../media/image1017.svg"/><Relationship Id="rId8" Type="http://schemas.openxmlformats.org/officeDocument/2006/relationships/image" Target="../media/image948.png"/><Relationship Id="rId51" Type="http://schemas.openxmlformats.org/officeDocument/2006/relationships/image" Target="../media/image991.svg"/><Relationship Id="rId72" Type="http://schemas.openxmlformats.org/officeDocument/2006/relationships/image" Target="../media/image1012.png"/><Relationship Id="rId80" Type="http://schemas.openxmlformats.org/officeDocument/2006/relationships/image" Target="../media/image1020.png"/><Relationship Id="rId85" Type="http://schemas.openxmlformats.org/officeDocument/2006/relationships/image" Target="../media/image1025.svg"/><Relationship Id="rId3" Type="http://schemas.openxmlformats.org/officeDocument/2006/relationships/image" Target="../media/image943.svg"/><Relationship Id="rId12" Type="http://schemas.openxmlformats.org/officeDocument/2006/relationships/image" Target="../media/image952.png"/><Relationship Id="rId17" Type="http://schemas.openxmlformats.org/officeDocument/2006/relationships/image" Target="../media/image957.svg"/><Relationship Id="rId25" Type="http://schemas.openxmlformats.org/officeDocument/2006/relationships/image" Target="../media/image965.svg"/><Relationship Id="rId33" Type="http://schemas.openxmlformats.org/officeDocument/2006/relationships/image" Target="../media/image973.svg"/><Relationship Id="rId38" Type="http://schemas.openxmlformats.org/officeDocument/2006/relationships/image" Target="../media/image978.png"/><Relationship Id="rId46" Type="http://schemas.openxmlformats.org/officeDocument/2006/relationships/image" Target="../media/image986.png"/><Relationship Id="rId59" Type="http://schemas.openxmlformats.org/officeDocument/2006/relationships/image" Target="../media/image999.svg"/><Relationship Id="rId67" Type="http://schemas.openxmlformats.org/officeDocument/2006/relationships/image" Target="../media/image1007.svg"/><Relationship Id="rId20" Type="http://schemas.openxmlformats.org/officeDocument/2006/relationships/image" Target="../media/image960.png"/><Relationship Id="rId41" Type="http://schemas.openxmlformats.org/officeDocument/2006/relationships/image" Target="../media/image981.svg"/><Relationship Id="rId54" Type="http://schemas.openxmlformats.org/officeDocument/2006/relationships/image" Target="../media/image994.png"/><Relationship Id="rId62" Type="http://schemas.openxmlformats.org/officeDocument/2006/relationships/image" Target="../media/image1002.png"/><Relationship Id="rId70" Type="http://schemas.openxmlformats.org/officeDocument/2006/relationships/image" Target="../media/image1010.png"/><Relationship Id="rId75" Type="http://schemas.openxmlformats.org/officeDocument/2006/relationships/image" Target="../media/image1015.svg"/><Relationship Id="rId83" Type="http://schemas.openxmlformats.org/officeDocument/2006/relationships/image" Target="../media/image1023.svg"/><Relationship Id="rId88" Type="http://schemas.openxmlformats.org/officeDocument/2006/relationships/image" Target="../media/image1028.png"/><Relationship Id="rId1" Type="http://schemas.openxmlformats.org/officeDocument/2006/relationships/slideLayout" Target="../slideLayouts/slideLayout18.xml"/><Relationship Id="rId6" Type="http://schemas.openxmlformats.org/officeDocument/2006/relationships/image" Target="../media/image946.png"/><Relationship Id="rId15" Type="http://schemas.openxmlformats.org/officeDocument/2006/relationships/image" Target="../media/image955.svg"/><Relationship Id="rId23" Type="http://schemas.openxmlformats.org/officeDocument/2006/relationships/image" Target="../media/image963.svg"/><Relationship Id="rId28" Type="http://schemas.openxmlformats.org/officeDocument/2006/relationships/image" Target="../media/image968.png"/><Relationship Id="rId36" Type="http://schemas.openxmlformats.org/officeDocument/2006/relationships/image" Target="../media/image976.png"/><Relationship Id="rId49" Type="http://schemas.openxmlformats.org/officeDocument/2006/relationships/image" Target="../media/image989.svg"/><Relationship Id="rId57" Type="http://schemas.openxmlformats.org/officeDocument/2006/relationships/image" Target="../media/image997.svg"/><Relationship Id="rId10" Type="http://schemas.openxmlformats.org/officeDocument/2006/relationships/image" Target="../media/image950.png"/><Relationship Id="rId31" Type="http://schemas.openxmlformats.org/officeDocument/2006/relationships/image" Target="../media/image971.svg"/><Relationship Id="rId44" Type="http://schemas.openxmlformats.org/officeDocument/2006/relationships/image" Target="../media/image984.png"/><Relationship Id="rId52" Type="http://schemas.openxmlformats.org/officeDocument/2006/relationships/image" Target="../media/image992.png"/><Relationship Id="rId60" Type="http://schemas.openxmlformats.org/officeDocument/2006/relationships/image" Target="../media/image1000.png"/><Relationship Id="rId65" Type="http://schemas.openxmlformats.org/officeDocument/2006/relationships/image" Target="../media/image1005.svg"/><Relationship Id="rId73" Type="http://schemas.openxmlformats.org/officeDocument/2006/relationships/image" Target="../media/image1013.svg"/><Relationship Id="rId78" Type="http://schemas.openxmlformats.org/officeDocument/2006/relationships/image" Target="../media/image1018.png"/><Relationship Id="rId81" Type="http://schemas.openxmlformats.org/officeDocument/2006/relationships/image" Target="../media/image1021.svg"/><Relationship Id="rId86" Type="http://schemas.openxmlformats.org/officeDocument/2006/relationships/image" Target="../media/image1026.png"/><Relationship Id="rId4" Type="http://schemas.openxmlformats.org/officeDocument/2006/relationships/image" Target="../media/image944.png"/><Relationship Id="rId9" Type="http://schemas.openxmlformats.org/officeDocument/2006/relationships/image" Target="../media/image949.svg"/><Relationship Id="rId13" Type="http://schemas.openxmlformats.org/officeDocument/2006/relationships/image" Target="../media/image953.svg"/><Relationship Id="rId18" Type="http://schemas.openxmlformats.org/officeDocument/2006/relationships/image" Target="../media/image958.png"/><Relationship Id="rId39" Type="http://schemas.openxmlformats.org/officeDocument/2006/relationships/image" Target="../media/image979.svg"/><Relationship Id="rId34" Type="http://schemas.openxmlformats.org/officeDocument/2006/relationships/image" Target="../media/image974.png"/><Relationship Id="rId50" Type="http://schemas.openxmlformats.org/officeDocument/2006/relationships/image" Target="../media/image990.png"/><Relationship Id="rId55" Type="http://schemas.openxmlformats.org/officeDocument/2006/relationships/image" Target="../media/image995.svg"/><Relationship Id="rId76" Type="http://schemas.openxmlformats.org/officeDocument/2006/relationships/image" Target="../media/image1016.png"/><Relationship Id="rId7" Type="http://schemas.openxmlformats.org/officeDocument/2006/relationships/image" Target="../media/image947.svg"/><Relationship Id="rId71" Type="http://schemas.openxmlformats.org/officeDocument/2006/relationships/image" Target="../media/image1011.svg"/><Relationship Id="rId2" Type="http://schemas.openxmlformats.org/officeDocument/2006/relationships/image" Target="../media/image942.png"/><Relationship Id="rId29" Type="http://schemas.openxmlformats.org/officeDocument/2006/relationships/image" Target="../media/image969.svg"/><Relationship Id="rId24" Type="http://schemas.openxmlformats.org/officeDocument/2006/relationships/image" Target="../media/image964.png"/><Relationship Id="rId40" Type="http://schemas.openxmlformats.org/officeDocument/2006/relationships/image" Target="../media/image980.png"/><Relationship Id="rId45" Type="http://schemas.openxmlformats.org/officeDocument/2006/relationships/image" Target="../media/image985.svg"/><Relationship Id="rId66" Type="http://schemas.openxmlformats.org/officeDocument/2006/relationships/image" Target="../media/image1006.png"/><Relationship Id="rId87" Type="http://schemas.openxmlformats.org/officeDocument/2006/relationships/image" Target="../media/image1027.svg"/><Relationship Id="rId61" Type="http://schemas.openxmlformats.org/officeDocument/2006/relationships/image" Target="../media/image1001.svg"/><Relationship Id="rId82" Type="http://schemas.openxmlformats.org/officeDocument/2006/relationships/image" Target="../media/image1022.png"/><Relationship Id="rId19" Type="http://schemas.openxmlformats.org/officeDocument/2006/relationships/image" Target="../media/image959.svg"/></Relationships>
</file>

<file path=ppt/slides/_rels/slide73.xml.rels><?xml version="1.0" encoding="UTF-8" standalone="yes"?>
<Relationships xmlns="http://schemas.openxmlformats.org/package/2006/relationships"><Relationship Id="rId8" Type="http://schemas.openxmlformats.org/officeDocument/2006/relationships/image" Target="../media/image1036.png"/><Relationship Id="rId13" Type="http://schemas.openxmlformats.org/officeDocument/2006/relationships/image" Target="../media/image1041.svg"/><Relationship Id="rId18" Type="http://schemas.openxmlformats.org/officeDocument/2006/relationships/image" Target="../media/image1046.png"/><Relationship Id="rId26" Type="http://schemas.openxmlformats.org/officeDocument/2006/relationships/image" Target="../media/image1054.png"/><Relationship Id="rId3" Type="http://schemas.openxmlformats.org/officeDocument/2006/relationships/image" Target="../media/image1031.svg"/><Relationship Id="rId21" Type="http://schemas.openxmlformats.org/officeDocument/2006/relationships/image" Target="../media/image1049.svg"/><Relationship Id="rId7" Type="http://schemas.openxmlformats.org/officeDocument/2006/relationships/image" Target="../media/image1035.svg"/><Relationship Id="rId12" Type="http://schemas.openxmlformats.org/officeDocument/2006/relationships/image" Target="../media/image1040.png"/><Relationship Id="rId17" Type="http://schemas.openxmlformats.org/officeDocument/2006/relationships/image" Target="../media/image1045.svg"/><Relationship Id="rId25" Type="http://schemas.openxmlformats.org/officeDocument/2006/relationships/image" Target="../media/image1053.svg"/><Relationship Id="rId2" Type="http://schemas.openxmlformats.org/officeDocument/2006/relationships/image" Target="../media/image1030.png"/><Relationship Id="rId16" Type="http://schemas.openxmlformats.org/officeDocument/2006/relationships/image" Target="../media/image1044.png"/><Relationship Id="rId20" Type="http://schemas.openxmlformats.org/officeDocument/2006/relationships/image" Target="../media/image1048.png"/><Relationship Id="rId29" Type="http://schemas.openxmlformats.org/officeDocument/2006/relationships/image" Target="../media/image1057.svg"/><Relationship Id="rId1" Type="http://schemas.openxmlformats.org/officeDocument/2006/relationships/slideLayout" Target="../slideLayouts/slideLayout18.xml"/><Relationship Id="rId6" Type="http://schemas.openxmlformats.org/officeDocument/2006/relationships/image" Target="../media/image1034.png"/><Relationship Id="rId11" Type="http://schemas.openxmlformats.org/officeDocument/2006/relationships/image" Target="../media/image1039.svg"/><Relationship Id="rId24" Type="http://schemas.openxmlformats.org/officeDocument/2006/relationships/image" Target="../media/image1052.png"/><Relationship Id="rId5" Type="http://schemas.openxmlformats.org/officeDocument/2006/relationships/image" Target="../media/image1033.svg"/><Relationship Id="rId15" Type="http://schemas.openxmlformats.org/officeDocument/2006/relationships/image" Target="../media/image1043.svg"/><Relationship Id="rId23" Type="http://schemas.openxmlformats.org/officeDocument/2006/relationships/image" Target="../media/image1051.svg"/><Relationship Id="rId28" Type="http://schemas.openxmlformats.org/officeDocument/2006/relationships/image" Target="../media/image1056.png"/><Relationship Id="rId10" Type="http://schemas.openxmlformats.org/officeDocument/2006/relationships/image" Target="../media/image1038.png"/><Relationship Id="rId19" Type="http://schemas.openxmlformats.org/officeDocument/2006/relationships/image" Target="../media/image1047.svg"/><Relationship Id="rId4" Type="http://schemas.openxmlformats.org/officeDocument/2006/relationships/image" Target="../media/image1032.png"/><Relationship Id="rId9" Type="http://schemas.openxmlformats.org/officeDocument/2006/relationships/image" Target="../media/image1037.svg"/><Relationship Id="rId14" Type="http://schemas.openxmlformats.org/officeDocument/2006/relationships/image" Target="../media/image1042.png"/><Relationship Id="rId22" Type="http://schemas.openxmlformats.org/officeDocument/2006/relationships/image" Target="../media/image1050.png"/><Relationship Id="rId27" Type="http://schemas.openxmlformats.org/officeDocument/2006/relationships/image" Target="../media/image1055.svg"/><Relationship Id="rId30"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0E9647-02D3-4437-83C9-8B703F4A434A}"/>
              </a:ext>
            </a:extLst>
          </p:cNvPr>
          <p:cNvGrpSpPr/>
          <p:nvPr/>
        </p:nvGrpSpPr>
        <p:grpSpPr>
          <a:xfrm>
            <a:off x="0" y="0"/>
            <a:ext cx="12192000" cy="6858000"/>
            <a:chOff x="0" y="0"/>
            <a:chExt cx="12192000" cy="6858000"/>
          </a:xfrm>
        </p:grpSpPr>
        <p:sp>
          <p:nvSpPr>
            <p:cNvPr id="6" name="Rectangle 5">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0C3"/>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2D1F76B-213D-A94F-A734-42808F639646}"/>
                </a:ext>
                <a:ext uri="{C183D7F6-B498-43B3-948B-1728B52AA6E4}">
                  <adec:decorative xmlns:adec="http://schemas.microsoft.com/office/drawing/2017/decorative" val="1"/>
                </a:ext>
              </a:extLst>
            </p:cNvPr>
            <p:cNvSpPr/>
            <p:nvPr/>
          </p:nvSpPr>
          <p:spPr>
            <a:xfrm>
              <a:off x="244839" y="228599"/>
              <a:ext cx="11702322" cy="6400801"/>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EB2"/>
                  </a:solidFill>
                  <a:effectLst/>
                  <a:uLnTx/>
                  <a:uFillTx/>
                  <a:latin typeface="Calibri" panose="020F0502020204030204"/>
                  <a:ea typeface="+mn-ea"/>
                  <a:cs typeface="+mn-cs"/>
                </a:rPr>
                <a:t>`</a:t>
              </a:r>
            </a:p>
          </p:txBody>
        </p:sp>
        <p:sp>
          <p:nvSpPr>
            <p:cNvPr id="3" name="Rectangle 2">
              <a:extLst>
                <a:ext uri="{FF2B5EF4-FFF2-40B4-BE49-F238E27FC236}">
                  <a16:creationId xmlns:a16="http://schemas.microsoft.com/office/drawing/2014/main" id="{923E5D23-2297-2944-BE96-FB5E12C95DED}"/>
                </a:ext>
              </a:extLst>
            </p:cNvPr>
            <p:cNvSpPr/>
            <p:nvPr/>
          </p:nvSpPr>
          <p:spPr>
            <a:xfrm>
              <a:off x="11038709" y="592547"/>
              <a:ext cx="1003977" cy="369332"/>
            </a:xfrm>
            <a:prstGeom prst="rect">
              <a:avLst/>
            </a:prstGeom>
            <a:solidFill>
              <a:srgbClr val="0080C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E"/>
                  </a:solidFill>
                  <a:effectLst/>
                  <a:uLnTx/>
                  <a:uFillTx/>
                  <a:latin typeface="Open Sans" charset="0"/>
                  <a:ea typeface="Open Sans" charset="0"/>
                  <a:cs typeface="Open Sans" charset="0"/>
                </a:rPr>
                <a:t>DELETE</a:t>
              </a:r>
            </a:p>
          </p:txBody>
        </p:sp>
      </p:grpSp>
      <p:sp>
        <p:nvSpPr>
          <p:cNvPr id="12" name="TextBox 11">
            <a:extLst>
              <a:ext uri="{FF2B5EF4-FFF2-40B4-BE49-F238E27FC236}">
                <a16:creationId xmlns:a16="http://schemas.microsoft.com/office/drawing/2014/main" id="{65273170-5FA7-4212-A365-B5866BB214F9}"/>
              </a:ext>
            </a:extLst>
          </p:cNvPr>
          <p:cNvSpPr txBox="1"/>
          <p:nvPr/>
        </p:nvSpPr>
        <p:spPr>
          <a:xfrm>
            <a:off x="506412" y="1514476"/>
            <a:ext cx="11177588" cy="5177508"/>
          </a:xfrm>
          <a:prstGeom prst="rect">
            <a:avLst/>
          </a:prstGeom>
          <a:noFill/>
        </p:spPr>
        <p:txBody>
          <a:bodyPr wrap="square" lIns="0" tIns="0" rIns="0" bIns="0" rtlCol="0" anchor="t">
            <a:spAutoFit/>
          </a:bodyPr>
          <a:lstStyle/>
          <a:p>
            <a:pPr marL="285750" indent="-285750" algn="l">
              <a:lnSpc>
                <a:spcPct val="150000"/>
              </a:lnSpc>
              <a:buFont typeface="Arial" panose="020B0604020202020204" pitchFamily="34" charset="0"/>
              <a:buChar char="•"/>
            </a:pPr>
            <a:r>
              <a:rPr lang="en-GB" sz="1400" b="1"/>
              <a:t>Please make a copy of the slides you would like to use in your own presentation (Keep source formatting when pasting)</a:t>
            </a:r>
          </a:p>
          <a:p>
            <a:pPr marL="285750" indent="-285750">
              <a:lnSpc>
                <a:spcPct val="150000"/>
              </a:lnSpc>
              <a:buFont typeface="Arial" panose="020B0604020202020204" pitchFamily="34" charset="0"/>
              <a:buChar char="•"/>
            </a:pPr>
            <a:r>
              <a:rPr lang="en-GB" sz="1400" b="1">
                <a:ea typeface="Roboto"/>
              </a:rPr>
              <a:t>Use the WFP Colour palette, </a:t>
            </a:r>
            <a:r>
              <a:rPr lang="en-GB" sz="1400">
                <a:ea typeface="Roboto"/>
              </a:rPr>
              <a:t>you’ll find that the pre-designed slides already have this: </a:t>
            </a:r>
            <a:r>
              <a:rPr lang="en-GB" sz="1400" b="1">
                <a:ea typeface="Roboto"/>
              </a:rPr>
              <a:t>                                   </a:t>
            </a:r>
            <a:endParaRPr lang="en-GB" sz="1400" b="1">
              <a:ea typeface="Roboto" panose="02000000000000000000" pitchFamily="2" charset="0"/>
              <a:cs typeface="Open Sans"/>
            </a:endParaRPr>
          </a:p>
          <a:p>
            <a:pPr>
              <a:lnSpc>
                <a:spcPct val="150000"/>
              </a:lnSpc>
            </a:pPr>
            <a:r>
              <a:rPr lang="en-GB" sz="1400">
                <a:ea typeface="Roboto"/>
              </a:rPr>
              <a:t>embedded in them, if you don’t see it, please just copy the theme colours box from here and paste it into your slide. You can then change colours using the eyedropper tool: </a:t>
            </a:r>
            <a:endParaRPr lang="en-GB" sz="1400">
              <a:ea typeface="Roboto" panose="02000000000000000000" pitchFamily="2" charset="0"/>
              <a:cs typeface="Open Sans"/>
            </a:endParaRPr>
          </a:p>
          <a:p>
            <a:pPr marL="285750" indent="-285750">
              <a:lnSpc>
                <a:spcPct val="150000"/>
              </a:lnSpc>
              <a:buFont typeface="Arial" panose="020B0604020202020204" pitchFamily="34" charset="0"/>
              <a:buChar char="•"/>
            </a:pPr>
            <a:r>
              <a:rPr lang="en-US" sz="1400" b="1">
                <a:ea typeface="Roboto"/>
              </a:rPr>
              <a:t>Icons: </a:t>
            </a:r>
            <a:r>
              <a:rPr lang="en-US" sz="1400">
                <a:ea typeface="Roboto"/>
              </a:rPr>
              <a:t> you’ll find a collection of editable icons at the end of this file or </a:t>
            </a:r>
            <a:r>
              <a:rPr lang="en-US" sz="1400">
                <a:ea typeface="Roboto"/>
                <a:hlinkClick r:id="rId3"/>
              </a:rPr>
              <a:t>visit our folder</a:t>
            </a:r>
            <a:r>
              <a:rPr lang="en-US" sz="1400">
                <a:ea typeface="Roboto"/>
              </a:rPr>
              <a:t>.</a:t>
            </a:r>
            <a:endParaRPr lang="en-US" sz="1400">
              <a:ea typeface="Roboto"/>
              <a:cs typeface="Open Sans"/>
            </a:endParaRPr>
          </a:p>
          <a:p>
            <a:pPr marL="285750" indent="-285750">
              <a:lnSpc>
                <a:spcPct val="150000"/>
              </a:lnSpc>
              <a:buFont typeface="Arial" panose="020B0604020202020204" pitchFamily="34" charset="0"/>
              <a:buChar char="•"/>
            </a:pPr>
            <a:r>
              <a:rPr lang="en-US" sz="1400" b="1">
                <a:ea typeface="Roboto"/>
              </a:rPr>
              <a:t>Photos: </a:t>
            </a:r>
            <a:r>
              <a:rPr lang="en-US" sz="1400">
                <a:ea typeface="Roboto"/>
              </a:rPr>
              <a:t>Find </a:t>
            </a:r>
            <a:r>
              <a:rPr lang="en-US" sz="1400">
                <a:ea typeface="Roboto"/>
                <a:hlinkClick r:id="rId4"/>
              </a:rPr>
              <a:t>pre-selected photos here</a:t>
            </a:r>
            <a:r>
              <a:rPr lang="en-US" sz="1400">
                <a:ea typeface="Roboto"/>
              </a:rPr>
              <a:t>, please ensure that the photos you select have received consent. </a:t>
            </a:r>
            <a:endParaRPr lang="en-US" sz="1400">
              <a:ea typeface="Roboto" panose="02000000000000000000" pitchFamily="2" charset="0"/>
              <a:cs typeface="Open Sans"/>
            </a:endParaRPr>
          </a:p>
          <a:p>
            <a:pPr marL="285750" indent="-285750" algn="l">
              <a:lnSpc>
                <a:spcPct val="150000"/>
              </a:lnSpc>
              <a:buFont typeface="Arial" panose="020B0604020202020204" pitchFamily="34" charset="0"/>
              <a:buChar char="•"/>
            </a:pPr>
            <a:r>
              <a:rPr kumimoji="0" lang="en-US" sz="1400" b="1" i="0" u="none" strike="noStrike" kern="1200" cap="none" spc="60" normalizeH="0" baseline="0" noProof="0">
                <a:ln>
                  <a:noFill/>
                </a:ln>
                <a:effectLst/>
                <a:uLnTx/>
                <a:uFillTx/>
                <a:ea typeface="Roboto" panose="02000000000000000000" pitchFamily="2" charset="0"/>
                <a:cs typeface="Open Sans" charset="0"/>
              </a:rPr>
              <a:t>Change the name of </a:t>
            </a:r>
            <a:r>
              <a:rPr kumimoji="0" lang="en-US" sz="1400" b="1" i="0" u="sng" strike="noStrike" kern="1200" cap="none" spc="60" normalizeH="0" baseline="0" noProof="0">
                <a:ln>
                  <a:noFill/>
                </a:ln>
                <a:effectLst/>
                <a:uLnTx/>
                <a:uFillTx/>
                <a:ea typeface="Roboto" panose="02000000000000000000" pitchFamily="2" charset="0"/>
                <a:cs typeface="Open Sans" charset="0"/>
              </a:rPr>
              <a:t>your</a:t>
            </a:r>
            <a:r>
              <a:rPr kumimoji="0" lang="en-US" sz="1400" b="1" i="0" strike="noStrike" kern="1200" cap="none" spc="60" normalizeH="0" baseline="0" noProof="0">
                <a:ln>
                  <a:noFill/>
                </a:ln>
                <a:effectLst/>
                <a:uLnTx/>
                <a:uFillTx/>
                <a:ea typeface="Roboto" panose="02000000000000000000" pitchFamily="2" charset="0"/>
                <a:cs typeface="Open Sans" charset="0"/>
              </a:rPr>
              <a:t> presentation</a:t>
            </a:r>
            <a:r>
              <a:rPr kumimoji="0" lang="en-US" sz="1400" i="0" strike="noStrike" kern="1200" cap="none" spc="60" normalizeH="0" baseline="0" noProof="0">
                <a:ln>
                  <a:noFill/>
                </a:ln>
                <a:effectLst/>
                <a:uLnTx/>
                <a:uFillTx/>
                <a:ea typeface="Roboto" panose="02000000000000000000" pitchFamily="2" charset="0"/>
                <a:cs typeface="Open Sans" charset="0"/>
              </a:rPr>
              <a:t>, click File &gt; Info &gt; Look at the right panel and find properties &gt; Change the title of the file to match your presentation title. </a:t>
            </a:r>
          </a:p>
          <a:p>
            <a:pPr marL="285750" indent="-285750">
              <a:lnSpc>
                <a:spcPct val="150000"/>
              </a:lnSpc>
              <a:buFont typeface="Arial" panose="020B0604020202020204" pitchFamily="34" charset="0"/>
              <a:buChar char="•"/>
            </a:pPr>
            <a:r>
              <a:rPr lang="en-US" sz="1400" b="1" u="none" spc="60">
                <a:ea typeface="Roboto"/>
                <a:cs typeface="Open Sans"/>
              </a:rPr>
              <a:t>Note our font is Open Sans (Extrabold, </a:t>
            </a:r>
            <a:r>
              <a:rPr lang="en-US" sz="1400" b="1" spc="60">
                <a:ea typeface="Roboto"/>
                <a:cs typeface="Open Sans"/>
              </a:rPr>
              <a:t>semibold, </a:t>
            </a:r>
            <a:r>
              <a:rPr lang="en-US" sz="1400" b="1" u="none" spc="60">
                <a:ea typeface="Roboto"/>
                <a:cs typeface="Open Sans"/>
              </a:rPr>
              <a:t>regular, light)</a:t>
            </a:r>
            <a:r>
              <a:rPr lang="en-US" sz="1400" u="none" spc="60">
                <a:ea typeface="Roboto"/>
                <a:cs typeface="Open Sans"/>
              </a:rPr>
              <a:t>, please use these fonts and embed them into your own ppt (file &gt; options &gt; save &gt; embed fonts)</a:t>
            </a:r>
            <a:r>
              <a:rPr lang="en-US" sz="1400" spc="60">
                <a:ea typeface="Roboto"/>
                <a:cs typeface="Open Sans"/>
              </a:rPr>
              <a:t> </a:t>
            </a:r>
            <a:endParaRPr lang="en-US" sz="1400" u="none" spc="60">
              <a:ea typeface="Roboto" panose="02000000000000000000" pitchFamily="2" charset="0"/>
              <a:cs typeface="Open Sans" charset="0"/>
            </a:endParaRPr>
          </a:p>
          <a:p>
            <a:pPr marL="285750" indent="-285750" algn="l">
              <a:lnSpc>
                <a:spcPct val="150000"/>
              </a:lnSpc>
              <a:buFont typeface="Arial" panose="020B0604020202020204" pitchFamily="34" charset="0"/>
              <a:buChar char="•"/>
            </a:pPr>
            <a:r>
              <a:rPr lang="en-US" sz="1400" b="1" u="none" spc="60">
                <a:ea typeface="Roboto" panose="02000000000000000000" pitchFamily="2" charset="0"/>
                <a:cs typeface="Open Sans" charset="0"/>
              </a:rPr>
              <a:t>If you have any questio</a:t>
            </a:r>
            <a:r>
              <a:rPr lang="en-US" sz="1400" b="1" spc="60">
                <a:ea typeface="Roboto" panose="02000000000000000000" pitchFamily="2" charset="0"/>
                <a:cs typeface="Open Sans" charset="0"/>
              </a:rPr>
              <a:t>ns, add it as a comment and tag Anna Ong.</a:t>
            </a:r>
            <a:endParaRPr kumimoji="0" lang="en-US" sz="1400" b="1" i="0" u="none" strike="noStrike" kern="1200" cap="none" spc="60" normalizeH="0" baseline="0" noProof="0">
              <a:ln>
                <a:noFill/>
              </a:ln>
              <a:effectLst/>
              <a:uLnTx/>
              <a:uFillTx/>
              <a:ea typeface="Roboto" panose="02000000000000000000" pitchFamily="2" charset="0"/>
              <a:cs typeface="Open Sans" charset="0"/>
            </a:endParaRPr>
          </a:p>
          <a:p>
            <a:pPr marL="285750" indent="-285750" algn="l">
              <a:lnSpc>
                <a:spcPct val="150000"/>
              </a:lnSpc>
              <a:buFont typeface="Arial" panose="020B0604020202020204" pitchFamily="34" charset="0"/>
              <a:buChar char="•"/>
            </a:pPr>
            <a:r>
              <a:rPr kumimoji="0" lang="en-US" sz="1400" b="1" i="0" u="none" strike="noStrike" kern="1200" cap="none" spc="60" normalizeH="0" baseline="0" noProof="0">
                <a:ln>
                  <a:noFill/>
                </a:ln>
                <a:effectLst/>
                <a:uLnTx/>
                <a:uFillTx/>
                <a:ea typeface="Roboto"/>
                <a:cs typeface="Open Sans"/>
              </a:rPr>
              <a:t>To</a:t>
            </a:r>
            <a:r>
              <a:rPr kumimoji="0" lang="en-GB" sz="1400" b="1" i="0" u="none" strike="noStrike" kern="1200" cap="none" spc="60" normalizeH="0" baseline="0" noProof="0">
                <a:ln>
                  <a:noFill/>
                </a:ln>
                <a:effectLst/>
                <a:uLnTx/>
                <a:uFillTx/>
                <a:ea typeface="Open Sans"/>
                <a:cs typeface="Open Sans"/>
              </a:rPr>
              <a:t> reduce the size of your </a:t>
            </a:r>
            <a:r>
              <a:rPr kumimoji="0" lang="en-GB" sz="1400" b="1" i="0" u="none" strike="noStrike" kern="1200" cap="none" spc="60" normalizeH="0" baseline="0" noProof="0" err="1">
                <a:ln>
                  <a:noFill/>
                </a:ln>
                <a:effectLst/>
                <a:uLnTx/>
                <a:uFillTx/>
                <a:ea typeface="Open Sans"/>
                <a:cs typeface="Open Sans"/>
              </a:rPr>
              <a:t>powerpoint</a:t>
            </a:r>
            <a:r>
              <a:rPr kumimoji="0" lang="en-GB" sz="1400" b="1" i="0" u="none" strike="noStrike" kern="1200" cap="none" spc="60" normalizeH="0" baseline="0" noProof="0">
                <a:ln>
                  <a:noFill/>
                </a:ln>
                <a:effectLst/>
                <a:uLnTx/>
                <a:uFillTx/>
                <a:ea typeface="Open Sans"/>
                <a:cs typeface="Open Sans"/>
              </a:rPr>
              <a:t> file, </a:t>
            </a:r>
            <a:r>
              <a:rPr kumimoji="0" lang="en-GB" sz="1400" b="0" i="0" u="none" strike="noStrike" kern="1200" cap="none" spc="60" normalizeH="0" baseline="0" noProof="0">
                <a:ln>
                  <a:noFill/>
                </a:ln>
                <a:solidFill>
                  <a:srgbClr val="000000"/>
                </a:solidFill>
                <a:effectLst/>
                <a:uLnTx/>
                <a:uFillTx/>
                <a:ea typeface="Open Sans"/>
                <a:cs typeface="Open Sans"/>
              </a:rPr>
              <a:t>select ‘Compress Pictures’ in the picture tools format tab. The lower the </a:t>
            </a:r>
            <a:r>
              <a:rPr kumimoji="0" lang="en-GB" sz="1400" b="0" i="0" u="none" strike="noStrike" kern="1200" cap="none" spc="60" normalizeH="0" baseline="0" noProof="0" err="1">
                <a:ln>
                  <a:noFill/>
                </a:ln>
                <a:solidFill>
                  <a:srgbClr val="000000"/>
                </a:solidFill>
                <a:effectLst/>
                <a:uLnTx/>
                <a:uFillTx/>
                <a:ea typeface="Open Sans"/>
                <a:cs typeface="Open Sans"/>
              </a:rPr>
              <a:t>ppi</a:t>
            </a:r>
            <a:r>
              <a:rPr kumimoji="0" lang="en-GB" sz="1400" b="0" i="0" u="none" strike="noStrike" kern="1200" cap="none" spc="60" normalizeH="0" baseline="0" noProof="0">
                <a:ln>
                  <a:noFill/>
                </a:ln>
                <a:solidFill>
                  <a:srgbClr val="000000"/>
                </a:solidFill>
                <a:effectLst/>
                <a:uLnTx/>
                <a:uFillTx/>
                <a:ea typeface="Open Sans"/>
                <a:cs typeface="Open Sans"/>
              </a:rPr>
              <a:t> the smaller the size of the file. A good rule of thumb is 220ppi to maintain the quality of the images. Uncheck ‘Apply only to this picture’ to apply to the whole document. Always save a copy when compressing pictures so as to maintain the high resolution original file.</a:t>
            </a:r>
            <a:endParaRPr lang="en-GB" sz="1400" b="1" i="0" u="none" strike="noStrike" kern="1200" cap="none" spc="60" normalizeH="0" baseline="0" noProof="0">
              <a:ln>
                <a:noFill/>
              </a:ln>
              <a:solidFill>
                <a:srgbClr val="000000"/>
              </a:solidFill>
              <a:effectLst/>
              <a:uLnTx/>
              <a:uFillTx/>
              <a:ea typeface="Open Sans" charset="0"/>
              <a:cs typeface="Open Sans" charset="0"/>
            </a:endParaRPr>
          </a:p>
          <a:p>
            <a:pPr marL="285750" indent="-285750" algn="l">
              <a:lnSpc>
                <a:spcPct val="150000"/>
              </a:lnSpc>
              <a:buFont typeface="Arial" panose="020B0604020202020204" pitchFamily="34" charset="0"/>
              <a:buChar char="•"/>
            </a:pPr>
            <a:endParaRPr lang="en-US" sz="1600">
              <a:ea typeface="Roboto" panose="02000000000000000000" pitchFamily="2" charset="0"/>
            </a:endParaRPr>
          </a:p>
        </p:txBody>
      </p:sp>
      <p:sp>
        <p:nvSpPr>
          <p:cNvPr id="4" name="Title 3"/>
          <p:cNvSpPr>
            <a:spLocks noGrp="1"/>
          </p:cNvSpPr>
          <p:nvPr>
            <p:ph type="title" idx="4294967295"/>
          </p:nvPr>
        </p:nvSpPr>
        <p:spPr>
          <a:xfrm>
            <a:off x="488522" y="295275"/>
            <a:ext cx="11195478" cy="1152525"/>
          </a:xfrm>
          <a:prstGeom prst="rect">
            <a:avLst/>
          </a:prstGeom>
        </p:spPr>
        <p:txBody>
          <a:bodyPr/>
          <a:lstStyle/>
          <a:p>
            <a:pPr algn="ctr">
              <a:lnSpc>
                <a:spcPts val="3600"/>
              </a:lnSpc>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Instructions</a:t>
            </a:r>
            <a:br>
              <a:rPr lang="en-GB">
                <a:solidFill>
                  <a:schemeClr val="tx1"/>
                </a:solidFill>
              </a:rPr>
            </a:br>
            <a:r>
              <a:rPr lang="en-GB" sz="2400" b="0">
                <a:solidFill>
                  <a:srgbClr val="000000"/>
                </a:solidFill>
              </a:rPr>
              <a:t>Tips to use this library of slides</a:t>
            </a:r>
            <a:endParaRPr lang="en-GB" sz="2400" b="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41DCD43-8422-3C4B-9ADF-F6714F37CB0D}"/>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7959945" y="1787522"/>
            <a:ext cx="1524982" cy="369331"/>
          </a:xfrm>
          <a:prstGeom prst="rect">
            <a:avLst/>
          </a:prstGeom>
        </p:spPr>
      </p:pic>
      <p:pic>
        <p:nvPicPr>
          <p:cNvPr id="15" name="Picture 14">
            <a:extLst>
              <a:ext uri="{FF2B5EF4-FFF2-40B4-BE49-F238E27FC236}">
                <a16:creationId xmlns:a16="http://schemas.microsoft.com/office/drawing/2014/main" id="{D34B2C52-733F-416E-8AD8-90FE892E3FF1}"/>
              </a:ext>
            </a:extLst>
          </p:cNvPr>
          <p:cNvPicPr>
            <a:picLocks noChangeAspect="1"/>
          </p:cNvPicPr>
          <p:nvPr/>
        </p:nvPicPr>
        <p:blipFill rotWithShape="1">
          <a:blip r:embed="rId6"/>
          <a:srcRect l="9353" t="1" r="11979" b="-3267"/>
          <a:stretch/>
        </p:blipFill>
        <p:spPr>
          <a:xfrm>
            <a:off x="4097448" y="2501901"/>
            <a:ext cx="1213279" cy="318533"/>
          </a:xfrm>
          <a:prstGeom prst="rect">
            <a:avLst/>
          </a:prstGeom>
        </p:spPr>
      </p:pic>
    </p:spTree>
    <p:extLst>
      <p:ext uri="{BB962C8B-B14F-4D97-AF65-F5344CB8AC3E}">
        <p14:creationId xmlns:p14="http://schemas.microsoft.com/office/powerpoint/2010/main" val="76733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B95815-80BE-41CE-9B7D-67B1B4DE4C74}"/>
              </a:ext>
            </a:extLst>
          </p:cNvPr>
          <p:cNvSpPr/>
          <p:nvPr/>
        </p:nvSpPr>
        <p:spPr>
          <a:xfrm>
            <a:off x="6737684" y="404385"/>
            <a:ext cx="5082139" cy="286548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8" name="Rectangle 7">
            <a:extLst>
              <a:ext uri="{FF2B5EF4-FFF2-40B4-BE49-F238E27FC236}">
                <a16:creationId xmlns:a16="http://schemas.microsoft.com/office/drawing/2014/main" id="{86942E82-F601-4608-94B8-0E4E28D05182}"/>
              </a:ext>
            </a:extLst>
          </p:cNvPr>
          <p:cNvSpPr/>
          <p:nvPr/>
        </p:nvSpPr>
        <p:spPr>
          <a:xfrm>
            <a:off x="6737684" y="3429000"/>
            <a:ext cx="5082139" cy="122000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0" name="Rectangle 9">
            <a:extLst>
              <a:ext uri="{FF2B5EF4-FFF2-40B4-BE49-F238E27FC236}">
                <a16:creationId xmlns:a16="http://schemas.microsoft.com/office/drawing/2014/main" id="{D54C449C-9B7C-4E75-95FB-16F1FF641B23}"/>
              </a:ext>
            </a:extLst>
          </p:cNvPr>
          <p:cNvSpPr/>
          <p:nvPr/>
        </p:nvSpPr>
        <p:spPr>
          <a:xfrm>
            <a:off x="6737684" y="4808134"/>
            <a:ext cx="5082139" cy="174173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5" name="Title 2">
            <a:extLst>
              <a:ext uri="{FF2B5EF4-FFF2-40B4-BE49-F238E27FC236}">
                <a16:creationId xmlns:a16="http://schemas.microsoft.com/office/drawing/2014/main" id="{44A6B644-9974-4E28-B3E9-FCF56C548D83}"/>
              </a:ext>
            </a:extLst>
          </p:cNvPr>
          <p:cNvSpPr txBox="1">
            <a:spLocks/>
          </p:cNvSpPr>
          <p:nvPr/>
        </p:nvSpPr>
        <p:spPr>
          <a:xfrm>
            <a:off x="537029" y="2135815"/>
            <a:ext cx="5927271" cy="2789068"/>
          </a:xfrm>
          <a:prstGeom prst="rect">
            <a:avLst/>
          </a:prstGeom>
          <a:noFill/>
        </p:spPr>
        <p:txBody>
          <a:bodyPr wrap="none" lIns="0" tIns="0" rIns="0" bIns="0" anchor="ctr" anchorCtr="0">
            <a:noAutofit/>
          </a:bodyPr>
          <a:lstStyle>
            <a:lvl1pPr algn="l" defTabSz="914400" rtl="0" eaLnBrk="1" latinLnBrk="0" hangingPunct="1">
              <a:lnSpc>
                <a:spcPct val="85000"/>
              </a:lnSpc>
              <a:spcBef>
                <a:spcPct val="0"/>
              </a:spcBef>
              <a:buNone/>
              <a:defRPr sz="3200" b="0" i="0" kern="1200" baseline="0">
                <a:solidFill>
                  <a:schemeClr val="accent2"/>
                </a:solidFill>
                <a:latin typeface="+mj-lt"/>
                <a:ea typeface="+mj-ea"/>
                <a:cs typeface="+mj-cs"/>
              </a:defRPr>
            </a:lvl1pPr>
          </a:lstStyle>
          <a:p>
            <a:r>
              <a:rPr lang="en-GB" sz="4400" kern="0" spc="220">
                <a:solidFill>
                  <a:srgbClr val="000000"/>
                </a:solidFill>
                <a:latin typeface="Open Sans" charset="0"/>
                <a:ea typeface="Open Sans" charset="0"/>
                <a:cs typeface="Open Sans" charset="0"/>
              </a:rPr>
              <a:t>INSERT TEXT HERE</a:t>
            </a:r>
          </a:p>
        </p:txBody>
      </p:sp>
      <p:pic>
        <p:nvPicPr>
          <p:cNvPr id="6" name="Picture 5">
            <a:extLst>
              <a:ext uri="{FF2B5EF4-FFF2-40B4-BE49-F238E27FC236}">
                <a16:creationId xmlns:a16="http://schemas.microsoft.com/office/drawing/2014/main" id="{B8121BFE-0E57-45D4-AEF7-BBE90BB0F1D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03913"/>
            <a:ext cx="1811975" cy="438837"/>
          </a:xfrm>
          <a:prstGeom prst="rect">
            <a:avLst/>
          </a:prstGeom>
          <a:solidFill>
            <a:srgbClr val="DDDDDD"/>
          </a:solidFill>
        </p:spPr>
      </p:pic>
      <p:sp>
        <p:nvSpPr>
          <p:cNvPr id="9" name="TextBox 8">
            <a:extLst>
              <a:ext uri="{FF2B5EF4-FFF2-40B4-BE49-F238E27FC236}">
                <a16:creationId xmlns:a16="http://schemas.microsoft.com/office/drawing/2014/main" id="{66CDAC89-F6C3-4FC7-9D1C-77768FFE2444}"/>
              </a:ext>
            </a:extLst>
          </p:cNvPr>
          <p:cNvSpPr txBox="1"/>
          <p:nvPr/>
        </p:nvSpPr>
        <p:spPr>
          <a:xfrm>
            <a:off x="2000117"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find a link to preselected photos in slide 1 (instructions)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77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E610C-F628-4B15-9237-7878203AA5F5}"/>
              </a:ext>
            </a:extLst>
          </p:cNvPr>
          <p:cNvSpPr/>
          <p:nvPr/>
        </p:nvSpPr>
        <p:spPr>
          <a:xfrm>
            <a:off x="4710230" y="458943"/>
            <a:ext cx="7046049" cy="596551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5" name="Rectangle 4">
            <a:extLst>
              <a:ext uri="{FF2B5EF4-FFF2-40B4-BE49-F238E27FC236}">
                <a16:creationId xmlns:a16="http://schemas.microsoft.com/office/drawing/2014/main" id="{5A9433E2-3FD7-4734-ADF6-EC3C43D93153}"/>
              </a:ext>
            </a:extLst>
          </p:cNvPr>
          <p:cNvSpPr/>
          <p:nvPr/>
        </p:nvSpPr>
        <p:spPr>
          <a:xfrm>
            <a:off x="441693" y="458943"/>
            <a:ext cx="3723729" cy="596551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pic>
        <p:nvPicPr>
          <p:cNvPr id="4" name="Picture 3">
            <a:extLst>
              <a:ext uri="{FF2B5EF4-FFF2-40B4-BE49-F238E27FC236}">
                <a16:creationId xmlns:a16="http://schemas.microsoft.com/office/drawing/2014/main" id="{7CF7E388-869F-4122-8FB8-7CB9F8A503B7}"/>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03913"/>
            <a:ext cx="1811975" cy="438837"/>
          </a:xfrm>
          <a:prstGeom prst="rect">
            <a:avLst/>
          </a:prstGeom>
          <a:solidFill>
            <a:srgbClr val="DDDDDD"/>
          </a:solidFill>
        </p:spPr>
      </p:pic>
      <p:sp>
        <p:nvSpPr>
          <p:cNvPr id="7" name="TextBox 6">
            <a:extLst>
              <a:ext uri="{FF2B5EF4-FFF2-40B4-BE49-F238E27FC236}">
                <a16:creationId xmlns:a16="http://schemas.microsoft.com/office/drawing/2014/main" id="{94BC3888-44E4-4F45-BA74-0739A22050E5}"/>
              </a:ext>
            </a:extLst>
          </p:cNvPr>
          <p:cNvSpPr txBox="1"/>
          <p:nvPr/>
        </p:nvSpPr>
        <p:spPr>
          <a:xfrm>
            <a:off x="2000117"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find a link to preselected photos in slide 1 (instructions)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226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8FDEB-3F46-4847-8054-BBCD109BA129}"/>
              </a:ext>
            </a:extLst>
          </p:cNvPr>
          <p:cNvSpPr/>
          <p:nvPr/>
        </p:nvSpPr>
        <p:spPr>
          <a:xfrm>
            <a:off x="0" y="0"/>
            <a:ext cx="12192000" cy="6858000"/>
          </a:xfrm>
          <a:prstGeom prst="rect">
            <a:avLst/>
          </a:prstGeom>
          <a:solidFill>
            <a:srgbClr val="00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3A0E88-B1D6-8F4D-97C4-A909EA90B8A2}"/>
              </a:ext>
            </a:extLst>
          </p:cNvPr>
          <p:cNvPicPr>
            <a:picLocks noChangeAspect="1"/>
          </p:cNvPicPr>
          <p:nvPr/>
        </p:nvPicPr>
        <p:blipFill>
          <a:blip r:embed="rId2"/>
          <a:stretch>
            <a:fillRect/>
          </a:stretch>
        </p:blipFill>
        <p:spPr>
          <a:xfrm>
            <a:off x="6395878" y="709951"/>
            <a:ext cx="5141305" cy="5141305"/>
          </a:xfrm>
          <a:prstGeom prst="rect">
            <a:avLst/>
          </a:prstGeom>
        </p:spPr>
      </p:pic>
      <p:sp>
        <p:nvSpPr>
          <p:cNvPr id="9" name="Title 2">
            <a:extLst>
              <a:ext uri="{FF2B5EF4-FFF2-40B4-BE49-F238E27FC236}">
                <a16:creationId xmlns:a16="http://schemas.microsoft.com/office/drawing/2014/main" id="{524DE39C-7393-4999-9ABA-EF5039995206}"/>
              </a:ext>
            </a:extLst>
          </p:cNvPr>
          <p:cNvSpPr txBox="1">
            <a:spLocks/>
          </p:cNvSpPr>
          <p:nvPr/>
        </p:nvSpPr>
        <p:spPr>
          <a:xfrm>
            <a:off x="821160" y="2135815"/>
            <a:ext cx="9472744" cy="2789068"/>
          </a:xfrm>
          <a:prstGeom prst="rect">
            <a:avLst/>
          </a:prstGeom>
          <a:noFill/>
        </p:spPr>
        <p:txBody>
          <a:bodyPr wrap="none" lIns="0" tIns="0" rIns="0" bIns="0" anchor="ctr" anchorCtr="0">
            <a:noAutofit/>
          </a:bodyPr>
          <a:lstStyle>
            <a:lvl1pPr algn="l" defTabSz="914400" rtl="0" eaLnBrk="1" latinLnBrk="0" hangingPunct="1">
              <a:lnSpc>
                <a:spcPct val="85000"/>
              </a:lnSpc>
              <a:spcBef>
                <a:spcPct val="0"/>
              </a:spcBef>
              <a:buNone/>
              <a:defRPr sz="3200" b="0" i="0" kern="1200" baseline="0">
                <a:solidFill>
                  <a:schemeClr val="accent2"/>
                </a:solidFill>
                <a:latin typeface="+mj-lt"/>
                <a:ea typeface="+mj-ea"/>
                <a:cs typeface="+mj-cs"/>
              </a:defRPr>
            </a:lvl1pPr>
          </a:lstStyle>
          <a:p>
            <a:r>
              <a:rPr lang="en-GB" sz="4400" kern="0" spc="220">
                <a:solidFill>
                  <a:srgbClr val="FFFFFF"/>
                </a:solidFill>
                <a:latin typeface="Open Sans" charset="0"/>
                <a:ea typeface="Open Sans" charset="0"/>
                <a:cs typeface="Open Sans" charset="0"/>
              </a:rPr>
              <a:t>INSERT TEXT HERE</a:t>
            </a:r>
          </a:p>
        </p:txBody>
      </p:sp>
      <p:pic>
        <p:nvPicPr>
          <p:cNvPr id="5" name="Picture 4">
            <a:extLst>
              <a:ext uri="{FF2B5EF4-FFF2-40B4-BE49-F238E27FC236}">
                <a16:creationId xmlns:a16="http://schemas.microsoft.com/office/drawing/2014/main" id="{6493A788-E95A-41CC-ACC4-CA772AA80D0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03913"/>
            <a:ext cx="1811975" cy="438837"/>
          </a:xfrm>
          <a:prstGeom prst="rect">
            <a:avLst/>
          </a:prstGeom>
          <a:solidFill>
            <a:srgbClr val="DDDDDD"/>
          </a:solidFill>
        </p:spPr>
      </p:pic>
      <p:sp>
        <p:nvSpPr>
          <p:cNvPr id="7" name="TextBox 6">
            <a:extLst>
              <a:ext uri="{FF2B5EF4-FFF2-40B4-BE49-F238E27FC236}">
                <a16:creationId xmlns:a16="http://schemas.microsoft.com/office/drawing/2014/main" id="{C4FAE44D-3B92-4BDE-94D6-E493DD60569D}"/>
              </a:ext>
            </a:extLst>
          </p:cNvPr>
          <p:cNvSpPr txBox="1"/>
          <p:nvPr/>
        </p:nvSpPr>
        <p:spPr>
          <a:xfrm>
            <a:off x="2000117"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find icons at the end of this presentation or use Microsoft icons: Insert &gt; Icons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340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4E672C-5E5F-C140-A219-772155B3800D}"/>
              </a:ext>
            </a:extLst>
          </p:cNvPr>
          <p:cNvPicPr>
            <a:picLocks noChangeAspect="1"/>
          </p:cNvPicPr>
          <p:nvPr/>
        </p:nvPicPr>
        <p:blipFill rotWithShape="1">
          <a:blip r:embed="rId2" cstate="email">
            <a:alphaModFix/>
            <a:extLst>
              <a:ext uri="{BEBA8EAE-BF5A-486C-A8C5-ECC9F3942E4B}">
                <a14:imgProps xmlns:a14="http://schemas.microsoft.com/office/drawing/2010/main">
                  <a14:imgLayer r:embed="rId3">
                    <a14:imgEffect>
                      <a14:colorTemperature colorTemp="7675"/>
                    </a14:imgEffect>
                    <a14:imgEffect>
                      <a14:saturation sat="68000"/>
                    </a14:imgEffect>
                  </a14:imgLayer>
                </a14:imgProps>
              </a:ext>
              <a:ext uri="{28A0092B-C50C-407E-A947-70E740481C1C}">
                <a14:useLocalDpi xmlns:a14="http://schemas.microsoft.com/office/drawing/2010/main"/>
              </a:ext>
            </a:extLst>
          </a:blip>
          <a:srcRect/>
          <a:stretch/>
        </p:blipFill>
        <p:spPr>
          <a:xfrm>
            <a:off x="1588" y="0"/>
            <a:ext cx="12188825" cy="6858000"/>
          </a:xfrm>
          <a:prstGeom prst="rect">
            <a:avLst/>
          </a:prstGeom>
        </p:spPr>
      </p:pic>
      <p:sp>
        <p:nvSpPr>
          <p:cNvPr id="3" name="Rectangle 2">
            <a:extLst>
              <a:ext uri="{FF2B5EF4-FFF2-40B4-BE49-F238E27FC236}">
                <a16:creationId xmlns:a16="http://schemas.microsoft.com/office/drawing/2014/main" id="{2D72B898-EF7A-4751-A336-CDA3043F310C}"/>
              </a:ext>
            </a:extLst>
          </p:cNvPr>
          <p:cNvSpPr/>
          <p:nvPr/>
        </p:nvSpPr>
        <p:spPr>
          <a:xfrm>
            <a:off x="1589" y="6474372"/>
            <a:ext cx="12188824" cy="383628"/>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a:extLst>
              <a:ext uri="{FF2B5EF4-FFF2-40B4-BE49-F238E27FC236}">
                <a16:creationId xmlns:a16="http://schemas.microsoft.com/office/drawing/2014/main" id="{90A02150-2F18-4B57-834E-35068ECEC386}"/>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503913"/>
            <a:ext cx="1811975" cy="438837"/>
          </a:xfrm>
          <a:prstGeom prst="rect">
            <a:avLst/>
          </a:prstGeom>
          <a:solidFill>
            <a:srgbClr val="DDDDDD"/>
          </a:solidFill>
        </p:spPr>
      </p:pic>
      <p:sp>
        <p:nvSpPr>
          <p:cNvPr id="5" name="TextBox 4">
            <a:extLst>
              <a:ext uri="{FF2B5EF4-FFF2-40B4-BE49-F238E27FC236}">
                <a16:creationId xmlns:a16="http://schemas.microsoft.com/office/drawing/2014/main" id="{66436E44-8755-4161-A005-C286D528B974}"/>
              </a:ext>
            </a:extLst>
          </p:cNvPr>
          <p:cNvSpPr txBox="1"/>
          <p:nvPr/>
        </p:nvSpPr>
        <p:spPr>
          <a:xfrm>
            <a:off x="2000116"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There are two layers, at the base is a photo layer and above is a semi transparent black filter. To change the photo, right click on the photo &gt; change picture (selection link available in instruction slide), then resize the black shape on top to cover the full photo.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1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4E672C-5E5F-C140-A219-772155B3800D}"/>
              </a:ext>
            </a:extLst>
          </p:cNvPr>
          <p:cNvPicPr>
            <a:picLocks noChangeAspect="1"/>
          </p:cNvPicPr>
          <p:nvPr/>
        </p:nvPicPr>
        <p:blipFill rotWithShape="1">
          <a:blip r:embed="rId2" cstate="email">
            <a:alphaModFix/>
            <a:extLst>
              <a:ext uri="{BEBA8EAE-BF5A-486C-A8C5-ECC9F3942E4B}">
                <a14:imgProps xmlns:a14="http://schemas.microsoft.com/office/drawing/2010/main">
                  <a14:imgLayer r:embed="rId3">
                    <a14:imgEffect>
                      <a14:colorTemperature colorTemp="7675"/>
                    </a14:imgEffect>
                    <a14:imgEffect>
                      <a14:saturation sat="68000"/>
                    </a14:imgEffect>
                  </a14:imgLayer>
                </a14:imgProps>
              </a:ext>
              <a:ext uri="{28A0092B-C50C-407E-A947-70E740481C1C}">
                <a14:useLocalDpi xmlns:a14="http://schemas.microsoft.com/office/drawing/2010/main"/>
              </a:ext>
            </a:extLst>
          </a:blip>
          <a:srcRect/>
          <a:stretch/>
        </p:blipFill>
        <p:spPr>
          <a:xfrm>
            <a:off x="1588" y="0"/>
            <a:ext cx="12188825" cy="6858000"/>
          </a:xfrm>
          <a:prstGeom prst="rect">
            <a:avLst/>
          </a:prstGeom>
        </p:spPr>
      </p:pic>
      <p:sp>
        <p:nvSpPr>
          <p:cNvPr id="3" name="Rectangle 2">
            <a:extLst>
              <a:ext uri="{FF2B5EF4-FFF2-40B4-BE49-F238E27FC236}">
                <a16:creationId xmlns:a16="http://schemas.microsoft.com/office/drawing/2014/main" id="{2D72B898-EF7A-4751-A336-CDA3043F310C}"/>
              </a:ext>
            </a:extLst>
          </p:cNvPr>
          <p:cNvSpPr/>
          <p:nvPr/>
        </p:nvSpPr>
        <p:spPr>
          <a:xfrm>
            <a:off x="3176" y="0"/>
            <a:ext cx="12188824" cy="66802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 name="Title 2">
            <a:extLst>
              <a:ext uri="{FF2B5EF4-FFF2-40B4-BE49-F238E27FC236}">
                <a16:creationId xmlns:a16="http://schemas.microsoft.com/office/drawing/2014/main" id="{F45F0998-98E3-4924-8DCF-2C7F91FA1D2E}"/>
              </a:ext>
            </a:extLst>
          </p:cNvPr>
          <p:cNvSpPr txBox="1">
            <a:spLocks/>
          </p:cNvSpPr>
          <p:nvPr/>
        </p:nvSpPr>
        <p:spPr>
          <a:xfrm>
            <a:off x="0" y="2135815"/>
            <a:ext cx="12192000" cy="2789068"/>
          </a:xfrm>
          <a:prstGeom prst="rect">
            <a:avLst/>
          </a:prstGeom>
          <a:noFill/>
        </p:spPr>
        <p:txBody>
          <a:bodyPr wrap="none" lIns="914400" tIns="0" rIns="914400" bIns="0" anchor="ctr" anchorCtr="0">
            <a:noAutofit/>
          </a:bodyPr>
          <a:lstStyle>
            <a:lvl1pPr algn="l" defTabSz="914400" rtl="0" eaLnBrk="1" latinLnBrk="0" hangingPunct="1">
              <a:lnSpc>
                <a:spcPct val="85000"/>
              </a:lnSpc>
              <a:spcBef>
                <a:spcPct val="0"/>
              </a:spcBef>
              <a:buNone/>
              <a:defRPr sz="3200" b="0" i="0" kern="1200" baseline="0">
                <a:solidFill>
                  <a:schemeClr val="accent2"/>
                </a:solidFill>
                <a:latin typeface="+mj-lt"/>
                <a:ea typeface="+mj-ea"/>
                <a:cs typeface="+mj-cs"/>
              </a:defRPr>
            </a:lvl1pPr>
          </a:lstStyle>
          <a:p>
            <a:pPr algn="ctr"/>
            <a:r>
              <a:rPr lang="en-GB" sz="4400" kern="0" spc="220">
                <a:solidFill>
                  <a:srgbClr val="FFFFFF"/>
                </a:solidFill>
                <a:latin typeface="Open Sans" charset="0"/>
                <a:ea typeface="Open Sans" charset="0"/>
                <a:cs typeface="Open Sans" charset="0"/>
              </a:rPr>
              <a:t>INSERT TEXT HERE</a:t>
            </a:r>
          </a:p>
        </p:txBody>
      </p:sp>
      <p:pic>
        <p:nvPicPr>
          <p:cNvPr id="5" name="Picture 4">
            <a:extLst>
              <a:ext uri="{FF2B5EF4-FFF2-40B4-BE49-F238E27FC236}">
                <a16:creationId xmlns:a16="http://schemas.microsoft.com/office/drawing/2014/main" id="{CDA83D04-7DBC-4078-938A-0E0DF9B3E37F}"/>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503913"/>
            <a:ext cx="1811975" cy="438837"/>
          </a:xfrm>
          <a:prstGeom prst="rect">
            <a:avLst/>
          </a:prstGeom>
          <a:solidFill>
            <a:srgbClr val="DDDDDD"/>
          </a:solidFill>
        </p:spPr>
      </p:pic>
      <p:sp>
        <p:nvSpPr>
          <p:cNvPr id="7" name="TextBox 6">
            <a:extLst>
              <a:ext uri="{FF2B5EF4-FFF2-40B4-BE49-F238E27FC236}">
                <a16:creationId xmlns:a16="http://schemas.microsoft.com/office/drawing/2014/main" id="{619B1398-77E1-4408-9157-23B5CB7FEBED}"/>
              </a:ext>
            </a:extLst>
          </p:cNvPr>
          <p:cNvSpPr txBox="1"/>
          <p:nvPr/>
        </p:nvSpPr>
        <p:spPr>
          <a:xfrm>
            <a:off x="2000116"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There are two layers, at the base is a photo layer and above is a semi transparent black filter. To change the photo, right click on the photo &gt; change picture (selection link available in instruction slide), then resize the black shape on top to cover the full photo.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70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8EB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5A95E-3A20-4BF2-8C27-8C66C081C61F}"/>
              </a:ext>
            </a:extLst>
          </p:cNvPr>
          <p:cNvSpPr/>
          <p:nvPr/>
        </p:nvSpPr>
        <p:spPr>
          <a:xfrm>
            <a:off x="0" y="0"/>
            <a:ext cx="12192000" cy="6858000"/>
          </a:xfrm>
          <a:prstGeom prst="rect">
            <a:avLst/>
          </a:prstGeom>
          <a:solidFill>
            <a:srgbClr val="00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6023275-D3C1-DEF4-6BBC-C34805E0D51E}"/>
              </a:ext>
            </a:extLst>
          </p:cNvPr>
          <p:cNvSpPr txBox="1"/>
          <p:nvPr/>
        </p:nvSpPr>
        <p:spPr>
          <a:xfrm>
            <a:off x="3048886" y="3244334"/>
            <a:ext cx="609777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INSERT TEXT HERE</a:t>
            </a:r>
            <a:endParaRPr kumimoji="0" lang="en-US" sz="240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a:extLst>
              <a:ext uri="{FF2B5EF4-FFF2-40B4-BE49-F238E27FC236}">
                <a16:creationId xmlns:a16="http://schemas.microsoft.com/office/drawing/2014/main" id="{B22B6AAC-48D9-494A-82BE-31D7E042EE6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03913"/>
            <a:ext cx="1811975" cy="438837"/>
          </a:xfrm>
          <a:prstGeom prst="rect">
            <a:avLst/>
          </a:prstGeom>
          <a:solidFill>
            <a:srgbClr val="DDDDDD"/>
          </a:solidFill>
        </p:spPr>
      </p:pic>
      <p:sp>
        <p:nvSpPr>
          <p:cNvPr id="6" name="TextBox 5">
            <a:extLst>
              <a:ext uri="{FF2B5EF4-FFF2-40B4-BE49-F238E27FC236}">
                <a16:creationId xmlns:a16="http://schemas.microsoft.com/office/drawing/2014/main" id="{30A6E534-D7EA-4DEA-BC7D-B7C9AF298E78}"/>
              </a:ext>
            </a:extLst>
          </p:cNvPr>
          <p:cNvSpPr txBox="1"/>
          <p:nvPr/>
        </p:nvSpPr>
        <p:spPr>
          <a:xfrm>
            <a:off x="2000116" y="-422995"/>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756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8F0BAEB-0B34-4562-9DAE-E43E3B258387}"/>
              </a:ext>
            </a:extLst>
          </p:cNvPr>
          <p:cNvGrpSpPr/>
          <p:nvPr/>
        </p:nvGrpSpPr>
        <p:grpSpPr>
          <a:xfrm>
            <a:off x="6096000" y="-5351"/>
            <a:ext cx="6096000" cy="6863350"/>
            <a:chOff x="0" y="-47625"/>
            <a:chExt cx="2408296" cy="2756958"/>
          </a:xfrm>
          <a:solidFill>
            <a:srgbClr val="002E5A"/>
          </a:solidFill>
        </p:grpSpPr>
        <p:sp>
          <p:nvSpPr>
            <p:cNvPr id="3" name="Freeform 3">
              <a:extLst>
                <a:ext uri="{FF2B5EF4-FFF2-40B4-BE49-F238E27FC236}">
                  <a16:creationId xmlns:a16="http://schemas.microsoft.com/office/drawing/2014/main" id="{AEC0B19D-0F08-49CB-8826-3F5F41339E3E}"/>
                </a:ext>
              </a:extLst>
            </p:cNvPr>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grpFill/>
          </p:spPr>
          <p:txBody>
            <a:bodyPr/>
            <a:lstStyle/>
            <a:p>
              <a:endParaRPr lang="en-GB"/>
            </a:p>
          </p:txBody>
        </p:sp>
        <p:sp>
          <p:nvSpPr>
            <p:cNvPr id="4" name="TextBox 4">
              <a:extLst>
                <a:ext uri="{FF2B5EF4-FFF2-40B4-BE49-F238E27FC236}">
                  <a16:creationId xmlns:a16="http://schemas.microsoft.com/office/drawing/2014/main" id="{56853771-11FC-4B90-85E2-BFFA269995FF}"/>
                </a:ext>
              </a:extLst>
            </p:cNvPr>
            <p:cNvSpPr txBox="1"/>
            <p:nvPr/>
          </p:nvSpPr>
          <p:spPr>
            <a:xfrm>
              <a:off x="0" y="-47625"/>
              <a:ext cx="2408296" cy="2756958"/>
            </a:xfrm>
            <a:prstGeom prst="rect">
              <a:avLst/>
            </a:prstGeom>
            <a:grpFill/>
          </p:spPr>
          <p:txBody>
            <a:bodyPr lIns="33867" tIns="33867" rIns="33867" bIns="33867" rtlCol="0" anchor="ctr"/>
            <a:lstStyle/>
            <a:p>
              <a:pPr algn="ctr" defTabSz="609630">
                <a:lnSpc>
                  <a:spcPts val="1960"/>
                </a:lnSpc>
              </a:pPr>
              <a:endParaRPr sz="1200">
                <a:solidFill>
                  <a:prstClr val="black"/>
                </a:solidFill>
                <a:latin typeface="Calibri"/>
              </a:endParaRPr>
            </a:p>
          </p:txBody>
        </p:sp>
      </p:grpSp>
      <p:graphicFrame>
        <p:nvGraphicFramePr>
          <p:cNvPr id="5" name="Table 5">
            <a:extLst>
              <a:ext uri="{FF2B5EF4-FFF2-40B4-BE49-F238E27FC236}">
                <a16:creationId xmlns:a16="http://schemas.microsoft.com/office/drawing/2014/main" id="{8DC4AB78-E0EA-4936-8D89-91835171D43C}"/>
              </a:ext>
            </a:extLst>
          </p:cNvPr>
          <p:cNvGraphicFramePr>
            <a:graphicFrameLocks noGrp="1"/>
          </p:cNvGraphicFramePr>
          <p:nvPr>
            <p:extLst>
              <p:ext uri="{D42A27DB-BD31-4B8C-83A1-F6EECF244321}">
                <p14:modId xmlns:p14="http://schemas.microsoft.com/office/powerpoint/2010/main" val="856704947"/>
              </p:ext>
            </p:extLst>
          </p:nvPr>
        </p:nvGraphicFramePr>
        <p:xfrm>
          <a:off x="6917889" y="945064"/>
          <a:ext cx="4728679" cy="4967872"/>
        </p:xfrm>
        <a:graphic>
          <a:graphicData uri="http://schemas.openxmlformats.org/drawingml/2006/table">
            <a:tbl>
              <a:tblPr bandRow="1">
                <a:tableStyleId>{5C22544A-7EE6-4342-B048-85BDC9FD1C3A}</a:tableStyleId>
              </a:tblPr>
              <a:tblGrid>
                <a:gridCol w="849698">
                  <a:extLst>
                    <a:ext uri="{9D8B030D-6E8A-4147-A177-3AD203B41FA5}">
                      <a16:colId xmlns:a16="http://schemas.microsoft.com/office/drawing/2014/main" val="487915974"/>
                    </a:ext>
                  </a:extLst>
                </a:gridCol>
                <a:gridCol w="3878981">
                  <a:extLst>
                    <a:ext uri="{9D8B030D-6E8A-4147-A177-3AD203B41FA5}">
                      <a16:colId xmlns:a16="http://schemas.microsoft.com/office/drawing/2014/main" val="4094487196"/>
                    </a:ext>
                  </a:extLst>
                </a:gridCol>
              </a:tblGrid>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233517"/>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97857"/>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468379"/>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21185"/>
                  </a:ext>
                </a:extLst>
              </a:tr>
              <a:tr h="620984">
                <a:tc>
                  <a:txBody>
                    <a:bodyPr/>
                    <a:lstStyle/>
                    <a:p>
                      <a:pPr algn="ctr"/>
                      <a:r>
                        <a:rPr lang="en-US">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430420"/>
                  </a:ext>
                </a:extLst>
              </a:tr>
            </a:tbl>
          </a:graphicData>
        </a:graphic>
      </p:graphicFrame>
      <p:pic>
        <p:nvPicPr>
          <p:cNvPr id="6" name="Picture 5">
            <a:extLst>
              <a:ext uri="{FF2B5EF4-FFF2-40B4-BE49-F238E27FC236}">
                <a16:creationId xmlns:a16="http://schemas.microsoft.com/office/drawing/2014/main" id="{F823F3DE-AE31-4C9E-8F19-ABA1BA943A4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sp>
        <p:nvSpPr>
          <p:cNvPr id="7" name="TextBox 6">
            <a:extLst>
              <a:ext uri="{FF2B5EF4-FFF2-40B4-BE49-F238E27FC236}">
                <a16:creationId xmlns:a16="http://schemas.microsoft.com/office/drawing/2014/main" id="{502CFCAC-C6C6-4D00-8A3E-B3F26235584C}"/>
              </a:ext>
            </a:extLst>
          </p:cNvPr>
          <p:cNvSpPr txBox="1"/>
          <p:nvPr/>
        </p:nvSpPr>
        <p:spPr>
          <a:xfrm>
            <a:off x="2000116" y="-422995"/>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The agenda on the right is a table.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526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0C873A-821F-46E8-B509-174281B0BA34}"/>
              </a:ext>
            </a:extLst>
          </p:cNvPr>
          <p:cNvSpPr/>
          <p:nvPr/>
        </p:nvSpPr>
        <p:spPr>
          <a:xfrm>
            <a:off x="433404" y="458940"/>
            <a:ext cx="6006164" cy="609426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graphicFrame>
        <p:nvGraphicFramePr>
          <p:cNvPr id="5" name="Table 5">
            <a:extLst>
              <a:ext uri="{FF2B5EF4-FFF2-40B4-BE49-F238E27FC236}">
                <a16:creationId xmlns:a16="http://schemas.microsoft.com/office/drawing/2014/main" id="{8DC4AB78-E0EA-4936-8D89-91835171D43C}"/>
              </a:ext>
            </a:extLst>
          </p:cNvPr>
          <p:cNvGraphicFramePr>
            <a:graphicFrameLocks noGrp="1"/>
          </p:cNvGraphicFramePr>
          <p:nvPr>
            <p:extLst>
              <p:ext uri="{D42A27DB-BD31-4B8C-83A1-F6EECF244321}">
                <p14:modId xmlns:p14="http://schemas.microsoft.com/office/powerpoint/2010/main" val="2128899803"/>
              </p:ext>
            </p:extLst>
          </p:nvPr>
        </p:nvGraphicFramePr>
        <p:xfrm>
          <a:off x="6917889" y="1033964"/>
          <a:ext cx="4815307" cy="4967872"/>
        </p:xfrm>
        <a:graphic>
          <a:graphicData uri="http://schemas.openxmlformats.org/drawingml/2006/table">
            <a:tbl>
              <a:tblPr bandRow="1">
                <a:tableStyleId>{5C22544A-7EE6-4342-B048-85BDC9FD1C3A}</a:tableStyleId>
              </a:tblPr>
              <a:tblGrid>
                <a:gridCol w="888199">
                  <a:extLst>
                    <a:ext uri="{9D8B030D-6E8A-4147-A177-3AD203B41FA5}">
                      <a16:colId xmlns:a16="http://schemas.microsoft.com/office/drawing/2014/main" val="487915974"/>
                    </a:ext>
                  </a:extLst>
                </a:gridCol>
                <a:gridCol w="3927108">
                  <a:extLst>
                    <a:ext uri="{9D8B030D-6E8A-4147-A177-3AD203B41FA5}">
                      <a16:colId xmlns:a16="http://schemas.microsoft.com/office/drawing/2014/main" val="4094487196"/>
                    </a:ext>
                  </a:extLst>
                </a:gridCol>
              </a:tblGrid>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2233517"/>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97857"/>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468379"/>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21185"/>
                  </a:ext>
                </a:extLst>
              </a:tr>
              <a:tr h="620984">
                <a:tc>
                  <a:txBody>
                    <a:bodyPr/>
                    <a:lstStyle/>
                    <a:p>
                      <a:pPr algn="ctr"/>
                      <a:r>
                        <a:rPr lang="en-US">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agenda item 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430420"/>
                  </a:ext>
                </a:extLst>
              </a:tr>
            </a:tbl>
          </a:graphicData>
        </a:graphic>
      </p:graphicFrame>
      <p:pic>
        <p:nvPicPr>
          <p:cNvPr id="6" name="Picture 5">
            <a:extLst>
              <a:ext uri="{FF2B5EF4-FFF2-40B4-BE49-F238E27FC236}">
                <a16:creationId xmlns:a16="http://schemas.microsoft.com/office/drawing/2014/main" id="{F823F3DE-AE31-4C9E-8F19-ABA1BA943A4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sp>
        <p:nvSpPr>
          <p:cNvPr id="7" name="TextBox 6">
            <a:extLst>
              <a:ext uri="{FF2B5EF4-FFF2-40B4-BE49-F238E27FC236}">
                <a16:creationId xmlns:a16="http://schemas.microsoft.com/office/drawing/2014/main" id="{34C4F818-6B7D-4EE0-B264-F54F9C997263}"/>
              </a:ext>
            </a:extLst>
          </p:cNvPr>
          <p:cNvSpPr txBox="1"/>
          <p:nvPr/>
        </p:nvSpPr>
        <p:spPr>
          <a:xfrm>
            <a:off x="2000116" y="-58221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Preselected photo link is in slide 1. The agenda on the right is a table.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015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D45A4-6F6E-40AB-AD70-3A0E9F6C8F4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DFCEE70-2D2E-4FA0-B82B-60D5AF237D41}"/>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95BC8554-3D99-49F4-AF44-B03C38482EE2}"/>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165F3B29-7CA2-4724-BD25-170D1667DFE6}"/>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65560A63-792C-40D8-A710-ACA10D3B0698}"/>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3471D1D1-697D-4C30-AB34-167292306406}"/>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6A3893D4-5E9D-4EC6-AB0B-2E5DD91DF804}"/>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3081BEAA-1F14-45BD-8DD5-661B8852D397}"/>
              </a:ext>
            </a:extLst>
          </p:cNvPr>
          <p:cNvGrpSpPr/>
          <p:nvPr/>
        </p:nvGrpSpPr>
        <p:grpSpPr>
          <a:xfrm>
            <a:off x="3603924" y="4563350"/>
            <a:ext cx="5291331" cy="1689337"/>
            <a:chOff x="3436362" y="5016263"/>
            <a:chExt cx="5750899" cy="1689337"/>
          </a:xfrm>
        </p:grpSpPr>
        <p:grpSp>
          <p:nvGrpSpPr>
            <p:cNvPr id="11" name="Group 10">
              <a:extLst>
                <a:ext uri="{FF2B5EF4-FFF2-40B4-BE49-F238E27FC236}">
                  <a16:creationId xmlns:a16="http://schemas.microsoft.com/office/drawing/2014/main" id="{AB1821A7-221A-4837-84DE-7AAA4CE9A419}"/>
                </a:ext>
              </a:extLst>
            </p:cNvPr>
            <p:cNvGrpSpPr/>
            <p:nvPr/>
          </p:nvGrpSpPr>
          <p:grpSpPr>
            <a:xfrm>
              <a:off x="6447445" y="5016263"/>
              <a:ext cx="2739816" cy="1688050"/>
              <a:chOff x="6464626" y="2168461"/>
              <a:chExt cx="2688336" cy="1856855"/>
            </a:xfrm>
          </p:grpSpPr>
          <p:sp>
            <p:nvSpPr>
              <p:cNvPr id="15" name="Rectangle 14">
                <a:extLst>
                  <a:ext uri="{FF2B5EF4-FFF2-40B4-BE49-F238E27FC236}">
                    <a16:creationId xmlns:a16="http://schemas.microsoft.com/office/drawing/2014/main" id="{03876D14-8F0F-4C0D-A2C6-68FC9B0CF620}"/>
                  </a:ext>
                </a:extLst>
              </p:cNvPr>
              <p:cNvSpPr/>
              <p:nvPr/>
            </p:nvSpPr>
            <p:spPr bwMode="auto">
              <a:xfrm>
                <a:off x="6464626" y="2168461"/>
                <a:ext cx="2688336" cy="365760"/>
              </a:xfrm>
              <a:prstGeom prst="rect">
                <a:avLst/>
              </a:prstGeom>
              <a:noFill/>
              <a:ln w="19050">
                <a:noFill/>
                <a:miter lim="800000"/>
                <a:headEnd/>
                <a:tailEnd/>
              </a:ln>
            </p:spPr>
            <p:txBody>
              <a:bodyPr lIns="0" tIns="90000" rIns="0" bIns="90000" rtlCol="0" anchor="ct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en-US" sz="11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Field Leads</a:t>
                </a:r>
              </a:p>
            </p:txBody>
          </p:sp>
          <p:sp>
            <p:nvSpPr>
              <p:cNvPr id="16" name="Rectangle 15">
                <a:extLst>
                  <a:ext uri="{FF2B5EF4-FFF2-40B4-BE49-F238E27FC236}">
                    <a16:creationId xmlns:a16="http://schemas.microsoft.com/office/drawing/2014/main" id="{A94D6C25-D805-444D-A62D-8D1ECFC2D9E5}"/>
                  </a:ext>
                </a:extLst>
              </p:cNvPr>
              <p:cNvSpPr/>
              <p:nvPr/>
            </p:nvSpPr>
            <p:spPr bwMode="auto">
              <a:xfrm>
                <a:off x="6464626" y="2642051"/>
                <a:ext cx="2688336" cy="1383265"/>
              </a:xfrm>
              <a:prstGeom prst="rect">
                <a:avLst/>
              </a:prstGeom>
              <a:solidFill>
                <a:srgbClr val="FFFFFF"/>
              </a:solidFill>
              <a:ln w="19050">
                <a:solidFill>
                  <a:srgbClr val="969696"/>
                </a:solidFill>
                <a:miter lim="800000"/>
                <a:headEnd/>
                <a:tailEnd/>
              </a:ln>
            </p:spPr>
            <p:txBody>
              <a:bodyPr lIns="91440" tIns="90000" rIns="91440" bIns="0" numCol="2" rtlCol="0" anchor="t"/>
              <a:lstStyle/>
              <a:p>
                <a:pPr marL="0" marR="0" lvl="0" indent="0" defTabSz="914400" eaLnBrk="0" fontAlgn="base" latinLnBrk="0" hangingPunct="0">
                  <a:lnSpc>
                    <a:spcPct val="100000"/>
                  </a:lnSpc>
                  <a:spcBef>
                    <a:spcPct val="0"/>
                  </a:spcBef>
                  <a:spcAft>
                    <a:spcPts val="600"/>
                  </a:spcAft>
                  <a:buClrTx/>
                  <a:buSzTx/>
                  <a:buFontTx/>
                  <a:buNone/>
                  <a:tabLst/>
                  <a:defRPr/>
                </a:pPr>
                <a:endParaRPr kumimoji="0" lang="en-US" sz="1000" b="0" i="1"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0" i="1"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t>
                </a:r>
              </a:p>
            </p:txBody>
          </p:sp>
        </p:grpSp>
        <p:grpSp>
          <p:nvGrpSpPr>
            <p:cNvPr id="12" name="Group 11">
              <a:extLst>
                <a:ext uri="{FF2B5EF4-FFF2-40B4-BE49-F238E27FC236}">
                  <a16:creationId xmlns:a16="http://schemas.microsoft.com/office/drawing/2014/main" id="{4BE38340-1622-4317-8676-14D83B18C4DA}"/>
                </a:ext>
              </a:extLst>
            </p:cNvPr>
            <p:cNvGrpSpPr/>
            <p:nvPr/>
          </p:nvGrpSpPr>
          <p:grpSpPr>
            <a:xfrm>
              <a:off x="3436362" y="5016325"/>
              <a:ext cx="2743201" cy="1689275"/>
              <a:chOff x="3048001" y="2168461"/>
              <a:chExt cx="3874088" cy="1858203"/>
            </a:xfrm>
          </p:grpSpPr>
          <p:sp>
            <p:nvSpPr>
              <p:cNvPr id="13" name="Rectangle 12">
                <a:extLst>
                  <a:ext uri="{FF2B5EF4-FFF2-40B4-BE49-F238E27FC236}">
                    <a16:creationId xmlns:a16="http://schemas.microsoft.com/office/drawing/2014/main" id="{7E69041F-EEBB-4B1E-A748-59F5DA52699A}"/>
                  </a:ext>
                </a:extLst>
              </p:cNvPr>
              <p:cNvSpPr/>
              <p:nvPr/>
            </p:nvSpPr>
            <p:spPr bwMode="auto">
              <a:xfrm>
                <a:off x="3048001" y="2168461"/>
                <a:ext cx="3874087" cy="365760"/>
              </a:xfrm>
              <a:prstGeom prst="rect">
                <a:avLst/>
              </a:prstGeom>
              <a:noFill/>
              <a:ln w="19050">
                <a:noFill/>
                <a:miter lim="800000"/>
                <a:headEnd/>
                <a:tailEnd/>
              </a:ln>
            </p:spPr>
            <p:txBody>
              <a:bodyPr lIns="0" tIns="90000" rIns="0" bIns="90000" rtlCol="0" anchor="ct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en-US" sz="11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PMO </a:t>
                </a:r>
              </a:p>
            </p:txBody>
          </p:sp>
          <p:sp>
            <p:nvSpPr>
              <p:cNvPr id="14" name="Rectangle 13">
                <a:extLst>
                  <a:ext uri="{FF2B5EF4-FFF2-40B4-BE49-F238E27FC236}">
                    <a16:creationId xmlns:a16="http://schemas.microsoft.com/office/drawing/2014/main" id="{686DCA35-7DEF-4DB3-BD55-91AEDB51CECB}"/>
                  </a:ext>
                </a:extLst>
              </p:cNvPr>
              <p:cNvSpPr/>
              <p:nvPr/>
            </p:nvSpPr>
            <p:spPr bwMode="auto">
              <a:xfrm>
                <a:off x="3048002" y="2642051"/>
                <a:ext cx="3874087" cy="1384613"/>
              </a:xfrm>
              <a:prstGeom prst="rect">
                <a:avLst/>
              </a:prstGeom>
              <a:solidFill>
                <a:srgbClr val="FFFFFF"/>
              </a:solidFill>
              <a:ln w="19050">
                <a:solidFill>
                  <a:srgbClr val="969696"/>
                </a:solidFill>
                <a:miter lim="800000"/>
                <a:headEnd/>
                <a:tailEnd/>
              </a:ln>
            </p:spPr>
            <p:txBody>
              <a:bodyPr lIns="91440" tIns="0" rIns="91440" bIns="0" numCol="1"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p:txBody>
          </p:sp>
        </p:grpSp>
      </p:grpSp>
      <p:sp>
        <p:nvSpPr>
          <p:cNvPr id="17" name="Rectangle 16">
            <a:extLst>
              <a:ext uri="{FF2B5EF4-FFF2-40B4-BE49-F238E27FC236}">
                <a16:creationId xmlns:a16="http://schemas.microsoft.com/office/drawing/2014/main" id="{60D1491A-55F1-40C8-A1A6-55D2FE6E519B}"/>
              </a:ext>
            </a:extLst>
          </p:cNvPr>
          <p:cNvSpPr/>
          <p:nvPr/>
        </p:nvSpPr>
        <p:spPr bwMode="auto">
          <a:xfrm>
            <a:off x="717181" y="4563350"/>
            <a:ext cx="2640266" cy="1688050"/>
          </a:xfrm>
          <a:prstGeom prst="rect">
            <a:avLst/>
          </a:prstGeom>
          <a:noFill/>
          <a:ln w="19050">
            <a:noFill/>
            <a:miter lim="800000"/>
            <a:headEnd/>
            <a:tailEnd/>
          </a:ln>
        </p:spPr>
        <p:txBody>
          <a:bodyPr wrap="square" lIns="36000" tIns="90000" rIns="36000" bIns="90000" rtlCol="0" anchor="t" anchorCtr="0"/>
          <a:lstStyle/>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Monitor project process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against plan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escalate roadblocks</a:t>
            </a:r>
          </a:p>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Coordinate stakeholder input</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working group sessions</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as needed</a:t>
            </a:r>
          </a:p>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Collect input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for delivery to CPP as needed </a:t>
            </a:r>
          </a:p>
        </p:txBody>
      </p:sp>
      <p:sp>
        <p:nvSpPr>
          <p:cNvPr id="18" name="Rectangle 17">
            <a:extLst>
              <a:ext uri="{FF2B5EF4-FFF2-40B4-BE49-F238E27FC236}">
                <a16:creationId xmlns:a16="http://schemas.microsoft.com/office/drawing/2014/main" id="{ECFFD12F-F9F8-4F0A-8A8A-C3C33EF754C4}"/>
              </a:ext>
            </a:extLst>
          </p:cNvPr>
          <p:cNvSpPr/>
          <p:nvPr/>
        </p:nvSpPr>
        <p:spPr bwMode="auto">
          <a:xfrm>
            <a:off x="9188342" y="4563350"/>
            <a:ext cx="2561474" cy="1688050"/>
          </a:xfrm>
          <a:prstGeom prst="rect">
            <a:avLst/>
          </a:prstGeom>
          <a:noFill/>
          <a:ln w="19050">
            <a:noFill/>
            <a:miter lim="800000"/>
            <a:headEnd/>
            <a:tailEnd/>
          </a:ln>
        </p:spPr>
        <p:txBody>
          <a:bodyPr wrap="square" lIns="36000" tIns="90000" rIns="36000" bIns="90000" rtlCol="0" anchor="t" anchorCtr="0"/>
          <a:lstStyle/>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Monitor project process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against plan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escalate roadblocks</a:t>
            </a:r>
          </a:p>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Coordinate stakeholder input</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working group sessions</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as needed</a:t>
            </a:r>
          </a:p>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Collect input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for delivery to CPP as needed </a:t>
            </a:r>
          </a:p>
        </p:txBody>
      </p:sp>
      <p:graphicFrame>
        <p:nvGraphicFramePr>
          <p:cNvPr id="19" name="Table 2">
            <a:extLst>
              <a:ext uri="{FF2B5EF4-FFF2-40B4-BE49-F238E27FC236}">
                <a16:creationId xmlns:a16="http://schemas.microsoft.com/office/drawing/2014/main" id="{1CA8ED42-778F-4952-B2E2-CE9F4C25D10B}"/>
              </a:ext>
            </a:extLst>
          </p:cNvPr>
          <p:cNvGraphicFramePr>
            <a:graphicFrameLocks noGrp="1"/>
          </p:cNvGraphicFramePr>
          <p:nvPr/>
        </p:nvGraphicFramePr>
        <p:xfrm>
          <a:off x="2890519" y="1323625"/>
          <a:ext cx="8776372" cy="2849516"/>
        </p:xfrm>
        <a:graphic>
          <a:graphicData uri="http://schemas.openxmlformats.org/drawingml/2006/table">
            <a:tbl>
              <a:tblPr firstRow="1" bandRow="1">
                <a:tableStyleId>{5C22544A-7EE6-4342-B048-85BDC9FD1C3A}</a:tableStyleId>
              </a:tblPr>
              <a:tblGrid>
                <a:gridCol w="2194093">
                  <a:extLst>
                    <a:ext uri="{9D8B030D-6E8A-4147-A177-3AD203B41FA5}">
                      <a16:colId xmlns:a16="http://schemas.microsoft.com/office/drawing/2014/main" val="1823985584"/>
                    </a:ext>
                  </a:extLst>
                </a:gridCol>
                <a:gridCol w="2194093">
                  <a:extLst>
                    <a:ext uri="{9D8B030D-6E8A-4147-A177-3AD203B41FA5}">
                      <a16:colId xmlns:a16="http://schemas.microsoft.com/office/drawing/2014/main" val="1491490100"/>
                    </a:ext>
                  </a:extLst>
                </a:gridCol>
                <a:gridCol w="2194093">
                  <a:extLst>
                    <a:ext uri="{9D8B030D-6E8A-4147-A177-3AD203B41FA5}">
                      <a16:colId xmlns:a16="http://schemas.microsoft.com/office/drawing/2014/main" val="1168321033"/>
                    </a:ext>
                  </a:extLst>
                </a:gridCol>
                <a:gridCol w="2194093">
                  <a:extLst>
                    <a:ext uri="{9D8B030D-6E8A-4147-A177-3AD203B41FA5}">
                      <a16:colId xmlns:a16="http://schemas.microsoft.com/office/drawing/2014/main" val="3599354943"/>
                    </a:ext>
                  </a:extLst>
                </a:gridCol>
              </a:tblGrid>
              <a:tr h="359570">
                <a:tc gridSpan="4">
                  <a:txBody>
                    <a:bodyPr/>
                    <a:lstStyle/>
                    <a:p>
                      <a:pPr algn="ct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Deliverable Focal Points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hMerge="1">
                  <a:txBody>
                    <a:bodyPr/>
                    <a:lstStyle/>
                    <a:p>
                      <a:endParaRPr lang="en-US"/>
                    </a:p>
                  </a:txBody>
                  <a:tcPr>
                    <a:noFill/>
                  </a:tcPr>
                </a:tc>
                <a:tc hMerge="1">
                  <a:txBody>
                    <a:bodyPr/>
                    <a:lstStyle/>
                    <a:p>
                      <a:endParaRPr lang="en-US"/>
                    </a:p>
                  </a:txBody>
                  <a:tcPr>
                    <a:noFill/>
                  </a:tcPr>
                </a:tc>
                <a:extLst>
                  <a:ext uri="{0D108BD9-81ED-4DB2-BD59-A6C34878D82A}">
                    <a16:rowId xmlns:a16="http://schemas.microsoft.com/office/drawing/2014/main" val="1724278328"/>
                  </a:ext>
                </a:extLst>
              </a:tr>
              <a:tr h="327660">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mpd="sng">
                      <a:noFill/>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748042"/>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443979"/>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5071508"/>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4545535"/>
                  </a:ext>
                </a:extLst>
              </a:tr>
            </a:tbl>
          </a:graphicData>
        </a:graphic>
      </p:graphicFrame>
      <p:grpSp>
        <p:nvGrpSpPr>
          <p:cNvPr id="20" name="Group 19">
            <a:extLst>
              <a:ext uri="{FF2B5EF4-FFF2-40B4-BE49-F238E27FC236}">
                <a16:creationId xmlns:a16="http://schemas.microsoft.com/office/drawing/2014/main" id="{522B1A6D-0EB3-4A24-84DB-6C3E0E1C6586}"/>
              </a:ext>
            </a:extLst>
          </p:cNvPr>
          <p:cNvGrpSpPr/>
          <p:nvPr/>
        </p:nvGrpSpPr>
        <p:grpSpPr>
          <a:xfrm>
            <a:off x="843913" y="2199225"/>
            <a:ext cx="2534839" cy="561582"/>
            <a:chOff x="760093" y="2708685"/>
            <a:chExt cx="2534839" cy="561582"/>
          </a:xfrm>
        </p:grpSpPr>
        <p:sp>
          <p:nvSpPr>
            <p:cNvPr id="21" name="Rectangle 20">
              <a:extLst>
                <a:ext uri="{FF2B5EF4-FFF2-40B4-BE49-F238E27FC236}">
                  <a16:creationId xmlns:a16="http://schemas.microsoft.com/office/drawing/2014/main" id="{DFFDE9F1-4099-4415-9741-420B647DBD40}"/>
                </a:ext>
              </a:extLst>
            </p:cNvPr>
            <p:cNvSpPr/>
            <p:nvPr/>
          </p:nvSpPr>
          <p:spPr bwMode="auto">
            <a:xfrm>
              <a:off x="760093" y="2841217"/>
              <a:ext cx="2534839" cy="429050"/>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900" b="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Provide strategic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guidance </a:t>
              </a:r>
              <a:r>
                <a:rPr kumimoji="0" lang="en-US" sz="900" b="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and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support </a:t>
              </a:r>
              <a:b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b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with project roadblocks.</a:t>
              </a:r>
            </a:p>
          </p:txBody>
        </p:sp>
        <p:sp>
          <p:nvSpPr>
            <p:cNvPr id="22" name="TextBox 21">
              <a:extLst>
                <a:ext uri="{FF2B5EF4-FFF2-40B4-BE49-F238E27FC236}">
                  <a16:creationId xmlns:a16="http://schemas.microsoft.com/office/drawing/2014/main" id="{C5136E86-FAC5-4EEA-9889-D696B619645A}"/>
                </a:ext>
              </a:extLst>
            </p:cNvPr>
            <p:cNvSpPr txBox="1"/>
            <p:nvPr/>
          </p:nvSpPr>
          <p:spPr>
            <a:xfrm>
              <a:off x="760093" y="2708685"/>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Director Focal Point</a:t>
              </a:r>
            </a:p>
          </p:txBody>
        </p:sp>
      </p:grpSp>
      <p:grpSp>
        <p:nvGrpSpPr>
          <p:cNvPr id="23" name="Group 22">
            <a:extLst>
              <a:ext uri="{FF2B5EF4-FFF2-40B4-BE49-F238E27FC236}">
                <a16:creationId xmlns:a16="http://schemas.microsoft.com/office/drawing/2014/main" id="{071CD842-B458-466A-A69A-BD4E27665EFE}"/>
              </a:ext>
            </a:extLst>
          </p:cNvPr>
          <p:cNvGrpSpPr/>
          <p:nvPr/>
        </p:nvGrpSpPr>
        <p:grpSpPr>
          <a:xfrm>
            <a:off x="843913" y="2924374"/>
            <a:ext cx="2534839" cy="555041"/>
            <a:chOff x="760093" y="3433834"/>
            <a:chExt cx="2467179" cy="555041"/>
          </a:xfrm>
        </p:grpSpPr>
        <p:sp>
          <p:nvSpPr>
            <p:cNvPr id="24" name="Rectangle 23">
              <a:extLst>
                <a:ext uri="{FF2B5EF4-FFF2-40B4-BE49-F238E27FC236}">
                  <a16:creationId xmlns:a16="http://schemas.microsoft.com/office/drawing/2014/main" id="{B22989C7-F5AE-4D30-A4D6-AAFEE9625DF3}"/>
                </a:ext>
              </a:extLst>
            </p:cNvPr>
            <p:cNvSpPr/>
            <p:nvPr/>
          </p:nvSpPr>
          <p:spPr bwMode="auto">
            <a:xfrm>
              <a:off x="760094" y="3559825"/>
              <a:ext cx="2467178" cy="429050"/>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Validate</a:t>
              </a:r>
              <a:r>
                <a:rPr kumimoji="0" lang="en-US" sz="90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 narrative and project planning; manage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collaboration</a:t>
              </a:r>
              <a:r>
                <a:rPr kumimoji="0" lang="en-US" sz="90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 across divisions</a:t>
              </a:r>
            </a:p>
          </p:txBody>
        </p:sp>
        <p:sp>
          <p:nvSpPr>
            <p:cNvPr id="25" name="TextBox 24">
              <a:extLst>
                <a:ext uri="{FF2B5EF4-FFF2-40B4-BE49-F238E27FC236}">
                  <a16:creationId xmlns:a16="http://schemas.microsoft.com/office/drawing/2014/main" id="{773174AE-9160-4359-8D3D-33304491F3F2}"/>
                </a:ext>
              </a:extLst>
            </p:cNvPr>
            <p:cNvSpPr txBox="1"/>
            <p:nvPr/>
          </p:nvSpPr>
          <p:spPr>
            <a:xfrm>
              <a:off x="760093" y="3433834"/>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Project Focal Point</a:t>
              </a:r>
            </a:p>
          </p:txBody>
        </p:sp>
      </p:grpSp>
      <p:grpSp>
        <p:nvGrpSpPr>
          <p:cNvPr id="26" name="Group 25">
            <a:extLst>
              <a:ext uri="{FF2B5EF4-FFF2-40B4-BE49-F238E27FC236}">
                <a16:creationId xmlns:a16="http://schemas.microsoft.com/office/drawing/2014/main" id="{17441D1D-5B05-4449-84CF-CC1F400DC899}"/>
              </a:ext>
            </a:extLst>
          </p:cNvPr>
          <p:cNvGrpSpPr/>
          <p:nvPr/>
        </p:nvGrpSpPr>
        <p:grpSpPr>
          <a:xfrm>
            <a:off x="843913" y="3662872"/>
            <a:ext cx="2534839" cy="403878"/>
            <a:chOff x="760093" y="4172332"/>
            <a:chExt cx="2534839" cy="403878"/>
          </a:xfrm>
        </p:grpSpPr>
        <p:sp>
          <p:nvSpPr>
            <p:cNvPr id="27" name="Rectangle 26">
              <a:extLst>
                <a:ext uri="{FF2B5EF4-FFF2-40B4-BE49-F238E27FC236}">
                  <a16:creationId xmlns:a16="http://schemas.microsoft.com/office/drawing/2014/main" id="{BA295324-8D65-4884-AE25-18D19E0CB6A8}"/>
                </a:ext>
              </a:extLst>
            </p:cNvPr>
            <p:cNvSpPr/>
            <p:nvPr/>
          </p:nvSpPr>
          <p:spPr bwMode="auto">
            <a:xfrm>
              <a:off x="760093" y="4309356"/>
              <a:ext cx="2534839" cy="266854"/>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Ensure</a:t>
              </a:r>
              <a:r>
                <a:rPr kumimoji="0" lang="en-US" sz="900" b="1"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 appropriate disbursement </a:t>
              </a:r>
              <a:r>
                <a:rPr kumimoji="0" lang="en-US" sz="9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of funds</a:t>
              </a:r>
              <a:endParaRPr kumimoji="0" lang="en-US" sz="900" b="0" i="0" u="none" strike="noStrike" kern="0" cap="none" spc="0" normalizeH="0" baseline="0" noProof="0">
                <a:ln>
                  <a:noFill/>
                </a:ln>
                <a:solidFill>
                  <a:srgbClr val="808080"/>
                </a:solidFill>
                <a:effectLst/>
                <a:uLnTx/>
                <a:uFillTx/>
                <a:latin typeface="Open Sans"/>
                <a:cs typeface="Arial"/>
              </a:endParaRPr>
            </a:p>
          </p:txBody>
        </p:sp>
        <p:sp>
          <p:nvSpPr>
            <p:cNvPr id="28" name="TextBox 27">
              <a:extLst>
                <a:ext uri="{FF2B5EF4-FFF2-40B4-BE49-F238E27FC236}">
                  <a16:creationId xmlns:a16="http://schemas.microsoft.com/office/drawing/2014/main" id="{5D4C8D13-7A3B-4CF4-828B-F274658A86F5}"/>
                </a:ext>
              </a:extLst>
            </p:cNvPr>
            <p:cNvSpPr txBox="1"/>
            <p:nvPr/>
          </p:nvSpPr>
          <p:spPr>
            <a:xfrm>
              <a:off x="760093" y="4172332"/>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Finance Focal Point</a:t>
              </a:r>
            </a:p>
          </p:txBody>
        </p:sp>
      </p:grpSp>
      <p:sp>
        <p:nvSpPr>
          <p:cNvPr id="29" name="Right Brace 28">
            <a:extLst>
              <a:ext uri="{FF2B5EF4-FFF2-40B4-BE49-F238E27FC236}">
                <a16:creationId xmlns:a16="http://schemas.microsoft.com/office/drawing/2014/main" id="{3C49134E-E7B9-4F5B-B5C6-F98A42AB8630}"/>
              </a:ext>
            </a:extLst>
          </p:cNvPr>
          <p:cNvSpPr/>
          <p:nvPr/>
        </p:nvSpPr>
        <p:spPr>
          <a:xfrm rot="5400000">
            <a:off x="6173290" y="-1063145"/>
            <a:ext cx="164226" cy="10822979"/>
          </a:xfrm>
          <a:prstGeom prst="rightBrace">
            <a:avLst/>
          </a:prstGeom>
          <a:ln w="127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F7B2D84D-A3FA-4289-9787-7B4005179A72}"/>
              </a:ext>
            </a:extLst>
          </p:cNvPr>
          <p:cNvGrpSpPr/>
          <p:nvPr/>
        </p:nvGrpSpPr>
        <p:grpSpPr>
          <a:xfrm>
            <a:off x="9019101" y="4635678"/>
            <a:ext cx="86316" cy="1615722"/>
            <a:chOff x="9019101" y="4838878"/>
            <a:chExt cx="86316" cy="1615722"/>
          </a:xfrm>
        </p:grpSpPr>
        <p:sp>
          <p:nvSpPr>
            <p:cNvPr id="31" name="Isosceles Triangle 30">
              <a:extLst>
                <a:ext uri="{FF2B5EF4-FFF2-40B4-BE49-F238E27FC236}">
                  <a16:creationId xmlns:a16="http://schemas.microsoft.com/office/drawing/2014/main" id="{944ED2FE-F6DB-45FF-B607-E37C3CA0F214}"/>
                </a:ext>
              </a:extLst>
            </p:cNvPr>
            <p:cNvSpPr/>
            <p:nvPr/>
          </p:nvSpPr>
          <p:spPr bwMode="auto">
            <a:xfrm rot="5400000" flipH="1" flipV="1">
              <a:off x="8979580" y="5604146"/>
              <a:ext cx="164228" cy="85186"/>
            </a:xfrm>
            <a:prstGeom prst="triangle">
              <a:avLst/>
            </a:prstGeom>
            <a:solidFill>
              <a:srgbClr val="969696"/>
            </a:solidFill>
            <a:ln w="19050">
              <a:noFill/>
              <a:miter lim="800000"/>
              <a:headEnd/>
              <a:tailEnd/>
            </a:ln>
          </p:spPr>
          <p:txBody>
            <a:bodyPr lIns="90000" tIns="90000" bIns="90000" rtlCol="0" anchor="ctr"/>
            <a:lstStyle/>
            <a:p>
              <a:pPr eaLnBrk="0" hangingPunct="0"/>
              <a:endParaRPr lang="en-US" sz="1600" b="1">
                <a:solidFill>
                  <a:srgbClr val="FFFFFF"/>
                </a:solidFill>
                <a:latin typeface="Open Sans"/>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FCE3F3D5-BEEA-4F69-8651-53AD833BAFC1}"/>
                </a:ext>
              </a:extLst>
            </p:cNvPr>
            <p:cNvCxnSpPr>
              <a:cxnSpLocks/>
            </p:cNvCxnSpPr>
            <p:nvPr/>
          </p:nvCxnSpPr>
          <p:spPr>
            <a:xfrm>
              <a:off x="9105417" y="4838878"/>
              <a:ext cx="0" cy="1615722"/>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BACCE68-376D-4A05-B844-22B0BAB7477E}"/>
              </a:ext>
            </a:extLst>
          </p:cNvPr>
          <p:cNvGrpSpPr/>
          <p:nvPr/>
        </p:nvGrpSpPr>
        <p:grpSpPr>
          <a:xfrm>
            <a:off x="3428921" y="4635678"/>
            <a:ext cx="86294" cy="1615722"/>
            <a:chOff x="3428921" y="4838878"/>
            <a:chExt cx="86294" cy="1615722"/>
          </a:xfrm>
        </p:grpSpPr>
        <p:sp>
          <p:nvSpPr>
            <p:cNvPr id="34" name="Isosceles Triangle 33">
              <a:extLst>
                <a:ext uri="{FF2B5EF4-FFF2-40B4-BE49-F238E27FC236}">
                  <a16:creationId xmlns:a16="http://schemas.microsoft.com/office/drawing/2014/main" id="{DFA271C9-9062-423C-9917-A848D31FA993}"/>
                </a:ext>
              </a:extLst>
            </p:cNvPr>
            <p:cNvSpPr/>
            <p:nvPr/>
          </p:nvSpPr>
          <p:spPr bwMode="auto">
            <a:xfrm rot="16200000" flipH="1" flipV="1">
              <a:off x="3390508" y="5604147"/>
              <a:ext cx="164228" cy="85186"/>
            </a:xfrm>
            <a:prstGeom prst="triangle">
              <a:avLst/>
            </a:prstGeom>
            <a:solidFill>
              <a:srgbClr val="969696"/>
            </a:solidFill>
            <a:ln w="19050">
              <a:noFill/>
              <a:miter lim="800000"/>
              <a:headEnd/>
              <a:tailEnd/>
            </a:ln>
          </p:spPr>
          <p:txBody>
            <a:bodyPr lIns="90000" tIns="90000" bIns="90000" rtlCol="0" anchor="ctr"/>
            <a:lstStyle/>
            <a:p>
              <a:pPr eaLnBrk="0" hangingPunct="0"/>
              <a:endParaRPr lang="en-US" sz="1600" b="1">
                <a:solidFill>
                  <a:srgbClr val="FFFFFF"/>
                </a:solidFill>
                <a:latin typeface="Open Sans"/>
                <a:ea typeface="Open Sans" panose="020B0606030504020204" pitchFamily="34" charset="0"/>
                <a:cs typeface="Open Sans" panose="020B0606030504020204" pitchFamily="34" charset="0"/>
              </a:endParaRPr>
            </a:p>
          </p:txBody>
        </p:sp>
        <p:cxnSp>
          <p:nvCxnSpPr>
            <p:cNvPr id="35" name="Straight Connector 34">
              <a:extLst>
                <a:ext uri="{FF2B5EF4-FFF2-40B4-BE49-F238E27FC236}">
                  <a16:creationId xmlns:a16="http://schemas.microsoft.com/office/drawing/2014/main" id="{CD7E4231-99B1-493D-A916-13B98BE23148}"/>
                </a:ext>
              </a:extLst>
            </p:cNvPr>
            <p:cNvCxnSpPr>
              <a:cxnSpLocks/>
            </p:cNvCxnSpPr>
            <p:nvPr/>
          </p:nvCxnSpPr>
          <p:spPr>
            <a:xfrm>
              <a:off x="3428921" y="4838878"/>
              <a:ext cx="0" cy="1615722"/>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05508C7E-4B73-4780-81DD-CF96B5EEDC4D}"/>
              </a:ext>
            </a:extLst>
          </p:cNvPr>
          <p:cNvSpPr/>
          <p:nvPr/>
        </p:nvSpPr>
        <p:spPr>
          <a:xfrm>
            <a:off x="403860" y="4563350"/>
            <a:ext cx="11384278" cy="1769504"/>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E84B7B5-B769-4D9C-B2EB-98B7B463F859}"/>
              </a:ext>
            </a:extLst>
          </p:cNvPr>
          <p:cNvSpPr txBox="1"/>
          <p:nvPr/>
        </p:nvSpPr>
        <p:spPr>
          <a:xfrm>
            <a:off x="2000116" y="-54333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If you want to spotlight a section of this complex slide, use the white semi transparent white layer to cover the section that you don’t want to draw attention to.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393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AD45A4-6F6E-40AB-AD70-3A0E9F6C8F4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DFCEE70-2D2E-4FA0-B82B-60D5AF237D41}"/>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95BC8554-3D99-49F4-AF44-B03C38482EE2}"/>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165F3B29-7CA2-4724-BD25-170D1667DFE6}"/>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65560A63-792C-40D8-A710-ACA10D3B0698}"/>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3471D1D1-697D-4C30-AB34-167292306406}"/>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6A3893D4-5E9D-4EC6-AB0B-2E5DD91DF804}"/>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3081BEAA-1F14-45BD-8DD5-661B8852D397}"/>
              </a:ext>
            </a:extLst>
          </p:cNvPr>
          <p:cNvGrpSpPr/>
          <p:nvPr/>
        </p:nvGrpSpPr>
        <p:grpSpPr>
          <a:xfrm>
            <a:off x="3603924" y="4563350"/>
            <a:ext cx="5291331" cy="1689337"/>
            <a:chOff x="3436362" y="5016263"/>
            <a:chExt cx="5750899" cy="1689337"/>
          </a:xfrm>
        </p:grpSpPr>
        <p:grpSp>
          <p:nvGrpSpPr>
            <p:cNvPr id="11" name="Group 10">
              <a:extLst>
                <a:ext uri="{FF2B5EF4-FFF2-40B4-BE49-F238E27FC236}">
                  <a16:creationId xmlns:a16="http://schemas.microsoft.com/office/drawing/2014/main" id="{AB1821A7-221A-4837-84DE-7AAA4CE9A419}"/>
                </a:ext>
              </a:extLst>
            </p:cNvPr>
            <p:cNvGrpSpPr/>
            <p:nvPr/>
          </p:nvGrpSpPr>
          <p:grpSpPr>
            <a:xfrm>
              <a:off x="6447445" y="5016263"/>
              <a:ext cx="2739816" cy="1688050"/>
              <a:chOff x="6464626" y="2168461"/>
              <a:chExt cx="2688336" cy="1856855"/>
            </a:xfrm>
          </p:grpSpPr>
          <p:sp>
            <p:nvSpPr>
              <p:cNvPr id="15" name="Rectangle 14">
                <a:extLst>
                  <a:ext uri="{FF2B5EF4-FFF2-40B4-BE49-F238E27FC236}">
                    <a16:creationId xmlns:a16="http://schemas.microsoft.com/office/drawing/2014/main" id="{03876D14-8F0F-4C0D-A2C6-68FC9B0CF620}"/>
                  </a:ext>
                </a:extLst>
              </p:cNvPr>
              <p:cNvSpPr/>
              <p:nvPr/>
            </p:nvSpPr>
            <p:spPr bwMode="auto">
              <a:xfrm>
                <a:off x="6464626" y="2168461"/>
                <a:ext cx="2688336" cy="365760"/>
              </a:xfrm>
              <a:prstGeom prst="rect">
                <a:avLst/>
              </a:prstGeom>
              <a:noFill/>
              <a:ln w="19050">
                <a:noFill/>
                <a:miter lim="800000"/>
                <a:headEnd/>
                <a:tailEnd/>
              </a:ln>
            </p:spPr>
            <p:txBody>
              <a:bodyPr lIns="0" tIns="90000" rIns="0" bIns="90000" rtlCol="0" anchor="ct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en-US" sz="11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Field Leads</a:t>
                </a:r>
              </a:p>
            </p:txBody>
          </p:sp>
          <p:sp>
            <p:nvSpPr>
              <p:cNvPr id="16" name="Rectangle 15">
                <a:extLst>
                  <a:ext uri="{FF2B5EF4-FFF2-40B4-BE49-F238E27FC236}">
                    <a16:creationId xmlns:a16="http://schemas.microsoft.com/office/drawing/2014/main" id="{A94D6C25-D805-444D-A62D-8D1ECFC2D9E5}"/>
                  </a:ext>
                </a:extLst>
              </p:cNvPr>
              <p:cNvSpPr/>
              <p:nvPr/>
            </p:nvSpPr>
            <p:spPr bwMode="auto">
              <a:xfrm>
                <a:off x="6464626" y="2642051"/>
                <a:ext cx="2688336" cy="1383265"/>
              </a:xfrm>
              <a:prstGeom prst="rect">
                <a:avLst/>
              </a:prstGeom>
              <a:solidFill>
                <a:srgbClr val="FFFFFF"/>
              </a:solidFill>
              <a:ln w="19050">
                <a:solidFill>
                  <a:srgbClr val="969696"/>
                </a:solidFill>
                <a:miter lim="800000"/>
                <a:headEnd/>
                <a:tailEnd/>
              </a:ln>
            </p:spPr>
            <p:txBody>
              <a:bodyPr lIns="91440" tIns="90000" rIns="91440" bIns="0" numCol="2" rtlCol="0" anchor="t"/>
              <a:lstStyle/>
              <a:p>
                <a:pPr marL="0" marR="0" lvl="0" indent="0" defTabSz="914400" eaLnBrk="0" fontAlgn="base" latinLnBrk="0" hangingPunct="0">
                  <a:lnSpc>
                    <a:spcPct val="100000"/>
                  </a:lnSpc>
                  <a:spcBef>
                    <a:spcPct val="0"/>
                  </a:spcBef>
                  <a:spcAft>
                    <a:spcPts val="600"/>
                  </a:spcAft>
                  <a:buClrTx/>
                  <a:buSzTx/>
                  <a:buFontTx/>
                  <a:buNone/>
                  <a:tabLst/>
                  <a:defRPr/>
                </a:pPr>
                <a:endParaRPr kumimoji="0" lang="en-US" sz="1000" b="0" i="1"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0" i="1"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t>
                </a:r>
              </a:p>
            </p:txBody>
          </p:sp>
        </p:grpSp>
        <p:grpSp>
          <p:nvGrpSpPr>
            <p:cNvPr id="12" name="Group 11">
              <a:extLst>
                <a:ext uri="{FF2B5EF4-FFF2-40B4-BE49-F238E27FC236}">
                  <a16:creationId xmlns:a16="http://schemas.microsoft.com/office/drawing/2014/main" id="{4BE38340-1622-4317-8676-14D83B18C4DA}"/>
                </a:ext>
              </a:extLst>
            </p:cNvPr>
            <p:cNvGrpSpPr/>
            <p:nvPr/>
          </p:nvGrpSpPr>
          <p:grpSpPr>
            <a:xfrm>
              <a:off x="3436362" y="5016325"/>
              <a:ext cx="2743201" cy="1689275"/>
              <a:chOff x="3048001" y="2168461"/>
              <a:chExt cx="3874088" cy="1858203"/>
            </a:xfrm>
          </p:grpSpPr>
          <p:sp>
            <p:nvSpPr>
              <p:cNvPr id="13" name="Rectangle 12">
                <a:extLst>
                  <a:ext uri="{FF2B5EF4-FFF2-40B4-BE49-F238E27FC236}">
                    <a16:creationId xmlns:a16="http://schemas.microsoft.com/office/drawing/2014/main" id="{7E69041F-EEBB-4B1E-A748-59F5DA52699A}"/>
                  </a:ext>
                </a:extLst>
              </p:cNvPr>
              <p:cNvSpPr/>
              <p:nvPr/>
            </p:nvSpPr>
            <p:spPr bwMode="auto">
              <a:xfrm>
                <a:off x="3048001" y="2168461"/>
                <a:ext cx="3874087" cy="365760"/>
              </a:xfrm>
              <a:prstGeom prst="rect">
                <a:avLst/>
              </a:prstGeom>
              <a:noFill/>
              <a:ln w="19050">
                <a:noFill/>
                <a:miter lim="800000"/>
                <a:headEnd/>
                <a:tailEnd/>
              </a:ln>
            </p:spPr>
            <p:txBody>
              <a:bodyPr lIns="0" tIns="90000" rIns="0" bIns="90000" rtlCol="0" anchor="ct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en-US" sz="11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PMO </a:t>
                </a:r>
              </a:p>
            </p:txBody>
          </p:sp>
          <p:sp>
            <p:nvSpPr>
              <p:cNvPr id="14" name="Rectangle 13">
                <a:extLst>
                  <a:ext uri="{FF2B5EF4-FFF2-40B4-BE49-F238E27FC236}">
                    <a16:creationId xmlns:a16="http://schemas.microsoft.com/office/drawing/2014/main" id="{686DCA35-7DEF-4DB3-BD55-91AEDB51CECB}"/>
                  </a:ext>
                </a:extLst>
              </p:cNvPr>
              <p:cNvSpPr/>
              <p:nvPr/>
            </p:nvSpPr>
            <p:spPr bwMode="auto">
              <a:xfrm>
                <a:off x="3048002" y="2642051"/>
                <a:ext cx="3874087" cy="1384613"/>
              </a:xfrm>
              <a:prstGeom prst="rect">
                <a:avLst/>
              </a:prstGeom>
              <a:solidFill>
                <a:srgbClr val="FFFFFF"/>
              </a:solidFill>
              <a:ln w="19050">
                <a:solidFill>
                  <a:srgbClr val="969696"/>
                </a:solidFill>
                <a:miter lim="800000"/>
                <a:headEnd/>
                <a:tailEnd/>
              </a:ln>
            </p:spPr>
            <p:txBody>
              <a:bodyPr lIns="91440" tIns="0" rIns="91440" bIns="0" numCol="1"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a:p>
                <a:pPr marL="0" marR="0" lvl="0" indent="0" defTabSz="914400" eaLnBrk="0" fontAlgn="base" latinLnBrk="0" hangingPunct="0">
                  <a:lnSpc>
                    <a:spcPct val="100000"/>
                  </a:lnSpc>
                  <a:spcBef>
                    <a:spcPct val="0"/>
                  </a:spcBef>
                  <a:spcAft>
                    <a:spcPts val="60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XXX</a:t>
                </a:r>
                <a:r>
                  <a:rPr kumimoji="0" lang="en-US" sz="1000" b="0" i="0"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 </a:t>
                </a:r>
                <a:r>
                  <a:rPr kumimoji="0" lang="en-US" sz="1000" b="0" i="1" u="none" strike="noStrike" kern="0" cap="none" spc="0" normalizeH="0" baseline="0" noProof="0">
                    <a:ln>
                      <a:noFill/>
                    </a:ln>
                    <a:solidFill>
                      <a:srgbClr val="000000"/>
                    </a:solidFill>
                    <a:effectLst/>
                    <a:uLnTx/>
                    <a:uFillTx/>
                    <a:latin typeface="Open Sans"/>
                    <a:ea typeface="Times New Roman" panose="02020603050405020304" pitchFamily="18" charset="0"/>
                    <a:cs typeface="Arial"/>
                  </a:rPr>
                  <a:t>Role</a:t>
                </a:r>
              </a:p>
            </p:txBody>
          </p:sp>
        </p:grpSp>
      </p:grpSp>
      <p:sp>
        <p:nvSpPr>
          <p:cNvPr id="17" name="Rectangle 16">
            <a:extLst>
              <a:ext uri="{FF2B5EF4-FFF2-40B4-BE49-F238E27FC236}">
                <a16:creationId xmlns:a16="http://schemas.microsoft.com/office/drawing/2014/main" id="{60D1491A-55F1-40C8-A1A6-55D2FE6E519B}"/>
              </a:ext>
            </a:extLst>
          </p:cNvPr>
          <p:cNvSpPr/>
          <p:nvPr/>
        </p:nvSpPr>
        <p:spPr bwMode="auto">
          <a:xfrm>
            <a:off x="717181" y="4563350"/>
            <a:ext cx="2640266" cy="1688050"/>
          </a:xfrm>
          <a:prstGeom prst="rect">
            <a:avLst/>
          </a:prstGeom>
          <a:noFill/>
          <a:ln w="19050">
            <a:noFill/>
            <a:miter lim="800000"/>
            <a:headEnd/>
            <a:tailEnd/>
          </a:ln>
        </p:spPr>
        <p:txBody>
          <a:bodyPr wrap="square" lIns="36000" tIns="90000" rIns="36000" bIns="90000" rtlCol="0" anchor="t" anchorCtr="0"/>
          <a:lstStyle/>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Monitor project process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against plan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escalate roadblocks</a:t>
            </a:r>
          </a:p>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Coordinate stakeholder input</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working group sessions</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as needed</a:t>
            </a:r>
          </a:p>
          <a:p>
            <a:pPr marR="0" lvl="0" algn="r"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Collect input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for delivery to CPP as needed </a:t>
            </a:r>
          </a:p>
        </p:txBody>
      </p:sp>
      <p:sp>
        <p:nvSpPr>
          <p:cNvPr id="18" name="Rectangle 17">
            <a:extLst>
              <a:ext uri="{FF2B5EF4-FFF2-40B4-BE49-F238E27FC236}">
                <a16:creationId xmlns:a16="http://schemas.microsoft.com/office/drawing/2014/main" id="{ECFFD12F-F9F8-4F0A-8A8A-C3C33EF754C4}"/>
              </a:ext>
            </a:extLst>
          </p:cNvPr>
          <p:cNvSpPr/>
          <p:nvPr/>
        </p:nvSpPr>
        <p:spPr bwMode="auto">
          <a:xfrm>
            <a:off x="9188342" y="4563350"/>
            <a:ext cx="2561474" cy="1688050"/>
          </a:xfrm>
          <a:prstGeom prst="rect">
            <a:avLst/>
          </a:prstGeom>
          <a:noFill/>
          <a:ln w="19050">
            <a:noFill/>
            <a:miter lim="800000"/>
            <a:headEnd/>
            <a:tailEnd/>
          </a:ln>
        </p:spPr>
        <p:txBody>
          <a:bodyPr wrap="square" lIns="36000" tIns="90000" rIns="36000" bIns="90000" rtlCol="0" anchor="t" anchorCtr="0"/>
          <a:lstStyle/>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Monitor project process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against plan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escalate roadblocks</a:t>
            </a:r>
          </a:p>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Coordinate stakeholder input</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and </a:t>
            </a: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working group sessions</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as needed</a:t>
            </a:r>
          </a:p>
          <a:p>
            <a:pPr marR="0" lvl="0" defTabSz="914400" eaLnBrk="0" fontAlgn="base" latinLnBrk="0" hangingPunct="0">
              <a:lnSpc>
                <a:spcPct val="100000"/>
              </a:lnSpc>
              <a:spcBef>
                <a:spcPct val="0"/>
              </a:spcBef>
              <a:spcAft>
                <a:spcPts val="1200"/>
              </a:spcAft>
              <a:buClrTx/>
              <a:buSzTx/>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Collect input </a:t>
            </a:r>
            <a:r>
              <a:rPr kumimoji="0" lang="en-US" sz="105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for delivery to CPP as needed </a:t>
            </a:r>
          </a:p>
        </p:txBody>
      </p:sp>
      <p:graphicFrame>
        <p:nvGraphicFramePr>
          <p:cNvPr id="19" name="Table 2">
            <a:extLst>
              <a:ext uri="{FF2B5EF4-FFF2-40B4-BE49-F238E27FC236}">
                <a16:creationId xmlns:a16="http://schemas.microsoft.com/office/drawing/2014/main" id="{1CA8ED42-778F-4952-B2E2-CE9F4C25D10B}"/>
              </a:ext>
            </a:extLst>
          </p:cNvPr>
          <p:cNvGraphicFramePr>
            <a:graphicFrameLocks noGrp="1"/>
          </p:cNvGraphicFramePr>
          <p:nvPr>
            <p:extLst>
              <p:ext uri="{D42A27DB-BD31-4B8C-83A1-F6EECF244321}">
                <p14:modId xmlns:p14="http://schemas.microsoft.com/office/powerpoint/2010/main" val="2456362291"/>
              </p:ext>
            </p:extLst>
          </p:nvPr>
        </p:nvGraphicFramePr>
        <p:xfrm>
          <a:off x="2890519" y="1323625"/>
          <a:ext cx="8776372" cy="2849516"/>
        </p:xfrm>
        <a:graphic>
          <a:graphicData uri="http://schemas.openxmlformats.org/drawingml/2006/table">
            <a:tbl>
              <a:tblPr firstRow="1" bandRow="1">
                <a:tableStyleId>{5C22544A-7EE6-4342-B048-85BDC9FD1C3A}</a:tableStyleId>
              </a:tblPr>
              <a:tblGrid>
                <a:gridCol w="2194093">
                  <a:extLst>
                    <a:ext uri="{9D8B030D-6E8A-4147-A177-3AD203B41FA5}">
                      <a16:colId xmlns:a16="http://schemas.microsoft.com/office/drawing/2014/main" val="1823985584"/>
                    </a:ext>
                  </a:extLst>
                </a:gridCol>
                <a:gridCol w="2194093">
                  <a:extLst>
                    <a:ext uri="{9D8B030D-6E8A-4147-A177-3AD203B41FA5}">
                      <a16:colId xmlns:a16="http://schemas.microsoft.com/office/drawing/2014/main" val="1491490100"/>
                    </a:ext>
                  </a:extLst>
                </a:gridCol>
                <a:gridCol w="2194093">
                  <a:extLst>
                    <a:ext uri="{9D8B030D-6E8A-4147-A177-3AD203B41FA5}">
                      <a16:colId xmlns:a16="http://schemas.microsoft.com/office/drawing/2014/main" val="1168321033"/>
                    </a:ext>
                  </a:extLst>
                </a:gridCol>
                <a:gridCol w="2194093">
                  <a:extLst>
                    <a:ext uri="{9D8B030D-6E8A-4147-A177-3AD203B41FA5}">
                      <a16:colId xmlns:a16="http://schemas.microsoft.com/office/drawing/2014/main" val="3599354943"/>
                    </a:ext>
                  </a:extLst>
                </a:gridCol>
              </a:tblGrid>
              <a:tr h="359570">
                <a:tc gridSpan="4">
                  <a:txBody>
                    <a:bodyPr/>
                    <a:lstStyle/>
                    <a:p>
                      <a:pPr algn="ct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Deliverable Focal Points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noFill/>
                  </a:tcPr>
                </a:tc>
                <a:tc hMerge="1">
                  <a:txBody>
                    <a:bodyPr/>
                    <a:lstStyle/>
                    <a:p>
                      <a:endParaRPr lang="en-US"/>
                    </a:p>
                  </a:txBody>
                  <a:tcPr>
                    <a:noFill/>
                  </a:tcPr>
                </a:tc>
                <a:tc hMerge="1">
                  <a:txBody>
                    <a:bodyPr/>
                    <a:lstStyle/>
                    <a:p>
                      <a:endParaRPr lang="en-US"/>
                    </a:p>
                  </a:txBody>
                  <a:tcPr>
                    <a:noFill/>
                  </a:tcPr>
                </a:tc>
                <a:extLst>
                  <a:ext uri="{0D108BD9-81ED-4DB2-BD59-A6C34878D82A}">
                    <a16:rowId xmlns:a16="http://schemas.microsoft.com/office/drawing/2014/main" val="1724278328"/>
                  </a:ext>
                </a:extLst>
              </a:tr>
              <a:tr h="327660">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mpd="sng">
                      <a:noFill/>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ap="flat" cmpd="sng" algn="ctr">
                      <a:solidFill>
                        <a:srgbClr val="80808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748042"/>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3443979"/>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5071508"/>
                  </a:ext>
                </a:extLst>
              </a:tr>
              <a:tr h="72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mpd="sng">
                      <a:noFill/>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algn="ctr"/>
                      <a:r>
                        <a:rPr lang="en-US" sz="1200" i="1">
                          <a:solidFill>
                            <a:srgbClr val="000000"/>
                          </a:solidFill>
                          <a:latin typeface="Open Sans" panose="020B0606030504020204" pitchFamily="34" charset="0"/>
                          <a:ea typeface="Open Sans" panose="020B0606030504020204" pitchFamily="34" charset="0"/>
                          <a:cs typeface="Open Sans" panose="020B0606030504020204" pitchFamily="34" charset="0"/>
                        </a:rPr>
                        <a:t>Role</a:t>
                      </a:r>
                    </a:p>
                  </a:txBody>
                  <a:tcPr anchor="ctr">
                    <a:lnL w="12700" cap="flat" cmpd="sng" algn="ctr">
                      <a:solidFill>
                        <a:srgbClr val="80808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4545535"/>
                  </a:ext>
                </a:extLst>
              </a:tr>
            </a:tbl>
          </a:graphicData>
        </a:graphic>
      </p:graphicFrame>
      <p:grpSp>
        <p:nvGrpSpPr>
          <p:cNvPr id="20" name="Group 19">
            <a:extLst>
              <a:ext uri="{FF2B5EF4-FFF2-40B4-BE49-F238E27FC236}">
                <a16:creationId xmlns:a16="http://schemas.microsoft.com/office/drawing/2014/main" id="{522B1A6D-0EB3-4A24-84DB-6C3E0E1C6586}"/>
              </a:ext>
            </a:extLst>
          </p:cNvPr>
          <p:cNvGrpSpPr/>
          <p:nvPr/>
        </p:nvGrpSpPr>
        <p:grpSpPr>
          <a:xfrm>
            <a:off x="843913" y="2199225"/>
            <a:ext cx="2534839" cy="561582"/>
            <a:chOff x="760093" y="2708685"/>
            <a:chExt cx="2534839" cy="561582"/>
          </a:xfrm>
        </p:grpSpPr>
        <p:sp>
          <p:nvSpPr>
            <p:cNvPr id="21" name="Rectangle 20">
              <a:extLst>
                <a:ext uri="{FF2B5EF4-FFF2-40B4-BE49-F238E27FC236}">
                  <a16:creationId xmlns:a16="http://schemas.microsoft.com/office/drawing/2014/main" id="{DFFDE9F1-4099-4415-9741-420B647DBD40}"/>
                </a:ext>
              </a:extLst>
            </p:cNvPr>
            <p:cNvSpPr/>
            <p:nvPr/>
          </p:nvSpPr>
          <p:spPr bwMode="auto">
            <a:xfrm>
              <a:off x="760093" y="2841217"/>
              <a:ext cx="2534839" cy="429050"/>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900" b="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Provide strategic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guidance </a:t>
              </a:r>
              <a:r>
                <a:rPr kumimoji="0" lang="en-US" sz="900" b="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and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support </a:t>
              </a:r>
              <a:b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b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with project roadblocks.</a:t>
              </a:r>
            </a:p>
          </p:txBody>
        </p:sp>
        <p:sp>
          <p:nvSpPr>
            <p:cNvPr id="22" name="TextBox 21">
              <a:extLst>
                <a:ext uri="{FF2B5EF4-FFF2-40B4-BE49-F238E27FC236}">
                  <a16:creationId xmlns:a16="http://schemas.microsoft.com/office/drawing/2014/main" id="{C5136E86-FAC5-4EEA-9889-D696B619645A}"/>
                </a:ext>
              </a:extLst>
            </p:cNvPr>
            <p:cNvSpPr txBox="1"/>
            <p:nvPr/>
          </p:nvSpPr>
          <p:spPr>
            <a:xfrm>
              <a:off x="760093" y="2708685"/>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Director Focal Point</a:t>
              </a:r>
            </a:p>
          </p:txBody>
        </p:sp>
      </p:grpSp>
      <p:grpSp>
        <p:nvGrpSpPr>
          <p:cNvPr id="23" name="Group 22">
            <a:extLst>
              <a:ext uri="{FF2B5EF4-FFF2-40B4-BE49-F238E27FC236}">
                <a16:creationId xmlns:a16="http://schemas.microsoft.com/office/drawing/2014/main" id="{071CD842-B458-466A-A69A-BD4E27665EFE}"/>
              </a:ext>
            </a:extLst>
          </p:cNvPr>
          <p:cNvGrpSpPr/>
          <p:nvPr/>
        </p:nvGrpSpPr>
        <p:grpSpPr>
          <a:xfrm>
            <a:off x="843913" y="2924374"/>
            <a:ext cx="2534839" cy="555041"/>
            <a:chOff x="760093" y="3433834"/>
            <a:chExt cx="2467179" cy="555041"/>
          </a:xfrm>
        </p:grpSpPr>
        <p:sp>
          <p:nvSpPr>
            <p:cNvPr id="24" name="Rectangle 23">
              <a:extLst>
                <a:ext uri="{FF2B5EF4-FFF2-40B4-BE49-F238E27FC236}">
                  <a16:creationId xmlns:a16="http://schemas.microsoft.com/office/drawing/2014/main" id="{B22989C7-F5AE-4D30-A4D6-AAFEE9625DF3}"/>
                </a:ext>
              </a:extLst>
            </p:cNvPr>
            <p:cNvSpPr/>
            <p:nvPr/>
          </p:nvSpPr>
          <p:spPr bwMode="auto">
            <a:xfrm>
              <a:off x="760094" y="3559825"/>
              <a:ext cx="2467178" cy="429050"/>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Validate</a:t>
              </a:r>
              <a:r>
                <a:rPr kumimoji="0" lang="en-US" sz="90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 narrative and project planning; manage </a:t>
              </a:r>
              <a:r>
                <a:rPr kumimoji="0" lang="en-US" sz="900" b="1"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collaboration</a:t>
              </a:r>
              <a:r>
                <a:rPr kumimoji="0" lang="en-US" sz="900" i="0" u="none" strike="noStrike" kern="0" cap="none" spc="0" normalizeH="0" baseline="0" noProof="0">
                  <a:ln>
                    <a:noFill/>
                  </a:ln>
                  <a:solidFill>
                    <a:srgbClr val="808080"/>
                  </a:solidFill>
                  <a:effectLst/>
                  <a:uLnTx/>
                  <a:uFillTx/>
                  <a:latin typeface="Open Sans"/>
                  <a:ea typeface="Open Sans" panose="020B0606030504020204" pitchFamily="34" charset="0"/>
                  <a:cs typeface="Open Sans" panose="020B0606030504020204" pitchFamily="34" charset="0"/>
                </a:rPr>
                <a:t> across divisions</a:t>
              </a:r>
            </a:p>
          </p:txBody>
        </p:sp>
        <p:sp>
          <p:nvSpPr>
            <p:cNvPr id="25" name="TextBox 24">
              <a:extLst>
                <a:ext uri="{FF2B5EF4-FFF2-40B4-BE49-F238E27FC236}">
                  <a16:creationId xmlns:a16="http://schemas.microsoft.com/office/drawing/2014/main" id="{773174AE-9160-4359-8D3D-33304491F3F2}"/>
                </a:ext>
              </a:extLst>
            </p:cNvPr>
            <p:cNvSpPr txBox="1"/>
            <p:nvPr/>
          </p:nvSpPr>
          <p:spPr>
            <a:xfrm>
              <a:off x="760093" y="3433834"/>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Project Focal Point</a:t>
              </a:r>
            </a:p>
          </p:txBody>
        </p:sp>
      </p:grpSp>
      <p:grpSp>
        <p:nvGrpSpPr>
          <p:cNvPr id="26" name="Group 25">
            <a:extLst>
              <a:ext uri="{FF2B5EF4-FFF2-40B4-BE49-F238E27FC236}">
                <a16:creationId xmlns:a16="http://schemas.microsoft.com/office/drawing/2014/main" id="{17441D1D-5B05-4449-84CF-CC1F400DC899}"/>
              </a:ext>
            </a:extLst>
          </p:cNvPr>
          <p:cNvGrpSpPr/>
          <p:nvPr/>
        </p:nvGrpSpPr>
        <p:grpSpPr>
          <a:xfrm>
            <a:off x="843913" y="3662872"/>
            <a:ext cx="2534839" cy="403878"/>
            <a:chOff x="760093" y="4172332"/>
            <a:chExt cx="2534839" cy="403878"/>
          </a:xfrm>
        </p:grpSpPr>
        <p:sp>
          <p:nvSpPr>
            <p:cNvPr id="27" name="Rectangle 26">
              <a:extLst>
                <a:ext uri="{FF2B5EF4-FFF2-40B4-BE49-F238E27FC236}">
                  <a16:creationId xmlns:a16="http://schemas.microsoft.com/office/drawing/2014/main" id="{BA295324-8D65-4884-AE25-18D19E0CB6A8}"/>
                </a:ext>
              </a:extLst>
            </p:cNvPr>
            <p:cNvSpPr/>
            <p:nvPr/>
          </p:nvSpPr>
          <p:spPr bwMode="auto">
            <a:xfrm>
              <a:off x="760093" y="4309356"/>
              <a:ext cx="2534839" cy="266854"/>
            </a:xfrm>
            <a:prstGeom prst="rect">
              <a:avLst/>
            </a:prstGeom>
            <a:noFill/>
            <a:ln w="19050">
              <a:noFill/>
              <a:miter lim="800000"/>
              <a:headEnd/>
              <a:tailEnd/>
            </a:ln>
          </p:spPr>
          <p:txBody>
            <a:bodyPr lIns="0" tIns="0" rIns="0" bIns="0" rtlCol="0" anchor="ctr"/>
            <a:lstStyle/>
            <a:p>
              <a:pPr marL="0" marR="0" lvl="0" indent="0" defTabSz="914400" eaLnBrk="0" fontAlgn="base"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Ensure</a:t>
              </a:r>
              <a:r>
                <a:rPr kumimoji="0" lang="en-US" sz="900" b="1"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 appropriate disbursement </a:t>
              </a:r>
              <a:r>
                <a:rPr kumimoji="0" lang="en-US" sz="900" b="0" i="0" u="none" strike="noStrike" kern="0" cap="none" spc="0" normalizeH="0" baseline="0" noProof="0">
                  <a:ln>
                    <a:noFill/>
                  </a:ln>
                  <a:solidFill>
                    <a:srgbClr val="808080"/>
                  </a:solidFill>
                  <a:effectLst/>
                  <a:uLnTx/>
                  <a:uFillTx/>
                  <a:latin typeface="Open Sans" panose="020B0606030504020204" pitchFamily="34" charset="0"/>
                  <a:ea typeface="Open Sans" panose="020B0606030504020204" pitchFamily="34" charset="0"/>
                  <a:cs typeface="Open Sans" panose="020B0606030504020204" pitchFamily="34" charset="0"/>
                </a:rPr>
                <a:t>of funds</a:t>
              </a:r>
              <a:endParaRPr kumimoji="0" lang="en-US" sz="900" b="0" i="0" u="none" strike="noStrike" kern="0" cap="none" spc="0" normalizeH="0" baseline="0" noProof="0">
                <a:ln>
                  <a:noFill/>
                </a:ln>
                <a:solidFill>
                  <a:srgbClr val="808080"/>
                </a:solidFill>
                <a:effectLst/>
                <a:uLnTx/>
                <a:uFillTx/>
                <a:latin typeface="Open Sans"/>
                <a:cs typeface="Arial"/>
              </a:endParaRPr>
            </a:p>
          </p:txBody>
        </p:sp>
        <p:sp>
          <p:nvSpPr>
            <p:cNvPr id="28" name="TextBox 27">
              <a:extLst>
                <a:ext uri="{FF2B5EF4-FFF2-40B4-BE49-F238E27FC236}">
                  <a16:creationId xmlns:a16="http://schemas.microsoft.com/office/drawing/2014/main" id="{5D4C8D13-7A3B-4CF4-828B-F274658A86F5}"/>
                </a:ext>
              </a:extLst>
            </p:cNvPr>
            <p:cNvSpPr txBox="1"/>
            <p:nvPr/>
          </p:nvSpPr>
          <p:spPr>
            <a:xfrm>
              <a:off x="760093" y="4172332"/>
              <a:ext cx="1822456" cy="161583"/>
            </a:xfrm>
            <a:prstGeom prst="rect">
              <a:avLst/>
            </a:prstGeom>
            <a:noFill/>
          </p:spPr>
          <p:txBody>
            <a:bodyPr wrap="square" lIns="0" tIns="0" rIns="0" bIns="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en-US" sz="105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Finance Focal Point</a:t>
              </a:r>
            </a:p>
          </p:txBody>
        </p:sp>
      </p:grpSp>
      <p:sp>
        <p:nvSpPr>
          <p:cNvPr id="29" name="Right Brace 28">
            <a:extLst>
              <a:ext uri="{FF2B5EF4-FFF2-40B4-BE49-F238E27FC236}">
                <a16:creationId xmlns:a16="http://schemas.microsoft.com/office/drawing/2014/main" id="{3C49134E-E7B9-4F5B-B5C6-F98A42AB8630}"/>
              </a:ext>
            </a:extLst>
          </p:cNvPr>
          <p:cNvSpPr/>
          <p:nvPr/>
        </p:nvSpPr>
        <p:spPr>
          <a:xfrm rot="5400000">
            <a:off x="6173290" y="-1063145"/>
            <a:ext cx="164226" cy="10822979"/>
          </a:xfrm>
          <a:prstGeom prst="rightBrace">
            <a:avLst/>
          </a:prstGeom>
          <a:ln w="127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F7B2D84D-A3FA-4289-9787-7B4005179A72}"/>
              </a:ext>
            </a:extLst>
          </p:cNvPr>
          <p:cNvGrpSpPr/>
          <p:nvPr/>
        </p:nvGrpSpPr>
        <p:grpSpPr>
          <a:xfrm>
            <a:off x="9019101" y="4635678"/>
            <a:ext cx="86316" cy="1615722"/>
            <a:chOff x="9019101" y="4838878"/>
            <a:chExt cx="86316" cy="1615722"/>
          </a:xfrm>
        </p:grpSpPr>
        <p:sp>
          <p:nvSpPr>
            <p:cNvPr id="31" name="Isosceles Triangle 30">
              <a:extLst>
                <a:ext uri="{FF2B5EF4-FFF2-40B4-BE49-F238E27FC236}">
                  <a16:creationId xmlns:a16="http://schemas.microsoft.com/office/drawing/2014/main" id="{944ED2FE-F6DB-45FF-B607-E37C3CA0F214}"/>
                </a:ext>
              </a:extLst>
            </p:cNvPr>
            <p:cNvSpPr/>
            <p:nvPr/>
          </p:nvSpPr>
          <p:spPr bwMode="auto">
            <a:xfrm rot="5400000" flipH="1" flipV="1">
              <a:off x="8979580" y="5604146"/>
              <a:ext cx="164228" cy="85186"/>
            </a:xfrm>
            <a:prstGeom prst="triangle">
              <a:avLst/>
            </a:prstGeom>
            <a:solidFill>
              <a:srgbClr val="969696"/>
            </a:solidFill>
            <a:ln w="19050">
              <a:noFill/>
              <a:miter lim="800000"/>
              <a:headEnd/>
              <a:tailEnd/>
            </a:ln>
          </p:spPr>
          <p:txBody>
            <a:bodyPr lIns="90000" tIns="90000" bIns="90000" rtlCol="0" anchor="ctr"/>
            <a:lstStyle/>
            <a:p>
              <a:pPr eaLnBrk="0" hangingPunct="0"/>
              <a:endParaRPr lang="en-US" sz="1600" b="1">
                <a:solidFill>
                  <a:srgbClr val="FFFFFF"/>
                </a:solidFill>
                <a:latin typeface="Open Sans"/>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FCE3F3D5-BEEA-4F69-8651-53AD833BAFC1}"/>
                </a:ext>
              </a:extLst>
            </p:cNvPr>
            <p:cNvCxnSpPr>
              <a:cxnSpLocks/>
            </p:cNvCxnSpPr>
            <p:nvPr/>
          </p:nvCxnSpPr>
          <p:spPr>
            <a:xfrm>
              <a:off x="9105417" y="4838878"/>
              <a:ext cx="0" cy="1615722"/>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BACCE68-376D-4A05-B844-22B0BAB7477E}"/>
              </a:ext>
            </a:extLst>
          </p:cNvPr>
          <p:cNvGrpSpPr/>
          <p:nvPr/>
        </p:nvGrpSpPr>
        <p:grpSpPr>
          <a:xfrm>
            <a:off x="3428921" y="4635678"/>
            <a:ext cx="86294" cy="1615722"/>
            <a:chOff x="3428921" y="4838878"/>
            <a:chExt cx="86294" cy="1615722"/>
          </a:xfrm>
        </p:grpSpPr>
        <p:sp>
          <p:nvSpPr>
            <p:cNvPr id="34" name="Isosceles Triangle 33">
              <a:extLst>
                <a:ext uri="{FF2B5EF4-FFF2-40B4-BE49-F238E27FC236}">
                  <a16:creationId xmlns:a16="http://schemas.microsoft.com/office/drawing/2014/main" id="{DFA271C9-9062-423C-9917-A848D31FA993}"/>
                </a:ext>
              </a:extLst>
            </p:cNvPr>
            <p:cNvSpPr/>
            <p:nvPr/>
          </p:nvSpPr>
          <p:spPr bwMode="auto">
            <a:xfrm rot="16200000" flipH="1" flipV="1">
              <a:off x="3390508" y="5604147"/>
              <a:ext cx="164228" cy="85186"/>
            </a:xfrm>
            <a:prstGeom prst="triangle">
              <a:avLst/>
            </a:prstGeom>
            <a:solidFill>
              <a:srgbClr val="969696"/>
            </a:solidFill>
            <a:ln w="19050">
              <a:noFill/>
              <a:miter lim="800000"/>
              <a:headEnd/>
              <a:tailEnd/>
            </a:ln>
          </p:spPr>
          <p:txBody>
            <a:bodyPr lIns="90000" tIns="90000" bIns="90000" rtlCol="0" anchor="ctr"/>
            <a:lstStyle/>
            <a:p>
              <a:pPr eaLnBrk="0" hangingPunct="0"/>
              <a:endParaRPr lang="en-US" sz="1600" b="1">
                <a:solidFill>
                  <a:srgbClr val="FFFFFF"/>
                </a:solidFill>
                <a:latin typeface="Open Sans"/>
                <a:ea typeface="Open Sans" panose="020B0606030504020204" pitchFamily="34" charset="0"/>
                <a:cs typeface="Open Sans" panose="020B0606030504020204" pitchFamily="34" charset="0"/>
              </a:endParaRPr>
            </a:p>
          </p:txBody>
        </p:sp>
        <p:cxnSp>
          <p:nvCxnSpPr>
            <p:cNvPr id="35" name="Straight Connector 34">
              <a:extLst>
                <a:ext uri="{FF2B5EF4-FFF2-40B4-BE49-F238E27FC236}">
                  <a16:creationId xmlns:a16="http://schemas.microsoft.com/office/drawing/2014/main" id="{CD7E4231-99B1-493D-A916-13B98BE23148}"/>
                </a:ext>
              </a:extLst>
            </p:cNvPr>
            <p:cNvCxnSpPr>
              <a:cxnSpLocks/>
            </p:cNvCxnSpPr>
            <p:nvPr/>
          </p:nvCxnSpPr>
          <p:spPr>
            <a:xfrm>
              <a:off x="3428921" y="4838878"/>
              <a:ext cx="0" cy="1615722"/>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05508C7E-4B73-4780-81DD-CF96B5EEDC4D}"/>
              </a:ext>
            </a:extLst>
          </p:cNvPr>
          <p:cNvSpPr/>
          <p:nvPr/>
        </p:nvSpPr>
        <p:spPr>
          <a:xfrm>
            <a:off x="403860" y="1313750"/>
            <a:ext cx="11384278" cy="2942606"/>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9A4F1EB-A606-4B6B-B3C5-248902BF11F9}"/>
              </a:ext>
            </a:extLst>
          </p:cNvPr>
          <p:cNvSpPr txBox="1"/>
          <p:nvPr/>
        </p:nvSpPr>
        <p:spPr>
          <a:xfrm>
            <a:off x="2000116" y="-54333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If you want to spotlight a section of this complex slide, use the white semi transparent white layer to cover the section that you don’t want to draw attention to.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388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0E9647-02D3-4437-83C9-8B703F4A434A}"/>
              </a:ext>
            </a:extLst>
          </p:cNvPr>
          <p:cNvGrpSpPr/>
          <p:nvPr/>
        </p:nvGrpSpPr>
        <p:grpSpPr>
          <a:xfrm>
            <a:off x="0" y="0"/>
            <a:ext cx="12192000" cy="6858000"/>
            <a:chOff x="0" y="0"/>
            <a:chExt cx="12192000" cy="6858000"/>
          </a:xfrm>
        </p:grpSpPr>
        <p:sp>
          <p:nvSpPr>
            <p:cNvPr id="6" name="Rectangle 5">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0C3"/>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2D1F76B-213D-A94F-A734-42808F639646}"/>
                </a:ext>
                <a:ext uri="{C183D7F6-B498-43B3-948B-1728B52AA6E4}">
                  <adec:decorative xmlns:adec="http://schemas.microsoft.com/office/drawing/2017/decorative" val="1"/>
                </a:ext>
              </a:extLst>
            </p:cNvPr>
            <p:cNvSpPr/>
            <p:nvPr/>
          </p:nvSpPr>
          <p:spPr>
            <a:xfrm>
              <a:off x="244839" y="228599"/>
              <a:ext cx="11702322" cy="6400801"/>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EB2"/>
                  </a:solidFill>
                  <a:effectLst/>
                  <a:uLnTx/>
                  <a:uFillTx/>
                  <a:latin typeface="Calibri" panose="020F0502020204030204"/>
                  <a:ea typeface="+mn-ea"/>
                  <a:cs typeface="+mn-cs"/>
                </a:rPr>
                <a:t>`</a:t>
              </a:r>
            </a:p>
          </p:txBody>
        </p:sp>
        <p:sp>
          <p:nvSpPr>
            <p:cNvPr id="3" name="Rectangle 2">
              <a:extLst>
                <a:ext uri="{FF2B5EF4-FFF2-40B4-BE49-F238E27FC236}">
                  <a16:creationId xmlns:a16="http://schemas.microsoft.com/office/drawing/2014/main" id="{923E5D23-2297-2944-BE96-FB5E12C95DED}"/>
                </a:ext>
              </a:extLst>
            </p:cNvPr>
            <p:cNvSpPr/>
            <p:nvPr/>
          </p:nvSpPr>
          <p:spPr>
            <a:xfrm>
              <a:off x="11038709" y="592547"/>
              <a:ext cx="1003977" cy="369332"/>
            </a:xfrm>
            <a:prstGeom prst="rect">
              <a:avLst/>
            </a:prstGeom>
            <a:solidFill>
              <a:srgbClr val="0080C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E"/>
                  </a:solidFill>
                  <a:effectLst/>
                  <a:uLnTx/>
                  <a:uFillTx/>
                  <a:latin typeface="Open Sans" charset="0"/>
                  <a:ea typeface="Open Sans" charset="0"/>
                  <a:cs typeface="Open Sans" charset="0"/>
                </a:rPr>
                <a:t>DELETE</a:t>
              </a:r>
            </a:p>
          </p:txBody>
        </p:sp>
      </p:grpSp>
      <p:sp>
        <p:nvSpPr>
          <p:cNvPr id="12" name="TextBox 11">
            <a:extLst>
              <a:ext uri="{FF2B5EF4-FFF2-40B4-BE49-F238E27FC236}">
                <a16:creationId xmlns:a16="http://schemas.microsoft.com/office/drawing/2014/main" id="{65273170-5FA7-4212-A365-B5866BB214F9}"/>
              </a:ext>
            </a:extLst>
          </p:cNvPr>
          <p:cNvSpPr txBox="1"/>
          <p:nvPr/>
        </p:nvSpPr>
        <p:spPr>
          <a:xfrm>
            <a:off x="506412" y="1514476"/>
            <a:ext cx="8477362" cy="288733"/>
          </a:xfrm>
          <a:prstGeom prst="rect">
            <a:avLst/>
          </a:prstGeom>
          <a:noFill/>
        </p:spPr>
        <p:txBody>
          <a:bodyPr wrap="square" lIns="0" tIns="0" rIns="0" bIns="0" rtlCol="0" anchor="t">
            <a:spAutoFit/>
          </a:bodyPr>
          <a:lstStyle/>
          <a:p>
            <a:pPr algn="l">
              <a:lnSpc>
                <a:spcPct val="150000"/>
              </a:lnSpc>
            </a:pPr>
            <a:r>
              <a:rPr lang="en-GB" sz="1400" b="1"/>
              <a:t>Please make use of the guides so all the content is framed within a same space </a:t>
            </a:r>
          </a:p>
        </p:txBody>
      </p:sp>
      <p:sp>
        <p:nvSpPr>
          <p:cNvPr id="4" name="Title 3"/>
          <p:cNvSpPr>
            <a:spLocks noGrp="1"/>
          </p:cNvSpPr>
          <p:nvPr>
            <p:ph type="title" idx="4294967295"/>
          </p:nvPr>
        </p:nvSpPr>
        <p:spPr>
          <a:xfrm>
            <a:off x="488522" y="295275"/>
            <a:ext cx="11195478" cy="1152525"/>
          </a:xfrm>
          <a:prstGeom prst="rect">
            <a:avLst/>
          </a:prstGeom>
        </p:spPr>
        <p:txBody>
          <a:bodyPr/>
          <a:lstStyle/>
          <a:p>
            <a:pPr algn="ctr">
              <a:lnSpc>
                <a:spcPts val="3600"/>
              </a:lnSpc>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Instructions (suites)</a:t>
            </a:r>
            <a:br>
              <a:rPr lang="en-GB">
                <a:solidFill>
                  <a:schemeClr val="tx1"/>
                </a:solidFill>
              </a:rPr>
            </a:br>
            <a:r>
              <a:rPr lang="en-GB" sz="2400" b="0">
                <a:solidFill>
                  <a:srgbClr val="000000"/>
                </a:solidFill>
              </a:rPr>
              <a:t>Tips to use this library of slides</a:t>
            </a:r>
            <a:endParaRPr lang="en-GB" sz="2400" b="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BDA92B63-956D-1CB0-87F8-1286D2B4B066}"/>
              </a:ext>
            </a:extLst>
          </p:cNvPr>
          <p:cNvPicPr>
            <a:picLocks noChangeAspect="1"/>
          </p:cNvPicPr>
          <p:nvPr/>
        </p:nvPicPr>
        <p:blipFill>
          <a:blip r:embed="rId3"/>
          <a:stretch>
            <a:fillRect/>
          </a:stretch>
        </p:blipFill>
        <p:spPr>
          <a:xfrm>
            <a:off x="1273665" y="2062359"/>
            <a:ext cx="3869632" cy="2185169"/>
          </a:xfrm>
          <a:prstGeom prst="rect">
            <a:avLst/>
          </a:prstGeom>
        </p:spPr>
      </p:pic>
      <p:pic>
        <p:nvPicPr>
          <p:cNvPr id="18" name="Picture 17">
            <a:extLst>
              <a:ext uri="{FF2B5EF4-FFF2-40B4-BE49-F238E27FC236}">
                <a16:creationId xmlns:a16="http://schemas.microsoft.com/office/drawing/2014/main" id="{995EFDC2-B2F6-E669-ACD5-A1B3CE554017}"/>
              </a:ext>
            </a:extLst>
          </p:cNvPr>
          <p:cNvPicPr>
            <a:picLocks noChangeAspect="1"/>
          </p:cNvPicPr>
          <p:nvPr/>
        </p:nvPicPr>
        <p:blipFill>
          <a:blip r:embed="rId4"/>
          <a:stretch>
            <a:fillRect/>
          </a:stretch>
        </p:blipFill>
        <p:spPr>
          <a:xfrm>
            <a:off x="6786517" y="1953100"/>
            <a:ext cx="4268949" cy="2403686"/>
          </a:xfrm>
          <a:prstGeom prst="rect">
            <a:avLst/>
          </a:prstGeom>
        </p:spPr>
      </p:pic>
      <p:sp>
        <p:nvSpPr>
          <p:cNvPr id="23" name="TextBox 22">
            <a:extLst>
              <a:ext uri="{FF2B5EF4-FFF2-40B4-BE49-F238E27FC236}">
                <a16:creationId xmlns:a16="http://schemas.microsoft.com/office/drawing/2014/main" id="{D20237E4-BFDA-3A3E-BBBE-893E42FDB884}"/>
              </a:ext>
            </a:extLst>
          </p:cNvPr>
          <p:cNvSpPr txBox="1"/>
          <p:nvPr/>
        </p:nvSpPr>
        <p:spPr>
          <a:xfrm>
            <a:off x="506412" y="4356786"/>
            <a:ext cx="4590829" cy="1258230"/>
          </a:xfrm>
          <a:prstGeom prst="rect">
            <a:avLst/>
          </a:prstGeom>
          <a:noFill/>
        </p:spPr>
        <p:txBody>
          <a:bodyPr wrap="square" lIns="0" tIns="0" rIns="0" bIns="0" rtlCol="0" anchor="t">
            <a:spAutoFit/>
          </a:bodyPr>
          <a:lstStyle/>
          <a:p>
            <a:pPr algn="l">
              <a:lnSpc>
                <a:spcPct val="150000"/>
              </a:lnSpc>
            </a:pPr>
            <a:r>
              <a:rPr lang="en-GB" sz="1400" b="1"/>
              <a:t>Option 1: Use grey areas as guides</a:t>
            </a:r>
          </a:p>
          <a:p>
            <a:pPr marL="285750" indent="-285750" algn="l">
              <a:lnSpc>
                <a:spcPct val="150000"/>
              </a:lnSpc>
              <a:buFont typeface="Arial" panose="020B0604020202020204" pitchFamily="34" charset="0"/>
              <a:buChar char="•"/>
            </a:pPr>
            <a:r>
              <a:rPr lang="en-GB" sz="1400"/>
              <a:t>Create the content of your slide without overlapping the grey areas</a:t>
            </a:r>
          </a:p>
          <a:p>
            <a:pPr marL="285750" indent="-285750" algn="l">
              <a:lnSpc>
                <a:spcPct val="150000"/>
              </a:lnSpc>
              <a:buFont typeface="Arial" panose="020B0604020202020204" pitchFamily="34" charset="0"/>
              <a:buChar char="•"/>
            </a:pPr>
            <a:r>
              <a:rPr lang="en-GB" sz="1400"/>
              <a:t>Once your slide is completed, delete the grey areas</a:t>
            </a:r>
          </a:p>
        </p:txBody>
      </p:sp>
      <p:sp>
        <p:nvSpPr>
          <p:cNvPr id="24" name="TextBox 23">
            <a:extLst>
              <a:ext uri="{FF2B5EF4-FFF2-40B4-BE49-F238E27FC236}">
                <a16:creationId xmlns:a16="http://schemas.microsoft.com/office/drawing/2014/main" id="{B6E5CB58-52C2-377C-2D91-67AFD1A327CF}"/>
              </a:ext>
            </a:extLst>
          </p:cNvPr>
          <p:cNvSpPr txBox="1"/>
          <p:nvPr/>
        </p:nvSpPr>
        <p:spPr>
          <a:xfrm>
            <a:off x="6359355" y="4356786"/>
            <a:ext cx="4590829" cy="1904560"/>
          </a:xfrm>
          <a:prstGeom prst="rect">
            <a:avLst/>
          </a:prstGeom>
          <a:noFill/>
        </p:spPr>
        <p:txBody>
          <a:bodyPr wrap="square" lIns="0" tIns="0" rIns="0" bIns="0" rtlCol="0" anchor="t">
            <a:spAutoFit/>
          </a:bodyPr>
          <a:lstStyle/>
          <a:p>
            <a:pPr algn="l">
              <a:lnSpc>
                <a:spcPct val="150000"/>
              </a:lnSpc>
            </a:pPr>
            <a:r>
              <a:rPr lang="en-GB" sz="1400" b="1"/>
              <a:t>Option 2: Use embedded ppt guides</a:t>
            </a:r>
          </a:p>
          <a:p>
            <a:pPr marL="285750" indent="-285750" algn="l">
              <a:lnSpc>
                <a:spcPct val="150000"/>
              </a:lnSpc>
              <a:buFont typeface="Arial" panose="020B0604020202020204" pitchFamily="34" charset="0"/>
              <a:buChar char="•"/>
            </a:pPr>
            <a:r>
              <a:rPr lang="en-GB" sz="1400"/>
              <a:t>Right click on your slide and select “grid and guides”</a:t>
            </a:r>
          </a:p>
          <a:p>
            <a:pPr marL="285750" indent="-285750" algn="l">
              <a:lnSpc>
                <a:spcPct val="150000"/>
              </a:lnSpc>
              <a:buFont typeface="Arial" panose="020B0604020202020204" pitchFamily="34" charset="0"/>
              <a:buChar char="•"/>
            </a:pPr>
            <a:r>
              <a:rPr lang="en-GB" sz="1400"/>
              <a:t>Click on guides, red lines should appear</a:t>
            </a:r>
          </a:p>
          <a:p>
            <a:pPr marL="285750" indent="-285750" algn="l">
              <a:lnSpc>
                <a:spcPct val="150000"/>
              </a:lnSpc>
              <a:buFont typeface="Arial" panose="020B0604020202020204" pitchFamily="34" charset="0"/>
              <a:buChar char="•"/>
            </a:pPr>
            <a:r>
              <a:rPr lang="en-GB" sz="1400"/>
              <a:t>The red lines indicate the limit of your slide as well as the centre for your content and how to leave a gap between two columns</a:t>
            </a:r>
          </a:p>
        </p:txBody>
      </p:sp>
    </p:spTree>
    <p:extLst>
      <p:ext uri="{BB962C8B-B14F-4D97-AF65-F5344CB8AC3E}">
        <p14:creationId xmlns:p14="http://schemas.microsoft.com/office/powerpoint/2010/main" val="271165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5D34B3-A1BC-49C4-9A94-52C3A959C91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A727FA0-7C63-4605-A670-BBEB253FF3C6}"/>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51221A4A-0C3B-4341-85EA-69165C93089A}"/>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40F6E5A-33F9-4A33-93D4-D659E38BEFC7}"/>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DD7F4800-BC51-4466-B699-30E6805FA83D}"/>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C5D780EE-EB66-4502-96CB-60511591DA7A}"/>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25C62BF7-6E88-4C3F-B7D9-AB6AC23A10B5}"/>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62CA0BE8-7C1C-45BE-A30D-B85E4285D0ED}"/>
              </a:ext>
            </a:extLst>
          </p:cNvPr>
          <p:cNvGrpSpPr/>
          <p:nvPr/>
        </p:nvGrpSpPr>
        <p:grpSpPr>
          <a:xfrm>
            <a:off x="365760" y="1457926"/>
            <a:ext cx="11422378" cy="1211582"/>
            <a:chOff x="717181" y="1866899"/>
            <a:chExt cx="10686492" cy="1211582"/>
          </a:xfrm>
        </p:grpSpPr>
        <p:sp>
          <p:nvSpPr>
            <p:cNvPr id="11" name="Rectangle 10">
              <a:extLst>
                <a:ext uri="{FF2B5EF4-FFF2-40B4-BE49-F238E27FC236}">
                  <a16:creationId xmlns:a16="http://schemas.microsoft.com/office/drawing/2014/main" id="{D7D9EA1E-2B8E-4005-BCC7-FA3EE5F1E3A2}"/>
                </a:ext>
              </a:extLst>
            </p:cNvPr>
            <p:cNvSpPr/>
            <p:nvPr/>
          </p:nvSpPr>
          <p:spPr>
            <a:xfrm>
              <a:off x="788324" y="2170901"/>
              <a:ext cx="10615347" cy="907580"/>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79F8A6-C775-4054-9BE7-B95427A13F6A}"/>
                </a:ext>
              </a:extLst>
            </p:cNvPr>
            <p:cNvGrpSpPr/>
            <p:nvPr/>
          </p:nvGrpSpPr>
          <p:grpSpPr>
            <a:xfrm>
              <a:off x="717181" y="1866899"/>
              <a:ext cx="10686492" cy="307777"/>
              <a:chOff x="717181" y="1866899"/>
              <a:chExt cx="10686492" cy="307777"/>
            </a:xfrm>
          </p:grpSpPr>
          <p:cxnSp>
            <p:nvCxnSpPr>
              <p:cNvPr id="14" name="Straight Connector 13">
                <a:extLst>
                  <a:ext uri="{FF2B5EF4-FFF2-40B4-BE49-F238E27FC236}">
                    <a16:creationId xmlns:a16="http://schemas.microsoft.com/office/drawing/2014/main" id="{777C51B0-EA12-4C3C-A55F-75DAB8B1C80E}"/>
                  </a:ext>
                </a:extLst>
              </p:cNvPr>
              <p:cNvCxnSpPr>
                <a:cxnSpLocks/>
              </p:cNvCxnSpPr>
              <p:nvPr/>
            </p:nvCxnSpPr>
            <p:spPr>
              <a:xfrm>
                <a:off x="788326" y="2158242"/>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76C48E2-06E3-461C-A4D3-BC36727AFF75}"/>
                  </a:ext>
                </a:extLst>
              </p:cNvPr>
              <p:cNvSpPr txBox="1"/>
              <p:nvPr/>
            </p:nvSpPr>
            <p:spPr>
              <a:xfrm>
                <a:off x="717181" y="1866899"/>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Objective</a:t>
                </a:r>
              </a:p>
            </p:txBody>
          </p:sp>
        </p:grpSp>
        <p:sp>
          <p:nvSpPr>
            <p:cNvPr id="13" name="TextBox 12">
              <a:extLst>
                <a:ext uri="{FF2B5EF4-FFF2-40B4-BE49-F238E27FC236}">
                  <a16:creationId xmlns:a16="http://schemas.microsoft.com/office/drawing/2014/main" id="{24E68F2B-71C9-41CC-8BCE-15F72FABA53A}"/>
                </a:ext>
              </a:extLst>
            </p:cNvPr>
            <p:cNvSpPr txBox="1"/>
            <p:nvPr/>
          </p:nvSpPr>
          <p:spPr>
            <a:xfrm>
              <a:off x="788326" y="2173548"/>
              <a:ext cx="10615347" cy="784830"/>
            </a:xfrm>
            <a:prstGeom prst="rect">
              <a:avLst/>
            </a:prstGeom>
            <a:noFill/>
          </p:spPr>
          <p:txBody>
            <a:bodyPr wrap="square" tIns="9144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do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eiusmod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tempor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incididunt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labore et dolore magna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mattis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neque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viverra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justo</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In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egestas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erat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imperdiet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euismod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nisi porta lorem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mollis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Ultricies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mi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eget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mauris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pharetra et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neque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ornare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aenean</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16" name="Group 15">
            <a:extLst>
              <a:ext uri="{FF2B5EF4-FFF2-40B4-BE49-F238E27FC236}">
                <a16:creationId xmlns:a16="http://schemas.microsoft.com/office/drawing/2014/main" id="{9DE4C1C6-8593-4E56-AA27-67DEB407BE7F}"/>
              </a:ext>
            </a:extLst>
          </p:cNvPr>
          <p:cNvGrpSpPr/>
          <p:nvPr/>
        </p:nvGrpSpPr>
        <p:grpSpPr>
          <a:xfrm>
            <a:off x="365760" y="2875384"/>
            <a:ext cx="11422378" cy="903805"/>
            <a:chOff x="717181" y="1866899"/>
            <a:chExt cx="10686492" cy="903805"/>
          </a:xfrm>
        </p:grpSpPr>
        <p:sp>
          <p:nvSpPr>
            <p:cNvPr id="17" name="Rectangle 16">
              <a:extLst>
                <a:ext uri="{FF2B5EF4-FFF2-40B4-BE49-F238E27FC236}">
                  <a16:creationId xmlns:a16="http://schemas.microsoft.com/office/drawing/2014/main" id="{6163E0B7-FE46-431B-949B-0D2CD5675919}"/>
                </a:ext>
              </a:extLst>
            </p:cNvPr>
            <p:cNvSpPr/>
            <p:nvPr/>
          </p:nvSpPr>
          <p:spPr>
            <a:xfrm>
              <a:off x="788324" y="2170901"/>
              <a:ext cx="10615347" cy="599803"/>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3BDFFB8-5FB1-4C37-9CA0-A7656B34BAAF}"/>
                </a:ext>
              </a:extLst>
            </p:cNvPr>
            <p:cNvGrpSpPr/>
            <p:nvPr/>
          </p:nvGrpSpPr>
          <p:grpSpPr>
            <a:xfrm>
              <a:off x="717181" y="1866899"/>
              <a:ext cx="10686492" cy="307777"/>
              <a:chOff x="717181" y="1866899"/>
              <a:chExt cx="10686492" cy="307777"/>
            </a:xfrm>
          </p:grpSpPr>
          <p:cxnSp>
            <p:nvCxnSpPr>
              <p:cNvPr id="20" name="Straight Connector 19">
                <a:extLst>
                  <a:ext uri="{FF2B5EF4-FFF2-40B4-BE49-F238E27FC236}">
                    <a16:creationId xmlns:a16="http://schemas.microsoft.com/office/drawing/2014/main" id="{86508926-948D-44BB-B338-8DE7E6687F15}"/>
                  </a:ext>
                </a:extLst>
              </p:cNvPr>
              <p:cNvCxnSpPr>
                <a:cxnSpLocks/>
              </p:cNvCxnSpPr>
              <p:nvPr/>
            </p:nvCxnSpPr>
            <p:spPr>
              <a:xfrm>
                <a:off x="788326" y="2158242"/>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200E7A-990F-4448-AD18-EDB0C23CED6E}"/>
                  </a:ext>
                </a:extLst>
              </p:cNvPr>
              <p:cNvSpPr txBox="1"/>
              <p:nvPr/>
            </p:nvSpPr>
            <p:spPr>
              <a:xfrm>
                <a:off x="717181" y="1866899"/>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Purpose</a:t>
                </a:r>
              </a:p>
            </p:txBody>
          </p:sp>
        </p:grpSp>
        <p:sp>
          <p:nvSpPr>
            <p:cNvPr id="19" name="TextBox 18">
              <a:extLst>
                <a:ext uri="{FF2B5EF4-FFF2-40B4-BE49-F238E27FC236}">
                  <a16:creationId xmlns:a16="http://schemas.microsoft.com/office/drawing/2014/main" id="{F80ECD71-F607-4474-A559-092338670353}"/>
                </a:ext>
              </a:extLst>
            </p:cNvPr>
            <p:cNvSpPr txBox="1"/>
            <p:nvPr/>
          </p:nvSpPr>
          <p:spPr>
            <a:xfrm>
              <a:off x="788326" y="2173548"/>
              <a:ext cx="10615347" cy="569387"/>
            </a:xfrm>
            <a:prstGeom prst="rect">
              <a:avLst/>
            </a:prstGeom>
            <a:noFill/>
          </p:spPr>
          <p:txBody>
            <a:bodyPr wrap="square" tIns="9144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do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eiusmod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tempor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incididunt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labore et dolore magna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mattis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neque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viverra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justo</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22" name="Group 21">
            <a:extLst>
              <a:ext uri="{FF2B5EF4-FFF2-40B4-BE49-F238E27FC236}">
                <a16:creationId xmlns:a16="http://schemas.microsoft.com/office/drawing/2014/main" id="{B2EB1ECE-4849-42FD-B29C-0C194F070786}"/>
              </a:ext>
            </a:extLst>
          </p:cNvPr>
          <p:cNvGrpSpPr/>
          <p:nvPr/>
        </p:nvGrpSpPr>
        <p:grpSpPr>
          <a:xfrm>
            <a:off x="365760" y="3985065"/>
            <a:ext cx="11422378" cy="939692"/>
            <a:chOff x="717181" y="1866899"/>
            <a:chExt cx="10686492" cy="939692"/>
          </a:xfrm>
        </p:grpSpPr>
        <p:sp>
          <p:nvSpPr>
            <p:cNvPr id="23" name="Rectangle 22">
              <a:extLst>
                <a:ext uri="{FF2B5EF4-FFF2-40B4-BE49-F238E27FC236}">
                  <a16:creationId xmlns:a16="http://schemas.microsoft.com/office/drawing/2014/main" id="{6B923EC1-EF97-4361-869D-904C16EDB040}"/>
                </a:ext>
              </a:extLst>
            </p:cNvPr>
            <p:cNvSpPr/>
            <p:nvPr/>
          </p:nvSpPr>
          <p:spPr>
            <a:xfrm>
              <a:off x="788324" y="2170901"/>
              <a:ext cx="10615347" cy="635690"/>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D9E1D2A-C597-4E1A-8BDC-2B87F76106D0}"/>
                </a:ext>
              </a:extLst>
            </p:cNvPr>
            <p:cNvGrpSpPr/>
            <p:nvPr/>
          </p:nvGrpSpPr>
          <p:grpSpPr>
            <a:xfrm>
              <a:off x="717181" y="1866899"/>
              <a:ext cx="10686492" cy="307777"/>
              <a:chOff x="717181" y="1866899"/>
              <a:chExt cx="10686492" cy="307777"/>
            </a:xfrm>
          </p:grpSpPr>
          <p:cxnSp>
            <p:nvCxnSpPr>
              <p:cNvPr id="26" name="Straight Connector 25">
                <a:extLst>
                  <a:ext uri="{FF2B5EF4-FFF2-40B4-BE49-F238E27FC236}">
                    <a16:creationId xmlns:a16="http://schemas.microsoft.com/office/drawing/2014/main" id="{4A769171-D4E1-4F7C-8FA3-A8EB3362DC46}"/>
                  </a:ext>
                </a:extLst>
              </p:cNvPr>
              <p:cNvCxnSpPr>
                <a:cxnSpLocks/>
              </p:cNvCxnSpPr>
              <p:nvPr/>
            </p:nvCxnSpPr>
            <p:spPr>
              <a:xfrm>
                <a:off x="788326" y="2158242"/>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E2C236B-C1B0-4E05-AEF6-CAED3A0AAC49}"/>
                  </a:ext>
                </a:extLst>
              </p:cNvPr>
              <p:cNvSpPr txBox="1"/>
              <p:nvPr/>
            </p:nvSpPr>
            <p:spPr>
              <a:xfrm>
                <a:off x="717181" y="1866899"/>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Scope</a:t>
                </a:r>
              </a:p>
            </p:txBody>
          </p:sp>
        </p:grpSp>
        <p:sp>
          <p:nvSpPr>
            <p:cNvPr id="25" name="TextBox 24">
              <a:extLst>
                <a:ext uri="{FF2B5EF4-FFF2-40B4-BE49-F238E27FC236}">
                  <a16:creationId xmlns:a16="http://schemas.microsoft.com/office/drawing/2014/main" id="{F853A09C-702D-4C70-89A1-BA5D384AFB1F}"/>
                </a:ext>
              </a:extLst>
            </p:cNvPr>
            <p:cNvSpPr txBox="1"/>
            <p:nvPr/>
          </p:nvSpPr>
          <p:spPr>
            <a:xfrm>
              <a:off x="788326" y="2173548"/>
              <a:ext cx="10615347" cy="569387"/>
            </a:xfrm>
            <a:prstGeom prst="rect">
              <a:avLst/>
            </a:prstGeom>
            <a:noFill/>
          </p:spPr>
          <p:txBody>
            <a:bodyPr wrap="square" tIns="9144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do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eiusmod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tempor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incididunt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labore et dolore magna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mattis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neque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viverra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justo</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28" name="Group 27">
            <a:extLst>
              <a:ext uri="{FF2B5EF4-FFF2-40B4-BE49-F238E27FC236}">
                <a16:creationId xmlns:a16="http://schemas.microsoft.com/office/drawing/2014/main" id="{6D9B6B00-1B47-4F6E-B58A-3A6765F942EE}"/>
              </a:ext>
            </a:extLst>
          </p:cNvPr>
          <p:cNvGrpSpPr/>
          <p:nvPr/>
        </p:nvGrpSpPr>
        <p:grpSpPr>
          <a:xfrm>
            <a:off x="365760" y="5130633"/>
            <a:ext cx="11422378" cy="903805"/>
            <a:chOff x="717181" y="1866899"/>
            <a:chExt cx="10686492" cy="903805"/>
          </a:xfrm>
        </p:grpSpPr>
        <p:sp>
          <p:nvSpPr>
            <p:cNvPr id="29" name="Rectangle 28">
              <a:extLst>
                <a:ext uri="{FF2B5EF4-FFF2-40B4-BE49-F238E27FC236}">
                  <a16:creationId xmlns:a16="http://schemas.microsoft.com/office/drawing/2014/main" id="{C4A621C8-9E9B-4E32-88E8-24C95E698890}"/>
                </a:ext>
              </a:extLst>
            </p:cNvPr>
            <p:cNvSpPr/>
            <p:nvPr/>
          </p:nvSpPr>
          <p:spPr>
            <a:xfrm>
              <a:off x="788324" y="2170901"/>
              <a:ext cx="10615347" cy="599803"/>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13648D5-C52D-470D-AA82-E3A1909E1904}"/>
                </a:ext>
              </a:extLst>
            </p:cNvPr>
            <p:cNvGrpSpPr/>
            <p:nvPr/>
          </p:nvGrpSpPr>
          <p:grpSpPr>
            <a:xfrm>
              <a:off x="717181" y="1866899"/>
              <a:ext cx="10686492" cy="307777"/>
              <a:chOff x="717181" y="1866899"/>
              <a:chExt cx="10686492" cy="307777"/>
            </a:xfrm>
          </p:grpSpPr>
          <p:cxnSp>
            <p:nvCxnSpPr>
              <p:cNvPr id="32" name="Straight Connector 31">
                <a:extLst>
                  <a:ext uri="{FF2B5EF4-FFF2-40B4-BE49-F238E27FC236}">
                    <a16:creationId xmlns:a16="http://schemas.microsoft.com/office/drawing/2014/main" id="{439C446D-0350-48DB-8712-BB657097E8F0}"/>
                  </a:ext>
                </a:extLst>
              </p:cNvPr>
              <p:cNvCxnSpPr>
                <a:cxnSpLocks/>
              </p:cNvCxnSpPr>
              <p:nvPr/>
            </p:nvCxnSpPr>
            <p:spPr>
              <a:xfrm>
                <a:off x="788326" y="2158242"/>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F96FFF0-D00F-4CC5-8F6F-08CF762BA229}"/>
                  </a:ext>
                </a:extLst>
              </p:cNvPr>
              <p:cNvSpPr txBox="1"/>
              <p:nvPr/>
            </p:nvSpPr>
            <p:spPr>
              <a:xfrm>
                <a:off x="717181" y="1866899"/>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Reporting</a:t>
                </a:r>
              </a:p>
            </p:txBody>
          </p:sp>
        </p:grpSp>
        <p:sp>
          <p:nvSpPr>
            <p:cNvPr id="31" name="TextBox 30">
              <a:extLst>
                <a:ext uri="{FF2B5EF4-FFF2-40B4-BE49-F238E27FC236}">
                  <a16:creationId xmlns:a16="http://schemas.microsoft.com/office/drawing/2014/main" id="{778936B4-2426-4EA7-9F52-108E7510E6E6}"/>
                </a:ext>
              </a:extLst>
            </p:cNvPr>
            <p:cNvSpPr txBox="1"/>
            <p:nvPr/>
          </p:nvSpPr>
          <p:spPr>
            <a:xfrm>
              <a:off x="788326" y="2173548"/>
              <a:ext cx="10615347" cy="569387"/>
            </a:xfrm>
            <a:prstGeom prst="rect">
              <a:avLst/>
            </a:prstGeom>
            <a:noFill/>
          </p:spPr>
          <p:txBody>
            <a:bodyPr wrap="square" tIns="9144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do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eiusmod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tempor</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incididunt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labore et dolore magna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mattis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rhoncus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neque</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viverra</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justo</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ultrices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In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egestas</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erat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imperdiet</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 sed </a:t>
              </a:r>
              <a:r>
                <a:rPr lang="en-US" sz="1400" err="1">
                  <a:solidFill>
                    <a:srgbClr val="000000"/>
                  </a:solidFill>
                  <a:latin typeface="Open Sans" panose="020B0606030504020204" pitchFamily="34" charset="0"/>
                  <a:ea typeface="Open Sans" panose="020B0606030504020204" pitchFamily="34" charset="0"/>
                  <a:cs typeface="Open Sans" panose="020B0606030504020204" pitchFamily="34" charset="0"/>
                </a:rPr>
                <a:t>euismod</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grpSp>
      <p:sp>
        <p:nvSpPr>
          <p:cNvPr id="34" name="TextBox 33">
            <a:extLst>
              <a:ext uri="{FF2B5EF4-FFF2-40B4-BE49-F238E27FC236}">
                <a16:creationId xmlns:a16="http://schemas.microsoft.com/office/drawing/2014/main" id="{53CF1625-2BB9-47D6-B7DC-9CCF683CBE98}"/>
              </a:ext>
            </a:extLst>
          </p:cNvPr>
          <p:cNvSpPr txBox="1"/>
          <p:nvPr/>
        </p:nvSpPr>
        <p:spPr>
          <a:xfrm>
            <a:off x="2000116" y="-429000"/>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each section below is grouped.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064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5D34B3-A1BC-49C4-9A94-52C3A959C91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A727FA0-7C63-4605-A670-BBEB253FF3C6}"/>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51221A4A-0C3B-4341-85EA-69165C93089A}"/>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40F6E5A-33F9-4A33-93D4-D659E38BEFC7}"/>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DD7F4800-BC51-4466-B699-30E6805FA83D}"/>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C5D780EE-EB66-4502-96CB-60511591DA7A}"/>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25C62BF7-6E88-4C3F-B7D9-AB6AC23A10B5}"/>
              </a:ext>
            </a:extLst>
          </p:cNvPr>
          <p:cNvSpPr>
            <a:spLocks noGrp="1"/>
          </p:cNvSpPr>
          <p:nvPr>
            <p:ph type="body" sz="quarter" idx="22"/>
          </p:nvPr>
        </p:nvSpPr>
        <p:spPr/>
        <p:txBody>
          <a:bodyPr/>
          <a:lstStyle/>
          <a:p>
            <a:endParaRPr lang="en-US"/>
          </a:p>
        </p:txBody>
      </p:sp>
      <p:grpSp>
        <p:nvGrpSpPr>
          <p:cNvPr id="34" name="Group 33">
            <a:extLst>
              <a:ext uri="{FF2B5EF4-FFF2-40B4-BE49-F238E27FC236}">
                <a16:creationId xmlns:a16="http://schemas.microsoft.com/office/drawing/2014/main" id="{8AC0C392-30F6-40F7-9BFD-B71C4722BEB1}"/>
              </a:ext>
            </a:extLst>
          </p:cNvPr>
          <p:cNvGrpSpPr/>
          <p:nvPr/>
        </p:nvGrpSpPr>
        <p:grpSpPr>
          <a:xfrm>
            <a:off x="370128" y="1487026"/>
            <a:ext cx="11418010" cy="1211582"/>
            <a:chOff x="717181" y="1866899"/>
            <a:chExt cx="10686492" cy="1211582"/>
          </a:xfrm>
        </p:grpSpPr>
        <p:sp>
          <p:nvSpPr>
            <p:cNvPr id="35" name="Rectangle 34">
              <a:extLst>
                <a:ext uri="{FF2B5EF4-FFF2-40B4-BE49-F238E27FC236}">
                  <a16:creationId xmlns:a16="http://schemas.microsoft.com/office/drawing/2014/main" id="{5B1D59E2-9E4A-4789-9D24-D239B49873B9}"/>
                </a:ext>
              </a:extLst>
            </p:cNvPr>
            <p:cNvSpPr/>
            <p:nvPr/>
          </p:nvSpPr>
          <p:spPr>
            <a:xfrm>
              <a:off x="788324" y="2170901"/>
              <a:ext cx="10615347" cy="907580"/>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DB8C47C-D303-4E0D-9127-E4BFC71A8880}"/>
                </a:ext>
              </a:extLst>
            </p:cNvPr>
            <p:cNvGrpSpPr/>
            <p:nvPr/>
          </p:nvGrpSpPr>
          <p:grpSpPr>
            <a:xfrm>
              <a:off x="717181" y="1866899"/>
              <a:ext cx="10686492" cy="307777"/>
              <a:chOff x="717181" y="1866899"/>
              <a:chExt cx="10686492" cy="307777"/>
            </a:xfrm>
          </p:grpSpPr>
          <p:cxnSp>
            <p:nvCxnSpPr>
              <p:cNvPr id="38" name="Straight Connector 37">
                <a:extLst>
                  <a:ext uri="{FF2B5EF4-FFF2-40B4-BE49-F238E27FC236}">
                    <a16:creationId xmlns:a16="http://schemas.microsoft.com/office/drawing/2014/main" id="{39E679C4-2097-41F7-9DD6-70E6DD087217}"/>
                  </a:ext>
                </a:extLst>
              </p:cNvPr>
              <p:cNvCxnSpPr>
                <a:cxnSpLocks/>
              </p:cNvCxnSpPr>
              <p:nvPr/>
            </p:nvCxnSpPr>
            <p:spPr>
              <a:xfrm>
                <a:off x="788326" y="2158242"/>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9449FE-D123-4D4F-B5FF-3D49782DB2C5}"/>
                  </a:ext>
                </a:extLst>
              </p:cNvPr>
              <p:cNvSpPr txBox="1"/>
              <p:nvPr/>
            </p:nvSpPr>
            <p:spPr>
              <a:xfrm>
                <a:off x="717181" y="1866899"/>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Progress</a:t>
                </a:r>
              </a:p>
            </p:txBody>
          </p:sp>
        </p:grpSp>
        <p:sp>
          <p:nvSpPr>
            <p:cNvPr id="37" name="TextBox 36">
              <a:extLst>
                <a:ext uri="{FF2B5EF4-FFF2-40B4-BE49-F238E27FC236}">
                  <a16:creationId xmlns:a16="http://schemas.microsoft.com/office/drawing/2014/main" id="{7954B8D7-F099-4618-8062-C0CF0626CEC0}"/>
                </a:ext>
              </a:extLst>
            </p:cNvPr>
            <p:cNvSpPr txBox="1"/>
            <p:nvPr/>
          </p:nvSpPr>
          <p:spPr>
            <a:xfrm>
              <a:off x="788326" y="2173548"/>
              <a:ext cx="10615347" cy="784830"/>
            </a:xfrm>
            <a:prstGeom prst="rect">
              <a:avLst/>
            </a:prstGeom>
            <a:noFill/>
          </p:spPr>
          <p:txBody>
            <a:bodyPr wrap="square" tIns="91440" rtlCol="0">
              <a:spAutoFit/>
            </a:bodyPr>
            <a:lstStyle/>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p:txBody>
        </p:sp>
      </p:grpSp>
      <p:grpSp>
        <p:nvGrpSpPr>
          <p:cNvPr id="40" name="Group 39">
            <a:extLst>
              <a:ext uri="{FF2B5EF4-FFF2-40B4-BE49-F238E27FC236}">
                <a16:creationId xmlns:a16="http://schemas.microsoft.com/office/drawing/2014/main" id="{2FF26482-26CE-4D48-9904-6C89DFB2BFBD}"/>
              </a:ext>
            </a:extLst>
          </p:cNvPr>
          <p:cNvGrpSpPr/>
          <p:nvPr/>
        </p:nvGrpSpPr>
        <p:grpSpPr>
          <a:xfrm>
            <a:off x="370128" y="2925454"/>
            <a:ext cx="11418010" cy="1187082"/>
            <a:chOff x="717181" y="3293076"/>
            <a:chExt cx="10686492" cy="1187082"/>
          </a:xfrm>
        </p:grpSpPr>
        <p:sp>
          <p:nvSpPr>
            <p:cNvPr id="41" name="Rectangle 40">
              <a:extLst>
                <a:ext uri="{FF2B5EF4-FFF2-40B4-BE49-F238E27FC236}">
                  <a16:creationId xmlns:a16="http://schemas.microsoft.com/office/drawing/2014/main" id="{B1E3DD3C-9AF4-41D8-9E7A-695145060751}"/>
                </a:ext>
              </a:extLst>
            </p:cNvPr>
            <p:cNvSpPr/>
            <p:nvPr/>
          </p:nvSpPr>
          <p:spPr>
            <a:xfrm>
              <a:off x="788324" y="3572578"/>
              <a:ext cx="10615347" cy="907580"/>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E64EFB52-EA3D-4C8B-A487-6902213B5397}"/>
                </a:ext>
              </a:extLst>
            </p:cNvPr>
            <p:cNvGrpSpPr/>
            <p:nvPr/>
          </p:nvGrpSpPr>
          <p:grpSpPr>
            <a:xfrm>
              <a:off x="717181" y="3293076"/>
              <a:ext cx="10686492" cy="307777"/>
              <a:chOff x="717181" y="3429000"/>
              <a:chExt cx="10686492" cy="307777"/>
            </a:xfrm>
          </p:grpSpPr>
          <p:cxnSp>
            <p:nvCxnSpPr>
              <p:cNvPr id="44" name="Straight Connector 43">
                <a:extLst>
                  <a:ext uri="{FF2B5EF4-FFF2-40B4-BE49-F238E27FC236}">
                    <a16:creationId xmlns:a16="http://schemas.microsoft.com/office/drawing/2014/main" id="{22CE7B0D-82AF-46BA-B613-00612F394E08}"/>
                  </a:ext>
                </a:extLst>
              </p:cNvPr>
              <p:cNvCxnSpPr>
                <a:cxnSpLocks/>
              </p:cNvCxnSpPr>
              <p:nvPr/>
            </p:nvCxnSpPr>
            <p:spPr>
              <a:xfrm>
                <a:off x="788326" y="3720343"/>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C4BA062-7760-4981-BAD9-CEFA13AE543F}"/>
                  </a:ext>
                </a:extLst>
              </p:cNvPr>
              <p:cNvSpPr txBox="1"/>
              <p:nvPr/>
            </p:nvSpPr>
            <p:spPr>
              <a:xfrm>
                <a:off x="717181" y="3429000"/>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Plan</a:t>
                </a:r>
              </a:p>
            </p:txBody>
          </p:sp>
        </p:grpSp>
        <p:sp>
          <p:nvSpPr>
            <p:cNvPr id="43" name="TextBox 42">
              <a:extLst>
                <a:ext uri="{FF2B5EF4-FFF2-40B4-BE49-F238E27FC236}">
                  <a16:creationId xmlns:a16="http://schemas.microsoft.com/office/drawing/2014/main" id="{6CF1FD6A-6E49-4A20-B5CC-235C4B668EF3}"/>
                </a:ext>
              </a:extLst>
            </p:cNvPr>
            <p:cNvSpPr txBox="1"/>
            <p:nvPr/>
          </p:nvSpPr>
          <p:spPr>
            <a:xfrm>
              <a:off x="788325" y="3572578"/>
              <a:ext cx="10615347" cy="784830"/>
            </a:xfrm>
            <a:prstGeom prst="rect">
              <a:avLst/>
            </a:prstGeom>
            <a:noFill/>
          </p:spPr>
          <p:txBody>
            <a:bodyPr wrap="square" tIns="91440" rtlCol="0">
              <a:spAutoFit/>
            </a:bodyPr>
            <a:lstStyle/>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p:txBody>
        </p:sp>
      </p:grpSp>
      <p:grpSp>
        <p:nvGrpSpPr>
          <p:cNvPr id="46" name="Group 45">
            <a:extLst>
              <a:ext uri="{FF2B5EF4-FFF2-40B4-BE49-F238E27FC236}">
                <a16:creationId xmlns:a16="http://schemas.microsoft.com/office/drawing/2014/main" id="{B4269E44-DB56-41A9-B9FD-B74F2FE7165A}"/>
              </a:ext>
            </a:extLst>
          </p:cNvPr>
          <p:cNvGrpSpPr/>
          <p:nvPr/>
        </p:nvGrpSpPr>
        <p:grpSpPr>
          <a:xfrm>
            <a:off x="370128" y="4339381"/>
            <a:ext cx="11418010" cy="1210345"/>
            <a:chOff x="717181" y="4719254"/>
            <a:chExt cx="10686492" cy="1210345"/>
          </a:xfrm>
        </p:grpSpPr>
        <p:sp>
          <p:nvSpPr>
            <p:cNvPr id="47" name="Rectangle 46">
              <a:extLst>
                <a:ext uri="{FF2B5EF4-FFF2-40B4-BE49-F238E27FC236}">
                  <a16:creationId xmlns:a16="http://schemas.microsoft.com/office/drawing/2014/main" id="{8090BBDD-39BB-4860-B9CF-8465AC60B56A}"/>
                </a:ext>
              </a:extLst>
            </p:cNvPr>
            <p:cNvSpPr/>
            <p:nvPr/>
          </p:nvSpPr>
          <p:spPr>
            <a:xfrm>
              <a:off x="788324" y="5022019"/>
              <a:ext cx="10615347" cy="907580"/>
            </a:xfrm>
            <a:prstGeom prst="rect">
              <a:avLst/>
            </a:prstGeom>
            <a:gradFill>
              <a:gsLst>
                <a:gs pos="0">
                  <a:srgbClr val="0080C3">
                    <a:alpha val="20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CDC52B6-B17A-43BC-9F67-C5F5D327E22E}"/>
                </a:ext>
              </a:extLst>
            </p:cNvPr>
            <p:cNvGrpSpPr/>
            <p:nvPr/>
          </p:nvGrpSpPr>
          <p:grpSpPr>
            <a:xfrm>
              <a:off x="717181" y="4719254"/>
              <a:ext cx="10686492" cy="307777"/>
              <a:chOff x="717181" y="5143500"/>
              <a:chExt cx="10686492" cy="307777"/>
            </a:xfrm>
          </p:grpSpPr>
          <p:cxnSp>
            <p:nvCxnSpPr>
              <p:cNvPr id="50" name="Straight Connector 49">
                <a:extLst>
                  <a:ext uri="{FF2B5EF4-FFF2-40B4-BE49-F238E27FC236}">
                    <a16:creationId xmlns:a16="http://schemas.microsoft.com/office/drawing/2014/main" id="{4FBF595D-981F-4F37-9F8D-9DFC6F8DDC78}"/>
                  </a:ext>
                </a:extLst>
              </p:cNvPr>
              <p:cNvCxnSpPr>
                <a:cxnSpLocks/>
              </p:cNvCxnSpPr>
              <p:nvPr/>
            </p:nvCxnSpPr>
            <p:spPr>
              <a:xfrm>
                <a:off x="788326" y="5434843"/>
                <a:ext cx="10615347" cy="0"/>
              </a:xfrm>
              <a:prstGeom prst="line">
                <a:avLst/>
              </a:prstGeom>
              <a:ln w="28575">
                <a:solidFill>
                  <a:srgbClr val="007DBC"/>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7CBB0FE-A8F3-40B1-AAE7-3FB78A9A2CC3}"/>
                  </a:ext>
                </a:extLst>
              </p:cNvPr>
              <p:cNvSpPr txBox="1"/>
              <p:nvPr/>
            </p:nvSpPr>
            <p:spPr>
              <a:xfrm>
                <a:off x="717181" y="5143500"/>
                <a:ext cx="1980088" cy="307777"/>
              </a:xfrm>
              <a:prstGeom prst="rect">
                <a:avLst/>
              </a:prstGeom>
              <a:noFill/>
            </p:spPr>
            <p:txBody>
              <a:bodyPr wrap="square" rtlCol="0">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Problems</a:t>
                </a:r>
              </a:p>
            </p:txBody>
          </p:sp>
        </p:grpSp>
        <p:sp>
          <p:nvSpPr>
            <p:cNvPr id="49" name="TextBox 48">
              <a:extLst>
                <a:ext uri="{FF2B5EF4-FFF2-40B4-BE49-F238E27FC236}">
                  <a16:creationId xmlns:a16="http://schemas.microsoft.com/office/drawing/2014/main" id="{E054F177-08F6-43EF-8B2C-09DA7DF4F849}"/>
                </a:ext>
              </a:extLst>
            </p:cNvPr>
            <p:cNvSpPr txBox="1"/>
            <p:nvPr/>
          </p:nvSpPr>
          <p:spPr>
            <a:xfrm>
              <a:off x="788324" y="4998755"/>
              <a:ext cx="10615347" cy="784830"/>
            </a:xfrm>
            <a:prstGeom prst="rect">
              <a:avLst/>
            </a:prstGeom>
            <a:noFill/>
          </p:spPr>
          <p:txBody>
            <a:bodyPr wrap="square" tIns="91440" rtlCol="0">
              <a:spAutoFit/>
            </a:bodyPr>
            <a:lstStyle/>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p>
              <a:pPr marL="285750" indent="-285750">
                <a:buFont typeface="Arial" panose="020B0604020202020204" pitchFamily="34" charset="0"/>
                <a:buChar char="•"/>
              </a:pP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p:txBody>
        </p:sp>
      </p:grpSp>
      <p:sp>
        <p:nvSpPr>
          <p:cNvPr id="28" name="TextBox 27">
            <a:extLst>
              <a:ext uri="{FF2B5EF4-FFF2-40B4-BE49-F238E27FC236}">
                <a16:creationId xmlns:a16="http://schemas.microsoft.com/office/drawing/2014/main" id="{2C99A4B6-0D65-4AD2-BE2A-2BA090AA8466}"/>
              </a:ext>
            </a:extLst>
          </p:cNvPr>
          <p:cNvSpPr txBox="1"/>
          <p:nvPr/>
        </p:nvSpPr>
        <p:spPr>
          <a:xfrm>
            <a:off x="2000116" y="-429000"/>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each section below is grouped.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514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AC0492-39D0-4127-A612-CA4D01E3A0B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C3A662FA-08EA-499B-897C-3C5603D12D72}"/>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6CAB2D4B-9483-4772-B24A-8FBD753822CE}"/>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CB67429-3D8B-4B64-B9E8-CCFA2BD05D99}"/>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F1C4323B-B100-4C0D-A1BB-577E32A3FE7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96D9DD9-2218-4D40-B844-56185C5D6BC6}"/>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28F809C0-9D40-441B-8EE4-3C94E7BA7773}"/>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4B33E040-8ADB-4EBF-BCD2-D6C840CE4484}"/>
              </a:ext>
            </a:extLst>
          </p:cNvPr>
          <p:cNvGrpSpPr/>
          <p:nvPr/>
        </p:nvGrpSpPr>
        <p:grpSpPr>
          <a:xfrm>
            <a:off x="723901" y="1731853"/>
            <a:ext cx="10663713" cy="4251751"/>
            <a:chOff x="804387" y="1867444"/>
            <a:chExt cx="10663713" cy="4251751"/>
          </a:xfrm>
        </p:grpSpPr>
        <p:sp>
          <p:nvSpPr>
            <p:cNvPr id="11" name="AutoShape 4">
              <a:extLst>
                <a:ext uri="{FF2B5EF4-FFF2-40B4-BE49-F238E27FC236}">
                  <a16:creationId xmlns:a16="http://schemas.microsoft.com/office/drawing/2014/main" id="{EC6C31B5-F81E-4987-82E1-D0B02261D997}"/>
                </a:ext>
              </a:extLst>
            </p:cNvPr>
            <p:cNvSpPr/>
            <p:nvPr/>
          </p:nvSpPr>
          <p:spPr>
            <a:xfrm>
              <a:off x="804387" y="5721042"/>
              <a:ext cx="10663713" cy="0"/>
            </a:xfrm>
            <a:prstGeom prst="line">
              <a:avLst/>
            </a:prstGeom>
            <a:ln w="47625" cap="rnd">
              <a:solidFill>
                <a:srgbClr val="000000"/>
              </a:solidFill>
              <a:prstDash val="solid"/>
              <a:headEnd type="none" w="sm" len="sm"/>
              <a:tailEnd type="none" w="sm" len="sm"/>
            </a:ln>
          </p:spPr>
          <p:txBody>
            <a:bodyPr lIns="0" tIns="0" rIns="0" bIns="0"/>
            <a:lstStyle/>
            <a:p>
              <a:endParaRPr lang="en-US"/>
            </a:p>
          </p:txBody>
        </p:sp>
        <p:sp>
          <p:nvSpPr>
            <p:cNvPr id="12" name="AutoShape 5">
              <a:extLst>
                <a:ext uri="{FF2B5EF4-FFF2-40B4-BE49-F238E27FC236}">
                  <a16:creationId xmlns:a16="http://schemas.microsoft.com/office/drawing/2014/main" id="{1C521B45-B71D-4837-81DD-55E5B857D729}"/>
                </a:ext>
              </a:extLst>
            </p:cNvPr>
            <p:cNvSpPr/>
            <p:nvPr/>
          </p:nvSpPr>
          <p:spPr>
            <a:xfrm>
              <a:off x="804387" y="5078776"/>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3" name="AutoShape 6">
              <a:extLst>
                <a:ext uri="{FF2B5EF4-FFF2-40B4-BE49-F238E27FC236}">
                  <a16:creationId xmlns:a16="http://schemas.microsoft.com/office/drawing/2014/main" id="{9367C76B-021D-47C6-AB91-DC0DD2805B51}"/>
                </a:ext>
              </a:extLst>
            </p:cNvPr>
            <p:cNvSpPr/>
            <p:nvPr/>
          </p:nvSpPr>
          <p:spPr>
            <a:xfrm>
              <a:off x="804387" y="4436510"/>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4" name="AutoShape 7">
              <a:extLst>
                <a:ext uri="{FF2B5EF4-FFF2-40B4-BE49-F238E27FC236}">
                  <a16:creationId xmlns:a16="http://schemas.microsoft.com/office/drawing/2014/main" id="{45904DEE-0AFC-4977-9923-57AC3880BC51}"/>
                </a:ext>
              </a:extLst>
            </p:cNvPr>
            <p:cNvSpPr/>
            <p:nvPr/>
          </p:nvSpPr>
          <p:spPr>
            <a:xfrm>
              <a:off x="804387" y="3794243"/>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5" name="AutoShape 8">
              <a:extLst>
                <a:ext uri="{FF2B5EF4-FFF2-40B4-BE49-F238E27FC236}">
                  <a16:creationId xmlns:a16="http://schemas.microsoft.com/office/drawing/2014/main" id="{7B280FAC-4BAA-4D64-AB64-8F861A7BE510}"/>
                </a:ext>
              </a:extLst>
            </p:cNvPr>
            <p:cNvSpPr/>
            <p:nvPr/>
          </p:nvSpPr>
          <p:spPr>
            <a:xfrm>
              <a:off x="804387" y="3151976"/>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6" name="AutoShape 9">
              <a:extLst>
                <a:ext uri="{FF2B5EF4-FFF2-40B4-BE49-F238E27FC236}">
                  <a16:creationId xmlns:a16="http://schemas.microsoft.com/office/drawing/2014/main" id="{E62CA2C3-449B-4EDE-B911-20C4C9FD2937}"/>
                </a:ext>
              </a:extLst>
            </p:cNvPr>
            <p:cNvSpPr/>
            <p:nvPr/>
          </p:nvSpPr>
          <p:spPr>
            <a:xfrm>
              <a:off x="804387" y="2509710"/>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7" name="AutoShape 10">
              <a:extLst>
                <a:ext uri="{FF2B5EF4-FFF2-40B4-BE49-F238E27FC236}">
                  <a16:creationId xmlns:a16="http://schemas.microsoft.com/office/drawing/2014/main" id="{64DEE79C-CA3B-4DA4-8E39-C3505F2F61D3}"/>
                </a:ext>
              </a:extLst>
            </p:cNvPr>
            <p:cNvSpPr/>
            <p:nvPr/>
          </p:nvSpPr>
          <p:spPr>
            <a:xfrm>
              <a:off x="804387" y="1867444"/>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18" name="TextBox 12">
              <a:extLst>
                <a:ext uri="{FF2B5EF4-FFF2-40B4-BE49-F238E27FC236}">
                  <a16:creationId xmlns:a16="http://schemas.microsoft.com/office/drawing/2014/main" id="{6A76A6A4-4763-4C32-B19C-27BD3601C873}"/>
                </a:ext>
              </a:extLst>
            </p:cNvPr>
            <p:cNvSpPr txBox="1"/>
            <p:nvPr/>
          </p:nvSpPr>
          <p:spPr>
            <a:xfrm>
              <a:off x="804387"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Jan.</a:t>
              </a:r>
            </a:p>
          </p:txBody>
        </p:sp>
        <p:sp>
          <p:nvSpPr>
            <p:cNvPr id="19" name="TextBox 13">
              <a:extLst>
                <a:ext uri="{FF2B5EF4-FFF2-40B4-BE49-F238E27FC236}">
                  <a16:creationId xmlns:a16="http://schemas.microsoft.com/office/drawing/2014/main" id="{CF58BB08-4A87-4ED9-BF08-D84AC1A16A80}"/>
                </a:ext>
              </a:extLst>
            </p:cNvPr>
            <p:cNvSpPr txBox="1"/>
            <p:nvPr/>
          </p:nvSpPr>
          <p:spPr>
            <a:xfrm>
              <a:off x="1709856"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Feb.</a:t>
              </a:r>
            </a:p>
          </p:txBody>
        </p:sp>
        <p:sp>
          <p:nvSpPr>
            <p:cNvPr id="20" name="TextBox 14">
              <a:extLst>
                <a:ext uri="{FF2B5EF4-FFF2-40B4-BE49-F238E27FC236}">
                  <a16:creationId xmlns:a16="http://schemas.microsoft.com/office/drawing/2014/main" id="{8F4EF7C8-083A-46B9-AE92-32B6ACB2AF65}"/>
                </a:ext>
              </a:extLst>
            </p:cNvPr>
            <p:cNvSpPr txBox="1"/>
            <p:nvPr/>
          </p:nvSpPr>
          <p:spPr>
            <a:xfrm>
              <a:off x="2615325"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Mar.</a:t>
              </a:r>
            </a:p>
          </p:txBody>
        </p:sp>
        <p:sp>
          <p:nvSpPr>
            <p:cNvPr id="21" name="TextBox 15">
              <a:extLst>
                <a:ext uri="{FF2B5EF4-FFF2-40B4-BE49-F238E27FC236}">
                  <a16:creationId xmlns:a16="http://schemas.microsoft.com/office/drawing/2014/main" id="{B92BCB7D-ED98-4194-B43A-93EBF10D7F7F}"/>
                </a:ext>
              </a:extLst>
            </p:cNvPr>
            <p:cNvSpPr txBox="1"/>
            <p:nvPr/>
          </p:nvSpPr>
          <p:spPr>
            <a:xfrm>
              <a:off x="3520794"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Apr.</a:t>
              </a:r>
            </a:p>
          </p:txBody>
        </p:sp>
        <p:sp>
          <p:nvSpPr>
            <p:cNvPr id="22" name="TextBox 16">
              <a:extLst>
                <a:ext uri="{FF2B5EF4-FFF2-40B4-BE49-F238E27FC236}">
                  <a16:creationId xmlns:a16="http://schemas.microsoft.com/office/drawing/2014/main" id="{11789957-884E-4363-A83F-F82C159D3DBD}"/>
                </a:ext>
              </a:extLst>
            </p:cNvPr>
            <p:cNvSpPr txBox="1"/>
            <p:nvPr/>
          </p:nvSpPr>
          <p:spPr>
            <a:xfrm>
              <a:off x="4426263"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May</a:t>
              </a:r>
            </a:p>
          </p:txBody>
        </p:sp>
        <p:sp>
          <p:nvSpPr>
            <p:cNvPr id="23" name="TextBox 17">
              <a:extLst>
                <a:ext uri="{FF2B5EF4-FFF2-40B4-BE49-F238E27FC236}">
                  <a16:creationId xmlns:a16="http://schemas.microsoft.com/office/drawing/2014/main" id="{5EBD8DF7-D802-4630-8689-646124DB5D47}"/>
                </a:ext>
              </a:extLst>
            </p:cNvPr>
            <p:cNvSpPr txBox="1"/>
            <p:nvPr/>
          </p:nvSpPr>
          <p:spPr>
            <a:xfrm>
              <a:off x="5331732"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Jun.</a:t>
              </a:r>
            </a:p>
          </p:txBody>
        </p:sp>
        <p:sp>
          <p:nvSpPr>
            <p:cNvPr id="24" name="TextBox 18">
              <a:extLst>
                <a:ext uri="{FF2B5EF4-FFF2-40B4-BE49-F238E27FC236}">
                  <a16:creationId xmlns:a16="http://schemas.microsoft.com/office/drawing/2014/main" id="{9CF8D368-F628-4A4F-B61C-6018E59CE06E}"/>
                </a:ext>
              </a:extLst>
            </p:cNvPr>
            <p:cNvSpPr txBox="1"/>
            <p:nvPr/>
          </p:nvSpPr>
          <p:spPr>
            <a:xfrm>
              <a:off x="6237201"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Jul.</a:t>
              </a:r>
            </a:p>
          </p:txBody>
        </p:sp>
        <p:sp>
          <p:nvSpPr>
            <p:cNvPr id="25" name="TextBox 19">
              <a:extLst>
                <a:ext uri="{FF2B5EF4-FFF2-40B4-BE49-F238E27FC236}">
                  <a16:creationId xmlns:a16="http://schemas.microsoft.com/office/drawing/2014/main" id="{6F1A361F-0DE4-46A4-8CD8-F9D05D6DB984}"/>
                </a:ext>
              </a:extLst>
            </p:cNvPr>
            <p:cNvSpPr txBox="1"/>
            <p:nvPr/>
          </p:nvSpPr>
          <p:spPr>
            <a:xfrm>
              <a:off x="7142670"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Aug.</a:t>
              </a:r>
            </a:p>
          </p:txBody>
        </p:sp>
        <p:sp>
          <p:nvSpPr>
            <p:cNvPr id="26" name="TextBox 20">
              <a:extLst>
                <a:ext uri="{FF2B5EF4-FFF2-40B4-BE49-F238E27FC236}">
                  <a16:creationId xmlns:a16="http://schemas.microsoft.com/office/drawing/2014/main" id="{C0989335-BA9B-489D-BBC1-4E672F17FB45}"/>
                </a:ext>
              </a:extLst>
            </p:cNvPr>
            <p:cNvSpPr txBox="1"/>
            <p:nvPr/>
          </p:nvSpPr>
          <p:spPr>
            <a:xfrm>
              <a:off x="8048139"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Sep.</a:t>
              </a:r>
            </a:p>
          </p:txBody>
        </p:sp>
        <p:sp>
          <p:nvSpPr>
            <p:cNvPr id="27" name="TextBox 21">
              <a:extLst>
                <a:ext uri="{FF2B5EF4-FFF2-40B4-BE49-F238E27FC236}">
                  <a16:creationId xmlns:a16="http://schemas.microsoft.com/office/drawing/2014/main" id="{629C8F47-2E6D-47DE-83E9-D7962182010B}"/>
                </a:ext>
              </a:extLst>
            </p:cNvPr>
            <p:cNvSpPr txBox="1"/>
            <p:nvPr/>
          </p:nvSpPr>
          <p:spPr>
            <a:xfrm>
              <a:off x="8953608"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Oct.</a:t>
              </a:r>
            </a:p>
          </p:txBody>
        </p:sp>
        <p:sp>
          <p:nvSpPr>
            <p:cNvPr id="28" name="TextBox 22">
              <a:extLst>
                <a:ext uri="{FF2B5EF4-FFF2-40B4-BE49-F238E27FC236}">
                  <a16:creationId xmlns:a16="http://schemas.microsoft.com/office/drawing/2014/main" id="{AB9FF301-1F40-40C1-97F7-FF49AB6321FD}"/>
                </a:ext>
              </a:extLst>
            </p:cNvPr>
            <p:cNvSpPr txBox="1"/>
            <p:nvPr/>
          </p:nvSpPr>
          <p:spPr>
            <a:xfrm>
              <a:off x="9859077"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Nov.</a:t>
              </a:r>
            </a:p>
          </p:txBody>
        </p:sp>
        <p:sp>
          <p:nvSpPr>
            <p:cNvPr id="29" name="TextBox 23">
              <a:extLst>
                <a:ext uri="{FF2B5EF4-FFF2-40B4-BE49-F238E27FC236}">
                  <a16:creationId xmlns:a16="http://schemas.microsoft.com/office/drawing/2014/main" id="{BC6718FE-F1EF-430D-898E-55AEF9E5A024}"/>
                </a:ext>
              </a:extLst>
            </p:cNvPr>
            <p:cNvSpPr txBox="1"/>
            <p:nvPr/>
          </p:nvSpPr>
          <p:spPr>
            <a:xfrm>
              <a:off x="10764546"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Dec.</a:t>
              </a:r>
            </a:p>
          </p:txBody>
        </p:sp>
      </p:grpSp>
      <p:sp>
        <p:nvSpPr>
          <p:cNvPr id="31" name="AutoShape 11">
            <a:extLst>
              <a:ext uri="{FF2B5EF4-FFF2-40B4-BE49-F238E27FC236}">
                <a16:creationId xmlns:a16="http://schemas.microsoft.com/office/drawing/2014/main" id="{82C2DACB-6E06-41D6-BB06-5689D6C8E837}"/>
              </a:ext>
            </a:extLst>
          </p:cNvPr>
          <p:cNvSpPr/>
          <p:nvPr/>
        </p:nvSpPr>
        <p:spPr>
          <a:xfrm>
            <a:off x="723901" y="1731853"/>
            <a:ext cx="2135775" cy="0"/>
          </a:xfrm>
          <a:prstGeom prst="line">
            <a:avLst/>
          </a:prstGeom>
          <a:ln w="228600" cap="rnd">
            <a:solidFill>
              <a:srgbClr val="13538A"/>
            </a:solidFill>
            <a:prstDash val="solid"/>
            <a:headEnd type="none" w="sm" len="sm"/>
            <a:tailEnd type="none" w="sm" len="sm"/>
          </a:ln>
        </p:spPr>
        <p:txBody>
          <a:bodyPr/>
          <a:lstStyle/>
          <a:p>
            <a:endParaRPr lang="en-GB"/>
          </a:p>
        </p:txBody>
      </p:sp>
      <p:sp>
        <p:nvSpPr>
          <p:cNvPr id="32" name="AutoShape 24">
            <a:extLst>
              <a:ext uri="{FF2B5EF4-FFF2-40B4-BE49-F238E27FC236}">
                <a16:creationId xmlns:a16="http://schemas.microsoft.com/office/drawing/2014/main" id="{4471C4DF-D45B-42E0-8474-F54519D9D13A}"/>
              </a:ext>
            </a:extLst>
          </p:cNvPr>
          <p:cNvSpPr/>
          <p:nvPr/>
        </p:nvSpPr>
        <p:spPr>
          <a:xfrm>
            <a:off x="1818728" y="2379431"/>
            <a:ext cx="2878826" cy="0"/>
          </a:xfrm>
          <a:prstGeom prst="line">
            <a:avLst/>
          </a:prstGeom>
          <a:ln w="228600" cap="rnd">
            <a:solidFill>
              <a:srgbClr val="2C8CCB"/>
            </a:solidFill>
            <a:prstDash val="solid"/>
            <a:headEnd type="none" w="sm" len="sm"/>
            <a:tailEnd type="none" w="sm" len="sm"/>
          </a:ln>
        </p:spPr>
        <p:txBody>
          <a:bodyPr/>
          <a:lstStyle/>
          <a:p>
            <a:endParaRPr lang="en-GB"/>
          </a:p>
        </p:txBody>
      </p:sp>
      <p:sp>
        <p:nvSpPr>
          <p:cNvPr id="33" name="AutoShape 25">
            <a:extLst>
              <a:ext uri="{FF2B5EF4-FFF2-40B4-BE49-F238E27FC236}">
                <a16:creationId xmlns:a16="http://schemas.microsoft.com/office/drawing/2014/main" id="{188A174D-E94D-401B-84EF-AB525886CA5F}"/>
              </a:ext>
            </a:extLst>
          </p:cNvPr>
          <p:cNvSpPr/>
          <p:nvPr/>
        </p:nvSpPr>
        <p:spPr>
          <a:xfrm>
            <a:off x="2724197" y="3027008"/>
            <a:ext cx="3784295" cy="0"/>
          </a:xfrm>
          <a:prstGeom prst="line">
            <a:avLst/>
          </a:prstGeom>
          <a:ln w="228600" cap="rnd">
            <a:solidFill>
              <a:srgbClr val="36B7DA"/>
            </a:solidFill>
            <a:prstDash val="solid"/>
            <a:headEnd type="none" w="sm" len="sm"/>
            <a:tailEnd type="none" w="sm" len="sm"/>
          </a:ln>
        </p:spPr>
        <p:txBody>
          <a:bodyPr/>
          <a:lstStyle/>
          <a:p>
            <a:endParaRPr lang="en-GB"/>
          </a:p>
        </p:txBody>
      </p:sp>
      <p:sp>
        <p:nvSpPr>
          <p:cNvPr id="34" name="AutoShape 26">
            <a:extLst>
              <a:ext uri="{FF2B5EF4-FFF2-40B4-BE49-F238E27FC236}">
                <a16:creationId xmlns:a16="http://schemas.microsoft.com/office/drawing/2014/main" id="{9771E414-E0D7-4B44-B798-F215BEDCC453}"/>
              </a:ext>
            </a:extLst>
          </p:cNvPr>
          <p:cNvSpPr/>
          <p:nvPr/>
        </p:nvSpPr>
        <p:spPr>
          <a:xfrm>
            <a:off x="3629667" y="3674586"/>
            <a:ext cx="4689764" cy="0"/>
          </a:xfrm>
          <a:prstGeom prst="line">
            <a:avLst/>
          </a:prstGeom>
          <a:ln w="228600" cap="rnd">
            <a:solidFill>
              <a:srgbClr val="3CBDBB"/>
            </a:solidFill>
            <a:prstDash val="solid"/>
            <a:headEnd type="none" w="sm" len="sm"/>
            <a:tailEnd type="none" w="sm" len="sm"/>
          </a:ln>
        </p:spPr>
        <p:txBody>
          <a:bodyPr/>
          <a:lstStyle/>
          <a:p>
            <a:endParaRPr lang="en-GB"/>
          </a:p>
        </p:txBody>
      </p:sp>
      <p:sp>
        <p:nvSpPr>
          <p:cNvPr id="35" name="AutoShape 27">
            <a:extLst>
              <a:ext uri="{FF2B5EF4-FFF2-40B4-BE49-F238E27FC236}">
                <a16:creationId xmlns:a16="http://schemas.microsoft.com/office/drawing/2014/main" id="{57F554D0-214B-4D87-81E6-4373A808DB2F}"/>
              </a:ext>
            </a:extLst>
          </p:cNvPr>
          <p:cNvSpPr/>
          <p:nvPr/>
        </p:nvSpPr>
        <p:spPr>
          <a:xfrm>
            <a:off x="5792381" y="4322164"/>
            <a:ext cx="3784295" cy="0"/>
          </a:xfrm>
          <a:prstGeom prst="line">
            <a:avLst/>
          </a:prstGeom>
          <a:ln w="228600" cap="rnd">
            <a:solidFill>
              <a:srgbClr val="80CDCC"/>
            </a:solidFill>
            <a:prstDash val="solid"/>
            <a:headEnd type="none" w="sm" len="sm"/>
            <a:tailEnd type="none" w="sm" len="sm"/>
          </a:ln>
        </p:spPr>
        <p:txBody>
          <a:bodyPr/>
          <a:lstStyle/>
          <a:p>
            <a:endParaRPr lang="en-GB"/>
          </a:p>
        </p:txBody>
      </p:sp>
      <p:sp>
        <p:nvSpPr>
          <p:cNvPr id="36" name="AutoShape 28">
            <a:extLst>
              <a:ext uri="{FF2B5EF4-FFF2-40B4-BE49-F238E27FC236}">
                <a16:creationId xmlns:a16="http://schemas.microsoft.com/office/drawing/2014/main" id="{214326F4-8172-4152-9947-AD09011AEBF1}"/>
              </a:ext>
            </a:extLst>
          </p:cNvPr>
          <p:cNvSpPr/>
          <p:nvPr/>
        </p:nvSpPr>
        <p:spPr>
          <a:xfrm>
            <a:off x="8319430" y="4969741"/>
            <a:ext cx="3068184" cy="0"/>
          </a:xfrm>
          <a:prstGeom prst="line">
            <a:avLst/>
          </a:prstGeom>
          <a:ln w="228600" cap="rnd">
            <a:solidFill>
              <a:srgbClr val="B7E3E2"/>
            </a:solidFill>
            <a:prstDash val="solid"/>
            <a:headEnd type="none" w="sm" len="sm"/>
            <a:tailEnd type="none" w="sm" len="sm"/>
          </a:ln>
        </p:spPr>
        <p:txBody>
          <a:bodyPr/>
          <a:lstStyle/>
          <a:p>
            <a:endParaRPr lang="en-GB"/>
          </a:p>
        </p:txBody>
      </p:sp>
      <p:sp>
        <p:nvSpPr>
          <p:cNvPr id="37" name="TextBox 36">
            <a:extLst>
              <a:ext uri="{FF2B5EF4-FFF2-40B4-BE49-F238E27FC236}">
                <a16:creationId xmlns:a16="http://schemas.microsoft.com/office/drawing/2014/main" id="{D2854536-0AD4-4CBD-BF11-6B001C840339}"/>
              </a:ext>
            </a:extLst>
          </p:cNvPr>
          <p:cNvSpPr txBox="1"/>
          <p:nvPr/>
        </p:nvSpPr>
        <p:spPr>
          <a:xfrm>
            <a:off x="635794" y="1642523"/>
            <a:ext cx="2316480"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38" name="TextBox 37">
            <a:extLst>
              <a:ext uri="{FF2B5EF4-FFF2-40B4-BE49-F238E27FC236}">
                <a16:creationId xmlns:a16="http://schemas.microsoft.com/office/drawing/2014/main" id="{57493E37-ABF8-477A-AB09-9437C0D94A21}"/>
              </a:ext>
            </a:extLst>
          </p:cNvPr>
          <p:cNvSpPr txBox="1"/>
          <p:nvPr/>
        </p:nvSpPr>
        <p:spPr>
          <a:xfrm>
            <a:off x="1731490" y="2287098"/>
            <a:ext cx="3057204"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39" name="TextBox 38">
            <a:extLst>
              <a:ext uri="{FF2B5EF4-FFF2-40B4-BE49-F238E27FC236}">
                <a16:creationId xmlns:a16="http://schemas.microsoft.com/office/drawing/2014/main" id="{9A8EC481-9171-40F8-82AD-F8ACAF40726D}"/>
              </a:ext>
            </a:extLst>
          </p:cNvPr>
          <p:cNvSpPr txBox="1"/>
          <p:nvPr/>
        </p:nvSpPr>
        <p:spPr>
          <a:xfrm>
            <a:off x="2632234" y="2934675"/>
            <a:ext cx="3962400"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40" name="TextBox 39">
            <a:extLst>
              <a:ext uri="{FF2B5EF4-FFF2-40B4-BE49-F238E27FC236}">
                <a16:creationId xmlns:a16="http://schemas.microsoft.com/office/drawing/2014/main" id="{747FA4B7-C718-42CF-B800-1D06EAE6640C}"/>
              </a:ext>
            </a:extLst>
          </p:cNvPr>
          <p:cNvSpPr txBox="1"/>
          <p:nvPr/>
        </p:nvSpPr>
        <p:spPr>
          <a:xfrm>
            <a:off x="3561874" y="3588485"/>
            <a:ext cx="4876800"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41" name="TextBox 40">
            <a:extLst>
              <a:ext uri="{FF2B5EF4-FFF2-40B4-BE49-F238E27FC236}">
                <a16:creationId xmlns:a16="http://schemas.microsoft.com/office/drawing/2014/main" id="{3669ED82-2CEE-4C8E-83A8-41A983C5DEEE}"/>
              </a:ext>
            </a:extLst>
          </p:cNvPr>
          <p:cNvSpPr txBox="1"/>
          <p:nvPr/>
        </p:nvSpPr>
        <p:spPr>
          <a:xfrm>
            <a:off x="5703094" y="4233060"/>
            <a:ext cx="3962400" cy="184666"/>
          </a:xfrm>
          <a:prstGeom prst="rect">
            <a:avLst/>
          </a:prstGeom>
          <a:noFill/>
        </p:spPr>
        <p:txBody>
          <a:bodyPr wrap="square" lIns="0" tIns="0" rIns="0" bIns="0" rtlCol="0">
            <a:spAutoFit/>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42" name="TextBox 41">
            <a:extLst>
              <a:ext uri="{FF2B5EF4-FFF2-40B4-BE49-F238E27FC236}">
                <a16:creationId xmlns:a16="http://schemas.microsoft.com/office/drawing/2014/main" id="{4B9AD6E8-4C1F-48D5-B34A-B4F63472EC5F}"/>
              </a:ext>
            </a:extLst>
          </p:cNvPr>
          <p:cNvSpPr txBox="1"/>
          <p:nvPr/>
        </p:nvSpPr>
        <p:spPr>
          <a:xfrm>
            <a:off x="8169730" y="4880637"/>
            <a:ext cx="3355044" cy="184666"/>
          </a:xfrm>
          <a:prstGeom prst="rect">
            <a:avLst/>
          </a:prstGeom>
          <a:noFill/>
        </p:spPr>
        <p:txBody>
          <a:bodyPr wrap="square" lIns="0" tIns="0" rIns="0" bIns="0" rtlCol="0">
            <a:spAutoFit/>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43" name="TextBox 42">
            <a:extLst>
              <a:ext uri="{FF2B5EF4-FFF2-40B4-BE49-F238E27FC236}">
                <a16:creationId xmlns:a16="http://schemas.microsoft.com/office/drawing/2014/main" id="{274EA136-97C2-4FBE-AA49-E515D1FB9D45}"/>
              </a:ext>
            </a:extLst>
          </p:cNvPr>
          <p:cNvSpPr txBox="1"/>
          <p:nvPr/>
        </p:nvSpPr>
        <p:spPr>
          <a:xfrm>
            <a:off x="2000116" y="-53040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the background lines and dates are grouped</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392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AC0492-39D0-4127-A612-CA4D01E3A0B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C3A662FA-08EA-499B-897C-3C5603D12D72}"/>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6CAB2D4B-9483-4772-B24A-8FBD753822CE}"/>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CB67429-3D8B-4B64-B9E8-CCFA2BD05D99}"/>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F1C4323B-B100-4C0D-A1BB-577E32A3FE7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96D9DD9-2218-4D40-B844-56185C5D6BC6}"/>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28F809C0-9D40-441B-8EE4-3C94E7BA7773}"/>
              </a:ext>
            </a:extLst>
          </p:cNvPr>
          <p:cNvSpPr>
            <a:spLocks noGrp="1"/>
          </p:cNvSpPr>
          <p:nvPr>
            <p:ph type="body" sz="quarter" idx="22"/>
          </p:nvPr>
        </p:nvSpPr>
        <p:spPr/>
        <p:txBody>
          <a:bodyPr/>
          <a:lstStyle/>
          <a:p>
            <a:endParaRPr lang="en-US"/>
          </a:p>
        </p:txBody>
      </p:sp>
      <p:grpSp>
        <p:nvGrpSpPr>
          <p:cNvPr id="43" name="Group 42">
            <a:extLst>
              <a:ext uri="{FF2B5EF4-FFF2-40B4-BE49-F238E27FC236}">
                <a16:creationId xmlns:a16="http://schemas.microsoft.com/office/drawing/2014/main" id="{D4A975D6-5B4A-4786-89B2-8D4DC41A9C08}"/>
              </a:ext>
            </a:extLst>
          </p:cNvPr>
          <p:cNvGrpSpPr/>
          <p:nvPr/>
        </p:nvGrpSpPr>
        <p:grpSpPr>
          <a:xfrm>
            <a:off x="764143" y="1785304"/>
            <a:ext cx="10663713" cy="4251751"/>
            <a:chOff x="804387" y="1867444"/>
            <a:chExt cx="10663713" cy="4251751"/>
          </a:xfrm>
        </p:grpSpPr>
        <p:sp>
          <p:nvSpPr>
            <p:cNvPr id="44" name="AutoShape 4">
              <a:extLst>
                <a:ext uri="{FF2B5EF4-FFF2-40B4-BE49-F238E27FC236}">
                  <a16:creationId xmlns:a16="http://schemas.microsoft.com/office/drawing/2014/main" id="{3237772F-9A47-4D08-BAC7-309212B2C9FA}"/>
                </a:ext>
              </a:extLst>
            </p:cNvPr>
            <p:cNvSpPr/>
            <p:nvPr/>
          </p:nvSpPr>
          <p:spPr>
            <a:xfrm>
              <a:off x="804387" y="5721042"/>
              <a:ext cx="10663713" cy="0"/>
            </a:xfrm>
            <a:prstGeom prst="line">
              <a:avLst/>
            </a:prstGeom>
            <a:ln w="47625" cap="rnd">
              <a:solidFill>
                <a:srgbClr val="000000"/>
              </a:solidFill>
              <a:prstDash val="solid"/>
              <a:headEnd type="none" w="sm" len="sm"/>
              <a:tailEnd type="none" w="sm" len="sm"/>
            </a:ln>
          </p:spPr>
          <p:txBody>
            <a:bodyPr lIns="0" tIns="0" rIns="0" bIns="0"/>
            <a:lstStyle/>
            <a:p>
              <a:endParaRPr lang="en-US"/>
            </a:p>
          </p:txBody>
        </p:sp>
        <p:sp>
          <p:nvSpPr>
            <p:cNvPr id="45" name="AutoShape 5">
              <a:extLst>
                <a:ext uri="{FF2B5EF4-FFF2-40B4-BE49-F238E27FC236}">
                  <a16:creationId xmlns:a16="http://schemas.microsoft.com/office/drawing/2014/main" id="{D4FA82B1-1B3D-465E-989C-60793276DF83}"/>
                </a:ext>
              </a:extLst>
            </p:cNvPr>
            <p:cNvSpPr/>
            <p:nvPr/>
          </p:nvSpPr>
          <p:spPr>
            <a:xfrm>
              <a:off x="804387" y="5078776"/>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46" name="AutoShape 6">
              <a:extLst>
                <a:ext uri="{FF2B5EF4-FFF2-40B4-BE49-F238E27FC236}">
                  <a16:creationId xmlns:a16="http://schemas.microsoft.com/office/drawing/2014/main" id="{C273E08D-FFBB-4A9E-8F2C-BFEBE32C455E}"/>
                </a:ext>
              </a:extLst>
            </p:cNvPr>
            <p:cNvSpPr/>
            <p:nvPr/>
          </p:nvSpPr>
          <p:spPr>
            <a:xfrm>
              <a:off x="804387" y="4436510"/>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47" name="AutoShape 7">
              <a:extLst>
                <a:ext uri="{FF2B5EF4-FFF2-40B4-BE49-F238E27FC236}">
                  <a16:creationId xmlns:a16="http://schemas.microsoft.com/office/drawing/2014/main" id="{5A67E121-B9E0-4CD9-8D36-1E839623F6CD}"/>
                </a:ext>
              </a:extLst>
            </p:cNvPr>
            <p:cNvSpPr/>
            <p:nvPr/>
          </p:nvSpPr>
          <p:spPr>
            <a:xfrm>
              <a:off x="804387" y="3794243"/>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48" name="AutoShape 8">
              <a:extLst>
                <a:ext uri="{FF2B5EF4-FFF2-40B4-BE49-F238E27FC236}">
                  <a16:creationId xmlns:a16="http://schemas.microsoft.com/office/drawing/2014/main" id="{E634C590-9764-49C5-8610-046702631F51}"/>
                </a:ext>
              </a:extLst>
            </p:cNvPr>
            <p:cNvSpPr/>
            <p:nvPr/>
          </p:nvSpPr>
          <p:spPr>
            <a:xfrm>
              <a:off x="804387" y="3151976"/>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49" name="AutoShape 9">
              <a:extLst>
                <a:ext uri="{FF2B5EF4-FFF2-40B4-BE49-F238E27FC236}">
                  <a16:creationId xmlns:a16="http://schemas.microsoft.com/office/drawing/2014/main" id="{50C3858D-F4CE-4D42-91D0-025B15CE0759}"/>
                </a:ext>
              </a:extLst>
            </p:cNvPr>
            <p:cNvSpPr/>
            <p:nvPr/>
          </p:nvSpPr>
          <p:spPr>
            <a:xfrm>
              <a:off x="804387" y="2509710"/>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50" name="AutoShape 10">
              <a:extLst>
                <a:ext uri="{FF2B5EF4-FFF2-40B4-BE49-F238E27FC236}">
                  <a16:creationId xmlns:a16="http://schemas.microsoft.com/office/drawing/2014/main" id="{74CB3589-5BD6-44BE-BB47-B41EBECA0127}"/>
                </a:ext>
              </a:extLst>
            </p:cNvPr>
            <p:cNvSpPr/>
            <p:nvPr/>
          </p:nvSpPr>
          <p:spPr>
            <a:xfrm>
              <a:off x="804387" y="1867444"/>
              <a:ext cx="10663713" cy="0"/>
            </a:xfrm>
            <a:prstGeom prst="line">
              <a:avLst/>
            </a:prstGeom>
            <a:ln w="28575" cap="rnd">
              <a:solidFill>
                <a:srgbClr val="A6A6A6"/>
              </a:solidFill>
              <a:prstDash val="sysDot"/>
              <a:headEnd type="none" w="sm" len="sm"/>
              <a:tailEnd type="none" w="sm" len="sm"/>
            </a:ln>
          </p:spPr>
          <p:txBody>
            <a:bodyPr/>
            <a:lstStyle/>
            <a:p>
              <a:endParaRPr lang="en-GB"/>
            </a:p>
          </p:txBody>
        </p:sp>
        <p:sp>
          <p:nvSpPr>
            <p:cNvPr id="51" name="TextBox 12">
              <a:extLst>
                <a:ext uri="{FF2B5EF4-FFF2-40B4-BE49-F238E27FC236}">
                  <a16:creationId xmlns:a16="http://schemas.microsoft.com/office/drawing/2014/main" id="{5711FB73-1C1E-4DD5-B045-15C2E61C1076}"/>
                </a:ext>
              </a:extLst>
            </p:cNvPr>
            <p:cNvSpPr txBox="1"/>
            <p:nvPr/>
          </p:nvSpPr>
          <p:spPr>
            <a:xfrm>
              <a:off x="804387"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Jan.</a:t>
              </a:r>
            </a:p>
          </p:txBody>
        </p:sp>
        <p:sp>
          <p:nvSpPr>
            <p:cNvPr id="52" name="TextBox 13">
              <a:extLst>
                <a:ext uri="{FF2B5EF4-FFF2-40B4-BE49-F238E27FC236}">
                  <a16:creationId xmlns:a16="http://schemas.microsoft.com/office/drawing/2014/main" id="{A248705C-185B-4471-87BD-C04123595900}"/>
                </a:ext>
              </a:extLst>
            </p:cNvPr>
            <p:cNvSpPr txBox="1"/>
            <p:nvPr/>
          </p:nvSpPr>
          <p:spPr>
            <a:xfrm>
              <a:off x="1709856"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Feb.</a:t>
              </a:r>
            </a:p>
          </p:txBody>
        </p:sp>
        <p:sp>
          <p:nvSpPr>
            <p:cNvPr id="53" name="TextBox 14">
              <a:extLst>
                <a:ext uri="{FF2B5EF4-FFF2-40B4-BE49-F238E27FC236}">
                  <a16:creationId xmlns:a16="http://schemas.microsoft.com/office/drawing/2014/main" id="{2CF3B6BB-5739-4289-9554-F6EE4EABFAF2}"/>
                </a:ext>
              </a:extLst>
            </p:cNvPr>
            <p:cNvSpPr txBox="1"/>
            <p:nvPr/>
          </p:nvSpPr>
          <p:spPr>
            <a:xfrm>
              <a:off x="2615325"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Mar.</a:t>
              </a:r>
            </a:p>
          </p:txBody>
        </p:sp>
        <p:sp>
          <p:nvSpPr>
            <p:cNvPr id="54" name="TextBox 15">
              <a:extLst>
                <a:ext uri="{FF2B5EF4-FFF2-40B4-BE49-F238E27FC236}">
                  <a16:creationId xmlns:a16="http://schemas.microsoft.com/office/drawing/2014/main" id="{38BB132B-4711-49D6-B134-19991B77315B}"/>
                </a:ext>
              </a:extLst>
            </p:cNvPr>
            <p:cNvSpPr txBox="1"/>
            <p:nvPr/>
          </p:nvSpPr>
          <p:spPr>
            <a:xfrm>
              <a:off x="3520794"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Apr.</a:t>
              </a:r>
            </a:p>
          </p:txBody>
        </p:sp>
        <p:sp>
          <p:nvSpPr>
            <p:cNvPr id="55" name="TextBox 16">
              <a:extLst>
                <a:ext uri="{FF2B5EF4-FFF2-40B4-BE49-F238E27FC236}">
                  <a16:creationId xmlns:a16="http://schemas.microsoft.com/office/drawing/2014/main" id="{908A4E2A-6973-4EBE-9CDD-27B0BD5450DC}"/>
                </a:ext>
              </a:extLst>
            </p:cNvPr>
            <p:cNvSpPr txBox="1"/>
            <p:nvPr/>
          </p:nvSpPr>
          <p:spPr>
            <a:xfrm>
              <a:off x="4426263"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May</a:t>
              </a:r>
            </a:p>
          </p:txBody>
        </p:sp>
        <p:sp>
          <p:nvSpPr>
            <p:cNvPr id="56" name="TextBox 17">
              <a:extLst>
                <a:ext uri="{FF2B5EF4-FFF2-40B4-BE49-F238E27FC236}">
                  <a16:creationId xmlns:a16="http://schemas.microsoft.com/office/drawing/2014/main" id="{39162423-6AEE-48C8-A6C6-71CBB376CABE}"/>
                </a:ext>
              </a:extLst>
            </p:cNvPr>
            <p:cNvSpPr txBox="1"/>
            <p:nvPr/>
          </p:nvSpPr>
          <p:spPr>
            <a:xfrm>
              <a:off x="5331732"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Jun.</a:t>
              </a:r>
            </a:p>
          </p:txBody>
        </p:sp>
        <p:sp>
          <p:nvSpPr>
            <p:cNvPr id="57" name="TextBox 18">
              <a:extLst>
                <a:ext uri="{FF2B5EF4-FFF2-40B4-BE49-F238E27FC236}">
                  <a16:creationId xmlns:a16="http://schemas.microsoft.com/office/drawing/2014/main" id="{5B1EB74F-D4F7-4426-814A-A62A4DE5D91A}"/>
                </a:ext>
              </a:extLst>
            </p:cNvPr>
            <p:cNvSpPr txBox="1"/>
            <p:nvPr/>
          </p:nvSpPr>
          <p:spPr>
            <a:xfrm>
              <a:off x="6237201"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Jul.</a:t>
              </a:r>
            </a:p>
          </p:txBody>
        </p:sp>
        <p:sp>
          <p:nvSpPr>
            <p:cNvPr id="58" name="TextBox 19">
              <a:extLst>
                <a:ext uri="{FF2B5EF4-FFF2-40B4-BE49-F238E27FC236}">
                  <a16:creationId xmlns:a16="http://schemas.microsoft.com/office/drawing/2014/main" id="{76996DCF-B486-47AC-A3AA-803518A915F9}"/>
                </a:ext>
              </a:extLst>
            </p:cNvPr>
            <p:cNvSpPr txBox="1"/>
            <p:nvPr/>
          </p:nvSpPr>
          <p:spPr>
            <a:xfrm>
              <a:off x="7142670"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Aug.</a:t>
              </a:r>
            </a:p>
          </p:txBody>
        </p:sp>
        <p:sp>
          <p:nvSpPr>
            <p:cNvPr id="59" name="TextBox 20">
              <a:extLst>
                <a:ext uri="{FF2B5EF4-FFF2-40B4-BE49-F238E27FC236}">
                  <a16:creationId xmlns:a16="http://schemas.microsoft.com/office/drawing/2014/main" id="{ACAEAEFB-3FC8-4A75-AA0A-508AC6755B56}"/>
                </a:ext>
              </a:extLst>
            </p:cNvPr>
            <p:cNvSpPr txBox="1"/>
            <p:nvPr/>
          </p:nvSpPr>
          <p:spPr>
            <a:xfrm>
              <a:off x="8048139"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Sep.</a:t>
              </a:r>
            </a:p>
          </p:txBody>
        </p:sp>
        <p:sp>
          <p:nvSpPr>
            <p:cNvPr id="60" name="TextBox 21">
              <a:extLst>
                <a:ext uri="{FF2B5EF4-FFF2-40B4-BE49-F238E27FC236}">
                  <a16:creationId xmlns:a16="http://schemas.microsoft.com/office/drawing/2014/main" id="{74497B86-440B-470C-AB92-4986E650D84B}"/>
                </a:ext>
              </a:extLst>
            </p:cNvPr>
            <p:cNvSpPr txBox="1"/>
            <p:nvPr/>
          </p:nvSpPr>
          <p:spPr>
            <a:xfrm>
              <a:off x="8953608"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Oct.</a:t>
              </a:r>
            </a:p>
          </p:txBody>
        </p:sp>
        <p:sp>
          <p:nvSpPr>
            <p:cNvPr id="61" name="TextBox 22">
              <a:extLst>
                <a:ext uri="{FF2B5EF4-FFF2-40B4-BE49-F238E27FC236}">
                  <a16:creationId xmlns:a16="http://schemas.microsoft.com/office/drawing/2014/main" id="{50B9F628-3504-4089-8AA8-392A1B799498}"/>
                </a:ext>
              </a:extLst>
            </p:cNvPr>
            <p:cNvSpPr txBox="1"/>
            <p:nvPr/>
          </p:nvSpPr>
          <p:spPr>
            <a:xfrm>
              <a:off x="9859077"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Nov.</a:t>
              </a:r>
            </a:p>
          </p:txBody>
        </p:sp>
        <p:sp>
          <p:nvSpPr>
            <p:cNvPr id="62" name="TextBox 23">
              <a:extLst>
                <a:ext uri="{FF2B5EF4-FFF2-40B4-BE49-F238E27FC236}">
                  <a16:creationId xmlns:a16="http://schemas.microsoft.com/office/drawing/2014/main" id="{D6536064-B3AA-466A-A185-AC62F6FE944F}"/>
                </a:ext>
              </a:extLst>
            </p:cNvPr>
            <p:cNvSpPr txBox="1"/>
            <p:nvPr/>
          </p:nvSpPr>
          <p:spPr>
            <a:xfrm>
              <a:off x="10764546" y="5796863"/>
              <a:ext cx="703554" cy="322332"/>
            </a:xfrm>
            <a:prstGeom prst="rect">
              <a:avLst/>
            </a:prstGeom>
          </p:spPr>
          <p:txBody>
            <a:bodyPr lIns="0" tIns="0" rIns="0" bIns="0" rtlCol="0" anchor="t">
              <a:spAutoFit/>
            </a:bodyPr>
            <a:lstStyle/>
            <a:p>
              <a:pPr algn="ctr">
                <a:lnSpc>
                  <a:spcPts val="28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Dec.</a:t>
              </a:r>
            </a:p>
          </p:txBody>
        </p:sp>
      </p:grpSp>
      <p:sp>
        <p:nvSpPr>
          <p:cNvPr id="63" name="AutoShape 11">
            <a:extLst>
              <a:ext uri="{FF2B5EF4-FFF2-40B4-BE49-F238E27FC236}">
                <a16:creationId xmlns:a16="http://schemas.microsoft.com/office/drawing/2014/main" id="{63C7478E-C756-4351-BD0C-01FD7720FD98}"/>
              </a:ext>
            </a:extLst>
          </p:cNvPr>
          <p:cNvSpPr/>
          <p:nvPr/>
        </p:nvSpPr>
        <p:spPr>
          <a:xfrm>
            <a:off x="764143" y="1785304"/>
            <a:ext cx="2135775" cy="0"/>
          </a:xfrm>
          <a:prstGeom prst="line">
            <a:avLst/>
          </a:prstGeom>
          <a:ln w="228600" cap="rnd">
            <a:solidFill>
              <a:srgbClr val="000000"/>
            </a:solidFill>
            <a:prstDash val="solid"/>
            <a:headEnd type="none" w="sm" len="sm"/>
            <a:tailEnd type="none" w="sm" len="sm"/>
          </a:ln>
        </p:spPr>
        <p:txBody>
          <a:bodyPr/>
          <a:lstStyle/>
          <a:p>
            <a:endParaRPr lang="en-GB"/>
          </a:p>
        </p:txBody>
      </p:sp>
      <p:sp>
        <p:nvSpPr>
          <p:cNvPr id="64" name="AutoShape 24">
            <a:extLst>
              <a:ext uri="{FF2B5EF4-FFF2-40B4-BE49-F238E27FC236}">
                <a16:creationId xmlns:a16="http://schemas.microsoft.com/office/drawing/2014/main" id="{3CC0C927-5BA2-4D98-943C-944566A61B82}"/>
              </a:ext>
            </a:extLst>
          </p:cNvPr>
          <p:cNvSpPr/>
          <p:nvPr/>
        </p:nvSpPr>
        <p:spPr>
          <a:xfrm>
            <a:off x="1858970" y="2432882"/>
            <a:ext cx="2878826" cy="0"/>
          </a:xfrm>
          <a:prstGeom prst="line">
            <a:avLst/>
          </a:prstGeom>
          <a:ln w="228600" cap="rnd">
            <a:solidFill>
              <a:srgbClr val="545454"/>
            </a:solidFill>
            <a:prstDash val="solid"/>
            <a:headEnd type="none" w="sm" len="sm"/>
            <a:tailEnd type="none" w="sm" len="sm"/>
          </a:ln>
        </p:spPr>
        <p:txBody>
          <a:bodyPr/>
          <a:lstStyle/>
          <a:p>
            <a:endParaRPr lang="en-GB"/>
          </a:p>
        </p:txBody>
      </p:sp>
      <p:sp>
        <p:nvSpPr>
          <p:cNvPr id="65" name="AutoShape 25">
            <a:extLst>
              <a:ext uri="{FF2B5EF4-FFF2-40B4-BE49-F238E27FC236}">
                <a16:creationId xmlns:a16="http://schemas.microsoft.com/office/drawing/2014/main" id="{54C872B5-47F9-415C-8772-3F90FC743216}"/>
              </a:ext>
            </a:extLst>
          </p:cNvPr>
          <p:cNvSpPr/>
          <p:nvPr/>
        </p:nvSpPr>
        <p:spPr>
          <a:xfrm>
            <a:off x="2764439" y="3080459"/>
            <a:ext cx="3784295" cy="0"/>
          </a:xfrm>
          <a:prstGeom prst="line">
            <a:avLst/>
          </a:prstGeom>
          <a:ln w="228600" cap="rnd">
            <a:solidFill>
              <a:srgbClr val="737373"/>
            </a:solidFill>
            <a:prstDash val="solid"/>
            <a:headEnd type="none" w="sm" len="sm"/>
            <a:tailEnd type="none" w="sm" len="sm"/>
          </a:ln>
        </p:spPr>
        <p:txBody>
          <a:bodyPr/>
          <a:lstStyle/>
          <a:p>
            <a:endParaRPr lang="en-GB"/>
          </a:p>
        </p:txBody>
      </p:sp>
      <p:sp>
        <p:nvSpPr>
          <p:cNvPr id="66" name="AutoShape 26">
            <a:extLst>
              <a:ext uri="{FF2B5EF4-FFF2-40B4-BE49-F238E27FC236}">
                <a16:creationId xmlns:a16="http://schemas.microsoft.com/office/drawing/2014/main" id="{8395FD7D-62B7-4B6B-BE78-CC44322C19F2}"/>
              </a:ext>
            </a:extLst>
          </p:cNvPr>
          <p:cNvSpPr/>
          <p:nvPr/>
        </p:nvSpPr>
        <p:spPr>
          <a:xfrm>
            <a:off x="3669909" y="3728037"/>
            <a:ext cx="4689764" cy="0"/>
          </a:xfrm>
          <a:prstGeom prst="line">
            <a:avLst/>
          </a:prstGeom>
          <a:ln w="228600" cap="rnd">
            <a:solidFill>
              <a:srgbClr val="A6A6A6"/>
            </a:solidFill>
            <a:prstDash val="solid"/>
            <a:headEnd type="none" w="sm" len="sm"/>
            <a:tailEnd type="none" w="sm" len="sm"/>
          </a:ln>
        </p:spPr>
        <p:txBody>
          <a:bodyPr/>
          <a:lstStyle/>
          <a:p>
            <a:endParaRPr lang="en-GB"/>
          </a:p>
        </p:txBody>
      </p:sp>
      <p:sp>
        <p:nvSpPr>
          <p:cNvPr id="67" name="AutoShape 27">
            <a:extLst>
              <a:ext uri="{FF2B5EF4-FFF2-40B4-BE49-F238E27FC236}">
                <a16:creationId xmlns:a16="http://schemas.microsoft.com/office/drawing/2014/main" id="{866C7B65-2088-474A-B616-ED73F4AEF008}"/>
              </a:ext>
            </a:extLst>
          </p:cNvPr>
          <p:cNvSpPr/>
          <p:nvPr/>
        </p:nvSpPr>
        <p:spPr>
          <a:xfrm>
            <a:off x="5832623" y="4375615"/>
            <a:ext cx="3784295" cy="0"/>
          </a:xfrm>
          <a:prstGeom prst="line">
            <a:avLst/>
          </a:prstGeom>
          <a:ln w="228600" cap="rnd">
            <a:solidFill>
              <a:srgbClr val="D9D9D9"/>
            </a:solidFill>
            <a:prstDash val="solid"/>
            <a:headEnd type="none" w="sm" len="sm"/>
            <a:tailEnd type="none" w="sm" len="sm"/>
          </a:ln>
        </p:spPr>
        <p:txBody>
          <a:bodyPr/>
          <a:lstStyle/>
          <a:p>
            <a:endParaRPr lang="en-GB"/>
          </a:p>
        </p:txBody>
      </p:sp>
      <p:sp>
        <p:nvSpPr>
          <p:cNvPr id="68" name="AutoShape 28">
            <a:extLst>
              <a:ext uri="{FF2B5EF4-FFF2-40B4-BE49-F238E27FC236}">
                <a16:creationId xmlns:a16="http://schemas.microsoft.com/office/drawing/2014/main" id="{F3AEB47B-05C7-41A7-A6CE-8CD9DAF7AC8E}"/>
              </a:ext>
            </a:extLst>
          </p:cNvPr>
          <p:cNvSpPr/>
          <p:nvPr/>
        </p:nvSpPr>
        <p:spPr>
          <a:xfrm>
            <a:off x="8359672" y="5023192"/>
            <a:ext cx="3068184" cy="0"/>
          </a:xfrm>
          <a:prstGeom prst="line">
            <a:avLst/>
          </a:prstGeom>
          <a:ln w="228600" cap="rnd">
            <a:solidFill>
              <a:srgbClr val="EAEAEA"/>
            </a:solidFill>
            <a:prstDash val="solid"/>
            <a:headEnd type="none" w="sm" len="sm"/>
            <a:tailEnd type="none" w="sm" len="sm"/>
          </a:ln>
        </p:spPr>
        <p:txBody>
          <a:bodyPr/>
          <a:lstStyle/>
          <a:p>
            <a:endParaRPr lang="en-GB"/>
          </a:p>
        </p:txBody>
      </p:sp>
      <p:sp>
        <p:nvSpPr>
          <p:cNvPr id="69" name="TextBox 68">
            <a:extLst>
              <a:ext uri="{FF2B5EF4-FFF2-40B4-BE49-F238E27FC236}">
                <a16:creationId xmlns:a16="http://schemas.microsoft.com/office/drawing/2014/main" id="{ACEDA99C-78A1-4724-982A-1AD36DD1126D}"/>
              </a:ext>
            </a:extLst>
          </p:cNvPr>
          <p:cNvSpPr txBox="1"/>
          <p:nvPr/>
        </p:nvSpPr>
        <p:spPr>
          <a:xfrm>
            <a:off x="676036" y="1695974"/>
            <a:ext cx="2316480"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70" name="TextBox 69">
            <a:extLst>
              <a:ext uri="{FF2B5EF4-FFF2-40B4-BE49-F238E27FC236}">
                <a16:creationId xmlns:a16="http://schemas.microsoft.com/office/drawing/2014/main" id="{C28657C0-B420-4477-AFBB-5DD65B852894}"/>
              </a:ext>
            </a:extLst>
          </p:cNvPr>
          <p:cNvSpPr txBox="1"/>
          <p:nvPr/>
        </p:nvSpPr>
        <p:spPr>
          <a:xfrm>
            <a:off x="1771732" y="2340549"/>
            <a:ext cx="3057204"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71" name="TextBox 70">
            <a:extLst>
              <a:ext uri="{FF2B5EF4-FFF2-40B4-BE49-F238E27FC236}">
                <a16:creationId xmlns:a16="http://schemas.microsoft.com/office/drawing/2014/main" id="{686B7B8A-77FE-40F1-8BC5-A84A969BBF6E}"/>
              </a:ext>
            </a:extLst>
          </p:cNvPr>
          <p:cNvSpPr txBox="1"/>
          <p:nvPr/>
        </p:nvSpPr>
        <p:spPr>
          <a:xfrm>
            <a:off x="2672476" y="2988126"/>
            <a:ext cx="3962400" cy="184666"/>
          </a:xfrm>
          <a:prstGeom prst="rect">
            <a:avLst/>
          </a:prstGeom>
          <a:noFill/>
        </p:spPr>
        <p:txBody>
          <a:bodyPr wrap="square" lIns="0" tIns="0" rIns="0" bIns="0" rtlCol="0">
            <a:spAutoFit/>
          </a:bodyPr>
          <a:lstStyle/>
          <a:p>
            <a:pPr algn="ctr"/>
            <a:r>
              <a:rPr lang="en-US" sz="1200" b="1">
                <a:solidFill>
                  <a:srgbClr val="FFFFFE"/>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72" name="TextBox 71">
            <a:extLst>
              <a:ext uri="{FF2B5EF4-FFF2-40B4-BE49-F238E27FC236}">
                <a16:creationId xmlns:a16="http://schemas.microsoft.com/office/drawing/2014/main" id="{584FCE74-C3F1-4B96-A7E6-3F42738F2137}"/>
              </a:ext>
            </a:extLst>
          </p:cNvPr>
          <p:cNvSpPr txBox="1"/>
          <p:nvPr/>
        </p:nvSpPr>
        <p:spPr>
          <a:xfrm>
            <a:off x="3602116" y="3641936"/>
            <a:ext cx="4876800" cy="184666"/>
          </a:xfrm>
          <a:prstGeom prst="rect">
            <a:avLst/>
          </a:prstGeom>
          <a:noFill/>
        </p:spPr>
        <p:txBody>
          <a:bodyPr wrap="square" lIns="0" tIns="0" rIns="0" bIns="0" rtlCol="0">
            <a:spAutoFit/>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73" name="TextBox 72">
            <a:extLst>
              <a:ext uri="{FF2B5EF4-FFF2-40B4-BE49-F238E27FC236}">
                <a16:creationId xmlns:a16="http://schemas.microsoft.com/office/drawing/2014/main" id="{584CDDD9-0E48-454C-B7C8-E017BF63E09E}"/>
              </a:ext>
            </a:extLst>
          </p:cNvPr>
          <p:cNvSpPr txBox="1"/>
          <p:nvPr/>
        </p:nvSpPr>
        <p:spPr>
          <a:xfrm>
            <a:off x="5743336" y="4286511"/>
            <a:ext cx="3962400" cy="184666"/>
          </a:xfrm>
          <a:prstGeom prst="rect">
            <a:avLst/>
          </a:prstGeom>
          <a:noFill/>
        </p:spPr>
        <p:txBody>
          <a:bodyPr wrap="square" lIns="0" tIns="0" rIns="0" bIns="0" rtlCol="0">
            <a:spAutoFit/>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74" name="TextBox 73">
            <a:extLst>
              <a:ext uri="{FF2B5EF4-FFF2-40B4-BE49-F238E27FC236}">
                <a16:creationId xmlns:a16="http://schemas.microsoft.com/office/drawing/2014/main" id="{F0112D50-7108-4F39-BEC1-7F503B39F44E}"/>
              </a:ext>
            </a:extLst>
          </p:cNvPr>
          <p:cNvSpPr txBox="1"/>
          <p:nvPr/>
        </p:nvSpPr>
        <p:spPr>
          <a:xfrm>
            <a:off x="8209972" y="4934088"/>
            <a:ext cx="3355044" cy="184666"/>
          </a:xfrm>
          <a:prstGeom prst="rect">
            <a:avLst/>
          </a:prstGeom>
          <a:noFill/>
        </p:spPr>
        <p:txBody>
          <a:bodyPr wrap="square" lIns="0" tIns="0" rIns="0" bIns="0" rtlCol="0">
            <a:spAutoFit/>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Text</a:t>
            </a:r>
          </a:p>
        </p:txBody>
      </p:sp>
      <p:sp>
        <p:nvSpPr>
          <p:cNvPr id="42" name="TextBox 41">
            <a:extLst>
              <a:ext uri="{FF2B5EF4-FFF2-40B4-BE49-F238E27FC236}">
                <a16:creationId xmlns:a16="http://schemas.microsoft.com/office/drawing/2014/main" id="{C316449E-E46C-4139-8CD7-046B2DC6FA76}"/>
              </a:ext>
            </a:extLst>
          </p:cNvPr>
          <p:cNvSpPr txBox="1"/>
          <p:nvPr/>
        </p:nvSpPr>
        <p:spPr>
          <a:xfrm>
            <a:off x="2000116" y="-579717"/>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the background lines and dates are grouped</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488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6410C8C-1728-E0DA-332D-634FE8CD91F4}"/>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F71457EC-89D7-6F7D-0428-96CEBFF6ACB2}"/>
              </a:ext>
            </a:extLst>
          </p:cNvPr>
          <p:cNvSpPr>
            <a:spLocks noGrp="1"/>
          </p:cNvSpPr>
          <p:nvPr>
            <p:ph type="body" sz="quarter" idx="11"/>
          </p:nvPr>
        </p:nvSpPr>
        <p:spPr/>
        <p:txBody>
          <a:bodyPr/>
          <a:lstStyle/>
          <a:p>
            <a:endParaRPr lang="en-US"/>
          </a:p>
        </p:txBody>
      </p:sp>
      <p:sp>
        <p:nvSpPr>
          <p:cNvPr id="9" name="Content Placeholder 8">
            <a:extLst>
              <a:ext uri="{FF2B5EF4-FFF2-40B4-BE49-F238E27FC236}">
                <a16:creationId xmlns:a16="http://schemas.microsoft.com/office/drawing/2014/main" id="{936C0A19-2B9B-06CE-86CC-D2514BA17770}"/>
              </a:ext>
            </a:extLst>
          </p:cNvPr>
          <p:cNvSpPr>
            <a:spLocks noGrp="1"/>
          </p:cNvSpPr>
          <p:nvPr>
            <p:ph sz="quarter" idx="12"/>
          </p:nvPr>
        </p:nvSpPr>
        <p:spPr/>
        <p:txBody>
          <a:bodyPr/>
          <a:lstStyle/>
          <a:p>
            <a:endParaRPr lang="en-US"/>
          </a:p>
        </p:txBody>
      </p:sp>
      <p:sp>
        <p:nvSpPr>
          <p:cNvPr id="10" name="Content Placeholder 9">
            <a:extLst>
              <a:ext uri="{FF2B5EF4-FFF2-40B4-BE49-F238E27FC236}">
                <a16:creationId xmlns:a16="http://schemas.microsoft.com/office/drawing/2014/main" id="{81A32603-3319-5942-6E80-1F52A81CC310}"/>
              </a:ext>
            </a:extLst>
          </p:cNvPr>
          <p:cNvSpPr>
            <a:spLocks noGrp="1"/>
          </p:cNvSpPr>
          <p:nvPr>
            <p:ph sz="quarter" idx="13"/>
          </p:nvPr>
        </p:nvSpPr>
        <p:spPr/>
        <p:txBody>
          <a:bodyPr/>
          <a:lstStyle/>
          <a:p>
            <a:endParaRPr lang="en-US"/>
          </a:p>
        </p:txBody>
      </p:sp>
      <p:sp>
        <p:nvSpPr>
          <p:cNvPr id="11" name="Content Placeholder 10">
            <a:extLst>
              <a:ext uri="{FF2B5EF4-FFF2-40B4-BE49-F238E27FC236}">
                <a16:creationId xmlns:a16="http://schemas.microsoft.com/office/drawing/2014/main" id="{58FBEFC1-5157-94E5-45AD-943429A7B61E}"/>
              </a:ext>
            </a:extLst>
          </p:cNvPr>
          <p:cNvSpPr>
            <a:spLocks noGrp="1"/>
          </p:cNvSpPr>
          <p:nvPr>
            <p:ph sz="quarter" idx="14"/>
          </p:nvPr>
        </p:nvSpPr>
        <p:spPr/>
        <p:txBody>
          <a:bodyPr/>
          <a:lstStyle/>
          <a:p>
            <a:endParaRPr lang="en-US"/>
          </a:p>
        </p:txBody>
      </p:sp>
      <p:sp>
        <p:nvSpPr>
          <p:cNvPr id="13" name="Text Placeholder 12">
            <a:extLst>
              <a:ext uri="{FF2B5EF4-FFF2-40B4-BE49-F238E27FC236}">
                <a16:creationId xmlns:a16="http://schemas.microsoft.com/office/drawing/2014/main" id="{214C561E-21D0-0E90-6BD9-480B0EA79E3F}"/>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D0FE469B-0FA0-C742-7EE1-677DFDD0B4EF}"/>
              </a:ext>
            </a:extLst>
          </p:cNvPr>
          <p:cNvSpPr>
            <a:spLocks noGrp="1"/>
          </p:cNvSpPr>
          <p:nvPr>
            <p:ph type="body" sz="quarter" idx="22"/>
          </p:nvPr>
        </p:nvSpPr>
        <p:spPr/>
        <p:txBody>
          <a:bodyPr/>
          <a:lstStyle/>
          <a:p>
            <a:endParaRPr lang="en-US"/>
          </a:p>
        </p:txBody>
      </p:sp>
    </p:spTree>
    <p:extLst>
      <p:ext uri="{BB962C8B-B14F-4D97-AF65-F5344CB8AC3E}">
        <p14:creationId xmlns:p14="http://schemas.microsoft.com/office/powerpoint/2010/main" val="44812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metadata"/>
          <p:cNvSpPr txBox="1"/>
          <p:nvPr/>
        </p:nvSpPr>
        <p:spPr>
          <a:xfrm>
            <a:off x="295845" y="6431291"/>
            <a:ext cx="9035560" cy="300460"/>
          </a:xfrm>
          <a:prstGeom prst="rect">
            <a:avLst/>
          </a:prstGeom>
          <a:noFill/>
        </p:spPr>
        <p:txBody>
          <a:bodyPr wrap="square" lIns="0" tIns="45145" rIns="0" bIns="45145" rtlCol="0">
            <a:spAutoFit/>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kumimoji="0" lang="en-US" sz="635" b="0" i="1"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t>The boundaries and names shown and the designations used on this map do not imply official endorsement or acceptance by the United Nations.</a:t>
            </a:r>
          </a:p>
          <a:p>
            <a:pPr marL="0" marR="0" lvl="0" indent="0" algn="l" defTabSz="902726" rtl="0" eaLnBrk="1" fontAlgn="auto" latinLnBrk="0" hangingPunct="1">
              <a:lnSpc>
                <a:spcPct val="100000"/>
              </a:lnSpc>
              <a:spcBef>
                <a:spcPts val="0"/>
              </a:spcBef>
              <a:spcAft>
                <a:spcPts val="0"/>
              </a:spcAft>
              <a:buClrTx/>
              <a:buSzTx/>
              <a:buFontTx/>
              <a:buNone/>
              <a:tabLst/>
              <a:defRPr/>
            </a:pPr>
            <a:r>
              <a:rPr kumimoji="0" lang="en-US" sz="725"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t>Creation date: DD </a:t>
            </a:r>
            <a:r>
              <a:rPr kumimoji="0" lang="en-US" sz="725" b="0" i="0" u="none" strike="noStrike" kern="1200" cap="none" spc="0" normalizeH="0" baseline="0" noProof="0" err="1">
                <a:ln>
                  <a:noFill/>
                </a:ln>
                <a:solidFill>
                  <a:prstClr val="white">
                    <a:lumMod val="50000"/>
                  </a:prstClr>
                </a:solidFill>
                <a:effectLst/>
                <a:uLnTx/>
                <a:uFillTx/>
                <a:latin typeface="Arial" pitchFamily="34" charset="0"/>
                <a:ea typeface="+mn-ea"/>
                <a:cs typeface="Arial" pitchFamily="34" charset="0"/>
              </a:rPr>
              <a:t>Mmm</a:t>
            </a:r>
            <a:r>
              <a:rPr kumimoji="0" lang="en-US" sz="725"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t> YYYY     Glide number: XX-YYYY-000000-XXX     Sources: UNCS, </a:t>
            </a:r>
            <a:r>
              <a:rPr kumimoji="0" lang="en-US" sz="725" b="0" i="0" u="none" strike="noStrike" kern="1200" cap="none" spc="0" normalizeH="0" baseline="0" noProof="0" err="1">
                <a:ln>
                  <a:noFill/>
                </a:ln>
                <a:solidFill>
                  <a:prstClr val="white">
                    <a:lumMod val="50000"/>
                  </a:prstClr>
                </a:solidFill>
                <a:effectLst/>
                <a:uLnTx/>
                <a:uFillTx/>
                <a:latin typeface="Arial" pitchFamily="34" charset="0"/>
                <a:ea typeface="+mn-ea"/>
                <a:cs typeface="Arial" pitchFamily="34" charset="0"/>
              </a:rPr>
              <a:t>xxxx</a:t>
            </a:r>
            <a:r>
              <a:rPr kumimoji="0" lang="en-US" sz="725"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t>, </a:t>
            </a:r>
            <a:r>
              <a:rPr kumimoji="0" lang="en-US" sz="725" b="0" i="0" u="none" strike="noStrike" kern="1200" cap="none" spc="0" normalizeH="0" baseline="0" noProof="0" err="1">
                <a:ln>
                  <a:noFill/>
                </a:ln>
                <a:solidFill>
                  <a:prstClr val="white">
                    <a:lumMod val="50000"/>
                  </a:prstClr>
                </a:solidFill>
                <a:effectLst/>
                <a:uLnTx/>
                <a:uFillTx/>
                <a:latin typeface="Arial" pitchFamily="34" charset="0"/>
                <a:ea typeface="+mn-ea"/>
                <a:cs typeface="Arial" pitchFamily="34" charset="0"/>
              </a:rPr>
              <a:t>xxxx</a:t>
            </a:r>
            <a:r>
              <a:rPr kumimoji="0" lang="en-US" sz="725"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t>     Feedback: xxxx@un.org     www.unocha.org     www.reliefweb.int</a:t>
            </a:r>
            <a:endParaRPr kumimoji="0" lang="en-GB" sz="725" b="1"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8A453977-A53B-CBDC-CA76-C1AD8749583F}"/>
              </a:ext>
            </a:extLst>
          </p:cNvPr>
          <p:cNvGrpSpPr/>
          <p:nvPr/>
        </p:nvGrpSpPr>
        <p:grpSpPr>
          <a:xfrm>
            <a:off x="295845" y="629809"/>
            <a:ext cx="11464643" cy="5732323"/>
            <a:chOff x="295845" y="629809"/>
            <a:chExt cx="11464643" cy="5732323"/>
          </a:xfrm>
        </p:grpSpPr>
        <p:sp>
          <p:nvSpPr>
            <p:cNvPr id="4424" name="Zimbabwe"/>
            <p:cNvSpPr>
              <a:spLocks/>
            </p:cNvSpPr>
            <p:nvPr/>
          </p:nvSpPr>
          <p:spPr bwMode="auto">
            <a:xfrm>
              <a:off x="6416394" y="4749792"/>
              <a:ext cx="249577" cy="225807"/>
            </a:xfrm>
            <a:custGeom>
              <a:avLst/>
              <a:gdLst>
                <a:gd name="T0" fmla="*/ 84 w 126"/>
                <a:gd name="T1" fmla="*/ 8 h 114"/>
                <a:gd name="T2" fmla="*/ 99 w 126"/>
                <a:gd name="T3" fmla="*/ 8 h 114"/>
                <a:gd name="T4" fmla="*/ 103 w 126"/>
                <a:gd name="T5" fmla="*/ 10 h 114"/>
                <a:gd name="T6" fmla="*/ 109 w 126"/>
                <a:gd name="T7" fmla="*/ 13 h 114"/>
                <a:gd name="T8" fmla="*/ 115 w 126"/>
                <a:gd name="T9" fmla="*/ 13 h 114"/>
                <a:gd name="T10" fmla="*/ 121 w 126"/>
                <a:gd name="T11" fmla="*/ 17 h 114"/>
                <a:gd name="T12" fmla="*/ 124 w 126"/>
                <a:gd name="T13" fmla="*/ 19 h 114"/>
                <a:gd name="T14" fmla="*/ 124 w 126"/>
                <a:gd name="T15" fmla="*/ 21 h 114"/>
                <a:gd name="T16" fmla="*/ 124 w 126"/>
                <a:gd name="T17" fmla="*/ 27 h 114"/>
                <a:gd name="T18" fmla="*/ 126 w 126"/>
                <a:gd name="T19" fmla="*/ 29 h 114"/>
                <a:gd name="T20" fmla="*/ 126 w 126"/>
                <a:gd name="T21" fmla="*/ 35 h 114"/>
                <a:gd name="T22" fmla="*/ 124 w 126"/>
                <a:gd name="T23" fmla="*/ 41 h 114"/>
                <a:gd name="T24" fmla="*/ 126 w 126"/>
                <a:gd name="T25" fmla="*/ 46 h 114"/>
                <a:gd name="T26" fmla="*/ 124 w 126"/>
                <a:gd name="T27" fmla="*/ 48 h 114"/>
                <a:gd name="T28" fmla="*/ 122 w 126"/>
                <a:gd name="T29" fmla="*/ 52 h 114"/>
                <a:gd name="T30" fmla="*/ 122 w 126"/>
                <a:gd name="T31" fmla="*/ 56 h 114"/>
                <a:gd name="T32" fmla="*/ 122 w 126"/>
                <a:gd name="T33" fmla="*/ 64 h 114"/>
                <a:gd name="T34" fmla="*/ 126 w 126"/>
                <a:gd name="T35" fmla="*/ 70 h 114"/>
                <a:gd name="T36" fmla="*/ 122 w 126"/>
                <a:gd name="T37" fmla="*/ 77 h 114"/>
                <a:gd name="T38" fmla="*/ 117 w 126"/>
                <a:gd name="T39" fmla="*/ 87 h 114"/>
                <a:gd name="T40" fmla="*/ 117 w 126"/>
                <a:gd name="T41" fmla="*/ 93 h 114"/>
                <a:gd name="T42" fmla="*/ 109 w 126"/>
                <a:gd name="T43" fmla="*/ 103 h 114"/>
                <a:gd name="T44" fmla="*/ 97 w 126"/>
                <a:gd name="T45" fmla="*/ 112 h 114"/>
                <a:gd name="T46" fmla="*/ 93 w 126"/>
                <a:gd name="T47" fmla="*/ 112 h 114"/>
                <a:gd name="T48" fmla="*/ 89 w 126"/>
                <a:gd name="T49" fmla="*/ 112 h 114"/>
                <a:gd name="T50" fmla="*/ 84 w 126"/>
                <a:gd name="T51" fmla="*/ 112 h 114"/>
                <a:gd name="T52" fmla="*/ 74 w 126"/>
                <a:gd name="T53" fmla="*/ 111 h 114"/>
                <a:gd name="T54" fmla="*/ 66 w 126"/>
                <a:gd name="T55" fmla="*/ 111 h 114"/>
                <a:gd name="T56" fmla="*/ 62 w 126"/>
                <a:gd name="T57" fmla="*/ 109 h 114"/>
                <a:gd name="T58" fmla="*/ 62 w 126"/>
                <a:gd name="T59" fmla="*/ 105 h 114"/>
                <a:gd name="T60" fmla="*/ 60 w 126"/>
                <a:gd name="T61" fmla="*/ 103 h 114"/>
                <a:gd name="T62" fmla="*/ 53 w 126"/>
                <a:gd name="T63" fmla="*/ 101 h 114"/>
                <a:gd name="T64" fmla="*/ 49 w 126"/>
                <a:gd name="T65" fmla="*/ 99 h 114"/>
                <a:gd name="T66" fmla="*/ 45 w 126"/>
                <a:gd name="T67" fmla="*/ 99 h 114"/>
                <a:gd name="T68" fmla="*/ 41 w 126"/>
                <a:gd name="T69" fmla="*/ 93 h 114"/>
                <a:gd name="T70" fmla="*/ 41 w 126"/>
                <a:gd name="T71" fmla="*/ 87 h 114"/>
                <a:gd name="T72" fmla="*/ 37 w 126"/>
                <a:gd name="T73" fmla="*/ 81 h 114"/>
                <a:gd name="T74" fmla="*/ 33 w 126"/>
                <a:gd name="T75" fmla="*/ 81 h 114"/>
                <a:gd name="T76" fmla="*/ 33 w 126"/>
                <a:gd name="T77" fmla="*/ 74 h 114"/>
                <a:gd name="T78" fmla="*/ 23 w 126"/>
                <a:gd name="T79" fmla="*/ 70 h 114"/>
                <a:gd name="T80" fmla="*/ 20 w 126"/>
                <a:gd name="T81" fmla="*/ 66 h 114"/>
                <a:gd name="T82" fmla="*/ 14 w 126"/>
                <a:gd name="T83" fmla="*/ 62 h 114"/>
                <a:gd name="T84" fmla="*/ 12 w 126"/>
                <a:gd name="T85" fmla="*/ 56 h 114"/>
                <a:gd name="T86" fmla="*/ 10 w 126"/>
                <a:gd name="T87" fmla="*/ 52 h 114"/>
                <a:gd name="T88" fmla="*/ 4 w 126"/>
                <a:gd name="T89" fmla="*/ 46 h 114"/>
                <a:gd name="T90" fmla="*/ 2 w 126"/>
                <a:gd name="T91" fmla="*/ 41 h 114"/>
                <a:gd name="T92" fmla="*/ 2 w 126"/>
                <a:gd name="T93" fmla="*/ 37 h 114"/>
                <a:gd name="T94" fmla="*/ 8 w 126"/>
                <a:gd name="T95" fmla="*/ 37 h 114"/>
                <a:gd name="T96" fmla="*/ 12 w 126"/>
                <a:gd name="T97" fmla="*/ 39 h 114"/>
                <a:gd name="T98" fmla="*/ 20 w 126"/>
                <a:gd name="T99" fmla="*/ 39 h 114"/>
                <a:gd name="T100" fmla="*/ 25 w 126"/>
                <a:gd name="T101" fmla="*/ 41 h 114"/>
                <a:gd name="T102" fmla="*/ 31 w 126"/>
                <a:gd name="T103" fmla="*/ 37 h 114"/>
                <a:gd name="T104" fmla="*/ 41 w 126"/>
                <a:gd name="T105" fmla="*/ 25 h 114"/>
                <a:gd name="T106" fmla="*/ 54 w 126"/>
                <a:gd name="T107" fmla="*/ 17 h 114"/>
                <a:gd name="T108" fmla="*/ 58 w 126"/>
                <a:gd name="T109" fmla="*/ 11 h 114"/>
                <a:gd name="T110" fmla="*/ 60 w 126"/>
                <a:gd name="T111" fmla="*/ 6 h 114"/>
                <a:gd name="T112" fmla="*/ 72 w 126"/>
                <a:gd name="T113" fmla="*/ 2 h 114"/>
                <a:gd name="T114" fmla="*/ 82 w 126"/>
                <a:gd name="T11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14">
                  <a:moveTo>
                    <a:pt x="82" y="2"/>
                  </a:moveTo>
                  <a:lnTo>
                    <a:pt x="84" y="2"/>
                  </a:lnTo>
                  <a:lnTo>
                    <a:pt x="84" y="2"/>
                  </a:lnTo>
                  <a:lnTo>
                    <a:pt x="84" y="0"/>
                  </a:lnTo>
                  <a:lnTo>
                    <a:pt x="84" y="0"/>
                  </a:lnTo>
                  <a:lnTo>
                    <a:pt x="84" y="8"/>
                  </a:lnTo>
                  <a:lnTo>
                    <a:pt x="89" y="8"/>
                  </a:lnTo>
                  <a:lnTo>
                    <a:pt x="95" y="8"/>
                  </a:lnTo>
                  <a:lnTo>
                    <a:pt x="95" y="6"/>
                  </a:lnTo>
                  <a:lnTo>
                    <a:pt x="97" y="8"/>
                  </a:lnTo>
                  <a:lnTo>
                    <a:pt x="99" y="8"/>
                  </a:lnTo>
                  <a:lnTo>
                    <a:pt x="99" y="8"/>
                  </a:lnTo>
                  <a:lnTo>
                    <a:pt x="99" y="8"/>
                  </a:lnTo>
                  <a:lnTo>
                    <a:pt x="99" y="10"/>
                  </a:lnTo>
                  <a:lnTo>
                    <a:pt x="99" y="10"/>
                  </a:lnTo>
                  <a:lnTo>
                    <a:pt x="101" y="10"/>
                  </a:lnTo>
                  <a:lnTo>
                    <a:pt x="103" y="10"/>
                  </a:lnTo>
                  <a:lnTo>
                    <a:pt x="103" y="10"/>
                  </a:lnTo>
                  <a:lnTo>
                    <a:pt x="103" y="10"/>
                  </a:lnTo>
                  <a:lnTo>
                    <a:pt x="105" y="10"/>
                  </a:lnTo>
                  <a:lnTo>
                    <a:pt x="105" y="11"/>
                  </a:lnTo>
                  <a:lnTo>
                    <a:pt x="107" y="13"/>
                  </a:lnTo>
                  <a:lnTo>
                    <a:pt x="107" y="13"/>
                  </a:lnTo>
                  <a:lnTo>
                    <a:pt x="109" y="13"/>
                  </a:lnTo>
                  <a:lnTo>
                    <a:pt x="111" y="13"/>
                  </a:lnTo>
                  <a:lnTo>
                    <a:pt x="111" y="13"/>
                  </a:lnTo>
                  <a:lnTo>
                    <a:pt x="113" y="13"/>
                  </a:lnTo>
                  <a:lnTo>
                    <a:pt x="113" y="13"/>
                  </a:lnTo>
                  <a:lnTo>
                    <a:pt x="113" y="13"/>
                  </a:lnTo>
                  <a:lnTo>
                    <a:pt x="115" y="13"/>
                  </a:lnTo>
                  <a:lnTo>
                    <a:pt x="115" y="13"/>
                  </a:lnTo>
                  <a:lnTo>
                    <a:pt x="115" y="15"/>
                  </a:lnTo>
                  <a:lnTo>
                    <a:pt x="117" y="15"/>
                  </a:lnTo>
                  <a:lnTo>
                    <a:pt x="119" y="15"/>
                  </a:lnTo>
                  <a:lnTo>
                    <a:pt x="121" y="17"/>
                  </a:lnTo>
                  <a:lnTo>
                    <a:pt x="121" y="17"/>
                  </a:lnTo>
                  <a:lnTo>
                    <a:pt x="122" y="19"/>
                  </a:lnTo>
                  <a:lnTo>
                    <a:pt x="122" y="19"/>
                  </a:lnTo>
                  <a:lnTo>
                    <a:pt x="124" y="17"/>
                  </a:lnTo>
                  <a:lnTo>
                    <a:pt x="124" y="19"/>
                  </a:lnTo>
                  <a:lnTo>
                    <a:pt x="124" y="19"/>
                  </a:lnTo>
                  <a:lnTo>
                    <a:pt x="124" y="19"/>
                  </a:lnTo>
                  <a:lnTo>
                    <a:pt x="124" y="19"/>
                  </a:lnTo>
                  <a:lnTo>
                    <a:pt x="124" y="21"/>
                  </a:lnTo>
                  <a:lnTo>
                    <a:pt x="124" y="21"/>
                  </a:lnTo>
                  <a:lnTo>
                    <a:pt x="124" y="21"/>
                  </a:lnTo>
                  <a:lnTo>
                    <a:pt x="124" y="21"/>
                  </a:lnTo>
                  <a:lnTo>
                    <a:pt x="124" y="21"/>
                  </a:lnTo>
                  <a:lnTo>
                    <a:pt x="122" y="21"/>
                  </a:lnTo>
                  <a:lnTo>
                    <a:pt x="124" y="23"/>
                  </a:lnTo>
                  <a:lnTo>
                    <a:pt x="124" y="25"/>
                  </a:lnTo>
                  <a:lnTo>
                    <a:pt x="124" y="25"/>
                  </a:lnTo>
                  <a:lnTo>
                    <a:pt x="124" y="27"/>
                  </a:lnTo>
                  <a:lnTo>
                    <a:pt x="124" y="27"/>
                  </a:lnTo>
                  <a:lnTo>
                    <a:pt x="124" y="27"/>
                  </a:lnTo>
                  <a:lnTo>
                    <a:pt x="124" y="27"/>
                  </a:lnTo>
                  <a:lnTo>
                    <a:pt x="124" y="29"/>
                  </a:lnTo>
                  <a:lnTo>
                    <a:pt x="126" y="29"/>
                  </a:lnTo>
                  <a:lnTo>
                    <a:pt x="126" y="29"/>
                  </a:lnTo>
                  <a:lnTo>
                    <a:pt x="126" y="29"/>
                  </a:lnTo>
                  <a:lnTo>
                    <a:pt x="124" y="31"/>
                  </a:lnTo>
                  <a:lnTo>
                    <a:pt x="124" y="33"/>
                  </a:lnTo>
                  <a:lnTo>
                    <a:pt x="126" y="33"/>
                  </a:lnTo>
                  <a:lnTo>
                    <a:pt x="126" y="33"/>
                  </a:lnTo>
                  <a:lnTo>
                    <a:pt x="126" y="33"/>
                  </a:lnTo>
                  <a:lnTo>
                    <a:pt x="126" y="35"/>
                  </a:lnTo>
                  <a:lnTo>
                    <a:pt x="124" y="37"/>
                  </a:lnTo>
                  <a:lnTo>
                    <a:pt x="124" y="39"/>
                  </a:lnTo>
                  <a:lnTo>
                    <a:pt x="124" y="39"/>
                  </a:lnTo>
                  <a:lnTo>
                    <a:pt x="124" y="41"/>
                  </a:lnTo>
                  <a:lnTo>
                    <a:pt x="124" y="41"/>
                  </a:lnTo>
                  <a:lnTo>
                    <a:pt x="124" y="41"/>
                  </a:lnTo>
                  <a:lnTo>
                    <a:pt x="124" y="43"/>
                  </a:lnTo>
                  <a:lnTo>
                    <a:pt x="126" y="43"/>
                  </a:lnTo>
                  <a:lnTo>
                    <a:pt x="124" y="44"/>
                  </a:lnTo>
                  <a:lnTo>
                    <a:pt x="126" y="44"/>
                  </a:lnTo>
                  <a:lnTo>
                    <a:pt x="126" y="44"/>
                  </a:lnTo>
                  <a:lnTo>
                    <a:pt x="126" y="46"/>
                  </a:lnTo>
                  <a:lnTo>
                    <a:pt x="126" y="46"/>
                  </a:lnTo>
                  <a:lnTo>
                    <a:pt x="124" y="48"/>
                  </a:lnTo>
                  <a:lnTo>
                    <a:pt x="124" y="48"/>
                  </a:lnTo>
                  <a:lnTo>
                    <a:pt x="124" y="48"/>
                  </a:lnTo>
                  <a:lnTo>
                    <a:pt x="124" y="48"/>
                  </a:lnTo>
                  <a:lnTo>
                    <a:pt x="124" y="48"/>
                  </a:lnTo>
                  <a:lnTo>
                    <a:pt x="124" y="50"/>
                  </a:lnTo>
                  <a:lnTo>
                    <a:pt x="124" y="50"/>
                  </a:lnTo>
                  <a:lnTo>
                    <a:pt x="124" y="52"/>
                  </a:lnTo>
                  <a:lnTo>
                    <a:pt x="124" y="52"/>
                  </a:lnTo>
                  <a:lnTo>
                    <a:pt x="122" y="52"/>
                  </a:lnTo>
                  <a:lnTo>
                    <a:pt x="122" y="52"/>
                  </a:lnTo>
                  <a:lnTo>
                    <a:pt x="122" y="52"/>
                  </a:lnTo>
                  <a:lnTo>
                    <a:pt x="121" y="54"/>
                  </a:lnTo>
                  <a:lnTo>
                    <a:pt x="121" y="56"/>
                  </a:lnTo>
                  <a:lnTo>
                    <a:pt x="121" y="56"/>
                  </a:lnTo>
                  <a:lnTo>
                    <a:pt x="121" y="56"/>
                  </a:lnTo>
                  <a:lnTo>
                    <a:pt x="122" y="56"/>
                  </a:lnTo>
                  <a:lnTo>
                    <a:pt x="122" y="56"/>
                  </a:lnTo>
                  <a:lnTo>
                    <a:pt x="124" y="58"/>
                  </a:lnTo>
                  <a:lnTo>
                    <a:pt x="122" y="60"/>
                  </a:lnTo>
                  <a:lnTo>
                    <a:pt x="122" y="62"/>
                  </a:lnTo>
                  <a:lnTo>
                    <a:pt x="122" y="62"/>
                  </a:lnTo>
                  <a:lnTo>
                    <a:pt x="122" y="64"/>
                  </a:lnTo>
                  <a:lnTo>
                    <a:pt x="122" y="64"/>
                  </a:lnTo>
                  <a:lnTo>
                    <a:pt x="122" y="64"/>
                  </a:lnTo>
                  <a:lnTo>
                    <a:pt x="122" y="64"/>
                  </a:lnTo>
                  <a:lnTo>
                    <a:pt x="122" y="66"/>
                  </a:lnTo>
                  <a:lnTo>
                    <a:pt x="124" y="68"/>
                  </a:lnTo>
                  <a:lnTo>
                    <a:pt x="126" y="70"/>
                  </a:lnTo>
                  <a:lnTo>
                    <a:pt x="126" y="72"/>
                  </a:lnTo>
                  <a:lnTo>
                    <a:pt x="124" y="74"/>
                  </a:lnTo>
                  <a:lnTo>
                    <a:pt x="124" y="76"/>
                  </a:lnTo>
                  <a:lnTo>
                    <a:pt x="124" y="76"/>
                  </a:lnTo>
                  <a:lnTo>
                    <a:pt x="124" y="77"/>
                  </a:lnTo>
                  <a:lnTo>
                    <a:pt x="122" y="77"/>
                  </a:lnTo>
                  <a:lnTo>
                    <a:pt x="122" y="79"/>
                  </a:lnTo>
                  <a:lnTo>
                    <a:pt x="121" y="83"/>
                  </a:lnTo>
                  <a:lnTo>
                    <a:pt x="119" y="81"/>
                  </a:lnTo>
                  <a:lnTo>
                    <a:pt x="117" y="83"/>
                  </a:lnTo>
                  <a:lnTo>
                    <a:pt x="117" y="83"/>
                  </a:lnTo>
                  <a:lnTo>
                    <a:pt x="117" y="87"/>
                  </a:lnTo>
                  <a:lnTo>
                    <a:pt x="117" y="87"/>
                  </a:lnTo>
                  <a:lnTo>
                    <a:pt x="119" y="89"/>
                  </a:lnTo>
                  <a:lnTo>
                    <a:pt x="117" y="89"/>
                  </a:lnTo>
                  <a:lnTo>
                    <a:pt x="115" y="91"/>
                  </a:lnTo>
                  <a:lnTo>
                    <a:pt x="115" y="91"/>
                  </a:lnTo>
                  <a:lnTo>
                    <a:pt x="117" y="93"/>
                  </a:lnTo>
                  <a:lnTo>
                    <a:pt x="117" y="95"/>
                  </a:lnTo>
                  <a:lnTo>
                    <a:pt x="117" y="95"/>
                  </a:lnTo>
                  <a:lnTo>
                    <a:pt x="117" y="95"/>
                  </a:lnTo>
                  <a:lnTo>
                    <a:pt x="117" y="95"/>
                  </a:lnTo>
                  <a:lnTo>
                    <a:pt x="117" y="95"/>
                  </a:lnTo>
                  <a:lnTo>
                    <a:pt x="109" y="103"/>
                  </a:lnTo>
                  <a:lnTo>
                    <a:pt x="105" y="107"/>
                  </a:lnTo>
                  <a:lnTo>
                    <a:pt x="99" y="112"/>
                  </a:lnTo>
                  <a:lnTo>
                    <a:pt x="99" y="112"/>
                  </a:lnTo>
                  <a:lnTo>
                    <a:pt x="97" y="114"/>
                  </a:lnTo>
                  <a:lnTo>
                    <a:pt x="97" y="114"/>
                  </a:lnTo>
                  <a:lnTo>
                    <a:pt x="97" y="112"/>
                  </a:lnTo>
                  <a:lnTo>
                    <a:pt x="97" y="112"/>
                  </a:lnTo>
                  <a:lnTo>
                    <a:pt x="95" y="112"/>
                  </a:lnTo>
                  <a:lnTo>
                    <a:pt x="95" y="112"/>
                  </a:lnTo>
                  <a:lnTo>
                    <a:pt x="95" y="112"/>
                  </a:lnTo>
                  <a:lnTo>
                    <a:pt x="95" y="112"/>
                  </a:lnTo>
                  <a:lnTo>
                    <a:pt x="93" y="112"/>
                  </a:lnTo>
                  <a:lnTo>
                    <a:pt x="93" y="112"/>
                  </a:lnTo>
                  <a:lnTo>
                    <a:pt x="91" y="112"/>
                  </a:lnTo>
                  <a:lnTo>
                    <a:pt x="91" y="112"/>
                  </a:lnTo>
                  <a:lnTo>
                    <a:pt x="91" y="111"/>
                  </a:lnTo>
                  <a:lnTo>
                    <a:pt x="89" y="112"/>
                  </a:lnTo>
                  <a:lnTo>
                    <a:pt x="89" y="112"/>
                  </a:lnTo>
                  <a:lnTo>
                    <a:pt x="88" y="112"/>
                  </a:lnTo>
                  <a:lnTo>
                    <a:pt x="86" y="112"/>
                  </a:lnTo>
                  <a:lnTo>
                    <a:pt x="86" y="112"/>
                  </a:lnTo>
                  <a:lnTo>
                    <a:pt x="86" y="112"/>
                  </a:lnTo>
                  <a:lnTo>
                    <a:pt x="84" y="112"/>
                  </a:lnTo>
                  <a:lnTo>
                    <a:pt x="84" y="112"/>
                  </a:lnTo>
                  <a:lnTo>
                    <a:pt x="84" y="112"/>
                  </a:lnTo>
                  <a:lnTo>
                    <a:pt x="82" y="112"/>
                  </a:lnTo>
                  <a:lnTo>
                    <a:pt x="78" y="111"/>
                  </a:lnTo>
                  <a:lnTo>
                    <a:pt x="76" y="111"/>
                  </a:lnTo>
                  <a:lnTo>
                    <a:pt x="76" y="111"/>
                  </a:lnTo>
                  <a:lnTo>
                    <a:pt x="74" y="111"/>
                  </a:lnTo>
                  <a:lnTo>
                    <a:pt x="74" y="109"/>
                  </a:lnTo>
                  <a:lnTo>
                    <a:pt x="72" y="109"/>
                  </a:lnTo>
                  <a:lnTo>
                    <a:pt x="72" y="109"/>
                  </a:lnTo>
                  <a:lnTo>
                    <a:pt x="68" y="109"/>
                  </a:lnTo>
                  <a:lnTo>
                    <a:pt x="66" y="111"/>
                  </a:lnTo>
                  <a:lnTo>
                    <a:pt x="66" y="111"/>
                  </a:lnTo>
                  <a:lnTo>
                    <a:pt x="66" y="109"/>
                  </a:lnTo>
                  <a:lnTo>
                    <a:pt x="64" y="109"/>
                  </a:lnTo>
                  <a:lnTo>
                    <a:pt x="64" y="109"/>
                  </a:lnTo>
                  <a:lnTo>
                    <a:pt x="64" y="109"/>
                  </a:lnTo>
                  <a:lnTo>
                    <a:pt x="64" y="109"/>
                  </a:lnTo>
                  <a:lnTo>
                    <a:pt x="62" y="109"/>
                  </a:lnTo>
                  <a:lnTo>
                    <a:pt x="62" y="107"/>
                  </a:lnTo>
                  <a:lnTo>
                    <a:pt x="62" y="107"/>
                  </a:lnTo>
                  <a:lnTo>
                    <a:pt x="62" y="107"/>
                  </a:lnTo>
                  <a:lnTo>
                    <a:pt x="62" y="107"/>
                  </a:lnTo>
                  <a:lnTo>
                    <a:pt x="62" y="107"/>
                  </a:lnTo>
                  <a:lnTo>
                    <a:pt x="62" y="105"/>
                  </a:lnTo>
                  <a:lnTo>
                    <a:pt x="62" y="105"/>
                  </a:lnTo>
                  <a:lnTo>
                    <a:pt x="62" y="105"/>
                  </a:lnTo>
                  <a:lnTo>
                    <a:pt x="62" y="105"/>
                  </a:lnTo>
                  <a:lnTo>
                    <a:pt x="62" y="103"/>
                  </a:lnTo>
                  <a:lnTo>
                    <a:pt x="60" y="103"/>
                  </a:lnTo>
                  <a:lnTo>
                    <a:pt x="60" y="103"/>
                  </a:lnTo>
                  <a:lnTo>
                    <a:pt x="60" y="103"/>
                  </a:lnTo>
                  <a:lnTo>
                    <a:pt x="58" y="103"/>
                  </a:lnTo>
                  <a:lnTo>
                    <a:pt x="54" y="101"/>
                  </a:lnTo>
                  <a:lnTo>
                    <a:pt x="54" y="101"/>
                  </a:lnTo>
                  <a:lnTo>
                    <a:pt x="53" y="101"/>
                  </a:lnTo>
                  <a:lnTo>
                    <a:pt x="53" y="101"/>
                  </a:lnTo>
                  <a:lnTo>
                    <a:pt x="53" y="101"/>
                  </a:lnTo>
                  <a:lnTo>
                    <a:pt x="53" y="101"/>
                  </a:lnTo>
                  <a:lnTo>
                    <a:pt x="51" y="101"/>
                  </a:lnTo>
                  <a:lnTo>
                    <a:pt x="51" y="101"/>
                  </a:lnTo>
                  <a:lnTo>
                    <a:pt x="49" y="99"/>
                  </a:lnTo>
                  <a:lnTo>
                    <a:pt x="49" y="99"/>
                  </a:lnTo>
                  <a:lnTo>
                    <a:pt x="49" y="99"/>
                  </a:lnTo>
                  <a:lnTo>
                    <a:pt x="47" y="99"/>
                  </a:lnTo>
                  <a:lnTo>
                    <a:pt x="47" y="99"/>
                  </a:lnTo>
                  <a:lnTo>
                    <a:pt x="45" y="99"/>
                  </a:lnTo>
                  <a:lnTo>
                    <a:pt x="45" y="99"/>
                  </a:lnTo>
                  <a:lnTo>
                    <a:pt x="45" y="99"/>
                  </a:lnTo>
                  <a:lnTo>
                    <a:pt x="45" y="97"/>
                  </a:lnTo>
                  <a:lnTo>
                    <a:pt x="45" y="97"/>
                  </a:lnTo>
                  <a:lnTo>
                    <a:pt x="43" y="95"/>
                  </a:lnTo>
                  <a:lnTo>
                    <a:pt x="43" y="93"/>
                  </a:lnTo>
                  <a:lnTo>
                    <a:pt x="41" y="93"/>
                  </a:lnTo>
                  <a:lnTo>
                    <a:pt x="41" y="93"/>
                  </a:lnTo>
                  <a:lnTo>
                    <a:pt x="41" y="91"/>
                  </a:lnTo>
                  <a:lnTo>
                    <a:pt x="41" y="91"/>
                  </a:lnTo>
                  <a:lnTo>
                    <a:pt x="41" y="89"/>
                  </a:lnTo>
                  <a:lnTo>
                    <a:pt x="41" y="87"/>
                  </a:lnTo>
                  <a:lnTo>
                    <a:pt x="41" y="87"/>
                  </a:lnTo>
                  <a:lnTo>
                    <a:pt x="41" y="87"/>
                  </a:lnTo>
                  <a:lnTo>
                    <a:pt x="41" y="85"/>
                  </a:lnTo>
                  <a:lnTo>
                    <a:pt x="41" y="81"/>
                  </a:lnTo>
                  <a:lnTo>
                    <a:pt x="41" y="81"/>
                  </a:lnTo>
                  <a:lnTo>
                    <a:pt x="41" y="81"/>
                  </a:lnTo>
                  <a:lnTo>
                    <a:pt x="39" y="81"/>
                  </a:lnTo>
                  <a:lnTo>
                    <a:pt x="37" y="81"/>
                  </a:lnTo>
                  <a:lnTo>
                    <a:pt x="35" y="81"/>
                  </a:lnTo>
                  <a:lnTo>
                    <a:pt x="35" y="81"/>
                  </a:lnTo>
                  <a:lnTo>
                    <a:pt x="35" y="81"/>
                  </a:lnTo>
                  <a:lnTo>
                    <a:pt x="33" y="81"/>
                  </a:lnTo>
                  <a:lnTo>
                    <a:pt x="33" y="81"/>
                  </a:lnTo>
                  <a:lnTo>
                    <a:pt x="33" y="81"/>
                  </a:lnTo>
                  <a:lnTo>
                    <a:pt x="33" y="79"/>
                  </a:lnTo>
                  <a:lnTo>
                    <a:pt x="33" y="77"/>
                  </a:lnTo>
                  <a:lnTo>
                    <a:pt x="33" y="77"/>
                  </a:lnTo>
                  <a:lnTo>
                    <a:pt x="33" y="77"/>
                  </a:lnTo>
                  <a:lnTo>
                    <a:pt x="33" y="76"/>
                  </a:lnTo>
                  <a:lnTo>
                    <a:pt x="33" y="74"/>
                  </a:lnTo>
                  <a:lnTo>
                    <a:pt x="31" y="74"/>
                  </a:lnTo>
                  <a:lnTo>
                    <a:pt x="29" y="74"/>
                  </a:lnTo>
                  <a:lnTo>
                    <a:pt x="25" y="72"/>
                  </a:lnTo>
                  <a:lnTo>
                    <a:pt x="23" y="72"/>
                  </a:lnTo>
                  <a:lnTo>
                    <a:pt x="23" y="72"/>
                  </a:lnTo>
                  <a:lnTo>
                    <a:pt x="23" y="70"/>
                  </a:lnTo>
                  <a:lnTo>
                    <a:pt x="23" y="70"/>
                  </a:lnTo>
                  <a:lnTo>
                    <a:pt x="21" y="70"/>
                  </a:lnTo>
                  <a:lnTo>
                    <a:pt x="21" y="70"/>
                  </a:lnTo>
                  <a:lnTo>
                    <a:pt x="21" y="70"/>
                  </a:lnTo>
                  <a:lnTo>
                    <a:pt x="20" y="68"/>
                  </a:lnTo>
                  <a:lnTo>
                    <a:pt x="20" y="66"/>
                  </a:lnTo>
                  <a:lnTo>
                    <a:pt x="18" y="66"/>
                  </a:lnTo>
                  <a:lnTo>
                    <a:pt x="18" y="66"/>
                  </a:lnTo>
                  <a:lnTo>
                    <a:pt x="16" y="66"/>
                  </a:lnTo>
                  <a:lnTo>
                    <a:pt x="16" y="66"/>
                  </a:lnTo>
                  <a:lnTo>
                    <a:pt x="16" y="64"/>
                  </a:lnTo>
                  <a:lnTo>
                    <a:pt x="14" y="62"/>
                  </a:lnTo>
                  <a:lnTo>
                    <a:pt x="14" y="60"/>
                  </a:lnTo>
                  <a:lnTo>
                    <a:pt x="14" y="60"/>
                  </a:lnTo>
                  <a:lnTo>
                    <a:pt x="14" y="58"/>
                  </a:lnTo>
                  <a:lnTo>
                    <a:pt x="12" y="58"/>
                  </a:lnTo>
                  <a:lnTo>
                    <a:pt x="12" y="58"/>
                  </a:lnTo>
                  <a:lnTo>
                    <a:pt x="12" y="56"/>
                  </a:lnTo>
                  <a:lnTo>
                    <a:pt x="12" y="56"/>
                  </a:lnTo>
                  <a:lnTo>
                    <a:pt x="12" y="56"/>
                  </a:lnTo>
                  <a:lnTo>
                    <a:pt x="12" y="54"/>
                  </a:lnTo>
                  <a:lnTo>
                    <a:pt x="12" y="54"/>
                  </a:lnTo>
                  <a:lnTo>
                    <a:pt x="12" y="54"/>
                  </a:lnTo>
                  <a:lnTo>
                    <a:pt x="10" y="52"/>
                  </a:lnTo>
                  <a:lnTo>
                    <a:pt x="8" y="50"/>
                  </a:lnTo>
                  <a:lnTo>
                    <a:pt x="8" y="48"/>
                  </a:lnTo>
                  <a:lnTo>
                    <a:pt x="6" y="48"/>
                  </a:lnTo>
                  <a:lnTo>
                    <a:pt x="6" y="46"/>
                  </a:lnTo>
                  <a:lnTo>
                    <a:pt x="6" y="46"/>
                  </a:lnTo>
                  <a:lnTo>
                    <a:pt x="4" y="46"/>
                  </a:lnTo>
                  <a:lnTo>
                    <a:pt x="4" y="44"/>
                  </a:lnTo>
                  <a:lnTo>
                    <a:pt x="4" y="44"/>
                  </a:lnTo>
                  <a:lnTo>
                    <a:pt x="4" y="43"/>
                  </a:lnTo>
                  <a:lnTo>
                    <a:pt x="4" y="43"/>
                  </a:lnTo>
                  <a:lnTo>
                    <a:pt x="2" y="41"/>
                  </a:lnTo>
                  <a:lnTo>
                    <a:pt x="2" y="41"/>
                  </a:lnTo>
                  <a:lnTo>
                    <a:pt x="2" y="41"/>
                  </a:lnTo>
                  <a:lnTo>
                    <a:pt x="0" y="39"/>
                  </a:lnTo>
                  <a:lnTo>
                    <a:pt x="0" y="39"/>
                  </a:lnTo>
                  <a:lnTo>
                    <a:pt x="0" y="37"/>
                  </a:lnTo>
                  <a:lnTo>
                    <a:pt x="0" y="37"/>
                  </a:lnTo>
                  <a:lnTo>
                    <a:pt x="2" y="37"/>
                  </a:lnTo>
                  <a:lnTo>
                    <a:pt x="2" y="37"/>
                  </a:lnTo>
                  <a:lnTo>
                    <a:pt x="4" y="37"/>
                  </a:lnTo>
                  <a:lnTo>
                    <a:pt x="4" y="37"/>
                  </a:lnTo>
                  <a:lnTo>
                    <a:pt x="6" y="37"/>
                  </a:lnTo>
                  <a:lnTo>
                    <a:pt x="6" y="37"/>
                  </a:lnTo>
                  <a:lnTo>
                    <a:pt x="8" y="37"/>
                  </a:lnTo>
                  <a:lnTo>
                    <a:pt x="8" y="37"/>
                  </a:lnTo>
                  <a:lnTo>
                    <a:pt x="10" y="37"/>
                  </a:lnTo>
                  <a:lnTo>
                    <a:pt x="10" y="39"/>
                  </a:lnTo>
                  <a:lnTo>
                    <a:pt x="10" y="39"/>
                  </a:lnTo>
                  <a:lnTo>
                    <a:pt x="10" y="39"/>
                  </a:lnTo>
                  <a:lnTo>
                    <a:pt x="12" y="39"/>
                  </a:lnTo>
                  <a:lnTo>
                    <a:pt x="12" y="41"/>
                  </a:lnTo>
                  <a:lnTo>
                    <a:pt x="14" y="39"/>
                  </a:lnTo>
                  <a:lnTo>
                    <a:pt x="16" y="39"/>
                  </a:lnTo>
                  <a:lnTo>
                    <a:pt x="16" y="39"/>
                  </a:lnTo>
                  <a:lnTo>
                    <a:pt x="16" y="39"/>
                  </a:lnTo>
                  <a:lnTo>
                    <a:pt x="20" y="39"/>
                  </a:lnTo>
                  <a:lnTo>
                    <a:pt x="20" y="39"/>
                  </a:lnTo>
                  <a:lnTo>
                    <a:pt x="21" y="41"/>
                  </a:lnTo>
                  <a:lnTo>
                    <a:pt x="23" y="41"/>
                  </a:lnTo>
                  <a:lnTo>
                    <a:pt x="23" y="41"/>
                  </a:lnTo>
                  <a:lnTo>
                    <a:pt x="25" y="41"/>
                  </a:lnTo>
                  <a:lnTo>
                    <a:pt x="25" y="41"/>
                  </a:lnTo>
                  <a:lnTo>
                    <a:pt x="27" y="41"/>
                  </a:lnTo>
                  <a:lnTo>
                    <a:pt x="27" y="39"/>
                  </a:lnTo>
                  <a:lnTo>
                    <a:pt x="27" y="39"/>
                  </a:lnTo>
                  <a:lnTo>
                    <a:pt x="29" y="39"/>
                  </a:lnTo>
                  <a:lnTo>
                    <a:pt x="29" y="39"/>
                  </a:lnTo>
                  <a:lnTo>
                    <a:pt x="31" y="37"/>
                  </a:lnTo>
                  <a:lnTo>
                    <a:pt x="31" y="37"/>
                  </a:lnTo>
                  <a:lnTo>
                    <a:pt x="35" y="33"/>
                  </a:lnTo>
                  <a:lnTo>
                    <a:pt x="37" y="31"/>
                  </a:lnTo>
                  <a:lnTo>
                    <a:pt x="39" y="29"/>
                  </a:lnTo>
                  <a:lnTo>
                    <a:pt x="39" y="27"/>
                  </a:lnTo>
                  <a:lnTo>
                    <a:pt x="41" y="25"/>
                  </a:lnTo>
                  <a:lnTo>
                    <a:pt x="43" y="23"/>
                  </a:lnTo>
                  <a:lnTo>
                    <a:pt x="43" y="23"/>
                  </a:lnTo>
                  <a:lnTo>
                    <a:pt x="45" y="21"/>
                  </a:lnTo>
                  <a:lnTo>
                    <a:pt x="47" y="21"/>
                  </a:lnTo>
                  <a:lnTo>
                    <a:pt x="49" y="19"/>
                  </a:lnTo>
                  <a:lnTo>
                    <a:pt x="54" y="17"/>
                  </a:lnTo>
                  <a:lnTo>
                    <a:pt x="56" y="15"/>
                  </a:lnTo>
                  <a:lnTo>
                    <a:pt x="58" y="15"/>
                  </a:lnTo>
                  <a:lnTo>
                    <a:pt x="58" y="13"/>
                  </a:lnTo>
                  <a:lnTo>
                    <a:pt x="58" y="13"/>
                  </a:lnTo>
                  <a:lnTo>
                    <a:pt x="58" y="11"/>
                  </a:lnTo>
                  <a:lnTo>
                    <a:pt x="58" y="11"/>
                  </a:lnTo>
                  <a:lnTo>
                    <a:pt x="58" y="10"/>
                  </a:lnTo>
                  <a:lnTo>
                    <a:pt x="58" y="8"/>
                  </a:lnTo>
                  <a:lnTo>
                    <a:pt x="58" y="8"/>
                  </a:lnTo>
                  <a:lnTo>
                    <a:pt x="60" y="6"/>
                  </a:lnTo>
                  <a:lnTo>
                    <a:pt x="60" y="6"/>
                  </a:lnTo>
                  <a:lnTo>
                    <a:pt x="60" y="6"/>
                  </a:lnTo>
                  <a:lnTo>
                    <a:pt x="62" y="6"/>
                  </a:lnTo>
                  <a:lnTo>
                    <a:pt x="64" y="4"/>
                  </a:lnTo>
                  <a:lnTo>
                    <a:pt x="66" y="2"/>
                  </a:lnTo>
                  <a:lnTo>
                    <a:pt x="70" y="2"/>
                  </a:lnTo>
                  <a:lnTo>
                    <a:pt x="70" y="2"/>
                  </a:lnTo>
                  <a:lnTo>
                    <a:pt x="72" y="2"/>
                  </a:lnTo>
                  <a:lnTo>
                    <a:pt x="72" y="2"/>
                  </a:lnTo>
                  <a:lnTo>
                    <a:pt x="72" y="2"/>
                  </a:lnTo>
                  <a:lnTo>
                    <a:pt x="74" y="0"/>
                  </a:lnTo>
                  <a:lnTo>
                    <a:pt x="74" y="0"/>
                  </a:lnTo>
                  <a:lnTo>
                    <a:pt x="80" y="0"/>
                  </a:lnTo>
                  <a:lnTo>
                    <a:pt x="82" y="0"/>
                  </a:lnTo>
                  <a:lnTo>
                    <a:pt x="8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3" name="Zambia"/>
            <p:cNvSpPr>
              <a:spLocks/>
            </p:cNvSpPr>
            <p:nvPr/>
          </p:nvSpPr>
          <p:spPr bwMode="auto">
            <a:xfrm>
              <a:off x="6313396" y="4510121"/>
              <a:ext cx="372384" cy="320883"/>
            </a:xfrm>
            <a:custGeom>
              <a:avLst/>
              <a:gdLst>
                <a:gd name="T0" fmla="*/ 155 w 188"/>
                <a:gd name="T1" fmla="*/ 10 h 162"/>
                <a:gd name="T2" fmla="*/ 165 w 188"/>
                <a:gd name="T3" fmla="*/ 14 h 162"/>
                <a:gd name="T4" fmla="*/ 174 w 188"/>
                <a:gd name="T5" fmla="*/ 18 h 162"/>
                <a:gd name="T6" fmla="*/ 180 w 188"/>
                <a:gd name="T7" fmla="*/ 26 h 162"/>
                <a:gd name="T8" fmla="*/ 186 w 188"/>
                <a:gd name="T9" fmla="*/ 33 h 162"/>
                <a:gd name="T10" fmla="*/ 184 w 188"/>
                <a:gd name="T11" fmla="*/ 43 h 162"/>
                <a:gd name="T12" fmla="*/ 182 w 188"/>
                <a:gd name="T13" fmla="*/ 53 h 162"/>
                <a:gd name="T14" fmla="*/ 182 w 188"/>
                <a:gd name="T15" fmla="*/ 64 h 162"/>
                <a:gd name="T16" fmla="*/ 184 w 188"/>
                <a:gd name="T17" fmla="*/ 70 h 162"/>
                <a:gd name="T18" fmla="*/ 178 w 188"/>
                <a:gd name="T19" fmla="*/ 78 h 162"/>
                <a:gd name="T20" fmla="*/ 174 w 188"/>
                <a:gd name="T21" fmla="*/ 88 h 162"/>
                <a:gd name="T22" fmla="*/ 178 w 188"/>
                <a:gd name="T23" fmla="*/ 94 h 162"/>
                <a:gd name="T24" fmla="*/ 163 w 188"/>
                <a:gd name="T25" fmla="*/ 101 h 162"/>
                <a:gd name="T26" fmla="*/ 149 w 188"/>
                <a:gd name="T27" fmla="*/ 105 h 162"/>
                <a:gd name="T28" fmla="*/ 138 w 188"/>
                <a:gd name="T29" fmla="*/ 109 h 162"/>
                <a:gd name="T30" fmla="*/ 134 w 188"/>
                <a:gd name="T31" fmla="*/ 117 h 162"/>
                <a:gd name="T32" fmla="*/ 134 w 188"/>
                <a:gd name="T33" fmla="*/ 121 h 162"/>
                <a:gd name="T34" fmla="*/ 116 w 188"/>
                <a:gd name="T35" fmla="*/ 125 h 162"/>
                <a:gd name="T36" fmla="*/ 110 w 188"/>
                <a:gd name="T37" fmla="*/ 134 h 162"/>
                <a:gd name="T38" fmla="*/ 97 w 188"/>
                <a:gd name="T39" fmla="*/ 142 h 162"/>
                <a:gd name="T40" fmla="*/ 87 w 188"/>
                <a:gd name="T41" fmla="*/ 154 h 162"/>
                <a:gd name="T42" fmla="*/ 75 w 188"/>
                <a:gd name="T43" fmla="*/ 162 h 162"/>
                <a:gd name="T44" fmla="*/ 64 w 188"/>
                <a:gd name="T45" fmla="*/ 160 h 162"/>
                <a:gd name="T46" fmla="*/ 54 w 188"/>
                <a:gd name="T47" fmla="*/ 158 h 162"/>
                <a:gd name="T48" fmla="*/ 42 w 188"/>
                <a:gd name="T49" fmla="*/ 152 h 162"/>
                <a:gd name="T50" fmla="*/ 33 w 188"/>
                <a:gd name="T51" fmla="*/ 152 h 162"/>
                <a:gd name="T52" fmla="*/ 13 w 188"/>
                <a:gd name="T53" fmla="*/ 144 h 162"/>
                <a:gd name="T54" fmla="*/ 2 w 188"/>
                <a:gd name="T55" fmla="*/ 132 h 162"/>
                <a:gd name="T56" fmla="*/ 0 w 188"/>
                <a:gd name="T57" fmla="*/ 111 h 162"/>
                <a:gd name="T58" fmla="*/ 0 w 188"/>
                <a:gd name="T59" fmla="*/ 90 h 162"/>
                <a:gd name="T60" fmla="*/ 21 w 188"/>
                <a:gd name="T61" fmla="*/ 78 h 162"/>
                <a:gd name="T62" fmla="*/ 31 w 188"/>
                <a:gd name="T63" fmla="*/ 76 h 162"/>
                <a:gd name="T64" fmla="*/ 33 w 188"/>
                <a:gd name="T65" fmla="*/ 59 h 162"/>
                <a:gd name="T66" fmla="*/ 33 w 188"/>
                <a:gd name="T67" fmla="*/ 45 h 162"/>
                <a:gd name="T68" fmla="*/ 39 w 188"/>
                <a:gd name="T69" fmla="*/ 49 h 162"/>
                <a:gd name="T70" fmla="*/ 48 w 188"/>
                <a:gd name="T71" fmla="*/ 51 h 162"/>
                <a:gd name="T72" fmla="*/ 54 w 188"/>
                <a:gd name="T73" fmla="*/ 55 h 162"/>
                <a:gd name="T74" fmla="*/ 66 w 188"/>
                <a:gd name="T75" fmla="*/ 61 h 162"/>
                <a:gd name="T76" fmla="*/ 79 w 188"/>
                <a:gd name="T77" fmla="*/ 63 h 162"/>
                <a:gd name="T78" fmla="*/ 85 w 188"/>
                <a:gd name="T79" fmla="*/ 57 h 162"/>
                <a:gd name="T80" fmla="*/ 91 w 188"/>
                <a:gd name="T81" fmla="*/ 66 h 162"/>
                <a:gd name="T82" fmla="*/ 103 w 188"/>
                <a:gd name="T83" fmla="*/ 68 h 162"/>
                <a:gd name="T84" fmla="*/ 108 w 188"/>
                <a:gd name="T85" fmla="*/ 76 h 162"/>
                <a:gd name="T86" fmla="*/ 114 w 188"/>
                <a:gd name="T87" fmla="*/ 84 h 162"/>
                <a:gd name="T88" fmla="*/ 124 w 188"/>
                <a:gd name="T89" fmla="*/ 84 h 162"/>
                <a:gd name="T90" fmla="*/ 126 w 188"/>
                <a:gd name="T91" fmla="*/ 66 h 162"/>
                <a:gd name="T92" fmla="*/ 120 w 188"/>
                <a:gd name="T93" fmla="*/ 70 h 162"/>
                <a:gd name="T94" fmla="*/ 112 w 188"/>
                <a:gd name="T95" fmla="*/ 64 h 162"/>
                <a:gd name="T96" fmla="*/ 105 w 188"/>
                <a:gd name="T97" fmla="*/ 57 h 162"/>
                <a:gd name="T98" fmla="*/ 106 w 188"/>
                <a:gd name="T99" fmla="*/ 45 h 162"/>
                <a:gd name="T100" fmla="*/ 106 w 188"/>
                <a:gd name="T101" fmla="*/ 33 h 162"/>
                <a:gd name="T102" fmla="*/ 106 w 188"/>
                <a:gd name="T103" fmla="*/ 22 h 162"/>
                <a:gd name="T104" fmla="*/ 106 w 188"/>
                <a:gd name="T105" fmla="*/ 14 h 162"/>
                <a:gd name="T106" fmla="*/ 112 w 188"/>
                <a:gd name="T107" fmla="*/ 6 h 162"/>
                <a:gd name="T108" fmla="*/ 130 w 188"/>
                <a:gd name="T109" fmla="*/ 2 h 162"/>
                <a:gd name="T110" fmla="*/ 143 w 188"/>
                <a:gd name="T111"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162">
                  <a:moveTo>
                    <a:pt x="147" y="6"/>
                  </a:moveTo>
                  <a:lnTo>
                    <a:pt x="149" y="6"/>
                  </a:lnTo>
                  <a:lnTo>
                    <a:pt x="149" y="8"/>
                  </a:lnTo>
                  <a:lnTo>
                    <a:pt x="151" y="8"/>
                  </a:lnTo>
                  <a:lnTo>
                    <a:pt x="153" y="8"/>
                  </a:lnTo>
                  <a:lnTo>
                    <a:pt x="155" y="10"/>
                  </a:lnTo>
                  <a:lnTo>
                    <a:pt x="157" y="12"/>
                  </a:lnTo>
                  <a:lnTo>
                    <a:pt x="159" y="12"/>
                  </a:lnTo>
                  <a:lnTo>
                    <a:pt x="161" y="12"/>
                  </a:lnTo>
                  <a:lnTo>
                    <a:pt x="161" y="14"/>
                  </a:lnTo>
                  <a:lnTo>
                    <a:pt x="163" y="14"/>
                  </a:lnTo>
                  <a:lnTo>
                    <a:pt x="165" y="14"/>
                  </a:lnTo>
                  <a:lnTo>
                    <a:pt x="165" y="16"/>
                  </a:lnTo>
                  <a:lnTo>
                    <a:pt x="167" y="16"/>
                  </a:lnTo>
                  <a:lnTo>
                    <a:pt x="169" y="16"/>
                  </a:lnTo>
                  <a:lnTo>
                    <a:pt x="171" y="18"/>
                  </a:lnTo>
                  <a:lnTo>
                    <a:pt x="173" y="18"/>
                  </a:lnTo>
                  <a:lnTo>
                    <a:pt x="174" y="18"/>
                  </a:lnTo>
                  <a:lnTo>
                    <a:pt x="174" y="20"/>
                  </a:lnTo>
                  <a:lnTo>
                    <a:pt x="176" y="20"/>
                  </a:lnTo>
                  <a:lnTo>
                    <a:pt x="176" y="22"/>
                  </a:lnTo>
                  <a:lnTo>
                    <a:pt x="178" y="24"/>
                  </a:lnTo>
                  <a:lnTo>
                    <a:pt x="180" y="24"/>
                  </a:lnTo>
                  <a:lnTo>
                    <a:pt x="180" y="26"/>
                  </a:lnTo>
                  <a:lnTo>
                    <a:pt x="182" y="26"/>
                  </a:lnTo>
                  <a:lnTo>
                    <a:pt x="182" y="28"/>
                  </a:lnTo>
                  <a:lnTo>
                    <a:pt x="182" y="30"/>
                  </a:lnTo>
                  <a:lnTo>
                    <a:pt x="182" y="31"/>
                  </a:lnTo>
                  <a:lnTo>
                    <a:pt x="184" y="31"/>
                  </a:lnTo>
                  <a:lnTo>
                    <a:pt x="186" y="33"/>
                  </a:lnTo>
                  <a:lnTo>
                    <a:pt x="186" y="35"/>
                  </a:lnTo>
                  <a:lnTo>
                    <a:pt x="188" y="37"/>
                  </a:lnTo>
                  <a:lnTo>
                    <a:pt x="188" y="39"/>
                  </a:lnTo>
                  <a:lnTo>
                    <a:pt x="186" y="41"/>
                  </a:lnTo>
                  <a:lnTo>
                    <a:pt x="186" y="43"/>
                  </a:lnTo>
                  <a:lnTo>
                    <a:pt x="184" y="43"/>
                  </a:lnTo>
                  <a:lnTo>
                    <a:pt x="182" y="43"/>
                  </a:lnTo>
                  <a:lnTo>
                    <a:pt x="182" y="47"/>
                  </a:lnTo>
                  <a:lnTo>
                    <a:pt x="184" y="47"/>
                  </a:lnTo>
                  <a:lnTo>
                    <a:pt x="184" y="49"/>
                  </a:lnTo>
                  <a:lnTo>
                    <a:pt x="182" y="51"/>
                  </a:lnTo>
                  <a:lnTo>
                    <a:pt x="182" y="53"/>
                  </a:lnTo>
                  <a:lnTo>
                    <a:pt x="182" y="55"/>
                  </a:lnTo>
                  <a:lnTo>
                    <a:pt x="182" y="57"/>
                  </a:lnTo>
                  <a:lnTo>
                    <a:pt x="182" y="59"/>
                  </a:lnTo>
                  <a:lnTo>
                    <a:pt x="182" y="61"/>
                  </a:lnTo>
                  <a:lnTo>
                    <a:pt x="182" y="63"/>
                  </a:lnTo>
                  <a:lnTo>
                    <a:pt x="182" y="64"/>
                  </a:lnTo>
                  <a:lnTo>
                    <a:pt x="182" y="66"/>
                  </a:lnTo>
                  <a:lnTo>
                    <a:pt x="184" y="68"/>
                  </a:lnTo>
                  <a:lnTo>
                    <a:pt x="184" y="66"/>
                  </a:lnTo>
                  <a:lnTo>
                    <a:pt x="186" y="68"/>
                  </a:lnTo>
                  <a:lnTo>
                    <a:pt x="184" y="68"/>
                  </a:lnTo>
                  <a:lnTo>
                    <a:pt x="184" y="70"/>
                  </a:lnTo>
                  <a:lnTo>
                    <a:pt x="180" y="72"/>
                  </a:lnTo>
                  <a:lnTo>
                    <a:pt x="178" y="72"/>
                  </a:lnTo>
                  <a:lnTo>
                    <a:pt x="176" y="74"/>
                  </a:lnTo>
                  <a:lnTo>
                    <a:pt x="176" y="76"/>
                  </a:lnTo>
                  <a:lnTo>
                    <a:pt x="178" y="76"/>
                  </a:lnTo>
                  <a:lnTo>
                    <a:pt x="178" y="78"/>
                  </a:lnTo>
                  <a:lnTo>
                    <a:pt x="176" y="78"/>
                  </a:lnTo>
                  <a:lnTo>
                    <a:pt x="176" y="80"/>
                  </a:lnTo>
                  <a:lnTo>
                    <a:pt x="176" y="82"/>
                  </a:lnTo>
                  <a:lnTo>
                    <a:pt x="176" y="84"/>
                  </a:lnTo>
                  <a:lnTo>
                    <a:pt x="176" y="86"/>
                  </a:lnTo>
                  <a:lnTo>
                    <a:pt x="174" y="88"/>
                  </a:lnTo>
                  <a:lnTo>
                    <a:pt x="173" y="88"/>
                  </a:lnTo>
                  <a:lnTo>
                    <a:pt x="173" y="90"/>
                  </a:lnTo>
                  <a:lnTo>
                    <a:pt x="174" y="90"/>
                  </a:lnTo>
                  <a:lnTo>
                    <a:pt x="176" y="92"/>
                  </a:lnTo>
                  <a:lnTo>
                    <a:pt x="176" y="94"/>
                  </a:lnTo>
                  <a:lnTo>
                    <a:pt x="178" y="94"/>
                  </a:lnTo>
                  <a:lnTo>
                    <a:pt x="180" y="94"/>
                  </a:lnTo>
                  <a:lnTo>
                    <a:pt x="180" y="96"/>
                  </a:lnTo>
                  <a:lnTo>
                    <a:pt x="176" y="96"/>
                  </a:lnTo>
                  <a:lnTo>
                    <a:pt x="167" y="99"/>
                  </a:lnTo>
                  <a:lnTo>
                    <a:pt x="165" y="99"/>
                  </a:lnTo>
                  <a:lnTo>
                    <a:pt x="163" y="101"/>
                  </a:lnTo>
                  <a:lnTo>
                    <a:pt x="161" y="101"/>
                  </a:lnTo>
                  <a:lnTo>
                    <a:pt x="159" y="101"/>
                  </a:lnTo>
                  <a:lnTo>
                    <a:pt x="159" y="103"/>
                  </a:lnTo>
                  <a:lnTo>
                    <a:pt x="157" y="103"/>
                  </a:lnTo>
                  <a:lnTo>
                    <a:pt x="153" y="105"/>
                  </a:lnTo>
                  <a:lnTo>
                    <a:pt x="149" y="105"/>
                  </a:lnTo>
                  <a:lnTo>
                    <a:pt x="147" y="107"/>
                  </a:lnTo>
                  <a:lnTo>
                    <a:pt x="145" y="107"/>
                  </a:lnTo>
                  <a:lnTo>
                    <a:pt x="143" y="107"/>
                  </a:lnTo>
                  <a:lnTo>
                    <a:pt x="141" y="107"/>
                  </a:lnTo>
                  <a:lnTo>
                    <a:pt x="140" y="109"/>
                  </a:lnTo>
                  <a:lnTo>
                    <a:pt x="138" y="109"/>
                  </a:lnTo>
                  <a:lnTo>
                    <a:pt x="136" y="111"/>
                  </a:lnTo>
                  <a:lnTo>
                    <a:pt x="132" y="111"/>
                  </a:lnTo>
                  <a:lnTo>
                    <a:pt x="132" y="113"/>
                  </a:lnTo>
                  <a:lnTo>
                    <a:pt x="134" y="113"/>
                  </a:lnTo>
                  <a:lnTo>
                    <a:pt x="134" y="115"/>
                  </a:lnTo>
                  <a:lnTo>
                    <a:pt x="134" y="117"/>
                  </a:lnTo>
                  <a:lnTo>
                    <a:pt x="136" y="117"/>
                  </a:lnTo>
                  <a:lnTo>
                    <a:pt x="136" y="119"/>
                  </a:lnTo>
                  <a:lnTo>
                    <a:pt x="136" y="121"/>
                  </a:lnTo>
                  <a:lnTo>
                    <a:pt x="136" y="123"/>
                  </a:lnTo>
                  <a:lnTo>
                    <a:pt x="134" y="123"/>
                  </a:lnTo>
                  <a:lnTo>
                    <a:pt x="134" y="121"/>
                  </a:lnTo>
                  <a:lnTo>
                    <a:pt x="132" y="121"/>
                  </a:lnTo>
                  <a:lnTo>
                    <a:pt x="126" y="121"/>
                  </a:lnTo>
                  <a:lnTo>
                    <a:pt x="124" y="123"/>
                  </a:lnTo>
                  <a:lnTo>
                    <a:pt x="122" y="123"/>
                  </a:lnTo>
                  <a:lnTo>
                    <a:pt x="118" y="123"/>
                  </a:lnTo>
                  <a:lnTo>
                    <a:pt x="116" y="125"/>
                  </a:lnTo>
                  <a:lnTo>
                    <a:pt x="114" y="127"/>
                  </a:lnTo>
                  <a:lnTo>
                    <a:pt x="112" y="127"/>
                  </a:lnTo>
                  <a:lnTo>
                    <a:pt x="110" y="129"/>
                  </a:lnTo>
                  <a:lnTo>
                    <a:pt x="110" y="131"/>
                  </a:lnTo>
                  <a:lnTo>
                    <a:pt x="110" y="132"/>
                  </a:lnTo>
                  <a:lnTo>
                    <a:pt x="110" y="134"/>
                  </a:lnTo>
                  <a:lnTo>
                    <a:pt x="110" y="136"/>
                  </a:lnTo>
                  <a:lnTo>
                    <a:pt x="108" y="136"/>
                  </a:lnTo>
                  <a:lnTo>
                    <a:pt x="106" y="138"/>
                  </a:lnTo>
                  <a:lnTo>
                    <a:pt x="101" y="140"/>
                  </a:lnTo>
                  <a:lnTo>
                    <a:pt x="99" y="142"/>
                  </a:lnTo>
                  <a:lnTo>
                    <a:pt x="97" y="142"/>
                  </a:lnTo>
                  <a:lnTo>
                    <a:pt x="95" y="144"/>
                  </a:lnTo>
                  <a:lnTo>
                    <a:pt x="93" y="146"/>
                  </a:lnTo>
                  <a:lnTo>
                    <a:pt x="91" y="148"/>
                  </a:lnTo>
                  <a:lnTo>
                    <a:pt x="91" y="150"/>
                  </a:lnTo>
                  <a:lnTo>
                    <a:pt x="89" y="152"/>
                  </a:lnTo>
                  <a:lnTo>
                    <a:pt x="87" y="154"/>
                  </a:lnTo>
                  <a:lnTo>
                    <a:pt x="83" y="158"/>
                  </a:lnTo>
                  <a:lnTo>
                    <a:pt x="81" y="160"/>
                  </a:lnTo>
                  <a:lnTo>
                    <a:pt x="79" y="160"/>
                  </a:lnTo>
                  <a:lnTo>
                    <a:pt x="79" y="162"/>
                  </a:lnTo>
                  <a:lnTo>
                    <a:pt x="77" y="162"/>
                  </a:lnTo>
                  <a:lnTo>
                    <a:pt x="75" y="162"/>
                  </a:lnTo>
                  <a:lnTo>
                    <a:pt x="73" y="162"/>
                  </a:lnTo>
                  <a:lnTo>
                    <a:pt x="72" y="160"/>
                  </a:lnTo>
                  <a:lnTo>
                    <a:pt x="68" y="160"/>
                  </a:lnTo>
                  <a:lnTo>
                    <a:pt x="66" y="160"/>
                  </a:lnTo>
                  <a:lnTo>
                    <a:pt x="64" y="162"/>
                  </a:lnTo>
                  <a:lnTo>
                    <a:pt x="64" y="160"/>
                  </a:lnTo>
                  <a:lnTo>
                    <a:pt x="62" y="160"/>
                  </a:lnTo>
                  <a:lnTo>
                    <a:pt x="62" y="158"/>
                  </a:lnTo>
                  <a:lnTo>
                    <a:pt x="60" y="158"/>
                  </a:lnTo>
                  <a:lnTo>
                    <a:pt x="58" y="158"/>
                  </a:lnTo>
                  <a:lnTo>
                    <a:pt x="56" y="158"/>
                  </a:lnTo>
                  <a:lnTo>
                    <a:pt x="54" y="158"/>
                  </a:lnTo>
                  <a:lnTo>
                    <a:pt x="52" y="158"/>
                  </a:lnTo>
                  <a:lnTo>
                    <a:pt x="50" y="154"/>
                  </a:lnTo>
                  <a:lnTo>
                    <a:pt x="48" y="154"/>
                  </a:lnTo>
                  <a:lnTo>
                    <a:pt x="46" y="152"/>
                  </a:lnTo>
                  <a:lnTo>
                    <a:pt x="44" y="152"/>
                  </a:lnTo>
                  <a:lnTo>
                    <a:pt x="42" y="152"/>
                  </a:lnTo>
                  <a:lnTo>
                    <a:pt x="42" y="154"/>
                  </a:lnTo>
                  <a:lnTo>
                    <a:pt x="42" y="152"/>
                  </a:lnTo>
                  <a:lnTo>
                    <a:pt x="40" y="152"/>
                  </a:lnTo>
                  <a:lnTo>
                    <a:pt x="39" y="152"/>
                  </a:lnTo>
                  <a:lnTo>
                    <a:pt x="37" y="152"/>
                  </a:lnTo>
                  <a:lnTo>
                    <a:pt x="33" y="152"/>
                  </a:lnTo>
                  <a:lnTo>
                    <a:pt x="31" y="154"/>
                  </a:lnTo>
                  <a:lnTo>
                    <a:pt x="25" y="154"/>
                  </a:lnTo>
                  <a:lnTo>
                    <a:pt x="19" y="152"/>
                  </a:lnTo>
                  <a:lnTo>
                    <a:pt x="17" y="150"/>
                  </a:lnTo>
                  <a:lnTo>
                    <a:pt x="13" y="146"/>
                  </a:lnTo>
                  <a:lnTo>
                    <a:pt x="13" y="144"/>
                  </a:lnTo>
                  <a:lnTo>
                    <a:pt x="9" y="140"/>
                  </a:lnTo>
                  <a:lnTo>
                    <a:pt x="5" y="138"/>
                  </a:lnTo>
                  <a:lnTo>
                    <a:pt x="4" y="136"/>
                  </a:lnTo>
                  <a:lnTo>
                    <a:pt x="4" y="134"/>
                  </a:lnTo>
                  <a:lnTo>
                    <a:pt x="4" y="132"/>
                  </a:lnTo>
                  <a:lnTo>
                    <a:pt x="2" y="132"/>
                  </a:lnTo>
                  <a:lnTo>
                    <a:pt x="2" y="131"/>
                  </a:lnTo>
                  <a:lnTo>
                    <a:pt x="0" y="131"/>
                  </a:lnTo>
                  <a:lnTo>
                    <a:pt x="0" y="129"/>
                  </a:lnTo>
                  <a:lnTo>
                    <a:pt x="0" y="121"/>
                  </a:lnTo>
                  <a:lnTo>
                    <a:pt x="0" y="119"/>
                  </a:lnTo>
                  <a:lnTo>
                    <a:pt x="0" y="111"/>
                  </a:lnTo>
                  <a:lnTo>
                    <a:pt x="0" y="109"/>
                  </a:lnTo>
                  <a:lnTo>
                    <a:pt x="0" y="107"/>
                  </a:lnTo>
                  <a:lnTo>
                    <a:pt x="0" y="101"/>
                  </a:lnTo>
                  <a:lnTo>
                    <a:pt x="0" y="96"/>
                  </a:lnTo>
                  <a:lnTo>
                    <a:pt x="0" y="94"/>
                  </a:lnTo>
                  <a:lnTo>
                    <a:pt x="0" y="90"/>
                  </a:lnTo>
                  <a:lnTo>
                    <a:pt x="0" y="86"/>
                  </a:lnTo>
                  <a:lnTo>
                    <a:pt x="0" y="84"/>
                  </a:lnTo>
                  <a:lnTo>
                    <a:pt x="0" y="78"/>
                  </a:lnTo>
                  <a:lnTo>
                    <a:pt x="9" y="78"/>
                  </a:lnTo>
                  <a:lnTo>
                    <a:pt x="17" y="78"/>
                  </a:lnTo>
                  <a:lnTo>
                    <a:pt x="21" y="78"/>
                  </a:lnTo>
                  <a:lnTo>
                    <a:pt x="23" y="78"/>
                  </a:lnTo>
                  <a:lnTo>
                    <a:pt x="27" y="78"/>
                  </a:lnTo>
                  <a:lnTo>
                    <a:pt x="31" y="78"/>
                  </a:lnTo>
                  <a:lnTo>
                    <a:pt x="33" y="78"/>
                  </a:lnTo>
                  <a:lnTo>
                    <a:pt x="33" y="76"/>
                  </a:lnTo>
                  <a:lnTo>
                    <a:pt x="31" y="76"/>
                  </a:lnTo>
                  <a:lnTo>
                    <a:pt x="31" y="74"/>
                  </a:lnTo>
                  <a:lnTo>
                    <a:pt x="33" y="70"/>
                  </a:lnTo>
                  <a:lnTo>
                    <a:pt x="33" y="68"/>
                  </a:lnTo>
                  <a:lnTo>
                    <a:pt x="33" y="66"/>
                  </a:lnTo>
                  <a:lnTo>
                    <a:pt x="33" y="61"/>
                  </a:lnTo>
                  <a:lnTo>
                    <a:pt x="33" y="59"/>
                  </a:lnTo>
                  <a:lnTo>
                    <a:pt x="33" y="57"/>
                  </a:lnTo>
                  <a:lnTo>
                    <a:pt x="33" y="53"/>
                  </a:lnTo>
                  <a:lnTo>
                    <a:pt x="35" y="53"/>
                  </a:lnTo>
                  <a:lnTo>
                    <a:pt x="33" y="49"/>
                  </a:lnTo>
                  <a:lnTo>
                    <a:pt x="33" y="47"/>
                  </a:lnTo>
                  <a:lnTo>
                    <a:pt x="33" y="45"/>
                  </a:lnTo>
                  <a:lnTo>
                    <a:pt x="33" y="43"/>
                  </a:lnTo>
                  <a:lnTo>
                    <a:pt x="35" y="43"/>
                  </a:lnTo>
                  <a:lnTo>
                    <a:pt x="35" y="45"/>
                  </a:lnTo>
                  <a:lnTo>
                    <a:pt x="37" y="47"/>
                  </a:lnTo>
                  <a:lnTo>
                    <a:pt x="39" y="47"/>
                  </a:lnTo>
                  <a:lnTo>
                    <a:pt x="39" y="49"/>
                  </a:lnTo>
                  <a:lnTo>
                    <a:pt x="39" y="51"/>
                  </a:lnTo>
                  <a:lnTo>
                    <a:pt x="39" y="53"/>
                  </a:lnTo>
                  <a:lnTo>
                    <a:pt x="40" y="53"/>
                  </a:lnTo>
                  <a:lnTo>
                    <a:pt x="42" y="53"/>
                  </a:lnTo>
                  <a:lnTo>
                    <a:pt x="44" y="51"/>
                  </a:lnTo>
                  <a:lnTo>
                    <a:pt x="48" y="51"/>
                  </a:lnTo>
                  <a:lnTo>
                    <a:pt x="50" y="51"/>
                  </a:lnTo>
                  <a:lnTo>
                    <a:pt x="52" y="51"/>
                  </a:lnTo>
                  <a:lnTo>
                    <a:pt x="52" y="49"/>
                  </a:lnTo>
                  <a:lnTo>
                    <a:pt x="54" y="49"/>
                  </a:lnTo>
                  <a:lnTo>
                    <a:pt x="54" y="51"/>
                  </a:lnTo>
                  <a:lnTo>
                    <a:pt x="54" y="55"/>
                  </a:lnTo>
                  <a:lnTo>
                    <a:pt x="54" y="57"/>
                  </a:lnTo>
                  <a:lnTo>
                    <a:pt x="56" y="57"/>
                  </a:lnTo>
                  <a:lnTo>
                    <a:pt x="60" y="59"/>
                  </a:lnTo>
                  <a:lnTo>
                    <a:pt x="62" y="59"/>
                  </a:lnTo>
                  <a:lnTo>
                    <a:pt x="64" y="61"/>
                  </a:lnTo>
                  <a:lnTo>
                    <a:pt x="66" y="61"/>
                  </a:lnTo>
                  <a:lnTo>
                    <a:pt x="68" y="61"/>
                  </a:lnTo>
                  <a:lnTo>
                    <a:pt x="72" y="61"/>
                  </a:lnTo>
                  <a:lnTo>
                    <a:pt x="73" y="61"/>
                  </a:lnTo>
                  <a:lnTo>
                    <a:pt x="75" y="63"/>
                  </a:lnTo>
                  <a:lnTo>
                    <a:pt x="77" y="63"/>
                  </a:lnTo>
                  <a:lnTo>
                    <a:pt x="79" y="63"/>
                  </a:lnTo>
                  <a:lnTo>
                    <a:pt x="79" y="61"/>
                  </a:lnTo>
                  <a:lnTo>
                    <a:pt x="81" y="61"/>
                  </a:lnTo>
                  <a:lnTo>
                    <a:pt x="81" y="59"/>
                  </a:lnTo>
                  <a:lnTo>
                    <a:pt x="81" y="55"/>
                  </a:lnTo>
                  <a:lnTo>
                    <a:pt x="85" y="55"/>
                  </a:lnTo>
                  <a:lnTo>
                    <a:pt x="85" y="57"/>
                  </a:lnTo>
                  <a:lnTo>
                    <a:pt x="85" y="59"/>
                  </a:lnTo>
                  <a:lnTo>
                    <a:pt x="87" y="61"/>
                  </a:lnTo>
                  <a:lnTo>
                    <a:pt x="89" y="61"/>
                  </a:lnTo>
                  <a:lnTo>
                    <a:pt x="89" y="63"/>
                  </a:lnTo>
                  <a:lnTo>
                    <a:pt x="89" y="64"/>
                  </a:lnTo>
                  <a:lnTo>
                    <a:pt x="91" y="66"/>
                  </a:lnTo>
                  <a:lnTo>
                    <a:pt x="93" y="66"/>
                  </a:lnTo>
                  <a:lnTo>
                    <a:pt x="95" y="66"/>
                  </a:lnTo>
                  <a:lnTo>
                    <a:pt x="97" y="66"/>
                  </a:lnTo>
                  <a:lnTo>
                    <a:pt x="99" y="68"/>
                  </a:lnTo>
                  <a:lnTo>
                    <a:pt x="101" y="68"/>
                  </a:lnTo>
                  <a:lnTo>
                    <a:pt x="103" y="68"/>
                  </a:lnTo>
                  <a:lnTo>
                    <a:pt x="105" y="70"/>
                  </a:lnTo>
                  <a:lnTo>
                    <a:pt x="106" y="72"/>
                  </a:lnTo>
                  <a:lnTo>
                    <a:pt x="106" y="74"/>
                  </a:lnTo>
                  <a:lnTo>
                    <a:pt x="105" y="74"/>
                  </a:lnTo>
                  <a:lnTo>
                    <a:pt x="106" y="76"/>
                  </a:lnTo>
                  <a:lnTo>
                    <a:pt x="108" y="76"/>
                  </a:lnTo>
                  <a:lnTo>
                    <a:pt x="110" y="78"/>
                  </a:lnTo>
                  <a:lnTo>
                    <a:pt x="112" y="80"/>
                  </a:lnTo>
                  <a:lnTo>
                    <a:pt x="112" y="82"/>
                  </a:lnTo>
                  <a:lnTo>
                    <a:pt x="112" y="84"/>
                  </a:lnTo>
                  <a:lnTo>
                    <a:pt x="114" y="86"/>
                  </a:lnTo>
                  <a:lnTo>
                    <a:pt x="114" y="84"/>
                  </a:lnTo>
                  <a:lnTo>
                    <a:pt x="116" y="86"/>
                  </a:lnTo>
                  <a:lnTo>
                    <a:pt x="118" y="84"/>
                  </a:lnTo>
                  <a:lnTo>
                    <a:pt x="120" y="84"/>
                  </a:lnTo>
                  <a:lnTo>
                    <a:pt x="122" y="82"/>
                  </a:lnTo>
                  <a:lnTo>
                    <a:pt x="124" y="82"/>
                  </a:lnTo>
                  <a:lnTo>
                    <a:pt x="124" y="84"/>
                  </a:lnTo>
                  <a:lnTo>
                    <a:pt x="124" y="86"/>
                  </a:lnTo>
                  <a:lnTo>
                    <a:pt x="126" y="86"/>
                  </a:lnTo>
                  <a:lnTo>
                    <a:pt x="126" y="82"/>
                  </a:lnTo>
                  <a:lnTo>
                    <a:pt x="126" y="74"/>
                  </a:lnTo>
                  <a:lnTo>
                    <a:pt x="126" y="70"/>
                  </a:lnTo>
                  <a:lnTo>
                    <a:pt x="126" y="66"/>
                  </a:lnTo>
                  <a:lnTo>
                    <a:pt x="126" y="64"/>
                  </a:lnTo>
                  <a:lnTo>
                    <a:pt x="122" y="64"/>
                  </a:lnTo>
                  <a:lnTo>
                    <a:pt x="120" y="66"/>
                  </a:lnTo>
                  <a:lnTo>
                    <a:pt x="120" y="68"/>
                  </a:lnTo>
                  <a:lnTo>
                    <a:pt x="122" y="68"/>
                  </a:lnTo>
                  <a:lnTo>
                    <a:pt x="120" y="70"/>
                  </a:lnTo>
                  <a:lnTo>
                    <a:pt x="120" y="68"/>
                  </a:lnTo>
                  <a:lnTo>
                    <a:pt x="118" y="68"/>
                  </a:lnTo>
                  <a:lnTo>
                    <a:pt x="116" y="68"/>
                  </a:lnTo>
                  <a:lnTo>
                    <a:pt x="114" y="68"/>
                  </a:lnTo>
                  <a:lnTo>
                    <a:pt x="112" y="66"/>
                  </a:lnTo>
                  <a:lnTo>
                    <a:pt x="112" y="64"/>
                  </a:lnTo>
                  <a:lnTo>
                    <a:pt x="110" y="64"/>
                  </a:lnTo>
                  <a:lnTo>
                    <a:pt x="108" y="63"/>
                  </a:lnTo>
                  <a:lnTo>
                    <a:pt x="106" y="61"/>
                  </a:lnTo>
                  <a:lnTo>
                    <a:pt x="105" y="61"/>
                  </a:lnTo>
                  <a:lnTo>
                    <a:pt x="105" y="59"/>
                  </a:lnTo>
                  <a:lnTo>
                    <a:pt x="105" y="57"/>
                  </a:lnTo>
                  <a:lnTo>
                    <a:pt x="103" y="57"/>
                  </a:lnTo>
                  <a:lnTo>
                    <a:pt x="103" y="55"/>
                  </a:lnTo>
                  <a:lnTo>
                    <a:pt x="103" y="53"/>
                  </a:lnTo>
                  <a:lnTo>
                    <a:pt x="105" y="51"/>
                  </a:lnTo>
                  <a:lnTo>
                    <a:pt x="105" y="49"/>
                  </a:lnTo>
                  <a:lnTo>
                    <a:pt x="106" y="45"/>
                  </a:lnTo>
                  <a:lnTo>
                    <a:pt x="106" y="43"/>
                  </a:lnTo>
                  <a:lnTo>
                    <a:pt x="106" y="41"/>
                  </a:lnTo>
                  <a:lnTo>
                    <a:pt x="108" y="41"/>
                  </a:lnTo>
                  <a:lnTo>
                    <a:pt x="108" y="39"/>
                  </a:lnTo>
                  <a:lnTo>
                    <a:pt x="106" y="37"/>
                  </a:lnTo>
                  <a:lnTo>
                    <a:pt x="106" y="33"/>
                  </a:lnTo>
                  <a:lnTo>
                    <a:pt x="106" y="31"/>
                  </a:lnTo>
                  <a:lnTo>
                    <a:pt x="106" y="30"/>
                  </a:lnTo>
                  <a:lnTo>
                    <a:pt x="106" y="28"/>
                  </a:lnTo>
                  <a:lnTo>
                    <a:pt x="108" y="28"/>
                  </a:lnTo>
                  <a:lnTo>
                    <a:pt x="108" y="26"/>
                  </a:lnTo>
                  <a:lnTo>
                    <a:pt x="106" y="22"/>
                  </a:lnTo>
                  <a:lnTo>
                    <a:pt x="105" y="20"/>
                  </a:lnTo>
                  <a:lnTo>
                    <a:pt x="105" y="18"/>
                  </a:lnTo>
                  <a:lnTo>
                    <a:pt x="103" y="18"/>
                  </a:lnTo>
                  <a:lnTo>
                    <a:pt x="105" y="16"/>
                  </a:lnTo>
                  <a:lnTo>
                    <a:pt x="106" y="16"/>
                  </a:lnTo>
                  <a:lnTo>
                    <a:pt x="106" y="14"/>
                  </a:lnTo>
                  <a:lnTo>
                    <a:pt x="108" y="14"/>
                  </a:lnTo>
                  <a:lnTo>
                    <a:pt x="110" y="12"/>
                  </a:lnTo>
                  <a:lnTo>
                    <a:pt x="110" y="10"/>
                  </a:lnTo>
                  <a:lnTo>
                    <a:pt x="112" y="10"/>
                  </a:lnTo>
                  <a:lnTo>
                    <a:pt x="112" y="8"/>
                  </a:lnTo>
                  <a:lnTo>
                    <a:pt x="112" y="6"/>
                  </a:lnTo>
                  <a:lnTo>
                    <a:pt x="112" y="4"/>
                  </a:lnTo>
                  <a:lnTo>
                    <a:pt x="116" y="4"/>
                  </a:lnTo>
                  <a:lnTo>
                    <a:pt x="120" y="4"/>
                  </a:lnTo>
                  <a:lnTo>
                    <a:pt x="122" y="2"/>
                  </a:lnTo>
                  <a:lnTo>
                    <a:pt x="128" y="2"/>
                  </a:lnTo>
                  <a:lnTo>
                    <a:pt x="130" y="2"/>
                  </a:lnTo>
                  <a:lnTo>
                    <a:pt x="134" y="2"/>
                  </a:lnTo>
                  <a:lnTo>
                    <a:pt x="136" y="0"/>
                  </a:lnTo>
                  <a:lnTo>
                    <a:pt x="138" y="0"/>
                  </a:lnTo>
                  <a:lnTo>
                    <a:pt x="141" y="0"/>
                  </a:lnTo>
                  <a:lnTo>
                    <a:pt x="141" y="2"/>
                  </a:lnTo>
                  <a:lnTo>
                    <a:pt x="143" y="2"/>
                  </a:lnTo>
                  <a:lnTo>
                    <a:pt x="143" y="4"/>
                  </a:lnTo>
                  <a:lnTo>
                    <a:pt x="145" y="6"/>
                  </a:lnTo>
                  <a:lnTo>
                    <a:pt x="147"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1" name="Yemen"/>
            <p:cNvSpPr>
              <a:spLocks noEditPoints="1"/>
            </p:cNvSpPr>
            <p:nvPr/>
          </p:nvSpPr>
          <p:spPr bwMode="auto">
            <a:xfrm>
              <a:off x="6971008" y="3636604"/>
              <a:ext cx="376345" cy="223826"/>
            </a:xfrm>
            <a:custGeom>
              <a:avLst/>
              <a:gdLst>
                <a:gd name="T0" fmla="*/ 165 w 190"/>
                <a:gd name="T1" fmla="*/ 41 h 113"/>
                <a:gd name="T2" fmla="*/ 159 w 190"/>
                <a:gd name="T3" fmla="*/ 43 h 113"/>
                <a:gd name="T4" fmla="*/ 155 w 190"/>
                <a:gd name="T5" fmla="*/ 47 h 113"/>
                <a:gd name="T6" fmla="*/ 151 w 190"/>
                <a:gd name="T7" fmla="*/ 57 h 113"/>
                <a:gd name="T8" fmla="*/ 144 w 190"/>
                <a:gd name="T9" fmla="*/ 61 h 113"/>
                <a:gd name="T10" fmla="*/ 132 w 190"/>
                <a:gd name="T11" fmla="*/ 65 h 113"/>
                <a:gd name="T12" fmla="*/ 126 w 190"/>
                <a:gd name="T13" fmla="*/ 67 h 113"/>
                <a:gd name="T14" fmla="*/ 114 w 190"/>
                <a:gd name="T15" fmla="*/ 70 h 113"/>
                <a:gd name="T16" fmla="*/ 105 w 190"/>
                <a:gd name="T17" fmla="*/ 74 h 113"/>
                <a:gd name="T18" fmla="*/ 97 w 190"/>
                <a:gd name="T19" fmla="*/ 82 h 113"/>
                <a:gd name="T20" fmla="*/ 91 w 190"/>
                <a:gd name="T21" fmla="*/ 82 h 113"/>
                <a:gd name="T22" fmla="*/ 87 w 190"/>
                <a:gd name="T23" fmla="*/ 82 h 113"/>
                <a:gd name="T24" fmla="*/ 83 w 190"/>
                <a:gd name="T25" fmla="*/ 84 h 113"/>
                <a:gd name="T26" fmla="*/ 79 w 190"/>
                <a:gd name="T27" fmla="*/ 86 h 113"/>
                <a:gd name="T28" fmla="*/ 76 w 190"/>
                <a:gd name="T29" fmla="*/ 90 h 113"/>
                <a:gd name="T30" fmla="*/ 68 w 190"/>
                <a:gd name="T31" fmla="*/ 92 h 113"/>
                <a:gd name="T32" fmla="*/ 60 w 190"/>
                <a:gd name="T33" fmla="*/ 92 h 113"/>
                <a:gd name="T34" fmla="*/ 48 w 190"/>
                <a:gd name="T35" fmla="*/ 94 h 113"/>
                <a:gd name="T36" fmla="*/ 44 w 190"/>
                <a:gd name="T37" fmla="*/ 98 h 113"/>
                <a:gd name="T38" fmla="*/ 41 w 190"/>
                <a:gd name="T39" fmla="*/ 100 h 113"/>
                <a:gd name="T40" fmla="*/ 39 w 190"/>
                <a:gd name="T41" fmla="*/ 103 h 113"/>
                <a:gd name="T42" fmla="*/ 37 w 190"/>
                <a:gd name="T43" fmla="*/ 103 h 113"/>
                <a:gd name="T44" fmla="*/ 31 w 190"/>
                <a:gd name="T45" fmla="*/ 101 h 113"/>
                <a:gd name="T46" fmla="*/ 27 w 190"/>
                <a:gd name="T47" fmla="*/ 105 h 113"/>
                <a:gd name="T48" fmla="*/ 17 w 190"/>
                <a:gd name="T49" fmla="*/ 103 h 113"/>
                <a:gd name="T50" fmla="*/ 13 w 190"/>
                <a:gd name="T51" fmla="*/ 105 h 113"/>
                <a:gd name="T52" fmla="*/ 11 w 190"/>
                <a:gd name="T53" fmla="*/ 98 h 113"/>
                <a:gd name="T54" fmla="*/ 11 w 190"/>
                <a:gd name="T55" fmla="*/ 90 h 113"/>
                <a:gd name="T56" fmla="*/ 10 w 190"/>
                <a:gd name="T57" fmla="*/ 84 h 113"/>
                <a:gd name="T58" fmla="*/ 8 w 190"/>
                <a:gd name="T59" fmla="*/ 80 h 113"/>
                <a:gd name="T60" fmla="*/ 6 w 190"/>
                <a:gd name="T61" fmla="*/ 70 h 113"/>
                <a:gd name="T62" fmla="*/ 4 w 190"/>
                <a:gd name="T63" fmla="*/ 65 h 113"/>
                <a:gd name="T64" fmla="*/ 2 w 190"/>
                <a:gd name="T65" fmla="*/ 63 h 113"/>
                <a:gd name="T66" fmla="*/ 2 w 190"/>
                <a:gd name="T67" fmla="*/ 59 h 113"/>
                <a:gd name="T68" fmla="*/ 2 w 190"/>
                <a:gd name="T69" fmla="*/ 55 h 113"/>
                <a:gd name="T70" fmla="*/ 4 w 190"/>
                <a:gd name="T71" fmla="*/ 49 h 113"/>
                <a:gd name="T72" fmla="*/ 6 w 190"/>
                <a:gd name="T73" fmla="*/ 43 h 113"/>
                <a:gd name="T74" fmla="*/ 10 w 190"/>
                <a:gd name="T75" fmla="*/ 39 h 113"/>
                <a:gd name="T76" fmla="*/ 10 w 190"/>
                <a:gd name="T77" fmla="*/ 26 h 113"/>
                <a:gd name="T78" fmla="*/ 15 w 190"/>
                <a:gd name="T79" fmla="*/ 26 h 113"/>
                <a:gd name="T80" fmla="*/ 19 w 190"/>
                <a:gd name="T81" fmla="*/ 28 h 113"/>
                <a:gd name="T82" fmla="*/ 31 w 190"/>
                <a:gd name="T83" fmla="*/ 28 h 113"/>
                <a:gd name="T84" fmla="*/ 66 w 190"/>
                <a:gd name="T85" fmla="*/ 30 h 113"/>
                <a:gd name="T86" fmla="*/ 83 w 190"/>
                <a:gd name="T87" fmla="*/ 22 h 113"/>
                <a:gd name="T88" fmla="*/ 163 w 190"/>
                <a:gd name="T89" fmla="*/ 28 h 113"/>
                <a:gd name="T90" fmla="*/ 184 w 190"/>
                <a:gd name="T91" fmla="*/ 103 h 113"/>
                <a:gd name="T92" fmla="*/ 186 w 190"/>
                <a:gd name="T93" fmla="*/ 105 h 113"/>
                <a:gd name="T94" fmla="*/ 184 w 190"/>
                <a:gd name="T95" fmla="*/ 109 h 113"/>
                <a:gd name="T96" fmla="*/ 177 w 190"/>
                <a:gd name="T97" fmla="*/ 109 h 113"/>
                <a:gd name="T98" fmla="*/ 173 w 190"/>
                <a:gd name="T99" fmla="*/ 105 h 113"/>
                <a:gd name="T100" fmla="*/ 179 w 190"/>
                <a:gd name="T101" fmla="*/ 105 h 113"/>
                <a:gd name="T102" fmla="*/ 157 w 190"/>
                <a:gd name="T103" fmla="*/ 113 h 113"/>
                <a:gd name="T104" fmla="*/ 153 w 190"/>
                <a:gd name="T105" fmla="*/ 113 h 113"/>
                <a:gd name="T106" fmla="*/ 153 w 190"/>
                <a:gd name="T107" fmla="*/ 111 h 113"/>
                <a:gd name="T108" fmla="*/ 0 w 190"/>
                <a:gd name="T109" fmla="*/ 63 h 113"/>
                <a:gd name="T110" fmla="*/ 0 w 190"/>
                <a:gd name="T111" fmla="*/ 59 h 113"/>
                <a:gd name="T112" fmla="*/ 0 w 190"/>
                <a:gd name="T113" fmla="*/ 61 h 113"/>
                <a:gd name="T114" fmla="*/ 2 w 190"/>
                <a:gd name="T115" fmla="*/ 82 h 113"/>
                <a:gd name="T116" fmla="*/ 4 w 190"/>
                <a:gd name="T117"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13">
                  <a:moveTo>
                    <a:pt x="163" y="30"/>
                  </a:moveTo>
                  <a:lnTo>
                    <a:pt x="169" y="39"/>
                  </a:lnTo>
                  <a:lnTo>
                    <a:pt x="167" y="39"/>
                  </a:lnTo>
                  <a:lnTo>
                    <a:pt x="167" y="39"/>
                  </a:lnTo>
                  <a:lnTo>
                    <a:pt x="165" y="41"/>
                  </a:lnTo>
                  <a:lnTo>
                    <a:pt x="165" y="41"/>
                  </a:lnTo>
                  <a:lnTo>
                    <a:pt x="165" y="41"/>
                  </a:lnTo>
                  <a:lnTo>
                    <a:pt x="163" y="41"/>
                  </a:lnTo>
                  <a:lnTo>
                    <a:pt x="161" y="41"/>
                  </a:lnTo>
                  <a:lnTo>
                    <a:pt x="161" y="41"/>
                  </a:lnTo>
                  <a:lnTo>
                    <a:pt x="161" y="41"/>
                  </a:lnTo>
                  <a:lnTo>
                    <a:pt x="159" y="43"/>
                  </a:lnTo>
                  <a:lnTo>
                    <a:pt x="159" y="43"/>
                  </a:lnTo>
                  <a:lnTo>
                    <a:pt x="159" y="43"/>
                  </a:lnTo>
                  <a:lnTo>
                    <a:pt x="159" y="43"/>
                  </a:lnTo>
                  <a:lnTo>
                    <a:pt x="157" y="43"/>
                  </a:lnTo>
                  <a:lnTo>
                    <a:pt x="155" y="45"/>
                  </a:lnTo>
                  <a:lnTo>
                    <a:pt x="155" y="47"/>
                  </a:lnTo>
                  <a:lnTo>
                    <a:pt x="153" y="51"/>
                  </a:lnTo>
                  <a:lnTo>
                    <a:pt x="153" y="53"/>
                  </a:lnTo>
                  <a:lnTo>
                    <a:pt x="155" y="55"/>
                  </a:lnTo>
                  <a:lnTo>
                    <a:pt x="155" y="55"/>
                  </a:lnTo>
                  <a:lnTo>
                    <a:pt x="153" y="57"/>
                  </a:lnTo>
                  <a:lnTo>
                    <a:pt x="151" y="57"/>
                  </a:lnTo>
                  <a:lnTo>
                    <a:pt x="149" y="57"/>
                  </a:lnTo>
                  <a:lnTo>
                    <a:pt x="145" y="59"/>
                  </a:lnTo>
                  <a:lnTo>
                    <a:pt x="145" y="61"/>
                  </a:lnTo>
                  <a:lnTo>
                    <a:pt x="145" y="61"/>
                  </a:lnTo>
                  <a:lnTo>
                    <a:pt x="144" y="61"/>
                  </a:lnTo>
                  <a:lnTo>
                    <a:pt x="144" y="61"/>
                  </a:lnTo>
                  <a:lnTo>
                    <a:pt x="140" y="63"/>
                  </a:lnTo>
                  <a:lnTo>
                    <a:pt x="138" y="63"/>
                  </a:lnTo>
                  <a:lnTo>
                    <a:pt x="138" y="65"/>
                  </a:lnTo>
                  <a:lnTo>
                    <a:pt x="136" y="65"/>
                  </a:lnTo>
                  <a:lnTo>
                    <a:pt x="134" y="65"/>
                  </a:lnTo>
                  <a:lnTo>
                    <a:pt x="132" y="65"/>
                  </a:lnTo>
                  <a:lnTo>
                    <a:pt x="130" y="65"/>
                  </a:lnTo>
                  <a:lnTo>
                    <a:pt x="130" y="65"/>
                  </a:lnTo>
                  <a:lnTo>
                    <a:pt x="130" y="65"/>
                  </a:lnTo>
                  <a:lnTo>
                    <a:pt x="128" y="67"/>
                  </a:lnTo>
                  <a:lnTo>
                    <a:pt x="126" y="67"/>
                  </a:lnTo>
                  <a:lnTo>
                    <a:pt x="126" y="67"/>
                  </a:lnTo>
                  <a:lnTo>
                    <a:pt x="126" y="67"/>
                  </a:lnTo>
                  <a:lnTo>
                    <a:pt x="122" y="68"/>
                  </a:lnTo>
                  <a:lnTo>
                    <a:pt x="120" y="68"/>
                  </a:lnTo>
                  <a:lnTo>
                    <a:pt x="118" y="68"/>
                  </a:lnTo>
                  <a:lnTo>
                    <a:pt x="118" y="68"/>
                  </a:lnTo>
                  <a:lnTo>
                    <a:pt x="114" y="70"/>
                  </a:lnTo>
                  <a:lnTo>
                    <a:pt x="111" y="70"/>
                  </a:lnTo>
                  <a:lnTo>
                    <a:pt x="109" y="72"/>
                  </a:lnTo>
                  <a:lnTo>
                    <a:pt x="107" y="72"/>
                  </a:lnTo>
                  <a:lnTo>
                    <a:pt x="105" y="74"/>
                  </a:lnTo>
                  <a:lnTo>
                    <a:pt x="105" y="74"/>
                  </a:lnTo>
                  <a:lnTo>
                    <a:pt x="105" y="74"/>
                  </a:lnTo>
                  <a:lnTo>
                    <a:pt x="103" y="76"/>
                  </a:lnTo>
                  <a:lnTo>
                    <a:pt x="103" y="76"/>
                  </a:lnTo>
                  <a:lnTo>
                    <a:pt x="103" y="78"/>
                  </a:lnTo>
                  <a:lnTo>
                    <a:pt x="101" y="80"/>
                  </a:lnTo>
                  <a:lnTo>
                    <a:pt x="99" y="82"/>
                  </a:lnTo>
                  <a:lnTo>
                    <a:pt x="97" y="82"/>
                  </a:lnTo>
                  <a:lnTo>
                    <a:pt x="97" y="82"/>
                  </a:lnTo>
                  <a:lnTo>
                    <a:pt x="97" y="82"/>
                  </a:lnTo>
                  <a:lnTo>
                    <a:pt x="95" y="82"/>
                  </a:lnTo>
                  <a:lnTo>
                    <a:pt x="93" y="82"/>
                  </a:lnTo>
                  <a:lnTo>
                    <a:pt x="91" y="82"/>
                  </a:lnTo>
                  <a:lnTo>
                    <a:pt x="91" y="82"/>
                  </a:lnTo>
                  <a:lnTo>
                    <a:pt x="91" y="82"/>
                  </a:lnTo>
                  <a:lnTo>
                    <a:pt x="89" y="82"/>
                  </a:lnTo>
                  <a:lnTo>
                    <a:pt x="89" y="82"/>
                  </a:lnTo>
                  <a:lnTo>
                    <a:pt x="87" y="82"/>
                  </a:lnTo>
                  <a:lnTo>
                    <a:pt x="87" y="82"/>
                  </a:lnTo>
                  <a:lnTo>
                    <a:pt x="87" y="82"/>
                  </a:lnTo>
                  <a:lnTo>
                    <a:pt x="87" y="82"/>
                  </a:lnTo>
                  <a:lnTo>
                    <a:pt x="85" y="82"/>
                  </a:lnTo>
                  <a:lnTo>
                    <a:pt x="85" y="82"/>
                  </a:lnTo>
                  <a:lnTo>
                    <a:pt x="85" y="82"/>
                  </a:lnTo>
                  <a:lnTo>
                    <a:pt x="85" y="84"/>
                  </a:lnTo>
                  <a:lnTo>
                    <a:pt x="83" y="84"/>
                  </a:lnTo>
                  <a:lnTo>
                    <a:pt x="83" y="84"/>
                  </a:lnTo>
                  <a:lnTo>
                    <a:pt x="83" y="84"/>
                  </a:lnTo>
                  <a:lnTo>
                    <a:pt x="81" y="84"/>
                  </a:lnTo>
                  <a:lnTo>
                    <a:pt x="81" y="84"/>
                  </a:lnTo>
                  <a:lnTo>
                    <a:pt x="81" y="86"/>
                  </a:lnTo>
                  <a:lnTo>
                    <a:pt x="79" y="86"/>
                  </a:lnTo>
                  <a:lnTo>
                    <a:pt x="79" y="86"/>
                  </a:lnTo>
                  <a:lnTo>
                    <a:pt x="78" y="88"/>
                  </a:lnTo>
                  <a:lnTo>
                    <a:pt x="78" y="88"/>
                  </a:lnTo>
                  <a:lnTo>
                    <a:pt x="78" y="88"/>
                  </a:lnTo>
                  <a:lnTo>
                    <a:pt x="76" y="88"/>
                  </a:lnTo>
                  <a:lnTo>
                    <a:pt x="76" y="90"/>
                  </a:lnTo>
                  <a:lnTo>
                    <a:pt x="74" y="90"/>
                  </a:lnTo>
                  <a:lnTo>
                    <a:pt x="74" y="90"/>
                  </a:lnTo>
                  <a:lnTo>
                    <a:pt x="70" y="90"/>
                  </a:lnTo>
                  <a:lnTo>
                    <a:pt x="70" y="90"/>
                  </a:lnTo>
                  <a:lnTo>
                    <a:pt x="68" y="90"/>
                  </a:lnTo>
                  <a:lnTo>
                    <a:pt x="68" y="92"/>
                  </a:lnTo>
                  <a:lnTo>
                    <a:pt x="68" y="92"/>
                  </a:lnTo>
                  <a:lnTo>
                    <a:pt x="66" y="92"/>
                  </a:lnTo>
                  <a:lnTo>
                    <a:pt x="66" y="92"/>
                  </a:lnTo>
                  <a:lnTo>
                    <a:pt x="62" y="92"/>
                  </a:lnTo>
                  <a:lnTo>
                    <a:pt x="60" y="92"/>
                  </a:lnTo>
                  <a:lnTo>
                    <a:pt x="60" y="92"/>
                  </a:lnTo>
                  <a:lnTo>
                    <a:pt x="56" y="92"/>
                  </a:lnTo>
                  <a:lnTo>
                    <a:pt x="54" y="92"/>
                  </a:lnTo>
                  <a:lnTo>
                    <a:pt x="54" y="92"/>
                  </a:lnTo>
                  <a:lnTo>
                    <a:pt x="52" y="94"/>
                  </a:lnTo>
                  <a:lnTo>
                    <a:pt x="48" y="94"/>
                  </a:lnTo>
                  <a:lnTo>
                    <a:pt x="48" y="94"/>
                  </a:lnTo>
                  <a:lnTo>
                    <a:pt x="46" y="96"/>
                  </a:lnTo>
                  <a:lnTo>
                    <a:pt x="46" y="96"/>
                  </a:lnTo>
                  <a:lnTo>
                    <a:pt x="46" y="96"/>
                  </a:lnTo>
                  <a:lnTo>
                    <a:pt x="46" y="96"/>
                  </a:lnTo>
                  <a:lnTo>
                    <a:pt x="46" y="98"/>
                  </a:lnTo>
                  <a:lnTo>
                    <a:pt x="44" y="98"/>
                  </a:lnTo>
                  <a:lnTo>
                    <a:pt x="44" y="98"/>
                  </a:lnTo>
                  <a:lnTo>
                    <a:pt x="44" y="98"/>
                  </a:lnTo>
                  <a:lnTo>
                    <a:pt x="43" y="98"/>
                  </a:lnTo>
                  <a:lnTo>
                    <a:pt x="43" y="100"/>
                  </a:lnTo>
                  <a:lnTo>
                    <a:pt x="43" y="100"/>
                  </a:lnTo>
                  <a:lnTo>
                    <a:pt x="41" y="100"/>
                  </a:lnTo>
                  <a:lnTo>
                    <a:pt x="41" y="100"/>
                  </a:lnTo>
                  <a:lnTo>
                    <a:pt x="41" y="100"/>
                  </a:lnTo>
                  <a:lnTo>
                    <a:pt x="41" y="100"/>
                  </a:lnTo>
                  <a:lnTo>
                    <a:pt x="41" y="100"/>
                  </a:lnTo>
                  <a:lnTo>
                    <a:pt x="39" y="101"/>
                  </a:lnTo>
                  <a:lnTo>
                    <a:pt x="39" y="103"/>
                  </a:lnTo>
                  <a:lnTo>
                    <a:pt x="39" y="101"/>
                  </a:lnTo>
                  <a:lnTo>
                    <a:pt x="37" y="101"/>
                  </a:lnTo>
                  <a:lnTo>
                    <a:pt x="37" y="101"/>
                  </a:lnTo>
                  <a:lnTo>
                    <a:pt x="37" y="103"/>
                  </a:lnTo>
                  <a:lnTo>
                    <a:pt x="37" y="103"/>
                  </a:lnTo>
                  <a:lnTo>
                    <a:pt x="37" y="103"/>
                  </a:lnTo>
                  <a:lnTo>
                    <a:pt x="37" y="103"/>
                  </a:lnTo>
                  <a:lnTo>
                    <a:pt x="37" y="103"/>
                  </a:lnTo>
                  <a:lnTo>
                    <a:pt x="35" y="103"/>
                  </a:lnTo>
                  <a:lnTo>
                    <a:pt x="33" y="101"/>
                  </a:lnTo>
                  <a:lnTo>
                    <a:pt x="33" y="101"/>
                  </a:lnTo>
                  <a:lnTo>
                    <a:pt x="31" y="101"/>
                  </a:lnTo>
                  <a:lnTo>
                    <a:pt x="31" y="101"/>
                  </a:lnTo>
                  <a:lnTo>
                    <a:pt x="31" y="103"/>
                  </a:lnTo>
                  <a:lnTo>
                    <a:pt x="29" y="103"/>
                  </a:lnTo>
                  <a:lnTo>
                    <a:pt x="29" y="103"/>
                  </a:lnTo>
                  <a:lnTo>
                    <a:pt x="29" y="105"/>
                  </a:lnTo>
                  <a:lnTo>
                    <a:pt x="27" y="105"/>
                  </a:lnTo>
                  <a:lnTo>
                    <a:pt x="25" y="105"/>
                  </a:lnTo>
                  <a:lnTo>
                    <a:pt x="21" y="105"/>
                  </a:lnTo>
                  <a:lnTo>
                    <a:pt x="21" y="105"/>
                  </a:lnTo>
                  <a:lnTo>
                    <a:pt x="21" y="105"/>
                  </a:lnTo>
                  <a:lnTo>
                    <a:pt x="19" y="103"/>
                  </a:lnTo>
                  <a:lnTo>
                    <a:pt x="17" y="103"/>
                  </a:lnTo>
                  <a:lnTo>
                    <a:pt x="15" y="103"/>
                  </a:lnTo>
                  <a:lnTo>
                    <a:pt x="15" y="103"/>
                  </a:lnTo>
                  <a:lnTo>
                    <a:pt x="15" y="103"/>
                  </a:lnTo>
                  <a:lnTo>
                    <a:pt x="13" y="103"/>
                  </a:lnTo>
                  <a:lnTo>
                    <a:pt x="13" y="105"/>
                  </a:lnTo>
                  <a:lnTo>
                    <a:pt x="13" y="105"/>
                  </a:lnTo>
                  <a:lnTo>
                    <a:pt x="13" y="103"/>
                  </a:lnTo>
                  <a:lnTo>
                    <a:pt x="13" y="103"/>
                  </a:lnTo>
                  <a:lnTo>
                    <a:pt x="13" y="103"/>
                  </a:lnTo>
                  <a:lnTo>
                    <a:pt x="13" y="101"/>
                  </a:lnTo>
                  <a:lnTo>
                    <a:pt x="13" y="100"/>
                  </a:lnTo>
                  <a:lnTo>
                    <a:pt x="11" y="98"/>
                  </a:lnTo>
                  <a:lnTo>
                    <a:pt x="11" y="96"/>
                  </a:lnTo>
                  <a:lnTo>
                    <a:pt x="10" y="96"/>
                  </a:lnTo>
                  <a:lnTo>
                    <a:pt x="10" y="96"/>
                  </a:lnTo>
                  <a:lnTo>
                    <a:pt x="10" y="94"/>
                  </a:lnTo>
                  <a:lnTo>
                    <a:pt x="10" y="94"/>
                  </a:lnTo>
                  <a:lnTo>
                    <a:pt x="11" y="90"/>
                  </a:lnTo>
                  <a:lnTo>
                    <a:pt x="11" y="90"/>
                  </a:lnTo>
                  <a:lnTo>
                    <a:pt x="11" y="88"/>
                  </a:lnTo>
                  <a:lnTo>
                    <a:pt x="11" y="88"/>
                  </a:lnTo>
                  <a:lnTo>
                    <a:pt x="11" y="88"/>
                  </a:lnTo>
                  <a:lnTo>
                    <a:pt x="10" y="84"/>
                  </a:lnTo>
                  <a:lnTo>
                    <a:pt x="10" y="84"/>
                  </a:lnTo>
                  <a:lnTo>
                    <a:pt x="10" y="84"/>
                  </a:lnTo>
                  <a:lnTo>
                    <a:pt x="8" y="84"/>
                  </a:lnTo>
                  <a:lnTo>
                    <a:pt x="8" y="82"/>
                  </a:lnTo>
                  <a:lnTo>
                    <a:pt x="8" y="82"/>
                  </a:lnTo>
                  <a:lnTo>
                    <a:pt x="8" y="80"/>
                  </a:lnTo>
                  <a:lnTo>
                    <a:pt x="8" y="80"/>
                  </a:lnTo>
                  <a:lnTo>
                    <a:pt x="8" y="78"/>
                  </a:lnTo>
                  <a:lnTo>
                    <a:pt x="6" y="76"/>
                  </a:lnTo>
                  <a:lnTo>
                    <a:pt x="6" y="74"/>
                  </a:lnTo>
                  <a:lnTo>
                    <a:pt x="6" y="72"/>
                  </a:lnTo>
                  <a:lnTo>
                    <a:pt x="6" y="72"/>
                  </a:lnTo>
                  <a:lnTo>
                    <a:pt x="6" y="70"/>
                  </a:lnTo>
                  <a:lnTo>
                    <a:pt x="6" y="70"/>
                  </a:lnTo>
                  <a:lnTo>
                    <a:pt x="6" y="68"/>
                  </a:lnTo>
                  <a:lnTo>
                    <a:pt x="6" y="68"/>
                  </a:lnTo>
                  <a:lnTo>
                    <a:pt x="6" y="67"/>
                  </a:lnTo>
                  <a:lnTo>
                    <a:pt x="4" y="65"/>
                  </a:lnTo>
                  <a:lnTo>
                    <a:pt x="4" y="65"/>
                  </a:lnTo>
                  <a:lnTo>
                    <a:pt x="4" y="63"/>
                  </a:lnTo>
                  <a:lnTo>
                    <a:pt x="2" y="63"/>
                  </a:lnTo>
                  <a:lnTo>
                    <a:pt x="2" y="63"/>
                  </a:lnTo>
                  <a:lnTo>
                    <a:pt x="2" y="63"/>
                  </a:lnTo>
                  <a:lnTo>
                    <a:pt x="2" y="63"/>
                  </a:lnTo>
                  <a:lnTo>
                    <a:pt x="2" y="63"/>
                  </a:lnTo>
                  <a:lnTo>
                    <a:pt x="2" y="61"/>
                  </a:lnTo>
                  <a:lnTo>
                    <a:pt x="2" y="63"/>
                  </a:lnTo>
                  <a:lnTo>
                    <a:pt x="4" y="63"/>
                  </a:lnTo>
                  <a:lnTo>
                    <a:pt x="4" y="63"/>
                  </a:lnTo>
                  <a:lnTo>
                    <a:pt x="4" y="61"/>
                  </a:lnTo>
                  <a:lnTo>
                    <a:pt x="2" y="59"/>
                  </a:lnTo>
                  <a:lnTo>
                    <a:pt x="2" y="59"/>
                  </a:lnTo>
                  <a:lnTo>
                    <a:pt x="2" y="57"/>
                  </a:lnTo>
                  <a:lnTo>
                    <a:pt x="2" y="57"/>
                  </a:lnTo>
                  <a:lnTo>
                    <a:pt x="2" y="55"/>
                  </a:lnTo>
                  <a:lnTo>
                    <a:pt x="2" y="55"/>
                  </a:lnTo>
                  <a:lnTo>
                    <a:pt x="2" y="55"/>
                  </a:lnTo>
                  <a:lnTo>
                    <a:pt x="2" y="55"/>
                  </a:lnTo>
                  <a:lnTo>
                    <a:pt x="2" y="53"/>
                  </a:lnTo>
                  <a:lnTo>
                    <a:pt x="4" y="53"/>
                  </a:lnTo>
                  <a:lnTo>
                    <a:pt x="4" y="51"/>
                  </a:lnTo>
                  <a:lnTo>
                    <a:pt x="4" y="51"/>
                  </a:lnTo>
                  <a:lnTo>
                    <a:pt x="4" y="49"/>
                  </a:lnTo>
                  <a:lnTo>
                    <a:pt x="4" y="49"/>
                  </a:lnTo>
                  <a:lnTo>
                    <a:pt x="4" y="45"/>
                  </a:lnTo>
                  <a:lnTo>
                    <a:pt x="4" y="45"/>
                  </a:lnTo>
                  <a:lnTo>
                    <a:pt x="4" y="43"/>
                  </a:lnTo>
                  <a:lnTo>
                    <a:pt x="4" y="43"/>
                  </a:lnTo>
                  <a:lnTo>
                    <a:pt x="6" y="43"/>
                  </a:lnTo>
                  <a:lnTo>
                    <a:pt x="8" y="41"/>
                  </a:lnTo>
                  <a:lnTo>
                    <a:pt x="8" y="41"/>
                  </a:lnTo>
                  <a:lnTo>
                    <a:pt x="8" y="39"/>
                  </a:lnTo>
                  <a:lnTo>
                    <a:pt x="8" y="39"/>
                  </a:lnTo>
                  <a:lnTo>
                    <a:pt x="8" y="39"/>
                  </a:lnTo>
                  <a:lnTo>
                    <a:pt x="10" y="39"/>
                  </a:lnTo>
                  <a:lnTo>
                    <a:pt x="10" y="37"/>
                  </a:lnTo>
                  <a:lnTo>
                    <a:pt x="10" y="35"/>
                  </a:lnTo>
                  <a:lnTo>
                    <a:pt x="8" y="35"/>
                  </a:lnTo>
                  <a:lnTo>
                    <a:pt x="10" y="32"/>
                  </a:lnTo>
                  <a:lnTo>
                    <a:pt x="10" y="28"/>
                  </a:lnTo>
                  <a:lnTo>
                    <a:pt x="10" y="26"/>
                  </a:lnTo>
                  <a:lnTo>
                    <a:pt x="11" y="26"/>
                  </a:lnTo>
                  <a:lnTo>
                    <a:pt x="11" y="26"/>
                  </a:lnTo>
                  <a:lnTo>
                    <a:pt x="11" y="26"/>
                  </a:lnTo>
                  <a:lnTo>
                    <a:pt x="13" y="26"/>
                  </a:lnTo>
                  <a:lnTo>
                    <a:pt x="13" y="24"/>
                  </a:lnTo>
                  <a:lnTo>
                    <a:pt x="15" y="26"/>
                  </a:lnTo>
                  <a:lnTo>
                    <a:pt x="15" y="26"/>
                  </a:lnTo>
                  <a:lnTo>
                    <a:pt x="17" y="26"/>
                  </a:lnTo>
                  <a:lnTo>
                    <a:pt x="17" y="26"/>
                  </a:lnTo>
                  <a:lnTo>
                    <a:pt x="17" y="26"/>
                  </a:lnTo>
                  <a:lnTo>
                    <a:pt x="17" y="28"/>
                  </a:lnTo>
                  <a:lnTo>
                    <a:pt x="19" y="28"/>
                  </a:lnTo>
                  <a:lnTo>
                    <a:pt x="21" y="28"/>
                  </a:lnTo>
                  <a:lnTo>
                    <a:pt x="23" y="28"/>
                  </a:lnTo>
                  <a:lnTo>
                    <a:pt x="25" y="26"/>
                  </a:lnTo>
                  <a:lnTo>
                    <a:pt x="29" y="26"/>
                  </a:lnTo>
                  <a:lnTo>
                    <a:pt x="29" y="26"/>
                  </a:lnTo>
                  <a:lnTo>
                    <a:pt x="31" y="28"/>
                  </a:lnTo>
                  <a:lnTo>
                    <a:pt x="33" y="26"/>
                  </a:lnTo>
                  <a:lnTo>
                    <a:pt x="43" y="26"/>
                  </a:lnTo>
                  <a:lnTo>
                    <a:pt x="44" y="28"/>
                  </a:lnTo>
                  <a:lnTo>
                    <a:pt x="56" y="30"/>
                  </a:lnTo>
                  <a:lnTo>
                    <a:pt x="60" y="30"/>
                  </a:lnTo>
                  <a:lnTo>
                    <a:pt x="66" y="30"/>
                  </a:lnTo>
                  <a:lnTo>
                    <a:pt x="70" y="33"/>
                  </a:lnTo>
                  <a:lnTo>
                    <a:pt x="74" y="33"/>
                  </a:lnTo>
                  <a:lnTo>
                    <a:pt x="78" y="32"/>
                  </a:lnTo>
                  <a:lnTo>
                    <a:pt x="78" y="32"/>
                  </a:lnTo>
                  <a:lnTo>
                    <a:pt x="79" y="26"/>
                  </a:lnTo>
                  <a:lnTo>
                    <a:pt x="83" y="22"/>
                  </a:lnTo>
                  <a:lnTo>
                    <a:pt x="89" y="14"/>
                  </a:lnTo>
                  <a:lnTo>
                    <a:pt x="105" y="6"/>
                  </a:lnTo>
                  <a:lnTo>
                    <a:pt x="132" y="4"/>
                  </a:lnTo>
                  <a:lnTo>
                    <a:pt x="138" y="2"/>
                  </a:lnTo>
                  <a:lnTo>
                    <a:pt x="151" y="0"/>
                  </a:lnTo>
                  <a:lnTo>
                    <a:pt x="163" y="28"/>
                  </a:lnTo>
                  <a:lnTo>
                    <a:pt x="163" y="30"/>
                  </a:lnTo>
                  <a:lnTo>
                    <a:pt x="163" y="30"/>
                  </a:lnTo>
                  <a:close/>
                  <a:moveTo>
                    <a:pt x="179" y="105"/>
                  </a:moveTo>
                  <a:lnTo>
                    <a:pt x="180" y="105"/>
                  </a:lnTo>
                  <a:lnTo>
                    <a:pt x="182" y="105"/>
                  </a:lnTo>
                  <a:lnTo>
                    <a:pt x="184" y="103"/>
                  </a:lnTo>
                  <a:lnTo>
                    <a:pt x="184" y="103"/>
                  </a:lnTo>
                  <a:lnTo>
                    <a:pt x="184" y="103"/>
                  </a:lnTo>
                  <a:lnTo>
                    <a:pt x="184" y="103"/>
                  </a:lnTo>
                  <a:lnTo>
                    <a:pt x="186" y="105"/>
                  </a:lnTo>
                  <a:lnTo>
                    <a:pt x="186" y="105"/>
                  </a:lnTo>
                  <a:lnTo>
                    <a:pt x="186" y="105"/>
                  </a:lnTo>
                  <a:lnTo>
                    <a:pt x="190" y="105"/>
                  </a:lnTo>
                  <a:lnTo>
                    <a:pt x="190" y="107"/>
                  </a:lnTo>
                  <a:lnTo>
                    <a:pt x="190" y="107"/>
                  </a:lnTo>
                  <a:lnTo>
                    <a:pt x="186" y="109"/>
                  </a:lnTo>
                  <a:lnTo>
                    <a:pt x="186" y="109"/>
                  </a:lnTo>
                  <a:lnTo>
                    <a:pt x="184" y="109"/>
                  </a:lnTo>
                  <a:lnTo>
                    <a:pt x="184" y="109"/>
                  </a:lnTo>
                  <a:lnTo>
                    <a:pt x="182" y="109"/>
                  </a:lnTo>
                  <a:lnTo>
                    <a:pt x="180" y="111"/>
                  </a:lnTo>
                  <a:lnTo>
                    <a:pt x="179" y="111"/>
                  </a:lnTo>
                  <a:lnTo>
                    <a:pt x="177" y="109"/>
                  </a:lnTo>
                  <a:lnTo>
                    <a:pt x="177" y="109"/>
                  </a:lnTo>
                  <a:lnTo>
                    <a:pt x="177" y="109"/>
                  </a:lnTo>
                  <a:lnTo>
                    <a:pt x="173" y="107"/>
                  </a:lnTo>
                  <a:lnTo>
                    <a:pt x="173" y="107"/>
                  </a:lnTo>
                  <a:lnTo>
                    <a:pt x="173" y="107"/>
                  </a:lnTo>
                  <a:lnTo>
                    <a:pt x="173" y="105"/>
                  </a:lnTo>
                  <a:lnTo>
                    <a:pt x="173" y="105"/>
                  </a:lnTo>
                  <a:lnTo>
                    <a:pt x="173" y="105"/>
                  </a:lnTo>
                  <a:lnTo>
                    <a:pt x="173" y="105"/>
                  </a:lnTo>
                  <a:lnTo>
                    <a:pt x="175" y="103"/>
                  </a:lnTo>
                  <a:lnTo>
                    <a:pt x="177" y="103"/>
                  </a:lnTo>
                  <a:lnTo>
                    <a:pt x="179" y="105"/>
                  </a:lnTo>
                  <a:lnTo>
                    <a:pt x="179" y="105"/>
                  </a:lnTo>
                  <a:close/>
                  <a:moveTo>
                    <a:pt x="155" y="113"/>
                  </a:moveTo>
                  <a:lnTo>
                    <a:pt x="155" y="113"/>
                  </a:lnTo>
                  <a:lnTo>
                    <a:pt x="155" y="113"/>
                  </a:lnTo>
                  <a:lnTo>
                    <a:pt x="157" y="113"/>
                  </a:lnTo>
                  <a:lnTo>
                    <a:pt x="157" y="113"/>
                  </a:lnTo>
                  <a:lnTo>
                    <a:pt x="157" y="113"/>
                  </a:lnTo>
                  <a:lnTo>
                    <a:pt x="157" y="113"/>
                  </a:lnTo>
                  <a:lnTo>
                    <a:pt x="157" y="113"/>
                  </a:lnTo>
                  <a:lnTo>
                    <a:pt x="155" y="113"/>
                  </a:lnTo>
                  <a:lnTo>
                    <a:pt x="153" y="113"/>
                  </a:lnTo>
                  <a:lnTo>
                    <a:pt x="153" y="113"/>
                  </a:lnTo>
                  <a:lnTo>
                    <a:pt x="153" y="113"/>
                  </a:lnTo>
                  <a:lnTo>
                    <a:pt x="153" y="113"/>
                  </a:lnTo>
                  <a:lnTo>
                    <a:pt x="151" y="111"/>
                  </a:lnTo>
                  <a:lnTo>
                    <a:pt x="151" y="111"/>
                  </a:lnTo>
                  <a:lnTo>
                    <a:pt x="153" y="111"/>
                  </a:lnTo>
                  <a:lnTo>
                    <a:pt x="153" y="111"/>
                  </a:lnTo>
                  <a:lnTo>
                    <a:pt x="153" y="111"/>
                  </a:lnTo>
                  <a:lnTo>
                    <a:pt x="153" y="111"/>
                  </a:lnTo>
                  <a:lnTo>
                    <a:pt x="153" y="111"/>
                  </a:lnTo>
                  <a:lnTo>
                    <a:pt x="153" y="113"/>
                  </a:lnTo>
                  <a:lnTo>
                    <a:pt x="155" y="113"/>
                  </a:lnTo>
                  <a:lnTo>
                    <a:pt x="155" y="113"/>
                  </a:lnTo>
                  <a:close/>
                  <a:moveTo>
                    <a:pt x="0" y="63"/>
                  </a:moveTo>
                  <a:lnTo>
                    <a:pt x="0" y="63"/>
                  </a:lnTo>
                  <a:lnTo>
                    <a:pt x="0" y="63"/>
                  </a:lnTo>
                  <a:lnTo>
                    <a:pt x="0" y="61"/>
                  </a:lnTo>
                  <a:lnTo>
                    <a:pt x="0" y="61"/>
                  </a:lnTo>
                  <a:lnTo>
                    <a:pt x="0" y="61"/>
                  </a:lnTo>
                  <a:lnTo>
                    <a:pt x="0" y="59"/>
                  </a:lnTo>
                  <a:lnTo>
                    <a:pt x="0" y="59"/>
                  </a:lnTo>
                  <a:lnTo>
                    <a:pt x="0" y="59"/>
                  </a:lnTo>
                  <a:lnTo>
                    <a:pt x="0" y="59"/>
                  </a:lnTo>
                  <a:lnTo>
                    <a:pt x="0" y="61"/>
                  </a:lnTo>
                  <a:lnTo>
                    <a:pt x="0" y="61"/>
                  </a:lnTo>
                  <a:lnTo>
                    <a:pt x="0" y="61"/>
                  </a:lnTo>
                  <a:lnTo>
                    <a:pt x="0" y="63"/>
                  </a:lnTo>
                  <a:close/>
                  <a:moveTo>
                    <a:pt x="4" y="84"/>
                  </a:moveTo>
                  <a:lnTo>
                    <a:pt x="2" y="84"/>
                  </a:lnTo>
                  <a:lnTo>
                    <a:pt x="2" y="84"/>
                  </a:lnTo>
                  <a:lnTo>
                    <a:pt x="2" y="82"/>
                  </a:lnTo>
                  <a:lnTo>
                    <a:pt x="2" y="82"/>
                  </a:lnTo>
                  <a:lnTo>
                    <a:pt x="2" y="82"/>
                  </a:lnTo>
                  <a:lnTo>
                    <a:pt x="2" y="82"/>
                  </a:lnTo>
                  <a:lnTo>
                    <a:pt x="2" y="82"/>
                  </a:lnTo>
                  <a:lnTo>
                    <a:pt x="4" y="82"/>
                  </a:lnTo>
                  <a:lnTo>
                    <a:pt x="4" y="82"/>
                  </a:lnTo>
                  <a:lnTo>
                    <a:pt x="4" y="8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4" name="Western Sahara"/>
            <p:cNvSpPr>
              <a:spLocks/>
            </p:cNvSpPr>
            <p:nvPr/>
          </p:nvSpPr>
          <p:spPr bwMode="auto">
            <a:xfrm>
              <a:off x="5069479" y="3345433"/>
              <a:ext cx="269384" cy="233730"/>
            </a:xfrm>
            <a:custGeom>
              <a:avLst/>
              <a:gdLst>
                <a:gd name="T0" fmla="*/ 109 w 136"/>
                <a:gd name="T1" fmla="*/ 0 h 118"/>
                <a:gd name="T2" fmla="*/ 115 w 136"/>
                <a:gd name="T3" fmla="*/ 0 h 118"/>
                <a:gd name="T4" fmla="*/ 125 w 136"/>
                <a:gd name="T5" fmla="*/ 0 h 118"/>
                <a:gd name="T6" fmla="*/ 136 w 136"/>
                <a:gd name="T7" fmla="*/ 4 h 118"/>
                <a:gd name="T8" fmla="*/ 136 w 136"/>
                <a:gd name="T9" fmla="*/ 21 h 118"/>
                <a:gd name="T10" fmla="*/ 125 w 136"/>
                <a:gd name="T11" fmla="*/ 29 h 118"/>
                <a:gd name="T12" fmla="*/ 115 w 136"/>
                <a:gd name="T13" fmla="*/ 29 h 118"/>
                <a:gd name="T14" fmla="*/ 107 w 136"/>
                <a:gd name="T15" fmla="*/ 29 h 118"/>
                <a:gd name="T16" fmla="*/ 82 w 136"/>
                <a:gd name="T17" fmla="*/ 29 h 118"/>
                <a:gd name="T18" fmla="*/ 82 w 136"/>
                <a:gd name="T19" fmla="*/ 41 h 118"/>
                <a:gd name="T20" fmla="*/ 82 w 136"/>
                <a:gd name="T21" fmla="*/ 50 h 118"/>
                <a:gd name="T22" fmla="*/ 82 w 136"/>
                <a:gd name="T23" fmla="*/ 64 h 118"/>
                <a:gd name="T24" fmla="*/ 78 w 136"/>
                <a:gd name="T25" fmla="*/ 74 h 118"/>
                <a:gd name="T26" fmla="*/ 72 w 136"/>
                <a:gd name="T27" fmla="*/ 76 h 118"/>
                <a:gd name="T28" fmla="*/ 64 w 136"/>
                <a:gd name="T29" fmla="*/ 81 h 118"/>
                <a:gd name="T30" fmla="*/ 64 w 136"/>
                <a:gd name="T31" fmla="*/ 87 h 118"/>
                <a:gd name="T32" fmla="*/ 64 w 136"/>
                <a:gd name="T33" fmla="*/ 95 h 118"/>
                <a:gd name="T34" fmla="*/ 66 w 136"/>
                <a:gd name="T35" fmla="*/ 109 h 118"/>
                <a:gd name="T36" fmla="*/ 45 w 136"/>
                <a:gd name="T37" fmla="*/ 109 h 118"/>
                <a:gd name="T38" fmla="*/ 29 w 136"/>
                <a:gd name="T39" fmla="*/ 109 h 118"/>
                <a:gd name="T40" fmla="*/ 16 w 136"/>
                <a:gd name="T41" fmla="*/ 109 h 118"/>
                <a:gd name="T42" fmla="*/ 2 w 136"/>
                <a:gd name="T43" fmla="*/ 112 h 118"/>
                <a:gd name="T44" fmla="*/ 0 w 136"/>
                <a:gd name="T45" fmla="*/ 116 h 118"/>
                <a:gd name="T46" fmla="*/ 0 w 136"/>
                <a:gd name="T47" fmla="*/ 114 h 118"/>
                <a:gd name="T48" fmla="*/ 2 w 136"/>
                <a:gd name="T49" fmla="*/ 107 h 118"/>
                <a:gd name="T50" fmla="*/ 2 w 136"/>
                <a:gd name="T51" fmla="*/ 103 h 118"/>
                <a:gd name="T52" fmla="*/ 2 w 136"/>
                <a:gd name="T53" fmla="*/ 97 h 118"/>
                <a:gd name="T54" fmla="*/ 8 w 136"/>
                <a:gd name="T55" fmla="*/ 93 h 118"/>
                <a:gd name="T56" fmla="*/ 10 w 136"/>
                <a:gd name="T57" fmla="*/ 91 h 118"/>
                <a:gd name="T58" fmla="*/ 12 w 136"/>
                <a:gd name="T59" fmla="*/ 87 h 118"/>
                <a:gd name="T60" fmla="*/ 12 w 136"/>
                <a:gd name="T61" fmla="*/ 83 h 118"/>
                <a:gd name="T62" fmla="*/ 14 w 136"/>
                <a:gd name="T63" fmla="*/ 81 h 118"/>
                <a:gd name="T64" fmla="*/ 16 w 136"/>
                <a:gd name="T65" fmla="*/ 79 h 118"/>
                <a:gd name="T66" fmla="*/ 18 w 136"/>
                <a:gd name="T67" fmla="*/ 74 h 118"/>
                <a:gd name="T68" fmla="*/ 18 w 136"/>
                <a:gd name="T69" fmla="*/ 72 h 118"/>
                <a:gd name="T70" fmla="*/ 20 w 136"/>
                <a:gd name="T71" fmla="*/ 70 h 118"/>
                <a:gd name="T72" fmla="*/ 22 w 136"/>
                <a:gd name="T73" fmla="*/ 66 h 118"/>
                <a:gd name="T74" fmla="*/ 20 w 136"/>
                <a:gd name="T75" fmla="*/ 66 h 118"/>
                <a:gd name="T76" fmla="*/ 20 w 136"/>
                <a:gd name="T77" fmla="*/ 66 h 118"/>
                <a:gd name="T78" fmla="*/ 22 w 136"/>
                <a:gd name="T79" fmla="*/ 64 h 118"/>
                <a:gd name="T80" fmla="*/ 27 w 136"/>
                <a:gd name="T81" fmla="*/ 58 h 118"/>
                <a:gd name="T82" fmla="*/ 29 w 136"/>
                <a:gd name="T83" fmla="*/ 56 h 118"/>
                <a:gd name="T84" fmla="*/ 31 w 136"/>
                <a:gd name="T85" fmla="*/ 54 h 118"/>
                <a:gd name="T86" fmla="*/ 37 w 136"/>
                <a:gd name="T87" fmla="*/ 48 h 118"/>
                <a:gd name="T88" fmla="*/ 37 w 136"/>
                <a:gd name="T89" fmla="*/ 45 h 118"/>
                <a:gd name="T90" fmla="*/ 37 w 136"/>
                <a:gd name="T91" fmla="*/ 39 h 118"/>
                <a:gd name="T92" fmla="*/ 39 w 136"/>
                <a:gd name="T93" fmla="*/ 33 h 118"/>
                <a:gd name="T94" fmla="*/ 41 w 136"/>
                <a:gd name="T95" fmla="*/ 31 h 118"/>
                <a:gd name="T96" fmla="*/ 43 w 136"/>
                <a:gd name="T97" fmla="*/ 29 h 118"/>
                <a:gd name="T98" fmla="*/ 43 w 136"/>
                <a:gd name="T99" fmla="*/ 27 h 118"/>
                <a:gd name="T100" fmla="*/ 45 w 136"/>
                <a:gd name="T101" fmla="*/ 25 h 118"/>
                <a:gd name="T102" fmla="*/ 47 w 136"/>
                <a:gd name="T103" fmla="*/ 23 h 118"/>
                <a:gd name="T104" fmla="*/ 49 w 136"/>
                <a:gd name="T105" fmla="*/ 21 h 118"/>
                <a:gd name="T106" fmla="*/ 57 w 136"/>
                <a:gd name="T107" fmla="*/ 17 h 118"/>
                <a:gd name="T108" fmla="*/ 59 w 136"/>
                <a:gd name="T109" fmla="*/ 13 h 118"/>
                <a:gd name="T110" fmla="*/ 59 w 136"/>
                <a:gd name="T111" fmla="*/ 10 h 118"/>
                <a:gd name="T112" fmla="*/ 60 w 136"/>
                <a:gd name="T113" fmla="*/ 8 h 118"/>
                <a:gd name="T114" fmla="*/ 62 w 136"/>
                <a:gd name="T11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18">
                  <a:moveTo>
                    <a:pt x="62" y="0"/>
                  </a:moveTo>
                  <a:lnTo>
                    <a:pt x="64" y="0"/>
                  </a:lnTo>
                  <a:lnTo>
                    <a:pt x="68" y="0"/>
                  </a:lnTo>
                  <a:lnTo>
                    <a:pt x="109" y="0"/>
                  </a:lnTo>
                  <a:lnTo>
                    <a:pt x="113" y="0"/>
                  </a:lnTo>
                  <a:lnTo>
                    <a:pt x="113" y="0"/>
                  </a:lnTo>
                  <a:lnTo>
                    <a:pt x="113" y="0"/>
                  </a:lnTo>
                  <a:lnTo>
                    <a:pt x="115" y="0"/>
                  </a:lnTo>
                  <a:lnTo>
                    <a:pt x="115" y="0"/>
                  </a:lnTo>
                  <a:lnTo>
                    <a:pt x="117" y="0"/>
                  </a:lnTo>
                  <a:lnTo>
                    <a:pt x="119" y="0"/>
                  </a:lnTo>
                  <a:lnTo>
                    <a:pt x="125" y="0"/>
                  </a:lnTo>
                  <a:lnTo>
                    <a:pt x="125" y="0"/>
                  </a:lnTo>
                  <a:lnTo>
                    <a:pt x="136" y="0"/>
                  </a:lnTo>
                  <a:lnTo>
                    <a:pt x="136" y="2"/>
                  </a:lnTo>
                  <a:lnTo>
                    <a:pt x="136" y="4"/>
                  </a:lnTo>
                  <a:lnTo>
                    <a:pt x="136" y="6"/>
                  </a:lnTo>
                  <a:lnTo>
                    <a:pt x="136" y="11"/>
                  </a:lnTo>
                  <a:lnTo>
                    <a:pt x="136" y="15"/>
                  </a:lnTo>
                  <a:lnTo>
                    <a:pt x="136" y="21"/>
                  </a:lnTo>
                  <a:lnTo>
                    <a:pt x="136" y="27"/>
                  </a:lnTo>
                  <a:lnTo>
                    <a:pt x="136" y="27"/>
                  </a:lnTo>
                  <a:lnTo>
                    <a:pt x="136" y="29"/>
                  </a:lnTo>
                  <a:lnTo>
                    <a:pt x="125" y="29"/>
                  </a:lnTo>
                  <a:lnTo>
                    <a:pt x="121" y="29"/>
                  </a:lnTo>
                  <a:lnTo>
                    <a:pt x="121" y="29"/>
                  </a:lnTo>
                  <a:lnTo>
                    <a:pt x="119" y="29"/>
                  </a:lnTo>
                  <a:lnTo>
                    <a:pt x="115" y="29"/>
                  </a:lnTo>
                  <a:lnTo>
                    <a:pt x="115" y="29"/>
                  </a:lnTo>
                  <a:lnTo>
                    <a:pt x="115" y="29"/>
                  </a:lnTo>
                  <a:lnTo>
                    <a:pt x="113" y="29"/>
                  </a:lnTo>
                  <a:lnTo>
                    <a:pt x="107" y="29"/>
                  </a:lnTo>
                  <a:lnTo>
                    <a:pt x="103" y="29"/>
                  </a:lnTo>
                  <a:lnTo>
                    <a:pt x="93" y="29"/>
                  </a:lnTo>
                  <a:lnTo>
                    <a:pt x="88" y="29"/>
                  </a:lnTo>
                  <a:lnTo>
                    <a:pt x="82" y="29"/>
                  </a:lnTo>
                  <a:lnTo>
                    <a:pt x="82" y="33"/>
                  </a:lnTo>
                  <a:lnTo>
                    <a:pt x="82" y="35"/>
                  </a:lnTo>
                  <a:lnTo>
                    <a:pt x="82" y="35"/>
                  </a:lnTo>
                  <a:lnTo>
                    <a:pt x="82" y="41"/>
                  </a:lnTo>
                  <a:lnTo>
                    <a:pt x="82" y="43"/>
                  </a:lnTo>
                  <a:lnTo>
                    <a:pt x="82" y="43"/>
                  </a:lnTo>
                  <a:lnTo>
                    <a:pt x="82" y="48"/>
                  </a:lnTo>
                  <a:lnTo>
                    <a:pt x="82" y="50"/>
                  </a:lnTo>
                  <a:lnTo>
                    <a:pt x="82" y="50"/>
                  </a:lnTo>
                  <a:lnTo>
                    <a:pt x="82" y="56"/>
                  </a:lnTo>
                  <a:lnTo>
                    <a:pt x="82" y="58"/>
                  </a:lnTo>
                  <a:lnTo>
                    <a:pt x="82" y="64"/>
                  </a:lnTo>
                  <a:lnTo>
                    <a:pt x="82" y="66"/>
                  </a:lnTo>
                  <a:lnTo>
                    <a:pt x="82" y="72"/>
                  </a:lnTo>
                  <a:lnTo>
                    <a:pt x="80" y="74"/>
                  </a:lnTo>
                  <a:lnTo>
                    <a:pt x="78" y="74"/>
                  </a:lnTo>
                  <a:lnTo>
                    <a:pt x="76" y="76"/>
                  </a:lnTo>
                  <a:lnTo>
                    <a:pt x="72" y="76"/>
                  </a:lnTo>
                  <a:lnTo>
                    <a:pt x="72" y="76"/>
                  </a:lnTo>
                  <a:lnTo>
                    <a:pt x="72" y="76"/>
                  </a:lnTo>
                  <a:lnTo>
                    <a:pt x="70" y="78"/>
                  </a:lnTo>
                  <a:lnTo>
                    <a:pt x="66" y="79"/>
                  </a:lnTo>
                  <a:lnTo>
                    <a:pt x="64" y="81"/>
                  </a:lnTo>
                  <a:lnTo>
                    <a:pt x="64" y="81"/>
                  </a:lnTo>
                  <a:lnTo>
                    <a:pt x="64" y="83"/>
                  </a:lnTo>
                  <a:lnTo>
                    <a:pt x="64" y="83"/>
                  </a:lnTo>
                  <a:lnTo>
                    <a:pt x="64" y="87"/>
                  </a:lnTo>
                  <a:lnTo>
                    <a:pt x="64" y="87"/>
                  </a:lnTo>
                  <a:lnTo>
                    <a:pt x="64" y="89"/>
                  </a:lnTo>
                  <a:lnTo>
                    <a:pt x="64" y="91"/>
                  </a:lnTo>
                  <a:lnTo>
                    <a:pt x="64" y="93"/>
                  </a:lnTo>
                  <a:lnTo>
                    <a:pt x="64" y="95"/>
                  </a:lnTo>
                  <a:lnTo>
                    <a:pt x="64" y="97"/>
                  </a:lnTo>
                  <a:lnTo>
                    <a:pt x="66" y="101"/>
                  </a:lnTo>
                  <a:lnTo>
                    <a:pt x="66" y="107"/>
                  </a:lnTo>
                  <a:lnTo>
                    <a:pt x="66" y="109"/>
                  </a:lnTo>
                  <a:lnTo>
                    <a:pt x="60" y="109"/>
                  </a:lnTo>
                  <a:lnTo>
                    <a:pt x="51" y="109"/>
                  </a:lnTo>
                  <a:lnTo>
                    <a:pt x="45" y="109"/>
                  </a:lnTo>
                  <a:lnTo>
                    <a:pt x="45" y="109"/>
                  </a:lnTo>
                  <a:lnTo>
                    <a:pt x="43" y="109"/>
                  </a:lnTo>
                  <a:lnTo>
                    <a:pt x="39" y="109"/>
                  </a:lnTo>
                  <a:lnTo>
                    <a:pt x="33" y="109"/>
                  </a:lnTo>
                  <a:lnTo>
                    <a:pt x="29" y="109"/>
                  </a:lnTo>
                  <a:lnTo>
                    <a:pt x="22" y="109"/>
                  </a:lnTo>
                  <a:lnTo>
                    <a:pt x="20" y="109"/>
                  </a:lnTo>
                  <a:lnTo>
                    <a:pt x="18" y="109"/>
                  </a:lnTo>
                  <a:lnTo>
                    <a:pt x="16" y="109"/>
                  </a:lnTo>
                  <a:lnTo>
                    <a:pt x="8" y="109"/>
                  </a:lnTo>
                  <a:lnTo>
                    <a:pt x="2" y="109"/>
                  </a:lnTo>
                  <a:lnTo>
                    <a:pt x="2" y="109"/>
                  </a:lnTo>
                  <a:lnTo>
                    <a:pt x="2" y="112"/>
                  </a:lnTo>
                  <a:lnTo>
                    <a:pt x="0" y="114"/>
                  </a:lnTo>
                  <a:lnTo>
                    <a:pt x="0" y="114"/>
                  </a:lnTo>
                  <a:lnTo>
                    <a:pt x="0" y="114"/>
                  </a:lnTo>
                  <a:lnTo>
                    <a:pt x="0" y="116"/>
                  </a:lnTo>
                  <a:lnTo>
                    <a:pt x="0" y="118"/>
                  </a:lnTo>
                  <a:lnTo>
                    <a:pt x="0" y="118"/>
                  </a:lnTo>
                  <a:lnTo>
                    <a:pt x="0" y="116"/>
                  </a:lnTo>
                  <a:lnTo>
                    <a:pt x="0" y="114"/>
                  </a:lnTo>
                  <a:lnTo>
                    <a:pt x="0" y="112"/>
                  </a:lnTo>
                  <a:lnTo>
                    <a:pt x="0" y="109"/>
                  </a:lnTo>
                  <a:lnTo>
                    <a:pt x="2" y="109"/>
                  </a:lnTo>
                  <a:lnTo>
                    <a:pt x="2" y="107"/>
                  </a:lnTo>
                  <a:lnTo>
                    <a:pt x="2" y="107"/>
                  </a:lnTo>
                  <a:lnTo>
                    <a:pt x="2" y="105"/>
                  </a:lnTo>
                  <a:lnTo>
                    <a:pt x="2" y="103"/>
                  </a:lnTo>
                  <a:lnTo>
                    <a:pt x="2" y="103"/>
                  </a:lnTo>
                  <a:lnTo>
                    <a:pt x="2" y="101"/>
                  </a:lnTo>
                  <a:lnTo>
                    <a:pt x="2" y="101"/>
                  </a:lnTo>
                  <a:lnTo>
                    <a:pt x="2" y="99"/>
                  </a:lnTo>
                  <a:lnTo>
                    <a:pt x="2" y="97"/>
                  </a:lnTo>
                  <a:lnTo>
                    <a:pt x="4" y="95"/>
                  </a:lnTo>
                  <a:lnTo>
                    <a:pt x="6" y="93"/>
                  </a:lnTo>
                  <a:lnTo>
                    <a:pt x="8" y="91"/>
                  </a:lnTo>
                  <a:lnTo>
                    <a:pt x="8" y="93"/>
                  </a:lnTo>
                  <a:lnTo>
                    <a:pt x="8" y="93"/>
                  </a:lnTo>
                  <a:lnTo>
                    <a:pt x="10" y="91"/>
                  </a:lnTo>
                  <a:lnTo>
                    <a:pt x="10" y="91"/>
                  </a:lnTo>
                  <a:lnTo>
                    <a:pt x="10" y="91"/>
                  </a:lnTo>
                  <a:lnTo>
                    <a:pt x="10" y="89"/>
                  </a:lnTo>
                  <a:lnTo>
                    <a:pt x="12" y="87"/>
                  </a:lnTo>
                  <a:lnTo>
                    <a:pt x="12" y="87"/>
                  </a:lnTo>
                  <a:lnTo>
                    <a:pt x="12" y="87"/>
                  </a:lnTo>
                  <a:lnTo>
                    <a:pt x="12" y="85"/>
                  </a:lnTo>
                  <a:lnTo>
                    <a:pt x="12" y="85"/>
                  </a:lnTo>
                  <a:lnTo>
                    <a:pt x="12" y="85"/>
                  </a:lnTo>
                  <a:lnTo>
                    <a:pt x="12" y="83"/>
                  </a:lnTo>
                  <a:lnTo>
                    <a:pt x="12" y="83"/>
                  </a:lnTo>
                  <a:lnTo>
                    <a:pt x="14" y="81"/>
                  </a:lnTo>
                  <a:lnTo>
                    <a:pt x="14" y="81"/>
                  </a:lnTo>
                  <a:lnTo>
                    <a:pt x="14" y="81"/>
                  </a:lnTo>
                  <a:lnTo>
                    <a:pt x="14" y="81"/>
                  </a:lnTo>
                  <a:lnTo>
                    <a:pt x="16" y="79"/>
                  </a:lnTo>
                  <a:lnTo>
                    <a:pt x="16" y="79"/>
                  </a:lnTo>
                  <a:lnTo>
                    <a:pt x="16" y="79"/>
                  </a:lnTo>
                  <a:lnTo>
                    <a:pt x="16" y="79"/>
                  </a:lnTo>
                  <a:lnTo>
                    <a:pt x="16" y="76"/>
                  </a:lnTo>
                  <a:lnTo>
                    <a:pt x="16" y="74"/>
                  </a:lnTo>
                  <a:lnTo>
                    <a:pt x="18" y="74"/>
                  </a:lnTo>
                  <a:lnTo>
                    <a:pt x="18" y="74"/>
                  </a:lnTo>
                  <a:lnTo>
                    <a:pt x="18" y="74"/>
                  </a:lnTo>
                  <a:lnTo>
                    <a:pt x="18" y="74"/>
                  </a:lnTo>
                  <a:lnTo>
                    <a:pt x="18" y="72"/>
                  </a:lnTo>
                  <a:lnTo>
                    <a:pt x="18" y="72"/>
                  </a:lnTo>
                  <a:lnTo>
                    <a:pt x="18" y="72"/>
                  </a:lnTo>
                  <a:lnTo>
                    <a:pt x="20" y="70"/>
                  </a:lnTo>
                  <a:lnTo>
                    <a:pt x="20" y="70"/>
                  </a:lnTo>
                  <a:lnTo>
                    <a:pt x="20" y="70"/>
                  </a:lnTo>
                  <a:lnTo>
                    <a:pt x="20" y="68"/>
                  </a:lnTo>
                  <a:lnTo>
                    <a:pt x="22" y="66"/>
                  </a:lnTo>
                  <a:lnTo>
                    <a:pt x="22" y="66"/>
                  </a:lnTo>
                  <a:lnTo>
                    <a:pt x="22" y="64"/>
                  </a:lnTo>
                  <a:lnTo>
                    <a:pt x="20" y="66"/>
                  </a:lnTo>
                  <a:lnTo>
                    <a:pt x="20" y="66"/>
                  </a:lnTo>
                  <a:lnTo>
                    <a:pt x="20" y="66"/>
                  </a:lnTo>
                  <a:lnTo>
                    <a:pt x="20" y="68"/>
                  </a:lnTo>
                  <a:lnTo>
                    <a:pt x="18" y="68"/>
                  </a:lnTo>
                  <a:lnTo>
                    <a:pt x="18" y="70"/>
                  </a:lnTo>
                  <a:lnTo>
                    <a:pt x="20" y="66"/>
                  </a:lnTo>
                  <a:lnTo>
                    <a:pt x="20" y="66"/>
                  </a:lnTo>
                  <a:lnTo>
                    <a:pt x="20" y="66"/>
                  </a:lnTo>
                  <a:lnTo>
                    <a:pt x="20" y="64"/>
                  </a:lnTo>
                  <a:lnTo>
                    <a:pt x="22" y="64"/>
                  </a:lnTo>
                  <a:lnTo>
                    <a:pt x="24" y="62"/>
                  </a:lnTo>
                  <a:lnTo>
                    <a:pt x="26" y="60"/>
                  </a:lnTo>
                  <a:lnTo>
                    <a:pt x="27" y="60"/>
                  </a:lnTo>
                  <a:lnTo>
                    <a:pt x="27" y="58"/>
                  </a:lnTo>
                  <a:lnTo>
                    <a:pt x="29" y="58"/>
                  </a:lnTo>
                  <a:lnTo>
                    <a:pt x="29" y="56"/>
                  </a:lnTo>
                  <a:lnTo>
                    <a:pt x="29" y="56"/>
                  </a:lnTo>
                  <a:lnTo>
                    <a:pt x="29" y="56"/>
                  </a:lnTo>
                  <a:lnTo>
                    <a:pt x="29" y="56"/>
                  </a:lnTo>
                  <a:lnTo>
                    <a:pt x="31" y="54"/>
                  </a:lnTo>
                  <a:lnTo>
                    <a:pt x="31" y="54"/>
                  </a:lnTo>
                  <a:lnTo>
                    <a:pt x="31" y="54"/>
                  </a:lnTo>
                  <a:lnTo>
                    <a:pt x="33" y="54"/>
                  </a:lnTo>
                  <a:lnTo>
                    <a:pt x="33" y="54"/>
                  </a:lnTo>
                  <a:lnTo>
                    <a:pt x="35" y="52"/>
                  </a:lnTo>
                  <a:lnTo>
                    <a:pt x="37" y="48"/>
                  </a:lnTo>
                  <a:lnTo>
                    <a:pt x="37" y="45"/>
                  </a:lnTo>
                  <a:lnTo>
                    <a:pt x="37" y="45"/>
                  </a:lnTo>
                  <a:lnTo>
                    <a:pt x="37" y="45"/>
                  </a:lnTo>
                  <a:lnTo>
                    <a:pt x="37" y="45"/>
                  </a:lnTo>
                  <a:lnTo>
                    <a:pt x="37" y="43"/>
                  </a:lnTo>
                  <a:lnTo>
                    <a:pt x="37" y="41"/>
                  </a:lnTo>
                  <a:lnTo>
                    <a:pt x="37" y="41"/>
                  </a:lnTo>
                  <a:lnTo>
                    <a:pt x="37" y="39"/>
                  </a:lnTo>
                  <a:lnTo>
                    <a:pt x="37" y="39"/>
                  </a:lnTo>
                  <a:lnTo>
                    <a:pt x="39" y="35"/>
                  </a:lnTo>
                  <a:lnTo>
                    <a:pt x="39" y="33"/>
                  </a:lnTo>
                  <a:lnTo>
                    <a:pt x="39" y="33"/>
                  </a:lnTo>
                  <a:lnTo>
                    <a:pt x="41" y="33"/>
                  </a:lnTo>
                  <a:lnTo>
                    <a:pt x="41" y="31"/>
                  </a:lnTo>
                  <a:lnTo>
                    <a:pt x="41" y="31"/>
                  </a:lnTo>
                  <a:lnTo>
                    <a:pt x="41" y="31"/>
                  </a:lnTo>
                  <a:lnTo>
                    <a:pt x="41" y="31"/>
                  </a:lnTo>
                  <a:lnTo>
                    <a:pt x="41" y="29"/>
                  </a:lnTo>
                  <a:lnTo>
                    <a:pt x="41" y="29"/>
                  </a:lnTo>
                  <a:lnTo>
                    <a:pt x="43" y="29"/>
                  </a:lnTo>
                  <a:lnTo>
                    <a:pt x="43" y="27"/>
                  </a:lnTo>
                  <a:lnTo>
                    <a:pt x="43" y="27"/>
                  </a:lnTo>
                  <a:lnTo>
                    <a:pt x="43" y="27"/>
                  </a:lnTo>
                  <a:lnTo>
                    <a:pt x="43" y="27"/>
                  </a:lnTo>
                  <a:lnTo>
                    <a:pt x="43" y="25"/>
                  </a:lnTo>
                  <a:lnTo>
                    <a:pt x="43" y="25"/>
                  </a:lnTo>
                  <a:lnTo>
                    <a:pt x="43" y="25"/>
                  </a:lnTo>
                  <a:lnTo>
                    <a:pt x="45" y="25"/>
                  </a:lnTo>
                  <a:lnTo>
                    <a:pt x="45" y="23"/>
                  </a:lnTo>
                  <a:lnTo>
                    <a:pt x="45" y="23"/>
                  </a:lnTo>
                  <a:lnTo>
                    <a:pt x="45" y="23"/>
                  </a:lnTo>
                  <a:lnTo>
                    <a:pt x="47" y="23"/>
                  </a:lnTo>
                  <a:lnTo>
                    <a:pt x="47" y="21"/>
                  </a:lnTo>
                  <a:lnTo>
                    <a:pt x="49" y="21"/>
                  </a:lnTo>
                  <a:lnTo>
                    <a:pt x="49" y="21"/>
                  </a:lnTo>
                  <a:lnTo>
                    <a:pt x="49" y="21"/>
                  </a:lnTo>
                  <a:lnTo>
                    <a:pt x="51" y="19"/>
                  </a:lnTo>
                  <a:lnTo>
                    <a:pt x="55" y="17"/>
                  </a:lnTo>
                  <a:lnTo>
                    <a:pt x="57" y="17"/>
                  </a:lnTo>
                  <a:lnTo>
                    <a:pt x="57" y="17"/>
                  </a:lnTo>
                  <a:lnTo>
                    <a:pt x="57" y="15"/>
                  </a:lnTo>
                  <a:lnTo>
                    <a:pt x="57" y="15"/>
                  </a:lnTo>
                  <a:lnTo>
                    <a:pt x="59" y="15"/>
                  </a:lnTo>
                  <a:lnTo>
                    <a:pt x="59" y="13"/>
                  </a:lnTo>
                  <a:lnTo>
                    <a:pt x="59" y="13"/>
                  </a:lnTo>
                  <a:lnTo>
                    <a:pt x="59" y="11"/>
                  </a:lnTo>
                  <a:lnTo>
                    <a:pt x="59" y="10"/>
                  </a:lnTo>
                  <a:lnTo>
                    <a:pt x="59" y="10"/>
                  </a:lnTo>
                  <a:lnTo>
                    <a:pt x="59" y="10"/>
                  </a:lnTo>
                  <a:lnTo>
                    <a:pt x="59" y="10"/>
                  </a:lnTo>
                  <a:lnTo>
                    <a:pt x="60" y="8"/>
                  </a:lnTo>
                  <a:lnTo>
                    <a:pt x="60" y="8"/>
                  </a:lnTo>
                  <a:lnTo>
                    <a:pt x="60" y="8"/>
                  </a:lnTo>
                  <a:lnTo>
                    <a:pt x="60" y="8"/>
                  </a:lnTo>
                  <a:lnTo>
                    <a:pt x="60" y="6"/>
                  </a:lnTo>
                  <a:lnTo>
                    <a:pt x="62" y="4"/>
                  </a:lnTo>
                  <a:lnTo>
                    <a:pt x="62" y="2"/>
                  </a:lnTo>
                  <a:lnTo>
                    <a:pt x="62" y="0"/>
                  </a:lnTo>
                  <a:lnTo>
                    <a:pt x="6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8" name="Viet Nam"/>
            <p:cNvSpPr>
              <a:spLocks noEditPoints="1"/>
            </p:cNvSpPr>
            <p:nvPr/>
          </p:nvSpPr>
          <p:spPr bwMode="auto">
            <a:xfrm>
              <a:off x="8866598" y="3492010"/>
              <a:ext cx="231748" cy="483305"/>
            </a:xfrm>
            <a:custGeom>
              <a:avLst/>
              <a:gdLst>
                <a:gd name="T0" fmla="*/ 70 w 117"/>
                <a:gd name="T1" fmla="*/ 7 h 244"/>
                <a:gd name="T2" fmla="*/ 72 w 117"/>
                <a:gd name="T3" fmla="*/ 23 h 244"/>
                <a:gd name="T4" fmla="*/ 88 w 117"/>
                <a:gd name="T5" fmla="*/ 29 h 244"/>
                <a:gd name="T6" fmla="*/ 92 w 117"/>
                <a:gd name="T7" fmla="*/ 31 h 244"/>
                <a:gd name="T8" fmla="*/ 80 w 117"/>
                <a:gd name="T9" fmla="*/ 40 h 244"/>
                <a:gd name="T10" fmla="*/ 74 w 117"/>
                <a:gd name="T11" fmla="*/ 38 h 244"/>
                <a:gd name="T12" fmla="*/ 70 w 117"/>
                <a:gd name="T13" fmla="*/ 50 h 244"/>
                <a:gd name="T14" fmla="*/ 61 w 117"/>
                <a:gd name="T15" fmla="*/ 58 h 244"/>
                <a:gd name="T16" fmla="*/ 57 w 117"/>
                <a:gd name="T17" fmla="*/ 75 h 244"/>
                <a:gd name="T18" fmla="*/ 70 w 117"/>
                <a:gd name="T19" fmla="*/ 91 h 244"/>
                <a:gd name="T20" fmla="*/ 76 w 117"/>
                <a:gd name="T21" fmla="*/ 103 h 244"/>
                <a:gd name="T22" fmla="*/ 92 w 117"/>
                <a:gd name="T23" fmla="*/ 116 h 244"/>
                <a:gd name="T24" fmla="*/ 99 w 117"/>
                <a:gd name="T25" fmla="*/ 120 h 244"/>
                <a:gd name="T26" fmla="*/ 107 w 117"/>
                <a:gd name="T27" fmla="*/ 132 h 244"/>
                <a:gd name="T28" fmla="*/ 111 w 117"/>
                <a:gd name="T29" fmla="*/ 149 h 244"/>
                <a:gd name="T30" fmla="*/ 113 w 117"/>
                <a:gd name="T31" fmla="*/ 165 h 244"/>
                <a:gd name="T32" fmla="*/ 113 w 117"/>
                <a:gd name="T33" fmla="*/ 182 h 244"/>
                <a:gd name="T34" fmla="*/ 113 w 117"/>
                <a:gd name="T35" fmla="*/ 188 h 244"/>
                <a:gd name="T36" fmla="*/ 111 w 117"/>
                <a:gd name="T37" fmla="*/ 200 h 244"/>
                <a:gd name="T38" fmla="*/ 96 w 117"/>
                <a:gd name="T39" fmla="*/ 207 h 244"/>
                <a:gd name="T40" fmla="*/ 82 w 117"/>
                <a:gd name="T41" fmla="*/ 213 h 244"/>
                <a:gd name="T42" fmla="*/ 74 w 117"/>
                <a:gd name="T43" fmla="*/ 209 h 244"/>
                <a:gd name="T44" fmla="*/ 72 w 117"/>
                <a:gd name="T45" fmla="*/ 217 h 244"/>
                <a:gd name="T46" fmla="*/ 70 w 117"/>
                <a:gd name="T47" fmla="*/ 221 h 244"/>
                <a:gd name="T48" fmla="*/ 72 w 117"/>
                <a:gd name="T49" fmla="*/ 225 h 244"/>
                <a:gd name="T50" fmla="*/ 68 w 117"/>
                <a:gd name="T51" fmla="*/ 223 h 244"/>
                <a:gd name="T52" fmla="*/ 61 w 117"/>
                <a:gd name="T53" fmla="*/ 223 h 244"/>
                <a:gd name="T54" fmla="*/ 55 w 117"/>
                <a:gd name="T55" fmla="*/ 235 h 244"/>
                <a:gd name="T56" fmla="*/ 45 w 117"/>
                <a:gd name="T57" fmla="*/ 241 h 244"/>
                <a:gd name="T58" fmla="*/ 47 w 117"/>
                <a:gd name="T59" fmla="*/ 221 h 244"/>
                <a:gd name="T60" fmla="*/ 37 w 117"/>
                <a:gd name="T61" fmla="*/ 215 h 244"/>
                <a:gd name="T62" fmla="*/ 47 w 117"/>
                <a:gd name="T63" fmla="*/ 207 h 244"/>
                <a:gd name="T64" fmla="*/ 59 w 117"/>
                <a:gd name="T65" fmla="*/ 204 h 244"/>
                <a:gd name="T66" fmla="*/ 61 w 117"/>
                <a:gd name="T67" fmla="*/ 200 h 244"/>
                <a:gd name="T68" fmla="*/ 68 w 117"/>
                <a:gd name="T69" fmla="*/ 194 h 244"/>
                <a:gd name="T70" fmla="*/ 78 w 117"/>
                <a:gd name="T71" fmla="*/ 186 h 244"/>
                <a:gd name="T72" fmla="*/ 88 w 117"/>
                <a:gd name="T73" fmla="*/ 178 h 244"/>
                <a:gd name="T74" fmla="*/ 84 w 117"/>
                <a:gd name="T75" fmla="*/ 153 h 244"/>
                <a:gd name="T76" fmla="*/ 88 w 117"/>
                <a:gd name="T77" fmla="*/ 140 h 244"/>
                <a:gd name="T78" fmla="*/ 80 w 117"/>
                <a:gd name="T79" fmla="*/ 126 h 244"/>
                <a:gd name="T80" fmla="*/ 74 w 117"/>
                <a:gd name="T81" fmla="*/ 114 h 244"/>
                <a:gd name="T82" fmla="*/ 66 w 117"/>
                <a:gd name="T83" fmla="*/ 103 h 244"/>
                <a:gd name="T84" fmla="*/ 57 w 117"/>
                <a:gd name="T85" fmla="*/ 91 h 244"/>
                <a:gd name="T86" fmla="*/ 49 w 117"/>
                <a:gd name="T87" fmla="*/ 79 h 244"/>
                <a:gd name="T88" fmla="*/ 31 w 117"/>
                <a:gd name="T89" fmla="*/ 70 h 244"/>
                <a:gd name="T90" fmla="*/ 31 w 117"/>
                <a:gd name="T91" fmla="*/ 62 h 244"/>
                <a:gd name="T92" fmla="*/ 43 w 117"/>
                <a:gd name="T93" fmla="*/ 58 h 244"/>
                <a:gd name="T94" fmla="*/ 35 w 117"/>
                <a:gd name="T95" fmla="*/ 48 h 244"/>
                <a:gd name="T96" fmla="*/ 26 w 117"/>
                <a:gd name="T97" fmla="*/ 44 h 244"/>
                <a:gd name="T98" fmla="*/ 12 w 117"/>
                <a:gd name="T99" fmla="*/ 37 h 244"/>
                <a:gd name="T100" fmla="*/ 8 w 117"/>
                <a:gd name="T101" fmla="*/ 29 h 244"/>
                <a:gd name="T102" fmla="*/ 0 w 117"/>
                <a:gd name="T103" fmla="*/ 15 h 244"/>
                <a:gd name="T104" fmla="*/ 14 w 117"/>
                <a:gd name="T105" fmla="*/ 15 h 244"/>
                <a:gd name="T106" fmla="*/ 26 w 117"/>
                <a:gd name="T107" fmla="*/ 11 h 244"/>
                <a:gd name="T108" fmla="*/ 35 w 117"/>
                <a:gd name="T109" fmla="*/ 11 h 244"/>
                <a:gd name="T110" fmla="*/ 51 w 117"/>
                <a:gd name="T111" fmla="*/ 0 h 244"/>
                <a:gd name="T112" fmla="*/ 30 w 117"/>
                <a:gd name="T113" fmla="*/ 219 h 244"/>
                <a:gd name="T114" fmla="*/ 86 w 117"/>
                <a:gd name="T115" fmla="*/ 37 h 244"/>
                <a:gd name="T116" fmla="*/ 74 w 117"/>
                <a:gd name="T117" fmla="*/ 209 h 244"/>
                <a:gd name="T118" fmla="*/ 78 w 117"/>
                <a:gd name="T119" fmla="*/ 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7" h="244">
                  <a:moveTo>
                    <a:pt x="59" y="7"/>
                  </a:moveTo>
                  <a:lnTo>
                    <a:pt x="61" y="7"/>
                  </a:lnTo>
                  <a:lnTo>
                    <a:pt x="63" y="7"/>
                  </a:lnTo>
                  <a:lnTo>
                    <a:pt x="63" y="5"/>
                  </a:lnTo>
                  <a:lnTo>
                    <a:pt x="65" y="5"/>
                  </a:lnTo>
                  <a:lnTo>
                    <a:pt x="65" y="7"/>
                  </a:lnTo>
                  <a:lnTo>
                    <a:pt x="66" y="7"/>
                  </a:lnTo>
                  <a:lnTo>
                    <a:pt x="66" y="9"/>
                  </a:lnTo>
                  <a:lnTo>
                    <a:pt x="70" y="7"/>
                  </a:lnTo>
                  <a:lnTo>
                    <a:pt x="72" y="7"/>
                  </a:lnTo>
                  <a:lnTo>
                    <a:pt x="74" y="9"/>
                  </a:lnTo>
                  <a:lnTo>
                    <a:pt x="74" y="13"/>
                  </a:lnTo>
                  <a:lnTo>
                    <a:pt x="72" y="13"/>
                  </a:lnTo>
                  <a:lnTo>
                    <a:pt x="70" y="15"/>
                  </a:lnTo>
                  <a:lnTo>
                    <a:pt x="70" y="17"/>
                  </a:lnTo>
                  <a:lnTo>
                    <a:pt x="72" y="17"/>
                  </a:lnTo>
                  <a:lnTo>
                    <a:pt x="72" y="19"/>
                  </a:lnTo>
                  <a:lnTo>
                    <a:pt x="72" y="23"/>
                  </a:lnTo>
                  <a:lnTo>
                    <a:pt x="74" y="23"/>
                  </a:lnTo>
                  <a:lnTo>
                    <a:pt x="76" y="23"/>
                  </a:lnTo>
                  <a:lnTo>
                    <a:pt x="78" y="25"/>
                  </a:lnTo>
                  <a:lnTo>
                    <a:pt x="78" y="27"/>
                  </a:lnTo>
                  <a:lnTo>
                    <a:pt x="82" y="29"/>
                  </a:lnTo>
                  <a:lnTo>
                    <a:pt x="82" y="27"/>
                  </a:lnTo>
                  <a:lnTo>
                    <a:pt x="84" y="29"/>
                  </a:lnTo>
                  <a:lnTo>
                    <a:pt x="86" y="31"/>
                  </a:lnTo>
                  <a:lnTo>
                    <a:pt x="88" y="29"/>
                  </a:lnTo>
                  <a:lnTo>
                    <a:pt x="90" y="29"/>
                  </a:lnTo>
                  <a:lnTo>
                    <a:pt x="92" y="29"/>
                  </a:lnTo>
                  <a:lnTo>
                    <a:pt x="92" y="31"/>
                  </a:lnTo>
                  <a:lnTo>
                    <a:pt x="94" y="31"/>
                  </a:lnTo>
                  <a:lnTo>
                    <a:pt x="96" y="31"/>
                  </a:lnTo>
                  <a:lnTo>
                    <a:pt x="94" y="33"/>
                  </a:lnTo>
                  <a:lnTo>
                    <a:pt x="92" y="33"/>
                  </a:lnTo>
                  <a:lnTo>
                    <a:pt x="94" y="31"/>
                  </a:lnTo>
                  <a:lnTo>
                    <a:pt x="92" y="31"/>
                  </a:lnTo>
                  <a:lnTo>
                    <a:pt x="90" y="33"/>
                  </a:lnTo>
                  <a:lnTo>
                    <a:pt x="88" y="35"/>
                  </a:lnTo>
                  <a:lnTo>
                    <a:pt x="86" y="35"/>
                  </a:lnTo>
                  <a:lnTo>
                    <a:pt x="84" y="35"/>
                  </a:lnTo>
                  <a:lnTo>
                    <a:pt x="84" y="37"/>
                  </a:lnTo>
                  <a:lnTo>
                    <a:pt x="84" y="38"/>
                  </a:lnTo>
                  <a:lnTo>
                    <a:pt x="84" y="40"/>
                  </a:lnTo>
                  <a:lnTo>
                    <a:pt x="82" y="40"/>
                  </a:lnTo>
                  <a:lnTo>
                    <a:pt x="80" y="40"/>
                  </a:lnTo>
                  <a:lnTo>
                    <a:pt x="78" y="40"/>
                  </a:lnTo>
                  <a:lnTo>
                    <a:pt x="80" y="40"/>
                  </a:lnTo>
                  <a:lnTo>
                    <a:pt x="80" y="38"/>
                  </a:lnTo>
                  <a:lnTo>
                    <a:pt x="78" y="40"/>
                  </a:lnTo>
                  <a:lnTo>
                    <a:pt x="76" y="40"/>
                  </a:lnTo>
                  <a:lnTo>
                    <a:pt x="76" y="42"/>
                  </a:lnTo>
                  <a:lnTo>
                    <a:pt x="76" y="40"/>
                  </a:lnTo>
                  <a:lnTo>
                    <a:pt x="74" y="40"/>
                  </a:lnTo>
                  <a:lnTo>
                    <a:pt x="74" y="38"/>
                  </a:lnTo>
                  <a:lnTo>
                    <a:pt x="72" y="38"/>
                  </a:lnTo>
                  <a:lnTo>
                    <a:pt x="72" y="40"/>
                  </a:lnTo>
                  <a:lnTo>
                    <a:pt x="74" y="40"/>
                  </a:lnTo>
                  <a:lnTo>
                    <a:pt x="74" y="42"/>
                  </a:lnTo>
                  <a:lnTo>
                    <a:pt x="72" y="42"/>
                  </a:lnTo>
                  <a:lnTo>
                    <a:pt x="74" y="42"/>
                  </a:lnTo>
                  <a:lnTo>
                    <a:pt x="74" y="44"/>
                  </a:lnTo>
                  <a:lnTo>
                    <a:pt x="72" y="46"/>
                  </a:lnTo>
                  <a:lnTo>
                    <a:pt x="70" y="50"/>
                  </a:lnTo>
                  <a:lnTo>
                    <a:pt x="70" y="52"/>
                  </a:lnTo>
                  <a:lnTo>
                    <a:pt x="68" y="54"/>
                  </a:lnTo>
                  <a:lnTo>
                    <a:pt x="66" y="54"/>
                  </a:lnTo>
                  <a:lnTo>
                    <a:pt x="65" y="56"/>
                  </a:lnTo>
                  <a:lnTo>
                    <a:pt x="63" y="58"/>
                  </a:lnTo>
                  <a:lnTo>
                    <a:pt x="65" y="56"/>
                  </a:lnTo>
                  <a:lnTo>
                    <a:pt x="63" y="58"/>
                  </a:lnTo>
                  <a:lnTo>
                    <a:pt x="63" y="56"/>
                  </a:lnTo>
                  <a:lnTo>
                    <a:pt x="61" y="58"/>
                  </a:lnTo>
                  <a:lnTo>
                    <a:pt x="61" y="60"/>
                  </a:lnTo>
                  <a:lnTo>
                    <a:pt x="59" y="64"/>
                  </a:lnTo>
                  <a:lnTo>
                    <a:pt x="59" y="66"/>
                  </a:lnTo>
                  <a:lnTo>
                    <a:pt x="59" y="68"/>
                  </a:lnTo>
                  <a:lnTo>
                    <a:pt x="59" y="70"/>
                  </a:lnTo>
                  <a:lnTo>
                    <a:pt x="57" y="70"/>
                  </a:lnTo>
                  <a:lnTo>
                    <a:pt x="57" y="72"/>
                  </a:lnTo>
                  <a:lnTo>
                    <a:pt x="55" y="73"/>
                  </a:lnTo>
                  <a:lnTo>
                    <a:pt x="57" y="75"/>
                  </a:lnTo>
                  <a:lnTo>
                    <a:pt x="59" y="77"/>
                  </a:lnTo>
                  <a:lnTo>
                    <a:pt x="59" y="79"/>
                  </a:lnTo>
                  <a:lnTo>
                    <a:pt x="59" y="81"/>
                  </a:lnTo>
                  <a:lnTo>
                    <a:pt x="61" y="81"/>
                  </a:lnTo>
                  <a:lnTo>
                    <a:pt x="63" y="85"/>
                  </a:lnTo>
                  <a:lnTo>
                    <a:pt x="65" y="85"/>
                  </a:lnTo>
                  <a:lnTo>
                    <a:pt x="66" y="87"/>
                  </a:lnTo>
                  <a:lnTo>
                    <a:pt x="68" y="89"/>
                  </a:lnTo>
                  <a:lnTo>
                    <a:pt x="70" y="91"/>
                  </a:lnTo>
                  <a:lnTo>
                    <a:pt x="68" y="93"/>
                  </a:lnTo>
                  <a:lnTo>
                    <a:pt x="68" y="95"/>
                  </a:lnTo>
                  <a:lnTo>
                    <a:pt x="70" y="95"/>
                  </a:lnTo>
                  <a:lnTo>
                    <a:pt x="70" y="97"/>
                  </a:lnTo>
                  <a:lnTo>
                    <a:pt x="72" y="99"/>
                  </a:lnTo>
                  <a:lnTo>
                    <a:pt x="72" y="101"/>
                  </a:lnTo>
                  <a:lnTo>
                    <a:pt x="74" y="101"/>
                  </a:lnTo>
                  <a:lnTo>
                    <a:pt x="74" y="103"/>
                  </a:lnTo>
                  <a:lnTo>
                    <a:pt x="76" y="103"/>
                  </a:lnTo>
                  <a:lnTo>
                    <a:pt x="78" y="105"/>
                  </a:lnTo>
                  <a:lnTo>
                    <a:pt x="80" y="105"/>
                  </a:lnTo>
                  <a:lnTo>
                    <a:pt x="80" y="106"/>
                  </a:lnTo>
                  <a:lnTo>
                    <a:pt x="80" y="108"/>
                  </a:lnTo>
                  <a:lnTo>
                    <a:pt x="84" y="110"/>
                  </a:lnTo>
                  <a:lnTo>
                    <a:pt x="86" y="112"/>
                  </a:lnTo>
                  <a:lnTo>
                    <a:pt x="88" y="114"/>
                  </a:lnTo>
                  <a:lnTo>
                    <a:pt x="90" y="114"/>
                  </a:lnTo>
                  <a:lnTo>
                    <a:pt x="92" y="116"/>
                  </a:lnTo>
                  <a:lnTo>
                    <a:pt x="90" y="116"/>
                  </a:lnTo>
                  <a:lnTo>
                    <a:pt x="92" y="118"/>
                  </a:lnTo>
                  <a:lnTo>
                    <a:pt x="94" y="118"/>
                  </a:lnTo>
                  <a:lnTo>
                    <a:pt x="96" y="118"/>
                  </a:lnTo>
                  <a:lnTo>
                    <a:pt x="98" y="120"/>
                  </a:lnTo>
                  <a:lnTo>
                    <a:pt x="96" y="120"/>
                  </a:lnTo>
                  <a:lnTo>
                    <a:pt x="98" y="122"/>
                  </a:lnTo>
                  <a:lnTo>
                    <a:pt x="98" y="120"/>
                  </a:lnTo>
                  <a:lnTo>
                    <a:pt x="99" y="120"/>
                  </a:lnTo>
                  <a:lnTo>
                    <a:pt x="99" y="122"/>
                  </a:lnTo>
                  <a:lnTo>
                    <a:pt x="98" y="122"/>
                  </a:lnTo>
                  <a:lnTo>
                    <a:pt x="99" y="124"/>
                  </a:lnTo>
                  <a:lnTo>
                    <a:pt x="101" y="126"/>
                  </a:lnTo>
                  <a:lnTo>
                    <a:pt x="103" y="130"/>
                  </a:lnTo>
                  <a:lnTo>
                    <a:pt x="103" y="132"/>
                  </a:lnTo>
                  <a:lnTo>
                    <a:pt x="105" y="132"/>
                  </a:lnTo>
                  <a:lnTo>
                    <a:pt x="105" y="134"/>
                  </a:lnTo>
                  <a:lnTo>
                    <a:pt x="107" y="132"/>
                  </a:lnTo>
                  <a:lnTo>
                    <a:pt x="107" y="136"/>
                  </a:lnTo>
                  <a:lnTo>
                    <a:pt x="109" y="138"/>
                  </a:lnTo>
                  <a:lnTo>
                    <a:pt x="109" y="140"/>
                  </a:lnTo>
                  <a:lnTo>
                    <a:pt x="109" y="141"/>
                  </a:lnTo>
                  <a:lnTo>
                    <a:pt x="111" y="141"/>
                  </a:lnTo>
                  <a:lnTo>
                    <a:pt x="111" y="143"/>
                  </a:lnTo>
                  <a:lnTo>
                    <a:pt x="111" y="145"/>
                  </a:lnTo>
                  <a:lnTo>
                    <a:pt x="111" y="147"/>
                  </a:lnTo>
                  <a:lnTo>
                    <a:pt x="111" y="149"/>
                  </a:lnTo>
                  <a:lnTo>
                    <a:pt x="113" y="151"/>
                  </a:lnTo>
                  <a:lnTo>
                    <a:pt x="113" y="153"/>
                  </a:lnTo>
                  <a:lnTo>
                    <a:pt x="115" y="155"/>
                  </a:lnTo>
                  <a:lnTo>
                    <a:pt x="115" y="159"/>
                  </a:lnTo>
                  <a:lnTo>
                    <a:pt x="113" y="157"/>
                  </a:lnTo>
                  <a:lnTo>
                    <a:pt x="113" y="159"/>
                  </a:lnTo>
                  <a:lnTo>
                    <a:pt x="113" y="161"/>
                  </a:lnTo>
                  <a:lnTo>
                    <a:pt x="115" y="163"/>
                  </a:lnTo>
                  <a:lnTo>
                    <a:pt x="113" y="165"/>
                  </a:lnTo>
                  <a:lnTo>
                    <a:pt x="115" y="171"/>
                  </a:lnTo>
                  <a:lnTo>
                    <a:pt x="117" y="173"/>
                  </a:lnTo>
                  <a:lnTo>
                    <a:pt x="117" y="174"/>
                  </a:lnTo>
                  <a:lnTo>
                    <a:pt x="115" y="174"/>
                  </a:lnTo>
                  <a:lnTo>
                    <a:pt x="113" y="178"/>
                  </a:lnTo>
                  <a:lnTo>
                    <a:pt x="113" y="180"/>
                  </a:lnTo>
                  <a:lnTo>
                    <a:pt x="115" y="180"/>
                  </a:lnTo>
                  <a:lnTo>
                    <a:pt x="115" y="182"/>
                  </a:lnTo>
                  <a:lnTo>
                    <a:pt x="113" y="182"/>
                  </a:lnTo>
                  <a:lnTo>
                    <a:pt x="113" y="180"/>
                  </a:lnTo>
                  <a:lnTo>
                    <a:pt x="113" y="182"/>
                  </a:lnTo>
                  <a:lnTo>
                    <a:pt x="113" y="184"/>
                  </a:lnTo>
                  <a:lnTo>
                    <a:pt x="113" y="186"/>
                  </a:lnTo>
                  <a:lnTo>
                    <a:pt x="115" y="190"/>
                  </a:lnTo>
                  <a:lnTo>
                    <a:pt x="113" y="190"/>
                  </a:lnTo>
                  <a:lnTo>
                    <a:pt x="113" y="188"/>
                  </a:lnTo>
                  <a:lnTo>
                    <a:pt x="113" y="186"/>
                  </a:lnTo>
                  <a:lnTo>
                    <a:pt x="113" y="188"/>
                  </a:lnTo>
                  <a:lnTo>
                    <a:pt x="113" y="190"/>
                  </a:lnTo>
                  <a:lnTo>
                    <a:pt x="111" y="190"/>
                  </a:lnTo>
                  <a:lnTo>
                    <a:pt x="111" y="192"/>
                  </a:lnTo>
                  <a:lnTo>
                    <a:pt x="113" y="192"/>
                  </a:lnTo>
                  <a:lnTo>
                    <a:pt x="113" y="194"/>
                  </a:lnTo>
                  <a:lnTo>
                    <a:pt x="113" y="196"/>
                  </a:lnTo>
                  <a:lnTo>
                    <a:pt x="111" y="196"/>
                  </a:lnTo>
                  <a:lnTo>
                    <a:pt x="111" y="198"/>
                  </a:lnTo>
                  <a:lnTo>
                    <a:pt x="111" y="200"/>
                  </a:lnTo>
                  <a:lnTo>
                    <a:pt x="109" y="200"/>
                  </a:lnTo>
                  <a:lnTo>
                    <a:pt x="107" y="200"/>
                  </a:lnTo>
                  <a:lnTo>
                    <a:pt x="105" y="200"/>
                  </a:lnTo>
                  <a:lnTo>
                    <a:pt x="105" y="202"/>
                  </a:lnTo>
                  <a:lnTo>
                    <a:pt x="103" y="202"/>
                  </a:lnTo>
                  <a:lnTo>
                    <a:pt x="101" y="204"/>
                  </a:lnTo>
                  <a:lnTo>
                    <a:pt x="98" y="206"/>
                  </a:lnTo>
                  <a:lnTo>
                    <a:pt x="96" y="206"/>
                  </a:lnTo>
                  <a:lnTo>
                    <a:pt x="96" y="207"/>
                  </a:lnTo>
                  <a:lnTo>
                    <a:pt x="94" y="209"/>
                  </a:lnTo>
                  <a:lnTo>
                    <a:pt x="92" y="209"/>
                  </a:lnTo>
                  <a:lnTo>
                    <a:pt x="90" y="209"/>
                  </a:lnTo>
                  <a:lnTo>
                    <a:pt x="90" y="211"/>
                  </a:lnTo>
                  <a:lnTo>
                    <a:pt x="88" y="211"/>
                  </a:lnTo>
                  <a:lnTo>
                    <a:pt x="86" y="213"/>
                  </a:lnTo>
                  <a:lnTo>
                    <a:pt x="84" y="213"/>
                  </a:lnTo>
                  <a:lnTo>
                    <a:pt x="82" y="215"/>
                  </a:lnTo>
                  <a:lnTo>
                    <a:pt x="82" y="213"/>
                  </a:lnTo>
                  <a:lnTo>
                    <a:pt x="80" y="213"/>
                  </a:lnTo>
                  <a:lnTo>
                    <a:pt x="78" y="213"/>
                  </a:lnTo>
                  <a:lnTo>
                    <a:pt x="78" y="211"/>
                  </a:lnTo>
                  <a:lnTo>
                    <a:pt x="78" y="209"/>
                  </a:lnTo>
                  <a:lnTo>
                    <a:pt x="78" y="211"/>
                  </a:lnTo>
                  <a:lnTo>
                    <a:pt x="78" y="213"/>
                  </a:lnTo>
                  <a:lnTo>
                    <a:pt x="76" y="213"/>
                  </a:lnTo>
                  <a:lnTo>
                    <a:pt x="76" y="211"/>
                  </a:lnTo>
                  <a:lnTo>
                    <a:pt x="74" y="209"/>
                  </a:lnTo>
                  <a:lnTo>
                    <a:pt x="74" y="211"/>
                  </a:lnTo>
                  <a:lnTo>
                    <a:pt x="74" y="213"/>
                  </a:lnTo>
                  <a:lnTo>
                    <a:pt x="72" y="213"/>
                  </a:lnTo>
                  <a:lnTo>
                    <a:pt x="70" y="213"/>
                  </a:lnTo>
                  <a:lnTo>
                    <a:pt x="72" y="213"/>
                  </a:lnTo>
                  <a:lnTo>
                    <a:pt x="74" y="213"/>
                  </a:lnTo>
                  <a:lnTo>
                    <a:pt x="74" y="215"/>
                  </a:lnTo>
                  <a:lnTo>
                    <a:pt x="74" y="217"/>
                  </a:lnTo>
                  <a:lnTo>
                    <a:pt x="72" y="217"/>
                  </a:lnTo>
                  <a:lnTo>
                    <a:pt x="70" y="217"/>
                  </a:lnTo>
                  <a:lnTo>
                    <a:pt x="70" y="215"/>
                  </a:lnTo>
                  <a:lnTo>
                    <a:pt x="68" y="215"/>
                  </a:lnTo>
                  <a:lnTo>
                    <a:pt x="68" y="217"/>
                  </a:lnTo>
                  <a:lnTo>
                    <a:pt x="70" y="217"/>
                  </a:lnTo>
                  <a:lnTo>
                    <a:pt x="72" y="217"/>
                  </a:lnTo>
                  <a:lnTo>
                    <a:pt x="74" y="219"/>
                  </a:lnTo>
                  <a:lnTo>
                    <a:pt x="72" y="221"/>
                  </a:lnTo>
                  <a:lnTo>
                    <a:pt x="70" y="221"/>
                  </a:lnTo>
                  <a:lnTo>
                    <a:pt x="68" y="221"/>
                  </a:lnTo>
                  <a:lnTo>
                    <a:pt x="68" y="219"/>
                  </a:lnTo>
                  <a:lnTo>
                    <a:pt x="68" y="217"/>
                  </a:lnTo>
                  <a:lnTo>
                    <a:pt x="66" y="217"/>
                  </a:lnTo>
                  <a:lnTo>
                    <a:pt x="68" y="219"/>
                  </a:lnTo>
                  <a:lnTo>
                    <a:pt x="68" y="221"/>
                  </a:lnTo>
                  <a:lnTo>
                    <a:pt x="70" y="221"/>
                  </a:lnTo>
                  <a:lnTo>
                    <a:pt x="72" y="223"/>
                  </a:lnTo>
                  <a:lnTo>
                    <a:pt x="72" y="225"/>
                  </a:lnTo>
                  <a:lnTo>
                    <a:pt x="70" y="223"/>
                  </a:lnTo>
                  <a:lnTo>
                    <a:pt x="68" y="221"/>
                  </a:lnTo>
                  <a:lnTo>
                    <a:pt x="66" y="219"/>
                  </a:lnTo>
                  <a:lnTo>
                    <a:pt x="65" y="219"/>
                  </a:lnTo>
                  <a:lnTo>
                    <a:pt x="65" y="217"/>
                  </a:lnTo>
                  <a:lnTo>
                    <a:pt x="65" y="219"/>
                  </a:lnTo>
                  <a:lnTo>
                    <a:pt x="66" y="219"/>
                  </a:lnTo>
                  <a:lnTo>
                    <a:pt x="66" y="221"/>
                  </a:lnTo>
                  <a:lnTo>
                    <a:pt x="68" y="223"/>
                  </a:lnTo>
                  <a:lnTo>
                    <a:pt x="70" y="223"/>
                  </a:lnTo>
                  <a:lnTo>
                    <a:pt x="70" y="225"/>
                  </a:lnTo>
                  <a:lnTo>
                    <a:pt x="70" y="227"/>
                  </a:lnTo>
                  <a:lnTo>
                    <a:pt x="70" y="229"/>
                  </a:lnTo>
                  <a:lnTo>
                    <a:pt x="68" y="229"/>
                  </a:lnTo>
                  <a:lnTo>
                    <a:pt x="66" y="227"/>
                  </a:lnTo>
                  <a:lnTo>
                    <a:pt x="63" y="225"/>
                  </a:lnTo>
                  <a:lnTo>
                    <a:pt x="63" y="223"/>
                  </a:lnTo>
                  <a:lnTo>
                    <a:pt x="61" y="223"/>
                  </a:lnTo>
                  <a:lnTo>
                    <a:pt x="61" y="221"/>
                  </a:lnTo>
                  <a:lnTo>
                    <a:pt x="59" y="221"/>
                  </a:lnTo>
                  <a:lnTo>
                    <a:pt x="61" y="223"/>
                  </a:lnTo>
                  <a:lnTo>
                    <a:pt x="63" y="225"/>
                  </a:lnTo>
                  <a:lnTo>
                    <a:pt x="65" y="229"/>
                  </a:lnTo>
                  <a:lnTo>
                    <a:pt x="65" y="231"/>
                  </a:lnTo>
                  <a:lnTo>
                    <a:pt x="63" y="233"/>
                  </a:lnTo>
                  <a:lnTo>
                    <a:pt x="59" y="233"/>
                  </a:lnTo>
                  <a:lnTo>
                    <a:pt x="55" y="235"/>
                  </a:lnTo>
                  <a:lnTo>
                    <a:pt x="53" y="237"/>
                  </a:lnTo>
                  <a:lnTo>
                    <a:pt x="53" y="239"/>
                  </a:lnTo>
                  <a:lnTo>
                    <a:pt x="51" y="241"/>
                  </a:lnTo>
                  <a:lnTo>
                    <a:pt x="47" y="242"/>
                  </a:lnTo>
                  <a:lnTo>
                    <a:pt x="47" y="244"/>
                  </a:lnTo>
                  <a:lnTo>
                    <a:pt x="43" y="244"/>
                  </a:lnTo>
                  <a:lnTo>
                    <a:pt x="41" y="244"/>
                  </a:lnTo>
                  <a:lnTo>
                    <a:pt x="43" y="242"/>
                  </a:lnTo>
                  <a:lnTo>
                    <a:pt x="45" y="241"/>
                  </a:lnTo>
                  <a:lnTo>
                    <a:pt x="43" y="241"/>
                  </a:lnTo>
                  <a:lnTo>
                    <a:pt x="43" y="237"/>
                  </a:lnTo>
                  <a:lnTo>
                    <a:pt x="43" y="233"/>
                  </a:lnTo>
                  <a:lnTo>
                    <a:pt x="43" y="231"/>
                  </a:lnTo>
                  <a:lnTo>
                    <a:pt x="43" y="229"/>
                  </a:lnTo>
                  <a:lnTo>
                    <a:pt x="43" y="227"/>
                  </a:lnTo>
                  <a:lnTo>
                    <a:pt x="43" y="225"/>
                  </a:lnTo>
                  <a:lnTo>
                    <a:pt x="47" y="223"/>
                  </a:lnTo>
                  <a:lnTo>
                    <a:pt x="47" y="221"/>
                  </a:lnTo>
                  <a:lnTo>
                    <a:pt x="47" y="223"/>
                  </a:lnTo>
                  <a:lnTo>
                    <a:pt x="47" y="221"/>
                  </a:lnTo>
                  <a:lnTo>
                    <a:pt x="45" y="219"/>
                  </a:lnTo>
                  <a:lnTo>
                    <a:pt x="43" y="219"/>
                  </a:lnTo>
                  <a:lnTo>
                    <a:pt x="43" y="217"/>
                  </a:lnTo>
                  <a:lnTo>
                    <a:pt x="41" y="217"/>
                  </a:lnTo>
                  <a:lnTo>
                    <a:pt x="39" y="219"/>
                  </a:lnTo>
                  <a:lnTo>
                    <a:pt x="39" y="217"/>
                  </a:lnTo>
                  <a:lnTo>
                    <a:pt x="37" y="215"/>
                  </a:lnTo>
                  <a:lnTo>
                    <a:pt x="37" y="213"/>
                  </a:lnTo>
                  <a:lnTo>
                    <a:pt x="39" y="213"/>
                  </a:lnTo>
                  <a:lnTo>
                    <a:pt x="41" y="211"/>
                  </a:lnTo>
                  <a:lnTo>
                    <a:pt x="41" y="213"/>
                  </a:lnTo>
                  <a:lnTo>
                    <a:pt x="43" y="213"/>
                  </a:lnTo>
                  <a:lnTo>
                    <a:pt x="43" y="211"/>
                  </a:lnTo>
                  <a:lnTo>
                    <a:pt x="45" y="211"/>
                  </a:lnTo>
                  <a:lnTo>
                    <a:pt x="47" y="209"/>
                  </a:lnTo>
                  <a:lnTo>
                    <a:pt x="47" y="207"/>
                  </a:lnTo>
                  <a:lnTo>
                    <a:pt x="47" y="206"/>
                  </a:lnTo>
                  <a:lnTo>
                    <a:pt x="49" y="206"/>
                  </a:lnTo>
                  <a:lnTo>
                    <a:pt x="49" y="207"/>
                  </a:lnTo>
                  <a:lnTo>
                    <a:pt x="51" y="207"/>
                  </a:lnTo>
                  <a:lnTo>
                    <a:pt x="51" y="206"/>
                  </a:lnTo>
                  <a:lnTo>
                    <a:pt x="53" y="206"/>
                  </a:lnTo>
                  <a:lnTo>
                    <a:pt x="55" y="206"/>
                  </a:lnTo>
                  <a:lnTo>
                    <a:pt x="57" y="206"/>
                  </a:lnTo>
                  <a:lnTo>
                    <a:pt x="59" y="204"/>
                  </a:lnTo>
                  <a:lnTo>
                    <a:pt x="59" y="206"/>
                  </a:lnTo>
                  <a:lnTo>
                    <a:pt x="61" y="207"/>
                  </a:lnTo>
                  <a:lnTo>
                    <a:pt x="63" y="207"/>
                  </a:lnTo>
                  <a:lnTo>
                    <a:pt x="65" y="209"/>
                  </a:lnTo>
                  <a:lnTo>
                    <a:pt x="65" y="207"/>
                  </a:lnTo>
                  <a:lnTo>
                    <a:pt x="65" y="206"/>
                  </a:lnTo>
                  <a:lnTo>
                    <a:pt x="65" y="204"/>
                  </a:lnTo>
                  <a:lnTo>
                    <a:pt x="61" y="202"/>
                  </a:lnTo>
                  <a:lnTo>
                    <a:pt x="61" y="200"/>
                  </a:lnTo>
                  <a:lnTo>
                    <a:pt x="61" y="198"/>
                  </a:lnTo>
                  <a:lnTo>
                    <a:pt x="61" y="196"/>
                  </a:lnTo>
                  <a:lnTo>
                    <a:pt x="59" y="196"/>
                  </a:lnTo>
                  <a:lnTo>
                    <a:pt x="59" y="194"/>
                  </a:lnTo>
                  <a:lnTo>
                    <a:pt x="61" y="194"/>
                  </a:lnTo>
                  <a:lnTo>
                    <a:pt x="63" y="194"/>
                  </a:lnTo>
                  <a:lnTo>
                    <a:pt x="63" y="192"/>
                  </a:lnTo>
                  <a:lnTo>
                    <a:pt x="66" y="194"/>
                  </a:lnTo>
                  <a:lnTo>
                    <a:pt x="68" y="194"/>
                  </a:lnTo>
                  <a:lnTo>
                    <a:pt x="68" y="192"/>
                  </a:lnTo>
                  <a:lnTo>
                    <a:pt x="68" y="190"/>
                  </a:lnTo>
                  <a:lnTo>
                    <a:pt x="68" y="188"/>
                  </a:lnTo>
                  <a:lnTo>
                    <a:pt x="72" y="188"/>
                  </a:lnTo>
                  <a:lnTo>
                    <a:pt x="72" y="190"/>
                  </a:lnTo>
                  <a:lnTo>
                    <a:pt x="74" y="188"/>
                  </a:lnTo>
                  <a:lnTo>
                    <a:pt x="76" y="188"/>
                  </a:lnTo>
                  <a:lnTo>
                    <a:pt x="78" y="188"/>
                  </a:lnTo>
                  <a:lnTo>
                    <a:pt x="78" y="186"/>
                  </a:lnTo>
                  <a:lnTo>
                    <a:pt x="80" y="186"/>
                  </a:lnTo>
                  <a:lnTo>
                    <a:pt x="80" y="184"/>
                  </a:lnTo>
                  <a:lnTo>
                    <a:pt x="82" y="184"/>
                  </a:lnTo>
                  <a:lnTo>
                    <a:pt x="84" y="182"/>
                  </a:lnTo>
                  <a:lnTo>
                    <a:pt x="84" y="184"/>
                  </a:lnTo>
                  <a:lnTo>
                    <a:pt x="86" y="184"/>
                  </a:lnTo>
                  <a:lnTo>
                    <a:pt x="86" y="182"/>
                  </a:lnTo>
                  <a:lnTo>
                    <a:pt x="88" y="180"/>
                  </a:lnTo>
                  <a:lnTo>
                    <a:pt x="88" y="178"/>
                  </a:lnTo>
                  <a:lnTo>
                    <a:pt x="88" y="174"/>
                  </a:lnTo>
                  <a:lnTo>
                    <a:pt x="86" y="174"/>
                  </a:lnTo>
                  <a:lnTo>
                    <a:pt x="86" y="173"/>
                  </a:lnTo>
                  <a:lnTo>
                    <a:pt x="88" y="167"/>
                  </a:lnTo>
                  <a:lnTo>
                    <a:pt x="88" y="163"/>
                  </a:lnTo>
                  <a:lnTo>
                    <a:pt x="86" y="159"/>
                  </a:lnTo>
                  <a:lnTo>
                    <a:pt x="86" y="157"/>
                  </a:lnTo>
                  <a:lnTo>
                    <a:pt x="84" y="155"/>
                  </a:lnTo>
                  <a:lnTo>
                    <a:pt x="84" y="153"/>
                  </a:lnTo>
                  <a:lnTo>
                    <a:pt x="84" y="151"/>
                  </a:lnTo>
                  <a:lnTo>
                    <a:pt x="84" y="149"/>
                  </a:lnTo>
                  <a:lnTo>
                    <a:pt x="86" y="149"/>
                  </a:lnTo>
                  <a:lnTo>
                    <a:pt x="86" y="147"/>
                  </a:lnTo>
                  <a:lnTo>
                    <a:pt x="86" y="145"/>
                  </a:lnTo>
                  <a:lnTo>
                    <a:pt x="86" y="143"/>
                  </a:lnTo>
                  <a:lnTo>
                    <a:pt x="86" y="141"/>
                  </a:lnTo>
                  <a:lnTo>
                    <a:pt x="86" y="140"/>
                  </a:lnTo>
                  <a:lnTo>
                    <a:pt x="88" y="140"/>
                  </a:lnTo>
                  <a:lnTo>
                    <a:pt x="88" y="138"/>
                  </a:lnTo>
                  <a:lnTo>
                    <a:pt x="88" y="136"/>
                  </a:lnTo>
                  <a:lnTo>
                    <a:pt x="90" y="136"/>
                  </a:lnTo>
                  <a:lnTo>
                    <a:pt x="88" y="134"/>
                  </a:lnTo>
                  <a:lnTo>
                    <a:pt x="86" y="132"/>
                  </a:lnTo>
                  <a:lnTo>
                    <a:pt x="84" y="132"/>
                  </a:lnTo>
                  <a:lnTo>
                    <a:pt x="84" y="130"/>
                  </a:lnTo>
                  <a:lnTo>
                    <a:pt x="82" y="128"/>
                  </a:lnTo>
                  <a:lnTo>
                    <a:pt x="80" y="126"/>
                  </a:lnTo>
                  <a:lnTo>
                    <a:pt x="82" y="126"/>
                  </a:lnTo>
                  <a:lnTo>
                    <a:pt x="84" y="124"/>
                  </a:lnTo>
                  <a:lnTo>
                    <a:pt x="86" y="122"/>
                  </a:lnTo>
                  <a:lnTo>
                    <a:pt x="84" y="122"/>
                  </a:lnTo>
                  <a:lnTo>
                    <a:pt x="80" y="120"/>
                  </a:lnTo>
                  <a:lnTo>
                    <a:pt x="80" y="118"/>
                  </a:lnTo>
                  <a:lnTo>
                    <a:pt x="78" y="118"/>
                  </a:lnTo>
                  <a:lnTo>
                    <a:pt x="76" y="114"/>
                  </a:lnTo>
                  <a:lnTo>
                    <a:pt x="74" y="114"/>
                  </a:lnTo>
                  <a:lnTo>
                    <a:pt x="74" y="116"/>
                  </a:lnTo>
                  <a:lnTo>
                    <a:pt x="72" y="116"/>
                  </a:lnTo>
                  <a:lnTo>
                    <a:pt x="70" y="112"/>
                  </a:lnTo>
                  <a:lnTo>
                    <a:pt x="70" y="108"/>
                  </a:lnTo>
                  <a:lnTo>
                    <a:pt x="70" y="106"/>
                  </a:lnTo>
                  <a:lnTo>
                    <a:pt x="68" y="106"/>
                  </a:lnTo>
                  <a:lnTo>
                    <a:pt x="68" y="105"/>
                  </a:lnTo>
                  <a:lnTo>
                    <a:pt x="66" y="105"/>
                  </a:lnTo>
                  <a:lnTo>
                    <a:pt x="66" y="103"/>
                  </a:lnTo>
                  <a:lnTo>
                    <a:pt x="65" y="103"/>
                  </a:lnTo>
                  <a:lnTo>
                    <a:pt x="65" y="101"/>
                  </a:lnTo>
                  <a:lnTo>
                    <a:pt x="63" y="101"/>
                  </a:lnTo>
                  <a:lnTo>
                    <a:pt x="63" y="99"/>
                  </a:lnTo>
                  <a:lnTo>
                    <a:pt x="61" y="97"/>
                  </a:lnTo>
                  <a:lnTo>
                    <a:pt x="59" y="97"/>
                  </a:lnTo>
                  <a:lnTo>
                    <a:pt x="59" y="95"/>
                  </a:lnTo>
                  <a:lnTo>
                    <a:pt x="57" y="93"/>
                  </a:lnTo>
                  <a:lnTo>
                    <a:pt x="57" y="91"/>
                  </a:lnTo>
                  <a:lnTo>
                    <a:pt x="55" y="89"/>
                  </a:lnTo>
                  <a:lnTo>
                    <a:pt x="55" y="87"/>
                  </a:lnTo>
                  <a:lnTo>
                    <a:pt x="53" y="87"/>
                  </a:lnTo>
                  <a:lnTo>
                    <a:pt x="51" y="87"/>
                  </a:lnTo>
                  <a:lnTo>
                    <a:pt x="51" y="85"/>
                  </a:lnTo>
                  <a:lnTo>
                    <a:pt x="49" y="85"/>
                  </a:lnTo>
                  <a:lnTo>
                    <a:pt x="47" y="83"/>
                  </a:lnTo>
                  <a:lnTo>
                    <a:pt x="47" y="81"/>
                  </a:lnTo>
                  <a:lnTo>
                    <a:pt x="49" y="79"/>
                  </a:lnTo>
                  <a:lnTo>
                    <a:pt x="47" y="77"/>
                  </a:lnTo>
                  <a:lnTo>
                    <a:pt x="45" y="77"/>
                  </a:lnTo>
                  <a:lnTo>
                    <a:pt x="41" y="77"/>
                  </a:lnTo>
                  <a:lnTo>
                    <a:pt x="41" y="75"/>
                  </a:lnTo>
                  <a:lnTo>
                    <a:pt x="39" y="75"/>
                  </a:lnTo>
                  <a:lnTo>
                    <a:pt x="39" y="73"/>
                  </a:lnTo>
                  <a:lnTo>
                    <a:pt x="37" y="73"/>
                  </a:lnTo>
                  <a:lnTo>
                    <a:pt x="33" y="72"/>
                  </a:lnTo>
                  <a:lnTo>
                    <a:pt x="31" y="70"/>
                  </a:lnTo>
                  <a:lnTo>
                    <a:pt x="30" y="70"/>
                  </a:lnTo>
                  <a:lnTo>
                    <a:pt x="28" y="68"/>
                  </a:lnTo>
                  <a:lnTo>
                    <a:pt x="30" y="68"/>
                  </a:lnTo>
                  <a:lnTo>
                    <a:pt x="30" y="66"/>
                  </a:lnTo>
                  <a:lnTo>
                    <a:pt x="31" y="66"/>
                  </a:lnTo>
                  <a:lnTo>
                    <a:pt x="31" y="64"/>
                  </a:lnTo>
                  <a:lnTo>
                    <a:pt x="30" y="64"/>
                  </a:lnTo>
                  <a:lnTo>
                    <a:pt x="30" y="62"/>
                  </a:lnTo>
                  <a:lnTo>
                    <a:pt x="31" y="62"/>
                  </a:lnTo>
                  <a:lnTo>
                    <a:pt x="33" y="62"/>
                  </a:lnTo>
                  <a:lnTo>
                    <a:pt x="37" y="62"/>
                  </a:lnTo>
                  <a:lnTo>
                    <a:pt x="37" y="64"/>
                  </a:lnTo>
                  <a:lnTo>
                    <a:pt x="39" y="64"/>
                  </a:lnTo>
                  <a:lnTo>
                    <a:pt x="39" y="62"/>
                  </a:lnTo>
                  <a:lnTo>
                    <a:pt x="41" y="62"/>
                  </a:lnTo>
                  <a:lnTo>
                    <a:pt x="41" y="60"/>
                  </a:lnTo>
                  <a:lnTo>
                    <a:pt x="43" y="60"/>
                  </a:lnTo>
                  <a:lnTo>
                    <a:pt x="43" y="58"/>
                  </a:lnTo>
                  <a:lnTo>
                    <a:pt x="45" y="56"/>
                  </a:lnTo>
                  <a:lnTo>
                    <a:pt x="45" y="54"/>
                  </a:lnTo>
                  <a:lnTo>
                    <a:pt x="43" y="52"/>
                  </a:lnTo>
                  <a:lnTo>
                    <a:pt x="41" y="52"/>
                  </a:lnTo>
                  <a:lnTo>
                    <a:pt x="41" y="50"/>
                  </a:lnTo>
                  <a:lnTo>
                    <a:pt x="39" y="50"/>
                  </a:lnTo>
                  <a:lnTo>
                    <a:pt x="37" y="50"/>
                  </a:lnTo>
                  <a:lnTo>
                    <a:pt x="35" y="50"/>
                  </a:lnTo>
                  <a:lnTo>
                    <a:pt x="35" y="48"/>
                  </a:lnTo>
                  <a:lnTo>
                    <a:pt x="37" y="48"/>
                  </a:lnTo>
                  <a:lnTo>
                    <a:pt x="39" y="46"/>
                  </a:lnTo>
                  <a:lnTo>
                    <a:pt x="37" y="44"/>
                  </a:lnTo>
                  <a:lnTo>
                    <a:pt x="35" y="44"/>
                  </a:lnTo>
                  <a:lnTo>
                    <a:pt x="35" y="42"/>
                  </a:lnTo>
                  <a:lnTo>
                    <a:pt x="33" y="40"/>
                  </a:lnTo>
                  <a:lnTo>
                    <a:pt x="31" y="40"/>
                  </a:lnTo>
                  <a:lnTo>
                    <a:pt x="28" y="42"/>
                  </a:lnTo>
                  <a:lnTo>
                    <a:pt x="26" y="44"/>
                  </a:lnTo>
                  <a:lnTo>
                    <a:pt x="26" y="46"/>
                  </a:lnTo>
                  <a:lnTo>
                    <a:pt x="24" y="46"/>
                  </a:lnTo>
                  <a:lnTo>
                    <a:pt x="24" y="44"/>
                  </a:lnTo>
                  <a:lnTo>
                    <a:pt x="20" y="42"/>
                  </a:lnTo>
                  <a:lnTo>
                    <a:pt x="18" y="42"/>
                  </a:lnTo>
                  <a:lnTo>
                    <a:pt x="16" y="42"/>
                  </a:lnTo>
                  <a:lnTo>
                    <a:pt x="16" y="40"/>
                  </a:lnTo>
                  <a:lnTo>
                    <a:pt x="14" y="38"/>
                  </a:lnTo>
                  <a:lnTo>
                    <a:pt x="12" y="37"/>
                  </a:lnTo>
                  <a:lnTo>
                    <a:pt x="12" y="35"/>
                  </a:lnTo>
                  <a:lnTo>
                    <a:pt x="12" y="33"/>
                  </a:lnTo>
                  <a:lnTo>
                    <a:pt x="12" y="31"/>
                  </a:lnTo>
                  <a:lnTo>
                    <a:pt x="14" y="31"/>
                  </a:lnTo>
                  <a:lnTo>
                    <a:pt x="14" y="29"/>
                  </a:lnTo>
                  <a:lnTo>
                    <a:pt x="14" y="27"/>
                  </a:lnTo>
                  <a:lnTo>
                    <a:pt x="12" y="27"/>
                  </a:lnTo>
                  <a:lnTo>
                    <a:pt x="10" y="29"/>
                  </a:lnTo>
                  <a:lnTo>
                    <a:pt x="8" y="29"/>
                  </a:lnTo>
                  <a:lnTo>
                    <a:pt x="8" y="27"/>
                  </a:lnTo>
                  <a:lnTo>
                    <a:pt x="8" y="25"/>
                  </a:lnTo>
                  <a:lnTo>
                    <a:pt x="6" y="25"/>
                  </a:lnTo>
                  <a:lnTo>
                    <a:pt x="6" y="23"/>
                  </a:lnTo>
                  <a:lnTo>
                    <a:pt x="4" y="21"/>
                  </a:lnTo>
                  <a:lnTo>
                    <a:pt x="2" y="19"/>
                  </a:lnTo>
                  <a:lnTo>
                    <a:pt x="0" y="19"/>
                  </a:lnTo>
                  <a:lnTo>
                    <a:pt x="0" y="17"/>
                  </a:lnTo>
                  <a:lnTo>
                    <a:pt x="0" y="15"/>
                  </a:lnTo>
                  <a:lnTo>
                    <a:pt x="2" y="15"/>
                  </a:lnTo>
                  <a:lnTo>
                    <a:pt x="4" y="13"/>
                  </a:lnTo>
                  <a:lnTo>
                    <a:pt x="4" y="11"/>
                  </a:lnTo>
                  <a:lnTo>
                    <a:pt x="4" y="9"/>
                  </a:lnTo>
                  <a:lnTo>
                    <a:pt x="6" y="9"/>
                  </a:lnTo>
                  <a:lnTo>
                    <a:pt x="8" y="11"/>
                  </a:lnTo>
                  <a:lnTo>
                    <a:pt x="12" y="13"/>
                  </a:lnTo>
                  <a:lnTo>
                    <a:pt x="12" y="15"/>
                  </a:lnTo>
                  <a:lnTo>
                    <a:pt x="14" y="15"/>
                  </a:lnTo>
                  <a:lnTo>
                    <a:pt x="16" y="13"/>
                  </a:lnTo>
                  <a:lnTo>
                    <a:pt x="20" y="9"/>
                  </a:lnTo>
                  <a:lnTo>
                    <a:pt x="20" y="11"/>
                  </a:lnTo>
                  <a:lnTo>
                    <a:pt x="22" y="11"/>
                  </a:lnTo>
                  <a:lnTo>
                    <a:pt x="22" y="13"/>
                  </a:lnTo>
                  <a:lnTo>
                    <a:pt x="24" y="11"/>
                  </a:lnTo>
                  <a:lnTo>
                    <a:pt x="22" y="11"/>
                  </a:lnTo>
                  <a:lnTo>
                    <a:pt x="24" y="9"/>
                  </a:lnTo>
                  <a:lnTo>
                    <a:pt x="26" y="11"/>
                  </a:lnTo>
                  <a:lnTo>
                    <a:pt x="28" y="13"/>
                  </a:lnTo>
                  <a:lnTo>
                    <a:pt x="30" y="15"/>
                  </a:lnTo>
                  <a:lnTo>
                    <a:pt x="30" y="13"/>
                  </a:lnTo>
                  <a:lnTo>
                    <a:pt x="30" y="11"/>
                  </a:lnTo>
                  <a:lnTo>
                    <a:pt x="31" y="11"/>
                  </a:lnTo>
                  <a:lnTo>
                    <a:pt x="31" y="9"/>
                  </a:lnTo>
                  <a:lnTo>
                    <a:pt x="33" y="9"/>
                  </a:lnTo>
                  <a:lnTo>
                    <a:pt x="33" y="11"/>
                  </a:lnTo>
                  <a:lnTo>
                    <a:pt x="35" y="11"/>
                  </a:lnTo>
                  <a:lnTo>
                    <a:pt x="37" y="11"/>
                  </a:lnTo>
                  <a:lnTo>
                    <a:pt x="37" y="9"/>
                  </a:lnTo>
                  <a:lnTo>
                    <a:pt x="39" y="9"/>
                  </a:lnTo>
                  <a:lnTo>
                    <a:pt x="41" y="9"/>
                  </a:lnTo>
                  <a:lnTo>
                    <a:pt x="43" y="7"/>
                  </a:lnTo>
                  <a:lnTo>
                    <a:pt x="43" y="4"/>
                  </a:lnTo>
                  <a:lnTo>
                    <a:pt x="45" y="4"/>
                  </a:lnTo>
                  <a:lnTo>
                    <a:pt x="49" y="2"/>
                  </a:lnTo>
                  <a:lnTo>
                    <a:pt x="51" y="0"/>
                  </a:lnTo>
                  <a:lnTo>
                    <a:pt x="53" y="2"/>
                  </a:lnTo>
                  <a:lnTo>
                    <a:pt x="55" y="4"/>
                  </a:lnTo>
                  <a:lnTo>
                    <a:pt x="55" y="5"/>
                  </a:lnTo>
                  <a:lnTo>
                    <a:pt x="57" y="5"/>
                  </a:lnTo>
                  <a:lnTo>
                    <a:pt x="59" y="5"/>
                  </a:lnTo>
                  <a:lnTo>
                    <a:pt x="59" y="7"/>
                  </a:lnTo>
                  <a:close/>
                  <a:moveTo>
                    <a:pt x="31" y="215"/>
                  </a:moveTo>
                  <a:lnTo>
                    <a:pt x="31" y="217"/>
                  </a:lnTo>
                  <a:lnTo>
                    <a:pt x="30" y="219"/>
                  </a:lnTo>
                  <a:lnTo>
                    <a:pt x="30" y="217"/>
                  </a:lnTo>
                  <a:lnTo>
                    <a:pt x="28" y="217"/>
                  </a:lnTo>
                  <a:lnTo>
                    <a:pt x="28" y="215"/>
                  </a:lnTo>
                  <a:lnTo>
                    <a:pt x="30" y="213"/>
                  </a:lnTo>
                  <a:lnTo>
                    <a:pt x="31" y="215"/>
                  </a:lnTo>
                  <a:close/>
                  <a:moveTo>
                    <a:pt x="84" y="38"/>
                  </a:moveTo>
                  <a:lnTo>
                    <a:pt x="86" y="37"/>
                  </a:lnTo>
                  <a:lnTo>
                    <a:pt x="86" y="35"/>
                  </a:lnTo>
                  <a:lnTo>
                    <a:pt x="86" y="37"/>
                  </a:lnTo>
                  <a:lnTo>
                    <a:pt x="88" y="37"/>
                  </a:lnTo>
                  <a:lnTo>
                    <a:pt x="86" y="37"/>
                  </a:lnTo>
                  <a:lnTo>
                    <a:pt x="86" y="38"/>
                  </a:lnTo>
                  <a:lnTo>
                    <a:pt x="84" y="38"/>
                  </a:lnTo>
                  <a:close/>
                  <a:moveTo>
                    <a:pt x="76" y="215"/>
                  </a:moveTo>
                  <a:lnTo>
                    <a:pt x="74" y="215"/>
                  </a:lnTo>
                  <a:lnTo>
                    <a:pt x="74" y="213"/>
                  </a:lnTo>
                  <a:lnTo>
                    <a:pt x="74" y="211"/>
                  </a:lnTo>
                  <a:lnTo>
                    <a:pt x="74" y="209"/>
                  </a:lnTo>
                  <a:lnTo>
                    <a:pt x="74" y="211"/>
                  </a:lnTo>
                  <a:lnTo>
                    <a:pt x="76" y="211"/>
                  </a:lnTo>
                  <a:lnTo>
                    <a:pt x="76" y="213"/>
                  </a:lnTo>
                  <a:lnTo>
                    <a:pt x="76" y="215"/>
                  </a:lnTo>
                  <a:close/>
                  <a:moveTo>
                    <a:pt x="78" y="44"/>
                  </a:moveTo>
                  <a:lnTo>
                    <a:pt x="76" y="42"/>
                  </a:lnTo>
                  <a:lnTo>
                    <a:pt x="78" y="42"/>
                  </a:lnTo>
                  <a:lnTo>
                    <a:pt x="80" y="42"/>
                  </a:lnTo>
                  <a:lnTo>
                    <a:pt x="78" y="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5" name="Venezuela"/>
            <p:cNvSpPr>
              <a:spLocks noEditPoints="1"/>
            </p:cNvSpPr>
            <p:nvPr/>
          </p:nvSpPr>
          <p:spPr bwMode="auto">
            <a:xfrm>
              <a:off x="3276891" y="3860431"/>
              <a:ext cx="435767" cy="370402"/>
            </a:xfrm>
            <a:custGeom>
              <a:avLst/>
              <a:gdLst>
                <a:gd name="T0" fmla="*/ 66 w 220"/>
                <a:gd name="T1" fmla="*/ 10 h 187"/>
                <a:gd name="T2" fmla="*/ 82 w 220"/>
                <a:gd name="T3" fmla="*/ 23 h 187"/>
                <a:gd name="T4" fmla="*/ 99 w 220"/>
                <a:gd name="T5" fmla="*/ 25 h 187"/>
                <a:gd name="T6" fmla="*/ 121 w 220"/>
                <a:gd name="T7" fmla="*/ 29 h 187"/>
                <a:gd name="T8" fmla="*/ 142 w 220"/>
                <a:gd name="T9" fmla="*/ 31 h 187"/>
                <a:gd name="T10" fmla="*/ 148 w 220"/>
                <a:gd name="T11" fmla="*/ 25 h 187"/>
                <a:gd name="T12" fmla="*/ 159 w 220"/>
                <a:gd name="T13" fmla="*/ 25 h 187"/>
                <a:gd name="T14" fmla="*/ 179 w 220"/>
                <a:gd name="T15" fmla="*/ 23 h 187"/>
                <a:gd name="T16" fmla="*/ 175 w 220"/>
                <a:gd name="T17" fmla="*/ 25 h 187"/>
                <a:gd name="T18" fmla="*/ 169 w 220"/>
                <a:gd name="T19" fmla="*/ 31 h 187"/>
                <a:gd name="T20" fmla="*/ 169 w 220"/>
                <a:gd name="T21" fmla="*/ 35 h 187"/>
                <a:gd name="T22" fmla="*/ 175 w 220"/>
                <a:gd name="T23" fmla="*/ 33 h 187"/>
                <a:gd name="T24" fmla="*/ 181 w 220"/>
                <a:gd name="T25" fmla="*/ 37 h 187"/>
                <a:gd name="T26" fmla="*/ 189 w 220"/>
                <a:gd name="T27" fmla="*/ 39 h 187"/>
                <a:gd name="T28" fmla="*/ 192 w 220"/>
                <a:gd name="T29" fmla="*/ 41 h 187"/>
                <a:gd name="T30" fmla="*/ 198 w 220"/>
                <a:gd name="T31" fmla="*/ 51 h 187"/>
                <a:gd name="T32" fmla="*/ 192 w 220"/>
                <a:gd name="T33" fmla="*/ 60 h 187"/>
                <a:gd name="T34" fmla="*/ 214 w 220"/>
                <a:gd name="T35" fmla="*/ 58 h 187"/>
                <a:gd name="T36" fmla="*/ 210 w 220"/>
                <a:gd name="T37" fmla="*/ 70 h 187"/>
                <a:gd name="T38" fmla="*/ 208 w 220"/>
                <a:gd name="T39" fmla="*/ 82 h 187"/>
                <a:gd name="T40" fmla="*/ 198 w 220"/>
                <a:gd name="T41" fmla="*/ 88 h 187"/>
                <a:gd name="T42" fmla="*/ 198 w 220"/>
                <a:gd name="T43" fmla="*/ 105 h 187"/>
                <a:gd name="T44" fmla="*/ 198 w 220"/>
                <a:gd name="T45" fmla="*/ 124 h 187"/>
                <a:gd name="T46" fmla="*/ 183 w 220"/>
                <a:gd name="T47" fmla="*/ 128 h 187"/>
                <a:gd name="T48" fmla="*/ 171 w 220"/>
                <a:gd name="T49" fmla="*/ 136 h 187"/>
                <a:gd name="T50" fmla="*/ 159 w 220"/>
                <a:gd name="T51" fmla="*/ 134 h 187"/>
                <a:gd name="T52" fmla="*/ 144 w 220"/>
                <a:gd name="T53" fmla="*/ 130 h 187"/>
                <a:gd name="T54" fmla="*/ 148 w 220"/>
                <a:gd name="T55" fmla="*/ 138 h 187"/>
                <a:gd name="T56" fmla="*/ 150 w 220"/>
                <a:gd name="T57" fmla="*/ 156 h 187"/>
                <a:gd name="T58" fmla="*/ 155 w 220"/>
                <a:gd name="T59" fmla="*/ 163 h 187"/>
                <a:gd name="T60" fmla="*/ 142 w 220"/>
                <a:gd name="T61" fmla="*/ 173 h 187"/>
                <a:gd name="T62" fmla="*/ 130 w 220"/>
                <a:gd name="T63" fmla="*/ 181 h 187"/>
                <a:gd name="T64" fmla="*/ 121 w 220"/>
                <a:gd name="T65" fmla="*/ 181 h 187"/>
                <a:gd name="T66" fmla="*/ 103 w 220"/>
                <a:gd name="T67" fmla="*/ 169 h 187"/>
                <a:gd name="T68" fmla="*/ 91 w 220"/>
                <a:gd name="T69" fmla="*/ 152 h 187"/>
                <a:gd name="T70" fmla="*/ 95 w 220"/>
                <a:gd name="T71" fmla="*/ 136 h 187"/>
                <a:gd name="T72" fmla="*/ 89 w 220"/>
                <a:gd name="T73" fmla="*/ 119 h 187"/>
                <a:gd name="T74" fmla="*/ 93 w 220"/>
                <a:gd name="T75" fmla="*/ 103 h 187"/>
                <a:gd name="T76" fmla="*/ 88 w 220"/>
                <a:gd name="T77" fmla="*/ 95 h 187"/>
                <a:gd name="T78" fmla="*/ 74 w 220"/>
                <a:gd name="T79" fmla="*/ 97 h 187"/>
                <a:gd name="T80" fmla="*/ 51 w 220"/>
                <a:gd name="T81" fmla="*/ 84 h 187"/>
                <a:gd name="T82" fmla="*/ 31 w 220"/>
                <a:gd name="T83" fmla="*/ 84 h 187"/>
                <a:gd name="T84" fmla="*/ 18 w 220"/>
                <a:gd name="T85" fmla="*/ 78 h 187"/>
                <a:gd name="T86" fmla="*/ 12 w 220"/>
                <a:gd name="T87" fmla="*/ 56 h 187"/>
                <a:gd name="T88" fmla="*/ 2 w 220"/>
                <a:gd name="T89" fmla="*/ 45 h 187"/>
                <a:gd name="T90" fmla="*/ 12 w 220"/>
                <a:gd name="T91" fmla="*/ 23 h 187"/>
                <a:gd name="T92" fmla="*/ 29 w 220"/>
                <a:gd name="T93" fmla="*/ 6 h 187"/>
                <a:gd name="T94" fmla="*/ 23 w 220"/>
                <a:gd name="T95" fmla="*/ 12 h 187"/>
                <a:gd name="T96" fmla="*/ 25 w 220"/>
                <a:gd name="T97" fmla="*/ 29 h 187"/>
                <a:gd name="T98" fmla="*/ 27 w 220"/>
                <a:gd name="T99" fmla="*/ 51 h 187"/>
                <a:gd name="T100" fmla="*/ 37 w 220"/>
                <a:gd name="T101" fmla="*/ 39 h 187"/>
                <a:gd name="T102" fmla="*/ 31 w 220"/>
                <a:gd name="T103" fmla="*/ 21 h 187"/>
                <a:gd name="T104" fmla="*/ 45 w 220"/>
                <a:gd name="T105" fmla="*/ 16 h 187"/>
                <a:gd name="T106" fmla="*/ 58 w 220"/>
                <a:gd name="T107" fmla="*/ 10 h 187"/>
                <a:gd name="T108" fmla="*/ 53 w 220"/>
                <a:gd name="T109" fmla="*/ 0 h 187"/>
                <a:gd name="T110" fmla="*/ 152 w 220"/>
                <a:gd name="T111" fmla="*/ 21 h 187"/>
                <a:gd name="T112" fmla="*/ 152 w 220"/>
                <a:gd name="T113" fmla="*/ 18 h 187"/>
                <a:gd name="T114" fmla="*/ 200 w 220"/>
                <a:gd name="T115" fmla="*/ 56 h 187"/>
                <a:gd name="T116" fmla="*/ 198 w 220"/>
                <a:gd name="T117" fmla="*/ 58 h 187"/>
                <a:gd name="T118" fmla="*/ 200 w 220"/>
                <a:gd name="T119" fmla="*/ 53 h 187"/>
                <a:gd name="T120" fmla="*/ 198 w 220"/>
                <a:gd name="T121" fmla="*/ 56 h 187"/>
                <a:gd name="T122" fmla="*/ 200 w 220"/>
                <a:gd name="T123" fmla="*/ 5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 h="187">
                  <a:moveTo>
                    <a:pt x="58" y="8"/>
                  </a:moveTo>
                  <a:lnTo>
                    <a:pt x="58" y="10"/>
                  </a:lnTo>
                  <a:lnTo>
                    <a:pt x="60" y="10"/>
                  </a:lnTo>
                  <a:lnTo>
                    <a:pt x="60" y="12"/>
                  </a:lnTo>
                  <a:lnTo>
                    <a:pt x="62" y="12"/>
                  </a:lnTo>
                  <a:lnTo>
                    <a:pt x="62" y="10"/>
                  </a:lnTo>
                  <a:lnTo>
                    <a:pt x="64" y="10"/>
                  </a:lnTo>
                  <a:lnTo>
                    <a:pt x="64" y="12"/>
                  </a:lnTo>
                  <a:lnTo>
                    <a:pt x="64" y="10"/>
                  </a:lnTo>
                  <a:lnTo>
                    <a:pt x="66" y="10"/>
                  </a:lnTo>
                  <a:lnTo>
                    <a:pt x="70" y="12"/>
                  </a:lnTo>
                  <a:lnTo>
                    <a:pt x="72" y="12"/>
                  </a:lnTo>
                  <a:lnTo>
                    <a:pt x="74" y="12"/>
                  </a:lnTo>
                  <a:lnTo>
                    <a:pt x="76" y="14"/>
                  </a:lnTo>
                  <a:lnTo>
                    <a:pt x="78" y="14"/>
                  </a:lnTo>
                  <a:lnTo>
                    <a:pt x="80" y="16"/>
                  </a:lnTo>
                  <a:lnTo>
                    <a:pt x="82" y="18"/>
                  </a:lnTo>
                  <a:lnTo>
                    <a:pt x="84" y="21"/>
                  </a:lnTo>
                  <a:lnTo>
                    <a:pt x="82" y="21"/>
                  </a:lnTo>
                  <a:lnTo>
                    <a:pt x="82" y="23"/>
                  </a:lnTo>
                  <a:lnTo>
                    <a:pt x="82" y="25"/>
                  </a:lnTo>
                  <a:lnTo>
                    <a:pt x="84" y="25"/>
                  </a:lnTo>
                  <a:lnTo>
                    <a:pt x="84" y="27"/>
                  </a:lnTo>
                  <a:lnTo>
                    <a:pt x="86" y="27"/>
                  </a:lnTo>
                  <a:lnTo>
                    <a:pt x="88" y="27"/>
                  </a:lnTo>
                  <a:lnTo>
                    <a:pt x="89" y="27"/>
                  </a:lnTo>
                  <a:lnTo>
                    <a:pt x="93" y="27"/>
                  </a:lnTo>
                  <a:lnTo>
                    <a:pt x="95" y="25"/>
                  </a:lnTo>
                  <a:lnTo>
                    <a:pt x="97" y="25"/>
                  </a:lnTo>
                  <a:lnTo>
                    <a:pt x="99" y="25"/>
                  </a:lnTo>
                  <a:lnTo>
                    <a:pt x="101" y="25"/>
                  </a:lnTo>
                  <a:lnTo>
                    <a:pt x="103" y="25"/>
                  </a:lnTo>
                  <a:lnTo>
                    <a:pt x="111" y="25"/>
                  </a:lnTo>
                  <a:lnTo>
                    <a:pt x="113" y="25"/>
                  </a:lnTo>
                  <a:lnTo>
                    <a:pt x="115" y="25"/>
                  </a:lnTo>
                  <a:lnTo>
                    <a:pt x="117" y="25"/>
                  </a:lnTo>
                  <a:lnTo>
                    <a:pt x="119" y="25"/>
                  </a:lnTo>
                  <a:lnTo>
                    <a:pt x="117" y="27"/>
                  </a:lnTo>
                  <a:lnTo>
                    <a:pt x="119" y="27"/>
                  </a:lnTo>
                  <a:lnTo>
                    <a:pt x="121" y="29"/>
                  </a:lnTo>
                  <a:lnTo>
                    <a:pt x="122" y="31"/>
                  </a:lnTo>
                  <a:lnTo>
                    <a:pt x="124" y="31"/>
                  </a:lnTo>
                  <a:lnTo>
                    <a:pt x="126" y="31"/>
                  </a:lnTo>
                  <a:lnTo>
                    <a:pt x="128" y="33"/>
                  </a:lnTo>
                  <a:lnTo>
                    <a:pt x="130" y="33"/>
                  </a:lnTo>
                  <a:lnTo>
                    <a:pt x="134" y="33"/>
                  </a:lnTo>
                  <a:lnTo>
                    <a:pt x="138" y="33"/>
                  </a:lnTo>
                  <a:lnTo>
                    <a:pt x="140" y="33"/>
                  </a:lnTo>
                  <a:lnTo>
                    <a:pt x="140" y="31"/>
                  </a:lnTo>
                  <a:lnTo>
                    <a:pt x="142" y="31"/>
                  </a:lnTo>
                  <a:lnTo>
                    <a:pt x="144" y="31"/>
                  </a:lnTo>
                  <a:lnTo>
                    <a:pt x="146" y="29"/>
                  </a:lnTo>
                  <a:lnTo>
                    <a:pt x="148" y="27"/>
                  </a:lnTo>
                  <a:lnTo>
                    <a:pt x="150" y="27"/>
                  </a:lnTo>
                  <a:lnTo>
                    <a:pt x="154" y="27"/>
                  </a:lnTo>
                  <a:lnTo>
                    <a:pt x="155" y="27"/>
                  </a:lnTo>
                  <a:lnTo>
                    <a:pt x="154" y="25"/>
                  </a:lnTo>
                  <a:lnTo>
                    <a:pt x="152" y="25"/>
                  </a:lnTo>
                  <a:lnTo>
                    <a:pt x="150" y="25"/>
                  </a:lnTo>
                  <a:lnTo>
                    <a:pt x="148" y="25"/>
                  </a:lnTo>
                  <a:lnTo>
                    <a:pt x="148" y="27"/>
                  </a:lnTo>
                  <a:lnTo>
                    <a:pt x="146" y="25"/>
                  </a:lnTo>
                  <a:lnTo>
                    <a:pt x="148" y="23"/>
                  </a:lnTo>
                  <a:lnTo>
                    <a:pt x="148" y="25"/>
                  </a:lnTo>
                  <a:lnTo>
                    <a:pt x="150" y="25"/>
                  </a:lnTo>
                  <a:lnTo>
                    <a:pt x="152" y="25"/>
                  </a:lnTo>
                  <a:lnTo>
                    <a:pt x="154" y="25"/>
                  </a:lnTo>
                  <a:lnTo>
                    <a:pt x="155" y="25"/>
                  </a:lnTo>
                  <a:lnTo>
                    <a:pt x="157" y="25"/>
                  </a:lnTo>
                  <a:lnTo>
                    <a:pt x="159" y="25"/>
                  </a:lnTo>
                  <a:lnTo>
                    <a:pt x="161" y="23"/>
                  </a:lnTo>
                  <a:lnTo>
                    <a:pt x="163" y="23"/>
                  </a:lnTo>
                  <a:lnTo>
                    <a:pt x="165" y="23"/>
                  </a:lnTo>
                  <a:lnTo>
                    <a:pt x="167" y="23"/>
                  </a:lnTo>
                  <a:lnTo>
                    <a:pt x="169" y="23"/>
                  </a:lnTo>
                  <a:lnTo>
                    <a:pt x="171" y="23"/>
                  </a:lnTo>
                  <a:lnTo>
                    <a:pt x="173" y="23"/>
                  </a:lnTo>
                  <a:lnTo>
                    <a:pt x="175" y="23"/>
                  </a:lnTo>
                  <a:lnTo>
                    <a:pt x="177" y="23"/>
                  </a:lnTo>
                  <a:lnTo>
                    <a:pt x="179" y="23"/>
                  </a:lnTo>
                  <a:lnTo>
                    <a:pt x="181" y="23"/>
                  </a:lnTo>
                  <a:lnTo>
                    <a:pt x="183" y="23"/>
                  </a:lnTo>
                  <a:lnTo>
                    <a:pt x="185" y="23"/>
                  </a:lnTo>
                  <a:lnTo>
                    <a:pt x="185" y="25"/>
                  </a:lnTo>
                  <a:lnTo>
                    <a:pt x="183" y="25"/>
                  </a:lnTo>
                  <a:lnTo>
                    <a:pt x="181" y="25"/>
                  </a:lnTo>
                  <a:lnTo>
                    <a:pt x="179" y="25"/>
                  </a:lnTo>
                  <a:lnTo>
                    <a:pt x="179" y="27"/>
                  </a:lnTo>
                  <a:lnTo>
                    <a:pt x="177" y="27"/>
                  </a:lnTo>
                  <a:lnTo>
                    <a:pt x="175" y="25"/>
                  </a:lnTo>
                  <a:lnTo>
                    <a:pt x="173" y="25"/>
                  </a:lnTo>
                  <a:lnTo>
                    <a:pt x="169" y="25"/>
                  </a:lnTo>
                  <a:lnTo>
                    <a:pt x="169" y="27"/>
                  </a:lnTo>
                  <a:lnTo>
                    <a:pt x="167" y="27"/>
                  </a:lnTo>
                  <a:lnTo>
                    <a:pt x="169" y="27"/>
                  </a:lnTo>
                  <a:lnTo>
                    <a:pt x="169" y="29"/>
                  </a:lnTo>
                  <a:lnTo>
                    <a:pt x="169" y="27"/>
                  </a:lnTo>
                  <a:lnTo>
                    <a:pt x="167" y="29"/>
                  </a:lnTo>
                  <a:lnTo>
                    <a:pt x="167" y="31"/>
                  </a:lnTo>
                  <a:lnTo>
                    <a:pt x="169" y="31"/>
                  </a:lnTo>
                  <a:lnTo>
                    <a:pt x="169" y="29"/>
                  </a:lnTo>
                  <a:lnTo>
                    <a:pt x="167" y="29"/>
                  </a:lnTo>
                  <a:lnTo>
                    <a:pt x="169" y="29"/>
                  </a:lnTo>
                  <a:lnTo>
                    <a:pt x="171" y="29"/>
                  </a:lnTo>
                  <a:lnTo>
                    <a:pt x="173" y="29"/>
                  </a:lnTo>
                  <a:lnTo>
                    <a:pt x="173" y="31"/>
                  </a:lnTo>
                  <a:lnTo>
                    <a:pt x="173" y="33"/>
                  </a:lnTo>
                  <a:lnTo>
                    <a:pt x="171" y="33"/>
                  </a:lnTo>
                  <a:lnTo>
                    <a:pt x="171" y="35"/>
                  </a:lnTo>
                  <a:lnTo>
                    <a:pt x="169" y="35"/>
                  </a:lnTo>
                  <a:lnTo>
                    <a:pt x="169" y="33"/>
                  </a:lnTo>
                  <a:lnTo>
                    <a:pt x="167" y="33"/>
                  </a:lnTo>
                  <a:lnTo>
                    <a:pt x="169" y="33"/>
                  </a:lnTo>
                  <a:lnTo>
                    <a:pt x="169" y="35"/>
                  </a:lnTo>
                  <a:lnTo>
                    <a:pt x="171" y="35"/>
                  </a:lnTo>
                  <a:lnTo>
                    <a:pt x="173" y="35"/>
                  </a:lnTo>
                  <a:lnTo>
                    <a:pt x="173" y="33"/>
                  </a:lnTo>
                  <a:lnTo>
                    <a:pt x="173" y="31"/>
                  </a:lnTo>
                  <a:lnTo>
                    <a:pt x="175" y="31"/>
                  </a:lnTo>
                  <a:lnTo>
                    <a:pt x="175" y="33"/>
                  </a:lnTo>
                  <a:lnTo>
                    <a:pt x="177" y="35"/>
                  </a:lnTo>
                  <a:lnTo>
                    <a:pt x="177" y="37"/>
                  </a:lnTo>
                  <a:lnTo>
                    <a:pt x="179" y="39"/>
                  </a:lnTo>
                  <a:lnTo>
                    <a:pt x="179" y="37"/>
                  </a:lnTo>
                  <a:lnTo>
                    <a:pt x="179" y="35"/>
                  </a:lnTo>
                  <a:lnTo>
                    <a:pt x="181" y="37"/>
                  </a:lnTo>
                  <a:lnTo>
                    <a:pt x="181" y="39"/>
                  </a:lnTo>
                  <a:lnTo>
                    <a:pt x="181" y="41"/>
                  </a:lnTo>
                  <a:lnTo>
                    <a:pt x="181" y="39"/>
                  </a:lnTo>
                  <a:lnTo>
                    <a:pt x="181" y="37"/>
                  </a:lnTo>
                  <a:lnTo>
                    <a:pt x="183" y="37"/>
                  </a:lnTo>
                  <a:lnTo>
                    <a:pt x="181" y="37"/>
                  </a:lnTo>
                  <a:lnTo>
                    <a:pt x="181" y="35"/>
                  </a:lnTo>
                  <a:lnTo>
                    <a:pt x="179" y="35"/>
                  </a:lnTo>
                  <a:lnTo>
                    <a:pt x="181" y="35"/>
                  </a:lnTo>
                  <a:lnTo>
                    <a:pt x="183" y="35"/>
                  </a:lnTo>
                  <a:lnTo>
                    <a:pt x="185" y="37"/>
                  </a:lnTo>
                  <a:lnTo>
                    <a:pt x="187" y="39"/>
                  </a:lnTo>
                  <a:lnTo>
                    <a:pt x="189" y="41"/>
                  </a:lnTo>
                  <a:lnTo>
                    <a:pt x="189" y="39"/>
                  </a:lnTo>
                  <a:lnTo>
                    <a:pt x="187" y="39"/>
                  </a:lnTo>
                  <a:lnTo>
                    <a:pt x="187" y="37"/>
                  </a:lnTo>
                  <a:lnTo>
                    <a:pt x="189" y="39"/>
                  </a:lnTo>
                  <a:lnTo>
                    <a:pt x="190" y="39"/>
                  </a:lnTo>
                  <a:lnTo>
                    <a:pt x="190" y="37"/>
                  </a:lnTo>
                  <a:lnTo>
                    <a:pt x="189" y="37"/>
                  </a:lnTo>
                  <a:lnTo>
                    <a:pt x="190" y="37"/>
                  </a:lnTo>
                  <a:lnTo>
                    <a:pt x="192" y="37"/>
                  </a:lnTo>
                  <a:lnTo>
                    <a:pt x="192" y="39"/>
                  </a:lnTo>
                  <a:lnTo>
                    <a:pt x="192" y="41"/>
                  </a:lnTo>
                  <a:lnTo>
                    <a:pt x="196" y="41"/>
                  </a:lnTo>
                  <a:lnTo>
                    <a:pt x="198" y="41"/>
                  </a:lnTo>
                  <a:lnTo>
                    <a:pt x="198" y="43"/>
                  </a:lnTo>
                  <a:lnTo>
                    <a:pt x="200" y="43"/>
                  </a:lnTo>
                  <a:lnTo>
                    <a:pt x="202" y="45"/>
                  </a:lnTo>
                  <a:lnTo>
                    <a:pt x="202" y="47"/>
                  </a:lnTo>
                  <a:lnTo>
                    <a:pt x="200" y="47"/>
                  </a:lnTo>
                  <a:lnTo>
                    <a:pt x="200" y="49"/>
                  </a:lnTo>
                  <a:lnTo>
                    <a:pt x="198" y="49"/>
                  </a:lnTo>
                  <a:lnTo>
                    <a:pt x="198" y="51"/>
                  </a:lnTo>
                  <a:lnTo>
                    <a:pt x="200" y="49"/>
                  </a:lnTo>
                  <a:lnTo>
                    <a:pt x="198" y="51"/>
                  </a:lnTo>
                  <a:lnTo>
                    <a:pt x="198" y="53"/>
                  </a:lnTo>
                  <a:lnTo>
                    <a:pt x="196" y="56"/>
                  </a:lnTo>
                  <a:lnTo>
                    <a:pt x="196" y="58"/>
                  </a:lnTo>
                  <a:lnTo>
                    <a:pt x="194" y="58"/>
                  </a:lnTo>
                  <a:lnTo>
                    <a:pt x="192" y="58"/>
                  </a:lnTo>
                  <a:lnTo>
                    <a:pt x="190" y="58"/>
                  </a:lnTo>
                  <a:lnTo>
                    <a:pt x="192" y="58"/>
                  </a:lnTo>
                  <a:lnTo>
                    <a:pt x="192" y="60"/>
                  </a:lnTo>
                  <a:lnTo>
                    <a:pt x="194" y="60"/>
                  </a:lnTo>
                  <a:lnTo>
                    <a:pt x="196" y="60"/>
                  </a:lnTo>
                  <a:lnTo>
                    <a:pt x="198" y="60"/>
                  </a:lnTo>
                  <a:lnTo>
                    <a:pt x="200" y="58"/>
                  </a:lnTo>
                  <a:lnTo>
                    <a:pt x="204" y="58"/>
                  </a:lnTo>
                  <a:lnTo>
                    <a:pt x="206" y="58"/>
                  </a:lnTo>
                  <a:lnTo>
                    <a:pt x="208" y="58"/>
                  </a:lnTo>
                  <a:lnTo>
                    <a:pt x="210" y="56"/>
                  </a:lnTo>
                  <a:lnTo>
                    <a:pt x="212" y="56"/>
                  </a:lnTo>
                  <a:lnTo>
                    <a:pt x="214" y="58"/>
                  </a:lnTo>
                  <a:lnTo>
                    <a:pt x="216" y="58"/>
                  </a:lnTo>
                  <a:lnTo>
                    <a:pt x="218" y="60"/>
                  </a:lnTo>
                  <a:lnTo>
                    <a:pt x="218" y="62"/>
                  </a:lnTo>
                  <a:lnTo>
                    <a:pt x="220" y="62"/>
                  </a:lnTo>
                  <a:lnTo>
                    <a:pt x="218" y="64"/>
                  </a:lnTo>
                  <a:lnTo>
                    <a:pt x="216" y="64"/>
                  </a:lnTo>
                  <a:lnTo>
                    <a:pt x="216" y="66"/>
                  </a:lnTo>
                  <a:lnTo>
                    <a:pt x="214" y="66"/>
                  </a:lnTo>
                  <a:lnTo>
                    <a:pt x="212" y="68"/>
                  </a:lnTo>
                  <a:lnTo>
                    <a:pt x="210" y="70"/>
                  </a:lnTo>
                  <a:lnTo>
                    <a:pt x="208" y="70"/>
                  </a:lnTo>
                  <a:lnTo>
                    <a:pt x="206" y="70"/>
                  </a:lnTo>
                  <a:lnTo>
                    <a:pt x="206" y="72"/>
                  </a:lnTo>
                  <a:lnTo>
                    <a:pt x="206" y="74"/>
                  </a:lnTo>
                  <a:lnTo>
                    <a:pt x="204" y="74"/>
                  </a:lnTo>
                  <a:lnTo>
                    <a:pt x="204" y="76"/>
                  </a:lnTo>
                  <a:lnTo>
                    <a:pt x="206" y="78"/>
                  </a:lnTo>
                  <a:lnTo>
                    <a:pt x="206" y="80"/>
                  </a:lnTo>
                  <a:lnTo>
                    <a:pt x="206" y="82"/>
                  </a:lnTo>
                  <a:lnTo>
                    <a:pt x="208" y="82"/>
                  </a:lnTo>
                  <a:lnTo>
                    <a:pt x="208" y="80"/>
                  </a:lnTo>
                  <a:lnTo>
                    <a:pt x="210" y="82"/>
                  </a:lnTo>
                  <a:lnTo>
                    <a:pt x="212" y="82"/>
                  </a:lnTo>
                  <a:lnTo>
                    <a:pt x="210" y="84"/>
                  </a:lnTo>
                  <a:lnTo>
                    <a:pt x="208" y="86"/>
                  </a:lnTo>
                  <a:lnTo>
                    <a:pt x="206" y="86"/>
                  </a:lnTo>
                  <a:lnTo>
                    <a:pt x="204" y="88"/>
                  </a:lnTo>
                  <a:lnTo>
                    <a:pt x="202" y="88"/>
                  </a:lnTo>
                  <a:lnTo>
                    <a:pt x="200" y="88"/>
                  </a:lnTo>
                  <a:lnTo>
                    <a:pt x="198" y="88"/>
                  </a:lnTo>
                  <a:lnTo>
                    <a:pt x="196" y="89"/>
                  </a:lnTo>
                  <a:lnTo>
                    <a:pt x="196" y="91"/>
                  </a:lnTo>
                  <a:lnTo>
                    <a:pt x="196" y="93"/>
                  </a:lnTo>
                  <a:lnTo>
                    <a:pt x="196" y="95"/>
                  </a:lnTo>
                  <a:lnTo>
                    <a:pt x="196" y="97"/>
                  </a:lnTo>
                  <a:lnTo>
                    <a:pt x="194" y="97"/>
                  </a:lnTo>
                  <a:lnTo>
                    <a:pt x="194" y="99"/>
                  </a:lnTo>
                  <a:lnTo>
                    <a:pt x="194" y="101"/>
                  </a:lnTo>
                  <a:lnTo>
                    <a:pt x="192" y="101"/>
                  </a:lnTo>
                  <a:lnTo>
                    <a:pt x="198" y="105"/>
                  </a:lnTo>
                  <a:lnTo>
                    <a:pt x="202" y="111"/>
                  </a:lnTo>
                  <a:lnTo>
                    <a:pt x="204" y="113"/>
                  </a:lnTo>
                  <a:lnTo>
                    <a:pt x="206" y="113"/>
                  </a:lnTo>
                  <a:lnTo>
                    <a:pt x="206" y="117"/>
                  </a:lnTo>
                  <a:lnTo>
                    <a:pt x="206" y="119"/>
                  </a:lnTo>
                  <a:lnTo>
                    <a:pt x="204" y="119"/>
                  </a:lnTo>
                  <a:lnTo>
                    <a:pt x="202" y="121"/>
                  </a:lnTo>
                  <a:lnTo>
                    <a:pt x="200" y="122"/>
                  </a:lnTo>
                  <a:lnTo>
                    <a:pt x="200" y="124"/>
                  </a:lnTo>
                  <a:lnTo>
                    <a:pt x="198" y="124"/>
                  </a:lnTo>
                  <a:lnTo>
                    <a:pt x="196" y="124"/>
                  </a:lnTo>
                  <a:lnTo>
                    <a:pt x="194" y="124"/>
                  </a:lnTo>
                  <a:lnTo>
                    <a:pt x="192" y="126"/>
                  </a:lnTo>
                  <a:lnTo>
                    <a:pt x="190" y="126"/>
                  </a:lnTo>
                  <a:lnTo>
                    <a:pt x="190" y="128"/>
                  </a:lnTo>
                  <a:lnTo>
                    <a:pt x="189" y="128"/>
                  </a:lnTo>
                  <a:lnTo>
                    <a:pt x="187" y="128"/>
                  </a:lnTo>
                  <a:lnTo>
                    <a:pt x="187" y="130"/>
                  </a:lnTo>
                  <a:lnTo>
                    <a:pt x="185" y="130"/>
                  </a:lnTo>
                  <a:lnTo>
                    <a:pt x="183" y="128"/>
                  </a:lnTo>
                  <a:lnTo>
                    <a:pt x="183" y="130"/>
                  </a:lnTo>
                  <a:lnTo>
                    <a:pt x="181" y="130"/>
                  </a:lnTo>
                  <a:lnTo>
                    <a:pt x="179" y="130"/>
                  </a:lnTo>
                  <a:lnTo>
                    <a:pt x="177" y="128"/>
                  </a:lnTo>
                  <a:lnTo>
                    <a:pt x="175" y="130"/>
                  </a:lnTo>
                  <a:lnTo>
                    <a:pt x="173" y="132"/>
                  </a:lnTo>
                  <a:lnTo>
                    <a:pt x="173" y="130"/>
                  </a:lnTo>
                  <a:lnTo>
                    <a:pt x="171" y="132"/>
                  </a:lnTo>
                  <a:lnTo>
                    <a:pt x="171" y="134"/>
                  </a:lnTo>
                  <a:lnTo>
                    <a:pt x="171" y="136"/>
                  </a:lnTo>
                  <a:lnTo>
                    <a:pt x="171" y="138"/>
                  </a:lnTo>
                  <a:lnTo>
                    <a:pt x="169" y="140"/>
                  </a:lnTo>
                  <a:lnTo>
                    <a:pt x="169" y="138"/>
                  </a:lnTo>
                  <a:lnTo>
                    <a:pt x="167" y="138"/>
                  </a:lnTo>
                  <a:lnTo>
                    <a:pt x="165" y="136"/>
                  </a:lnTo>
                  <a:lnTo>
                    <a:pt x="163" y="134"/>
                  </a:lnTo>
                  <a:lnTo>
                    <a:pt x="163" y="132"/>
                  </a:lnTo>
                  <a:lnTo>
                    <a:pt x="161" y="132"/>
                  </a:lnTo>
                  <a:lnTo>
                    <a:pt x="159" y="132"/>
                  </a:lnTo>
                  <a:lnTo>
                    <a:pt x="159" y="134"/>
                  </a:lnTo>
                  <a:lnTo>
                    <a:pt x="157" y="134"/>
                  </a:lnTo>
                  <a:lnTo>
                    <a:pt x="157" y="132"/>
                  </a:lnTo>
                  <a:lnTo>
                    <a:pt x="154" y="132"/>
                  </a:lnTo>
                  <a:lnTo>
                    <a:pt x="152" y="134"/>
                  </a:lnTo>
                  <a:lnTo>
                    <a:pt x="150" y="134"/>
                  </a:lnTo>
                  <a:lnTo>
                    <a:pt x="150" y="132"/>
                  </a:lnTo>
                  <a:lnTo>
                    <a:pt x="150" y="130"/>
                  </a:lnTo>
                  <a:lnTo>
                    <a:pt x="148" y="130"/>
                  </a:lnTo>
                  <a:lnTo>
                    <a:pt x="146" y="130"/>
                  </a:lnTo>
                  <a:lnTo>
                    <a:pt x="144" y="130"/>
                  </a:lnTo>
                  <a:lnTo>
                    <a:pt x="142" y="130"/>
                  </a:lnTo>
                  <a:lnTo>
                    <a:pt x="140" y="128"/>
                  </a:lnTo>
                  <a:lnTo>
                    <a:pt x="138" y="128"/>
                  </a:lnTo>
                  <a:lnTo>
                    <a:pt x="140" y="130"/>
                  </a:lnTo>
                  <a:lnTo>
                    <a:pt x="140" y="132"/>
                  </a:lnTo>
                  <a:lnTo>
                    <a:pt x="142" y="132"/>
                  </a:lnTo>
                  <a:lnTo>
                    <a:pt x="144" y="134"/>
                  </a:lnTo>
                  <a:lnTo>
                    <a:pt x="144" y="136"/>
                  </a:lnTo>
                  <a:lnTo>
                    <a:pt x="146" y="136"/>
                  </a:lnTo>
                  <a:lnTo>
                    <a:pt x="148" y="138"/>
                  </a:lnTo>
                  <a:lnTo>
                    <a:pt x="148" y="140"/>
                  </a:lnTo>
                  <a:lnTo>
                    <a:pt x="148" y="142"/>
                  </a:lnTo>
                  <a:lnTo>
                    <a:pt x="148" y="146"/>
                  </a:lnTo>
                  <a:lnTo>
                    <a:pt x="148" y="148"/>
                  </a:lnTo>
                  <a:lnTo>
                    <a:pt x="150" y="148"/>
                  </a:lnTo>
                  <a:lnTo>
                    <a:pt x="150" y="150"/>
                  </a:lnTo>
                  <a:lnTo>
                    <a:pt x="152" y="152"/>
                  </a:lnTo>
                  <a:lnTo>
                    <a:pt x="152" y="154"/>
                  </a:lnTo>
                  <a:lnTo>
                    <a:pt x="152" y="156"/>
                  </a:lnTo>
                  <a:lnTo>
                    <a:pt x="150" y="156"/>
                  </a:lnTo>
                  <a:lnTo>
                    <a:pt x="152" y="157"/>
                  </a:lnTo>
                  <a:lnTo>
                    <a:pt x="154" y="157"/>
                  </a:lnTo>
                  <a:lnTo>
                    <a:pt x="155" y="157"/>
                  </a:lnTo>
                  <a:lnTo>
                    <a:pt x="157" y="157"/>
                  </a:lnTo>
                  <a:lnTo>
                    <a:pt x="161" y="157"/>
                  </a:lnTo>
                  <a:lnTo>
                    <a:pt x="161" y="159"/>
                  </a:lnTo>
                  <a:lnTo>
                    <a:pt x="161" y="161"/>
                  </a:lnTo>
                  <a:lnTo>
                    <a:pt x="159" y="161"/>
                  </a:lnTo>
                  <a:lnTo>
                    <a:pt x="157" y="163"/>
                  </a:lnTo>
                  <a:lnTo>
                    <a:pt x="155" y="163"/>
                  </a:lnTo>
                  <a:lnTo>
                    <a:pt x="154" y="165"/>
                  </a:lnTo>
                  <a:lnTo>
                    <a:pt x="152" y="165"/>
                  </a:lnTo>
                  <a:lnTo>
                    <a:pt x="150" y="165"/>
                  </a:lnTo>
                  <a:lnTo>
                    <a:pt x="150" y="167"/>
                  </a:lnTo>
                  <a:lnTo>
                    <a:pt x="150" y="169"/>
                  </a:lnTo>
                  <a:lnTo>
                    <a:pt x="150" y="171"/>
                  </a:lnTo>
                  <a:lnTo>
                    <a:pt x="148" y="173"/>
                  </a:lnTo>
                  <a:lnTo>
                    <a:pt x="146" y="173"/>
                  </a:lnTo>
                  <a:lnTo>
                    <a:pt x="146" y="171"/>
                  </a:lnTo>
                  <a:lnTo>
                    <a:pt x="142" y="173"/>
                  </a:lnTo>
                  <a:lnTo>
                    <a:pt x="142" y="175"/>
                  </a:lnTo>
                  <a:lnTo>
                    <a:pt x="140" y="177"/>
                  </a:lnTo>
                  <a:lnTo>
                    <a:pt x="138" y="177"/>
                  </a:lnTo>
                  <a:lnTo>
                    <a:pt x="138" y="175"/>
                  </a:lnTo>
                  <a:lnTo>
                    <a:pt x="136" y="177"/>
                  </a:lnTo>
                  <a:lnTo>
                    <a:pt x="134" y="177"/>
                  </a:lnTo>
                  <a:lnTo>
                    <a:pt x="134" y="179"/>
                  </a:lnTo>
                  <a:lnTo>
                    <a:pt x="132" y="179"/>
                  </a:lnTo>
                  <a:lnTo>
                    <a:pt x="132" y="181"/>
                  </a:lnTo>
                  <a:lnTo>
                    <a:pt x="130" y="181"/>
                  </a:lnTo>
                  <a:lnTo>
                    <a:pt x="128" y="183"/>
                  </a:lnTo>
                  <a:lnTo>
                    <a:pt x="128" y="185"/>
                  </a:lnTo>
                  <a:lnTo>
                    <a:pt x="128" y="187"/>
                  </a:lnTo>
                  <a:lnTo>
                    <a:pt x="126" y="187"/>
                  </a:lnTo>
                  <a:lnTo>
                    <a:pt x="126" y="185"/>
                  </a:lnTo>
                  <a:lnTo>
                    <a:pt x="126" y="183"/>
                  </a:lnTo>
                  <a:lnTo>
                    <a:pt x="126" y="181"/>
                  </a:lnTo>
                  <a:lnTo>
                    <a:pt x="124" y="181"/>
                  </a:lnTo>
                  <a:lnTo>
                    <a:pt x="122" y="181"/>
                  </a:lnTo>
                  <a:lnTo>
                    <a:pt x="121" y="181"/>
                  </a:lnTo>
                  <a:lnTo>
                    <a:pt x="121" y="183"/>
                  </a:lnTo>
                  <a:lnTo>
                    <a:pt x="119" y="183"/>
                  </a:lnTo>
                  <a:lnTo>
                    <a:pt x="117" y="185"/>
                  </a:lnTo>
                  <a:lnTo>
                    <a:pt x="115" y="185"/>
                  </a:lnTo>
                  <a:lnTo>
                    <a:pt x="113" y="185"/>
                  </a:lnTo>
                  <a:lnTo>
                    <a:pt x="107" y="177"/>
                  </a:lnTo>
                  <a:lnTo>
                    <a:pt x="105" y="177"/>
                  </a:lnTo>
                  <a:lnTo>
                    <a:pt x="105" y="175"/>
                  </a:lnTo>
                  <a:lnTo>
                    <a:pt x="105" y="173"/>
                  </a:lnTo>
                  <a:lnTo>
                    <a:pt x="103" y="169"/>
                  </a:lnTo>
                  <a:lnTo>
                    <a:pt x="101" y="163"/>
                  </a:lnTo>
                  <a:lnTo>
                    <a:pt x="101" y="161"/>
                  </a:lnTo>
                  <a:lnTo>
                    <a:pt x="99" y="161"/>
                  </a:lnTo>
                  <a:lnTo>
                    <a:pt x="99" y="159"/>
                  </a:lnTo>
                  <a:lnTo>
                    <a:pt x="101" y="159"/>
                  </a:lnTo>
                  <a:lnTo>
                    <a:pt x="99" y="157"/>
                  </a:lnTo>
                  <a:lnTo>
                    <a:pt x="97" y="157"/>
                  </a:lnTo>
                  <a:lnTo>
                    <a:pt x="95" y="154"/>
                  </a:lnTo>
                  <a:lnTo>
                    <a:pt x="93" y="152"/>
                  </a:lnTo>
                  <a:lnTo>
                    <a:pt x="91" y="152"/>
                  </a:lnTo>
                  <a:lnTo>
                    <a:pt x="89" y="152"/>
                  </a:lnTo>
                  <a:lnTo>
                    <a:pt x="89" y="150"/>
                  </a:lnTo>
                  <a:lnTo>
                    <a:pt x="93" y="148"/>
                  </a:lnTo>
                  <a:lnTo>
                    <a:pt x="95" y="146"/>
                  </a:lnTo>
                  <a:lnTo>
                    <a:pt x="95" y="144"/>
                  </a:lnTo>
                  <a:lnTo>
                    <a:pt x="97" y="144"/>
                  </a:lnTo>
                  <a:lnTo>
                    <a:pt x="99" y="142"/>
                  </a:lnTo>
                  <a:lnTo>
                    <a:pt x="97" y="140"/>
                  </a:lnTo>
                  <a:lnTo>
                    <a:pt x="95" y="138"/>
                  </a:lnTo>
                  <a:lnTo>
                    <a:pt x="95" y="136"/>
                  </a:lnTo>
                  <a:lnTo>
                    <a:pt x="93" y="136"/>
                  </a:lnTo>
                  <a:lnTo>
                    <a:pt x="91" y="134"/>
                  </a:lnTo>
                  <a:lnTo>
                    <a:pt x="91" y="132"/>
                  </a:lnTo>
                  <a:lnTo>
                    <a:pt x="91" y="130"/>
                  </a:lnTo>
                  <a:lnTo>
                    <a:pt x="89" y="130"/>
                  </a:lnTo>
                  <a:lnTo>
                    <a:pt x="89" y="128"/>
                  </a:lnTo>
                  <a:lnTo>
                    <a:pt x="89" y="126"/>
                  </a:lnTo>
                  <a:lnTo>
                    <a:pt x="89" y="122"/>
                  </a:lnTo>
                  <a:lnTo>
                    <a:pt x="89" y="121"/>
                  </a:lnTo>
                  <a:lnTo>
                    <a:pt x="89" y="119"/>
                  </a:lnTo>
                  <a:lnTo>
                    <a:pt x="89" y="117"/>
                  </a:lnTo>
                  <a:lnTo>
                    <a:pt x="89" y="115"/>
                  </a:lnTo>
                  <a:lnTo>
                    <a:pt x="89" y="113"/>
                  </a:lnTo>
                  <a:lnTo>
                    <a:pt x="89" y="111"/>
                  </a:lnTo>
                  <a:lnTo>
                    <a:pt x="89" y="109"/>
                  </a:lnTo>
                  <a:lnTo>
                    <a:pt x="91" y="109"/>
                  </a:lnTo>
                  <a:lnTo>
                    <a:pt x="93" y="109"/>
                  </a:lnTo>
                  <a:lnTo>
                    <a:pt x="93" y="107"/>
                  </a:lnTo>
                  <a:lnTo>
                    <a:pt x="93" y="105"/>
                  </a:lnTo>
                  <a:lnTo>
                    <a:pt x="93" y="103"/>
                  </a:lnTo>
                  <a:lnTo>
                    <a:pt x="95" y="101"/>
                  </a:lnTo>
                  <a:lnTo>
                    <a:pt x="95" y="99"/>
                  </a:lnTo>
                  <a:lnTo>
                    <a:pt x="97" y="99"/>
                  </a:lnTo>
                  <a:lnTo>
                    <a:pt x="95" y="99"/>
                  </a:lnTo>
                  <a:lnTo>
                    <a:pt x="95" y="97"/>
                  </a:lnTo>
                  <a:lnTo>
                    <a:pt x="95" y="95"/>
                  </a:lnTo>
                  <a:lnTo>
                    <a:pt x="93" y="95"/>
                  </a:lnTo>
                  <a:lnTo>
                    <a:pt x="91" y="95"/>
                  </a:lnTo>
                  <a:lnTo>
                    <a:pt x="89" y="95"/>
                  </a:lnTo>
                  <a:lnTo>
                    <a:pt x="88" y="95"/>
                  </a:lnTo>
                  <a:lnTo>
                    <a:pt x="88" y="97"/>
                  </a:lnTo>
                  <a:lnTo>
                    <a:pt x="86" y="97"/>
                  </a:lnTo>
                  <a:lnTo>
                    <a:pt x="86" y="95"/>
                  </a:lnTo>
                  <a:lnTo>
                    <a:pt x="84" y="95"/>
                  </a:lnTo>
                  <a:lnTo>
                    <a:pt x="84" y="97"/>
                  </a:lnTo>
                  <a:lnTo>
                    <a:pt x="82" y="97"/>
                  </a:lnTo>
                  <a:lnTo>
                    <a:pt x="80" y="97"/>
                  </a:lnTo>
                  <a:lnTo>
                    <a:pt x="78" y="97"/>
                  </a:lnTo>
                  <a:lnTo>
                    <a:pt x="76" y="97"/>
                  </a:lnTo>
                  <a:lnTo>
                    <a:pt x="74" y="97"/>
                  </a:lnTo>
                  <a:lnTo>
                    <a:pt x="70" y="97"/>
                  </a:lnTo>
                  <a:lnTo>
                    <a:pt x="70" y="95"/>
                  </a:lnTo>
                  <a:lnTo>
                    <a:pt x="70" y="97"/>
                  </a:lnTo>
                  <a:lnTo>
                    <a:pt x="68" y="97"/>
                  </a:lnTo>
                  <a:lnTo>
                    <a:pt x="66" y="99"/>
                  </a:lnTo>
                  <a:lnTo>
                    <a:pt x="66" y="97"/>
                  </a:lnTo>
                  <a:lnTo>
                    <a:pt x="64" y="97"/>
                  </a:lnTo>
                  <a:lnTo>
                    <a:pt x="58" y="91"/>
                  </a:lnTo>
                  <a:lnTo>
                    <a:pt x="53" y="84"/>
                  </a:lnTo>
                  <a:lnTo>
                    <a:pt x="51" y="84"/>
                  </a:lnTo>
                  <a:lnTo>
                    <a:pt x="49" y="84"/>
                  </a:lnTo>
                  <a:lnTo>
                    <a:pt x="47" y="84"/>
                  </a:lnTo>
                  <a:lnTo>
                    <a:pt x="47" y="82"/>
                  </a:lnTo>
                  <a:lnTo>
                    <a:pt x="43" y="82"/>
                  </a:lnTo>
                  <a:lnTo>
                    <a:pt x="41" y="82"/>
                  </a:lnTo>
                  <a:lnTo>
                    <a:pt x="41" y="84"/>
                  </a:lnTo>
                  <a:lnTo>
                    <a:pt x="39" y="84"/>
                  </a:lnTo>
                  <a:lnTo>
                    <a:pt x="35" y="84"/>
                  </a:lnTo>
                  <a:lnTo>
                    <a:pt x="33" y="84"/>
                  </a:lnTo>
                  <a:lnTo>
                    <a:pt x="31" y="84"/>
                  </a:lnTo>
                  <a:lnTo>
                    <a:pt x="29" y="84"/>
                  </a:lnTo>
                  <a:lnTo>
                    <a:pt x="29" y="82"/>
                  </a:lnTo>
                  <a:lnTo>
                    <a:pt x="27" y="84"/>
                  </a:lnTo>
                  <a:lnTo>
                    <a:pt x="25" y="84"/>
                  </a:lnTo>
                  <a:lnTo>
                    <a:pt x="23" y="84"/>
                  </a:lnTo>
                  <a:lnTo>
                    <a:pt x="21" y="82"/>
                  </a:lnTo>
                  <a:lnTo>
                    <a:pt x="20" y="82"/>
                  </a:lnTo>
                  <a:lnTo>
                    <a:pt x="20" y="80"/>
                  </a:lnTo>
                  <a:lnTo>
                    <a:pt x="20" y="78"/>
                  </a:lnTo>
                  <a:lnTo>
                    <a:pt x="18" y="78"/>
                  </a:lnTo>
                  <a:lnTo>
                    <a:pt x="16" y="78"/>
                  </a:lnTo>
                  <a:lnTo>
                    <a:pt x="16" y="76"/>
                  </a:lnTo>
                  <a:lnTo>
                    <a:pt x="16" y="74"/>
                  </a:lnTo>
                  <a:lnTo>
                    <a:pt x="16" y="68"/>
                  </a:lnTo>
                  <a:lnTo>
                    <a:pt x="16" y="66"/>
                  </a:lnTo>
                  <a:lnTo>
                    <a:pt x="18" y="66"/>
                  </a:lnTo>
                  <a:lnTo>
                    <a:pt x="18" y="64"/>
                  </a:lnTo>
                  <a:lnTo>
                    <a:pt x="16" y="62"/>
                  </a:lnTo>
                  <a:lnTo>
                    <a:pt x="16" y="60"/>
                  </a:lnTo>
                  <a:lnTo>
                    <a:pt x="12" y="56"/>
                  </a:lnTo>
                  <a:lnTo>
                    <a:pt x="12" y="53"/>
                  </a:lnTo>
                  <a:lnTo>
                    <a:pt x="10" y="51"/>
                  </a:lnTo>
                  <a:lnTo>
                    <a:pt x="8" y="49"/>
                  </a:lnTo>
                  <a:lnTo>
                    <a:pt x="6" y="47"/>
                  </a:lnTo>
                  <a:lnTo>
                    <a:pt x="4" y="47"/>
                  </a:lnTo>
                  <a:lnTo>
                    <a:pt x="4" y="49"/>
                  </a:lnTo>
                  <a:lnTo>
                    <a:pt x="2" y="49"/>
                  </a:lnTo>
                  <a:lnTo>
                    <a:pt x="0" y="49"/>
                  </a:lnTo>
                  <a:lnTo>
                    <a:pt x="0" y="47"/>
                  </a:lnTo>
                  <a:lnTo>
                    <a:pt x="2" y="45"/>
                  </a:lnTo>
                  <a:lnTo>
                    <a:pt x="4" y="43"/>
                  </a:lnTo>
                  <a:lnTo>
                    <a:pt x="6" y="41"/>
                  </a:lnTo>
                  <a:lnTo>
                    <a:pt x="6" y="39"/>
                  </a:lnTo>
                  <a:lnTo>
                    <a:pt x="6" y="37"/>
                  </a:lnTo>
                  <a:lnTo>
                    <a:pt x="8" y="35"/>
                  </a:lnTo>
                  <a:lnTo>
                    <a:pt x="8" y="33"/>
                  </a:lnTo>
                  <a:lnTo>
                    <a:pt x="8" y="29"/>
                  </a:lnTo>
                  <a:lnTo>
                    <a:pt x="8" y="27"/>
                  </a:lnTo>
                  <a:lnTo>
                    <a:pt x="10" y="25"/>
                  </a:lnTo>
                  <a:lnTo>
                    <a:pt x="12" y="23"/>
                  </a:lnTo>
                  <a:lnTo>
                    <a:pt x="12" y="20"/>
                  </a:lnTo>
                  <a:lnTo>
                    <a:pt x="14" y="18"/>
                  </a:lnTo>
                  <a:lnTo>
                    <a:pt x="16" y="18"/>
                  </a:lnTo>
                  <a:lnTo>
                    <a:pt x="16" y="16"/>
                  </a:lnTo>
                  <a:lnTo>
                    <a:pt x="18" y="16"/>
                  </a:lnTo>
                  <a:lnTo>
                    <a:pt x="20" y="16"/>
                  </a:lnTo>
                  <a:lnTo>
                    <a:pt x="21" y="10"/>
                  </a:lnTo>
                  <a:lnTo>
                    <a:pt x="23" y="8"/>
                  </a:lnTo>
                  <a:lnTo>
                    <a:pt x="27" y="8"/>
                  </a:lnTo>
                  <a:lnTo>
                    <a:pt x="29" y="6"/>
                  </a:lnTo>
                  <a:lnTo>
                    <a:pt x="31" y="6"/>
                  </a:lnTo>
                  <a:lnTo>
                    <a:pt x="33" y="6"/>
                  </a:lnTo>
                  <a:lnTo>
                    <a:pt x="33" y="4"/>
                  </a:lnTo>
                  <a:lnTo>
                    <a:pt x="33" y="6"/>
                  </a:lnTo>
                  <a:lnTo>
                    <a:pt x="31" y="8"/>
                  </a:lnTo>
                  <a:lnTo>
                    <a:pt x="29" y="8"/>
                  </a:lnTo>
                  <a:lnTo>
                    <a:pt x="27" y="8"/>
                  </a:lnTo>
                  <a:lnTo>
                    <a:pt x="25" y="8"/>
                  </a:lnTo>
                  <a:lnTo>
                    <a:pt x="23" y="10"/>
                  </a:lnTo>
                  <a:lnTo>
                    <a:pt x="23" y="12"/>
                  </a:lnTo>
                  <a:lnTo>
                    <a:pt x="23" y="14"/>
                  </a:lnTo>
                  <a:lnTo>
                    <a:pt x="25" y="16"/>
                  </a:lnTo>
                  <a:lnTo>
                    <a:pt x="25" y="18"/>
                  </a:lnTo>
                  <a:lnTo>
                    <a:pt x="27" y="18"/>
                  </a:lnTo>
                  <a:lnTo>
                    <a:pt x="27" y="21"/>
                  </a:lnTo>
                  <a:lnTo>
                    <a:pt x="29" y="23"/>
                  </a:lnTo>
                  <a:lnTo>
                    <a:pt x="29" y="27"/>
                  </a:lnTo>
                  <a:lnTo>
                    <a:pt x="27" y="27"/>
                  </a:lnTo>
                  <a:lnTo>
                    <a:pt x="27" y="29"/>
                  </a:lnTo>
                  <a:lnTo>
                    <a:pt x="25" y="29"/>
                  </a:lnTo>
                  <a:lnTo>
                    <a:pt x="25" y="31"/>
                  </a:lnTo>
                  <a:lnTo>
                    <a:pt x="23" y="33"/>
                  </a:lnTo>
                  <a:lnTo>
                    <a:pt x="21" y="37"/>
                  </a:lnTo>
                  <a:lnTo>
                    <a:pt x="21" y="39"/>
                  </a:lnTo>
                  <a:lnTo>
                    <a:pt x="23" y="41"/>
                  </a:lnTo>
                  <a:lnTo>
                    <a:pt x="23" y="43"/>
                  </a:lnTo>
                  <a:lnTo>
                    <a:pt x="27" y="45"/>
                  </a:lnTo>
                  <a:lnTo>
                    <a:pt x="27" y="47"/>
                  </a:lnTo>
                  <a:lnTo>
                    <a:pt x="27" y="49"/>
                  </a:lnTo>
                  <a:lnTo>
                    <a:pt x="27" y="51"/>
                  </a:lnTo>
                  <a:lnTo>
                    <a:pt x="29" y="51"/>
                  </a:lnTo>
                  <a:lnTo>
                    <a:pt x="31" y="51"/>
                  </a:lnTo>
                  <a:lnTo>
                    <a:pt x="33" y="49"/>
                  </a:lnTo>
                  <a:lnTo>
                    <a:pt x="35" y="49"/>
                  </a:lnTo>
                  <a:lnTo>
                    <a:pt x="35" y="47"/>
                  </a:lnTo>
                  <a:lnTo>
                    <a:pt x="37" y="47"/>
                  </a:lnTo>
                  <a:lnTo>
                    <a:pt x="37" y="45"/>
                  </a:lnTo>
                  <a:lnTo>
                    <a:pt x="37" y="43"/>
                  </a:lnTo>
                  <a:lnTo>
                    <a:pt x="37" y="41"/>
                  </a:lnTo>
                  <a:lnTo>
                    <a:pt x="37" y="39"/>
                  </a:lnTo>
                  <a:lnTo>
                    <a:pt x="37" y="37"/>
                  </a:lnTo>
                  <a:lnTo>
                    <a:pt x="37" y="35"/>
                  </a:lnTo>
                  <a:lnTo>
                    <a:pt x="35" y="33"/>
                  </a:lnTo>
                  <a:lnTo>
                    <a:pt x="33" y="33"/>
                  </a:lnTo>
                  <a:lnTo>
                    <a:pt x="33" y="31"/>
                  </a:lnTo>
                  <a:lnTo>
                    <a:pt x="31" y="29"/>
                  </a:lnTo>
                  <a:lnTo>
                    <a:pt x="31" y="27"/>
                  </a:lnTo>
                  <a:lnTo>
                    <a:pt x="29" y="25"/>
                  </a:lnTo>
                  <a:lnTo>
                    <a:pt x="31" y="23"/>
                  </a:lnTo>
                  <a:lnTo>
                    <a:pt x="31" y="21"/>
                  </a:lnTo>
                  <a:lnTo>
                    <a:pt x="31" y="20"/>
                  </a:lnTo>
                  <a:lnTo>
                    <a:pt x="33" y="20"/>
                  </a:lnTo>
                  <a:lnTo>
                    <a:pt x="35" y="20"/>
                  </a:lnTo>
                  <a:lnTo>
                    <a:pt x="35" y="18"/>
                  </a:lnTo>
                  <a:lnTo>
                    <a:pt x="37" y="18"/>
                  </a:lnTo>
                  <a:lnTo>
                    <a:pt x="39" y="18"/>
                  </a:lnTo>
                  <a:lnTo>
                    <a:pt x="39" y="16"/>
                  </a:lnTo>
                  <a:lnTo>
                    <a:pt x="41" y="16"/>
                  </a:lnTo>
                  <a:lnTo>
                    <a:pt x="43" y="16"/>
                  </a:lnTo>
                  <a:lnTo>
                    <a:pt x="45" y="16"/>
                  </a:lnTo>
                  <a:lnTo>
                    <a:pt x="47" y="16"/>
                  </a:lnTo>
                  <a:lnTo>
                    <a:pt x="47" y="14"/>
                  </a:lnTo>
                  <a:lnTo>
                    <a:pt x="49" y="14"/>
                  </a:lnTo>
                  <a:lnTo>
                    <a:pt x="51" y="14"/>
                  </a:lnTo>
                  <a:lnTo>
                    <a:pt x="53" y="12"/>
                  </a:lnTo>
                  <a:lnTo>
                    <a:pt x="54" y="12"/>
                  </a:lnTo>
                  <a:lnTo>
                    <a:pt x="54" y="10"/>
                  </a:lnTo>
                  <a:lnTo>
                    <a:pt x="56" y="12"/>
                  </a:lnTo>
                  <a:lnTo>
                    <a:pt x="58" y="12"/>
                  </a:lnTo>
                  <a:lnTo>
                    <a:pt x="58" y="10"/>
                  </a:lnTo>
                  <a:lnTo>
                    <a:pt x="58" y="8"/>
                  </a:lnTo>
                  <a:lnTo>
                    <a:pt x="56" y="8"/>
                  </a:lnTo>
                  <a:lnTo>
                    <a:pt x="54" y="8"/>
                  </a:lnTo>
                  <a:lnTo>
                    <a:pt x="53" y="10"/>
                  </a:lnTo>
                  <a:lnTo>
                    <a:pt x="51" y="10"/>
                  </a:lnTo>
                  <a:lnTo>
                    <a:pt x="51" y="8"/>
                  </a:lnTo>
                  <a:lnTo>
                    <a:pt x="51" y="6"/>
                  </a:lnTo>
                  <a:lnTo>
                    <a:pt x="51" y="4"/>
                  </a:lnTo>
                  <a:lnTo>
                    <a:pt x="51" y="2"/>
                  </a:lnTo>
                  <a:lnTo>
                    <a:pt x="53" y="0"/>
                  </a:lnTo>
                  <a:lnTo>
                    <a:pt x="54" y="0"/>
                  </a:lnTo>
                  <a:lnTo>
                    <a:pt x="56" y="0"/>
                  </a:lnTo>
                  <a:lnTo>
                    <a:pt x="56" y="2"/>
                  </a:lnTo>
                  <a:lnTo>
                    <a:pt x="58" y="2"/>
                  </a:lnTo>
                  <a:lnTo>
                    <a:pt x="58" y="4"/>
                  </a:lnTo>
                  <a:lnTo>
                    <a:pt x="58" y="6"/>
                  </a:lnTo>
                  <a:lnTo>
                    <a:pt x="58" y="8"/>
                  </a:lnTo>
                  <a:close/>
                  <a:moveTo>
                    <a:pt x="154" y="18"/>
                  </a:moveTo>
                  <a:lnTo>
                    <a:pt x="154" y="20"/>
                  </a:lnTo>
                  <a:lnTo>
                    <a:pt x="152" y="21"/>
                  </a:lnTo>
                  <a:lnTo>
                    <a:pt x="150" y="21"/>
                  </a:lnTo>
                  <a:lnTo>
                    <a:pt x="150" y="20"/>
                  </a:lnTo>
                  <a:lnTo>
                    <a:pt x="148" y="20"/>
                  </a:lnTo>
                  <a:lnTo>
                    <a:pt x="146" y="20"/>
                  </a:lnTo>
                  <a:lnTo>
                    <a:pt x="144" y="20"/>
                  </a:lnTo>
                  <a:lnTo>
                    <a:pt x="146" y="18"/>
                  </a:lnTo>
                  <a:lnTo>
                    <a:pt x="148" y="18"/>
                  </a:lnTo>
                  <a:lnTo>
                    <a:pt x="150" y="20"/>
                  </a:lnTo>
                  <a:lnTo>
                    <a:pt x="152" y="20"/>
                  </a:lnTo>
                  <a:lnTo>
                    <a:pt x="152" y="18"/>
                  </a:lnTo>
                  <a:lnTo>
                    <a:pt x="154" y="16"/>
                  </a:lnTo>
                  <a:lnTo>
                    <a:pt x="154" y="18"/>
                  </a:lnTo>
                  <a:close/>
                  <a:moveTo>
                    <a:pt x="200" y="56"/>
                  </a:moveTo>
                  <a:lnTo>
                    <a:pt x="198" y="56"/>
                  </a:lnTo>
                  <a:lnTo>
                    <a:pt x="196" y="56"/>
                  </a:lnTo>
                  <a:lnTo>
                    <a:pt x="198" y="55"/>
                  </a:lnTo>
                  <a:lnTo>
                    <a:pt x="200" y="55"/>
                  </a:lnTo>
                  <a:lnTo>
                    <a:pt x="202" y="55"/>
                  </a:lnTo>
                  <a:lnTo>
                    <a:pt x="200" y="55"/>
                  </a:lnTo>
                  <a:lnTo>
                    <a:pt x="200" y="56"/>
                  </a:lnTo>
                  <a:close/>
                  <a:moveTo>
                    <a:pt x="196" y="60"/>
                  </a:moveTo>
                  <a:lnTo>
                    <a:pt x="194" y="60"/>
                  </a:lnTo>
                  <a:lnTo>
                    <a:pt x="192" y="60"/>
                  </a:lnTo>
                  <a:lnTo>
                    <a:pt x="192" y="58"/>
                  </a:lnTo>
                  <a:lnTo>
                    <a:pt x="190" y="58"/>
                  </a:lnTo>
                  <a:lnTo>
                    <a:pt x="192" y="58"/>
                  </a:lnTo>
                  <a:lnTo>
                    <a:pt x="194" y="58"/>
                  </a:lnTo>
                  <a:lnTo>
                    <a:pt x="196" y="60"/>
                  </a:lnTo>
                  <a:close/>
                  <a:moveTo>
                    <a:pt x="200" y="58"/>
                  </a:moveTo>
                  <a:lnTo>
                    <a:pt x="198" y="58"/>
                  </a:lnTo>
                  <a:lnTo>
                    <a:pt x="196" y="58"/>
                  </a:lnTo>
                  <a:lnTo>
                    <a:pt x="194" y="58"/>
                  </a:lnTo>
                  <a:lnTo>
                    <a:pt x="196" y="58"/>
                  </a:lnTo>
                  <a:lnTo>
                    <a:pt x="198" y="58"/>
                  </a:lnTo>
                  <a:lnTo>
                    <a:pt x="200" y="58"/>
                  </a:lnTo>
                  <a:close/>
                  <a:moveTo>
                    <a:pt x="198" y="55"/>
                  </a:moveTo>
                  <a:lnTo>
                    <a:pt x="200" y="51"/>
                  </a:lnTo>
                  <a:lnTo>
                    <a:pt x="202" y="51"/>
                  </a:lnTo>
                  <a:lnTo>
                    <a:pt x="202" y="53"/>
                  </a:lnTo>
                  <a:lnTo>
                    <a:pt x="200" y="53"/>
                  </a:lnTo>
                  <a:lnTo>
                    <a:pt x="198" y="55"/>
                  </a:lnTo>
                  <a:close/>
                  <a:moveTo>
                    <a:pt x="130" y="21"/>
                  </a:moveTo>
                  <a:lnTo>
                    <a:pt x="128" y="20"/>
                  </a:lnTo>
                  <a:lnTo>
                    <a:pt x="130" y="20"/>
                  </a:lnTo>
                  <a:lnTo>
                    <a:pt x="132" y="20"/>
                  </a:lnTo>
                  <a:lnTo>
                    <a:pt x="132" y="21"/>
                  </a:lnTo>
                  <a:lnTo>
                    <a:pt x="130" y="21"/>
                  </a:lnTo>
                  <a:close/>
                  <a:moveTo>
                    <a:pt x="198" y="56"/>
                  </a:moveTo>
                  <a:lnTo>
                    <a:pt x="196" y="56"/>
                  </a:lnTo>
                  <a:lnTo>
                    <a:pt x="198" y="56"/>
                  </a:lnTo>
                  <a:lnTo>
                    <a:pt x="200" y="56"/>
                  </a:lnTo>
                  <a:lnTo>
                    <a:pt x="198" y="56"/>
                  </a:lnTo>
                  <a:close/>
                  <a:moveTo>
                    <a:pt x="198" y="53"/>
                  </a:moveTo>
                  <a:lnTo>
                    <a:pt x="200" y="51"/>
                  </a:lnTo>
                  <a:lnTo>
                    <a:pt x="202" y="51"/>
                  </a:lnTo>
                  <a:lnTo>
                    <a:pt x="200" y="51"/>
                  </a:lnTo>
                  <a:lnTo>
                    <a:pt x="200" y="53"/>
                  </a:lnTo>
                  <a:lnTo>
                    <a:pt x="198" y="53"/>
                  </a:lnTo>
                  <a:close/>
                  <a:moveTo>
                    <a:pt x="202" y="56"/>
                  </a:moveTo>
                  <a:lnTo>
                    <a:pt x="200" y="58"/>
                  </a:lnTo>
                  <a:lnTo>
                    <a:pt x="200" y="56"/>
                  </a:lnTo>
                  <a:lnTo>
                    <a:pt x="202" y="5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9" name="Vanuatu"/>
            <p:cNvSpPr>
              <a:spLocks noEditPoints="1"/>
            </p:cNvSpPr>
            <p:nvPr/>
          </p:nvSpPr>
          <p:spPr bwMode="auto">
            <a:xfrm>
              <a:off x="10914703" y="4688388"/>
              <a:ext cx="106961" cy="213923"/>
            </a:xfrm>
            <a:custGeom>
              <a:avLst/>
              <a:gdLst>
                <a:gd name="T0" fmla="*/ 8 w 54"/>
                <a:gd name="T1" fmla="*/ 21 h 108"/>
                <a:gd name="T2" fmla="*/ 9 w 54"/>
                <a:gd name="T3" fmla="*/ 23 h 108"/>
                <a:gd name="T4" fmla="*/ 11 w 54"/>
                <a:gd name="T5" fmla="*/ 29 h 108"/>
                <a:gd name="T6" fmla="*/ 8 w 54"/>
                <a:gd name="T7" fmla="*/ 31 h 108"/>
                <a:gd name="T8" fmla="*/ 2 w 54"/>
                <a:gd name="T9" fmla="*/ 29 h 108"/>
                <a:gd name="T10" fmla="*/ 2 w 54"/>
                <a:gd name="T11" fmla="*/ 19 h 108"/>
                <a:gd name="T12" fmla="*/ 2 w 54"/>
                <a:gd name="T13" fmla="*/ 17 h 108"/>
                <a:gd name="T14" fmla="*/ 6 w 54"/>
                <a:gd name="T15" fmla="*/ 21 h 108"/>
                <a:gd name="T16" fmla="*/ 21 w 54"/>
                <a:gd name="T17" fmla="*/ 42 h 108"/>
                <a:gd name="T18" fmla="*/ 19 w 54"/>
                <a:gd name="T19" fmla="*/ 46 h 108"/>
                <a:gd name="T20" fmla="*/ 15 w 54"/>
                <a:gd name="T21" fmla="*/ 42 h 108"/>
                <a:gd name="T22" fmla="*/ 11 w 54"/>
                <a:gd name="T23" fmla="*/ 41 h 108"/>
                <a:gd name="T24" fmla="*/ 11 w 54"/>
                <a:gd name="T25" fmla="*/ 37 h 108"/>
                <a:gd name="T26" fmla="*/ 15 w 54"/>
                <a:gd name="T27" fmla="*/ 39 h 108"/>
                <a:gd name="T28" fmla="*/ 33 w 54"/>
                <a:gd name="T29" fmla="*/ 68 h 108"/>
                <a:gd name="T30" fmla="*/ 29 w 54"/>
                <a:gd name="T31" fmla="*/ 66 h 108"/>
                <a:gd name="T32" fmla="*/ 27 w 54"/>
                <a:gd name="T33" fmla="*/ 66 h 108"/>
                <a:gd name="T34" fmla="*/ 31 w 54"/>
                <a:gd name="T35" fmla="*/ 64 h 108"/>
                <a:gd name="T36" fmla="*/ 43 w 54"/>
                <a:gd name="T37" fmla="*/ 87 h 108"/>
                <a:gd name="T38" fmla="*/ 41 w 54"/>
                <a:gd name="T39" fmla="*/ 81 h 108"/>
                <a:gd name="T40" fmla="*/ 43 w 54"/>
                <a:gd name="T41" fmla="*/ 83 h 108"/>
                <a:gd name="T42" fmla="*/ 46 w 54"/>
                <a:gd name="T43" fmla="*/ 85 h 108"/>
                <a:gd name="T44" fmla="*/ 44 w 54"/>
                <a:gd name="T45" fmla="*/ 87 h 108"/>
                <a:gd name="T46" fmla="*/ 29 w 54"/>
                <a:gd name="T47" fmla="*/ 42 h 108"/>
                <a:gd name="T48" fmla="*/ 27 w 54"/>
                <a:gd name="T49" fmla="*/ 42 h 108"/>
                <a:gd name="T50" fmla="*/ 23 w 54"/>
                <a:gd name="T51" fmla="*/ 42 h 108"/>
                <a:gd name="T52" fmla="*/ 27 w 54"/>
                <a:gd name="T53" fmla="*/ 41 h 108"/>
                <a:gd name="T54" fmla="*/ 27 w 54"/>
                <a:gd name="T55" fmla="*/ 41 h 108"/>
                <a:gd name="T56" fmla="*/ 44 w 54"/>
                <a:gd name="T57" fmla="*/ 97 h 108"/>
                <a:gd name="T58" fmla="*/ 44 w 54"/>
                <a:gd name="T59" fmla="*/ 93 h 108"/>
                <a:gd name="T60" fmla="*/ 27 w 54"/>
                <a:gd name="T61" fmla="*/ 39 h 108"/>
                <a:gd name="T62" fmla="*/ 27 w 54"/>
                <a:gd name="T63" fmla="*/ 35 h 108"/>
                <a:gd name="T64" fmla="*/ 27 w 54"/>
                <a:gd name="T65" fmla="*/ 31 h 108"/>
                <a:gd name="T66" fmla="*/ 29 w 54"/>
                <a:gd name="T67" fmla="*/ 35 h 108"/>
                <a:gd name="T68" fmla="*/ 29 w 54"/>
                <a:gd name="T69" fmla="*/ 37 h 108"/>
                <a:gd name="T70" fmla="*/ 19 w 54"/>
                <a:gd name="T71" fmla="*/ 29 h 108"/>
                <a:gd name="T72" fmla="*/ 23 w 54"/>
                <a:gd name="T73" fmla="*/ 25 h 108"/>
                <a:gd name="T74" fmla="*/ 21 w 54"/>
                <a:gd name="T75" fmla="*/ 29 h 108"/>
                <a:gd name="T76" fmla="*/ 33 w 54"/>
                <a:gd name="T77" fmla="*/ 50 h 108"/>
                <a:gd name="T78" fmla="*/ 29 w 54"/>
                <a:gd name="T79" fmla="*/ 50 h 108"/>
                <a:gd name="T80" fmla="*/ 27 w 54"/>
                <a:gd name="T81" fmla="*/ 50 h 108"/>
                <a:gd name="T82" fmla="*/ 29 w 54"/>
                <a:gd name="T83" fmla="*/ 48 h 108"/>
                <a:gd name="T84" fmla="*/ 15 w 54"/>
                <a:gd name="T85" fmla="*/ 7 h 108"/>
                <a:gd name="T86" fmla="*/ 17 w 54"/>
                <a:gd name="T87" fmla="*/ 9 h 108"/>
                <a:gd name="T88" fmla="*/ 27 w 54"/>
                <a:gd name="T89" fmla="*/ 27 h 108"/>
                <a:gd name="T90" fmla="*/ 27 w 54"/>
                <a:gd name="T91" fmla="*/ 19 h 108"/>
                <a:gd name="T92" fmla="*/ 15 w 54"/>
                <a:gd name="T93" fmla="*/ 4 h 108"/>
                <a:gd name="T94" fmla="*/ 15 w 54"/>
                <a:gd name="T95" fmla="*/ 0 h 108"/>
                <a:gd name="T96" fmla="*/ 17 w 54"/>
                <a:gd name="T97" fmla="*/ 2 h 108"/>
                <a:gd name="T98" fmla="*/ 11 w 54"/>
                <a:gd name="T99" fmla="*/ 33 h 108"/>
                <a:gd name="T100" fmla="*/ 9 w 54"/>
                <a:gd name="T101" fmla="*/ 31 h 108"/>
                <a:gd name="T102" fmla="*/ 11 w 54"/>
                <a:gd name="T103" fmla="*/ 33 h 108"/>
                <a:gd name="T104" fmla="*/ 52 w 54"/>
                <a:gd name="T105" fmla="*/ 108 h 108"/>
                <a:gd name="T106" fmla="*/ 54 w 54"/>
                <a:gd name="T107" fmla="*/ 107 h 108"/>
                <a:gd name="T108" fmla="*/ 54 w 54"/>
                <a:gd name="T10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108">
                  <a:moveTo>
                    <a:pt x="6" y="23"/>
                  </a:moveTo>
                  <a:lnTo>
                    <a:pt x="6" y="23"/>
                  </a:lnTo>
                  <a:lnTo>
                    <a:pt x="8" y="23"/>
                  </a:lnTo>
                  <a:lnTo>
                    <a:pt x="8" y="23"/>
                  </a:lnTo>
                  <a:lnTo>
                    <a:pt x="8" y="23"/>
                  </a:lnTo>
                  <a:lnTo>
                    <a:pt x="8" y="21"/>
                  </a:lnTo>
                  <a:lnTo>
                    <a:pt x="8" y="21"/>
                  </a:lnTo>
                  <a:lnTo>
                    <a:pt x="8" y="19"/>
                  </a:lnTo>
                  <a:lnTo>
                    <a:pt x="9" y="19"/>
                  </a:lnTo>
                  <a:lnTo>
                    <a:pt x="9" y="21"/>
                  </a:lnTo>
                  <a:lnTo>
                    <a:pt x="9" y="23"/>
                  </a:lnTo>
                  <a:lnTo>
                    <a:pt x="9" y="23"/>
                  </a:lnTo>
                  <a:lnTo>
                    <a:pt x="9" y="23"/>
                  </a:lnTo>
                  <a:lnTo>
                    <a:pt x="9" y="23"/>
                  </a:lnTo>
                  <a:lnTo>
                    <a:pt x="11" y="25"/>
                  </a:lnTo>
                  <a:lnTo>
                    <a:pt x="11" y="25"/>
                  </a:lnTo>
                  <a:lnTo>
                    <a:pt x="11" y="25"/>
                  </a:lnTo>
                  <a:lnTo>
                    <a:pt x="11" y="27"/>
                  </a:lnTo>
                  <a:lnTo>
                    <a:pt x="11" y="27"/>
                  </a:lnTo>
                  <a:lnTo>
                    <a:pt x="11" y="29"/>
                  </a:lnTo>
                  <a:lnTo>
                    <a:pt x="11" y="29"/>
                  </a:lnTo>
                  <a:lnTo>
                    <a:pt x="11" y="29"/>
                  </a:lnTo>
                  <a:lnTo>
                    <a:pt x="11" y="29"/>
                  </a:lnTo>
                  <a:lnTo>
                    <a:pt x="11" y="29"/>
                  </a:lnTo>
                  <a:lnTo>
                    <a:pt x="9" y="31"/>
                  </a:lnTo>
                  <a:lnTo>
                    <a:pt x="9" y="31"/>
                  </a:lnTo>
                  <a:lnTo>
                    <a:pt x="8" y="31"/>
                  </a:lnTo>
                  <a:lnTo>
                    <a:pt x="8" y="31"/>
                  </a:lnTo>
                  <a:lnTo>
                    <a:pt x="8" y="31"/>
                  </a:lnTo>
                  <a:lnTo>
                    <a:pt x="6" y="31"/>
                  </a:lnTo>
                  <a:lnTo>
                    <a:pt x="6" y="33"/>
                  </a:lnTo>
                  <a:lnTo>
                    <a:pt x="6" y="33"/>
                  </a:lnTo>
                  <a:lnTo>
                    <a:pt x="6" y="33"/>
                  </a:lnTo>
                  <a:lnTo>
                    <a:pt x="4" y="33"/>
                  </a:lnTo>
                  <a:lnTo>
                    <a:pt x="2" y="29"/>
                  </a:lnTo>
                  <a:lnTo>
                    <a:pt x="2" y="27"/>
                  </a:lnTo>
                  <a:lnTo>
                    <a:pt x="2" y="27"/>
                  </a:lnTo>
                  <a:lnTo>
                    <a:pt x="2" y="27"/>
                  </a:lnTo>
                  <a:lnTo>
                    <a:pt x="2" y="25"/>
                  </a:lnTo>
                  <a:lnTo>
                    <a:pt x="4" y="25"/>
                  </a:lnTo>
                  <a:lnTo>
                    <a:pt x="2" y="21"/>
                  </a:lnTo>
                  <a:lnTo>
                    <a:pt x="2" y="19"/>
                  </a:lnTo>
                  <a:lnTo>
                    <a:pt x="0" y="19"/>
                  </a:lnTo>
                  <a:lnTo>
                    <a:pt x="0" y="19"/>
                  </a:lnTo>
                  <a:lnTo>
                    <a:pt x="2" y="17"/>
                  </a:lnTo>
                  <a:lnTo>
                    <a:pt x="2" y="15"/>
                  </a:lnTo>
                  <a:lnTo>
                    <a:pt x="2" y="15"/>
                  </a:lnTo>
                  <a:lnTo>
                    <a:pt x="2" y="15"/>
                  </a:lnTo>
                  <a:lnTo>
                    <a:pt x="2" y="17"/>
                  </a:lnTo>
                  <a:lnTo>
                    <a:pt x="4" y="17"/>
                  </a:lnTo>
                  <a:lnTo>
                    <a:pt x="4" y="17"/>
                  </a:lnTo>
                  <a:lnTo>
                    <a:pt x="4" y="17"/>
                  </a:lnTo>
                  <a:lnTo>
                    <a:pt x="4" y="19"/>
                  </a:lnTo>
                  <a:lnTo>
                    <a:pt x="4" y="19"/>
                  </a:lnTo>
                  <a:lnTo>
                    <a:pt x="4" y="19"/>
                  </a:lnTo>
                  <a:lnTo>
                    <a:pt x="6" y="21"/>
                  </a:lnTo>
                  <a:lnTo>
                    <a:pt x="6" y="23"/>
                  </a:lnTo>
                  <a:lnTo>
                    <a:pt x="6" y="23"/>
                  </a:lnTo>
                  <a:lnTo>
                    <a:pt x="6" y="23"/>
                  </a:lnTo>
                  <a:lnTo>
                    <a:pt x="6" y="23"/>
                  </a:lnTo>
                  <a:close/>
                  <a:moveTo>
                    <a:pt x="15" y="39"/>
                  </a:moveTo>
                  <a:lnTo>
                    <a:pt x="19" y="42"/>
                  </a:lnTo>
                  <a:lnTo>
                    <a:pt x="21" y="42"/>
                  </a:lnTo>
                  <a:lnTo>
                    <a:pt x="21" y="44"/>
                  </a:lnTo>
                  <a:lnTo>
                    <a:pt x="21" y="44"/>
                  </a:lnTo>
                  <a:lnTo>
                    <a:pt x="21" y="46"/>
                  </a:lnTo>
                  <a:lnTo>
                    <a:pt x="19" y="46"/>
                  </a:lnTo>
                  <a:lnTo>
                    <a:pt x="19" y="46"/>
                  </a:lnTo>
                  <a:lnTo>
                    <a:pt x="19" y="46"/>
                  </a:lnTo>
                  <a:lnTo>
                    <a:pt x="19" y="46"/>
                  </a:lnTo>
                  <a:lnTo>
                    <a:pt x="17" y="46"/>
                  </a:lnTo>
                  <a:lnTo>
                    <a:pt x="15" y="48"/>
                  </a:lnTo>
                  <a:lnTo>
                    <a:pt x="15" y="46"/>
                  </a:lnTo>
                  <a:lnTo>
                    <a:pt x="15" y="46"/>
                  </a:lnTo>
                  <a:lnTo>
                    <a:pt x="15" y="46"/>
                  </a:lnTo>
                  <a:lnTo>
                    <a:pt x="13" y="42"/>
                  </a:lnTo>
                  <a:lnTo>
                    <a:pt x="15" y="42"/>
                  </a:lnTo>
                  <a:lnTo>
                    <a:pt x="15" y="41"/>
                  </a:lnTo>
                  <a:lnTo>
                    <a:pt x="13" y="41"/>
                  </a:lnTo>
                  <a:lnTo>
                    <a:pt x="13" y="41"/>
                  </a:lnTo>
                  <a:lnTo>
                    <a:pt x="13" y="41"/>
                  </a:lnTo>
                  <a:lnTo>
                    <a:pt x="13" y="41"/>
                  </a:lnTo>
                  <a:lnTo>
                    <a:pt x="11" y="41"/>
                  </a:lnTo>
                  <a:lnTo>
                    <a:pt x="11" y="41"/>
                  </a:lnTo>
                  <a:lnTo>
                    <a:pt x="11" y="41"/>
                  </a:lnTo>
                  <a:lnTo>
                    <a:pt x="11" y="41"/>
                  </a:lnTo>
                  <a:lnTo>
                    <a:pt x="11" y="39"/>
                  </a:lnTo>
                  <a:lnTo>
                    <a:pt x="11" y="39"/>
                  </a:lnTo>
                  <a:lnTo>
                    <a:pt x="11" y="39"/>
                  </a:lnTo>
                  <a:lnTo>
                    <a:pt x="11" y="39"/>
                  </a:lnTo>
                  <a:lnTo>
                    <a:pt x="11" y="37"/>
                  </a:lnTo>
                  <a:lnTo>
                    <a:pt x="11" y="37"/>
                  </a:lnTo>
                  <a:lnTo>
                    <a:pt x="11" y="37"/>
                  </a:lnTo>
                  <a:lnTo>
                    <a:pt x="11" y="35"/>
                  </a:lnTo>
                  <a:lnTo>
                    <a:pt x="11" y="35"/>
                  </a:lnTo>
                  <a:lnTo>
                    <a:pt x="11" y="35"/>
                  </a:lnTo>
                  <a:lnTo>
                    <a:pt x="13" y="37"/>
                  </a:lnTo>
                  <a:lnTo>
                    <a:pt x="15" y="39"/>
                  </a:lnTo>
                  <a:lnTo>
                    <a:pt x="15" y="39"/>
                  </a:lnTo>
                  <a:lnTo>
                    <a:pt x="15" y="39"/>
                  </a:lnTo>
                  <a:lnTo>
                    <a:pt x="15" y="39"/>
                  </a:lnTo>
                  <a:lnTo>
                    <a:pt x="15" y="39"/>
                  </a:lnTo>
                  <a:close/>
                  <a:moveTo>
                    <a:pt x="33" y="66"/>
                  </a:moveTo>
                  <a:lnTo>
                    <a:pt x="33" y="66"/>
                  </a:lnTo>
                  <a:lnTo>
                    <a:pt x="33" y="68"/>
                  </a:lnTo>
                  <a:lnTo>
                    <a:pt x="33" y="68"/>
                  </a:lnTo>
                  <a:lnTo>
                    <a:pt x="33" y="68"/>
                  </a:lnTo>
                  <a:lnTo>
                    <a:pt x="33" y="68"/>
                  </a:lnTo>
                  <a:lnTo>
                    <a:pt x="31" y="68"/>
                  </a:lnTo>
                  <a:lnTo>
                    <a:pt x="31" y="68"/>
                  </a:lnTo>
                  <a:lnTo>
                    <a:pt x="31" y="68"/>
                  </a:lnTo>
                  <a:lnTo>
                    <a:pt x="29" y="66"/>
                  </a:lnTo>
                  <a:lnTo>
                    <a:pt x="29" y="66"/>
                  </a:lnTo>
                  <a:lnTo>
                    <a:pt x="29" y="66"/>
                  </a:lnTo>
                  <a:lnTo>
                    <a:pt x="29" y="66"/>
                  </a:lnTo>
                  <a:lnTo>
                    <a:pt x="27" y="66"/>
                  </a:lnTo>
                  <a:lnTo>
                    <a:pt x="27" y="66"/>
                  </a:lnTo>
                  <a:lnTo>
                    <a:pt x="27" y="66"/>
                  </a:lnTo>
                  <a:lnTo>
                    <a:pt x="27" y="66"/>
                  </a:lnTo>
                  <a:lnTo>
                    <a:pt x="27" y="66"/>
                  </a:lnTo>
                  <a:lnTo>
                    <a:pt x="27" y="66"/>
                  </a:lnTo>
                  <a:lnTo>
                    <a:pt x="27" y="66"/>
                  </a:lnTo>
                  <a:lnTo>
                    <a:pt x="29" y="64"/>
                  </a:lnTo>
                  <a:lnTo>
                    <a:pt x="29" y="64"/>
                  </a:lnTo>
                  <a:lnTo>
                    <a:pt x="29" y="64"/>
                  </a:lnTo>
                  <a:lnTo>
                    <a:pt x="31" y="64"/>
                  </a:lnTo>
                  <a:lnTo>
                    <a:pt x="31" y="64"/>
                  </a:lnTo>
                  <a:lnTo>
                    <a:pt x="33" y="66"/>
                  </a:lnTo>
                  <a:close/>
                  <a:moveTo>
                    <a:pt x="44" y="87"/>
                  </a:moveTo>
                  <a:lnTo>
                    <a:pt x="44" y="87"/>
                  </a:lnTo>
                  <a:lnTo>
                    <a:pt x="44" y="87"/>
                  </a:lnTo>
                  <a:lnTo>
                    <a:pt x="43" y="87"/>
                  </a:lnTo>
                  <a:lnTo>
                    <a:pt x="43" y="87"/>
                  </a:lnTo>
                  <a:lnTo>
                    <a:pt x="41" y="85"/>
                  </a:lnTo>
                  <a:lnTo>
                    <a:pt x="41" y="85"/>
                  </a:lnTo>
                  <a:lnTo>
                    <a:pt x="41" y="85"/>
                  </a:lnTo>
                  <a:lnTo>
                    <a:pt x="41" y="81"/>
                  </a:lnTo>
                  <a:lnTo>
                    <a:pt x="41" y="81"/>
                  </a:lnTo>
                  <a:lnTo>
                    <a:pt x="41" y="81"/>
                  </a:lnTo>
                  <a:lnTo>
                    <a:pt x="41" y="81"/>
                  </a:lnTo>
                  <a:lnTo>
                    <a:pt x="41" y="81"/>
                  </a:lnTo>
                  <a:lnTo>
                    <a:pt x="41" y="81"/>
                  </a:lnTo>
                  <a:lnTo>
                    <a:pt x="43" y="81"/>
                  </a:lnTo>
                  <a:lnTo>
                    <a:pt x="43" y="81"/>
                  </a:lnTo>
                  <a:lnTo>
                    <a:pt x="43" y="81"/>
                  </a:lnTo>
                  <a:lnTo>
                    <a:pt x="43" y="81"/>
                  </a:lnTo>
                  <a:lnTo>
                    <a:pt x="43" y="83"/>
                  </a:lnTo>
                  <a:lnTo>
                    <a:pt x="44" y="83"/>
                  </a:lnTo>
                  <a:lnTo>
                    <a:pt x="44" y="83"/>
                  </a:lnTo>
                  <a:lnTo>
                    <a:pt x="44" y="85"/>
                  </a:lnTo>
                  <a:lnTo>
                    <a:pt x="44" y="85"/>
                  </a:lnTo>
                  <a:lnTo>
                    <a:pt x="44" y="85"/>
                  </a:lnTo>
                  <a:lnTo>
                    <a:pt x="44" y="85"/>
                  </a:lnTo>
                  <a:lnTo>
                    <a:pt x="46" y="85"/>
                  </a:lnTo>
                  <a:lnTo>
                    <a:pt x="46" y="85"/>
                  </a:lnTo>
                  <a:lnTo>
                    <a:pt x="46" y="85"/>
                  </a:lnTo>
                  <a:lnTo>
                    <a:pt x="46" y="85"/>
                  </a:lnTo>
                  <a:lnTo>
                    <a:pt x="46" y="85"/>
                  </a:lnTo>
                  <a:lnTo>
                    <a:pt x="46" y="87"/>
                  </a:lnTo>
                  <a:lnTo>
                    <a:pt x="46" y="87"/>
                  </a:lnTo>
                  <a:lnTo>
                    <a:pt x="44" y="87"/>
                  </a:lnTo>
                  <a:close/>
                  <a:moveTo>
                    <a:pt x="27" y="41"/>
                  </a:moveTo>
                  <a:lnTo>
                    <a:pt x="29" y="42"/>
                  </a:lnTo>
                  <a:lnTo>
                    <a:pt x="29" y="42"/>
                  </a:lnTo>
                  <a:lnTo>
                    <a:pt x="29" y="42"/>
                  </a:lnTo>
                  <a:lnTo>
                    <a:pt x="29" y="42"/>
                  </a:lnTo>
                  <a:lnTo>
                    <a:pt x="29" y="42"/>
                  </a:lnTo>
                  <a:lnTo>
                    <a:pt x="29" y="42"/>
                  </a:lnTo>
                  <a:lnTo>
                    <a:pt x="29" y="42"/>
                  </a:lnTo>
                  <a:lnTo>
                    <a:pt x="29" y="42"/>
                  </a:lnTo>
                  <a:lnTo>
                    <a:pt x="29" y="44"/>
                  </a:lnTo>
                  <a:lnTo>
                    <a:pt x="29" y="44"/>
                  </a:lnTo>
                  <a:lnTo>
                    <a:pt x="29" y="42"/>
                  </a:lnTo>
                  <a:lnTo>
                    <a:pt x="27" y="42"/>
                  </a:lnTo>
                  <a:lnTo>
                    <a:pt x="27" y="42"/>
                  </a:lnTo>
                  <a:lnTo>
                    <a:pt x="27" y="44"/>
                  </a:lnTo>
                  <a:lnTo>
                    <a:pt x="27" y="42"/>
                  </a:lnTo>
                  <a:lnTo>
                    <a:pt x="25" y="42"/>
                  </a:lnTo>
                  <a:lnTo>
                    <a:pt x="25" y="42"/>
                  </a:lnTo>
                  <a:lnTo>
                    <a:pt x="25" y="42"/>
                  </a:lnTo>
                  <a:lnTo>
                    <a:pt x="23" y="42"/>
                  </a:lnTo>
                  <a:lnTo>
                    <a:pt x="23" y="42"/>
                  </a:lnTo>
                  <a:lnTo>
                    <a:pt x="23" y="41"/>
                  </a:lnTo>
                  <a:lnTo>
                    <a:pt x="25" y="41"/>
                  </a:lnTo>
                  <a:lnTo>
                    <a:pt x="25" y="41"/>
                  </a:lnTo>
                  <a:lnTo>
                    <a:pt x="25" y="41"/>
                  </a:lnTo>
                  <a:lnTo>
                    <a:pt x="25" y="41"/>
                  </a:lnTo>
                  <a:lnTo>
                    <a:pt x="27" y="41"/>
                  </a:lnTo>
                  <a:lnTo>
                    <a:pt x="27" y="41"/>
                  </a:lnTo>
                  <a:lnTo>
                    <a:pt x="27" y="39"/>
                  </a:lnTo>
                  <a:lnTo>
                    <a:pt x="27" y="39"/>
                  </a:lnTo>
                  <a:lnTo>
                    <a:pt x="27" y="39"/>
                  </a:lnTo>
                  <a:lnTo>
                    <a:pt x="27" y="39"/>
                  </a:lnTo>
                  <a:lnTo>
                    <a:pt x="27" y="39"/>
                  </a:lnTo>
                  <a:lnTo>
                    <a:pt x="27" y="39"/>
                  </a:lnTo>
                  <a:lnTo>
                    <a:pt x="27" y="41"/>
                  </a:lnTo>
                  <a:close/>
                  <a:moveTo>
                    <a:pt x="48" y="97"/>
                  </a:moveTo>
                  <a:lnTo>
                    <a:pt x="48" y="99"/>
                  </a:lnTo>
                  <a:lnTo>
                    <a:pt x="46" y="99"/>
                  </a:lnTo>
                  <a:lnTo>
                    <a:pt x="46" y="99"/>
                  </a:lnTo>
                  <a:lnTo>
                    <a:pt x="46" y="99"/>
                  </a:lnTo>
                  <a:lnTo>
                    <a:pt x="44" y="97"/>
                  </a:lnTo>
                  <a:lnTo>
                    <a:pt x="44" y="97"/>
                  </a:lnTo>
                  <a:lnTo>
                    <a:pt x="44" y="95"/>
                  </a:lnTo>
                  <a:lnTo>
                    <a:pt x="44" y="95"/>
                  </a:lnTo>
                  <a:lnTo>
                    <a:pt x="44" y="95"/>
                  </a:lnTo>
                  <a:lnTo>
                    <a:pt x="44" y="93"/>
                  </a:lnTo>
                  <a:lnTo>
                    <a:pt x="44" y="93"/>
                  </a:lnTo>
                  <a:lnTo>
                    <a:pt x="44" y="93"/>
                  </a:lnTo>
                  <a:lnTo>
                    <a:pt x="44" y="93"/>
                  </a:lnTo>
                  <a:lnTo>
                    <a:pt x="46" y="93"/>
                  </a:lnTo>
                  <a:lnTo>
                    <a:pt x="46" y="93"/>
                  </a:lnTo>
                  <a:lnTo>
                    <a:pt x="46" y="95"/>
                  </a:lnTo>
                  <a:lnTo>
                    <a:pt x="48" y="97"/>
                  </a:lnTo>
                  <a:lnTo>
                    <a:pt x="48" y="97"/>
                  </a:lnTo>
                  <a:lnTo>
                    <a:pt x="48" y="97"/>
                  </a:lnTo>
                  <a:close/>
                  <a:moveTo>
                    <a:pt x="27" y="39"/>
                  </a:moveTo>
                  <a:lnTo>
                    <a:pt x="27" y="39"/>
                  </a:lnTo>
                  <a:lnTo>
                    <a:pt x="27" y="37"/>
                  </a:lnTo>
                  <a:lnTo>
                    <a:pt x="27" y="37"/>
                  </a:lnTo>
                  <a:lnTo>
                    <a:pt x="27" y="35"/>
                  </a:lnTo>
                  <a:lnTo>
                    <a:pt x="27" y="35"/>
                  </a:lnTo>
                  <a:lnTo>
                    <a:pt x="27" y="35"/>
                  </a:lnTo>
                  <a:lnTo>
                    <a:pt x="27" y="35"/>
                  </a:lnTo>
                  <a:lnTo>
                    <a:pt x="27" y="33"/>
                  </a:lnTo>
                  <a:lnTo>
                    <a:pt x="27" y="33"/>
                  </a:lnTo>
                  <a:lnTo>
                    <a:pt x="27" y="33"/>
                  </a:lnTo>
                  <a:lnTo>
                    <a:pt x="27" y="31"/>
                  </a:lnTo>
                  <a:lnTo>
                    <a:pt x="27" y="29"/>
                  </a:lnTo>
                  <a:lnTo>
                    <a:pt x="27" y="29"/>
                  </a:lnTo>
                  <a:lnTo>
                    <a:pt x="27" y="31"/>
                  </a:lnTo>
                  <a:lnTo>
                    <a:pt x="27" y="31"/>
                  </a:lnTo>
                  <a:lnTo>
                    <a:pt x="27" y="31"/>
                  </a:lnTo>
                  <a:lnTo>
                    <a:pt x="27" y="31"/>
                  </a:lnTo>
                  <a:lnTo>
                    <a:pt x="27" y="31"/>
                  </a:lnTo>
                  <a:lnTo>
                    <a:pt x="29" y="33"/>
                  </a:lnTo>
                  <a:lnTo>
                    <a:pt x="29" y="33"/>
                  </a:lnTo>
                  <a:lnTo>
                    <a:pt x="29" y="35"/>
                  </a:lnTo>
                  <a:lnTo>
                    <a:pt x="29" y="35"/>
                  </a:lnTo>
                  <a:lnTo>
                    <a:pt x="29" y="35"/>
                  </a:lnTo>
                  <a:lnTo>
                    <a:pt x="29" y="35"/>
                  </a:lnTo>
                  <a:lnTo>
                    <a:pt x="29" y="37"/>
                  </a:lnTo>
                  <a:lnTo>
                    <a:pt x="29" y="37"/>
                  </a:lnTo>
                  <a:lnTo>
                    <a:pt x="29" y="37"/>
                  </a:lnTo>
                  <a:lnTo>
                    <a:pt x="29" y="37"/>
                  </a:lnTo>
                  <a:lnTo>
                    <a:pt x="27" y="39"/>
                  </a:lnTo>
                  <a:close/>
                  <a:moveTo>
                    <a:pt x="21" y="29"/>
                  </a:moveTo>
                  <a:lnTo>
                    <a:pt x="21" y="29"/>
                  </a:lnTo>
                  <a:lnTo>
                    <a:pt x="19" y="29"/>
                  </a:lnTo>
                  <a:lnTo>
                    <a:pt x="19" y="29"/>
                  </a:lnTo>
                  <a:lnTo>
                    <a:pt x="19" y="29"/>
                  </a:lnTo>
                  <a:lnTo>
                    <a:pt x="19" y="29"/>
                  </a:lnTo>
                  <a:lnTo>
                    <a:pt x="19" y="27"/>
                  </a:lnTo>
                  <a:lnTo>
                    <a:pt x="21" y="27"/>
                  </a:lnTo>
                  <a:lnTo>
                    <a:pt x="21" y="27"/>
                  </a:lnTo>
                  <a:lnTo>
                    <a:pt x="21" y="27"/>
                  </a:lnTo>
                  <a:lnTo>
                    <a:pt x="23" y="25"/>
                  </a:lnTo>
                  <a:lnTo>
                    <a:pt x="23" y="25"/>
                  </a:lnTo>
                  <a:lnTo>
                    <a:pt x="23" y="25"/>
                  </a:lnTo>
                  <a:lnTo>
                    <a:pt x="25" y="25"/>
                  </a:lnTo>
                  <a:lnTo>
                    <a:pt x="25" y="27"/>
                  </a:lnTo>
                  <a:lnTo>
                    <a:pt x="25" y="27"/>
                  </a:lnTo>
                  <a:lnTo>
                    <a:pt x="23" y="29"/>
                  </a:lnTo>
                  <a:lnTo>
                    <a:pt x="23" y="29"/>
                  </a:lnTo>
                  <a:lnTo>
                    <a:pt x="23" y="29"/>
                  </a:lnTo>
                  <a:lnTo>
                    <a:pt x="21" y="29"/>
                  </a:lnTo>
                  <a:close/>
                  <a:moveTo>
                    <a:pt x="31" y="50"/>
                  </a:moveTo>
                  <a:lnTo>
                    <a:pt x="31" y="50"/>
                  </a:lnTo>
                  <a:lnTo>
                    <a:pt x="31" y="50"/>
                  </a:lnTo>
                  <a:lnTo>
                    <a:pt x="31" y="50"/>
                  </a:lnTo>
                  <a:lnTo>
                    <a:pt x="31" y="50"/>
                  </a:lnTo>
                  <a:lnTo>
                    <a:pt x="31" y="50"/>
                  </a:lnTo>
                  <a:lnTo>
                    <a:pt x="33" y="50"/>
                  </a:lnTo>
                  <a:lnTo>
                    <a:pt x="33" y="52"/>
                  </a:lnTo>
                  <a:lnTo>
                    <a:pt x="33" y="52"/>
                  </a:lnTo>
                  <a:lnTo>
                    <a:pt x="31" y="50"/>
                  </a:lnTo>
                  <a:lnTo>
                    <a:pt x="31" y="50"/>
                  </a:lnTo>
                  <a:lnTo>
                    <a:pt x="29" y="50"/>
                  </a:lnTo>
                  <a:lnTo>
                    <a:pt x="29" y="50"/>
                  </a:lnTo>
                  <a:lnTo>
                    <a:pt x="29" y="50"/>
                  </a:lnTo>
                  <a:lnTo>
                    <a:pt x="29" y="50"/>
                  </a:lnTo>
                  <a:lnTo>
                    <a:pt x="29" y="50"/>
                  </a:lnTo>
                  <a:lnTo>
                    <a:pt x="29" y="52"/>
                  </a:lnTo>
                  <a:lnTo>
                    <a:pt x="29" y="52"/>
                  </a:lnTo>
                  <a:lnTo>
                    <a:pt x="27" y="50"/>
                  </a:lnTo>
                  <a:lnTo>
                    <a:pt x="27" y="50"/>
                  </a:lnTo>
                  <a:lnTo>
                    <a:pt x="27" y="50"/>
                  </a:lnTo>
                  <a:lnTo>
                    <a:pt x="27" y="50"/>
                  </a:lnTo>
                  <a:lnTo>
                    <a:pt x="27" y="48"/>
                  </a:lnTo>
                  <a:lnTo>
                    <a:pt x="27" y="48"/>
                  </a:lnTo>
                  <a:lnTo>
                    <a:pt x="27" y="46"/>
                  </a:lnTo>
                  <a:lnTo>
                    <a:pt x="27" y="46"/>
                  </a:lnTo>
                  <a:lnTo>
                    <a:pt x="27" y="48"/>
                  </a:lnTo>
                  <a:lnTo>
                    <a:pt x="29" y="48"/>
                  </a:lnTo>
                  <a:lnTo>
                    <a:pt x="31" y="50"/>
                  </a:lnTo>
                  <a:close/>
                  <a:moveTo>
                    <a:pt x="17" y="9"/>
                  </a:moveTo>
                  <a:lnTo>
                    <a:pt x="17" y="9"/>
                  </a:lnTo>
                  <a:lnTo>
                    <a:pt x="15" y="9"/>
                  </a:lnTo>
                  <a:lnTo>
                    <a:pt x="15" y="9"/>
                  </a:lnTo>
                  <a:lnTo>
                    <a:pt x="15" y="9"/>
                  </a:lnTo>
                  <a:lnTo>
                    <a:pt x="15" y="7"/>
                  </a:lnTo>
                  <a:lnTo>
                    <a:pt x="15" y="7"/>
                  </a:lnTo>
                  <a:lnTo>
                    <a:pt x="15" y="7"/>
                  </a:lnTo>
                  <a:lnTo>
                    <a:pt x="17" y="7"/>
                  </a:lnTo>
                  <a:lnTo>
                    <a:pt x="17" y="7"/>
                  </a:lnTo>
                  <a:lnTo>
                    <a:pt x="17" y="7"/>
                  </a:lnTo>
                  <a:lnTo>
                    <a:pt x="17" y="7"/>
                  </a:lnTo>
                  <a:lnTo>
                    <a:pt x="17" y="9"/>
                  </a:lnTo>
                  <a:lnTo>
                    <a:pt x="17" y="9"/>
                  </a:lnTo>
                  <a:lnTo>
                    <a:pt x="17" y="9"/>
                  </a:lnTo>
                  <a:lnTo>
                    <a:pt x="17" y="9"/>
                  </a:lnTo>
                  <a:lnTo>
                    <a:pt x="17" y="9"/>
                  </a:lnTo>
                  <a:lnTo>
                    <a:pt x="17" y="9"/>
                  </a:lnTo>
                  <a:close/>
                  <a:moveTo>
                    <a:pt x="27" y="27"/>
                  </a:moveTo>
                  <a:lnTo>
                    <a:pt x="27" y="27"/>
                  </a:lnTo>
                  <a:lnTo>
                    <a:pt x="27" y="27"/>
                  </a:lnTo>
                  <a:lnTo>
                    <a:pt x="27" y="23"/>
                  </a:lnTo>
                  <a:lnTo>
                    <a:pt x="25" y="21"/>
                  </a:lnTo>
                  <a:lnTo>
                    <a:pt x="25" y="19"/>
                  </a:lnTo>
                  <a:lnTo>
                    <a:pt x="27" y="19"/>
                  </a:lnTo>
                  <a:lnTo>
                    <a:pt x="27" y="19"/>
                  </a:lnTo>
                  <a:lnTo>
                    <a:pt x="27" y="19"/>
                  </a:lnTo>
                  <a:lnTo>
                    <a:pt x="27" y="21"/>
                  </a:lnTo>
                  <a:lnTo>
                    <a:pt x="27" y="25"/>
                  </a:lnTo>
                  <a:lnTo>
                    <a:pt x="27" y="25"/>
                  </a:lnTo>
                  <a:lnTo>
                    <a:pt x="27" y="25"/>
                  </a:lnTo>
                  <a:lnTo>
                    <a:pt x="27" y="27"/>
                  </a:lnTo>
                  <a:lnTo>
                    <a:pt x="27" y="27"/>
                  </a:lnTo>
                  <a:close/>
                  <a:moveTo>
                    <a:pt x="15" y="4"/>
                  </a:moveTo>
                  <a:lnTo>
                    <a:pt x="15" y="4"/>
                  </a:lnTo>
                  <a:lnTo>
                    <a:pt x="15" y="4"/>
                  </a:lnTo>
                  <a:lnTo>
                    <a:pt x="15" y="4"/>
                  </a:lnTo>
                  <a:lnTo>
                    <a:pt x="15" y="2"/>
                  </a:lnTo>
                  <a:lnTo>
                    <a:pt x="15" y="2"/>
                  </a:lnTo>
                  <a:lnTo>
                    <a:pt x="15" y="2"/>
                  </a:lnTo>
                  <a:lnTo>
                    <a:pt x="15" y="0"/>
                  </a:lnTo>
                  <a:lnTo>
                    <a:pt x="15" y="0"/>
                  </a:lnTo>
                  <a:lnTo>
                    <a:pt x="15" y="0"/>
                  </a:lnTo>
                  <a:lnTo>
                    <a:pt x="15" y="0"/>
                  </a:lnTo>
                  <a:lnTo>
                    <a:pt x="15" y="0"/>
                  </a:lnTo>
                  <a:lnTo>
                    <a:pt x="17" y="0"/>
                  </a:lnTo>
                  <a:lnTo>
                    <a:pt x="17" y="0"/>
                  </a:lnTo>
                  <a:lnTo>
                    <a:pt x="17" y="2"/>
                  </a:lnTo>
                  <a:lnTo>
                    <a:pt x="17" y="2"/>
                  </a:lnTo>
                  <a:lnTo>
                    <a:pt x="15" y="4"/>
                  </a:lnTo>
                  <a:close/>
                  <a:moveTo>
                    <a:pt x="11" y="33"/>
                  </a:moveTo>
                  <a:lnTo>
                    <a:pt x="11" y="33"/>
                  </a:lnTo>
                  <a:lnTo>
                    <a:pt x="11" y="33"/>
                  </a:lnTo>
                  <a:lnTo>
                    <a:pt x="11" y="33"/>
                  </a:lnTo>
                  <a:lnTo>
                    <a:pt x="11" y="33"/>
                  </a:lnTo>
                  <a:lnTo>
                    <a:pt x="9" y="33"/>
                  </a:lnTo>
                  <a:lnTo>
                    <a:pt x="9" y="33"/>
                  </a:lnTo>
                  <a:lnTo>
                    <a:pt x="9" y="33"/>
                  </a:lnTo>
                  <a:lnTo>
                    <a:pt x="9" y="33"/>
                  </a:lnTo>
                  <a:lnTo>
                    <a:pt x="9" y="33"/>
                  </a:lnTo>
                  <a:lnTo>
                    <a:pt x="9" y="31"/>
                  </a:lnTo>
                  <a:lnTo>
                    <a:pt x="9" y="31"/>
                  </a:lnTo>
                  <a:lnTo>
                    <a:pt x="9" y="31"/>
                  </a:lnTo>
                  <a:lnTo>
                    <a:pt x="9" y="31"/>
                  </a:lnTo>
                  <a:lnTo>
                    <a:pt x="11" y="31"/>
                  </a:lnTo>
                  <a:lnTo>
                    <a:pt x="11" y="31"/>
                  </a:lnTo>
                  <a:lnTo>
                    <a:pt x="11" y="31"/>
                  </a:lnTo>
                  <a:lnTo>
                    <a:pt x="11" y="33"/>
                  </a:lnTo>
                  <a:lnTo>
                    <a:pt x="11" y="33"/>
                  </a:lnTo>
                  <a:lnTo>
                    <a:pt x="11" y="33"/>
                  </a:lnTo>
                  <a:lnTo>
                    <a:pt x="11" y="33"/>
                  </a:lnTo>
                  <a:lnTo>
                    <a:pt x="11" y="33"/>
                  </a:lnTo>
                  <a:close/>
                  <a:moveTo>
                    <a:pt x="54" y="108"/>
                  </a:moveTo>
                  <a:lnTo>
                    <a:pt x="54" y="108"/>
                  </a:lnTo>
                  <a:lnTo>
                    <a:pt x="52" y="108"/>
                  </a:lnTo>
                  <a:lnTo>
                    <a:pt x="52" y="108"/>
                  </a:lnTo>
                  <a:lnTo>
                    <a:pt x="52" y="107"/>
                  </a:lnTo>
                  <a:lnTo>
                    <a:pt x="52" y="107"/>
                  </a:lnTo>
                  <a:lnTo>
                    <a:pt x="52" y="107"/>
                  </a:lnTo>
                  <a:lnTo>
                    <a:pt x="52" y="107"/>
                  </a:lnTo>
                  <a:lnTo>
                    <a:pt x="52" y="107"/>
                  </a:lnTo>
                  <a:lnTo>
                    <a:pt x="54" y="107"/>
                  </a:lnTo>
                  <a:lnTo>
                    <a:pt x="54" y="107"/>
                  </a:lnTo>
                  <a:lnTo>
                    <a:pt x="54" y="107"/>
                  </a:lnTo>
                  <a:lnTo>
                    <a:pt x="54" y="107"/>
                  </a:lnTo>
                  <a:lnTo>
                    <a:pt x="54" y="107"/>
                  </a:lnTo>
                  <a:lnTo>
                    <a:pt x="54" y="107"/>
                  </a:lnTo>
                  <a:lnTo>
                    <a:pt x="54" y="108"/>
                  </a:lnTo>
                  <a:lnTo>
                    <a:pt x="54" y="108"/>
                  </a:lnTo>
                  <a:lnTo>
                    <a:pt x="54" y="108"/>
                  </a:lnTo>
                  <a:lnTo>
                    <a:pt x="54" y="108"/>
                  </a:lnTo>
                  <a:lnTo>
                    <a:pt x="54" y="10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2" name="Uzbekistan"/>
            <p:cNvSpPr>
              <a:spLocks/>
            </p:cNvSpPr>
            <p:nvPr/>
          </p:nvSpPr>
          <p:spPr bwMode="auto">
            <a:xfrm>
              <a:off x="7396873" y="2691782"/>
              <a:ext cx="546690" cy="314940"/>
            </a:xfrm>
            <a:custGeom>
              <a:avLst/>
              <a:gdLst>
                <a:gd name="T0" fmla="*/ 117 w 276"/>
                <a:gd name="T1" fmla="*/ 37 h 159"/>
                <a:gd name="T2" fmla="*/ 142 w 276"/>
                <a:gd name="T3" fmla="*/ 37 h 159"/>
                <a:gd name="T4" fmla="*/ 156 w 276"/>
                <a:gd name="T5" fmla="*/ 46 h 159"/>
                <a:gd name="T6" fmla="*/ 162 w 276"/>
                <a:gd name="T7" fmla="*/ 60 h 159"/>
                <a:gd name="T8" fmla="*/ 169 w 276"/>
                <a:gd name="T9" fmla="*/ 73 h 159"/>
                <a:gd name="T10" fmla="*/ 185 w 276"/>
                <a:gd name="T11" fmla="*/ 85 h 159"/>
                <a:gd name="T12" fmla="*/ 197 w 276"/>
                <a:gd name="T13" fmla="*/ 93 h 159"/>
                <a:gd name="T14" fmla="*/ 202 w 276"/>
                <a:gd name="T15" fmla="*/ 91 h 159"/>
                <a:gd name="T16" fmla="*/ 210 w 276"/>
                <a:gd name="T17" fmla="*/ 83 h 159"/>
                <a:gd name="T18" fmla="*/ 224 w 276"/>
                <a:gd name="T19" fmla="*/ 73 h 159"/>
                <a:gd name="T20" fmla="*/ 235 w 276"/>
                <a:gd name="T21" fmla="*/ 68 h 159"/>
                <a:gd name="T22" fmla="*/ 245 w 276"/>
                <a:gd name="T23" fmla="*/ 66 h 159"/>
                <a:gd name="T24" fmla="*/ 230 w 276"/>
                <a:gd name="T25" fmla="*/ 75 h 159"/>
                <a:gd name="T26" fmla="*/ 237 w 276"/>
                <a:gd name="T27" fmla="*/ 81 h 159"/>
                <a:gd name="T28" fmla="*/ 249 w 276"/>
                <a:gd name="T29" fmla="*/ 83 h 159"/>
                <a:gd name="T30" fmla="*/ 253 w 276"/>
                <a:gd name="T31" fmla="*/ 77 h 159"/>
                <a:gd name="T32" fmla="*/ 261 w 276"/>
                <a:gd name="T33" fmla="*/ 87 h 159"/>
                <a:gd name="T34" fmla="*/ 274 w 276"/>
                <a:gd name="T35" fmla="*/ 91 h 159"/>
                <a:gd name="T36" fmla="*/ 267 w 276"/>
                <a:gd name="T37" fmla="*/ 97 h 159"/>
                <a:gd name="T38" fmla="*/ 265 w 276"/>
                <a:gd name="T39" fmla="*/ 99 h 159"/>
                <a:gd name="T40" fmla="*/ 253 w 276"/>
                <a:gd name="T41" fmla="*/ 105 h 159"/>
                <a:gd name="T42" fmla="*/ 237 w 276"/>
                <a:gd name="T43" fmla="*/ 103 h 159"/>
                <a:gd name="T44" fmla="*/ 237 w 276"/>
                <a:gd name="T45" fmla="*/ 93 h 159"/>
                <a:gd name="T46" fmla="*/ 230 w 276"/>
                <a:gd name="T47" fmla="*/ 91 h 159"/>
                <a:gd name="T48" fmla="*/ 216 w 276"/>
                <a:gd name="T49" fmla="*/ 91 h 159"/>
                <a:gd name="T50" fmla="*/ 210 w 276"/>
                <a:gd name="T51" fmla="*/ 103 h 159"/>
                <a:gd name="T52" fmla="*/ 206 w 276"/>
                <a:gd name="T53" fmla="*/ 106 h 159"/>
                <a:gd name="T54" fmla="*/ 202 w 276"/>
                <a:gd name="T55" fmla="*/ 116 h 159"/>
                <a:gd name="T56" fmla="*/ 185 w 276"/>
                <a:gd name="T57" fmla="*/ 116 h 159"/>
                <a:gd name="T58" fmla="*/ 189 w 276"/>
                <a:gd name="T59" fmla="*/ 124 h 159"/>
                <a:gd name="T60" fmla="*/ 197 w 276"/>
                <a:gd name="T61" fmla="*/ 130 h 159"/>
                <a:gd name="T62" fmla="*/ 199 w 276"/>
                <a:gd name="T63" fmla="*/ 139 h 159"/>
                <a:gd name="T64" fmla="*/ 193 w 276"/>
                <a:gd name="T65" fmla="*/ 151 h 159"/>
                <a:gd name="T66" fmla="*/ 187 w 276"/>
                <a:gd name="T67" fmla="*/ 159 h 159"/>
                <a:gd name="T68" fmla="*/ 173 w 276"/>
                <a:gd name="T69" fmla="*/ 157 h 159"/>
                <a:gd name="T70" fmla="*/ 171 w 276"/>
                <a:gd name="T71" fmla="*/ 147 h 159"/>
                <a:gd name="T72" fmla="*/ 162 w 276"/>
                <a:gd name="T73" fmla="*/ 139 h 159"/>
                <a:gd name="T74" fmla="*/ 146 w 276"/>
                <a:gd name="T75" fmla="*/ 136 h 159"/>
                <a:gd name="T76" fmla="*/ 136 w 276"/>
                <a:gd name="T77" fmla="*/ 128 h 159"/>
                <a:gd name="T78" fmla="*/ 127 w 276"/>
                <a:gd name="T79" fmla="*/ 124 h 159"/>
                <a:gd name="T80" fmla="*/ 115 w 276"/>
                <a:gd name="T81" fmla="*/ 116 h 159"/>
                <a:gd name="T82" fmla="*/ 103 w 276"/>
                <a:gd name="T83" fmla="*/ 105 h 159"/>
                <a:gd name="T84" fmla="*/ 96 w 276"/>
                <a:gd name="T85" fmla="*/ 91 h 159"/>
                <a:gd name="T86" fmla="*/ 88 w 276"/>
                <a:gd name="T87" fmla="*/ 83 h 159"/>
                <a:gd name="T88" fmla="*/ 78 w 276"/>
                <a:gd name="T89" fmla="*/ 83 h 159"/>
                <a:gd name="T90" fmla="*/ 66 w 276"/>
                <a:gd name="T91" fmla="*/ 81 h 159"/>
                <a:gd name="T92" fmla="*/ 66 w 276"/>
                <a:gd name="T93" fmla="*/ 72 h 159"/>
                <a:gd name="T94" fmla="*/ 61 w 276"/>
                <a:gd name="T95" fmla="*/ 62 h 159"/>
                <a:gd name="T96" fmla="*/ 51 w 276"/>
                <a:gd name="T97" fmla="*/ 58 h 159"/>
                <a:gd name="T98" fmla="*/ 41 w 276"/>
                <a:gd name="T99" fmla="*/ 56 h 159"/>
                <a:gd name="T100" fmla="*/ 39 w 276"/>
                <a:gd name="T101" fmla="*/ 64 h 159"/>
                <a:gd name="T102" fmla="*/ 31 w 276"/>
                <a:gd name="T103" fmla="*/ 64 h 159"/>
                <a:gd name="T104" fmla="*/ 20 w 276"/>
                <a:gd name="T105" fmla="*/ 68 h 159"/>
                <a:gd name="T106" fmla="*/ 18 w 276"/>
                <a:gd name="T107" fmla="*/ 81 h 159"/>
                <a:gd name="T108" fmla="*/ 6 w 276"/>
                <a:gd name="T109" fmla="*/ 81 h 159"/>
                <a:gd name="T110" fmla="*/ 0 w 276"/>
                <a:gd name="T111" fmla="*/ 60 h 159"/>
                <a:gd name="T112" fmla="*/ 0 w 276"/>
                <a:gd name="T113" fmla="*/ 31 h 159"/>
                <a:gd name="T114" fmla="*/ 12 w 276"/>
                <a:gd name="T115" fmla="*/ 7 h 159"/>
                <a:gd name="T116" fmla="*/ 37 w 276"/>
                <a:gd name="T117" fmla="*/ 0 h 159"/>
                <a:gd name="T118" fmla="*/ 90 w 276"/>
                <a:gd name="T119" fmla="*/ 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6" h="159">
                  <a:moveTo>
                    <a:pt x="96" y="38"/>
                  </a:moveTo>
                  <a:lnTo>
                    <a:pt x="98" y="40"/>
                  </a:lnTo>
                  <a:lnTo>
                    <a:pt x="103" y="38"/>
                  </a:lnTo>
                  <a:lnTo>
                    <a:pt x="105" y="38"/>
                  </a:lnTo>
                  <a:lnTo>
                    <a:pt x="107" y="38"/>
                  </a:lnTo>
                  <a:lnTo>
                    <a:pt x="109" y="38"/>
                  </a:lnTo>
                  <a:lnTo>
                    <a:pt x="117" y="37"/>
                  </a:lnTo>
                  <a:lnTo>
                    <a:pt x="119" y="37"/>
                  </a:lnTo>
                  <a:lnTo>
                    <a:pt x="121" y="37"/>
                  </a:lnTo>
                  <a:lnTo>
                    <a:pt x="125" y="38"/>
                  </a:lnTo>
                  <a:lnTo>
                    <a:pt x="129" y="38"/>
                  </a:lnTo>
                  <a:lnTo>
                    <a:pt x="136" y="38"/>
                  </a:lnTo>
                  <a:lnTo>
                    <a:pt x="138" y="38"/>
                  </a:lnTo>
                  <a:lnTo>
                    <a:pt x="142" y="37"/>
                  </a:lnTo>
                  <a:lnTo>
                    <a:pt x="144" y="35"/>
                  </a:lnTo>
                  <a:lnTo>
                    <a:pt x="146" y="37"/>
                  </a:lnTo>
                  <a:lnTo>
                    <a:pt x="148" y="40"/>
                  </a:lnTo>
                  <a:lnTo>
                    <a:pt x="150" y="40"/>
                  </a:lnTo>
                  <a:lnTo>
                    <a:pt x="152" y="42"/>
                  </a:lnTo>
                  <a:lnTo>
                    <a:pt x="154" y="42"/>
                  </a:lnTo>
                  <a:lnTo>
                    <a:pt x="156" y="46"/>
                  </a:lnTo>
                  <a:lnTo>
                    <a:pt x="158" y="50"/>
                  </a:lnTo>
                  <a:lnTo>
                    <a:pt x="158" y="52"/>
                  </a:lnTo>
                  <a:lnTo>
                    <a:pt x="164" y="50"/>
                  </a:lnTo>
                  <a:lnTo>
                    <a:pt x="164" y="54"/>
                  </a:lnTo>
                  <a:lnTo>
                    <a:pt x="162" y="56"/>
                  </a:lnTo>
                  <a:lnTo>
                    <a:pt x="162" y="58"/>
                  </a:lnTo>
                  <a:lnTo>
                    <a:pt x="162" y="60"/>
                  </a:lnTo>
                  <a:lnTo>
                    <a:pt x="162" y="62"/>
                  </a:lnTo>
                  <a:lnTo>
                    <a:pt x="162" y="64"/>
                  </a:lnTo>
                  <a:lnTo>
                    <a:pt x="162" y="68"/>
                  </a:lnTo>
                  <a:lnTo>
                    <a:pt x="162" y="70"/>
                  </a:lnTo>
                  <a:lnTo>
                    <a:pt x="169" y="70"/>
                  </a:lnTo>
                  <a:lnTo>
                    <a:pt x="169" y="72"/>
                  </a:lnTo>
                  <a:lnTo>
                    <a:pt x="169" y="73"/>
                  </a:lnTo>
                  <a:lnTo>
                    <a:pt x="171" y="79"/>
                  </a:lnTo>
                  <a:lnTo>
                    <a:pt x="173" y="85"/>
                  </a:lnTo>
                  <a:lnTo>
                    <a:pt x="175" y="85"/>
                  </a:lnTo>
                  <a:lnTo>
                    <a:pt x="177" y="85"/>
                  </a:lnTo>
                  <a:lnTo>
                    <a:pt x="179" y="85"/>
                  </a:lnTo>
                  <a:lnTo>
                    <a:pt x="183" y="85"/>
                  </a:lnTo>
                  <a:lnTo>
                    <a:pt x="185" y="85"/>
                  </a:lnTo>
                  <a:lnTo>
                    <a:pt x="187" y="85"/>
                  </a:lnTo>
                  <a:lnTo>
                    <a:pt x="189" y="85"/>
                  </a:lnTo>
                  <a:lnTo>
                    <a:pt x="193" y="85"/>
                  </a:lnTo>
                  <a:lnTo>
                    <a:pt x="195" y="87"/>
                  </a:lnTo>
                  <a:lnTo>
                    <a:pt x="195" y="89"/>
                  </a:lnTo>
                  <a:lnTo>
                    <a:pt x="195" y="91"/>
                  </a:lnTo>
                  <a:lnTo>
                    <a:pt x="197" y="93"/>
                  </a:lnTo>
                  <a:lnTo>
                    <a:pt x="197" y="95"/>
                  </a:lnTo>
                  <a:lnTo>
                    <a:pt x="199" y="95"/>
                  </a:lnTo>
                  <a:lnTo>
                    <a:pt x="200" y="95"/>
                  </a:lnTo>
                  <a:lnTo>
                    <a:pt x="202" y="95"/>
                  </a:lnTo>
                  <a:lnTo>
                    <a:pt x="204" y="95"/>
                  </a:lnTo>
                  <a:lnTo>
                    <a:pt x="202" y="93"/>
                  </a:lnTo>
                  <a:lnTo>
                    <a:pt x="202" y="91"/>
                  </a:lnTo>
                  <a:lnTo>
                    <a:pt x="202" y="89"/>
                  </a:lnTo>
                  <a:lnTo>
                    <a:pt x="204" y="89"/>
                  </a:lnTo>
                  <a:lnTo>
                    <a:pt x="204" y="87"/>
                  </a:lnTo>
                  <a:lnTo>
                    <a:pt x="206" y="87"/>
                  </a:lnTo>
                  <a:lnTo>
                    <a:pt x="206" y="85"/>
                  </a:lnTo>
                  <a:lnTo>
                    <a:pt x="210" y="85"/>
                  </a:lnTo>
                  <a:lnTo>
                    <a:pt x="210" y="83"/>
                  </a:lnTo>
                  <a:lnTo>
                    <a:pt x="210" y="81"/>
                  </a:lnTo>
                  <a:lnTo>
                    <a:pt x="212" y="79"/>
                  </a:lnTo>
                  <a:lnTo>
                    <a:pt x="214" y="79"/>
                  </a:lnTo>
                  <a:lnTo>
                    <a:pt x="216" y="77"/>
                  </a:lnTo>
                  <a:lnTo>
                    <a:pt x="220" y="75"/>
                  </a:lnTo>
                  <a:lnTo>
                    <a:pt x="222" y="75"/>
                  </a:lnTo>
                  <a:lnTo>
                    <a:pt x="224" y="73"/>
                  </a:lnTo>
                  <a:lnTo>
                    <a:pt x="226" y="73"/>
                  </a:lnTo>
                  <a:lnTo>
                    <a:pt x="228" y="72"/>
                  </a:lnTo>
                  <a:lnTo>
                    <a:pt x="230" y="70"/>
                  </a:lnTo>
                  <a:lnTo>
                    <a:pt x="230" y="68"/>
                  </a:lnTo>
                  <a:lnTo>
                    <a:pt x="232" y="68"/>
                  </a:lnTo>
                  <a:lnTo>
                    <a:pt x="234" y="68"/>
                  </a:lnTo>
                  <a:lnTo>
                    <a:pt x="235" y="68"/>
                  </a:lnTo>
                  <a:lnTo>
                    <a:pt x="237" y="66"/>
                  </a:lnTo>
                  <a:lnTo>
                    <a:pt x="239" y="66"/>
                  </a:lnTo>
                  <a:lnTo>
                    <a:pt x="239" y="64"/>
                  </a:lnTo>
                  <a:lnTo>
                    <a:pt x="241" y="64"/>
                  </a:lnTo>
                  <a:lnTo>
                    <a:pt x="243" y="64"/>
                  </a:lnTo>
                  <a:lnTo>
                    <a:pt x="245" y="64"/>
                  </a:lnTo>
                  <a:lnTo>
                    <a:pt x="245" y="66"/>
                  </a:lnTo>
                  <a:lnTo>
                    <a:pt x="241" y="68"/>
                  </a:lnTo>
                  <a:lnTo>
                    <a:pt x="239" y="68"/>
                  </a:lnTo>
                  <a:lnTo>
                    <a:pt x="239" y="70"/>
                  </a:lnTo>
                  <a:lnTo>
                    <a:pt x="237" y="70"/>
                  </a:lnTo>
                  <a:lnTo>
                    <a:pt x="235" y="72"/>
                  </a:lnTo>
                  <a:lnTo>
                    <a:pt x="234" y="73"/>
                  </a:lnTo>
                  <a:lnTo>
                    <a:pt x="230" y="75"/>
                  </a:lnTo>
                  <a:lnTo>
                    <a:pt x="228" y="77"/>
                  </a:lnTo>
                  <a:lnTo>
                    <a:pt x="230" y="77"/>
                  </a:lnTo>
                  <a:lnTo>
                    <a:pt x="232" y="79"/>
                  </a:lnTo>
                  <a:lnTo>
                    <a:pt x="234" y="79"/>
                  </a:lnTo>
                  <a:lnTo>
                    <a:pt x="235" y="79"/>
                  </a:lnTo>
                  <a:lnTo>
                    <a:pt x="237" y="79"/>
                  </a:lnTo>
                  <a:lnTo>
                    <a:pt x="237" y="81"/>
                  </a:lnTo>
                  <a:lnTo>
                    <a:pt x="237" y="83"/>
                  </a:lnTo>
                  <a:lnTo>
                    <a:pt x="241" y="83"/>
                  </a:lnTo>
                  <a:lnTo>
                    <a:pt x="243" y="85"/>
                  </a:lnTo>
                  <a:lnTo>
                    <a:pt x="245" y="85"/>
                  </a:lnTo>
                  <a:lnTo>
                    <a:pt x="247" y="85"/>
                  </a:lnTo>
                  <a:lnTo>
                    <a:pt x="249" y="85"/>
                  </a:lnTo>
                  <a:lnTo>
                    <a:pt x="249" y="83"/>
                  </a:lnTo>
                  <a:lnTo>
                    <a:pt x="249" y="81"/>
                  </a:lnTo>
                  <a:lnTo>
                    <a:pt x="249" y="83"/>
                  </a:lnTo>
                  <a:lnTo>
                    <a:pt x="251" y="83"/>
                  </a:lnTo>
                  <a:lnTo>
                    <a:pt x="251" y="81"/>
                  </a:lnTo>
                  <a:lnTo>
                    <a:pt x="251" y="79"/>
                  </a:lnTo>
                  <a:lnTo>
                    <a:pt x="251" y="77"/>
                  </a:lnTo>
                  <a:lnTo>
                    <a:pt x="253" y="77"/>
                  </a:lnTo>
                  <a:lnTo>
                    <a:pt x="255" y="81"/>
                  </a:lnTo>
                  <a:lnTo>
                    <a:pt x="255" y="83"/>
                  </a:lnTo>
                  <a:lnTo>
                    <a:pt x="255" y="85"/>
                  </a:lnTo>
                  <a:lnTo>
                    <a:pt x="259" y="85"/>
                  </a:lnTo>
                  <a:lnTo>
                    <a:pt x="259" y="83"/>
                  </a:lnTo>
                  <a:lnTo>
                    <a:pt x="261" y="85"/>
                  </a:lnTo>
                  <a:lnTo>
                    <a:pt x="261" y="87"/>
                  </a:lnTo>
                  <a:lnTo>
                    <a:pt x="263" y="87"/>
                  </a:lnTo>
                  <a:lnTo>
                    <a:pt x="265" y="87"/>
                  </a:lnTo>
                  <a:lnTo>
                    <a:pt x="267" y="89"/>
                  </a:lnTo>
                  <a:lnTo>
                    <a:pt x="267" y="91"/>
                  </a:lnTo>
                  <a:lnTo>
                    <a:pt x="268" y="91"/>
                  </a:lnTo>
                  <a:lnTo>
                    <a:pt x="272" y="91"/>
                  </a:lnTo>
                  <a:lnTo>
                    <a:pt x="274" y="91"/>
                  </a:lnTo>
                  <a:lnTo>
                    <a:pt x="276" y="91"/>
                  </a:lnTo>
                  <a:lnTo>
                    <a:pt x="274" y="93"/>
                  </a:lnTo>
                  <a:lnTo>
                    <a:pt x="272" y="93"/>
                  </a:lnTo>
                  <a:lnTo>
                    <a:pt x="272" y="95"/>
                  </a:lnTo>
                  <a:lnTo>
                    <a:pt x="270" y="95"/>
                  </a:lnTo>
                  <a:lnTo>
                    <a:pt x="268" y="97"/>
                  </a:lnTo>
                  <a:lnTo>
                    <a:pt x="267" y="97"/>
                  </a:lnTo>
                  <a:lnTo>
                    <a:pt x="265" y="95"/>
                  </a:lnTo>
                  <a:lnTo>
                    <a:pt x="263" y="95"/>
                  </a:lnTo>
                  <a:lnTo>
                    <a:pt x="263" y="97"/>
                  </a:lnTo>
                  <a:lnTo>
                    <a:pt x="265" y="97"/>
                  </a:lnTo>
                  <a:lnTo>
                    <a:pt x="265" y="99"/>
                  </a:lnTo>
                  <a:lnTo>
                    <a:pt x="265" y="101"/>
                  </a:lnTo>
                  <a:lnTo>
                    <a:pt x="265" y="99"/>
                  </a:lnTo>
                  <a:lnTo>
                    <a:pt x="263" y="99"/>
                  </a:lnTo>
                  <a:lnTo>
                    <a:pt x="261" y="99"/>
                  </a:lnTo>
                  <a:lnTo>
                    <a:pt x="259" y="99"/>
                  </a:lnTo>
                  <a:lnTo>
                    <a:pt x="257" y="101"/>
                  </a:lnTo>
                  <a:lnTo>
                    <a:pt x="259" y="103"/>
                  </a:lnTo>
                  <a:lnTo>
                    <a:pt x="255" y="103"/>
                  </a:lnTo>
                  <a:lnTo>
                    <a:pt x="253" y="105"/>
                  </a:lnTo>
                  <a:lnTo>
                    <a:pt x="249" y="103"/>
                  </a:lnTo>
                  <a:lnTo>
                    <a:pt x="247" y="101"/>
                  </a:lnTo>
                  <a:lnTo>
                    <a:pt x="245" y="101"/>
                  </a:lnTo>
                  <a:lnTo>
                    <a:pt x="243" y="103"/>
                  </a:lnTo>
                  <a:lnTo>
                    <a:pt x="241" y="103"/>
                  </a:lnTo>
                  <a:lnTo>
                    <a:pt x="239" y="103"/>
                  </a:lnTo>
                  <a:lnTo>
                    <a:pt x="237" y="103"/>
                  </a:lnTo>
                  <a:lnTo>
                    <a:pt x="235" y="103"/>
                  </a:lnTo>
                  <a:lnTo>
                    <a:pt x="234" y="101"/>
                  </a:lnTo>
                  <a:lnTo>
                    <a:pt x="232" y="101"/>
                  </a:lnTo>
                  <a:lnTo>
                    <a:pt x="232" y="99"/>
                  </a:lnTo>
                  <a:lnTo>
                    <a:pt x="234" y="97"/>
                  </a:lnTo>
                  <a:lnTo>
                    <a:pt x="237" y="95"/>
                  </a:lnTo>
                  <a:lnTo>
                    <a:pt x="237" y="93"/>
                  </a:lnTo>
                  <a:lnTo>
                    <a:pt x="235" y="91"/>
                  </a:lnTo>
                  <a:lnTo>
                    <a:pt x="234" y="89"/>
                  </a:lnTo>
                  <a:lnTo>
                    <a:pt x="234" y="87"/>
                  </a:lnTo>
                  <a:lnTo>
                    <a:pt x="232" y="87"/>
                  </a:lnTo>
                  <a:lnTo>
                    <a:pt x="232" y="89"/>
                  </a:lnTo>
                  <a:lnTo>
                    <a:pt x="230" y="89"/>
                  </a:lnTo>
                  <a:lnTo>
                    <a:pt x="230" y="91"/>
                  </a:lnTo>
                  <a:lnTo>
                    <a:pt x="226" y="93"/>
                  </a:lnTo>
                  <a:lnTo>
                    <a:pt x="224" y="93"/>
                  </a:lnTo>
                  <a:lnTo>
                    <a:pt x="222" y="93"/>
                  </a:lnTo>
                  <a:lnTo>
                    <a:pt x="222" y="95"/>
                  </a:lnTo>
                  <a:lnTo>
                    <a:pt x="220" y="95"/>
                  </a:lnTo>
                  <a:lnTo>
                    <a:pt x="218" y="93"/>
                  </a:lnTo>
                  <a:lnTo>
                    <a:pt x="216" y="91"/>
                  </a:lnTo>
                  <a:lnTo>
                    <a:pt x="214" y="93"/>
                  </a:lnTo>
                  <a:lnTo>
                    <a:pt x="214" y="95"/>
                  </a:lnTo>
                  <a:lnTo>
                    <a:pt x="214" y="97"/>
                  </a:lnTo>
                  <a:lnTo>
                    <a:pt x="214" y="101"/>
                  </a:lnTo>
                  <a:lnTo>
                    <a:pt x="214" y="103"/>
                  </a:lnTo>
                  <a:lnTo>
                    <a:pt x="212" y="103"/>
                  </a:lnTo>
                  <a:lnTo>
                    <a:pt x="210" y="103"/>
                  </a:lnTo>
                  <a:lnTo>
                    <a:pt x="204" y="103"/>
                  </a:lnTo>
                  <a:lnTo>
                    <a:pt x="202" y="105"/>
                  </a:lnTo>
                  <a:lnTo>
                    <a:pt x="204" y="105"/>
                  </a:lnTo>
                  <a:lnTo>
                    <a:pt x="206" y="105"/>
                  </a:lnTo>
                  <a:lnTo>
                    <a:pt x="208" y="105"/>
                  </a:lnTo>
                  <a:lnTo>
                    <a:pt x="208" y="106"/>
                  </a:lnTo>
                  <a:lnTo>
                    <a:pt x="206" y="106"/>
                  </a:lnTo>
                  <a:lnTo>
                    <a:pt x="206" y="108"/>
                  </a:lnTo>
                  <a:lnTo>
                    <a:pt x="208" y="108"/>
                  </a:lnTo>
                  <a:lnTo>
                    <a:pt x="204" y="110"/>
                  </a:lnTo>
                  <a:lnTo>
                    <a:pt x="202" y="110"/>
                  </a:lnTo>
                  <a:lnTo>
                    <a:pt x="202" y="112"/>
                  </a:lnTo>
                  <a:lnTo>
                    <a:pt x="202" y="114"/>
                  </a:lnTo>
                  <a:lnTo>
                    <a:pt x="202" y="116"/>
                  </a:lnTo>
                  <a:lnTo>
                    <a:pt x="200" y="116"/>
                  </a:lnTo>
                  <a:lnTo>
                    <a:pt x="199" y="116"/>
                  </a:lnTo>
                  <a:lnTo>
                    <a:pt x="197" y="116"/>
                  </a:lnTo>
                  <a:lnTo>
                    <a:pt x="195" y="116"/>
                  </a:lnTo>
                  <a:lnTo>
                    <a:pt x="191" y="114"/>
                  </a:lnTo>
                  <a:lnTo>
                    <a:pt x="189" y="114"/>
                  </a:lnTo>
                  <a:lnTo>
                    <a:pt x="185" y="116"/>
                  </a:lnTo>
                  <a:lnTo>
                    <a:pt x="185" y="118"/>
                  </a:lnTo>
                  <a:lnTo>
                    <a:pt x="183" y="118"/>
                  </a:lnTo>
                  <a:lnTo>
                    <a:pt x="183" y="120"/>
                  </a:lnTo>
                  <a:lnTo>
                    <a:pt x="183" y="122"/>
                  </a:lnTo>
                  <a:lnTo>
                    <a:pt x="185" y="122"/>
                  </a:lnTo>
                  <a:lnTo>
                    <a:pt x="187" y="122"/>
                  </a:lnTo>
                  <a:lnTo>
                    <a:pt x="189" y="124"/>
                  </a:lnTo>
                  <a:lnTo>
                    <a:pt x="189" y="126"/>
                  </a:lnTo>
                  <a:lnTo>
                    <a:pt x="191" y="126"/>
                  </a:lnTo>
                  <a:lnTo>
                    <a:pt x="193" y="126"/>
                  </a:lnTo>
                  <a:lnTo>
                    <a:pt x="195" y="126"/>
                  </a:lnTo>
                  <a:lnTo>
                    <a:pt x="195" y="128"/>
                  </a:lnTo>
                  <a:lnTo>
                    <a:pt x="197" y="128"/>
                  </a:lnTo>
                  <a:lnTo>
                    <a:pt x="197" y="130"/>
                  </a:lnTo>
                  <a:lnTo>
                    <a:pt x="195" y="130"/>
                  </a:lnTo>
                  <a:lnTo>
                    <a:pt x="195" y="132"/>
                  </a:lnTo>
                  <a:lnTo>
                    <a:pt x="195" y="134"/>
                  </a:lnTo>
                  <a:lnTo>
                    <a:pt x="195" y="138"/>
                  </a:lnTo>
                  <a:lnTo>
                    <a:pt x="197" y="138"/>
                  </a:lnTo>
                  <a:lnTo>
                    <a:pt x="197" y="139"/>
                  </a:lnTo>
                  <a:lnTo>
                    <a:pt x="199" y="139"/>
                  </a:lnTo>
                  <a:lnTo>
                    <a:pt x="199" y="141"/>
                  </a:lnTo>
                  <a:lnTo>
                    <a:pt x="199" y="143"/>
                  </a:lnTo>
                  <a:lnTo>
                    <a:pt x="197" y="145"/>
                  </a:lnTo>
                  <a:lnTo>
                    <a:pt x="195" y="145"/>
                  </a:lnTo>
                  <a:lnTo>
                    <a:pt x="195" y="147"/>
                  </a:lnTo>
                  <a:lnTo>
                    <a:pt x="195" y="149"/>
                  </a:lnTo>
                  <a:lnTo>
                    <a:pt x="193" y="151"/>
                  </a:lnTo>
                  <a:lnTo>
                    <a:pt x="191" y="151"/>
                  </a:lnTo>
                  <a:lnTo>
                    <a:pt x="191" y="153"/>
                  </a:lnTo>
                  <a:lnTo>
                    <a:pt x="191" y="155"/>
                  </a:lnTo>
                  <a:lnTo>
                    <a:pt x="191" y="157"/>
                  </a:lnTo>
                  <a:lnTo>
                    <a:pt x="191" y="159"/>
                  </a:lnTo>
                  <a:lnTo>
                    <a:pt x="189" y="159"/>
                  </a:lnTo>
                  <a:lnTo>
                    <a:pt x="187" y="159"/>
                  </a:lnTo>
                  <a:lnTo>
                    <a:pt x="185" y="159"/>
                  </a:lnTo>
                  <a:lnTo>
                    <a:pt x="183" y="159"/>
                  </a:lnTo>
                  <a:lnTo>
                    <a:pt x="181" y="159"/>
                  </a:lnTo>
                  <a:lnTo>
                    <a:pt x="179" y="157"/>
                  </a:lnTo>
                  <a:lnTo>
                    <a:pt x="177" y="157"/>
                  </a:lnTo>
                  <a:lnTo>
                    <a:pt x="175" y="157"/>
                  </a:lnTo>
                  <a:lnTo>
                    <a:pt x="173" y="157"/>
                  </a:lnTo>
                  <a:lnTo>
                    <a:pt x="171" y="157"/>
                  </a:lnTo>
                  <a:lnTo>
                    <a:pt x="169" y="157"/>
                  </a:lnTo>
                  <a:lnTo>
                    <a:pt x="169" y="155"/>
                  </a:lnTo>
                  <a:lnTo>
                    <a:pt x="169" y="153"/>
                  </a:lnTo>
                  <a:lnTo>
                    <a:pt x="169" y="149"/>
                  </a:lnTo>
                  <a:lnTo>
                    <a:pt x="169" y="147"/>
                  </a:lnTo>
                  <a:lnTo>
                    <a:pt x="171" y="147"/>
                  </a:lnTo>
                  <a:lnTo>
                    <a:pt x="171" y="145"/>
                  </a:lnTo>
                  <a:lnTo>
                    <a:pt x="171" y="143"/>
                  </a:lnTo>
                  <a:lnTo>
                    <a:pt x="169" y="143"/>
                  </a:lnTo>
                  <a:lnTo>
                    <a:pt x="167" y="143"/>
                  </a:lnTo>
                  <a:lnTo>
                    <a:pt x="166" y="143"/>
                  </a:lnTo>
                  <a:lnTo>
                    <a:pt x="166" y="141"/>
                  </a:lnTo>
                  <a:lnTo>
                    <a:pt x="162" y="139"/>
                  </a:lnTo>
                  <a:lnTo>
                    <a:pt x="160" y="139"/>
                  </a:lnTo>
                  <a:lnTo>
                    <a:pt x="158" y="139"/>
                  </a:lnTo>
                  <a:lnTo>
                    <a:pt x="156" y="139"/>
                  </a:lnTo>
                  <a:lnTo>
                    <a:pt x="154" y="139"/>
                  </a:lnTo>
                  <a:lnTo>
                    <a:pt x="150" y="138"/>
                  </a:lnTo>
                  <a:lnTo>
                    <a:pt x="148" y="136"/>
                  </a:lnTo>
                  <a:lnTo>
                    <a:pt x="146" y="136"/>
                  </a:lnTo>
                  <a:lnTo>
                    <a:pt x="146" y="134"/>
                  </a:lnTo>
                  <a:lnTo>
                    <a:pt x="144" y="134"/>
                  </a:lnTo>
                  <a:lnTo>
                    <a:pt x="144" y="132"/>
                  </a:lnTo>
                  <a:lnTo>
                    <a:pt x="142" y="132"/>
                  </a:lnTo>
                  <a:lnTo>
                    <a:pt x="140" y="132"/>
                  </a:lnTo>
                  <a:lnTo>
                    <a:pt x="138" y="130"/>
                  </a:lnTo>
                  <a:lnTo>
                    <a:pt x="136" y="128"/>
                  </a:lnTo>
                  <a:lnTo>
                    <a:pt x="134" y="128"/>
                  </a:lnTo>
                  <a:lnTo>
                    <a:pt x="134" y="126"/>
                  </a:lnTo>
                  <a:lnTo>
                    <a:pt x="132" y="126"/>
                  </a:lnTo>
                  <a:lnTo>
                    <a:pt x="131" y="126"/>
                  </a:lnTo>
                  <a:lnTo>
                    <a:pt x="129" y="126"/>
                  </a:lnTo>
                  <a:lnTo>
                    <a:pt x="129" y="124"/>
                  </a:lnTo>
                  <a:lnTo>
                    <a:pt x="127" y="124"/>
                  </a:lnTo>
                  <a:lnTo>
                    <a:pt x="125" y="124"/>
                  </a:lnTo>
                  <a:lnTo>
                    <a:pt x="125" y="122"/>
                  </a:lnTo>
                  <a:lnTo>
                    <a:pt x="123" y="120"/>
                  </a:lnTo>
                  <a:lnTo>
                    <a:pt x="121" y="118"/>
                  </a:lnTo>
                  <a:lnTo>
                    <a:pt x="119" y="116"/>
                  </a:lnTo>
                  <a:lnTo>
                    <a:pt x="117" y="116"/>
                  </a:lnTo>
                  <a:lnTo>
                    <a:pt x="115" y="116"/>
                  </a:lnTo>
                  <a:lnTo>
                    <a:pt x="115" y="114"/>
                  </a:lnTo>
                  <a:lnTo>
                    <a:pt x="113" y="114"/>
                  </a:lnTo>
                  <a:lnTo>
                    <a:pt x="111" y="112"/>
                  </a:lnTo>
                  <a:lnTo>
                    <a:pt x="109" y="110"/>
                  </a:lnTo>
                  <a:lnTo>
                    <a:pt x="105" y="108"/>
                  </a:lnTo>
                  <a:lnTo>
                    <a:pt x="103" y="106"/>
                  </a:lnTo>
                  <a:lnTo>
                    <a:pt x="103" y="105"/>
                  </a:lnTo>
                  <a:lnTo>
                    <a:pt x="103" y="103"/>
                  </a:lnTo>
                  <a:lnTo>
                    <a:pt x="101" y="99"/>
                  </a:lnTo>
                  <a:lnTo>
                    <a:pt x="99" y="99"/>
                  </a:lnTo>
                  <a:lnTo>
                    <a:pt x="99" y="97"/>
                  </a:lnTo>
                  <a:lnTo>
                    <a:pt x="98" y="95"/>
                  </a:lnTo>
                  <a:lnTo>
                    <a:pt x="98" y="93"/>
                  </a:lnTo>
                  <a:lnTo>
                    <a:pt x="96" y="91"/>
                  </a:lnTo>
                  <a:lnTo>
                    <a:pt x="96" y="89"/>
                  </a:lnTo>
                  <a:lnTo>
                    <a:pt x="96" y="87"/>
                  </a:lnTo>
                  <a:lnTo>
                    <a:pt x="96" y="85"/>
                  </a:lnTo>
                  <a:lnTo>
                    <a:pt x="94" y="85"/>
                  </a:lnTo>
                  <a:lnTo>
                    <a:pt x="92" y="85"/>
                  </a:lnTo>
                  <a:lnTo>
                    <a:pt x="90" y="83"/>
                  </a:lnTo>
                  <a:lnTo>
                    <a:pt x="88" y="83"/>
                  </a:lnTo>
                  <a:lnTo>
                    <a:pt x="86" y="83"/>
                  </a:lnTo>
                  <a:lnTo>
                    <a:pt x="86" y="85"/>
                  </a:lnTo>
                  <a:lnTo>
                    <a:pt x="84" y="85"/>
                  </a:lnTo>
                  <a:lnTo>
                    <a:pt x="84" y="83"/>
                  </a:lnTo>
                  <a:lnTo>
                    <a:pt x="82" y="83"/>
                  </a:lnTo>
                  <a:lnTo>
                    <a:pt x="80" y="83"/>
                  </a:lnTo>
                  <a:lnTo>
                    <a:pt x="78" y="83"/>
                  </a:lnTo>
                  <a:lnTo>
                    <a:pt x="76" y="83"/>
                  </a:lnTo>
                  <a:lnTo>
                    <a:pt x="74" y="83"/>
                  </a:lnTo>
                  <a:lnTo>
                    <a:pt x="72" y="83"/>
                  </a:lnTo>
                  <a:lnTo>
                    <a:pt x="70" y="83"/>
                  </a:lnTo>
                  <a:lnTo>
                    <a:pt x="70" y="81"/>
                  </a:lnTo>
                  <a:lnTo>
                    <a:pt x="68" y="81"/>
                  </a:lnTo>
                  <a:lnTo>
                    <a:pt x="66" y="81"/>
                  </a:lnTo>
                  <a:lnTo>
                    <a:pt x="66" y="79"/>
                  </a:lnTo>
                  <a:lnTo>
                    <a:pt x="66" y="77"/>
                  </a:lnTo>
                  <a:lnTo>
                    <a:pt x="66" y="75"/>
                  </a:lnTo>
                  <a:lnTo>
                    <a:pt x="66" y="73"/>
                  </a:lnTo>
                  <a:lnTo>
                    <a:pt x="68" y="73"/>
                  </a:lnTo>
                  <a:lnTo>
                    <a:pt x="68" y="72"/>
                  </a:lnTo>
                  <a:lnTo>
                    <a:pt x="66" y="72"/>
                  </a:lnTo>
                  <a:lnTo>
                    <a:pt x="66" y="70"/>
                  </a:lnTo>
                  <a:lnTo>
                    <a:pt x="65" y="68"/>
                  </a:lnTo>
                  <a:lnTo>
                    <a:pt x="65" y="66"/>
                  </a:lnTo>
                  <a:lnTo>
                    <a:pt x="65" y="64"/>
                  </a:lnTo>
                  <a:lnTo>
                    <a:pt x="63" y="64"/>
                  </a:lnTo>
                  <a:lnTo>
                    <a:pt x="63" y="62"/>
                  </a:lnTo>
                  <a:lnTo>
                    <a:pt x="61" y="62"/>
                  </a:lnTo>
                  <a:lnTo>
                    <a:pt x="59" y="64"/>
                  </a:lnTo>
                  <a:lnTo>
                    <a:pt x="57" y="64"/>
                  </a:lnTo>
                  <a:lnTo>
                    <a:pt x="55" y="64"/>
                  </a:lnTo>
                  <a:lnTo>
                    <a:pt x="53" y="62"/>
                  </a:lnTo>
                  <a:lnTo>
                    <a:pt x="53" y="60"/>
                  </a:lnTo>
                  <a:lnTo>
                    <a:pt x="51" y="60"/>
                  </a:lnTo>
                  <a:lnTo>
                    <a:pt x="51" y="58"/>
                  </a:lnTo>
                  <a:lnTo>
                    <a:pt x="49" y="58"/>
                  </a:lnTo>
                  <a:lnTo>
                    <a:pt x="47" y="58"/>
                  </a:lnTo>
                  <a:lnTo>
                    <a:pt x="45" y="58"/>
                  </a:lnTo>
                  <a:lnTo>
                    <a:pt x="45" y="56"/>
                  </a:lnTo>
                  <a:lnTo>
                    <a:pt x="43" y="56"/>
                  </a:lnTo>
                  <a:lnTo>
                    <a:pt x="41" y="54"/>
                  </a:lnTo>
                  <a:lnTo>
                    <a:pt x="41" y="56"/>
                  </a:lnTo>
                  <a:lnTo>
                    <a:pt x="39" y="56"/>
                  </a:lnTo>
                  <a:lnTo>
                    <a:pt x="37" y="56"/>
                  </a:lnTo>
                  <a:lnTo>
                    <a:pt x="35" y="56"/>
                  </a:lnTo>
                  <a:lnTo>
                    <a:pt x="35" y="58"/>
                  </a:lnTo>
                  <a:lnTo>
                    <a:pt x="37" y="58"/>
                  </a:lnTo>
                  <a:lnTo>
                    <a:pt x="41" y="64"/>
                  </a:lnTo>
                  <a:lnTo>
                    <a:pt x="39" y="64"/>
                  </a:lnTo>
                  <a:lnTo>
                    <a:pt x="39" y="62"/>
                  </a:lnTo>
                  <a:lnTo>
                    <a:pt x="37" y="60"/>
                  </a:lnTo>
                  <a:lnTo>
                    <a:pt x="35" y="60"/>
                  </a:lnTo>
                  <a:lnTo>
                    <a:pt x="33" y="60"/>
                  </a:lnTo>
                  <a:lnTo>
                    <a:pt x="31" y="60"/>
                  </a:lnTo>
                  <a:lnTo>
                    <a:pt x="31" y="62"/>
                  </a:lnTo>
                  <a:lnTo>
                    <a:pt x="31" y="64"/>
                  </a:lnTo>
                  <a:lnTo>
                    <a:pt x="30" y="66"/>
                  </a:lnTo>
                  <a:lnTo>
                    <a:pt x="28" y="66"/>
                  </a:lnTo>
                  <a:lnTo>
                    <a:pt x="26" y="66"/>
                  </a:lnTo>
                  <a:lnTo>
                    <a:pt x="24" y="66"/>
                  </a:lnTo>
                  <a:lnTo>
                    <a:pt x="22" y="66"/>
                  </a:lnTo>
                  <a:lnTo>
                    <a:pt x="20" y="66"/>
                  </a:lnTo>
                  <a:lnTo>
                    <a:pt x="20" y="68"/>
                  </a:lnTo>
                  <a:lnTo>
                    <a:pt x="20" y="70"/>
                  </a:lnTo>
                  <a:lnTo>
                    <a:pt x="18" y="70"/>
                  </a:lnTo>
                  <a:lnTo>
                    <a:pt x="16" y="72"/>
                  </a:lnTo>
                  <a:lnTo>
                    <a:pt x="16" y="75"/>
                  </a:lnTo>
                  <a:lnTo>
                    <a:pt x="16" y="79"/>
                  </a:lnTo>
                  <a:lnTo>
                    <a:pt x="18" y="79"/>
                  </a:lnTo>
                  <a:lnTo>
                    <a:pt x="18" y="81"/>
                  </a:lnTo>
                  <a:lnTo>
                    <a:pt x="18" y="83"/>
                  </a:lnTo>
                  <a:lnTo>
                    <a:pt x="16" y="83"/>
                  </a:lnTo>
                  <a:lnTo>
                    <a:pt x="14" y="83"/>
                  </a:lnTo>
                  <a:lnTo>
                    <a:pt x="12" y="83"/>
                  </a:lnTo>
                  <a:lnTo>
                    <a:pt x="10" y="83"/>
                  </a:lnTo>
                  <a:lnTo>
                    <a:pt x="8" y="83"/>
                  </a:lnTo>
                  <a:lnTo>
                    <a:pt x="6" y="81"/>
                  </a:lnTo>
                  <a:lnTo>
                    <a:pt x="4" y="81"/>
                  </a:lnTo>
                  <a:lnTo>
                    <a:pt x="0" y="81"/>
                  </a:lnTo>
                  <a:lnTo>
                    <a:pt x="0" y="77"/>
                  </a:lnTo>
                  <a:lnTo>
                    <a:pt x="0" y="72"/>
                  </a:lnTo>
                  <a:lnTo>
                    <a:pt x="0" y="66"/>
                  </a:lnTo>
                  <a:lnTo>
                    <a:pt x="0" y="64"/>
                  </a:lnTo>
                  <a:lnTo>
                    <a:pt x="0" y="60"/>
                  </a:lnTo>
                  <a:lnTo>
                    <a:pt x="0" y="54"/>
                  </a:lnTo>
                  <a:lnTo>
                    <a:pt x="0" y="50"/>
                  </a:lnTo>
                  <a:lnTo>
                    <a:pt x="0" y="48"/>
                  </a:lnTo>
                  <a:lnTo>
                    <a:pt x="0" y="42"/>
                  </a:lnTo>
                  <a:lnTo>
                    <a:pt x="0" y="37"/>
                  </a:lnTo>
                  <a:lnTo>
                    <a:pt x="0" y="33"/>
                  </a:lnTo>
                  <a:lnTo>
                    <a:pt x="0" y="31"/>
                  </a:lnTo>
                  <a:lnTo>
                    <a:pt x="0" y="19"/>
                  </a:lnTo>
                  <a:lnTo>
                    <a:pt x="0" y="15"/>
                  </a:lnTo>
                  <a:lnTo>
                    <a:pt x="0" y="9"/>
                  </a:lnTo>
                  <a:lnTo>
                    <a:pt x="4" y="9"/>
                  </a:lnTo>
                  <a:lnTo>
                    <a:pt x="6" y="7"/>
                  </a:lnTo>
                  <a:lnTo>
                    <a:pt x="10" y="7"/>
                  </a:lnTo>
                  <a:lnTo>
                    <a:pt x="12" y="7"/>
                  </a:lnTo>
                  <a:lnTo>
                    <a:pt x="12" y="5"/>
                  </a:lnTo>
                  <a:lnTo>
                    <a:pt x="18" y="5"/>
                  </a:lnTo>
                  <a:lnTo>
                    <a:pt x="22" y="4"/>
                  </a:lnTo>
                  <a:lnTo>
                    <a:pt x="26" y="4"/>
                  </a:lnTo>
                  <a:lnTo>
                    <a:pt x="30" y="2"/>
                  </a:lnTo>
                  <a:lnTo>
                    <a:pt x="31" y="2"/>
                  </a:lnTo>
                  <a:lnTo>
                    <a:pt x="37" y="0"/>
                  </a:lnTo>
                  <a:lnTo>
                    <a:pt x="41" y="0"/>
                  </a:lnTo>
                  <a:lnTo>
                    <a:pt x="59" y="9"/>
                  </a:lnTo>
                  <a:lnTo>
                    <a:pt x="80" y="23"/>
                  </a:lnTo>
                  <a:lnTo>
                    <a:pt x="82" y="25"/>
                  </a:lnTo>
                  <a:lnTo>
                    <a:pt x="84" y="27"/>
                  </a:lnTo>
                  <a:lnTo>
                    <a:pt x="86" y="29"/>
                  </a:lnTo>
                  <a:lnTo>
                    <a:pt x="90" y="33"/>
                  </a:lnTo>
                  <a:lnTo>
                    <a:pt x="94" y="37"/>
                  </a:lnTo>
                  <a:lnTo>
                    <a:pt x="96" y="3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0" name="Uruguay"/>
            <p:cNvSpPr>
              <a:spLocks/>
            </p:cNvSpPr>
            <p:nvPr/>
          </p:nvSpPr>
          <p:spPr bwMode="auto">
            <a:xfrm>
              <a:off x="3754252" y="5237060"/>
              <a:ext cx="168365" cy="170345"/>
            </a:xfrm>
            <a:custGeom>
              <a:avLst/>
              <a:gdLst>
                <a:gd name="T0" fmla="*/ 31 w 85"/>
                <a:gd name="T1" fmla="*/ 4 h 86"/>
                <a:gd name="T2" fmla="*/ 37 w 85"/>
                <a:gd name="T3" fmla="*/ 10 h 86"/>
                <a:gd name="T4" fmla="*/ 39 w 85"/>
                <a:gd name="T5" fmla="*/ 14 h 86"/>
                <a:gd name="T6" fmla="*/ 41 w 85"/>
                <a:gd name="T7" fmla="*/ 18 h 86"/>
                <a:gd name="T8" fmla="*/ 45 w 85"/>
                <a:gd name="T9" fmla="*/ 14 h 86"/>
                <a:gd name="T10" fmla="*/ 49 w 85"/>
                <a:gd name="T11" fmla="*/ 16 h 86"/>
                <a:gd name="T12" fmla="*/ 54 w 85"/>
                <a:gd name="T13" fmla="*/ 22 h 86"/>
                <a:gd name="T14" fmla="*/ 58 w 85"/>
                <a:gd name="T15" fmla="*/ 24 h 86"/>
                <a:gd name="T16" fmla="*/ 62 w 85"/>
                <a:gd name="T17" fmla="*/ 24 h 86"/>
                <a:gd name="T18" fmla="*/ 64 w 85"/>
                <a:gd name="T19" fmla="*/ 28 h 86"/>
                <a:gd name="T20" fmla="*/ 70 w 85"/>
                <a:gd name="T21" fmla="*/ 32 h 86"/>
                <a:gd name="T22" fmla="*/ 78 w 85"/>
                <a:gd name="T23" fmla="*/ 39 h 86"/>
                <a:gd name="T24" fmla="*/ 78 w 85"/>
                <a:gd name="T25" fmla="*/ 41 h 86"/>
                <a:gd name="T26" fmla="*/ 83 w 85"/>
                <a:gd name="T27" fmla="*/ 45 h 86"/>
                <a:gd name="T28" fmla="*/ 83 w 85"/>
                <a:gd name="T29" fmla="*/ 49 h 86"/>
                <a:gd name="T30" fmla="*/ 80 w 85"/>
                <a:gd name="T31" fmla="*/ 53 h 86"/>
                <a:gd name="T32" fmla="*/ 78 w 85"/>
                <a:gd name="T33" fmla="*/ 55 h 86"/>
                <a:gd name="T34" fmla="*/ 80 w 85"/>
                <a:gd name="T35" fmla="*/ 59 h 86"/>
                <a:gd name="T36" fmla="*/ 78 w 85"/>
                <a:gd name="T37" fmla="*/ 63 h 86"/>
                <a:gd name="T38" fmla="*/ 82 w 85"/>
                <a:gd name="T39" fmla="*/ 65 h 86"/>
                <a:gd name="T40" fmla="*/ 80 w 85"/>
                <a:gd name="T41" fmla="*/ 67 h 86"/>
                <a:gd name="T42" fmla="*/ 78 w 85"/>
                <a:gd name="T43" fmla="*/ 72 h 86"/>
                <a:gd name="T44" fmla="*/ 74 w 85"/>
                <a:gd name="T45" fmla="*/ 76 h 86"/>
                <a:gd name="T46" fmla="*/ 68 w 85"/>
                <a:gd name="T47" fmla="*/ 82 h 86"/>
                <a:gd name="T48" fmla="*/ 66 w 85"/>
                <a:gd name="T49" fmla="*/ 80 h 86"/>
                <a:gd name="T50" fmla="*/ 66 w 85"/>
                <a:gd name="T51" fmla="*/ 82 h 86"/>
                <a:gd name="T52" fmla="*/ 60 w 85"/>
                <a:gd name="T53" fmla="*/ 86 h 86"/>
                <a:gd name="T54" fmla="*/ 54 w 85"/>
                <a:gd name="T55" fmla="*/ 86 h 86"/>
                <a:gd name="T56" fmla="*/ 50 w 85"/>
                <a:gd name="T57" fmla="*/ 86 h 86"/>
                <a:gd name="T58" fmla="*/ 49 w 85"/>
                <a:gd name="T59" fmla="*/ 84 h 86"/>
                <a:gd name="T60" fmla="*/ 41 w 85"/>
                <a:gd name="T61" fmla="*/ 84 h 86"/>
                <a:gd name="T62" fmla="*/ 39 w 85"/>
                <a:gd name="T63" fmla="*/ 86 h 86"/>
                <a:gd name="T64" fmla="*/ 33 w 85"/>
                <a:gd name="T65" fmla="*/ 84 h 86"/>
                <a:gd name="T66" fmla="*/ 21 w 85"/>
                <a:gd name="T67" fmla="*/ 78 h 86"/>
                <a:gd name="T68" fmla="*/ 12 w 85"/>
                <a:gd name="T69" fmla="*/ 78 h 86"/>
                <a:gd name="T70" fmla="*/ 8 w 85"/>
                <a:gd name="T71" fmla="*/ 74 h 86"/>
                <a:gd name="T72" fmla="*/ 2 w 85"/>
                <a:gd name="T73" fmla="*/ 70 h 86"/>
                <a:gd name="T74" fmla="*/ 0 w 85"/>
                <a:gd name="T75" fmla="*/ 68 h 86"/>
                <a:gd name="T76" fmla="*/ 0 w 85"/>
                <a:gd name="T77" fmla="*/ 61 h 86"/>
                <a:gd name="T78" fmla="*/ 0 w 85"/>
                <a:gd name="T79" fmla="*/ 59 h 86"/>
                <a:gd name="T80" fmla="*/ 2 w 85"/>
                <a:gd name="T81" fmla="*/ 57 h 86"/>
                <a:gd name="T82" fmla="*/ 2 w 85"/>
                <a:gd name="T83" fmla="*/ 53 h 86"/>
                <a:gd name="T84" fmla="*/ 4 w 85"/>
                <a:gd name="T85" fmla="*/ 53 h 86"/>
                <a:gd name="T86" fmla="*/ 6 w 85"/>
                <a:gd name="T87" fmla="*/ 49 h 86"/>
                <a:gd name="T88" fmla="*/ 4 w 85"/>
                <a:gd name="T89" fmla="*/ 47 h 86"/>
                <a:gd name="T90" fmla="*/ 4 w 85"/>
                <a:gd name="T91" fmla="*/ 41 h 86"/>
                <a:gd name="T92" fmla="*/ 6 w 85"/>
                <a:gd name="T93" fmla="*/ 39 h 86"/>
                <a:gd name="T94" fmla="*/ 4 w 85"/>
                <a:gd name="T95" fmla="*/ 37 h 86"/>
                <a:gd name="T96" fmla="*/ 4 w 85"/>
                <a:gd name="T97" fmla="*/ 33 h 86"/>
                <a:gd name="T98" fmla="*/ 6 w 85"/>
                <a:gd name="T99" fmla="*/ 32 h 86"/>
                <a:gd name="T100" fmla="*/ 8 w 85"/>
                <a:gd name="T101" fmla="*/ 26 h 86"/>
                <a:gd name="T102" fmla="*/ 6 w 85"/>
                <a:gd name="T103" fmla="*/ 24 h 86"/>
                <a:gd name="T104" fmla="*/ 10 w 85"/>
                <a:gd name="T105" fmla="*/ 14 h 86"/>
                <a:gd name="T106" fmla="*/ 10 w 85"/>
                <a:gd name="T107" fmla="*/ 10 h 86"/>
                <a:gd name="T108" fmla="*/ 8 w 85"/>
                <a:gd name="T109" fmla="*/ 8 h 86"/>
                <a:gd name="T110" fmla="*/ 14 w 85"/>
                <a:gd name="T111" fmla="*/ 4 h 86"/>
                <a:gd name="T112" fmla="*/ 14 w 85"/>
                <a:gd name="T113" fmla="*/ 2 h 86"/>
                <a:gd name="T114" fmla="*/ 17 w 85"/>
                <a:gd name="T115" fmla="*/ 2 h 86"/>
                <a:gd name="T116" fmla="*/ 19 w 85"/>
                <a:gd name="T117" fmla="*/ 4 h 86"/>
                <a:gd name="T118" fmla="*/ 21 w 85"/>
                <a:gd name="T119" fmla="*/ 0 h 86"/>
                <a:gd name="T120" fmla="*/ 25 w 85"/>
                <a:gd name="T1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86">
                  <a:moveTo>
                    <a:pt x="29" y="2"/>
                  </a:moveTo>
                  <a:lnTo>
                    <a:pt x="29" y="4"/>
                  </a:lnTo>
                  <a:lnTo>
                    <a:pt x="29" y="4"/>
                  </a:lnTo>
                  <a:lnTo>
                    <a:pt x="31" y="4"/>
                  </a:lnTo>
                  <a:lnTo>
                    <a:pt x="31" y="4"/>
                  </a:lnTo>
                  <a:lnTo>
                    <a:pt x="33" y="6"/>
                  </a:lnTo>
                  <a:lnTo>
                    <a:pt x="33" y="6"/>
                  </a:lnTo>
                  <a:lnTo>
                    <a:pt x="35" y="8"/>
                  </a:lnTo>
                  <a:lnTo>
                    <a:pt x="35" y="8"/>
                  </a:lnTo>
                  <a:lnTo>
                    <a:pt x="37" y="10"/>
                  </a:lnTo>
                  <a:lnTo>
                    <a:pt x="39" y="12"/>
                  </a:lnTo>
                  <a:lnTo>
                    <a:pt x="39" y="12"/>
                  </a:lnTo>
                  <a:lnTo>
                    <a:pt x="39" y="14"/>
                  </a:lnTo>
                  <a:lnTo>
                    <a:pt x="39" y="14"/>
                  </a:lnTo>
                  <a:lnTo>
                    <a:pt x="39" y="14"/>
                  </a:lnTo>
                  <a:lnTo>
                    <a:pt x="39" y="16"/>
                  </a:lnTo>
                  <a:lnTo>
                    <a:pt x="39" y="18"/>
                  </a:lnTo>
                  <a:lnTo>
                    <a:pt x="39" y="18"/>
                  </a:lnTo>
                  <a:lnTo>
                    <a:pt x="39" y="18"/>
                  </a:lnTo>
                  <a:lnTo>
                    <a:pt x="41" y="18"/>
                  </a:lnTo>
                  <a:lnTo>
                    <a:pt x="41" y="18"/>
                  </a:lnTo>
                  <a:lnTo>
                    <a:pt x="41" y="18"/>
                  </a:lnTo>
                  <a:lnTo>
                    <a:pt x="43" y="16"/>
                  </a:lnTo>
                  <a:lnTo>
                    <a:pt x="45" y="14"/>
                  </a:lnTo>
                  <a:lnTo>
                    <a:pt x="45" y="14"/>
                  </a:lnTo>
                  <a:lnTo>
                    <a:pt x="45" y="14"/>
                  </a:lnTo>
                  <a:lnTo>
                    <a:pt x="45" y="14"/>
                  </a:lnTo>
                  <a:lnTo>
                    <a:pt x="47" y="14"/>
                  </a:lnTo>
                  <a:lnTo>
                    <a:pt x="49" y="16"/>
                  </a:lnTo>
                  <a:lnTo>
                    <a:pt x="49" y="16"/>
                  </a:lnTo>
                  <a:lnTo>
                    <a:pt x="50" y="18"/>
                  </a:lnTo>
                  <a:lnTo>
                    <a:pt x="50" y="20"/>
                  </a:lnTo>
                  <a:lnTo>
                    <a:pt x="50" y="20"/>
                  </a:lnTo>
                  <a:lnTo>
                    <a:pt x="54" y="22"/>
                  </a:lnTo>
                  <a:lnTo>
                    <a:pt x="54" y="22"/>
                  </a:lnTo>
                  <a:lnTo>
                    <a:pt x="54" y="22"/>
                  </a:lnTo>
                  <a:lnTo>
                    <a:pt x="56" y="22"/>
                  </a:lnTo>
                  <a:lnTo>
                    <a:pt x="56" y="22"/>
                  </a:lnTo>
                  <a:lnTo>
                    <a:pt x="56" y="24"/>
                  </a:lnTo>
                  <a:lnTo>
                    <a:pt x="58" y="24"/>
                  </a:lnTo>
                  <a:lnTo>
                    <a:pt x="58" y="24"/>
                  </a:lnTo>
                  <a:lnTo>
                    <a:pt x="58" y="24"/>
                  </a:lnTo>
                  <a:lnTo>
                    <a:pt x="60" y="24"/>
                  </a:lnTo>
                  <a:lnTo>
                    <a:pt x="60" y="24"/>
                  </a:lnTo>
                  <a:lnTo>
                    <a:pt x="62" y="24"/>
                  </a:lnTo>
                  <a:lnTo>
                    <a:pt x="64" y="26"/>
                  </a:lnTo>
                  <a:lnTo>
                    <a:pt x="64" y="28"/>
                  </a:lnTo>
                  <a:lnTo>
                    <a:pt x="64" y="28"/>
                  </a:lnTo>
                  <a:lnTo>
                    <a:pt x="64" y="28"/>
                  </a:lnTo>
                  <a:lnTo>
                    <a:pt x="64" y="28"/>
                  </a:lnTo>
                  <a:lnTo>
                    <a:pt x="66" y="30"/>
                  </a:lnTo>
                  <a:lnTo>
                    <a:pt x="66" y="30"/>
                  </a:lnTo>
                  <a:lnTo>
                    <a:pt x="68" y="32"/>
                  </a:lnTo>
                  <a:lnTo>
                    <a:pt x="70" y="32"/>
                  </a:lnTo>
                  <a:lnTo>
                    <a:pt x="70" y="32"/>
                  </a:lnTo>
                  <a:lnTo>
                    <a:pt x="72" y="33"/>
                  </a:lnTo>
                  <a:lnTo>
                    <a:pt x="74" y="33"/>
                  </a:lnTo>
                  <a:lnTo>
                    <a:pt x="76" y="35"/>
                  </a:lnTo>
                  <a:lnTo>
                    <a:pt x="76" y="37"/>
                  </a:lnTo>
                  <a:lnTo>
                    <a:pt x="78" y="39"/>
                  </a:lnTo>
                  <a:lnTo>
                    <a:pt x="78" y="39"/>
                  </a:lnTo>
                  <a:lnTo>
                    <a:pt x="78" y="39"/>
                  </a:lnTo>
                  <a:lnTo>
                    <a:pt x="78" y="41"/>
                  </a:lnTo>
                  <a:lnTo>
                    <a:pt x="78" y="41"/>
                  </a:lnTo>
                  <a:lnTo>
                    <a:pt x="78" y="41"/>
                  </a:lnTo>
                  <a:lnTo>
                    <a:pt x="80" y="41"/>
                  </a:lnTo>
                  <a:lnTo>
                    <a:pt x="80" y="43"/>
                  </a:lnTo>
                  <a:lnTo>
                    <a:pt x="82" y="43"/>
                  </a:lnTo>
                  <a:lnTo>
                    <a:pt x="82" y="43"/>
                  </a:lnTo>
                  <a:lnTo>
                    <a:pt x="83" y="45"/>
                  </a:lnTo>
                  <a:lnTo>
                    <a:pt x="83" y="45"/>
                  </a:lnTo>
                  <a:lnTo>
                    <a:pt x="85" y="45"/>
                  </a:lnTo>
                  <a:lnTo>
                    <a:pt x="85" y="47"/>
                  </a:lnTo>
                  <a:lnTo>
                    <a:pt x="83" y="47"/>
                  </a:lnTo>
                  <a:lnTo>
                    <a:pt x="83" y="49"/>
                  </a:lnTo>
                  <a:lnTo>
                    <a:pt x="82" y="51"/>
                  </a:lnTo>
                  <a:lnTo>
                    <a:pt x="80" y="53"/>
                  </a:lnTo>
                  <a:lnTo>
                    <a:pt x="80" y="53"/>
                  </a:lnTo>
                  <a:lnTo>
                    <a:pt x="80" y="53"/>
                  </a:lnTo>
                  <a:lnTo>
                    <a:pt x="80" y="53"/>
                  </a:lnTo>
                  <a:lnTo>
                    <a:pt x="80" y="53"/>
                  </a:lnTo>
                  <a:lnTo>
                    <a:pt x="80" y="55"/>
                  </a:lnTo>
                  <a:lnTo>
                    <a:pt x="78" y="55"/>
                  </a:lnTo>
                  <a:lnTo>
                    <a:pt x="78" y="55"/>
                  </a:lnTo>
                  <a:lnTo>
                    <a:pt x="78" y="55"/>
                  </a:lnTo>
                  <a:lnTo>
                    <a:pt x="80" y="57"/>
                  </a:lnTo>
                  <a:lnTo>
                    <a:pt x="80" y="57"/>
                  </a:lnTo>
                  <a:lnTo>
                    <a:pt x="80" y="57"/>
                  </a:lnTo>
                  <a:lnTo>
                    <a:pt x="80" y="59"/>
                  </a:lnTo>
                  <a:lnTo>
                    <a:pt x="80" y="59"/>
                  </a:lnTo>
                  <a:lnTo>
                    <a:pt x="80" y="61"/>
                  </a:lnTo>
                  <a:lnTo>
                    <a:pt x="80" y="61"/>
                  </a:lnTo>
                  <a:lnTo>
                    <a:pt x="80" y="61"/>
                  </a:lnTo>
                  <a:lnTo>
                    <a:pt x="80" y="63"/>
                  </a:lnTo>
                  <a:lnTo>
                    <a:pt x="78" y="63"/>
                  </a:lnTo>
                  <a:lnTo>
                    <a:pt x="78" y="63"/>
                  </a:lnTo>
                  <a:lnTo>
                    <a:pt x="80" y="65"/>
                  </a:lnTo>
                  <a:lnTo>
                    <a:pt x="82" y="65"/>
                  </a:lnTo>
                  <a:lnTo>
                    <a:pt x="82" y="65"/>
                  </a:lnTo>
                  <a:lnTo>
                    <a:pt x="82" y="65"/>
                  </a:lnTo>
                  <a:lnTo>
                    <a:pt x="80" y="65"/>
                  </a:lnTo>
                  <a:lnTo>
                    <a:pt x="80" y="67"/>
                  </a:lnTo>
                  <a:lnTo>
                    <a:pt x="80" y="67"/>
                  </a:lnTo>
                  <a:lnTo>
                    <a:pt x="80" y="67"/>
                  </a:lnTo>
                  <a:lnTo>
                    <a:pt x="80" y="67"/>
                  </a:lnTo>
                  <a:lnTo>
                    <a:pt x="80" y="68"/>
                  </a:lnTo>
                  <a:lnTo>
                    <a:pt x="80" y="68"/>
                  </a:lnTo>
                  <a:lnTo>
                    <a:pt x="78" y="70"/>
                  </a:lnTo>
                  <a:lnTo>
                    <a:pt x="78" y="70"/>
                  </a:lnTo>
                  <a:lnTo>
                    <a:pt x="78" y="72"/>
                  </a:lnTo>
                  <a:lnTo>
                    <a:pt x="76" y="72"/>
                  </a:lnTo>
                  <a:lnTo>
                    <a:pt x="76" y="74"/>
                  </a:lnTo>
                  <a:lnTo>
                    <a:pt x="76" y="74"/>
                  </a:lnTo>
                  <a:lnTo>
                    <a:pt x="74" y="76"/>
                  </a:lnTo>
                  <a:lnTo>
                    <a:pt x="74" y="76"/>
                  </a:lnTo>
                  <a:lnTo>
                    <a:pt x="72" y="78"/>
                  </a:lnTo>
                  <a:lnTo>
                    <a:pt x="72" y="78"/>
                  </a:lnTo>
                  <a:lnTo>
                    <a:pt x="70" y="80"/>
                  </a:lnTo>
                  <a:lnTo>
                    <a:pt x="70" y="80"/>
                  </a:lnTo>
                  <a:lnTo>
                    <a:pt x="68" y="82"/>
                  </a:lnTo>
                  <a:lnTo>
                    <a:pt x="68" y="82"/>
                  </a:lnTo>
                  <a:lnTo>
                    <a:pt x="68" y="82"/>
                  </a:lnTo>
                  <a:lnTo>
                    <a:pt x="68" y="82"/>
                  </a:lnTo>
                  <a:lnTo>
                    <a:pt x="66" y="80"/>
                  </a:lnTo>
                  <a:lnTo>
                    <a:pt x="66" y="80"/>
                  </a:lnTo>
                  <a:lnTo>
                    <a:pt x="68" y="80"/>
                  </a:lnTo>
                  <a:lnTo>
                    <a:pt x="66" y="80"/>
                  </a:lnTo>
                  <a:lnTo>
                    <a:pt x="66" y="82"/>
                  </a:lnTo>
                  <a:lnTo>
                    <a:pt x="66" y="82"/>
                  </a:lnTo>
                  <a:lnTo>
                    <a:pt x="66" y="82"/>
                  </a:lnTo>
                  <a:lnTo>
                    <a:pt x="62" y="84"/>
                  </a:lnTo>
                  <a:lnTo>
                    <a:pt x="62" y="84"/>
                  </a:lnTo>
                  <a:lnTo>
                    <a:pt x="62" y="84"/>
                  </a:lnTo>
                  <a:lnTo>
                    <a:pt x="60" y="86"/>
                  </a:lnTo>
                  <a:lnTo>
                    <a:pt x="60" y="86"/>
                  </a:lnTo>
                  <a:lnTo>
                    <a:pt x="58" y="86"/>
                  </a:lnTo>
                  <a:lnTo>
                    <a:pt x="56" y="86"/>
                  </a:lnTo>
                  <a:lnTo>
                    <a:pt x="56" y="86"/>
                  </a:lnTo>
                  <a:lnTo>
                    <a:pt x="54" y="86"/>
                  </a:lnTo>
                  <a:lnTo>
                    <a:pt x="54" y="86"/>
                  </a:lnTo>
                  <a:lnTo>
                    <a:pt x="52" y="86"/>
                  </a:lnTo>
                  <a:lnTo>
                    <a:pt x="52" y="86"/>
                  </a:lnTo>
                  <a:lnTo>
                    <a:pt x="50" y="86"/>
                  </a:lnTo>
                  <a:lnTo>
                    <a:pt x="50" y="86"/>
                  </a:lnTo>
                  <a:lnTo>
                    <a:pt x="50" y="86"/>
                  </a:lnTo>
                  <a:lnTo>
                    <a:pt x="50" y="86"/>
                  </a:lnTo>
                  <a:lnTo>
                    <a:pt x="50" y="84"/>
                  </a:lnTo>
                  <a:lnTo>
                    <a:pt x="49" y="84"/>
                  </a:lnTo>
                  <a:lnTo>
                    <a:pt x="49" y="84"/>
                  </a:lnTo>
                  <a:lnTo>
                    <a:pt x="49" y="84"/>
                  </a:lnTo>
                  <a:lnTo>
                    <a:pt x="45" y="84"/>
                  </a:lnTo>
                  <a:lnTo>
                    <a:pt x="45" y="84"/>
                  </a:lnTo>
                  <a:lnTo>
                    <a:pt x="43" y="84"/>
                  </a:lnTo>
                  <a:lnTo>
                    <a:pt x="43" y="84"/>
                  </a:lnTo>
                  <a:lnTo>
                    <a:pt x="41" y="84"/>
                  </a:lnTo>
                  <a:lnTo>
                    <a:pt x="41" y="84"/>
                  </a:lnTo>
                  <a:lnTo>
                    <a:pt x="39" y="86"/>
                  </a:lnTo>
                  <a:lnTo>
                    <a:pt x="39" y="86"/>
                  </a:lnTo>
                  <a:lnTo>
                    <a:pt x="39" y="86"/>
                  </a:lnTo>
                  <a:lnTo>
                    <a:pt x="39" y="86"/>
                  </a:lnTo>
                  <a:lnTo>
                    <a:pt x="37" y="86"/>
                  </a:lnTo>
                  <a:lnTo>
                    <a:pt x="33" y="86"/>
                  </a:lnTo>
                  <a:lnTo>
                    <a:pt x="31" y="84"/>
                  </a:lnTo>
                  <a:lnTo>
                    <a:pt x="33" y="84"/>
                  </a:lnTo>
                  <a:lnTo>
                    <a:pt x="33" y="84"/>
                  </a:lnTo>
                  <a:lnTo>
                    <a:pt x="33" y="84"/>
                  </a:lnTo>
                  <a:lnTo>
                    <a:pt x="29" y="84"/>
                  </a:lnTo>
                  <a:lnTo>
                    <a:pt x="25" y="82"/>
                  </a:lnTo>
                  <a:lnTo>
                    <a:pt x="25" y="82"/>
                  </a:lnTo>
                  <a:lnTo>
                    <a:pt x="21" y="78"/>
                  </a:lnTo>
                  <a:lnTo>
                    <a:pt x="19" y="78"/>
                  </a:lnTo>
                  <a:lnTo>
                    <a:pt x="19" y="78"/>
                  </a:lnTo>
                  <a:lnTo>
                    <a:pt x="15" y="78"/>
                  </a:lnTo>
                  <a:lnTo>
                    <a:pt x="14" y="78"/>
                  </a:lnTo>
                  <a:lnTo>
                    <a:pt x="12" y="78"/>
                  </a:lnTo>
                  <a:lnTo>
                    <a:pt x="10" y="78"/>
                  </a:lnTo>
                  <a:lnTo>
                    <a:pt x="8" y="78"/>
                  </a:lnTo>
                  <a:lnTo>
                    <a:pt x="8" y="76"/>
                  </a:lnTo>
                  <a:lnTo>
                    <a:pt x="8" y="76"/>
                  </a:lnTo>
                  <a:lnTo>
                    <a:pt x="8" y="74"/>
                  </a:lnTo>
                  <a:lnTo>
                    <a:pt x="6" y="72"/>
                  </a:lnTo>
                  <a:lnTo>
                    <a:pt x="6" y="72"/>
                  </a:lnTo>
                  <a:lnTo>
                    <a:pt x="4" y="72"/>
                  </a:lnTo>
                  <a:lnTo>
                    <a:pt x="4" y="72"/>
                  </a:lnTo>
                  <a:lnTo>
                    <a:pt x="2" y="70"/>
                  </a:lnTo>
                  <a:lnTo>
                    <a:pt x="2" y="70"/>
                  </a:lnTo>
                  <a:lnTo>
                    <a:pt x="2" y="68"/>
                  </a:lnTo>
                  <a:lnTo>
                    <a:pt x="2" y="68"/>
                  </a:lnTo>
                  <a:lnTo>
                    <a:pt x="0" y="68"/>
                  </a:lnTo>
                  <a:lnTo>
                    <a:pt x="0" y="68"/>
                  </a:lnTo>
                  <a:lnTo>
                    <a:pt x="0" y="67"/>
                  </a:lnTo>
                  <a:lnTo>
                    <a:pt x="0" y="67"/>
                  </a:lnTo>
                  <a:lnTo>
                    <a:pt x="0" y="67"/>
                  </a:lnTo>
                  <a:lnTo>
                    <a:pt x="0" y="65"/>
                  </a:lnTo>
                  <a:lnTo>
                    <a:pt x="0" y="61"/>
                  </a:lnTo>
                  <a:lnTo>
                    <a:pt x="0" y="61"/>
                  </a:lnTo>
                  <a:lnTo>
                    <a:pt x="0" y="61"/>
                  </a:lnTo>
                  <a:lnTo>
                    <a:pt x="0" y="61"/>
                  </a:lnTo>
                  <a:lnTo>
                    <a:pt x="0" y="59"/>
                  </a:lnTo>
                  <a:lnTo>
                    <a:pt x="0" y="59"/>
                  </a:lnTo>
                  <a:lnTo>
                    <a:pt x="0" y="59"/>
                  </a:lnTo>
                  <a:lnTo>
                    <a:pt x="0" y="59"/>
                  </a:lnTo>
                  <a:lnTo>
                    <a:pt x="0" y="57"/>
                  </a:lnTo>
                  <a:lnTo>
                    <a:pt x="0" y="57"/>
                  </a:lnTo>
                  <a:lnTo>
                    <a:pt x="2" y="57"/>
                  </a:lnTo>
                  <a:lnTo>
                    <a:pt x="0" y="55"/>
                  </a:lnTo>
                  <a:lnTo>
                    <a:pt x="0" y="55"/>
                  </a:lnTo>
                  <a:lnTo>
                    <a:pt x="0" y="55"/>
                  </a:lnTo>
                  <a:lnTo>
                    <a:pt x="0" y="55"/>
                  </a:lnTo>
                  <a:lnTo>
                    <a:pt x="2" y="53"/>
                  </a:lnTo>
                  <a:lnTo>
                    <a:pt x="2" y="53"/>
                  </a:lnTo>
                  <a:lnTo>
                    <a:pt x="2" y="53"/>
                  </a:lnTo>
                  <a:lnTo>
                    <a:pt x="2" y="53"/>
                  </a:lnTo>
                  <a:lnTo>
                    <a:pt x="4" y="53"/>
                  </a:lnTo>
                  <a:lnTo>
                    <a:pt x="4" y="53"/>
                  </a:lnTo>
                  <a:lnTo>
                    <a:pt x="4" y="53"/>
                  </a:lnTo>
                  <a:lnTo>
                    <a:pt x="6" y="53"/>
                  </a:lnTo>
                  <a:lnTo>
                    <a:pt x="6" y="51"/>
                  </a:lnTo>
                  <a:lnTo>
                    <a:pt x="6" y="49"/>
                  </a:lnTo>
                  <a:lnTo>
                    <a:pt x="6" y="49"/>
                  </a:lnTo>
                  <a:lnTo>
                    <a:pt x="6" y="49"/>
                  </a:lnTo>
                  <a:lnTo>
                    <a:pt x="4" y="49"/>
                  </a:lnTo>
                  <a:lnTo>
                    <a:pt x="4" y="47"/>
                  </a:lnTo>
                  <a:lnTo>
                    <a:pt x="4" y="47"/>
                  </a:lnTo>
                  <a:lnTo>
                    <a:pt x="4" y="47"/>
                  </a:lnTo>
                  <a:lnTo>
                    <a:pt x="4" y="47"/>
                  </a:lnTo>
                  <a:lnTo>
                    <a:pt x="4" y="45"/>
                  </a:lnTo>
                  <a:lnTo>
                    <a:pt x="4" y="45"/>
                  </a:lnTo>
                  <a:lnTo>
                    <a:pt x="4" y="43"/>
                  </a:lnTo>
                  <a:lnTo>
                    <a:pt x="4" y="41"/>
                  </a:lnTo>
                  <a:lnTo>
                    <a:pt x="4" y="41"/>
                  </a:lnTo>
                  <a:lnTo>
                    <a:pt x="4" y="41"/>
                  </a:lnTo>
                  <a:lnTo>
                    <a:pt x="4" y="39"/>
                  </a:lnTo>
                  <a:lnTo>
                    <a:pt x="4" y="39"/>
                  </a:lnTo>
                  <a:lnTo>
                    <a:pt x="6" y="39"/>
                  </a:lnTo>
                  <a:lnTo>
                    <a:pt x="6" y="39"/>
                  </a:lnTo>
                  <a:lnTo>
                    <a:pt x="6" y="37"/>
                  </a:lnTo>
                  <a:lnTo>
                    <a:pt x="4" y="37"/>
                  </a:lnTo>
                  <a:lnTo>
                    <a:pt x="4" y="37"/>
                  </a:lnTo>
                  <a:lnTo>
                    <a:pt x="4" y="37"/>
                  </a:lnTo>
                  <a:lnTo>
                    <a:pt x="4" y="35"/>
                  </a:lnTo>
                  <a:lnTo>
                    <a:pt x="4" y="35"/>
                  </a:lnTo>
                  <a:lnTo>
                    <a:pt x="4" y="35"/>
                  </a:lnTo>
                  <a:lnTo>
                    <a:pt x="4" y="33"/>
                  </a:lnTo>
                  <a:lnTo>
                    <a:pt x="4" y="33"/>
                  </a:lnTo>
                  <a:lnTo>
                    <a:pt x="4" y="32"/>
                  </a:lnTo>
                  <a:lnTo>
                    <a:pt x="4" y="32"/>
                  </a:lnTo>
                  <a:lnTo>
                    <a:pt x="4" y="32"/>
                  </a:lnTo>
                  <a:lnTo>
                    <a:pt x="4" y="32"/>
                  </a:lnTo>
                  <a:lnTo>
                    <a:pt x="6" y="32"/>
                  </a:lnTo>
                  <a:lnTo>
                    <a:pt x="6" y="30"/>
                  </a:lnTo>
                  <a:lnTo>
                    <a:pt x="6" y="30"/>
                  </a:lnTo>
                  <a:lnTo>
                    <a:pt x="8" y="28"/>
                  </a:lnTo>
                  <a:lnTo>
                    <a:pt x="8" y="26"/>
                  </a:lnTo>
                  <a:lnTo>
                    <a:pt x="8" y="26"/>
                  </a:lnTo>
                  <a:lnTo>
                    <a:pt x="6" y="26"/>
                  </a:lnTo>
                  <a:lnTo>
                    <a:pt x="6" y="26"/>
                  </a:lnTo>
                  <a:lnTo>
                    <a:pt x="6" y="24"/>
                  </a:lnTo>
                  <a:lnTo>
                    <a:pt x="6" y="24"/>
                  </a:lnTo>
                  <a:lnTo>
                    <a:pt x="6" y="24"/>
                  </a:lnTo>
                  <a:lnTo>
                    <a:pt x="6" y="24"/>
                  </a:lnTo>
                  <a:lnTo>
                    <a:pt x="6" y="24"/>
                  </a:lnTo>
                  <a:lnTo>
                    <a:pt x="8" y="20"/>
                  </a:lnTo>
                  <a:lnTo>
                    <a:pt x="10" y="18"/>
                  </a:lnTo>
                  <a:lnTo>
                    <a:pt x="10" y="14"/>
                  </a:lnTo>
                  <a:lnTo>
                    <a:pt x="10" y="12"/>
                  </a:lnTo>
                  <a:lnTo>
                    <a:pt x="10" y="12"/>
                  </a:lnTo>
                  <a:lnTo>
                    <a:pt x="10" y="12"/>
                  </a:lnTo>
                  <a:lnTo>
                    <a:pt x="10" y="12"/>
                  </a:lnTo>
                  <a:lnTo>
                    <a:pt x="10" y="10"/>
                  </a:lnTo>
                  <a:lnTo>
                    <a:pt x="10" y="10"/>
                  </a:lnTo>
                  <a:lnTo>
                    <a:pt x="10" y="8"/>
                  </a:lnTo>
                  <a:lnTo>
                    <a:pt x="8" y="8"/>
                  </a:lnTo>
                  <a:lnTo>
                    <a:pt x="8" y="8"/>
                  </a:lnTo>
                  <a:lnTo>
                    <a:pt x="8" y="8"/>
                  </a:lnTo>
                  <a:lnTo>
                    <a:pt x="10" y="6"/>
                  </a:lnTo>
                  <a:lnTo>
                    <a:pt x="10" y="6"/>
                  </a:lnTo>
                  <a:lnTo>
                    <a:pt x="12" y="6"/>
                  </a:lnTo>
                  <a:lnTo>
                    <a:pt x="12" y="4"/>
                  </a:lnTo>
                  <a:lnTo>
                    <a:pt x="14" y="4"/>
                  </a:lnTo>
                  <a:lnTo>
                    <a:pt x="14" y="2"/>
                  </a:lnTo>
                  <a:lnTo>
                    <a:pt x="14" y="2"/>
                  </a:lnTo>
                  <a:lnTo>
                    <a:pt x="14" y="2"/>
                  </a:lnTo>
                  <a:lnTo>
                    <a:pt x="14" y="2"/>
                  </a:lnTo>
                  <a:lnTo>
                    <a:pt x="14" y="2"/>
                  </a:lnTo>
                  <a:lnTo>
                    <a:pt x="14" y="2"/>
                  </a:lnTo>
                  <a:lnTo>
                    <a:pt x="14" y="2"/>
                  </a:lnTo>
                  <a:lnTo>
                    <a:pt x="14" y="2"/>
                  </a:lnTo>
                  <a:lnTo>
                    <a:pt x="15" y="2"/>
                  </a:lnTo>
                  <a:lnTo>
                    <a:pt x="17" y="2"/>
                  </a:lnTo>
                  <a:lnTo>
                    <a:pt x="17" y="2"/>
                  </a:lnTo>
                  <a:lnTo>
                    <a:pt x="17" y="2"/>
                  </a:lnTo>
                  <a:lnTo>
                    <a:pt x="17" y="4"/>
                  </a:lnTo>
                  <a:lnTo>
                    <a:pt x="19" y="4"/>
                  </a:lnTo>
                  <a:lnTo>
                    <a:pt x="19" y="4"/>
                  </a:lnTo>
                  <a:lnTo>
                    <a:pt x="19" y="2"/>
                  </a:lnTo>
                  <a:lnTo>
                    <a:pt x="21" y="2"/>
                  </a:lnTo>
                  <a:lnTo>
                    <a:pt x="21" y="2"/>
                  </a:lnTo>
                  <a:lnTo>
                    <a:pt x="21" y="2"/>
                  </a:lnTo>
                  <a:lnTo>
                    <a:pt x="21" y="0"/>
                  </a:lnTo>
                  <a:lnTo>
                    <a:pt x="21" y="0"/>
                  </a:lnTo>
                  <a:lnTo>
                    <a:pt x="23" y="0"/>
                  </a:lnTo>
                  <a:lnTo>
                    <a:pt x="25" y="0"/>
                  </a:lnTo>
                  <a:lnTo>
                    <a:pt x="25" y="0"/>
                  </a:lnTo>
                  <a:lnTo>
                    <a:pt x="25" y="0"/>
                  </a:lnTo>
                  <a:lnTo>
                    <a:pt x="29"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United States of America"/>
            <p:cNvGrpSpPr/>
            <p:nvPr/>
          </p:nvGrpSpPr>
          <p:grpSpPr>
            <a:xfrm>
              <a:off x="295845" y="1467671"/>
              <a:ext cx="11464643" cy="2792873"/>
              <a:chOff x="676278" y="2300295"/>
              <a:chExt cx="9188477" cy="2238382"/>
            </a:xfrm>
          </p:grpSpPr>
          <p:sp>
            <p:nvSpPr>
              <p:cNvPr id="4539" name="Guam (usa)"/>
              <p:cNvSpPr>
                <a:spLocks/>
              </p:cNvSpPr>
              <p:nvPr/>
            </p:nvSpPr>
            <p:spPr bwMode="auto">
              <a:xfrm>
                <a:off x="8628090" y="4178313"/>
                <a:ext cx="9525" cy="12700"/>
              </a:xfrm>
              <a:custGeom>
                <a:avLst/>
                <a:gdLst>
                  <a:gd name="T0" fmla="*/ 2 w 6"/>
                  <a:gd name="T1" fmla="*/ 8 h 8"/>
                  <a:gd name="T2" fmla="*/ 2 w 6"/>
                  <a:gd name="T3" fmla="*/ 8 h 8"/>
                  <a:gd name="T4" fmla="*/ 2 w 6"/>
                  <a:gd name="T5" fmla="*/ 8 h 8"/>
                  <a:gd name="T6" fmla="*/ 2 w 6"/>
                  <a:gd name="T7" fmla="*/ 8 h 8"/>
                  <a:gd name="T8" fmla="*/ 2 w 6"/>
                  <a:gd name="T9" fmla="*/ 8 h 8"/>
                  <a:gd name="T10" fmla="*/ 0 w 6"/>
                  <a:gd name="T11" fmla="*/ 6 h 8"/>
                  <a:gd name="T12" fmla="*/ 0 w 6"/>
                  <a:gd name="T13" fmla="*/ 6 h 8"/>
                  <a:gd name="T14" fmla="*/ 0 w 6"/>
                  <a:gd name="T15" fmla="*/ 4 h 8"/>
                  <a:gd name="T16" fmla="*/ 0 w 6"/>
                  <a:gd name="T17" fmla="*/ 4 h 8"/>
                  <a:gd name="T18" fmla="*/ 2 w 6"/>
                  <a:gd name="T19" fmla="*/ 4 h 8"/>
                  <a:gd name="T20" fmla="*/ 2 w 6"/>
                  <a:gd name="T21" fmla="*/ 4 h 8"/>
                  <a:gd name="T22" fmla="*/ 2 w 6"/>
                  <a:gd name="T23" fmla="*/ 4 h 8"/>
                  <a:gd name="T24" fmla="*/ 2 w 6"/>
                  <a:gd name="T25" fmla="*/ 4 h 8"/>
                  <a:gd name="T26" fmla="*/ 2 w 6"/>
                  <a:gd name="T27" fmla="*/ 4 h 8"/>
                  <a:gd name="T28" fmla="*/ 4 w 6"/>
                  <a:gd name="T29" fmla="*/ 4 h 8"/>
                  <a:gd name="T30" fmla="*/ 4 w 6"/>
                  <a:gd name="T31" fmla="*/ 2 h 8"/>
                  <a:gd name="T32" fmla="*/ 4 w 6"/>
                  <a:gd name="T33" fmla="*/ 2 h 8"/>
                  <a:gd name="T34" fmla="*/ 4 w 6"/>
                  <a:gd name="T35" fmla="*/ 2 h 8"/>
                  <a:gd name="T36" fmla="*/ 4 w 6"/>
                  <a:gd name="T37" fmla="*/ 2 h 8"/>
                  <a:gd name="T38" fmla="*/ 4 w 6"/>
                  <a:gd name="T39" fmla="*/ 2 h 8"/>
                  <a:gd name="T40" fmla="*/ 4 w 6"/>
                  <a:gd name="T41" fmla="*/ 0 h 8"/>
                  <a:gd name="T42" fmla="*/ 4 w 6"/>
                  <a:gd name="T43" fmla="*/ 0 h 8"/>
                  <a:gd name="T44" fmla="*/ 6 w 6"/>
                  <a:gd name="T45" fmla="*/ 2 h 8"/>
                  <a:gd name="T46" fmla="*/ 6 w 6"/>
                  <a:gd name="T47" fmla="*/ 2 h 8"/>
                  <a:gd name="T48" fmla="*/ 6 w 6"/>
                  <a:gd name="T49" fmla="*/ 2 h 8"/>
                  <a:gd name="T50" fmla="*/ 6 w 6"/>
                  <a:gd name="T51" fmla="*/ 2 h 8"/>
                  <a:gd name="T52" fmla="*/ 6 w 6"/>
                  <a:gd name="T53" fmla="*/ 2 h 8"/>
                  <a:gd name="T54" fmla="*/ 4 w 6"/>
                  <a:gd name="T55" fmla="*/ 4 h 8"/>
                  <a:gd name="T56" fmla="*/ 4 w 6"/>
                  <a:gd name="T57" fmla="*/ 4 h 8"/>
                  <a:gd name="T58" fmla="*/ 4 w 6"/>
                  <a:gd name="T59" fmla="*/ 4 h 8"/>
                  <a:gd name="T60" fmla="*/ 4 w 6"/>
                  <a:gd name="T61" fmla="*/ 4 h 8"/>
                  <a:gd name="T62" fmla="*/ 4 w 6"/>
                  <a:gd name="T63" fmla="*/ 4 h 8"/>
                  <a:gd name="T64" fmla="*/ 4 w 6"/>
                  <a:gd name="T65" fmla="*/ 4 h 8"/>
                  <a:gd name="T66" fmla="*/ 2 w 6"/>
                  <a:gd name="T67" fmla="*/ 4 h 8"/>
                  <a:gd name="T68" fmla="*/ 2 w 6"/>
                  <a:gd name="T69" fmla="*/ 6 h 8"/>
                  <a:gd name="T70" fmla="*/ 2 w 6"/>
                  <a:gd name="T71" fmla="*/ 6 h 8"/>
                  <a:gd name="T72" fmla="*/ 2 w 6"/>
                  <a:gd name="T73" fmla="*/ 6 h 8"/>
                  <a:gd name="T74" fmla="*/ 2 w 6"/>
                  <a:gd name="T75" fmla="*/ 6 h 8"/>
                  <a:gd name="T76" fmla="*/ 2 w 6"/>
                  <a:gd name="T77" fmla="*/ 6 h 8"/>
                  <a:gd name="T78" fmla="*/ 2 w 6"/>
                  <a:gd name="T79" fmla="*/ 6 h 8"/>
                  <a:gd name="T80" fmla="*/ 2 w 6"/>
                  <a:gd name="T81" fmla="*/ 8 h 8"/>
                  <a:gd name="T82" fmla="*/ 2 w 6"/>
                  <a:gd name="T83" fmla="*/ 8 h 8"/>
                  <a:gd name="T84" fmla="*/ 2 w 6"/>
                  <a:gd name="T85" fmla="*/ 8 h 8"/>
                  <a:gd name="T86" fmla="*/ 2 w 6"/>
                  <a:gd name="T87" fmla="*/ 8 h 8"/>
                  <a:gd name="T88" fmla="*/ 2 w 6"/>
                  <a:gd name="T8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8"/>
                    </a:moveTo>
                    <a:lnTo>
                      <a:pt x="2" y="8"/>
                    </a:lnTo>
                    <a:lnTo>
                      <a:pt x="2" y="8"/>
                    </a:lnTo>
                    <a:lnTo>
                      <a:pt x="2" y="8"/>
                    </a:lnTo>
                    <a:lnTo>
                      <a:pt x="2" y="8"/>
                    </a:lnTo>
                    <a:lnTo>
                      <a:pt x="0" y="6"/>
                    </a:lnTo>
                    <a:lnTo>
                      <a:pt x="0" y="6"/>
                    </a:lnTo>
                    <a:lnTo>
                      <a:pt x="0" y="4"/>
                    </a:lnTo>
                    <a:lnTo>
                      <a:pt x="0" y="4"/>
                    </a:lnTo>
                    <a:lnTo>
                      <a:pt x="2" y="4"/>
                    </a:lnTo>
                    <a:lnTo>
                      <a:pt x="2" y="4"/>
                    </a:lnTo>
                    <a:lnTo>
                      <a:pt x="2" y="4"/>
                    </a:lnTo>
                    <a:lnTo>
                      <a:pt x="2" y="4"/>
                    </a:lnTo>
                    <a:lnTo>
                      <a:pt x="2" y="4"/>
                    </a:lnTo>
                    <a:lnTo>
                      <a:pt x="4" y="4"/>
                    </a:lnTo>
                    <a:lnTo>
                      <a:pt x="4" y="2"/>
                    </a:lnTo>
                    <a:lnTo>
                      <a:pt x="4" y="2"/>
                    </a:lnTo>
                    <a:lnTo>
                      <a:pt x="4" y="2"/>
                    </a:lnTo>
                    <a:lnTo>
                      <a:pt x="4" y="2"/>
                    </a:lnTo>
                    <a:lnTo>
                      <a:pt x="4" y="2"/>
                    </a:lnTo>
                    <a:lnTo>
                      <a:pt x="4" y="0"/>
                    </a:lnTo>
                    <a:lnTo>
                      <a:pt x="4" y="0"/>
                    </a:lnTo>
                    <a:lnTo>
                      <a:pt x="6" y="2"/>
                    </a:lnTo>
                    <a:lnTo>
                      <a:pt x="6" y="2"/>
                    </a:lnTo>
                    <a:lnTo>
                      <a:pt x="6" y="2"/>
                    </a:lnTo>
                    <a:lnTo>
                      <a:pt x="6" y="2"/>
                    </a:lnTo>
                    <a:lnTo>
                      <a:pt x="6" y="2"/>
                    </a:lnTo>
                    <a:lnTo>
                      <a:pt x="4" y="4"/>
                    </a:lnTo>
                    <a:lnTo>
                      <a:pt x="4" y="4"/>
                    </a:lnTo>
                    <a:lnTo>
                      <a:pt x="4" y="4"/>
                    </a:lnTo>
                    <a:lnTo>
                      <a:pt x="4" y="4"/>
                    </a:lnTo>
                    <a:lnTo>
                      <a:pt x="4" y="4"/>
                    </a:lnTo>
                    <a:lnTo>
                      <a:pt x="4" y="4"/>
                    </a:lnTo>
                    <a:lnTo>
                      <a:pt x="2" y="4"/>
                    </a:lnTo>
                    <a:lnTo>
                      <a:pt x="2" y="6"/>
                    </a:lnTo>
                    <a:lnTo>
                      <a:pt x="2" y="6"/>
                    </a:lnTo>
                    <a:lnTo>
                      <a:pt x="2" y="6"/>
                    </a:lnTo>
                    <a:lnTo>
                      <a:pt x="2" y="6"/>
                    </a:lnTo>
                    <a:lnTo>
                      <a:pt x="2" y="6"/>
                    </a:lnTo>
                    <a:lnTo>
                      <a:pt x="2" y="6"/>
                    </a:lnTo>
                    <a:lnTo>
                      <a:pt x="2" y="8"/>
                    </a:lnTo>
                    <a:lnTo>
                      <a:pt x="2" y="8"/>
                    </a:lnTo>
                    <a:lnTo>
                      <a:pt x="2" y="8"/>
                    </a:lnTo>
                    <a:lnTo>
                      <a:pt x="2" y="8"/>
                    </a:lnTo>
                    <a:lnTo>
                      <a:pt x="2"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3" name="Puerto Rico (usa)"/>
              <p:cNvSpPr>
                <a:spLocks noEditPoints="1"/>
              </p:cNvSpPr>
              <p:nvPr/>
            </p:nvSpPr>
            <p:spPr bwMode="auto">
              <a:xfrm>
                <a:off x="3222636" y="4051313"/>
                <a:ext cx="49213" cy="15875"/>
              </a:xfrm>
              <a:custGeom>
                <a:avLst/>
                <a:gdLst>
                  <a:gd name="T0" fmla="*/ 8 w 31"/>
                  <a:gd name="T1" fmla="*/ 0 h 10"/>
                  <a:gd name="T2" fmla="*/ 12 w 31"/>
                  <a:gd name="T3" fmla="*/ 0 h 10"/>
                  <a:gd name="T4" fmla="*/ 16 w 31"/>
                  <a:gd name="T5" fmla="*/ 0 h 10"/>
                  <a:gd name="T6" fmla="*/ 18 w 31"/>
                  <a:gd name="T7" fmla="*/ 0 h 10"/>
                  <a:gd name="T8" fmla="*/ 18 w 31"/>
                  <a:gd name="T9" fmla="*/ 2 h 10"/>
                  <a:gd name="T10" fmla="*/ 20 w 31"/>
                  <a:gd name="T11" fmla="*/ 2 h 10"/>
                  <a:gd name="T12" fmla="*/ 20 w 31"/>
                  <a:gd name="T13" fmla="*/ 2 h 10"/>
                  <a:gd name="T14" fmla="*/ 22 w 31"/>
                  <a:gd name="T15" fmla="*/ 2 h 10"/>
                  <a:gd name="T16" fmla="*/ 23 w 31"/>
                  <a:gd name="T17" fmla="*/ 2 h 10"/>
                  <a:gd name="T18" fmla="*/ 25 w 31"/>
                  <a:gd name="T19" fmla="*/ 2 h 10"/>
                  <a:gd name="T20" fmla="*/ 25 w 31"/>
                  <a:gd name="T21" fmla="*/ 4 h 10"/>
                  <a:gd name="T22" fmla="*/ 25 w 31"/>
                  <a:gd name="T23" fmla="*/ 6 h 10"/>
                  <a:gd name="T24" fmla="*/ 23 w 31"/>
                  <a:gd name="T25" fmla="*/ 8 h 10"/>
                  <a:gd name="T26" fmla="*/ 23 w 31"/>
                  <a:gd name="T27" fmla="*/ 8 h 10"/>
                  <a:gd name="T28" fmla="*/ 22 w 31"/>
                  <a:gd name="T29" fmla="*/ 10 h 10"/>
                  <a:gd name="T30" fmla="*/ 22 w 31"/>
                  <a:gd name="T31" fmla="*/ 10 h 10"/>
                  <a:gd name="T32" fmla="*/ 18 w 31"/>
                  <a:gd name="T33" fmla="*/ 10 h 10"/>
                  <a:gd name="T34" fmla="*/ 16 w 31"/>
                  <a:gd name="T35" fmla="*/ 10 h 10"/>
                  <a:gd name="T36" fmla="*/ 14 w 31"/>
                  <a:gd name="T37" fmla="*/ 10 h 10"/>
                  <a:gd name="T38" fmla="*/ 12 w 31"/>
                  <a:gd name="T39" fmla="*/ 10 h 10"/>
                  <a:gd name="T40" fmla="*/ 10 w 31"/>
                  <a:gd name="T41" fmla="*/ 10 h 10"/>
                  <a:gd name="T42" fmla="*/ 8 w 31"/>
                  <a:gd name="T43" fmla="*/ 10 h 10"/>
                  <a:gd name="T44" fmla="*/ 8 w 31"/>
                  <a:gd name="T45" fmla="*/ 10 h 10"/>
                  <a:gd name="T46" fmla="*/ 6 w 31"/>
                  <a:gd name="T47" fmla="*/ 10 h 10"/>
                  <a:gd name="T48" fmla="*/ 4 w 31"/>
                  <a:gd name="T49" fmla="*/ 10 h 10"/>
                  <a:gd name="T50" fmla="*/ 2 w 31"/>
                  <a:gd name="T51" fmla="*/ 10 h 10"/>
                  <a:gd name="T52" fmla="*/ 0 w 31"/>
                  <a:gd name="T53" fmla="*/ 10 h 10"/>
                  <a:gd name="T54" fmla="*/ 0 w 31"/>
                  <a:gd name="T55" fmla="*/ 8 h 10"/>
                  <a:gd name="T56" fmla="*/ 2 w 31"/>
                  <a:gd name="T57" fmla="*/ 6 h 10"/>
                  <a:gd name="T58" fmla="*/ 2 w 31"/>
                  <a:gd name="T59" fmla="*/ 4 h 10"/>
                  <a:gd name="T60" fmla="*/ 0 w 31"/>
                  <a:gd name="T61" fmla="*/ 4 h 10"/>
                  <a:gd name="T62" fmla="*/ 0 w 31"/>
                  <a:gd name="T63" fmla="*/ 4 h 10"/>
                  <a:gd name="T64" fmla="*/ 0 w 31"/>
                  <a:gd name="T65" fmla="*/ 4 h 10"/>
                  <a:gd name="T66" fmla="*/ 0 w 31"/>
                  <a:gd name="T67" fmla="*/ 2 h 10"/>
                  <a:gd name="T68" fmla="*/ 2 w 31"/>
                  <a:gd name="T69" fmla="*/ 0 h 10"/>
                  <a:gd name="T70" fmla="*/ 2 w 31"/>
                  <a:gd name="T71" fmla="*/ 0 h 10"/>
                  <a:gd name="T72" fmla="*/ 2 w 31"/>
                  <a:gd name="T73" fmla="*/ 0 h 10"/>
                  <a:gd name="T74" fmla="*/ 4 w 31"/>
                  <a:gd name="T75" fmla="*/ 0 h 10"/>
                  <a:gd name="T76" fmla="*/ 4 w 31"/>
                  <a:gd name="T77" fmla="*/ 0 h 10"/>
                  <a:gd name="T78" fmla="*/ 27 w 31"/>
                  <a:gd name="T79" fmla="*/ 8 h 10"/>
                  <a:gd name="T80" fmla="*/ 27 w 31"/>
                  <a:gd name="T81" fmla="*/ 8 h 10"/>
                  <a:gd name="T82" fmla="*/ 27 w 31"/>
                  <a:gd name="T83" fmla="*/ 6 h 10"/>
                  <a:gd name="T84" fmla="*/ 27 w 31"/>
                  <a:gd name="T85" fmla="*/ 6 h 10"/>
                  <a:gd name="T86" fmla="*/ 29 w 31"/>
                  <a:gd name="T87" fmla="*/ 6 h 10"/>
                  <a:gd name="T88" fmla="*/ 31 w 31"/>
                  <a:gd name="T89" fmla="*/ 6 h 10"/>
                  <a:gd name="T90" fmla="*/ 29 w 31"/>
                  <a:gd name="T9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10">
                    <a:moveTo>
                      <a:pt x="4" y="0"/>
                    </a:moveTo>
                    <a:lnTo>
                      <a:pt x="8" y="0"/>
                    </a:lnTo>
                    <a:lnTo>
                      <a:pt x="8" y="0"/>
                    </a:lnTo>
                    <a:lnTo>
                      <a:pt x="12" y="0"/>
                    </a:lnTo>
                    <a:lnTo>
                      <a:pt x="12" y="0"/>
                    </a:lnTo>
                    <a:lnTo>
                      <a:pt x="16" y="0"/>
                    </a:lnTo>
                    <a:lnTo>
                      <a:pt x="18" y="0"/>
                    </a:lnTo>
                    <a:lnTo>
                      <a:pt x="18" y="0"/>
                    </a:lnTo>
                    <a:lnTo>
                      <a:pt x="18" y="0"/>
                    </a:lnTo>
                    <a:lnTo>
                      <a:pt x="18" y="2"/>
                    </a:lnTo>
                    <a:lnTo>
                      <a:pt x="18" y="0"/>
                    </a:lnTo>
                    <a:lnTo>
                      <a:pt x="20" y="2"/>
                    </a:lnTo>
                    <a:lnTo>
                      <a:pt x="20" y="2"/>
                    </a:lnTo>
                    <a:lnTo>
                      <a:pt x="20" y="2"/>
                    </a:lnTo>
                    <a:lnTo>
                      <a:pt x="20" y="2"/>
                    </a:lnTo>
                    <a:lnTo>
                      <a:pt x="22" y="2"/>
                    </a:lnTo>
                    <a:lnTo>
                      <a:pt x="22" y="2"/>
                    </a:lnTo>
                    <a:lnTo>
                      <a:pt x="23" y="2"/>
                    </a:lnTo>
                    <a:lnTo>
                      <a:pt x="25" y="2"/>
                    </a:lnTo>
                    <a:lnTo>
                      <a:pt x="25" y="2"/>
                    </a:lnTo>
                    <a:lnTo>
                      <a:pt x="25" y="4"/>
                    </a:lnTo>
                    <a:lnTo>
                      <a:pt x="25" y="4"/>
                    </a:lnTo>
                    <a:lnTo>
                      <a:pt x="27" y="4"/>
                    </a:lnTo>
                    <a:lnTo>
                      <a:pt x="25" y="6"/>
                    </a:lnTo>
                    <a:lnTo>
                      <a:pt x="25" y="6"/>
                    </a:lnTo>
                    <a:lnTo>
                      <a:pt x="23" y="8"/>
                    </a:lnTo>
                    <a:lnTo>
                      <a:pt x="23" y="8"/>
                    </a:lnTo>
                    <a:lnTo>
                      <a:pt x="23" y="8"/>
                    </a:lnTo>
                    <a:lnTo>
                      <a:pt x="22" y="8"/>
                    </a:lnTo>
                    <a:lnTo>
                      <a:pt x="22" y="10"/>
                    </a:lnTo>
                    <a:lnTo>
                      <a:pt x="22" y="10"/>
                    </a:lnTo>
                    <a:lnTo>
                      <a:pt x="22" y="10"/>
                    </a:lnTo>
                    <a:lnTo>
                      <a:pt x="22" y="10"/>
                    </a:lnTo>
                    <a:lnTo>
                      <a:pt x="18" y="10"/>
                    </a:lnTo>
                    <a:lnTo>
                      <a:pt x="16" y="10"/>
                    </a:lnTo>
                    <a:lnTo>
                      <a:pt x="16" y="10"/>
                    </a:lnTo>
                    <a:lnTo>
                      <a:pt x="14" y="10"/>
                    </a:lnTo>
                    <a:lnTo>
                      <a:pt x="14" y="10"/>
                    </a:lnTo>
                    <a:lnTo>
                      <a:pt x="12" y="10"/>
                    </a:lnTo>
                    <a:lnTo>
                      <a:pt x="12" y="10"/>
                    </a:lnTo>
                    <a:lnTo>
                      <a:pt x="10" y="10"/>
                    </a:lnTo>
                    <a:lnTo>
                      <a:pt x="10" y="10"/>
                    </a:lnTo>
                    <a:lnTo>
                      <a:pt x="10" y="10"/>
                    </a:lnTo>
                    <a:lnTo>
                      <a:pt x="8" y="10"/>
                    </a:lnTo>
                    <a:lnTo>
                      <a:pt x="8" y="10"/>
                    </a:lnTo>
                    <a:lnTo>
                      <a:pt x="8" y="10"/>
                    </a:lnTo>
                    <a:lnTo>
                      <a:pt x="6" y="10"/>
                    </a:lnTo>
                    <a:lnTo>
                      <a:pt x="6" y="10"/>
                    </a:lnTo>
                    <a:lnTo>
                      <a:pt x="6" y="10"/>
                    </a:lnTo>
                    <a:lnTo>
                      <a:pt x="4" y="10"/>
                    </a:lnTo>
                    <a:lnTo>
                      <a:pt x="4" y="10"/>
                    </a:lnTo>
                    <a:lnTo>
                      <a:pt x="2" y="10"/>
                    </a:lnTo>
                    <a:lnTo>
                      <a:pt x="2" y="10"/>
                    </a:lnTo>
                    <a:lnTo>
                      <a:pt x="0" y="10"/>
                    </a:lnTo>
                    <a:lnTo>
                      <a:pt x="0" y="10"/>
                    </a:lnTo>
                    <a:lnTo>
                      <a:pt x="0" y="8"/>
                    </a:lnTo>
                    <a:lnTo>
                      <a:pt x="2" y="8"/>
                    </a:lnTo>
                    <a:lnTo>
                      <a:pt x="2" y="6"/>
                    </a:lnTo>
                    <a:lnTo>
                      <a:pt x="2" y="6"/>
                    </a:lnTo>
                    <a:lnTo>
                      <a:pt x="2" y="4"/>
                    </a:lnTo>
                    <a:lnTo>
                      <a:pt x="2" y="4"/>
                    </a:lnTo>
                    <a:lnTo>
                      <a:pt x="0" y="4"/>
                    </a:lnTo>
                    <a:lnTo>
                      <a:pt x="0" y="4"/>
                    </a:lnTo>
                    <a:lnTo>
                      <a:pt x="0" y="4"/>
                    </a:lnTo>
                    <a:lnTo>
                      <a:pt x="0" y="4"/>
                    </a:lnTo>
                    <a:lnTo>
                      <a:pt x="0" y="4"/>
                    </a:lnTo>
                    <a:lnTo>
                      <a:pt x="0" y="4"/>
                    </a:lnTo>
                    <a:lnTo>
                      <a:pt x="0" y="2"/>
                    </a:lnTo>
                    <a:lnTo>
                      <a:pt x="2" y="0"/>
                    </a:lnTo>
                    <a:lnTo>
                      <a:pt x="2" y="0"/>
                    </a:lnTo>
                    <a:lnTo>
                      <a:pt x="2" y="0"/>
                    </a:lnTo>
                    <a:lnTo>
                      <a:pt x="2" y="0"/>
                    </a:lnTo>
                    <a:lnTo>
                      <a:pt x="2" y="0"/>
                    </a:lnTo>
                    <a:lnTo>
                      <a:pt x="2" y="0"/>
                    </a:lnTo>
                    <a:lnTo>
                      <a:pt x="2" y="0"/>
                    </a:lnTo>
                    <a:lnTo>
                      <a:pt x="4" y="0"/>
                    </a:lnTo>
                    <a:lnTo>
                      <a:pt x="4" y="0"/>
                    </a:lnTo>
                    <a:lnTo>
                      <a:pt x="4" y="0"/>
                    </a:lnTo>
                    <a:close/>
                    <a:moveTo>
                      <a:pt x="29" y="8"/>
                    </a:moveTo>
                    <a:lnTo>
                      <a:pt x="27" y="8"/>
                    </a:lnTo>
                    <a:lnTo>
                      <a:pt x="27" y="8"/>
                    </a:lnTo>
                    <a:lnTo>
                      <a:pt x="27" y="8"/>
                    </a:lnTo>
                    <a:lnTo>
                      <a:pt x="27" y="8"/>
                    </a:lnTo>
                    <a:lnTo>
                      <a:pt x="27" y="6"/>
                    </a:lnTo>
                    <a:lnTo>
                      <a:pt x="27" y="6"/>
                    </a:lnTo>
                    <a:lnTo>
                      <a:pt x="27" y="6"/>
                    </a:lnTo>
                    <a:lnTo>
                      <a:pt x="29" y="6"/>
                    </a:lnTo>
                    <a:lnTo>
                      <a:pt x="29" y="6"/>
                    </a:lnTo>
                    <a:lnTo>
                      <a:pt x="31" y="6"/>
                    </a:lnTo>
                    <a:lnTo>
                      <a:pt x="31" y="6"/>
                    </a:lnTo>
                    <a:lnTo>
                      <a:pt x="31" y="6"/>
                    </a:lnTo>
                    <a:lnTo>
                      <a:pt x="29"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7" name="Guantanamo (usa)"/>
              <p:cNvSpPr>
                <a:spLocks noEditPoints="1"/>
              </p:cNvSpPr>
              <p:nvPr/>
            </p:nvSpPr>
            <p:spPr bwMode="auto">
              <a:xfrm>
                <a:off x="3019435" y="4014800"/>
                <a:ext cx="3175" cy="0"/>
              </a:xfrm>
              <a:custGeom>
                <a:avLst/>
                <a:gdLst>
                  <a:gd name="T0" fmla="*/ 2 w 2"/>
                  <a:gd name="T1" fmla="*/ 2 w 2"/>
                  <a:gd name="T2" fmla="*/ 0 w 2"/>
                  <a:gd name="T3" fmla="*/ 0 w 2"/>
                  <a:gd name="T4" fmla="*/ 2 w 2"/>
                  <a:gd name="T5" fmla="*/ 2 w 2"/>
                  <a:gd name="T6" fmla="*/ 2 w 2"/>
                  <a:gd name="T7" fmla="*/ 2 w 2"/>
                  <a:gd name="T8" fmla="*/ 2 w 2"/>
                  <a:gd name="T9" fmla="*/ 0 w 2"/>
                  <a:gd name="T10" fmla="*/ 0 w 2"/>
                  <a:gd name="T11" fmla="*/ 0 w 2"/>
                  <a:gd name="T12" fmla="*/ 0 w 2"/>
                  <a:gd name="T13" fmla="*/ 0 w 2"/>
                  <a:gd name="T14" fmla="*/ 0 w 2"/>
                  <a:gd name="T15"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Lst>
                <a:rect l="0" t="0" r="r" b="b"/>
                <a:pathLst>
                  <a:path w="2">
                    <a:moveTo>
                      <a:pt x="2" y="0"/>
                    </a:moveTo>
                    <a:lnTo>
                      <a:pt x="2" y="0"/>
                    </a:lnTo>
                    <a:lnTo>
                      <a:pt x="0" y="0"/>
                    </a:lnTo>
                    <a:lnTo>
                      <a:pt x="0" y="0"/>
                    </a:lnTo>
                    <a:lnTo>
                      <a:pt x="2" y="0"/>
                    </a:lnTo>
                    <a:lnTo>
                      <a:pt x="2" y="0"/>
                    </a:lnTo>
                    <a:lnTo>
                      <a:pt x="2" y="0"/>
                    </a:lnTo>
                    <a:lnTo>
                      <a:pt x="2" y="0"/>
                    </a:lnTo>
                    <a:lnTo>
                      <a:pt x="2" y="0"/>
                    </a:lnTo>
                    <a:close/>
                    <a:moveTo>
                      <a:pt x="0" y="0"/>
                    </a:moveTo>
                    <a:lnTo>
                      <a:pt x="0" y="0"/>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8" name="Jarvis Island (usa)"/>
              <p:cNvSpPr>
                <a:spLocks/>
              </p:cNvSpPr>
              <p:nvPr/>
            </p:nvSpPr>
            <p:spPr bwMode="auto">
              <a:xfrm>
                <a:off x="854079" y="453867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9" name="Midway Island (usa)"/>
              <p:cNvSpPr>
                <a:spLocks/>
              </p:cNvSpPr>
              <p:nvPr/>
            </p:nvSpPr>
            <p:spPr bwMode="auto">
              <a:xfrm>
                <a:off x="9599642" y="3789375"/>
                <a:ext cx="0" cy="3175"/>
              </a:xfrm>
              <a:custGeom>
                <a:avLst/>
                <a:gdLst>
                  <a:gd name="T0" fmla="*/ 0 h 2"/>
                  <a:gd name="T1" fmla="*/ 2 h 2"/>
                  <a:gd name="T2" fmla="*/ 0 h 2"/>
                  <a:gd name="T3" fmla="*/ 0 h 2"/>
                  <a:gd name="T4" fmla="*/ 0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2"/>
                    </a:lnTo>
                    <a:lnTo>
                      <a:pt x="0" y="0"/>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3" name="Northern Mariana Islands (usa)"/>
              <p:cNvSpPr>
                <a:spLocks noEditPoints="1"/>
              </p:cNvSpPr>
              <p:nvPr/>
            </p:nvSpPr>
            <p:spPr bwMode="auto">
              <a:xfrm>
                <a:off x="8653490" y="4138626"/>
                <a:ext cx="6350" cy="7938"/>
              </a:xfrm>
              <a:custGeom>
                <a:avLst/>
                <a:gdLst>
                  <a:gd name="T0" fmla="*/ 2 w 4"/>
                  <a:gd name="T1" fmla="*/ 2 h 5"/>
                  <a:gd name="T2" fmla="*/ 2 w 4"/>
                  <a:gd name="T3" fmla="*/ 2 h 5"/>
                  <a:gd name="T4" fmla="*/ 2 w 4"/>
                  <a:gd name="T5" fmla="*/ 2 h 5"/>
                  <a:gd name="T6" fmla="*/ 2 w 4"/>
                  <a:gd name="T7" fmla="*/ 2 h 5"/>
                  <a:gd name="T8" fmla="*/ 2 w 4"/>
                  <a:gd name="T9" fmla="*/ 2 h 5"/>
                  <a:gd name="T10" fmla="*/ 2 w 4"/>
                  <a:gd name="T11" fmla="*/ 2 h 5"/>
                  <a:gd name="T12" fmla="*/ 2 w 4"/>
                  <a:gd name="T13" fmla="*/ 0 h 5"/>
                  <a:gd name="T14" fmla="*/ 2 w 4"/>
                  <a:gd name="T15" fmla="*/ 0 h 5"/>
                  <a:gd name="T16" fmla="*/ 4 w 4"/>
                  <a:gd name="T17" fmla="*/ 0 h 5"/>
                  <a:gd name="T18" fmla="*/ 4 w 4"/>
                  <a:gd name="T19" fmla="*/ 0 h 5"/>
                  <a:gd name="T20" fmla="*/ 4 w 4"/>
                  <a:gd name="T21" fmla="*/ 0 h 5"/>
                  <a:gd name="T22" fmla="*/ 2 w 4"/>
                  <a:gd name="T23" fmla="*/ 2 h 5"/>
                  <a:gd name="T24" fmla="*/ 2 w 4"/>
                  <a:gd name="T25" fmla="*/ 5 h 5"/>
                  <a:gd name="T26" fmla="*/ 2 w 4"/>
                  <a:gd name="T27" fmla="*/ 5 h 5"/>
                  <a:gd name="T28" fmla="*/ 0 w 4"/>
                  <a:gd name="T29" fmla="*/ 5 h 5"/>
                  <a:gd name="T30" fmla="*/ 0 w 4"/>
                  <a:gd name="T31" fmla="*/ 4 h 5"/>
                  <a:gd name="T32" fmla="*/ 0 w 4"/>
                  <a:gd name="T33" fmla="*/ 4 h 5"/>
                  <a:gd name="T34" fmla="*/ 2 w 4"/>
                  <a:gd name="T35" fmla="*/ 2 h 5"/>
                  <a:gd name="T36" fmla="*/ 2 w 4"/>
                  <a:gd name="T37" fmla="*/ 2 h 5"/>
                  <a:gd name="T38" fmla="*/ 2 w 4"/>
                  <a:gd name="T39" fmla="*/ 2 h 5"/>
                  <a:gd name="T40" fmla="*/ 2 w 4"/>
                  <a:gd name="T41" fmla="*/ 4 h 5"/>
                  <a:gd name="T42" fmla="*/ 2 w 4"/>
                  <a:gd name="T43" fmla="*/ 4 h 5"/>
                  <a:gd name="T44" fmla="*/ 2 w 4"/>
                  <a:gd name="T45" fmla="*/ 4 h 5"/>
                  <a:gd name="T46" fmla="*/ 2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2" y="2"/>
                    </a:moveTo>
                    <a:lnTo>
                      <a:pt x="2" y="2"/>
                    </a:lnTo>
                    <a:lnTo>
                      <a:pt x="2" y="2"/>
                    </a:lnTo>
                    <a:lnTo>
                      <a:pt x="2" y="2"/>
                    </a:lnTo>
                    <a:lnTo>
                      <a:pt x="2" y="2"/>
                    </a:lnTo>
                    <a:lnTo>
                      <a:pt x="2" y="2"/>
                    </a:lnTo>
                    <a:lnTo>
                      <a:pt x="2" y="0"/>
                    </a:lnTo>
                    <a:lnTo>
                      <a:pt x="2" y="0"/>
                    </a:lnTo>
                    <a:lnTo>
                      <a:pt x="4" y="0"/>
                    </a:lnTo>
                    <a:lnTo>
                      <a:pt x="4" y="0"/>
                    </a:lnTo>
                    <a:lnTo>
                      <a:pt x="4" y="0"/>
                    </a:lnTo>
                    <a:lnTo>
                      <a:pt x="2" y="2"/>
                    </a:lnTo>
                    <a:close/>
                    <a:moveTo>
                      <a:pt x="2" y="5"/>
                    </a:moveTo>
                    <a:lnTo>
                      <a:pt x="2" y="5"/>
                    </a:lnTo>
                    <a:lnTo>
                      <a:pt x="0" y="5"/>
                    </a:lnTo>
                    <a:lnTo>
                      <a:pt x="0" y="4"/>
                    </a:lnTo>
                    <a:lnTo>
                      <a:pt x="0" y="4"/>
                    </a:lnTo>
                    <a:lnTo>
                      <a:pt x="2" y="2"/>
                    </a:lnTo>
                    <a:lnTo>
                      <a:pt x="2" y="2"/>
                    </a:lnTo>
                    <a:lnTo>
                      <a:pt x="2" y="2"/>
                    </a:lnTo>
                    <a:lnTo>
                      <a:pt x="2" y="4"/>
                    </a:lnTo>
                    <a:lnTo>
                      <a:pt x="2" y="4"/>
                    </a:lnTo>
                    <a:lnTo>
                      <a:pt x="2" y="4"/>
                    </a:lnTo>
                    <a:lnTo>
                      <a:pt x="2" y="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7" name="United States Virgin Islands (usa)"/>
              <p:cNvSpPr>
                <a:spLocks noEditPoints="1"/>
              </p:cNvSpPr>
              <p:nvPr/>
            </p:nvSpPr>
            <p:spPr bwMode="auto">
              <a:xfrm>
                <a:off x="3278198" y="4054488"/>
                <a:ext cx="12700" cy="19050"/>
              </a:xfrm>
              <a:custGeom>
                <a:avLst/>
                <a:gdLst>
                  <a:gd name="T0" fmla="*/ 4 w 8"/>
                  <a:gd name="T1" fmla="*/ 10 h 12"/>
                  <a:gd name="T2" fmla="*/ 6 w 8"/>
                  <a:gd name="T3" fmla="*/ 10 h 12"/>
                  <a:gd name="T4" fmla="*/ 6 w 8"/>
                  <a:gd name="T5" fmla="*/ 10 h 12"/>
                  <a:gd name="T6" fmla="*/ 6 w 8"/>
                  <a:gd name="T7" fmla="*/ 10 h 12"/>
                  <a:gd name="T8" fmla="*/ 6 w 8"/>
                  <a:gd name="T9" fmla="*/ 12 h 12"/>
                  <a:gd name="T10" fmla="*/ 6 w 8"/>
                  <a:gd name="T11" fmla="*/ 12 h 12"/>
                  <a:gd name="T12" fmla="*/ 6 w 8"/>
                  <a:gd name="T13" fmla="*/ 12 h 12"/>
                  <a:gd name="T14" fmla="*/ 6 w 8"/>
                  <a:gd name="T15" fmla="*/ 12 h 12"/>
                  <a:gd name="T16" fmla="*/ 6 w 8"/>
                  <a:gd name="T17" fmla="*/ 12 h 12"/>
                  <a:gd name="T18" fmla="*/ 6 w 8"/>
                  <a:gd name="T19" fmla="*/ 10 h 12"/>
                  <a:gd name="T20" fmla="*/ 8 w 8"/>
                  <a:gd name="T21" fmla="*/ 10 h 12"/>
                  <a:gd name="T22" fmla="*/ 8 w 8"/>
                  <a:gd name="T23" fmla="*/ 10 h 12"/>
                  <a:gd name="T24" fmla="*/ 8 w 8"/>
                  <a:gd name="T25" fmla="*/ 10 h 12"/>
                  <a:gd name="T26" fmla="*/ 8 w 8"/>
                  <a:gd name="T27" fmla="*/ 10 h 12"/>
                  <a:gd name="T28" fmla="*/ 8 w 8"/>
                  <a:gd name="T29" fmla="*/ 12 h 12"/>
                  <a:gd name="T30" fmla="*/ 8 w 8"/>
                  <a:gd name="T31" fmla="*/ 12 h 12"/>
                  <a:gd name="T32" fmla="*/ 8 w 8"/>
                  <a:gd name="T33" fmla="*/ 12 h 12"/>
                  <a:gd name="T34" fmla="*/ 8 w 8"/>
                  <a:gd name="T35" fmla="*/ 12 h 12"/>
                  <a:gd name="T36" fmla="*/ 8 w 8"/>
                  <a:gd name="T37" fmla="*/ 12 h 12"/>
                  <a:gd name="T38" fmla="*/ 6 w 8"/>
                  <a:gd name="T39" fmla="*/ 12 h 12"/>
                  <a:gd name="T40" fmla="*/ 6 w 8"/>
                  <a:gd name="T41" fmla="*/ 12 h 12"/>
                  <a:gd name="T42" fmla="*/ 6 w 8"/>
                  <a:gd name="T43" fmla="*/ 12 h 12"/>
                  <a:gd name="T44" fmla="*/ 6 w 8"/>
                  <a:gd name="T45" fmla="*/ 12 h 12"/>
                  <a:gd name="T46" fmla="*/ 6 w 8"/>
                  <a:gd name="T47" fmla="*/ 12 h 12"/>
                  <a:gd name="T48" fmla="*/ 6 w 8"/>
                  <a:gd name="T49" fmla="*/ 12 h 12"/>
                  <a:gd name="T50" fmla="*/ 6 w 8"/>
                  <a:gd name="T51" fmla="*/ 12 h 12"/>
                  <a:gd name="T52" fmla="*/ 4 w 8"/>
                  <a:gd name="T53" fmla="*/ 12 h 12"/>
                  <a:gd name="T54" fmla="*/ 4 w 8"/>
                  <a:gd name="T55" fmla="*/ 12 h 12"/>
                  <a:gd name="T56" fmla="*/ 4 w 8"/>
                  <a:gd name="T57" fmla="*/ 12 h 12"/>
                  <a:gd name="T58" fmla="*/ 4 w 8"/>
                  <a:gd name="T59" fmla="*/ 12 h 12"/>
                  <a:gd name="T60" fmla="*/ 4 w 8"/>
                  <a:gd name="T61" fmla="*/ 12 h 12"/>
                  <a:gd name="T62" fmla="*/ 4 w 8"/>
                  <a:gd name="T63" fmla="*/ 12 h 12"/>
                  <a:gd name="T64" fmla="*/ 4 w 8"/>
                  <a:gd name="T65" fmla="*/ 12 h 12"/>
                  <a:gd name="T66" fmla="*/ 4 w 8"/>
                  <a:gd name="T67" fmla="*/ 12 h 12"/>
                  <a:gd name="T68" fmla="*/ 4 w 8"/>
                  <a:gd name="T69" fmla="*/ 12 h 12"/>
                  <a:gd name="T70" fmla="*/ 2 w 8"/>
                  <a:gd name="T71" fmla="*/ 12 h 12"/>
                  <a:gd name="T72" fmla="*/ 2 w 8"/>
                  <a:gd name="T73" fmla="*/ 12 h 12"/>
                  <a:gd name="T74" fmla="*/ 4 w 8"/>
                  <a:gd name="T75" fmla="*/ 12 h 12"/>
                  <a:gd name="T76" fmla="*/ 4 w 8"/>
                  <a:gd name="T77" fmla="*/ 12 h 12"/>
                  <a:gd name="T78" fmla="*/ 2 w 8"/>
                  <a:gd name="T79" fmla="*/ 12 h 12"/>
                  <a:gd name="T80" fmla="*/ 2 w 8"/>
                  <a:gd name="T81" fmla="*/ 12 h 12"/>
                  <a:gd name="T82" fmla="*/ 2 w 8"/>
                  <a:gd name="T83" fmla="*/ 10 h 12"/>
                  <a:gd name="T84" fmla="*/ 4 w 8"/>
                  <a:gd name="T85" fmla="*/ 10 h 12"/>
                  <a:gd name="T86" fmla="*/ 4 w 8"/>
                  <a:gd name="T87" fmla="*/ 10 h 12"/>
                  <a:gd name="T88" fmla="*/ 4 w 8"/>
                  <a:gd name="T89" fmla="*/ 10 h 12"/>
                  <a:gd name="T90" fmla="*/ 4 w 8"/>
                  <a:gd name="T91" fmla="*/ 10 h 12"/>
                  <a:gd name="T92" fmla="*/ 4 w 8"/>
                  <a:gd name="T93" fmla="*/ 10 h 12"/>
                  <a:gd name="T94" fmla="*/ 4 w 8"/>
                  <a:gd name="T95" fmla="*/ 10 h 12"/>
                  <a:gd name="T96" fmla="*/ 4 w 8"/>
                  <a:gd name="T97" fmla="*/ 10 h 12"/>
                  <a:gd name="T98" fmla="*/ 4 w 8"/>
                  <a:gd name="T99" fmla="*/ 10 h 12"/>
                  <a:gd name="T100" fmla="*/ 4 w 8"/>
                  <a:gd name="T101" fmla="*/ 10 h 12"/>
                  <a:gd name="T102" fmla="*/ 4 w 8"/>
                  <a:gd name="T103" fmla="*/ 2 h 12"/>
                  <a:gd name="T104" fmla="*/ 4 w 8"/>
                  <a:gd name="T105" fmla="*/ 2 h 12"/>
                  <a:gd name="T106" fmla="*/ 2 w 8"/>
                  <a:gd name="T107" fmla="*/ 2 h 12"/>
                  <a:gd name="T108" fmla="*/ 2 w 8"/>
                  <a:gd name="T109" fmla="*/ 2 h 12"/>
                  <a:gd name="T110" fmla="*/ 0 w 8"/>
                  <a:gd name="T111" fmla="*/ 0 h 12"/>
                  <a:gd name="T112" fmla="*/ 2 w 8"/>
                  <a:gd name="T113" fmla="*/ 0 h 12"/>
                  <a:gd name="T114" fmla="*/ 2 w 8"/>
                  <a:gd name="T115" fmla="*/ 0 h 12"/>
                  <a:gd name="T116" fmla="*/ 4 w 8"/>
                  <a:gd name="T1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 h="12">
                    <a:moveTo>
                      <a:pt x="4" y="10"/>
                    </a:moveTo>
                    <a:lnTo>
                      <a:pt x="6" y="10"/>
                    </a:lnTo>
                    <a:lnTo>
                      <a:pt x="6" y="10"/>
                    </a:lnTo>
                    <a:lnTo>
                      <a:pt x="6" y="10"/>
                    </a:lnTo>
                    <a:lnTo>
                      <a:pt x="6" y="12"/>
                    </a:lnTo>
                    <a:lnTo>
                      <a:pt x="6" y="12"/>
                    </a:lnTo>
                    <a:lnTo>
                      <a:pt x="6" y="12"/>
                    </a:lnTo>
                    <a:lnTo>
                      <a:pt x="6" y="12"/>
                    </a:lnTo>
                    <a:lnTo>
                      <a:pt x="6" y="12"/>
                    </a:lnTo>
                    <a:lnTo>
                      <a:pt x="6" y="10"/>
                    </a:lnTo>
                    <a:lnTo>
                      <a:pt x="8" y="10"/>
                    </a:lnTo>
                    <a:lnTo>
                      <a:pt x="8" y="10"/>
                    </a:lnTo>
                    <a:lnTo>
                      <a:pt x="8" y="10"/>
                    </a:lnTo>
                    <a:lnTo>
                      <a:pt x="8" y="10"/>
                    </a:lnTo>
                    <a:lnTo>
                      <a:pt x="8" y="12"/>
                    </a:lnTo>
                    <a:lnTo>
                      <a:pt x="8" y="12"/>
                    </a:lnTo>
                    <a:lnTo>
                      <a:pt x="8" y="12"/>
                    </a:lnTo>
                    <a:lnTo>
                      <a:pt x="8" y="12"/>
                    </a:lnTo>
                    <a:lnTo>
                      <a:pt x="8" y="12"/>
                    </a:lnTo>
                    <a:lnTo>
                      <a:pt x="6" y="12"/>
                    </a:lnTo>
                    <a:lnTo>
                      <a:pt x="6" y="12"/>
                    </a:lnTo>
                    <a:lnTo>
                      <a:pt x="6" y="12"/>
                    </a:lnTo>
                    <a:lnTo>
                      <a:pt x="6" y="12"/>
                    </a:lnTo>
                    <a:lnTo>
                      <a:pt x="6" y="12"/>
                    </a:lnTo>
                    <a:lnTo>
                      <a:pt x="6" y="12"/>
                    </a:lnTo>
                    <a:lnTo>
                      <a:pt x="6" y="12"/>
                    </a:lnTo>
                    <a:lnTo>
                      <a:pt x="4" y="12"/>
                    </a:lnTo>
                    <a:lnTo>
                      <a:pt x="4" y="12"/>
                    </a:lnTo>
                    <a:lnTo>
                      <a:pt x="4" y="12"/>
                    </a:lnTo>
                    <a:lnTo>
                      <a:pt x="4" y="12"/>
                    </a:lnTo>
                    <a:lnTo>
                      <a:pt x="4" y="12"/>
                    </a:lnTo>
                    <a:lnTo>
                      <a:pt x="4" y="12"/>
                    </a:lnTo>
                    <a:lnTo>
                      <a:pt x="4" y="12"/>
                    </a:lnTo>
                    <a:lnTo>
                      <a:pt x="4" y="12"/>
                    </a:lnTo>
                    <a:lnTo>
                      <a:pt x="4" y="12"/>
                    </a:lnTo>
                    <a:lnTo>
                      <a:pt x="2" y="12"/>
                    </a:lnTo>
                    <a:lnTo>
                      <a:pt x="2" y="12"/>
                    </a:lnTo>
                    <a:lnTo>
                      <a:pt x="4" y="12"/>
                    </a:lnTo>
                    <a:lnTo>
                      <a:pt x="4" y="12"/>
                    </a:lnTo>
                    <a:lnTo>
                      <a:pt x="2" y="12"/>
                    </a:lnTo>
                    <a:lnTo>
                      <a:pt x="2" y="12"/>
                    </a:lnTo>
                    <a:lnTo>
                      <a:pt x="2" y="10"/>
                    </a:lnTo>
                    <a:lnTo>
                      <a:pt x="4" y="10"/>
                    </a:lnTo>
                    <a:lnTo>
                      <a:pt x="4" y="10"/>
                    </a:lnTo>
                    <a:lnTo>
                      <a:pt x="4" y="10"/>
                    </a:lnTo>
                    <a:lnTo>
                      <a:pt x="4" y="10"/>
                    </a:lnTo>
                    <a:lnTo>
                      <a:pt x="4" y="10"/>
                    </a:lnTo>
                    <a:lnTo>
                      <a:pt x="4" y="10"/>
                    </a:lnTo>
                    <a:lnTo>
                      <a:pt x="4" y="10"/>
                    </a:lnTo>
                    <a:lnTo>
                      <a:pt x="4" y="10"/>
                    </a:lnTo>
                    <a:lnTo>
                      <a:pt x="4" y="10"/>
                    </a:lnTo>
                    <a:close/>
                    <a:moveTo>
                      <a:pt x="4" y="2"/>
                    </a:moveTo>
                    <a:lnTo>
                      <a:pt x="4" y="2"/>
                    </a:lnTo>
                    <a:lnTo>
                      <a:pt x="2" y="2"/>
                    </a:lnTo>
                    <a:lnTo>
                      <a:pt x="2" y="2"/>
                    </a:lnTo>
                    <a:lnTo>
                      <a:pt x="0" y="0"/>
                    </a:lnTo>
                    <a:lnTo>
                      <a:pt x="2" y="0"/>
                    </a:lnTo>
                    <a:lnTo>
                      <a:pt x="2" y="0"/>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1" name="usa"/>
              <p:cNvSpPr>
                <a:spLocks noEditPoints="1"/>
              </p:cNvSpPr>
              <p:nvPr/>
            </p:nvSpPr>
            <p:spPr bwMode="auto">
              <a:xfrm>
                <a:off x="676278" y="2300295"/>
                <a:ext cx="9188477" cy="1741493"/>
              </a:xfrm>
              <a:custGeom>
                <a:avLst/>
                <a:gdLst>
                  <a:gd name="T0" fmla="*/ 5749 w 5788"/>
                  <a:gd name="T1" fmla="*/ 219 h 1097"/>
                  <a:gd name="T2" fmla="*/ 5654 w 5788"/>
                  <a:gd name="T3" fmla="*/ 484 h 1097"/>
                  <a:gd name="T4" fmla="*/ 5619 w 5788"/>
                  <a:gd name="T5" fmla="*/ 489 h 1097"/>
                  <a:gd name="T6" fmla="*/ 44 w 5788"/>
                  <a:gd name="T7" fmla="*/ 134 h 1097"/>
                  <a:gd name="T8" fmla="*/ 105 w 5788"/>
                  <a:gd name="T9" fmla="*/ 134 h 1097"/>
                  <a:gd name="T10" fmla="*/ 48 w 5788"/>
                  <a:gd name="T11" fmla="*/ 68 h 1097"/>
                  <a:gd name="T12" fmla="*/ 149 w 5788"/>
                  <a:gd name="T13" fmla="*/ 16 h 1097"/>
                  <a:gd name="T14" fmla="*/ 246 w 5788"/>
                  <a:gd name="T15" fmla="*/ 27 h 1097"/>
                  <a:gd name="T16" fmla="*/ 419 w 5788"/>
                  <a:gd name="T17" fmla="*/ 101 h 1097"/>
                  <a:gd name="T18" fmla="*/ 547 w 5788"/>
                  <a:gd name="T19" fmla="*/ 350 h 1097"/>
                  <a:gd name="T20" fmla="*/ 575 w 5788"/>
                  <a:gd name="T21" fmla="*/ 396 h 1097"/>
                  <a:gd name="T22" fmla="*/ 532 w 5788"/>
                  <a:gd name="T23" fmla="*/ 338 h 1097"/>
                  <a:gd name="T24" fmla="*/ 491 w 5788"/>
                  <a:gd name="T25" fmla="*/ 334 h 1097"/>
                  <a:gd name="T26" fmla="*/ 421 w 5788"/>
                  <a:gd name="T27" fmla="*/ 309 h 1097"/>
                  <a:gd name="T28" fmla="*/ 314 w 5788"/>
                  <a:gd name="T29" fmla="*/ 274 h 1097"/>
                  <a:gd name="T30" fmla="*/ 274 w 5788"/>
                  <a:gd name="T31" fmla="*/ 311 h 1097"/>
                  <a:gd name="T32" fmla="*/ 276 w 5788"/>
                  <a:gd name="T33" fmla="*/ 270 h 1097"/>
                  <a:gd name="T34" fmla="*/ 210 w 5788"/>
                  <a:gd name="T35" fmla="*/ 342 h 1097"/>
                  <a:gd name="T36" fmla="*/ 128 w 5788"/>
                  <a:gd name="T37" fmla="*/ 396 h 1097"/>
                  <a:gd name="T38" fmla="*/ 91 w 5788"/>
                  <a:gd name="T39" fmla="*/ 396 h 1097"/>
                  <a:gd name="T40" fmla="*/ 142 w 5788"/>
                  <a:gd name="T41" fmla="*/ 334 h 1097"/>
                  <a:gd name="T42" fmla="*/ 79 w 5788"/>
                  <a:gd name="T43" fmla="*/ 295 h 1097"/>
                  <a:gd name="T44" fmla="*/ 31 w 5788"/>
                  <a:gd name="T45" fmla="*/ 280 h 1097"/>
                  <a:gd name="T46" fmla="*/ 60 w 5788"/>
                  <a:gd name="T47" fmla="*/ 227 h 1097"/>
                  <a:gd name="T48" fmla="*/ 37 w 5788"/>
                  <a:gd name="T49" fmla="*/ 190 h 1097"/>
                  <a:gd name="T50" fmla="*/ 0 w 5788"/>
                  <a:gd name="T51" fmla="*/ 441 h 1097"/>
                  <a:gd name="T52" fmla="*/ 1321 w 5788"/>
                  <a:gd name="T53" fmla="*/ 589 h 1097"/>
                  <a:gd name="T54" fmla="*/ 1474 w 5788"/>
                  <a:gd name="T55" fmla="*/ 631 h 1097"/>
                  <a:gd name="T56" fmla="*/ 1593 w 5788"/>
                  <a:gd name="T57" fmla="*/ 641 h 1097"/>
                  <a:gd name="T58" fmla="*/ 1554 w 5788"/>
                  <a:gd name="T59" fmla="*/ 693 h 1097"/>
                  <a:gd name="T60" fmla="*/ 1476 w 5788"/>
                  <a:gd name="T61" fmla="*/ 728 h 1097"/>
                  <a:gd name="T62" fmla="*/ 1457 w 5788"/>
                  <a:gd name="T63" fmla="*/ 742 h 1097"/>
                  <a:gd name="T64" fmla="*/ 1457 w 5788"/>
                  <a:gd name="T65" fmla="*/ 783 h 1097"/>
                  <a:gd name="T66" fmla="*/ 1449 w 5788"/>
                  <a:gd name="T67" fmla="*/ 820 h 1097"/>
                  <a:gd name="T68" fmla="*/ 1381 w 5788"/>
                  <a:gd name="T69" fmla="*/ 876 h 1097"/>
                  <a:gd name="T70" fmla="*/ 1377 w 5788"/>
                  <a:gd name="T71" fmla="*/ 981 h 1097"/>
                  <a:gd name="T72" fmla="*/ 1313 w 5788"/>
                  <a:gd name="T73" fmla="*/ 913 h 1097"/>
                  <a:gd name="T74" fmla="*/ 1247 w 5788"/>
                  <a:gd name="T75" fmla="*/ 905 h 1097"/>
                  <a:gd name="T76" fmla="*/ 1159 w 5788"/>
                  <a:gd name="T77" fmla="*/ 913 h 1097"/>
                  <a:gd name="T78" fmla="*/ 1109 w 5788"/>
                  <a:gd name="T79" fmla="*/ 977 h 1097"/>
                  <a:gd name="T80" fmla="*/ 977 w 5788"/>
                  <a:gd name="T81" fmla="*/ 880 h 1097"/>
                  <a:gd name="T82" fmla="*/ 750 w 5788"/>
                  <a:gd name="T83" fmla="*/ 827 h 1097"/>
                  <a:gd name="T84" fmla="*/ 695 w 5788"/>
                  <a:gd name="T85" fmla="*/ 736 h 1097"/>
                  <a:gd name="T86" fmla="*/ 693 w 5788"/>
                  <a:gd name="T87" fmla="*/ 596 h 1097"/>
                  <a:gd name="T88" fmla="*/ 707 w 5788"/>
                  <a:gd name="T89" fmla="*/ 585 h 1097"/>
                  <a:gd name="T90" fmla="*/ 944 w 5788"/>
                  <a:gd name="T91" fmla="*/ 548 h 1097"/>
                  <a:gd name="T92" fmla="*/ 217 w 5788"/>
                  <a:gd name="T93" fmla="*/ 373 h 1097"/>
                  <a:gd name="T94" fmla="*/ 557 w 5788"/>
                  <a:gd name="T95" fmla="*/ 406 h 1097"/>
                  <a:gd name="T96" fmla="*/ 190 w 5788"/>
                  <a:gd name="T97" fmla="*/ 1078 h 1097"/>
                  <a:gd name="T98" fmla="*/ 530 w 5788"/>
                  <a:gd name="T99" fmla="*/ 350 h 1097"/>
                  <a:gd name="T100" fmla="*/ 509 w 5788"/>
                  <a:gd name="T101" fmla="*/ 359 h 1097"/>
                  <a:gd name="T102" fmla="*/ 547 w 5788"/>
                  <a:gd name="T103" fmla="*/ 375 h 1097"/>
                  <a:gd name="T104" fmla="*/ 534 w 5788"/>
                  <a:gd name="T105" fmla="*/ 381 h 1097"/>
                  <a:gd name="T106" fmla="*/ 561 w 5788"/>
                  <a:gd name="T107" fmla="*/ 396 h 1097"/>
                  <a:gd name="T108" fmla="*/ 544 w 5788"/>
                  <a:gd name="T109" fmla="*/ 414 h 1097"/>
                  <a:gd name="T110" fmla="*/ 330 w 5788"/>
                  <a:gd name="T111" fmla="*/ 293 h 1097"/>
                  <a:gd name="T112" fmla="*/ 110 w 5788"/>
                  <a:gd name="T113" fmla="*/ 420 h 1097"/>
                  <a:gd name="T114" fmla="*/ 163 w 5788"/>
                  <a:gd name="T115" fmla="*/ 1062 h 1097"/>
                  <a:gd name="T116" fmla="*/ 549 w 5788"/>
                  <a:gd name="T117" fmla="*/ 418 h 1097"/>
                  <a:gd name="T118" fmla="*/ 755 w 5788"/>
                  <a:gd name="T119" fmla="*/ 837 h 1097"/>
                  <a:gd name="T120" fmla="*/ 87 w 5788"/>
                  <a:gd name="T121" fmla="*/ 416 h 1097"/>
                  <a:gd name="T122" fmla="*/ 155 w 5788"/>
                  <a:gd name="T123" fmla="*/ 383 h 1097"/>
                  <a:gd name="T124" fmla="*/ 305 w 5788"/>
                  <a:gd name="T125" fmla="*/ 29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8" h="1097">
                    <a:moveTo>
                      <a:pt x="5788" y="167"/>
                    </a:moveTo>
                    <a:lnTo>
                      <a:pt x="5786" y="167"/>
                    </a:lnTo>
                    <a:lnTo>
                      <a:pt x="5784" y="167"/>
                    </a:lnTo>
                    <a:lnTo>
                      <a:pt x="5782" y="167"/>
                    </a:lnTo>
                    <a:lnTo>
                      <a:pt x="5780" y="167"/>
                    </a:lnTo>
                    <a:lnTo>
                      <a:pt x="5780" y="165"/>
                    </a:lnTo>
                    <a:lnTo>
                      <a:pt x="5778" y="165"/>
                    </a:lnTo>
                    <a:lnTo>
                      <a:pt x="5776" y="165"/>
                    </a:lnTo>
                    <a:lnTo>
                      <a:pt x="5775" y="163"/>
                    </a:lnTo>
                    <a:lnTo>
                      <a:pt x="5773" y="163"/>
                    </a:lnTo>
                    <a:lnTo>
                      <a:pt x="5773" y="161"/>
                    </a:lnTo>
                    <a:lnTo>
                      <a:pt x="5771" y="161"/>
                    </a:lnTo>
                    <a:lnTo>
                      <a:pt x="5769" y="159"/>
                    </a:lnTo>
                    <a:lnTo>
                      <a:pt x="5771" y="159"/>
                    </a:lnTo>
                    <a:lnTo>
                      <a:pt x="5771" y="157"/>
                    </a:lnTo>
                    <a:lnTo>
                      <a:pt x="5773" y="157"/>
                    </a:lnTo>
                    <a:lnTo>
                      <a:pt x="5775" y="157"/>
                    </a:lnTo>
                    <a:lnTo>
                      <a:pt x="5773" y="157"/>
                    </a:lnTo>
                    <a:lnTo>
                      <a:pt x="5773" y="159"/>
                    </a:lnTo>
                    <a:lnTo>
                      <a:pt x="5771" y="159"/>
                    </a:lnTo>
                    <a:lnTo>
                      <a:pt x="5771" y="161"/>
                    </a:lnTo>
                    <a:lnTo>
                      <a:pt x="5771" y="159"/>
                    </a:lnTo>
                    <a:lnTo>
                      <a:pt x="5773" y="159"/>
                    </a:lnTo>
                    <a:lnTo>
                      <a:pt x="5778" y="157"/>
                    </a:lnTo>
                    <a:lnTo>
                      <a:pt x="5778" y="155"/>
                    </a:lnTo>
                    <a:lnTo>
                      <a:pt x="5780" y="155"/>
                    </a:lnTo>
                    <a:lnTo>
                      <a:pt x="5782" y="153"/>
                    </a:lnTo>
                    <a:lnTo>
                      <a:pt x="5784" y="153"/>
                    </a:lnTo>
                    <a:lnTo>
                      <a:pt x="5784" y="155"/>
                    </a:lnTo>
                    <a:lnTo>
                      <a:pt x="5786" y="153"/>
                    </a:lnTo>
                    <a:lnTo>
                      <a:pt x="5788" y="153"/>
                    </a:lnTo>
                    <a:lnTo>
                      <a:pt x="5788" y="161"/>
                    </a:lnTo>
                    <a:lnTo>
                      <a:pt x="5788" y="167"/>
                    </a:lnTo>
                    <a:close/>
                    <a:moveTo>
                      <a:pt x="5788" y="303"/>
                    </a:moveTo>
                    <a:lnTo>
                      <a:pt x="5786" y="303"/>
                    </a:lnTo>
                    <a:lnTo>
                      <a:pt x="5784" y="303"/>
                    </a:lnTo>
                    <a:lnTo>
                      <a:pt x="5784" y="301"/>
                    </a:lnTo>
                    <a:lnTo>
                      <a:pt x="5782" y="301"/>
                    </a:lnTo>
                    <a:lnTo>
                      <a:pt x="5782" y="299"/>
                    </a:lnTo>
                    <a:lnTo>
                      <a:pt x="5780" y="297"/>
                    </a:lnTo>
                    <a:lnTo>
                      <a:pt x="5782" y="297"/>
                    </a:lnTo>
                    <a:lnTo>
                      <a:pt x="5784" y="297"/>
                    </a:lnTo>
                    <a:lnTo>
                      <a:pt x="5786" y="297"/>
                    </a:lnTo>
                    <a:lnTo>
                      <a:pt x="5788" y="297"/>
                    </a:lnTo>
                    <a:lnTo>
                      <a:pt x="5788" y="303"/>
                    </a:lnTo>
                    <a:close/>
                    <a:moveTo>
                      <a:pt x="5788" y="453"/>
                    </a:moveTo>
                    <a:lnTo>
                      <a:pt x="5784" y="453"/>
                    </a:lnTo>
                    <a:lnTo>
                      <a:pt x="5780" y="454"/>
                    </a:lnTo>
                    <a:lnTo>
                      <a:pt x="5778" y="456"/>
                    </a:lnTo>
                    <a:lnTo>
                      <a:pt x="5776" y="456"/>
                    </a:lnTo>
                    <a:lnTo>
                      <a:pt x="5775" y="456"/>
                    </a:lnTo>
                    <a:lnTo>
                      <a:pt x="5775" y="454"/>
                    </a:lnTo>
                    <a:lnTo>
                      <a:pt x="5776" y="454"/>
                    </a:lnTo>
                    <a:lnTo>
                      <a:pt x="5778" y="453"/>
                    </a:lnTo>
                    <a:lnTo>
                      <a:pt x="5780" y="453"/>
                    </a:lnTo>
                    <a:lnTo>
                      <a:pt x="5782" y="453"/>
                    </a:lnTo>
                    <a:lnTo>
                      <a:pt x="5784" y="453"/>
                    </a:lnTo>
                    <a:lnTo>
                      <a:pt x="5786" y="451"/>
                    </a:lnTo>
                    <a:lnTo>
                      <a:pt x="5784" y="451"/>
                    </a:lnTo>
                    <a:lnTo>
                      <a:pt x="5784" y="449"/>
                    </a:lnTo>
                    <a:lnTo>
                      <a:pt x="5786" y="449"/>
                    </a:lnTo>
                    <a:lnTo>
                      <a:pt x="5786" y="447"/>
                    </a:lnTo>
                    <a:lnTo>
                      <a:pt x="5788" y="447"/>
                    </a:lnTo>
                    <a:lnTo>
                      <a:pt x="5788" y="453"/>
                    </a:lnTo>
                    <a:close/>
                    <a:moveTo>
                      <a:pt x="5788" y="445"/>
                    </a:moveTo>
                    <a:lnTo>
                      <a:pt x="5786" y="445"/>
                    </a:lnTo>
                    <a:lnTo>
                      <a:pt x="5784" y="445"/>
                    </a:lnTo>
                    <a:lnTo>
                      <a:pt x="5784" y="443"/>
                    </a:lnTo>
                    <a:lnTo>
                      <a:pt x="5786" y="441"/>
                    </a:lnTo>
                    <a:lnTo>
                      <a:pt x="5788" y="441"/>
                    </a:lnTo>
                    <a:lnTo>
                      <a:pt x="5788" y="445"/>
                    </a:lnTo>
                    <a:close/>
                    <a:moveTo>
                      <a:pt x="5716" y="214"/>
                    </a:moveTo>
                    <a:lnTo>
                      <a:pt x="5718" y="214"/>
                    </a:lnTo>
                    <a:lnTo>
                      <a:pt x="5718" y="212"/>
                    </a:lnTo>
                    <a:lnTo>
                      <a:pt x="5716" y="212"/>
                    </a:lnTo>
                    <a:lnTo>
                      <a:pt x="5718" y="212"/>
                    </a:lnTo>
                    <a:lnTo>
                      <a:pt x="5720" y="212"/>
                    </a:lnTo>
                    <a:lnTo>
                      <a:pt x="5722" y="214"/>
                    </a:lnTo>
                    <a:lnTo>
                      <a:pt x="5724" y="214"/>
                    </a:lnTo>
                    <a:lnTo>
                      <a:pt x="5726" y="214"/>
                    </a:lnTo>
                    <a:lnTo>
                      <a:pt x="5728" y="212"/>
                    </a:lnTo>
                    <a:lnTo>
                      <a:pt x="5732" y="210"/>
                    </a:lnTo>
                    <a:lnTo>
                      <a:pt x="5734" y="210"/>
                    </a:lnTo>
                    <a:lnTo>
                      <a:pt x="5734" y="212"/>
                    </a:lnTo>
                    <a:lnTo>
                      <a:pt x="5736" y="212"/>
                    </a:lnTo>
                    <a:lnTo>
                      <a:pt x="5738" y="212"/>
                    </a:lnTo>
                    <a:lnTo>
                      <a:pt x="5738" y="214"/>
                    </a:lnTo>
                    <a:lnTo>
                      <a:pt x="5738" y="216"/>
                    </a:lnTo>
                    <a:lnTo>
                      <a:pt x="5740" y="216"/>
                    </a:lnTo>
                    <a:lnTo>
                      <a:pt x="5741" y="218"/>
                    </a:lnTo>
                    <a:lnTo>
                      <a:pt x="5743" y="218"/>
                    </a:lnTo>
                    <a:lnTo>
                      <a:pt x="5745" y="218"/>
                    </a:lnTo>
                    <a:lnTo>
                      <a:pt x="5745" y="219"/>
                    </a:lnTo>
                    <a:lnTo>
                      <a:pt x="5747" y="219"/>
                    </a:lnTo>
                    <a:lnTo>
                      <a:pt x="5749" y="219"/>
                    </a:lnTo>
                    <a:lnTo>
                      <a:pt x="5751" y="219"/>
                    </a:lnTo>
                    <a:lnTo>
                      <a:pt x="5751" y="221"/>
                    </a:lnTo>
                    <a:lnTo>
                      <a:pt x="5753" y="221"/>
                    </a:lnTo>
                    <a:lnTo>
                      <a:pt x="5753" y="219"/>
                    </a:lnTo>
                    <a:lnTo>
                      <a:pt x="5751" y="219"/>
                    </a:lnTo>
                    <a:lnTo>
                      <a:pt x="5755" y="219"/>
                    </a:lnTo>
                    <a:lnTo>
                      <a:pt x="5757" y="219"/>
                    </a:lnTo>
                    <a:lnTo>
                      <a:pt x="5759" y="221"/>
                    </a:lnTo>
                    <a:lnTo>
                      <a:pt x="5759" y="223"/>
                    </a:lnTo>
                    <a:lnTo>
                      <a:pt x="5757" y="225"/>
                    </a:lnTo>
                    <a:lnTo>
                      <a:pt x="5755" y="223"/>
                    </a:lnTo>
                    <a:lnTo>
                      <a:pt x="5753" y="223"/>
                    </a:lnTo>
                    <a:lnTo>
                      <a:pt x="5751" y="223"/>
                    </a:lnTo>
                    <a:lnTo>
                      <a:pt x="5749" y="223"/>
                    </a:lnTo>
                    <a:lnTo>
                      <a:pt x="5747" y="225"/>
                    </a:lnTo>
                    <a:lnTo>
                      <a:pt x="5745" y="227"/>
                    </a:lnTo>
                    <a:lnTo>
                      <a:pt x="5745" y="229"/>
                    </a:lnTo>
                    <a:lnTo>
                      <a:pt x="5743" y="229"/>
                    </a:lnTo>
                    <a:lnTo>
                      <a:pt x="5743" y="227"/>
                    </a:lnTo>
                    <a:lnTo>
                      <a:pt x="5741" y="225"/>
                    </a:lnTo>
                    <a:lnTo>
                      <a:pt x="5740" y="225"/>
                    </a:lnTo>
                    <a:lnTo>
                      <a:pt x="5738" y="223"/>
                    </a:lnTo>
                    <a:lnTo>
                      <a:pt x="5736" y="223"/>
                    </a:lnTo>
                    <a:lnTo>
                      <a:pt x="5736" y="221"/>
                    </a:lnTo>
                    <a:lnTo>
                      <a:pt x="5732" y="219"/>
                    </a:lnTo>
                    <a:lnTo>
                      <a:pt x="5730" y="218"/>
                    </a:lnTo>
                    <a:lnTo>
                      <a:pt x="5728" y="218"/>
                    </a:lnTo>
                    <a:lnTo>
                      <a:pt x="5726" y="218"/>
                    </a:lnTo>
                    <a:lnTo>
                      <a:pt x="5722" y="218"/>
                    </a:lnTo>
                    <a:lnTo>
                      <a:pt x="5724" y="218"/>
                    </a:lnTo>
                    <a:lnTo>
                      <a:pt x="5726" y="218"/>
                    </a:lnTo>
                    <a:lnTo>
                      <a:pt x="5730" y="219"/>
                    </a:lnTo>
                    <a:lnTo>
                      <a:pt x="5732" y="219"/>
                    </a:lnTo>
                    <a:lnTo>
                      <a:pt x="5732" y="221"/>
                    </a:lnTo>
                    <a:lnTo>
                      <a:pt x="5734" y="221"/>
                    </a:lnTo>
                    <a:lnTo>
                      <a:pt x="5732" y="221"/>
                    </a:lnTo>
                    <a:lnTo>
                      <a:pt x="5732" y="219"/>
                    </a:lnTo>
                    <a:lnTo>
                      <a:pt x="5730" y="219"/>
                    </a:lnTo>
                    <a:lnTo>
                      <a:pt x="5726" y="218"/>
                    </a:lnTo>
                    <a:lnTo>
                      <a:pt x="5724" y="218"/>
                    </a:lnTo>
                    <a:lnTo>
                      <a:pt x="5722" y="218"/>
                    </a:lnTo>
                    <a:lnTo>
                      <a:pt x="5718" y="218"/>
                    </a:lnTo>
                    <a:lnTo>
                      <a:pt x="5718" y="219"/>
                    </a:lnTo>
                    <a:lnTo>
                      <a:pt x="5716" y="219"/>
                    </a:lnTo>
                    <a:lnTo>
                      <a:pt x="5714" y="219"/>
                    </a:lnTo>
                    <a:lnTo>
                      <a:pt x="5712" y="219"/>
                    </a:lnTo>
                    <a:lnTo>
                      <a:pt x="5710" y="219"/>
                    </a:lnTo>
                    <a:lnTo>
                      <a:pt x="5710" y="218"/>
                    </a:lnTo>
                    <a:lnTo>
                      <a:pt x="5708" y="216"/>
                    </a:lnTo>
                    <a:lnTo>
                      <a:pt x="5708" y="214"/>
                    </a:lnTo>
                    <a:lnTo>
                      <a:pt x="5710" y="212"/>
                    </a:lnTo>
                    <a:lnTo>
                      <a:pt x="5710" y="210"/>
                    </a:lnTo>
                    <a:lnTo>
                      <a:pt x="5710" y="208"/>
                    </a:lnTo>
                    <a:lnTo>
                      <a:pt x="5712" y="208"/>
                    </a:lnTo>
                    <a:lnTo>
                      <a:pt x="5712" y="210"/>
                    </a:lnTo>
                    <a:lnTo>
                      <a:pt x="5714" y="214"/>
                    </a:lnTo>
                    <a:lnTo>
                      <a:pt x="5716" y="214"/>
                    </a:lnTo>
                    <a:close/>
                    <a:moveTo>
                      <a:pt x="5767" y="456"/>
                    </a:moveTo>
                    <a:lnTo>
                      <a:pt x="5765" y="458"/>
                    </a:lnTo>
                    <a:lnTo>
                      <a:pt x="5763" y="460"/>
                    </a:lnTo>
                    <a:lnTo>
                      <a:pt x="5761" y="462"/>
                    </a:lnTo>
                    <a:lnTo>
                      <a:pt x="5757" y="464"/>
                    </a:lnTo>
                    <a:lnTo>
                      <a:pt x="5755" y="466"/>
                    </a:lnTo>
                    <a:lnTo>
                      <a:pt x="5753" y="466"/>
                    </a:lnTo>
                    <a:lnTo>
                      <a:pt x="5755" y="464"/>
                    </a:lnTo>
                    <a:lnTo>
                      <a:pt x="5757" y="464"/>
                    </a:lnTo>
                    <a:lnTo>
                      <a:pt x="5757" y="462"/>
                    </a:lnTo>
                    <a:lnTo>
                      <a:pt x="5759" y="460"/>
                    </a:lnTo>
                    <a:lnTo>
                      <a:pt x="5759" y="458"/>
                    </a:lnTo>
                    <a:lnTo>
                      <a:pt x="5761" y="456"/>
                    </a:lnTo>
                    <a:lnTo>
                      <a:pt x="5763" y="456"/>
                    </a:lnTo>
                    <a:lnTo>
                      <a:pt x="5765" y="456"/>
                    </a:lnTo>
                    <a:lnTo>
                      <a:pt x="5765" y="454"/>
                    </a:lnTo>
                    <a:lnTo>
                      <a:pt x="5765" y="453"/>
                    </a:lnTo>
                    <a:lnTo>
                      <a:pt x="5767" y="451"/>
                    </a:lnTo>
                    <a:lnTo>
                      <a:pt x="5771" y="451"/>
                    </a:lnTo>
                    <a:lnTo>
                      <a:pt x="5773" y="451"/>
                    </a:lnTo>
                    <a:lnTo>
                      <a:pt x="5775" y="451"/>
                    </a:lnTo>
                    <a:lnTo>
                      <a:pt x="5775" y="453"/>
                    </a:lnTo>
                    <a:lnTo>
                      <a:pt x="5775" y="454"/>
                    </a:lnTo>
                    <a:lnTo>
                      <a:pt x="5773" y="454"/>
                    </a:lnTo>
                    <a:lnTo>
                      <a:pt x="5769" y="456"/>
                    </a:lnTo>
                    <a:lnTo>
                      <a:pt x="5767" y="456"/>
                    </a:lnTo>
                    <a:close/>
                    <a:moveTo>
                      <a:pt x="5675" y="478"/>
                    </a:moveTo>
                    <a:lnTo>
                      <a:pt x="5672" y="482"/>
                    </a:lnTo>
                    <a:lnTo>
                      <a:pt x="5670" y="482"/>
                    </a:lnTo>
                    <a:lnTo>
                      <a:pt x="5668" y="482"/>
                    </a:lnTo>
                    <a:lnTo>
                      <a:pt x="5668" y="484"/>
                    </a:lnTo>
                    <a:lnTo>
                      <a:pt x="5666" y="484"/>
                    </a:lnTo>
                    <a:lnTo>
                      <a:pt x="5664" y="484"/>
                    </a:lnTo>
                    <a:lnTo>
                      <a:pt x="5662" y="484"/>
                    </a:lnTo>
                    <a:lnTo>
                      <a:pt x="5660" y="484"/>
                    </a:lnTo>
                    <a:lnTo>
                      <a:pt x="5658" y="484"/>
                    </a:lnTo>
                    <a:lnTo>
                      <a:pt x="5656" y="484"/>
                    </a:lnTo>
                    <a:lnTo>
                      <a:pt x="5654" y="484"/>
                    </a:lnTo>
                    <a:lnTo>
                      <a:pt x="5656" y="482"/>
                    </a:lnTo>
                    <a:lnTo>
                      <a:pt x="5658" y="482"/>
                    </a:lnTo>
                    <a:lnTo>
                      <a:pt x="5660" y="482"/>
                    </a:lnTo>
                    <a:lnTo>
                      <a:pt x="5662" y="482"/>
                    </a:lnTo>
                    <a:lnTo>
                      <a:pt x="5664" y="482"/>
                    </a:lnTo>
                    <a:lnTo>
                      <a:pt x="5666" y="482"/>
                    </a:lnTo>
                    <a:lnTo>
                      <a:pt x="5666" y="480"/>
                    </a:lnTo>
                    <a:lnTo>
                      <a:pt x="5668" y="480"/>
                    </a:lnTo>
                    <a:lnTo>
                      <a:pt x="5666" y="480"/>
                    </a:lnTo>
                    <a:lnTo>
                      <a:pt x="5668" y="480"/>
                    </a:lnTo>
                    <a:lnTo>
                      <a:pt x="5670" y="480"/>
                    </a:lnTo>
                    <a:lnTo>
                      <a:pt x="5672" y="478"/>
                    </a:lnTo>
                    <a:lnTo>
                      <a:pt x="5670" y="478"/>
                    </a:lnTo>
                    <a:lnTo>
                      <a:pt x="5668" y="478"/>
                    </a:lnTo>
                    <a:lnTo>
                      <a:pt x="5668" y="476"/>
                    </a:lnTo>
                    <a:lnTo>
                      <a:pt x="5670" y="476"/>
                    </a:lnTo>
                    <a:lnTo>
                      <a:pt x="5672" y="474"/>
                    </a:lnTo>
                    <a:lnTo>
                      <a:pt x="5673" y="476"/>
                    </a:lnTo>
                    <a:lnTo>
                      <a:pt x="5675" y="476"/>
                    </a:lnTo>
                    <a:lnTo>
                      <a:pt x="5675" y="478"/>
                    </a:lnTo>
                    <a:close/>
                    <a:moveTo>
                      <a:pt x="5635" y="486"/>
                    </a:moveTo>
                    <a:lnTo>
                      <a:pt x="5633" y="486"/>
                    </a:lnTo>
                    <a:lnTo>
                      <a:pt x="5633" y="488"/>
                    </a:lnTo>
                    <a:lnTo>
                      <a:pt x="5635" y="488"/>
                    </a:lnTo>
                    <a:lnTo>
                      <a:pt x="5637" y="488"/>
                    </a:lnTo>
                    <a:lnTo>
                      <a:pt x="5637" y="489"/>
                    </a:lnTo>
                    <a:lnTo>
                      <a:pt x="5635" y="489"/>
                    </a:lnTo>
                    <a:lnTo>
                      <a:pt x="5631" y="491"/>
                    </a:lnTo>
                    <a:lnTo>
                      <a:pt x="5629" y="491"/>
                    </a:lnTo>
                    <a:lnTo>
                      <a:pt x="5627" y="493"/>
                    </a:lnTo>
                    <a:lnTo>
                      <a:pt x="5627" y="491"/>
                    </a:lnTo>
                    <a:lnTo>
                      <a:pt x="5629" y="489"/>
                    </a:lnTo>
                    <a:lnTo>
                      <a:pt x="5631" y="488"/>
                    </a:lnTo>
                    <a:lnTo>
                      <a:pt x="5631" y="486"/>
                    </a:lnTo>
                    <a:lnTo>
                      <a:pt x="5631" y="484"/>
                    </a:lnTo>
                    <a:lnTo>
                      <a:pt x="5633" y="484"/>
                    </a:lnTo>
                    <a:lnTo>
                      <a:pt x="5635" y="484"/>
                    </a:lnTo>
                    <a:lnTo>
                      <a:pt x="5635" y="486"/>
                    </a:lnTo>
                    <a:close/>
                    <a:moveTo>
                      <a:pt x="5613" y="489"/>
                    </a:moveTo>
                    <a:lnTo>
                      <a:pt x="5611" y="491"/>
                    </a:lnTo>
                    <a:lnTo>
                      <a:pt x="5609" y="491"/>
                    </a:lnTo>
                    <a:lnTo>
                      <a:pt x="5609" y="489"/>
                    </a:lnTo>
                    <a:lnTo>
                      <a:pt x="5611" y="489"/>
                    </a:lnTo>
                    <a:lnTo>
                      <a:pt x="5609" y="488"/>
                    </a:lnTo>
                    <a:lnTo>
                      <a:pt x="5607" y="488"/>
                    </a:lnTo>
                    <a:lnTo>
                      <a:pt x="5607" y="486"/>
                    </a:lnTo>
                    <a:lnTo>
                      <a:pt x="5609" y="486"/>
                    </a:lnTo>
                    <a:lnTo>
                      <a:pt x="5611" y="486"/>
                    </a:lnTo>
                    <a:lnTo>
                      <a:pt x="5613" y="488"/>
                    </a:lnTo>
                    <a:lnTo>
                      <a:pt x="5613" y="489"/>
                    </a:lnTo>
                    <a:close/>
                    <a:moveTo>
                      <a:pt x="5681" y="482"/>
                    </a:moveTo>
                    <a:lnTo>
                      <a:pt x="5683" y="482"/>
                    </a:lnTo>
                    <a:lnTo>
                      <a:pt x="5685" y="482"/>
                    </a:lnTo>
                    <a:lnTo>
                      <a:pt x="5687" y="482"/>
                    </a:lnTo>
                    <a:lnTo>
                      <a:pt x="5689" y="482"/>
                    </a:lnTo>
                    <a:lnTo>
                      <a:pt x="5691" y="482"/>
                    </a:lnTo>
                    <a:lnTo>
                      <a:pt x="5689" y="482"/>
                    </a:lnTo>
                    <a:lnTo>
                      <a:pt x="5687" y="482"/>
                    </a:lnTo>
                    <a:lnTo>
                      <a:pt x="5683" y="484"/>
                    </a:lnTo>
                    <a:lnTo>
                      <a:pt x="5681" y="482"/>
                    </a:lnTo>
                    <a:lnTo>
                      <a:pt x="5679" y="482"/>
                    </a:lnTo>
                    <a:lnTo>
                      <a:pt x="5677" y="484"/>
                    </a:lnTo>
                    <a:lnTo>
                      <a:pt x="5675" y="482"/>
                    </a:lnTo>
                    <a:lnTo>
                      <a:pt x="5673" y="482"/>
                    </a:lnTo>
                    <a:lnTo>
                      <a:pt x="5677" y="482"/>
                    </a:lnTo>
                    <a:lnTo>
                      <a:pt x="5679" y="482"/>
                    </a:lnTo>
                    <a:lnTo>
                      <a:pt x="5681" y="480"/>
                    </a:lnTo>
                    <a:lnTo>
                      <a:pt x="5681" y="482"/>
                    </a:lnTo>
                    <a:close/>
                    <a:moveTo>
                      <a:pt x="5699" y="293"/>
                    </a:moveTo>
                    <a:lnTo>
                      <a:pt x="5701" y="293"/>
                    </a:lnTo>
                    <a:lnTo>
                      <a:pt x="5703" y="295"/>
                    </a:lnTo>
                    <a:lnTo>
                      <a:pt x="5703" y="293"/>
                    </a:lnTo>
                    <a:lnTo>
                      <a:pt x="5701" y="293"/>
                    </a:lnTo>
                    <a:lnTo>
                      <a:pt x="5699" y="293"/>
                    </a:lnTo>
                    <a:lnTo>
                      <a:pt x="5699" y="295"/>
                    </a:lnTo>
                    <a:lnTo>
                      <a:pt x="5697" y="295"/>
                    </a:lnTo>
                    <a:lnTo>
                      <a:pt x="5695" y="293"/>
                    </a:lnTo>
                    <a:lnTo>
                      <a:pt x="5693" y="291"/>
                    </a:lnTo>
                    <a:lnTo>
                      <a:pt x="5691" y="291"/>
                    </a:lnTo>
                    <a:lnTo>
                      <a:pt x="5689" y="289"/>
                    </a:lnTo>
                    <a:lnTo>
                      <a:pt x="5691" y="289"/>
                    </a:lnTo>
                    <a:lnTo>
                      <a:pt x="5691" y="287"/>
                    </a:lnTo>
                    <a:lnTo>
                      <a:pt x="5693" y="287"/>
                    </a:lnTo>
                    <a:lnTo>
                      <a:pt x="5691" y="289"/>
                    </a:lnTo>
                    <a:lnTo>
                      <a:pt x="5693" y="289"/>
                    </a:lnTo>
                    <a:lnTo>
                      <a:pt x="5693" y="291"/>
                    </a:lnTo>
                    <a:lnTo>
                      <a:pt x="5695" y="291"/>
                    </a:lnTo>
                    <a:lnTo>
                      <a:pt x="5697" y="293"/>
                    </a:lnTo>
                    <a:lnTo>
                      <a:pt x="5699" y="293"/>
                    </a:lnTo>
                    <a:close/>
                    <a:moveTo>
                      <a:pt x="5625" y="488"/>
                    </a:moveTo>
                    <a:lnTo>
                      <a:pt x="5625" y="489"/>
                    </a:lnTo>
                    <a:lnTo>
                      <a:pt x="5623" y="491"/>
                    </a:lnTo>
                    <a:lnTo>
                      <a:pt x="5621" y="491"/>
                    </a:lnTo>
                    <a:lnTo>
                      <a:pt x="5621" y="489"/>
                    </a:lnTo>
                    <a:lnTo>
                      <a:pt x="5619" y="489"/>
                    </a:lnTo>
                    <a:lnTo>
                      <a:pt x="5617" y="489"/>
                    </a:lnTo>
                    <a:lnTo>
                      <a:pt x="5617" y="491"/>
                    </a:lnTo>
                    <a:lnTo>
                      <a:pt x="5615" y="491"/>
                    </a:lnTo>
                    <a:lnTo>
                      <a:pt x="5615" y="489"/>
                    </a:lnTo>
                    <a:lnTo>
                      <a:pt x="5617" y="489"/>
                    </a:lnTo>
                    <a:lnTo>
                      <a:pt x="5621" y="488"/>
                    </a:lnTo>
                    <a:lnTo>
                      <a:pt x="5623" y="488"/>
                    </a:lnTo>
                    <a:lnTo>
                      <a:pt x="5623" y="486"/>
                    </a:lnTo>
                    <a:lnTo>
                      <a:pt x="5625" y="486"/>
                    </a:lnTo>
                    <a:lnTo>
                      <a:pt x="5625" y="488"/>
                    </a:lnTo>
                    <a:close/>
                    <a:moveTo>
                      <a:pt x="5699" y="478"/>
                    </a:moveTo>
                    <a:lnTo>
                      <a:pt x="5697" y="478"/>
                    </a:lnTo>
                    <a:lnTo>
                      <a:pt x="5697" y="476"/>
                    </a:lnTo>
                    <a:lnTo>
                      <a:pt x="5699" y="476"/>
                    </a:lnTo>
                    <a:lnTo>
                      <a:pt x="5701" y="476"/>
                    </a:lnTo>
                    <a:lnTo>
                      <a:pt x="5703" y="476"/>
                    </a:lnTo>
                    <a:lnTo>
                      <a:pt x="5703" y="478"/>
                    </a:lnTo>
                    <a:lnTo>
                      <a:pt x="5701" y="478"/>
                    </a:lnTo>
                    <a:lnTo>
                      <a:pt x="5699" y="478"/>
                    </a:lnTo>
                    <a:close/>
                    <a:moveTo>
                      <a:pt x="5743" y="466"/>
                    </a:moveTo>
                    <a:lnTo>
                      <a:pt x="5741" y="466"/>
                    </a:lnTo>
                    <a:lnTo>
                      <a:pt x="5740" y="466"/>
                    </a:lnTo>
                    <a:lnTo>
                      <a:pt x="5741" y="464"/>
                    </a:lnTo>
                    <a:lnTo>
                      <a:pt x="5743" y="464"/>
                    </a:lnTo>
                    <a:lnTo>
                      <a:pt x="5743" y="466"/>
                    </a:lnTo>
                    <a:close/>
                    <a:moveTo>
                      <a:pt x="5730" y="470"/>
                    </a:moveTo>
                    <a:lnTo>
                      <a:pt x="5728" y="472"/>
                    </a:lnTo>
                    <a:lnTo>
                      <a:pt x="5728" y="470"/>
                    </a:lnTo>
                    <a:lnTo>
                      <a:pt x="5728" y="472"/>
                    </a:lnTo>
                    <a:lnTo>
                      <a:pt x="5726" y="472"/>
                    </a:lnTo>
                    <a:lnTo>
                      <a:pt x="5726" y="470"/>
                    </a:lnTo>
                    <a:lnTo>
                      <a:pt x="5728" y="468"/>
                    </a:lnTo>
                    <a:lnTo>
                      <a:pt x="5730" y="468"/>
                    </a:lnTo>
                    <a:lnTo>
                      <a:pt x="5730" y="470"/>
                    </a:lnTo>
                    <a:close/>
                    <a:moveTo>
                      <a:pt x="5642" y="484"/>
                    </a:moveTo>
                    <a:lnTo>
                      <a:pt x="5640" y="484"/>
                    </a:lnTo>
                    <a:lnTo>
                      <a:pt x="5639" y="482"/>
                    </a:lnTo>
                    <a:lnTo>
                      <a:pt x="5640" y="482"/>
                    </a:lnTo>
                    <a:lnTo>
                      <a:pt x="5642" y="482"/>
                    </a:lnTo>
                    <a:lnTo>
                      <a:pt x="5642" y="484"/>
                    </a:lnTo>
                    <a:close/>
                    <a:moveTo>
                      <a:pt x="5736" y="369"/>
                    </a:moveTo>
                    <a:lnTo>
                      <a:pt x="5734" y="371"/>
                    </a:lnTo>
                    <a:lnTo>
                      <a:pt x="5734" y="369"/>
                    </a:lnTo>
                    <a:lnTo>
                      <a:pt x="5732" y="369"/>
                    </a:lnTo>
                    <a:lnTo>
                      <a:pt x="5732" y="367"/>
                    </a:lnTo>
                    <a:lnTo>
                      <a:pt x="5734" y="367"/>
                    </a:lnTo>
                    <a:lnTo>
                      <a:pt x="5736" y="367"/>
                    </a:lnTo>
                    <a:lnTo>
                      <a:pt x="5738" y="367"/>
                    </a:lnTo>
                    <a:lnTo>
                      <a:pt x="5736" y="369"/>
                    </a:lnTo>
                    <a:close/>
                    <a:moveTo>
                      <a:pt x="5637" y="489"/>
                    </a:moveTo>
                    <a:lnTo>
                      <a:pt x="5637" y="488"/>
                    </a:lnTo>
                    <a:lnTo>
                      <a:pt x="5637" y="486"/>
                    </a:lnTo>
                    <a:lnTo>
                      <a:pt x="5639" y="486"/>
                    </a:lnTo>
                    <a:lnTo>
                      <a:pt x="5639" y="488"/>
                    </a:lnTo>
                    <a:lnTo>
                      <a:pt x="5637" y="489"/>
                    </a:lnTo>
                    <a:close/>
                    <a:moveTo>
                      <a:pt x="5743" y="381"/>
                    </a:moveTo>
                    <a:lnTo>
                      <a:pt x="5745" y="381"/>
                    </a:lnTo>
                    <a:lnTo>
                      <a:pt x="5747" y="381"/>
                    </a:lnTo>
                    <a:lnTo>
                      <a:pt x="5747" y="383"/>
                    </a:lnTo>
                    <a:lnTo>
                      <a:pt x="5745" y="383"/>
                    </a:lnTo>
                    <a:lnTo>
                      <a:pt x="5743" y="383"/>
                    </a:lnTo>
                    <a:lnTo>
                      <a:pt x="5743" y="381"/>
                    </a:lnTo>
                    <a:close/>
                    <a:moveTo>
                      <a:pt x="5642" y="488"/>
                    </a:moveTo>
                    <a:lnTo>
                      <a:pt x="5640" y="488"/>
                    </a:lnTo>
                    <a:lnTo>
                      <a:pt x="5639" y="488"/>
                    </a:lnTo>
                    <a:lnTo>
                      <a:pt x="5639" y="486"/>
                    </a:lnTo>
                    <a:lnTo>
                      <a:pt x="5640" y="486"/>
                    </a:lnTo>
                    <a:lnTo>
                      <a:pt x="5642" y="488"/>
                    </a:lnTo>
                    <a:close/>
                    <a:moveTo>
                      <a:pt x="0" y="153"/>
                    </a:moveTo>
                    <a:lnTo>
                      <a:pt x="2" y="153"/>
                    </a:lnTo>
                    <a:lnTo>
                      <a:pt x="2" y="151"/>
                    </a:lnTo>
                    <a:lnTo>
                      <a:pt x="6" y="150"/>
                    </a:lnTo>
                    <a:lnTo>
                      <a:pt x="8" y="148"/>
                    </a:lnTo>
                    <a:lnTo>
                      <a:pt x="11" y="146"/>
                    </a:lnTo>
                    <a:lnTo>
                      <a:pt x="13" y="146"/>
                    </a:lnTo>
                    <a:lnTo>
                      <a:pt x="15" y="146"/>
                    </a:lnTo>
                    <a:lnTo>
                      <a:pt x="15" y="148"/>
                    </a:lnTo>
                    <a:lnTo>
                      <a:pt x="19" y="148"/>
                    </a:lnTo>
                    <a:lnTo>
                      <a:pt x="21" y="148"/>
                    </a:lnTo>
                    <a:lnTo>
                      <a:pt x="25" y="146"/>
                    </a:lnTo>
                    <a:lnTo>
                      <a:pt x="23" y="146"/>
                    </a:lnTo>
                    <a:lnTo>
                      <a:pt x="21" y="146"/>
                    </a:lnTo>
                    <a:lnTo>
                      <a:pt x="19" y="146"/>
                    </a:lnTo>
                    <a:lnTo>
                      <a:pt x="19" y="144"/>
                    </a:lnTo>
                    <a:lnTo>
                      <a:pt x="19" y="142"/>
                    </a:lnTo>
                    <a:lnTo>
                      <a:pt x="21" y="142"/>
                    </a:lnTo>
                    <a:lnTo>
                      <a:pt x="23" y="142"/>
                    </a:lnTo>
                    <a:lnTo>
                      <a:pt x="25" y="140"/>
                    </a:lnTo>
                    <a:lnTo>
                      <a:pt x="27" y="140"/>
                    </a:lnTo>
                    <a:lnTo>
                      <a:pt x="31" y="138"/>
                    </a:lnTo>
                    <a:lnTo>
                      <a:pt x="31" y="140"/>
                    </a:lnTo>
                    <a:lnTo>
                      <a:pt x="33" y="140"/>
                    </a:lnTo>
                    <a:lnTo>
                      <a:pt x="37" y="136"/>
                    </a:lnTo>
                    <a:lnTo>
                      <a:pt x="42" y="134"/>
                    </a:lnTo>
                    <a:lnTo>
                      <a:pt x="44" y="134"/>
                    </a:lnTo>
                    <a:lnTo>
                      <a:pt x="46" y="134"/>
                    </a:lnTo>
                    <a:lnTo>
                      <a:pt x="50" y="134"/>
                    </a:lnTo>
                    <a:lnTo>
                      <a:pt x="52" y="134"/>
                    </a:lnTo>
                    <a:lnTo>
                      <a:pt x="54" y="134"/>
                    </a:lnTo>
                    <a:lnTo>
                      <a:pt x="54" y="136"/>
                    </a:lnTo>
                    <a:lnTo>
                      <a:pt x="52" y="134"/>
                    </a:lnTo>
                    <a:lnTo>
                      <a:pt x="50" y="134"/>
                    </a:lnTo>
                    <a:lnTo>
                      <a:pt x="50" y="136"/>
                    </a:lnTo>
                    <a:lnTo>
                      <a:pt x="52" y="136"/>
                    </a:lnTo>
                    <a:lnTo>
                      <a:pt x="52" y="138"/>
                    </a:lnTo>
                    <a:lnTo>
                      <a:pt x="50" y="140"/>
                    </a:lnTo>
                    <a:lnTo>
                      <a:pt x="50" y="142"/>
                    </a:lnTo>
                    <a:lnTo>
                      <a:pt x="50" y="144"/>
                    </a:lnTo>
                    <a:lnTo>
                      <a:pt x="48" y="144"/>
                    </a:lnTo>
                    <a:lnTo>
                      <a:pt x="48" y="146"/>
                    </a:lnTo>
                    <a:lnTo>
                      <a:pt x="46" y="146"/>
                    </a:lnTo>
                    <a:lnTo>
                      <a:pt x="48" y="146"/>
                    </a:lnTo>
                    <a:lnTo>
                      <a:pt x="50" y="146"/>
                    </a:lnTo>
                    <a:lnTo>
                      <a:pt x="52" y="148"/>
                    </a:lnTo>
                    <a:lnTo>
                      <a:pt x="54" y="148"/>
                    </a:lnTo>
                    <a:lnTo>
                      <a:pt x="54" y="150"/>
                    </a:lnTo>
                    <a:lnTo>
                      <a:pt x="56" y="148"/>
                    </a:lnTo>
                    <a:lnTo>
                      <a:pt x="58" y="148"/>
                    </a:lnTo>
                    <a:lnTo>
                      <a:pt x="60" y="148"/>
                    </a:lnTo>
                    <a:lnTo>
                      <a:pt x="60" y="150"/>
                    </a:lnTo>
                    <a:lnTo>
                      <a:pt x="62" y="150"/>
                    </a:lnTo>
                    <a:lnTo>
                      <a:pt x="64" y="150"/>
                    </a:lnTo>
                    <a:lnTo>
                      <a:pt x="64" y="148"/>
                    </a:lnTo>
                    <a:lnTo>
                      <a:pt x="68" y="148"/>
                    </a:lnTo>
                    <a:lnTo>
                      <a:pt x="70" y="148"/>
                    </a:lnTo>
                    <a:lnTo>
                      <a:pt x="72" y="150"/>
                    </a:lnTo>
                    <a:lnTo>
                      <a:pt x="75" y="150"/>
                    </a:lnTo>
                    <a:lnTo>
                      <a:pt x="77" y="150"/>
                    </a:lnTo>
                    <a:lnTo>
                      <a:pt x="79" y="150"/>
                    </a:lnTo>
                    <a:lnTo>
                      <a:pt x="81" y="150"/>
                    </a:lnTo>
                    <a:lnTo>
                      <a:pt x="83" y="150"/>
                    </a:lnTo>
                    <a:lnTo>
                      <a:pt x="83" y="151"/>
                    </a:lnTo>
                    <a:lnTo>
                      <a:pt x="83" y="150"/>
                    </a:lnTo>
                    <a:lnTo>
                      <a:pt x="85" y="148"/>
                    </a:lnTo>
                    <a:lnTo>
                      <a:pt x="87" y="146"/>
                    </a:lnTo>
                    <a:lnTo>
                      <a:pt x="87" y="144"/>
                    </a:lnTo>
                    <a:lnTo>
                      <a:pt x="89" y="144"/>
                    </a:lnTo>
                    <a:lnTo>
                      <a:pt x="91" y="144"/>
                    </a:lnTo>
                    <a:lnTo>
                      <a:pt x="93" y="144"/>
                    </a:lnTo>
                    <a:lnTo>
                      <a:pt x="93" y="146"/>
                    </a:lnTo>
                    <a:lnTo>
                      <a:pt x="93" y="144"/>
                    </a:lnTo>
                    <a:lnTo>
                      <a:pt x="95" y="144"/>
                    </a:lnTo>
                    <a:lnTo>
                      <a:pt x="95" y="146"/>
                    </a:lnTo>
                    <a:lnTo>
                      <a:pt x="95" y="148"/>
                    </a:lnTo>
                    <a:lnTo>
                      <a:pt x="97" y="148"/>
                    </a:lnTo>
                    <a:lnTo>
                      <a:pt x="97" y="146"/>
                    </a:lnTo>
                    <a:lnTo>
                      <a:pt x="97" y="144"/>
                    </a:lnTo>
                    <a:lnTo>
                      <a:pt x="95" y="142"/>
                    </a:lnTo>
                    <a:lnTo>
                      <a:pt x="93" y="142"/>
                    </a:lnTo>
                    <a:lnTo>
                      <a:pt x="89" y="140"/>
                    </a:lnTo>
                    <a:lnTo>
                      <a:pt x="85" y="140"/>
                    </a:lnTo>
                    <a:lnTo>
                      <a:pt x="83" y="140"/>
                    </a:lnTo>
                    <a:lnTo>
                      <a:pt x="83" y="142"/>
                    </a:lnTo>
                    <a:lnTo>
                      <a:pt x="83" y="144"/>
                    </a:lnTo>
                    <a:lnTo>
                      <a:pt x="81" y="142"/>
                    </a:lnTo>
                    <a:lnTo>
                      <a:pt x="81" y="140"/>
                    </a:lnTo>
                    <a:lnTo>
                      <a:pt x="83" y="140"/>
                    </a:lnTo>
                    <a:lnTo>
                      <a:pt x="83" y="138"/>
                    </a:lnTo>
                    <a:lnTo>
                      <a:pt x="83" y="136"/>
                    </a:lnTo>
                    <a:lnTo>
                      <a:pt x="81" y="136"/>
                    </a:lnTo>
                    <a:lnTo>
                      <a:pt x="77" y="132"/>
                    </a:lnTo>
                    <a:lnTo>
                      <a:pt x="75" y="132"/>
                    </a:lnTo>
                    <a:lnTo>
                      <a:pt x="75" y="130"/>
                    </a:lnTo>
                    <a:lnTo>
                      <a:pt x="74" y="130"/>
                    </a:lnTo>
                    <a:lnTo>
                      <a:pt x="72" y="128"/>
                    </a:lnTo>
                    <a:lnTo>
                      <a:pt x="72" y="126"/>
                    </a:lnTo>
                    <a:lnTo>
                      <a:pt x="74" y="126"/>
                    </a:lnTo>
                    <a:lnTo>
                      <a:pt x="75" y="124"/>
                    </a:lnTo>
                    <a:lnTo>
                      <a:pt x="79" y="130"/>
                    </a:lnTo>
                    <a:lnTo>
                      <a:pt x="79" y="132"/>
                    </a:lnTo>
                    <a:lnTo>
                      <a:pt x="81" y="136"/>
                    </a:lnTo>
                    <a:lnTo>
                      <a:pt x="83" y="136"/>
                    </a:lnTo>
                    <a:lnTo>
                      <a:pt x="83" y="138"/>
                    </a:lnTo>
                    <a:lnTo>
                      <a:pt x="87" y="138"/>
                    </a:lnTo>
                    <a:lnTo>
                      <a:pt x="89" y="138"/>
                    </a:lnTo>
                    <a:lnTo>
                      <a:pt x="91" y="138"/>
                    </a:lnTo>
                    <a:lnTo>
                      <a:pt x="93" y="138"/>
                    </a:lnTo>
                    <a:lnTo>
                      <a:pt x="93" y="136"/>
                    </a:lnTo>
                    <a:lnTo>
                      <a:pt x="95" y="136"/>
                    </a:lnTo>
                    <a:lnTo>
                      <a:pt x="97" y="138"/>
                    </a:lnTo>
                    <a:lnTo>
                      <a:pt x="99" y="140"/>
                    </a:lnTo>
                    <a:lnTo>
                      <a:pt x="101" y="140"/>
                    </a:lnTo>
                    <a:lnTo>
                      <a:pt x="103" y="140"/>
                    </a:lnTo>
                    <a:lnTo>
                      <a:pt x="103" y="142"/>
                    </a:lnTo>
                    <a:lnTo>
                      <a:pt x="105" y="140"/>
                    </a:lnTo>
                    <a:lnTo>
                      <a:pt x="109" y="140"/>
                    </a:lnTo>
                    <a:lnTo>
                      <a:pt x="110" y="140"/>
                    </a:lnTo>
                    <a:lnTo>
                      <a:pt x="110" y="136"/>
                    </a:lnTo>
                    <a:lnTo>
                      <a:pt x="109" y="134"/>
                    </a:lnTo>
                    <a:lnTo>
                      <a:pt x="105" y="134"/>
                    </a:lnTo>
                    <a:lnTo>
                      <a:pt x="103" y="134"/>
                    </a:lnTo>
                    <a:lnTo>
                      <a:pt x="101" y="134"/>
                    </a:lnTo>
                    <a:lnTo>
                      <a:pt x="101" y="132"/>
                    </a:lnTo>
                    <a:lnTo>
                      <a:pt x="99" y="132"/>
                    </a:lnTo>
                    <a:lnTo>
                      <a:pt x="95" y="134"/>
                    </a:lnTo>
                    <a:lnTo>
                      <a:pt x="93" y="134"/>
                    </a:lnTo>
                    <a:lnTo>
                      <a:pt x="93" y="136"/>
                    </a:lnTo>
                    <a:lnTo>
                      <a:pt x="91" y="136"/>
                    </a:lnTo>
                    <a:lnTo>
                      <a:pt x="89" y="136"/>
                    </a:lnTo>
                    <a:lnTo>
                      <a:pt x="85" y="134"/>
                    </a:lnTo>
                    <a:lnTo>
                      <a:pt x="83" y="132"/>
                    </a:lnTo>
                    <a:lnTo>
                      <a:pt x="83" y="130"/>
                    </a:lnTo>
                    <a:lnTo>
                      <a:pt x="83" y="126"/>
                    </a:lnTo>
                    <a:lnTo>
                      <a:pt x="85" y="124"/>
                    </a:lnTo>
                    <a:lnTo>
                      <a:pt x="87" y="124"/>
                    </a:lnTo>
                    <a:lnTo>
                      <a:pt x="89" y="124"/>
                    </a:lnTo>
                    <a:lnTo>
                      <a:pt x="87" y="122"/>
                    </a:lnTo>
                    <a:lnTo>
                      <a:pt x="85" y="122"/>
                    </a:lnTo>
                    <a:lnTo>
                      <a:pt x="83" y="122"/>
                    </a:lnTo>
                    <a:lnTo>
                      <a:pt x="77" y="122"/>
                    </a:lnTo>
                    <a:lnTo>
                      <a:pt x="74" y="124"/>
                    </a:lnTo>
                    <a:lnTo>
                      <a:pt x="74" y="122"/>
                    </a:lnTo>
                    <a:lnTo>
                      <a:pt x="75" y="120"/>
                    </a:lnTo>
                    <a:lnTo>
                      <a:pt x="75" y="118"/>
                    </a:lnTo>
                    <a:lnTo>
                      <a:pt x="74" y="120"/>
                    </a:lnTo>
                    <a:lnTo>
                      <a:pt x="75" y="120"/>
                    </a:lnTo>
                    <a:lnTo>
                      <a:pt x="74" y="120"/>
                    </a:lnTo>
                    <a:lnTo>
                      <a:pt x="74" y="122"/>
                    </a:lnTo>
                    <a:lnTo>
                      <a:pt x="72" y="124"/>
                    </a:lnTo>
                    <a:lnTo>
                      <a:pt x="70" y="124"/>
                    </a:lnTo>
                    <a:lnTo>
                      <a:pt x="70" y="122"/>
                    </a:lnTo>
                    <a:lnTo>
                      <a:pt x="68" y="122"/>
                    </a:lnTo>
                    <a:lnTo>
                      <a:pt x="66" y="122"/>
                    </a:lnTo>
                    <a:lnTo>
                      <a:pt x="64" y="122"/>
                    </a:lnTo>
                    <a:lnTo>
                      <a:pt x="62" y="122"/>
                    </a:lnTo>
                    <a:lnTo>
                      <a:pt x="60" y="122"/>
                    </a:lnTo>
                    <a:lnTo>
                      <a:pt x="58" y="122"/>
                    </a:lnTo>
                    <a:lnTo>
                      <a:pt x="54" y="120"/>
                    </a:lnTo>
                    <a:lnTo>
                      <a:pt x="52" y="120"/>
                    </a:lnTo>
                    <a:lnTo>
                      <a:pt x="52" y="118"/>
                    </a:lnTo>
                    <a:lnTo>
                      <a:pt x="52" y="117"/>
                    </a:lnTo>
                    <a:lnTo>
                      <a:pt x="52" y="115"/>
                    </a:lnTo>
                    <a:lnTo>
                      <a:pt x="50" y="111"/>
                    </a:lnTo>
                    <a:lnTo>
                      <a:pt x="48" y="109"/>
                    </a:lnTo>
                    <a:lnTo>
                      <a:pt x="46" y="107"/>
                    </a:lnTo>
                    <a:lnTo>
                      <a:pt x="44" y="107"/>
                    </a:lnTo>
                    <a:lnTo>
                      <a:pt x="44" y="105"/>
                    </a:lnTo>
                    <a:lnTo>
                      <a:pt x="41" y="105"/>
                    </a:lnTo>
                    <a:lnTo>
                      <a:pt x="41" y="103"/>
                    </a:lnTo>
                    <a:lnTo>
                      <a:pt x="37" y="101"/>
                    </a:lnTo>
                    <a:lnTo>
                      <a:pt x="31" y="97"/>
                    </a:lnTo>
                    <a:lnTo>
                      <a:pt x="29" y="97"/>
                    </a:lnTo>
                    <a:lnTo>
                      <a:pt x="29" y="95"/>
                    </a:lnTo>
                    <a:lnTo>
                      <a:pt x="27" y="95"/>
                    </a:lnTo>
                    <a:lnTo>
                      <a:pt x="25" y="95"/>
                    </a:lnTo>
                    <a:lnTo>
                      <a:pt x="23" y="95"/>
                    </a:lnTo>
                    <a:lnTo>
                      <a:pt x="23" y="93"/>
                    </a:lnTo>
                    <a:lnTo>
                      <a:pt x="21" y="93"/>
                    </a:lnTo>
                    <a:lnTo>
                      <a:pt x="19" y="93"/>
                    </a:lnTo>
                    <a:lnTo>
                      <a:pt x="17" y="93"/>
                    </a:lnTo>
                    <a:lnTo>
                      <a:pt x="17" y="91"/>
                    </a:lnTo>
                    <a:lnTo>
                      <a:pt x="15" y="91"/>
                    </a:lnTo>
                    <a:lnTo>
                      <a:pt x="15" y="89"/>
                    </a:lnTo>
                    <a:lnTo>
                      <a:pt x="13" y="89"/>
                    </a:lnTo>
                    <a:lnTo>
                      <a:pt x="11" y="87"/>
                    </a:lnTo>
                    <a:lnTo>
                      <a:pt x="9" y="87"/>
                    </a:lnTo>
                    <a:lnTo>
                      <a:pt x="8" y="87"/>
                    </a:lnTo>
                    <a:lnTo>
                      <a:pt x="6" y="87"/>
                    </a:lnTo>
                    <a:lnTo>
                      <a:pt x="4" y="87"/>
                    </a:lnTo>
                    <a:lnTo>
                      <a:pt x="4" y="85"/>
                    </a:lnTo>
                    <a:lnTo>
                      <a:pt x="9" y="85"/>
                    </a:lnTo>
                    <a:lnTo>
                      <a:pt x="8" y="85"/>
                    </a:lnTo>
                    <a:lnTo>
                      <a:pt x="4" y="85"/>
                    </a:lnTo>
                    <a:lnTo>
                      <a:pt x="6" y="87"/>
                    </a:lnTo>
                    <a:lnTo>
                      <a:pt x="8" y="87"/>
                    </a:lnTo>
                    <a:lnTo>
                      <a:pt x="11" y="85"/>
                    </a:lnTo>
                    <a:lnTo>
                      <a:pt x="11" y="84"/>
                    </a:lnTo>
                    <a:lnTo>
                      <a:pt x="13" y="82"/>
                    </a:lnTo>
                    <a:lnTo>
                      <a:pt x="13" y="80"/>
                    </a:lnTo>
                    <a:lnTo>
                      <a:pt x="13" y="78"/>
                    </a:lnTo>
                    <a:lnTo>
                      <a:pt x="13" y="76"/>
                    </a:lnTo>
                    <a:lnTo>
                      <a:pt x="13" y="74"/>
                    </a:lnTo>
                    <a:lnTo>
                      <a:pt x="13" y="72"/>
                    </a:lnTo>
                    <a:lnTo>
                      <a:pt x="15" y="72"/>
                    </a:lnTo>
                    <a:lnTo>
                      <a:pt x="19" y="72"/>
                    </a:lnTo>
                    <a:lnTo>
                      <a:pt x="21" y="72"/>
                    </a:lnTo>
                    <a:lnTo>
                      <a:pt x="25" y="72"/>
                    </a:lnTo>
                    <a:lnTo>
                      <a:pt x="27" y="72"/>
                    </a:lnTo>
                    <a:lnTo>
                      <a:pt x="33" y="72"/>
                    </a:lnTo>
                    <a:lnTo>
                      <a:pt x="37" y="72"/>
                    </a:lnTo>
                    <a:lnTo>
                      <a:pt x="41" y="70"/>
                    </a:lnTo>
                    <a:lnTo>
                      <a:pt x="42" y="70"/>
                    </a:lnTo>
                    <a:lnTo>
                      <a:pt x="44" y="70"/>
                    </a:lnTo>
                    <a:lnTo>
                      <a:pt x="46" y="70"/>
                    </a:lnTo>
                    <a:lnTo>
                      <a:pt x="48" y="68"/>
                    </a:lnTo>
                    <a:lnTo>
                      <a:pt x="50" y="68"/>
                    </a:lnTo>
                    <a:lnTo>
                      <a:pt x="54" y="66"/>
                    </a:lnTo>
                    <a:lnTo>
                      <a:pt x="56" y="64"/>
                    </a:lnTo>
                    <a:lnTo>
                      <a:pt x="58" y="64"/>
                    </a:lnTo>
                    <a:lnTo>
                      <a:pt x="58" y="62"/>
                    </a:lnTo>
                    <a:lnTo>
                      <a:pt x="60" y="60"/>
                    </a:lnTo>
                    <a:lnTo>
                      <a:pt x="62" y="58"/>
                    </a:lnTo>
                    <a:lnTo>
                      <a:pt x="62" y="56"/>
                    </a:lnTo>
                    <a:lnTo>
                      <a:pt x="60" y="60"/>
                    </a:lnTo>
                    <a:lnTo>
                      <a:pt x="62" y="58"/>
                    </a:lnTo>
                    <a:lnTo>
                      <a:pt x="64" y="58"/>
                    </a:lnTo>
                    <a:lnTo>
                      <a:pt x="64" y="54"/>
                    </a:lnTo>
                    <a:lnTo>
                      <a:pt x="64" y="52"/>
                    </a:lnTo>
                    <a:lnTo>
                      <a:pt x="66" y="49"/>
                    </a:lnTo>
                    <a:lnTo>
                      <a:pt x="64" y="49"/>
                    </a:lnTo>
                    <a:lnTo>
                      <a:pt x="66" y="47"/>
                    </a:lnTo>
                    <a:lnTo>
                      <a:pt x="68" y="45"/>
                    </a:lnTo>
                    <a:lnTo>
                      <a:pt x="70" y="43"/>
                    </a:lnTo>
                    <a:lnTo>
                      <a:pt x="72" y="43"/>
                    </a:lnTo>
                    <a:lnTo>
                      <a:pt x="74" y="41"/>
                    </a:lnTo>
                    <a:lnTo>
                      <a:pt x="74" y="39"/>
                    </a:lnTo>
                    <a:lnTo>
                      <a:pt x="75" y="37"/>
                    </a:lnTo>
                    <a:lnTo>
                      <a:pt x="77" y="35"/>
                    </a:lnTo>
                    <a:lnTo>
                      <a:pt x="79" y="33"/>
                    </a:lnTo>
                    <a:lnTo>
                      <a:pt x="81" y="33"/>
                    </a:lnTo>
                    <a:lnTo>
                      <a:pt x="81" y="31"/>
                    </a:lnTo>
                    <a:lnTo>
                      <a:pt x="83" y="31"/>
                    </a:lnTo>
                    <a:lnTo>
                      <a:pt x="85" y="33"/>
                    </a:lnTo>
                    <a:lnTo>
                      <a:pt x="83" y="35"/>
                    </a:lnTo>
                    <a:lnTo>
                      <a:pt x="81" y="35"/>
                    </a:lnTo>
                    <a:lnTo>
                      <a:pt x="79" y="35"/>
                    </a:lnTo>
                    <a:lnTo>
                      <a:pt x="83" y="35"/>
                    </a:lnTo>
                    <a:lnTo>
                      <a:pt x="85" y="35"/>
                    </a:lnTo>
                    <a:lnTo>
                      <a:pt x="85" y="33"/>
                    </a:lnTo>
                    <a:lnTo>
                      <a:pt x="87" y="33"/>
                    </a:lnTo>
                    <a:lnTo>
                      <a:pt x="89" y="33"/>
                    </a:lnTo>
                    <a:lnTo>
                      <a:pt x="91" y="33"/>
                    </a:lnTo>
                    <a:lnTo>
                      <a:pt x="93" y="33"/>
                    </a:lnTo>
                    <a:lnTo>
                      <a:pt x="95" y="33"/>
                    </a:lnTo>
                    <a:lnTo>
                      <a:pt x="99" y="31"/>
                    </a:lnTo>
                    <a:lnTo>
                      <a:pt x="99" y="29"/>
                    </a:lnTo>
                    <a:lnTo>
                      <a:pt x="101" y="29"/>
                    </a:lnTo>
                    <a:lnTo>
                      <a:pt x="105" y="27"/>
                    </a:lnTo>
                    <a:lnTo>
                      <a:pt x="107" y="25"/>
                    </a:lnTo>
                    <a:lnTo>
                      <a:pt x="109" y="25"/>
                    </a:lnTo>
                    <a:lnTo>
                      <a:pt x="110" y="23"/>
                    </a:lnTo>
                    <a:lnTo>
                      <a:pt x="114" y="23"/>
                    </a:lnTo>
                    <a:lnTo>
                      <a:pt x="114" y="25"/>
                    </a:lnTo>
                    <a:lnTo>
                      <a:pt x="112" y="25"/>
                    </a:lnTo>
                    <a:lnTo>
                      <a:pt x="110" y="27"/>
                    </a:lnTo>
                    <a:lnTo>
                      <a:pt x="112" y="27"/>
                    </a:lnTo>
                    <a:lnTo>
                      <a:pt x="114" y="29"/>
                    </a:lnTo>
                    <a:lnTo>
                      <a:pt x="116" y="33"/>
                    </a:lnTo>
                    <a:lnTo>
                      <a:pt x="114" y="29"/>
                    </a:lnTo>
                    <a:lnTo>
                      <a:pt x="116" y="27"/>
                    </a:lnTo>
                    <a:lnTo>
                      <a:pt x="116" y="25"/>
                    </a:lnTo>
                    <a:lnTo>
                      <a:pt x="116" y="27"/>
                    </a:lnTo>
                    <a:lnTo>
                      <a:pt x="118" y="27"/>
                    </a:lnTo>
                    <a:lnTo>
                      <a:pt x="120" y="25"/>
                    </a:lnTo>
                    <a:lnTo>
                      <a:pt x="122" y="25"/>
                    </a:lnTo>
                    <a:lnTo>
                      <a:pt x="124" y="25"/>
                    </a:lnTo>
                    <a:lnTo>
                      <a:pt x="120" y="25"/>
                    </a:lnTo>
                    <a:lnTo>
                      <a:pt x="118" y="25"/>
                    </a:lnTo>
                    <a:lnTo>
                      <a:pt x="116" y="25"/>
                    </a:lnTo>
                    <a:lnTo>
                      <a:pt x="116" y="23"/>
                    </a:lnTo>
                    <a:lnTo>
                      <a:pt x="114" y="21"/>
                    </a:lnTo>
                    <a:lnTo>
                      <a:pt x="112" y="21"/>
                    </a:lnTo>
                    <a:lnTo>
                      <a:pt x="110" y="23"/>
                    </a:lnTo>
                    <a:lnTo>
                      <a:pt x="110" y="21"/>
                    </a:lnTo>
                    <a:lnTo>
                      <a:pt x="112" y="21"/>
                    </a:lnTo>
                    <a:lnTo>
                      <a:pt x="114" y="19"/>
                    </a:lnTo>
                    <a:lnTo>
                      <a:pt x="116" y="19"/>
                    </a:lnTo>
                    <a:lnTo>
                      <a:pt x="118" y="17"/>
                    </a:lnTo>
                    <a:lnTo>
                      <a:pt x="120" y="16"/>
                    </a:lnTo>
                    <a:lnTo>
                      <a:pt x="124" y="16"/>
                    </a:lnTo>
                    <a:lnTo>
                      <a:pt x="126" y="16"/>
                    </a:lnTo>
                    <a:lnTo>
                      <a:pt x="124" y="16"/>
                    </a:lnTo>
                    <a:lnTo>
                      <a:pt x="126" y="16"/>
                    </a:lnTo>
                    <a:lnTo>
                      <a:pt x="126" y="17"/>
                    </a:lnTo>
                    <a:lnTo>
                      <a:pt x="124" y="17"/>
                    </a:lnTo>
                    <a:lnTo>
                      <a:pt x="122" y="17"/>
                    </a:lnTo>
                    <a:lnTo>
                      <a:pt x="124" y="19"/>
                    </a:lnTo>
                    <a:lnTo>
                      <a:pt x="126" y="19"/>
                    </a:lnTo>
                    <a:lnTo>
                      <a:pt x="128" y="17"/>
                    </a:lnTo>
                    <a:lnTo>
                      <a:pt x="130" y="17"/>
                    </a:lnTo>
                    <a:lnTo>
                      <a:pt x="132" y="17"/>
                    </a:lnTo>
                    <a:lnTo>
                      <a:pt x="134" y="17"/>
                    </a:lnTo>
                    <a:lnTo>
                      <a:pt x="136" y="17"/>
                    </a:lnTo>
                    <a:lnTo>
                      <a:pt x="138" y="16"/>
                    </a:lnTo>
                    <a:lnTo>
                      <a:pt x="140" y="16"/>
                    </a:lnTo>
                    <a:lnTo>
                      <a:pt x="142" y="16"/>
                    </a:lnTo>
                    <a:lnTo>
                      <a:pt x="143" y="16"/>
                    </a:lnTo>
                    <a:lnTo>
                      <a:pt x="145" y="16"/>
                    </a:lnTo>
                    <a:lnTo>
                      <a:pt x="147" y="16"/>
                    </a:lnTo>
                    <a:lnTo>
                      <a:pt x="149" y="16"/>
                    </a:lnTo>
                    <a:lnTo>
                      <a:pt x="149" y="14"/>
                    </a:lnTo>
                    <a:lnTo>
                      <a:pt x="153" y="12"/>
                    </a:lnTo>
                    <a:lnTo>
                      <a:pt x="157" y="10"/>
                    </a:lnTo>
                    <a:lnTo>
                      <a:pt x="159" y="8"/>
                    </a:lnTo>
                    <a:lnTo>
                      <a:pt x="161" y="6"/>
                    </a:lnTo>
                    <a:lnTo>
                      <a:pt x="165" y="2"/>
                    </a:lnTo>
                    <a:lnTo>
                      <a:pt x="167" y="2"/>
                    </a:lnTo>
                    <a:lnTo>
                      <a:pt x="169" y="0"/>
                    </a:lnTo>
                    <a:lnTo>
                      <a:pt x="169" y="2"/>
                    </a:lnTo>
                    <a:lnTo>
                      <a:pt x="171" y="4"/>
                    </a:lnTo>
                    <a:lnTo>
                      <a:pt x="173" y="4"/>
                    </a:lnTo>
                    <a:lnTo>
                      <a:pt x="175" y="4"/>
                    </a:lnTo>
                    <a:lnTo>
                      <a:pt x="176" y="4"/>
                    </a:lnTo>
                    <a:lnTo>
                      <a:pt x="176" y="6"/>
                    </a:lnTo>
                    <a:lnTo>
                      <a:pt x="178" y="6"/>
                    </a:lnTo>
                    <a:lnTo>
                      <a:pt x="180" y="6"/>
                    </a:lnTo>
                    <a:lnTo>
                      <a:pt x="182" y="6"/>
                    </a:lnTo>
                    <a:lnTo>
                      <a:pt x="184" y="6"/>
                    </a:lnTo>
                    <a:lnTo>
                      <a:pt x="184" y="8"/>
                    </a:lnTo>
                    <a:lnTo>
                      <a:pt x="182" y="12"/>
                    </a:lnTo>
                    <a:lnTo>
                      <a:pt x="180" y="12"/>
                    </a:lnTo>
                    <a:lnTo>
                      <a:pt x="178" y="12"/>
                    </a:lnTo>
                    <a:lnTo>
                      <a:pt x="176" y="12"/>
                    </a:lnTo>
                    <a:lnTo>
                      <a:pt x="175" y="14"/>
                    </a:lnTo>
                    <a:lnTo>
                      <a:pt x="176" y="14"/>
                    </a:lnTo>
                    <a:lnTo>
                      <a:pt x="178" y="14"/>
                    </a:lnTo>
                    <a:lnTo>
                      <a:pt x="178" y="16"/>
                    </a:lnTo>
                    <a:lnTo>
                      <a:pt x="178" y="17"/>
                    </a:lnTo>
                    <a:lnTo>
                      <a:pt x="178" y="16"/>
                    </a:lnTo>
                    <a:lnTo>
                      <a:pt x="182" y="16"/>
                    </a:lnTo>
                    <a:lnTo>
                      <a:pt x="184" y="16"/>
                    </a:lnTo>
                    <a:lnTo>
                      <a:pt x="184" y="14"/>
                    </a:lnTo>
                    <a:lnTo>
                      <a:pt x="188" y="12"/>
                    </a:lnTo>
                    <a:lnTo>
                      <a:pt x="188" y="10"/>
                    </a:lnTo>
                    <a:lnTo>
                      <a:pt x="190" y="12"/>
                    </a:lnTo>
                    <a:lnTo>
                      <a:pt x="190" y="10"/>
                    </a:lnTo>
                    <a:lnTo>
                      <a:pt x="188" y="8"/>
                    </a:lnTo>
                    <a:lnTo>
                      <a:pt x="190" y="8"/>
                    </a:lnTo>
                    <a:lnTo>
                      <a:pt x="192" y="6"/>
                    </a:lnTo>
                    <a:lnTo>
                      <a:pt x="192" y="8"/>
                    </a:lnTo>
                    <a:lnTo>
                      <a:pt x="192" y="10"/>
                    </a:lnTo>
                    <a:lnTo>
                      <a:pt x="192" y="12"/>
                    </a:lnTo>
                    <a:lnTo>
                      <a:pt x="194" y="10"/>
                    </a:lnTo>
                    <a:lnTo>
                      <a:pt x="194" y="8"/>
                    </a:lnTo>
                    <a:lnTo>
                      <a:pt x="196" y="8"/>
                    </a:lnTo>
                    <a:lnTo>
                      <a:pt x="200" y="10"/>
                    </a:lnTo>
                    <a:lnTo>
                      <a:pt x="200" y="12"/>
                    </a:lnTo>
                    <a:lnTo>
                      <a:pt x="200" y="14"/>
                    </a:lnTo>
                    <a:lnTo>
                      <a:pt x="198" y="14"/>
                    </a:lnTo>
                    <a:lnTo>
                      <a:pt x="200" y="16"/>
                    </a:lnTo>
                    <a:lnTo>
                      <a:pt x="204" y="16"/>
                    </a:lnTo>
                    <a:lnTo>
                      <a:pt x="206" y="16"/>
                    </a:lnTo>
                    <a:lnTo>
                      <a:pt x="206" y="17"/>
                    </a:lnTo>
                    <a:lnTo>
                      <a:pt x="208" y="17"/>
                    </a:lnTo>
                    <a:lnTo>
                      <a:pt x="210" y="16"/>
                    </a:lnTo>
                    <a:lnTo>
                      <a:pt x="211" y="16"/>
                    </a:lnTo>
                    <a:lnTo>
                      <a:pt x="211" y="14"/>
                    </a:lnTo>
                    <a:lnTo>
                      <a:pt x="213" y="14"/>
                    </a:lnTo>
                    <a:lnTo>
                      <a:pt x="215" y="14"/>
                    </a:lnTo>
                    <a:lnTo>
                      <a:pt x="217" y="14"/>
                    </a:lnTo>
                    <a:lnTo>
                      <a:pt x="219" y="14"/>
                    </a:lnTo>
                    <a:lnTo>
                      <a:pt x="221" y="14"/>
                    </a:lnTo>
                    <a:lnTo>
                      <a:pt x="223" y="14"/>
                    </a:lnTo>
                    <a:lnTo>
                      <a:pt x="227" y="14"/>
                    </a:lnTo>
                    <a:lnTo>
                      <a:pt x="229" y="16"/>
                    </a:lnTo>
                    <a:lnTo>
                      <a:pt x="229" y="14"/>
                    </a:lnTo>
                    <a:lnTo>
                      <a:pt x="231" y="14"/>
                    </a:lnTo>
                    <a:lnTo>
                      <a:pt x="233" y="14"/>
                    </a:lnTo>
                    <a:lnTo>
                      <a:pt x="233" y="16"/>
                    </a:lnTo>
                    <a:lnTo>
                      <a:pt x="235" y="16"/>
                    </a:lnTo>
                    <a:lnTo>
                      <a:pt x="237" y="16"/>
                    </a:lnTo>
                    <a:lnTo>
                      <a:pt x="239" y="16"/>
                    </a:lnTo>
                    <a:lnTo>
                      <a:pt x="239" y="17"/>
                    </a:lnTo>
                    <a:lnTo>
                      <a:pt x="235" y="17"/>
                    </a:lnTo>
                    <a:lnTo>
                      <a:pt x="233" y="19"/>
                    </a:lnTo>
                    <a:lnTo>
                      <a:pt x="233" y="21"/>
                    </a:lnTo>
                    <a:lnTo>
                      <a:pt x="235" y="21"/>
                    </a:lnTo>
                    <a:lnTo>
                      <a:pt x="235" y="23"/>
                    </a:lnTo>
                    <a:lnTo>
                      <a:pt x="239" y="23"/>
                    </a:lnTo>
                    <a:lnTo>
                      <a:pt x="241" y="23"/>
                    </a:lnTo>
                    <a:lnTo>
                      <a:pt x="237" y="23"/>
                    </a:lnTo>
                    <a:lnTo>
                      <a:pt x="235" y="23"/>
                    </a:lnTo>
                    <a:lnTo>
                      <a:pt x="233" y="23"/>
                    </a:lnTo>
                    <a:lnTo>
                      <a:pt x="231" y="23"/>
                    </a:lnTo>
                    <a:lnTo>
                      <a:pt x="233" y="25"/>
                    </a:lnTo>
                    <a:lnTo>
                      <a:pt x="237" y="23"/>
                    </a:lnTo>
                    <a:lnTo>
                      <a:pt x="239" y="23"/>
                    </a:lnTo>
                    <a:lnTo>
                      <a:pt x="241" y="23"/>
                    </a:lnTo>
                    <a:lnTo>
                      <a:pt x="243" y="23"/>
                    </a:lnTo>
                    <a:lnTo>
                      <a:pt x="246" y="23"/>
                    </a:lnTo>
                    <a:lnTo>
                      <a:pt x="244" y="25"/>
                    </a:lnTo>
                    <a:lnTo>
                      <a:pt x="243" y="25"/>
                    </a:lnTo>
                    <a:lnTo>
                      <a:pt x="243" y="27"/>
                    </a:lnTo>
                    <a:lnTo>
                      <a:pt x="244" y="27"/>
                    </a:lnTo>
                    <a:lnTo>
                      <a:pt x="246" y="27"/>
                    </a:lnTo>
                    <a:lnTo>
                      <a:pt x="248" y="27"/>
                    </a:lnTo>
                    <a:lnTo>
                      <a:pt x="250" y="27"/>
                    </a:lnTo>
                    <a:lnTo>
                      <a:pt x="252" y="27"/>
                    </a:lnTo>
                    <a:lnTo>
                      <a:pt x="254" y="29"/>
                    </a:lnTo>
                    <a:lnTo>
                      <a:pt x="254" y="27"/>
                    </a:lnTo>
                    <a:lnTo>
                      <a:pt x="258" y="27"/>
                    </a:lnTo>
                    <a:lnTo>
                      <a:pt x="262" y="25"/>
                    </a:lnTo>
                    <a:lnTo>
                      <a:pt x="264" y="25"/>
                    </a:lnTo>
                    <a:lnTo>
                      <a:pt x="266" y="25"/>
                    </a:lnTo>
                    <a:lnTo>
                      <a:pt x="268" y="27"/>
                    </a:lnTo>
                    <a:lnTo>
                      <a:pt x="270" y="27"/>
                    </a:lnTo>
                    <a:lnTo>
                      <a:pt x="272" y="27"/>
                    </a:lnTo>
                    <a:lnTo>
                      <a:pt x="274" y="25"/>
                    </a:lnTo>
                    <a:lnTo>
                      <a:pt x="276" y="25"/>
                    </a:lnTo>
                    <a:lnTo>
                      <a:pt x="281" y="25"/>
                    </a:lnTo>
                    <a:lnTo>
                      <a:pt x="283" y="25"/>
                    </a:lnTo>
                    <a:lnTo>
                      <a:pt x="283" y="27"/>
                    </a:lnTo>
                    <a:lnTo>
                      <a:pt x="283" y="25"/>
                    </a:lnTo>
                    <a:lnTo>
                      <a:pt x="285" y="25"/>
                    </a:lnTo>
                    <a:lnTo>
                      <a:pt x="287" y="25"/>
                    </a:lnTo>
                    <a:lnTo>
                      <a:pt x="289" y="27"/>
                    </a:lnTo>
                    <a:lnTo>
                      <a:pt x="293" y="29"/>
                    </a:lnTo>
                    <a:lnTo>
                      <a:pt x="295" y="27"/>
                    </a:lnTo>
                    <a:lnTo>
                      <a:pt x="295" y="29"/>
                    </a:lnTo>
                    <a:lnTo>
                      <a:pt x="297" y="29"/>
                    </a:lnTo>
                    <a:lnTo>
                      <a:pt x="299" y="31"/>
                    </a:lnTo>
                    <a:lnTo>
                      <a:pt x="301" y="31"/>
                    </a:lnTo>
                    <a:lnTo>
                      <a:pt x="301" y="29"/>
                    </a:lnTo>
                    <a:lnTo>
                      <a:pt x="303" y="29"/>
                    </a:lnTo>
                    <a:lnTo>
                      <a:pt x="305" y="29"/>
                    </a:lnTo>
                    <a:lnTo>
                      <a:pt x="305" y="31"/>
                    </a:lnTo>
                    <a:lnTo>
                      <a:pt x="309" y="33"/>
                    </a:lnTo>
                    <a:lnTo>
                      <a:pt x="311" y="33"/>
                    </a:lnTo>
                    <a:lnTo>
                      <a:pt x="311" y="35"/>
                    </a:lnTo>
                    <a:lnTo>
                      <a:pt x="312" y="35"/>
                    </a:lnTo>
                    <a:lnTo>
                      <a:pt x="314" y="35"/>
                    </a:lnTo>
                    <a:lnTo>
                      <a:pt x="316" y="35"/>
                    </a:lnTo>
                    <a:lnTo>
                      <a:pt x="318" y="35"/>
                    </a:lnTo>
                    <a:lnTo>
                      <a:pt x="320" y="35"/>
                    </a:lnTo>
                    <a:lnTo>
                      <a:pt x="322" y="35"/>
                    </a:lnTo>
                    <a:lnTo>
                      <a:pt x="326" y="35"/>
                    </a:lnTo>
                    <a:lnTo>
                      <a:pt x="330" y="35"/>
                    </a:lnTo>
                    <a:lnTo>
                      <a:pt x="334" y="35"/>
                    </a:lnTo>
                    <a:lnTo>
                      <a:pt x="336" y="35"/>
                    </a:lnTo>
                    <a:lnTo>
                      <a:pt x="338" y="35"/>
                    </a:lnTo>
                    <a:lnTo>
                      <a:pt x="340" y="35"/>
                    </a:lnTo>
                    <a:lnTo>
                      <a:pt x="342" y="35"/>
                    </a:lnTo>
                    <a:lnTo>
                      <a:pt x="342" y="37"/>
                    </a:lnTo>
                    <a:lnTo>
                      <a:pt x="344" y="37"/>
                    </a:lnTo>
                    <a:lnTo>
                      <a:pt x="345" y="37"/>
                    </a:lnTo>
                    <a:lnTo>
                      <a:pt x="347" y="39"/>
                    </a:lnTo>
                    <a:lnTo>
                      <a:pt x="351" y="41"/>
                    </a:lnTo>
                    <a:lnTo>
                      <a:pt x="353" y="41"/>
                    </a:lnTo>
                    <a:lnTo>
                      <a:pt x="355" y="41"/>
                    </a:lnTo>
                    <a:lnTo>
                      <a:pt x="357" y="41"/>
                    </a:lnTo>
                    <a:lnTo>
                      <a:pt x="359" y="41"/>
                    </a:lnTo>
                    <a:lnTo>
                      <a:pt x="361" y="41"/>
                    </a:lnTo>
                    <a:lnTo>
                      <a:pt x="361" y="39"/>
                    </a:lnTo>
                    <a:lnTo>
                      <a:pt x="365" y="39"/>
                    </a:lnTo>
                    <a:lnTo>
                      <a:pt x="367" y="39"/>
                    </a:lnTo>
                    <a:lnTo>
                      <a:pt x="369" y="39"/>
                    </a:lnTo>
                    <a:lnTo>
                      <a:pt x="369" y="37"/>
                    </a:lnTo>
                    <a:lnTo>
                      <a:pt x="375" y="37"/>
                    </a:lnTo>
                    <a:lnTo>
                      <a:pt x="377" y="37"/>
                    </a:lnTo>
                    <a:lnTo>
                      <a:pt x="379" y="37"/>
                    </a:lnTo>
                    <a:lnTo>
                      <a:pt x="380" y="37"/>
                    </a:lnTo>
                    <a:lnTo>
                      <a:pt x="382" y="39"/>
                    </a:lnTo>
                    <a:lnTo>
                      <a:pt x="382" y="37"/>
                    </a:lnTo>
                    <a:lnTo>
                      <a:pt x="386" y="37"/>
                    </a:lnTo>
                    <a:lnTo>
                      <a:pt x="388" y="39"/>
                    </a:lnTo>
                    <a:lnTo>
                      <a:pt x="392" y="39"/>
                    </a:lnTo>
                    <a:lnTo>
                      <a:pt x="394" y="41"/>
                    </a:lnTo>
                    <a:lnTo>
                      <a:pt x="396" y="43"/>
                    </a:lnTo>
                    <a:lnTo>
                      <a:pt x="398" y="45"/>
                    </a:lnTo>
                    <a:lnTo>
                      <a:pt x="400" y="45"/>
                    </a:lnTo>
                    <a:lnTo>
                      <a:pt x="402" y="45"/>
                    </a:lnTo>
                    <a:lnTo>
                      <a:pt x="404" y="47"/>
                    </a:lnTo>
                    <a:lnTo>
                      <a:pt x="406" y="47"/>
                    </a:lnTo>
                    <a:lnTo>
                      <a:pt x="408" y="47"/>
                    </a:lnTo>
                    <a:lnTo>
                      <a:pt x="410" y="49"/>
                    </a:lnTo>
                    <a:lnTo>
                      <a:pt x="412" y="49"/>
                    </a:lnTo>
                    <a:lnTo>
                      <a:pt x="412" y="50"/>
                    </a:lnTo>
                    <a:lnTo>
                      <a:pt x="413" y="50"/>
                    </a:lnTo>
                    <a:lnTo>
                      <a:pt x="415" y="50"/>
                    </a:lnTo>
                    <a:lnTo>
                      <a:pt x="415" y="49"/>
                    </a:lnTo>
                    <a:lnTo>
                      <a:pt x="413" y="49"/>
                    </a:lnTo>
                    <a:lnTo>
                      <a:pt x="415" y="49"/>
                    </a:lnTo>
                    <a:lnTo>
                      <a:pt x="419" y="50"/>
                    </a:lnTo>
                    <a:lnTo>
                      <a:pt x="419" y="54"/>
                    </a:lnTo>
                    <a:lnTo>
                      <a:pt x="419" y="56"/>
                    </a:lnTo>
                    <a:lnTo>
                      <a:pt x="419" y="70"/>
                    </a:lnTo>
                    <a:lnTo>
                      <a:pt x="419" y="82"/>
                    </a:lnTo>
                    <a:lnTo>
                      <a:pt x="419" y="89"/>
                    </a:lnTo>
                    <a:lnTo>
                      <a:pt x="419" y="95"/>
                    </a:lnTo>
                    <a:lnTo>
                      <a:pt x="419" y="101"/>
                    </a:lnTo>
                    <a:lnTo>
                      <a:pt x="419" y="103"/>
                    </a:lnTo>
                    <a:lnTo>
                      <a:pt x="419" y="109"/>
                    </a:lnTo>
                    <a:lnTo>
                      <a:pt x="419" y="117"/>
                    </a:lnTo>
                    <a:lnTo>
                      <a:pt x="419" y="122"/>
                    </a:lnTo>
                    <a:lnTo>
                      <a:pt x="419" y="128"/>
                    </a:lnTo>
                    <a:lnTo>
                      <a:pt x="419" y="132"/>
                    </a:lnTo>
                    <a:lnTo>
                      <a:pt x="419" y="138"/>
                    </a:lnTo>
                    <a:lnTo>
                      <a:pt x="419" y="148"/>
                    </a:lnTo>
                    <a:lnTo>
                      <a:pt x="419" y="159"/>
                    </a:lnTo>
                    <a:lnTo>
                      <a:pt x="419" y="171"/>
                    </a:lnTo>
                    <a:lnTo>
                      <a:pt x="419" y="173"/>
                    </a:lnTo>
                    <a:lnTo>
                      <a:pt x="419" y="198"/>
                    </a:lnTo>
                    <a:lnTo>
                      <a:pt x="419" y="204"/>
                    </a:lnTo>
                    <a:lnTo>
                      <a:pt x="419" y="208"/>
                    </a:lnTo>
                    <a:lnTo>
                      <a:pt x="419" y="225"/>
                    </a:lnTo>
                    <a:lnTo>
                      <a:pt x="419" y="235"/>
                    </a:lnTo>
                    <a:lnTo>
                      <a:pt x="419" y="278"/>
                    </a:lnTo>
                    <a:lnTo>
                      <a:pt x="419" y="280"/>
                    </a:lnTo>
                    <a:lnTo>
                      <a:pt x="419" y="293"/>
                    </a:lnTo>
                    <a:lnTo>
                      <a:pt x="419" y="295"/>
                    </a:lnTo>
                    <a:lnTo>
                      <a:pt x="427" y="297"/>
                    </a:lnTo>
                    <a:lnTo>
                      <a:pt x="427" y="295"/>
                    </a:lnTo>
                    <a:lnTo>
                      <a:pt x="435" y="297"/>
                    </a:lnTo>
                    <a:lnTo>
                      <a:pt x="437" y="297"/>
                    </a:lnTo>
                    <a:lnTo>
                      <a:pt x="439" y="295"/>
                    </a:lnTo>
                    <a:lnTo>
                      <a:pt x="441" y="293"/>
                    </a:lnTo>
                    <a:lnTo>
                      <a:pt x="443" y="293"/>
                    </a:lnTo>
                    <a:lnTo>
                      <a:pt x="450" y="293"/>
                    </a:lnTo>
                    <a:lnTo>
                      <a:pt x="448" y="295"/>
                    </a:lnTo>
                    <a:lnTo>
                      <a:pt x="448" y="297"/>
                    </a:lnTo>
                    <a:lnTo>
                      <a:pt x="448" y="299"/>
                    </a:lnTo>
                    <a:lnTo>
                      <a:pt x="448" y="301"/>
                    </a:lnTo>
                    <a:lnTo>
                      <a:pt x="450" y="303"/>
                    </a:lnTo>
                    <a:lnTo>
                      <a:pt x="456" y="305"/>
                    </a:lnTo>
                    <a:lnTo>
                      <a:pt x="456" y="307"/>
                    </a:lnTo>
                    <a:lnTo>
                      <a:pt x="458" y="309"/>
                    </a:lnTo>
                    <a:lnTo>
                      <a:pt x="462" y="311"/>
                    </a:lnTo>
                    <a:lnTo>
                      <a:pt x="464" y="313"/>
                    </a:lnTo>
                    <a:lnTo>
                      <a:pt x="468" y="317"/>
                    </a:lnTo>
                    <a:lnTo>
                      <a:pt x="474" y="320"/>
                    </a:lnTo>
                    <a:lnTo>
                      <a:pt x="474" y="322"/>
                    </a:lnTo>
                    <a:lnTo>
                      <a:pt x="476" y="324"/>
                    </a:lnTo>
                    <a:lnTo>
                      <a:pt x="476" y="326"/>
                    </a:lnTo>
                    <a:lnTo>
                      <a:pt x="476" y="328"/>
                    </a:lnTo>
                    <a:lnTo>
                      <a:pt x="478" y="326"/>
                    </a:lnTo>
                    <a:lnTo>
                      <a:pt x="480" y="326"/>
                    </a:lnTo>
                    <a:lnTo>
                      <a:pt x="481" y="324"/>
                    </a:lnTo>
                    <a:lnTo>
                      <a:pt x="483" y="324"/>
                    </a:lnTo>
                    <a:lnTo>
                      <a:pt x="483" y="322"/>
                    </a:lnTo>
                    <a:lnTo>
                      <a:pt x="485" y="322"/>
                    </a:lnTo>
                    <a:lnTo>
                      <a:pt x="487" y="322"/>
                    </a:lnTo>
                    <a:lnTo>
                      <a:pt x="489" y="322"/>
                    </a:lnTo>
                    <a:lnTo>
                      <a:pt x="491" y="320"/>
                    </a:lnTo>
                    <a:lnTo>
                      <a:pt x="491" y="319"/>
                    </a:lnTo>
                    <a:lnTo>
                      <a:pt x="491" y="317"/>
                    </a:lnTo>
                    <a:lnTo>
                      <a:pt x="491" y="315"/>
                    </a:lnTo>
                    <a:lnTo>
                      <a:pt x="493" y="315"/>
                    </a:lnTo>
                    <a:lnTo>
                      <a:pt x="495" y="315"/>
                    </a:lnTo>
                    <a:lnTo>
                      <a:pt x="495" y="313"/>
                    </a:lnTo>
                    <a:lnTo>
                      <a:pt x="493" y="311"/>
                    </a:lnTo>
                    <a:lnTo>
                      <a:pt x="495" y="311"/>
                    </a:lnTo>
                    <a:lnTo>
                      <a:pt x="497" y="311"/>
                    </a:lnTo>
                    <a:lnTo>
                      <a:pt x="499" y="311"/>
                    </a:lnTo>
                    <a:lnTo>
                      <a:pt x="501" y="309"/>
                    </a:lnTo>
                    <a:lnTo>
                      <a:pt x="507" y="307"/>
                    </a:lnTo>
                    <a:lnTo>
                      <a:pt x="509" y="309"/>
                    </a:lnTo>
                    <a:lnTo>
                      <a:pt x="513" y="311"/>
                    </a:lnTo>
                    <a:lnTo>
                      <a:pt x="514" y="313"/>
                    </a:lnTo>
                    <a:lnTo>
                      <a:pt x="514" y="315"/>
                    </a:lnTo>
                    <a:lnTo>
                      <a:pt x="513" y="317"/>
                    </a:lnTo>
                    <a:lnTo>
                      <a:pt x="516" y="319"/>
                    </a:lnTo>
                    <a:lnTo>
                      <a:pt x="518" y="320"/>
                    </a:lnTo>
                    <a:lnTo>
                      <a:pt x="520" y="320"/>
                    </a:lnTo>
                    <a:lnTo>
                      <a:pt x="520" y="322"/>
                    </a:lnTo>
                    <a:lnTo>
                      <a:pt x="522" y="322"/>
                    </a:lnTo>
                    <a:lnTo>
                      <a:pt x="524" y="322"/>
                    </a:lnTo>
                    <a:lnTo>
                      <a:pt x="524" y="324"/>
                    </a:lnTo>
                    <a:lnTo>
                      <a:pt x="526" y="326"/>
                    </a:lnTo>
                    <a:lnTo>
                      <a:pt x="526" y="328"/>
                    </a:lnTo>
                    <a:lnTo>
                      <a:pt x="528" y="330"/>
                    </a:lnTo>
                    <a:lnTo>
                      <a:pt x="530" y="330"/>
                    </a:lnTo>
                    <a:lnTo>
                      <a:pt x="534" y="332"/>
                    </a:lnTo>
                    <a:lnTo>
                      <a:pt x="536" y="334"/>
                    </a:lnTo>
                    <a:lnTo>
                      <a:pt x="538" y="338"/>
                    </a:lnTo>
                    <a:lnTo>
                      <a:pt x="540" y="338"/>
                    </a:lnTo>
                    <a:lnTo>
                      <a:pt x="542" y="340"/>
                    </a:lnTo>
                    <a:lnTo>
                      <a:pt x="540" y="340"/>
                    </a:lnTo>
                    <a:lnTo>
                      <a:pt x="540" y="342"/>
                    </a:lnTo>
                    <a:lnTo>
                      <a:pt x="542" y="344"/>
                    </a:lnTo>
                    <a:lnTo>
                      <a:pt x="544" y="344"/>
                    </a:lnTo>
                    <a:lnTo>
                      <a:pt x="544" y="346"/>
                    </a:lnTo>
                    <a:lnTo>
                      <a:pt x="546" y="346"/>
                    </a:lnTo>
                    <a:lnTo>
                      <a:pt x="546" y="348"/>
                    </a:lnTo>
                    <a:lnTo>
                      <a:pt x="546" y="350"/>
                    </a:lnTo>
                    <a:lnTo>
                      <a:pt x="547" y="350"/>
                    </a:lnTo>
                    <a:lnTo>
                      <a:pt x="547" y="352"/>
                    </a:lnTo>
                    <a:lnTo>
                      <a:pt x="549" y="353"/>
                    </a:lnTo>
                    <a:lnTo>
                      <a:pt x="549" y="355"/>
                    </a:lnTo>
                    <a:lnTo>
                      <a:pt x="551" y="355"/>
                    </a:lnTo>
                    <a:lnTo>
                      <a:pt x="553" y="359"/>
                    </a:lnTo>
                    <a:lnTo>
                      <a:pt x="555" y="361"/>
                    </a:lnTo>
                    <a:lnTo>
                      <a:pt x="555" y="363"/>
                    </a:lnTo>
                    <a:lnTo>
                      <a:pt x="557" y="363"/>
                    </a:lnTo>
                    <a:lnTo>
                      <a:pt x="557" y="365"/>
                    </a:lnTo>
                    <a:lnTo>
                      <a:pt x="559" y="367"/>
                    </a:lnTo>
                    <a:lnTo>
                      <a:pt x="559" y="369"/>
                    </a:lnTo>
                    <a:lnTo>
                      <a:pt x="557" y="371"/>
                    </a:lnTo>
                    <a:lnTo>
                      <a:pt x="559" y="371"/>
                    </a:lnTo>
                    <a:lnTo>
                      <a:pt x="563" y="371"/>
                    </a:lnTo>
                    <a:lnTo>
                      <a:pt x="563" y="373"/>
                    </a:lnTo>
                    <a:lnTo>
                      <a:pt x="561" y="375"/>
                    </a:lnTo>
                    <a:lnTo>
                      <a:pt x="565" y="377"/>
                    </a:lnTo>
                    <a:lnTo>
                      <a:pt x="565" y="379"/>
                    </a:lnTo>
                    <a:lnTo>
                      <a:pt x="567" y="383"/>
                    </a:lnTo>
                    <a:lnTo>
                      <a:pt x="569" y="383"/>
                    </a:lnTo>
                    <a:lnTo>
                      <a:pt x="571" y="381"/>
                    </a:lnTo>
                    <a:lnTo>
                      <a:pt x="571" y="383"/>
                    </a:lnTo>
                    <a:lnTo>
                      <a:pt x="575" y="385"/>
                    </a:lnTo>
                    <a:lnTo>
                      <a:pt x="577" y="385"/>
                    </a:lnTo>
                    <a:lnTo>
                      <a:pt x="577" y="387"/>
                    </a:lnTo>
                    <a:lnTo>
                      <a:pt x="579" y="387"/>
                    </a:lnTo>
                    <a:lnTo>
                      <a:pt x="581" y="387"/>
                    </a:lnTo>
                    <a:lnTo>
                      <a:pt x="582" y="387"/>
                    </a:lnTo>
                    <a:lnTo>
                      <a:pt x="584" y="388"/>
                    </a:lnTo>
                    <a:lnTo>
                      <a:pt x="584" y="390"/>
                    </a:lnTo>
                    <a:lnTo>
                      <a:pt x="586" y="390"/>
                    </a:lnTo>
                    <a:lnTo>
                      <a:pt x="588" y="390"/>
                    </a:lnTo>
                    <a:lnTo>
                      <a:pt x="590" y="392"/>
                    </a:lnTo>
                    <a:lnTo>
                      <a:pt x="592" y="392"/>
                    </a:lnTo>
                    <a:lnTo>
                      <a:pt x="594" y="392"/>
                    </a:lnTo>
                    <a:lnTo>
                      <a:pt x="594" y="394"/>
                    </a:lnTo>
                    <a:lnTo>
                      <a:pt x="596" y="394"/>
                    </a:lnTo>
                    <a:lnTo>
                      <a:pt x="596" y="398"/>
                    </a:lnTo>
                    <a:lnTo>
                      <a:pt x="594" y="398"/>
                    </a:lnTo>
                    <a:lnTo>
                      <a:pt x="594" y="400"/>
                    </a:lnTo>
                    <a:lnTo>
                      <a:pt x="592" y="400"/>
                    </a:lnTo>
                    <a:lnTo>
                      <a:pt x="592" y="406"/>
                    </a:lnTo>
                    <a:lnTo>
                      <a:pt x="594" y="410"/>
                    </a:lnTo>
                    <a:lnTo>
                      <a:pt x="596" y="412"/>
                    </a:lnTo>
                    <a:lnTo>
                      <a:pt x="594" y="414"/>
                    </a:lnTo>
                    <a:lnTo>
                      <a:pt x="592" y="416"/>
                    </a:lnTo>
                    <a:lnTo>
                      <a:pt x="592" y="418"/>
                    </a:lnTo>
                    <a:lnTo>
                      <a:pt x="590" y="418"/>
                    </a:lnTo>
                    <a:lnTo>
                      <a:pt x="590" y="420"/>
                    </a:lnTo>
                    <a:lnTo>
                      <a:pt x="588" y="421"/>
                    </a:lnTo>
                    <a:lnTo>
                      <a:pt x="586" y="421"/>
                    </a:lnTo>
                    <a:lnTo>
                      <a:pt x="584" y="423"/>
                    </a:lnTo>
                    <a:lnTo>
                      <a:pt x="584" y="421"/>
                    </a:lnTo>
                    <a:lnTo>
                      <a:pt x="582" y="420"/>
                    </a:lnTo>
                    <a:lnTo>
                      <a:pt x="582" y="421"/>
                    </a:lnTo>
                    <a:lnTo>
                      <a:pt x="584" y="421"/>
                    </a:lnTo>
                    <a:lnTo>
                      <a:pt x="582" y="421"/>
                    </a:lnTo>
                    <a:lnTo>
                      <a:pt x="582" y="423"/>
                    </a:lnTo>
                    <a:lnTo>
                      <a:pt x="581" y="423"/>
                    </a:lnTo>
                    <a:lnTo>
                      <a:pt x="581" y="421"/>
                    </a:lnTo>
                    <a:lnTo>
                      <a:pt x="581" y="420"/>
                    </a:lnTo>
                    <a:lnTo>
                      <a:pt x="579" y="418"/>
                    </a:lnTo>
                    <a:lnTo>
                      <a:pt x="581" y="418"/>
                    </a:lnTo>
                    <a:lnTo>
                      <a:pt x="581" y="416"/>
                    </a:lnTo>
                    <a:lnTo>
                      <a:pt x="582" y="416"/>
                    </a:lnTo>
                    <a:lnTo>
                      <a:pt x="584" y="416"/>
                    </a:lnTo>
                    <a:lnTo>
                      <a:pt x="586" y="414"/>
                    </a:lnTo>
                    <a:lnTo>
                      <a:pt x="588" y="410"/>
                    </a:lnTo>
                    <a:lnTo>
                      <a:pt x="586" y="410"/>
                    </a:lnTo>
                    <a:lnTo>
                      <a:pt x="586" y="412"/>
                    </a:lnTo>
                    <a:lnTo>
                      <a:pt x="586" y="414"/>
                    </a:lnTo>
                    <a:lnTo>
                      <a:pt x="584" y="416"/>
                    </a:lnTo>
                    <a:lnTo>
                      <a:pt x="582" y="416"/>
                    </a:lnTo>
                    <a:lnTo>
                      <a:pt x="581" y="416"/>
                    </a:lnTo>
                    <a:lnTo>
                      <a:pt x="579" y="416"/>
                    </a:lnTo>
                    <a:lnTo>
                      <a:pt x="579" y="414"/>
                    </a:lnTo>
                    <a:lnTo>
                      <a:pt x="581" y="412"/>
                    </a:lnTo>
                    <a:lnTo>
                      <a:pt x="582" y="412"/>
                    </a:lnTo>
                    <a:lnTo>
                      <a:pt x="584" y="412"/>
                    </a:lnTo>
                    <a:lnTo>
                      <a:pt x="586" y="412"/>
                    </a:lnTo>
                    <a:lnTo>
                      <a:pt x="584" y="410"/>
                    </a:lnTo>
                    <a:lnTo>
                      <a:pt x="584" y="412"/>
                    </a:lnTo>
                    <a:lnTo>
                      <a:pt x="582" y="412"/>
                    </a:lnTo>
                    <a:lnTo>
                      <a:pt x="581" y="410"/>
                    </a:lnTo>
                    <a:lnTo>
                      <a:pt x="581" y="408"/>
                    </a:lnTo>
                    <a:lnTo>
                      <a:pt x="581" y="406"/>
                    </a:lnTo>
                    <a:lnTo>
                      <a:pt x="581" y="404"/>
                    </a:lnTo>
                    <a:lnTo>
                      <a:pt x="581" y="402"/>
                    </a:lnTo>
                    <a:lnTo>
                      <a:pt x="579" y="398"/>
                    </a:lnTo>
                    <a:lnTo>
                      <a:pt x="577" y="398"/>
                    </a:lnTo>
                    <a:lnTo>
                      <a:pt x="577" y="396"/>
                    </a:lnTo>
                    <a:lnTo>
                      <a:pt x="579" y="394"/>
                    </a:lnTo>
                    <a:lnTo>
                      <a:pt x="579" y="392"/>
                    </a:lnTo>
                    <a:lnTo>
                      <a:pt x="577" y="394"/>
                    </a:lnTo>
                    <a:lnTo>
                      <a:pt x="575" y="396"/>
                    </a:lnTo>
                    <a:lnTo>
                      <a:pt x="573" y="396"/>
                    </a:lnTo>
                    <a:lnTo>
                      <a:pt x="571" y="396"/>
                    </a:lnTo>
                    <a:lnTo>
                      <a:pt x="567" y="398"/>
                    </a:lnTo>
                    <a:lnTo>
                      <a:pt x="565" y="398"/>
                    </a:lnTo>
                    <a:lnTo>
                      <a:pt x="567" y="400"/>
                    </a:lnTo>
                    <a:lnTo>
                      <a:pt x="567" y="402"/>
                    </a:lnTo>
                    <a:lnTo>
                      <a:pt x="565" y="404"/>
                    </a:lnTo>
                    <a:lnTo>
                      <a:pt x="565" y="406"/>
                    </a:lnTo>
                    <a:lnTo>
                      <a:pt x="563" y="406"/>
                    </a:lnTo>
                    <a:lnTo>
                      <a:pt x="561" y="406"/>
                    </a:lnTo>
                    <a:lnTo>
                      <a:pt x="561" y="404"/>
                    </a:lnTo>
                    <a:lnTo>
                      <a:pt x="559" y="402"/>
                    </a:lnTo>
                    <a:lnTo>
                      <a:pt x="561" y="400"/>
                    </a:lnTo>
                    <a:lnTo>
                      <a:pt x="563" y="400"/>
                    </a:lnTo>
                    <a:lnTo>
                      <a:pt x="561" y="398"/>
                    </a:lnTo>
                    <a:lnTo>
                      <a:pt x="563" y="396"/>
                    </a:lnTo>
                    <a:lnTo>
                      <a:pt x="565" y="396"/>
                    </a:lnTo>
                    <a:lnTo>
                      <a:pt x="565" y="394"/>
                    </a:lnTo>
                    <a:lnTo>
                      <a:pt x="563" y="394"/>
                    </a:lnTo>
                    <a:lnTo>
                      <a:pt x="563" y="392"/>
                    </a:lnTo>
                    <a:lnTo>
                      <a:pt x="567" y="390"/>
                    </a:lnTo>
                    <a:lnTo>
                      <a:pt x="565" y="390"/>
                    </a:lnTo>
                    <a:lnTo>
                      <a:pt x="563" y="388"/>
                    </a:lnTo>
                    <a:lnTo>
                      <a:pt x="563" y="387"/>
                    </a:lnTo>
                    <a:lnTo>
                      <a:pt x="561" y="387"/>
                    </a:lnTo>
                    <a:lnTo>
                      <a:pt x="557" y="383"/>
                    </a:lnTo>
                    <a:lnTo>
                      <a:pt x="557" y="381"/>
                    </a:lnTo>
                    <a:lnTo>
                      <a:pt x="555" y="381"/>
                    </a:lnTo>
                    <a:lnTo>
                      <a:pt x="555" y="379"/>
                    </a:lnTo>
                    <a:lnTo>
                      <a:pt x="557" y="377"/>
                    </a:lnTo>
                    <a:lnTo>
                      <a:pt x="555" y="377"/>
                    </a:lnTo>
                    <a:lnTo>
                      <a:pt x="555" y="379"/>
                    </a:lnTo>
                    <a:lnTo>
                      <a:pt x="553" y="379"/>
                    </a:lnTo>
                    <a:lnTo>
                      <a:pt x="553" y="377"/>
                    </a:lnTo>
                    <a:lnTo>
                      <a:pt x="551" y="377"/>
                    </a:lnTo>
                    <a:lnTo>
                      <a:pt x="549" y="375"/>
                    </a:lnTo>
                    <a:lnTo>
                      <a:pt x="549" y="373"/>
                    </a:lnTo>
                    <a:lnTo>
                      <a:pt x="551" y="373"/>
                    </a:lnTo>
                    <a:lnTo>
                      <a:pt x="549" y="371"/>
                    </a:lnTo>
                    <a:lnTo>
                      <a:pt x="546" y="371"/>
                    </a:lnTo>
                    <a:lnTo>
                      <a:pt x="546" y="369"/>
                    </a:lnTo>
                    <a:lnTo>
                      <a:pt x="544" y="369"/>
                    </a:lnTo>
                    <a:lnTo>
                      <a:pt x="542" y="371"/>
                    </a:lnTo>
                    <a:lnTo>
                      <a:pt x="542" y="369"/>
                    </a:lnTo>
                    <a:lnTo>
                      <a:pt x="540" y="369"/>
                    </a:lnTo>
                    <a:lnTo>
                      <a:pt x="540" y="367"/>
                    </a:lnTo>
                    <a:lnTo>
                      <a:pt x="540" y="365"/>
                    </a:lnTo>
                    <a:lnTo>
                      <a:pt x="542" y="365"/>
                    </a:lnTo>
                    <a:lnTo>
                      <a:pt x="542" y="367"/>
                    </a:lnTo>
                    <a:lnTo>
                      <a:pt x="544" y="367"/>
                    </a:lnTo>
                    <a:lnTo>
                      <a:pt x="546" y="365"/>
                    </a:lnTo>
                    <a:lnTo>
                      <a:pt x="544" y="365"/>
                    </a:lnTo>
                    <a:lnTo>
                      <a:pt x="542" y="365"/>
                    </a:lnTo>
                    <a:lnTo>
                      <a:pt x="540" y="365"/>
                    </a:lnTo>
                    <a:lnTo>
                      <a:pt x="540" y="361"/>
                    </a:lnTo>
                    <a:lnTo>
                      <a:pt x="540" y="359"/>
                    </a:lnTo>
                    <a:lnTo>
                      <a:pt x="542" y="359"/>
                    </a:lnTo>
                    <a:lnTo>
                      <a:pt x="540" y="359"/>
                    </a:lnTo>
                    <a:lnTo>
                      <a:pt x="538" y="359"/>
                    </a:lnTo>
                    <a:lnTo>
                      <a:pt x="536" y="357"/>
                    </a:lnTo>
                    <a:lnTo>
                      <a:pt x="538" y="357"/>
                    </a:lnTo>
                    <a:lnTo>
                      <a:pt x="538" y="355"/>
                    </a:lnTo>
                    <a:lnTo>
                      <a:pt x="544" y="359"/>
                    </a:lnTo>
                    <a:lnTo>
                      <a:pt x="546" y="359"/>
                    </a:lnTo>
                    <a:lnTo>
                      <a:pt x="546" y="361"/>
                    </a:lnTo>
                    <a:lnTo>
                      <a:pt x="547" y="361"/>
                    </a:lnTo>
                    <a:lnTo>
                      <a:pt x="546" y="359"/>
                    </a:lnTo>
                    <a:lnTo>
                      <a:pt x="544" y="357"/>
                    </a:lnTo>
                    <a:lnTo>
                      <a:pt x="542" y="357"/>
                    </a:lnTo>
                    <a:lnTo>
                      <a:pt x="540" y="355"/>
                    </a:lnTo>
                    <a:lnTo>
                      <a:pt x="538" y="355"/>
                    </a:lnTo>
                    <a:lnTo>
                      <a:pt x="538" y="353"/>
                    </a:lnTo>
                    <a:lnTo>
                      <a:pt x="538" y="352"/>
                    </a:lnTo>
                    <a:lnTo>
                      <a:pt x="540" y="352"/>
                    </a:lnTo>
                    <a:lnTo>
                      <a:pt x="544" y="352"/>
                    </a:lnTo>
                    <a:lnTo>
                      <a:pt x="546" y="353"/>
                    </a:lnTo>
                    <a:lnTo>
                      <a:pt x="544" y="352"/>
                    </a:lnTo>
                    <a:lnTo>
                      <a:pt x="540" y="352"/>
                    </a:lnTo>
                    <a:lnTo>
                      <a:pt x="538" y="352"/>
                    </a:lnTo>
                    <a:lnTo>
                      <a:pt x="538" y="353"/>
                    </a:lnTo>
                    <a:lnTo>
                      <a:pt x="536" y="353"/>
                    </a:lnTo>
                    <a:lnTo>
                      <a:pt x="534" y="352"/>
                    </a:lnTo>
                    <a:lnTo>
                      <a:pt x="534" y="350"/>
                    </a:lnTo>
                    <a:lnTo>
                      <a:pt x="536" y="350"/>
                    </a:lnTo>
                    <a:lnTo>
                      <a:pt x="536" y="348"/>
                    </a:lnTo>
                    <a:lnTo>
                      <a:pt x="536" y="346"/>
                    </a:lnTo>
                    <a:lnTo>
                      <a:pt x="534" y="348"/>
                    </a:lnTo>
                    <a:lnTo>
                      <a:pt x="534" y="350"/>
                    </a:lnTo>
                    <a:lnTo>
                      <a:pt x="532" y="350"/>
                    </a:lnTo>
                    <a:lnTo>
                      <a:pt x="530" y="348"/>
                    </a:lnTo>
                    <a:lnTo>
                      <a:pt x="530" y="346"/>
                    </a:lnTo>
                    <a:lnTo>
                      <a:pt x="530" y="344"/>
                    </a:lnTo>
                    <a:lnTo>
                      <a:pt x="532" y="342"/>
                    </a:lnTo>
                    <a:lnTo>
                      <a:pt x="530" y="340"/>
                    </a:lnTo>
                    <a:lnTo>
                      <a:pt x="532" y="338"/>
                    </a:lnTo>
                    <a:lnTo>
                      <a:pt x="534" y="338"/>
                    </a:lnTo>
                    <a:lnTo>
                      <a:pt x="532" y="338"/>
                    </a:lnTo>
                    <a:lnTo>
                      <a:pt x="530" y="340"/>
                    </a:lnTo>
                    <a:lnTo>
                      <a:pt x="530" y="344"/>
                    </a:lnTo>
                    <a:lnTo>
                      <a:pt x="528" y="344"/>
                    </a:lnTo>
                    <a:lnTo>
                      <a:pt x="528" y="346"/>
                    </a:lnTo>
                    <a:lnTo>
                      <a:pt x="528" y="344"/>
                    </a:lnTo>
                    <a:lnTo>
                      <a:pt x="524" y="342"/>
                    </a:lnTo>
                    <a:lnTo>
                      <a:pt x="522" y="342"/>
                    </a:lnTo>
                    <a:lnTo>
                      <a:pt x="520" y="342"/>
                    </a:lnTo>
                    <a:lnTo>
                      <a:pt x="518" y="340"/>
                    </a:lnTo>
                    <a:lnTo>
                      <a:pt x="518" y="338"/>
                    </a:lnTo>
                    <a:lnTo>
                      <a:pt x="516" y="334"/>
                    </a:lnTo>
                    <a:lnTo>
                      <a:pt x="514" y="334"/>
                    </a:lnTo>
                    <a:lnTo>
                      <a:pt x="516" y="334"/>
                    </a:lnTo>
                    <a:lnTo>
                      <a:pt x="516" y="332"/>
                    </a:lnTo>
                    <a:lnTo>
                      <a:pt x="516" y="330"/>
                    </a:lnTo>
                    <a:lnTo>
                      <a:pt x="514" y="330"/>
                    </a:lnTo>
                    <a:lnTo>
                      <a:pt x="514" y="332"/>
                    </a:lnTo>
                    <a:lnTo>
                      <a:pt x="513" y="330"/>
                    </a:lnTo>
                    <a:lnTo>
                      <a:pt x="513" y="328"/>
                    </a:lnTo>
                    <a:lnTo>
                      <a:pt x="511" y="322"/>
                    </a:lnTo>
                    <a:lnTo>
                      <a:pt x="511" y="320"/>
                    </a:lnTo>
                    <a:lnTo>
                      <a:pt x="509" y="320"/>
                    </a:lnTo>
                    <a:lnTo>
                      <a:pt x="509" y="319"/>
                    </a:lnTo>
                    <a:lnTo>
                      <a:pt x="509" y="317"/>
                    </a:lnTo>
                    <a:lnTo>
                      <a:pt x="511" y="315"/>
                    </a:lnTo>
                    <a:lnTo>
                      <a:pt x="509" y="315"/>
                    </a:lnTo>
                    <a:lnTo>
                      <a:pt x="509" y="317"/>
                    </a:lnTo>
                    <a:lnTo>
                      <a:pt x="507" y="319"/>
                    </a:lnTo>
                    <a:lnTo>
                      <a:pt x="509" y="320"/>
                    </a:lnTo>
                    <a:lnTo>
                      <a:pt x="509" y="322"/>
                    </a:lnTo>
                    <a:lnTo>
                      <a:pt x="511" y="324"/>
                    </a:lnTo>
                    <a:lnTo>
                      <a:pt x="509" y="322"/>
                    </a:lnTo>
                    <a:lnTo>
                      <a:pt x="509" y="320"/>
                    </a:lnTo>
                    <a:lnTo>
                      <a:pt x="507" y="320"/>
                    </a:lnTo>
                    <a:lnTo>
                      <a:pt x="509" y="322"/>
                    </a:lnTo>
                    <a:lnTo>
                      <a:pt x="509" y="324"/>
                    </a:lnTo>
                    <a:lnTo>
                      <a:pt x="509" y="326"/>
                    </a:lnTo>
                    <a:lnTo>
                      <a:pt x="511" y="328"/>
                    </a:lnTo>
                    <a:lnTo>
                      <a:pt x="511" y="330"/>
                    </a:lnTo>
                    <a:lnTo>
                      <a:pt x="511" y="332"/>
                    </a:lnTo>
                    <a:lnTo>
                      <a:pt x="513" y="334"/>
                    </a:lnTo>
                    <a:lnTo>
                      <a:pt x="513" y="336"/>
                    </a:lnTo>
                    <a:lnTo>
                      <a:pt x="513" y="340"/>
                    </a:lnTo>
                    <a:lnTo>
                      <a:pt x="514" y="340"/>
                    </a:lnTo>
                    <a:lnTo>
                      <a:pt x="514" y="342"/>
                    </a:lnTo>
                    <a:lnTo>
                      <a:pt x="514" y="344"/>
                    </a:lnTo>
                    <a:lnTo>
                      <a:pt x="513" y="344"/>
                    </a:lnTo>
                    <a:lnTo>
                      <a:pt x="511" y="344"/>
                    </a:lnTo>
                    <a:lnTo>
                      <a:pt x="509" y="344"/>
                    </a:lnTo>
                    <a:lnTo>
                      <a:pt x="509" y="342"/>
                    </a:lnTo>
                    <a:lnTo>
                      <a:pt x="509" y="340"/>
                    </a:lnTo>
                    <a:lnTo>
                      <a:pt x="507" y="338"/>
                    </a:lnTo>
                    <a:lnTo>
                      <a:pt x="505" y="340"/>
                    </a:lnTo>
                    <a:lnTo>
                      <a:pt x="503" y="340"/>
                    </a:lnTo>
                    <a:lnTo>
                      <a:pt x="501" y="340"/>
                    </a:lnTo>
                    <a:lnTo>
                      <a:pt x="501" y="338"/>
                    </a:lnTo>
                    <a:lnTo>
                      <a:pt x="501" y="336"/>
                    </a:lnTo>
                    <a:lnTo>
                      <a:pt x="501" y="334"/>
                    </a:lnTo>
                    <a:lnTo>
                      <a:pt x="497" y="330"/>
                    </a:lnTo>
                    <a:lnTo>
                      <a:pt x="499" y="328"/>
                    </a:lnTo>
                    <a:lnTo>
                      <a:pt x="501" y="328"/>
                    </a:lnTo>
                    <a:lnTo>
                      <a:pt x="503" y="328"/>
                    </a:lnTo>
                    <a:lnTo>
                      <a:pt x="501" y="328"/>
                    </a:lnTo>
                    <a:lnTo>
                      <a:pt x="499" y="328"/>
                    </a:lnTo>
                    <a:lnTo>
                      <a:pt x="497" y="326"/>
                    </a:lnTo>
                    <a:lnTo>
                      <a:pt x="497" y="324"/>
                    </a:lnTo>
                    <a:lnTo>
                      <a:pt x="497" y="326"/>
                    </a:lnTo>
                    <a:lnTo>
                      <a:pt x="497" y="328"/>
                    </a:lnTo>
                    <a:lnTo>
                      <a:pt x="497" y="330"/>
                    </a:lnTo>
                    <a:lnTo>
                      <a:pt x="497" y="332"/>
                    </a:lnTo>
                    <a:lnTo>
                      <a:pt x="495" y="332"/>
                    </a:lnTo>
                    <a:lnTo>
                      <a:pt x="491" y="330"/>
                    </a:lnTo>
                    <a:lnTo>
                      <a:pt x="489" y="328"/>
                    </a:lnTo>
                    <a:lnTo>
                      <a:pt x="489" y="326"/>
                    </a:lnTo>
                    <a:lnTo>
                      <a:pt x="487" y="328"/>
                    </a:lnTo>
                    <a:lnTo>
                      <a:pt x="485" y="326"/>
                    </a:lnTo>
                    <a:lnTo>
                      <a:pt x="481" y="324"/>
                    </a:lnTo>
                    <a:lnTo>
                      <a:pt x="483" y="326"/>
                    </a:lnTo>
                    <a:lnTo>
                      <a:pt x="483" y="328"/>
                    </a:lnTo>
                    <a:lnTo>
                      <a:pt x="481" y="328"/>
                    </a:lnTo>
                    <a:lnTo>
                      <a:pt x="481" y="330"/>
                    </a:lnTo>
                    <a:lnTo>
                      <a:pt x="481" y="328"/>
                    </a:lnTo>
                    <a:lnTo>
                      <a:pt x="483" y="328"/>
                    </a:lnTo>
                    <a:lnTo>
                      <a:pt x="487" y="328"/>
                    </a:lnTo>
                    <a:lnTo>
                      <a:pt x="489" y="330"/>
                    </a:lnTo>
                    <a:lnTo>
                      <a:pt x="491" y="330"/>
                    </a:lnTo>
                    <a:lnTo>
                      <a:pt x="489" y="332"/>
                    </a:lnTo>
                    <a:lnTo>
                      <a:pt x="489" y="330"/>
                    </a:lnTo>
                    <a:lnTo>
                      <a:pt x="489" y="332"/>
                    </a:lnTo>
                    <a:lnTo>
                      <a:pt x="491" y="332"/>
                    </a:lnTo>
                    <a:lnTo>
                      <a:pt x="493" y="332"/>
                    </a:lnTo>
                    <a:lnTo>
                      <a:pt x="493" y="334"/>
                    </a:lnTo>
                    <a:lnTo>
                      <a:pt x="491" y="334"/>
                    </a:lnTo>
                    <a:lnTo>
                      <a:pt x="491" y="336"/>
                    </a:lnTo>
                    <a:lnTo>
                      <a:pt x="493" y="334"/>
                    </a:lnTo>
                    <a:lnTo>
                      <a:pt x="495" y="334"/>
                    </a:lnTo>
                    <a:lnTo>
                      <a:pt x="497" y="336"/>
                    </a:lnTo>
                    <a:lnTo>
                      <a:pt x="497" y="338"/>
                    </a:lnTo>
                    <a:lnTo>
                      <a:pt x="499" y="340"/>
                    </a:lnTo>
                    <a:lnTo>
                      <a:pt x="499" y="342"/>
                    </a:lnTo>
                    <a:lnTo>
                      <a:pt x="497" y="342"/>
                    </a:lnTo>
                    <a:lnTo>
                      <a:pt x="495" y="342"/>
                    </a:lnTo>
                    <a:lnTo>
                      <a:pt x="493" y="340"/>
                    </a:lnTo>
                    <a:lnTo>
                      <a:pt x="491" y="340"/>
                    </a:lnTo>
                    <a:lnTo>
                      <a:pt x="491" y="342"/>
                    </a:lnTo>
                    <a:lnTo>
                      <a:pt x="491" y="340"/>
                    </a:lnTo>
                    <a:lnTo>
                      <a:pt x="493" y="342"/>
                    </a:lnTo>
                    <a:lnTo>
                      <a:pt x="491" y="342"/>
                    </a:lnTo>
                    <a:lnTo>
                      <a:pt x="489" y="342"/>
                    </a:lnTo>
                    <a:lnTo>
                      <a:pt x="489" y="344"/>
                    </a:lnTo>
                    <a:lnTo>
                      <a:pt x="487" y="344"/>
                    </a:lnTo>
                    <a:lnTo>
                      <a:pt x="485" y="342"/>
                    </a:lnTo>
                    <a:lnTo>
                      <a:pt x="485" y="340"/>
                    </a:lnTo>
                    <a:lnTo>
                      <a:pt x="483" y="340"/>
                    </a:lnTo>
                    <a:lnTo>
                      <a:pt x="481" y="340"/>
                    </a:lnTo>
                    <a:lnTo>
                      <a:pt x="480" y="340"/>
                    </a:lnTo>
                    <a:lnTo>
                      <a:pt x="480" y="338"/>
                    </a:lnTo>
                    <a:lnTo>
                      <a:pt x="478" y="338"/>
                    </a:lnTo>
                    <a:lnTo>
                      <a:pt x="474" y="336"/>
                    </a:lnTo>
                    <a:lnTo>
                      <a:pt x="474" y="334"/>
                    </a:lnTo>
                    <a:lnTo>
                      <a:pt x="476" y="334"/>
                    </a:lnTo>
                    <a:lnTo>
                      <a:pt x="474" y="334"/>
                    </a:lnTo>
                    <a:lnTo>
                      <a:pt x="472" y="334"/>
                    </a:lnTo>
                    <a:lnTo>
                      <a:pt x="472" y="332"/>
                    </a:lnTo>
                    <a:lnTo>
                      <a:pt x="470" y="332"/>
                    </a:lnTo>
                    <a:lnTo>
                      <a:pt x="468" y="332"/>
                    </a:lnTo>
                    <a:lnTo>
                      <a:pt x="468" y="330"/>
                    </a:lnTo>
                    <a:lnTo>
                      <a:pt x="468" y="328"/>
                    </a:lnTo>
                    <a:lnTo>
                      <a:pt x="466" y="328"/>
                    </a:lnTo>
                    <a:lnTo>
                      <a:pt x="466" y="326"/>
                    </a:lnTo>
                    <a:lnTo>
                      <a:pt x="464" y="326"/>
                    </a:lnTo>
                    <a:lnTo>
                      <a:pt x="464" y="324"/>
                    </a:lnTo>
                    <a:lnTo>
                      <a:pt x="460" y="324"/>
                    </a:lnTo>
                    <a:lnTo>
                      <a:pt x="460" y="322"/>
                    </a:lnTo>
                    <a:lnTo>
                      <a:pt x="458" y="324"/>
                    </a:lnTo>
                    <a:lnTo>
                      <a:pt x="458" y="322"/>
                    </a:lnTo>
                    <a:lnTo>
                      <a:pt x="456" y="322"/>
                    </a:lnTo>
                    <a:lnTo>
                      <a:pt x="458" y="322"/>
                    </a:lnTo>
                    <a:lnTo>
                      <a:pt x="460" y="322"/>
                    </a:lnTo>
                    <a:lnTo>
                      <a:pt x="460" y="320"/>
                    </a:lnTo>
                    <a:lnTo>
                      <a:pt x="458" y="322"/>
                    </a:lnTo>
                    <a:lnTo>
                      <a:pt x="456" y="322"/>
                    </a:lnTo>
                    <a:lnTo>
                      <a:pt x="454" y="320"/>
                    </a:lnTo>
                    <a:lnTo>
                      <a:pt x="452" y="320"/>
                    </a:lnTo>
                    <a:lnTo>
                      <a:pt x="450" y="320"/>
                    </a:lnTo>
                    <a:lnTo>
                      <a:pt x="450" y="319"/>
                    </a:lnTo>
                    <a:lnTo>
                      <a:pt x="448" y="319"/>
                    </a:lnTo>
                    <a:lnTo>
                      <a:pt x="446" y="317"/>
                    </a:lnTo>
                    <a:lnTo>
                      <a:pt x="445" y="317"/>
                    </a:lnTo>
                    <a:lnTo>
                      <a:pt x="443" y="315"/>
                    </a:lnTo>
                    <a:lnTo>
                      <a:pt x="439" y="315"/>
                    </a:lnTo>
                    <a:lnTo>
                      <a:pt x="439" y="313"/>
                    </a:lnTo>
                    <a:lnTo>
                      <a:pt x="441" y="313"/>
                    </a:lnTo>
                    <a:lnTo>
                      <a:pt x="441" y="311"/>
                    </a:lnTo>
                    <a:lnTo>
                      <a:pt x="443" y="311"/>
                    </a:lnTo>
                    <a:lnTo>
                      <a:pt x="443" y="309"/>
                    </a:lnTo>
                    <a:lnTo>
                      <a:pt x="441" y="307"/>
                    </a:lnTo>
                    <a:lnTo>
                      <a:pt x="441" y="305"/>
                    </a:lnTo>
                    <a:lnTo>
                      <a:pt x="443" y="303"/>
                    </a:lnTo>
                    <a:lnTo>
                      <a:pt x="445" y="303"/>
                    </a:lnTo>
                    <a:lnTo>
                      <a:pt x="445" y="305"/>
                    </a:lnTo>
                    <a:lnTo>
                      <a:pt x="446" y="305"/>
                    </a:lnTo>
                    <a:lnTo>
                      <a:pt x="446" y="309"/>
                    </a:lnTo>
                    <a:lnTo>
                      <a:pt x="445" y="311"/>
                    </a:lnTo>
                    <a:lnTo>
                      <a:pt x="446" y="313"/>
                    </a:lnTo>
                    <a:lnTo>
                      <a:pt x="446" y="311"/>
                    </a:lnTo>
                    <a:lnTo>
                      <a:pt x="446" y="309"/>
                    </a:lnTo>
                    <a:lnTo>
                      <a:pt x="446" y="307"/>
                    </a:lnTo>
                    <a:lnTo>
                      <a:pt x="448" y="307"/>
                    </a:lnTo>
                    <a:lnTo>
                      <a:pt x="450" y="305"/>
                    </a:lnTo>
                    <a:lnTo>
                      <a:pt x="450" y="307"/>
                    </a:lnTo>
                    <a:lnTo>
                      <a:pt x="452" y="307"/>
                    </a:lnTo>
                    <a:lnTo>
                      <a:pt x="450" y="305"/>
                    </a:lnTo>
                    <a:lnTo>
                      <a:pt x="448" y="305"/>
                    </a:lnTo>
                    <a:lnTo>
                      <a:pt x="446" y="305"/>
                    </a:lnTo>
                    <a:lnTo>
                      <a:pt x="445" y="303"/>
                    </a:lnTo>
                    <a:lnTo>
                      <a:pt x="443" y="301"/>
                    </a:lnTo>
                    <a:lnTo>
                      <a:pt x="441" y="301"/>
                    </a:lnTo>
                    <a:lnTo>
                      <a:pt x="441" y="303"/>
                    </a:lnTo>
                    <a:lnTo>
                      <a:pt x="439" y="305"/>
                    </a:lnTo>
                    <a:lnTo>
                      <a:pt x="437" y="307"/>
                    </a:lnTo>
                    <a:lnTo>
                      <a:pt x="435" y="307"/>
                    </a:lnTo>
                    <a:lnTo>
                      <a:pt x="433" y="309"/>
                    </a:lnTo>
                    <a:lnTo>
                      <a:pt x="431" y="309"/>
                    </a:lnTo>
                    <a:lnTo>
                      <a:pt x="429" y="309"/>
                    </a:lnTo>
                    <a:lnTo>
                      <a:pt x="427" y="309"/>
                    </a:lnTo>
                    <a:lnTo>
                      <a:pt x="425" y="309"/>
                    </a:lnTo>
                    <a:lnTo>
                      <a:pt x="421" y="309"/>
                    </a:lnTo>
                    <a:lnTo>
                      <a:pt x="419" y="307"/>
                    </a:lnTo>
                    <a:lnTo>
                      <a:pt x="417" y="307"/>
                    </a:lnTo>
                    <a:lnTo>
                      <a:pt x="415" y="307"/>
                    </a:lnTo>
                    <a:lnTo>
                      <a:pt x="412" y="305"/>
                    </a:lnTo>
                    <a:lnTo>
                      <a:pt x="413" y="305"/>
                    </a:lnTo>
                    <a:lnTo>
                      <a:pt x="413" y="303"/>
                    </a:lnTo>
                    <a:lnTo>
                      <a:pt x="413" y="301"/>
                    </a:lnTo>
                    <a:lnTo>
                      <a:pt x="412" y="299"/>
                    </a:lnTo>
                    <a:lnTo>
                      <a:pt x="412" y="301"/>
                    </a:lnTo>
                    <a:lnTo>
                      <a:pt x="410" y="303"/>
                    </a:lnTo>
                    <a:lnTo>
                      <a:pt x="408" y="303"/>
                    </a:lnTo>
                    <a:lnTo>
                      <a:pt x="406" y="303"/>
                    </a:lnTo>
                    <a:lnTo>
                      <a:pt x="404" y="301"/>
                    </a:lnTo>
                    <a:lnTo>
                      <a:pt x="400" y="301"/>
                    </a:lnTo>
                    <a:lnTo>
                      <a:pt x="394" y="299"/>
                    </a:lnTo>
                    <a:lnTo>
                      <a:pt x="392" y="299"/>
                    </a:lnTo>
                    <a:lnTo>
                      <a:pt x="390" y="299"/>
                    </a:lnTo>
                    <a:lnTo>
                      <a:pt x="388" y="299"/>
                    </a:lnTo>
                    <a:lnTo>
                      <a:pt x="386" y="301"/>
                    </a:lnTo>
                    <a:lnTo>
                      <a:pt x="384" y="301"/>
                    </a:lnTo>
                    <a:lnTo>
                      <a:pt x="382" y="301"/>
                    </a:lnTo>
                    <a:lnTo>
                      <a:pt x="380" y="301"/>
                    </a:lnTo>
                    <a:lnTo>
                      <a:pt x="375" y="301"/>
                    </a:lnTo>
                    <a:lnTo>
                      <a:pt x="373" y="303"/>
                    </a:lnTo>
                    <a:lnTo>
                      <a:pt x="371" y="303"/>
                    </a:lnTo>
                    <a:lnTo>
                      <a:pt x="371" y="301"/>
                    </a:lnTo>
                    <a:lnTo>
                      <a:pt x="367" y="299"/>
                    </a:lnTo>
                    <a:lnTo>
                      <a:pt x="367" y="297"/>
                    </a:lnTo>
                    <a:lnTo>
                      <a:pt x="365" y="297"/>
                    </a:lnTo>
                    <a:lnTo>
                      <a:pt x="363" y="297"/>
                    </a:lnTo>
                    <a:lnTo>
                      <a:pt x="361" y="297"/>
                    </a:lnTo>
                    <a:lnTo>
                      <a:pt x="359" y="297"/>
                    </a:lnTo>
                    <a:lnTo>
                      <a:pt x="359" y="295"/>
                    </a:lnTo>
                    <a:lnTo>
                      <a:pt x="357" y="295"/>
                    </a:lnTo>
                    <a:lnTo>
                      <a:pt x="355" y="295"/>
                    </a:lnTo>
                    <a:lnTo>
                      <a:pt x="355" y="293"/>
                    </a:lnTo>
                    <a:lnTo>
                      <a:pt x="357" y="289"/>
                    </a:lnTo>
                    <a:lnTo>
                      <a:pt x="359" y="287"/>
                    </a:lnTo>
                    <a:lnTo>
                      <a:pt x="361" y="286"/>
                    </a:lnTo>
                    <a:lnTo>
                      <a:pt x="359" y="286"/>
                    </a:lnTo>
                    <a:lnTo>
                      <a:pt x="357" y="287"/>
                    </a:lnTo>
                    <a:lnTo>
                      <a:pt x="355" y="289"/>
                    </a:lnTo>
                    <a:lnTo>
                      <a:pt x="353" y="291"/>
                    </a:lnTo>
                    <a:lnTo>
                      <a:pt x="351" y="293"/>
                    </a:lnTo>
                    <a:lnTo>
                      <a:pt x="349" y="293"/>
                    </a:lnTo>
                    <a:lnTo>
                      <a:pt x="347" y="293"/>
                    </a:lnTo>
                    <a:lnTo>
                      <a:pt x="345" y="291"/>
                    </a:lnTo>
                    <a:lnTo>
                      <a:pt x="344" y="291"/>
                    </a:lnTo>
                    <a:lnTo>
                      <a:pt x="342" y="291"/>
                    </a:lnTo>
                    <a:lnTo>
                      <a:pt x="340" y="289"/>
                    </a:lnTo>
                    <a:lnTo>
                      <a:pt x="342" y="289"/>
                    </a:lnTo>
                    <a:lnTo>
                      <a:pt x="344" y="286"/>
                    </a:lnTo>
                    <a:lnTo>
                      <a:pt x="344" y="287"/>
                    </a:lnTo>
                    <a:lnTo>
                      <a:pt x="342" y="287"/>
                    </a:lnTo>
                    <a:lnTo>
                      <a:pt x="340" y="287"/>
                    </a:lnTo>
                    <a:lnTo>
                      <a:pt x="340" y="286"/>
                    </a:lnTo>
                    <a:lnTo>
                      <a:pt x="338" y="287"/>
                    </a:lnTo>
                    <a:lnTo>
                      <a:pt x="334" y="287"/>
                    </a:lnTo>
                    <a:lnTo>
                      <a:pt x="334" y="286"/>
                    </a:lnTo>
                    <a:lnTo>
                      <a:pt x="336" y="286"/>
                    </a:lnTo>
                    <a:lnTo>
                      <a:pt x="338" y="284"/>
                    </a:lnTo>
                    <a:lnTo>
                      <a:pt x="336" y="284"/>
                    </a:lnTo>
                    <a:lnTo>
                      <a:pt x="332" y="286"/>
                    </a:lnTo>
                    <a:lnTo>
                      <a:pt x="330" y="286"/>
                    </a:lnTo>
                    <a:lnTo>
                      <a:pt x="328" y="286"/>
                    </a:lnTo>
                    <a:lnTo>
                      <a:pt x="328" y="284"/>
                    </a:lnTo>
                    <a:lnTo>
                      <a:pt x="330" y="284"/>
                    </a:lnTo>
                    <a:lnTo>
                      <a:pt x="332" y="284"/>
                    </a:lnTo>
                    <a:lnTo>
                      <a:pt x="334" y="282"/>
                    </a:lnTo>
                    <a:lnTo>
                      <a:pt x="336" y="282"/>
                    </a:lnTo>
                    <a:lnTo>
                      <a:pt x="334" y="280"/>
                    </a:lnTo>
                    <a:lnTo>
                      <a:pt x="334" y="282"/>
                    </a:lnTo>
                    <a:lnTo>
                      <a:pt x="332" y="282"/>
                    </a:lnTo>
                    <a:lnTo>
                      <a:pt x="330" y="282"/>
                    </a:lnTo>
                    <a:lnTo>
                      <a:pt x="328" y="282"/>
                    </a:lnTo>
                    <a:lnTo>
                      <a:pt x="326" y="280"/>
                    </a:lnTo>
                    <a:lnTo>
                      <a:pt x="328" y="276"/>
                    </a:lnTo>
                    <a:lnTo>
                      <a:pt x="332" y="276"/>
                    </a:lnTo>
                    <a:lnTo>
                      <a:pt x="334" y="276"/>
                    </a:lnTo>
                    <a:lnTo>
                      <a:pt x="334" y="274"/>
                    </a:lnTo>
                    <a:lnTo>
                      <a:pt x="332" y="274"/>
                    </a:lnTo>
                    <a:lnTo>
                      <a:pt x="328" y="274"/>
                    </a:lnTo>
                    <a:lnTo>
                      <a:pt x="326" y="278"/>
                    </a:lnTo>
                    <a:lnTo>
                      <a:pt x="324" y="278"/>
                    </a:lnTo>
                    <a:lnTo>
                      <a:pt x="322" y="280"/>
                    </a:lnTo>
                    <a:lnTo>
                      <a:pt x="322" y="278"/>
                    </a:lnTo>
                    <a:lnTo>
                      <a:pt x="320" y="278"/>
                    </a:lnTo>
                    <a:lnTo>
                      <a:pt x="318" y="278"/>
                    </a:lnTo>
                    <a:lnTo>
                      <a:pt x="318" y="280"/>
                    </a:lnTo>
                    <a:lnTo>
                      <a:pt x="316" y="280"/>
                    </a:lnTo>
                    <a:lnTo>
                      <a:pt x="314" y="280"/>
                    </a:lnTo>
                    <a:lnTo>
                      <a:pt x="312" y="278"/>
                    </a:lnTo>
                    <a:lnTo>
                      <a:pt x="314" y="278"/>
                    </a:lnTo>
                    <a:lnTo>
                      <a:pt x="314" y="276"/>
                    </a:lnTo>
                    <a:lnTo>
                      <a:pt x="314" y="274"/>
                    </a:lnTo>
                    <a:lnTo>
                      <a:pt x="312" y="274"/>
                    </a:lnTo>
                    <a:lnTo>
                      <a:pt x="312" y="280"/>
                    </a:lnTo>
                    <a:lnTo>
                      <a:pt x="311" y="282"/>
                    </a:lnTo>
                    <a:lnTo>
                      <a:pt x="309" y="282"/>
                    </a:lnTo>
                    <a:lnTo>
                      <a:pt x="307" y="280"/>
                    </a:lnTo>
                    <a:lnTo>
                      <a:pt x="305" y="280"/>
                    </a:lnTo>
                    <a:lnTo>
                      <a:pt x="307" y="276"/>
                    </a:lnTo>
                    <a:lnTo>
                      <a:pt x="311" y="274"/>
                    </a:lnTo>
                    <a:lnTo>
                      <a:pt x="311" y="272"/>
                    </a:lnTo>
                    <a:lnTo>
                      <a:pt x="307" y="276"/>
                    </a:lnTo>
                    <a:lnTo>
                      <a:pt x="305" y="278"/>
                    </a:lnTo>
                    <a:lnTo>
                      <a:pt x="305" y="276"/>
                    </a:lnTo>
                    <a:lnTo>
                      <a:pt x="303" y="276"/>
                    </a:lnTo>
                    <a:lnTo>
                      <a:pt x="301" y="276"/>
                    </a:lnTo>
                    <a:lnTo>
                      <a:pt x="299" y="276"/>
                    </a:lnTo>
                    <a:lnTo>
                      <a:pt x="299" y="278"/>
                    </a:lnTo>
                    <a:lnTo>
                      <a:pt x="301" y="278"/>
                    </a:lnTo>
                    <a:lnTo>
                      <a:pt x="301" y="276"/>
                    </a:lnTo>
                    <a:lnTo>
                      <a:pt x="303" y="276"/>
                    </a:lnTo>
                    <a:lnTo>
                      <a:pt x="303" y="278"/>
                    </a:lnTo>
                    <a:lnTo>
                      <a:pt x="301" y="282"/>
                    </a:lnTo>
                    <a:lnTo>
                      <a:pt x="299" y="282"/>
                    </a:lnTo>
                    <a:lnTo>
                      <a:pt x="297" y="282"/>
                    </a:lnTo>
                    <a:lnTo>
                      <a:pt x="295" y="284"/>
                    </a:lnTo>
                    <a:lnTo>
                      <a:pt x="297" y="284"/>
                    </a:lnTo>
                    <a:lnTo>
                      <a:pt x="297" y="282"/>
                    </a:lnTo>
                    <a:lnTo>
                      <a:pt x="299" y="284"/>
                    </a:lnTo>
                    <a:lnTo>
                      <a:pt x="297" y="284"/>
                    </a:lnTo>
                    <a:lnTo>
                      <a:pt x="295" y="284"/>
                    </a:lnTo>
                    <a:lnTo>
                      <a:pt x="295" y="286"/>
                    </a:lnTo>
                    <a:lnTo>
                      <a:pt x="297" y="286"/>
                    </a:lnTo>
                    <a:lnTo>
                      <a:pt x="297" y="284"/>
                    </a:lnTo>
                    <a:lnTo>
                      <a:pt x="299" y="284"/>
                    </a:lnTo>
                    <a:lnTo>
                      <a:pt x="303" y="284"/>
                    </a:lnTo>
                    <a:lnTo>
                      <a:pt x="303" y="286"/>
                    </a:lnTo>
                    <a:lnTo>
                      <a:pt x="303" y="287"/>
                    </a:lnTo>
                    <a:lnTo>
                      <a:pt x="301" y="289"/>
                    </a:lnTo>
                    <a:lnTo>
                      <a:pt x="299" y="289"/>
                    </a:lnTo>
                    <a:lnTo>
                      <a:pt x="299" y="287"/>
                    </a:lnTo>
                    <a:lnTo>
                      <a:pt x="297" y="287"/>
                    </a:lnTo>
                    <a:lnTo>
                      <a:pt x="297" y="289"/>
                    </a:lnTo>
                    <a:lnTo>
                      <a:pt x="295" y="289"/>
                    </a:lnTo>
                    <a:lnTo>
                      <a:pt x="295" y="291"/>
                    </a:lnTo>
                    <a:lnTo>
                      <a:pt x="297" y="289"/>
                    </a:lnTo>
                    <a:lnTo>
                      <a:pt x="299" y="289"/>
                    </a:lnTo>
                    <a:lnTo>
                      <a:pt x="301" y="289"/>
                    </a:lnTo>
                    <a:lnTo>
                      <a:pt x="303" y="291"/>
                    </a:lnTo>
                    <a:lnTo>
                      <a:pt x="303" y="289"/>
                    </a:lnTo>
                    <a:lnTo>
                      <a:pt x="305" y="287"/>
                    </a:lnTo>
                    <a:lnTo>
                      <a:pt x="307" y="289"/>
                    </a:lnTo>
                    <a:lnTo>
                      <a:pt x="307" y="291"/>
                    </a:lnTo>
                    <a:lnTo>
                      <a:pt x="305" y="293"/>
                    </a:lnTo>
                    <a:lnTo>
                      <a:pt x="303" y="293"/>
                    </a:lnTo>
                    <a:lnTo>
                      <a:pt x="303" y="295"/>
                    </a:lnTo>
                    <a:lnTo>
                      <a:pt x="301" y="295"/>
                    </a:lnTo>
                    <a:lnTo>
                      <a:pt x="299" y="297"/>
                    </a:lnTo>
                    <a:lnTo>
                      <a:pt x="301" y="297"/>
                    </a:lnTo>
                    <a:lnTo>
                      <a:pt x="303" y="297"/>
                    </a:lnTo>
                    <a:lnTo>
                      <a:pt x="303" y="295"/>
                    </a:lnTo>
                    <a:lnTo>
                      <a:pt x="305" y="297"/>
                    </a:lnTo>
                    <a:lnTo>
                      <a:pt x="303" y="299"/>
                    </a:lnTo>
                    <a:lnTo>
                      <a:pt x="301" y="299"/>
                    </a:lnTo>
                    <a:lnTo>
                      <a:pt x="301" y="301"/>
                    </a:lnTo>
                    <a:lnTo>
                      <a:pt x="299" y="303"/>
                    </a:lnTo>
                    <a:lnTo>
                      <a:pt x="295" y="303"/>
                    </a:lnTo>
                    <a:lnTo>
                      <a:pt x="293" y="303"/>
                    </a:lnTo>
                    <a:lnTo>
                      <a:pt x="291" y="303"/>
                    </a:lnTo>
                    <a:lnTo>
                      <a:pt x="289" y="303"/>
                    </a:lnTo>
                    <a:lnTo>
                      <a:pt x="287" y="303"/>
                    </a:lnTo>
                    <a:lnTo>
                      <a:pt x="289" y="301"/>
                    </a:lnTo>
                    <a:lnTo>
                      <a:pt x="287" y="301"/>
                    </a:lnTo>
                    <a:lnTo>
                      <a:pt x="287" y="303"/>
                    </a:lnTo>
                    <a:lnTo>
                      <a:pt x="285" y="305"/>
                    </a:lnTo>
                    <a:lnTo>
                      <a:pt x="285" y="303"/>
                    </a:lnTo>
                    <a:lnTo>
                      <a:pt x="285" y="301"/>
                    </a:lnTo>
                    <a:lnTo>
                      <a:pt x="283" y="299"/>
                    </a:lnTo>
                    <a:lnTo>
                      <a:pt x="283" y="301"/>
                    </a:lnTo>
                    <a:lnTo>
                      <a:pt x="281" y="303"/>
                    </a:lnTo>
                    <a:lnTo>
                      <a:pt x="281" y="305"/>
                    </a:lnTo>
                    <a:lnTo>
                      <a:pt x="279" y="307"/>
                    </a:lnTo>
                    <a:lnTo>
                      <a:pt x="281" y="309"/>
                    </a:lnTo>
                    <a:lnTo>
                      <a:pt x="279" y="307"/>
                    </a:lnTo>
                    <a:lnTo>
                      <a:pt x="279" y="305"/>
                    </a:lnTo>
                    <a:lnTo>
                      <a:pt x="279" y="303"/>
                    </a:lnTo>
                    <a:lnTo>
                      <a:pt x="278" y="303"/>
                    </a:lnTo>
                    <a:lnTo>
                      <a:pt x="278" y="307"/>
                    </a:lnTo>
                    <a:lnTo>
                      <a:pt x="278" y="309"/>
                    </a:lnTo>
                    <a:lnTo>
                      <a:pt x="278" y="311"/>
                    </a:lnTo>
                    <a:lnTo>
                      <a:pt x="278" y="309"/>
                    </a:lnTo>
                    <a:lnTo>
                      <a:pt x="276" y="309"/>
                    </a:lnTo>
                    <a:lnTo>
                      <a:pt x="276" y="307"/>
                    </a:lnTo>
                    <a:lnTo>
                      <a:pt x="274" y="307"/>
                    </a:lnTo>
                    <a:lnTo>
                      <a:pt x="274" y="309"/>
                    </a:lnTo>
                    <a:lnTo>
                      <a:pt x="276" y="309"/>
                    </a:lnTo>
                    <a:lnTo>
                      <a:pt x="274" y="311"/>
                    </a:lnTo>
                    <a:lnTo>
                      <a:pt x="270" y="315"/>
                    </a:lnTo>
                    <a:lnTo>
                      <a:pt x="268" y="315"/>
                    </a:lnTo>
                    <a:lnTo>
                      <a:pt x="268" y="313"/>
                    </a:lnTo>
                    <a:lnTo>
                      <a:pt x="270" y="311"/>
                    </a:lnTo>
                    <a:lnTo>
                      <a:pt x="270" y="309"/>
                    </a:lnTo>
                    <a:lnTo>
                      <a:pt x="270" y="311"/>
                    </a:lnTo>
                    <a:lnTo>
                      <a:pt x="268" y="311"/>
                    </a:lnTo>
                    <a:lnTo>
                      <a:pt x="268" y="313"/>
                    </a:lnTo>
                    <a:lnTo>
                      <a:pt x="266" y="315"/>
                    </a:lnTo>
                    <a:lnTo>
                      <a:pt x="266" y="313"/>
                    </a:lnTo>
                    <a:lnTo>
                      <a:pt x="264" y="313"/>
                    </a:lnTo>
                    <a:lnTo>
                      <a:pt x="264" y="315"/>
                    </a:lnTo>
                    <a:lnTo>
                      <a:pt x="264" y="317"/>
                    </a:lnTo>
                    <a:lnTo>
                      <a:pt x="262" y="317"/>
                    </a:lnTo>
                    <a:lnTo>
                      <a:pt x="260" y="319"/>
                    </a:lnTo>
                    <a:lnTo>
                      <a:pt x="260" y="320"/>
                    </a:lnTo>
                    <a:lnTo>
                      <a:pt x="258" y="320"/>
                    </a:lnTo>
                    <a:lnTo>
                      <a:pt x="258" y="319"/>
                    </a:lnTo>
                    <a:lnTo>
                      <a:pt x="256" y="319"/>
                    </a:lnTo>
                    <a:lnTo>
                      <a:pt x="254" y="319"/>
                    </a:lnTo>
                    <a:lnTo>
                      <a:pt x="256" y="320"/>
                    </a:lnTo>
                    <a:lnTo>
                      <a:pt x="254" y="320"/>
                    </a:lnTo>
                    <a:lnTo>
                      <a:pt x="252" y="320"/>
                    </a:lnTo>
                    <a:lnTo>
                      <a:pt x="250" y="320"/>
                    </a:lnTo>
                    <a:lnTo>
                      <a:pt x="248" y="320"/>
                    </a:lnTo>
                    <a:lnTo>
                      <a:pt x="248" y="322"/>
                    </a:lnTo>
                    <a:lnTo>
                      <a:pt x="246" y="322"/>
                    </a:lnTo>
                    <a:lnTo>
                      <a:pt x="243" y="320"/>
                    </a:lnTo>
                    <a:lnTo>
                      <a:pt x="243" y="319"/>
                    </a:lnTo>
                    <a:lnTo>
                      <a:pt x="243" y="317"/>
                    </a:lnTo>
                    <a:lnTo>
                      <a:pt x="244" y="317"/>
                    </a:lnTo>
                    <a:lnTo>
                      <a:pt x="246" y="315"/>
                    </a:lnTo>
                    <a:lnTo>
                      <a:pt x="248" y="315"/>
                    </a:lnTo>
                    <a:lnTo>
                      <a:pt x="250" y="315"/>
                    </a:lnTo>
                    <a:lnTo>
                      <a:pt x="250" y="313"/>
                    </a:lnTo>
                    <a:lnTo>
                      <a:pt x="252" y="313"/>
                    </a:lnTo>
                    <a:lnTo>
                      <a:pt x="254" y="313"/>
                    </a:lnTo>
                    <a:lnTo>
                      <a:pt x="258" y="307"/>
                    </a:lnTo>
                    <a:lnTo>
                      <a:pt x="256" y="307"/>
                    </a:lnTo>
                    <a:lnTo>
                      <a:pt x="254" y="309"/>
                    </a:lnTo>
                    <a:lnTo>
                      <a:pt x="250" y="311"/>
                    </a:lnTo>
                    <a:lnTo>
                      <a:pt x="248" y="311"/>
                    </a:lnTo>
                    <a:lnTo>
                      <a:pt x="246" y="311"/>
                    </a:lnTo>
                    <a:lnTo>
                      <a:pt x="246" y="309"/>
                    </a:lnTo>
                    <a:lnTo>
                      <a:pt x="244" y="309"/>
                    </a:lnTo>
                    <a:lnTo>
                      <a:pt x="244" y="307"/>
                    </a:lnTo>
                    <a:lnTo>
                      <a:pt x="246" y="301"/>
                    </a:lnTo>
                    <a:lnTo>
                      <a:pt x="248" y="301"/>
                    </a:lnTo>
                    <a:lnTo>
                      <a:pt x="248" y="299"/>
                    </a:lnTo>
                    <a:lnTo>
                      <a:pt x="250" y="299"/>
                    </a:lnTo>
                    <a:lnTo>
                      <a:pt x="250" y="297"/>
                    </a:lnTo>
                    <a:lnTo>
                      <a:pt x="252" y="297"/>
                    </a:lnTo>
                    <a:lnTo>
                      <a:pt x="252" y="293"/>
                    </a:lnTo>
                    <a:lnTo>
                      <a:pt x="252" y="291"/>
                    </a:lnTo>
                    <a:lnTo>
                      <a:pt x="254" y="289"/>
                    </a:lnTo>
                    <a:lnTo>
                      <a:pt x="252" y="287"/>
                    </a:lnTo>
                    <a:lnTo>
                      <a:pt x="252" y="286"/>
                    </a:lnTo>
                    <a:lnTo>
                      <a:pt x="250" y="286"/>
                    </a:lnTo>
                    <a:lnTo>
                      <a:pt x="250" y="284"/>
                    </a:lnTo>
                    <a:lnTo>
                      <a:pt x="254" y="284"/>
                    </a:lnTo>
                    <a:lnTo>
                      <a:pt x="256" y="284"/>
                    </a:lnTo>
                    <a:lnTo>
                      <a:pt x="260" y="282"/>
                    </a:lnTo>
                    <a:lnTo>
                      <a:pt x="264" y="280"/>
                    </a:lnTo>
                    <a:lnTo>
                      <a:pt x="266" y="278"/>
                    </a:lnTo>
                    <a:lnTo>
                      <a:pt x="268" y="278"/>
                    </a:lnTo>
                    <a:lnTo>
                      <a:pt x="270" y="278"/>
                    </a:lnTo>
                    <a:lnTo>
                      <a:pt x="270" y="280"/>
                    </a:lnTo>
                    <a:lnTo>
                      <a:pt x="272" y="280"/>
                    </a:lnTo>
                    <a:lnTo>
                      <a:pt x="274" y="280"/>
                    </a:lnTo>
                    <a:lnTo>
                      <a:pt x="276" y="280"/>
                    </a:lnTo>
                    <a:lnTo>
                      <a:pt x="276" y="278"/>
                    </a:lnTo>
                    <a:lnTo>
                      <a:pt x="278" y="278"/>
                    </a:lnTo>
                    <a:lnTo>
                      <a:pt x="281" y="280"/>
                    </a:lnTo>
                    <a:lnTo>
                      <a:pt x="283" y="280"/>
                    </a:lnTo>
                    <a:lnTo>
                      <a:pt x="287" y="280"/>
                    </a:lnTo>
                    <a:lnTo>
                      <a:pt x="287" y="282"/>
                    </a:lnTo>
                    <a:lnTo>
                      <a:pt x="289" y="282"/>
                    </a:lnTo>
                    <a:lnTo>
                      <a:pt x="289" y="280"/>
                    </a:lnTo>
                    <a:lnTo>
                      <a:pt x="287" y="280"/>
                    </a:lnTo>
                    <a:lnTo>
                      <a:pt x="283" y="280"/>
                    </a:lnTo>
                    <a:lnTo>
                      <a:pt x="279" y="278"/>
                    </a:lnTo>
                    <a:lnTo>
                      <a:pt x="278" y="278"/>
                    </a:lnTo>
                    <a:lnTo>
                      <a:pt x="278" y="276"/>
                    </a:lnTo>
                    <a:lnTo>
                      <a:pt x="276" y="276"/>
                    </a:lnTo>
                    <a:lnTo>
                      <a:pt x="274" y="274"/>
                    </a:lnTo>
                    <a:lnTo>
                      <a:pt x="274" y="272"/>
                    </a:lnTo>
                    <a:lnTo>
                      <a:pt x="278" y="270"/>
                    </a:lnTo>
                    <a:lnTo>
                      <a:pt x="279" y="268"/>
                    </a:lnTo>
                    <a:lnTo>
                      <a:pt x="281" y="268"/>
                    </a:lnTo>
                    <a:lnTo>
                      <a:pt x="285" y="266"/>
                    </a:lnTo>
                    <a:lnTo>
                      <a:pt x="283" y="266"/>
                    </a:lnTo>
                    <a:lnTo>
                      <a:pt x="279" y="266"/>
                    </a:lnTo>
                    <a:lnTo>
                      <a:pt x="278" y="268"/>
                    </a:lnTo>
                    <a:lnTo>
                      <a:pt x="276" y="268"/>
                    </a:lnTo>
                    <a:lnTo>
                      <a:pt x="276" y="270"/>
                    </a:lnTo>
                    <a:lnTo>
                      <a:pt x="274" y="272"/>
                    </a:lnTo>
                    <a:lnTo>
                      <a:pt x="272" y="272"/>
                    </a:lnTo>
                    <a:lnTo>
                      <a:pt x="270" y="272"/>
                    </a:lnTo>
                    <a:lnTo>
                      <a:pt x="268" y="272"/>
                    </a:lnTo>
                    <a:lnTo>
                      <a:pt x="266" y="272"/>
                    </a:lnTo>
                    <a:lnTo>
                      <a:pt x="266" y="270"/>
                    </a:lnTo>
                    <a:lnTo>
                      <a:pt x="264" y="270"/>
                    </a:lnTo>
                    <a:lnTo>
                      <a:pt x="262" y="272"/>
                    </a:lnTo>
                    <a:lnTo>
                      <a:pt x="260" y="272"/>
                    </a:lnTo>
                    <a:lnTo>
                      <a:pt x="258" y="272"/>
                    </a:lnTo>
                    <a:lnTo>
                      <a:pt x="258" y="274"/>
                    </a:lnTo>
                    <a:lnTo>
                      <a:pt x="256" y="274"/>
                    </a:lnTo>
                    <a:lnTo>
                      <a:pt x="256" y="276"/>
                    </a:lnTo>
                    <a:lnTo>
                      <a:pt x="254" y="278"/>
                    </a:lnTo>
                    <a:lnTo>
                      <a:pt x="252" y="278"/>
                    </a:lnTo>
                    <a:lnTo>
                      <a:pt x="250" y="278"/>
                    </a:lnTo>
                    <a:lnTo>
                      <a:pt x="248" y="278"/>
                    </a:lnTo>
                    <a:lnTo>
                      <a:pt x="246" y="280"/>
                    </a:lnTo>
                    <a:lnTo>
                      <a:pt x="244" y="282"/>
                    </a:lnTo>
                    <a:lnTo>
                      <a:pt x="244" y="284"/>
                    </a:lnTo>
                    <a:lnTo>
                      <a:pt x="246" y="284"/>
                    </a:lnTo>
                    <a:lnTo>
                      <a:pt x="246" y="286"/>
                    </a:lnTo>
                    <a:lnTo>
                      <a:pt x="244" y="286"/>
                    </a:lnTo>
                    <a:lnTo>
                      <a:pt x="244" y="284"/>
                    </a:lnTo>
                    <a:lnTo>
                      <a:pt x="243" y="286"/>
                    </a:lnTo>
                    <a:lnTo>
                      <a:pt x="241" y="286"/>
                    </a:lnTo>
                    <a:lnTo>
                      <a:pt x="241" y="287"/>
                    </a:lnTo>
                    <a:lnTo>
                      <a:pt x="239" y="287"/>
                    </a:lnTo>
                    <a:lnTo>
                      <a:pt x="239" y="289"/>
                    </a:lnTo>
                    <a:lnTo>
                      <a:pt x="237" y="289"/>
                    </a:lnTo>
                    <a:lnTo>
                      <a:pt x="237" y="291"/>
                    </a:lnTo>
                    <a:lnTo>
                      <a:pt x="237" y="293"/>
                    </a:lnTo>
                    <a:lnTo>
                      <a:pt x="235" y="295"/>
                    </a:lnTo>
                    <a:lnTo>
                      <a:pt x="233" y="295"/>
                    </a:lnTo>
                    <a:lnTo>
                      <a:pt x="231" y="297"/>
                    </a:lnTo>
                    <a:lnTo>
                      <a:pt x="229" y="295"/>
                    </a:lnTo>
                    <a:lnTo>
                      <a:pt x="227" y="295"/>
                    </a:lnTo>
                    <a:lnTo>
                      <a:pt x="225" y="295"/>
                    </a:lnTo>
                    <a:lnTo>
                      <a:pt x="223" y="295"/>
                    </a:lnTo>
                    <a:lnTo>
                      <a:pt x="225" y="295"/>
                    </a:lnTo>
                    <a:lnTo>
                      <a:pt x="227" y="295"/>
                    </a:lnTo>
                    <a:lnTo>
                      <a:pt x="227" y="297"/>
                    </a:lnTo>
                    <a:lnTo>
                      <a:pt x="229" y="297"/>
                    </a:lnTo>
                    <a:lnTo>
                      <a:pt x="231" y="299"/>
                    </a:lnTo>
                    <a:lnTo>
                      <a:pt x="233" y="299"/>
                    </a:lnTo>
                    <a:lnTo>
                      <a:pt x="233" y="301"/>
                    </a:lnTo>
                    <a:lnTo>
                      <a:pt x="231" y="301"/>
                    </a:lnTo>
                    <a:lnTo>
                      <a:pt x="231" y="305"/>
                    </a:lnTo>
                    <a:lnTo>
                      <a:pt x="229" y="305"/>
                    </a:lnTo>
                    <a:lnTo>
                      <a:pt x="227" y="305"/>
                    </a:lnTo>
                    <a:lnTo>
                      <a:pt x="225" y="305"/>
                    </a:lnTo>
                    <a:lnTo>
                      <a:pt x="221" y="305"/>
                    </a:lnTo>
                    <a:lnTo>
                      <a:pt x="221" y="307"/>
                    </a:lnTo>
                    <a:lnTo>
                      <a:pt x="223" y="307"/>
                    </a:lnTo>
                    <a:lnTo>
                      <a:pt x="225" y="307"/>
                    </a:lnTo>
                    <a:lnTo>
                      <a:pt x="225" y="309"/>
                    </a:lnTo>
                    <a:lnTo>
                      <a:pt x="223" y="311"/>
                    </a:lnTo>
                    <a:lnTo>
                      <a:pt x="221" y="311"/>
                    </a:lnTo>
                    <a:lnTo>
                      <a:pt x="219" y="311"/>
                    </a:lnTo>
                    <a:lnTo>
                      <a:pt x="219" y="309"/>
                    </a:lnTo>
                    <a:lnTo>
                      <a:pt x="221" y="309"/>
                    </a:lnTo>
                    <a:lnTo>
                      <a:pt x="219" y="309"/>
                    </a:lnTo>
                    <a:lnTo>
                      <a:pt x="219" y="307"/>
                    </a:lnTo>
                    <a:lnTo>
                      <a:pt x="219" y="309"/>
                    </a:lnTo>
                    <a:lnTo>
                      <a:pt x="217" y="311"/>
                    </a:lnTo>
                    <a:lnTo>
                      <a:pt x="215" y="313"/>
                    </a:lnTo>
                    <a:lnTo>
                      <a:pt x="213" y="313"/>
                    </a:lnTo>
                    <a:lnTo>
                      <a:pt x="213" y="315"/>
                    </a:lnTo>
                    <a:lnTo>
                      <a:pt x="213" y="317"/>
                    </a:lnTo>
                    <a:lnTo>
                      <a:pt x="211" y="317"/>
                    </a:lnTo>
                    <a:lnTo>
                      <a:pt x="208" y="317"/>
                    </a:lnTo>
                    <a:lnTo>
                      <a:pt x="208" y="319"/>
                    </a:lnTo>
                    <a:lnTo>
                      <a:pt x="210" y="317"/>
                    </a:lnTo>
                    <a:lnTo>
                      <a:pt x="208" y="319"/>
                    </a:lnTo>
                    <a:lnTo>
                      <a:pt x="206" y="322"/>
                    </a:lnTo>
                    <a:lnTo>
                      <a:pt x="208" y="324"/>
                    </a:lnTo>
                    <a:lnTo>
                      <a:pt x="210" y="324"/>
                    </a:lnTo>
                    <a:lnTo>
                      <a:pt x="211" y="324"/>
                    </a:lnTo>
                    <a:lnTo>
                      <a:pt x="213" y="324"/>
                    </a:lnTo>
                    <a:lnTo>
                      <a:pt x="215" y="324"/>
                    </a:lnTo>
                    <a:lnTo>
                      <a:pt x="215" y="326"/>
                    </a:lnTo>
                    <a:lnTo>
                      <a:pt x="217" y="326"/>
                    </a:lnTo>
                    <a:lnTo>
                      <a:pt x="219" y="326"/>
                    </a:lnTo>
                    <a:lnTo>
                      <a:pt x="221" y="328"/>
                    </a:lnTo>
                    <a:lnTo>
                      <a:pt x="221" y="330"/>
                    </a:lnTo>
                    <a:lnTo>
                      <a:pt x="219" y="332"/>
                    </a:lnTo>
                    <a:lnTo>
                      <a:pt x="215" y="334"/>
                    </a:lnTo>
                    <a:lnTo>
                      <a:pt x="213" y="336"/>
                    </a:lnTo>
                    <a:lnTo>
                      <a:pt x="211" y="336"/>
                    </a:lnTo>
                    <a:lnTo>
                      <a:pt x="211" y="338"/>
                    </a:lnTo>
                    <a:lnTo>
                      <a:pt x="210" y="338"/>
                    </a:lnTo>
                    <a:lnTo>
                      <a:pt x="208" y="338"/>
                    </a:lnTo>
                    <a:lnTo>
                      <a:pt x="208" y="340"/>
                    </a:lnTo>
                    <a:lnTo>
                      <a:pt x="210" y="340"/>
                    </a:lnTo>
                    <a:lnTo>
                      <a:pt x="210" y="342"/>
                    </a:lnTo>
                    <a:lnTo>
                      <a:pt x="208" y="342"/>
                    </a:lnTo>
                    <a:lnTo>
                      <a:pt x="206" y="342"/>
                    </a:lnTo>
                    <a:lnTo>
                      <a:pt x="204" y="342"/>
                    </a:lnTo>
                    <a:lnTo>
                      <a:pt x="204" y="344"/>
                    </a:lnTo>
                    <a:lnTo>
                      <a:pt x="206" y="344"/>
                    </a:lnTo>
                    <a:lnTo>
                      <a:pt x="206" y="342"/>
                    </a:lnTo>
                    <a:lnTo>
                      <a:pt x="208" y="342"/>
                    </a:lnTo>
                    <a:lnTo>
                      <a:pt x="208" y="344"/>
                    </a:lnTo>
                    <a:lnTo>
                      <a:pt x="206" y="346"/>
                    </a:lnTo>
                    <a:lnTo>
                      <a:pt x="204" y="348"/>
                    </a:lnTo>
                    <a:lnTo>
                      <a:pt x="202" y="346"/>
                    </a:lnTo>
                    <a:lnTo>
                      <a:pt x="202" y="348"/>
                    </a:lnTo>
                    <a:lnTo>
                      <a:pt x="200" y="350"/>
                    </a:lnTo>
                    <a:lnTo>
                      <a:pt x="198" y="350"/>
                    </a:lnTo>
                    <a:lnTo>
                      <a:pt x="196" y="350"/>
                    </a:lnTo>
                    <a:lnTo>
                      <a:pt x="194" y="350"/>
                    </a:lnTo>
                    <a:lnTo>
                      <a:pt x="192" y="350"/>
                    </a:lnTo>
                    <a:lnTo>
                      <a:pt x="192" y="352"/>
                    </a:lnTo>
                    <a:lnTo>
                      <a:pt x="190" y="353"/>
                    </a:lnTo>
                    <a:lnTo>
                      <a:pt x="188" y="355"/>
                    </a:lnTo>
                    <a:lnTo>
                      <a:pt x="186" y="355"/>
                    </a:lnTo>
                    <a:lnTo>
                      <a:pt x="184" y="353"/>
                    </a:lnTo>
                    <a:lnTo>
                      <a:pt x="184" y="355"/>
                    </a:lnTo>
                    <a:lnTo>
                      <a:pt x="182" y="357"/>
                    </a:lnTo>
                    <a:lnTo>
                      <a:pt x="182" y="359"/>
                    </a:lnTo>
                    <a:lnTo>
                      <a:pt x="180" y="359"/>
                    </a:lnTo>
                    <a:lnTo>
                      <a:pt x="178" y="359"/>
                    </a:lnTo>
                    <a:lnTo>
                      <a:pt x="176" y="361"/>
                    </a:lnTo>
                    <a:lnTo>
                      <a:pt x="176" y="363"/>
                    </a:lnTo>
                    <a:lnTo>
                      <a:pt x="175" y="361"/>
                    </a:lnTo>
                    <a:lnTo>
                      <a:pt x="169" y="365"/>
                    </a:lnTo>
                    <a:lnTo>
                      <a:pt x="171" y="365"/>
                    </a:lnTo>
                    <a:lnTo>
                      <a:pt x="173" y="365"/>
                    </a:lnTo>
                    <a:lnTo>
                      <a:pt x="173" y="369"/>
                    </a:lnTo>
                    <a:lnTo>
                      <a:pt x="171" y="369"/>
                    </a:lnTo>
                    <a:lnTo>
                      <a:pt x="171" y="371"/>
                    </a:lnTo>
                    <a:lnTo>
                      <a:pt x="169" y="373"/>
                    </a:lnTo>
                    <a:lnTo>
                      <a:pt x="167" y="373"/>
                    </a:lnTo>
                    <a:lnTo>
                      <a:pt x="165" y="373"/>
                    </a:lnTo>
                    <a:lnTo>
                      <a:pt x="163" y="375"/>
                    </a:lnTo>
                    <a:lnTo>
                      <a:pt x="163" y="373"/>
                    </a:lnTo>
                    <a:lnTo>
                      <a:pt x="161" y="375"/>
                    </a:lnTo>
                    <a:lnTo>
                      <a:pt x="159" y="377"/>
                    </a:lnTo>
                    <a:lnTo>
                      <a:pt x="157" y="379"/>
                    </a:lnTo>
                    <a:lnTo>
                      <a:pt x="157" y="377"/>
                    </a:lnTo>
                    <a:lnTo>
                      <a:pt x="155" y="377"/>
                    </a:lnTo>
                    <a:lnTo>
                      <a:pt x="155" y="375"/>
                    </a:lnTo>
                    <a:lnTo>
                      <a:pt x="153" y="377"/>
                    </a:lnTo>
                    <a:lnTo>
                      <a:pt x="151" y="379"/>
                    </a:lnTo>
                    <a:lnTo>
                      <a:pt x="153" y="381"/>
                    </a:lnTo>
                    <a:lnTo>
                      <a:pt x="151" y="381"/>
                    </a:lnTo>
                    <a:lnTo>
                      <a:pt x="149" y="381"/>
                    </a:lnTo>
                    <a:lnTo>
                      <a:pt x="147" y="381"/>
                    </a:lnTo>
                    <a:lnTo>
                      <a:pt x="145" y="381"/>
                    </a:lnTo>
                    <a:lnTo>
                      <a:pt x="145" y="383"/>
                    </a:lnTo>
                    <a:lnTo>
                      <a:pt x="143" y="383"/>
                    </a:lnTo>
                    <a:lnTo>
                      <a:pt x="145" y="383"/>
                    </a:lnTo>
                    <a:lnTo>
                      <a:pt x="147" y="383"/>
                    </a:lnTo>
                    <a:lnTo>
                      <a:pt x="147" y="385"/>
                    </a:lnTo>
                    <a:lnTo>
                      <a:pt x="145" y="385"/>
                    </a:lnTo>
                    <a:lnTo>
                      <a:pt x="143" y="385"/>
                    </a:lnTo>
                    <a:lnTo>
                      <a:pt x="142" y="385"/>
                    </a:lnTo>
                    <a:lnTo>
                      <a:pt x="140" y="385"/>
                    </a:lnTo>
                    <a:lnTo>
                      <a:pt x="138" y="385"/>
                    </a:lnTo>
                    <a:lnTo>
                      <a:pt x="138" y="387"/>
                    </a:lnTo>
                    <a:lnTo>
                      <a:pt x="136" y="388"/>
                    </a:lnTo>
                    <a:lnTo>
                      <a:pt x="136" y="390"/>
                    </a:lnTo>
                    <a:lnTo>
                      <a:pt x="136" y="388"/>
                    </a:lnTo>
                    <a:lnTo>
                      <a:pt x="138" y="388"/>
                    </a:lnTo>
                    <a:lnTo>
                      <a:pt x="140" y="388"/>
                    </a:lnTo>
                    <a:lnTo>
                      <a:pt x="142" y="388"/>
                    </a:lnTo>
                    <a:lnTo>
                      <a:pt x="142" y="390"/>
                    </a:lnTo>
                    <a:lnTo>
                      <a:pt x="140" y="390"/>
                    </a:lnTo>
                    <a:lnTo>
                      <a:pt x="140" y="392"/>
                    </a:lnTo>
                    <a:lnTo>
                      <a:pt x="142" y="390"/>
                    </a:lnTo>
                    <a:lnTo>
                      <a:pt x="143" y="390"/>
                    </a:lnTo>
                    <a:lnTo>
                      <a:pt x="142" y="390"/>
                    </a:lnTo>
                    <a:lnTo>
                      <a:pt x="140" y="392"/>
                    </a:lnTo>
                    <a:lnTo>
                      <a:pt x="138" y="392"/>
                    </a:lnTo>
                    <a:lnTo>
                      <a:pt x="138" y="394"/>
                    </a:lnTo>
                    <a:lnTo>
                      <a:pt x="138" y="396"/>
                    </a:lnTo>
                    <a:lnTo>
                      <a:pt x="136" y="394"/>
                    </a:lnTo>
                    <a:lnTo>
                      <a:pt x="136" y="392"/>
                    </a:lnTo>
                    <a:lnTo>
                      <a:pt x="138" y="390"/>
                    </a:lnTo>
                    <a:lnTo>
                      <a:pt x="136" y="390"/>
                    </a:lnTo>
                    <a:lnTo>
                      <a:pt x="134" y="392"/>
                    </a:lnTo>
                    <a:lnTo>
                      <a:pt x="134" y="394"/>
                    </a:lnTo>
                    <a:lnTo>
                      <a:pt x="136" y="394"/>
                    </a:lnTo>
                    <a:lnTo>
                      <a:pt x="136" y="396"/>
                    </a:lnTo>
                    <a:lnTo>
                      <a:pt x="134" y="396"/>
                    </a:lnTo>
                    <a:lnTo>
                      <a:pt x="134" y="394"/>
                    </a:lnTo>
                    <a:lnTo>
                      <a:pt x="132" y="394"/>
                    </a:lnTo>
                    <a:lnTo>
                      <a:pt x="132" y="396"/>
                    </a:lnTo>
                    <a:lnTo>
                      <a:pt x="130" y="396"/>
                    </a:lnTo>
                    <a:lnTo>
                      <a:pt x="128" y="396"/>
                    </a:lnTo>
                    <a:lnTo>
                      <a:pt x="128" y="398"/>
                    </a:lnTo>
                    <a:lnTo>
                      <a:pt x="124" y="398"/>
                    </a:lnTo>
                    <a:lnTo>
                      <a:pt x="122" y="400"/>
                    </a:lnTo>
                    <a:lnTo>
                      <a:pt x="120" y="400"/>
                    </a:lnTo>
                    <a:lnTo>
                      <a:pt x="120" y="404"/>
                    </a:lnTo>
                    <a:lnTo>
                      <a:pt x="118" y="404"/>
                    </a:lnTo>
                    <a:lnTo>
                      <a:pt x="118" y="406"/>
                    </a:lnTo>
                    <a:lnTo>
                      <a:pt x="118" y="404"/>
                    </a:lnTo>
                    <a:lnTo>
                      <a:pt x="118" y="402"/>
                    </a:lnTo>
                    <a:lnTo>
                      <a:pt x="118" y="400"/>
                    </a:lnTo>
                    <a:lnTo>
                      <a:pt x="118" y="398"/>
                    </a:lnTo>
                    <a:lnTo>
                      <a:pt x="116" y="398"/>
                    </a:lnTo>
                    <a:lnTo>
                      <a:pt x="114" y="400"/>
                    </a:lnTo>
                    <a:lnTo>
                      <a:pt x="112" y="400"/>
                    </a:lnTo>
                    <a:lnTo>
                      <a:pt x="112" y="402"/>
                    </a:lnTo>
                    <a:lnTo>
                      <a:pt x="110" y="404"/>
                    </a:lnTo>
                    <a:lnTo>
                      <a:pt x="109" y="404"/>
                    </a:lnTo>
                    <a:lnTo>
                      <a:pt x="107" y="404"/>
                    </a:lnTo>
                    <a:lnTo>
                      <a:pt x="107" y="406"/>
                    </a:lnTo>
                    <a:lnTo>
                      <a:pt x="105" y="406"/>
                    </a:lnTo>
                    <a:lnTo>
                      <a:pt x="105" y="408"/>
                    </a:lnTo>
                    <a:lnTo>
                      <a:pt x="103" y="406"/>
                    </a:lnTo>
                    <a:lnTo>
                      <a:pt x="101" y="406"/>
                    </a:lnTo>
                    <a:lnTo>
                      <a:pt x="103" y="406"/>
                    </a:lnTo>
                    <a:lnTo>
                      <a:pt x="103" y="408"/>
                    </a:lnTo>
                    <a:lnTo>
                      <a:pt x="101" y="408"/>
                    </a:lnTo>
                    <a:lnTo>
                      <a:pt x="99" y="408"/>
                    </a:lnTo>
                    <a:lnTo>
                      <a:pt x="99" y="406"/>
                    </a:lnTo>
                    <a:lnTo>
                      <a:pt x="97" y="408"/>
                    </a:lnTo>
                    <a:lnTo>
                      <a:pt x="95" y="408"/>
                    </a:lnTo>
                    <a:lnTo>
                      <a:pt x="93" y="410"/>
                    </a:lnTo>
                    <a:lnTo>
                      <a:pt x="89" y="410"/>
                    </a:lnTo>
                    <a:lnTo>
                      <a:pt x="89" y="408"/>
                    </a:lnTo>
                    <a:lnTo>
                      <a:pt x="91" y="406"/>
                    </a:lnTo>
                    <a:lnTo>
                      <a:pt x="93" y="406"/>
                    </a:lnTo>
                    <a:lnTo>
                      <a:pt x="95" y="406"/>
                    </a:lnTo>
                    <a:lnTo>
                      <a:pt x="91" y="404"/>
                    </a:lnTo>
                    <a:lnTo>
                      <a:pt x="89" y="404"/>
                    </a:lnTo>
                    <a:lnTo>
                      <a:pt x="87" y="404"/>
                    </a:lnTo>
                    <a:lnTo>
                      <a:pt x="85" y="406"/>
                    </a:lnTo>
                    <a:lnTo>
                      <a:pt x="85" y="408"/>
                    </a:lnTo>
                    <a:lnTo>
                      <a:pt x="83" y="412"/>
                    </a:lnTo>
                    <a:lnTo>
                      <a:pt x="81" y="414"/>
                    </a:lnTo>
                    <a:lnTo>
                      <a:pt x="81" y="412"/>
                    </a:lnTo>
                    <a:lnTo>
                      <a:pt x="79" y="412"/>
                    </a:lnTo>
                    <a:lnTo>
                      <a:pt x="81" y="414"/>
                    </a:lnTo>
                    <a:lnTo>
                      <a:pt x="81" y="416"/>
                    </a:lnTo>
                    <a:lnTo>
                      <a:pt x="79" y="416"/>
                    </a:lnTo>
                    <a:lnTo>
                      <a:pt x="79" y="414"/>
                    </a:lnTo>
                    <a:lnTo>
                      <a:pt x="77" y="414"/>
                    </a:lnTo>
                    <a:lnTo>
                      <a:pt x="77" y="416"/>
                    </a:lnTo>
                    <a:lnTo>
                      <a:pt x="77" y="418"/>
                    </a:lnTo>
                    <a:lnTo>
                      <a:pt x="74" y="418"/>
                    </a:lnTo>
                    <a:lnTo>
                      <a:pt x="74" y="416"/>
                    </a:lnTo>
                    <a:lnTo>
                      <a:pt x="72" y="416"/>
                    </a:lnTo>
                    <a:lnTo>
                      <a:pt x="74" y="416"/>
                    </a:lnTo>
                    <a:lnTo>
                      <a:pt x="74" y="414"/>
                    </a:lnTo>
                    <a:lnTo>
                      <a:pt x="72" y="412"/>
                    </a:lnTo>
                    <a:lnTo>
                      <a:pt x="70" y="412"/>
                    </a:lnTo>
                    <a:lnTo>
                      <a:pt x="70" y="414"/>
                    </a:lnTo>
                    <a:lnTo>
                      <a:pt x="72" y="416"/>
                    </a:lnTo>
                    <a:lnTo>
                      <a:pt x="72" y="420"/>
                    </a:lnTo>
                    <a:lnTo>
                      <a:pt x="70" y="418"/>
                    </a:lnTo>
                    <a:lnTo>
                      <a:pt x="70" y="420"/>
                    </a:lnTo>
                    <a:lnTo>
                      <a:pt x="68" y="420"/>
                    </a:lnTo>
                    <a:lnTo>
                      <a:pt x="66" y="420"/>
                    </a:lnTo>
                    <a:lnTo>
                      <a:pt x="66" y="418"/>
                    </a:lnTo>
                    <a:lnTo>
                      <a:pt x="64" y="416"/>
                    </a:lnTo>
                    <a:lnTo>
                      <a:pt x="62" y="416"/>
                    </a:lnTo>
                    <a:lnTo>
                      <a:pt x="62" y="418"/>
                    </a:lnTo>
                    <a:lnTo>
                      <a:pt x="64" y="418"/>
                    </a:lnTo>
                    <a:lnTo>
                      <a:pt x="64" y="420"/>
                    </a:lnTo>
                    <a:lnTo>
                      <a:pt x="62" y="421"/>
                    </a:lnTo>
                    <a:lnTo>
                      <a:pt x="60" y="421"/>
                    </a:lnTo>
                    <a:lnTo>
                      <a:pt x="58" y="421"/>
                    </a:lnTo>
                    <a:lnTo>
                      <a:pt x="60" y="421"/>
                    </a:lnTo>
                    <a:lnTo>
                      <a:pt x="60" y="420"/>
                    </a:lnTo>
                    <a:lnTo>
                      <a:pt x="60" y="418"/>
                    </a:lnTo>
                    <a:lnTo>
                      <a:pt x="60" y="416"/>
                    </a:lnTo>
                    <a:lnTo>
                      <a:pt x="62" y="414"/>
                    </a:lnTo>
                    <a:lnTo>
                      <a:pt x="64" y="414"/>
                    </a:lnTo>
                    <a:lnTo>
                      <a:pt x="66" y="414"/>
                    </a:lnTo>
                    <a:lnTo>
                      <a:pt x="66" y="412"/>
                    </a:lnTo>
                    <a:lnTo>
                      <a:pt x="68" y="412"/>
                    </a:lnTo>
                    <a:lnTo>
                      <a:pt x="72" y="410"/>
                    </a:lnTo>
                    <a:lnTo>
                      <a:pt x="74" y="410"/>
                    </a:lnTo>
                    <a:lnTo>
                      <a:pt x="74" y="408"/>
                    </a:lnTo>
                    <a:lnTo>
                      <a:pt x="72" y="408"/>
                    </a:lnTo>
                    <a:lnTo>
                      <a:pt x="74" y="406"/>
                    </a:lnTo>
                    <a:lnTo>
                      <a:pt x="77" y="402"/>
                    </a:lnTo>
                    <a:lnTo>
                      <a:pt x="79" y="400"/>
                    </a:lnTo>
                    <a:lnTo>
                      <a:pt x="81" y="400"/>
                    </a:lnTo>
                    <a:lnTo>
                      <a:pt x="83" y="398"/>
                    </a:lnTo>
                    <a:lnTo>
                      <a:pt x="85" y="398"/>
                    </a:lnTo>
                    <a:lnTo>
                      <a:pt x="91" y="396"/>
                    </a:lnTo>
                    <a:lnTo>
                      <a:pt x="93" y="396"/>
                    </a:lnTo>
                    <a:lnTo>
                      <a:pt x="97" y="396"/>
                    </a:lnTo>
                    <a:lnTo>
                      <a:pt x="97" y="398"/>
                    </a:lnTo>
                    <a:lnTo>
                      <a:pt x="99" y="400"/>
                    </a:lnTo>
                    <a:lnTo>
                      <a:pt x="101" y="402"/>
                    </a:lnTo>
                    <a:lnTo>
                      <a:pt x="103" y="402"/>
                    </a:lnTo>
                    <a:lnTo>
                      <a:pt x="103" y="400"/>
                    </a:lnTo>
                    <a:lnTo>
                      <a:pt x="101" y="400"/>
                    </a:lnTo>
                    <a:lnTo>
                      <a:pt x="101" y="398"/>
                    </a:lnTo>
                    <a:lnTo>
                      <a:pt x="103" y="398"/>
                    </a:lnTo>
                    <a:lnTo>
                      <a:pt x="105" y="398"/>
                    </a:lnTo>
                    <a:lnTo>
                      <a:pt x="105" y="400"/>
                    </a:lnTo>
                    <a:lnTo>
                      <a:pt x="107" y="400"/>
                    </a:lnTo>
                    <a:lnTo>
                      <a:pt x="109" y="400"/>
                    </a:lnTo>
                    <a:lnTo>
                      <a:pt x="109" y="398"/>
                    </a:lnTo>
                    <a:lnTo>
                      <a:pt x="107" y="398"/>
                    </a:lnTo>
                    <a:lnTo>
                      <a:pt x="105" y="398"/>
                    </a:lnTo>
                    <a:lnTo>
                      <a:pt x="105" y="396"/>
                    </a:lnTo>
                    <a:lnTo>
                      <a:pt x="107" y="392"/>
                    </a:lnTo>
                    <a:lnTo>
                      <a:pt x="107" y="390"/>
                    </a:lnTo>
                    <a:lnTo>
                      <a:pt x="107" y="388"/>
                    </a:lnTo>
                    <a:lnTo>
                      <a:pt x="109" y="388"/>
                    </a:lnTo>
                    <a:lnTo>
                      <a:pt x="110" y="387"/>
                    </a:lnTo>
                    <a:lnTo>
                      <a:pt x="112" y="387"/>
                    </a:lnTo>
                    <a:lnTo>
                      <a:pt x="114" y="385"/>
                    </a:lnTo>
                    <a:lnTo>
                      <a:pt x="116" y="383"/>
                    </a:lnTo>
                    <a:lnTo>
                      <a:pt x="118" y="383"/>
                    </a:lnTo>
                    <a:lnTo>
                      <a:pt x="120" y="381"/>
                    </a:lnTo>
                    <a:lnTo>
                      <a:pt x="122" y="381"/>
                    </a:lnTo>
                    <a:lnTo>
                      <a:pt x="124" y="381"/>
                    </a:lnTo>
                    <a:lnTo>
                      <a:pt x="124" y="379"/>
                    </a:lnTo>
                    <a:lnTo>
                      <a:pt x="126" y="379"/>
                    </a:lnTo>
                    <a:lnTo>
                      <a:pt x="128" y="377"/>
                    </a:lnTo>
                    <a:lnTo>
                      <a:pt x="130" y="377"/>
                    </a:lnTo>
                    <a:lnTo>
                      <a:pt x="132" y="377"/>
                    </a:lnTo>
                    <a:lnTo>
                      <a:pt x="136" y="379"/>
                    </a:lnTo>
                    <a:lnTo>
                      <a:pt x="136" y="377"/>
                    </a:lnTo>
                    <a:lnTo>
                      <a:pt x="134" y="377"/>
                    </a:lnTo>
                    <a:lnTo>
                      <a:pt x="134" y="375"/>
                    </a:lnTo>
                    <a:lnTo>
                      <a:pt x="134" y="373"/>
                    </a:lnTo>
                    <a:lnTo>
                      <a:pt x="136" y="371"/>
                    </a:lnTo>
                    <a:lnTo>
                      <a:pt x="138" y="367"/>
                    </a:lnTo>
                    <a:lnTo>
                      <a:pt x="140" y="367"/>
                    </a:lnTo>
                    <a:lnTo>
                      <a:pt x="140" y="365"/>
                    </a:lnTo>
                    <a:lnTo>
                      <a:pt x="142" y="365"/>
                    </a:lnTo>
                    <a:lnTo>
                      <a:pt x="143" y="365"/>
                    </a:lnTo>
                    <a:lnTo>
                      <a:pt x="143" y="363"/>
                    </a:lnTo>
                    <a:lnTo>
                      <a:pt x="145" y="361"/>
                    </a:lnTo>
                    <a:lnTo>
                      <a:pt x="149" y="359"/>
                    </a:lnTo>
                    <a:lnTo>
                      <a:pt x="151" y="359"/>
                    </a:lnTo>
                    <a:lnTo>
                      <a:pt x="151" y="361"/>
                    </a:lnTo>
                    <a:lnTo>
                      <a:pt x="153" y="361"/>
                    </a:lnTo>
                    <a:lnTo>
                      <a:pt x="155" y="361"/>
                    </a:lnTo>
                    <a:lnTo>
                      <a:pt x="155" y="359"/>
                    </a:lnTo>
                    <a:lnTo>
                      <a:pt x="155" y="361"/>
                    </a:lnTo>
                    <a:lnTo>
                      <a:pt x="153" y="361"/>
                    </a:lnTo>
                    <a:lnTo>
                      <a:pt x="151" y="361"/>
                    </a:lnTo>
                    <a:lnTo>
                      <a:pt x="151" y="359"/>
                    </a:lnTo>
                    <a:lnTo>
                      <a:pt x="149" y="357"/>
                    </a:lnTo>
                    <a:lnTo>
                      <a:pt x="149" y="355"/>
                    </a:lnTo>
                    <a:lnTo>
                      <a:pt x="151" y="353"/>
                    </a:lnTo>
                    <a:lnTo>
                      <a:pt x="151" y="352"/>
                    </a:lnTo>
                    <a:lnTo>
                      <a:pt x="151" y="350"/>
                    </a:lnTo>
                    <a:lnTo>
                      <a:pt x="151" y="348"/>
                    </a:lnTo>
                    <a:lnTo>
                      <a:pt x="151" y="346"/>
                    </a:lnTo>
                    <a:lnTo>
                      <a:pt x="153" y="346"/>
                    </a:lnTo>
                    <a:lnTo>
                      <a:pt x="155" y="344"/>
                    </a:lnTo>
                    <a:lnTo>
                      <a:pt x="157" y="344"/>
                    </a:lnTo>
                    <a:lnTo>
                      <a:pt x="159" y="346"/>
                    </a:lnTo>
                    <a:lnTo>
                      <a:pt x="157" y="344"/>
                    </a:lnTo>
                    <a:lnTo>
                      <a:pt x="155" y="344"/>
                    </a:lnTo>
                    <a:lnTo>
                      <a:pt x="153" y="344"/>
                    </a:lnTo>
                    <a:lnTo>
                      <a:pt x="153" y="342"/>
                    </a:lnTo>
                    <a:lnTo>
                      <a:pt x="153" y="340"/>
                    </a:lnTo>
                    <a:lnTo>
                      <a:pt x="153" y="338"/>
                    </a:lnTo>
                    <a:lnTo>
                      <a:pt x="157" y="334"/>
                    </a:lnTo>
                    <a:lnTo>
                      <a:pt x="161" y="332"/>
                    </a:lnTo>
                    <a:lnTo>
                      <a:pt x="161" y="328"/>
                    </a:lnTo>
                    <a:lnTo>
                      <a:pt x="163" y="328"/>
                    </a:lnTo>
                    <a:lnTo>
                      <a:pt x="163" y="326"/>
                    </a:lnTo>
                    <a:lnTo>
                      <a:pt x="165" y="322"/>
                    </a:lnTo>
                    <a:lnTo>
                      <a:pt x="163" y="324"/>
                    </a:lnTo>
                    <a:lnTo>
                      <a:pt x="163" y="326"/>
                    </a:lnTo>
                    <a:lnTo>
                      <a:pt x="161" y="328"/>
                    </a:lnTo>
                    <a:lnTo>
                      <a:pt x="159" y="328"/>
                    </a:lnTo>
                    <a:lnTo>
                      <a:pt x="159" y="330"/>
                    </a:lnTo>
                    <a:lnTo>
                      <a:pt x="157" y="330"/>
                    </a:lnTo>
                    <a:lnTo>
                      <a:pt x="155" y="330"/>
                    </a:lnTo>
                    <a:lnTo>
                      <a:pt x="151" y="332"/>
                    </a:lnTo>
                    <a:lnTo>
                      <a:pt x="149" y="332"/>
                    </a:lnTo>
                    <a:lnTo>
                      <a:pt x="145" y="334"/>
                    </a:lnTo>
                    <a:lnTo>
                      <a:pt x="143" y="334"/>
                    </a:lnTo>
                    <a:lnTo>
                      <a:pt x="143" y="336"/>
                    </a:lnTo>
                    <a:lnTo>
                      <a:pt x="142" y="336"/>
                    </a:lnTo>
                    <a:lnTo>
                      <a:pt x="142" y="334"/>
                    </a:lnTo>
                    <a:lnTo>
                      <a:pt x="140" y="334"/>
                    </a:lnTo>
                    <a:lnTo>
                      <a:pt x="140" y="332"/>
                    </a:lnTo>
                    <a:lnTo>
                      <a:pt x="138" y="332"/>
                    </a:lnTo>
                    <a:lnTo>
                      <a:pt x="138" y="330"/>
                    </a:lnTo>
                    <a:lnTo>
                      <a:pt x="136" y="330"/>
                    </a:lnTo>
                    <a:lnTo>
                      <a:pt x="138" y="330"/>
                    </a:lnTo>
                    <a:lnTo>
                      <a:pt x="138" y="328"/>
                    </a:lnTo>
                    <a:lnTo>
                      <a:pt x="138" y="326"/>
                    </a:lnTo>
                    <a:lnTo>
                      <a:pt x="140" y="326"/>
                    </a:lnTo>
                    <a:lnTo>
                      <a:pt x="142" y="326"/>
                    </a:lnTo>
                    <a:lnTo>
                      <a:pt x="143" y="326"/>
                    </a:lnTo>
                    <a:lnTo>
                      <a:pt x="143" y="328"/>
                    </a:lnTo>
                    <a:lnTo>
                      <a:pt x="145" y="328"/>
                    </a:lnTo>
                    <a:lnTo>
                      <a:pt x="143" y="326"/>
                    </a:lnTo>
                    <a:lnTo>
                      <a:pt x="143" y="324"/>
                    </a:lnTo>
                    <a:lnTo>
                      <a:pt x="142" y="324"/>
                    </a:lnTo>
                    <a:lnTo>
                      <a:pt x="140" y="324"/>
                    </a:lnTo>
                    <a:lnTo>
                      <a:pt x="138" y="324"/>
                    </a:lnTo>
                    <a:lnTo>
                      <a:pt x="138" y="322"/>
                    </a:lnTo>
                    <a:lnTo>
                      <a:pt x="136" y="322"/>
                    </a:lnTo>
                    <a:lnTo>
                      <a:pt x="138" y="322"/>
                    </a:lnTo>
                    <a:lnTo>
                      <a:pt x="138" y="324"/>
                    </a:lnTo>
                    <a:lnTo>
                      <a:pt x="136" y="328"/>
                    </a:lnTo>
                    <a:lnTo>
                      <a:pt x="134" y="328"/>
                    </a:lnTo>
                    <a:lnTo>
                      <a:pt x="134" y="326"/>
                    </a:lnTo>
                    <a:lnTo>
                      <a:pt x="132" y="326"/>
                    </a:lnTo>
                    <a:lnTo>
                      <a:pt x="134" y="328"/>
                    </a:lnTo>
                    <a:lnTo>
                      <a:pt x="132" y="332"/>
                    </a:lnTo>
                    <a:lnTo>
                      <a:pt x="132" y="330"/>
                    </a:lnTo>
                    <a:lnTo>
                      <a:pt x="130" y="332"/>
                    </a:lnTo>
                    <a:lnTo>
                      <a:pt x="134" y="338"/>
                    </a:lnTo>
                    <a:lnTo>
                      <a:pt x="132" y="340"/>
                    </a:lnTo>
                    <a:lnTo>
                      <a:pt x="130" y="340"/>
                    </a:lnTo>
                    <a:lnTo>
                      <a:pt x="128" y="340"/>
                    </a:lnTo>
                    <a:lnTo>
                      <a:pt x="128" y="338"/>
                    </a:lnTo>
                    <a:lnTo>
                      <a:pt x="126" y="336"/>
                    </a:lnTo>
                    <a:lnTo>
                      <a:pt x="124" y="332"/>
                    </a:lnTo>
                    <a:lnTo>
                      <a:pt x="122" y="330"/>
                    </a:lnTo>
                    <a:lnTo>
                      <a:pt x="120" y="328"/>
                    </a:lnTo>
                    <a:lnTo>
                      <a:pt x="120" y="326"/>
                    </a:lnTo>
                    <a:lnTo>
                      <a:pt x="118" y="328"/>
                    </a:lnTo>
                    <a:lnTo>
                      <a:pt x="116" y="328"/>
                    </a:lnTo>
                    <a:lnTo>
                      <a:pt x="116" y="330"/>
                    </a:lnTo>
                    <a:lnTo>
                      <a:pt x="114" y="332"/>
                    </a:lnTo>
                    <a:lnTo>
                      <a:pt x="114" y="330"/>
                    </a:lnTo>
                    <a:lnTo>
                      <a:pt x="112" y="330"/>
                    </a:lnTo>
                    <a:lnTo>
                      <a:pt x="110" y="328"/>
                    </a:lnTo>
                    <a:lnTo>
                      <a:pt x="109" y="328"/>
                    </a:lnTo>
                    <a:lnTo>
                      <a:pt x="109" y="326"/>
                    </a:lnTo>
                    <a:lnTo>
                      <a:pt x="109" y="324"/>
                    </a:lnTo>
                    <a:lnTo>
                      <a:pt x="107" y="324"/>
                    </a:lnTo>
                    <a:lnTo>
                      <a:pt x="105" y="324"/>
                    </a:lnTo>
                    <a:lnTo>
                      <a:pt x="103" y="328"/>
                    </a:lnTo>
                    <a:lnTo>
                      <a:pt x="101" y="328"/>
                    </a:lnTo>
                    <a:lnTo>
                      <a:pt x="99" y="328"/>
                    </a:lnTo>
                    <a:lnTo>
                      <a:pt x="97" y="328"/>
                    </a:lnTo>
                    <a:lnTo>
                      <a:pt x="97" y="330"/>
                    </a:lnTo>
                    <a:lnTo>
                      <a:pt x="95" y="330"/>
                    </a:lnTo>
                    <a:lnTo>
                      <a:pt x="93" y="330"/>
                    </a:lnTo>
                    <a:lnTo>
                      <a:pt x="93" y="332"/>
                    </a:lnTo>
                    <a:lnTo>
                      <a:pt x="91" y="332"/>
                    </a:lnTo>
                    <a:lnTo>
                      <a:pt x="91" y="334"/>
                    </a:lnTo>
                    <a:lnTo>
                      <a:pt x="87" y="336"/>
                    </a:lnTo>
                    <a:lnTo>
                      <a:pt x="85" y="336"/>
                    </a:lnTo>
                    <a:lnTo>
                      <a:pt x="83" y="334"/>
                    </a:lnTo>
                    <a:lnTo>
                      <a:pt x="79" y="334"/>
                    </a:lnTo>
                    <a:lnTo>
                      <a:pt x="77" y="334"/>
                    </a:lnTo>
                    <a:lnTo>
                      <a:pt x="79" y="334"/>
                    </a:lnTo>
                    <a:lnTo>
                      <a:pt x="81" y="334"/>
                    </a:lnTo>
                    <a:lnTo>
                      <a:pt x="83" y="334"/>
                    </a:lnTo>
                    <a:lnTo>
                      <a:pt x="85" y="332"/>
                    </a:lnTo>
                    <a:lnTo>
                      <a:pt x="87" y="330"/>
                    </a:lnTo>
                    <a:lnTo>
                      <a:pt x="85" y="330"/>
                    </a:lnTo>
                    <a:lnTo>
                      <a:pt x="85" y="328"/>
                    </a:lnTo>
                    <a:lnTo>
                      <a:pt x="85" y="326"/>
                    </a:lnTo>
                    <a:lnTo>
                      <a:pt x="85" y="324"/>
                    </a:lnTo>
                    <a:lnTo>
                      <a:pt x="87" y="324"/>
                    </a:lnTo>
                    <a:lnTo>
                      <a:pt x="87" y="322"/>
                    </a:lnTo>
                    <a:lnTo>
                      <a:pt x="85" y="322"/>
                    </a:lnTo>
                    <a:lnTo>
                      <a:pt x="83" y="322"/>
                    </a:lnTo>
                    <a:lnTo>
                      <a:pt x="83" y="324"/>
                    </a:lnTo>
                    <a:lnTo>
                      <a:pt x="81" y="322"/>
                    </a:lnTo>
                    <a:lnTo>
                      <a:pt x="81" y="320"/>
                    </a:lnTo>
                    <a:lnTo>
                      <a:pt x="81" y="317"/>
                    </a:lnTo>
                    <a:lnTo>
                      <a:pt x="83" y="315"/>
                    </a:lnTo>
                    <a:lnTo>
                      <a:pt x="85" y="315"/>
                    </a:lnTo>
                    <a:lnTo>
                      <a:pt x="85" y="313"/>
                    </a:lnTo>
                    <a:lnTo>
                      <a:pt x="83" y="309"/>
                    </a:lnTo>
                    <a:lnTo>
                      <a:pt x="81" y="309"/>
                    </a:lnTo>
                    <a:lnTo>
                      <a:pt x="81" y="307"/>
                    </a:lnTo>
                    <a:lnTo>
                      <a:pt x="79" y="305"/>
                    </a:lnTo>
                    <a:lnTo>
                      <a:pt x="77" y="301"/>
                    </a:lnTo>
                    <a:lnTo>
                      <a:pt x="77" y="299"/>
                    </a:lnTo>
                    <a:lnTo>
                      <a:pt x="79" y="297"/>
                    </a:lnTo>
                    <a:lnTo>
                      <a:pt x="79" y="295"/>
                    </a:lnTo>
                    <a:lnTo>
                      <a:pt x="77" y="297"/>
                    </a:lnTo>
                    <a:lnTo>
                      <a:pt x="77" y="299"/>
                    </a:lnTo>
                    <a:lnTo>
                      <a:pt x="75" y="299"/>
                    </a:lnTo>
                    <a:lnTo>
                      <a:pt x="75" y="297"/>
                    </a:lnTo>
                    <a:lnTo>
                      <a:pt x="75" y="293"/>
                    </a:lnTo>
                    <a:lnTo>
                      <a:pt x="75" y="291"/>
                    </a:lnTo>
                    <a:lnTo>
                      <a:pt x="77" y="289"/>
                    </a:lnTo>
                    <a:lnTo>
                      <a:pt x="77" y="287"/>
                    </a:lnTo>
                    <a:lnTo>
                      <a:pt x="79" y="287"/>
                    </a:lnTo>
                    <a:lnTo>
                      <a:pt x="81" y="287"/>
                    </a:lnTo>
                    <a:lnTo>
                      <a:pt x="81" y="286"/>
                    </a:lnTo>
                    <a:lnTo>
                      <a:pt x="83" y="286"/>
                    </a:lnTo>
                    <a:lnTo>
                      <a:pt x="79" y="286"/>
                    </a:lnTo>
                    <a:lnTo>
                      <a:pt x="77" y="287"/>
                    </a:lnTo>
                    <a:lnTo>
                      <a:pt x="75" y="291"/>
                    </a:lnTo>
                    <a:lnTo>
                      <a:pt x="74" y="293"/>
                    </a:lnTo>
                    <a:lnTo>
                      <a:pt x="72" y="293"/>
                    </a:lnTo>
                    <a:lnTo>
                      <a:pt x="72" y="295"/>
                    </a:lnTo>
                    <a:lnTo>
                      <a:pt x="72" y="297"/>
                    </a:lnTo>
                    <a:lnTo>
                      <a:pt x="74" y="297"/>
                    </a:lnTo>
                    <a:lnTo>
                      <a:pt x="74" y="301"/>
                    </a:lnTo>
                    <a:lnTo>
                      <a:pt x="74" y="303"/>
                    </a:lnTo>
                    <a:lnTo>
                      <a:pt x="72" y="303"/>
                    </a:lnTo>
                    <a:lnTo>
                      <a:pt x="70" y="303"/>
                    </a:lnTo>
                    <a:lnTo>
                      <a:pt x="66" y="305"/>
                    </a:lnTo>
                    <a:lnTo>
                      <a:pt x="64" y="305"/>
                    </a:lnTo>
                    <a:lnTo>
                      <a:pt x="62" y="305"/>
                    </a:lnTo>
                    <a:lnTo>
                      <a:pt x="60" y="307"/>
                    </a:lnTo>
                    <a:lnTo>
                      <a:pt x="58" y="307"/>
                    </a:lnTo>
                    <a:lnTo>
                      <a:pt x="54" y="307"/>
                    </a:lnTo>
                    <a:lnTo>
                      <a:pt x="52" y="307"/>
                    </a:lnTo>
                    <a:lnTo>
                      <a:pt x="50" y="307"/>
                    </a:lnTo>
                    <a:lnTo>
                      <a:pt x="48" y="307"/>
                    </a:lnTo>
                    <a:lnTo>
                      <a:pt x="46" y="307"/>
                    </a:lnTo>
                    <a:lnTo>
                      <a:pt x="46" y="305"/>
                    </a:lnTo>
                    <a:lnTo>
                      <a:pt x="46" y="303"/>
                    </a:lnTo>
                    <a:lnTo>
                      <a:pt x="46" y="301"/>
                    </a:lnTo>
                    <a:lnTo>
                      <a:pt x="44" y="301"/>
                    </a:lnTo>
                    <a:lnTo>
                      <a:pt x="42" y="301"/>
                    </a:lnTo>
                    <a:lnTo>
                      <a:pt x="42" y="299"/>
                    </a:lnTo>
                    <a:lnTo>
                      <a:pt x="41" y="299"/>
                    </a:lnTo>
                    <a:lnTo>
                      <a:pt x="39" y="295"/>
                    </a:lnTo>
                    <a:lnTo>
                      <a:pt x="37" y="295"/>
                    </a:lnTo>
                    <a:lnTo>
                      <a:pt x="35" y="295"/>
                    </a:lnTo>
                    <a:lnTo>
                      <a:pt x="33" y="293"/>
                    </a:lnTo>
                    <a:lnTo>
                      <a:pt x="31" y="291"/>
                    </a:lnTo>
                    <a:lnTo>
                      <a:pt x="33" y="291"/>
                    </a:lnTo>
                    <a:lnTo>
                      <a:pt x="33" y="289"/>
                    </a:lnTo>
                    <a:lnTo>
                      <a:pt x="31" y="289"/>
                    </a:lnTo>
                    <a:lnTo>
                      <a:pt x="29" y="289"/>
                    </a:lnTo>
                    <a:lnTo>
                      <a:pt x="27" y="289"/>
                    </a:lnTo>
                    <a:lnTo>
                      <a:pt x="27" y="287"/>
                    </a:lnTo>
                    <a:lnTo>
                      <a:pt x="29" y="287"/>
                    </a:lnTo>
                    <a:lnTo>
                      <a:pt x="33" y="286"/>
                    </a:lnTo>
                    <a:lnTo>
                      <a:pt x="35" y="282"/>
                    </a:lnTo>
                    <a:lnTo>
                      <a:pt x="37" y="280"/>
                    </a:lnTo>
                    <a:lnTo>
                      <a:pt x="39" y="280"/>
                    </a:lnTo>
                    <a:lnTo>
                      <a:pt x="39" y="282"/>
                    </a:lnTo>
                    <a:lnTo>
                      <a:pt x="42" y="284"/>
                    </a:lnTo>
                    <a:lnTo>
                      <a:pt x="44" y="284"/>
                    </a:lnTo>
                    <a:lnTo>
                      <a:pt x="44" y="286"/>
                    </a:lnTo>
                    <a:lnTo>
                      <a:pt x="42" y="287"/>
                    </a:lnTo>
                    <a:lnTo>
                      <a:pt x="42" y="289"/>
                    </a:lnTo>
                    <a:lnTo>
                      <a:pt x="44" y="287"/>
                    </a:lnTo>
                    <a:lnTo>
                      <a:pt x="46" y="287"/>
                    </a:lnTo>
                    <a:lnTo>
                      <a:pt x="46" y="286"/>
                    </a:lnTo>
                    <a:lnTo>
                      <a:pt x="48" y="284"/>
                    </a:lnTo>
                    <a:lnTo>
                      <a:pt x="50" y="284"/>
                    </a:lnTo>
                    <a:lnTo>
                      <a:pt x="52" y="284"/>
                    </a:lnTo>
                    <a:lnTo>
                      <a:pt x="52" y="286"/>
                    </a:lnTo>
                    <a:lnTo>
                      <a:pt x="52" y="287"/>
                    </a:lnTo>
                    <a:lnTo>
                      <a:pt x="54" y="287"/>
                    </a:lnTo>
                    <a:lnTo>
                      <a:pt x="56" y="287"/>
                    </a:lnTo>
                    <a:lnTo>
                      <a:pt x="58" y="286"/>
                    </a:lnTo>
                    <a:lnTo>
                      <a:pt x="58" y="284"/>
                    </a:lnTo>
                    <a:lnTo>
                      <a:pt x="56" y="284"/>
                    </a:lnTo>
                    <a:lnTo>
                      <a:pt x="54" y="282"/>
                    </a:lnTo>
                    <a:lnTo>
                      <a:pt x="52" y="282"/>
                    </a:lnTo>
                    <a:lnTo>
                      <a:pt x="50" y="282"/>
                    </a:lnTo>
                    <a:lnTo>
                      <a:pt x="52" y="282"/>
                    </a:lnTo>
                    <a:lnTo>
                      <a:pt x="54" y="282"/>
                    </a:lnTo>
                    <a:lnTo>
                      <a:pt x="56" y="280"/>
                    </a:lnTo>
                    <a:lnTo>
                      <a:pt x="54" y="278"/>
                    </a:lnTo>
                    <a:lnTo>
                      <a:pt x="52" y="278"/>
                    </a:lnTo>
                    <a:lnTo>
                      <a:pt x="50" y="280"/>
                    </a:lnTo>
                    <a:lnTo>
                      <a:pt x="50" y="282"/>
                    </a:lnTo>
                    <a:lnTo>
                      <a:pt x="48" y="282"/>
                    </a:lnTo>
                    <a:lnTo>
                      <a:pt x="46" y="282"/>
                    </a:lnTo>
                    <a:lnTo>
                      <a:pt x="42" y="282"/>
                    </a:lnTo>
                    <a:lnTo>
                      <a:pt x="41" y="282"/>
                    </a:lnTo>
                    <a:lnTo>
                      <a:pt x="39" y="282"/>
                    </a:lnTo>
                    <a:lnTo>
                      <a:pt x="39" y="280"/>
                    </a:lnTo>
                    <a:lnTo>
                      <a:pt x="35" y="280"/>
                    </a:lnTo>
                    <a:lnTo>
                      <a:pt x="33" y="280"/>
                    </a:lnTo>
                    <a:lnTo>
                      <a:pt x="31" y="280"/>
                    </a:lnTo>
                    <a:lnTo>
                      <a:pt x="29" y="278"/>
                    </a:lnTo>
                    <a:lnTo>
                      <a:pt x="31" y="278"/>
                    </a:lnTo>
                    <a:lnTo>
                      <a:pt x="33" y="278"/>
                    </a:lnTo>
                    <a:lnTo>
                      <a:pt x="35" y="276"/>
                    </a:lnTo>
                    <a:lnTo>
                      <a:pt x="33" y="276"/>
                    </a:lnTo>
                    <a:lnTo>
                      <a:pt x="31" y="276"/>
                    </a:lnTo>
                    <a:lnTo>
                      <a:pt x="31" y="274"/>
                    </a:lnTo>
                    <a:lnTo>
                      <a:pt x="31" y="272"/>
                    </a:lnTo>
                    <a:lnTo>
                      <a:pt x="31" y="274"/>
                    </a:lnTo>
                    <a:lnTo>
                      <a:pt x="29" y="274"/>
                    </a:lnTo>
                    <a:lnTo>
                      <a:pt x="27" y="274"/>
                    </a:lnTo>
                    <a:lnTo>
                      <a:pt x="29" y="272"/>
                    </a:lnTo>
                    <a:lnTo>
                      <a:pt x="31" y="268"/>
                    </a:lnTo>
                    <a:lnTo>
                      <a:pt x="33" y="268"/>
                    </a:lnTo>
                    <a:lnTo>
                      <a:pt x="33" y="266"/>
                    </a:lnTo>
                    <a:lnTo>
                      <a:pt x="35" y="266"/>
                    </a:lnTo>
                    <a:lnTo>
                      <a:pt x="37" y="264"/>
                    </a:lnTo>
                    <a:lnTo>
                      <a:pt x="39" y="262"/>
                    </a:lnTo>
                    <a:lnTo>
                      <a:pt x="37" y="262"/>
                    </a:lnTo>
                    <a:lnTo>
                      <a:pt x="37" y="264"/>
                    </a:lnTo>
                    <a:lnTo>
                      <a:pt x="35" y="264"/>
                    </a:lnTo>
                    <a:lnTo>
                      <a:pt x="33" y="266"/>
                    </a:lnTo>
                    <a:lnTo>
                      <a:pt x="31" y="268"/>
                    </a:lnTo>
                    <a:lnTo>
                      <a:pt x="29" y="268"/>
                    </a:lnTo>
                    <a:lnTo>
                      <a:pt x="29" y="270"/>
                    </a:lnTo>
                    <a:lnTo>
                      <a:pt x="27" y="272"/>
                    </a:lnTo>
                    <a:lnTo>
                      <a:pt x="27" y="274"/>
                    </a:lnTo>
                    <a:lnTo>
                      <a:pt x="27" y="276"/>
                    </a:lnTo>
                    <a:lnTo>
                      <a:pt x="25" y="276"/>
                    </a:lnTo>
                    <a:lnTo>
                      <a:pt x="23" y="276"/>
                    </a:lnTo>
                    <a:lnTo>
                      <a:pt x="23" y="274"/>
                    </a:lnTo>
                    <a:lnTo>
                      <a:pt x="23" y="272"/>
                    </a:lnTo>
                    <a:lnTo>
                      <a:pt x="21" y="270"/>
                    </a:lnTo>
                    <a:lnTo>
                      <a:pt x="19" y="270"/>
                    </a:lnTo>
                    <a:lnTo>
                      <a:pt x="17" y="268"/>
                    </a:lnTo>
                    <a:lnTo>
                      <a:pt x="19" y="268"/>
                    </a:lnTo>
                    <a:lnTo>
                      <a:pt x="19" y="266"/>
                    </a:lnTo>
                    <a:lnTo>
                      <a:pt x="21" y="266"/>
                    </a:lnTo>
                    <a:lnTo>
                      <a:pt x="19" y="266"/>
                    </a:lnTo>
                    <a:lnTo>
                      <a:pt x="19" y="264"/>
                    </a:lnTo>
                    <a:lnTo>
                      <a:pt x="17" y="264"/>
                    </a:lnTo>
                    <a:lnTo>
                      <a:pt x="15" y="266"/>
                    </a:lnTo>
                    <a:lnTo>
                      <a:pt x="13" y="264"/>
                    </a:lnTo>
                    <a:lnTo>
                      <a:pt x="13" y="260"/>
                    </a:lnTo>
                    <a:lnTo>
                      <a:pt x="13" y="262"/>
                    </a:lnTo>
                    <a:lnTo>
                      <a:pt x="15" y="262"/>
                    </a:lnTo>
                    <a:lnTo>
                      <a:pt x="19" y="260"/>
                    </a:lnTo>
                    <a:lnTo>
                      <a:pt x="17" y="260"/>
                    </a:lnTo>
                    <a:lnTo>
                      <a:pt x="15" y="260"/>
                    </a:lnTo>
                    <a:lnTo>
                      <a:pt x="15" y="258"/>
                    </a:lnTo>
                    <a:lnTo>
                      <a:pt x="21" y="256"/>
                    </a:lnTo>
                    <a:lnTo>
                      <a:pt x="23" y="256"/>
                    </a:lnTo>
                    <a:lnTo>
                      <a:pt x="21" y="256"/>
                    </a:lnTo>
                    <a:lnTo>
                      <a:pt x="21" y="254"/>
                    </a:lnTo>
                    <a:lnTo>
                      <a:pt x="21" y="252"/>
                    </a:lnTo>
                    <a:lnTo>
                      <a:pt x="21" y="251"/>
                    </a:lnTo>
                    <a:lnTo>
                      <a:pt x="23" y="249"/>
                    </a:lnTo>
                    <a:lnTo>
                      <a:pt x="25" y="245"/>
                    </a:lnTo>
                    <a:lnTo>
                      <a:pt x="27" y="243"/>
                    </a:lnTo>
                    <a:lnTo>
                      <a:pt x="29" y="243"/>
                    </a:lnTo>
                    <a:lnTo>
                      <a:pt x="31" y="241"/>
                    </a:lnTo>
                    <a:lnTo>
                      <a:pt x="33" y="241"/>
                    </a:lnTo>
                    <a:lnTo>
                      <a:pt x="35" y="241"/>
                    </a:lnTo>
                    <a:lnTo>
                      <a:pt x="39" y="243"/>
                    </a:lnTo>
                    <a:lnTo>
                      <a:pt x="39" y="245"/>
                    </a:lnTo>
                    <a:lnTo>
                      <a:pt x="39" y="243"/>
                    </a:lnTo>
                    <a:lnTo>
                      <a:pt x="39" y="241"/>
                    </a:lnTo>
                    <a:lnTo>
                      <a:pt x="37" y="241"/>
                    </a:lnTo>
                    <a:lnTo>
                      <a:pt x="35" y="239"/>
                    </a:lnTo>
                    <a:lnTo>
                      <a:pt x="37" y="239"/>
                    </a:lnTo>
                    <a:lnTo>
                      <a:pt x="39" y="239"/>
                    </a:lnTo>
                    <a:lnTo>
                      <a:pt x="39" y="237"/>
                    </a:lnTo>
                    <a:lnTo>
                      <a:pt x="41" y="235"/>
                    </a:lnTo>
                    <a:lnTo>
                      <a:pt x="39" y="237"/>
                    </a:lnTo>
                    <a:lnTo>
                      <a:pt x="37" y="237"/>
                    </a:lnTo>
                    <a:lnTo>
                      <a:pt x="35" y="235"/>
                    </a:lnTo>
                    <a:lnTo>
                      <a:pt x="35" y="233"/>
                    </a:lnTo>
                    <a:lnTo>
                      <a:pt x="37" y="229"/>
                    </a:lnTo>
                    <a:lnTo>
                      <a:pt x="37" y="227"/>
                    </a:lnTo>
                    <a:lnTo>
                      <a:pt x="39" y="227"/>
                    </a:lnTo>
                    <a:lnTo>
                      <a:pt x="41" y="227"/>
                    </a:lnTo>
                    <a:lnTo>
                      <a:pt x="42" y="227"/>
                    </a:lnTo>
                    <a:lnTo>
                      <a:pt x="44" y="227"/>
                    </a:lnTo>
                    <a:lnTo>
                      <a:pt x="42" y="227"/>
                    </a:lnTo>
                    <a:lnTo>
                      <a:pt x="41" y="225"/>
                    </a:lnTo>
                    <a:lnTo>
                      <a:pt x="39" y="225"/>
                    </a:lnTo>
                    <a:lnTo>
                      <a:pt x="42" y="223"/>
                    </a:lnTo>
                    <a:lnTo>
                      <a:pt x="44" y="221"/>
                    </a:lnTo>
                    <a:lnTo>
                      <a:pt x="46" y="221"/>
                    </a:lnTo>
                    <a:lnTo>
                      <a:pt x="48" y="221"/>
                    </a:lnTo>
                    <a:lnTo>
                      <a:pt x="52" y="223"/>
                    </a:lnTo>
                    <a:lnTo>
                      <a:pt x="54" y="223"/>
                    </a:lnTo>
                    <a:lnTo>
                      <a:pt x="56" y="225"/>
                    </a:lnTo>
                    <a:lnTo>
                      <a:pt x="58" y="227"/>
                    </a:lnTo>
                    <a:lnTo>
                      <a:pt x="60" y="227"/>
                    </a:lnTo>
                    <a:lnTo>
                      <a:pt x="64" y="227"/>
                    </a:lnTo>
                    <a:lnTo>
                      <a:pt x="66" y="225"/>
                    </a:lnTo>
                    <a:lnTo>
                      <a:pt x="68" y="225"/>
                    </a:lnTo>
                    <a:lnTo>
                      <a:pt x="72" y="221"/>
                    </a:lnTo>
                    <a:lnTo>
                      <a:pt x="74" y="219"/>
                    </a:lnTo>
                    <a:lnTo>
                      <a:pt x="75" y="218"/>
                    </a:lnTo>
                    <a:lnTo>
                      <a:pt x="75" y="214"/>
                    </a:lnTo>
                    <a:lnTo>
                      <a:pt x="77" y="214"/>
                    </a:lnTo>
                    <a:lnTo>
                      <a:pt x="79" y="216"/>
                    </a:lnTo>
                    <a:lnTo>
                      <a:pt x="81" y="216"/>
                    </a:lnTo>
                    <a:lnTo>
                      <a:pt x="79" y="218"/>
                    </a:lnTo>
                    <a:lnTo>
                      <a:pt x="81" y="218"/>
                    </a:lnTo>
                    <a:lnTo>
                      <a:pt x="85" y="218"/>
                    </a:lnTo>
                    <a:lnTo>
                      <a:pt x="87" y="218"/>
                    </a:lnTo>
                    <a:lnTo>
                      <a:pt x="89" y="218"/>
                    </a:lnTo>
                    <a:lnTo>
                      <a:pt x="93" y="216"/>
                    </a:lnTo>
                    <a:lnTo>
                      <a:pt x="95" y="216"/>
                    </a:lnTo>
                    <a:lnTo>
                      <a:pt x="101" y="210"/>
                    </a:lnTo>
                    <a:lnTo>
                      <a:pt x="101" y="208"/>
                    </a:lnTo>
                    <a:lnTo>
                      <a:pt x="101" y="206"/>
                    </a:lnTo>
                    <a:lnTo>
                      <a:pt x="101" y="204"/>
                    </a:lnTo>
                    <a:lnTo>
                      <a:pt x="99" y="204"/>
                    </a:lnTo>
                    <a:lnTo>
                      <a:pt x="99" y="202"/>
                    </a:lnTo>
                    <a:lnTo>
                      <a:pt x="99" y="200"/>
                    </a:lnTo>
                    <a:lnTo>
                      <a:pt x="97" y="200"/>
                    </a:lnTo>
                    <a:lnTo>
                      <a:pt x="97" y="198"/>
                    </a:lnTo>
                    <a:lnTo>
                      <a:pt x="99" y="198"/>
                    </a:lnTo>
                    <a:lnTo>
                      <a:pt x="97" y="196"/>
                    </a:lnTo>
                    <a:lnTo>
                      <a:pt x="95" y="194"/>
                    </a:lnTo>
                    <a:lnTo>
                      <a:pt x="95" y="192"/>
                    </a:lnTo>
                    <a:lnTo>
                      <a:pt x="91" y="192"/>
                    </a:lnTo>
                    <a:lnTo>
                      <a:pt x="89" y="192"/>
                    </a:lnTo>
                    <a:lnTo>
                      <a:pt x="89" y="190"/>
                    </a:lnTo>
                    <a:lnTo>
                      <a:pt x="91" y="188"/>
                    </a:lnTo>
                    <a:lnTo>
                      <a:pt x="93" y="190"/>
                    </a:lnTo>
                    <a:lnTo>
                      <a:pt x="95" y="190"/>
                    </a:lnTo>
                    <a:lnTo>
                      <a:pt x="97" y="190"/>
                    </a:lnTo>
                    <a:lnTo>
                      <a:pt x="101" y="186"/>
                    </a:lnTo>
                    <a:lnTo>
                      <a:pt x="101" y="185"/>
                    </a:lnTo>
                    <a:lnTo>
                      <a:pt x="99" y="183"/>
                    </a:lnTo>
                    <a:lnTo>
                      <a:pt x="97" y="181"/>
                    </a:lnTo>
                    <a:lnTo>
                      <a:pt x="95" y="181"/>
                    </a:lnTo>
                    <a:lnTo>
                      <a:pt x="95" y="179"/>
                    </a:lnTo>
                    <a:lnTo>
                      <a:pt x="97" y="179"/>
                    </a:lnTo>
                    <a:lnTo>
                      <a:pt x="95" y="179"/>
                    </a:lnTo>
                    <a:lnTo>
                      <a:pt x="93" y="179"/>
                    </a:lnTo>
                    <a:lnTo>
                      <a:pt x="93" y="181"/>
                    </a:lnTo>
                    <a:lnTo>
                      <a:pt x="91" y="183"/>
                    </a:lnTo>
                    <a:lnTo>
                      <a:pt x="89" y="183"/>
                    </a:lnTo>
                    <a:lnTo>
                      <a:pt x="87" y="183"/>
                    </a:lnTo>
                    <a:lnTo>
                      <a:pt x="85" y="183"/>
                    </a:lnTo>
                    <a:lnTo>
                      <a:pt x="83" y="183"/>
                    </a:lnTo>
                    <a:lnTo>
                      <a:pt x="83" y="185"/>
                    </a:lnTo>
                    <a:lnTo>
                      <a:pt x="81" y="185"/>
                    </a:lnTo>
                    <a:lnTo>
                      <a:pt x="83" y="185"/>
                    </a:lnTo>
                    <a:lnTo>
                      <a:pt x="83" y="183"/>
                    </a:lnTo>
                    <a:lnTo>
                      <a:pt x="85" y="183"/>
                    </a:lnTo>
                    <a:lnTo>
                      <a:pt x="83" y="185"/>
                    </a:lnTo>
                    <a:lnTo>
                      <a:pt x="81" y="185"/>
                    </a:lnTo>
                    <a:lnTo>
                      <a:pt x="79" y="185"/>
                    </a:lnTo>
                    <a:lnTo>
                      <a:pt x="77" y="185"/>
                    </a:lnTo>
                    <a:lnTo>
                      <a:pt x="77" y="186"/>
                    </a:lnTo>
                    <a:lnTo>
                      <a:pt x="74" y="188"/>
                    </a:lnTo>
                    <a:lnTo>
                      <a:pt x="72" y="188"/>
                    </a:lnTo>
                    <a:lnTo>
                      <a:pt x="72" y="190"/>
                    </a:lnTo>
                    <a:lnTo>
                      <a:pt x="72" y="192"/>
                    </a:lnTo>
                    <a:lnTo>
                      <a:pt x="70" y="194"/>
                    </a:lnTo>
                    <a:lnTo>
                      <a:pt x="68" y="194"/>
                    </a:lnTo>
                    <a:lnTo>
                      <a:pt x="68" y="192"/>
                    </a:lnTo>
                    <a:lnTo>
                      <a:pt x="68" y="190"/>
                    </a:lnTo>
                    <a:lnTo>
                      <a:pt x="66" y="188"/>
                    </a:lnTo>
                    <a:lnTo>
                      <a:pt x="62" y="186"/>
                    </a:lnTo>
                    <a:lnTo>
                      <a:pt x="60" y="186"/>
                    </a:lnTo>
                    <a:lnTo>
                      <a:pt x="60" y="188"/>
                    </a:lnTo>
                    <a:lnTo>
                      <a:pt x="62" y="190"/>
                    </a:lnTo>
                    <a:lnTo>
                      <a:pt x="64" y="190"/>
                    </a:lnTo>
                    <a:lnTo>
                      <a:pt x="62" y="192"/>
                    </a:lnTo>
                    <a:lnTo>
                      <a:pt x="60" y="192"/>
                    </a:lnTo>
                    <a:lnTo>
                      <a:pt x="60" y="190"/>
                    </a:lnTo>
                    <a:lnTo>
                      <a:pt x="58" y="188"/>
                    </a:lnTo>
                    <a:lnTo>
                      <a:pt x="56" y="188"/>
                    </a:lnTo>
                    <a:lnTo>
                      <a:pt x="54" y="188"/>
                    </a:lnTo>
                    <a:lnTo>
                      <a:pt x="52" y="188"/>
                    </a:lnTo>
                    <a:lnTo>
                      <a:pt x="50" y="188"/>
                    </a:lnTo>
                    <a:lnTo>
                      <a:pt x="48" y="188"/>
                    </a:lnTo>
                    <a:lnTo>
                      <a:pt x="46" y="188"/>
                    </a:lnTo>
                    <a:lnTo>
                      <a:pt x="44" y="188"/>
                    </a:lnTo>
                    <a:lnTo>
                      <a:pt x="42" y="188"/>
                    </a:lnTo>
                    <a:lnTo>
                      <a:pt x="41" y="188"/>
                    </a:lnTo>
                    <a:lnTo>
                      <a:pt x="39" y="190"/>
                    </a:lnTo>
                    <a:lnTo>
                      <a:pt x="39" y="188"/>
                    </a:lnTo>
                    <a:lnTo>
                      <a:pt x="35" y="188"/>
                    </a:lnTo>
                    <a:lnTo>
                      <a:pt x="33" y="190"/>
                    </a:lnTo>
                    <a:lnTo>
                      <a:pt x="35" y="190"/>
                    </a:lnTo>
                    <a:lnTo>
                      <a:pt x="37" y="190"/>
                    </a:lnTo>
                    <a:lnTo>
                      <a:pt x="35" y="190"/>
                    </a:lnTo>
                    <a:lnTo>
                      <a:pt x="35" y="192"/>
                    </a:lnTo>
                    <a:lnTo>
                      <a:pt x="33" y="192"/>
                    </a:lnTo>
                    <a:lnTo>
                      <a:pt x="31" y="190"/>
                    </a:lnTo>
                    <a:lnTo>
                      <a:pt x="29" y="190"/>
                    </a:lnTo>
                    <a:lnTo>
                      <a:pt x="27" y="190"/>
                    </a:lnTo>
                    <a:lnTo>
                      <a:pt x="25" y="190"/>
                    </a:lnTo>
                    <a:lnTo>
                      <a:pt x="23" y="188"/>
                    </a:lnTo>
                    <a:lnTo>
                      <a:pt x="19" y="188"/>
                    </a:lnTo>
                    <a:lnTo>
                      <a:pt x="15" y="188"/>
                    </a:lnTo>
                    <a:lnTo>
                      <a:pt x="13" y="188"/>
                    </a:lnTo>
                    <a:lnTo>
                      <a:pt x="11" y="186"/>
                    </a:lnTo>
                    <a:lnTo>
                      <a:pt x="9" y="186"/>
                    </a:lnTo>
                    <a:lnTo>
                      <a:pt x="9" y="185"/>
                    </a:lnTo>
                    <a:lnTo>
                      <a:pt x="9" y="183"/>
                    </a:lnTo>
                    <a:lnTo>
                      <a:pt x="9" y="181"/>
                    </a:lnTo>
                    <a:lnTo>
                      <a:pt x="11" y="181"/>
                    </a:lnTo>
                    <a:lnTo>
                      <a:pt x="9" y="179"/>
                    </a:lnTo>
                    <a:lnTo>
                      <a:pt x="8" y="179"/>
                    </a:lnTo>
                    <a:lnTo>
                      <a:pt x="6" y="177"/>
                    </a:lnTo>
                    <a:lnTo>
                      <a:pt x="6" y="175"/>
                    </a:lnTo>
                    <a:lnTo>
                      <a:pt x="4" y="175"/>
                    </a:lnTo>
                    <a:lnTo>
                      <a:pt x="2" y="175"/>
                    </a:lnTo>
                    <a:lnTo>
                      <a:pt x="2" y="173"/>
                    </a:lnTo>
                    <a:lnTo>
                      <a:pt x="2" y="171"/>
                    </a:lnTo>
                    <a:lnTo>
                      <a:pt x="4" y="169"/>
                    </a:lnTo>
                    <a:lnTo>
                      <a:pt x="4" y="171"/>
                    </a:lnTo>
                    <a:lnTo>
                      <a:pt x="2" y="171"/>
                    </a:lnTo>
                    <a:lnTo>
                      <a:pt x="2" y="173"/>
                    </a:lnTo>
                    <a:lnTo>
                      <a:pt x="4" y="173"/>
                    </a:lnTo>
                    <a:lnTo>
                      <a:pt x="4" y="175"/>
                    </a:lnTo>
                    <a:lnTo>
                      <a:pt x="6" y="175"/>
                    </a:lnTo>
                    <a:lnTo>
                      <a:pt x="8" y="173"/>
                    </a:lnTo>
                    <a:lnTo>
                      <a:pt x="9" y="173"/>
                    </a:lnTo>
                    <a:lnTo>
                      <a:pt x="9" y="171"/>
                    </a:lnTo>
                    <a:lnTo>
                      <a:pt x="11" y="169"/>
                    </a:lnTo>
                    <a:lnTo>
                      <a:pt x="13" y="171"/>
                    </a:lnTo>
                    <a:lnTo>
                      <a:pt x="15" y="171"/>
                    </a:lnTo>
                    <a:lnTo>
                      <a:pt x="13" y="169"/>
                    </a:lnTo>
                    <a:lnTo>
                      <a:pt x="8" y="167"/>
                    </a:lnTo>
                    <a:lnTo>
                      <a:pt x="4" y="167"/>
                    </a:lnTo>
                    <a:lnTo>
                      <a:pt x="2" y="167"/>
                    </a:lnTo>
                    <a:lnTo>
                      <a:pt x="4" y="167"/>
                    </a:lnTo>
                    <a:lnTo>
                      <a:pt x="6" y="167"/>
                    </a:lnTo>
                    <a:lnTo>
                      <a:pt x="4" y="167"/>
                    </a:lnTo>
                    <a:lnTo>
                      <a:pt x="2" y="167"/>
                    </a:lnTo>
                    <a:lnTo>
                      <a:pt x="0" y="167"/>
                    </a:lnTo>
                    <a:lnTo>
                      <a:pt x="0" y="161"/>
                    </a:lnTo>
                    <a:lnTo>
                      <a:pt x="0" y="153"/>
                    </a:lnTo>
                    <a:close/>
                    <a:moveTo>
                      <a:pt x="0" y="297"/>
                    </a:moveTo>
                    <a:lnTo>
                      <a:pt x="2" y="297"/>
                    </a:lnTo>
                    <a:lnTo>
                      <a:pt x="4" y="297"/>
                    </a:lnTo>
                    <a:lnTo>
                      <a:pt x="4" y="295"/>
                    </a:lnTo>
                    <a:lnTo>
                      <a:pt x="6" y="295"/>
                    </a:lnTo>
                    <a:lnTo>
                      <a:pt x="9" y="293"/>
                    </a:lnTo>
                    <a:lnTo>
                      <a:pt x="11" y="293"/>
                    </a:lnTo>
                    <a:lnTo>
                      <a:pt x="13" y="293"/>
                    </a:lnTo>
                    <a:lnTo>
                      <a:pt x="13" y="291"/>
                    </a:lnTo>
                    <a:lnTo>
                      <a:pt x="15" y="291"/>
                    </a:lnTo>
                    <a:lnTo>
                      <a:pt x="15" y="293"/>
                    </a:lnTo>
                    <a:lnTo>
                      <a:pt x="15" y="295"/>
                    </a:lnTo>
                    <a:lnTo>
                      <a:pt x="17" y="295"/>
                    </a:lnTo>
                    <a:lnTo>
                      <a:pt x="17" y="293"/>
                    </a:lnTo>
                    <a:lnTo>
                      <a:pt x="19" y="293"/>
                    </a:lnTo>
                    <a:lnTo>
                      <a:pt x="21" y="293"/>
                    </a:lnTo>
                    <a:lnTo>
                      <a:pt x="21" y="295"/>
                    </a:lnTo>
                    <a:lnTo>
                      <a:pt x="21" y="297"/>
                    </a:lnTo>
                    <a:lnTo>
                      <a:pt x="21" y="299"/>
                    </a:lnTo>
                    <a:lnTo>
                      <a:pt x="21" y="301"/>
                    </a:lnTo>
                    <a:lnTo>
                      <a:pt x="23" y="303"/>
                    </a:lnTo>
                    <a:lnTo>
                      <a:pt x="25" y="303"/>
                    </a:lnTo>
                    <a:lnTo>
                      <a:pt x="23" y="303"/>
                    </a:lnTo>
                    <a:lnTo>
                      <a:pt x="23" y="305"/>
                    </a:lnTo>
                    <a:lnTo>
                      <a:pt x="21" y="305"/>
                    </a:lnTo>
                    <a:lnTo>
                      <a:pt x="19" y="305"/>
                    </a:lnTo>
                    <a:lnTo>
                      <a:pt x="15" y="305"/>
                    </a:lnTo>
                    <a:lnTo>
                      <a:pt x="13" y="305"/>
                    </a:lnTo>
                    <a:lnTo>
                      <a:pt x="13" y="307"/>
                    </a:lnTo>
                    <a:lnTo>
                      <a:pt x="15" y="307"/>
                    </a:lnTo>
                    <a:lnTo>
                      <a:pt x="15" y="309"/>
                    </a:lnTo>
                    <a:lnTo>
                      <a:pt x="13" y="309"/>
                    </a:lnTo>
                    <a:lnTo>
                      <a:pt x="13" y="307"/>
                    </a:lnTo>
                    <a:lnTo>
                      <a:pt x="11" y="307"/>
                    </a:lnTo>
                    <a:lnTo>
                      <a:pt x="9" y="305"/>
                    </a:lnTo>
                    <a:lnTo>
                      <a:pt x="8" y="305"/>
                    </a:lnTo>
                    <a:lnTo>
                      <a:pt x="2" y="303"/>
                    </a:lnTo>
                    <a:lnTo>
                      <a:pt x="0" y="303"/>
                    </a:lnTo>
                    <a:lnTo>
                      <a:pt x="0" y="297"/>
                    </a:lnTo>
                    <a:close/>
                    <a:moveTo>
                      <a:pt x="0" y="447"/>
                    </a:moveTo>
                    <a:lnTo>
                      <a:pt x="2" y="447"/>
                    </a:lnTo>
                    <a:lnTo>
                      <a:pt x="4" y="449"/>
                    </a:lnTo>
                    <a:lnTo>
                      <a:pt x="4" y="447"/>
                    </a:lnTo>
                    <a:lnTo>
                      <a:pt x="2" y="445"/>
                    </a:lnTo>
                    <a:lnTo>
                      <a:pt x="0" y="445"/>
                    </a:lnTo>
                    <a:lnTo>
                      <a:pt x="0" y="441"/>
                    </a:lnTo>
                    <a:lnTo>
                      <a:pt x="4" y="439"/>
                    </a:lnTo>
                    <a:lnTo>
                      <a:pt x="6" y="439"/>
                    </a:lnTo>
                    <a:lnTo>
                      <a:pt x="6" y="441"/>
                    </a:lnTo>
                    <a:lnTo>
                      <a:pt x="8" y="441"/>
                    </a:lnTo>
                    <a:lnTo>
                      <a:pt x="6" y="443"/>
                    </a:lnTo>
                    <a:lnTo>
                      <a:pt x="8" y="445"/>
                    </a:lnTo>
                    <a:lnTo>
                      <a:pt x="9" y="443"/>
                    </a:lnTo>
                    <a:lnTo>
                      <a:pt x="9" y="441"/>
                    </a:lnTo>
                    <a:lnTo>
                      <a:pt x="11" y="441"/>
                    </a:lnTo>
                    <a:lnTo>
                      <a:pt x="13" y="441"/>
                    </a:lnTo>
                    <a:lnTo>
                      <a:pt x="13" y="443"/>
                    </a:lnTo>
                    <a:lnTo>
                      <a:pt x="11" y="443"/>
                    </a:lnTo>
                    <a:lnTo>
                      <a:pt x="9" y="445"/>
                    </a:lnTo>
                    <a:lnTo>
                      <a:pt x="8" y="445"/>
                    </a:lnTo>
                    <a:lnTo>
                      <a:pt x="8" y="447"/>
                    </a:lnTo>
                    <a:lnTo>
                      <a:pt x="9" y="447"/>
                    </a:lnTo>
                    <a:lnTo>
                      <a:pt x="9" y="445"/>
                    </a:lnTo>
                    <a:lnTo>
                      <a:pt x="11" y="445"/>
                    </a:lnTo>
                    <a:lnTo>
                      <a:pt x="11" y="447"/>
                    </a:lnTo>
                    <a:lnTo>
                      <a:pt x="9" y="447"/>
                    </a:lnTo>
                    <a:lnTo>
                      <a:pt x="8" y="449"/>
                    </a:lnTo>
                    <a:lnTo>
                      <a:pt x="6" y="451"/>
                    </a:lnTo>
                    <a:lnTo>
                      <a:pt x="4" y="453"/>
                    </a:lnTo>
                    <a:lnTo>
                      <a:pt x="2" y="453"/>
                    </a:lnTo>
                    <a:lnTo>
                      <a:pt x="0" y="453"/>
                    </a:lnTo>
                    <a:lnTo>
                      <a:pt x="0" y="447"/>
                    </a:lnTo>
                    <a:close/>
                    <a:moveTo>
                      <a:pt x="1157" y="540"/>
                    </a:moveTo>
                    <a:lnTo>
                      <a:pt x="1159" y="540"/>
                    </a:lnTo>
                    <a:lnTo>
                      <a:pt x="1161" y="540"/>
                    </a:lnTo>
                    <a:lnTo>
                      <a:pt x="1161" y="544"/>
                    </a:lnTo>
                    <a:lnTo>
                      <a:pt x="1161" y="546"/>
                    </a:lnTo>
                    <a:lnTo>
                      <a:pt x="1163" y="548"/>
                    </a:lnTo>
                    <a:lnTo>
                      <a:pt x="1163" y="550"/>
                    </a:lnTo>
                    <a:lnTo>
                      <a:pt x="1163" y="552"/>
                    </a:lnTo>
                    <a:lnTo>
                      <a:pt x="1165" y="554"/>
                    </a:lnTo>
                    <a:lnTo>
                      <a:pt x="1167" y="554"/>
                    </a:lnTo>
                    <a:lnTo>
                      <a:pt x="1169" y="554"/>
                    </a:lnTo>
                    <a:lnTo>
                      <a:pt x="1171" y="554"/>
                    </a:lnTo>
                    <a:lnTo>
                      <a:pt x="1173" y="554"/>
                    </a:lnTo>
                    <a:lnTo>
                      <a:pt x="1177" y="555"/>
                    </a:lnTo>
                    <a:lnTo>
                      <a:pt x="1177" y="557"/>
                    </a:lnTo>
                    <a:lnTo>
                      <a:pt x="1179" y="557"/>
                    </a:lnTo>
                    <a:lnTo>
                      <a:pt x="1183" y="555"/>
                    </a:lnTo>
                    <a:lnTo>
                      <a:pt x="1185" y="555"/>
                    </a:lnTo>
                    <a:lnTo>
                      <a:pt x="1187" y="554"/>
                    </a:lnTo>
                    <a:lnTo>
                      <a:pt x="1190" y="555"/>
                    </a:lnTo>
                    <a:lnTo>
                      <a:pt x="1194" y="555"/>
                    </a:lnTo>
                    <a:lnTo>
                      <a:pt x="1194" y="557"/>
                    </a:lnTo>
                    <a:lnTo>
                      <a:pt x="1196" y="559"/>
                    </a:lnTo>
                    <a:lnTo>
                      <a:pt x="1198" y="559"/>
                    </a:lnTo>
                    <a:lnTo>
                      <a:pt x="1200" y="561"/>
                    </a:lnTo>
                    <a:lnTo>
                      <a:pt x="1200" y="563"/>
                    </a:lnTo>
                    <a:lnTo>
                      <a:pt x="1202" y="563"/>
                    </a:lnTo>
                    <a:lnTo>
                      <a:pt x="1202" y="561"/>
                    </a:lnTo>
                    <a:lnTo>
                      <a:pt x="1204" y="559"/>
                    </a:lnTo>
                    <a:lnTo>
                      <a:pt x="1206" y="561"/>
                    </a:lnTo>
                    <a:lnTo>
                      <a:pt x="1206" y="563"/>
                    </a:lnTo>
                    <a:lnTo>
                      <a:pt x="1208" y="563"/>
                    </a:lnTo>
                    <a:lnTo>
                      <a:pt x="1210" y="563"/>
                    </a:lnTo>
                    <a:lnTo>
                      <a:pt x="1212" y="565"/>
                    </a:lnTo>
                    <a:lnTo>
                      <a:pt x="1214" y="565"/>
                    </a:lnTo>
                    <a:lnTo>
                      <a:pt x="1216" y="567"/>
                    </a:lnTo>
                    <a:lnTo>
                      <a:pt x="1216" y="565"/>
                    </a:lnTo>
                    <a:lnTo>
                      <a:pt x="1218" y="565"/>
                    </a:lnTo>
                    <a:lnTo>
                      <a:pt x="1220" y="565"/>
                    </a:lnTo>
                    <a:lnTo>
                      <a:pt x="1223" y="563"/>
                    </a:lnTo>
                    <a:lnTo>
                      <a:pt x="1225" y="563"/>
                    </a:lnTo>
                    <a:lnTo>
                      <a:pt x="1225" y="565"/>
                    </a:lnTo>
                    <a:lnTo>
                      <a:pt x="1233" y="565"/>
                    </a:lnTo>
                    <a:lnTo>
                      <a:pt x="1235" y="565"/>
                    </a:lnTo>
                    <a:lnTo>
                      <a:pt x="1237" y="565"/>
                    </a:lnTo>
                    <a:lnTo>
                      <a:pt x="1239" y="567"/>
                    </a:lnTo>
                    <a:lnTo>
                      <a:pt x="1241" y="567"/>
                    </a:lnTo>
                    <a:lnTo>
                      <a:pt x="1243" y="567"/>
                    </a:lnTo>
                    <a:lnTo>
                      <a:pt x="1245" y="567"/>
                    </a:lnTo>
                    <a:lnTo>
                      <a:pt x="1247" y="567"/>
                    </a:lnTo>
                    <a:lnTo>
                      <a:pt x="1249" y="567"/>
                    </a:lnTo>
                    <a:lnTo>
                      <a:pt x="1255" y="565"/>
                    </a:lnTo>
                    <a:lnTo>
                      <a:pt x="1258" y="561"/>
                    </a:lnTo>
                    <a:lnTo>
                      <a:pt x="1260" y="561"/>
                    </a:lnTo>
                    <a:lnTo>
                      <a:pt x="1264" y="561"/>
                    </a:lnTo>
                    <a:lnTo>
                      <a:pt x="1268" y="563"/>
                    </a:lnTo>
                    <a:lnTo>
                      <a:pt x="1280" y="569"/>
                    </a:lnTo>
                    <a:lnTo>
                      <a:pt x="1282" y="569"/>
                    </a:lnTo>
                    <a:lnTo>
                      <a:pt x="1284" y="571"/>
                    </a:lnTo>
                    <a:lnTo>
                      <a:pt x="1288" y="573"/>
                    </a:lnTo>
                    <a:lnTo>
                      <a:pt x="1293" y="575"/>
                    </a:lnTo>
                    <a:lnTo>
                      <a:pt x="1295" y="577"/>
                    </a:lnTo>
                    <a:lnTo>
                      <a:pt x="1301" y="581"/>
                    </a:lnTo>
                    <a:lnTo>
                      <a:pt x="1303" y="581"/>
                    </a:lnTo>
                    <a:lnTo>
                      <a:pt x="1305" y="581"/>
                    </a:lnTo>
                    <a:lnTo>
                      <a:pt x="1307" y="583"/>
                    </a:lnTo>
                    <a:lnTo>
                      <a:pt x="1311" y="585"/>
                    </a:lnTo>
                    <a:lnTo>
                      <a:pt x="1313" y="587"/>
                    </a:lnTo>
                    <a:lnTo>
                      <a:pt x="1321" y="589"/>
                    </a:lnTo>
                    <a:lnTo>
                      <a:pt x="1321" y="590"/>
                    </a:lnTo>
                    <a:lnTo>
                      <a:pt x="1321" y="592"/>
                    </a:lnTo>
                    <a:lnTo>
                      <a:pt x="1323" y="592"/>
                    </a:lnTo>
                    <a:lnTo>
                      <a:pt x="1323" y="594"/>
                    </a:lnTo>
                    <a:lnTo>
                      <a:pt x="1326" y="598"/>
                    </a:lnTo>
                    <a:lnTo>
                      <a:pt x="1328" y="598"/>
                    </a:lnTo>
                    <a:lnTo>
                      <a:pt x="1332" y="596"/>
                    </a:lnTo>
                    <a:lnTo>
                      <a:pt x="1332" y="598"/>
                    </a:lnTo>
                    <a:lnTo>
                      <a:pt x="1332" y="600"/>
                    </a:lnTo>
                    <a:lnTo>
                      <a:pt x="1332" y="604"/>
                    </a:lnTo>
                    <a:lnTo>
                      <a:pt x="1334" y="604"/>
                    </a:lnTo>
                    <a:lnTo>
                      <a:pt x="1336" y="606"/>
                    </a:lnTo>
                    <a:lnTo>
                      <a:pt x="1338" y="606"/>
                    </a:lnTo>
                    <a:lnTo>
                      <a:pt x="1340" y="606"/>
                    </a:lnTo>
                    <a:lnTo>
                      <a:pt x="1342" y="606"/>
                    </a:lnTo>
                    <a:lnTo>
                      <a:pt x="1344" y="608"/>
                    </a:lnTo>
                    <a:lnTo>
                      <a:pt x="1342" y="610"/>
                    </a:lnTo>
                    <a:lnTo>
                      <a:pt x="1342" y="612"/>
                    </a:lnTo>
                    <a:lnTo>
                      <a:pt x="1346" y="614"/>
                    </a:lnTo>
                    <a:lnTo>
                      <a:pt x="1350" y="616"/>
                    </a:lnTo>
                    <a:lnTo>
                      <a:pt x="1352" y="618"/>
                    </a:lnTo>
                    <a:lnTo>
                      <a:pt x="1356" y="620"/>
                    </a:lnTo>
                    <a:lnTo>
                      <a:pt x="1357" y="620"/>
                    </a:lnTo>
                    <a:lnTo>
                      <a:pt x="1357" y="622"/>
                    </a:lnTo>
                    <a:lnTo>
                      <a:pt x="1359" y="631"/>
                    </a:lnTo>
                    <a:lnTo>
                      <a:pt x="1361" y="639"/>
                    </a:lnTo>
                    <a:lnTo>
                      <a:pt x="1363" y="649"/>
                    </a:lnTo>
                    <a:lnTo>
                      <a:pt x="1365" y="656"/>
                    </a:lnTo>
                    <a:lnTo>
                      <a:pt x="1363" y="660"/>
                    </a:lnTo>
                    <a:lnTo>
                      <a:pt x="1361" y="664"/>
                    </a:lnTo>
                    <a:lnTo>
                      <a:pt x="1361" y="666"/>
                    </a:lnTo>
                    <a:lnTo>
                      <a:pt x="1359" y="666"/>
                    </a:lnTo>
                    <a:lnTo>
                      <a:pt x="1359" y="670"/>
                    </a:lnTo>
                    <a:lnTo>
                      <a:pt x="1359" y="672"/>
                    </a:lnTo>
                    <a:lnTo>
                      <a:pt x="1359" y="674"/>
                    </a:lnTo>
                    <a:lnTo>
                      <a:pt x="1357" y="676"/>
                    </a:lnTo>
                    <a:lnTo>
                      <a:pt x="1356" y="676"/>
                    </a:lnTo>
                    <a:lnTo>
                      <a:pt x="1356" y="678"/>
                    </a:lnTo>
                    <a:lnTo>
                      <a:pt x="1354" y="678"/>
                    </a:lnTo>
                    <a:lnTo>
                      <a:pt x="1354" y="680"/>
                    </a:lnTo>
                    <a:lnTo>
                      <a:pt x="1352" y="680"/>
                    </a:lnTo>
                    <a:lnTo>
                      <a:pt x="1350" y="680"/>
                    </a:lnTo>
                    <a:lnTo>
                      <a:pt x="1350" y="682"/>
                    </a:lnTo>
                    <a:lnTo>
                      <a:pt x="1348" y="682"/>
                    </a:lnTo>
                    <a:lnTo>
                      <a:pt x="1348" y="684"/>
                    </a:lnTo>
                    <a:lnTo>
                      <a:pt x="1348" y="686"/>
                    </a:lnTo>
                    <a:lnTo>
                      <a:pt x="1348" y="688"/>
                    </a:lnTo>
                    <a:lnTo>
                      <a:pt x="1350" y="688"/>
                    </a:lnTo>
                    <a:lnTo>
                      <a:pt x="1350" y="690"/>
                    </a:lnTo>
                    <a:lnTo>
                      <a:pt x="1356" y="693"/>
                    </a:lnTo>
                    <a:lnTo>
                      <a:pt x="1359" y="693"/>
                    </a:lnTo>
                    <a:lnTo>
                      <a:pt x="1363" y="691"/>
                    </a:lnTo>
                    <a:lnTo>
                      <a:pt x="1369" y="688"/>
                    </a:lnTo>
                    <a:lnTo>
                      <a:pt x="1373" y="686"/>
                    </a:lnTo>
                    <a:lnTo>
                      <a:pt x="1377" y="684"/>
                    </a:lnTo>
                    <a:lnTo>
                      <a:pt x="1379" y="682"/>
                    </a:lnTo>
                    <a:lnTo>
                      <a:pt x="1385" y="682"/>
                    </a:lnTo>
                    <a:lnTo>
                      <a:pt x="1390" y="680"/>
                    </a:lnTo>
                    <a:lnTo>
                      <a:pt x="1398" y="680"/>
                    </a:lnTo>
                    <a:lnTo>
                      <a:pt x="1402" y="676"/>
                    </a:lnTo>
                    <a:lnTo>
                      <a:pt x="1406" y="676"/>
                    </a:lnTo>
                    <a:lnTo>
                      <a:pt x="1410" y="674"/>
                    </a:lnTo>
                    <a:lnTo>
                      <a:pt x="1412" y="672"/>
                    </a:lnTo>
                    <a:lnTo>
                      <a:pt x="1414" y="672"/>
                    </a:lnTo>
                    <a:lnTo>
                      <a:pt x="1416" y="670"/>
                    </a:lnTo>
                    <a:lnTo>
                      <a:pt x="1416" y="668"/>
                    </a:lnTo>
                    <a:lnTo>
                      <a:pt x="1414" y="668"/>
                    </a:lnTo>
                    <a:lnTo>
                      <a:pt x="1414" y="666"/>
                    </a:lnTo>
                    <a:lnTo>
                      <a:pt x="1414" y="664"/>
                    </a:lnTo>
                    <a:lnTo>
                      <a:pt x="1414" y="662"/>
                    </a:lnTo>
                    <a:lnTo>
                      <a:pt x="1414" y="660"/>
                    </a:lnTo>
                    <a:lnTo>
                      <a:pt x="1412" y="658"/>
                    </a:lnTo>
                    <a:lnTo>
                      <a:pt x="1414" y="658"/>
                    </a:lnTo>
                    <a:lnTo>
                      <a:pt x="1414" y="656"/>
                    </a:lnTo>
                    <a:lnTo>
                      <a:pt x="1416" y="656"/>
                    </a:lnTo>
                    <a:lnTo>
                      <a:pt x="1420" y="655"/>
                    </a:lnTo>
                    <a:lnTo>
                      <a:pt x="1425" y="655"/>
                    </a:lnTo>
                    <a:lnTo>
                      <a:pt x="1433" y="655"/>
                    </a:lnTo>
                    <a:lnTo>
                      <a:pt x="1435" y="655"/>
                    </a:lnTo>
                    <a:lnTo>
                      <a:pt x="1437" y="655"/>
                    </a:lnTo>
                    <a:lnTo>
                      <a:pt x="1443" y="655"/>
                    </a:lnTo>
                    <a:lnTo>
                      <a:pt x="1447" y="655"/>
                    </a:lnTo>
                    <a:lnTo>
                      <a:pt x="1451" y="655"/>
                    </a:lnTo>
                    <a:lnTo>
                      <a:pt x="1453" y="653"/>
                    </a:lnTo>
                    <a:lnTo>
                      <a:pt x="1455" y="649"/>
                    </a:lnTo>
                    <a:lnTo>
                      <a:pt x="1457" y="647"/>
                    </a:lnTo>
                    <a:lnTo>
                      <a:pt x="1457" y="645"/>
                    </a:lnTo>
                    <a:lnTo>
                      <a:pt x="1462" y="641"/>
                    </a:lnTo>
                    <a:lnTo>
                      <a:pt x="1464" y="641"/>
                    </a:lnTo>
                    <a:lnTo>
                      <a:pt x="1466" y="641"/>
                    </a:lnTo>
                    <a:lnTo>
                      <a:pt x="1466" y="639"/>
                    </a:lnTo>
                    <a:lnTo>
                      <a:pt x="1468" y="637"/>
                    </a:lnTo>
                    <a:lnTo>
                      <a:pt x="1470" y="635"/>
                    </a:lnTo>
                    <a:lnTo>
                      <a:pt x="1472" y="633"/>
                    </a:lnTo>
                    <a:lnTo>
                      <a:pt x="1474" y="631"/>
                    </a:lnTo>
                    <a:lnTo>
                      <a:pt x="1476" y="629"/>
                    </a:lnTo>
                    <a:lnTo>
                      <a:pt x="1480" y="629"/>
                    </a:lnTo>
                    <a:lnTo>
                      <a:pt x="1482" y="627"/>
                    </a:lnTo>
                    <a:lnTo>
                      <a:pt x="1484" y="627"/>
                    </a:lnTo>
                    <a:lnTo>
                      <a:pt x="1492" y="627"/>
                    </a:lnTo>
                    <a:lnTo>
                      <a:pt x="1497" y="627"/>
                    </a:lnTo>
                    <a:lnTo>
                      <a:pt x="1501" y="627"/>
                    </a:lnTo>
                    <a:lnTo>
                      <a:pt x="1505" y="627"/>
                    </a:lnTo>
                    <a:lnTo>
                      <a:pt x="1513" y="627"/>
                    </a:lnTo>
                    <a:lnTo>
                      <a:pt x="1515" y="627"/>
                    </a:lnTo>
                    <a:lnTo>
                      <a:pt x="1519" y="627"/>
                    </a:lnTo>
                    <a:lnTo>
                      <a:pt x="1521" y="627"/>
                    </a:lnTo>
                    <a:lnTo>
                      <a:pt x="1523" y="627"/>
                    </a:lnTo>
                    <a:lnTo>
                      <a:pt x="1526" y="627"/>
                    </a:lnTo>
                    <a:lnTo>
                      <a:pt x="1528" y="627"/>
                    </a:lnTo>
                    <a:lnTo>
                      <a:pt x="1534" y="627"/>
                    </a:lnTo>
                    <a:lnTo>
                      <a:pt x="1536" y="627"/>
                    </a:lnTo>
                    <a:lnTo>
                      <a:pt x="1536" y="625"/>
                    </a:lnTo>
                    <a:lnTo>
                      <a:pt x="1538" y="623"/>
                    </a:lnTo>
                    <a:lnTo>
                      <a:pt x="1536" y="623"/>
                    </a:lnTo>
                    <a:lnTo>
                      <a:pt x="1538" y="622"/>
                    </a:lnTo>
                    <a:lnTo>
                      <a:pt x="1540" y="622"/>
                    </a:lnTo>
                    <a:lnTo>
                      <a:pt x="1540" y="623"/>
                    </a:lnTo>
                    <a:lnTo>
                      <a:pt x="1542" y="623"/>
                    </a:lnTo>
                    <a:lnTo>
                      <a:pt x="1542" y="622"/>
                    </a:lnTo>
                    <a:lnTo>
                      <a:pt x="1544" y="622"/>
                    </a:lnTo>
                    <a:lnTo>
                      <a:pt x="1546" y="623"/>
                    </a:lnTo>
                    <a:lnTo>
                      <a:pt x="1548" y="620"/>
                    </a:lnTo>
                    <a:lnTo>
                      <a:pt x="1548" y="618"/>
                    </a:lnTo>
                    <a:lnTo>
                      <a:pt x="1550" y="616"/>
                    </a:lnTo>
                    <a:lnTo>
                      <a:pt x="1552" y="614"/>
                    </a:lnTo>
                    <a:lnTo>
                      <a:pt x="1554" y="612"/>
                    </a:lnTo>
                    <a:lnTo>
                      <a:pt x="1556" y="610"/>
                    </a:lnTo>
                    <a:lnTo>
                      <a:pt x="1556" y="608"/>
                    </a:lnTo>
                    <a:lnTo>
                      <a:pt x="1556" y="606"/>
                    </a:lnTo>
                    <a:lnTo>
                      <a:pt x="1556" y="604"/>
                    </a:lnTo>
                    <a:lnTo>
                      <a:pt x="1556" y="602"/>
                    </a:lnTo>
                    <a:lnTo>
                      <a:pt x="1558" y="600"/>
                    </a:lnTo>
                    <a:lnTo>
                      <a:pt x="1559" y="600"/>
                    </a:lnTo>
                    <a:lnTo>
                      <a:pt x="1559" y="598"/>
                    </a:lnTo>
                    <a:lnTo>
                      <a:pt x="1559" y="596"/>
                    </a:lnTo>
                    <a:lnTo>
                      <a:pt x="1559" y="594"/>
                    </a:lnTo>
                    <a:lnTo>
                      <a:pt x="1561" y="590"/>
                    </a:lnTo>
                    <a:lnTo>
                      <a:pt x="1565" y="589"/>
                    </a:lnTo>
                    <a:lnTo>
                      <a:pt x="1565" y="587"/>
                    </a:lnTo>
                    <a:lnTo>
                      <a:pt x="1569" y="583"/>
                    </a:lnTo>
                    <a:lnTo>
                      <a:pt x="1571" y="581"/>
                    </a:lnTo>
                    <a:lnTo>
                      <a:pt x="1571" y="579"/>
                    </a:lnTo>
                    <a:lnTo>
                      <a:pt x="1573" y="579"/>
                    </a:lnTo>
                    <a:lnTo>
                      <a:pt x="1575" y="579"/>
                    </a:lnTo>
                    <a:lnTo>
                      <a:pt x="1575" y="581"/>
                    </a:lnTo>
                    <a:lnTo>
                      <a:pt x="1575" y="583"/>
                    </a:lnTo>
                    <a:lnTo>
                      <a:pt x="1577" y="583"/>
                    </a:lnTo>
                    <a:lnTo>
                      <a:pt x="1577" y="585"/>
                    </a:lnTo>
                    <a:lnTo>
                      <a:pt x="1579" y="585"/>
                    </a:lnTo>
                    <a:lnTo>
                      <a:pt x="1579" y="583"/>
                    </a:lnTo>
                    <a:lnTo>
                      <a:pt x="1583" y="583"/>
                    </a:lnTo>
                    <a:lnTo>
                      <a:pt x="1587" y="581"/>
                    </a:lnTo>
                    <a:lnTo>
                      <a:pt x="1589" y="581"/>
                    </a:lnTo>
                    <a:lnTo>
                      <a:pt x="1593" y="585"/>
                    </a:lnTo>
                    <a:lnTo>
                      <a:pt x="1594" y="587"/>
                    </a:lnTo>
                    <a:lnTo>
                      <a:pt x="1594" y="590"/>
                    </a:lnTo>
                    <a:lnTo>
                      <a:pt x="1594" y="592"/>
                    </a:lnTo>
                    <a:lnTo>
                      <a:pt x="1596" y="602"/>
                    </a:lnTo>
                    <a:lnTo>
                      <a:pt x="1596" y="610"/>
                    </a:lnTo>
                    <a:lnTo>
                      <a:pt x="1594" y="610"/>
                    </a:lnTo>
                    <a:lnTo>
                      <a:pt x="1594" y="612"/>
                    </a:lnTo>
                    <a:lnTo>
                      <a:pt x="1594" y="614"/>
                    </a:lnTo>
                    <a:lnTo>
                      <a:pt x="1598" y="616"/>
                    </a:lnTo>
                    <a:lnTo>
                      <a:pt x="1600" y="616"/>
                    </a:lnTo>
                    <a:lnTo>
                      <a:pt x="1602" y="616"/>
                    </a:lnTo>
                    <a:lnTo>
                      <a:pt x="1600" y="618"/>
                    </a:lnTo>
                    <a:lnTo>
                      <a:pt x="1600" y="622"/>
                    </a:lnTo>
                    <a:lnTo>
                      <a:pt x="1600" y="623"/>
                    </a:lnTo>
                    <a:lnTo>
                      <a:pt x="1602" y="623"/>
                    </a:lnTo>
                    <a:lnTo>
                      <a:pt x="1602" y="625"/>
                    </a:lnTo>
                    <a:lnTo>
                      <a:pt x="1604" y="625"/>
                    </a:lnTo>
                    <a:lnTo>
                      <a:pt x="1604" y="623"/>
                    </a:lnTo>
                    <a:lnTo>
                      <a:pt x="1604" y="625"/>
                    </a:lnTo>
                    <a:lnTo>
                      <a:pt x="1606" y="625"/>
                    </a:lnTo>
                    <a:lnTo>
                      <a:pt x="1608" y="629"/>
                    </a:lnTo>
                    <a:lnTo>
                      <a:pt x="1606" y="629"/>
                    </a:lnTo>
                    <a:lnTo>
                      <a:pt x="1604" y="629"/>
                    </a:lnTo>
                    <a:lnTo>
                      <a:pt x="1606" y="631"/>
                    </a:lnTo>
                    <a:lnTo>
                      <a:pt x="1606" y="629"/>
                    </a:lnTo>
                    <a:lnTo>
                      <a:pt x="1608" y="631"/>
                    </a:lnTo>
                    <a:lnTo>
                      <a:pt x="1604" y="635"/>
                    </a:lnTo>
                    <a:lnTo>
                      <a:pt x="1602" y="635"/>
                    </a:lnTo>
                    <a:lnTo>
                      <a:pt x="1600" y="635"/>
                    </a:lnTo>
                    <a:lnTo>
                      <a:pt x="1598" y="635"/>
                    </a:lnTo>
                    <a:lnTo>
                      <a:pt x="1598" y="637"/>
                    </a:lnTo>
                    <a:lnTo>
                      <a:pt x="1596" y="637"/>
                    </a:lnTo>
                    <a:lnTo>
                      <a:pt x="1594" y="639"/>
                    </a:lnTo>
                    <a:lnTo>
                      <a:pt x="1593" y="639"/>
                    </a:lnTo>
                    <a:lnTo>
                      <a:pt x="1593" y="641"/>
                    </a:lnTo>
                    <a:lnTo>
                      <a:pt x="1591" y="641"/>
                    </a:lnTo>
                    <a:lnTo>
                      <a:pt x="1591" y="639"/>
                    </a:lnTo>
                    <a:lnTo>
                      <a:pt x="1587" y="639"/>
                    </a:lnTo>
                    <a:lnTo>
                      <a:pt x="1585" y="639"/>
                    </a:lnTo>
                    <a:lnTo>
                      <a:pt x="1583" y="639"/>
                    </a:lnTo>
                    <a:lnTo>
                      <a:pt x="1583" y="641"/>
                    </a:lnTo>
                    <a:lnTo>
                      <a:pt x="1579" y="641"/>
                    </a:lnTo>
                    <a:lnTo>
                      <a:pt x="1579" y="639"/>
                    </a:lnTo>
                    <a:lnTo>
                      <a:pt x="1579" y="637"/>
                    </a:lnTo>
                    <a:lnTo>
                      <a:pt x="1581" y="637"/>
                    </a:lnTo>
                    <a:lnTo>
                      <a:pt x="1579" y="637"/>
                    </a:lnTo>
                    <a:lnTo>
                      <a:pt x="1579" y="639"/>
                    </a:lnTo>
                    <a:lnTo>
                      <a:pt x="1577" y="639"/>
                    </a:lnTo>
                    <a:lnTo>
                      <a:pt x="1575" y="643"/>
                    </a:lnTo>
                    <a:lnTo>
                      <a:pt x="1575" y="645"/>
                    </a:lnTo>
                    <a:lnTo>
                      <a:pt x="1575" y="647"/>
                    </a:lnTo>
                    <a:lnTo>
                      <a:pt x="1573" y="649"/>
                    </a:lnTo>
                    <a:lnTo>
                      <a:pt x="1571" y="649"/>
                    </a:lnTo>
                    <a:lnTo>
                      <a:pt x="1569" y="647"/>
                    </a:lnTo>
                    <a:lnTo>
                      <a:pt x="1569" y="649"/>
                    </a:lnTo>
                    <a:lnTo>
                      <a:pt x="1567" y="651"/>
                    </a:lnTo>
                    <a:lnTo>
                      <a:pt x="1567" y="649"/>
                    </a:lnTo>
                    <a:lnTo>
                      <a:pt x="1567" y="647"/>
                    </a:lnTo>
                    <a:lnTo>
                      <a:pt x="1567" y="649"/>
                    </a:lnTo>
                    <a:lnTo>
                      <a:pt x="1567" y="651"/>
                    </a:lnTo>
                    <a:lnTo>
                      <a:pt x="1565" y="651"/>
                    </a:lnTo>
                    <a:lnTo>
                      <a:pt x="1565" y="649"/>
                    </a:lnTo>
                    <a:lnTo>
                      <a:pt x="1565" y="647"/>
                    </a:lnTo>
                    <a:lnTo>
                      <a:pt x="1565" y="649"/>
                    </a:lnTo>
                    <a:lnTo>
                      <a:pt x="1563" y="651"/>
                    </a:lnTo>
                    <a:lnTo>
                      <a:pt x="1565" y="651"/>
                    </a:lnTo>
                    <a:lnTo>
                      <a:pt x="1563" y="653"/>
                    </a:lnTo>
                    <a:lnTo>
                      <a:pt x="1563" y="651"/>
                    </a:lnTo>
                    <a:lnTo>
                      <a:pt x="1563" y="649"/>
                    </a:lnTo>
                    <a:lnTo>
                      <a:pt x="1563" y="647"/>
                    </a:lnTo>
                    <a:lnTo>
                      <a:pt x="1561" y="649"/>
                    </a:lnTo>
                    <a:lnTo>
                      <a:pt x="1563" y="649"/>
                    </a:lnTo>
                    <a:lnTo>
                      <a:pt x="1563" y="651"/>
                    </a:lnTo>
                    <a:lnTo>
                      <a:pt x="1563" y="653"/>
                    </a:lnTo>
                    <a:lnTo>
                      <a:pt x="1561" y="653"/>
                    </a:lnTo>
                    <a:lnTo>
                      <a:pt x="1561" y="651"/>
                    </a:lnTo>
                    <a:lnTo>
                      <a:pt x="1559" y="651"/>
                    </a:lnTo>
                    <a:lnTo>
                      <a:pt x="1558" y="651"/>
                    </a:lnTo>
                    <a:lnTo>
                      <a:pt x="1558" y="653"/>
                    </a:lnTo>
                    <a:lnTo>
                      <a:pt x="1556" y="653"/>
                    </a:lnTo>
                    <a:lnTo>
                      <a:pt x="1556" y="655"/>
                    </a:lnTo>
                    <a:lnTo>
                      <a:pt x="1558" y="655"/>
                    </a:lnTo>
                    <a:lnTo>
                      <a:pt x="1558" y="656"/>
                    </a:lnTo>
                    <a:lnTo>
                      <a:pt x="1556" y="656"/>
                    </a:lnTo>
                    <a:lnTo>
                      <a:pt x="1554" y="658"/>
                    </a:lnTo>
                    <a:lnTo>
                      <a:pt x="1554" y="660"/>
                    </a:lnTo>
                    <a:lnTo>
                      <a:pt x="1552" y="660"/>
                    </a:lnTo>
                    <a:lnTo>
                      <a:pt x="1550" y="662"/>
                    </a:lnTo>
                    <a:lnTo>
                      <a:pt x="1550" y="664"/>
                    </a:lnTo>
                    <a:lnTo>
                      <a:pt x="1550" y="666"/>
                    </a:lnTo>
                    <a:lnTo>
                      <a:pt x="1548" y="666"/>
                    </a:lnTo>
                    <a:lnTo>
                      <a:pt x="1548" y="664"/>
                    </a:lnTo>
                    <a:lnTo>
                      <a:pt x="1548" y="666"/>
                    </a:lnTo>
                    <a:lnTo>
                      <a:pt x="1548" y="668"/>
                    </a:lnTo>
                    <a:lnTo>
                      <a:pt x="1546" y="670"/>
                    </a:lnTo>
                    <a:lnTo>
                      <a:pt x="1546" y="672"/>
                    </a:lnTo>
                    <a:lnTo>
                      <a:pt x="1548" y="674"/>
                    </a:lnTo>
                    <a:lnTo>
                      <a:pt x="1550" y="674"/>
                    </a:lnTo>
                    <a:lnTo>
                      <a:pt x="1550" y="676"/>
                    </a:lnTo>
                    <a:lnTo>
                      <a:pt x="1548" y="676"/>
                    </a:lnTo>
                    <a:lnTo>
                      <a:pt x="1546" y="676"/>
                    </a:lnTo>
                    <a:lnTo>
                      <a:pt x="1546" y="678"/>
                    </a:lnTo>
                    <a:lnTo>
                      <a:pt x="1544" y="680"/>
                    </a:lnTo>
                    <a:lnTo>
                      <a:pt x="1544" y="682"/>
                    </a:lnTo>
                    <a:lnTo>
                      <a:pt x="1546" y="682"/>
                    </a:lnTo>
                    <a:lnTo>
                      <a:pt x="1548" y="682"/>
                    </a:lnTo>
                    <a:lnTo>
                      <a:pt x="1550" y="686"/>
                    </a:lnTo>
                    <a:lnTo>
                      <a:pt x="1550" y="688"/>
                    </a:lnTo>
                    <a:lnTo>
                      <a:pt x="1552" y="688"/>
                    </a:lnTo>
                    <a:lnTo>
                      <a:pt x="1552" y="690"/>
                    </a:lnTo>
                    <a:lnTo>
                      <a:pt x="1552" y="691"/>
                    </a:lnTo>
                    <a:lnTo>
                      <a:pt x="1554" y="691"/>
                    </a:lnTo>
                    <a:lnTo>
                      <a:pt x="1556" y="693"/>
                    </a:lnTo>
                    <a:lnTo>
                      <a:pt x="1556" y="691"/>
                    </a:lnTo>
                    <a:lnTo>
                      <a:pt x="1558" y="691"/>
                    </a:lnTo>
                    <a:lnTo>
                      <a:pt x="1559" y="691"/>
                    </a:lnTo>
                    <a:lnTo>
                      <a:pt x="1559" y="690"/>
                    </a:lnTo>
                    <a:lnTo>
                      <a:pt x="1559" y="688"/>
                    </a:lnTo>
                    <a:lnTo>
                      <a:pt x="1558" y="686"/>
                    </a:lnTo>
                    <a:lnTo>
                      <a:pt x="1556" y="686"/>
                    </a:lnTo>
                    <a:lnTo>
                      <a:pt x="1558" y="686"/>
                    </a:lnTo>
                    <a:lnTo>
                      <a:pt x="1559" y="686"/>
                    </a:lnTo>
                    <a:lnTo>
                      <a:pt x="1559" y="688"/>
                    </a:lnTo>
                    <a:lnTo>
                      <a:pt x="1561" y="690"/>
                    </a:lnTo>
                    <a:lnTo>
                      <a:pt x="1561" y="691"/>
                    </a:lnTo>
                    <a:lnTo>
                      <a:pt x="1561" y="693"/>
                    </a:lnTo>
                    <a:lnTo>
                      <a:pt x="1559" y="693"/>
                    </a:lnTo>
                    <a:lnTo>
                      <a:pt x="1558" y="693"/>
                    </a:lnTo>
                    <a:lnTo>
                      <a:pt x="1556" y="693"/>
                    </a:lnTo>
                    <a:lnTo>
                      <a:pt x="1554" y="693"/>
                    </a:lnTo>
                    <a:lnTo>
                      <a:pt x="1554" y="695"/>
                    </a:lnTo>
                    <a:lnTo>
                      <a:pt x="1552" y="695"/>
                    </a:lnTo>
                    <a:lnTo>
                      <a:pt x="1550" y="695"/>
                    </a:lnTo>
                    <a:lnTo>
                      <a:pt x="1550" y="693"/>
                    </a:lnTo>
                    <a:lnTo>
                      <a:pt x="1548" y="691"/>
                    </a:lnTo>
                    <a:lnTo>
                      <a:pt x="1546" y="693"/>
                    </a:lnTo>
                    <a:lnTo>
                      <a:pt x="1544" y="695"/>
                    </a:lnTo>
                    <a:lnTo>
                      <a:pt x="1542" y="695"/>
                    </a:lnTo>
                    <a:lnTo>
                      <a:pt x="1542" y="697"/>
                    </a:lnTo>
                    <a:lnTo>
                      <a:pt x="1540" y="697"/>
                    </a:lnTo>
                    <a:lnTo>
                      <a:pt x="1540" y="695"/>
                    </a:lnTo>
                    <a:lnTo>
                      <a:pt x="1540" y="693"/>
                    </a:lnTo>
                    <a:lnTo>
                      <a:pt x="1542" y="691"/>
                    </a:lnTo>
                    <a:lnTo>
                      <a:pt x="1540" y="691"/>
                    </a:lnTo>
                    <a:lnTo>
                      <a:pt x="1540" y="693"/>
                    </a:lnTo>
                    <a:lnTo>
                      <a:pt x="1538" y="693"/>
                    </a:lnTo>
                    <a:lnTo>
                      <a:pt x="1538" y="691"/>
                    </a:lnTo>
                    <a:lnTo>
                      <a:pt x="1536" y="695"/>
                    </a:lnTo>
                    <a:lnTo>
                      <a:pt x="1536" y="697"/>
                    </a:lnTo>
                    <a:lnTo>
                      <a:pt x="1536" y="699"/>
                    </a:lnTo>
                    <a:lnTo>
                      <a:pt x="1534" y="699"/>
                    </a:lnTo>
                    <a:lnTo>
                      <a:pt x="1532" y="699"/>
                    </a:lnTo>
                    <a:lnTo>
                      <a:pt x="1530" y="699"/>
                    </a:lnTo>
                    <a:lnTo>
                      <a:pt x="1528" y="699"/>
                    </a:lnTo>
                    <a:lnTo>
                      <a:pt x="1525" y="699"/>
                    </a:lnTo>
                    <a:lnTo>
                      <a:pt x="1523" y="701"/>
                    </a:lnTo>
                    <a:lnTo>
                      <a:pt x="1521" y="701"/>
                    </a:lnTo>
                    <a:lnTo>
                      <a:pt x="1519" y="701"/>
                    </a:lnTo>
                    <a:lnTo>
                      <a:pt x="1517" y="701"/>
                    </a:lnTo>
                    <a:lnTo>
                      <a:pt x="1515" y="701"/>
                    </a:lnTo>
                    <a:lnTo>
                      <a:pt x="1513" y="701"/>
                    </a:lnTo>
                    <a:lnTo>
                      <a:pt x="1511" y="701"/>
                    </a:lnTo>
                    <a:lnTo>
                      <a:pt x="1509" y="703"/>
                    </a:lnTo>
                    <a:lnTo>
                      <a:pt x="1507" y="703"/>
                    </a:lnTo>
                    <a:lnTo>
                      <a:pt x="1505" y="705"/>
                    </a:lnTo>
                    <a:lnTo>
                      <a:pt x="1503" y="705"/>
                    </a:lnTo>
                    <a:lnTo>
                      <a:pt x="1501" y="705"/>
                    </a:lnTo>
                    <a:lnTo>
                      <a:pt x="1501" y="707"/>
                    </a:lnTo>
                    <a:lnTo>
                      <a:pt x="1499" y="707"/>
                    </a:lnTo>
                    <a:lnTo>
                      <a:pt x="1499" y="709"/>
                    </a:lnTo>
                    <a:lnTo>
                      <a:pt x="1497" y="709"/>
                    </a:lnTo>
                    <a:lnTo>
                      <a:pt x="1497" y="707"/>
                    </a:lnTo>
                    <a:lnTo>
                      <a:pt x="1497" y="705"/>
                    </a:lnTo>
                    <a:lnTo>
                      <a:pt x="1497" y="703"/>
                    </a:lnTo>
                    <a:lnTo>
                      <a:pt x="1495" y="701"/>
                    </a:lnTo>
                    <a:lnTo>
                      <a:pt x="1497" y="703"/>
                    </a:lnTo>
                    <a:lnTo>
                      <a:pt x="1497" y="707"/>
                    </a:lnTo>
                    <a:lnTo>
                      <a:pt x="1495" y="711"/>
                    </a:lnTo>
                    <a:lnTo>
                      <a:pt x="1493" y="713"/>
                    </a:lnTo>
                    <a:lnTo>
                      <a:pt x="1493" y="711"/>
                    </a:lnTo>
                    <a:lnTo>
                      <a:pt x="1492" y="713"/>
                    </a:lnTo>
                    <a:lnTo>
                      <a:pt x="1492" y="715"/>
                    </a:lnTo>
                    <a:lnTo>
                      <a:pt x="1492" y="717"/>
                    </a:lnTo>
                    <a:lnTo>
                      <a:pt x="1493" y="717"/>
                    </a:lnTo>
                    <a:lnTo>
                      <a:pt x="1495" y="717"/>
                    </a:lnTo>
                    <a:lnTo>
                      <a:pt x="1495" y="719"/>
                    </a:lnTo>
                    <a:lnTo>
                      <a:pt x="1495" y="724"/>
                    </a:lnTo>
                    <a:lnTo>
                      <a:pt x="1493" y="728"/>
                    </a:lnTo>
                    <a:lnTo>
                      <a:pt x="1493" y="726"/>
                    </a:lnTo>
                    <a:lnTo>
                      <a:pt x="1495" y="726"/>
                    </a:lnTo>
                    <a:lnTo>
                      <a:pt x="1495" y="724"/>
                    </a:lnTo>
                    <a:lnTo>
                      <a:pt x="1493" y="724"/>
                    </a:lnTo>
                    <a:lnTo>
                      <a:pt x="1493" y="726"/>
                    </a:lnTo>
                    <a:lnTo>
                      <a:pt x="1493" y="728"/>
                    </a:lnTo>
                    <a:lnTo>
                      <a:pt x="1493" y="730"/>
                    </a:lnTo>
                    <a:lnTo>
                      <a:pt x="1493" y="732"/>
                    </a:lnTo>
                    <a:lnTo>
                      <a:pt x="1492" y="732"/>
                    </a:lnTo>
                    <a:lnTo>
                      <a:pt x="1490" y="734"/>
                    </a:lnTo>
                    <a:lnTo>
                      <a:pt x="1490" y="736"/>
                    </a:lnTo>
                    <a:lnTo>
                      <a:pt x="1488" y="736"/>
                    </a:lnTo>
                    <a:lnTo>
                      <a:pt x="1490" y="736"/>
                    </a:lnTo>
                    <a:lnTo>
                      <a:pt x="1490" y="738"/>
                    </a:lnTo>
                    <a:lnTo>
                      <a:pt x="1488" y="738"/>
                    </a:lnTo>
                    <a:lnTo>
                      <a:pt x="1486" y="738"/>
                    </a:lnTo>
                    <a:lnTo>
                      <a:pt x="1486" y="740"/>
                    </a:lnTo>
                    <a:lnTo>
                      <a:pt x="1484" y="742"/>
                    </a:lnTo>
                    <a:lnTo>
                      <a:pt x="1484" y="744"/>
                    </a:lnTo>
                    <a:lnTo>
                      <a:pt x="1482" y="744"/>
                    </a:lnTo>
                    <a:lnTo>
                      <a:pt x="1482" y="746"/>
                    </a:lnTo>
                    <a:lnTo>
                      <a:pt x="1480" y="746"/>
                    </a:lnTo>
                    <a:lnTo>
                      <a:pt x="1480" y="744"/>
                    </a:lnTo>
                    <a:lnTo>
                      <a:pt x="1482" y="742"/>
                    </a:lnTo>
                    <a:lnTo>
                      <a:pt x="1482" y="740"/>
                    </a:lnTo>
                    <a:lnTo>
                      <a:pt x="1480" y="740"/>
                    </a:lnTo>
                    <a:lnTo>
                      <a:pt x="1478" y="740"/>
                    </a:lnTo>
                    <a:lnTo>
                      <a:pt x="1476" y="740"/>
                    </a:lnTo>
                    <a:lnTo>
                      <a:pt x="1474" y="738"/>
                    </a:lnTo>
                    <a:lnTo>
                      <a:pt x="1472" y="736"/>
                    </a:lnTo>
                    <a:lnTo>
                      <a:pt x="1470" y="736"/>
                    </a:lnTo>
                    <a:lnTo>
                      <a:pt x="1470" y="734"/>
                    </a:lnTo>
                    <a:lnTo>
                      <a:pt x="1470" y="732"/>
                    </a:lnTo>
                    <a:lnTo>
                      <a:pt x="1472" y="730"/>
                    </a:lnTo>
                    <a:lnTo>
                      <a:pt x="1472" y="728"/>
                    </a:lnTo>
                    <a:lnTo>
                      <a:pt x="1474" y="728"/>
                    </a:lnTo>
                    <a:lnTo>
                      <a:pt x="1476" y="728"/>
                    </a:lnTo>
                    <a:lnTo>
                      <a:pt x="1478" y="728"/>
                    </a:lnTo>
                    <a:lnTo>
                      <a:pt x="1478" y="726"/>
                    </a:lnTo>
                    <a:lnTo>
                      <a:pt x="1480" y="724"/>
                    </a:lnTo>
                    <a:lnTo>
                      <a:pt x="1478" y="724"/>
                    </a:lnTo>
                    <a:lnTo>
                      <a:pt x="1478" y="726"/>
                    </a:lnTo>
                    <a:lnTo>
                      <a:pt x="1476" y="726"/>
                    </a:lnTo>
                    <a:lnTo>
                      <a:pt x="1476" y="728"/>
                    </a:lnTo>
                    <a:lnTo>
                      <a:pt x="1474" y="728"/>
                    </a:lnTo>
                    <a:lnTo>
                      <a:pt x="1472" y="728"/>
                    </a:lnTo>
                    <a:lnTo>
                      <a:pt x="1470" y="732"/>
                    </a:lnTo>
                    <a:lnTo>
                      <a:pt x="1470" y="736"/>
                    </a:lnTo>
                    <a:lnTo>
                      <a:pt x="1472" y="738"/>
                    </a:lnTo>
                    <a:lnTo>
                      <a:pt x="1474" y="740"/>
                    </a:lnTo>
                    <a:lnTo>
                      <a:pt x="1472" y="740"/>
                    </a:lnTo>
                    <a:lnTo>
                      <a:pt x="1474" y="742"/>
                    </a:lnTo>
                    <a:lnTo>
                      <a:pt x="1474" y="746"/>
                    </a:lnTo>
                    <a:lnTo>
                      <a:pt x="1476" y="748"/>
                    </a:lnTo>
                    <a:lnTo>
                      <a:pt x="1478" y="750"/>
                    </a:lnTo>
                    <a:lnTo>
                      <a:pt x="1476" y="752"/>
                    </a:lnTo>
                    <a:lnTo>
                      <a:pt x="1478" y="752"/>
                    </a:lnTo>
                    <a:lnTo>
                      <a:pt x="1478" y="754"/>
                    </a:lnTo>
                    <a:lnTo>
                      <a:pt x="1478" y="756"/>
                    </a:lnTo>
                    <a:lnTo>
                      <a:pt x="1478" y="754"/>
                    </a:lnTo>
                    <a:lnTo>
                      <a:pt x="1478" y="756"/>
                    </a:lnTo>
                    <a:lnTo>
                      <a:pt x="1476" y="757"/>
                    </a:lnTo>
                    <a:lnTo>
                      <a:pt x="1474" y="761"/>
                    </a:lnTo>
                    <a:lnTo>
                      <a:pt x="1472" y="763"/>
                    </a:lnTo>
                    <a:lnTo>
                      <a:pt x="1472" y="765"/>
                    </a:lnTo>
                    <a:lnTo>
                      <a:pt x="1472" y="767"/>
                    </a:lnTo>
                    <a:lnTo>
                      <a:pt x="1470" y="769"/>
                    </a:lnTo>
                    <a:lnTo>
                      <a:pt x="1470" y="771"/>
                    </a:lnTo>
                    <a:lnTo>
                      <a:pt x="1468" y="771"/>
                    </a:lnTo>
                    <a:lnTo>
                      <a:pt x="1466" y="773"/>
                    </a:lnTo>
                    <a:lnTo>
                      <a:pt x="1466" y="775"/>
                    </a:lnTo>
                    <a:lnTo>
                      <a:pt x="1466" y="777"/>
                    </a:lnTo>
                    <a:lnTo>
                      <a:pt x="1464" y="779"/>
                    </a:lnTo>
                    <a:lnTo>
                      <a:pt x="1462" y="777"/>
                    </a:lnTo>
                    <a:lnTo>
                      <a:pt x="1462" y="775"/>
                    </a:lnTo>
                    <a:lnTo>
                      <a:pt x="1464" y="771"/>
                    </a:lnTo>
                    <a:lnTo>
                      <a:pt x="1464" y="769"/>
                    </a:lnTo>
                    <a:lnTo>
                      <a:pt x="1466" y="769"/>
                    </a:lnTo>
                    <a:lnTo>
                      <a:pt x="1466" y="767"/>
                    </a:lnTo>
                    <a:lnTo>
                      <a:pt x="1468" y="767"/>
                    </a:lnTo>
                    <a:lnTo>
                      <a:pt x="1468" y="765"/>
                    </a:lnTo>
                    <a:lnTo>
                      <a:pt x="1468" y="763"/>
                    </a:lnTo>
                    <a:lnTo>
                      <a:pt x="1466" y="763"/>
                    </a:lnTo>
                    <a:lnTo>
                      <a:pt x="1464" y="763"/>
                    </a:lnTo>
                    <a:lnTo>
                      <a:pt x="1466" y="761"/>
                    </a:lnTo>
                    <a:lnTo>
                      <a:pt x="1464" y="759"/>
                    </a:lnTo>
                    <a:lnTo>
                      <a:pt x="1464" y="757"/>
                    </a:lnTo>
                    <a:lnTo>
                      <a:pt x="1466" y="756"/>
                    </a:lnTo>
                    <a:lnTo>
                      <a:pt x="1462" y="757"/>
                    </a:lnTo>
                    <a:lnTo>
                      <a:pt x="1460" y="756"/>
                    </a:lnTo>
                    <a:lnTo>
                      <a:pt x="1458" y="756"/>
                    </a:lnTo>
                    <a:lnTo>
                      <a:pt x="1458" y="754"/>
                    </a:lnTo>
                    <a:lnTo>
                      <a:pt x="1460" y="754"/>
                    </a:lnTo>
                    <a:lnTo>
                      <a:pt x="1460" y="752"/>
                    </a:lnTo>
                    <a:lnTo>
                      <a:pt x="1458" y="752"/>
                    </a:lnTo>
                    <a:lnTo>
                      <a:pt x="1460" y="752"/>
                    </a:lnTo>
                    <a:lnTo>
                      <a:pt x="1462" y="752"/>
                    </a:lnTo>
                    <a:lnTo>
                      <a:pt x="1464" y="752"/>
                    </a:lnTo>
                    <a:lnTo>
                      <a:pt x="1464" y="750"/>
                    </a:lnTo>
                    <a:lnTo>
                      <a:pt x="1464" y="752"/>
                    </a:lnTo>
                    <a:lnTo>
                      <a:pt x="1462" y="752"/>
                    </a:lnTo>
                    <a:lnTo>
                      <a:pt x="1460" y="750"/>
                    </a:lnTo>
                    <a:lnTo>
                      <a:pt x="1458" y="750"/>
                    </a:lnTo>
                    <a:lnTo>
                      <a:pt x="1458" y="748"/>
                    </a:lnTo>
                    <a:lnTo>
                      <a:pt x="1460" y="748"/>
                    </a:lnTo>
                    <a:lnTo>
                      <a:pt x="1462" y="748"/>
                    </a:lnTo>
                    <a:lnTo>
                      <a:pt x="1460" y="746"/>
                    </a:lnTo>
                    <a:lnTo>
                      <a:pt x="1460" y="744"/>
                    </a:lnTo>
                    <a:lnTo>
                      <a:pt x="1458" y="746"/>
                    </a:lnTo>
                    <a:lnTo>
                      <a:pt x="1458" y="744"/>
                    </a:lnTo>
                    <a:lnTo>
                      <a:pt x="1460" y="744"/>
                    </a:lnTo>
                    <a:lnTo>
                      <a:pt x="1462" y="742"/>
                    </a:lnTo>
                    <a:lnTo>
                      <a:pt x="1460" y="742"/>
                    </a:lnTo>
                    <a:lnTo>
                      <a:pt x="1458" y="742"/>
                    </a:lnTo>
                    <a:lnTo>
                      <a:pt x="1460" y="738"/>
                    </a:lnTo>
                    <a:lnTo>
                      <a:pt x="1462" y="738"/>
                    </a:lnTo>
                    <a:lnTo>
                      <a:pt x="1464" y="736"/>
                    </a:lnTo>
                    <a:lnTo>
                      <a:pt x="1466" y="734"/>
                    </a:lnTo>
                    <a:lnTo>
                      <a:pt x="1466" y="732"/>
                    </a:lnTo>
                    <a:lnTo>
                      <a:pt x="1464" y="732"/>
                    </a:lnTo>
                    <a:lnTo>
                      <a:pt x="1462" y="734"/>
                    </a:lnTo>
                    <a:lnTo>
                      <a:pt x="1462" y="736"/>
                    </a:lnTo>
                    <a:lnTo>
                      <a:pt x="1460" y="736"/>
                    </a:lnTo>
                    <a:lnTo>
                      <a:pt x="1458" y="736"/>
                    </a:lnTo>
                    <a:lnTo>
                      <a:pt x="1457" y="738"/>
                    </a:lnTo>
                    <a:lnTo>
                      <a:pt x="1457" y="740"/>
                    </a:lnTo>
                    <a:lnTo>
                      <a:pt x="1455" y="740"/>
                    </a:lnTo>
                    <a:lnTo>
                      <a:pt x="1455" y="738"/>
                    </a:lnTo>
                    <a:lnTo>
                      <a:pt x="1453" y="740"/>
                    </a:lnTo>
                    <a:lnTo>
                      <a:pt x="1455" y="740"/>
                    </a:lnTo>
                    <a:lnTo>
                      <a:pt x="1457" y="740"/>
                    </a:lnTo>
                    <a:lnTo>
                      <a:pt x="1457" y="742"/>
                    </a:lnTo>
                    <a:lnTo>
                      <a:pt x="1457" y="744"/>
                    </a:lnTo>
                    <a:lnTo>
                      <a:pt x="1457" y="746"/>
                    </a:lnTo>
                    <a:lnTo>
                      <a:pt x="1455" y="746"/>
                    </a:lnTo>
                    <a:lnTo>
                      <a:pt x="1455" y="750"/>
                    </a:lnTo>
                    <a:lnTo>
                      <a:pt x="1455" y="752"/>
                    </a:lnTo>
                    <a:lnTo>
                      <a:pt x="1455" y="754"/>
                    </a:lnTo>
                    <a:lnTo>
                      <a:pt x="1457" y="754"/>
                    </a:lnTo>
                    <a:lnTo>
                      <a:pt x="1457" y="756"/>
                    </a:lnTo>
                    <a:lnTo>
                      <a:pt x="1455" y="756"/>
                    </a:lnTo>
                    <a:lnTo>
                      <a:pt x="1453" y="754"/>
                    </a:lnTo>
                    <a:lnTo>
                      <a:pt x="1453" y="752"/>
                    </a:lnTo>
                    <a:lnTo>
                      <a:pt x="1453" y="750"/>
                    </a:lnTo>
                    <a:lnTo>
                      <a:pt x="1453" y="754"/>
                    </a:lnTo>
                    <a:lnTo>
                      <a:pt x="1455" y="756"/>
                    </a:lnTo>
                    <a:lnTo>
                      <a:pt x="1457" y="757"/>
                    </a:lnTo>
                    <a:lnTo>
                      <a:pt x="1457" y="759"/>
                    </a:lnTo>
                    <a:lnTo>
                      <a:pt x="1458" y="759"/>
                    </a:lnTo>
                    <a:lnTo>
                      <a:pt x="1458" y="761"/>
                    </a:lnTo>
                    <a:lnTo>
                      <a:pt x="1455" y="759"/>
                    </a:lnTo>
                    <a:lnTo>
                      <a:pt x="1453" y="757"/>
                    </a:lnTo>
                    <a:lnTo>
                      <a:pt x="1451" y="757"/>
                    </a:lnTo>
                    <a:lnTo>
                      <a:pt x="1449" y="757"/>
                    </a:lnTo>
                    <a:lnTo>
                      <a:pt x="1447" y="756"/>
                    </a:lnTo>
                    <a:lnTo>
                      <a:pt x="1447" y="754"/>
                    </a:lnTo>
                    <a:lnTo>
                      <a:pt x="1447" y="756"/>
                    </a:lnTo>
                    <a:lnTo>
                      <a:pt x="1445" y="756"/>
                    </a:lnTo>
                    <a:lnTo>
                      <a:pt x="1443" y="756"/>
                    </a:lnTo>
                    <a:lnTo>
                      <a:pt x="1443" y="754"/>
                    </a:lnTo>
                    <a:lnTo>
                      <a:pt x="1443" y="752"/>
                    </a:lnTo>
                    <a:lnTo>
                      <a:pt x="1445" y="752"/>
                    </a:lnTo>
                    <a:lnTo>
                      <a:pt x="1445" y="750"/>
                    </a:lnTo>
                    <a:lnTo>
                      <a:pt x="1447" y="750"/>
                    </a:lnTo>
                    <a:lnTo>
                      <a:pt x="1447" y="748"/>
                    </a:lnTo>
                    <a:lnTo>
                      <a:pt x="1447" y="746"/>
                    </a:lnTo>
                    <a:lnTo>
                      <a:pt x="1447" y="748"/>
                    </a:lnTo>
                    <a:lnTo>
                      <a:pt x="1447" y="750"/>
                    </a:lnTo>
                    <a:lnTo>
                      <a:pt x="1445" y="750"/>
                    </a:lnTo>
                    <a:lnTo>
                      <a:pt x="1443" y="752"/>
                    </a:lnTo>
                    <a:lnTo>
                      <a:pt x="1443" y="754"/>
                    </a:lnTo>
                    <a:lnTo>
                      <a:pt x="1443" y="756"/>
                    </a:lnTo>
                    <a:lnTo>
                      <a:pt x="1445" y="756"/>
                    </a:lnTo>
                    <a:lnTo>
                      <a:pt x="1447" y="756"/>
                    </a:lnTo>
                    <a:lnTo>
                      <a:pt x="1447" y="757"/>
                    </a:lnTo>
                    <a:lnTo>
                      <a:pt x="1449" y="759"/>
                    </a:lnTo>
                    <a:lnTo>
                      <a:pt x="1451" y="759"/>
                    </a:lnTo>
                    <a:lnTo>
                      <a:pt x="1453" y="759"/>
                    </a:lnTo>
                    <a:lnTo>
                      <a:pt x="1455" y="759"/>
                    </a:lnTo>
                    <a:lnTo>
                      <a:pt x="1455" y="761"/>
                    </a:lnTo>
                    <a:lnTo>
                      <a:pt x="1457" y="763"/>
                    </a:lnTo>
                    <a:lnTo>
                      <a:pt x="1458" y="763"/>
                    </a:lnTo>
                    <a:lnTo>
                      <a:pt x="1458" y="765"/>
                    </a:lnTo>
                    <a:lnTo>
                      <a:pt x="1460" y="765"/>
                    </a:lnTo>
                    <a:lnTo>
                      <a:pt x="1458" y="769"/>
                    </a:lnTo>
                    <a:lnTo>
                      <a:pt x="1457" y="769"/>
                    </a:lnTo>
                    <a:lnTo>
                      <a:pt x="1453" y="765"/>
                    </a:lnTo>
                    <a:lnTo>
                      <a:pt x="1451" y="763"/>
                    </a:lnTo>
                    <a:lnTo>
                      <a:pt x="1449" y="761"/>
                    </a:lnTo>
                    <a:lnTo>
                      <a:pt x="1447" y="759"/>
                    </a:lnTo>
                    <a:lnTo>
                      <a:pt x="1445" y="759"/>
                    </a:lnTo>
                    <a:lnTo>
                      <a:pt x="1447" y="761"/>
                    </a:lnTo>
                    <a:lnTo>
                      <a:pt x="1449" y="761"/>
                    </a:lnTo>
                    <a:lnTo>
                      <a:pt x="1449" y="763"/>
                    </a:lnTo>
                    <a:lnTo>
                      <a:pt x="1453" y="767"/>
                    </a:lnTo>
                    <a:lnTo>
                      <a:pt x="1455" y="767"/>
                    </a:lnTo>
                    <a:lnTo>
                      <a:pt x="1455" y="769"/>
                    </a:lnTo>
                    <a:lnTo>
                      <a:pt x="1457" y="769"/>
                    </a:lnTo>
                    <a:lnTo>
                      <a:pt x="1458" y="771"/>
                    </a:lnTo>
                    <a:lnTo>
                      <a:pt x="1460" y="773"/>
                    </a:lnTo>
                    <a:lnTo>
                      <a:pt x="1460" y="775"/>
                    </a:lnTo>
                    <a:lnTo>
                      <a:pt x="1458" y="775"/>
                    </a:lnTo>
                    <a:lnTo>
                      <a:pt x="1457" y="775"/>
                    </a:lnTo>
                    <a:lnTo>
                      <a:pt x="1457" y="777"/>
                    </a:lnTo>
                    <a:lnTo>
                      <a:pt x="1455" y="775"/>
                    </a:lnTo>
                    <a:lnTo>
                      <a:pt x="1453" y="773"/>
                    </a:lnTo>
                    <a:lnTo>
                      <a:pt x="1453" y="775"/>
                    </a:lnTo>
                    <a:lnTo>
                      <a:pt x="1455" y="775"/>
                    </a:lnTo>
                    <a:lnTo>
                      <a:pt x="1455" y="777"/>
                    </a:lnTo>
                    <a:lnTo>
                      <a:pt x="1457" y="777"/>
                    </a:lnTo>
                    <a:lnTo>
                      <a:pt x="1458" y="779"/>
                    </a:lnTo>
                    <a:lnTo>
                      <a:pt x="1458" y="781"/>
                    </a:lnTo>
                    <a:lnTo>
                      <a:pt x="1457" y="781"/>
                    </a:lnTo>
                    <a:lnTo>
                      <a:pt x="1455" y="779"/>
                    </a:lnTo>
                    <a:lnTo>
                      <a:pt x="1453" y="779"/>
                    </a:lnTo>
                    <a:lnTo>
                      <a:pt x="1453" y="777"/>
                    </a:lnTo>
                    <a:lnTo>
                      <a:pt x="1451" y="777"/>
                    </a:lnTo>
                    <a:lnTo>
                      <a:pt x="1449" y="777"/>
                    </a:lnTo>
                    <a:lnTo>
                      <a:pt x="1447" y="775"/>
                    </a:lnTo>
                    <a:lnTo>
                      <a:pt x="1443" y="775"/>
                    </a:lnTo>
                    <a:lnTo>
                      <a:pt x="1445" y="775"/>
                    </a:lnTo>
                    <a:lnTo>
                      <a:pt x="1447" y="777"/>
                    </a:lnTo>
                    <a:lnTo>
                      <a:pt x="1449" y="777"/>
                    </a:lnTo>
                    <a:lnTo>
                      <a:pt x="1453" y="779"/>
                    </a:lnTo>
                    <a:lnTo>
                      <a:pt x="1453" y="781"/>
                    </a:lnTo>
                    <a:lnTo>
                      <a:pt x="1455" y="781"/>
                    </a:lnTo>
                    <a:lnTo>
                      <a:pt x="1457" y="783"/>
                    </a:lnTo>
                    <a:lnTo>
                      <a:pt x="1458" y="785"/>
                    </a:lnTo>
                    <a:lnTo>
                      <a:pt x="1458" y="783"/>
                    </a:lnTo>
                    <a:lnTo>
                      <a:pt x="1460" y="783"/>
                    </a:lnTo>
                    <a:lnTo>
                      <a:pt x="1462" y="783"/>
                    </a:lnTo>
                    <a:lnTo>
                      <a:pt x="1464" y="783"/>
                    </a:lnTo>
                    <a:lnTo>
                      <a:pt x="1464" y="785"/>
                    </a:lnTo>
                    <a:lnTo>
                      <a:pt x="1464" y="789"/>
                    </a:lnTo>
                    <a:lnTo>
                      <a:pt x="1466" y="789"/>
                    </a:lnTo>
                    <a:lnTo>
                      <a:pt x="1466" y="791"/>
                    </a:lnTo>
                    <a:lnTo>
                      <a:pt x="1466" y="792"/>
                    </a:lnTo>
                    <a:lnTo>
                      <a:pt x="1466" y="794"/>
                    </a:lnTo>
                    <a:lnTo>
                      <a:pt x="1468" y="798"/>
                    </a:lnTo>
                    <a:lnTo>
                      <a:pt x="1470" y="800"/>
                    </a:lnTo>
                    <a:lnTo>
                      <a:pt x="1470" y="802"/>
                    </a:lnTo>
                    <a:lnTo>
                      <a:pt x="1470" y="804"/>
                    </a:lnTo>
                    <a:lnTo>
                      <a:pt x="1470" y="802"/>
                    </a:lnTo>
                    <a:lnTo>
                      <a:pt x="1470" y="800"/>
                    </a:lnTo>
                    <a:lnTo>
                      <a:pt x="1468" y="800"/>
                    </a:lnTo>
                    <a:lnTo>
                      <a:pt x="1468" y="798"/>
                    </a:lnTo>
                    <a:lnTo>
                      <a:pt x="1468" y="796"/>
                    </a:lnTo>
                    <a:lnTo>
                      <a:pt x="1466" y="796"/>
                    </a:lnTo>
                    <a:lnTo>
                      <a:pt x="1466" y="794"/>
                    </a:lnTo>
                    <a:lnTo>
                      <a:pt x="1466" y="791"/>
                    </a:lnTo>
                    <a:lnTo>
                      <a:pt x="1464" y="791"/>
                    </a:lnTo>
                    <a:lnTo>
                      <a:pt x="1464" y="789"/>
                    </a:lnTo>
                    <a:lnTo>
                      <a:pt x="1464" y="787"/>
                    </a:lnTo>
                    <a:lnTo>
                      <a:pt x="1464" y="789"/>
                    </a:lnTo>
                    <a:lnTo>
                      <a:pt x="1464" y="791"/>
                    </a:lnTo>
                    <a:lnTo>
                      <a:pt x="1464" y="789"/>
                    </a:lnTo>
                    <a:lnTo>
                      <a:pt x="1464" y="791"/>
                    </a:lnTo>
                    <a:lnTo>
                      <a:pt x="1462" y="789"/>
                    </a:lnTo>
                    <a:lnTo>
                      <a:pt x="1462" y="791"/>
                    </a:lnTo>
                    <a:lnTo>
                      <a:pt x="1464" y="792"/>
                    </a:lnTo>
                    <a:lnTo>
                      <a:pt x="1464" y="794"/>
                    </a:lnTo>
                    <a:lnTo>
                      <a:pt x="1466" y="798"/>
                    </a:lnTo>
                    <a:lnTo>
                      <a:pt x="1464" y="794"/>
                    </a:lnTo>
                    <a:lnTo>
                      <a:pt x="1464" y="796"/>
                    </a:lnTo>
                    <a:lnTo>
                      <a:pt x="1462" y="796"/>
                    </a:lnTo>
                    <a:lnTo>
                      <a:pt x="1460" y="794"/>
                    </a:lnTo>
                    <a:lnTo>
                      <a:pt x="1462" y="796"/>
                    </a:lnTo>
                    <a:lnTo>
                      <a:pt x="1460" y="798"/>
                    </a:lnTo>
                    <a:lnTo>
                      <a:pt x="1458" y="796"/>
                    </a:lnTo>
                    <a:lnTo>
                      <a:pt x="1457" y="796"/>
                    </a:lnTo>
                    <a:lnTo>
                      <a:pt x="1457" y="798"/>
                    </a:lnTo>
                    <a:lnTo>
                      <a:pt x="1455" y="800"/>
                    </a:lnTo>
                    <a:lnTo>
                      <a:pt x="1453" y="798"/>
                    </a:lnTo>
                    <a:lnTo>
                      <a:pt x="1451" y="796"/>
                    </a:lnTo>
                    <a:lnTo>
                      <a:pt x="1453" y="796"/>
                    </a:lnTo>
                    <a:lnTo>
                      <a:pt x="1453" y="794"/>
                    </a:lnTo>
                    <a:lnTo>
                      <a:pt x="1451" y="796"/>
                    </a:lnTo>
                    <a:lnTo>
                      <a:pt x="1451" y="798"/>
                    </a:lnTo>
                    <a:lnTo>
                      <a:pt x="1451" y="800"/>
                    </a:lnTo>
                    <a:lnTo>
                      <a:pt x="1453" y="800"/>
                    </a:lnTo>
                    <a:lnTo>
                      <a:pt x="1455" y="800"/>
                    </a:lnTo>
                    <a:lnTo>
                      <a:pt x="1457" y="800"/>
                    </a:lnTo>
                    <a:lnTo>
                      <a:pt x="1458" y="800"/>
                    </a:lnTo>
                    <a:lnTo>
                      <a:pt x="1460" y="800"/>
                    </a:lnTo>
                    <a:lnTo>
                      <a:pt x="1462" y="800"/>
                    </a:lnTo>
                    <a:lnTo>
                      <a:pt x="1462" y="802"/>
                    </a:lnTo>
                    <a:lnTo>
                      <a:pt x="1462" y="804"/>
                    </a:lnTo>
                    <a:lnTo>
                      <a:pt x="1462" y="806"/>
                    </a:lnTo>
                    <a:lnTo>
                      <a:pt x="1460" y="806"/>
                    </a:lnTo>
                    <a:lnTo>
                      <a:pt x="1462" y="806"/>
                    </a:lnTo>
                    <a:lnTo>
                      <a:pt x="1464" y="804"/>
                    </a:lnTo>
                    <a:lnTo>
                      <a:pt x="1464" y="802"/>
                    </a:lnTo>
                    <a:lnTo>
                      <a:pt x="1464" y="800"/>
                    </a:lnTo>
                    <a:lnTo>
                      <a:pt x="1466" y="800"/>
                    </a:lnTo>
                    <a:lnTo>
                      <a:pt x="1468" y="802"/>
                    </a:lnTo>
                    <a:lnTo>
                      <a:pt x="1468" y="806"/>
                    </a:lnTo>
                    <a:lnTo>
                      <a:pt x="1466" y="808"/>
                    </a:lnTo>
                    <a:lnTo>
                      <a:pt x="1464" y="808"/>
                    </a:lnTo>
                    <a:lnTo>
                      <a:pt x="1462" y="810"/>
                    </a:lnTo>
                    <a:lnTo>
                      <a:pt x="1460" y="812"/>
                    </a:lnTo>
                    <a:lnTo>
                      <a:pt x="1457" y="812"/>
                    </a:lnTo>
                    <a:lnTo>
                      <a:pt x="1455" y="810"/>
                    </a:lnTo>
                    <a:lnTo>
                      <a:pt x="1455" y="808"/>
                    </a:lnTo>
                    <a:lnTo>
                      <a:pt x="1453" y="808"/>
                    </a:lnTo>
                    <a:lnTo>
                      <a:pt x="1453" y="810"/>
                    </a:lnTo>
                    <a:lnTo>
                      <a:pt x="1455" y="810"/>
                    </a:lnTo>
                    <a:lnTo>
                      <a:pt x="1453" y="810"/>
                    </a:lnTo>
                    <a:lnTo>
                      <a:pt x="1449" y="810"/>
                    </a:lnTo>
                    <a:lnTo>
                      <a:pt x="1447" y="808"/>
                    </a:lnTo>
                    <a:lnTo>
                      <a:pt x="1447" y="810"/>
                    </a:lnTo>
                    <a:lnTo>
                      <a:pt x="1451" y="810"/>
                    </a:lnTo>
                    <a:lnTo>
                      <a:pt x="1455" y="812"/>
                    </a:lnTo>
                    <a:lnTo>
                      <a:pt x="1457" y="814"/>
                    </a:lnTo>
                    <a:lnTo>
                      <a:pt x="1455" y="814"/>
                    </a:lnTo>
                    <a:lnTo>
                      <a:pt x="1453" y="816"/>
                    </a:lnTo>
                    <a:lnTo>
                      <a:pt x="1455" y="816"/>
                    </a:lnTo>
                    <a:lnTo>
                      <a:pt x="1453" y="818"/>
                    </a:lnTo>
                    <a:lnTo>
                      <a:pt x="1451" y="818"/>
                    </a:lnTo>
                    <a:lnTo>
                      <a:pt x="1449" y="818"/>
                    </a:lnTo>
                    <a:lnTo>
                      <a:pt x="1447" y="816"/>
                    </a:lnTo>
                    <a:lnTo>
                      <a:pt x="1449" y="818"/>
                    </a:lnTo>
                    <a:lnTo>
                      <a:pt x="1449" y="820"/>
                    </a:lnTo>
                    <a:lnTo>
                      <a:pt x="1451" y="820"/>
                    </a:lnTo>
                    <a:lnTo>
                      <a:pt x="1453" y="820"/>
                    </a:lnTo>
                    <a:lnTo>
                      <a:pt x="1453" y="818"/>
                    </a:lnTo>
                    <a:lnTo>
                      <a:pt x="1455" y="818"/>
                    </a:lnTo>
                    <a:lnTo>
                      <a:pt x="1457" y="816"/>
                    </a:lnTo>
                    <a:lnTo>
                      <a:pt x="1457" y="818"/>
                    </a:lnTo>
                    <a:lnTo>
                      <a:pt x="1457" y="820"/>
                    </a:lnTo>
                    <a:lnTo>
                      <a:pt x="1458" y="818"/>
                    </a:lnTo>
                    <a:lnTo>
                      <a:pt x="1458" y="820"/>
                    </a:lnTo>
                    <a:lnTo>
                      <a:pt x="1457" y="820"/>
                    </a:lnTo>
                    <a:lnTo>
                      <a:pt x="1457" y="822"/>
                    </a:lnTo>
                    <a:lnTo>
                      <a:pt x="1455" y="824"/>
                    </a:lnTo>
                    <a:lnTo>
                      <a:pt x="1453" y="824"/>
                    </a:lnTo>
                    <a:lnTo>
                      <a:pt x="1453" y="822"/>
                    </a:lnTo>
                    <a:lnTo>
                      <a:pt x="1451" y="822"/>
                    </a:lnTo>
                    <a:lnTo>
                      <a:pt x="1445" y="824"/>
                    </a:lnTo>
                    <a:lnTo>
                      <a:pt x="1443" y="825"/>
                    </a:lnTo>
                    <a:lnTo>
                      <a:pt x="1441" y="825"/>
                    </a:lnTo>
                    <a:lnTo>
                      <a:pt x="1441" y="824"/>
                    </a:lnTo>
                    <a:lnTo>
                      <a:pt x="1441" y="825"/>
                    </a:lnTo>
                    <a:lnTo>
                      <a:pt x="1441" y="827"/>
                    </a:lnTo>
                    <a:lnTo>
                      <a:pt x="1439" y="827"/>
                    </a:lnTo>
                    <a:lnTo>
                      <a:pt x="1437" y="827"/>
                    </a:lnTo>
                    <a:lnTo>
                      <a:pt x="1437" y="829"/>
                    </a:lnTo>
                    <a:lnTo>
                      <a:pt x="1435" y="829"/>
                    </a:lnTo>
                    <a:lnTo>
                      <a:pt x="1435" y="831"/>
                    </a:lnTo>
                    <a:lnTo>
                      <a:pt x="1433" y="833"/>
                    </a:lnTo>
                    <a:lnTo>
                      <a:pt x="1433" y="835"/>
                    </a:lnTo>
                    <a:lnTo>
                      <a:pt x="1433" y="837"/>
                    </a:lnTo>
                    <a:lnTo>
                      <a:pt x="1431" y="837"/>
                    </a:lnTo>
                    <a:lnTo>
                      <a:pt x="1433" y="837"/>
                    </a:lnTo>
                    <a:lnTo>
                      <a:pt x="1433" y="835"/>
                    </a:lnTo>
                    <a:lnTo>
                      <a:pt x="1433" y="833"/>
                    </a:lnTo>
                    <a:lnTo>
                      <a:pt x="1431" y="833"/>
                    </a:lnTo>
                    <a:lnTo>
                      <a:pt x="1431" y="835"/>
                    </a:lnTo>
                    <a:lnTo>
                      <a:pt x="1431" y="837"/>
                    </a:lnTo>
                    <a:lnTo>
                      <a:pt x="1429" y="837"/>
                    </a:lnTo>
                    <a:lnTo>
                      <a:pt x="1427" y="837"/>
                    </a:lnTo>
                    <a:lnTo>
                      <a:pt x="1424" y="837"/>
                    </a:lnTo>
                    <a:lnTo>
                      <a:pt x="1424" y="839"/>
                    </a:lnTo>
                    <a:lnTo>
                      <a:pt x="1422" y="839"/>
                    </a:lnTo>
                    <a:lnTo>
                      <a:pt x="1418" y="841"/>
                    </a:lnTo>
                    <a:lnTo>
                      <a:pt x="1416" y="843"/>
                    </a:lnTo>
                    <a:lnTo>
                      <a:pt x="1414" y="847"/>
                    </a:lnTo>
                    <a:lnTo>
                      <a:pt x="1412" y="847"/>
                    </a:lnTo>
                    <a:lnTo>
                      <a:pt x="1412" y="849"/>
                    </a:lnTo>
                    <a:lnTo>
                      <a:pt x="1410" y="849"/>
                    </a:lnTo>
                    <a:lnTo>
                      <a:pt x="1412" y="847"/>
                    </a:lnTo>
                    <a:lnTo>
                      <a:pt x="1410" y="847"/>
                    </a:lnTo>
                    <a:lnTo>
                      <a:pt x="1410" y="849"/>
                    </a:lnTo>
                    <a:lnTo>
                      <a:pt x="1412" y="849"/>
                    </a:lnTo>
                    <a:lnTo>
                      <a:pt x="1412" y="851"/>
                    </a:lnTo>
                    <a:lnTo>
                      <a:pt x="1410" y="853"/>
                    </a:lnTo>
                    <a:lnTo>
                      <a:pt x="1408" y="855"/>
                    </a:lnTo>
                    <a:lnTo>
                      <a:pt x="1406" y="853"/>
                    </a:lnTo>
                    <a:lnTo>
                      <a:pt x="1406" y="855"/>
                    </a:lnTo>
                    <a:lnTo>
                      <a:pt x="1404" y="855"/>
                    </a:lnTo>
                    <a:lnTo>
                      <a:pt x="1406" y="855"/>
                    </a:lnTo>
                    <a:lnTo>
                      <a:pt x="1404" y="858"/>
                    </a:lnTo>
                    <a:lnTo>
                      <a:pt x="1402" y="858"/>
                    </a:lnTo>
                    <a:lnTo>
                      <a:pt x="1400" y="858"/>
                    </a:lnTo>
                    <a:lnTo>
                      <a:pt x="1400" y="857"/>
                    </a:lnTo>
                    <a:lnTo>
                      <a:pt x="1400" y="858"/>
                    </a:lnTo>
                    <a:lnTo>
                      <a:pt x="1400" y="860"/>
                    </a:lnTo>
                    <a:lnTo>
                      <a:pt x="1398" y="860"/>
                    </a:lnTo>
                    <a:lnTo>
                      <a:pt x="1396" y="862"/>
                    </a:lnTo>
                    <a:lnTo>
                      <a:pt x="1394" y="862"/>
                    </a:lnTo>
                    <a:lnTo>
                      <a:pt x="1392" y="864"/>
                    </a:lnTo>
                    <a:lnTo>
                      <a:pt x="1392" y="862"/>
                    </a:lnTo>
                    <a:lnTo>
                      <a:pt x="1390" y="862"/>
                    </a:lnTo>
                    <a:lnTo>
                      <a:pt x="1389" y="862"/>
                    </a:lnTo>
                    <a:lnTo>
                      <a:pt x="1390" y="862"/>
                    </a:lnTo>
                    <a:lnTo>
                      <a:pt x="1390" y="864"/>
                    </a:lnTo>
                    <a:lnTo>
                      <a:pt x="1392" y="864"/>
                    </a:lnTo>
                    <a:lnTo>
                      <a:pt x="1392" y="866"/>
                    </a:lnTo>
                    <a:lnTo>
                      <a:pt x="1390" y="866"/>
                    </a:lnTo>
                    <a:lnTo>
                      <a:pt x="1389" y="868"/>
                    </a:lnTo>
                    <a:lnTo>
                      <a:pt x="1389" y="866"/>
                    </a:lnTo>
                    <a:lnTo>
                      <a:pt x="1389" y="864"/>
                    </a:lnTo>
                    <a:lnTo>
                      <a:pt x="1389" y="866"/>
                    </a:lnTo>
                    <a:lnTo>
                      <a:pt x="1387" y="864"/>
                    </a:lnTo>
                    <a:lnTo>
                      <a:pt x="1387" y="862"/>
                    </a:lnTo>
                    <a:lnTo>
                      <a:pt x="1387" y="864"/>
                    </a:lnTo>
                    <a:lnTo>
                      <a:pt x="1387" y="866"/>
                    </a:lnTo>
                    <a:lnTo>
                      <a:pt x="1387" y="868"/>
                    </a:lnTo>
                    <a:lnTo>
                      <a:pt x="1389" y="868"/>
                    </a:lnTo>
                    <a:lnTo>
                      <a:pt x="1387" y="868"/>
                    </a:lnTo>
                    <a:lnTo>
                      <a:pt x="1387" y="870"/>
                    </a:lnTo>
                    <a:lnTo>
                      <a:pt x="1387" y="868"/>
                    </a:lnTo>
                    <a:lnTo>
                      <a:pt x="1385" y="870"/>
                    </a:lnTo>
                    <a:lnTo>
                      <a:pt x="1385" y="872"/>
                    </a:lnTo>
                    <a:lnTo>
                      <a:pt x="1385" y="874"/>
                    </a:lnTo>
                    <a:lnTo>
                      <a:pt x="1383" y="874"/>
                    </a:lnTo>
                    <a:lnTo>
                      <a:pt x="1383" y="876"/>
                    </a:lnTo>
                    <a:lnTo>
                      <a:pt x="1381" y="876"/>
                    </a:lnTo>
                    <a:lnTo>
                      <a:pt x="1381" y="878"/>
                    </a:lnTo>
                    <a:lnTo>
                      <a:pt x="1381" y="880"/>
                    </a:lnTo>
                    <a:lnTo>
                      <a:pt x="1379" y="880"/>
                    </a:lnTo>
                    <a:lnTo>
                      <a:pt x="1377" y="880"/>
                    </a:lnTo>
                    <a:lnTo>
                      <a:pt x="1379" y="882"/>
                    </a:lnTo>
                    <a:lnTo>
                      <a:pt x="1379" y="880"/>
                    </a:lnTo>
                    <a:lnTo>
                      <a:pt x="1379" y="882"/>
                    </a:lnTo>
                    <a:lnTo>
                      <a:pt x="1379" y="884"/>
                    </a:lnTo>
                    <a:lnTo>
                      <a:pt x="1379" y="886"/>
                    </a:lnTo>
                    <a:lnTo>
                      <a:pt x="1377" y="888"/>
                    </a:lnTo>
                    <a:lnTo>
                      <a:pt x="1377" y="886"/>
                    </a:lnTo>
                    <a:lnTo>
                      <a:pt x="1375" y="886"/>
                    </a:lnTo>
                    <a:lnTo>
                      <a:pt x="1375" y="888"/>
                    </a:lnTo>
                    <a:lnTo>
                      <a:pt x="1377" y="888"/>
                    </a:lnTo>
                    <a:lnTo>
                      <a:pt x="1377" y="890"/>
                    </a:lnTo>
                    <a:lnTo>
                      <a:pt x="1375" y="892"/>
                    </a:lnTo>
                    <a:lnTo>
                      <a:pt x="1375" y="893"/>
                    </a:lnTo>
                    <a:lnTo>
                      <a:pt x="1375" y="895"/>
                    </a:lnTo>
                    <a:lnTo>
                      <a:pt x="1377" y="895"/>
                    </a:lnTo>
                    <a:lnTo>
                      <a:pt x="1375" y="897"/>
                    </a:lnTo>
                    <a:lnTo>
                      <a:pt x="1375" y="899"/>
                    </a:lnTo>
                    <a:lnTo>
                      <a:pt x="1377" y="899"/>
                    </a:lnTo>
                    <a:lnTo>
                      <a:pt x="1377" y="901"/>
                    </a:lnTo>
                    <a:lnTo>
                      <a:pt x="1377" y="903"/>
                    </a:lnTo>
                    <a:lnTo>
                      <a:pt x="1377" y="905"/>
                    </a:lnTo>
                    <a:lnTo>
                      <a:pt x="1379" y="907"/>
                    </a:lnTo>
                    <a:lnTo>
                      <a:pt x="1379" y="909"/>
                    </a:lnTo>
                    <a:lnTo>
                      <a:pt x="1379" y="911"/>
                    </a:lnTo>
                    <a:lnTo>
                      <a:pt x="1381" y="915"/>
                    </a:lnTo>
                    <a:lnTo>
                      <a:pt x="1383" y="921"/>
                    </a:lnTo>
                    <a:lnTo>
                      <a:pt x="1383" y="923"/>
                    </a:lnTo>
                    <a:lnTo>
                      <a:pt x="1387" y="926"/>
                    </a:lnTo>
                    <a:lnTo>
                      <a:pt x="1389" y="928"/>
                    </a:lnTo>
                    <a:lnTo>
                      <a:pt x="1389" y="930"/>
                    </a:lnTo>
                    <a:lnTo>
                      <a:pt x="1390" y="932"/>
                    </a:lnTo>
                    <a:lnTo>
                      <a:pt x="1390" y="934"/>
                    </a:lnTo>
                    <a:lnTo>
                      <a:pt x="1389" y="936"/>
                    </a:lnTo>
                    <a:lnTo>
                      <a:pt x="1389" y="938"/>
                    </a:lnTo>
                    <a:lnTo>
                      <a:pt x="1390" y="938"/>
                    </a:lnTo>
                    <a:lnTo>
                      <a:pt x="1390" y="940"/>
                    </a:lnTo>
                    <a:lnTo>
                      <a:pt x="1390" y="942"/>
                    </a:lnTo>
                    <a:lnTo>
                      <a:pt x="1390" y="944"/>
                    </a:lnTo>
                    <a:lnTo>
                      <a:pt x="1392" y="944"/>
                    </a:lnTo>
                    <a:lnTo>
                      <a:pt x="1390" y="944"/>
                    </a:lnTo>
                    <a:lnTo>
                      <a:pt x="1390" y="942"/>
                    </a:lnTo>
                    <a:lnTo>
                      <a:pt x="1389" y="940"/>
                    </a:lnTo>
                    <a:lnTo>
                      <a:pt x="1389" y="938"/>
                    </a:lnTo>
                    <a:lnTo>
                      <a:pt x="1389" y="936"/>
                    </a:lnTo>
                    <a:lnTo>
                      <a:pt x="1389" y="934"/>
                    </a:lnTo>
                    <a:lnTo>
                      <a:pt x="1390" y="934"/>
                    </a:lnTo>
                    <a:lnTo>
                      <a:pt x="1390" y="932"/>
                    </a:lnTo>
                    <a:lnTo>
                      <a:pt x="1389" y="932"/>
                    </a:lnTo>
                    <a:lnTo>
                      <a:pt x="1387" y="932"/>
                    </a:lnTo>
                    <a:lnTo>
                      <a:pt x="1387" y="930"/>
                    </a:lnTo>
                    <a:lnTo>
                      <a:pt x="1387" y="928"/>
                    </a:lnTo>
                    <a:lnTo>
                      <a:pt x="1385" y="928"/>
                    </a:lnTo>
                    <a:lnTo>
                      <a:pt x="1387" y="930"/>
                    </a:lnTo>
                    <a:lnTo>
                      <a:pt x="1387" y="934"/>
                    </a:lnTo>
                    <a:lnTo>
                      <a:pt x="1387" y="936"/>
                    </a:lnTo>
                    <a:lnTo>
                      <a:pt x="1390" y="942"/>
                    </a:lnTo>
                    <a:lnTo>
                      <a:pt x="1390" y="944"/>
                    </a:lnTo>
                    <a:lnTo>
                      <a:pt x="1392" y="946"/>
                    </a:lnTo>
                    <a:lnTo>
                      <a:pt x="1392" y="948"/>
                    </a:lnTo>
                    <a:lnTo>
                      <a:pt x="1392" y="950"/>
                    </a:lnTo>
                    <a:lnTo>
                      <a:pt x="1394" y="950"/>
                    </a:lnTo>
                    <a:lnTo>
                      <a:pt x="1394" y="952"/>
                    </a:lnTo>
                    <a:lnTo>
                      <a:pt x="1396" y="956"/>
                    </a:lnTo>
                    <a:lnTo>
                      <a:pt x="1396" y="958"/>
                    </a:lnTo>
                    <a:lnTo>
                      <a:pt x="1398" y="959"/>
                    </a:lnTo>
                    <a:lnTo>
                      <a:pt x="1398" y="961"/>
                    </a:lnTo>
                    <a:lnTo>
                      <a:pt x="1398" y="963"/>
                    </a:lnTo>
                    <a:lnTo>
                      <a:pt x="1398" y="965"/>
                    </a:lnTo>
                    <a:lnTo>
                      <a:pt x="1398" y="967"/>
                    </a:lnTo>
                    <a:lnTo>
                      <a:pt x="1398" y="969"/>
                    </a:lnTo>
                    <a:lnTo>
                      <a:pt x="1398" y="971"/>
                    </a:lnTo>
                    <a:lnTo>
                      <a:pt x="1398" y="973"/>
                    </a:lnTo>
                    <a:lnTo>
                      <a:pt x="1396" y="979"/>
                    </a:lnTo>
                    <a:lnTo>
                      <a:pt x="1396" y="981"/>
                    </a:lnTo>
                    <a:lnTo>
                      <a:pt x="1394" y="983"/>
                    </a:lnTo>
                    <a:lnTo>
                      <a:pt x="1394" y="985"/>
                    </a:lnTo>
                    <a:lnTo>
                      <a:pt x="1392" y="989"/>
                    </a:lnTo>
                    <a:lnTo>
                      <a:pt x="1392" y="991"/>
                    </a:lnTo>
                    <a:lnTo>
                      <a:pt x="1390" y="991"/>
                    </a:lnTo>
                    <a:lnTo>
                      <a:pt x="1389" y="991"/>
                    </a:lnTo>
                    <a:lnTo>
                      <a:pt x="1387" y="991"/>
                    </a:lnTo>
                    <a:lnTo>
                      <a:pt x="1383" y="993"/>
                    </a:lnTo>
                    <a:lnTo>
                      <a:pt x="1381" y="993"/>
                    </a:lnTo>
                    <a:lnTo>
                      <a:pt x="1381" y="991"/>
                    </a:lnTo>
                    <a:lnTo>
                      <a:pt x="1381" y="989"/>
                    </a:lnTo>
                    <a:lnTo>
                      <a:pt x="1383" y="991"/>
                    </a:lnTo>
                    <a:lnTo>
                      <a:pt x="1385" y="991"/>
                    </a:lnTo>
                    <a:lnTo>
                      <a:pt x="1383" y="989"/>
                    </a:lnTo>
                    <a:lnTo>
                      <a:pt x="1381" y="989"/>
                    </a:lnTo>
                    <a:lnTo>
                      <a:pt x="1381" y="987"/>
                    </a:lnTo>
                    <a:lnTo>
                      <a:pt x="1377" y="981"/>
                    </a:lnTo>
                    <a:lnTo>
                      <a:pt x="1377" y="979"/>
                    </a:lnTo>
                    <a:lnTo>
                      <a:pt x="1373" y="979"/>
                    </a:lnTo>
                    <a:lnTo>
                      <a:pt x="1371" y="977"/>
                    </a:lnTo>
                    <a:lnTo>
                      <a:pt x="1371" y="975"/>
                    </a:lnTo>
                    <a:lnTo>
                      <a:pt x="1369" y="975"/>
                    </a:lnTo>
                    <a:lnTo>
                      <a:pt x="1369" y="973"/>
                    </a:lnTo>
                    <a:lnTo>
                      <a:pt x="1369" y="971"/>
                    </a:lnTo>
                    <a:lnTo>
                      <a:pt x="1369" y="969"/>
                    </a:lnTo>
                    <a:lnTo>
                      <a:pt x="1367" y="969"/>
                    </a:lnTo>
                    <a:lnTo>
                      <a:pt x="1369" y="967"/>
                    </a:lnTo>
                    <a:lnTo>
                      <a:pt x="1367" y="967"/>
                    </a:lnTo>
                    <a:lnTo>
                      <a:pt x="1371" y="965"/>
                    </a:lnTo>
                    <a:lnTo>
                      <a:pt x="1369" y="965"/>
                    </a:lnTo>
                    <a:lnTo>
                      <a:pt x="1369" y="967"/>
                    </a:lnTo>
                    <a:lnTo>
                      <a:pt x="1367" y="967"/>
                    </a:lnTo>
                    <a:lnTo>
                      <a:pt x="1365" y="967"/>
                    </a:lnTo>
                    <a:lnTo>
                      <a:pt x="1365" y="965"/>
                    </a:lnTo>
                    <a:lnTo>
                      <a:pt x="1365" y="961"/>
                    </a:lnTo>
                    <a:lnTo>
                      <a:pt x="1367" y="959"/>
                    </a:lnTo>
                    <a:lnTo>
                      <a:pt x="1365" y="961"/>
                    </a:lnTo>
                    <a:lnTo>
                      <a:pt x="1363" y="961"/>
                    </a:lnTo>
                    <a:lnTo>
                      <a:pt x="1365" y="963"/>
                    </a:lnTo>
                    <a:lnTo>
                      <a:pt x="1361" y="963"/>
                    </a:lnTo>
                    <a:lnTo>
                      <a:pt x="1361" y="961"/>
                    </a:lnTo>
                    <a:lnTo>
                      <a:pt x="1361" y="959"/>
                    </a:lnTo>
                    <a:lnTo>
                      <a:pt x="1359" y="959"/>
                    </a:lnTo>
                    <a:lnTo>
                      <a:pt x="1359" y="958"/>
                    </a:lnTo>
                    <a:lnTo>
                      <a:pt x="1357" y="956"/>
                    </a:lnTo>
                    <a:lnTo>
                      <a:pt x="1357" y="954"/>
                    </a:lnTo>
                    <a:lnTo>
                      <a:pt x="1357" y="952"/>
                    </a:lnTo>
                    <a:lnTo>
                      <a:pt x="1356" y="952"/>
                    </a:lnTo>
                    <a:lnTo>
                      <a:pt x="1357" y="952"/>
                    </a:lnTo>
                    <a:lnTo>
                      <a:pt x="1357" y="950"/>
                    </a:lnTo>
                    <a:lnTo>
                      <a:pt x="1357" y="948"/>
                    </a:lnTo>
                    <a:lnTo>
                      <a:pt x="1359" y="948"/>
                    </a:lnTo>
                    <a:lnTo>
                      <a:pt x="1359" y="946"/>
                    </a:lnTo>
                    <a:lnTo>
                      <a:pt x="1361" y="946"/>
                    </a:lnTo>
                    <a:lnTo>
                      <a:pt x="1359" y="944"/>
                    </a:lnTo>
                    <a:lnTo>
                      <a:pt x="1356" y="942"/>
                    </a:lnTo>
                    <a:lnTo>
                      <a:pt x="1356" y="944"/>
                    </a:lnTo>
                    <a:lnTo>
                      <a:pt x="1357" y="944"/>
                    </a:lnTo>
                    <a:lnTo>
                      <a:pt x="1357" y="946"/>
                    </a:lnTo>
                    <a:lnTo>
                      <a:pt x="1357" y="948"/>
                    </a:lnTo>
                    <a:lnTo>
                      <a:pt x="1356" y="948"/>
                    </a:lnTo>
                    <a:lnTo>
                      <a:pt x="1354" y="946"/>
                    </a:lnTo>
                    <a:lnTo>
                      <a:pt x="1354" y="944"/>
                    </a:lnTo>
                    <a:lnTo>
                      <a:pt x="1354" y="942"/>
                    </a:lnTo>
                    <a:lnTo>
                      <a:pt x="1356" y="938"/>
                    </a:lnTo>
                    <a:lnTo>
                      <a:pt x="1356" y="936"/>
                    </a:lnTo>
                    <a:lnTo>
                      <a:pt x="1356" y="934"/>
                    </a:lnTo>
                    <a:lnTo>
                      <a:pt x="1357" y="932"/>
                    </a:lnTo>
                    <a:lnTo>
                      <a:pt x="1357" y="930"/>
                    </a:lnTo>
                    <a:lnTo>
                      <a:pt x="1357" y="928"/>
                    </a:lnTo>
                    <a:lnTo>
                      <a:pt x="1356" y="928"/>
                    </a:lnTo>
                    <a:lnTo>
                      <a:pt x="1357" y="928"/>
                    </a:lnTo>
                    <a:lnTo>
                      <a:pt x="1357" y="926"/>
                    </a:lnTo>
                    <a:lnTo>
                      <a:pt x="1356" y="925"/>
                    </a:lnTo>
                    <a:lnTo>
                      <a:pt x="1354" y="925"/>
                    </a:lnTo>
                    <a:lnTo>
                      <a:pt x="1354" y="923"/>
                    </a:lnTo>
                    <a:lnTo>
                      <a:pt x="1352" y="923"/>
                    </a:lnTo>
                    <a:lnTo>
                      <a:pt x="1352" y="921"/>
                    </a:lnTo>
                    <a:lnTo>
                      <a:pt x="1352" y="923"/>
                    </a:lnTo>
                    <a:lnTo>
                      <a:pt x="1350" y="921"/>
                    </a:lnTo>
                    <a:lnTo>
                      <a:pt x="1348" y="917"/>
                    </a:lnTo>
                    <a:lnTo>
                      <a:pt x="1346" y="917"/>
                    </a:lnTo>
                    <a:lnTo>
                      <a:pt x="1344" y="917"/>
                    </a:lnTo>
                    <a:lnTo>
                      <a:pt x="1344" y="915"/>
                    </a:lnTo>
                    <a:lnTo>
                      <a:pt x="1344" y="913"/>
                    </a:lnTo>
                    <a:lnTo>
                      <a:pt x="1342" y="913"/>
                    </a:lnTo>
                    <a:lnTo>
                      <a:pt x="1342" y="911"/>
                    </a:lnTo>
                    <a:lnTo>
                      <a:pt x="1340" y="909"/>
                    </a:lnTo>
                    <a:lnTo>
                      <a:pt x="1338" y="909"/>
                    </a:lnTo>
                    <a:lnTo>
                      <a:pt x="1338" y="907"/>
                    </a:lnTo>
                    <a:lnTo>
                      <a:pt x="1336" y="907"/>
                    </a:lnTo>
                    <a:lnTo>
                      <a:pt x="1334" y="905"/>
                    </a:lnTo>
                    <a:lnTo>
                      <a:pt x="1332" y="905"/>
                    </a:lnTo>
                    <a:lnTo>
                      <a:pt x="1330" y="905"/>
                    </a:lnTo>
                    <a:lnTo>
                      <a:pt x="1330" y="907"/>
                    </a:lnTo>
                    <a:lnTo>
                      <a:pt x="1326" y="907"/>
                    </a:lnTo>
                    <a:lnTo>
                      <a:pt x="1328" y="909"/>
                    </a:lnTo>
                    <a:lnTo>
                      <a:pt x="1330" y="909"/>
                    </a:lnTo>
                    <a:lnTo>
                      <a:pt x="1328" y="909"/>
                    </a:lnTo>
                    <a:lnTo>
                      <a:pt x="1326" y="909"/>
                    </a:lnTo>
                    <a:lnTo>
                      <a:pt x="1324" y="911"/>
                    </a:lnTo>
                    <a:lnTo>
                      <a:pt x="1323" y="911"/>
                    </a:lnTo>
                    <a:lnTo>
                      <a:pt x="1321" y="911"/>
                    </a:lnTo>
                    <a:lnTo>
                      <a:pt x="1321" y="913"/>
                    </a:lnTo>
                    <a:lnTo>
                      <a:pt x="1321" y="911"/>
                    </a:lnTo>
                    <a:lnTo>
                      <a:pt x="1319" y="913"/>
                    </a:lnTo>
                    <a:lnTo>
                      <a:pt x="1315" y="913"/>
                    </a:lnTo>
                    <a:lnTo>
                      <a:pt x="1313" y="913"/>
                    </a:lnTo>
                    <a:lnTo>
                      <a:pt x="1313" y="911"/>
                    </a:lnTo>
                    <a:lnTo>
                      <a:pt x="1313" y="909"/>
                    </a:lnTo>
                    <a:lnTo>
                      <a:pt x="1313" y="911"/>
                    </a:lnTo>
                    <a:lnTo>
                      <a:pt x="1313" y="913"/>
                    </a:lnTo>
                    <a:lnTo>
                      <a:pt x="1315" y="911"/>
                    </a:lnTo>
                    <a:lnTo>
                      <a:pt x="1313" y="911"/>
                    </a:lnTo>
                    <a:lnTo>
                      <a:pt x="1313" y="909"/>
                    </a:lnTo>
                    <a:lnTo>
                      <a:pt x="1309" y="907"/>
                    </a:lnTo>
                    <a:lnTo>
                      <a:pt x="1309" y="905"/>
                    </a:lnTo>
                    <a:lnTo>
                      <a:pt x="1311" y="907"/>
                    </a:lnTo>
                    <a:lnTo>
                      <a:pt x="1313" y="907"/>
                    </a:lnTo>
                    <a:lnTo>
                      <a:pt x="1311" y="907"/>
                    </a:lnTo>
                    <a:lnTo>
                      <a:pt x="1309" y="905"/>
                    </a:lnTo>
                    <a:lnTo>
                      <a:pt x="1307" y="903"/>
                    </a:lnTo>
                    <a:lnTo>
                      <a:pt x="1309" y="903"/>
                    </a:lnTo>
                    <a:lnTo>
                      <a:pt x="1307" y="901"/>
                    </a:lnTo>
                    <a:lnTo>
                      <a:pt x="1305" y="903"/>
                    </a:lnTo>
                    <a:lnTo>
                      <a:pt x="1307" y="903"/>
                    </a:lnTo>
                    <a:lnTo>
                      <a:pt x="1307" y="905"/>
                    </a:lnTo>
                    <a:lnTo>
                      <a:pt x="1305" y="903"/>
                    </a:lnTo>
                    <a:lnTo>
                      <a:pt x="1303" y="903"/>
                    </a:lnTo>
                    <a:lnTo>
                      <a:pt x="1301" y="903"/>
                    </a:lnTo>
                    <a:lnTo>
                      <a:pt x="1301" y="901"/>
                    </a:lnTo>
                    <a:lnTo>
                      <a:pt x="1299" y="901"/>
                    </a:lnTo>
                    <a:lnTo>
                      <a:pt x="1297" y="901"/>
                    </a:lnTo>
                    <a:lnTo>
                      <a:pt x="1299" y="901"/>
                    </a:lnTo>
                    <a:lnTo>
                      <a:pt x="1301" y="901"/>
                    </a:lnTo>
                    <a:lnTo>
                      <a:pt x="1301" y="899"/>
                    </a:lnTo>
                    <a:lnTo>
                      <a:pt x="1299" y="899"/>
                    </a:lnTo>
                    <a:lnTo>
                      <a:pt x="1295" y="899"/>
                    </a:lnTo>
                    <a:lnTo>
                      <a:pt x="1293" y="899"/>
                    </a:lnTo>
                    <a:lnTo>
                      <a:pt x="1291" y="899"/>
                    </a:lnTo>
                    <a:lnTo>
                      <a:pt x="1289" y="899"/>
                    </a:lnTo>
                    <a:lnTo>
                      <a:pt x="1288" y="901"/>
                    </a:lnTo>
                    <a:lnTo>
                      <a:pt x="1286" y="901"/>
                    </a:lnTo>
                    <a:lnTo>
                      <a:pt x="1284" y="901"/>
                    </a:lnTo>
                    <a:lnTo>
                      <a:pt x="1286" y="901"/>
                    </a:lnTo>
                    <a:lnTo>
                      <a:pt x="1286" y="899"/>
                    </a:lnTo>
                    <a:lnTo>
                      <a:pt x="1288" y="899"/>
                    </a:lnTo>
                    <a:lnTo>
                      <a:pt x="1286" y="897"/>
                    </a:lnTo>
                    <a:lnTo>
                      <a:pt x="1284" y="897"/>
                    </a:lnTo>
                    <a:lnTo>
                      <a:pt x="1284" y="899"/>
                    </a:lnTo>
                    <a:lnTo>
                      <a:pt x="1282" y="901"/>
                    </a:lnTo>
                    <a:lnTo>
                      <a:pt x="1280" y="903"/>
                    </a:lnTo>
                    <a:lnTo>
                      <a:pt x="1278" y="903"/>
                    </a:lnTo>
                    <a:lnTo>
                      <a:pt x="1278" y="901"/>
                    </a:lnTo>
                    <a:lnTo>
                      <a:pt x="1280" y="901"/>
                    </a:lnTo>
                    <a:lnTo>
                      <a:pt x="1282" y="899"/>
                    </a:lnTo>
                    <a:lnTo>
                      <a:pt x="1280" y="899"/>
                    </a:lnTo>
                    <a:lnTo>
                      <a:pt x="1280" y="901"/>
                    </a:lnTo>
                    <a:lnTo>
                      <a:pt x="1278" y="903"/>
                    </a:lnTo>
                    <a:lnTo>
                      <a:pt x="1276" y="903"/>
                    </a:lnTo>
                    <a:lnTo>
                      <a:pt x="1274" y="903"/>
                    </a:lnTo>
                    <a:lnTo>
                      <a:pt x="1270" y="903"/>
                    </a:lnTo>
                    <a:lnTo>
                      <a:pt x="1272" y="903"/>
                    </a:lnTo>
                    <a:lnTo>
                      <a:pt x="1274" y="903"/>
                    </a:lnTo>
                    <a:lnTo>
                      <a:pt x="1274" y="901"/>
                    </a:lnTo>
                    <a:lnTo>
                      <a:pt x="1272" y="901"/>
                    </a:lnTo>
                    <a:lnTo>
                      <a:pt x="1272" y="899"/>
                    </a:lnTo>
                    <a:lnTo>
                      <a:pt x="1272" y="897"/>
                    </a:lnTo>
                    <a:lnTo>
                      <a:pt x="1272" y="895"/>
                    </a:lnTo>
                    <a:lnTo>
                      <a:pt x="1270" y="895"/>
                    </a:lnTo>
                    <a:lnTo>
                      <a:pt x="1270" y="897"/>
                    </a:lnTo>
                    <a:lnTo>
                      <a:pt x="1268" y="897"/>
                    </a:lnTo>
                    <a:lnTo>
                      <a:pt x="1268" y="899"/>
                    </a:lnTo>
                    <a:lnTo>
                      <a:pt x="1268" y="901"/>
                    </a:lnTo>
                    <a:lnTo>
                      <a:pt x="1264" y="899"/>
                    </a:lnTo>
                    <a:lnTo>
                      <a:pt x="1264" y="901"/>
                    </a:lnTo>
                    <a:lnTo>
                      <a:pt x="1262" y="901"/>
                    </a:lnTo>
                    <a:lnTo>
                      <a:pt x="1260" y="901"/>
                    </a:lnTo>
                    <a:lnTo>
                      <a:pt x="1258" y="901"/>
                    </a:lnTo>
                    <a:lnTo>
                      <a:pt x="1256" y="899"/>
                    </a:lnTo>
                    <a:lnTo>
                      <a:pt x="1255" y="899"/>
                    </a:lnTo>
                    <a:lnTo>
                      <a:pt x="1255" y="901"/>
                    </a:lnTo>
                    <a:lnTo>
                      <a:pt x="1251" y="901"/>
                    </a:lnTo>
                    <a:lnTo>
                      <a:pt x="1249" y="901"/>
                    </a:lnTo>
                    <a:lnTo>
                      <a:pt x="1247" y="903"/>
                    </a:lnTo>
                    <a:lnTo>
                      <a:pt x="1245" y="905"/>
                    </a:lnTo>
                    <a:lnTo>
                      <a:pt x="1243" y="903"/>
                    </a:lnTo>
                    <a:lnTo>
                      <a:pt x="1241" y="903"/>
                    </a:lnTo>
                    <a:lnTo>
                      <a:pt x="1239" y="903"/>
                    </a:lnTo>
                    <a:lnTo>
                      <a:pt x="1239" y="901"/>
                    </a:lnTo>
                    <a:lnTo>
                      <a:pt x="1237" y="901"/>
                    </a:lnTo>
                    <a:lnTo>
                      <a:pt x="1235" y="901"/>
                    </a:lnTo>
                    <a:lnTo>
                      <a:pt x="1231" y="903"/>
                    </a:lnTo>
                    <a:lnTo>
                      <a:pt x="1231" y="905"/>
                    </a:lnTo>
                    <a:lnTo>
                      <a:pt x="1233" y="907"/>
                    </a:lnTo>
                    <a:lnTo>
                      <a:pt x="1235" y="907"/>
                    </a:lnTo>
                    <a:lnTo>
                      <a:pt x="1237" y="907"/>
                    </a:lnTo>
                    <a:lnTo>
                      <a:pt x="1241" y="905"/>
                    </a:lnTo>
                    <a:lnTo>
                      <a:pt x="1243" y="905"/>
                    </a:lnTo>
                    <a:lnTo>
                      <a:pt x="1245" y="905"/>
                    </a:lnTo>
                    <a:lnTo>
                      <a:pt x="1243" y="907"/>
                    </a:lnTo>
                    <a:lnTo>
                      <a:pt x="1241" y="907"/>
                    </a:lnTo>
                    <a:lnTo>
                      <a:pt x="1241" y="909"/>
                    </a:lnTo>
                    <a:lnTo>
                      <a:pt x="1243" y="909"/>
                    </a:lnTo>
                    <a:lnTo>
                      <a:pt x="1245" y="909"/>
                    </a:lnTo>
                    <a:lnTo>
                      <a:pt x="1245" y="907"/>
                    </a:lnTo>
                    <a:lnTo>
                      <a:pt x="1247" y="905"/>
                    </a:lnTo>
                    <a:lnTo>
                      <a:pt x="1249" y="907"/>
                    </a:lnTo>
                    <a:lnTo>
                      <a:pt x="1249" y="909"/>
                    </a:lnTo>
                    <a:lnTo>
                      <a:pt x="1249" y="911"/>
                    </a:lnTo>
                    <a:lnTo>
                      <a:pt x="1247" y="911"/>
                    </a:lnTo>
                    <a:lnTo>
                      <a:pt x="1245" y="913"/>
                    </a:lnTo>
                    <a:lnTo>
                      <a:pt x="1243" y="913"/>
                    </a:lnTo>
                    <a:lnTo>
                      <a:pt x="1243" y="915"/>
                    </a:lnTo>
                    <a:lnTo>
                      <a:pt x="1247" y="917"/>
                    </a:lnTo>
                    <a:lnTo>
                      <a:pt x="1247" y="919"/>
                    </a:lnTo>
                    <a:lnTo>
                      <a:pt x="1249" y="919"/>
                    </a:lnTo>
                    <a:lnTo>
                      <a:pt x="1251" y="919"/>
                    </a:lnTo>
                    <a:lnTo>
                      <a:pt x="1255" y="921"/>
                    </a:lnTo>
                    <a:lnTo>
                      <a:pt x="1255" y="923"/>
                    </a:lnTo>
                    <a:lnTo>
                      <a:pt x="1253" y="925"/>
                    </a:lnTo>
                    <a:lnTo>
                      <a:pt x="1251" y="923"/>
                    </a:lnTo>
                    <a:lnTo>
                      <a:pt x="1249" y="925"/>
                    </a:lnTo>
                    <a:lnTo>
                      <a:pt x="1249" y="926"/>
                    </a:lnTo>
                    <a:lnTo>
                      <a:pt x="1249" y="925"/>
                    </a:lnTo>
                    <a:lnTo>
                      <a:pt x="1249" y="923"/>
                    </a:lnTo>
                    <a:lnTo>
                      <a:pt x="1251" y="923"/>
                    </a:lnTo>
                    <a:lnTo>
                      <a:pt x="1249" y="923"/>
                    </a:lnTo>
                    <a:lnTo>
                      <a:pt x="1247" y="921"/>
                    </a:lnTo>
                    <a:lnTo>
                      <a:pt x="1245" y="921"/>
                    </a:lnTo>
                    <a:lnTo>
                      <a:pt x="1243" y="919"/>
                    </a:lnTo>
                    <a:lnTo>
                      <a:pt x="1243" y="917"/>
                    </a:lnTo>
                    <a:lnTo>
                      <a:pt x="1241" y="917"/>
                    </a:lnTo>
                    <a:lnTo>
                      <a:pt x="1239" y="917"/>
                    </a:lnTo>
                    <a:lnTo>
                      <a:pt x="1237" y="915"/>
                    </a:lnTo>
                    <a:lnTo>
                      <a:pt x="1235" y="915"/>
                    </a:lnTo>
                    <a:lnTo>
                      <a:pt x="1235" y="917"/>
                    </a:lnTo>
                    <a:lnTo>
                      <a:pt x="1237" y="917"/>
                    </a:lnTo>
                    <a:lnTo>
                      <a:pt x="1237" y="919"/>
                    </a:lnTo>
                    <a:lnTo>
                      <a:pt x="1237" y="921"/>
                    </a:lnTo>
                    <a:lnTo>
                      <a:pt x="1237" y="923"/>
                    </a:lnTo>
                    <a:lnTo>
                      <a:pt x="1235" y="923"/>
                    </a:lnTo>
                    <a:lnTo>
                      <a:pt x="1235" y="921"/>
                    </a:lnTo>
                    <a:lnTo>
                      <a:pt x="1233" y="921"/>
                    </a:lnTo>
                    <a:lnTo>
                      <a:pt x="1233" y="919"/>
                    </a:lnTo>
                    <a:lnTo>
                      <a:pt x="1231" y="919"/>
                    </a:lnTo>
                    <a:lnTo>
                      <a:pt x="1229" y="921"/>
                    </a:lnTo>
                    <a:lnTo>
                      <a:pt x="1227" y="923"/>
                    </a:lnTo>
                    <a:lnTo>
                      <a:pt x="1225" y="923"/>
                    </a:lnTo>
                    <a:lnTo>
                      <a:pt x="1223" y="923"/>
                    </a:lnTo>
                    <a:lnTo>
                      <a:pt x="1222" y="921"/>
                    </a:lnTo>
                    <a:lnTo>
                      <a:pt x="1220" y="921"/>
                    </a:lnTo>
                    <a:lnTo>
                      <a:pt x="1218" y="921"/>
                    </a:lnTo>
                    <a:lnTo>
                      <a:pt x="1218" y="919"/>
                    </a:lnTo>
                    <a:lnTo>
                      <a:pt x="1220" y="919"/>
                    </a:lnTo>
                    <a:lnTo>
                      <a:pt x="1220" y="921"/>
                    </a:lnTo>
                    <a:lnTo>
                      <a:pt x="1220" y="919"/>
                    </a:lnTo>
                    <a:lnTo>
                      <a:pt x="1218" y="917"/>
                    </a:lnTo>
                    <a:lnTo>
                      <a:pt x="1216" y="915"/>
                    </a:lnTo>
                    <a:lnTo>
                      <a:pt x="1214" y="915"/>
                    </a:lnTo>
                    <a:lnTo>
                      <a:pt x="1214" y="913"/>
                    </a:lnTo>
                    <a:lnTo>
                      <a:pt x="1212" y="913"/>
                    </a:lnTo>
                    <a:lnTo>
                      <a:pt x="1212" y="911"/>
                    </a:lnTo>
                    <a:lnTo>
                      <a:pt x="1210" y="911"/>
                    </a:lnTo>
                    <a:lnTo>
                      <a:pt x="1208" y="911"/>
                    </a:lnTo>
                    <a:lnTo>
                      <a:pt x="1204" y="911"/>
                    </a:lnTo>
                    <a:lnTo>
                      <a:pt x="1204" y="913"/>
                    </a:lnTo>
                    <a:lnTo>
                      <a:pt x="1204" y="915"/>
                    </a:lnTo>
                    <a:lnTo>
                      <a:pt x="1202" y="915"/>
                    </a:lnTo>
                    <a:lnTo>
                      <a:pt x="1200" y="915"/>
                    </a:lnTo>
                    <a:lnTo>
                      <a:pt x="1196" y="915"/>
                    </a:lnTo>
                    <a:lnTo>
                      <a:pt x="1194" y="915"/>
                    </a:lnTo>
                    <a:lnTo>
                      <a:pt x="1192" y="913"/>
                    </a:lnTo>
                    <a:lnTo>
                      <a:pt x="1190" y="913"/>
                    </a:lnTo>
                    <a:lnTo>
                      <a:pt x="1188" y="911"/>
                    </a:lnTo>
                    <a:lnTo>
                      <a:pt x="1187" y="911"/>
                    </a:lnTo>
                    <a:lnTo>
                      <a:pt x="1185" y="911"/>
                    </a:lnTo>
                    <a:lnTo>
                      <a:pt x="1179" y="911"/>
                    </a:lnTo>
                    <a:lnTo>
                      <a:pt x="1177" y="913"/>
                    </a:lnTo>
                    <a:lnTo>
                      <a:pt x="1175" y="911"/>
                    </a:lnTo>
                    <a:lnTo>
                      <a:pt x="1177" y="911"/>
                    </a:lnTo>
                    <a:lnTo>
                      <a:pt x="1177" y="909"/>
                    </a:lnTo>
                    <a:lnTo>
                      <a:pt x="1177" y="907"/>
                    </a:lnTo>
                    <a:lnTo>
                      <a:pt x="1175" y="911"/>
                    </a:lnTo>
                    <a:lnTo>
                      <a:pt x="1177" y="913"/>
                    </a:lnTo>
                    <a:lnTo>
                      <a:pt x="1175" y="913"/>
                    </a:lnTo>
                    <a:lnTo>
                      <a:pt x="1173" y="913"/>
                    </a:lnTo>
                    <a:lnTo>
                      <a:pt x="1171" y="913"/>
                    </a:lnTo>
                    <a:lnTo>
                      <a:pt x="1169" y="915"/>
                    </a:lnTo>
                    <a:lnTo>
                      <a:pt x="1167" y="915"/>
                    </a:lnTo>
                    <a:lnTo>
                      <a:pt x="1163" y="917"/>
                    </a:lnTo>
                    <a:lnTo>
                      <a:pt x="1161" y="919"/>
                    </a:lnTo>
                    <a:lnTo>
                      <a:pt x="1163" y="917"/>
                    </a:lnTo>
                    <a:lnTo>
                      <a:pt x="1165" y="917"/>
                    </a:lnTo>
                    <a:lnTo>
                      <a:pt x="1167" y="915"/>
                    </a:lnTo>
                    <a:lnTo>
                      <a:pt x="1165" y="915"/>
                    </a:lnTo>
                    <a:lnTo>
                      <a:pt x="1163" y="915"/>
                    </a:lnTo>
                    <a:lnTo>
                      <a:pt x="1161" y="915"/>
                    </a:lnTo>
                    <a:lnTo>
                      <a:pt x="1163" y="913"/>
                    </a:lnTo>
                    <a:lnTo>
                      <a:pt x="1163" y="911"/>
                    </a:lnTo>
                    <a:lnTo>
                      <a:pt x="1161" y="911"/>
                    </a:lnTo>
                    <a:lnTo>
                      <a:pt x="1159" y="913"/>
                    </a:lnTo>
                    <a:lnTo>
                      <a:pt x="1157" y="913"/>
                    </a:lnTo>
                    <a:lnTo>
                      <a:pt x="1157" y="915"/>
                    </a:lnTo>
                    <a:lnTo>
                      <a:pt x="1159" y="917"/>
                    </a:lnTo>
                    <a:lnTo>
                      <a:pt x="1159" y="919"/>
                    </a:lnTo>
                    <a:lnTo>
                      <a:pt x="1157" y="923"/>
                    </a:lnTo>
                    <a:lnTo>
                      <a:pt x="1155" y="925"/>
                    </a:lnTo>
                    <a:lnTo>
                      <a:pt x="1154" y="926"/>
                    </a:lnTo>
                    <a:lnTo>
                      <a:pt x="1152" y="926"/>
                    </a:lnTo>
                    <a:lnTo>
                      <a:pt x="1148" y="928"/>
                    </a:lnTo>
                    <a:lnTo>
                      <a:pt x="1148" y="930"/>
                    </a:lnTo>
                    <a:lnTo>
                      <a:pt x="1146" y="930"/>
                    </a:lnTo>
                    <a:lnTo>
                      <a:pt x="1142" y="930"/>
                    </a:lnTo>
                    <a:lnTo>
                      <a:pt x="1142" y="932"/>
                    </a:lnTo>
                    <a:lnTo>
                      <a:pt x="1144" y="930"/>
                    </a:lnTo>
                    <a:lnTo>
                      <a:pt x="1146" y="930"/>
                    </a:lnTo>
                    <a:lnTo>
                      <a:pt x="1144" y="930"/>
                    </a:lnTo>
                    <a:lnTo>
                      <a:pt x="1144" y="932"/>
                    </a:lnTo>
                    <a:lnTo>
                      <a:pt x="1142" y="932"/>
                    </a:lnTo>
                    <a:lnTo>
                      <a:pt x="1140" y="932"/>
                    </a:lnTo>
                    <a:lnTo>
                      <a:pt x="1140" y="934"/>
                    </a:lnTo>
                    <a:lnTo>
                      <a:pt x="1138" y="934"/>
                    </a:lnTo>
                    <a:lnTo>
                      <a:pt x="1140" y="932"/>
                    </a:lnTo>
                    <a:lnTo>
                      <a:pt x="1142" y="932"/>
                    </a:lnTo>
                    <a:lnTo>
                      <a:pt x="1142" y="930"/>
                    </a:lnTo>
                    <a:lnTo>
                      <a:pt x="1140" y="932"/>
                    </a:lnTo>
                    <a:lnTo>
                      <a:pt x="1138" y="932"/>
                    </a:lnTo>
                    <a:lnTo>
                      <a:pt x="1140" y="932"/>
                    </a:lnTo>
                    <a:lnTo>
                      <a:pt x="1138" y="930"/>
                    </a:lnTo>
                    <a:lnTo>
                      <a:pt x="1136" y="930"/>
                    </a:lnTo>
                    <a:lnTo>
                      <a:pt x="1134" y="928"/>
                    </a:lnTo>
                    <a:lnTo>
                      <a:pt x="1134" y="930"/>
                    </a:lnTo>
                    <a:lnTo>
                      <a:pt x="1136" y="930"/>
                    </a:lnTo>
                    <a:lnTo>
                      <a:pt x="1136" y="932"/>
                    </a:lnTo>
                    <a:lnTo>
                      <a:pt x="1134" y="932"/>
                    </a:lnTo>
                    <a:lnTo>
                      <a:pt x="1132" y="930"/>
                    </a:lnTo>
                    <a:lnTo>
                      <a:pt x="1132" y="932"/>
                    </a:lnTo>
                    <a:lnTo>
                      <a:pt x="1134" y="934"/>
                    </a:lnTo>
                    <a:lnTo>
                      <a:pt x="1136" y="934"/>
                    </a:lnTo>
                    <a:lnTo>
                      <a:pt x="1132" y="936"/>
                    </a:lnTo>
                    <a:lnTo>
                      <a:pt x="1130" y="936"/>
                    </a:lnTo>
                    <a:lnTo>
                      <a:pt x="1130" y="934"/>
                    </a:lnTo>
                    <a:lnTo>
                      <a:pt x="1128" y="934"/>
                    </a:lnTo>
                    <a:lnTo>
                      <a:pt x="1128" y="936"/>
                    </a:lnTo>
                    <a:lnTo>
                      <a:pt x="1130" y="936"/>
                    </a:lnTo>
                    <a:lnTo>
                      <a:pt x="1130" y="938"/>
                    </a:lnTo>
                    <a:lnTo>
                      <a:pt x="1128" y="940"/>
                    </a:lnTo>
                    <a:lnTo>
                      <a:pt x="1126" y="940"/>
                    </a:lnTo>
                    <a:lnTo>
                      <a:pt x="1124" y="938"/>
                    </a:lnTo>
                    <a:lnTo>
                      <a:pt x="1122" y="940"/>
                    </a:lnTo>
                    <a:lnTo>
                      <a:pt x="1122" y="942"/>
                    </a:lnTo>
                    <a:lnTo>
                      <a:pt x="1124" y="942"/>
                    </a:lnTo>
                    <a:lnTo>
                      <a:pt x="1124" y="940"/>
                    </a:lnTo>
                    <a:lnTo>
                      <a:pt x="1126" y="940"/>
                    </a:lnTo>
                    <a:lnTo>
                      <a:pt x="1126" y="942"/>
                    </a:lnTo>
                    <a:lnTo>
                      <a:pt x="1122" y="946"/>
                    </a:lnTo>
                    <a:lnTo>
                      <a:pt x="1121" y="944"/>
                    </a:lnTo>
                    <a:lnTo>
                      <a:pt x="1119" y="944"/>
                    </a:lnTo>
                    <a:lnTo>
                      <a:pt x="1117" y="944"/>
                    </a:lnTo>
                    <a:lnTo>
                      <a:pt x="1119" y="946"/>
                    </a:lnTo>
                    <a:lnTo>
                      <a:pt x="1121" y="948"/>
                    </a:lnTo>
                    <a:lnTo>
                      <a:pt x="1121" y="954"/>
                    </a:lnTo>
                    <a:lnTo>
                      <a:pt x="1119" y="954"/>
                    </a:lnTo>
                    <a:lnTo>
                      <a:pt x="1117" y="954"/>
                    </a:lnTo>
                    <a:lnTo>
                      <a:pt x="1115" y="954"/>
                    </a:lnTo>
                    <a:lnTo>
                      <a:pt x="1115" y="952"/>
                    </a:lnTo>
                    <a:lnTo>
                      <a:pt x="1113" y="952"/>
                    </a:lnTo>
                    <a:lnTo>
                      <a:pt x="1115" y="954"/>
                    </a:lnTo>
                    <a:lnTo>
                      <a:pt x="1115" y="956"/>
                    </a:lnTo>
                    <a:lnTo>
                      <a:pt x="1117" y="956"/>
                    </a:lnTo>
                    <a:lnTo>
                      <a:pt x="1119" y="956"/>
                    </a:lnTo>
                    <a:lnTo>
                      <a:pt x="1119" y="958"/>
                    </a:lnTo>
                    <a:lnTo>
                      <a:pt x="1119" y="959"/>
                    </a:lnTo>
                    <a:lnTo>
                      <a:pt x="1117" y="959"/>
                    </a:lnTo>
                    <a:lnTo>
                      <a:pt x="1117" y="961"/>
                    </a:lnTo>
                    <a:lnTo>
                      <a:pt x="1117" y="963"/>
                    </a:lnTo>
                    <a:lnTo>
                      <a:pt x="1119" y="963"/>
                    </a:lnTo>
                    <a:lnTo>
                      <a:pt x="1119" y="967"/>
                    </a:lnTo>
                    <a:lnTo>
                      <a:pt x="1119" y="969"/>
                    </a:lnTo>
                    <a:lnTo>
                      <a:pt x="1119" y="971"/>
                    </a:lnTo>
                    <a:lnTo>
                      <a:pt x="1121" y="971"/>
                    </a:lnTo>
                    <a:lnTo>
                      <a:pt x="1121" y="973"/>
                    </a:lnTo>
                    <a:lnTo>
                      <a:pt x="1121" y="975"/>
                    </a:lnTo>
                    <a:lnTo>
                      <a:pt x="1122" y="977"/>
                    </a:lnTo>
                    <a:lnTo>
                      <a:pt x="1122" y="975"/>
                    </a:lnTo>
                    <a:lnTo>
                      <a:pt x="1122" y="977"/>
                    </a:lnTo>
                    <a:lnTo>
                      <a:pt x="1124" y="977"/>
                    </a:lnTo>
                    <a:lnTo>
                      <a:pt x="1122" y="977"/>
                    </a:lnTo>
                    <a:lnTo>
                      <a:pt x="1121" y="979"/>
                    </a:lnTo>
                    <a:lnTo>
                      <a:pt x="1119" y="979"/>
                    </a:lnTo>
                    <a:lnTo>
                      <a:pt x="1117" y="979"/>
                    </a:lnTo>
                    <a:lnTo>
                      <a:pt x="1117" y="977"/>
                    </a:lnTo>
                    <a:lnTo>
                      <a:pt x="1115" y="977"/>
                    </a:lnTo>
                    <a:lnTo>
                      <a:pt x="1113" y="975"/>
                    </a:lnTo>
                    <a:lnTo>
                      <a:pt x="1111" y="975"/>
                    </a:lnTo>
                    <a:lnTo>
                      <a:pt x="1109" y="977"/>
                    </a:lnTo>
                    <a:lnTo>
                      <a:pt x="1107" y="975"/>
                    </a:lnTo>
                    <a:lnTo>
                      <a:pt x="1105" y="975"/>
                    </a:lnTo>
                    <a:lnTo>
                      <a:pt x="1103" y="975"/>
                    </a:lnTo>
                    <a:lnTo>
                      <a:pt x="1103" y="973"/>
                    </a:lnTo>
                    <a:lnTo>
                      <a:pt x="1101" y="973"/>
                    </a:lnTo>
                    <a:lnTo>
                      <a:pt x="1099" y="973"/>
                    </a:lnTo>
                    <a:lnTo>
                      <a:pt x="1099" y="971"/>
                    </a:lnTo>
                    <a:lnTo>
                      <a:pt x="1097" y="971"/>
                    </a:lnTo>
                    <a:lnTo>
                      <a:pt x="1095" y="969"/>
                    </a:lnTo>
                    <a:lnTo>
                      <a:pt x="1093" y="969"/>
                    </a:lnTo>
                    <a:lnTo>
                      <a:pt x="1091" y="969"/>
                    </a:lnTo>
                    <a:lnTo>
                      <a:pt x="1091" y="967"/>
                    </a:lnTo>
                    <a:lnTo>
                      <a:pt x="1091" y="965"/>
                    </a:lnTo>
                    <a:lnTo>
                      <a:pt x="1089" y="963"/>
                    </a:lnTo>
                    <a:lnTo>
                      <a:pt x="1089" y="961"/>
                    </a:lnTo>
                    <a:lnTo>
                      <a:pt x="1086" y="959"/>
                    </a:lnTo>
                    <a:lnTo>
                      <a:pt x="1086" y="956"/>
                    </a:lnTo>
                    <a:lnTo>
                      <a:pt x="1086" y="952"/>
                    </a:lnTo>
                    <a:lnTo>
                      <a:pt x="1086" y="950"/>
                    </a:lnTo>
                    <a:lnTo>
                      <a:pt x="1084" y="948"/>
                    </a:lnTo>
                    <a:lnTo>
                      <a:pt x="1082" y="948"/>
                    </a:lnTo>
                    <a:lnTo>
                      <a:pt x="1082" y="946"/>
                    </a:lnTo>
                    <a:lnTo>
                      <a:pt x="1080" y="946"/>
                    </a:lnTo>
                    <a:lnTo>
                      <a:pt x="1080" y="944"/>
                    </a:lnTo>
                    <a:lnTo>
                      <a:pt x="1078" y="942"/>
                    </a:lnTo>
                    <a:lnTo>
                      <a:pt x="1076" y="940"/>
                    </a:lnTo>
                    <a:lnTo>
                      <a:pt x="1074" y="938"/>
                    </a:lnTo>
                    <a:lnTo>
                      <a:pt x="1072" y="936"/>
                    </a:lnTo>
                    <a:lnTo>
                      <a:pt x="1072" y="934"/>
                    </a:lnTo>
                    <a:lnTo>
                      <a:pt x="1072" y="932"/>
                    </a:lnTo>
                    <a:lnTo>
                      <a:pt x="1070" y="932"/>
                    </a:lnTo>
                    <a:lnTo>
                      <a:pt x="1070" y="930"/>
                    </a:lnTo>
                    <a:lnTo>
                      <a:pt x="1070" y="928"/>
                    </a:lnTo>
                    <a:lnTo>
                      <a:pt x="1068" y="926"/>
                    </a:lnTo>
                    <a:lnTo>
                      <a:pt x="1068" y="925"/>
                    </a:lnTo>
                    <a:lnTo>
                      <a:pt x="1066" y="923"/>
                    </a:lnTo>
                    <a:lnTo>
                      <a:pt x="1064" y="921"/>
                    </a:lnTo>
                    <a:lnTo>
                      <a:pt x="1062" y="919"/>
                    </a:lnTo>
                    <a:lnTo>
                      <a:pt x="1060" y="917"/>
                    </a:lnTo>
                    <a:lnTo>
                      <a:pt x="1058" y="917"/>
                    </a:lnTo>
                    <a:lnTo>
                      <a:pt x="1058" y="915"/>
                    </a:lnTo>
                    <a:lnTo>
                      <a:pt x="1056" y="915"/>
                    </a:lnTo>
                    <a:lnTo>
                      <a:pt x="1056" y="913"/>
                    </a:lnTo>
                    <a:lnTo>
                      <a:pt x="1054" y="911"/>
                    </a:lnTo>
                    <a:lnTo>
                      <a:pt x="1053" y="911"/>
                    </a:lnTo>
                    <a:lnTo>
                      <a:pt x="1051" y="911"/>
                    </a:lnTo>
                    <a:lnTo>
                      <a:pt x="1049" y="911"/>
                    </a:lnTo>
                    <a:lnTo>
                      <a:pt x="1047" y="911"/>
                    </a:lnTo>
                    <a:lnTo>
                      <a:pt x="1045" y="911"/>
                    </a:lnTo>
                    <a:lnTo>
                      <a:pt x="1043" y="911"/>
                    </a:lnTo>
                    <a:lnTo>
                      <a:pt x="1041" y="911"/>
                    </a:lnTo>
                    <a:lnTo>
                      <a:pt x="1041" y="909"/>
                    </a:lnTo>
                    <a:lnTo>
                      <a:pt x="1039" y="909"/>
                    </a:lnTo>
                    <a:lnTo>
                      <a:pt x="1037" y="911"/>
                    </a:lnTo>
                    <a:lnTo>
                      <a:pt x="1035" y="911"/>
                    </a:lnTo>
                    <a:lnTo>
                      <a:pt x="1033" y="917"/>
                    </a:lnTo>
                    <a:lnTo>
                      <a:pt x="1031" y="919"/>
                    </a:lnTo>
                    <a:lnTo>
                      <a:pt x="1031" y="921"/>
                    </a:lnTo>
                    <a:lnTo>
                      <a:pt x="1029" y="923"/>
                    </a:lnTo>
                    <a:lnTo>
                      <a:pt x="1027" y="925"/>
                    </a:lnTo>
                    <a:lnTo>
                      <a:pt x="1025" y="925"/>
                    </a:lnTo>
                    <a:lnTo>
                      <a:pt x="1023" y="925"/>
                    </a:lnTo>
                    <a:lnTo>
                      <a:pt x="1021" y="925"/>
                    </a:lnTo>
                    <a:lnTo>
                      <a:pt x="1021" y="923"/>
                    </a:lnTo>
                    <a:lnTo>
                      <a:pt x="1018" y="921"/>
                    </a:lnTo>
                    <a:lnTo>
                      <a:pt x="1016" y="921"/>
                    </a:lnTo>
                    <a:lnTo>
                      <a:pt x="1014" y="919"/>
                    </a:lnTo>
                    <a:lnTo>
                      <a:pt x="1012" y="919"/>
                    </a:lnTo>
                    <a:lnTo>
                      <a:pt x="1010" y="917"/>
                    </a:lnTo>
                    <a:lnTo>
                      <a:pt x="1008" y="915"/>
                    </a:lnTo>
                    <a:lnTo>
                      <a:pt x="1006" y="915"/>
                    </a:lnTo>
                    <a:lnTo>
                      <a:pt x="1004" y="913"/>
                    </a:lnTo>
                    <a:lnTo>
                      <a:pt x="1002" y="909"/>
                    </a:lnTo>
                    <a:lnTo>
                      <a:pt x="1002" y="907"/>
                    </a:lnTo>
                    <a:lnTo>
                      <a:pt x="1002" y="905"/>
                    </a:lnTo>
                    <a:lnTo>
                      <a:pt x="1002" y="903"/>
                    </a:lnTo>
                    <a:lnTo>
                      <a:pt x="1000" y="901"/>
                    </a:lnTo>
                    <a:lnTo>
                      <a:pt x="1000" y="899"/>
                    </a:lnTo>
                    <a:lnTo>
                      <a:pt x="1000" y="897"/>
                    </a:lnTo>
                    <a:lnTo>
                      <a:pt x="998" y="897"/>
                    </a:lnTo>
                    <a:lnTo>
                      <a:pt x="998" y="895"/>
                    </a:lnTo>
                    <a:lnTo>
                      <a:pt x="996" y="895"/>
                    </a:lnTo>
                    <a:lnTo>
                      <a:pt x="994" y="893"/>
                    </a:lnTo>
                    <a:lnTo>
                      <a:pt x="992" y="893"/>
                    </a:lnTo>
                    <a:lnTo>
                      <a:pt x="990" y="892"/>
                    </a:lnTo>
                    <a:lnTo>
                      <a:pt x="988" y="892"/>
                    </a:lnTo>
                    <a:lnTo>
                      <a:pt x="988" y="890"/>
                    </a:lnTo>
                    <a:lnTo>
                      <a:pt x="988" y="888"/>
                    </a:lnTo>
                    <a:lnTo>
                      <a:pt x="986" y="888"/>
                    </a:lnTo>
                    <a:lnTo>
                      <a:pt x="985" y="886"/>
                    </a:lnTo>
                    <a:lnTo>
                      <a:pt x="983" y="884"/>
                    </a:lnTo>
                    <a:lnTo>
                      <a:pt x="981" y="884"/>
                    </a:lnTo>
                    <a:lnTo>
                      <a:pt x="981" y="882"/>
                    </a:lnTo>
                    <a:lnTo>
                      <a:pt x="979" y="882"/>
                    </a:lnTo>
                    <a:lnTo>
                      <a:pt x="977" y="880"/>
                    </a:lnTo>
                    <a:lnTo>
                      <a:pt x="977" y="878"/>
                    </a:lnTo>
                    <a:lnTo>
                      <a:pt x="975" y="878"/>
                    </a:lnTo>
                    <a:lnTo>
                      <a:pt x="975" y="876"/>
                    </a:lnTo>
                    <a:lnTo>
                      <a:pt x="973" y="876"/>
                    </a:lnTo>
                    <a:lnTo>
                      <a:pt x="971" y="876"/>
                    </a:lnTo>
                    <a:lnTo>
                      <a:pt x="963" y="876"/>
                    </a:lnTo>
                    <a:lnTo>
                      <a:pt x="961" y="876"/>
                    </a:lnTo>
                    <a:lnTo>
                      <a:pt x="959" y="876"/>
                    </a:lnTo>
                    <a:lnTo>
                      <a:pt x="957" y="876"/>
                    </a:lnTo>
                    <a:lnTo>
                      <a:pt x="955" y="876"/>
                    </a:lnTo>
                    <a:lnTo>
                      <a:pt x="953" y="876"/>
                    </a:lnTo>
                    <a:lnTo>
                      <a:pt x="950" y="876"/>
                    </a:lnTo>
                    <a:lnTo>
                      <a:pt x="946" y="876"/>
                    </a:lnTo>
                    <a:lnTo>
                      <a:pt x="946" y="878"/>
                    </a:lnTo>
                    <a:lnTo>
                      <a:pt x="946" y="880"/>
                    </a:lnTo>
                    <a:lnTo>
                      <a:pt x="946" y="882"/>
                    </a:lnTo>
                    <a:lnTo>
                      <a:pt x="946" y="884"/>
                    </a:lnTo>
                    <a:lnTo>
                      <a:pt x="936" y="884"/>
                    </a:lnTo>
                    <a:lnTo>
                      <a:pt x="932" y="884"/>
                    </a:lnTo>
                    <a:lnTo>
                      <a:pt x="924" y="884"/>
                    </a:lnTo>
                    <a:lnTo>
                      <a:pt x="918" y="884"/>
                    </a:lnTo>
                    <a:lnTo>
                      <a:pt x="913" y="884"/>
                    </a:lnTo>
                    <a:lnTo>
                      <a:pt x="899" y="884"/>
                    </a:lnTo>
                    <a:lnTo>
                      <a:pt x="893" y="882"/>
                    </a:lnTo>
                    <a:lnTo>
                      <a:pt x="885" y="878"/>
                    </a:lnTo>
                    <a:lnTo>
                      <a:pt x="880" y="876"/>
                    </a:lnTo>
                    <a:lnTo>
                      <a:pt x="876" y="876"/>
                    </a:lnTo>
                    <a:lnTo>
                      <a:pt x="870" y="874"/>
                    </a:lnTo>
                    <a:lnTo>
                      <a:pt x="868" y="872"/>
                    </a:lnTo>
                    <a:lnTo>
                      <a:pt x="862" y="870"/>
                    </a:lnTo>
                    <a:lnTo>
                      <a:pt x="858" y="868"/>
                    </a:lnTo>
                    <a:lnTo>
                      <a:pt x="854" y="868"/>
                    </a:lnTo>
                    <a:lnTo>
                      <a:pt x="852" y="866"/>
                    </a:lnTo>
                    <a:lnTo>
                      <a:pt x="847" y="866"/>
                    </a:lnTo>
                    <a:lnTo>
                      <a:pt x="843" y="864"/>
                    </a:lnTo>
                    <a:lnTo>
                      <a:pt x="839" y="862"/>
                    </a:lnTo>
                    <a:lnTo>
                      <a:pt x="841" y="860"/>
                    </a:lnTo>
                    <a:lnTo>
                      <a:pt x="841" y="858"/>
                    </a:lnTo>
                    <a:lnTo>
                      <a:pt x="839" y="858"/>
                    </a:lnTo>
                    <a:lnTo>
                      <a:pt x="837" y="860"/>
                    </a:lnTo>
                    <a:lnTo>
                      <a:pt x="833" y="860"/>
                    </a:lnTo>
                    <a:lnTo>
                      <a:pt x="829" y="860"/>
                    </a:lnTo>
                    <a:lnTo>
                      <a:pt x="827" y="860"/>
                    </a:lnTo>
                    <a:lnTo>
                      <a:pt x="821" y="860"/>
                    </a:lnTo>
                    <a:lnTo>
                      <a:pt x="816" y="860"/>
                    </a:lnTo>
                    <a:lnTo>
                      <a:pt x="812" y="862"/>
                    </a:lnTo>
                    <a:lnTo>
                      <a:pt x="810" y="862"/>
                    </a:lnTo>
                    <a:lnTo>
                      <a:pt x="806" y="862"/>
                    </a:lnTo>
                    <a:lnTo>
                      <a:pt x="802" y="862"/>
                    </a:lnTo>
                    <a:lnTo>
                      <a:pt x="802" y="860"/>
                    </a:lnTo>
                    <a:lnTo>
                      <a:pt x="800" y="860"/>
                    </a:lnTo>
                    <a:lnTo>
                      <a:pt x="802" y="858"/>
                    </a:lnTo>
                    <a:lnTo>
                      <a:pt x="802" y="860"/>
                    </a:lnTo>
                    <a:lnTo>
                      <a:pt x="802" y="858"/>
                    </a:lnTo>
                    <a:lnTo>
                      <a:pt x="800" y="858"/>
                    </a:lnTo>
                    <a:lnTo>
                      <a:pt x="800" y="860"/>
                    </a:lnTo>
                    <a:lnTo>
                      <a:pt x="800" y="858"/>
                    </a:lnTo>
                    <a:lnTo>
                      <a:pt x="800" y="857"/>
                    </a:lnTo>
                    <a:lnTo>
                      <a:pt x="800" y="855"/>
                    </a:lnTo>
                    <a:lnTo>
                      <a:pt x="800" y="853"/>
                    </a:lnTo>
                    <a:lnTo>
                      <a:pt x="798" y="853"/>
                    </a:lnTo>
                    <a:lnTo>
                      <a:pt x="798" y="851"/>
                    </a:lnTo>
                    <a:lnTo>
                      <a:pt x="798" y="849"/>
                    </a:lnTo>
                    <a:lnTo>
                      <a:pt x="796" y="849"/>
                    </a:lnTo>
                    <a:lnTo>
                      <a:pt x="794" y="847"/>
                    </a:lnTo>
                    <a:lnTo>
                      <a:pt x="794" y="845"/>
                    </a:lnTo>
                    <a:lnTo>
                      <a:pt x="792" y="845"/>
                    </a:lnTo>
                    <a:lnTo>
                      <a:pt x="790" y="843"/>
                    </a:lnTo>
                    <a:lnTo>
                      <a:pt x="788" y="843"/>
                    </a:lnTo>
                    <a:lnTo>
                      <a:pt x="788" y="841"/>
                    </a:lnTo>
                    <a:lnTo>
                      <a:pt x="786" y="841"/>
                    </a:lnTo>
                    <a:lnTo>
                      <a:pt x="784" y="839"/>
                    </a:lnTo>
                    <a:lnTo>
                      <a:pt x="784" y="841"/>
                    </a:lnTo>
                    <a:lnTo>
                      <a:pt x="783" y="841"/>
                    </a:lnTo>
                    <a:lnTo>
                      <a:pt x="781" y="839"/>
                    </a:lnTo>
                    <a:lnTo>
                      <a:pt x="783" y="839"/>
                    </a:lnTo>
                    <a:lnTo>
                      <a:pt x="781" y="837"/>
                    </a:lnTo>
                    <a:lnTo>
                      <a:pt x="781" y="835"/>
                    </a:lnTo>
                    <a:lnTo>
                      <a:pt x="779" y="835"/>
                    </a:lnTo>
                    <a:lnTo>
                      <a:pt x="777" y="835"/>
                    </a:lnTo>
                    <a:lnTo>
                      <a:pt x="775" y="835"/>
                    </a:lnTo>
                    <a:lnTo>
                      <a:pt x="773" y="835"/>
                    </a:lnTo>
                    <a:lnTo>
                      <a:pt x="771" y="833"/>
                    </a:lnTo>
                    <a:lnTo>
                      <a:pt x="769" y="833"/>
                    </a:lnTo>
                    <a:lnTo>
                      <a:pt x="769" y="831"/>
                    </a:lnTo>
                    <a:lnTo>
                      <a:pt x="767" y="831"/>
                    </a:lnTo>
                    <a:lnTo>
                      <a:pt x="765" y="829"/>
                    </a:lnTo>
                    <a:lnTo>
                      <a:pt x="763" y="829"/>
                    </a:lnTo>
                    <a:lnTo>
                      <a:pt x="763" y="827"/>
                    </a:lnTo>
                    <a:lnTo>
                      <a:pt x="761" y="827"/>
                    </a:lnTo>
                    <a:lnTo>
                      <a:pt x="759" y="827"/>
                    </a:lnTo>
                    <a:lnTo>
                      <a:pt x="755" y="827"/>
                    </a:lnTo>
                    <a:lnTo>
                      <a:pt x="753" y="827"/>
                    </a:lnTo>
                    <a:lnTo>
                      <a:pt x="751" y="827"/>
                    </a:lnTo>
                    <a:lnTo>
                      <a:pt x="750" y="827"/>
                    </a:lnTo>
                    <a:lnTo>
                      <a:pt x="748" y="827"/>
                    </a:lnTo>
                    <a:lnTo>
                      <a:pt x="748" y="825"/>
                    </a:lnTo>
                    <a:lnTo>
                      <a:pt x="746" y="825"/>
                    </a:lnTo>
                    <a:lnTo>
                      <a:pt x="746" y="824"/>
                    </a:lnTo>
                    <a:lnTo>
                      <a:pt x="746" y="820"/>
                    </a:lnTo>
                    <a:lnTo>
                      <a:pt x="746" y="818"/>
                    </a:lnTo>
                    <a:lnTo>
                      <a:pt x="746" y="816"/>
                    </a:lnTo>
                    <a:lnTo>
                      <a:pt x="746" y="814"/>
                    </a:lnTo>
                    <a:lnTo>
                      <a:pt x="744" y="814"/>
                    </a:lnTo>
                    <a:lnTo>
                      <a:pt x="744" y="816"/>
                    </a:lnTo>
                    <a:lnTo>
                      <a:pt x="744" y="814"/>
                    </a:lnTo>
                    <a:lnTo>
                      <a:pt x="742" y="814"/>
                    </a:lnTo>
                    <a:lnTo>
                      <a:pt x="742" y="812"/>
                    </a:lnTo>
                    <a:lnTo>
                      <a:pt x="742" y="810"/>
                    </a:lnTo>
                    <a:lnTo>
                      <a:pt x="740" y="810"/>
                    </a:lnTo>
                    <a:lnTo>
                      <a:pt x="740" y="808"/>
                    </a:lnTo>
                    <a:lnTo>
                      <a:pt x="738" y="806"/>
                    </a:lnTo>
                    <a:lnTo>
                      <a:pt x="736" y="806"/>
                    </a:lnTo>
                    <a:lnTo>
                      <a:pt x="736" y="804"/>
                    </a:lnTo>
                    <a:lnTo>
                      <a:pt x="734" y="804"/>
                    </a:lnTo>
                    <a:lnTo>
                      <a:pt x="734" y="802"/>
                    </a:lnTo>
                    <a:lnTo>
                      <a:pt x="732" y="800"/>
                    </a:lnTo>
                    <a:lnTo>
                      <a:pt x="730" y="796"/>
                    </a:lnTo>
                    <a:lnTo>
                      <a:pt x="728" y="796"/>
                    </a:lnTo>
                    <a:lnTo>
                      <a:pt x="728" y="794"/>
                    </a:lnTo>
                    <a:lnTo>
                      <a:pt x="726" y="794"/>
                    </a:lnTo>
                    <a:lnTo>
                      <a:pt x="726" y="792"/>
                    </a:lnTo>
                    <a:lnTo>
                      <a:pt x="726" y="791"/>
                    </a:lnTo>
                    <a:lnTo>
                      <a:pt x="724" y="791"/>
                    </a:lnTo>
                    <a:lnTo>
                      <a:pt x="724" y="789"/>
                    </a:lnTo>
                    <a:lnTo>
                      <a:pt x="726" y="789"/>
                    </a:lnTo>
                    <a:lnTo>
                      <a:pt x="726" y="787"/>
                    </a:lnTo>
                    <a:lnTo>
                      <a:pt x="728" y="785"/>
                    </a:lnTo>
                    <a:lnTo>
                      <a:pt x="726" y="783"/>
                    </a:lnTo>
                    <a:lnTo>
                      <a:pt x="726" y="781"/>
                    </a:lnTo>
                    <a:lnTo>
                      <a:pt x="724" y="783"/>
                    </a:lnTo>
                    <a:lnTo>
                      <a:pt x="722" y="783"/>
                    </a:lnTo>
                    <a:lnTo>
                      <a:pt x="722" y="781"/>
                    </a:lnTo>
                    <a:lnTo>
                      <a:pt x="720" y="781"/>
                    </a:lnTo>
                    <a:lnTo>
                      <a:pt x="718" y="777"/>
                    </a:lnTo>
                    <a:lnTo>
                      <a:pt x="718" y="775"/>
                    </a:lnTo>
                    <a:lnTo>
                      <a:pt x="716" y="773"/>
                    </a:lnTo>
                    <a:lnTo>
                      <a:pt x="716" y="771"/>
                    </a:lnTo>
                    <a:lnTo>
                      <a:pt x="716" y="767"/>
                    </a:lnTo>
                    <a:lnTo>
                      <a:pt x="716" y="765"/>
                    </a:lnTo>
                    <a:lnTo>
                      <a:pt x="718" y="765"/>
                    </a:lnTo>
                    <a:lnTo>
                      <a:pt x="718" y="767"/>
                    </a:lnTo>
                    <a:lnTo>
                      <a:pt x="718" y="769"/>
                    </a:lnTo>
                    <a:lnTo>
                      <a:pt x="722" y="773"/>
                    </a:lnTo>
                    <a:lnTo>
                      <a:pt x="724" y="773"/>
                    </a:lnTo>
                    <a:lnTo>
                      <a:pt x="722" y="771"/>
                    </a:lnTo>
                    <a:lnTo>
                      <a:pt x="722" y="769"/>
                    </a:lnTo>
                    <a:lnTo>
                      <a:pt x="720" y="767"/>
                    </a:lnTo>
                    <a:lnTo>
                      <a:pt x="718" y="765"/>
                    </a:lnTo>
                    <a:lnTo>
                      <a:pt x="718" y="763"/>
                    </a:lnTo>
                    <a:lnTo>
                      <a:pt x="720" y="761"/>
                    </a:lnTo>
                    <a:lnTo>
                      <a:pt x="722" y="761"/>
                    </a:lnTo>
                    <a:lnTo>
                      <a:pt x="724" y="761"/>
                    </a:lnTo>
                    <a:lnTo>
                      <a:pt x="726" y="761"/>
                    </a:lnTo>
                    <a:lnTo>
                      <a:pt x="728" y="761"/>
                    </a:lnTo>
                    <a:lnTo>
                      <a:pt x="730" y="761"/>
                    </a:lnTo>
                    <a:lnTo>
                      <a:pt x="732" y="761"/>
                    </a:lnTo>
                    <a:lnTo>
                      <a:pt x="734" y="763"/>
                    </a:lnTo>
                    <a:lnTo>
                      <a:pt x="732" y="761"/>
                    </a:lnTo>
                    <a:lnTo>
                      <a:pt x="730" y="761"/>
                    </a:lnTo>
                    <a:lnTo>
                      <a:pt x="728" y="761"/>
                    </a:lnTo>
                    <a:lnTo>
                      <a:pt x="726" y="761"/>
                    </a:lnTo>
                    <a:lnTo>
                      <a:pt x="724" y="761"/>
                    </a:lnTo>
                    <a:lnTo>
                      <a:pt x="724" y="759"/>
                    </a:lnTo>
                    <a:lnTo>
                      <a:pt x="722" y="761"/>
                    </a:lnTo>
                    <a:lnTo>
                      <a:pt x="720" y="761"/>
                    </a:lnTo>
                    <a:lnTo>
                      <a:pt x="718" y="759"/>
                    </a:lnTo>
                    <a:lnTo>
                      <a:pt x="716" y="761"/>
                    </a:lnTo>
                    <a:lnTo>
                      <a:pt x="716" y="763"/>
                    </a:lnTo>
                    <a:lnTo>
                      <a:pt x="716" y="765"/>
                    </a:lnTo>
                    <a:lnTo>
                      <a:pt x="713" y="765"/>
                    </a:lnTo>
                    <a:lnTo>
                      <a:pt x="711" y="763"/>
                    </a:lnTo>
                    <a:lnTo>
                      <a:pt x="711" y="761"/>
                    </a:lnTo>
                    <a:lnTo>
                      <a:pt x="709" y="761"/>
                    </a:lnTo>
                    <a:lnTo>
                      <a:pt x="709" y="759"/>
                    </a:lnTo>
                    <a:lnTo>
                      <a:pt x="711" y="761"/>
                    </a:lnTo>
                    <a:lnTo>
                      <a:pt x="711" y="759"/>
                    </a:lnTo>
                    <a:lnTo>
                      <a:pt x="709" y="757"/>
                    </a:lnTo>
                    <a:lnTo>
                      <a:pt x="707" y="754"/>
                    </a:lnTo>
                    <a:lnTo>
                      <a:pt x="705" y="754"/>
                    </a:lnTo>
                    <a:lnTo>
                      <a:pt x="703" y="752"/>
                    </a:lnTo>
                    <a:lnTo>
                      <a:pt x="701" y="750"/>
                    </a:lnTo>
                    <a:lnTo>
                      <a:pt x="699" y="748"/>
                    </a:lnTo>
                    <a:lnTo>
                      <a:pt x="697" y="746"/>
                    </a:lnTo>
                    <a:lnTo>
                      <a:pt x="697" y="744"/>
                    </a:lnTo>
                    <a:lnTo>
                      <a:pt x="697" y="742"/>
                    </a:lnTo>
                    <a:lnTo>
                      <a:pt x="697" y="740"/>
                    </a:lnTo>
                    <a:lnTo>
                      <a:pt x="695" y="740"/>
                    </a:lnTo>
                    <a:lnTo>
                      <a:pt x="695" y="738"/>
                    </a:lnTo>
                    <a:lnTo>
                      <a:pt x="695" y="736"/>
                    </a:lnTo>
                    <a:lnTo>
                      <a:pt x="695" y="734"/>
                    </a:lnTo>
                    <a:lnTo>
                      <a:pt x="695" y="730"/>
                    </a:lnTo>
                    <a:lnTo>
                      <a:pt x="695" y="728"/>
                    </a:lnTo>
                    <a:lnTo>
                      <a:pt x="693" y="728"/>
                    </a:lnTo>
                    <a:lnTo>
                      <a:pt x="693" y="726"/>
                    </a:lnTo>
                    <a:lnTo>
                      <a:pt x="691" y="723"/>
                    </a:lnTo>
                    <a:lnTo>
                      <a:pt x="689" y="723"/>
                    </a:lnTo>
                    <a:lnTo>
                      <a:pt x="687" y="721"/>
                    </a:lnTo>
                    <a:lnTo>
                      <a:pt x="687" y="719"/>
                    </a:lnTo>
                    <a:lnTo>
                      <a:pt x="685" y="717"/>
                    </a:lnTo>
                    <a:lnTo>
                      <a:pt x="685" y="715"/>
                    </a:lnTo>
                    <a:lnTo>
                      <a:pt x="687" y="715"/>
                    </a:lnTo>
                    <a:lnTo>
                      <a:pt x="687" y="713"/>
                    </a:lnTo>
                    <a:lnTo>
                      <a:pt x="687" y="711"/>
                    </a:lnTo>
                    <a:lnTo>
                      <a:pt x="689" y="711"/>
                    </a:lnTo>
                    <a:lnTo>
                      <a:pt x="689" y="709"/>
                    </a:lnTo>
                    <a:lnTo>
                      <a:pt x="689" y="707"/>
                    </a:lnTo>
                    <a:lnTo>
                      <a:pt x="689" y="705"/>
                    </a:lnTo>
                    <a:lnTo>
                      <a:pt x="689" y="703"/>
                    </a:lnTo>
                    <a:lnTo>
                      <a:pt x="691" y="701"/>
                    </a:lnTo>
                    <a:lnTo>
                      <a:pt x="691" y="699"/>
                    </a:lnTo>
                    <a:lnTo>
                      <a:pt x="691" y="697"/>
                    </a:lnTo>
                    <a:lnTo>
                      <a:pt x="691" y="695"/>
                    </a:lnTo>
                    <a:lnTo>
                      <a:pt x="689" y="693"/>
                    </a:lnTo>
                    <a:lnTo>
                      <a:pt x="689" y="691"/>
                    </a:lnTo>
                    <a:lnTo>
                      <a:pt x="689" y="690"/>
                    </a:lnTo>
                    <a:lnTo>
                      <a:pt x="689" y="688"/>
                    </a:lnTo>
                    <a:lnTo>
                      <a:pt x="689" y="686"/>
                    </a:lnTo>
                    <a:lnTo>
                      <a:pt x="687" y="686"/>
                    </a:lnTo>
                    <a:lnTo>
                      <a:pt x="685" y="684"/>
                    </a:lnTo>
                    <a:lnTo>
                      <a:pt x="685" y="682"/>
                    </a:lnTo>
                    <a:lnTo>
                      <a:pt x="685" y="680"/>
                    </a:lnTo>
                    <a:lnTo>
                      <a:pt x="685" y="678"/>
                    </a:lnTo>
                    <a:lnTo>
                      <a:pt x="685" y="676"/>
                    </a:lnTo>
                    <a:lnTo>
                      <a:pt x="685" y="674"/>
                    </a:lnTo>
                    <a:lnTo>
                      <a:pt x="683" y="672"/>
                    </a:lnTo>
                    <a:lnTo>
                      <a:pt x="683" y="670"/>
                    </a:lnTo>
                    <a:lnTo>
                      <a:pt x="683" y="668"/>
                    </a:lnTo>
                    <a:lnTo>
                      <a:pt x="685" y="666"/>
                    </a:lnTo>
                    <a:lnTo>
                      <a:pt x="685" y="664"/>
                    </a:lnTo>
                    <a:lnTo>
                      <a:pt x="685" y="662"/>
                    </a:lnTo>
                    <a:lnTo>
                      <a:pt x="685" y="660"/>
                    </a:lnTo>
                    <a:lnTo>
                      <a:pt x="687" y="660"/>
                    </a:lnTo>
                    <a:lnTo>
                      <a:pt x="689" y="660"/>
                    </a:lnTo>
                    <a:lnTo>
                      <a:pt x="689" y="658"/>
                    </a:lnTo>
                    <a:lnTo>
                      <a:pt x="687" y="658"/>
                    </a:lnTo>
                    <a:lnTo>
                      <a:pt x="687" y="660"/>
                    </a:lnTo>
                    <a:lnTo>
                      <a:pt x="687" y="658"/>
                    </a:lnTo>
                    <a:lnTo>
                      <a:pt x="687" y="656"/>
                    </a:lnTo>
                    <a:lnTo>
                      <a:pt x="689" y="656"/>
                    </a:lnTo>
                    <a:lnTo>
                      <a:pt x="689" y="655"/>
                    </a:lnTo>
                    <a:lnTo>
                      <a:pt x="689" y="653"/>
                    </a:lnTo>
                    <a:lnTo>
                      <a:pt x="689" y="649"/>
                    </a:lnTo>
                    <a:lnTo>
                      <a:pt x="689" y="645"/>
                    </a:lnTo>
                    <a:lnTo>
                      <a:pt x="691" y="637"/>
                    </a:lnTo>
                    <a:lnTo>
                      <a:pt x="691" y="635"/>
                    </a:lnTo>
                    <a:lnTo>
                      <a:pt x="691" y="633"/>
                    </a:lnTo>
                    <a:lnTo>
                      <a:pt x="691" y="631"/>
                    </a:lnTo>
                    <a:lnTo>
                      <a:pt x="691" y="629"/>
                    </a:lnTo>
                    <a:lnTo>
                      <a:pt x="693" y="625"/>
                    </a:lnTo>
                    <a:lnTo>
                      <a:pt x="693" y="623"/>
                    </a:lnTo>
                    <a:lnTo>
                      <a:pt x="693" y="620"/>
                    </a:lnTo>
                    <a:lnTo>
                      <a:pt x="693" y="618"/>
                    </a:lnTo>
                    <a:lnTo>
                      <a:pt x="693" y="616"/>
                    </a:lnTo>
                    <a:lnTo>
                      <a:pt x="693" y="614"/>
                    </a:lnTo>
                    <a:lnTo>
                      <a:pt x="693" y="612"/>
                    </a:lnTo>
                    <a:lnTo>
                      <a:pt x="693" y="610"/>
                    </a:lnTo>
                    <a:lnTo>
                      <a:pt x="693" y="608"/>
                    </a:lnTo>
                    <a:lnTo>
                      <a:pt x="693" y="606"/>
                    </a:lnTo>
                    <a:lnTo>
                      <a:pt x="693" y="604"/>
                    </a:lnTo>
                    <a:lnTo>
                      <a:pt x="695" y="604"/>
                    </a:lnTo>
                    <a:lnTo>
                      <a:pt x="697" y="604"/>
                    </a:lnTo>
                    <a:lnTo>
                      <a:pt x="699" y="604"/>
                    </a:lnTo>
                    <a:lnTo>
                      <a:pt x="701" y="604"/>
                    </a:lnTo>
                    <a:lnTo>
                      <a:pt x="703" y="604"/>
                    </a:lnTo>
                    <a:lnTo>
                      <a:pt x="703" y="606"/>
                    </a:lnTo>
                    <a:lnTo>
                      <a:pt x="705" y="606"/>
                    </a:lnTo>
                    <a:lnTo>
                      <a:pt x="705" y="604"/>
                    </a:lnTo>
                    <a:lnTo>
                      <a:pt x="703" y="604"/>
                    </a:lnTo>
                    <a:lnTo>
                      <a:pt x="701" y="604"/>
                    </a:lnTo>
                    <a:lnTo>
                      <a:pt x="701" y="602"/>
                    </a:lnTo>
                    <a:lnTo>
                      <a:pt x="699" y="602"/>
                    </a:lnTo>
                    <a:lnTo>
                      <a:pt x="697" y="602"/>
                    </a:lnTo>
                    <a:lnTo>
                      <a:pt x="695" y="602"/>
                    </a:lnTo>
                    <a:lnTo>
                      <a:pt x="693" y="602"/>
                    </a:lnTo>
                    <a:lnTo>
                      <a:pt x="691" y="602"/>
                    </a:lnTo>
                    <a:lnTo>
                      <a:pt x="691" y="600"/>
                    </a:lnTo>
                    <a:lnTo>
                      <a:pt x="691" y="596"/>
                    </a:lnTo>
                    <a:lnTo>
                      <a:pt x="691" y="594"/>
                    </a:lnTo>
                    <a:lnTo>
                      <a:pt x="691" y="596"/>
                    </a:lnTo>
                    <a:lnTo>
                      <a:pt x="691" y="598"/>
                    </a:lnTo>
                    <a:lnTo>
                      <a:pt x="691" y="600"/>
                    </a:lnTo>
                    <a:lnTo>
                      <a:pt x="693" y="600"/>
                    </a:lnTo>
                    <a:lnTo>
                      <a:pt x="693" y="598"/>
                    </a:lnTo>
                    <a:lnTo>
                      <a:pt x="693" y="596"/>
                    </a:lnTo>
                    <a:lnTo>
                      <a:pt x="693" y="594"/>
                    </a:lnTo>
                    <a:lnTo>
                      <a:pt x="695" y="594"/>
                    </a:lnTo>
                    <a:lnTo>
                      <a:pt x="695" y="592"/>
                    </a:lnTo>
                    <a:lnTo>
                      <a:pt x="693" y="592"/>
                    </a:lnTo>
                    <a:lnTo>
                      <a:pt x="693" y="594"/>
                    </a:lnTo>
                    <a:lnTo>
                      <a:pt x="691" y="592"/>
                    </a:lnTo>
                    <a:lnTo>
                      <a:pt x="689" y="590"/>
                    </a:lnTo>
                    <a:lnTo>
                      <a:pt x="691" y="590"/>
                    </a:lnTo>
                    <a:lnTo>
                      <a:pt x="693" y="589"/>
                    </a:lnTo>
                    <a:lnTo>
                      <a:pt x="695" y="589"/>
                    </a:lnTo>
                    <a:lnTo>
                      <a:pt x="693" y="589"/>
                    </a:lnTo>
                    <a:lnTo>
                      <a:pt x="691" y="589"/>
                    </a:lnTo>
                    <a:lnTo>
                      <a:pt x="691" y="587"/>
                    </a:lnTo>
                    <a:lnTo>
                      <a:pt x="689" y="587"/>
                    </a:lnTo>
                    <a:lnTo>
                      <a:pt x="689" y="589"/>
                    </a:lnTo>
                    <a:lnTo>
                      <a:pt x="689" y="587"/>
                    </a:lnTo>
                    <a:lnTo>
                      <a:pt x="689" y="583"/>
                    </a:lnTo>
                    <a:lnTo>
                      <a:pt x="687" y="581"/>
                    </a:lnTo>
                    <a:lnTo>
                      <a:pt x="687" y="579"/>
                    </a:lnTo>
                    <a:lnTo>
                      <a:pt x="687" y="577"/>
                    </a:lnTo>
                    <a:lnTo>
                      <a:pt x="685" y="575"/>
                    </a:lnTo>
                    <a:lnTo>
                      <a:pt x="685" y="573"/>
                    </a:lnTo>
                    <a:lnTo>
                      <a:pt x="683" y="571"/>
                    </a:lnTo>
                    <a:lnTo>
                      <a:pt x="683" y="569"/>
                    </a:lnTo>
                    <a:lnTo>
                      <a:pt x="682" y="569"/>
                    </a:lnTo>
                    <a:lnTo>
                      <a:pt x="682" y="567"/>
                    </a:lnTo>
                    <a:lnTo>
                      <a:pt x="682" y="565"/>
                    </a:lnTo>
                    <a:lnTo>
                      <a:pt x="682" y="563"/>
                    </a:lnTo>
                    <a:lnTo>
                      <a:pt x="680" y="559"/>
                    </a:lnTo>
                    <a:lnTo>
                      <a:pt x="682" y="559"/>
                    </a:lnTo>
                    <a:lnTo>
                      <a:pt x="683" y="559"/>
                    </a:lnTo>
                    <a:lnTo>
                      <a:pt x="683" y="561"/>
                    </a:lnTo>
                    <a:lnTo>
                      <a:pt x="685" y="561"/>
                    </a:lnTo>
                    <a:lnTo>
                      <a:pt x="687" y="561"/>
                    </a:lnTo>
                    <a:lnTo>
                      <a:pt x="689" y="563"/>
                    </a:lnTo>
                    <a:lnTo>
                      <a:pt x="691" y="563"/>
                    </a:lnTo>
                    <a:lnTo>
                      <a:pt x="693" y="563"/>
                    </a:lnTo>
                    <a:lnTo>
                      <a:pt x="695" y="563"/>
                    </a:lnTo>
                    <a:lnTo>
                      <a:pt x="697" y="563"/>
                    </a:lnTo>
                    <a:lnTo>
                      <a:pt x="699" y="565"/>
                    </a:lnTo>
                    <a:lnTo>
                      <a:pt x="701" y="565"/>
                    </a:lnTo>
                    <a:lnTo>
                      <a:pt x="703" y="565"/>
                    </a:lnTo>
                    <a:lnTo>
                      <a:pt x="705" y="565"/>
                    </a:lnTo>
                    <a:lnTo>
                      <a:pt x="705" y="563"/>
                    </a:lnTo>
                    <a:lnTo>
                      <a:pt x="707" y="563"/>
                    </a:lnTo>
                    <a:lnTo>
                      <a:pt x="709" y="565"/>
                    </a:lnTo>
                    <a:lnTo>
                      <a:pt x="711" y="565"/>
                    </a:lnTo>
                    <a:lnTo>
                      <a:pt x="713" y="565"/>
                    </a:lnTo>
                    <a:lnTo>
                      <a:pt x="711" y="565"/>
                    </a:lnTo>
                    <a:lnTo>
                      <a:pt x="713" y="567"/>
                    </a:lnTo>
                    <a:lnTo>
                      <a:pt x="715" y="569"/>
                    </a:lnTo>
                    <a:lnTo>
                      <a:pt x="713" y="571"/>
                    </a:lnTo>
                    <a:lnTo>
                      <a:pt x="713" y="573"/>
                    </a:lnTo>
                    <a:lnTo>
                      <a:pt x="711" y="573"/>
                    </a:lnTo>
                    <a:lnTo>
                      <a:pt x="711" y="571"/>
                    </a:lnTo>
                    <a:lnTo>
                      <a:pt x="711" y="573"/>
                    </a:lnTo>
                    <a:lnTo>
                      <a:pt x="709" y="575"/>
                    </a:lnTo>
                    <a:lnTo>
                      <a:pt x="707" y="577"/>
                    </a:lnTo>
                    <a:lnTo>
                      <a:pt x="707" y="579"/>
                    </a:lnTo>
                    <a:lnTo>
                      <a:pt x="705" y="581"/>
                    </a:lnTo>
                    <a:lnTo>
                      <a:pt x="707" y="581"/>
                    </a:lnTo>
                    <a:lnTo>
                      <a:pt x="709" y="581"/>
                    </a:lnTo>
                    <a:lnTo>
                      <a:pt x="709" y="579"/>
                    </a:lnTo>
                    <a:lnTo>
                      <a:pt x="711" y="579"/>
                    </a:lnTo>
                    <a:lnTo>
                      <a:pt x="709" y="579"/>
                    </a:lnTo>
                    <a:lnTo>
                      <a:pt x="709" y="581"/>
                    </a:lnTo>
                    <a:lnTo>
                      <a:pt x="707" y="581"/>
                    </a:lnTo>
                    <a:lnTo>
                      <a:pt x="707" y="579"/>
                    </a:lnTo>
                    <a:lnTo>
                      <a:pt x="709" y="577"/>
                    </a:lnTo>
                    <a:lnTo>
                      <a:pt x="709" y="575"/>
                    </a:lnTo>
                    <a:lnTo>
                      <a:pt x="711" y="575"/>
                    </a:lnTo>
                    <a:lnTo>
                      <a:pt x="713" y="573"/>
                    </a:lnTo>
                    <a:lnTo>
                      <a:pt x="715" y="569"/>
                    </a:lnTo>
                    <a:lnTo>
                      <a:pt x="716" y="569"/>
                    </a:lnTo>
                    <a:lnTo>
                      <a:pt x="716" y="573"/>
                    </a:lnTo>
                    <a:lnTo>
                      <a:pt x="715" y="573"/>
                    </a:lnTo>
                    <a:lnTo>
                      <a:pt x="715" y="575"/>
                    </a:lnTo>
                    <a:lnTo>
                      <a:pt x="713" y="575"/>
                    </a:lnTo>
                    <a:lnTo>
                      <a:pt x="713" y="577"/>
                    </a:lnTo>
                    <a:lnTo>
                      <a:pt x="715" y="577"/>
                    </a:lnTo>
                    <a:lnTo>
                      <a:pt x="715" y="575"/>
                    </a:lnTo>
                    <a:lnTo>
                      <a:pt x="716" y="577"/>
                    </a:lnTo>
                    <a:lnTo>
                      <a:pt x="715" y="583"/>
                    </a:lnTo>
                    <a:lnTo>
                      <a:pt x="713" y="581"/>
                    </a:lnTo>
                    <a:lnTo>
                      <a:pt x="715" y="581"/>
                    </a:lnTo>
                    <a:lnTo>
                      <a:pt x="715" y="579"/>
                    </a:lnTo>
                    <a:lnTo>
                      <a:pt x="713" y="581"/>
                    </a:lnTo>
                    <a:lnTo>
                      <a:pt x="713" y="583"/>
                    </a:lnTo>
                    <a:lnTo>
                      <a:pt x="713" y="585"/>
                    </a:lnTo>
                    <a:lnTo>
                      <a:pt x="711" y="585"/>
                    </a:lnTo>
                    <a:lnTo>
                      <a:pt x="711" y="583"/>
                    </a:lnTo>
                    <a:lnTo>
                      <a:pt x="711" y="581"/>
                    </a:lnTo>
                    <a:lnTo>
                      <a:pt x="709" y="583"/>
                    </a:lnTo>
                    <a:lnTo>
                      <a:pt x="709" y="585"/>
                    </a:lnTo>
                    <a:lnTo>
                      <a:pt x="707" y="585"/>
                    </a:lnTo>
                    <a:lnTo>
                      <a:pt x="707" y="587"/>
                    </a:lnTo>
                    <a:lnTo>
                      <a:pt x="707" y="585"/>
                    </a:lnTo>
                    <a:lnTo>
                      <a:pt x="709" y="585"/>
                    </a:lnTo>
                    <a:lnTo>
                      <a:pt x="709" y="587"/>
                    </a:lnTo>
                    <a:lnTo>
                      <a:pt x="711" y="587"/>
                    </a:lnTo>
                    <a:lnTo>
                      <a:pt x="711" y="585"/>
                    </a:lnTo>
                    <a:lnTo>
                      <a:pt x="713" y="585"/>
                    </a:lnTo>
                    <a:lnTo>
                      <a:pt x="715" y="585"/>
                    </a:lnTo>
                    <a:lnTo>
                      <a:pt x="715" y="583"/>
                    </a:lnTo>
                    <a:lnTo>
                      <a:pt x="716" y="583"/>
                    </a:lnTo>
                    <a:lnTo>
                      <a:pt x="716" y="581"/>
                    </a:lnTo>
                    <a:lnTo>
                      <a:pt x="718" y="581"/>
                    </a:lnTo>
                    <a:lnTo>
                      <a:pt x="718" y="579"/>
                    </a:lnTo>
                    <a:lnTo>
                      <a:pt x="718" y="577"/>
                    </a:lnTo>
                    <a:lnTo>
                      <a:pt x="716" y="575"/>
                    </a:lnTo>
                    <a:lnTo>
                      <a:pt x="718" y="571"/>
                    </a:lnTo>
                    <a:lnTo>
                      <a:pt x="718" y="569"/>
                    </a:lnTo>
                    <a:lnTo>
                      <a:pt x="718" y="565"/>
                    </a:lnTo>
                    <a:lnTo>
                      <a:pt x="718" y="563"/>
                    </a:lnTo>
                    <a:lnTo>
                      <a:pt x="716" y="563"/>
                    </a:lnTo>
                    <a:lnTo>
                      <a:pt x="716" y="565"/>
                    </a:lnTo>
                    <a:lnTo>
                      <a:pt x="715" y="563"/>
                    </a:lnTo>
                    <a:lnTo>
                      <a:pt x="716" y="563"/>
                    </a:lnTo>
                    <a:lnTo>
                      <a:pt x="718" y="563"/>
                    </a:lnTo>
                    <a:lnTo>
                      <a:pt x="718" y="561"/>
                    </a:lnTo>
                    <a:lnTo>
                      <a:pt x="715" y="559"/>
                    </a:lnTo>
                    <a:lnTo>
                      <a:pt x="713" y="559"/>
                    </a:lnTo>
                    <a:lnTo>
                      <a:pt x="713" y="557"/>
                    </a:lnTo>
                    <a:lnTo>
                      <a:pt x="715" y="557"/>
                    </a:lnTo>
                    <a:lnTo>
                      <a:pt x="716" y="557"/>
                    </a:lnTo>
                    <a:lnTo>
                      <a:pt x="716" y="555"/>
                    </a:lnTo>
                    <a:lnTo>
                      <a:pt x="716" y="552"/>
                    </a:lnTo>
                    <a:lnTo>
                      <a:pt x="715" y="552"/>
                    </a:lnTo>
                    <a:lnTo>
                      <a:pt x="713" y="552"/>
                    </a:lnTo>
                    <a:lnTo>
                      <a:pt x="711" y="548"/>
                    </a:lnTo>
                    <a:lnTo>
                      <a:pt x="713" y="548"/>
                    </a:lnTo>
                    <a:lnTo>
                      <a:pt x="715" y="548"/>
                    </a:lnTo>
                    <a:lnTo>
                      <a:pt x="716" y="548"/>
                    </a:lnTo>
                    <a:lnTo>
                      <a:pt x="718" y="548"/>
                    </a:lnTo>
                    <a:lnTo>
                      <a:pt x="722" y="548"/>
                    </a:lnTo>
                    <a:lnTo>
                      <a:pt x="738" y="548"/>
                    </a:lnTo>
                    <a:lnTo>
                      <a:pt x="748" y="548"/>
                    </a:lnTo>
                    <a:lnTo>
                      <a:pt x="755" y="548"/>
                    </a:lnTo>
                    <a:lnTo>
                      <a:pt x="757" y="548"/>
                    </a:lnTo>
                    <a:lnTo>
                      <a:pt x="765" y="548"/>
                    </a:lnTo>
                    <a:lnTo>
                      <a:pt x="767" y="548"/>
                    </a:lnTo>
                    <a:lnTo>
                      <a:pt x="771" y="548"/>
                    </a:lnTo>
                    <a:lnTo>
                      <a:pt x="773" y="548"/>
                    </a:lnTo>
                    <a:lnTo>
                      <a:pt x="777" y="548"/>
                    </a:lnTo>
                    <a:lnTo>
                      <a:pt x="783" y="548"/>
                    </a:lnTo>
                    <a:lnTo>
                      <a:pt x="786" y="548"/>
                    </a:lnTo>
                    <a:lnTo>
                      <a:pt x="788" y="548"/>
                    </a:lnTo>
                    <a:lnTo>
                      <a:pt x="790" y="548"/>
                    </a:lnTo>
                    <a:lnTo>
                      <a:pt x="796" y="548"/>
                    </a:lnTo>
                    <a:lnTo>
                      <a:pt x="800" y="548"/>
                    </a:lnTo>
                    <a:lnTo>
                      <a:pt x="802" y="548"/>
                    </a:lnTo>
                    <a:lnTo>
                      <a:pt x="804" y="548"/>
                    </a:lnTo>
                    <a:lnTo>
                      <a:pt x="819" y="548"/>
                    </a:lnTo>
                    <a:lnTo>
                      <a:pt x="825" y="548"/>
                    </a:lnTo>
                    <a:lnTo>
                      <a:pt x="827" y="548"/>
                    </a:lnTo>
                    <a:lnTo>
                      <a:pt x="829" y="548"/>
                    </a:lnTo>
                    <a:lnTo>
                      <a:pt x="831" y="548"/>
                    </a:lnTo>
                    <a:lnTo>
                      <a:pt x="833" y="548"/>
                    </a:lnTo>
                    <a:lnTo>
                      <a:pt x="835" y="548"/>
                    </a:lnTo>
                    <a:lnTo>
                      <a:pt x="839" y="548"/>
                    </a:lnTo>
                    <a:lnTo>
                      <a:pt x="843" y="548"/>
                    </a:lnTo>
                    <a:lnTo>
                      <a:pt x="845" y="548"/>
                    </a:lnTo>
                    <a:lnTo>
                      <a:pt x="847" y="548"/>
                    </a:lnTo>
                    <a:lnTo>
                      <a:pt x="852" y="548"/>
                    </a:lnTo>
                    <a:lnTo>
                      <a:pt x="860" y="548"/>
                    </a:lnTo>
                    <a:lnTo>
                      <a:pt x="862" y="548"/>
                    </a:lnTo>
                    <a:lnTo>
                      <a:pt x="864" y="548"/>
                    </a:lnTo>
                    <a:lnTo>
                      <a:pt x="868" y="548"/>
                    </a:lnTo>
                    <a:lnTo>
                      <a:pt x="870" y="548"/>
                    </a:lnTo>
                    <a:lnTo>
                      <a:pt x="876" y="548"/>
                    </a:lnTo>
                    <a:lnTo>
                      <a:pt x="878" y="548"/>
                    </a:lnTo>
                    <a:lnTo>
                      <a:pt x="880" y="548"/>
                    </a:lnTo>
                    <a:lnTo>
                      <a:pt x="882" y="548"/>
                    </a:lnTo>
                    <a:lnTo>
                      <a:pt x="884" y="548"/>
                    </a:lnTo>
                    <a:lnTo>
                      <a:pt x="887" y="548"/>
                    </a:lnTo>
                    <a:lnTo>
                      <a:pt x="895" y="548"/>
                    </a:lnTo>
                    <a:lnTo>
                      <a:pt x="905" y="548"/>
                    </a:lnTo>
                    <a:lnTo>
                      <a:pt x="907" y="548"/>
                    </a:lnTo>
                    <a:lnTo>
                      <a:pt x="909" y="548"/>
                    </a:lnTo>
                    <a:lnTo>
                      <a:pt x="911" y="548"/>
                    </a:lnTo>
                    <a:lnTo>
                      <a:pt x="913" y="548"/>
                    </a:lnTo>
                    <a:lnTo>
                      <a:pt x="915" y="548"/>
                    </a:lnTo>
                    <a:lnTo>
                      <a:pt x="917" y="548"/>
                    </a:lnTo>
                    <a:lnTo>
                      <a:pt x="920" y="548"/>
                    </a:lnTo>
                    <a:lnTo>
                      <a:pt x="922" y="548"/>
                    </a:lnTo>
                    <a:lnTo>
                      <a:pt x="928" y="548"/>
                    </a:lnTo>
                    <a:lnTo>
                      <a:pt x="936" y="548"/>
                    </a:lnTo>
                    <a:lnTo>
                      <a:pt x="938" y="548"/>
                    </a:lnTo>
                    <a:lnTo>
                      <a:pt x="940" y="548"/>
                    </a:lnTo>
                    <a:lnTo>
                      <a:pt x="944" y="548"/>
                    </a:lnTo>
                    <a:lnTo>
                      <a:pt x="946" y="548"/>
                    </a:lnTo>
                    <a:lnTo>
                      <a:pt x="952" y="548"/>
                    </a:lnTo>
                    <a:lnTo>
                      <a:pt x="953" y="548"/>
                    </a:lnTo>
                    <a:lnTo>
                      <a:pt x="955" y="548"/>
                    </a:lnTo>
                    <a:lnTo>
                      <a:pt x="957" y="548"/>
                    </a:lnTo>
                    <a:lnTo>
                      <a:pt x="959" y="548"/>
                    </a:lnTo>
                    <a:lnTo>
                      <a:pt x="969" y="548"/>
                    </a:lnTo>
                    <a:lnTo>
                      <a:pt x="973" y="548"/>
                    </a:lnTo>
                    <a:lnTo>
                      <a:pt x="977" y="548"/>
                    </a:lnTo>
                    <a:lnTo>
                      <a:pt x="979" y="548"/>
                    </a:lnTo>
                    <a:lnTo>
                      <a:pt x="981" y="548"/>
                    </a:lnTo>
                    <a:lnTo>
                      <a:pt x="983" y="548"/>
                    </a:lnTo>
                    <a:lnTo>
                      <a:pt x="986" y="548"/>
                    </a:lnTo>
                    <a:lnTo>
                      <a:pt x="992" y="548"/>
                    </a:lnTo>
                    <a:lnTo>
                      <a:pt x="998" y="548"/>
                    </a:lnTo>
                    <a:lnTo>
                      <a:pt x="1000" y="548"/>
                    </a:lnTo>
                    <a:lnTo>
                      <a:pt x="1008" y="548"/>
                    </a:lnTo>
                    <a:lnTo>
                      <a:pt x="1012" y="548"/>
                    </a:lnTo>
                    <a:lnTo>
                      <a:pt x="1014" y="548"/>
                    </a:lnTo>
                    <a:lnTo>
                      <a:pt x="1018" y="548"/>
                    </a:lnTo>
                    <a:lnTo>
                      <a:pt x="1021" y="548"/>
                    </a:lnTo>
                    <a:lnTo>
                      <a:pt x="1025" y="548"/>
                    </a:lnTo>
                    <a:lnTo>
                      <a:pt x="1027" y="548"/>
                    </a:lnTo>
                    <a:lnTo>
                      <a:pt x="1029" y="548"/>
                    </a:lnTo>
                    <a:lnTo>
                      <a:pt x="1033" y="548"/>
                    </a:lnTo>
                    <a:lnTo>
                      <a:pt x="1037" y="548"/>
                    </a:lnTo>
                    <a:lnTo>
                      <a:pt x="1041" y="548"/>
                    </a:lnTo>
                    <a:lnTo>
                      <a:pt x="1043" y="548"/>
                    </a:lnTo>
                    <a:lnTo>
                      <a:pt x="1054" y="548"/>
                    </a:lnTo>
                    <a:lnTo>
                      <a:pt x="1056" y="548"/>
                    </a:lnTo>
                    <a:lnTo>
                      <a:pt x="1060" y="548"/>
                    </a:lnTo>
                    <a:lnTo>
                      <a:pt x="1070" y="548"/>
                    </a:lnTo>
                    <a:lnTo>
                      <a:pt x="1078" y="548"/>
                    </a:lnTo>
                    <a:lnTo>
                      <a:pt x="1080" y="548"/>
                    </a:lnTo>
                    <a:lnTo>
                      <a:pt x="1087" y="548"/>
                    </a:lnTo>
                    <a:lnTo>
                      <a:pt x="1095" y="548"/>
                    </a:lnTo>
                    <a:lnTo>
                      <a:pt x="1101" y="548"/>
                    </a:lnTo>
                    <a:lnTo>
                      <a:pt x="1105" y="548"/>
                    </a:lnTo>
                    <a:lnTo>
                      <a:pt x="1111" y="548"/>
                    </a:lnTo>
                    <a:lnTo>
                      <a:pt x="1113" y="548"/>
                    </a:lnTo>
                    <a:lnTo>
                      <a:pt x="1115" y="548"/>
                    </a:lnTo>
                    <a:lnTo>
                      <a:pt x="1119" y="548"/>
                    </a:lnTo>
                    <a:lnTo>
                      <a:pt x="1122" y="548"/>
                    </a:lnTo>
                    <a:lnTo>
                      <a:pt x="1154" y="548"/>
                    </a:lnTo>
                    <a:lnTo>
                      <a:pt x="1155" y="548"/>
                    </a:lnTo>
                    <a:lnTo>
                      <a:pt x="1155" y="544"/>
                    </a:lnTo>
                    <a:lnTo>
                      <a:pt x="1155" y="540"/>
                    </a:lnTo>
                    <a:lnTo>
                      <a:pt x="1157" y="540"/>
                    </a:lnTo>
                    <a:close/>
                    <a:moveTo>
                      <a:pt x="223" y="350"/>
                    </a:moveTo>
                    <a:lnTo>
                      <a:pt x="225" y="352"/>
                    </a:lnTo>
                    <a:lnTo>
                      <a:pt x="227" y="352"/>
                    </a:lnTo>
                    <a:lnTo>
                      <a:pt x="229" y="352"/>
                    </a:lnTo>
                    <a:lnTo>
                      <a:pt x="227" y="352"/>
                    </a:lnTo>
                    <a:lnTo>
                      <a:pt x="227" y="353"/>
                    </a:lnTo>
                    <a:lnTo>
                      <a:pt x="227" y="355"/>
                    </a:lnTo>
                    <a:lnTo>
                      <a:pt x="227" y="353"/>
                    </a:lnTo>
                    <a:lnTo>
                      <a:pt x="229" y="353"/>
                    </a:lnTo>
                    <a:lnTo>
                      <a:pt x="231" y="352"/>
                    </a:lnTo>
                    <a:lnTo>
                      <a:pt x="233" y="352"/>
                    </a:lnTo>
                    <a:lnTo>
                      <a:pt x="235" y="352"/>
                    </a:lnTo>
                    <a:lnTo>
                      <a:pt x="237" y="353"/>
                    </a:lnTo>
                    <a:lnTo>
                      <a:pt x="235" y="353"/>
                    </a:lnTo>
                    <a:lnTo>
                      <a:pt x="235" y="355"/>
                    </a:lnTo>
                    <a:lnTo>
                      <a:pt x="233" y="355"/>
                    </a:lnTo>
                    <a:lnTo>
                      <a:pt x="235" y="359"/>
                    </a:lnTo>
                    <a:lnTo>
                      <a:pt x="235" y="357"/>
                    </a:lnTo>
                    <a:lnTo>
                      <a:pt x="237" y="357"/>
                    </a:lnTo>
                    <a:lnTo>
                      <a:pt x="239" y="357"/>
                    </a:lnTo>
                    <a:lnTo>
                      <a:pt x="239" y="359"/>
                    </a:lnTo>
                    <a:lnTo>
                      <a:pt x="237" y="363"/>
                    </a:lnTo>
                    <a:lnTo>
                      <a:pt x="233" y="363"/>
                    </a:lnTo>
                    <a:lnTo>
                      <a:pt x="231" y="361"/>
                    </a:lnTo>
                    <a:lnTo>
                      <a:pt x="227" y="361"/>
                    </a:lnTo>
                    <a:lnTo>
                      <a:pt x="225" y="361"/>
                    </a:lnTo>
                    <a:lnTo>
                      <a:pt x="225" y="363"/>
                    </a:lnTo>
                    <a:lnTo>
                      <a:pt x="225" y="361"/>
                    </a:lnTo>
                    <a:lnTo>
                      <a:pt x="229" y="361"/>
                    </a:lnTo>
                    <a:lnTo>
                      <a:pt x="231" y="363"/>
                    </a:lnTo>
                    <a:lnTo>
                      <a:pt x="233" y="363"/>
                    </a:lnTo>
                    <a:lnTo>
                      <a:pt x="231" y="365"/>
                    </a:lnTo>
                    <a:lnTo>
                      <a:pt x="231" y="367"/>
                    </a:lnTo>
                    <a:lnTo>
                      <a:pt x="229" y="367"/>
                    </a:lnTo>
                    <a:lnTo>
                      <a:pt x="227" y="365"/>
                    </a:lnTo>
                    <a:lnTo>
                      <a:pt x="223" y="365"/>
                    </a:lnTo>
                    <a:lnTo>
                      <a:pt x="225" y="365"/>
                    </a:lnTo>
                    <a:lnTo>
                      <a:pt x="227" y="367"/>
                    </a:lnTo>
                    <a:lnTo>
                      <a:pt x="225" y="367"/>
                    </a:lnTo>
                    <a:lnTo>
                      <a:pt x="223" y="367"/>
                    </a:lnTo>
                    <a:lnTo>
                      <a:pt x="221" y="367"/>
                    </a:lnTo>
                    <a:lnTo>
                      <a:pt x="219" y="369"/>
                    </a:lnTo>
                    <a:lnTo>
                      <a:pt x="217" y="371"/>
                    </a:lnTo>
                    <a:lnTo>
                      <a:pt x="215" y="371"/>
                    </a:lnTo>
                    <a:lnTo>
                      <a:pt x="213" y="371"/>
                    </a:lnTo>
                    <a:lnTo>
                      <a:pt x="215" y="371"/>
                    </a:lnTo>
                    <a:lnTo>
                      <a:pt x="217" y="373"/>
                    </a:lnTo>
                    <a:lnTo>
                      <a:pt x="215" y="375"/>
                    </a:lnTo>
                    <a:lnTo>
                      <a:pt x="213" y="375"/>
                    </a:lnTo>
                    <a:lnTo>
                      <a:pt x="213" y="377"/>
                    </a:lnTo>
                    <a:lnTo>
                      <a:pt x="211" y="379"/>
                    </a:lnTo>
                    <a:lnTo>
                      <a:pt x="210" y="379"/>
                    </a:lnTo>
                    <a:lnTo>
                      <a:pt x="208" y="379"/>
                    </a:lnTo>
                    <a:lnTo>
                      <a:pt x="208" y="377"/>
                    </a:lnTo>
                    <a:lnTo>
                      <a:pt x="210" y="375"/>
                    </a:lnTo>
                    <a:lnTo>
                      <a:pt x="211" y="375"/>
                    </a:lnTo>
                    <a:lnTo>
                      <a:pt x="213" y="373"/>
                    </a:lnTo>
                    <a:lnTo>
                      <a:pt x="211" y="373"/>
                    </a:lnTo>
                    <a:lnTo>
                      <a:pt x="210" y="373"/>
                    </a:lnTo>
                    <a:lnTo>
                      <a:pt x="211" y="371"/>
                    </a:lnTo>
                    <a:lnTo>
                      <a:pt x="213" y="371"/>
                    </a:lnTo>
                    <a:lnTo>
                      <a:pt x="213" y="369"/>
                    </a:lnTo>
                    <a:lnTo>
                      <a:pt x="210" y="371"/>
                    </a:lnTo>
                    <a:lnTo>
                      <a:pt x="210" y="373"/>
                    </a:lnTo>
                    <a:lnTo>
                      <a:pt x="208" y="373"/>
                    </a:lnTo>
                    <a:lnTo>
                      <a:pt x="208" y="371"/>
                    </a:lnTo>
                    <a:lnTo>
                      <a:pt x="210" y="371"/>
                    </a:lnTo>
                    <a:lnTo>
                      <a:pt x="208" y="369"/>
                    </a:lnTo>
                    <a:lnTo>
                      <a:pt x="206" y="369"/>
                    </a:lnTo>
                    <a:lnTo>
                      <a:pt x="204" y="369"/>
                    </a:lnTo>
                    <a:lnTo>
                      <a:pt x="202" y="369"/>
                    </a:lnTo>
                    <a:lnTo>
                      <a:pt x="202" y="371"/>
                    </a:lnTo>
                    <a:lnTo>
                      <a:pt x="204" y="371"/>
                    </a:lnTo>
                    <a:lnTo>
                      <a:pt x="206" y="369"/>
                    </a:lnTo>
                    <a:lnTo>
                      <a:pt x="208" y="369"/>
                    </a:lnTo>
                    <a:lnTo>
                      <a:pt x="208" y="371"/>
                    </a:lnTo>
                    <a:lnTo>
                      <a:pt x="208" y="373"/>
                    </a:lnTo>
                    <a:lnTo>
                      <a:pt x="206" y="375"/>
                    </a:lnTo>
                    <a:lnTo>
                      <a:pt x="206" y="377"/>
                    </a:lnTo>
                    <a:lnTo>
                      <a:pt x="206" y="375"/>
                    </a:lnTo>
                    <a:lnTo>
                      <a:pt x="204" y="375"/>
                    </a:lnTo>
                    <a:lnTo>
                      <a:pt x="204" y="373"/>
                    </a:lnTo>
                    <a:lnTo>
                      <a:pt x="202" y="373"/>
                    </a:lnTo>
                    <a:lnTo>
                      <a:pt x="202" y="371"/>
                    </a:lnTo>
                    <a:lnTo>
                      <a:pt x="202" y="369"/>
                    </a:lnTo>
                    <a:lnTo>
                      <a:pt x="200" y="367"/>
                    </a:lnTo>
                    <a:lnTo>
                      <a:pt x="198" y="367"/>
                    </a:lnTo>
                    <a:lnTo>
                      <a:pt x="196" y="365"/>
                    </a:lnTo>
                    <a:lnTo>
                      <a:pt x="198" y="363"/>
                    </a:lnTo>
                    <a:lnTo>
                      <a:pt x="200" y="361"/>
                    </a:lnTo>
                    <a:lnTo>
                      <a:pt x="202" y="359"/>
                    </a:lnTo>
                    <a:lnTo>
                      <a:pt x="204" y="357"/>
                    </a:lnTo>
                    <a:lnTo>
                      <a:pt x="206" y="357"/>
                    </a:lnTo>
                    <a:lnTo>
                      <a:pt x="210" y="357"/>
                    </a:lnTo>
                    <a:lnTo>
                      <a:pt x="211" y="361"/>
                    </a:lnTo>
                    <a:lnTo>
                      <a:pt x="211" y="363"/>
                    </a:lnTo>
                    <a:lnTo>
                      <a:pt x="213" y="365"/>
                    </a:lnTo>
                    <a:lnTo>
                      <a:pt x="215" y="367"/>
                    </a:lnTo>
                    <a:lnTo>
                      <a:pt x="215" y="365"/>
                    </a:lnTo>
                    <a:lnTo>
                      <a:pt x="213" y="365"/>
                    </a:lnTo>
                    <a:lnTo>
                      <a:pt x="213" y="363"/>
                    </a:lnTo>
                    <a:lnTo>
                      <a:pt x="211" y="359"/>
                    </a:lnTo>
                    <a:lnTo>
                      <a:pt x="211" y="357"/>
                    </a:lnTo>
                    <a:lnTo>
                      <a:pt x="213" y="357"/>
                    </a:lnTo>
                    <a:lnTo>
                      <a:pt x="215" y="357"/>
                    </a:lnTo>
                    <a:lnTo>
                      <a:pt x="215" y="359"/>
                    </a:lnTo>
                    <a:lnTo>
                      <a:pt x="215" y="357"/>
                    </a:lnTo>
                    <a:lnTo>
                      <a:pt x="213" y="357"/>
                    </a:lnTo>
                    <a:lnTo>
                      <a:pt x="211" y="355"/>
                    </a:lnTo>
                    <a:lnTo>
                      <a:pt x="211" y="353"/>
                    </a:lnTo>
                    <a:lnTo>
                      <a:pt x="213" y="352"/>
                    </a:lnTo>
                    <a:lnTo>
                      <a:pt x="215" y="353"/>
                    </a:lnTo>
                    <a:lnTo>
                      <a:pt x="217" y="353"/>
                    </a:lnTo>
                    <a:lnTo>
                      <a:pt x="217" y="355"/>
                    </a:lnTo>
                    <a:lnTo>
                      <a:pt x="217" y="357"/>
                    </a:lnTo>
                    <a:lnTo>
                      <a:pt x="221" y="355"/>
                    </a:lnTo>
                    <a:lnTo>
                      <a:pt x="219" y="353"/>
                    </a:lnTo>
                    <a:lnTo>
                      <a:pt x="217" y="353"/>
                    </a:lnTo>
                    <a:lnTo>
                      <a:pt x="223" y="353"/>
                    </a:lnTo>
                    <a:lnTo>
                      <a:pt x="225" y="353"/>
                    </a:lnTo>
                    <a:lnTo>
                      <a:pt x="223" y="352"/>
                    </a:lnTo>
                    <a:lnTo>
                      <a:pt x="221" y="350"/>
                    </a:lnTo>
                    <a:lnTo>
                      <a:pt x="223" y="350"/>
                    </a:lnTo>
                    <a:close/>
                    <a:moveTo>
                      <a:pt x="540" y="388"/>
                    </a:moveTo>
                    <a:lnTo>
                      <a:pt x="542" y="388"/>
                    </a:lnTo>
                    <a:lnTo>
                      <a:pt x="544" y="388"/>
                    </a:lnTo>
                    <a:lnTo>
                      <a:pt x="546" y="390"/>
                    </a:lnTo>
                    <a:lnTo>
                      <a:pt x="547" y="392"/>
                    </a:lnTo>
                    <a:lnTo>
                      <a:pt x="546" y="392"/>
                    </a:lnTo>
                    <a:lnTo>
                      <a:pt x="546" y="394"/>
                    </a:lnTo>
                    <a:lnTo>
                      <a:pt x="547" y="394"/>
                    </a:lnTo>
                    <a:lnTo>
                      <a:pt x="549" y="394"/>
                    </a:lnTo>
                    <a:lnTo>
                      <a:pt x="553" y="396"/>
                    </a:lnTo>
                    <a:lnTo>
                      <a:pt x="555" y="398"/>
                    </a:lnTo>
                    <a:lnTo>
                      <a:pt x="555" y="400"/>
                    </a:lnTo>
                    <a:lnTo>
                      <a:pt x="555" y="402"/>
                    </a:lnTo>
                    <a:lnTo>
                      <a:pt x="557" y="404"/>
                    </a:lnTo>
                    <a:lnTo>
                      <a:pt x="559" y="406"/>
                    </a:lnTo>
                    <a:lnTo>
                      <a:pt x="561" y="406"/>
                    </a:lnTo>
                    <a:lnTo>
                      <a:pt x="561" y="408"/>
                    </a:lnTo>
                    <a:lnTo>
                      <a:pt x="559" y="408"/>
                    </a:lnTo>
                    <a:lnTo>
                      <a:pt x="557" y="406"/>
                    </a:lnTo>
                    <a:lnTo>
                      <a:pt x="555" y="406"/>
                    </a:lnTo>
                    <a:lnTo>
                      <a:pt x="555" y="404"/>
                    </a:lnTo>
                    <a:lnTo>
                      <a:pt x="553" y="406"/>
                    </a:lnTo>
                    <a:lnTo>
                      <a:pt x="555" y="406"/>
                    </a:lnTo>
                    <a:lnTo>
                      <a:pt x="559" y="408"/>
                    </a:lnTo>
                    <a:lnTo>
                      <a:pt x="561" y="412"/>
                    </a:lnTo>
                    <a:lnTo>
                      <a:pt x="559" y="412"/>
                    </a:lnTo>
                    <a:lnTo>
                      <a:pt x="559" y="414"/>
                    </a:lnTo>
                    <a:lnTo>
                      <a:pt x="561" y="414"/>
                    </a:lnTo>
                    <a:lnTo>
                      <a:pt x="563" y="412"/>
                    </a:lnTo>
                    <a:lnTo>
                      <a:pt x="563" y="414"/>
                    </a:lnTo>
                    <a:lnTo>
                      <a:pt x="563" y="416"/>
                    </a:lnTo>
                    <a:lnTo>
                      <a:pt x="561" y="416"/>
                    </a:lnTo>
                    <a:lnTo>
                      <a:pt x="561" y="418"/>
                    </a:lnTo>
                    <a:lnTo>
                      <a:pt x="559" y="418"/>
                    </a:lnTo>
                    <a:lnTo>
                      <a:pt x="561" y="420"/>
                    </a:lnTo>
                    <a:lnTo>
                      <a:pt x="561" y="418"/>
                    </a:lnTo>
                    <a:lnTo>
                      <a:pt x="563" y="418"/>
                    </a:lnTo>
                    <a:lnTo>
                      <a:pt x="565" y="423"/>
                    </a:lnTo>
                    <a:lnTo>
                      <a:pt x="563" y="425"/>
                    </a:lnTo>
                    <a:lnTo>
                      <a:pt x="561" y="425"/>
                    </a:lnTo>
                    <a:lnTo>
                      <a:pt x="559" y="423"/>
                    </a:lnTo>
                    <a:lnTo>
                      <a:pt x="559" y="421"/>
                    </a:lnTo>
                    <a:lnTo>
                      <a:pt x="557" y="420"/>
                    </a:lnTo>
                    <a:lnTo>
                      <a:pt x="555" y="418"/>
                    </a:lnTo>
                    <a:lnTo>
                      <a:pt x="555" y="420"/>
                    </a:lnTo>
                    <a:lnTo>
                      <a:pt x="553" y="420"/>
                    </a:lnTo>
                    <a:lnTo>
                      <a:pt x="553" y="418"/>
                    </a:lnTo>
                    <a:lnTo>
                      <a:pt x="555" y="418"/>
                    </a:lnTo>
                    <a:lnTo>
                      <a:pt x="555" y="416"/>
                    </a:lnTo>
                    <a:lnTo>
                      <a:pt x="553" y="412"/>
                    </a:lnTo>
                    <a:lnTo>
                      <a:pt x="553" y="414"/>
                    </a:lnTo>
                    <a:lnTo>
                      <a:pt x="553" y="416"/>
                    </a:lnTo>
                    <a:lnTo>
                      <a:pt x="551" y="414"/>
                    </a:lnTo>
                    <a:lnTo>
                      <a:pt x="549" y="414"/>
                    </a:lnTo>
                    <a:lnTo>
                      <a:pt x="549" y="412"/>
                    </a:lnTo>
                    <a:lnTo>
                      <a:pt x="547" y="414"/>
                    </a:lnTo>
                    <a:lnTo>
                      <a:pt x="549" y="412"/>
                    </a:lnTo>
                    <a:lnTo>
                      <a:pt x="547" y="412"/>
                    </a:lnTo>
                    <a:lnTo>
                      <a:pt x="544" y="412"/>
                    </a:lnTo>
                    <a:lnTo>
                      <a:pt x="544" y="410"/>
                    </a:lnTo>
                    <a:lnTo>
                      <a:pt x="546" y="410"/>
                    </a:lnTo>
                    <a:lnTo>
                      <a:pt x="547" y="410"/>
                    </a:lnTo>
                    <a:lnTo>
                      <a:pt x="549" y="410"/>
                    </a:lnTo>
                    <a:lnTo>
                      <a:pt x="547" y="410"/>
                    </a:lnTo>
                    <a:lnTo>
                      <a:pt x="546" y="408"/>
                    </a:lnTo>
                    <a:lnTo>
                      <a:pt x="546" y="406"/>
                    </a:lnTo>
                    <a:lnTo>
                      <a:pt x="546" y="404"/>
                    </a:lnTo>
                    <a:lnTo>
                      <a:pt x="547" y="404"/>
                    </a:lnTo>
                    <a:lnTo>
                      <a:pt x="546" y="404"/>
                    </a:lnTo>
                    <a:lnTo>
                      <a:pt x="544" y="404"/>
                    </a:lnTo>
                    <a:lnTo>
                      <a:pt x="544" y="406"/>
                    </a:lnTo>
                    <a:lnTo>
                      <a:pt x="542" y="404"/>
                    </a:lnTo>
                    <a:lnTo>
                      <a:pt x="542" y="402"/>
                    </a:lnTo>
                    <a:lnTo>
                      <a:pt x="544" y="402"/>
                    </a:lnTo>
                    <a:lnTo>
                      <a:pt x="546" y="400"/>
                    </a:lnTo>
                    <a:lnTo>
                      <a:pt x="546" y="398"/>
                    </a:lnTo>
                    <a:lnTo>
                      <a:pt x="544" y="398"/>
                    </a:lnTo>
                    <a:lnTo>
                      <a:pt x="544" y="396"/>
                    </a:lnTo>
                    <a:lnTo>
                      <a:pt x="544" y="392"/>
                    </a:lnTo>
                    <a:lnTo>
                      <a:pt x="542" y="392"/>
                    </a:lnTo>
                    <a:lnTo>
                      <a:pt x="540" y="392"/>
                    </a:lnTo>
                    <a:lnTo>
                      <a:pt x="538" y="390"/>
                    </a:lnTo>
                    <a:lnTo>
                      <a:pt x="538" y="388"/>
                    </a:lnTo>
                    <a:lnTo>
                      <a:pt x="538" y="387"/>
                    </a:lnTo>
                    <a:lnTo>
                      <a:pt x="540" y="388"/>
                    </a:lnTo>
                    <a:close/>
                    <a:moveTo>
                      <a:pt x="194" y="1090"/>
                    </a:moveTo>
                    <a:lnTo>
                      <a:pt x="192" y="1090"/>
                    </a:lnTo>
                    <a:lnTo>
                      <a:pt x="190" y="1092"/>
                    </a:lnTo>
                    <a:lnTo>
                      <a:pt x="190" y="1090"/>
                    </a:lnTo>
                    <a:lnTo>
                      <a:pt x="188" y="1092"/>
                    </a:lnTo>
                    <a:lnTo>
                      <a:pt x="186" y="1094"/>
                    </a:lnTo>
                    <a:lnTo>
                      <a:pt x="184" y="1094"/>
                    </a:lnTo>
                    <a:lnTo>
                      <a:pt x="184" y="1095"/>
                    </a:lnTo>
                    <a:lnTo>
                      <a:pt x="182" y="1097"/>
                    </a:lnTo>
                    <a:lnTo>
                      <a:pt x="182" y="1095"/>
                    </a:lnTo>
                    <a:lnTo>
                      <a:pt x="180" y="1095"/>
                    </a:lnTo>
                    <a:lnTo>
                      <a:pt x="178" y="1094"/>
                    </a:lnTo>
                    <a:lnTo>
                      <a:pt x="178" y="1092"/>
                    </a:lnTo>
                    <a:lnTo>
                      <a:pt x="178" y="1090"/>
                    </a:lnTo>
                    <a:lnTo>
                      <a:pt x="176" y="1084"/>
                    </a:lnTo>
                    <a:lnTo>
                      <a:pt x="176" y="1082"/>
                    </a:lnTo>
                    <a:lnTo>
                      <a:pt x="178" y="1082"/>
                    </a:lnTo>
                    <a:lnTo>
                      <a:pt x="178" y="1080"/>
                    </a:lnTo>
                    <a:lnTo>
                      <a:pt x="180" y="1078"/>
                    </a:lnTo>
                    <a:lnTo>
                      <a:pt x="180" y="1076"/>
                    </a:lnTo>
                    <a:lnTo>
                      <a:pt x="178" y="1076"/>
                    </a:lnTo>
                    <a:lnTo>
                      <a:pt x="178" y="1074"/>
                    </a:lnTo>
                    <a:lnTo>
                      <a:pt x="180" y="1074"/>
                    </a:lnTo>
                    <a:lnTo>
                      <a:pt x="182" y="1074"/>
                    </a:lnTo>
                    <a:lnTo>
                      <a:pt x="182" y="1076"/>
                    </a:lnTo>
                    <a:lnTo>
                      <a:pt x="184" y="1076"/>
                    </a:lnTo>
                    <a:lnTo>
                      <a:pt x="186" y="1076"/>
                    </a:lnTo>
                    <a:lnTo>
                      <a:pt x="188" y="1078"/>
                    </a:lnTo>
                    <a:lnTo>
                      <a:pt x="190" y="1078"/>
                    </a:lnTo>
                    <a:lnTo>
                      <a:pt x="190" y="1080"/>
                    </a:lnTo>
                    <a:lnTo>
                      <a:pt x="192" y="1080"/>
                    </a:lnTo>
                    <a:lnTo>
                      <a:pt x="194" y="1082"/>
                    </a:lnTo>
                    <a:lnTo>
                      <a:pt x="194" y="1084"/>
                    </a:lnTo>
                    <a:lnTo>
                      <a:pt x="194" y="1086"/>
                    </a:lnTo>
                    <a:lnTo>
                      <a:pt x="196" y="1086"/>
                    </a:lnTo>
                    <a:lnTo>
                      <a:pt x="196" y="1088"/>
                    </a:lnTo>
                    <a:lnTo>
                      <a:pt x="194" y="1090"/>
                    </a:lnTo>
                    <a:close/>
                    <a:moveTo>
                      <a:pt x="503" y="344"/>
                    </a:moveTo>
                    <a:lnTo>
                      <a:pt x="505" y="346"/>
                    </a:lnTo>
                    <a:lnTo>
                      <a:pt x="507" y="346"/>
                    </a:lnTo>
                    <a:lnTo>
                      <a:pt x="507" y="348"/>
                    </a:lnTo>
                    <a:lnTo>
                      <a:pt x="505" y="348"/>
                    </a:lnTo>
                    <a:lnTo>
                      <a:pt x="503" y="348"/>
                    </a:lnTo>
                    <a:lnTo>
                      <a:pt x="503" y="350"/>
                    </a:lnTo>
                    <a:lnTo>
                      <a:pt x="505" y="350"/>
                    </a:lnTo>
                    <a:lnTo>
                      <a:pt x="507" y="350"/>
                    </a:lnTo>
                    <a:lnTo>
                      <a:pt x="507" y="348"/>
                    </a:lnTo>
                    <a:lnTo>
                      <a:pt x="509" y="346"/>
                    </a:lnTo>
                    <a:lnTo>
                      <a:pt x="513" y="348"/>
                    </a:lnTo>
                    <a:lnTo>
                      <a:pt x="516" y="350"/>
                    </a:lnTo>
                    <a:lnTo>
                      <a:pt x="516" y="352"/>
                    </a:lnTo>
                    <a:lnTo>
                      <a:pt x="514" y="352"/>
                    </a:lnTo>
                    <a:lnTo>
                      <a:pt x="513" y="352"/>
                    </a:lnTo>
                    <a:lnTo>
                      <a:pt x="514" y="352"/>
                    </a:lnTo>
                    <a:lnTo>
                      <a:pt x="514" y="353"/>
                    </a:lnTo>
                    <a:lnTo>
                      <a:pt x="516" y="353"/>
                    </a:lnTo>
                    <a:lnTo>
                      <a:pt x="514" y="355"/>
                    </a:lnTo>
                    <a:lnTo>
                      <a:pt x="513" y="355"/>
                    </a:lnTo>
                    <a:lnTo>
                      <a:pt x="511" y="355"/>
                    </a:lnTo>
                    <a:lnTo>
                      <a:pt x="511" y="353"/>
                    </a:lnTo>
                    <a:lnTo>
                      <a:pt x="509" y="353"/>
                    </a:lnTo>
                    <a:lnTo>
                      <a:pt x="507" y="352"/>
                    </a:lnTo>
                    <a:lnTo>
                      <a:pt x="503" y="352"/>
                    </a:lnTo>
                    <a:lnTo>
                      <a:pt x="501" y="350"/>
                    </a:lnTo>
                    <a:lnTo>
                      <a:pt x="503" y="352"/>
                    </a:lnTo>
                    <a:lnTo>
                      <a:pt x="505" y="352"/>
                    </a:lnTo>
                    <a:lnTo>
                      <a:pt x="507" y="352"/>
                    </a:lnTo>
                    <a:lnTo>
                      <a:pt x="509" y="353"/>
                    </a:lnTo>
                    <a:lnTo>
                      <a:pt x="511" y="355"/>
                    </a:lnTo>
                    <a:lnTo>
                      <a:pt x="513" y="355"/>
                    </a:lnTo>
                    <a:lnTo>
                      <a:pt x="514" y="355"/>
                    </a:lnTo>
                    <a:lnTo>
                      <a:pt x="516" y="355"/>
                    </a:lnTo>
                    <a:lnTo>
                      <a:pt x="518" y="359"/>
                    </a:lnTo>
                    <a:lnTo>
                      <a:pt x="516" y="361"/>
                    </a:lnTo>
                    <a:lnTo>
                      <a:pt x="514" y="361"/>
                    </a:lnTo>
                    <a:lnTo>
                      <a:pt x="513" y="361"/>
                    </a:lnTo>
                    <a:lnTo>
                      <a:pt x="511" y="359"/>
                    </a:lnTo>
                    <a:lnTo>
                      <a:pt x="507" y="357"/>
                    </a:lnTo>
                    <a:lnTo>
                      <a:pt x="505" y="355"/>
                    </a:lnTo>
                    <a:lnTo>
                      <a:pt x="503" y="355"/>
                    </a:lnTo>
                    <a:lnTo>
                      <a:pt x="505" y="357"/>
                    </a:lnTo>
                    <a:lnTo>
                      <a:pt x="507" y="359"/>
                    </a:lnTo>
                    <a:lnTo>
                      <a:pt x="507" y="361"/>
                    </a:lnTo>
                    <a:lnTo>
                      <a:pt x="505" y="363"/>
                    </a:lnTo>
                    <a:lnTo>
                      <a:pt x="505" y="365"/>
                    </a:lnTo>
                    <a:lnTo>
                      <a:pt x="503" y="363"/>
                    </a:lnTo>
                    <a:lnTo>
                      <a:pt x="501" y="363"/>
                    </a:lnTo>
                    <a:lnTo>
                      <a:pt x="499" y="361"/>
                    </a:lnTo>
                    <a:lnTo>
                      <a:pt x="501" y="361"/>
                    </a:lnTo>
                    <a:lnTo>
                      <a:pt x="503" y="363"/>
                    </a:lnTo>
                    <a:lnTo>
                      <a:pt x="503" y="361"/>
                    </a:lnTo>
                    <a:lnTo>
                      <a:pt x="501" y="361"/>
                    </a:lnTo>
                    <a:lnTo>
                      <a:pt x="499" y="361"/>
                    </a:lnTo>
                    <a:lnTo>
                      <a:pt x="499" y="359"/>
                    </a:lnTo>
                    <a:lnTo>
                      <a:pt x="497" y="359"/>
                    </a:lnTo>
                    <a:lnTo>
                      <a:pt x="499" y="359"/>
                    </a:lnTo>
                    <a:lnTo>
                      <a:pt x="499" y="357"/>
                    </a:lnTo>
                    <a:lnTo>
                      <a:pt x="497" y="357"/>
                    </a:lnTo>
                    <a:lnTo>
                      <a:pt x="495" y="355"/>
                    </a:lnTo>
                    <a:lnTo>
                      <a:pt x="493" y="353"/>
                    </a:lnTo>
                    <a:lnTo>
                      <a:pt x="493" y="352"/>
                    </a:lnTo>
                    <a:lnTo>
                      <a:pt x="493" y="350"/>
                    </a:lnTo>
                    <a:lnTo>
                      <a:pt x="495" y="352"/>
                    </a:lnTo>
                    <a:lnTo>
                      <a:pt x="499" y="353"/>
                    </a:lnTo>
                    <a:lnTo>
                      <a:pt x="497" y="352"/>
                    </a:lnTo>
                    <a:lnTo>
                      <a:pt x="495" y="350"/>
                    </a:lnTo>
                    <a:lnTo>
                      <a:pt x="493" y="348"/>
                    </a:lnTo>
                    <a:lnTo>
                      <a:pt x="491" y="348"/>
                    </a:lnTo>
                    <a:lnTo>
                      <a:pt x="493" y="344"/>
                    </a:lnTo>
                    <a:lnTo>
                      <a:pt x="495" y="344"/>
                    </a:lnTo>
                    <a:lnTo>
                      <a:pt x="495" y="346"/>
                    </a:lnTo>
                    <a:lnTo>
                      <a:pt x="497" y="348"/>
                    </a:lnTo>
                    <a:lnTo>
                      <a:pt x="495" y="346"/>
                    </a:lnTo>
                    <a:lnTo>
                      <a:pt x="497" y="344"/>
                    </a:lnTo>
                    <a:lnTo>
                      <a:pt x="499" y="344"/>
                    </a:lnTo>
                    <a:lnTo>
                      <a:pt x="501" y="344"/>
                    </a:lnTo>
                    <a:lnTo>
                      <a:pt x="503" y="344"/>
                    </a:lnTo>
                    <a:close/>
                    <a:moveTo>
                      <a:pt x="520" y="346"/>
                    </a:moveTo>
                    <a:lnTo>
                      <a:pt x="522" y="346"/>
                    </a:lnTo>
                    <a:lnTo>
                      <a:pt x="524" y="346"/>
                    </a:lnTo>
                    <a:lnTo>
                      <a:pt x="526" y="346"/>
                    </a:lnTo>
                    <a:lnTo>
                      <a:pt x="528" y="346"/>
                    </a:lnTo>
                    <a:lnTo>
                      <a:pt x="528" y="348"/>
                    </a:lnTo>
                    <a:lnTo>
                      <a:pt x="530" y="350"/>
                    </a:lnTo>
                    <a:lnTo>
                      <a:pt x="532" y="352"/>
                    </a:lnTo>
                    <a:lnTo>
                      <a:pt x="532" y="353"/>
                    </a:lnTo>
                    <a:lnTo>
                      <a:pt x="532" y="355"/>
                    </a:lnTo>
                    <a:lnTo>
                      <a:pt x="534" y="357"/>
                    </a:lnTo>
                    <a:lnTo>
                      <a:pt x="532" y="357"/>
                    </a:lnTo>
                    <a:lnTo>
                      <a:pt x="532" y="355"/>
                    </a:lnTo>
                    <a:lnTo>
                      <a:pt x="530" y="353"/>
                    </a:lnTo>
                    <a:lnTo>
                      <a:pt x="530" y="352"/>
                    </a:lnTo>
                    <a:lnTo>
                      <a:pt x="528" y="350"/>
                    </a:lnTo>
                    <a:lnTo>
                      <a:pt x="528" y="348"/>
                    </a:lnTo>
                    <a:lnTo>
                      <a:pt x="526" y="348"/>
                    </a:lnTo>
                    <a:lnTo>
                      <a:pt x="526" y="350"/>
                    </a:lnTo>
                    <a:lnTo>
                      <a:pt x="526" y="352"/>
                    </a:lnTo>
                    <a:lnTo>
                      <a:pt x="526" y="353"/>
                    </a:lnTo>
                    <a:lnTo>
                      <a:pt x="528" y="353"/>
                    </a:lnTo>
                    <a:lnTo>
                      <a:pt x="530" y="357"/>
                    </a:lnTo>
                    <a:lnTo>
                      <a:pt x="532" y="359"/>
                    </a:lnTo>
                    <a:lnTo>
                      <a:pt x="532" y="361"/>
                    </a:lnTo>
                    <a:lnTo>
                      <a:pt x="534" y="361"/>
                    </a:lnTo>
                    <a:lnTo>
                      <a:pt x="532" y="361"/>
                    </a:lnTo>
                    <a:lnTo>
                      <a:pt x="530" y="361"/>
                    </a:lnTo>
                    <a:lnTo>
                      <a:pt x="532" y="361"/>
                    </a:lnTo>
                    <a:lnTo>
                      <a:pt x="532" y="363"/>
                    </a:lnTo>
                    <a:lnTo>
                      <a:pt x="534" y="363"/>
                    </a:lnTo>
                    <a:lnTo>
                      <a:pt x="532" y="365"/>
                    </a:lnTo>
                    <a:lnTo>
                      <a:pt x="530" y="365"/>
                    </a:lnTo>
                    <a:lnTo>
                      <a:pt x="528" y="363"/>
                    </a:lnTo>
                    <a:lnTo>
                      <a:pt x="530" y="365"/>
                    </a:lnTo>
                    <a:lnTo>
                      <a:pt x="530" y="367"/>
                    </a:lnTo>
                    <a:lnTo>
                      <a:pt x="528" y="369"/>
                    </a:lnTo>
                    <a:lnTo>
                      <a:pt x="524" y="371"/>
                    </a:lnTo>
                    <a:lnTo>
                      <a:pt x="522" y="371"/>
                    </a:lnTo>
                    <a:lnTo>
                      <a:pt x="520" y="369"/>
                    </a:lnTo>
                    <a:lnTo>
                      <a:pt x="520" y="367"/>
                    </a:lnTo>
                    <a:lnTo>
                      <a:pt x="522" y="363"/>
                    </a:lnTo>
                    <a:lnTo>
                      <a:pt x="526" y="365"/>
                    </a:lnTo>
                    <a:lnTo>
                      <a:pt x="526" y="363"/>
                    </a:lnTo>
                    <a:lnTo>
                      <a:pt x="524" y="363"/>
                    </a:lnTo>
                    <a:lnTo>
                      <a:pt x="522" y="363"/>
                    </a:lnTo>
                    <a:lnTo>
                      <a:pt x="522" y="361"/>
                    </a:lnTo>
                    <a:lnTo>
                      <a:pt x="526" y="359"/>
                    </a:lnTo>
                    <a:lnTo>
                      <a:pt x="524" y="359"/>
                    </a:lnTo>
                    <a:lnTo>
                      <a:pt x="522" y="361"/>
                    </a:lnTo>
                    <a:lnTo>
                      <a:pt x="522" y="359"/>
                    </a:lnTo>
                    <a:lnTo>
                      <a:pt x="520" y="359"/>
                    </a:lnTo>
                    <a:lnTo>
                      <a:pt x="520" y="355"/>
                    </a:lnTo>
                    <a:lnTo>
                      <a:pt x="520" y="353"/>
                    </a:lnTo>
                    <a:lnTo>
                      <a:pt x="518" y="348"/>
                    </a:lnTo>
                    <a:lnTo>
                      <a:pt x="516" y="344"/>
                    </a:lnTo>
                    <a:lnTo>
                      <a:pt x="516" y="342"/>
                    </a:lnTo>
                    <a:lnTo>
                      <a:pt x="514" y="340"/>
                    </a:lnTo>
                    <a:lnTo>
                      <a:pt x="516" y="340"/>
                    </a:lnTo>
                    <a:lnTo>
                      <a:pt x="518" y="342"/>
                    </a:lnTo>
                    <a:lnTo>
                      <a:pt x="520" y="344"/>
                    </a:lnTo>
                    <a:lnTo>
                      <a:pt x="520" y="346"/>
                    </a:lnTo>
                    <a:close/>
                    <a:moveTo>
                      <a:pt x="516" y="363"/>
                    </a:moveTo>
                    <a:lnTo>
                      <a:pt x="518" y="367"/>
                    </a:lnTo>
                    <a:lnTo>
                      <a:pt x="518" y="369"/>
                    </a:lnTo>
                    <a:lnTo>
                      <a:pt x="520" y="373"/>
                    </a:lnTo>
                    <a:lnTo>
                      <a:pt x="520" y="375"/>
                    </a:lnTo>
                    <a:lnTo>
                      <a:pt x="520" y="377"/>
                    </a:lnTo>
                    <a:lnTo>
                      <a:pt x="520" y="379"/>
                    </a:lnTo>
                    <a:lnTo>
                      <a:pt x="520" y="381"/>
                    </a:lnTo>
                    <a:lnTo>
                      <a:pt x="522" y="383"/>
                    </a:lnTo>
                    <a:lnTo>
                      <a:pt x="520" y="383"/>
                    </a:lnTo>
                    <a:lnTo>
                      <a:pt x="520" y="385"/>
                    </a:lnTo>
                    <a:lnTo>
                      <a:pt x="520" y="387"/>
                    </a:lnTo>
                    <a:lnTo>
                      <a:pt x="520" y="390"/>
                    </a:lnTo>
                    <a:lnTo>
                      <a:pt x="520" y="392"/>
                    </a:lnTo>
                    <a:lnTo>
                      <a:pt x="518" y="390"/>
                    </a:lnTo>
                    <a:lnTo>
                      <a:pt x="516" y="388"/>
                    </a:lnTo>
                    <a:lnTo>
                      <a:pt x="514" y="385"/>
                    </a:lnTo>
                    <a:lnTo>
                      <a:pt x="514" y="383"/>
                    </a:lnTo>
                    <a:lnTo>
                      <a:pt x="516" y="383"/>
                    </a:lnTo>
                    <a:lnTo>
                      <a:pt x="518" y="381"/>
                    </a:lnTo>
                    <a:lnTo>
                      <a:pt x="516" y="381"/>
                    </a:lnTo>
                    <a:lnTo>
                      <a:pt x="514" y="381"/>
                    </a:lnTo>
                    <a:lnTo>
                      <a:pt x="514" y="383"/>
                    </a:lnTo>
                    <a:lnTo>
                      <a:pt x="513" y="383"/>
                    </a:lnTo>
                    <a:lnTo>
                      <a:pt x="513" y="381"/>
                    </a:lnTo>
                    <a:lnTo>
                      <a:pt x="513" y="379"/>
                    </a:lnTo>
                    <a:lnTo>
                      <a:pt x="513" y="377"/>
                    </a:lnTo>
                    <a:lnTo>
                      <a:pt x="511" y="377"/>
                    </a:lnTo>
                    <a:lnTo>
                      <a:pt x="509" y="377"/>
                    </a:lnTo>
                    <a:lnTo>
                      <a:pt x="509" y="373"/>
                    </a:lnTo>
                    <a:lnTo>
                      <a:pt x="509" y="371"/>
                    </a:lnTo>
                    <a:lnTo>
                      <a:pt x="509" y="369"/>
                    </a:lnTo>
                    <a:lnTo>
                      <a:pt x="509" y="367"/>
                    </a:lnTo>
                    <a:lnTo>
                      <a:pt x="507" y="367"/>
                    </a:lnTo>
                    <a:lnTo>
                      <a:pt x="505" y="365"/>
                    </a:lnTo>
                    <a:lnTo>
                      <a:pt x="505" y="363"/>
                    </a:lnTo>
                    <a:lnTo>
                      <a:pt x="507" y="365"/>
                    </a:lnTo>
                    <a:lnTo>
                      <a:pt x="507" y="363"/>
                    </a:lnTo>
                    <a:lnTo>
                      <a:pt x="507" y="361"/>
                    </a:lnTo>
                    <a:lnTo>
                      <a:pt x="509" y="359"/>
                    </a:lnTo>
                    <a:lnTo>
                      <a:pt x="513" y="361"/>
                    </a:lnTo>
                    <a:lnTo>
                      <a:pt x="514" y="363"/>
                    </a:lnTo>
                    <a:lnTo>
                      <a:pt x="516" y="363"/>
                    </a:lnTo>
                    <a:close/>
                    <a:moveTo>
                      <a:pt x="58" y="420"/>
                    </a:moveTo>
                    <a:lnTo>
                      <a:pt x="58" y="421"/>
                    </a:lnTo>
                    <a:lnTo>
                      <a:pt x="58" y="423"/>
                    </a:lnTo>
                    <a:lnTo>
                      <a:pt x="60" y="423"/>
                    </a:lnTo>
                    <a:lnTo>
                      <a:pt x="62" y="423"/>
                    </a:lnTo>
                    <a:lnTo>
                      <a:pt x="64" y="425"/>
                    </a:lnTo>
                    <a:lnTo>
                      <a:pt x="62" y="425"/>
                    </a:lnTo>
                    <a:lnTo>
                      <a:pt x="60" y="425"/>
                    </a:lnTo>
                    <a:lnTo>
                      <a:pt x="60" y="423"/>
                    </a:lnTo>
                    <a:lnTo>
                      <a:pt x="58" y="425"/>
                    </a:lnTo>
                    <a:lnTo>
                      <a:pt x="56" y="425"/>
                    </a:lnTo>
                    <a:lnTo>
                      <a:pt x="56" y="427"/>
                    </a:lnTo>
                    <a:lnTo>
                      <a:pt x="54" y="427"/>
                    </a:lnTo>
                    <a:lnTo>
                      <a:pt x="54" y="425"/>
                    </a:lnTo>
                    <a:lnTo>
                      <a:pt x="52" y="425"/>
                    </a:lnTo>
                    <a:lnTo>
                      <a:pt x="48" y="425"/>
                    </a:lnTo>
                    <a:lnTo>
                      <a:pt x="46" y="427"/>
                    </a:lnTo>
                    <a:lnTo>
                      <a:pt x="44" y="427"/>
                    </a:lnTo>
                    <a:lnTo>
                      <a:pt x="44" y="429"/>
                    </a:lnTo>
                    <a:lnTo>
                      <a:pt x="42" y="429"/>
                    </a:lnTo>
                    <a:lnTo>
                      <a:pt x="42" y="431"/>
                    </a:lnTo>
                    <a:lnTo>
                      <a:pt x="41" y="431"/>
                    </a:lnTo>
                    <a:lnTo>
                      <a:pt x="39" y="431"/>
                    </a:lnTo>
                    <a:lnTo>
                      <a:pt x="37" y="431"/>
                    </a:lnTo>
                    <a:lnTo>
                      <a:pt x="35" y="431"/>
                    </a:lnTo>
                    <a:lnTo>
                      <a:pt x="35" y="429"/>
                    </a:lnTo>
                    <a:lnTo>
                      <a:pt x="33" y="427"/>
                    </a:lnTo>
                    <a:lnTo>
                      <a:pt x="35" y="427"/>
                    </a:lnTo>
                    <a:lnTo>
                      <a:pt x="35" y="425"/>
                    </a:lnTo>
                    <a:lnTo>
                      <a:pt x="37" y="425"/>
                    </a:lnTo>
                    <a:lnTo>
                      <a:pt x="39" y="425"/>
                    </a:lnTo>
                    <a:lnTo>
                      <a:pt x="39" y="423"/>
                    </a:lnTo>
                    <a:lnTo>
                      <a:pt x="41" y="421"/>
                    </a:lnTo>
                    <a:lnTo>
                      <a:pt x="41" y="420"/>
                    </a:lnTo>
                    <a:lnTo>
                      <a:pt x="42" y="420"/>
                    </a:lnTo>
                    <a:lnTo>
                      <a:pt x="44" y="420"/>
                    </a:lnTo>
                    <a:lnTo>
                      <a:pt x="48" y="418"/>
                    </a:lnTo>
                    <a:lnTo>
                      <a:pt x="50" y="418"/>
                    </a:lnTo>
                    <a:lnTo>
                      <a:pt x="52" y="416"/>
                    </a:lnTo>
                    <a:lnTo>
                      <a:pt x="56" y="418"/>
                    </a:lnTo>
                    <a:lnTo>
                      <a:pt x="58" y="420"/>
                    </a:lnTo>
                    <a:close/>
                    <a:moveTo>
                      <a:pt x="579" y="400"/>
                    </a:moveTo>
                    <a:lnTo>
                      <a:pt x="581" y="404"/>
                    </a:lnTo>
                    <a:lnTo>
                      <a:pt x="581" y="406"/>
                    </a:lnTo>
                    <a:lnTo>
                      <a:pt x="581" y="410"/>
                    </a:lnTo>
                    <a:lnTo>
                      <a:pt x="579" y="412"/>
                    </a:lnTo>
                    <a:lnTo>
                      <a:pt x="577" y="412"/>
                    </a:lnTo>
                    <a:lnTo>
                      <a:pt x="577" y="414"/>
                    </a:lnTo>
                    <a:lnTo>
                      <a:pt x="575" y="414"/>
                    </a:lnTo>
                    <a:lnTo>
                      <a:pt x="575" y="412"/>
                    </a:lnTo>
                    <a:lnTo>
                      <a:pt x="577" y="412"/>
                    </a:lnTo>
                    <a:lnTo>
                      <a:pt x="577" y="410"/>
                    </a:lnTo>
                    <a:lnTo>
                      <a:pt x="577" y="408"/>
                    </a:lnTo>
                    <a:lnTo>
                      <a:pt x="575" y="410"/>
                    </a:lnTo>
                    <a:lnTo>
                      <a:pt x="575" y="412"/>
                    </a:lnTo>
                    <a:lnTo>
                      <a:pt x="573" y="412"/>
                    </a:lnTo>
                    <a:lnTo>
                      <a:pt x="573" y="410"/>
                    </a:lnTo>
                    <a:lnTo>
                      <a:pt x="575" y="408"/>
                    </a:lnTo>
                    <a:lnTo>
                      <a:pt x="575" y="406"/>
                    </a:lnTo>
                    <a:lnTo>
                      <a:pt x="573" y="404"/>
                    </a:lnTo>
                    <a:lnTo>
                      <a:pt x="573" y="406"/>
                    </a:lnTo>
                    <a:lnTo>
                      <a:pt x="575" y="406"/>
                    </a:lnTo>
                    <a:lnTo>
                      <a:pt x="575" y="408"/>
                    </a:lnTo>
                    <a:lnTo>
                      <a:pt x="573" y="410"/>
                    </a:lnTo>
                    <a:lnTo>
                      <a:pt x="573" y="408"/>
                    </a:lnTo>
                    <a:lnTo>
                      <a:pt x="571" y="408"/>
                    </a:lnTo>
                    <a:lnTo>
                      <a:pt x="573" y="408"/>
                    </a:lnTo>
                    <a:lnTo>
                      <a:pt x="573" y="406"/>
                    </a:lnTo>
                    <a:lnTo>
                      <a:pt x="571" y="406"/>
                    </a:lnTo>
                    <a:lnTo>
                      <a:pt x="571" y="408"/>
                    </a:lnTo>
                    <a:lnTo>
                      <a:pt x="571" y="410"/>
                    </a:lnTo>
                    <a:lnTo>
                      <a:pt x="573" y="410"/>
                    </a:lnTo>
                    <a:lnTo>
                      <a:pt x="571" y="412"/>
                    </a:lnTo>
                    <a:lnTo>
                      <a:pt x="569" y="410"/>
                    </a:lnTo>
                    <a:lnTo>
                      <a:pt x="567" y="410"/>
                    </a:lnTo>
                    <a:lnTo>
                      <a:pt x="567" y="408"/>
                    </a:lnTo>
                    <a:lnTo>
                      <a:pt x="569" y="406"/>
                    </a:lnTo>
                    <a:lnTo>
                      <a:pt x="569" y="404"/>
                    </a:lnTo>
                    <a:lnTo>
                      <a:pt x="569" y="402"/>
                    </a:lnTo>
                    <a:lnTo>
                      <a:pt x="569" y="400"/>
                    </a:lnTo>
                    <a:lnTo>
                      <a:pt x="571" y="398"/>
                    </a:lnTo>
                    <a:lnTo>
                      <a:pt x="571" y="396"/>
                    </a:lnTo>
                    <a:lnTo>
                      <a:pt x="573" y="396"/>
                    </a:lnTo>
                    <a:lnTo>
                      <a:pt x="575" y="396"/>
                    </a:lnTo>
                    <a:lnTo>
                      <a:pt x="577" y="396"/>
                    </a:lnTo>
                    <a:lnTo>
                      <a:pt x="577" y="398"/>
                    </a:lnTo>
                    <a:lnTo>
                      <a:pt x="579" y="400"/>
                    </a:lnTo>
                    <a:close/>
                    <a:moveTo>
                      <a:pt x="540" y="373"/>
                    </a:moveTo>
                    <a:lnTo>
                      <a:pt x="542" y="373"/>
                    </a:lnTo>
                    <a:lnTo>
                      <a:pt x="544" y="373"/>
                    </a:lnTo>
                    <a:lnTo>
                      <a:pt x="546" y="373"/>
                    </a:lnTo>
                    <a:lnTo>
                      <a:pt x="547" y="375"/>
                    </a:lnTo>
                    <a:lnTo>
                      <a:pt x="547" y="377"/>
                    </a:lnTo>
                    <a:lnTo>
                      <a:pt x="547" y="379"/>
                    </a:lnTo>
                    <a:lnTo>
                      <a:pt x="547" y="381"/>
                    </a:lnTo>
                    <a:lnTo>
                      <a:pt x="547" y="383"/>
                    </a:lnTo>
                    <a:lnTo>
                      <a:pt x="546" y="381"/>
                    </a:lnTo>
                    <a:lnTo>
                      <a:pt x="544" y="379"/>
                    </a:lnTo>
                    <a:lnTo>
                      <a:pt x="544" y="377"/>
                    </a:lnTo>
                    <a:lnTo>
                      <a:pt x="542" y="377"/>
                    </a:lnTo>
                    <a:lnTo>
                      <a:pt x="542" y="379"/>
                    </a:lnTo>
                    <a:lnTo>
                      <a:pt x="544" y="381"/>
                    </a:lnTo>
                    <a:lnTo>
                      <a:pt x="546" y="381"/>
                    </a:lnTo>
                    <a:lnTo>
                      <a:pt x="546" y="383"/>
                    </a:lnTo>
                    <a:lnTo>
                      <a:pt x="546" y="385"/>
                    </a:lnTo>
                    <a:lnTo>
                      <a:pt x="544" y="385"/>
                    </a:lnTo>
                    <a:lnTo>
                      <a:pt x="542" y="385"/>
                    </a:lnTo>
                    <a:lnTo>
                      <a:pt x="540" y="385"/>
                    </a:lnTo>
                    <a:lnTo>
                      <a:pt x="538" y="385"/>
                    </a:lnTo>
                    <a:lnTo>
                      <a:pt x="536" y="385"/>
                    </a:lnTo>
                    <a:lnTo>
                      <a:pt x="536" y="383"/>
                    </a:lnTo>
                    <a:lnTo>
                      <a:pt x="538" y="383"/>
                    </a:lnTo>
                    <a:lnTo>
                      <a:pt x="536" y="381"/>
                    </a:lnTo>
                    <a:lnTo>
                      <a:pt x="536" y="379"/>
                    </a:lnTo>
                    <a:lnTo>
                      <a:pt x="536" y="377"/>
                    </a:lnTo>
                    <a:lnTo>
                      <a:pt x="534" y="375"/>
                    </a:lnTo>
                    <a:lnTo>
                      <a:pt x="536" y="375"/>
                    </a:lnTo>
                    <a:lnTo>
                      <a:pt x="532" y="373"/>
                    </a:lnTo>
                    <a:lnTo>
                      <a:pt x="530" y="373"/>
                    </a:lnTo>
                    <a:lnTo>
                      <a:pt x="530" y="371"/>
                    </a:lnTo>
                    <a:lnTo>
                      <a:pt x="532" y="371"/>
                    </a:lnTo>
                    <a:lnTo>
                      <a:pt x="534" y="371"/>
                    </a:lnTo>
                    <a:lnTo>
                      <a:pt x="536" y="371"/>
                    </a:lnTo>
                    <a:lnTo>
                      <a:pt x="538" y="371"/>
                    </a:lnTo>
                    <a:lnTo>
                      <a:pt x="540" y="371"/>
                    </a:lnTo>
                    <a:lnTo>
                      <a:pt x="540" y="373"/>
                    </a:lnTo>
                    <a:close/>
                    <a:moveTo>
                      <a:pt x="1521" y="705"/>
                    </a:moveTo>
                    <a:lnTo>
                      <a:pt x="1517" y="707"/>
                    </a:lnTo>
                    <a:lnTo>
                      <a:pt x="1519" y="707"/>
                    </a:lnTo>
                    <a:lnTo>
                      <a:pt x="1521" y="707"/>
                    </a:lnTo>
                    <a:lnTo>
                      <a:pt x="1523" y="707"/>
                    </a:lnTo>
                    <a:lnTo>
                      <a:pt x="1523" y="705"/>
                    </a:lnTo>
                    <a:lnTo>
                      <a:pt x="1525" y="705"/>
                    </a:lnTo>
                    <a:lnTo>
                      <a:pt x="1526" y="705"/>
                    </a:lnTo>
                    <a:lnTo>
                      <a:pt x="1528" y="705"/>
                    </a:lnTo>
                    <a:lnTo>
                      <a:pt x="1530" y="705"/>
                    </a:lnTo>
                    <a:lnTo>
                      <a:pt x="1526" y="707"/>
                    </a:lnTo>
                    <a:lnTo>
                      <a:pt x="1523" y="709"/>
                    </a:lnTo>
                    <a:lnTo>
                      <a:pt x="1521" y="709"/>
                    </a:lnTo>
                    <a:lnTo>
                      <a:pt x="1519" y="709"/>
                    </a:lnTo>
                    <a:lnTo>
                      <a:pt x="1517" y="711"/>
                    </a:lnTo>
                    <a:lnTo>
                      <a:pt x="1515" y="711"/>
                    </a:lnTo>
                    <a:lnTo>
                      <a:pt x="1513" y="711"/>
                    </a:lnTo>
                    <a:lnTo>
                      <a:pt x="1511" y="711"/>
                    </a:lnTo>
                    <a:lnTo>
                      <a:pt x="1509" y="711"/>
                    </a:lnTo>
                    <a:lnTo>
                      <a:pt x="1505" y="713"/>
                    </a:lnTo>
                    <a:lnTo>
                      <a:pt x="1503" y="713"/>
                    </a:lnTo>
                    <a:lnTo>
                      <a:pt x="1501" y="713"/>
                    </a:lnTo>
                    <a:lnTo>
                      <a:pt x="1499" y="715"/>
                    </a:lnTo>
                    <a:lnTo>
                      <a:pt x="1499" y="713"/>
                    </a:lnTo>
                    <a:lnTo>
                      <a:pt x="1497" y="713"/>
                    </a:lnTo>
                    <a:lnTo>
                      <a:pt x="1497" y="715"/>
                    </a:lnTo>
                    <a:lnTo>
                      <a:pt x="1495" y="715"/>
                    </a:lnTo>
                    <a:lnTo>
                      <a:pt x="1495" y="713"/>
                    </a:lnTo>
                    <a:lnTo>
                      <a:pt x="1497" y="711"/>
                    </a:lnTo>
                    <a:lnTo>
                      <a:pt x="1497" y="709"/>
                    </a:lnTo>
                    <a:lnTo>
                      <a:pt x="1499" y="709"/>
                    </a:lnTo>
                    <a:lnTo>
                      <a:pt x="1501" y="707"/>
                    </a:lnTo>
                    <a:lnTo>
                      <a:pt x="1503" y="707"/>
                    </a:lnTo>
                    <a:lnTo>
                      <a:pt x="1505" y="707"/>
                    </a:lnTo>
                    <a:lnTo>
                      <a:pt x="1507" y="707"/>
                    </a:lnTo>
                    <a:lnTo>
                      <a:pt x="1509" y="707"/>
                    </a:lnTo>
                    <a:lnTo>
                      <a:pt x="1511" y="707"/>
                    </a:lnTo>
                    <a:lnTo>
                      <a:pt x="1513" y="707"/>
                    </a:lnTo>
                    <a:lnTo>
                      <a:pt x="1515" y="707"/>
                    </a:lnTo>
                    <a:lnTo>
                      <a:pt x="1517" y="707"/>
                    </a:lnTo>
                    <a:lnTo>
                      <a:pt x="1519" y="707"/>
                    </a:lnTo>
                    <a:lnTo>
                      <a:pt x="1519" y="705"/>
                    </a:lnTo>
                    <a:lnTo>
                      <a:pt x="1521" y="705"/>
                    </a:lnTo>
                    <a:lnTo>
                      <a:pt x="1523" y="703"/>
                    </a:lnTo>
                    <a:lnTo>
                      <a:pt x="1525" y="703"/>
                    </a:lnTo>
                    <a:lnTo>
                      <a:pt x="1523" y="703"/>
                    </a:lnTo>
                    <a:lnTo>
                      <a:pt x="1521" y="705"/>
                    </a:lnTo>
                    <a:close/>
                    <a:moveTo>
                      <a:pt x="532" y="375"/>
                    </a:moveTo>
                    <a:lnTo>
                      <a:pt x="532" y="377"/>
                    </a:lnTo>
                    <a:lnTo>
                      <a:pt x="532" y="379"/>
                    </a:lnTo>
                    <a:lnTo>
                      <a:pt x="532" y="381"/>
                    </a:lnTo>
                    <a:lnTo>
                      <a:pt x="530" y="381"/>
                    </a:lnTo>
                    <a:lnTo>
                      <a:pt x="532" y="381"/>
                    </a:lnTo>
                    <a:lnTo>
                      <a:pt x="534" y="379"/>
                    </a:lnTo>
                    <a:lnTo>
                      <a:pt x="534" y="377"/>
                    </a:lnTo>
                    <a:lnTo>
                      <a:pt x="536" y="377"/>
                    </a:lnTo>
                    <a:lnTo>
                      <a:pt x="536" y="379"/>
                    </a:lnTo>
                    <a:lnTo>
                      <a:pt x="536" y="381"/>
                    </a:lnTo>
                    <a:lnTo>
                      <a:pt x="536" y="383"/>
                    </a:lnTo>
                    <a:lnTo>
                      <a:pt x="534" y="383"/>
                    </a:lnTo>
                    <a:lnTo>
                      <a:pt x="534" y="381"/>
                    </a:lnTo>
                    <a:lnTo>
                      <a:pt x="532" y="381"/>
                    </a:lnTo>
                    <a:lnTo>
                      <a:pt x="532" y="383"/>
                    </a:lnTo>
                    <a:lnTo>
                      <a:pt x="534" y="383"/>
                    </a:lnTo>
                    <a:lnTo>
                      <a:pt x="534" y="385"/>
                    </a:lnTo>
                    <a:lnTo>
                      <a:pt x="534" y="387"/>
                    </a:lnTo>
                    <a:lnTo>
                      <a:pt x="534" y="388"/>
                    </a:lnTo>
                    <a:lnTo>
                      <a:pt x="532" y="388"/>
                    </a:lnTo>
                    <a:lnTo>
                      <a:pt x="532" y="387"/>
                    </a:lnTo>
                    <a:lnTo>
                      <a:pt x="532" y="388"/>
                    </a:lnTo>
                    <a:lnTo>
                      <a:pt x="532" y="390"/>
                    </a:lnTo>
                    <a:lnTo>
                      <a:pt x="532" y="392"/>
                    </a:lnTo>
                    <a:lnTo>
                      <a:pt x="532" y="394"/>
                    </a:lnTo>
                    <a:lnTo>
                      <a:pt x="530" y="392"/>
                    </a:lnTo>
                    <a:lnTo>
                      <a:pt x="530" y="390"/>
                    </a:lnTo>
                    <a:lnTo>
                      <a:pt x="530" y="388"/>
                    </a:lnTo>
                    <a:lnTo>
                      <a:pt x="530" y="392"/>
                    </a:lnTo>
                    <a:lnTo>
                      <a:pt x="530" y="394"/>
                    </a:lnTo>
                    <a:lnTo>
                      <a:pt x="530" y="396"/>
                    </a:lnTo>
                    <a:lnTo>
                      <a:pt x="528" y="396"/>
                    </a:lnTo>
                    <a:lnTo>
                      <a:pt x="528" y="394"/>
                    </a:lnTo>
                    <a:lnTo>
                      <a:pt x="526" y="390"/>
                    </a:lnTo>
                    <a:lnTo>
                      <a:pt x="526" y="388"/>
                    </a:lnTo>
                    <a:lnTo>
                      <a:pt x="528" y="388"/>
                    </a:lnTo>
                    <a:lnTo>
                      <a:pt x="526" y="388"/>
                    </a:lnTo>
                    <a:lnTo>
                      <a:pt x="526" y="387"/>
                    </a:lnTo>
                    <a:lnTo>
                      <a:pt x="528" y="387"/>
                    </a:lnTo>
                    <a:lnTo>
                      <a:pt x="528" y="385"/>
                    </a:lnTo>
                    <a:lnTo>
                      <a:pt x="530" y="387"/>
                    </a:lnTo>
                    <a:lnTo>
                      <a:pt x="530" y="385"/>
                    </a:lnTo>
                    <a:lnTo>
                      <a:pt x="530" y="383"/>
                    </a:lnTo>
                    <a:lnTo>
                      <a:pt x="528" y="383"/>
                    </a:lnTo>
                    <a:lnTo>
                      <a:pt x="526" y="383"/>
                    </a:lnTo>
                    <a:lnTo>
                      <a:pt x="524" y="379"/>
                    </a:lnTo>
                    <a:lnTo>
                      <a:pt x="524" y="377"/>
                    </a:lnTo>
                    <a:lnTo>
                      <a:pt x="526" y="375"/>
                    </a:lnTo>
                    <a:lnTo>
                      <a:pt x="528" y="375"/>
                    </a:lnTo>
                    <a:lnTo>
                      <a:pt x="528" y="377"/>
                    </a:lnTo>
                    <a:lnTo>
                      <a:pt x="530" y="377"/>
                    </a:lnTo>
                    <a:lnTo>
                      <a:pt x="528" y="375"/>
                    </a:lnTo>
                    <a:lnTo>
                      <a:pt x="526" y="375"/>
                    </a:lnTo>
                    <a:lnTo>
                      <a:pt x="528" y="375"/>
                    </a:lnTo>
                    <a:lnTo>
                      <a:pt x="530" y="375"/>
                    </a:lnTo>
                    <a:lnTo>
                      <a:pt x="532" y="375"/>
                    </a:lnTo>
                    <a:close/>
                    <a:moveTo>
                      <a:pt x="233" y="338"/>
                    </a:moveTo>
                    <a:lnTo>
                      <a:pt x="235" y="342"/>
                    </a:lnTo>
                    <a:lnTo>
                      <a:pt x="237" y="340"/>
                    </a:lnTo>
                    <a:lnTo>
                      <a:pt x="243" y="342"/>
                    </a:lnTo>
                    <a:lnTo>
                      <a:pt x="243" y="344"/>
                    </a:lnTo>
                    <a:lnTo>
                      <a:pt x="241" y="346"/>
                    </a:lnTo>
                    <a:lnTo>
                      <a:pt x="239" y="346"/>
                    </a:lnTo>
                    <a:lnTo>
                      <a:pt x="239" y="344"/>
                    </a:lnTo>
                    <a:lnTo>
                      <a:pt x="237" y="344"/>
                    </a:lnTo>
                    <a:lnTo>
                      <a:pt x="237" y="346"/>
                    </a:lnTo>
                    <a:lnTo>
                      <a:pt x="235" y="346"/>
                    </a:lnTo>
                    <a:lnTo>
                      <a:pt x="233" y="346"/>
                    </a:lnTo>
                    <a:lnTo>
                      <a:pt x="231" y="348"/>
                    </a:lnTo>
                    <a:lnTo>
                      <a:pt x="229" y="350"/>
                    </a:lnTo>
                    <a:lnTo>
                      <a:pt x="227" y="350"/>
                    </a:lnTo>
                    <a:lnTo>
                      <a:pt x="225" y="348"/>
                    </a:lnTo>
                    <a:lnTo>
                      <a:pt x="223" y="348"/>
                    </a:lnTo>
                    <a:lnTo>
                      <a:pt x="221" y="346"/>
                    </a:lnTo>
                    <a:lnTo>
                      <a:pt x="223" y="344"/>
                    </a:lnTo>
                    <a:lnTo>
                      <a:pt x="225" y="346"/>
                    </a:lnTo>
                    <a:lnTo>
                      <a:pt x="227" y="346"/>
                    </a:lnTo>
                    <a:lnTo>
                      <a:pt x="225" y="344"/>
                    </a:lnTo>
                    <a:lnTo>
                      <a:pt x="223" y="344"/>
                    </a:lnTo>
                    <a:lnTo>
                      <a:pt x="225" y="342"/>
                    </a:lnTo>
                    <a:lnTo>
                      <a:pt x="229" y="342"/>
                    </a:lnTo>
                    <a:lnTo>
                      <a:pt x="229" y="340"/>
                    </a:lnTo>
                    <a:lnTo>
                      <a:pt x="231" y="338"/>
                    </a:lnTo>
                    <a:lnTo>
                      <a:pt x="233" y="338"/>
                    </a:lnTo>
                    <a:close/>
                    <a:moveTo>
                      <a:pt x="171" y="1064"/>
                    </a:moveTo>
                    <a:lnTo>
                      <a:pt x="171" y="1062"/>
                    </a:lnTo>
                    <a:lnTo>
                      <a:pt x="173" y="1062"/>
                    </a:lnTo>
                    <a:lnTo>
                      <a:pt x="175" y="1062"/>
                    </a:lnTo>
                    <a:lnTo>
                      <a:pt x="175" y="1064"/>
                    </a:lnTo>
                    <a:lnTo>
                      <a:pt x="176" y="1064"/>
                    </a:lnTo>
                    <a:lnTo>
                      <a:pt x="178" y="1066"/>
                    </a:lnTo>
                    <a:lnTo>
                      <a:pt x="176" y="1066"/>
                    </a:lnTo>
                    <a:lnTo>
                      <a:pt x="176" y="1068"/>
                    </a:lnTo>
                    <a:lnTo>
                      <a:pt x="175" y="1068"/>
                    </a:lnTo>
                    <a:lnTo>
                      <a:pt x="173" y="1068"/>
                    </a:lnTo>
                    <a:lnTo>
                      <a:pt x="171" y="1068"/>
                    </a:lnTo>
                    <a:lnTo>
                      <a:pt x="171" y="1066"/>
                    </a:lnTo>
                    <a:lnTo>
                      <a:pt x="169" y="1064"/>
                    </a:lnTo>
                    <a:lnTo>
                      <a:pt x="169" y="1066"/>
                    </a:lnTo>
                    <a:lnTo>
                      <a:pt x="169" y="1064"/>
                    </a:lnTo>
                    <a:lnTo>
                      <a:pt x="167" y="1064"/>
                    </a:lnTo>
                    <a:lnTo>
                      <a:pt x="167" y="1062"/>
                    </a:lnTo>
                    <a:lnTo>
                      <a:pt x="169" y="1060"/>
                    </a:lnTo>
                    <a:lnTo>
                      <a:pt x="169" y="1062"/>
                    </a:lnTo>
                    <a:lnTo>
                      <a:pt x="171" y="1064"/>
                    </a:lnTo>
                    <a:close/>
                    <a:moveTo>
                      <a:pt x="561" y="392"/>
                    </a:moveTo>
                    <a:lnTo>
                      <a:pt x="561" y="394"/>
                    </a:lnTo>
                    <a:lnTo>
                      <a:pt x="561" y="396"/>
                    </a:lnTo>
                    <a:lnTo>
                      <a:pt x="559" y="398"/>
                    </a:lnTo>
                    <a:lnTo>
                      <a:pt x="557" y="398"/>
                    </a:lnTo>
                    <a:lnTo>
                      <a:pt x="557" y="396"/>
                    </a:lnTo>
                    <a:lnTo>
                      <a:pt x="557" y="394"/>
                    </a:lnTo>
                    <a:lnTo>
                      <a:pt x="555" y="394"/>
                    </a:lnTo>
                    <a:lnTo>
                      <a:pt x="553" y="394"/>
                    </a:lnTo>
                    <a:lnTo>
                      <a:pt x="551" y="392"/>
                    </a:lnTo>
                    <a:lnTo>
                      <a:pt x="551" y="390"/>
                    </a:lnTo>
                    <a:lnTo>
                      <a:pt x="553" y="388"/>
                    </a:lnTo>
                    <a:lnTo>
                      <a:pt x="555" y="388"/>
                    </a:lnTo>
                    <a:lnTo>
                      <a:pt x="555" y="387"/>
                    </a:lnTo>
                    <a:lnTo>
                      <a:pt x="557" y="387"/>
                    </a:lnTo>
                    <a:lnTo>
                      <a:pt x="557" y="388"/>
                    </a:lnTo>
                    <a:lnTo>
                      <a:pt x="557" y="390"/>
                    </a:lnTo>
                    <a:lnTo>
                      <a:pt x="559" y="390"/>
                    </a:lnTo>
                    <a:lnTo>
                      <a:pt x="561" y="392"/>
                    </a:lnTo>
                    <a:close/>
                    <a:moveTo>
                      <a:pt x="309" y="307"/>
                    </a:moveTo>
                    <a:lnTo>
                      <a:pt x="307" y="307"/>
                    </a:lnTo>
                    <a:lnTo>
                      <a:pt x="309" y="305"/>
                    </a:lnTo>
                    <a:lnTo>
                      <a:pt x="309" y="303"/>
                    </a:lnTo>
                    <a:lnTo>
                      <a:pt x="311" y="301"/>
                    </a:lnTo>
                    <a:lnTo>
                      <a:pt x="312" y="301"/>
                    </a:lnTo>
                    <a:lnTo>
                      <a:pt x="314" y="301"/>
                    </a:lnTo>
                    <a:lnTo>
                      <a:pt x="314" y="299"/>
                    </a:lnTo>
                    <a:lnTo>
                      <a:pt x="316" y="299"/>
                    </a:lnTo>
                    <a:lnTo>
                      <a:pt x="316" y="297"/>
                    </a:lnTo>
                    <a:lnTo>
                      <a:pt x="318" y="295"/>
                    </a:lnTo>
                    <a:lnTo>
                      <a:pt x="318" y="293"/>
                    </a:lnTo>
                    <a:lnTo>
                      <a:pt x="320" y="293"/>
                    </a:lnTo>
                    <a:lnTo>
                      <a:pt x="324" y="295"/>
                    </a:lnTo>
                    <a:lnTo>
                      <a:pt x="322" y="295"/>
                    </a:lnTo>
                    <a:lnTo>
                      <a:pt x="322" y="297"/>
                    </a:lnTo>
                    <a:lnTo>
                      <a:pt x="320" y="297"/>
                    </a:lnTo>
                    <a:lnTo>
                      <a:pt x="318" y="299"/>
                    </a:lnTo>
                    <a:lnTo>
                      <a:pt x="314" y="303"/>
                    </a:lnTo>
                    <a:lnTo>
                      <a:pt x="314" y="305"/>
                    </a:lnTo>
                    <a:lnTo>
                      <a:pt x="311" y="307"/>
                    </a:lnTo>
                    <a:lnTo>
                      <a:pt x="309" y="307"/>
                    </a:lnTo>
                    <a:close/>
                    <a:moveTo>
                      <a:pt x="149" y="1055"/>
                    </a:moveTo>
                    <a:lnTo>
                      <a:pt x="151" y="1057"/>
                    </a:lnTo>
                    <a:lnTo>
                      <a:pt x="149" y="1057"/>
                    </a:lnTo>
                    <a:lnTo>
                      <a:pt x="147" y="1057"/>
                    </a:lnTo>
                    <a:lnTo>
                      <a:pt x="145" y="1057"/>
                    </a:lnTo>
                    <a:lnTo>
                      <a:pt x="143" y="1057"/>
                    </a:lnTo>
                    <a:lnTo>
                      <a:pt x="143" y="1055"/>
                    </a:lnTo>
                    <a:lnTo>
                      <a:pt x="142" y="1055"/>
                    </a:lnTo>
                    <a:lnTo>
                      <a:pt x="142" y="1053"/>
                    </a:lnTo>
                    <a:lnTo>
                      <a:pt x="143" y="1051"/>
                    </a:lnTo>
                    <a:lnTo>
                      <a:pt x="145" y="1051"/>
                    </a:lnTo>
                    <a:lnTo>
                      <a:pt x="147" y="1051"/>
                    </a:lnTo>
                    <a:lnTo>
                      <a:pt x="147" y="1053"/>
                    </a:lnTo>
                    <a:lnTo>
                      <a:pt x="147" y="1055"/>
                    </a:lnTo>
                    <a:lnTo>
                      <a:pt x="149" y="1055"/>
                    </a:lnTo>
                    <a:close/>
                    <a:moveTo>
                      <a:pt x="122" y="1047"/>
                    </a:moveTo>
                    <a:lnTo>
                      <a:pt x="120" y="1047"/>
                    </a:lnTo>
                    <a:lnTo>
                      <a:pt x="118" y="1045"/>
                    </a:lnTo>
                    <a:lnTo>
                      <a:pt x="116" y="1045"/>
                    </a:lnTo>
                    <a:lnTo>
                      <a:pt x="116" y="1043"/>
                    </a:lnTo>
                    <a:lnTo>
                      <a:pt x="118" y="1043"/>
                    </a:lnTo>
                    <a:lnTo>
                      <a:pt x="120" y="1041"/>
                    </a:lnTo>
                    <a:lnTo>
                      <a:pt x="122" y="1041"/>
                    </a:lnTo>
                    <a:lnTo>
                      <a:pt x="124" y="1041"/>
                    </a:lnTo>
                    <a:lnTo>
                      <a:pt x="124" y="1043"/>
                    </a:lnTo>
                    <a:lnTo>
                      <a:pt x="124" y="1045"/>
                    </a:lnTo>
                    <a:lnTo>
                      <a:pt x="124" y="1047"/>
                    </a:lnTo>
                    <a:lnTo>
                      <a:pt x="122" y="1047"/>
                    </a:lnTo>
                    <a:close/>
                    <a:moveTo>
                      <a:pt x="5471" y="464"/>
                    </a:moveTo>
                    <a:lnTo>
                      <a:pt x="5473" y="464"/>
                    </a:lnTo>
                    <a:lnTo>
                      <a:pt x="5473" y="466"/>
                    </a:lnTo>
                    <a:lnTo>
                      <a:pt x="5471" y="466"/>
                    </a:lnTo>
                    <a:lnTo>
                      <a:pt x="5470" y="466"/>
                    </a:lnTo>
                    <a:lnTo>
                      <a:pt x="5468" y="466"/>
                    </a:lnTo>
                    <a:lnTo>
                      <a:pt x="5466" y="466"/>
                    </a:lnTo>
                    <a:lnTo>
                      <a:pt x="5466" y="468"/>
                    </a:lnTo>
                    <a:lnTo>
                      <a:pt x="5464" y="468"/>
                    </a:lnTo>
                    <a:lnTo>
                      <a:pt x="5464" y="466"/>
                    </a:lnTo>
                    <a:lnTo>
                      <a:pt x="5462" y="464"/>
                    </a:lnTo>
                    <a:lnTo>
                      <a:pt x="5460" y="464"/>
                    </a:lnTo>
                    <a:lnTo>
                      <a:pt x="5458" y="464"/>
                    </a:lnTo>
                    <a:lnTo>
                      <a:pt x="5458" y="462"/>
                    </a:lnTo>
                    <a:lnTo>
                      <a:pt x="5460" y="462"/>
                    </a:lnTo>
                    <a:lnTo>
                      <a:pt x="5462" y="462"/>
                    </a:lnTo>
                    <a:lnTo>
                      <a:pt x="5464" y="462"/>
                    </a:lnTo>
                    <a:lnTo>
                      <a:pt x="5466" y="462"/>
                    </a:lnTo>
                    <a:lnTo>
                      <a:pt x="5468" y="462"/>
                    </a:lnTo>
                    <a:lnTo>
                      <a:pt x="5471" y="464"/>
                    </a:lnTo>
                    <a:close/>
                    <a:moveTo>
                      <a:pt x="553" y="425"/>
                    </a:moveTo>
                    <a:lnTo>
                      <a:pt x="551" y="425"/>
                    </a:lnTo>
                    <a:lnTo>
                      <a:pt x="549" y="425"/>
                    </a:lnTo>
                    <a:lnTo>
                      <a:pt x="549" y="423"/>
                    </a:lnTo>
                    <a:lnTo>
                      <a:pt x="547" y="421"/>
                    </a:lnTo>
                    <a:lnTo>
                      <a:pt x="546" y="420"/>
                    </a:lnTo>
                    <a:lnTo>
                      <a:pt x="544" y="418"/>
                    </a:lnTo>
                    <a:lnTo>
                      <a:pt x="544" y="416"/>
                    </a:lnTo>
                    <a:lnTo>
                      <a:pt x="544" y="414"/>
                    </a:lnTo>
                    <a:lnTo>
                      <a:pt x="544" y="412"/>
                    </a:lnTo>
                    <a:lnTo>
                      <a:pt x="546" y="412"/>
                    </a:lnTo>
                    <a:lnTo>
                      <a:pt x="546" y="414"/>
                    </a:lnTo>
                    <a:lnTo>
                      <a:pt x="547" y="416"/>
                    </a:lnTo>
                    <a:lnTo>
                      <a:pt x="549" y="420"/>
                    </a:lnTo>
                    <a:lnTo>
                      <a:pt x="551" y="421"/>
                    </a:lnTo>
                    <a:lnTo>
                      <a:pt x="551" y="423"/>
                    </a:lnTo>
                    <a:lnTo>
                      <a:pt x="553" y="425"/>
                    </a:lnTo>
                    <a:close/>
                    <a:moveTo>
                      <a:pt x="551" y="385"/>
                    </a:moveTo>
                    <a:lnTo>
                      <a:pt x="549" y="385"/>
                    </a:lnTo>
                    <a:lnTo>
                      <a:pt x="547" y="385"/>
                    </a:lnTo>
                    <a:lnTo>
                      <a:pt x="547" y="383"/>
                    </a:lnTo>
                    <a:lnTo>
                      <a:pt x="547" y="381"/>
                    </a:lnTo>
                    <a:lnTo>
                      <a:pt x="549" y="381"/>
                    </a:lnTo>
                    <a:lnTo>
                      <a:pt x="547" y="379"/>
                    </a:lnTo>
                    <a:lnTo>
                      <a:pt x="549" y="377"/>
                    </a:lnTo>
                    <a:lnTo>
                      <a:pt x="551" y="379"/>
                    </a:lnTo>
                    <a:lnTo>
                      <a:pt x="553" y="381"/>
                    </a:lnTo>
                    <a:lnTo>
                      <a:pt x="555" y="381"/>
                    </a:lnTo>
                    <a:lnTo>
                      <a:pt x="555" y="383"/>
                    </a:lnTo>
                    <a:lnTo>
                      <a:pt x="553" y="383"/>
                    </a:lnTo>
                    <a:lnTo>
                      <a:pt x="551" y="383"/>
                    </a:lnTo>
                    <a:lnTo>
                      <a:pt x="551" y="385"/>
                    </a:lnTo>
                    <a:close/>
                    <a:moveTo>
                      <a:pt x="561" y="388"/>
                    </a:moveTo>
                    <a:lnTo>
                      <a:pt x="561" y="387"/>
                    </a:lnTo>
                    <a:lnTo>
                      <a:pt x="563" y="387"/>
                    </a:lnTo>
                    <a:lnTo>
                      <a:pt x="563" y="388"/>
                    </a:lnTo>
                    <a:lnTo>
                      <a:pt x="565" y="390"/>
                    </a:lnTo>
                    <a:lnTo>
                      <a:pt x="563" y="392"/>
                    </a:lnTo>
                    <a:lnTo>
                      <a:pt x="561" y="392"/>
                    </a:lnTo>
                    <a:lnTo>
                      <a:pt x="561" y="390"/>
                    </a:lnTo>
                    <a:lnTo>
                      <a:pt x="559" y="390"/>
                    </a:lnTo>
                    <a:lnTo>
                      <a:pt x="557" y="390"/>
                    </a:lnTo>
                    <a:lnTo>
                      <a:pt x="557" y="388"/>
                    </a:lnTo>
                    <a:lnTo>
                      <a:pt x="557" y="387"/>
                    </a:lnTo>
                    <a:lnTo>
                      <a:pt x="557" y="385"/>
                    </a:lnTo>
                    <a:lnTo>
                      <a:pt x="559" y="385"/>
                    </a:lnTo>
                    <a:lnTo>
                      <a:pt x="559" y="387"/>
                    </a:lnTo>
                    <a:lnTo>
                      <a:pt x="561" y="387"/>
                    </a:lnTo>
                    <a:lnTo>
                      <a:pt x="561" y="388"/>
                    </a:lnTo>
                    <a:close/>
                    <a:moveTo>
                      <a:pt x="503" y="373"/>
                    </a:moveTo>
                    <a:lnTo>
                      <a:pt x="501" y="373"/>
                    </a:lnTo>
                    <a:lnTo>
                      <a:pt x="501" y="371"/>
                    </a:lnTo>
                    <a:lnTo>
                      <a:pt x="503" y="371"/>
                    </a:lnTo>
                    <a:lnTo>
                      <a:pt x="503" y="369"/>
                    </a:lnTo>
                    <a:lnTo>
                      <a:pt x="501" y="369"/>
                    </a:lnTo>
                    <a:lnTo>
                      <a:pt x="501" y="365"/>
                    </a:lnTo>
                    <a:lnTo>
                      <a:pt x="503" y="365"/>
                    </a:lnTo>
                    <a:lnTo>
                      <a:pt x="505" y="365"/>
                    </a:lnTo>
                    <a:lnTo>
                      <a:pt x="505" y="367"/>
                    </a:lnTo>
                    <a:lnTo>
                      <a:pt x="507" y="367"/>
                    </a:lnTo>
                    <a:lnTo>
                      <a:pt x="507" y="369"/>
                    </a:lnTo>
                    <a:lnTo>
                      <a:pt x="507" y="371"/>
                    </a:lnTo>
                    <a:lnTo>
                      <a:pt x="505" y="373"/>
                    </a:lnTo>
                    <a:lnTo>
                      <a:pt x="503" y="373"/>
                    </a:lnTo>
                    <a:close/>
                    <a:moveTo>
                      <a:pt x="549" y="390"/>
                    </a:moveTo>
                    <a:lnTo>
                      <a:pt x="546" y="388"/>
                    </a:lnTo>
                    <a:lnTo>
                      <a:pt x="546" y="387"/>
                    </a:lnTo>
                    <a:lnTo>
                      <a:pt x="547" y="387"/>
                    </a:lnTo>
                    <a:lnTo>
                      <a:pt x="547" y="385"/>
                    </a:lnTo>
                    <a:lnTo>
                      <a:pt x="549" y="385"/>
                    </a:lnTo>
                    <a:lnTo>
                      <a:pt x="551" y="385"/>
                    </a:lnTo>
                    <a:lnTo>
                      <a:pt x="553" y="385"/>
                    </a:lnTo>
                    <a:lnTo>
                      <a:pt x="553" y="387"/>
                    </a:lnTo>
                    <a:lnTo>
                      <a:pt x="553" y="388"/>
                    </a:lnTo>
                    <a:lnTo>
                      <a:pt x="551" y="388"/>
                    </a:lnTo>
                    <a:lnTo>
                      <a:pt x="551" y="390"/>
                    </a:lnTo>
                    <a:lnTo>
                      <a:pt x="549" y="390"/>
                    </a:lnTo>
                    <a:close/>
                    <a:moveTo>
                      <a:pt x="103" y="410"/>
                    </a:moveTo>
                    <a:lnTo>
                      <a:pt x="105" y="410"/>
                    </a:lnTo>
                    <a:lnTo>
                      <a:pt x="105" y="412"/>
                    </a:lnTo>
                    <a:lnTo>
                      <a:pt x="105" y="414"/>
                    </a:lnTo>
                    <a:lnTo>
                      <a:pt x="107" y="414"/>
                    </a:lnTo>
                    <a:lnTo>
                      <a:pt x="105" y="414"/>
                    </a:lnTo>
                    <a:lnTo>
                      <a:pt x="103" y="414"/>
                    </a:lnTo>
                    <a:lnTo>
                      <a:pt x="101" y="416"/>
                    </a:lnTo>
                    <a:lnTo>
                      <a:pt x="99" y="414"/>
                    </a:lnTo>
                    <a:lnTo>
                      <a:pt x="99" y="412"/>
                    </a:lnTo>
                    <a:lnTo>
                      <a:pt x="99" y="410"/>
                    </a:lnTo>
                    <a:lnTo>
                      <a:pt x="101" y="410"/>
                    </a:lnTo>
                    <a:lnTo>
                      <a:pt x="101" y="408"/>
                    </a:lnTo>
                    <a:lnTo>
                      <a:pt x="103" y="410"/>
                    </a:lnTo>
                    <a:close/>
                    <a:moveTo>
                      <a:pt x="332" y="291"/>
                    </a:moveTo>
                    <a:lnTo>
                      <a:pt x="334" y="291"/>
                    </a:lnTo>
                    <a:lnTo>
                      <a:pt x="336" y="291"/>
                    </a:lnTo>
                    <a:lnTo>
                      <a:pt x="338" y="293"/>
                    </a:lnTo>
                    <a:lnTo>
                      <a:pt x="336" y="293"/>
                    </a:lnTo>
                    <a:lnTo>
                      <a:pt x="334" y="293"/>
                    </a:lnTo>
                    <a:lnTo>
                      <a:pt x="332" y="293"/>
                    </a:lnTo>
                    <a:lnTo>
                      <a:pt x="332" y="295"/>
                    </a:lnTo>
                    <a:lnTo>
                      <a:pt x="330" y="295"/>
                    </a:lnTo>
                    <a:lnTo>
                      <a:pt x="328" y="295"/>
                    </a:lnTo>
                    <a:lnTo>
                      <a:pt x="328" y="297"/>
                    </a:lnTo>
                    <a:lnTo>
                      <a:pt x="328" y="295"/>
                    </a:lnTo>
                    <a:lnTo>
                      <a:pt x="330" y="293"/>
                    </a:lnTo>
                    <a:lnTo>
                      <a:pt x="328" y="293"/>
                    </a:lnTo>
                    <a:lnTo>
                      <a:pt x="326" y="293"/>
                    </a:lnTo>
                    <a:lnTo>
                      <a:pt x="326" y="291"/>
                    </a:lnTo>
                    <a:lnTo>
                      <a:pt x="328" y="291"/>
                    </a:lnTo>
                    <a:lnTo>
                      <a:pt x="330" y="291"/>
                    </a:lnTo>
                    <a:lnTo>
                      <a:pt x="332" y="291"/>
                    </a:lnTo>
                    <a:close/>
                    <a:moveTo>
                      <a:pt x="716" y="561"/>
                    </a:moveTo>
                    <a:lnTo>
                      <a:pt x="715" y="561"/>
                    </a:lnTo>
                    <a:lnTo>
                      <a:pt x="713" y="563"/>
                    </a:lnTo>
                    <a:lnTo>
                      <a:pt x="715" y="563"/>
                    </a:lnTo>
                    <a:lnTo>
                      <a:pt x="716" y="565"/>
                    </a:lnTo>
                    <a:lnTo>
                      <a:pt x="718" y="567"/>
                    </a:lnTo>
                    <a:lnTo>
                      <a:pt x="718" y="569"/>
                    </a:lnTo>
                    <a:lnTo>
                      <a:pt x="716" y="569"/>
                    </a:lnTo>
                    <a:lnTo>
                      <a:pt x="715" y="567"/>
                    </a:lnTo>
                    <a:lnTo>
                      <a:pt x="715" y="565"/>
                    </a:lnTo>
                    <a:lnTo>
                      <a:pt x="713" y="563"/>
                    </a:lnTo>
                    <a:lnTo>
                      <a:pt x="713" y="559"/>
                    </a:lnTo>
                    <a:lnTo>
                      <a:pt x="715" y="559"/>
                    </a:lnTo>
                    <a:lnTo>
                      <a:pt x="716" y="561"/>
                    </a:lnTo>
                    <a:close/>
                    <a:moveTo>
                      <a:pt x="538" y="396"/>
                    </a:moveTo>
                    <a:lnTo>
                      <a:pt x="536" y="398"/>
                    </a:lnTo>
                    <a:lnTo>
                      <a:pt x="534" y="396"/>
                    </a:lnTo>
                    <a:lnTo>
                      <a:pt x="536" y="394"/>
                    </a:lnTo>
                    <a:lnTo>
                      <a:pt x="538" y="392"/>
                    </a:lnTo>
                    <a:lnTo>
                      <a:pt x="540" y="392"/>
                    </a:lnTo>
                    <a:lnTo>
                      <a:pt x="542" y="392"/>
                    </a:lnTo>
                    <a:lnTo>
                      <a:pt x="542" y="394"/>
                    </a:lnTo>
                    <a:lnTo>
                      <a:pt x="540" y="396"/>
                    </a:lnTo>
                    <a:lnTo>
                      <a:pt x="538" y="396"/>
                    </a:lnTo>
                    <a:close/>
                    <a:moveTo>
                      <a:pt x="311" y="293"/>
                    </a:moveTo>
                    <a:lnTo>
                      <a:pt x="312" y="293"/>
                    </a:lnTo>
                    <a:lnTo>
                      <a:pt x="311" y="297"/>
                    </a:lnTo>
                    <a:lnTo>
                      <a:pt x="309" y="297"/>
                    </a:lnTo>
                    <a:lnTo>
                      <a:pt x="307" y="297"/>
                    </a:lnTo>
                    <a:lnTo>
                      <a:pt x="309" y="295"/>
                    </a:lnTo>
                    <a:lnTo>
                      <a:pt x="309" y="293"/>
                    </a:lnTo>
                    <a:lnTo>
                      <a:pt x="309" y="291"/>
                    </a:lnTo>
                    <a:lnTo>
                      <a:pt x="311" y="289"/>
                    </a:lnTo>
                    <a:lnTo>
                      <a:pt x="312" y="291"/>
                    </a:lnTo>
                    <a:lnTo>
                      <a:pt x="311" y="291"/>
                    </a:lnTo>
                    <a:lnTo>
                      <a:pt x="311" y="293"/>
                    </a:lnTo>
                    <a:close/>
                    <a:moveTo>
                      <a:pt x="163" y="1059"/>
                    </a:moveTo>
                    <a:lnTo>
                      <a:pt x="165" y="1059"/>
                    </a:lnTo>
                    <a:lnTo>
                      <a:pt x="167" y="1059"/>
                    </a:lnTo>
                    <a:lnTo>
                      <a:pt x="165" y="1060"/>
                    </a:lnTo>
                    <a:lnTo>
                      <a:pt x="163" y="1060"/>
                    </a:lnTo>
                    <a:lnTo>
                      <a:pt x="161" y="1060"/>
                    </a:lnTo>
                    <a:lnTo>
                      <a:pt x="159" y="1060"/>
                    </a:lnTo>
                    <a:lnTo>
                      <a:pt x="157" y="1060"/>
                    </a:lnTo>
                    <a:lnTo>
                      <a:pt x="157" y="1059"/>
                    </a:lnTo>
                    <a:lnTo>
                      <a:pt x="159" y="1059"/>
                    </a:lnTo>
                    <a:lnTo>
                      <a:pt x="161" y="1059"/>
                    </a:lnTo>
                    <a:lnTo>
                      <a:pt x="163" y="1059"/>
                    </a:lnTo>
                    <a:close/>
                    <a:moveTo>
                      <a:pt x="221" y="373"/>
                    </a:moveTo>
                    <a:lnTo>
                      <a:pt x="219" y="371"/>
                    </a:lnTo>
                    <a:lnTo>
                      <a:pt x="221" y="367"/>
                    </a:lnTo>
                    <a:lnTo>
                      <a:pt x="223" y="369"/>
                    </a:lnTo>
                    <a:lnTo>
                      <a:pt x="227" y="369"/>
                    </a:lnTo>
                    <a:lnTo>
                      <a:pt x="223" y="371"/>
                    </a:lnTo>
                    <a:lnTo>
                      <a:pt x="221" y="373"/>
                    </a:lnTo>
                    <a:close/>
                    <a:moveTo>
                      <a:pt x="573" y="414"/>
                    </a:moveTo>
                    <a:lnTo>
                      <a:pt x="573" y="416"/>
                    </a:lnTo>
                    <a:lnTo>
                      <a:pt x="575" y="416"/>
                    </a:lnTo>
                    <a:lnTo>
                      <a:pt x="573" y="418"/>
                    </a:lnTo>
                    <a:lnTo>
                      <a:pt x="571" y="418"/>
                    </a:lnTo>
                    <a:lnTo>
                      <a:pt x="569" y="418"/>
                    </a:lnTo>
                    <a:lnTo>
                      <a:pt x="571" y="416"/>
                    </a:lnTo>
                    <a:lnTo>
                      <a:pt x="571" y="414"/>
                    </a:lnTo>
                    <a:lnTo>
                      <a:pt x="571" y="412"/>
                    </a:lnTo>
                    <a:lnTo>
                      <a:pt x="573" y="412"/>
                    </a:lnTo>
                    <a:lnTo>
                      <a:pt x="573" y="414"/>
                    </a:lnTo>
                    <a:close/>
                    <a:moveTo>
                      <a:pt x="21" y="439"/>
                    </a:moveTo>
                    <a:lnTo>
                      <a:pt x="19" y="439"/>
                    </a:lnTo>
                    <a:lnTo>
                      <a:pt x="17" y="439"/>
                    </a:lnTo>
                    <a:lnTo>
                      <a:pt x="15" y="439"/>
                    </a:lnTo>
                    <a:lnTo>
                      <a:pt x="15" y="437"/>
                    </a:lnTo>
                    <a:lnTo>
                      <a:pt x="17" y="435"/>
                    </a:lnTo>
                    <a:lnTo>
                      <a:pt x="23" y="437"/>
                    </a:lnTo>
                    <a:lnTo>
                      <a:pt x="21" y="437"/>
                    </a:lnTo>
                    <a:lnTo>
                      <a:pt x="21" y="439"/>
                    </a:lnTo>
                    <a:close/>
                    <a:moveTo>
                      <a:pt x="97" y="336"/>
                    </a:moveTo>
                    <a:lnTo>
                      <a:pt x="95" y="336"/>
                    </a:lnTo>
                    <a:lnTo>
                      <a:pt x="95" y="334"/>
                    </a:lnTo>
                    <a:lnTo>
                      <a:pt x="97" y="332"/>
                    </a:lnTo>
                    <a:lnTo>
                      <a:pt x="99" y="332"/>
                    </a:lnTo>
                    <a:lnTo>
                      <a:pt x="101" y="330"/>
                    </a:lnTo>
                    <a:lnTo>
                      <a:pt x="103" y="330"/>
                    </a:lnTo>
                    <a:lnTo>
                      <a:pt x="99" y="336"/>
                    </a:lnTo>
                    <a:lnTo>
                      <a:pt x="97" y="336"/>
                    </a:lnTo>
                    <a:close/>
                    <a:moveTo>
                      <a:pt x="116" y="416"/>
                    </a:moveTo>
                    <a:lnTo>
                      <a:pt x="114" y="416"/>
                    </a:lnTo>
                    <a:lnTo>
                      <a:pt x="112" y="418"/>
                    </a:lnTo>
                    <a:lnTo>
                      <a:pt x="110" y="418"/>
                    </a:lnTo>
                    <a:lnTo>
                      <a:pt x="110" y="420"/>
                    </a:lnTo>
                    <a:lnTo>
                      <a:pt x="110" y="421"/>
                    </a:lnTo>
                    <a:lnTo>
                      <a:pt x="109" y="420"/>
                    </a:lnTo>
                    <a:lnTo>
                      <a:pt x="110" y="418"/>
                    </a:lnTo>
                    <a:lnTo>
                      <a:pt x="110" y="416"/>
                    </a:lnTo>
                    <a:lnTo>
                      <a:pt x="110" y="414"/>
                    </a:lnTo>
                    <a:lnTo>
                      <a:pt x="112" y="414"/>
                    </a:lnTo>
                    <a:lnTo>
                      <a:pt x="112" y="416"/>
                    </a:lnTo>
                    <a:lnTo>
                      <a:pt x="114" y="414"/>
                    </a:lnTo>
                    <a:lnTo>
                      <a:pt x="114" y="412"/>
                    </a:lnTo>
                    <a:lnTo>
                      <a:pt x="116" y="412"/>
                    </a:lnTo>
                    <a:lnTo>
                      <a:pt x="116" y="414"/>
                    </a:lnTo>
                    <a:lnTo>
                      <a:pt x="116" y="416"/>
                    </a:lnTo>
                    <a:close/>
                    <a:moveTo>
                      <a:pt x="5541" y="482"/>
                    </a:moveTo>
                    <a:lnTo>
                      <a:pt x="5539" y="486"/>
                    </a:lnTo>
                    <a:lnTo>
                      <a:pt x="5538" y="486"/>
                    </a:lnTo>
                    <a:lnTo>
                      <a:pt x="5536" y="486"/>
                    </a:lnTo>
                    <a:lnTo>
                      <a:pt x="5536" y="488"/>
                    </a:lnTo>
                    <a:lnTo>
                      <a:pt x="5534" y="486"/>
                    </a:lnTo>
                    <a:lnTo>
                      <a:pt x="5536" y="484"/>
                    </a:lnTo>
                    <a:lnTo>
                      <a:pt x="5538" y="484"/>
                    </a:lnTo>
                    <a:lnTo>
                      <a:pt x="5538" y="482"/>
                    </a:lnTo>
                    <a:lnTo>
                      <a:pt x="5539" y="482"/>
                    </a:lnTo>
                    <a:lnTo>
                      <a:pt x="5541" y="482"/>
                    </a:lnTo>
                    <a:close/>
                    <a:moveTo>
                      <a:pt x="567" y="416"/>
                    </a:moveTo>
                    <a:lnTo>
                      <a:pt x="567" y="414"/>
                    </a:lnTo>
                    <a:lnTo>
                      <a:pt x="565" y="412"/>
                    </a:lnTo>
                    <a:lnTo>
                      <a:pt x="565" y="410"/>
                    </a:lnTo>
                    <a:lnTo>
                      <a:pt x="565" y="408"/>
                    </a:lnTo>
                    <a:lnTo>
                      <a:pt x="567" y="408"/>
                    </a:lnTo>
                    <a:lnTo>
                      <a:pt x="567" y="410"/>
                    </a:lnTo>
                    <a:lnTo>
                      <a:pt x="569" y="410"/>
                    </a:lnTo>
                    <a:lnTo>
                      <a:pt x="569" y="412"/>
                    </a:lnTo>
                    <a:lnTo>
                      <a:pt x="567" y="416"/>
                    </a:lnTo>
                    <a:close/>
                    <a:moveTo>
                      <a:pt x="5563" y="493"/>
                    </a:moveTo>
                    <a:lnTo>
                      <a:pt x="5567" y="497"/>
                    </a:lnTo>
                    <a:lnTo>
                      <a:pt x="5567" y="495"/>
                    </a:lnTo>
                    <a:lnTo>
                      <a:pt x="5569" y="497"/>
                    </a:lnTo>
                    <a:lnTo>
                      <a:pt x="5571" y="497"/>
                    </a:lnTo>
                    <a:lnTo>
                      <a:pt x="5569" y="497"/>
                    </a:lnTo>
                    <a:lnTo>
                      <a:pt x="5567" y="497"/>
                    </a:lnTo>
                    <a:lnTo>
                      <a:pt x="5563" y="495"/>
                    </a:lnTo>
                    <a:lnTo>
                      <a:pt x="5561" y="493"/>
                    </a:lnTo>
                    <a:lnTo>
                      <a:pt x="5559" y="493"/>
                    </a:lnTo>
                    <a:lnTo>
                      <a:pt x="5557" y="493"/>
                    </a:lnTo>
                    <a:lnTo>
                      <a:pt x="5557" y="491"/>
                    </a:lnTo>
                    <a:lnTo>
                      <a:pt x="5561" y="491"/>
                    </a:lnTo>
                    <a:lnTo>
                      <a:pt x="5563" y="493"/>
                    </a:lnTo>
                    <a:close/>
                    <a:moveTo>
                      <a:pt x="5479" y="472"/>
                    </a:moveTo>
                    <a:lnTo>
                      <a:pt x="5477" y="476"/>
                    </a:lnTo>
                    <a:lnTo>
                      <a:pt x="5475" y="476"/>
                    </a:lnTo>
                    <a:lnTo>
                      <a:pt x="5473" y="476"/>
                    </a:lnTo>
                    <a:lnTo>
                      <a:pt x="5471" y="476"/>
                    </a:lnTo>
                    <a:lnTo>
                      <a:pt x="5471" y="474"/>
                    </a:lnTo>
                    <a:lnTo>
                      <a:pt x="5473" y="474"/>
                    </a:lnTo>
                    <a:lnTo>
                      <a:pt x="5475" y="472"/>
                    </a:lnTo>
                    <a:lnTo>
                      <a:pt x="5477" y="472"/>
                    </a:lnTo>
                    <a:lnTo>
                      <a:pt x="5479" y="472"/>
                    </a:lnTo>
                    <a:close/>
                    <a:moveTo>
                      <a:pt x="1589" y="641"/>
                    </a:moveTo>
                    <a:lnTo>
                      <a:pt x="1587" y="643"/>
                    </a:lnTo>
                    <a:lnTo>
                      <a:pt x="1585" y="643"/>
                    </a:lnTo>
                    <a:lnTo>
                      <a:pt x="1585" y="641"/>
                    </a:lnTo>
                    <a:lnTo>
                      <a:pt x="1587" y="639"/>
                    </a:lnTo>
                    <a:lnTo>
                      <a:pt x="1589" y="639"/>
                    </a:lnTo>
                    <a:lnTo>
                      <a:pt x="1589" y="641"/>
                    </a:lnTo>
                    <a:close/>
                    <a:moveTo>
                      <a:pt x="334" y="291"/>
                    </a:moveTo>
                    <a:lnTo>
                      <a:pt x="334" y="289"/>
                    </a:lnTo>
                    <a:lnTo>
                      <a:pt x="336" y="289"/>
                    </a:lnTo>
                    <a:lnTo>
                      <a:pt x="340" y="287"/>
                    </a:lnTo>
                    <a:lnTo>
                      <a:pt x="342" y="287"/>
                    </a:lnTo>
                    <a:lnTo>
                      <a:pt x="340" y="289"/>
                    </a:lnTo>
                    <a:lnTo>
                      <a:pt x="338" y="289"/>
                    </a:lnTo>
                    <a:lnTo>
                      <a:pt x="336" y="291"/>
                    </a:lnTo>
                    <a:lnTo>
                      <a:pt x="334" y="291"/>
                    </a:lnTo>
                    <a:close/>
                    <a:moveTo>
                      <a:pt x="540" y="402"/>
                    </a:moveTo>
                    <a:lnTo>
                      <a:pt x="538" y="402"/>
                    </a:lnTo>
                    <a:lnTo>
                      <a:pt x="536" y="402"/>
                    </a:lnTo>
                    <a:lnTo>
                      <a:pt x="536" y="400"/>
                    </a:lnTo>
                    <a:lnTo>
                      <a:pt x="538" y="400"/>
                    </a:lnTo>
                    <a:lnTo>
                      <a:pt x="542" y="400"/>
                    </a:lnTo>
                    <a:lnTo>
                      <a:pt x="540" y="402"/>
                    </a:lnTo>
                    <a:close/>
                    <a:moveTo>
                      <a:pt x="491" y="353"/>
                    </a:moveTo>
                    <a:lnTo>
                      <a:pt x="491" y="352"/>
                    </a:lnTo>
                    <a:lnTo>
                      <a:pt x="489" y="350"/>
                    </a:lnTo>
                    <a:lnTo>
                      <a:pt x="489" y="348"/>
                    </a:lnTo>
                    <a:lnTo>
                      <a:pt x="491" y="348"/>
                    </a:lnTo>
                    <a:lnTo>
                      <a:pt x="493" y="348"/>
                    </a:lnTo>
                    <a:lnTo>
                      <a:pt x="493" y="350"/>
                    </a:lnTo>
                    <a:lnTo>
                      <a:pt x="493" y="352"/>
                    </a:lnTo>
                    <a:lnTo>
                      <a:pt x="493" y="353"/>
                    </a:lnTo>
                    <a:lnTo>
                      <a:pt x="491" y="353"/>
                    </a:lnTo>
                    <a:close/>
                    <a:moveTo>
                      <a:pt x="163" y="1066"/>
                    </a:moveTo>
                    <a:lnTo>
                      <a:pt x="161" y="1066"/>
                    </a:lnTo>
                    <a:lnTo>
                      <a:pt x="161" y="1064"/>
                    </a:lnTo>
                    <a:lnTo>
                      <a:pt x="161" y="1062"/>
                    </a:lnTo>
                    <a:lnTo>
                      <a:pt x="163" y="1062"/>
                    </a:lnTo>
                    <a:lnTo>
                      <a:pt x="163" y="1064"/>
                    </a:lnTo>
                    <a:lnTo>
                      <a:pt x="165" y="1064"/>
                    </a:lnTo>
                    <a:lnTo>
                      <a:pt x="165" y="1066"/>
                    </a:lnTo>
                    <a:lnTo>
                      <a:pt x="163" y="1066"/>
                    </a:lnTo>
                    <a:close/>
                    <a:moveTo>
                      <a:pt x="5574" y="486"/>
                    </a:moveTo>
                    <a:lnTo>
                      <a:pt x="5572" y="486"/>
                    </a:lnTo>
                    <a:lnTo>
                      <a:pt x="5571" y="486"/>
                    </a:lnTo>
                    <a:lnTo>
                      <a:pt x="5571" y="484"/>
                    </a:lnTo>
                    <a:lnTo>
                      <a:pt x="5572" y="484"/>
                    </a:lnTo>
                    <a:lnTo>
                      <a:pt x="5574" y="484"/>
                    </a:lnTo>
                    <a:lnTo>
                      <a:pt x="5574" y="486"/>
                    </a:lnTo>
                    <a:close/>
                    <a:moveTo>
                      <a:pt x="524" y="342"/>
                    </a:moveTo>
                    <a:lnTo>
                      <a:pt x="526" y="344"/>
                    </a:lnTo>
                    <a:lnTo>
                      <a:pt x="526" y="346"/>
                    </a:lnTo>
                    <a:lnTo>
                      <a:pt x="526" y="344"/>
                    </a:lnTo>
                    <a:lnTo>
                      <a:pt x="524" y="344"/>
                    </a:lnTo>
                    <a:lnTo>
                      <a:pt x="522" y="344"/>
                    </a:lnTo>
                    <a:lnTo>
                      <a:pt x="520" y="344"/>
                    </a:lnTo>
                    <a:lnTo>
                      <a:pt x="520" y="342"/>
                    </a:lnTo>
                    <a:lnTo>
                      <a:pt x="522" y="342"/>
                    </a:lnTo>
                    <a:lnTo>
                      <a:pt x="524" y="342"/>
                    </a:lnTo>
                    <a:close/>
                    <a:moveTo>
                      <a:pt x="1210" y="917"/>
                    </a:moveTo>
                    <a:lnTo>
                      <a:pt x="1208" y="917"/>
                    </a:lnTo>
                    <a:lnTo>
                      <a:pt x="1206" y="915"/>
                    </a:lnTo>
                    <a:lnTo>
                      <a:pt x="1208" y="913"/>
                    </a:lnTo>
                    <a:lnTo>
                      <a:pt x="1210" y="915"/>
                    </a:lnTo>
                    <a:lnTo>
                      <a:pt x="1210" y="917"/>
                    </a:lnTo>
                    <a:close/>
                    <a:moveTo>
                      <a:pt x="223" y="348"/>
                    </a:moveTo>
                    <a:lnTo>
                      <a:pt x="225" y="348"/>
                    </a:lnTo>
                    <a:lnTo>
                      <a:pt x="227" y="350"/>
                    </a:lnTo>
                    <a:lnTo>
                      <a:pt x="225" y="350"/>
                    </a:lnTo>
                    <a:lnTo>
                      <a:pt x="223" y="350"/>
                    </a:lnTo>
                    <a:lnTo>
                      <a:pt x="219" y="348"/>
                    </a:lnTo>
                    <a:lnTo>
                      <a:pt x="221" y="346"/>
                    </a:lnTo>
                    <a:lnTo>
                      <a:pt x="223" y="348"/>
                    </a:lnTo>
                    <a:close/>
                    <a:moveTo>
                      <a:pt x="757" y="835"/>
                    </a:moveTo>
                    <a:lnTo>
                      <a:pt x="761" y="835"/>
                    </a:lnTo>
                    <a:lnTo>
                      <a:pt x="763" y="835"/>
                    </a:lnTo>
                    <a:lnTo>
                      <a:pt x="761" y="837"/>
                    </a:lnTo>
                    <a:lnTo>
                      <a:pt x="759" y="837"/>
                    </a:lnTo>
                    <a:lnTo>
                      <a:pt x="757" y="837"/>
                    </a:lnTo>
                    <a:lnTo>
                      <a:pt x="757" y="835"/>
                    </a:lnTo>
                    <a:close/>
                    <a:moveTo>
                      <a:pt x="75" y="214"/>
                    </a:moveTo>
                    <a:lnTo>
                      <a:pt x="72" y="216"/>
                    </a:lnTo>
                    <a:lnTo>
                      <a:pt x="72" y="214"/>
                    </a:lnTo>
                    <a:lnTo>
                      <a:pt x="70" y="214"/>
                    </a:lnTo>
                    <a:lnTo>
                      <a:pt x="70" y="212"/>
                    </a:lnTo>
                    <a:lnTo>
                      <a:pt x="72" y="212"/>
                    </a:lnTo>
                    <a:lnTo>
                      <a:pt x="74" y="212"/>
                    </a:lnTo>
                    <a:lnTo>
                      <a:pt x="75" y="212"/>
                    </a:lnTo>
                    <a:lnTo>
                      <a:pt x="75" y="214"/>
                    </a:lnTo>
                    <a:close/>
                    <a:moveTo>
                      <a:pt x="1552" y="697"/>
                    </a:moveTo>
                    <a:lnTo>
                      <a:pt x="1552" y="699"/>
                    </a:lnTo>
                    <a:lnTo>
                      <a:pt x="1550" y="699"/>
                    </a:lnTo>
                    <a:lnTo>
                      <a:pt x="1548" y="699"/>
                    </a:lnTo>
                    <a:lnTo>
                      <a:pt x="1546" y="699"/>
                    </a:lnTo>
                    <a:lnTo>
                      <a:pt x="1550" y="697"/>
                    </a:lnTo>
                    <a:lnTo>
                      <a:pt x="1552" y="697"/>
                    </a:lnTo>
                    <a:close/>
                    <a:moveTo>
                      <a:pt x="233" y="338"/>
                    </a:moveTo>
                    <a:lnTo>
                      <a:pt x="231" y="338"/>
                    </a:lnTo>
                    <a:lnTo>
                      <a:pt x="231" y="336"/>
                    </a:lnTo>
                    <a:lnTo>
                      <a:pt x="233" y="336"/>
                    </a:lnTo>
                    <a:lnTo>
                      <a:pt x="235" y="336"/>
                    </a:lnTo>
                    <a:lnTo>
                      <a:pt x="235" y="334"/>
                    </a:lnTo>
                    <a:lnTo>
                      <a:pt x="237" y="334"/>
                    </a:lnTo>
                    <a:lnTo>
                      <a:pt x="237" y="336"/>
                    </a:lnTo>
                    <a:lnTo>
                      <a:pt x="235" y="336"/>
                    </a:lnTo>
                    <a:lnTo>
                      <a:pt x="235" y="338"/>
                    </a:lnTo>
                    <a:lnTo>
                      <a:pt x="233" y="338"/>
                    </a:lnTo>
                    <a:close/>
                    <a:moveTo>
                      <a:pt x="23" y="437"/>
                    </a:moveTo>
                    <a:lnTo>
                      <a:pt x="21" y="435"/>
                    </a:lnTo>
                    <a:lnTo>
                      <a:pt x="23" y="433"/>
                    </a:lnTo>
                    <a:lnTo>
                      <a:pt x="25" y="433"/>
                    </a:lnTo>
                    <a:lnTo>
                      <a:pt x="25" y="435"/>
                    </a:lnTo>
                    <a:lnTo>
                      <a:pt x="25" y="437"/>
                    </a:lnTo>
                    <a:lnTo>
                      <a:pt x="23" y="437"/>
                    </a:lnTo>
                    <a:close/>
                    <a:moveTo>
                      <a:pt x="202" y="383"/>
                    </a:moveTo>
                    <a:lnTo>
                      <a:pt x="204" y="383"/>
                    </a:lnTo>
                    <a:lnTo>
                      <a:pt x="202" y="383"/>
                    </a:lnTo>
                    <a:lnTo>
                      <a:pt x="204" y="383"/>
                    </a:lnTo>
                    <a:lnTo>
                      <a:pt x="202" y="383"/>
                    </a:lnTo>
                    <a:lnTo>
                      <a:pt x="202" y="385"/>
                    </a:lnTo>
                    <a:lnTo>
                      <a:pt x="200" y="385"/>
                    </a:lnTo>
                    <a:lnTo>
                      <a:pt x="198" y="385"/>
                    </a:lnTo>
                    <a:lnTo>
                      <a:pt x="198" y="387"/>
                    </a:lnTo>
                    <a:lnTo>
                      <a:pt x="196" y="387"/>
                    </a:lnTo>
                    <a:lnTo>
                      <a:pt x="198" y="385"/>
                    </a:lnTo>
                    <a:lnTo>
                      <a:pt x="198" y="383"/>
                    </a:lnTo>
                    <a:lnTo>
                      <a:pt x="200" y="383"/>
                    </a:lnTo>
                    <a:lnTo>
                      <a:pt x="202" y="383"/>
                    </a:lnTo>
                    <a:lnTo>
                      <a:pt x="202" y="381"/>
                    </a:lnTo>
                    <a:lnTo>
                      <a:pt x="202" y="383"/>
                    </a:lnTo>
                    <a:close/>
                    <a:moveTo>
                      <a:pt x="553" y="418"/>
                    </a:moveTo>
                    <a:lnTo>
                      <a:pt x="551" y="418"/>
                    </a:lnTo>
                    <a:lnTo>
                      <a:pt x="549" y="418"/>
                    </a:lnTo>
                    <a:lnTo>
                      <a:pt x="549" y="416"/>
                    </a:lnTo>
                    <a:lnTo>
                      <a:pt x="549" y="414"/>
                    </a:lnTo>
                    <a:lnTo>
                      <a:pt x="551" y="416"/>
                    </a:lnTo>
                    <a:lnTo>
                      <a:pt x="553" y="418"/>
                    </a:lnTo>
                    <a:close/>
                    <a:moveTo>
                      <a:pt x="575" y="421"/>
                    </a:moveTo>
                    <a:lnTo>
                      <a:pt x="573" y="421"/>
                    </a:lnTo>
                    <a:lnTo>
                      <a:pt x="571" y="420"/>
                    </a:lnTo>
                    <a:lnTo>
                      <a:pt x="573" y="420"/>
                    </a:lnTo>
                    <a:lnTo>
                      <a:pt x="575" y="418"/>
                    </a:lnTo>
                    <a:lnTo>
                      <a:pt x="575" y="420"/>
                    </a:lnTo>
                    <a:lnTo>
                      <a:pt x="577" y="420"/>
                    </a:lnTo>
                    <a:lnTo>
                      <a:pt x="575" y="421"/>
                    </a:lnTo>
                    <a:close/>
                    <a:moveTo>
                      <a:pt x="544" y="414"/>
                    </a:moveTo>
                    <a:lnTo>
                      <a:pt x="542" y="414"/>
                    </a:lnTo>
                    <a:lnTo>
                      <a:pt x="540" y="414"/>
                    </a:lnTo>
                    <a:lnTo>
                      <a:pt x="540" y="412"/>
                    </a:lnTo>
                    <a:lnTo>
                      <a:pt x="542" y="410"/>
                    </a:lnTo>
                    <a:lnTo>
                      <a:pt x="544" y="412"/>
                    </a:lnTo>
                    <a:lnTo>
                      <a:pt x="544" y="414"/>
                    </a:lnTo>
                    <a:close/>
                    <a:moveTo>
                      <a:pt x="307" y="282"/>
                    </a:moveTo>
                    <a:lnTo>
                      <a:pt x="307" y="284"/>
                    </a:lnTo>
                    <a:lnTo>
                      <a:pt x="305" y="284"/>
                    </a:lnTo>
                    <a:lnTo>
                      <a:pt x="305" y="282"/>
                    </a:lnTo>
                    <a:lnTo>
                      <a:pt x="305" y="280"/>
                    </a:lnTo>
                    <a:lnTo>
                      <a:pt x="307" y="280"/>
                    </a:lnTo>
                    <a:lnTo>
                      <a:pt x="307" y="282"/>
                    </a:lnTo>
                    <a:close/>
                    <a:moveTo>
                      <a:pt x="711" y="555"/>
                    </a:moveTo>
                    <a:lnTo>
                      <a:pt x="709" y="555"/>
                    </a:lnTo>
                    <a:lnTo>
                      <a:pt x="707" y="555"/>
                    </a:lnTo>
                    <a:lnTo>
                      <a:pt x="707" y="554"/>
                    </a:lnTo>
                    <a:lnTo>
                      <a:pt x="709" y="554"/>
                    </a:lnTo>
                    <a:lnTo>
                      <a:pt x="711" y="554"/>
                    </a:lnTo>
                    <a:lnTo>
                      <a:pt x="713" y="554"/>
                    </a:lnTo>
                    <a:lnTo>
                      <a:pt x="711" y="555"/>
                    </a:lnTo>
                    <a:close/>
                    <a:moveTo>
                      <a:pt x="223" y="353"/>
                    </a:moveTo>
                    <a:lnTo>
                      <a:pt x="221" y="353"/>
                    </a:lnTo>
                    <a:lnTo>
                      <a:pt x="219" y="352"/>
                    </a:lnTo>
                    <a:lnTo>
                      <a:pt x="217" y="352"/>
                    </a:lnTo>
                    <a:lnTo>
                      <a:pt x="217" y="350"/>
                    </a:lnTo>
                    <a:lnTo>
                      <a:pt x="219" y="350"/>
                    </a:lnTo>
                    <a:lnTo>
                      <a:pt x="219" y="352"/>
                    </a:lnTo>
                    <a:lnTo>
                      <a:pt x="221" y="352"/>
                    </a:lnTo>
                    <a:lnTo>
                      <a:pt x="221" y="353"/>
                    </a:lnTo>
                    <a:lnTo>
                      <a:pt x="223" y="353"/>
                    </a:lnTo>
                    <a:close/>
                    <a:moveTo>
                      <a:pt x="784" y="849"/>
                    </a:moveTo>
                    <a:lnTo>
                      <a:pt x="783" y="849"/>
                    </a:lnTo>
                    <a:lnTo>
                      <a:pt x="781" y="849"/>
                    </a:lnTo>
                    <a:lnTo>
                      <a:pt x="779" y="845"/>
                    </a:lnTo>
                    <a:lnTo>
                      <a:pt x="781" y="845"/>
                    </a:lnTo>
                    <a:lnTo>
                      <a:pt x="781" y="847"/>
                    </a:lnTo>
                    <a:lnTo>
                      <a:pt x="783" y="847"/>
                    </a:lnTo>
                    <a:lnTo>
                      <a:pt x="783" y="849"/>
                    </a:lnTo>
                    <a:lnTo>
                      <a:pt x="784" y="849"/>
                    </a:lnTo>
                    <a:close/>
                    <a:moveTo>
                      <a:pt x="538" y="412"/>
                    </a:moveTo>
                    <a:lnTo>
                      <a:pt x="536" y="412"/>
                    </a:lnTo>
                    <a:lnTo>
                      <a:pt x="536" y="410"/>
                    </a:lnTo>
                    <a:lnTo>
                      <a:pt x="538" y="410"/>
                    </a:lnTo>
                    <a:lnTo>
                      <a:pt x="538" y="408"/>
                    </a:lnTo>
                    <a:lnTo>
                      <a:pt x="540" y="408"/>
                    </a:lnTo>
                    <a:lnTo>
                      <a:pt x="540" y="410"/>
                    </a:lnTo>
                    <a:lnTo>
                      <a:pt x="538" y="412"/>
                    </a:lnTo>
                    <a:close/>
                    <a:moveTo>
                      <a:pt x="206" y="385"/>
                    </a:moveTo>
                    <a:lnTo>
                      <a:pt x="204" y="385"/>
                    </a:lnTo>
                    <a:lnTo>
                      <a:pt x="204" y="383"/>
                    </a:lnTo>
                    <a:lnTo>
                      <a:pt x="206" y="383"/>
                    </a:lnTo>
                    <a:lnTo>
                      <a:pt x="206" y="381"/>
                    </a:lnTo>
                    <a:lnTo>
                      <a:pt x="208" y="381"/>
                    </a:lnTo>
                    <a:lnTo>
                      <a:pt x="208" y="383"/>
                    </a:lnTo>
                    <a:lnTo>
                      <a:pt x="208" y="385"/>
                    </a:lnTo>
                    <a:lnTo>
                      <a:pt x="206" y="385"/>
                    </a:lnTo>
                    <a:close/>
                    <a:moveTo>
                      <a:pt x="72" y="431"/>
                    </a:moveTo>
                    <a:lnTo>
                      <a:pt x="70" y="431"/>
                    </a:lnTo>
                    <a:lnTo>
                      <a:pt x="68" y="431"/>
                    </a:lnTo>
                    <a:lnTo>
                      <a:pt x="68" y="429"/>
                    </a:lnTo>
                    <a:lnTo>
                      <a:pt x="70" y="429"/>
                    </a:lnTo>
                    <a:lnTo>
                      <a:pt x="72" y="429"/>
                    </a:lnTo>
                    <a:lnTo>
                      <a:pt x="72" y="431"/>
                    </a:lnTo>
                    <a:close/>
                    <a:moveTo>
                      <a:pt x="553" y="423"/>
                    </a:moveTo>
                    <a:lnTo>
                      <a:pt x="551" y="421"/>
                    </a:lnTo>
                    <a:lnTo>
                      <a:pt x="551" y="420"/>
                    </a:lnTo>
                    <a:lnTo>
                      <a:pt x="553" y="420"/>
                    </a:lnTo>
                    <a:lnTo>
                      <a:pt x="553" y="421"/>
                    </a:lnTo>
                    <a:lnTo>
                      <a:pt x="553" y="423"/>
                    </a:lnTo>
                    <a:close/>
                    <a:moveTo>
                      <a:pt x="1389" y="938"/>
                    </a:moveTo>
                    <a:lnTo>
                      <a:pt x="1387" y="936"/>
                    </a:lnTo>
                    <a:lnTo>
                      <a:pt x="1387" y="934"/>
                    </a:lnTo>
                    <a:lnTo>
                      <a:pt x="1387" y="932"/>
                    </a:lnTo>
                    <a:lnTo>
                      <a:pt x="1389" y="932"/>
                    </a:lnTo>
                    <a:lnTo>
                      <a:pt x="1389" y="934"/>
                    </a:lnTo>
                    <a:lnTo>
                      <a:pt x="1389" y="936"/>
                    </a:lnTo>
                    <a:lnTo>
                      <a:pt x="1389" y="938"/>
                    </a:lnTo>
                    <a:close/>
                    <a:moveTo>
                      <a:pt x="755" y="835"/>
                    </a:moveTo>
                    <a:lnTo>
                      <a:pt x="755" y="837"/>
                    </a:lnTo>
                    <a:lnTo>
                      <a:pt x="757" y="837"/>
                    </a:lnTo>
                    <a:lnTo>
                      <a:pt x="755" y="837"/>
                    </a:lnTo>
                    <a:lnTo>
                      <a:pt x="753" y="837"/>
                    </a:lnTo>
                    <a:lnTo>
                      <a:pt x="753" y="835"/>
                    </a:lnTo>
                    <a:lnTo>
                      <a:pt x="755" y="835"/>
                    </a:lnTo>
                    <a:close/>
                    <a:moveTo>
                      <a:pt x="1122" y="975"/>
                    </a:moveTo>
                    <a:lnTo>
                      <a:pt x="1122" y="973"/>
                    </a:lnTo>
                    <a:lnTo>
                      <a:pt x="1122" y="971"/>
                    </a:lnTo>
                    <a:lnTo>
                      <a:pt x="1121" y="967"/>
                    </a:lnTo>
                    <a:lnTo>
                      <a:pt x="1121" y="965"/>
                    </a:lnTo>
                    <a:lnTo>
                      <a:pt x="1121" y="963"/>
                    </a:lnTo>
                    <a:lnTo>
                      <a:pt x="1119" y="959"/>
                    </a:lnTo>
                    <a:lnTo>
                      <a:pt x="1119" y="958"/>
                    </a:lnTo>
                    <a:lnTo>
                      <a:pt x="1121" y="956"/>
                    </a:lnTo>
                    <a:lnTo>
                      <a:pt x="1121" y="958"/>
                    </a:lnTo>
                    <a:lnTo>
                      <a:pt x="1121" y="959"/>
                    </a:lnTo>
                    <a:lnTo>
                      <a:pt x="1121" y="963"/>
                    </a:lnTo>
                    <a:lnTo>
                      <a:pt x="1121" y="965"/>
                    </a:lnTo>
                    <a:lnTo>
                      <a:pt x="1121" y="967"/>
                    </a:lnTo>
                    <a:lnTo>
                      <a:pt x="1122" y="967"/>
                    </a:lnTo>
                    <a:lnTo>
                      <a:pt x="1122" y="969"/>
                    </a:lnTo>
                    <a:lnTo>
                      <a:pt x="1122" y="971"/>
                    </a:lnTo>
                    <a:lnTo>
                      <a:pt x="1122" y="973"/>
                    </a:lnTo>
                    <a:lnTo>
                      <a:pt x="1122" y="975"/>
                    </a:lnTo>
                    <a:close/>
                    <a:moveTo>
                      <a:pt x="75" y="421"/>
                    </a:moveTo>
                    <a:lnTo>
                      <a:pt x="74" y="421"/>
                    </a:lnTo>
                    <a:lnTo>
                      <a:pt x="74" y="420"/>
                    </a:lnTo>
                    <a:lnTo>
                      <a:pt x="75" y="420"/>
                    </a:lnTo>
                    <a:lnTo>
                      <a:pt x="75" y="418"/>
                    </a:lnTo>
                    <a:lnTo>
                      <a:pt x="77" y="418"/>
                    </a:lnTo>
                    <a:lnTo>
                      <a:pt x="77" y="420"/>
                    </a:lnTo>
                    <a:lnTo>
                      <a:pt x="77" y="421"/>
                    </a:lnTo>
                    <a:lnTo>
                      <a:pt x="75" y="421"/>
                    </a:lnTo>
                    <a:close/>
                    <a:moveTo>
                      <a:pt x="709" y="557"/>
                    </a:moveTo>
                    <a:lnTo>
                      <a:pt x="707" y="557"/>
                    </a:lnTo>
                    <a:lnTo>
                      <a:pt x="705" y="557"/>
                    </a:lnTo>
                    <a:lnTo>
                      <a:pt x="705" y="555"/>
                    </a:lnTo>
                    <a:lnTo>
                      <a:pt x="707" y="555"/>
                    </a:lnTo>
                    <a:lnTo>
                      <a:pt x="709" y="557"/>
                    </a:lnTo>
                    <a:close/>
                    <a:moveTo>
                      <a:pt x="1132" y="938"/>
                    </a:moveTo>
                    <a:lnTo>
                      <a:pt x="1130" y="940"/>
                    </a:lnTo>
                    <a:lnTo>
                      <a:pt x="1128" y="940"/>
                    </a:lnTo>
                    <a:lnTo>
                      <a:pt x="1128" y="938"/>
                    </a:lnTo>
                    <a:lnTo>
                      <a:pt x="1130" y="938"/>
                    </a:lnTo>
                    <a:lnTo>
                      <a:pt x="1132" y="938"/>
                    </a:lnTo>
                    <a:lnTo>
                      <a:pt x="1134" y="936"/>
                    </a:lnTo>
                    <a:lnTo>
                      <a:pt x="1136" y="936"/>
                    </a:lnTo>
                    <a:lnTo>
                      <a:pt x="1134" y="936"/>
                    </a:lnTo>
                    <a:lnTo>
                      <a:pt x="1134" y="938"/>
                    </a:lnTo>
                    <a:lnTo>
                      <a:pt x="1132" y="938"/>
                    </a:lnTo>
                    <a:close/>
                    <a:moveTo>
                      <a:pt x="1121" y="956"/>
                    </a:moveTo>
                    <a:lnTo>
                      <a:pt x="1121" y="954"/>
                    </a:lnTo>
                    <a:lnTo>
                      <a:pt x="1121" y="952"/>
                    </a:lnTo>
                    <a:lnTo>
                      <a:pt x="1121" y="950"/>
                    </a:lnTo>
                    <a:lnTo>
                      <a:pt x="1122" y="948"/>
                    </a:lnTo>
                    <a:lnTo>
                      <a:pt x="1122" y="946"/>
                    </a:lnTo>
                    <a:lnTo>
                      <a:pt x="1124" y="946"/>
                    </a:lnTo>
                    <a:lnTo>
                      <a:pt x="1122" y="948"/>
                    </a:lnTo>
                    <a:lnTo>
                      <a:pt x="1122" y="950"/>
                    </a:lnTo>
                    <a:lnTo>
                      <a:pt x="1122" y="952"/>
                    </a:lnTo>
                    <a:lnTo>
                      <a:pt x="1121" y="952"/>
                    </a:lnTo>
                    <a:lnTo>
                      <a:pt x="1121" y="954"/>
                    </a:lnTo>
                    <a:lnTo>
                      <a:pt x="1121" y="956"/>
                    </a:lnTo>
                    <a:close/>
                    <a:moveTo>
                      <a:pt x="120" y="416"/>
                    </a:moveTo>
                    <a:lnTo>
                      <a:pt x="118" y="418"/>
                    </a:lnTo>
                    <a:lnTo>
                      <a:pt x="118" y="416"/>
                    </a:lnTo>
                    <a:lnTo>
                      <a:pt x="120" y="412"/>
                    </a:lnTo>
                    <a:lnTo>
                      <a:pt x="120" y="414"/>
                    </a:lnTo>
                    <a:lnTo>
                      <a:pt x="120" y="416"/>
                    </a:lnTo>
                    <a:close/>
                    <a:moveTo>
                      <a:pt x="303" y="301"/>
                    </a:moveTo>
                    <a:lnTo>
                      <a:pt x="301" y="301"/>
                    </a:lnTo>
                    <a:lnTo>
                      <a:pt x="303" y="299"/>
                    </a:lnTo>
                    <a:lnTo>
                      <a:pt x="305" y="297"/>
                    </a:lnTo>
                    <a:lnTo>
                      <a:pt x="305" y="299"/>
                    </a:lnTo>
                    <a:lnTo>
                      <a:pt x="305" y="301"/>
                    </a:lnTo>
                    <a:lnTo>
                      <a:pt x="303" y="301"/>
                    </a:lnTo>
                    <a:close/>
                    <a:moveTo>
                      <a:pt x="184" y="400"/>
                    </a:moveTo>
                    <a:lnTo>
                      <a:pt x="182" y="400"/>
                    </a:lnTo>
                    <a:lnTo>
                      <a:pt x="184" y="398"/>
                    </a:lnTo>
                    <a:lnTo>
                      <a:pt x="184" y="396"/>
                    </a:lnTo>
                    <a:lnTo>
                      <a:pt x="184" y="398"/>
                    </a:lnTo>
                    <a:lnTo>
                      <a:pt x="184" y="400"/>
                    </a:lnTo>
                    <a:close/>
                    <a:moveTo>
                      <a:pt x="110" y="1047"/>
                    </a:moveTo>
                    <a:lnTo>
                      <a:pt x="110" y="1049"/>
                    </a:lnTo>
                    <a:lnTo>
                      <a:pt x="109" y="1049"/>
                    </a:lnTo>
                    <a:lnTo>
                      <a:pt x="109" y="1047"/>
                    </a:lnTo>
                    <a:lnTo>
                      <a:pt x="110" y="1047"/>
                    </a:lnTo>
                    <a:lnTo>
                      <a:pt x="112" y="1045"/>
                    </a:lnTo>
                    <a:lnTo>
                      <a:pt x="112" y="1047"/>
                    </a:lnTo>
                    <a:lnTo>
                      <a:pt x="110" y="1047"/>
                    </a:lnTo>
                    <a:close/>
                    <a:moveTo>
                      <a:pt x="87" y="416"/>
                    </a:moveTo>
                    <a:lnTo>
                      <a:pt x="85" y="418"/>
                    </a:lnTo>
                    <a:lnTo>
                      <a:pt x="85" y="416"/>
                    </a:lnTo>
                    <a:lnTo>
                      <a:pt x="83" y="416"/>
                    </a:lnTo>
                    <a:lnTo>
                      <a:pt x="83" y="414"/>
                    </a:lnTo>
                    <a:lnTo>
                      <a:pt x="85" y="414"/>
                    </a:lnTo>
                    <a:lnTo>
                      <a:pt x="87" y="416"/>
                    </a:lnTo>
                    <a:close/>
                    <a:moveTo>
                      <a:pt x="13" y="447"/>
                    </a:moveTo>
                    <a:lnTo>
                      <a:pt x="11" y="445"/>
                    </a:lnTo>
                    <a:lnTo>
                      <a:pt x="13" y="443"/>
                    </a:lnTo>
                    <a:lnTo>
                      <a:pt x="15" y="443"/>
                    </a:lnTo>
                    <a:lnTo>
                      <a:pt x="15" y="445"/>
                    </a:lnTo>
                    <a:lnTo>
                      <a:pt x="13" y="447"/>
                    </a:lnTo>
                    <a:close/>
                    <a:moveTo>
                      <a:pt x="109" y="412"/>
                    </a:moveTo>
                    <a:lnTo>
                      <a:pt x="105" y="412"/>
                    </a:lnTo>
                    <a:lnTo>
                      <a:pt x="105" y="410"/>
                    </a:lnTo>
                    <a:lnTo>
                      <a:pt x="109" y="410"/>
                    </a:lnTo>
                    <a:lnTo>
                      <a:pt x="109" y="412"/>
                    </a:lnTo>
                    <a:close/>
                    <a:moveTo>
                      <a:pt x="1559" y="701"/>
                    </a:moveTo>
                    <a:lnTo>
                      <a:pt x="1558" y="701"/>
                    </a:lnTo>
                    <a:lnTo>
                      <a:pt x="1556" y="701"/>
                    </a:lnTo>
                    <a:lnTo>
                      <a:pt x="1558" y="701"/>
                    </a:lnTo>
                    <a:lnTo>
                      <a:pt x="1559" y="699"/>
                    </a:lnTo>
                    <a:lnTo>
                      <a:pt x="1559" y="701"/>
                    </a:lnTo>
                    <a:close/>
                    <a:moveTo>
                      <a:pt x="307" y="301"/>
                    </a:moveTo>
                    <a:lnTo>
                      <a:pt x="305" y="303"/>
                    </a:lnTo>
                    <a:lnTo>
                      <a:pt x="305" y="301"/>
                    </a:lnTo>
                    <a:lnTo>
                      <a:pt x="307" y="299"/>
                    </a:lnTo>
                    <a:lnTo>
                      <a:pt x="309" y="299"/>
                    </a:lnTo>
                    <a:lnTo>
                      <a:pt x="307" y="301"/>
                    </a:lnTo>
                    <a:close/>
                    <a:moveTo>
                      <a:pt x="783" y="857"/>
                    </a:moveTo>
                    <a:lnTo>
                      <a:pt x="781" y="857"/>
                    </a:lnTo>
                    <a:lnTo>
                      <a:pt x="781" y="855"/>
                    </a:lnTo>
                    <a:lnTo>
                      <a:pt x="779" y="855"/>
                    </a:lnTo>
                    <a:lnTo>
                      <a:pt x="779" y="853"/>
                    </a:lnTo>
                    <a:lnTo>
                      <a:pt x="781" y="855"/>
                    </a:lnTo>
                    <a:lnTo>
                      <a:pt x="783" y="857"/>
                    </a:lnTo>
                    <a:close/>
                    <a:moveTo>
                      <a:pt x="1493" y="715"/>
                    </a:moveTo>
                    <a:lnTo>
                      <a:pt x="1492" y="715"/>
                    </a:lnTo>
                    <a:lnTo>
                      <a:pt x="1493" y="713"/>
                    </a:lnTo>
                    <a:lnTo>
                      <a:pt x="1495" y="713"/>
                    </a:lnTo>
                    <a:lnTo>
                      <a:pt x="1493" y="715"/>
                    </a:lnTo>
                    <a:close/>
                    <a:moveTo>
                      <a:pt x="528" y="398"/>
                    </a:moveTo>
                    <a:lnTo>
                      <a:pt x="526" y="400"/>
                    </a:lnTo>
                    <a:lnTo>
                      <a:pt x="526" y="398"/>
                    </a:lnTo>
                    <a:lnTo>
                      <a:pt x="526" y="396"/>
                    </a:lnTo>
                    <a:lnTo>
                      <a:pt x="530" y="396"/>
                    </a:lnTo>
                    <a:lnTo>
                      <a:pt x="530" y="398"/>
                    </a:lnTo>
                    <a:lnTo>
                      <a:pt x="528" y="398"/>
                    </a:lnTo>
                    <a:close/>
                    <a:moveTo>
                      <a:pt x="1538" y="697"/>
                    </a:moveTo>
                    <a:lnTo>
                      <a:pt x="1538" y="695"/>
                    </a:lnTo>
                    <a:lnTo>
                      <a:pt x="1540" y="693"/>
                    </a:lnTo>
                    <a:lnTo>
                      <a:pt x="1540" y="695"/>
                    </a:lnTo>
                    <a:lnTo>
                      <a:pt x="1540" y="697"/>
                    </a:lnTo>
                    <a:lnTo>
                      <a:pt x="1538" y="697"/>
                    </a:lnTo>
                    <a:close/>
                    <a:moveTo>
                      <a:pt x="538" y="406"/>
                    </a:moveTo>
                    <a:lnTo>
                      <a:pt x="538" y="408"/>
                    </a:lnTo>
                    <a:lnTo>
                      <a:pt x="536" y="408"/>
                    </a:lnTo>
                    <a:lnTo>
                      <a:pt x="536" y="406"/>
                    </a:lnTo>
                    <a:lnTo>
                      <a:pt x="538" y="406"/>
                    </a:lnTo>
                    <a:close/>
                    <a:moveTo>
                      <a:pt x="1128" y="942"/>
                    </a:moveTo>
                    <a:lnTo>
                      <a:pt x="1126" y="944"/>
                    </a:lnTo>
                    <a:lnTo>
                      <a:pt x="1124" y="944"/>
                    </a:lnTo>
                    <a:lnTo>
                      <a:pt x="1126" y="944"/>
                    </a:lnTo>
                    <a:lnTo>
                      <a:pt x="1126" y="940"/>
                    </a:lnTo>
                    <a:lnTo>
                      <a:pt x="1128" y="940"/>
                    </a:lnTo>
                    <a:lnTo>
                      <a:pt x="1128" y="942"/>
                    </a:lnTo>
                    <a:close/>
                    <a:moveTo>
                      <a:pt x="1396" y="956"/>
                    </a:moveTo>
                    <a:lnTo>
                      <a:pt x="1394" y="952"/>
                    </a:lnTo>
                    <a:lnTo>
                      <a:pt x="1392" y="948"/>
                    </a:lnTo>
                    <a:lnTo>
                      <a:pt x="1392" y="944"/>
                    </a:lnTo>
                    <a:lnTo>
                      <a:pt x="1392" y="946"/>
                    </a:lnTo>
                    <a:lnTo>
                      <a:pt x="1392" y="948"/>
                    </a:lnTo>
                    <a:lnTo>
                      <a:pt x="1394" y="950"/>
                    </a:lnTo>
                    <a:lnTo>
                      <a:pt x="1394" y="952"/>
                    </a:lnTo>
                    <a:lnTo>
                      <a:pt x="1394" y="954"/>
                    </a:lnTo>
                    <a:lnTo>
                      <a:pt x="1396" y="956"/>
                    </a:lnTo>
                    <a:close/>
                    <a:moveTo>
                      <a:pt x="1470" y="814"/>
                    </a:moveTo>
                    <a:lnTo>
                      <a:pt x="1468" y="814"/>
                    </a:lnTo>
                    <a:lnTo>
                      <a:pt x="1470" y="814"/>
                    </a:lnTo>
                    <a:lnTo>
                      <a:pt x="1470" y="812"/>
                    </a:lnTo>
                    <a:lnTo>
                      <a:pt x="1472" y="812"/>
                    </a:lnTo>
                    <a:lnTo>
                      <a:pt x="1472" y="810"/>
                    </a:lnTo>
                    <a:lnTo>
                      <a:pt x="1472" y="808"/>
                    </a:lnTo>
                    <a:lnTo>
                      <a:pt x="1472" y="806"/>
                    </a:lnTo>
                    <a:lnTo>
                      <a:pt x="1472" y="804"/>
                    </a:lnTo>
                    <a:lnTo>
                      <a:pt x="1470" y="804"/>
                    </a:lnTo>
                    <a:lnTo>
                      <a:pt x="1472" y="804"/>
                    </a:lnTo>
                    <a:lnTo>
                      <a:pt x="1472" y="806"/>
                    </a:lnTo>
                    <a:lnTo>
                      <a:pt x="1472" y="808"/>
                    </a:lnTo>
                    <a:lnTo>
                      <a:pt x="1472" y="812"/>
                    </a:lnTo>
                    <a:lnTo>
                      <a:pt x="1472" y="814"/>
                    </a:lnTo>
                    <a:lnTo>
                      <a:pt x="1470" y="814"/>
                    </a:lnTo>
                    <a:close/>
                    <a:moveTo>
                      <a:pt x="122" y="420"/>
                    </a:moveTo>
                    <a:lnTo>
                      <a:pt x="122" y="418"/>
                    </a:lnTo>
                    <a:lnTo>
                      <a:pt x="122" y="416"/>
                    </a:lnTo>
                    <a:lnTo>
                      <a:pt x="124" y="418"/>
                    </a:lnTo>
                    <a:lnTo>
                      <a:pt x="124" y="420"/>
                    </a:lnTo>
                    <a:lnTo>
                      <a:pt x="122" y="420"/>
                    </a:lnTo>
                    <a:close/>
                    <a:moveTo>
                      <a:pt x="161" y="383"/>
                    </a:moveTo>
                    <a:lnTo>
                      <a:pt x="159" y="383"/>
                    </a:lnTo>
                    <a:lnTo>
                      <a:pt x="155" y="383"/>
                    </a:lnTo>
                    <a:lnTo>
                      <a:pt x="157" y="383"/>
                    </a:lnTo>
                    <a:lnTo>
                      <a:pt x="159" y="383"/>
                    </a:lnTo>
                    <a:lnTo>
                      <a:pt x="161" y="383"/>
                    </a:lnTo>
                    <a:close/>
                    <a:moveTo>
                      <a:pt x="35" y="437"/>
                    </a:moveTo>
                    <a:lnTo>
                      <a:pt x="33" y="439"/>
                    </a:lnTo>
                    <a:lnTo>
                      <a:pt x="31" y="439"/>
                    </a:lnTo>
                    <a:lnTo>
                      <a:pt x="29" y="439"/>
                    </a:lnTo>
                    <a:lnTo>
                      <a:pt x="29" y="437"/>
                    </a:lnTo>
                    <a:lnTo>
                      <a:pt x="31" y="437"/>
                    </a:lnTo>
                    <a:lnTo>
                      <a:pt x="33" y="437"/>
                    </a:lnTo>
                    <a:lnTo>
                      <a:pt x="35" y="437"/>
                    </a:lnTo>
                    <a:close/>
                    <a:moveTo>
                      <a:pt x="219" y="319"/>
                    </a:moveTo>
                    <a:lnTo>
                      <a:pt x="217" y="319"/>
                    </a:lnTo>
                    <a:lnTo>
                      <a:pt x="217" y="317"/>
                    </a:lnTo>
                    <a:lnTo>
                      <a:pt x="219" y="317"/>
                    </a:lnTo>
                    <a:lnTo>
                      <a:pt x="219" y="319"/>
                    </a:lnTo>
                    <a:close/>
                    <a:moveTo>
                      <a:pt x="132" y="400"/>
                    </a:moveTo>
                    <a:lnTo>
                      <a:pt x="130" y="400"/>
                    </a:lnTo>
                    <a:lnTo>
                      <a:pt x="130" y="398"/>
                    </a:lnTo>
                    <a:lnTo>
                      <a:pt x="132" y="398"/>
                    </a:lnTo>
                    <a:lnTo>
                      <a:pt x="134" y="398"/>
                    </a:lnTo>
                    <a:lnTo>
                      <a:pt x="134" y="400"/>
                    </a:lnTo>
                    <a:lnTo>
                      <a:pt x="132" y="400"/>
                    </a:lnTo>
                    <a:close/>
                    <a:moveTo>
                      <a:pt x="1159" y="921"/>
                    </a:moveTo>
                    <a:lnTo>
                      <a:pt x="1155" y="923"/>
                    </a:lnTo>
                    <a:lnTo>
                      <a:pt x="1157" y="923"/>
                    </a:lnTo>
                    <a:lnTo>
                      <a:pt x="1159" y="921"/>
                    </a:lnTo>
                    <a:lnTo>
                      <a:pt x="1161" y="919"/>
                    </a:lnTo>
                    <a:lnTo>
                      <a:pt x="1161" y="921"/>
                    </a:lnTo>
                    <a:lnTo>
                      <a:pt x="1159" y="921"/>
                    </a:lnTo>
                    <a:close/>
                    <a:moveTo>
                      <a:pt x="518" y="365"/>
                    </a:moveTo>
                    <a:lnTo>
                      <a:pt x="516" y="365"/>
                    </a:lnTo>
                    <a:lnTo>
                      <a:pt x="514" y="363"/>
                    </a:lnTo>
                    <a:lnTo>
                      <a:pt x="516" y="363"/>
                    </a:lnTo>
                    <a:lnTo>
                      <a:pt x="518" y="363"/>
                    </a:lnTo>
                    <a:lnTo>
                      <a:pt x="518" y="365"/>
                    </a:lnTo>
                    <a:close/>
                    <a:moveTo>
                      <a:pt x="1390" y="994"/>
                    </a:moveTo>
                    <a:lnTo>
                      <a:pt x="1389" y="994"/>
                    </a:lnTo>
                    <a:lnTo>
                      <a:pt x="1390" y="994"/>
                    </a:lnTo>
                    <a:lnTo>
                      <a:pt x="1392" y="993"/>
                    </a:lnTo>
                    <a:lnTo>
                      <a:pt x="1392" y="991"/>
                    </a:lnTo>
                    <a:lnTo>
                      <a:pt x="1394" y="991"/>
                    </a:lnTo>
                    <a:lnTo>
                      <a:pt x="1394" y="989"/>
                    </a:lnTo>
                    <a:lnTo>
                      <a:pt x="1392" y="991"/>
                    </a:lnTo>
                    <a:lnTo>
                      <a:pt x="1390" y="994"/>
                    </a:lnTo>
                    <a:close/>
                    <a:moveTo>
                      <a:pt x="542" y="408"/>
                    </a:moveTo>
                    <a:lnTo>
                      <a:pt x="540" y="406"/>
                    </a:lnTo>
                    <a:lnTo>
                      <a:pt x="542" y="406"/>
                    </a:lnTo>
                    <a:lnTo>
                      <a:pt x="544" y="406"/>
                    </a:lnTo>
                    <a:lnTo>
                      <a:pt x="544" y="408"/>
                    </a:lnTo>
                    <a:lnTo>
                      <a:pt x="542" y="408"/>
                    </a:lnTo>
                    <a:close/>
                    <a:moveTo>
                      <a:pt x="305" y="303"/>
                    </a:moveTo>
                    <a:lnTo>
                      <a:pt x="307" y="303"/>
                    </a:lnTo>
                    <a:lnTo>
                      <a:pt x="309" y="301"/>
                    </a:lnTo>
                    <a:lnTo>
                      <a:pt x="309" y="303"/>
                    </a:lnTo>
                    <a:lnTo>
                      <a:pt x="307" y="303"/>
                    </a:lnTo>
                    <a:lnTo>
                      <a:pt x="305" y="303"/>
                    </a:lnTo>
                    <a:close/>
                    <a:moveTo>
                      <a:pt x="711" y="559"/>
                    </a:moveTo>
                    <a:lnTo>
                      <a:pt x="709" y="557"/>
                    </a:lnTo>
                    <a:lnTo>
                      <a:pt x="711" y="555"/>
                    </a:lnTo>
                    <a:lnTo>
                      <a:pt x="711" y="557"/>
                    </a:lnTo>
                    <a:lnTo>
                      <a:pt x="711" y="559"/>
                    </a:lnTo>
                    <a:close/>
                    <a:moveTo>
                      <a:pt x="305" y="286"/>
                    </a:moveTo>
                    <a:lnTo>
                      <a:pt x="303" y="287"/>
                    </a:lnTo>
                    <a:lnTo>
                      <a:pt x="303" y="286"/>
                    </a:lnTo>
                    <a:lnTo>
                      <a:pt x="303" y="284"/>
                    </a:lnTo>
                    <a:lnTo>
                      <a:pt x="305" y="284"/>
                    </a:lnTo>
                    <a:lnTo>
                      <a:pt x="305" y="286"/>
                    </a:lnTo>
                    <a:close/>
                    <a:moveTo>
                      <a:pt x="27" y="140"/>
                    </a:moveTo>
                    <a:lnTo>
                      <a:pt x="25" y="140"/>
                    </a:lnTo>
                    <a:lnTo>
                      <a:pt x="27" y="140"/>
                    </a:lnTo>
                    <a:lnTo>
                      <a:pt x="31" y="138"/>
                    </a:lnTo>
                    <a:lnTo>
                      <a:pt x="33" y="138"/>
                    </a:lnTo>
                    <a:lnTo>
                      <a:pt x="37" y="136"/>
                    </a:lnTo>
                    <a:lnTo>
                      <a:pt x="35" y="138"/>
                    </a:lnTo>
                    <a:lnTo>
                      <a:pt x="33" y="138"/>
                    </a:lnTo>
                    <a:lnTo>
                      <a:pt x="27" y="140"/>
                    </a:lnTo>
                    <a:close/>
                    <a:moveTo>
                      <a:pt x="351" y="295"/>
                    </a:moveTo>
                    <a:lnTo>
                      <a:pt x="349" y="295"/>
                    </a:lnTo>
                    <a:lnTo>
                      <a:pt x="349" y="293"/>
                    </a:lnTo>
                    <a:lnTo>
                      <a:pt x="353" y="291"/>
                    </a:lnTo>
                    <a:lnTo>
                      <a:pt x="353" y="293"/>
                    </a:lnTo>
                    <a:lnTo>
                      <a:pt x="353" y="295"/>
                    </a:lnTo>
                    <a:lnTo>
                      <a:pt x="351" y="295"/>
                    </a:lnTo>
                    <a:close/>
                    <a:moveTo>
                      <a:pt x="716" y="581"/>
                    </a:moveTo>
                    <a:lnTo>
                      <a:pt x="716" y="579"/>
                    </a:lnTo>
                    <a:lnTo>
                      <a:pt x="716" y="577"/>
                    </a:lnTo>
                    <a:lnTo>
                      <a:pt x="716" y="579"/>
                    </a:lnTo>
                    <a:lnTo>
                      <a:pt x="718" y="581"/>
                    </a:lnTo>
                    <a:lnTo>
                      <a:pt x="716" y="581"/>
                    </a:lnTo>
                    <a:close/>
                    <a:moveTo>
                      <a:pt x="540" y="408"/>
                    </a:moveTo>
                    <a:lnTo>
                      <a:pt x="538" y="408"/>
                    </a:lnTo>
                    <a:lnTo>
                      <a:pt x="540" y="406"/>
                    </a:lnTo>
                    <a:lnTo>
                      <a:pt x="540" y="408"/>
                    </a:lnTo>
                    <a:close/>
                    <a:moveTo>
                      <a:pt x="305" y="295"/>
                    </a:moveTo>
                    <a:lnTo>
                      <a:pt x="303" y="295"/>
                    </a:lnTo>
                    <a:lnTo>
                      <a:pt x="305" y="293"/>
                    </a:lnTo>
                    <a:lnTo>
                      <a:pt x="307" y="293"/>
                    </a:lnTo>
                    <a:lnTo>
                      <a:pt x="307" y="295"/>
                    </a:lnTo>
                    <a:lnTo>
                      <a:pt x="305" y="295"/>
                    </a:lnTo>
                    <a:close/>
                    <a:moveTo>
                      <a:pt x="361" y="307"/>
                    </a:moveTo>
                    <a:lnTo>
                      <a:pt x="361" y="305"/>
                    </a:lnTo>
                    <a:lnTo>
                      <a:pt x="363" y="305"/>
                    </a:lnTo>
                    <a:lnTo>
                      <a:pt x="363" y="303"/>
                    </a:lnTo>
                    <a:lnTo>
                      <a:pt x="365" y="303"/>
                    </a:lnTo>
                    <a:lnTo>
                      <a:pt x="367" y="301"/>
                    </a:lnTo>
                    <a:lnTo>
                      <a:pt x="367" y="303"/>
                    </a:lnTo>
                    <a:lnTo>
                      <a:pt x="365" y="303"/>
                    </a:lnTo>
                    <a:lnTo>
                      <a:pt x="363" y="305"/>
                    </a:lnTo>
                    <a:lnTo>
                      <a:pt x="361" y="307"/>
                    </a:lnTo>
                    <a:close/>
                    <a:moveTo>
                      <a:pt x="5555" y="486"/>
                    </a:moveTo>
                    <a:lnTo>
                      <a:pt x="5553" y="486"/>
                    </a:lnTo>
                    <a:lnTo>
                      <a:pt x="5553" y="484"/>
                    </a:lnTo>
                    <a:lnTo>
                      <a:pt x="5555" y="484"/>
                    </a:lnTo>
                    <a:lnTo>
                      <a:pt x="5555" y="486"/>
                    </a:lnTo>
                    <a:close/>
                    <a:moveTo>
                      <a:pt x="8" y="148"/>
                    </a:moveTo>
                    <a:lnTo>
                      <a:pt x="6" y="148"/>
                    </a:lnTo>
                    <a:lnTo>
                      <a:pt x="8" y="148"/>
                    </a:lnTo>
                    <a:lnTo>
                      <a:pt x="9" y="146"/>
                    </a:lnTo>
                    <a:lnTo>
                      <a:pt x="11" y="146"/>
                    </a:lnTo>
                    <a:lnTo>
                      <a:pt x="13" y="146"/>
                    </a:lnTo>
                    <a:lnTo>
                      <a:pt x="13" y="144"/>
                    </a:lnTo>
                    <a:lnTo>
                      <a:pt x="13" y="146"/>
                    </a:lnTo>
                    <a:lnTo>
                      <a:pt x="11" y="146"/>
                    </a:lnTo>
                    <a:lnTo>
                      <a:pt x="8" y="148"/>
                    </a:lnTo>
                    <a:close/>
                    <a:moveTo>
                      <a:pt x="1581" y="645"/>
                    </a:moveTo>
                    <a:lnTo>
                      <a:pt x="1581" y="643"/>
                    </a:lnTo>
                    <a:lnTo>
                      <a:pt x="1583" y="643"/>
                    </a:lnTo>
                    <a:lnTo>
                      <a:pt x="1583" y="645"/>
                    </a:lnTo>
                    <a:lnTo>
                      <a:pt x="1581" y="645"/>
                    </a:lnTo>
                    <a:close/>
                    <a:moveTo>
                      <a:pt x="1293" y="899"/>
                    </a:moveTo>
                    <a:lnTo>
                      <a:pt x="1293" y="901"/>
                    </a:lnTo>
                    <a:lnTo>
                      <a:pt x="1291" y="901"/>
                    </a:lnTo>
                    <a:lnTo>
                      <a:pt x="1288" y="901"/>
                    </a:lnTo>
                    <a:lnTo>
                      <a:pt x="1286" y="901"/>
                    </a:lnTo>
                    <a:lnTo>
                      <a:pt x="1284" y="901"/>
                    </a:lnTo>
                    <a:lnTo>
                      <a:pt x="1282" y="901"/>
                    </a:lnTo>
                    <a:lnTo>
                      <a:pt x="1284" y="901"/>
                    </a:lnTo>
                    <a:lnTo>
                      <a:pt x="1286" y="901"/>
                    </a:lnTo>
                    <a:lnTo>
                      <a:pt x="1288" y="901"/>
                    </a:lnTo>
                    <a:lnTo>
                      <a:pt x="1289" y="899"/>
                    </a:lnTo>
                    <a:lnTo>
                      <a:pt x="1291" y="899"/>
                    </a:lnTo>
                    <a:lnTo>
                      <a:pt x="1293" y="899"/>
                    </a:lnTo>
                    <a:close/>
                    <a:moveTo>
                      <a:pt x="110" y="410"/>
                    </a:moveTo>
                    <a:lnTo>
                      <a:pt x="109" y="410"/>
                    </a:lnTo>
                    <a:lnTo>
                      <a:pt x="109" y="408"/>
                    </a:lnTo>
                    <a:lnTo>
                      <a:pt x="110" y="408"/>
                    </a:lnTo>
                    <a:lnTo>
                      <a:pt x="110" y="410"/>
                    </a:lnTo>
                    <a:close/>
                    <a:moveTo>
                      <a:pt x="210" y="385"/>
                    </a:moveTo>
                    <a:lnTo>
                      <a:pt x="208" y="385"/>
                    </a:lnTo>
                    <a:lnTo>
                      <a:pt x="208" y="383"/>
                    </a:lnTo>
                    <a:lnTo>
                      <a:pt x="210" y="383"/>
                    </a:lnTo>
                    <a:lnTo>
                      <a:pt x="211" y="383"/>
                    </a:lnTo>
                    <a:lnTo>
                      <a:pt x="211" y="385"/>
                    </a:lnTo>
                    <a:lnTo>
                      <a:pt x="210" y="385"/>
                    </a:lnTo>
                    <a:close/>
                    <a:moveTo>
                      <a:pt x="262" y="319"/>
                    </a:moveTo>
                    <a:lnTo>
                      <a:pt x="262" y="317"/>
                    </a:lnTo>
                    <a:lnTo>
                      <a:pt x="264" y="317"/>
                    </a:lnTo>
                    <a:lnTo>
                      <a:pt x="264" y="319"/>
                    </a:lnTo>
                    <a:lnTo>
                      <a:pt x="262" y="319"/>
                    </a:lnTo>
                    <a:close/>
                    <a:moveTo>
                      <a:pt x="544" y="400"/>
                    </a:moveTo>
                    <a:lnTo>
                      <a:pt x="542" y="400"/>
                    </a:lnTo>
                    <a:lnTo>
                      <a:pt x="542" y="398"/>
                    </a:lnTo>
                    <a:lnTo>
                      <a:pt x="544" y="398"/>
                    </a:lnTo>
                    <a:lnTo>
                      <a:pt x="544" y="40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07" name="United Republic of Tanzania"/>
            <p:cNvSpPr>
              <a:spLocks noEditPoints="1"/>
            </p:cNvSpPr>
            <p:nvPr/>
          </p:nvSpPr>
          <p:spPr bwMode="auto">
            <a:xfrm>
              <a:off x="6547127" y="4280352"/>
              <a:ext cx="354555" cy="346633"/>
            </a:xfrm>
            <a:custGeom>
              <a:avLst/>
              <a:gdLst>
                <a:gd name="T0" fmla="*/ 60 w 179"/>
                <a:gd name="T1" fmla="*/ 0 h 175"/>
                <a:gd name="T2" fmla="*/ 76 w 179"/>
                <a:gd name="T3" fmla="*/ 2 h 175"/>
                <a:gd name="T4" fmla="*/ 105 w 179"/>
                <a:gd name="T5" fmla="*/ 17 h 175"/>
                <a:gd name="T6" fmla="*/ 128 w 179"/>
                <a:gd name="T7" fmla="*/ 29 h 175"/>
                <a:gd name="T8" fmla="*/ 134 w 179"/>
                <a:gd name="T9" fmla="*/ 37 h 175"/>
                <a:gd name="T10" fmla="*/ 146 w 179"/>
                <a:gd name="T11" fmla="*/ 50 h 175"/>
                <a:gd name="T12" fmla="*/ 159 w 179"/>
                <a:gd name="T13" fmla="*/ 60 h 175"/>
                <a:gd name="T14" fmla="*/ 157 w 179"/>
                <a:gd name="T15" fmla="*/ 64 h 175"/>
                <a:gd name="T16" fmla="*/ 154 w 179"/>
                <a:gd name="T17" fmla="*/ 78 h 175"/>
                <a:gd name="T18" fmla="*/ 156 w 179"/>
                <a:gd name="T19" fmla="*/ 87 h 175"/>
                <a:gd name="T20" fmla="*/ 161 w 179"/>
                <a:gd name="T21" fmla="*/ 93 h 175"/>
                <a:gd name="T22" fmla="*/ 163 w 179"/>
                <a:gd name="T23" fmla="*/ 99 h 175"/>
                <a:gd name="T24" fmla="*/ 163 w 179"/>
                <a:gd name="T25" fmla="*/ 111 h 175"/>
                <a:gd name="T26" fmla="*/ 163 w 179"/>
                <a:gd name="T27" fmla="*/ 126 h 175"/>
                <a:gd name="T28" fmla="*/ 167 w 179"/>
                <a:gd name="T29" fmla="*/ 136 h 175"/>
                <a:gd name="T30" fmla="*/ 169 w 179"/>
                <a:gd name="T31" fmla="*/ 146 h 175"/>
                <a:gd name="T32" fmla="*/ 173 w 179"/>
                <a:gd name="T33" fmla="*/ 149 h 175"/>
                <a:gd name="T34" fmla="*/ 179 w 179"/>
                <a:gd name="T35" fmla="*/ 153 h 175"/>
                <a:gd name="T36" fmla="*/ 169 w 179"/>
                <a:gd name="T37" fmla="*/ 159 h 175"/>
                <a:gd name="T38" fmla="*/ 159 w 179"/>
                <a:gd name="T39" fmla="*/ 165 h 175"/>
                <a:gd name="T40" fmla="*/ 146 w 179"/>
                <a:gd name="T41" fmla="*/ 169 h 175"/>
                <a:gd name="T42" fmla="*/ 136 w 179"/>
                <a:gd name="T43" fmla="*/ 171 h 175"/>
                <a:gd name="T44" fmla="*/ 126 w 179"/>
                <a:gd name="T45" fmla="*/ 173 h 175"/>
                <a:gd name="T46" fmla="*/ 117 w 179"/>
                <a:gd name="T47" fmla="*/ 173 h 175"/>
                <a:gd name="T48" fmla="*/ 103 w 179"/>
                <a:gd name="T49" fmla="*/ 169 h 175"/>
                <a:gd name="T50" fmla="*/ 91 w 179"/>
                <a:gd name="T51" fmla="*/ 169 h 175"/>
                <a:gd name="T52" fmla="*/ 86 w 179"/>
                <a:gd name="T53" fmla="*/ 163 h 175"/>
                <a:gd name="T54" fmla="*/ 84 w 179"/>
                <a:gd name="T55" fmla="*/ 151 h 175"/>
                <a:gd name="T56" fmla="*/ 78 w 179"/>
                <a:gd name="T57" fmla="*/ 138 h 175"/>
                <a:gd name="T58" fmla="*/ 72 w 179"/>
                <a:gd name="T59" fmla="*/ 140 h 175"/>
                <a:gd name="T60" fmla="*/ 60 w 179"/>
                <a:gd name="T61" fmla="*/ 136 h 175"/>
                <a:gd name="T62" fmla="*/ 51 w 179"/>
                <a:gd name="T63" fmla="*/ 132 h 175"/>
                <a:gd name="T64" fmla="*/ 43 w 179"/>
                <a:gd name="T65" fmla="*/ 128 h 175"/>
                <a:gd name="T66" fmla="*/ 31 w 179"/>
                <a:gd name="T67" fmla="*/ 124 h 175"/>
                <a:gd name="T68" fmla="*/ 23 w 179"/>
                <a:gd name="T69" fmla="*/ 118 h 175"/>
                <a:gd name="T70" fmla="*/ 20 w 179"/>
                <a:gd name="T71" fmla="*/ 107 h 175"/>
                <a:gd name="T72" fmla="*/ 16 w 179"/>
                <a:gd name="T73" fmla="*/ 99 h 175"/>
                <a:gd name="T74" fmla="*/ 10 w 179"/>
                <a:gd name="T75" fmla="*/ 93 h 175"/>
                <a:gd name="T76" fmla="*/ 4 w 179"/>
                <a:gd name="T77" fmla="*/ 79 h 175"/>
                <a:gd name="T78" fmla="*/ 2 w 179"/>
                <a:gd name="T79" fmla="*/ 70 h 175"/>
                <a:gd name="T80" fmla="*/ 2 w 179"/>
                <a:gd name="T81" fmla="*/ 58 h 175"/>
                <a:gd name="T82" fmla="*/ 14 w 179"/>
                <a:gd name="T83" fmla="*/ 50 h 175"/>
                <a:gd name="T84" fmla="*/ 22 w 179"/>
                <a:gd name="T85" fmla="*/ 41 h 175"/>
                <a:gd name="T86" fmla="*/ 23 w 179"/>
                <a:gd name="T87" fmla="*/ 33 h 175"/>
                <a:gd name="T88" fmla="*/ 20 w 179"/>
                <a:gd name="T89" fmla="*/ 23 h 175"/>
                <a:gd name="T90" fmla="*/ 25 w 179"/>
                <a:gd name="T91" fmla="*/ 17 h 175"/>
                <a:gd name="T92" fmla="*/ 23 w 179"/>
                <a:gd name="T93" fmla="*/ 8 h 175"/>
                <a:gd name="T94" fmla="*/ 22 w 179"/>
                <a:gd name="T95" fmla="*/ 2 h 175"/>
                <a:gd name="T96" fmla="*/ 35 w 179"/>
                <a:gd name="T97" fmla="*/ 0 h 175"/>
                <a:gd name="T98" fmla="*/ 165 w 179"/>
                <a:gd name="T99" fmla="*/ 89 h 175"/>
                <a:gd name="T100" fmla="*/ 159 w 179"/>
                <a:gd name="T101" fmla="*/ 81 h 175"/>
                <a:gd name="T102" fmla="*/ 161 w 179"/>
                <a:gd name="T103" fmla="*/ 81 h 175"/>
                <a:gd name="T104" fmla="*/ 165 w 179"/>
                <a:gd name="T105" fmla="*/ 70 h 175"/>
                <a:gd name="T106" fmla="*/ 169 w 179"/>
                <a:gd name="T107" fmla="*/ 66 h 175"/>
                <a:gd name="T108" fmla="*/ 167 w 179"/>
                <a:gd name="T109" fmla="*/ 112 h 175"/>
                <a:gd name="T110" fmla="*/ 169 w 179"/>
                <a:gd name="T111"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5">
                  <a:moveTo>
                    <a:pt x="41" y="0"/>
                  </a:moveTo>
                  <a:lnTo>
                    <a:pt x="51" y="0"/>
                  </a:lnTo>
                  <a:lnTo>
                    <a:pt x="53" y="0"/>
                  </a:lnTo>
                  <a:lnTo>
                    <a:pt x="55" y="0"/>
                  </a:lnTo>
                  <a:lnTo>
                    <a:pt x="58" y="0"/>
                  </a:lnTo>
                  <a:lnTo>
                    <a:pt x="60" y="0"/>
                  </a:lnTo>
                  <a:lnTo>
                    <a:pt x="62" y="0"/>
                  </a:lnTo>
                  <a:lnTo>
                    <a:pt x="64" y="0"/>
                  </a:lnTo>
                  <a:lnTo>
                    <a:pt x="66" y="0"/>
                  </a:lnTo>
                  <a:lnTo>
                    <a:pt x="74" y="0"/>
                  </a:lnTo>
                  <a:lnTo>
                    <a:pt x="76" y="0"/>
                  </a:lnTo>
                  <a:lnTo>
                    <a:pt x="76" y="2"/>
                  </a:lnTo>
                  <a:lnTo>
                    <a:pt x="82" y="4"/>
                  </a:lnTo>
                  <a:lnTo>
                    <a:pt x="84" y="6"/>
                  </a:lnTo>
                  <a:lnTo>
                    <a:pt x="88" y="8"/>
                  </a:lnTo>
                  <a:lnTo>
                    <a:pt x="95" y="11"/>
                  </a:lnTo>
                  <a:lnTo>
                    <a:pt x="103" y="15"/>
                  </a:lnTo>
                  <a:lnTo>
                    <a:pt x="105" y="17"/>
                  </a:lnTo>
                  <a:lnTo>
                    <a:pt x="109" y="19"/>
                  </a:lnTo>
                  <a:lnTo>
                    <a:pt x="111" y="19"/>
                  </a:lnTo>
                  <a:lnTo>
                    <a:pt x="113" y="21"/>
                  </a:lnTo>
                  <a:lnTo>
                    <a:pt x="119" y="25"/>
                  </a:lnTo>
                  <a:lnTo>
                    <a:pt x="126" y="29"/>
                  </a:lnTo>
                  <a:lnTo>
                    <a:pt x="128" y="29"/>
                  </a:lnTo>
                  <a:lnTo>
                    <a:pt x="130" y="31"/>
                  </a:lnTo>
                  <a:lnTo>
                    <a:pt x="132" y="31"/>
                  </a:lnTo>
                  <a:lnTo>
                    <a:pt x="134" y="33"/>
                  </a:lnTo>
                  <a:lnTo>
                    <a:pt x="134" y="35"/>
                  </a:lnTo>
                  <a:lnTo>
                    <a:pt x="136" y="37"/>
                  </a:lnTo>
                  <a:lnTo>
                    <a:pt x="134" y="37"/>
                  </a:lnTo>
                  <a:lnTo>
                    <a:pt x="134" y="39"/>
                  </a:lnTo>
                  <a:lnTo>
                    <a:pt x="134" y="41"/>
                  </a:lnTo>
                  <a:lnTo>
                    <a:pt x="136" y="41"/>
                  </a:lnTo>
                  <a:lnTo>
                    <a:pt x="136" y="43"/>
                  </a:lnTo>
                  <a:lnTo>
                    <a:pt x="138" y="45"/>
                  </a:lnTo>
                  <a:lnTo>
                    <a:pt x="146" y="50"/>
                  </a:lnTo>
                  <a:lnTo>
                    <a:pt x="148" y="50"/>
                  </a:lnTo>
                  <a:lnTo>
                    <a:pt x="150" y="52"/>
                  </a:lnTo>
                  <a:lnTo>
                    <a:pt x="152" y="54"/>
                  </a:lnTo>
                  <a:lnTo>
                    <a:pt x="156" y="58"/>
                  </a:lnTo>
                  <a:lnTo>
                    <a:pt x="157" y="58"/>
                  </a:lnTo>
                  <a:lnTo>
                    <a:pt x="159" y="60"/>
                  </a:lnTo>
                  <a:lnTo>
                    <a:pt x="159" y="62"/>
                  </a:lnTo>
                  <a:lnTo>
                    <a:pt x="159" y="64"/>
                  </a:lnTo>
                  <a:lnTo>
                    <a:pt x="157" y="64"/>
                  </a:lnTo>
                  <a:lnTo>
                    <a:pt x="159" y="62"/>
                  </a:lnTo>
                  <a:lnTo>
                    <a:pt x="157" y="62"/>
                  </a:lnTo>
                  <a:lnTo>
                    <a:pt x="157" y="64"/>
                  </a:lnTo>
                  <a:lnTo>
                    <a:pt x="157" y="66"/>
                  </a:lnTo>
                  <a:lnTo>
                    <a:pt x="157" y="68"/>
                  </a:lnTo>
                  <a:lnTo>
                    <a:pt x="157" y="70"/>
                  </a:lnTo>
                  <a:lnTo>
                    <a:pt x="156" y="72"/>
                  </a:lnTo>
                  <a:lnTo>
                    <a:pt x="156" y="74"/>
                  </a:lnTo>
                  <a:lnTo>
                    <a:pt x="154" y="78"/>
                  </a:lnTo>
                  <a:lnTo>
                    <a:pt x="154" y="79"/>
                  </a:lnTo>
                  <a:lnTo>
                    <a:pt x="152" y="81"/>
                  </a:lnTo>
                  <a:lnTo>
                    <a:pt x="154" y="83"/>
                  </a:lnTo>
                  <a:lnTo>
                    <a:pt x="154" y="85"/>
                  </a:lnTo>
                  <a:lnTo>
                    <a:pt x="154" y="87"/>
                  </a:lnTo>
                  <a:lnTo>
                    <a:pt x="156" y="87"/>
                  </a:lnTo>
                  <a:lnTo>
                    <a:pt x="156" y="89"/>
                  </a:lnTo>
                  <a:lnTo>
                    <a:pt x="157" y="89"/>
                  </a:lnTo>
                  <a:lnTo>
                    <a:pt x="157" y="91"/>
                  </a:lnTo>
                  <a:lnTo>
                    <a:pt x="159" y="91"/>
                  </a:lnTo>
                  <a:lnTo>
                    <a:pt x="159" y="93"/>
                  </a:lnTo>
                  <a:lnTo>
                    <a:pt x="161" y="93"/>
                  </a:lnTo>
                  <a:lnTo>
                    <a:pt x="161" y="95"/>
                  </a:lnTo>
                  <a:lnTo>
                    <a:pt x="163" y="95"/>
                  </a:lnTo>
                  <a:lnTo>
                    <a:pt x="163" y="97"/>
                  </a:lnTo>
                  <a:lnTo>
                    <a:pt x="165" y="97"/>
                  </a:lnTo>
                  <a:lnTo>
                    <a:pt x="165" y="99"/>
                  </a:lnTo>
                  <a:lnTo>
                    <a:pt x="163" y="99"/>
                  </a:lnTo>
                  <a:lnTo>
                    <a:pt x="163" y="101"/>
                  </a:lnTo>
                  <a:lnTo>
                    <a:pt x="161" y="101"/>
                  </a:lnTo>
                  <a:lnTo>
                    <a:pt x="161" y="105"/>
                  </a:lnTo>
                  <a:lnTo>
                    <a:pt x="159" y="107"/>
                  </a:lnTo>
                  <a:lnTo>
                    <a:pt x="161" y="109"/>
                  </a:lnTo>
                  <a:lnTo>
                    <a:pt x="163" y="111"/>
                  </a:lnTo>
                  <a:lnTo>
                    <a:pt x="163" y="112"/>
                  </a:lnTo>
                  <a:lnTo>
                    <a:pt x="161" y="118"/>
                  </a:lnTo>
                  <a:lnTo>
                    <a:pt x="161" y="120"/>
                  </a:lnTo>
                  <a:lnTo>
                    <a:pt x="161" y="122"/>
                  </a:lnTo>
                  <a:lnTo>
                    <a:pt x="161" y="124"/>
                  </a:lnTo>
                  <a:lnTo>
                    <a:pt x="163" y="126"/>
                  </a:lnTo>
                  <a:lnTo>
                    <a:pt x="165" y="128"/>
                  </a:lnTo>
                  <a:lnTo>
                    <a:pt x="163" y="128"/>
                  </a:lnTo>
                  <a:lnTo>
                    <a:pt x="161" y="128"/>
                  </a:lnTo>
                  <a:lnTo>
                    <a:pt x="163" y="128"/>
                  </a:lnTo>
                  <a:lnTo>
                    <a:pt x="165" y="132"/>
                  </a:lnTo>
                  <a:lnTo>
                    <a:pt x="167" y="136"/>
                  </a:lnTo>
                  <a:lnTo>
                    <a:pt x="167" y="138"/>
                  </a:lnTo>
                  <a:lnTo>
                    <a:pt x="167" y="140"/>
                  </a:lnTo>
                  <a:lnTo>
                    <a:pt x="167" y="142"/>
                  </a:lnTo>
                  <a:lnTo>
                    <a:pt x="169" y="142"/>
                  </a:lnTo>
                  <a:lnTo>
                    <a:pt x="169" y="144"/>
                  </a:lnTo>
                  <a:lnTo>
                    <a:pt x="169" y="146"/>
                  </a:lnTo>
                  <a:lnTo>
                    <a:pt x="171" y="146"/>
                  </a:lnTo>
                  <a:lnTo>
                    <a:pt x="171" y="147"/>
                  </a:lnTo>
                  <a:lnTo>
                    <a:pt x="171" y="149"/>
                  </a:lnTo>
                  <a:lnTo>
                    <a:pt x="171" y="147"/>
                  </a:lnTo>
                  <a:lnTo>
                    <a:pt x="173" y="147"/>
                  </a:lnTo>
                  <a:lnTo>
                    <a:pt x="173" y="149"/>
                  </a:lnTo>
                  <a:lnTo>
                    <a:pt x="175" y="149"/>
                  </a:lnTo>
                  <a:lnTo>
                    <a:pt x="175" y="151"/>
                  </a:lnTo>
                  <a:lnTo>
                    <a:pt x="177" y="149"/>
                  </a:lnTo>
                  <a:lnTo>
                    <a:pt x="175" y="149"/>
                  </a:lnTo>
                  <a:lnTo>
                    <a:pt x="179" y="151"/>
                  </a:lnTo>
                  <a:lnTo>
                    <a:pt x="179" y="153"/>
                  </a:lnTo>
                  <a:lnTo>
                    <a:pt x="179" y="155"/>
                  </a:lnTo>
                  <a:lnTo>
                    <a:pt x="177" y="155"/>
                  </a:lnTo>
                  <a:lnTo>
                    <a:pt x="175" y="157"/>
                  </a:lnTo>
                  <a:lnTo>
                    <a:pt x="173" y="159"/>
                  </a:lnTo>
                  <a:lnTo>
                    <a:pt x="171" y="159"/>
                  </a:lnTo>
                  <a:lnTo>
                    <a:pt x="169" y="159"/>
                  </a:lnTo>
                  <a:lnTo>
                    <a:pt x="169" y="161"/>
                  </a:lnTo>
                  <a:lnTo>
                    <a:pt x="167" y="161"/>
                  </a:lnTo>
                  <a:lnTo>
                    <a:pt x="163" y="161"/>
                  </a:lnTo>
                  <a:lnTo>
                    <a:pt x="161" y="163"/>
                  </a:lnTo>
                  <a:lnTo>
                    <a:pt x="161" y="165"/>
                  </a:lnTo>
                  <a:lnTo>
                    <a:pt x="159" y="165"/>
                  </a:lnTo>
                  <a:lnTo>
                    <a:pt x="157" y="165"/>
                  </a:lnTo>
                  <a:lnTo>
                    <a:pt x="156" y="165"/>
                  </a:lnTo>
                  <a:lnTo>
                    <a:pt x="154" y="165"/>
                  </a:lnTo>
                  <a:lnTo>
                    <a:pt x="150" y="167"/>
                  </a:lnTo>
                  <a:lnTo>
                    <a:pt x="148" y="169"/>
                  </a:lnTo>
                  <a:lnTo>
                    <a:pt x="146" y="169"/>
                  </a:lnTo>
                  <a:lnTo>
                    <a:pt x="146" y="167"/>
                  </a:lnTo>
                  <a:lnTo>
                    <a:pt x="142" y="167"/>
                  </a:lnTo>
                  <a:lnTo>
                    <a:pt x="140" y="167"/>
                  </a:lnTo>
                  <a:lnTo>
                    <a:pt x="138" y="167"/>
                  </a:lnTo>
                  <a:lnTo>
                    <a:pt x="136" y="169"/>
                  </a:lnTo>
                  <a:lnTo>
                    <a:pt x="136" y="171"/>
                  </a:lnTo>
                  <a:lnTo>
                    <a:pt x="134" y="171"/>
                  </a:lnTo>
                  <a:lnTo>
                    <a:pt x="134" y="173"/>
                  </a:lnTo>
                  <a:lnTo>
                    <a:pt x="132" y="173"/>
                  </a:lnTo>
                  <a:lnTo>
                    <a:pt x="130" y="173"/>
                  </a:lnTo>
                  <a:lnTo>
                    <a:pt x="128" y="173"/>
                  </a:lnTo>
                  <a:lnTo>
                    <a:pt x="126" y="173"/>
                  </a:lnTo>
                  <a:lnTo>
                    <a:pt x="124" y="171"/>
                  </a:lnTo>
                  <a:lnTo>
                    <a:pt x="121" y="171"/>
                  </a:lnTo>
                  <a:lnTo>
                    <a:pt x="121" y="173"/>
                  </a:lnTo>
                  <a:lnTo>
                    <a:pt x="119" y="173"/>
                  </a:lnTo>
                  <a:lnTo>
                    <a:pt x="117" y="175"/>
                  </a:lnTo>
                  <a:lnTo>
                    <a:pt x="117" y="173"/>
                  </a:lnTo>
                  <a:lnTo>
                    <a:pt x="113" y="173"/>
                  </a:lnTo>
                  <a:lnTo>
                    <a:pt x="111" y="173"/>
                  </a:lnTo>
                  <a:lnTo>
                    <a:pt x="111" y="171"/>
                  </a:lnTo>
                  <a:lnTo>
                    <a:pt x="107" y="169"/>
                  </a:lnTo>
                  <a:lnTo>
                    <a:pt x="105" y="169"/>
                  </a:lnTo>
                  <a:lnTo>
                    <a:pt x="103" y="169"/>
                  </a:lnTo>
                  <a:lnTo>
                    <a:pt x="103" y="171"/>
                  </a:lnTo>
                  <a:lnTo>
                    <a:pt x="101" y="171"/>
                  </a:lnTo>
                  <a:lnTo>
                    <a:pt x="99" y="171"/>
                  </a:lnTo>
                  <a:lnTo>
                    <a:pt x="95" y="171"/>
                  </a:lnTo>
                  <a:lnTo>
                    <a:pt x="91" y="171"/>
                  </a:lnTo>
                  <a:lnTo>
                    <a:pt x="91" y="169"/>
                  </a:lnTo>
                  <a:lnTo>
                    <a:pt x="89" y="169"/>
                  </a:lnTo>
                  <a:lnTo>
                    <a:pt x="89" y="167"/>
                  </a:lnTo>
                  <a:lnTo>
                    <a:pt x="88" y="167"/>
                  </a:lnTo>
                  <a:lnTo>
                    <a:pt x="88" y="165"/>
                  </a:lnTo>
                  <a:lnTo>
                    <a:pt x="86" y="165"/>
                  </a:lnTo>
                  <a:lnTo>
                    <a:pt x="86" y="163"/>
                  </a:lnTo>
                  <a:lnTo>
                    <a:pt x="86" y="161"/>
                  </a:lnTo>
                  <a:lnTo>
                    <a:pt x="86" y="159"/>
                  </a:lnTo>
                  <a:lnTo>
                    <a:pt x="86" y="157"/>
                  </a:lnTo>
                  <a:lnTo>
                    <a:pt x="86" y="155"/>
                  </a:lnTo>
                  <a:lnTo>
                    <a:pt x="86" y="153"/>
                  </a:lnTo>
                  <a:lnTo>
                    <a:pt x="84" y="151"/>
                  </a:lnTo>
                  <a:lnTo>
                    <a:pt x="86" y="151"/>
                  </a:lnTo>
                  <a:lnTo>
                    <a:pt x="84" y="146"/>
                  </a:lnTo>
                  <a:lnTo>
                    <a:pt x="82" y="144"/>
                  </a:lnTo>
                  <a:lnTo>
                    <a:pt x="82" y="142"/>
                  </a:lnTo>
                  <a:lnTo>
                    <a:pt x="78" y="140"/>
                  </a:lnTo>
                  <a:lnTo>
                    <a:pt x="78" y="138"/>
                  </a:lnTo>
                  <a:lnTo>
                    <a:pt x="76" y="138"/>
                  </a:lnTo>
                  <a:lnTo>
                    <a:pt x="74" y="138"/>
                  </a:lnTo>
                  <a:lnTo>
                    <a:pt x="74" y="140"/>
                  </a:lnTo>
                  <a:lnTo>
                    <a:pt x="74" y="142"/>
                  </a:lnTo>
                  <a:lnTo>
                    <a:pt x="74" y="140"/>
                  </a:lnTo>
                  <a:lnTo>
                    <a:pt x="72" y="140"/>
                  </a:lnTo>
                  <a:lnTo>
                    <a:pt x="68" y="140"/>
                  </a:lnTo>
                  <a:lnTo>
                    <a:pt x="66" y="140"/>
                  </a:lnTo>
                  <a:lnTo>
                    <a:pt x="66" y="138"/>
                  </a:lnTo>
                  <a:lnTo>
                    <a:pt x="64" y="138"/>
                  </a:lnTo>
                  <a:lnTo>
                    <a:pt x="62" y="138"/>
                  </a:lnTo>
                  <a:lnTo>
                    <a:pt x="60" y="136"/>
                  </a:lnTo>
                  <a:lnTo>
                    <a:pt x="58" y="136"/>
                  </a:lnTo>
                  <a:lnTo>
                    <a:pt x="56" y="136"/>
                  </a:lnTo>
                  <a:lnTo>
                    <a:pt x="56" y="134"/>
                  </a:lnTo>
                  <a:lnTo>
                    <a:pt x="55" y="134"/>
                  </a:lnTo>
                  <a:lnTo>
                    <a:pt x="53" y="134"/>
                  </a:lnTo>
                  <a:lnTo>
                    <a:pt x="51" y="132"/>
                  </a:lnTo>
                  <a:lnTo>
                    <a:pt x="49" y="132"/>
                  </a:lnTo>
                  <a:lnTo>
                    <a:pt x="47" y="132"/>
                  </a:lnTo>
                  <a:lnTo>
                    <a:pt x="47" y="130"/>
                  </a:lnTo>
                  <a:lnTo>
                    <a:pt x="45" y="130"/>
                  </a:lnTo>
                  <a:lnTo>
                    <a:pt x="43" y="130"/>
                  </a:lnTo>
                  <a:lnTo>
                    <a:pt x="43" y="128"/>
                  </a:lnTo>
                  <a:lnTo>
                    <a:pt x="41" y="128"/>
                  </a:lnTo>
                  <a:lnTo>
                    <a:pt x="39" y="128"/>
                  </a:lnTo>
                  <a:lnTo>
                    <a:pt x="37" y="126"/>
                  </a:lnTo>
                  <a:lnTo>
                    <a:pt x="35" y="124"/>
                  </a:lnTo>
                  <a:lnTo>
                    <a:pt x="33" y="124"/>
                  </a:lnTo>
                  <a:lnTo>
                    <a:pt x="31" y="124"/>
                  </a:lnTo>
                  <a:lnTo>
                    <a:pt x="31" y="122"/>
                  </a:lnTo>
                  <a:lnTo>
                    <a:pt x="29" y="122"/>
                  </a:lnTo>
                  <a:lnTo>
                    <a:pt x="27" y="122"/>
                  </a:lnTo>
                  <a:lnTo>
                    <a:pt x="25" y="120"/>
                  </a:lnTo>
                  <a:lnTo>
                    <a:pt x="25" y="118"/>
                  </a:lnTo>
                  <a:lnTo>
                    <a:pt x="23" y="118"/>
                  </a:lnTo>
                  <a:lnTo>
                    <a:pt x="23" y="116"/>
                  </a:lnTo>
                  <a:lnTo>
                    <a:pt x="23" y="112"/>
                  </a:lnTo>
                  <a:lnTo>
                    <a:pt x="22" y="112"/>
                  </a:lnTo>
                  <a:lnTo>
                    <a:pt x="22" y="111"/>
                  </a:lnTo>
                  <a:lnTo>
                    <a:pt x="20" y="109"/>
                  </a:lnTo>
                  <a:lnTo>
                    <a:pt x="20" y="107"/>
                  </a:lnTo>
                  <a:lnTo>
                    <a:pt x="18" y="107"/>
                  </a:lnTo>
                  <a:lnTo>
                    <a:pt x="18" y="105"/>
                  </a:lnTo>
                  <a:lnTo>
                    <a:pt x="18" y="103"/>
                  </a:lnTo>
                  <a:lnTo>
                    <a:pt x="18" y="101"/>
                  </a:lnTo>
                  <a:lnTo>
                    <a:pt x="16" y="101"/>
                  </a:lnTo>
                  <a:lnTo>
                    <a:pt x="16" y="99"/>
                  </a:lnTo>
                  <a:lnTo>
                    <a:pt x="16" y="97"/>
                  </a:lnTo>
                  <a:lnTo>
                    <a:pt x="14" y="97"/>
                  </a:lnTo>
                  <a:lnTo>
                    <a:pt x="14" y="95"/>
                  </a:lnTo>
                  <a:lnTo>
                    <a:pt x="12" y="95"/>
                  </a:lnTo>
                  <a:lnTo>
                    <a:pt x="12" y="93"/>
                  </a:lnTo>
                  <a:lnTo>
                    <a:pt x="10" y="93"/>
                  </a:lnTo>
                  <a:lnTo>
                    <a:pt x="8" y="91"/>
                  </a:lnTo>
                  <a:lnTo>
                    <a:pt x="6" y="91"/>
                  </a:lnTo>
                  <a:lnTo>
                    <a:pt x="4" y="87"/>
                  </a:lnTo>
                  <a:lnTo>
                    <a:pt x="4" y="85"/>
                  </a:lnTo>
                  <a:lnTo>
                    <a:pt x="4" y="81"/>
                  </a:lnTo>
                  <a:lnTo>
                    <a:pt x="4" y="79"/>
                  </a:lnTo>
                  <a:lnTo>
                    <a:pt x="4" y="78"/>
                  </a:lnTo>
                  <a:lnTo>
                    <a:pt x="6" y="78"/>
                  </a:lnTo>
                  <a:lnTo>
                    <a:pt x="6" y="76"/>
                  </a:lnTo>
                  <a:lnTo>
                    <a:pt x="4" y="74"/>
                  </a:lnTo>
                  <a:lnTo>
                    <a:pt x="4" y="72"/>
                  </a:lnTo>
                  <a:lnTo>
                    <a:pt x="2" y="70"/>
                  </a:lnTo>
                  <a:lnTo>
                    <a:pt x="2" y="68"/>
                  </a:lnTo>
                  <a:lnTo>
                    <a:pt x="2" y="66"/>
                  </a:lnTo>
                  <a:lnTo>
                    <a:pt x="0" y="64"/>
                  </a:lnTo>
                  <a:lnTo>
                    <a:pt x="0" y="62"/>
                  </a:lnTo>
                  <a:lnTo>
                    <a:pt x="0" y="60"/>
                  </a:lnTo>
                  <a:lnTo>
                    <a:pt x="2" y="58"/>
                  </a:lnTo>
                  <a:lnTo>
                    <a:pt x="2" y="56"/>
                  </a:lnTo>
                  <a:lnTo>
                    <a:pt x="6" y="56"/>
                  </a:lnTo>
                  <a:lnTo>
                    <a:pt x="8" y="56"/>
                  </a:lnTo>
                  <a:lnTo>
                    <a:pt x="10" y="54"/>
                  </a:lnTo>
                  <a:lnTo>
                    <a:pt x="12" y="52"/>
                  </a:lnTo>
                  <a:lnTo>
                    <a:pt x="14" y="50"/>
                  </a:lnTo>
                  <a:lnTo>
                    <a:pt x="16" y="48"/>
                  </a:lnTo>
                  <a:lnTo>
                    <a:pt x="16" y="45"/>
                  </a:lnTo>
                  <a:lnTo>
                    <a:pt x="18" y="45"/>
                  </a:lnTo>
                  <a:lnTo>
                    <a:pt x="18" y="41"/>
                  </a:lnTo>
                  <a:lnTo>
                    <a:pt x="20" y="41"/>
                  </a:lnTo>
                  <a:lnTo>
                    <a:pt x="22" y="41"/>
                  </a:lnTo>
                  <a:lnTo>
                    <a:pt x="22" y="39"/>
                  </a:lnTo>
                  <a:lnTo>
                    <a:pt x="23" y="37"/>
                  </a:lnTo>
                  <a:lnTo>
                    <a:pt x="25" y="37"/>
                  </a:lnTo>
                  <a:lnTo>
                    <a:pt x="25" y="35"/>
                  </a:lnTo>
                  <a:lnTo>
                    <a:pt x="25" y="33"/>
                  </a:lnTo>
                  <a:lnTo>
                    <a:pt x="23" y="33"/>
                  </a:lnTo>
                  <a:lnTo>
                    <a:pt x="22" y="33"/>
                  </a:lnTo>
                  <a:lnTo>
                    <a:pt x="22" y="31"/>
                  </a:lnTo>
                  <a:lnTo>
                    <a:pt x="20" y="31"/>
                  </a:lnTo>
                  <a:lnTo>
                    <a:pt x="18" y="31"/>
                  </a:lnTo>
                  <a:lnTo>
                    <a:pt x="20" y="25"/>
                  </a:lnTo>
                  <a:lnTo>
                    <a:pt x="20" y="23"/>
                  </a:lnTo>
                  <a:lnTo>
                    <a:pt x="22" y="23"/>
                  </a:lnTo>
                  <a:lnTo>
                    <a:pt x="23" y="21"/>
                  </a:lnTo>
                  <a:lnTo>
                    <a:pt x="23" y="23"/>
                  </a:lnTo>
                  <a:lnTo>
                    <a:pt x="25" y="21"/>
                  </a:lnTo>
                  <a:lnTo>
                    <a:pt x="25" y="19"/>
                  </a:lnTo>
                  <a:lnTo>
                    <a:pt x="25" y="17"/>
                  </a:lnTo>
                  <a:lnTo>
                    <a:pt x="23" y="15"/>
                  </a:lnTo>
                  <a:lnTo>
                    <a:pt x="25" y="13"/>
                  </a:lnTo>
                  <a:lnTo>
                    <a:pt x="23" y="11"/>
                  </a:lnTo>
                  <a:lnTo>
                    <a:pt x="25" y="11"/>
                  </a:lnTo>
                  <a:lnTo>
                    <a:pt x="23" y="10"/>
                  </a:lnTo>
                  <a:lnTo>
                    <a:pt x="23" y="8"/>
                  </a:lnTo>
                  <a:lnTo>
                    <a:pt x="22" y="6"/>
                  </a:lnTo>
                  <a:lnTo>
                    <a:pt x="20" y="6"/>
                  </a:lnTo>
                  <a:lnTo>
                    <a:pt x="20" y="4"/>
                  </a:lnTo>
                  <a:lnTo>
                    <a:pt x="18" y="2"/>
                  </a:lnTo>
                  <a:lnTo>
                    <a:pt x="20" y="2"/>
                  </a:lnTo>
                  <a:lnTo>
                    <a:pt x="22" y="2"/>
                  </a:lnTo>
                  <a:lnTo>
                    <a:pt x="22" y="0"/>
                  </a:lnTo>
                  <a:lnTo>
                    <a:pt x="23" y="0"/>
                  </a:lnTo>
                  <a:lnTo>
                    <a:pt x="25" y="0"/>
                  </a:lnTo>
                  <a:lnTo>
                    <a:pt x="27" y="0"/>
                  </a:lnTo>
                  <a:lnTo>
                    <a:pt x="31" y="0"/>
                  </a:lnTo>
                  <a:lnTo>
                    <a:pt x="35" y="0"/>
                  </a:lnTo>
                  <a:lnTo>
                    <a:pt x="39" y="0"/>
                  </a:lnTo>
                  <a:lnTo>
                    <a:pt x="41" y="0"/>
                  </a:lnTo>
                  <a:close/>
                  <a:moveTo>
                    <a:pt x="163" y="83"/>
                  </a:moveTo>
                  <a:lnTo>
                    <a:pt x="165" y="83"/>
                  </a:lnTo>
                  <a:lnTo>
                    <a:pt x="165" y="87"/>
                  </a:lnTo>
                  <a:lnTo>
                    <a:pt x="165" y="89"/>
                  </a:lnTo>
                  <a:lnTo>
                    <a:pt x="163" y="89"/>
                  </a:lnTo>
                  <a:lnTo>
                    <a:pt x="163" y="87"/>
                  </a:lnTo>
                  <a:lnTo>
                    <a:pt x="161" y="85"/>
                  </a:lnTo>
                  <a:lnTo>
                    <a:pt x="159" y="85"/>
                  </a:lnTo>
                  <a:lnTo>
                    <a:pt x="159" y="83"/>
                  </a:lnTo>
                  <a:lnTo>
                    <a:pt x="159" y="81"/>
                  </a:lnTo>
                  <a:lnTo>
                    <a:pt x="159" y="79"/>
                  </a:lnTo>
                  <a:lnTo>
                    <a:pt x="161" y="78"/>
                  </a:lnTo>
                  <a:lnTo>
                    <a:pt x="161" y="76"/>
                  </a:lnTo>
                  <a:lnTo>
                    <a:pt x="161" y="78"/>
                  </a:lnTo>
                  <a:lnTo>
                    <a:pt x="161" y="79"/>
                  </a:lnTo>
                  <a:lnTo>
                    <a:pt x="161" y="81"/>
                  </a:lnTo>
                  <a:lnTo>
                    <a:pt x="163" y="81"/>
                  </a:lnTo>
                  <a:lnTo>
                    <a:pt x="163" y="83"/>
                  </a:lnTo>
                  <a:close/>
                  <a:moveTo>
                    <a:pt x="169" y="72"/>
                  </a:moveTo>
                  <a:lnTo>
                    <a:pt x="167" y="72"/>
                  </a:lnTo>
                  <a:lnTo>
                    <a:pt x="165" y="72"/>
                  </a:lnTo>
                  <a:lnTo>
                    <a:pt x="165" y="70"/>
                  </a:lnTo>
                  <a:lnTo>
                    <a:pt x="167" y="70"/>
                  </a:lnTo>
                  <a:lnTo>
                    <a:pt x="167" y="68"/>
                  </a:lnTo>
                  <a:lnTo>
                    <a:pt x="167" y="66"/>
                  </a:lnTo>
                  <a:lnTo>
                    <a:pt x="167" y="64"/>
                  </a:lnTo>
                  <a:lnTo>
                    <a:pt x="169" y="64"/>
                  </a:lnTo>
                  <a:lnTo>
                    <a:pt x="169" y="66"/>
                  </a:lnTo>
                  <a:lnTo>
                    <a:pt x="169" y="68"/>
                  </a:lnTo>
                  <a:lnTo>
                    <a:pt x="169" y="70"/>
                  </a:lnTo>
                  <a:lnTo>
                    <a:pt x="169" y="72"/>
                  </a:lnTo>
                  <a:close/>
                  <a:moveTo>
                    <a:pt x="167" y="112"/>
                  </a:moveTo>
                  <a:lnTo>
                    <a:pt x="165" y="112"/>
                  </a:lnTo>
                  <a:lnTo>
                    <a:pt x="167" y="112"/>
                  </a:lnTo>
                  <a:lnTo>
                    <a:pt x="169" y="111"/>
                  </a:lnTo>
                  <a:lnTo>
                    <a:pt x="169" y="109"/>
                  </a:lnTo>
                  <a:lnTo>
                    <a:pt x="171" y="109"/>
                  </a:lnTo>
                  <a:lnTo>
                    <a:pt x="171" y="107"/>
                  </a:lnTo>
                  <a:lnTo>
                    <a:pt x="171" y="109"/>
                  </a:lnTo>
                  <a:lnTo>
                    <a:pt x="169" y="111"/>
                  </a:lnTo>
                  <a:lnTo>
                    <a:pt x="169" y="112"/>
                  </a:lnTo>
                  <a:lnTo>
                    <a:pt x="167" y="11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United Kingdom of Great Britain and Northern Ireland"/>
            <p:cNvGrpSpPr/>
            <p:nvPr/>
          </p:nvGrpSpPr>
          <p:grpSpPr>
            <a:xfrm>
              <a:off x="1472417" y="2026245"/>
              <a:ext cx="6449358" cy="4335887"/>
              <a:chOff x="1619256" y="2747971"/>
              <a:chExt cx="5168916" cy="3475049"/>
            </a:xfrm>
          </p:grpSpPr>
          <p:sp>
            <p:nvSpPr>
              <p:cNvPr id="4550" name="British Indian Ocean Territory (gbr)"/>
              <p:cNvSpPr>
                <a:spLocks/>
              </p:cNvSpPr>
              <p:nvPr/>
            </p:nvSpPr>
            <p:spPr bwMode="auto">
              <a:xfrm>
                <a:off x="6784997" y="4714890"/>
                <a:ext cx="3175" cy="6350"/>
              </a:xfrm>
              <a:custGeom>
                <a:avLst/>
                <a:gdLst>
                  <a:gd name="T0" fmla="*/ 2 w 2"/>
                  <a:gd name="T1" fmla="*/ 2 h 4"/>
                  <a:gd name="T2" fmla="*/ 2 w 2"/>
                  <a:gd name="T3" fmla="*/ 4 h 4"/>
                  <a:gd name="T4" fmla="*/ 2 w 2"/>
                  <a:gd name="T5" fmla="*/ 4 h 4"/>
                  <a:gd name="T6" fmla="*/ 2 w 2"/>
                  <a:gd name="T7" fmla="*/ 2 h 4"/>
                  <a:gd name="T8" fmla="*/ 0 w 2"/>
                  <a:gd name="T9" fmla="*/ 2 h 4"/>
                  <a:gd name="T10" fmla="*/ 0 w 2"/>
                  <a:gd name="T11" fmla="*/ 0 h 4"/>
                  <a:gd name="T12" fmla="*/ 0 w 2"/>
                  <a:gd name="T13" fmla="*/ 0 h 4"/>
                  <a:gd name="T14" fmla="*/ 2 w 2"/>
                  <a:gd name="T15" fmla="*/ 2 h 4"/>
                  <a:gd name="T16" fmla="*/ 2 w 2"/>
                  <a:gd name="T17" fmla="*/ 2 h 4"/>
                  <a:gd name="T18" fmla="*/ 2 w 2"/>
                  <a:gd name="T19" fmla="*/ 2 h 4"/>
                  <a:gd name="T20" fmla="*/ 2 w 2"/>
                  <a:gd name="T21" fmla="*/ 2 h 4"/>
                  <a:gd name="T22" fmla="*/ 2 w 2"/>
                  <a:gd name="T23" fmla="*/ 4 h 4"/>
                  <a:gd name="T24" fmla="*/ 2 w 2"/>
                  <a:gd name="T25" fmla="*/ 2 h 4"/>
                  <a:gd name="T26" fmla="*/ 2 w 2"/>
                  <a:gd name="T27" fmla="*/ 0 h 4"/>
                  <a:gd name="T28" fmla="*/ 2 w 2"/>
                  <a:gd name="T29" fmla="*/ 0 h 4"/>
                  <a:gd name="T30" fmla="*/ 2 w 2"/>
                  <a:gd name="T31" fmla="*/ 0 h 4"/>
                  <a:gd name="T32" fmla="*/ 2 w 2"/>
                  <a:gd name="T33" fmla="*/ 2 h 4"/>
                  <a:gd name="T34" fmla="*/ 2 w 2"/>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4">
                    <a:moveTo>
                      <a:pt x="2" y="2"/>
                    </a:moveTo>
                    <a:lnTo>
                      <a:pt x="2" y="4"/>
                    </a:lnTo>
                    <a:lnTo>
                      <a:pt x="2" y="4"/>
                    </a:lnTo>
                    <a:lnTo>
                      <a:pt x="2" y="2"/>
                    </a:lnTo>
                    <a:lnTo>
                      <a:pt x="0" y="2"/>
                    </a:lnTo>
                    <a:lnTo>
                      <a:pt x="0" y="0"/>
                    </a:lnTo>
                    <a:lnTo>
                      <a:pt x="0" y="0"/>
                    </a:lnTo>
                    <a:lnTo>
                      <a:pt x="2" y="2"/>
                    </a:lnTo>
                    <a:lnTo>
                      <a:pt x="2" y="2"/>
                    </a:lnTo>
                    <a:lnTo>
                      <a:pt x="2" y="2"/>
                    </a:lnTo>
                    <a:lnTo>
                      <a:pt x="2" y="2"/>
                    </a:lnTo>
                    <a:lnTo>
                      <a:pt x="2" y="4"/>
                    </a:lnTo>
                    <a:lnTo>
                      <a:pt x="2" y="2"/>
                    </a:lnTo>
                    <a:lnTo>
                      <a:pt x="2" y="0"/>
                    </a:lnTo>
                    <a:lnTo>
                      <a:pt x="2" y="0"/>
                    </a:lnTo>
                    <a:lnTo>
                      <a:pt x="2" y="0"/>
                    </a:lnTo>
                    <a:lnTo>
                      <a:pt x="2" y="2"/>
                    </a:lnTo>
                    <a:lnTo>
                      <a:pt x="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8" name="Bermuda (gbr)"/>
              <p:cNvSpPr>
                <a:spLocks/>
              </p:cNvSpPr>
              <p:nvPr/>
            </p:nvSpPr>
            <p:spPr bwMode="auto">
              <a:xfrm>
                <a:off x="3284549" y="3671899"/>
                <a:ext cx="3175" cy="6350"/>
              </a:xfrm>
              <a:custGeom>
                <a:avLst/>
                <a:gdLst>
                  <a:gd name="T0" fmla="*/ 0 w 2"/>
                  <a:gd name="T1" fmla="*/ 4 h 4"/>
                  <a:gd name="T2" fmla="*/ 0 w 2"/>
                  <a:gd name="T3" fmla="*/ 4 h 4"/>
                  <a:gd name="T4" fmla="*/ 0 w 2"/>
                  <a:gd name="T5" fmla="*/ 2 h 4"/>
                  <a:gd name="T6" fmla="*/ 0 w 2"/>
                  <a:gd name="T7" fmla="*/ 2 h 4"/>
                  <a:gd name="T8" fmla="*/ 2 w 2"/>
                  <a:gd name="T9" fmla="*/ 2 h 4"/>
                  <a:gd name="T10" fmla="*/ 2 w 2"/>
                  <a:gd name="T11" fmla="*/ 2 h 4"/>
                  <a:gd name="T12" fmla="*/ 2 w 2"/>
                  <a:gd name="T13" fmla="*/ 0 h 4"/>
                  <a:gd name="T14" fmla="*/ 2 w 2"/>
                  <a:gd name="T15" fmla="*/ 0 h 4"/>
                  <a:gd name="T16" fmla="*/ 2 w 2"/>
                  <a:gd name="T17" fmla="*/ 2 h 4"/>
                  <a:gd name="T18" fmla="*/ 2 w 2"/>
                  <a:gd name="T19" fmla="*/ 2 h 4"/>
                  <a:gd name="T20" fmla="*/ 2 w 2"/>
                  <a:gd name="T21" fmla="*/ 2 h 4"/>
                  <a:gd name="T22" fmla="*/ 2 w 2"/>
                  <a:gd name="T23" fmla="*/ 2 h 4"/>
                  <a:gd name="T24" fmla="*/ 0 w 2"/>
                  <a:gd name="T25" fmla="*/ 2 h 4"/>
                  <a:gd name="T26" fmla="*/ 0 w 2"/>
                  <a:gd name="T27" fmla="*/ 2 h 4"/>
                  <a:gd name="T28" fmla="*/ 0 w 2"/>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4">
                    <a:moveTo>
                      <a:pt x="0" y="4"/>
                    </a:moveTo>
                    <a:lnTo>
                      <a:pt x="0" y="4"/>
                    </a:lnTo>
                    <a:lnTo>
                      <a:pt x="0" y="2"/>
                    </a:lnTo>
                    <a:lnTo>
                      <a:pt x="0" y="2"/>
                    </a:lnTo>
                    <a:lnTo>
                      <a:pt x="2" y="2"/>
                    </a:lnTo>
                    <a:lnTo>
                      <a:pt x="2" y="2"/>
                    </a:lnTo>
                    <a:lnTo>
                      <a:pt x="2" y="0"/>
                    </a:lnTo>
                    <a:lnTo>
                      <a:pt x="2" y="0"/>
                    </a:lnTo>
                    <a:lnTo>
                      <a:pt x="2" y="2"/>
                    </a:lnTo>
                    <a:lnTo>
                      <a:pt x="2" y="2"/>
                    </a:lnTo>
                    <a:lnTo>
                      <a:pt x="2" y="2"/>
                    </a:lnTo>
                    <a:lnTo>
                      <a:pt x="2" y="2"/>
                    </a:lnTo>
                    <a:lnTo>
                      <a:pt x="0" y="2"/>
                    </a:lnTo>
                    <a:lnTo>
                      <a:pt x="0" y="2"/>
                    </a:lnTo>
                    <a:lnTo>
                      <a:pt x="0"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4" name="Guernsey (gbr)"/>
              <p:cNvSpPr>
                <a:spLocks/>
              </p:cNvSpPr>
              <p:nvPr/>
            </p:nvSpPr>
            <p:spPr bwMode="auto">
              <a:xfrm>
                <a:off x="4868878" y="3151197"/>
                <a:ext cx="6350" cy="3175"/>
              </a:xfrm>
              <a:custGeom>
                <a:avLst/>
                <a:gdLst>
                  <a:gd name="T0" fmla="*/ 2 w 4"/>
                  <a:gd name="T1" fmla="*/ 2 h 2"/>
                  <a:gd name="T2" fmla="*/ 2 w 4"/>
                  <a:gd name="T3" fmla="*/ 2 h 2"/>
                  <a:gd name="T4" fmla="*/ 0 w 4"/>
                  <a:gd name="T5" fmla="*/ 2 h 2"/>
                  <a:gd name="T6" fmla="*/ 0 w 4"/>
                  <a:gd name="T7" fmla="*/ 2 h 2"/>
                  <a:gd name="T8" fmla="*/ 0 w 4"/>
                  <a:gd name="T9" fmla="*/ 2 h 2"/>
                  <a:gd name="T10" fmla="*/ 2 w 4"/>
                  <a:gd name="T11" fmla="*/ 0 h 2"/>
                  <a:gd name="T12" fmla="*/ 2 w 4"/>
                  <a:gd name="T13" fmla="*/ 0 h 2"/>
                  <a:gd name="T14" fmla="*/ 4 w 4"/>
                  <a:gd name="T15" fmla="*/ 0 h 2"/>
                  <a:gd name="T16" fmla="*/ 2 w 4"/>
                  <a:gd name="T17" fmla="*/ 2 h 2"/>
                  <a:gd name="T18" fmla="*/ 2 w 4"/>
                  <a:gd name="T19" fmla="*/ 2 h 2"/>
                  <a:gd name="T20" fmla="*/ 2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2" y="2"/>
                    </a:moveTo>
                    <a:lnTo>
                      <a:pt x="2" y="2"/>
                    </a:lnTo>
                    <a:lnTo>
                      <a:pt x="0" y="2"/>
                    </a:lnTo>
                    <a:lnTo>
                      <a:pt x="0" y="2"/>
                    </a:lnTo>
                    <a:lnTo>
                      <a:pt x="0" y="2"/>
                    </a:lnTo>
                    <a:lnTo>
                      <a:pt x="2" y="0"/>
                    </a:lnTo>
                    <a:lnTo>
                      <a:pt x="2" y="0"/>
                    </a:lnTo>
                    <a:lnTo>
                      <a:pt x="4" y="0"/>
                    </a:lnTo>
                    <a:lnTo>
                      <a:pt x="2" y="2"/>
                    </a:lnTo>
                    <a:lnTo>
                      <a:pt x="2" y="2"/>
                    </a:lnTo>
                    <a:lnTo>
                      <a:pt x="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5" name="Jersey (gbr)"/>
              <p:cNvSpPr>
                <a:spLocks/>
              </p:cNvSpPr>
              <p:nvPr/>
            </p:nvSpPr>
            <p:spPr bwMode="auto">
              <a:xfrm>
                <a:off x="4881578" y="3160723"/>
                <a:ext cx="6350" cy="3175"/>
              </a:xfrm>
              <a:custGeom>
                <a:avLst/>
                <a:gdLst>
                  <a:gd name="T0" fmla="*/ 4 w 4"/>
                  <a:gd name="T1" fmla="*/ 0 h 2"/>
                  <a:gd name="T2" fmla="*/ 4 w 4"/>
                  <a:gd name="T3" fmla="*/ 2 h 2"/>
                  <a:gd name="T4" fmla="*/ 4 w 4"/>
                  <a:gd name="T5" fmla="*/ 2 h 2"/>
                  <a:gd name="T6" fmla="*/ 2 w 4"/>
                  <a:gd name="T7" fmla="*/ 2 h 2"/>
                  <a:gd name="T8" fmla="*/ 2 w 4"/>
                  <a:gd name="T9" fmla="*/ 2 h 2"/>
                  <a:gd name="T10" fmla="*/ 2 w 4"/>
                  <a:gd name="T11" fmla="*/ 2 h 2"/>
                  <a:gd name="T12" fmla="*/ 2 w 4"/>
                  <a:gd name="T13" fmla="*/ 0 h 2"/>
                  <a:gd name="T14" fmla="*/ 2 w 4"/>
                  <a:gd name="T15" fmla="*/ 0 h 2"/>
                  <a:gd name="T16" fmla="*/ 2 w 4"/>
                  <a:gd name="T17" fmla="*/ 0 h 2"/>
                  <a:gd name="T18" fmla="*/ 2 w 4"/>
                  <a:gd name="T19" fmla="*/ 2 h 2"/>
                  <a:gd name="T20" fmla="*/ 0 w 4"/>
                  <a:gd name="T21" fmla="*/ 2 h 2"/>
                  <a:gd name="T22" fmla="*/ 0 w 4"/>
                  <a:gd name="T23" fmla="*/ 2 h 2"/>
                  <a:gd name="T24" fmla="*/ 0 w 4"/>
                  <a:gd name="T25" fmla="*/ 2 h 2"/>
                  <a:gd name="T26" fmla="*/ 0 w 4"/>
                  <a:gd name="T27" fmla="*/ 0 h 2"/>
                  <a:gd name="T28" fmla="*/ 0 w 4"/>
                  <a:gd name="T29" fmla="*/ 0 h 2"/>
                  <a:gd name="T30" fmla="*/ 2 w 4"/>
                  <a:gd name="T31" fmla="*/ 0 h 2"/>
                  <a:gd name="T32" fmla="*/ 4 w 4"/>
                  <a:gd name="T33" fmla="*/ 0 h 2"/>
                  <a:gd name="T34" fmla="*/ 4 w 4"/>
                  <a:gd name="T35" fmla="*/ 0 h 2"/>
                  <a:gd name="T36" fmla="*/ 4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4" y="0"/>
                    </a:moveTo>
                    <a:lnTo>
                      <a:pt x="4" y="2"/>
                    </a:lnTo>
                    <a:lnTo>
                      <a:pt x="4" y="2"/>
                    </a:lnTo>
                    <a:lnTo>
                      <a:pt x="2" y="2"/>
                    </a:lnTo>
                    <a:lnTo>
                      <a:pt x="2" y="2"/>
                    </a:lnTo>
                    <a:lnTo>
                      <a:pt x="2" y="2"/>
                    </a:lnTo>
                    <a:lnTo>
                      <a:pt x="2" y="0"/>
                    </a:lnTo>
                    <a:lnTo>
                      <a:pt x="2" y="0"/>
                    </a:lnTo>
                    <a:lnTo>
                      <a:pt x="2" y="0"/>
                    </a:lnTo>
                    <a:lnTo>
                      <a:pt x="2" y="2"/>
                    </a:lnTo>
                    <a:lnTo>
                      <a:pt x="0" y="2"/>
                    </a:lnTo>
                    <a:lnTo>
                      <a:pt x="0" y="2"/>
                    </a:lnTo>
                    <a:lnTo>
                      <a:pt x="0" y="2"/>
                    </a:lnTo>
                    <a:lnTo>
                      <a:pt x="0" y="0"/>
                    </a:lnTo>
                    <a:lnTo>
                      <a:pt x="0" y="0"/>
                    </a:lnTo>
                    <a:lnTo>
                      <a:pt x="2" y="0"/>
                    </a:lnTo>
                    <a:lnTo>
                      <a:pt x="4" y="0"/>
                    </a:lnTo>
                    <a:lnTo>
                      <a:pt x="4" y="0"/>
                    </a:lnTo>
                    <a:lnTo>
                      <a:pt x="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6" name="South Georgia and the South Sandwich Islands (gbr)"/>
              <p:cNvSpPr>
                <a:spLocks noEditPoints="1"/>
              </p:cNvSpPr>
              <p:nvPr/>
            </p:nvSpPr>
            <p:spPr bwMode="auto">
              <a:xfrm>
                <a:off x="3968763" y="6059507"/>
                <a:ext cx="300038" cy="163513"/>
              </a:xfrm>
              <a:custGeom>
                <a:avLst/>
                <a:gdLst>
                  <a:gd name="T0" fmla="*/ 8 w 189"/>
                  <a:gd name="T1" fmla="*/ 2 h 103"/>
                  <a:gd name="T2" fmla="*/ 12 w 189"/>
                  <a:gd name="T3" fmla="*/ 2 h 103"/>
                  <a:gd name="T4" fmla="*/ 16 w 189"/>
                  <a:gd name="T5" fmla="*/ 2 h 103"/>
                  <a:gd name="T6" fmla="*/ 22 w 189"/>
                  <a:gd name="T7" fmla="*/ 4 h 103"/>
                  <a:gd name="T8" fmla="*/ 24 w 189"/>
                  <a:gd name="T9" fmla="*/ 6 h 103"/>
                  <a:gd name="T10" fmla="*/ 22 w 189"/>
                  <a:gd name="T11" fmla="*/ 7 h 103"/>
                  <a:gd name="T12" fmla="*/ 24 w 189"/>
                  <a:gd name="T13" fmla="*/ 6 h 103"/>
                  <a:gd name="T14" fmla="*/ 24 w 189"/>
                  <a:gd name="T15" fmla="*/ 6 h 103"/>
                  <a:gd name="T16" fmla="*/ 25 w 189"/>
                  <a:gd name="T17" fmla="*/ 6 h 103"/>
                  <a:gd name="T18" fmla="*/ 25 w 189"/>
                  <a:gd name="T19" fmla="*/ 7 h 103"/>
                  <a:gd name="T20" fmla="*/ 27 w 189"/>
                  <a:gd name="T21" fmla="*/ 7 h 103"/>
                  <a:gd name="T22" fmla="*/ 25 w 189"/>
                  <a:gd name="T23" fmla="*/ 6 h 103"/>
                  <a:gd name="T24" fmla="*/ 27 w 189"/>
                  <a:gd name="T25" fmla="*/ 7 h 103"/>
                  <a:gd name="T26" fmla="*/ 27 w 189"/>
                  <a:gd name="T27" fmla="*/ 9 h 103"/>
                  <a:gd name="T28" fmla="*/ 31 w 189"/>
                  <a:gd name="T29" fmla="*/ 13 h 103"/>
                  <a:gd name="T30" fmla="*/ 33 w 189"/>
                  <a:gd name="T31" fmla="*/ 13 h 103"/>
                  <a:gd name="T32" fmla="*/ 33 w 189"/>
                  <a:gd name="T33" fmla="*/ 15 h 103"/>
                  <a:gd name="T34" fmla="*/ 35 w 189"/>
                  <a:gd name="T35" fmla="*/ 17 h 103"/>
                  <a:gd name="T36" fmla="*/ 35 w 189"/>
                  <a:gd name="T37" fmla="*/ 17 h 103"/>
                  <a:gd name="T38" fmla="*/ 33 w 189"/>
                  <a:gd name="T39" fmla="*/ 19 h 103"/>
                  <a:gd name="T40" fmla="*/ 33 w 189"/>
                  <a:gd name="T41" fmla="*/ 19 h 103"/>
                  <a:gd name="T42" fmla="*/ 31 w 189"/>
                  <a:gd name="T43" fmla="*/ 17 h 103"/>
                  <a:gd name="T44" fmla="*/ 31 w 189"/>
                  <a:gd name="T45" fmla="*/ 17 h 103"/>
                  <a:gd name="T46" fmla="*/ 31 w 189"/>
                  <a:gd name="T47" fmla="*/ 19 h 103"/>
                  <a:gd name="T48" fmla="*/ 33 w 189"/>
                  <a:gd name="T49" fmla="*/ 19 h 103"/>
                  <a:gd name="T50" fmla="*/ 33 w 189"/>
                  <a:gd name="T51" fmla="*/ 19 h 103"/>
                  <a:gd name="T52" fmla="*/ 31 w 189"/>
                  <a:gd name="T53" fmla="*/ 21 h 103"/>
                  <a:gd name="T54" fmla="*/ 29 w 189"/>
                  <a:gd name="T55" fmla="*/ 19 h 103"/>
                  <a:gd name="T56" fmla="*/ 27 w 189"/>
                  <a:gd name="T57" fmla="*/ 17 h 103"/>
                  <a:gd name="T58" fmla="*/ 25 w 189"/>
                  <a:gd name="T59" fmla="*/ 11 h 103"/>
                  <a:gd name="T60" fmla="*/ 24 w 189"/>
                  <a:gd name="T61" fmla="*/ 11 h 103"/>
                  <a:gd name="T62" fmla="*/ 20 w 189"/>
                  <a:gd name="T63" fmla="*/ 11 h 103"/>
                  <a:gd name="T64" fmla="*/ 20 w 189"/>
                  <a:gd name="T65" fmla="*/ 9 h 103"/>
                  <a:gd name="T66" fmla="*/ 18 w 189"/>
                  <a:gd name="T67" fmla="*/ 7 h 103"/>
                  <a:gd name="T68" fmla="*/ 16 w 189"/>
                  <a:gd name="T69" fmla="*/ 7 h 103"/>
                  <a:gd name="T70" fmla="*/ 16 w 189"/>
                  <a:gd name="T71" fmla="*/ 7 h 103"/>
                  <a:gd name="T72" fmla="*/ 14 w 189"/>
                  <a:gd name="T73" fmla="*/ 6 h 103"/>
                  <a:gd name="T74" fmla="*/ 12 w 189"/>
                  <a:gd name="T75" fmla="*/ 6 h 103"/>
                  <a:gd name="T76" fmla="*/ 10 w 189"/>
                  <a:gd name="T77" fmla="*/ 6 h 103"/>
                  <a:gd name="T78" fmla="*/ 10 w 189"/>
                  <a:gd name="T79" fmla="*/ 4 h 103"/>
                  <a:gd name="T80" fmla="*/ 12 w 189"/>
                  <a:gd name="T81" fmla="*/ 4 h 103"/>
                  <a:gd name="T82" fmla="*/ 8 w 189"/>
                  <a:gd name="T83" fmla="*/ 4 h 103"/>
                  <a:gd name="T84" fmla="*/ 8 w 189"/>
                  <a:gd name="T85" fmla="*/ 4 h 103"/>
                  <a:gd name="T86" fmla="*/ 6 w 189"/>
                  <a:gd name="T87" fmla="*/ 6 h 103"/>
                  <a:gd name="T88" fmla="*/ 4 w 189"/>
                  <a:gd name="T89" fmla="*/ 4 h 103"/>
                  <a:gd name="T90" fmla="*/ 6 w 189"/>
                  <a:gd name="T91" fmla="*/ 2 h 103"/>
                  <a:gd name="T92" fmla="*/ 6 w 189"/>
                  <a:gd name="T93" fmla="*/ 2 h 103"/>
                  <a:gd name="T94" fmla="*/ 2 w 189"/>
                  <a:gd name="T95" fmla="*/ 2 h 103"/>
                  <a:gd name="T96" fmla="*/ 0 w 189"/>
                  <a:gd name="T97" fmla="*/ 2 h 103"/>
                  <a:gd name="T98" fmla="*/ 2 w 189"/>
                  <a:gd name="T99" fmla="*/ 0 h 103"/>
                  <a:gd name="T100" fmla="*/ 8 w 189"/>
                  <a:gd name="T101" fmla="*/ 2 h 103"/>
                  <a:gd name="T102" fmla="*/ 189 w 189"/>
                  <a:gd name="T103" fmla="*/ 103 h 103"/>
                  <a:gd name="T104" fmla="*/ 189 w 189"/>
                  <a:gd name="T105" fmla="*/ 103 h 103"/>
                  <a:gd name="T106" fmla="*/ 187 w 189"/>
                  <a:gd name="T107" fmla="*/ 103 h 103"/>
                  <a:gd name="T108" fmla="*/ 187 w 189"/>
                  <a:gd name="T109" fmla="*/ 103 h 103"/>
                  <a:gd name="T110" fmla="*/ 187 w 189"/>
                  <a:gd name="T111" fmla="*/ 101 h 103"/>
                  <a:gd name="T112" fmla="*/ 187 w 189"/>
                  <a:gd name="T113" fmla="*/ 101 h 103"/>
                  <a:gd name="T114" fmla="*/ 189 w 189"/>
                  <a:gd name="T115" fmla="*/ 101 h 103"/>
                  <a:gd name="T116" fmla="*/ 189 w 189"/>
                  <a:gd name="T117" fmla="*/ 101 h 103"/>
                  <a:gd name="T118" fmla="*/ 189 w 189"/>
                  <a:gd name="T1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03">
                    <a:moveTo>
                      <a:pt x="8" y="2"/>
                    </a:moveTo>
                    <a:lnTo>
                      <a:pt x="8" y="2"/>
                    </a:lnTo>
                    <a:lnTo>
                      <a:pt x="10" y="2"/>
                    </a:lnTo>
                    <a:lnTo>
                      <a:pt x="12" y="2"/>
                    </a:lnTo>
                    <a:lnTo>
                      <a:pt x="14" y="2"/>
                    </a:lnTo>
                    <a:lnTo>
                      <a:pt x="16" y="2"/>
                    </a:lnTo>
                    <a:lnTo>
                      <a:pt x="20" y="2"/>
                    </a:lnTo>
                    <a:lnTo>
                      <a:pt x="22" y="4"/>
                    </a:lnTo>
                    <a:lnTo>
                      <a:pt x="22" y="4"/>
                    </a:lnTo>
                    <a:lnTo>
                      <a:pt x="24" y="6"/>
                    </a:lnTo>
                    <a:lnTo>
                      <a:pt x="22" y="6"/>
                    </a:lnTo>
                    <a:lnTo>
                      <a:pt x="22" y="7"/>
                    </a:lnTo>
                    <a:lnTo>
                      <a:pt x="22" y="7"/>
                    </a:lnTo>
                    <a:lnTo>
                      <a:pt x="24" y="6"/>
                    </a:lnTo>
                    <a:lnTo>
                      <a:pt x="24" y="6"/>
                    </a:lnTo>
                    <a:lnTo>
                      <a:pt x="24" y="6"/>
                    </a:lnTo>
                    <a:lnTo>
                      <a:pt x="25" y="6"/>
                    </a:lnTo>
                    <a:lnTo>
                      <a:pt x="25" y="6"/>
                    </a:lnTo>
                    <a:lnTo>
                      <a:pt x="25" y="7"/>
                    </a:lnTo>
                    <a:lnTo>
                      <a:pt x="25" y="7"/>
                    </a:lnTo>
                    <a:lnTo>
                      <a:pt x="27" y="7"/>
                    </a:lnTo>
                    <a:lnTo>
                      <a:pt x="27" y="7"/>
                    </a:lnTo>
                    <a:lnTo>
                      <a:pt x="25" y="7"/>
                    </a:lnTo>
                    <a:lnTo>
                      <a:pt x="25" y="6"/>
                    </a:lnTo>
                    <a:lnTo>
                      <a:pt x="27" y="6"/>
                    </a:lnTo>
                    <a:lnTo>
                      <a:pt x="27" y="7"/>
                    </a:lnTo>
                    <a:lnTo>
                      <a:pt x="29" y="7"/>
                    </a:lnTo>
                    <a:lnTo>
                      <a:pt x="27" y="9"/>
                    </a:lnTo>
                    <a:lnTo>
                      <a:pt x="29" y="11"/>
                    </a:lnTo>
                    <a:lnTo>
                      <a:pt x="31" y="13"/>
                    </a:lnTo>
                    <a:lnTo>
                      <a:pt x="31" y="13"/>
                    </a:lnTo>
                    <a:lnTo>
                      <a:pt x="33" y="13"/>
                    </a:lnTo>
                    <a:lnTo>
                      <a:pt x="33" y="15"/>
                    </a:lnTo>
                    <a:lnTo>
                      <a:pt x="33" y="15"/>
                    </a:lnTo>
                    <a:lnTo>
                      <a:pt x="33" y="17"/>
                    </a:lnTo>
                    <a:lnTo>
                      <a:pt x="35" y="17"/>
                    </a:lnTo>
                    <a:lnTo>
                      <a:pt x="35" y="17"/>
                    </a:lnTo>
                    <a:lnTo>
                      <a:pt x="35" y="17"/>
                    </a:lnTo>
                    <a:lnTo>
                      <a:pt x="35" y="17"/>
                    </a:lnTo>
                    <a:lnTo>
                      <a:pt x="33" y="19"/>
                    </a:lnTo>
                    <a:lnTo>
                      <a:pt x="33" y="19"/>
                    </a:lnTo>
                    <a:lnTo>
                      <a:pt x="33" y="19"/>
                    </a:lnTo>
                    <a:lnTo>
                      <a:pt x="33" y="19"/>
                    </a:lnTo>
                    <a:lnTo>
                      <a:pt x="31" y="17"/>
                    </a:lnTo>
                    <a:lnTo>
                      <a:pt x="31" y="17"/>
                    </a:lnTo>
                    <a:lnTo>
                      <a:pt x="31" y="17"/>
                    </a:lnTo>
                    <a:lnTo>
                      <a:pt x="31" y="17"/>
                    </a:lnTo>
                    <a:lnTo>
                      <a:pt x="31" y="19"/>
                    </a:lnTo>
                    <a:lnTo>
                      <a:pt x="33" y="19"/>
                    </a:lnTo>
                    <a:lnTo>
                      <a:pt x="33" y="19"/>
                    </a:lnTo>
                    <a:lnTo>
                      <a:pt x="33" y="19"/>
                    </a:lnTo>
                    <a:lnTo>
                      <a:pt x="33" y="19"/>
                    </a:lnTo>
                    <a:lnTo>
                      <a:pt x="31" y="21"/>
                    </a:lnTo>
                    <a:lnTo>
                      <a:pt x="31" y="21"/>
                    </a:lnTo>
                    <a:lnTo>
                      <a:pt x="29" y="19"/>
                    </a:lnTo>
                    <a:lnTo>
                      <a:pt x="29" y="19"/>
                    </a:lnTo>
                    <a:lnTo>
                      <a:pt x="27" y="17"/>
                    </a:lnTo>
                    <a:lnTo>
                      <a:pt x="27" y="17"/>
                    </a:lnTo>
                    <a:lnTo>
                      <a:pt x="27" y="15"/>
                    </a:lnTo>
                    <a:lnTo>
                      <a:pt x="25" y="11"/>
                    </a:lnTo>
                    <a:lnTo>
                      <a:pt x="24" y="11"/>
                    </a:lnTo>
                    <a:lnTo>
                      <a:pt x="24" y="11"/>
                    </a:lnTo>
                    <a:lnTo>
                      <a:pt x="22" y="11"/>
                    </a:lnTo>
                    <a:lnTo>
                      <a:pt x="20" y="11"/>
                    </a:lnTo>
                    <a:lnTo>
                      <a:pt x="20" y="11"/>
                    </a:lnTo>
                    <a:lnTo>
                      <a:pt x="20" y="9"/>
                    </a:lnTo>
                    <a:lnTo>
                      <a:pt x="18" y="7"/>
                    </a:lnTo>
                    <a:lnTo>
                      <a:pt x="18" y="7"/>
                    </a:lnTo>
                    <a:lnTo>
                      <a:pt x="16" y="7"/>
                    </a:lnTo>
                    <a:lnTo>
                      <a:pt x="16" y="7"/>
                    </a:lnTo>
                    <a:lnTo>
                      <a:pt x="16" y="7"/>
                    </a:lnTo>
                    <a:lnTo>
                      <a:pt x="16" y="7"/>
                    </a:lnTo>
                    <a:lnTo>
                      <a:pt x="16" y="7"/>
                    </a:lnTo>
                    <a:lnTo>
                      <a:pt x="14" y="6"/>
                    </a:lnTo>
                    <a:lnTo>
                      <a:pt x="12" y="6"/>
                    </a:lnTo>
                    <a:lnTo>
                      <a:pt x="12" y="6"/>
                    </a:lnTo>
                    <a:lnTo>
                      <a:pt x="10" y="7"/>
                    </a:lnTo>
                    <a:lnTo>
                      <a:pt x="10" y="6"/>
                    </a:lnTo>
                    <a:lnTo>
                      <a:pt x="10" y="6"/>
                    </a:lnTo>
                    <a:lnTo>
                      <a:pt x="10" y="4"/>
                    </a:lnTo>
                    <a:lnTo>
                      <a:pt x="10" y="4"/>
                    </a:lnTo>
                    <a:lnTo>
                      <a:pt x="12" y="4"/>
                    </a:lnTo>
                    <a:lnTo>
                      <a:pt x="8" y="4"/>
                    </a:lnTo>
                    <a:lnTo>
                      <a:pt x="8" y="4"/>
                    </a:lnTo>
                    <a:lnTo>
                      <a:pt x="8" y="4"/>
                    </a:lnTo>
                    <a:lnTo>
                      <a:pt x="8" y="4"/>
                    </a:lnTo>
                    <a:lnTo>
                      <a:pt x="6" y="4"/>
                    </a:lnTo>
                    <a:lnTo>
                      <a:pt x="6" y="6"/>
                    </a:lnTo>
                    <a:lnTo>
                      <a:pt x="6" y="4"/>
                    </a:lnTo>
                    <a:lnTo>
                      <a:pt x="4" y="4"/>
                    </a:lnTo>
                    <a:lnTo>
                      <a:pt x="4" y="4"/>
                    </a:lnTo>
                    <a:lnTo>
                      <a:pt x="6" y="2"/>
                    </a:lnTo>
                    <a:lnTo>
                      <a:pt x="6" y="2"/>
                    </a:lnTo>
                    <a:lnTo>
                      <a:pt x="6" y="2"/>
                    </a:lnTo>
                    <a:lnTo>
                      <a:pt x="6" y="2"/>
                    </a:lnTo>
                    <a:lnTo>
                      <a:pt x="2" y="2"/>
                    </a:lnTo>
                    <a:lnTo>
                      <a:pt x="0" y="2"/>
                    </a:lnTo>
                    <a:lnTo>
                      <a:pt x="0" y="2"/>
                    </a:lnTo>
                    <a:lnTo>
                      <a:pt x="2" y="0"/>
                    </a:lnTo>
                    <a:lnTo>
                      <a:pt x="2" y="0"/>
                    </a:lnTo>
                    <a:lnTo>
                      <a:pt x="4" y="0"/>
                    </a:lnTo>
                    <a:lnTo>
                      <a:pt x="8" y="2"/>
                    </a:lnTo>
                    <a:close/>
                    <a:moveTo>
                      <a:pt x="189" y="103"/>
                    </a:moveTo>
                    <a:lnTo>
                      <a:pt x="189" y="103"/>
                    </a:lnTo>
                    <a:lnTo>
                      <a:pt x="189" y="103"/>
                    </a:lnTo>
                    <a:lnTo>
                      <a:pt x="189" y="103"/>
                    </a:lnTo>
                    <a:lnTo>
                      <a:pt x="187" y="103"/>
                    </a:lnTo>
                    <a:lnTo>
                      <a:pt x="187" y="103"/>
                    </a:lnTo>
                    <a:lnTo>
                      <a:pt x="187" y="103"/>
                    </a:lnTo>
                    <a:lnTo>
                      <a:pt x="187" y="103"/>
                    </a:lnTo>
                    <a:lnTo>
                      <a:pt x="185" y="101"/>
                    </a:lnTo>
                    <a:lnTo>
                      <a:pt x="187" y="101"/>
                    </a:lnTo>
                    <a:lnTo>
                      <a:pt x="187" y="101"/>
                    </a:lnTo>
                    <a:lnTo>
                      <a:pt x="187" y="101"/>
                    </a:lnTo>
                    <a:lnTo>
                      <a:pt x="187" y="101"/>
                    </a:lnTo>
                    <a:lnTo>
                      <a:pt x="189" y="101"/>
                    </a:lnTo>
                    <a:lnTo>
                      <a:pt x="189" y="101"/>
                    </a:lnTo>
                    <a:lnTo>
                      <a:pt x="189" y="101"/>
                    </a:lnTo>
                    <a:lnTo>
                      <a:pt x="189" y="101"/>
                    </a:lnTo>
                    <a:lnTo>
                      <a:pt x="189" y="103"/>
                    </a:lnTo>
                    <a:lnTo>
                      <a:pt x="189" y="10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3" name="Cayman Islands (gbr)"/>
              <p:cNvSpPr>
                <a:spLocks/>
              </p:cNvSpPr>
              <p:nvPr/>
            </p:nvSpPr>
            <p:spPr bwMode="auto">
              <a:xfrm>
                <a:off x="2862272" y="4030675"/>
                <a:ext cx="6350" cy="3175"/>
              </a:xfrm>
              <a:custGeom>
                <a:avLst/>
                <a:gdLst>
                  <a:gd name="T0" fmla="*/ 4 w 4"/>
                  <a:gd name="T1" fmla="*/ 0 h 2"/>
                  <a:gd name="T2" fmla="*/ 4 w 4"/>
                  <a:gd name="T3" fmla="*/ 0 h 2"/>
                  <a:gd name="T4" fmla="*/ 2 w 4"/>
                  <a:gd name="T5" fmla="*/ 2 h 2"/>
                  <a:gd name="T6" fmla="*/ 0 w 4"/>
                  <a:gd name="T7" fmla="*/ 2 h 2"/>
                  <a:gd name="T8" fmla="*/ 0 w 4"/>
                  <a:gd name="T9" fmla="*/ 0 h 2"/>
                  <a:gd name="T10" fmla="*/ 0 w 4"/>
                  <a:gd name="T11" fmla="*/ 0 h 2"/>
                  <a:gd name="T12" fmla="*/ 0 w 4"/>
                  <a:gd name="T13" fmla="*/ 0 h 2"/>
                  <a:gd name="T14" fmla="*/ 0 w 4"/>
                  <a:gd name="T15" fmla="*/ 0 h 2"/>
                  <a:gd name="T16" fmla="*/ 0 w 4"/>
                  <a:gd name="T17" fmla="*/ 0 h 2"/>
                  <a:gd name="T18" fmla="*/ 0 w 4"/>
                  <a:gd name="T19" fmla="*/ 0 h 2"/>
                  <a:gd name="T20" fmla="*/ 2 w 4"/>
                  <a:gd name="T21" fmla="*/ 0 h 2"/>
                  <a:gd name="T22" fmla="*/ 2 w 4"/>
                  <a:gd name="T23" fmla="*/ 0 h 2"/>
                  <a:gd name="T24" fmla="*/ 2 w 4"/>
                  <a:gd name="T25" fmla="*/ 0 h 2"/>
                  <a:gd name="T26" fmla="*/ 2 w 4"/>
                  <a:gd name="T27" fmla="*/ 0 h 2"/>
                  <a:gd name="T28" fmla="*/ 2 w 4"/>
                  <a:gd name="T29" fmla="*/ 0 h 2"/>
                  <a:gd name="T30" fmla="*/ 4 w 4"/>
                  <a:gd name="T31" fmla="*/ 0 h 2"/>
                  <a:gd name="T32" fmla="*/ 4 w 4"/>
                  <a:gd name="T33" fmla="*/ 0 h 2"/>
                  <a:gd name="T34" fmla="*/ 4 w 4"/>
                  <a:gd name="T35" fmla="*/ 0 h 2"/>
                  <a:gd name="T36" fmla="*/ 4 w 4"/>
                  <a:gd name="T37" fmla="*/ 0 h 2"/>
                  <a:gd name="T38" fmla="*/ 4 w 4"/>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2">
                    <a:moveTo>
                      <a:pt x="4" y="0"/>
                    </a:moveTo>
                    <a:lnTo>
                      <a:pt x="4" y="0"/>
                    </a:lnTo>
                    <a:lnTo>
                      <a:pt x="2" y="2"/>
                    </a:lnTo>
                    <a:lnTo>
                      <a:pt x="0" y="2"/>
                    </a:lnTo>
                    <a:lnTo>
                      <a:pt x="0" y="0"/>
                    </a:lnTo>
                    <a:lnTo>
                      <a:pt x="0" y="0"/>
                    </a:lnTo>
                    <a:lnTo>
                      <a:pt x="0" y="0"/>
                    </a:lnTo>
                    <a:lnTo>
                      <a:pt x="0" y="0"/>
                    </a:lnTo>
                    <a:lnTo>
                      <a:pt x="0" y="0"/>
                    </a:lnTo>
                    <a:lnTo>
                      <a:pt x="0" y="0"/>
                    </a:lnTo>
                    <a:lnTo>
                      <a:pt x="2" y="0"/>
                    </a:lnTo>
                    <a:lnTo>
                      <a:pt x="2" y="0"/>
                    </a:lnTo>
                    <a:lnTo>
                      <a:pt x="2" y="0"/>
                    </a:lnTo>
                    <a:lnTo>
                      <a:pt x="2" y="0"/>
                    </a:lnTo>
                    <a:lnTo>
                      <a:pt x="2" y="0"/>
                    </a:lnTo>
                    <a:lnTo>
                      <a:pt x="4" y="0"/>
                    </a:lnTo>
                    <a:lnTo>
                      <a:pt x="4" y="0"/>
                    </a:lnTo>
                    <a:lnTo>
                      <a:pt x="4" y="0"/>
                    </a:lnTo>
                    <a:lnTo>
                      <a:pt x="4" y="0"/>
                    </a:lnTo>
                    <a:lnTo>
                      <a:pt x="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0" name="Falkland Islands (gbr)"/>
              <p:cNvSpPr>
                <a:spLocks noEditPoints="1"/>
              </p:cNvSpPr>
              <p:nvPr/>
            </p:nvSpPr>
            <p:spPr bwMode="auto">
              <a:xfrm>
                <a:off x="3376624" y="5965844"/>
                <a:ext cx="90488" cy="38100"/>
              </a:xfrm>
              <a:custGeom>
                <a:avLst/>
                <a:gdLst>
                  <a:gd name="T0" fmla="*/ 43 w 57"/>
                  <a:gd name="T1" fmla="*/ 0 h 24"/>
                  <a:gd name="T2" fmla="*/ 45 w 57"/>
                  <a:gd name="T3" fmla="*/ 4 h 24"/>
                  <a:gd name="T4" fmla="*/ 43 w 57"/>
                  <a:gd name="T5" fmla="*/ 4 h 24"/>
                  <a:gd name="T6" fmla="*/ 47 w 57"/>
                  <a:gd name="T7" fmla="*/ 6 h 24"/>
                  <a:gd name="T8" fmla="*/ 49 w 57"/>
                  <a:gd name="T9" fmla="*/ 6 h 24"/>
                  <a:gd name="T10" fmla="*/ 47 w 57"/>
                  <a:gd name="T11" fmla="*/ 2 h 24"/>
                  <a:gd name="T12" fmla="*/ 53 w 57"/>
                  <a:gd name="T13" fmla="*/ 2 h 24"/>
                  <a:gd name="T14" fmla="*/ 53 w 57"/>
                  <a:gd name="T15" fmla="*/ 6 h 24"/>
                  <a:gd name="T16" fmla="*/ 51 w 57"/>
                  <a:gd name="T17" fmla="*/ 6 h 24"/>
                  <a:gd name="T18" fmla="*/ 53 w 57"/>
                  <a:gd name="T19" fmla="*/ 6 h 24"/>
                  <a:gd name="T20" fmla="*/ 55 w 57"/>
                  <a:gd name="T21" fmla="*/ 10 h 24"/>
                  <a:gd name="T22" fmla="*/ 47 w 57"/>
                  <a:gd name="T23" fmla="*/ 10 h 24"/>
                  <a:gd name="T24" fmla="*/ 45 w 57"/>
                  <a:gd name="T25" fmla="*/ 12 h 24"/>
                  <a:gd name="T26" fmla="*/ 45 w 57"/>
                  <a:gd name="T27" fmla="*/ 14 h 24"/>
                  <a:gd name="T28" fmla="*/ 37 w 57"/>
                  <a:gd name="T29" fmla="*/ 12 h 24"/>
                  <a:gd name="T30" fmla="*/ 37 w 57"/>
                  <a:gd name="T31" fmla="*/ 14 h 24"/>
                  <a:gd name="T32" fmla="*/ 41 w 57"/>
                  <a:gd name="T33" fmla="*/ 18 h 24"/>
                  <a:gd name="T34" fmla="*/ 37 w 57"/>
                  <a:gd name="T35" fmla="*/ 18 h 24"/>
                  <a:gd name="T36" fmla="*/ 31 w 57"/>
                  <a:gd name="T37" fmla="*/ 16 h 24"/>
                  <a:gd name="T38" fmla="*/ 33 w 57"/>
                  <a:gd name="T39" fmla="*/ 16 h 24"/>
                  <a:gd name="T40" fmla="*/ 33 w 57"/>
                  <a:gd name="T41" fmla="*/ 20 h 24"/>
                  <a:gd name="T42" fmla="*/ 29 w 57"/>
                  <a:gd name="T43" fmla="*/ 20 h 24"/>
                  <a:gd name="T44" fmla="*/ 29 w 57"/>
                  <a:gd name="T45" fmla="*/ 24 h 24"/>
                  <a:gd name="T46" fmla="*/ 31 w 57"/>
                  <a:gd name="T47" fmla="*/ 10 h 24"/>
                  <a:gd name="T48" fmla="*/ 35 w 57"/>
                  <a:gd name="T49" fmla="*/ 12 h 24"/>
                  <a:gd name="T50" fmla="*/ 35 w 57"/>
                  <a:gd name="T51" fmla="*/ 8 h 24"/>
                  <a:gd name="T52" fmla="*/ 35 w 57"/>
                  <a:gd name="T53" fmla="*/ 6 h 24"/>
                  <a:gd name="T54" fmla="*/ 33 w 57"/>
                  <a:gd name="T55" fmla="*/ 4 h 24"/>
                  <a:gd name="T56" fmla="*/ 39 w 57"/>
                  <a:gd name="T57" fmla="*/ 2 h 24"/>
                  <a:gd name="T58" fmla="*/ 26 w 57"/>
                  <a:gd name="T59" fmla="*/ 10 h 24"/>
                  <a:gd name="T60" fmla="*/ 18 w 57"/>
                  <a:gd name="T61" fmla="*/ 14 h 24"/>
                  <a:gd name="T62" fmla="*/ 14 w 57"/>
                  <a:gd name="T63" fmla="*/ 18 h 24"/>
                  <a:gd name="T64" fmla="*/ 8 w 57"/>
                  <a:gd name="T65" fmla="*/ 20 h 24"/>
                  <a:gd name="T66" fmla="*/ 8 w 57"/>
                  <a:gd name="T67" fmla="*/ 16 h 24"/>
                  <a:gd name="T68" fmla="*/ 8 w 57"/>
                  <a:gd name="T69" fmla="*/ 16 h 24"/>
                  <a:gd name="T70" fmla="*/ 14 w 57"/>
                  <a:gd name="T71" fmla="*/ 14 h 24"/>
                  <a:gd name="T72" fmla="*/ 14 w 57"/>
                  <a:gd name="T73" fmla="*/ 10 h 24"/>
                  <a:gd name="T74" fmla="*/ 16 w 57"/>
                  <a:gd name="T75" fmla="*/ 12 h 24"/>
                  <a:gd name="T76" fmla="*/ 16 w 57"/>
                  <a:gd name="T77" fmla="*/ 10 h 24"/>
                  <a:gd name="T78" fmla="*/ 10 w 57"/>
                  <a:gd name="T79" fmla="*/ 10 h 24"/>
                  <a:gd name="T80" fmla="*/ 12 w 57"/>
                  <a:gd name="T81" fmla="*/ 10 h 24"/>
                  <a:gd name="T82" fmla="*/ 14 w 57"/>
                  <a:gd name="T83" fmla="*/ 8 h 24"/>
                  <a:gd name="T84" fmla="*/ 14 w 57"/>
                  <a:gd name="T85" fmla="*/ 6 h 24"/>
                  <a:gd name="T86" fmla="*/ 10 w 57"/>
                  <a:gd name="T87" fmla="*/ 4 h 24"/>
                  <a:gd name="T88" fmla="*/ 14 w 57"/>
                  <a:gd name="T89" fmla="*/ 4 h 24"/>
                  <a:gd name="T90" fmla="*/ 18 w 57"/>
                  <a:gd name="T91" fmla="*/ 4 h 24"/>
                  <a:gd name="T92" fmla="*/ 22 w 57"/>
                  <a:gd name="T93" fmla="*/ 2 h 24"/>
                  <a:gd name="T94" fmla="*/ 24 w 57"/>
                  <a:gd name="T95" fmla="*/ 4 h 24"/>
                  <a:gd name="T96" fmla="*/ 29 w 57"/>
                  <a:gd name="T97" fmla="*/ 2 h 24"/>
                  <a:gd name="T98" fmla="*/ 2 w 57"/>
                  <a:gd name="T99" fmla="*/ 14 h 24"/>
                  <a:gd name="T100" fmla="*/ 6 w 57"/>
                  <a:gd name="T101" fmla="*/ 12 h 24"/>
                  <a:gd name="T102" fmla="*/ 4 w 57"/>
                  <a:gd name="T103" fmla="*/ 16 h 24"/>
                  <a:gd name="T104" fmla="*/ 0 w 57"/>
                  <a:gd name="T105" fmla="*/ 12 h 24"/>
                  <a:gd name="T106" fmla="*/ 4 w 57"/>
                  <a:gd name="T107" fmla="*/ 12 h 24"/>
                  <a:gd name="T108" fmla="*/ 2 w 57"/>
                  <a:gd name="T109" fmla="*/ 14 h 24"/>
                  <a:gd name="T110" fmla="*/ 16 w 57"/>
                  <a:gd name="T111" fmla="*/ 2 h 24"/>
                  <a:gd name="T112" fmla="*/ 14 w 57"/>
                  <a:gd name="T113" fmla="*/ 0 h 24"/>
                  <a:gd name="T114" fmla="*/ 18 w 57"/>
                  <a:gd name="T115" fmla="*/ 2 h 24"/>
                  <a:gd name="T116" fmla="*/ 24 w 57"/>
                  <a:gd name="T117" fmla="*/ 0 h 24"/>
                  <a:gd name="T118" fmla="*/ 26 w 57"/>
                  <a:gd name="T119" fmla="*/ 0 h 24"/>
                  <a:gd name="T120" fmla="*/ 27 w 57"/>
                  <a:gd name="T121"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24">
                    <a:moveTo>
                      <a:pt x="39" y="2"/>
                    </a:moveTo>
                    <a:lnTo>
                      <a:pt x="41" y="2"/>
                    </a:lnTo>
                    <a:lnTo>
                      <a:pt x="41" y="2"/>
                    </a:lnTo>
                    <a:lnTo>
                      <a:pt x="43" y="0"/>
                    </a:lnTo>
                    <a:lnTo>
                      <a:pt x="43" y="0"/>
                    </a:lnTo>
                    <a:lnTo>
                      <a:pt x="45" y="0"/>
                    </a:lnTo>
                    <a:lnTo>
                      <a:pt x="45" y="2"/>
                    </a:lnTo>
                    <a:lnTo>
                      <a:pt x="47" y="2"/>
                    </a:lnTo>
                    <a:lnTo>
                      <a:pt x="47" y="4"/>
                    </a:lnTo>
                    <a:lnTo>
                      <a:pt x="45" y="4"/>
                    </a:lnTo>
                    <a:lnTo>
                      <a:pt x="45" y="4"/>
                    </a:lnTo>
                    <a:lnTo>
                      <a:pt x="45" y="4"/>
                    </a:lnTo>
                    <a:lnTo>
                      <a:pt x="45" y="2"/>
                    </a:lnTo>
                    <a:lnTo>
                      <a:pt x="43" y="2"/>
                    </a:lnTo>
                    <a:lnTo>
                      <a:pt x="43" y="4"/>
                    </a:lnTo>
                    <a:lnTo>
                      <a:pt x="43" y="4"/>
                    </a:lnTo>
                    <a:lnTo>
                      <a:pt x="43" y="6"/>
                    </a:lnTo>
                    <a:lnTo>
                      <a:pt x="45" y="6"/>
                    </a:lnTo>
                    <a:lnTo>
                      <a:pt x="45" y="6"/>
                    </a:lnTo>
                    <a:lnTo>
                      <a:pt x="47" y="6"/>
                    </a:lnTo>
                    <a:lnTo>
                      <a:pt x="47" y="8"/>
                    </a:lnTo>
                    <a:lnTo>
                      <a:pt x="47" y="8"/>
                    </a:lnTo>
                    <a:lnTo>
                      <a:pt x="49" y="8"/>
                    </a:lnTo>
                    <a:lnTo>
                      <a:pt x="49" y="8"/>
                    </a:lnTo>
                    <a:lnTo>
                      <a:pt x="49" y="6"/>
                    </a:lnTo>
                    <a:lnTo>
                      <a:pt x="47" y="6"/>
                    </a:lnTo>
                    <a:lnTo>
                      <a:pt x="47" y="6"/>
                    </a:lnTo>
                    <a:lnTo>
                      <a:pt x="47" y="6"/>
                    </a:lnTo>
                    <a:lnTo>
                      <a:pt x="47" y="4"/>
                    </a:lnTo>
                    <a:lnTo>
                      <a:pt x="47" y="2"/>
                    </a:lnTo>
                    <a:lnTo>
                      <a:pt x="49" y="2"/>
                    </a:lnTo>
                    <a:lnTo>
                      <a:pt x="53" y="2"/>
                    </a:lnTo>
                    <a:lnTo>
                      <a:pt x="53" y="2"/>
                    </a:lnTo>
                    <a:lnTo>
                      <a:pt x="53" y="2"/>
                    </a:lnTo>
                    <a:lnTo>
                      <a:pt x="53" y="2"/>
                    </a:lnTo>
                    <a:lnTo>
                      <a:pt x="55" y="6"/>
                    </a:lnTo>
                    <a:lnTo>
                      <a:pt x="55" y="6"/>
                    </a:lnTo>
                    <a:lnTo>
                      <a:pt x="55" y="6"/>
                    </a:lnTo>
                    <a:lnTo>
                      <a:pt x="53" y="6"/>
                    </a:lnTo>
                    <a:lnTo>
                      <a:pt x="53" y="6"/>
                    </a:lnTo>
                    <a:lnTo>
                      <a:pt x="53" y="6"/>
                    </a:lnTo>
                    <a:lnTo>
                      <a:pt x="53" y="6"/>
                    </a:lnTo>
                    <a:lnTo>
                      <a:pt x="53" y="6"/>
                    </a:lnTo>
                    <a:lnTo>
                      <a:pt x="51" y="6"/>
                    </a:lnTo>
                    <a:lnTo>
                      <a:pt x="51" y="6"/>
                    </a:lnTo>
                    <a:lnTo>
                      <a:pt x="49" y="6"/>
                    </a:lnTo>
                    <a:lnTo>
                      <a:pt x="51" y="6"/>
                    </a:lnTo>
                    <a:lnTo>
                      <a:pt x="51" y="6"/>
                    </a:lnTo>
                    <a:lnTo>
                      <a:pt x="51" y="8"/>
                    </a:lnTo>
                    <a:lnTo>
                      <a:pt x="53" y="6"/>
                    </a:lnTo>
                    <a:lnTo>
                      <a:pt x="53" y="8"/>
                    </a:lnTo>
                    <a:lnTo>
                      <a:pt x="55" y="8"/>
                    </a:lnTo>
                    <a:lnTo>
                      <a:pt x="55" y="8"/>
                    </a:lnTo>
                    <a:lnTo>
                      <a:pt x="57" y="10"/>
                    </a:lnTo>
                    <a:lnTo>
                      <a:pt x="55" y="10"/>
                    </a:lnTo>
                    <a:lnTo>
                      <a:pt x="53" y="10"/>
                    </a:lnTo>
                    <a:lnTo>
                      <a:pt x="51" y="10"/>
                    </a:lnTo>
                    <a:lnTo>
                      <a:pt x="51" y="10"/>
                    </a:lnTo>
                    <a:lnTo>
                      <a:pt x="49" y="10"/>
                    </a:lnTo>
                    <a:lnTo>
                      <a:pt x="47" y="10"/>
                    </a:lnTo>
                    <a:lnTo>
                      <a:pt x="49" y="12"/>
                    </a:lnTo>
                    <a:lnTo>
                      <a:pt x="49" y="12"/>
                    </a:lnTo>
                    <a:lnTo>
                      <a:pt x="49" y="12"/>
                    </a:lnTo>
                    <a:lnTo>
                      <a:pt x="47" y="12"/>
                    </a:lnTo>
                    <a:lnTo>
                      <a:pt x="45" y="12"/>
                    </a:lnTo>
                    <a:lnTo>
                      <a:pt x="47" y="12"/>
                    </a:lnTo>
                    <a:lnTo>
                      <a:pt x="47" y="12"/>
                    </a:lnTo>
                    <a:lnTo>
                      <a:pt x="47" y="12"/>
                    </a:lnTo>
                    <a:lnTo>
                      <a:pt x="49" y="12"/>
                    </a:lnTo>
                    <a:lnTo>
                      <a:pt x="45" y="14"/>
                    </a:lnTo>
                    <a:lnTo>
                      <a:pt x="45" y="14"/>
                    </a:lnTo>
                    <a:lnTo>
                      <a:pt x="41" y="14"/>
                    </a:lnTo>
                    <a:lnTo>
                      <a:pt x="39" y="14"/>
                    </a:lnTo>
                    <a:lnTo>
                      <a:pt x="37" y="12"/>
                    </a:lnTo>
                    <a:lnTo>
                      <a:pt x="37" y="12"/>
                    </a:lnTo>
                    <a:lnTo>
                      <a:pt x="37" y="12"/>
                    </a:lnTo>
                    <a:lnTo>
                      <a:pt x="37" y="12"/>
                    </a:lnTo>
                    <a:lnTo>
                      <a:pt x="35" y="12"/>
                    </a:lnTo>
                    <a:lnTo>
                      <a:pt x="35" y="12"/>
                    </a:lnTo>
                    <a:lnTo>
                      <a:pt x="37" y="14"/>
                    </a:lnTo>
                    <a:lnTo>
                      <a:pt x="39" y="14"/>
                    </a:lnTo>
                    <a:lnTo>
                      <a:pt x="39" y="14"/>
                    </a:lnTo>
                    <a:lnTo>
                      <a:pt x="41" y="16"/>
                    </a:lnTo>
                    <a:lnTo>
                      <a:pt x="41" y="16"/>
                    </a:lnTo>
                    <a:lnTo>
                      <a:pt x="41" y="18"/>
                    </a:lnTo>
                    <a:lnTo>
                      <a:pt x="41" y="18"/>
                    </a:lnTo>
                    <a:lnTo>
                      <a:pt x="39" y="18"/>
                    </a:lnTo>
                    <a:lnTo>
                      <a:pt x="39" y="16"/>
                    </a:lnTo>
                    <a:lnTo>
                      <a:pt x="39" y="18"/>
                    </a:lnTo>
                    <a:lnTo>
                      <a:pt x="37" y="18"/>
                    </a:lnTo>
                    <a:lnTo>
                      <a:pt x="37" y="18"/>
                    </a:lnTo>
                    <a:lnTo>
                      <a:pt x="35" y="18"/>
                    </a:lnTo>
                    <a:lnTo>
                      <a:pt x="35" y="16"/>
                    </a:lnTo>
                    <a:lnTo>
                      <a:pt x="33" y="16"/>
                    </a:lnTo>
                    <a:lnTo>
                      <a:pt x="31" y="16"/>
                    </a:lnTo>
                    <a:lnTo>
                      <a:pt x="31" y="16"/>
                    </a:lnTo>
                    <a:lnTo>
                      <a:pt x="31" y="16"/>
                    </a:lnTo>
                    <a:lnTo>
                      <a:pt x="31" y="16"/>
                    </a:lnTo>
                    <a:lnTo>
                      <a:pt x="31" y="16"/>
                    </a:lnTo>
                    <a:lnTo>
                      <a:pt x="33" y="16"/>
                    </a:lnTo>
                    <a:lnTo>
                      <a:pt x="33" y="18"/>
                    </a:lnTo>
                    <a:lnTo>
                      <a:pt x="35" y="20"/>
                    </a:lnTo>
                    <a:lnTo>
                      <a:pt x="35" y="20"/>
                    </a:lnTo>
                    <a:lnTo>
                      <a:pt x="35" y="22"/>
                    </a:lnTo>
                    <a:lnTo>
                      <a:pt x="33" y="20"/>
                    </a:lnTo>
                    <a:lnTo>
                      <a:pt x="31" y="20"/>
                    </a:lnTo>
                    <a:lnTo>
                      <a:pt x="31" y="20"/>
                    </a:lnTo>
                    <a:lnTo>
                      <a:pt x="29" y="18"/>
                    </a:lnTo>
                    <a:lnTo>
                      <a:pt x="27" y="20"/>
                    </a:lnTo>
                    <a:lnTo>
                      <a:pt x="29" y="20"/>
                    </a:lnTo>
                    <a:lnTo>
                      <a:pt x="29" y="22"/>
                    </a:lnTo>
                    <a:lnTo>
                      <a:pt x="29" y="22"/>
                    </a:lnTo>
                    <a:lnTo>
                      <a:pt x="29" y="24"/>
                    </a:lnTo>
                    <a:lnTo>
                      <a:pt x="29" y="24"/>
                    </a:lnTo>
                    <a:lnTo>
                      <a:pt x="29" y="24"/>
                    </a:lnTo>
                    <a:lnTo>
                      <a:pt x="26" y="20"/>
                    </a:lnTo>
                    <a:lnTo>
                      <a:pt x="24" y="18"/>
                    </a:lnTo>
                    <a:lnTo>
                      <a:pt x="26" y="14"/>
                    </a:lnTo>
                    <a:lnTo>
                      <a:pt x="27" y="14"/>
                    </a:lnTo>
                    <a:lnTo>
                      <a:pt x="31" y="10"/>
                    </a:lnTo>
                    <a:lnTo>
                      <a:pt x="31" y="10"/>
                    </a:lnTo>
                    <a:lnTo>
                      <a:pt x="33" y="10"/>
                    </a:lnTo>
                    <a:lnTo>
                      <a:pt x="35" y="10"/>
                    </a:lnTo>
                    <a:lnTo>
                      <a:pt x="35" y="10"/>
                    </a:lnTo>
                    <a:lnTo>
                      <a:pt x="35" y="12"/>
                    </a:lnTo>
                    <a:lnTo>
                      <a:pt x="35" y="12"/>
                    </a:lnTo>
                    <a:lnTo>
                      <a:pt x="35" y="12"/>
                    </a:lnTo>
                    <a:lnTo>
                      <a:pt x="35" y="12"/>
                    </a:lnTo>
                    <a:lnTo>
                      <a:pt x="35" y="8"/>
                    </a:lnTo>
                    <a:lnTo>
                      <a:pt x="35" y="8"/>
                    </a:lnTo>
                    <a:lnTo>
                      <a:pt x="33" y="6"/>
                    </a:lnTo>
                    <a:lnTo>
                      <a:pt x="33" y="6"/>
                    </a:lnTo>
                    <a:lnTo>
                      <a:pt x="33" y="6"/>
                    </a:lnTo>
                    <a:lnTo>
                      <a:pt x="35" y="6"/>
                    </a:lnTo>
                    <a:lnTo>
                      <a:pt x="35" y="6"/>
                    </a:lnTo>
                    <a:lnTo>
                      <a:pt x="35" y="6"/>
                    </a:lnTo>
                    <a:lnTo>
                      <a:pt x="35" y="6"/>
                    </a:lnTo>
                    <a:lnTo>
                      <a:pt x="35" y="4"/>
                    </a:lnTo>
                    <a:lnTo>
                      <a:pt x="35" y="4"/>
                    </a:lnTo>
                    <a:lnTo>
                      <a:pt x="33" y="4"/>
                    </a:lnTo>
                    <a:lnTo>
                      <a:pt x="35" y="2"/>
                    </a:lnTo>
                    <a:lnTo>
                      <a:pt x="37" y="2"/>
                    </a:lnTo>
                    <a:lnTo>
                      <a:pt x="37" y="2"/>
                    </a:lnTo>
                    <a:lnTo>
                      <a:pt x="37" y="0"/>
                    </a:lnTo>
                    <a:lnTo>
                      <a:pt x="39" y="2"/>
                    </a:lnTo>
                    <a:close/>
                    <a:moveTo>
                      <a:pt x="31" y="2"/>
                    </a:moveTo>
                    <a:lnTo>
                      <a:pt x="29" y="8"/>
                    </a:lnTo>
                    <a:lnTo>
                      <a:pt x="29" y="8"/>
                    </a:lnTo>
                    <a:lnTo>
                      <a:pt x="27" y="8"/>
                    </a:lnTo>
                    <a:lnTo>
                      <a:pt x="26" y="10"/>
                    </a:lnTo>
                    <a:lnTo>
                      <a:pt x="26" y="10"/>
                    </a:lnTo>
                    <a:lnTo>
                      <a:pt x="22" y="14"/>
                    </a:lnTo>
                    <a:lnTo>
                      <a:pt x="20" y="16"/>
                    </a:lnTo>
                    <a:lnTo>
                      <a:pt x="20" y="16"/>
                    </a:lnTo>
                    <a:lnTo>
                      <a:pt x="18" y="14"/>
                    </a:lnTo>
                    <a:lnTo>
                      <a:pt x="16" y="16"/>
                    </a:lnTo>
                    <a:lnTo>
                      <a:pt x="16" y="18"/>
                    </a:lnTo>
                    <a:lnTo>
                      <a:pt x="16" y="18"/>
                    </a:lnTo>
                    <a:lnTo>
                      <a:pt x="16" y="18"/>
                    </a:lnTo>
                    <a:lnTo>
                      <a:pt x="14" y="18"/>
                    </a:lnTo>
                    <a:lnTo>
                      <a:pt x="14" y="20"/>
                    </a:lnTo>
                    <a:lnTo>
                      <a:pt x="10" y="22"/>
                    </a:lnTo>
                    <a:lnTo>
                      <a:pt x="10" y="22"/>
                    </a:lnTo>
                    <a:lnTo>
                      <a:pt x="8" y="22"/>
                    </a:lnTo>
                    <a:lnTo>
                      <a:pt x="8" y="20"/>
                    </a:lnTo>
                    <a:lnTo>
                      <a:pt x="6" y="18"/>
                    </a:lnTo>
                    <a:lnTo>
                      <a:pt x="4" y="18"/>
                    </a:lnTo>
                    <a:lnTo>
                      <a:pt x="4" y="16"/>
                    </a:lnTo>
                    <a:lnTo>
                      <a:pt x="6" y="16"/>
                    </a:lnTo>
                    <a:lnTo>
                      <a:pt x="8" y="16"/>
                    </a:lnTo>
                    <a:lnTo>
                      <a:pt x="6" y="16"/>
                    </a:lnTo>
                    <a:lnTo>
                      <a:pt x="6" y="16"/>
                    </a:lnTo>
                    <a:lnTo>
                      <a:pt x="8" y="16"/>
                    </a:lnTo>
                    <a:lnTo>
                      <a:pt x="8" y="16"/>
                    </a:lnTo>
                    <a:lnTo>
                      <a:pt x="8" y="16"/>
                    </a:lnTo>
                    <a:lnTo>
                      <a:pt x="10" y="16"/>
                    </a:lnTo>
                    <a:lnTo>
                      <a:pt x="10" y="16"/>
                    </a:lnTo>
                    <a:lnTo>
                      <a:pt x="12" y="16"/>
                    </a:lnTo>
                    <a:lnTo>
                      <a:pt x="12" y="16"/>
                    </a:lnTo>
                    <a:lnTo>
                      <a:pt x="14" y="14"/>
                    </a:lnTo>
                    <a:lnTo>
                      <a:pt x="12" y="14"/>
                    </a:lnTo>
                    <a:lnTo>
                      <a:pt x="12" y="14"/>
                    </a:lnTo>
                    <a:lnTo>
                      <a:pt x="12" y="12"/>
                    </a:lnTo>
                    <a:lnTo>
                      <a:pt x="12" y="12"/>
                    </a:lnTo>
                    <a:lnTo>
                      <a:pt x="14" y="10"/>
                    </a:lnTo>
                    <a:lnTo>
                      <a:pt x="14" y="12"/>
                    </a:lnTo>
                    <a:lnTo>
                      <a:pt x="14" y="12"/>
                    </a:lnTo>
                    <a:lnTo>
                      <a:pt x="14" y="12"/>
                    </a:lnTo>
                    <a:lnTo>
                      <a:pt x="14" y="12"/>
                    </a:lnTo>
                    <a:lnTo>
                      <a:pt x="16" y="12"/>
                    </a:lnTo>
                    <a:lnTo>
                      <a:pt x="16" y="12"/>
                    </a:lnTo>
                    <a:lnTo>
                      <a:pt x="16" y="10"/>
                    </a:lnTo>
                    <a:lnTo>
                      <a:pt x="16" y="10"/>
                    </a:lnTo>
                    <a:lnTo>
                      <a:pt x="16" y="10"/>
                    </a:lnTo>
                    <a:lnTo>
                      <a:pt x="16" y="10"/>
                    </a:lnTo>
                    <a:lnTo>
                      <a:pt x="14" y="10"/>
                    </a:lnTo>
                    <a:lnTo>
                      <a:pt x="14" y="10"/>
                    </a:lnTo>
                    <a:lnTo>
                      <a:pt x="12" y="10"/>
                    </a:lnTo>
                    <a:lnTo>
                      <a:pt x="10" y="12"/>
                    </a:lnTo>
                    <a:lnTo>
                      <a:pt x="10" y="10"/>
                    </a:lnTo>
                    <a:lnTo>
                      <a:pt x="10" y="8"/>
                    </a:lnTo>
                    <a:lnTo>
                      <a:pt x="10" y="8"/>
                    </a:lnTo>
                    <a:lnTo>
                      <a:pt x="10" y="10"/>
                    </a:lnTo>
                    <a:lnTo>
                      <a:pt x="10" y="10"/>
                    </a:lnTo>
                    <a:lnTo>
                      <a:pt x="12" y="10"/>
                    </a:lnTo>
                    <a:lnTo>
                      <a:pt x="12" y="10"/>
                    </a:lnTo>
                    <a:lnTo>
                      <a:pt x="12" y="10"/>
                    </a:lnTo>
                    <a:lnTo>
                      <a:pt x="12" y="10"/>
                    </a:lnTo>
                    <a:lnTo>
                      <a:pt x="14" y="8"/>
                    </a:lnTo>
                    <a:lnTo>
                      <a:pt x="14" y="8"/>
                    </a:lnTo>
                    <a:lnTo>
                      <a:pt x="14" y="8"/>
                    </a:lnTo>
                    <a:lnTo>
                      <a:pt x="16" y="8"/>
                    </a:lnTo>
                    <a:lnTo>
                      <a:pt x="18" y="8"/>
                    </a:lnTo>
                    <a:lnTo>
                      <a:pt x="14" y="8"/>
                    </a:lnTo>
                    <a:lnTo>
                      <a:pt x="14" y="6"/>
                    </a:lnTo>
                    <a:lnTo>
                      <a:pt x="14" y="4"/>
                    </a:lnTo>
                    <a:lnTo>
                      <a:pt x="14" y="4"/>
                    </a:lnTo>
                    <a:lnTo>
                      <a:pt x="12" y="4"/>
                    </a:lnTo>
                    <a:lnTo>
                      <a:pt x="12" y="4"/>
                    </a:lnTo>
                    <a:lnTo>
                      <a:pt x="10" y="4"/>
                    </a:lnTo>
                    <a:lnTo>
                      <a:pt x="10" y="4"/>
                    </a:lnTo>
                    <a:lnTo>
                      <a:pt x="10" y="2"/>
                    </a:lnTo>
                    <a:lnTo>
                      <a:pt x="10" y="2"/>
                    </a:lnTo>
                    <a:lnTo>
                      <a:pt x="12" y="2"/>
                    </a:lnTo>
                    <a:lnTo>
                      <a:pt x="14" y="4"/>
                    </a:lnTo>
                    <a:lnTo>
                      <a:pt x="14" y="4"/>
                    </a:lnTo>
                    <a:lnTo>
                      <a:pt x="14" y="4"/>
                    </a:lnTo>
                    <a:lnTo>
                      <a:pt x="16" y="4"/>
                    </a:lnTo>
                    <a:lnTo>
                      <a:pt x="16" y="4"/>
                    </a:lnTo>
                    <a:lnTo>
                      <a:pt x="18" y="4"/>
                    </a:lnTo>
                    <a:lnTo>
                      <a:pt x="20" y="4"/>
                    </a:lnTo>
                    <a:lnTo>
                      <a:pt x="20" y="4"/>
                    </a:lnTo>
                    <a:lnTo>
                      <a:pt x="18" y="4"/>
                    </a:lnTo>
                    <a:lnTo>
                      <a:pt x="20" y="2"/>
                    </a:lnTo>
                    <a:lnTo>
                      <a:pt x="22" y="2"/>
                    </a:lnTo>
                    <a:lnTo>
                      <a:pt x="22" y="2"/>
                    </a:lnTo>
                    <a:lnTo>
                      <a:pt x="22" y="2"/>
                    </a:lnTo>
                    <a:lnTo>
                      <a:pt x="22" y="4"/>
                    </a:lnTo>
                    <a:lnTo>
                      <a:pt x="24" y="4"/>
                    </a:lnTo>
                    <a:lnTo>
                      <a:pt x="24" y="4"/>
                    </a:lnTo>
                    <a:lnTo>
                      <a:pt x="27" y="4"/>
                    </a:lnTo>
                    <a:lnTo>
                      <a:pt x="27" y="4"/>
                    </a:lnTo>
                    <a:lnTo>
                      <a:pt x="29" y="4"/>
                    </a:lnTo>
                    <a:lnTo>
                      <a:pt x="29" y="4"/>
                    </a:lnTo>
                    <a:lnTo>
                      <a:pt x="29" y="2"/>
                    </a:lnTo>
                    <a:lnTo>
                      <a:pt x="27" y="2"/>
                    </a:lnTo>
                    <a:lnTo>
                      <a:pt x="29" y="2"/>
                    </a:lnTo>
                    <a:lnTo>
                      <a:pt x="31" y="2"/>
                    </a:lnTo>
                    <a:close/>
                    <a:moveTo>
                      <a:pt x="2" y="14"/>
                    </a:moveTo>
                    <a:lnTo>
                      <a:pt x="2" y="14"/>
                    </a:lnTo>
                    <a:lnTo>
                      <a:pt x="4" y="12"/>
                    </a:lnTo>
                    <a:lnTo>
                      <a:pt x="4" y="12"/>
                    </a:lnTo>
                    <a:lnTo>
                      <a:pt x="4" y="12"/>
                    </a:lnTo>
                    <a:lnTo>
                      <a:pt x="4" y="12"/>
                    </a:lnTo>
                    <a:lnTo>
                      <a:pt x="6" y="12"/>
                    </a:lnTo>
                    <a:lnTo>
                      <a:pt x="6" y="12"/>
                    </a:lnTo>
                    <a:lnTo>
                      <a:pt x="6" y="14"/>
                    </a:lnTo>
                    <a:lnTo>
                      <a:pt x="6" y="14"/>
                    </a:lnTo>
                    <a:lnTo>
                      <a:pt x="4" y="14"/>
                    </a:lnTo>
                    <a:lnTo>
                      <a:pt x="4" y="16"/>
                    </a:lnTo>
                    <a:lnTo>
                      <a:pt x="4" y="16"/>
                    </a:lnTo>
                    <a:lnTo>
                      <a:pt x="2" y="14"/>
                    </a:lnTo>
                    <a:lnTo>
                      <a:pt x="2" y="14"/>
                    </a:lnTo>
                    <a:lnTo>
                      <a:pt x="0" y="12"/>
                    </a:lnTo>
                    <a:lnTo>
                      <a:pt x="0" y="12"/>
                    </a:lnTo>
                    <a:lnTo>
                      <a:pt x="2" y="12"/>
                    </a:lnTo>
                    <a:lnTo>
                      <a:pt x="4" y="12"/>
                    </a:lnTo>
                    <a:lnTo>
                      <a:pt x="4" y="12"/>
                    </a:lnTo>
                    <a:lnTo>
                      <a:pt x="4" y="12"/>
                    </a:lnTo>
                    <a:lnTo>
                      <a:pt x="4" y="12"/>
                    </a:lnTo>
                    <a:lnTo>
                      <a:pt x="4" y="12"/>
                    </a:lnTo>
                    <a:lnTo>
                      <a:pt x="4" y="12"/>
                    </a:lnTo>
                    <a:lnTo>
                      <a:pt x="4" y="12"/>
                    </a:lnTo>
                    <a:lnTo>
                      <a:pt x="4" y="12"/>
                    </a:lnTo>
                    <a:lnTo>
                      <a:pt x="2" y="14"/>
                    </a:lnTo>
                    <a:close/>
                    <a:moveTo>
                      <a:pt x="18" y="2"/>
                    </a:moveTo>
                    <a:lnTo>
                      <a:pt x="18" y="2"/>
                    </a:lnTo>
                    <a:lnTo>
                      <a:pt x="16" y="2"/>
                    </a:lnTo>
                    <a:lnTo>
                      <a:pt x="16" y="2"/>
                    </a:lnTo>
                    <a:lnTo>
                      <a:pt x="16" y="2"/>
                    </a:lnTo>
                    <a:lnTo>
                      <a:pt x="16" y="2"/>
                    </a:lnTo>
                    <a:lnTo>
                      <a:pt x="16" y="2"/>
                    </a:lnTo>
                    <a:lnTo>
                      <a:pt x="16" y="0"/>
                    </a:lnTo>
                    <a:lnTo>
                      <a:pt x="14" y="0"/>
                    </a:lnTo>
                    <a:lnTo>
                      <a:pt x="14" y="0"/>
                    </a:lnTo>
                    <a:lnTo>
                      <a:pt x="16" y="0"/>
                    </a:lnTo>
                    <a:lnTo>
                      <a:pt x="18" y="0"/>
                    </a:lnTo>
                    <a:lnTo>
                      <a:pt x="18" y="0"/>
                    </a:lnTo>
                    <a:lnTo>
                      <a:pt x="20" y="2"/>
                    </a:lnTo>
                    <a:lnTo>
                      <a:pt x="18" y="2"/>
                    </a:lnTo>
                    <a:close/>
                    <a:moveTo>
                      <a:pt x="27" y="2"/>
                    </a:moveTo>
                    <a:lnTo>
                      <a:pt x="27" y="2"/>
                    </a:lnTo>
                    <a:lnTo>
                      <a:pt x="27" y="2"/>
                    </a:lnTo>
                    <a:lnTo>
                      <a:pt x="26" y="2"/>
                    </a:lnTo>
                    <a:lnTo>
                      <a:pt x="24" y="0"/>
                    </a:lnTo>
                    <a:lnTo>
                      <a:pt x="22" y="0"/>
                    </a:lnTo>
                    <a:lnTo>
                      <a:pt x="24" y="0"/>
                    </a:lnTo>
                    <a:lnTo>
                      <a:pt x="24" y="0"/>
                    </a:lnTo>
                    <a:lnTo>
                      <a:pt x="24" y="0"/>
                    </a:lnTo>
                    <a:lnTo>
                      <a:pt x="26" y="0"/>
                    </a:lnTo>
                    <a:lnTo>
                      <a:pt x="27" y="0"/>
                    </a:lnTo>
                    <a:lnTo>
                      <a:pt x="27" y="0"/>
                    </a:lnTo>
                    <a:lnTo>
                      <a:pt x="27" y="0"/>
                    </a:lnTo>
                    <a:lnTo>
                      <a:pt x="27" y="2"/>
                    </a:lnTo>
                    <a:lnTo>
                      <a:pt x="27" y="2"/>
                    </a:lnTo>
                    <a:lnTo>
                      <a:pt x="27"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8" name="Gibraltar (gbr)"/>
              <p:cNvSpPr>
                <a:spLocks/>
              </p:cNvSpPr>
              <p:nvPr/>
            </p:nvSpPr>
            <p:spPr bwMode="auto">
              <a:xfrm>
                <a:off x="4802203" y="3563949"/>
                <a:ext cx="0" cy="3175"/>
              </a:xfrm>
              <a:custGeom>
                <a:avLst/>
                <a:gdLst>
                  <a:gd name="T0" fmla="*/ 0 h 2"/>
                  <a:gd name="T1" fmla="*/ 2 h 2"/>
                  <a:gd name="T2" fmla="*/ 2 h 2"/>
                  <a:gd name="T3" fmla="*/ 0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2"/>
                    </a:lnTo>
                    <a:lnTo>
                      <a:pt x="0" y="2"/>
                    </a:lnTo>
                    <a:lnTo>
                      <a:pt x="0" y="0"/>
                    </a:lnTo>
                    <a:lnTo>
                      <a:pt x="0" y="0"/>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8" name="Isle of Man (gbr)"/>
              <p:cNvSpPr>
                <a:spLocks/>
              </p:cNvSpPr>
              <p:nvPr/>
            </p:nvSpPr>
            <p:spPr bwMode="auto">
              <a:xfrm>
                <a:off x="4816491" y="2984509"/>
                <a:ext cx="12700" cy="12700"/>
              </a:xfrm>
              <a:custGeom>
                <a:avLst/>
                <a:gdLst>
                  <a:gd name="T0" fmla="*/ 4 w 8"/>
                  <a:gd name="T1" fmla="*/ 6 h 8"/>
                  <a:gd name="T2" fmla="*/ 2 w 8"/>
                  <a:gd name="T3" fmla="*/ 8 h 8"/>
                  <a:gd name="T4" fmla="*/ 2 w 8"/>
                  <a:gd name="T5" fmla="*/ 8 h 8"/>
                  <a:gd name="T6" fmla="*/ 0 w 8"/>
                  <a:gd name="T7" fmla="*/ 8 h 8"/>
                  <a:gd name="T8" fmla="*/ 0 w 8"/>
                  <a:gd name="T9" fmla="*/ 8 h 8"/>
                  <a:gd name="T10" fmla="*/ 0 w 8"/>
                  <a:gd name="T11" fmla="*/ 8 h 8"/>
                  <a:gd name="T12" fmla="*/ 0 w 8"/>
                  <a:gd name="T13" fmla="*/ 8 h 8"/>
                  <a:gd name="T14" fmla="*/ 0 w 8"/>
                  <a:gd name="T15" fmla="*/ 4 h 8"/>
                  <a:gd name="T16" fmla="*/ 2 w 8"/>
                  <a:gd name="T17" fmla="*/ 4 h 8"/>
                  <a:gd name="T18" fmla="*/ 2 w 8"/>
                  <a:gd name="T19" fmla="*/ 4 h 8"/>
                  <a:gd name="T20" fmla="*/ 2 w 8"/>
                  <a:gd name="T21" fmla="*/ 4 h 8"/>
                  <a:gd name="T22" fmla="*/ 2 w 8"/>
                  <a:gd name="T23" fmla="*/ 2 h 8"/>
                  <a:gd name="T24" fmla="*/ 2 w 8"/>
                  <a:gd name="T25" fmla="*/ 2 h 8"/>
                  <a:gd name="T26" fmla="*/ 4 w 8"/>
                  <a:gd name="T27" fmla="*/ 2 h 8"/>
                  <a:gd name="T28" fmla="*/ 4 w 8"/>
                  <a:gd name="T29" fmla="*/ 2 h 8"/>
                  <a:gd name="T30" fmla="*/ 4 w 8"/>
                  <a:gd name="T31" fmla="*/ 2 h 8"/>
                  <a:gd name="T32" fmla="*/ 4 w 8"/>
                  <a:gd name="T33" fmla="*/ 2 h 8"/>
                  <a:gd name="T34" fmla="*/ 4 w 8"/>
                  <a:gd name="T35" fmla="*/ 0 h 8"/>
                  <a:gd name="T36" fmla="*/ 4 w 8"/>
                  <a:gd name="T37" fmla="*/ 0 h 8"/>
                  <a:gd name="T38" fmla="*/ 6 w 8"/>
                  <a:gd name="T39" fmla="*/ 0 h 8"/>
                  <a:gd name="T40" fmla="*/ 6 w 8"/>
                  <a:gd name="T41" fmla="*/ 0 h 8"/>
                  <a:gd name="T42" fmla="*/ 6 w 8"/>
                  <a:gd name="T43" fmla="*/ 0 h 8"/>
                  <a:gd name="T44" fmla="*/ 8 w 8"/>
                  <a:gd name="T45" fmla="*/ 2 h 8"/>
                  <a:gd name="T46" fmla="*/ 8 w 8"/>
                  <a:gd name="T47" fmla="*/ 2 h 8"/>
                  <a:gd name="T48" fmla="*/ 6 w 8"/>
                  <a:gd name="T49" fmla="*/ 4 h 8"/>
                  <a:gd name="T50" fmla="*/ 6 w 8"/>
                  <a:gd name="T51" fmla="*/ 4 h 8"/>
                  <a:gd name="T52" fmla="*/ 4 w 8"/>
                  <a:gd name="T53" fmla="*/ 6 h 8"/>
                  <a:gd name="T54" fmla="*/ 4 w 8"/>
                  <a:gd name="T55" fmla="*/ 6 h 8"/>
                  <a:gd name="T56" fmla="*/ 4 w 8"/>
                  <a:gd name="T5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8">
                    <a:moveTo>
                      <a:pt x="4" y="6"/>
                    </a:moveTo>
                    <a:lnTo>
                      <a:pt x="2" y="8"/>
                    </a:lnTo>
                    <a:lnTo>
                      <a:pt x="2" y="8"/>
                    </a:lnTo>
                    <a:lnTo>
                      <a:pt x="0" y="8"/>
                    </a:lnTo>
                    <a:lnTo>
                      <a:pt x="0" y="8"/>
                    </a:lnTo>
                    <a:lnTo>
                      <a:pt x="0" y="8"/>
                    </a:lnTo>
                    <a:lnTo>
                      <a:pt x="0" y="8"/>
                    </a:lnTo>
                    <a:lnTo>
                      <a:pt x="0" y="4"/>
                    </a:lnTo>
                    <a:lnTo>
                      <a:pt x="2" y="4"/>
                    </a:lnTo>
                    <a:lnTo>
                      <a:pt x="2" y="4"/>
                    </a:lnTo>
                    <a:lnTo>
                      <a:pt x="2" y="4"/>
                    </a:lnTo>
                    <a:lnTo>
                      <a:pt x="2" y="2"/>
                    </a:lnTo>
                    <a:lnTo>
                      <a:pt x="2" y="2"/>
                    </a:lnTo>
                    <a:lnTo>
                      <a:pt x="4" y="2"/>
                    </a:lnTo>
                    <a:lnTo>
                      <a:pt x="4" y="2"/>
                    </a:lnTo>
                    <a:lnTo>
                      <a:pt x="4" y="2"/>
                    </a:lnTo>
                    <a:lnTo>
                      <a:pt x="4" y="2"/>
                    </a:lnTo>
                    <a:lnTo>
                      <a:pt x="4" y="0"/>
                    </a:lnTo>
                    <a:lnTo>
                      <a:pt x="4" y="0"/>
                    </a:lnTo>
                    <a:lnTo>
                      <a:pt x="6" y="0"/>
                    </a:lnTo>
                    <a:lnTo>
                      <a:pt x="6" y="0"/>
                    </a:lnTo>
                    <a:lnTo>
                      <a:pt x="6" y="0"/>
                    </a:lnTo>
                    <a:lnTo>
                      <a:pt x="8" y="2"/>
                    </a:lnTo>
                    <a:lnTo>
                      <a:pt x="8" y="2"/>
                    </a:lnTo>
                    <a:lnTo>
                      <a:pt x="6" y="4"/>
                    </a:lnTo>
                    <a:lnTo>
                      <a:pt x="6" y="4"/>
                    </a:lnTo>
                    <a:lnTo>
                      <a:pt x="4" y="6"/>
                    </a:lnTo>
                    <a:lnTo>
                      <a:pt x="4" y="6"/>
                    </a:lnTo>
                    <a:lnTo>
                      <a:pt x="4"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6" name="Montserrat (gbr)"/>
              <p:cNvSpPr>
                <a:spLocks/>
              </p:cNvSpPr>
              <p:nvPr/>
            </p:nvSpPr>
            <p:spPr bwMode="auto">
              <a:xfrm>
                <a:off x="3349636" y="4097351"/>
                <a:ext cx="3175" cy="3175"/>
              </a:xfrm>
              <a:custGeom>
                <a:avLst/>
                <a:gdLst>
                  <a:gd name="T0" fmla="*/ 2 w 2"/>
                  <a:gd name="T1" fmla="*/ 2 h 2"/>
                  <a:gd name="T2" fmla="*/ 2 w 2"/>
                  <a:gd name="T3" fmla="*/ 2 h 2"/>
                  <a:gd name="T4" fmla="*/ 2 w 2"/>
                  <a:gd name="T5" fmla="*/ 2 h 2"/>
                  <a:gd name="T6" fmla="*/ 2 w 2"/>
                  <a:gd name="T7" fmla="*/ 2 h 2"/>
                  <a:gd name="T8" fmla="*/ 0 w 2"/>
                  <a:gd name="T9" fmla="*/ 0 h 2"/>
                  <a:gd name="T10" fmla="*/ 0 w 2"/>
                  <a:gd name="T11" fmla="*/ 0 h 2"/>
                  <a:gd name="T12" fmla="*/ 0 w 2"/>
                  <a:gd name="T13" fmla="*/ 0 h 2"/>
                  <a:gd name="T14" fmla="*/ 2 w 2"/>
                  <a:gd name="T15" fmla="*/ 0 h 2"/>
                  <a:gd name="T16" fmla="*/ 2 w 2"/>
                  <a:gd name="T17" fmla="*/ 0 h 2"/>
                  <a:gd name="T18" fmla="*/ 2 w 2"/>
                  <a:gd name="T19" fmla="*/ 0 h 2"/>
                  <a:gd name="T20" fmla="*/ 2 w 2"/>
                  <a:gd name="T21" fmla="*/ 2 h 2"/>
                  <a:gd name="T22" fmla="*/ 2 w 2"/>
                  <a:gd name="T23" fmla="*/ 2 h 2"/>
                  <a:gd name="T24" fmla="*/ 2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2" y="2"/>
                    </a:moveTo>
                    <a:lnTo>
                      <a:pt x="2" y="2"/>
                    </a:lnTo>
                    <a:lnTo>
                      <a:pt x="2" y="2"/>
                    </a:lnTo>
                    <a:lnTo>
                      <a:pt x="2" y="2"/>
                    </a:lnTo>
                    <a:lnTo>
                      <a:pt x="0" y="0"/>
                    </a:lnTo>
                    <a:lnTo>
                      <a:pt x="0" y="0"/>
                    </a:lnTo>
                    <a:lnTo>
                      <a:pt x="0" y="0"/>
                    </a:lnTo>
                    <a:lnTo>
                      <a:pt x="2" y="0"/>
                    </a:lnTo>
                    <a:lnTo>
                      <a:pt x="2" y="0"/>
                    </a:lnTo>
                    <a:lnTo>
                      <a:pt x="2" y="0"/>
                    </a:lnTo>
                    <a:lnTo>
                      <a:pt x="2" y="2"/>
                    </a:lnTo>
                    <a:lnTo>
                      <a:pt x="2" y="2"/>
                    </a:lnTo>
                    <a:lnTo>
                      <a:pt x="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7" name="Pitcairn Islands (gbr)"/>
              <p:cNvSpPr>
                <a:spLocks noEditPoints="1"/>
              </p:cNvSpPr>
              <p:nvPr/>
            </p:nvSpPr>
            <p:spPr bwMode="auto">
              <a:xfrm>
                <a:off x="1619256" y="5160979"/>
                <a:ext cx="46038" cy="22225"/>
              </a:xfrm>
              <a:custGeom>
                <a:avLst/>
                <a:gdLst>
                  <a:gd name="T0" fmla="*/ 29 w 29"/>
                  <a:gd name="T1" fmla="*/ 2 h 14"/>
                  <a:gd name="T2" fmla="*/ 29 w 29"/>
                  <a:gd name="T3" fmla="*/ 2 h 14"/>
                  <a:gd name="T4" fmla="*/ 29 w 29"/>
                  <a:gd name="T5" fmla="*/ 2 h 14"/>
                  <a:gd name="T6" fmla="*/ 27 w 29"/>
                  <a:gd name="T7" fmla="*/ 2 h 14"/>
                  <a:gd name="T8" fmla="*/ 27 w 29"/>
                  <a:gd name="T9" fmla="*/ 2 h 14"/>
                  <a:gd name="T10" fmla="*/ 27 w 29"/>
                  <a:gd name="T11" fmla="*/ 2 h 14"/>
                  <a:gd name="T12" fmla="*/ 27 w 29"/>
                  <a:gd name="T13" fmla="*/ 0 h 14"/>
                  <a:gd name="T14" fmla="*/ 27 w 29"/>
                  <a:gd name="T15" fmla="*/ 0 h 14"/>
                  <a:gd name="T16" fmla="*/ 27 w 29"/>
                  <a:gd name="T17" fmla="*/ 0 h 14"/>
                  <a:gd name="T18" fmla="*/ 27 w 29"/>
                  <a:gd name="T19" fmla="*/ 0 h 14"/>
                  <a:gd name="T20" fmla="*/ 29 w 29"/>
                  <a:gd name="T21" fmla="*/ 0 h 14"/>
                  <a:gd name="T22" fmla="*/ 29 w 29"/>
                  <a:gd name="T23" fmla="*/ 0 h 14"/>
                  <a:gd name="T24" fmla="*/ 29 w 29"/>
                  <a:gd name="T25" fmla="*/ 2 h 14"/>
                  <a:gd name="T26" fmla="*/ 29 w 29"/>
                  <a:gd name="T27" fmla="*/ 2 h 14"/>
                  <a:gd name="T28" fmla="*/ 29 w 29"/>
                  <a:gd name="T29" fmla="*/ 2 h 14"/>
                  <a:gd name="T30" fmla="*/ 29 w 29"/>
                  <a:gd name="T31" fmla="*/ 2 h 14"/>
                  <a:gd name="T32" fmla="*/ 0 w 29"/>
                  <a:gd name="T33" fmla="*/ 14 h 14"/>
                  <a:gd name="T34" fmla="*/ 0 w 29"/>
                  <a:gd name="T35" fmla="*/ 14 h 14"/>
                  <a:gd name="T36" fmla="*/ 0 w 29"/>
                  <a:gd name="T37" fmla="*/ 14 h 14"/>
                  <a:gd name="T38" fmla="*/ 0 w 29"/>
                  <a:gd name="T39" fmla="*/ 14 h 14"/>
                  <a:gd name="T40" fmla="*/ 0 w 29"/>
                  <a:gd name="T41" fmla="*/ 14 h 14"/>
                  <a:gd name="T42" fmla="*/ 0 w 29"/>
                  <a:gd name="T43" fmla="*/ 14 h 14"/>
                  <a:gd name="T44" fmla="*/ 0 w 29"/>
                  <a:gd name="T45" fmla="*/ 14 h 14"/>
                  <a:gd name="T46" fmla="*/ 0 w 29"/>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4">
                    <a:moveTo>
                      <a:pt x="29" y="2"/>
                    </a:moveTo>
                    <a:lnTo>
                      <a:pt x="29" y="2"/>
                    </a:lnTo>
                    <a:lnTo>
                      <a:pt x="29" y="2"/>
                    </a:lnTo>
                    <a:lnTo>
                      <a:pt x="27" y="2"/>
                    </a:lnTo>
                    <a:lnTo>
                      <a:pt x="27" y="2"/>
                    </a:lnTo>
                    <a:lnTo>
                      <a:pt x="27" y="2"/>
                    </a:lnTo>
                    <a:lnTo>
                      <a:pt x="27" y="0"/>
                    </a:lnTo>
                    <a:lnTo>
                      <a:pt x="27" y="0"/>
                    </a:lnTo>
                    <a:lnTo>
                      <a:pt x="27" y="0"/>
                    </a:lnTo>
                    <a:lnTo>
                      <a:pt x="27" y="0"/>
                    </a:lnTo>
                    <a:lnTo>
                      <a:pt x="29" y="0"/>
                    </a:lnTo>
                    <a:lnTo>
                      <a:pt x="29" y="0"/>
                    </a:lnTo>
                    <a:lnTo>
                      <a:pt x="29" y="2"/>
                    </a:lnTo>
                    <a:lnTo>
                      <a:pt x="29" y="2"/>
                    </a:lnTo>
                    <a:lnTo>
                      <a:pt x="29" y="2"/>
                    </a:lnTo>
                    <a:lnTo>
                      <a:pt x="29" y="2"/>
                    </a:lnTo>
                    <a:close/>
                    <a:moveTo>
                      <a:pt x="0" y="14"/>
                    </a:moveTo>
                    <a:lnTo>
                      <a:pt x="0" y="14"/>
                    </a:lnTo>
                    <a:lnTo>
                      <a:pt x="0" y="14"/>
                    </a:lnTo>
                    <a:lnTo>
                      <a:pt x="0" y="14"/>
                    </a:lnTo>
                    <a:lnTo>
                      <a:pt x="0" y="14"/>
                    </a:lnTo>
                    <a:lnTo>
                      <a:pt x="0" y="14"/>
                    </a:lnTo>
                    <a:lnTo>
                      <a:pt x="0" y="14"/>
                    </a:lnTo>
                    <a:lnTo>
                      <a:pt x="0" y="1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3" name="Turks and Caicos Islands (gbr)"/>
              <p:cNvSpPr>
                <a:spLocks noEditPoints="1"/>
              </p:cNvSpPr>
              <p:nvPr/>
            </p:nvSpPr>
            <p:spPr bwMode="auto">
              <a:xfrm>
                <a:off x="3098810" y="3959238"/>
                <a:ext cx="25400" cy="15875"/>
              </a:xfrm>
              <a:custGeom>
                <a:avLst/>
                <a:gdLst>
                  <a:gd name="T0" fmla="*/ 6 w 16"/>
                  <a:gd name="T1" fmla="*/ 4 h 10"/>
                  <a:gd name="T2" fmla="*/ 8 w 16"/>
                  <a:gd name="T3" fmla="*/ 4 h 10"/>
                  <a:gd name="T4" fmla="*/ 8 w 16"/>
                  <a:gd name="T5" fmla="*/ 4 h 10"/>
                  <a:gd name="T6" fmla="*/ 8 w 16"/>
                  <a:gd name="T7" fmla="*/ 4 h 10"/>
                  <a:gd name="T8" fmla="*/ 6 w 16"/>
                  <a:gd name="T9" fmla="*/ 4 h 10"/>
                  <a:gd name="T10" fmla="*/ 6 w 16"/>
                  <a:gd name="T11" fmla="*/ 4 h 10"/>
                  <a:gd name="T12" fmla="*/ 6 w 16"/>
                  <a:gd name="T13" fmla="*/ 4 h 10"/>
                  <a:gd name="T14" fmla="*/ 6 w 16"/>
                  <a:gd name="T15" fmla="*/ 4 h 10"/>
                  <a:gd name="T16" fmla="*/ 6 w 16"/>
                  <a:gd name="T17" fmla="*/ 4 h 10"/>
                  <a:gd name="T18" fmla="*/ 6 w 16"/>
                  <a:gd name="T19" fmla="*/ 4 h 10"/>
                  <a:gd name="T20" fmla="*/ 6 w 16"/>
                  <a:gd name="T21" fmla="*/ 4 h 10"/>
                  <a:gd name="T22" fmla="*/ 4 w 16"/>
                  <a:gd name="T23" fmla="*/ 4 h 10"/>
                  <a:gd name="T24" fmla="*/ 4 w 16"/>
                  <a:gd name="T25" fmla="*/ 4 h 10"/>
                  <a:gd name="T26" fmla="*/ 4 w 16"/>
                  <a:gd name="T27" fmla="*/ 4 h 10"/>
                  <a:gd name="T28" fmla="*/ 4 w 16"/>
                  <a:gd name="T29" fmla="*/ 4 h 10"/>
                  <a:gd name="T30" fmla="*/ 4 w 16"/>
                  <a:gd name="T31" fmla="*/ 2 h 10"/>
                  <a:gd name="T32" fmla="*/ 4 w 16"/>
                  <a:gd name="T33" fmla="*/ 2 h 10"/>
                  <a:gd name="T34" fmla="*/ 6 w 16"/>
                  <a:gd name="T35" fmla="*/ 2 h 10"/>
                  <a:gd name="T36" fmla="*/ 6 w 16"/>
                  <a:gd name="T37" fmla="*/ 2 h 10"/>
                  <a:gd name="T38" fmla="*/ 6 w 16"/>
                  <a:gd name="T39" fmla="*/ 2 h 10"/>
                  <a:gd name="T40" fmla="*/ 6 w 16"/>
                  <a:gd name="T41" fmla="*/ 4 h 10"/>
                  <a:gd name="T42" fmla="*/ 4 w 16"/>
                  <a:gd name="T43" fmla="*/ 2 h 10"/>
                  <a:gd name="T44" fmla="*/ 4 w 16"/>
                  <a:gd name="T45" fmla="*/ 4 h 10"/>
                  <a:gd name="T46" fmla="*/ 4 w 16"/>
                  <a:gd name="T47" fmla="*/ 4 h 10"/>
                  <a:gd name="T48" fmla="*/ 2 w 16"/>
                  <a:gd name="T49" fmla="*/ 4 h 10"/>
                  <a:gd name="T50" fmla="*/ 0 w 16"/>
                  <a:gd name="T51" fmla="*/ 2 h 10"/>
                  <a:gd name="T52" fmla="*/ 0 w 16"/>
                  <a:gd name="T53" fmla="*/ 0 h 10"/>
                  <a:gd name="T54" fmla="*/ 0 w 16"/>
                  <a:gd name="T55" fmla="*/ 0 h 10"/>
                  <a:gd name="T56" fmla="*/ 2 w 16"/>
                  <a:gd name="T57" fmla="*/ 0 h 10"/>
                  <a:gd name="T58" fmla="*/ 2 w 16"/>
                  <a:gd name="T59" fmla="*/ 0 h 10"/>
                  <a:gd name="T60" fmla="*/ 2 w 16"/>
                  <a:gd name="T61" fmla="*/ 0 h 10"/>
                  <a:gd name="T62" fmla="*/ 2 w 16"/>
                  <a:gd name="T63" fmla="*/ 0 h 10"/>
                  <a:gd name="T64" fmla="*/ 2 w 16"/>
                  <a:gd name="T65" fmla="*/ 2 h 10"/>
                  <a:gd name="T66" fmla="*/ 4 w 16"/>
                  <a:gd name="T67" fmla="*/ 2 h 10"/>
                  <a:gd name="T68" fmla="*/ 16 w 16"/>
                  <a:gd name="T69" fmla="*/ 10 h 10"/>
                  <a:gd name="T70" fmla="*/ 16 w 16"/>
                  <a:gd name="T71" fmla="*/ 10 h 10"/>
                  <a:gd name="T72" fmla="*/ 16 w 16"/>
                  <a:gd name="T73" fmla="*/ 10 h 10"/>
                  <a:gd name="T74" fmla="*/ 16 w 16"/>
                  <a:gd name="T75" fmla="*/ 8 h 10"/>
                  <a:gd name="T76" fmla="*/ 16 w 16"/>
                  <a:gd name="T7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10">
                    <a:moveTo>
                      <a:pt x="6" y="4"/>
                    </a:moveTo>
                    <a:lnTo>
                      <a:pt x="8" y="4"/>
                    </a:lnTo>
                    <a:lnTo>
                      <a:pt x="8" y="4"/>
                    </a:lnTo>
                    <a:lnTo>
                      <a:pt x="8" y="4"/>
                    </a:lnTo>
                    <a:lnTo>
                      <a:pt x="6" y="4"/>
                    </a:lnTo>
                    <a:lnTo>
                      <a:pt x="6" y="4"/>
                    </a:lnTo>
                    <a:lnTo>
                      <a:pt x="6" y="4"/>
                    </a:lnTo>
                    <a:lnTo>
                      <a:pt x="6" y="4"/>
                    </a:lnTo>
                    <a:lnTo>
                      <a:pt x="6" y="4"/>
                    </a:lnTo>
                    <a:lnTo>
                      <a:pt x="6" y="4"/>
                    </a:lnTo>
                    <a:lnTo>
                      <a:pt x="6" y="4"/>
                    </a:lnTo>
                    <a:lnTo>
                      <a:pt x="4" y="4"/>
                    </a:lnTo>
                    <a:lnTo>
                      <a:pt x="4" y="4"/>
                    </a:lnTo>
                    <a:lnTo>
                      <a:pt x="4" y="4"/>
                    </a:lnTo>
                    <a:lnTo>
                      <a:pt x="4" y="4"/>
                    </a:lnTo>
                    <a:lnTo>
                      <a:pt x="4" y="2"/>
                    </a:lnTo>
                    <a:lnTo>
                      <a:pt x="4" y="2"/>
                    </a:lnTo>
                    <a:lnTo>
                      <a:pt x="6" y="2"/>
                    </a:lnTo>
                    <a:lnTo>
                      <a:pt x="6" y="2"/>
                    </a:lnTo>
                    <a:lnTo>
                      <a:pt x="6" y="2"/>
                    </a:lnTo>
                    <a:lnTo>
                      <a:pt x="6" y="4"/>
                    </a:lnTo>
                    <a:close/>
                    <a:moveTo>
                      <a:pt x="4" y="2"/>
                    </a:moveTo>
                    <a:lnTo>
                      <a:pt x="4" y="4"/>
                    </a:lnTo>
                    <a:lnTo>
                      <a:pt x="4" y="4"/>
                    </a:lnTo>
                    <a:lnTo>
                      <a:pt x="2" y="4"/>
                    </a:lnTo>
                    <a:lnTo>
                      <a:pt x="0" y="2"/>
                    </a:lnTo>
                    <a:lnTo>
                      <a:pt x="0" y="0"/>
                    </a:lnTo>
                    <a:lnTo>
                      <a:pt x="0" y="0"/>
                    </a:lnTo>
                    <a:lnTo>
                      <a:pt x="2" y="0"/>
                    </a:lnTo>
                    <a:lnTo>
                      <a:pt x="2" y="0"/>
                    </a:lnTo>
                    <a:lnTo>
                      <a:pt x="2" y="0"/>
                    </a:lnTo>
                    <a:lnTo>
                      <a:pt x="2" y="0"/>
                    </a:lnTo>
                    <a:lnTo>
                      <a:pt x="2" y="2"/>
                    </a:lnTo>
                    <a:lnTo>
                      <a:pt x="4" y="2"/>
                    </a:lnTo>
                    <a:close/>
                    <a:moveTo>
                      <a:pt x="16" y="10"/>
                    </a:moveTo>
                    <a:lnTo>
                      <a:pt x="16" y="10"/>
                    </a:lnTo>
                    <a:lnTo>
                      <a:pt x="16" y="10"/>
                    </a:lnTo>
                    <a:lnTo>
                      <a:pt x="16" y="8"/>
                    </a:lnTo>
                    <a:lnTo>
                      <a:pt x="16"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6" name="British Virgin Islands (gbr)"/>
              <p:cNvSpPr>
                <a:spLocks noEditPoints="1"/>
              </p:cNvSpPr>
              <p:nvPr/>
            </p:nvSpPr>
            <p:spPr bwMode="auto">
              <a:xfrm>
                <a:off x="3287723" y="4051313"/>
                <a:ext cx="9525" cy="3175"/>
              </a:xfrm>
              <a:custGeom>
                <a:avLst/>
                <a:gdLst>
                  <a:gd name="T0" fmla="*/ 0 w 6"/>
                  <a:gd name="T1" fmla="*/ 2 h 2"/>
                  <a:gd name="T2" fmla="*/ 0 w 6"/>
                  <a:gd name="T3" fmla="*/ 2 h 2"/>
                  <a:gd name="T4" fmla="*/ 0 w 6"/>
                  <a:gd name="T5" fmla="*/ 2 h 2"/>
                  <a:gd name="T6" fmla="*/ 0 w 6"/>
                  <a:gd name="T7" fmla="*/ 2 h 2"/>
                  <a:gd name="T8" fmla="*/ 0 w 6"/>
                  <a:gd name="T9" fmla="*/ 2 h 2"/>
                  <a:gd name="T10" fmla="*/ 2 w 6"/>
                  <a:gd name="T11" fmla="*/ 2 h 2"/>
                  <a:gd name="T12" fmla="*/ 2 w 6"/>
                  <a:gd name="T13" fmla="*/ 2 h 2"/>
                  <a:gd name="T14" fmla="*/ 2 w 6"/>
                  <a:gd name="T15" fmla="*/ 2 h 2"/>
                  <a:gd name="T16" fmla="*/ 2 w 6"/>
                  <a:gd name="T17" fmla="*/ 2 h 2"/>
                  <a:gd name="T18" fmla="*/ 2 w 6"/>
                  <a:gd name="T19" fmla="*/ 2 h 2"/>
                  <a:gd name="T20" fmla="*/ 2 w 6"/>
                  <a:gd name="T21" fmla="*/ 2 h 2"/>
                  <a:gd name="T22" fmla="*/ 2 w 6"/>
                  <a:gd name="T23" fmla="*/ 2 h 2"/>
                  <a:gd name="T24" fmla="*/ 0 w 6"/>
                  <a:gd name="T25" fmla="*/ 2 h 2"/>
                  <a:gd name="T26" fmla="*/ 4 w 6"/>
                  <a:gd name="T27" fmla="*/ 2 h 2"/>
                  <a:gd name="T28" fmla="*/ 4 w 6"/>
                  <a:gd name="T29" fmla="*/ 2 h 2"/>
                  <a:gd name="T30" fmla="*/ 4 w 6"/>
                  <a:gd name="T31" fmla="*/ 2 h 2"/>
                  <a:gd name="T32" fmla="*/ 4 w 6"/>
                  <a:gd name="T33" fmla="*/ 2 h 2"/>
                  <a:gd name="T34" fmla="*/ 4 w 6"/>
                  <a:gd name="T35" fmla="*/ 0 h 2"/>
                  <a:gd name="T36" fmla="*/ 6 w 6"/>
                  <a:gd name="T37" fmla="*/ 0 h 2"/>
                  <a:gd name="T38" fmla="*/ 6 w 6"/>
                  <a:gd name="T39" fmla="*/ 0 h 2"/>
                  <a:gd name="T40" fmla="*/ 4 w 6"/>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2">
                    <a:moveTo>
                      <a:pt x="0" y="2"/>
                    </a:moveTo>
                    <a:lnTo>
                      <a:pt x="0" y="2"/>
                    </a:lnTo>
                    <a:lnTo>
                      <a:pt x="0" y="2"/>
                    </a:lnTo>
                    <a:lnTo>
                      <a:pt x="0" y="2"/>
                    </a:lnTo>
                    <a:lnTo>
                      <a:pt x="0" y="2"/>
                    </a:lnTo>
                    <a:lnTo>
                      <a:pt x="2" y="2"/>
                    </a:lnTo>
                    <a:lnTo>
                      <a:pt x="2" y="2"/>
                    </a:lnTo>
                    <a:lnTo>
                      <a:pt x="2" y="2"/>
                    </a:lnTo>
                    <a:lnTo>
                      <a:pt x="2" y="2"/>
                    </a:lnTo>
                    <a:lnTo>
                      <a:pt x="2" y="2"/>
                    </a:lnTo>
                    <a:lnTo>
                      <a:pt x="2" y="2"/>
                    </a:lnTo>
                    <a:lnTo>
                      <a:pt x="2" y="2"/>
                    </a:lnTo>
                    <a:lnTo>
                      <a:pt x="0" y="2"/>
                    </a:lnTo>
                    <a:close/>
                    <a:moveTo>
                      <a:pt x="4" y="2"/>
                    </a:moveTo>
                    <a:lnTo>
                      <a:pt x="4" y="2"/>
                    </a:lnTo>
                    <a:lnTo>
                      <a:pt x="4" y="2"/>
                    </a:lnTo>
                    <a:lnTo>
                      <a:pt x="4" y="2"/>
                    </a:lnTo>
                    <a:lnTo>
                      <a:pt x="4" y="0"/>
                    </a:lnTo>
                    <a:lnTo>
                      <a:pt x="6" y="0"/>
                    </a:lnTo>
                    <a:lnTo>
                      <a:pt x="6" y="0"/>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5" name="gbr"/>
              <p:cNvSpPr>
                <a:spLocks noEditPoints="1"/>
              </p:cNvSpPr>
              <p:nvPr/>
            </p:nvSpPr>
            <p:spPr bwMode="auto">
              <a:xfrm>
                <a:off x="4730765" y="2747971"/>
                <a:ext cx="252413" cy="387351"/>
              </a:xfrm>
              <a:custGeom>
                <a:avLst/>
                <a:gdLst>
                  <a:gd name="T0" fmla="*/ 64 w 159"/>
                  <a:gd name="T1" fmla="*/ 71 h 244"/>
                  <a:gd name="T2" fmla="*/ 72 w 159"/>
                  <a:gd name="T3" fmla="*/ 75 h 244"/>
                  <a:gd name="T4" fmla="*/ 101 w 159"/>
                  <a:gd name="T5" fmla="*/ 77 h 244"/>
                  <a:gd name="T6" fmla="*/ 78 w 159"/>
                  <a:gd name="T7" fmla="*/ 106 h 244"/>
                  <a:gd name="T8" fmla="*/ 70 w 159"/>
                  <a:gd name="T9" fmla="*/ 112 h 244"/>
                  <a:gd name="T10" fmla="*/ 105 w 159"/>
                  <a:gd name="T11" fmla="*/ 128 h 244"/>
                  <a:gd name="T12" fmla="*/ 128 w 159"/>
                  <a:gd name="T13" fmla="*/ 155 h 244"/>
                  <a:gd name="T14" fmla="*/ 120 w 159"/>
                  <a:gd name="T15" fmla="*/ 165 h 244"/>
                  <a:gd name="T16" fmla="*/ 134 w 159"/>
                  <a:gd name="T17" fmla="*/ 180 h 244"/>
                  <a:gd name="T18" fmla="*/ 157 w 159"/>
                  <a:gd name="T19" fmla="*/ 184 h 244"/>
                  <a:gd name="T20" fmla="*/ 150 w 159"/>
                  <a:gd name="T21" fmla="*/ 206 h 244"/>
                  <a:gd name="T22" fmla="*/ 148 w 159"/>
                  <a:gd name="T23" fmla="*/ 215 h 244"/>
                  <a:gd name="T24" fmla="*/ 132 w 159"/>
                  <a:gd name="T25" fmla="*/ 229 h 244"/>
                  <a:gd name="T26" fmla="*/ 95 w 159"/>
                  <a:gd name="T27" fmla="*/ 231 h 244"/>
                  <a:gd name="T28" fmla="*/ 72 w 159"/>
                  <a:gd name="T29" fmla="*/ 239 h 244"/>
                  <a:gd name="T30" fmla="*/ 47 w 159"/>
                  <a:gd name="T31" fmla="*/ 244 h 244"/>
                  <a:gd name="T32" fmla="*/ 58 w 159"/>
                  <a:gd name="T33" fmla="*/ 227 h 244"/>
                  <a:gd name="T34" fmla="*/ 76 w 159"/>
                  <a:gd name="T35" fmla="*/ 219 h 244"/>
                  <a:gd name="T36" fmla="*/ 84 w 159"/>
                  <a:gd name="T37" fmla="*/ 211 h 244"/>
                  <a:gd name="T38" fmla="*/ 62 w 159"/>
                  <a:gd name="T39" fmla="*/ 209 h 244"/>
                  <a:gd name="T40" fmla="*/ 56 w 159"/>
                  <a:gd name="T41" fmla="*/ 200 h 244"/>
                  <a:gd name="T42" fmla="*/ 58 w 159"/>
                  <a:gd name="T43" fmla="*/ 182 h 244"/>
                  <a:gd name="T44" fmla="*/ 82 w 159"/>
                  <a:gd name="T45" fmla="*/ 174 h 244"/>
                  <a:gd name="T46" fmla="*/ 82 w 159"/>
                  <a:gd name="T47" fmla="*/ 163 h 244"/>
                  <a:gd name="T48" fmla="*/ 76 w 159"/>
                  <a:gd name="T49" fmla="*/ 138 h 244"/>
                  <a:gd name="T50" fmla="*/ 60 w 159"/>
                  <a:gd name="T51" fmla="*/ 141 h 244"/>
                  <a:gd name="T52" fmla="*/ 50 w 159"/>
                  <a:gd name="T53" fmla="*/ 132 h 244"/>
                  <a:gd name="T54" fmla="*/ 52 w 159"/>
                  <a:gd name="T55" fmla="*/ 112 h 244"/>
                  <a:gd name="T56" fmla="*/ 52 w 159"/>
                  <a:gd name="T57" fmla="*/ 106 h 244"/>
                  <a:gd name="T58" fmla="*/ 39 w 159"/>
                  <a:gd name="T59" fmla="*/ 128 h 244"/>
                  <a:gd name="T60" fmla="*/ 41 w 159"/>
                  <a:gd name="T61" fmla="*/ 106 h 244"/>
                  <a:gd name="T62" fmla="*/ 49 w 159"/>
                  <a:gd name="T63" fmla="*/ 95 h 244"/>
                  <a:gd name="T64" fmla="*/ 31 w 159"/>
                  <a:gd name="T65" fmla="*/ 99 h 244"/>
                  <a:gd name="T66" fmla="*/ 41 w 159"/>
                  <a:gd name="T67" fmla="*/ 87 h 244"/>
                  <a:gd name="T68" fmla="*/ 39 w 159"/>
                  <a:gd name="T69" fmla="*/ 77 h 244"/>
                  <a:gd name="T70" fmla="*/ 47 w 159"/>
                  <a:gd name="T71" fmla="*/ 70 h 244"/>
                  <a:gd name="T72" fmla="*/ 56 w 159"/>
                  <a:gd name="T73" fmla="*/ 54 h 244"/>
                  <a:gd name="T74" fmla="*/ 78 w 159"/>
                  <a:gd name="T75" fmla="*/ 52 h 244"/>
                  <a:gd name="T76" fmla="*/ 43 w 159"/>
                  <a:gd name="T77" fmla="*/ 143 h 244"/>
                  <a:gd name="T78" fmla="*/ 31 w 159"/>
                  <a:gd name="T79" fmla="*/ 157 h 244"/>
                  <a:gd name="T80" fmla="*/ 4 w 159"/>
                  <a:gd name="T81" fmla="*/ 151 h 244"/>
                  <a:gd name="T82" fmla="*/ 17 w 159"/>
                  <a:gd name="T83" fmla="*/ 134 h 244"/>
                  <a:gd name="T84" fmla="*/ 27 w 159"/>
                  <a:gd name="T85" fmla="*/ 66 h 244"/>
                  <a:gd name="T86" fmla="*/ 21 w 159"/>
                  <a:gd name="T87" fmla="*/ 70 h 244"/>
                  <a:gd name="T88" fmla="*/ 31 w 159"/>
                  <a:gd name="T89" fmla="*/ 56 h 244"/>
                  <a:gd name="T90" fmla="*/ 29 w 159"/>
                  <a:gd name="T91" fmla="*/ 87 h 244"/>
                  <a:gd name="T92" fmla="*/ 31 w 159"/>
                  <a:gd name="T93" fmla="*/ 77 h 244"/>
                  <a:gd name="T94" fmla="*/ 103 w 159"/>
                  <a:gd name="T95" fmla="*/ 13 h 244"/>
                  <a:gd name="T96" fmla="*/ 41 w 159"/>
                  <a:gd name="T97" fmla="*/ 103 h 244"/>
                  <a:gd name="T98" fmla="*/ 31 w 159"/>
                  <a:gd name="T99" fmla="*/ 99 h 244"/>
                  <a:gd name="T100" fmla="*/ 62 w 159"/>
                  <a:gd name="T101" fmla="*/ 171 h 244"/>
                  <a:gd name="T102" fmla="*/ 31 w 159"/>
                  <a:gd name="T103" fmla="*/ 114 h 244"/>
                  <a:gd name="T104" fmla="*/ 45 w 159"/>
                  <a:gd name="T105" fmla="*/ 126 h 244"/>
                  <a:gd name="T106" fmla="*/ 35 w 159"/>
                  <a:gd name="T107" fmla="*/ 118 h 244"/>
                  <a:gd name="T108" fmla="*/ 12 w 159"/>
                  <a:gd name="T109" fmla="*/ 77 h 244"/>
                  <a:gd name="T110" fmla="*/ 113 w 159"/>
                  <a:gd name="T111" fmla="*/ 9 h 244"/>
                  <a:gd name="T112" fmla="*/ 117 w 159"/>
                  <a:gd name="T113" fmla="*/ 2 h 244"/>
                  <a:gd name="T114" fmla="*/ 31 w 159"/>
                  <a:gd name="T115" fmla="*/ 89 h 244"/>
                  <a:gd name="T116" fmla="*/ 87 w 159"/>
                  <a:gd name="T117" fmla="*/ 38 h 244"/>
                  <a:gd name="T118" fmla="*/ 27 w 159"/>
                  <a:gd name="T119" fmla="*/ 9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244">
                    <a:moveTo>
                      <a:pt x="82" y="52"/>
                    </a:moveTo>
                    <a:lnTo>
                      <a:pt x="82" y="56"/>
                    </a:lnTo>
                    <a:lnTo>
                      <a:pt x="82" y="58"/>
                    </a:lnTo>
                    <a:lnTo>
                      <a:pt x="80" y="60"/>
                    </a:lnTo>
                    <a:lnTo>
                      <a:pt x="78" y="62"/>
                    </a:lnTo>
                    <a:lnTo>
                      <a:pt x="76" y="62"/>
                    </a:lnTo>
                    <a:lnTo>
                      <a:pt x="76" y="64"/>
                    </a:lnTo>
                    <a:lnTo>
                      <a:pt x="74" y="64"/>
                    </a:lnTo>
                    <a:lnTo>
                      <a:pt x="72" y="66"/>
                    </a:lnTo>
                    <a:lnTo>
                      <a:pt x="70" y="68"/>
                    </a:lnTo>
                    <a:lnTo>
                      <a:pt x="66" y="68"/>
                    </a:lnTo>
                    <a:lnTo>
                      <a:pt x="66" y="70"/>
                    </a:lnTo>
                    <a:lnTo>
                      <a:pt x="64" y="71"/>
                    </a:lnTo>
                    <a:lnTo>
                      <a:pt x="62" y="70"/>
                    </a:lnTo>
                    <a:lnTo>
                      <a:pt x="60" y="70"/>
                    </a:lnTo>
                    <a:lnTo>
                      <a:pt x="60" y="71"/>
                    </a:lnTo>
                    <a:lnTo>
                      <a:pt x="62" y="71"/>
                    </a:lnTo>
                    <a:lnTo>
                      <a:pt x="64" y="71"/>
                    </a:lnTo>
                    <a:lnTo>
                      <a:pt x="66" y="71"/>
                    </a:lnTo>
                    <a:lnTo>
                      <a:pt x="68" y="71"/>
                    </a:lnTo>
                    <a:lnTo>
                      <a:pt x="70" y="71"/>
                    </a:lnTo>
                    <a:lnTo>
                      <a:pt x="68" y="73"/>
                    </a:lnTo>
                    <a:lnTo>
                      <a:pt x="68" y="75"/>
                    </a:lnTo>
                    <a:lnTo>
                      <a:pt x="66" y="75"/>
                    </a:lnTo>
                    <a:lnTo>
                      <a:pt x="66" y="73"/>
                    </a:lnTo>
                    <a:lnTo>
                      <a:pt x="62" y="75"/>
                    </a:lnTo>
                    <a:lnTo>
                      <a:pt x="60" y="77"/>
                    </a:lnTo>
                    <a:lnTo>
                      <a:pt x="62" y="75"/>
                    </a:lnTo>
                    <a:lnTo>
                      <a:pt x="64" y="75"/>
                    </a:lnTo>
                    <a:lnTo>
                      <a:pt x="66" y="75"/>
                    </a:lnTo>
                    <a:lnTo>
                      <a:pt x="64" y="77"/>
                    </a:lnTo>
                    <a:lnTo>
                      <a:pt x="62" y="79"/>
                    </a:lnTo>
                    <a:lnTo>
                      <a:pt x="64" y="79"/>
                    </a:lnTo>
                    <a:lnTo>
                      <a:pt x="66" y="77"/>
                    </a:lnTo>
                    <a:lnTo>
                      <a:pt x="70" y="75"/>
                    </a:lnTo>
                    <a:lnTo>
                      <a:pt x="72" y="75"/>
                    </a:lnTo>
                    <a:lnTo>
                      <a:pt x="74" y="75"/>
                    </a:lnTo>
                    <a:lnTo>
                      <a:pt x="74" y="73"/>
                    </a:lnTo>
                    <a:lnTo>
                      <a:pt x="76" y="73"/>
                    </a:lnTo>
                    <a:lnTo>
                      <a:pt x="78" y="73"/>
                    </a:lnTo>
                    <a:lnTo>
                      <a:pt x="80" y="75"/>
                    </a:lnTo>
                    <a:lnTo>
                      <a:pt x="82" y="75"/>
                    </a:lnTo>
                    <a:lnTo>
                      <a:pt x="84" y="75"/>
                    </a:lnTo>
                    <a:lnTo>
                      <a:pt x="84" y="73"/>
                    </a:lnTo>
                    <a:lnTo>
                      <a:pt x="85" y="73"/>
                    </a:lnTo>
                    <a:lnTo>
                      <a:pt x="89" y="75"/>
                    </a:lnTo>
                    <a:lnTo>
                      <a:pt x="91" y="75"/>
                    </a:lnTo>
                    <a:lnTo>
                      <a:pt x="93" y="75"/>
                    </a:lnTo>
                    <a:lnTo>
                      <a:pt x="95" y="75"/>
                    </a:lnTo>
                    <a:lnTo>
                      <a:pt x="97" y="75"/>
                    </a:lnTo>
                    <a:lnTo>
                      <a:pt x="97" y="73"/>
                    </a:lnTo>
                    <a:lnTo>
                      <a:pt x="99" y="75"/>
                    </a:lnTo>
                    <a:lnTo>
                      <a:pt x="101" y="75"/>
                    </a:lnTo>
                    <a:lnTo>
                      <a:pt x="101" y="77"/>
                    </a:lnTo>
                    <a:lnTo>
                      <a:pt x="103" y="79"/>
                    </a:lnTo>
                    <a:lnTo>
                      <a:pt x="101" y="81"/>
                    </a:lnTo>
                    <a:lnTo>
                      <a:pt x="99" y="83"/>
                    </a:lnTo>
                    <a:lnTo>
                      <a:pt x="97" y="85"/>
                    </a:lnTo>
                    <a:lnTo>
                      <a:pt x="97" y="87"/>
                    </a:lnTo>
                    <a:lnTo>
                      <a:pt x="97" y="89"/>
                    </a:lnTo>
                    <a:lnTo>
                      <a:pt x="95" y="91"/>
                    </a:lnTo>
                    <a:lnTo>
                      <a:pt x="95" y="93"/>
                    </a:lnTo>
                    <a:lnTo>
                      <a:pt x="93" y="95"/>
                    </a:lnTo>
                    <a:lnTo>
                      <a:pt x="93" y="97"/>
                    </a:lnTo>
                    <a:lnTo>
                      <a:pt x="91" y="97"/>
                    </a:lnTo>
                    <a:lnTo>
                      <a:pt x="91" y="99"/>
                    </a:lnTo>
                    <a:lnTo>
                      <a:pt x="89" y="101"/>
                    </a:lnTo>
                    <a:lnTo>
                      <a:pt x="87" y="103"/>
                    </a:lnTo>
                    <a:lnTo>
                      <a:pt x="84" y="103"/>
                    </a:lnTo>
                    <a:lnTo>
                      <a:pt x="82" y="103"/>
                    </a:lnTo>
                    <a:lnTo>
                      <a:pt x="78" y="105"/>
                    </a:lnTo>
                    <a:lnTo>
                      <a:pt x="78" y="106"/>
                    </a:lnTo>
                    <a:lnTo>
                      <a:pt x="80" y="105"/>
                    </a:lnTo>
                    <a:lnTo>
                      <a:pt x="84" y="105"/>
                    </a:lnTo>
                    <a:lnTo>
                      <a:pt x="84" y="103"/>
                    </a:lnTo>
                    <a:lnTo>
                      <a:pt x="85" y="103"/>
                    </a:lnTo>
                    <a:lnTo>
                      <a:pt x="85" y="105"/>
                    </a:lnTo>
                    <a:lnTo>
                      <a:pt x="85" y="106"/>
                    </a:lnTo>
                    <a:lnTo>
                      <a:pt x="87" y="106"/>
                    </a:lnTo>
                    <a:lnTo>
                      <a:pt x="89" y="106"/>
                    </a:lnTo>
                    <a:lnTo>
                      <a:pt x="87" y="108"/>
                    </a:lnTo>
                    <a:lnTo>
                      <a:pt x="85" y="108"/>
                    </a:lnTo>
                    <a:lnTo>
                      <a:pt x="84" y="108"/>
                    </a:lnTo>
                    <a:lnTo>
                      <a:pt x="80" y="110"/>
                    </a:lnTo>
                    <a:lnTo>
                      <a:pt x="80" y="112"/>
                    </a:lnTo>
                    <a:lnTo>
                      <a:pt x="78" y="112"/>
                    </a:lnTo>
                    <a:lnTo>
                      <a:pt x="76" y="112"/>
                    </a:lnTo>
                    <a:lnTo>
                      <a:pt x="74" y="112"/>
                    </a:lnTo>
                    <a:lnTo>
                      <a:pt x="72" y="112"/>
                    </a:lnTo>
                    <a:lnTo>
                      <a:pt x="70" y="112"/>
                    </a:lnTo>
                    <a:lnTo>
                      <a:pt x="72" y="112"/>
                    </a:lnTo>
                    <a:lnTo>
                      <a:pt x="76" y="114"/>
                    </a:lnTo>
                    <a:lnTo>
                      <a:pt x="78" y="114"/>
                    </a:lnTo>
                    <a:lnTo>
                      <a:pt x="82" y="114"/>
                    </a:lnTo>
                    <a:lnTo>
                      <a:pt x="84" y="114"/>
                    </a:lnTo>
                    <a:lnTo>
                      <a:pt x="85" y="112"/>
                    </a:lnTo>
                    <a:lnTo>
                      <a:pt x="87" y="112"/>
                    </a:lnTo>
                    <a:lnTo>
                      <a:pt x="89" y="112"/>
                    </a:lnTo>
                    <a:lnTo>
                      <a:pt x="91" y="114"/>
                    </a:lnTo>
                    <a:lnTo>
                      <a:pt x="93" y="114"/>
                    </a:lnTo>
                    <a:lnTo>
                      <a:pt x="95" y="116"/>
                    </a:lnTo>
                    <a:lnTo>
                      <a:pt x="97" y="116"/>
                    </a:lnTo>
                    <a:lnTo>
                      <a:pt x="99" y="118"/>
                    </a:lnTo>
                    <a:lnTo>
                      <a:pt x="101" y="122"/>
                    </a:lnTo>
                    <a:lnTo>
                      <a:pt x="103" y="122"/>
                    </a:lnTo>
                    <a:lnTo>
                      <a:pt x="105" y="122"/>
                    </a:lnTo>
                    <a:lnTo>
                      <a:pt x="105" y="126"/>
                    </a:lnTo>
                    <a:lnTo>
                      <a:pt x="105" y="128"/>
                    </a:lnTo>
                    <a:lnTo>
                      <a:pt x="105" y="130"/>
                    </a:lnTo>
                    <a:lnTo>
                      <a:pt x="107" y="132"/>
                    </a:lnTo>
                    <a:lnTo>
                      <a:pt x="107" y="134"/>
                    </a:lnTo>
                    <a:lnTo>
                      <a:pt x="109" y="136"/>
                    </a:lnTo>
                    <a:lnTo>
                      <a:pt x="109" y="138"/>
                    </a:lnTo>
                    <a:lnTo>
                      <a:pt x="109" y="139"/>
                    </a:lnTo>
                    <a:lnTo>
                      <a:pt x="111" y="141"/>
                    </a:lnTo>
                    <a:lnTo>
                      <a:pt x="113" y="143"/>
                    </a:lnTo>
                    <a:lnTo>
                      <a:pt x="115" y="145"/>
                    </a:lnTo>
                    <a:lnTo>
                      <a:pt x="117" y="145"/>
                    </a:lnTo>
                    <a:lnTo>
                      <a:pt x="122" y="147"/>
                    </a:lnTo>
                    <a:lnTo>
                      <a:pt x="124" y="149"/>
                    </a:lnTo>
                    <a:lnTo>
                      <a:pt x="124" y="151"/>
                    </a:lnTo>
                    <a:lnTo>
                      <a:pt x="124" y="153"/>
                    </a:lnTo>
                    <a:lnTo>
                      <a:pt x="126" y="155"/>
                    </a:lnTo>
                    <a:lnTo>
                      <a:pt x="128" y="155"/>
                    </a:lnTo>
                    <a:lnTo>
                      <a:pt x="130" y="155"/>
                    </a:lnTo>
                    <a:lnTo>
                      <a:pt x="128" y="155"/>
                    </a:lnTo>
                    <a:lnTo>
                      <a:pt x="128" y="157"/>
                    </a:lnTo>
                    <a:lnTo>
                      <a:pt x="128" y="159"/>
                    </a:lnTo>
                    <a:lnTo>
                      <a:pt x="128" y="161"/>
                    </a:lnTo>
                    <a:lnTo>
                      <a:pt x="130" y="161"/>
                    </a:lnTo>
                    <a:lnTo>
                      <a:pt x="130" y="163"/>
                    </a:lnTo>
                    <a:lnTo>
                      <a:pt x="132" y="165"/>
                    </a:lnTo>
                    <a:lnTo>
                      <a:pt x="132" y="167"/>
                    </a:lnTo>
                    <a:lnTo>
                      <a:pt x="134" y="167"/>
                    </a:lnTo>
                    <a:lnTo>
                      <a:pt x="132" y="167"/>
                    </a:lnTo>
                    <a:lnTo>
                      <a:pt x="134" y="167"/>
                    </a:lnTo>
                    <a:lnTo>
                      <a:pt x="132" y="167"/>
                    </a:lnTo>
                    <a:lnTo>
                      <a:pt x="130" y="167"/>
                    </a:lnTo>
                    <a:lnTo>
                      <a:pt x="128" y="167"/>
                    </a:lnTo>
                    <a:lnTo>
                      <a:pt x="128" y="165"/>
                    </a:lnTo>
                    <a:lnTo>
                      <a:pt x="126" y="165"/>
                    </a:lnTo>
                    <a:lnTo>
                      <a:pt x="124" y="165"/>
                    </a:lnTo>
                    <a:lnTo>
                      <a:pt x="122" y="165"/>
                    </a:lnTo>
                    <a:lnTo>
                      <a:pt x="120" y="165"/>
                    </a:lnTo>
                    <a:lnTo>
                      <a:pt x="118" y="165"/>
                    </a:lnTo>
                    <a:lnTo>
                      <a:pt x="120" y="165"/>
                    </a:lnTo>
                    <a:lnTo>
                      <a:pt x="122" y="165"/>
                    </a:lnTo>
                    <a:lnTo>
                      <a:pt x="124" y="165"/>
                    </a:lnTo>
                    <a:lnTo>
                      <a:pt x="126" y="165"/>
                    </a:lnTo>
                    <a:lnTo>
                      <a:pt x="128" y="165"/>
                    </a:lnTo>
                    <a:lnTo>
                      <a:pt x="128" y="167"/>
                    </a:lnTo>
                    <a:lnTo>
                      <a:pt x="130" y="167"/>
                    </a:lnTo>
                    <a:lnTo>
                      <a:pt x="132" y="169"/>
                    </a:lnTo>
                    <a:lnTo>
                      <a:pt x="132" y="171"/>
                    </a:lnTo>
                    <a:lnTo>
                      <a:pt x="134" y="169"/>
                    </a:lnTo>
                    <a:lnTo>
                      <a:pt x="134" y="171"/>
                    </a:lnTo>
                    <a:lnTo>
                      <a:pt x="134" y="172"/>
                    </a:lnTo>
                    <a:lnTo>
                      <a:pt x="136" y="172"/>
                    </a:lnTo>
                    <a:lnTo>
                      <a:pt x="136" y="174"/>
                    </a:lnTo>
                    <a:lnTo>
                      <a:pt x="136" y="176"/>
                    </a:lnTo>
                    <a:lnTo>
                      <a:pt x="136" y="178"/>
                    </a:lnTo>
                    <a:lnTo>
                      <a:pt x="134" y="180"/>
                    </a:lnTo>
                    <a:lnTo>
                      <a:pt x="132" y="182"/>
                    </a:lnTo>
                    <a:lnTo>
                      <a:pt x="130" y="182"/>
                    </a:lnTo>
                    <a:lnTo>
                      <a:pt x="132" y="182"/>
                    </a:lnTo>
                    <a:lnTo>
                      <a:pt x="134" y="182"/>
                    </a:lnTo>
                    <a:lnTo>
                      <a:pt x="134" y="184"/>
                    </a:lnTo>
                    <a:lnTo>
                      <a:pt x="136" y="184"/>
                    </a:lnTo>
                    <a:lnTo>
                      <a:pt x="138" y="184"/>
                    </a:lnTo>
                    <a:lnTo>
                      <a:pt x="138" y="182"/>
                    </a:lnTo>
                    <a:lnTo>
                      <a:pt x="140" y="180"/>
                    </a:lnTo>
                    <a:lnTo>
                      <a:pt x="142" y="180"/>
                    </a:lnTo>
                    <a:lnTo>
                      <a:pt x="146" y="180"/>
                    </a:lnTo>
                    <a:lnTo>
                      <a:pt x="148" y="180"/>
                    </a:lnTo>
                    <a:lnTo>
                      <a:pt x="150" y="182"/>
                    </a:lnTo>
                    <a:lnTo>
                      <a:pt x="152" y="182"/>
                    </a:lnTo>
                    <a:lnTo>
                      <a:pt x="153" y="182"/>
                    </a:lnTo>
                    <a:lnTo>
                      <a:pt x="155" y="182"/>
                    </a:lnTo>
                    <a:lnTo>
                      <a:pt x="155" y="184"/>
                    </a:lnTo>
                    <a:lnTo>
                      <a:pt x="157" y="184"/>
                    </a:lnTo>
                    <a:lnTo>
                      <a:pt x="157" y="186"/>
                    </a:lnTo>
                    <a:lnTo>
                      <a:pt x="159" y="186"/>
                    </a:lnTo>
                    <a:lnTo>
                      <a:pt x="159" y="188"/>
                    </a:lnTo>
                    <a:lnTo>
                      <a:pt x="159" y="190"/>
                    </a:lnTo>
                    <a:lnTo>
                      <a:pt x="159" y="192"/>
                    </a:lnTo>
                    <a:lnTo>
                      <a:pt x="159" y="194"/>
                    </a:lnTo>
                    <a:lnTo>
                      <a:pt x="157" y="194"/>
                    </a:lnTo>
                    <a:lnTo>
                      <a:pt x="157" y="198"/>
                    </a:lnTo>
                    <a:lnTo>
                      <a:pt x="157" y="200"/>
                    </a:lnTo>
                    <a:lnTo>
                      <a:pt x="155" y="200"/>
                    </a:lnTo>
                    <a:lnTo>
                      <a:pt x="153" y="202"/>
                    </a:lnTo>
                    <a:lnTo>
                      <a:pt x="152" y="204"/>
                    </a:lnTo>
                    <a:lnTo>
                      <a:pt x="152" y="202"/>
                    </a:lnTo>
                    <a:lnTo>
                      <a:pt x="150" y="202"/>
                    </a:lnTo>
                    <a:lnTo>
                      <a:pt x="150" y="204"/>
                    </a:lnTo>
                    <a:lnTo>
                      <a:pt x="152" y="204"/>
                    </a:lnTo>
                    <a:lnTo>
                      <a:pt x="152" y="206"/>
                    </a:lnTo>
                    <a:lnTo>
                      <a:pt x="150" y="206"/>
                    </a:lnTo>
                    <a:lnTo>
                      <a:pt x="148" y="207"/>
                    </a:lnTo>
                    <a:lnTo>
                      <a:pt x="148" y="206"/>
                    </a:lnTo>
                    <a:lnTo>
                      <a:pt x="146" y="206"/>
                    </a:lnTo>
                    <a:lnTo>
                      <a:pt x="142" y="207"/>
                    </a:lnTo>
                    <a:lnTo>
                      <a:pt x="144" y="207"/>
                    </a:lnTo>
                    <a:lnTo>
                      <a:pt x="146" y="207"/>
                    </a:lnTo>
                    <a:lnTo>
                      <a:pt x="146" y="209"/>
                    </a:lnTo>
                    <a:lnTo>
                      <a:pt x="146" y="211"/>
                    </a:lnTo>
                    <a:lnTo>
                      <a:pt x="144" y="211"/>
                    </a:lnTo>
                    <a:lnTo>
                      <a:pt x="142" y="211"/>
                    </a:lnTo>
                    <a:lnTo>
                      <a:pt x="138" y="211"/>
                    </a:lnTo>
                    <a:lnTo>
                      <a:pt x="138" y="213"/>
                    </a:lnTo>
                    <a:lnTo>
                      <a:pt x="140" y="213"/>
                    </a:lnTo>
                    <a:lnTo>
                      <a:pt x="142" y="213"/>
                    </a:lnTo>
                    <a:lnTo>
                      <a:pt x="140" y="215"/>
                    </a:lnTo>
                    <a:lnTo>
                      <a:pt x="142" y="215"/>
                    </a:lnTo>
                    <a:lnTo>
                      <a:pt x="146" y="215"/>
                    </a:lnTo>
                    <a:lnTo>
                      <a:pt x="148" y="215"/>
                    </a:lnTo>
                    <a:lnTo>
                      <a:pt x="150" y="215"/>
                    </a:lnTo>
                    <a:lnTo>
                      <a:pt x="153" y="215"/>
                    </a:lnTo>
                    <a:lnTo>
                      <a:pt x="153" y="219"/>
                    </a:lnTo>
                    <a:lnTo>
                      <a:pt x="153" y="221"/>
                    </a:lnTo>
                    <a:lnTo>
                      <a:pt x="152" y="221"/>
                    </a:lnTo>
                    <a:lnTo>
                      <a:pt x="150" y="221"/>
                    </a:lnTo>
                    <a:lnTo>
                      <a:pt x="148" y="221"/>
                    </a:lnTo>
                    <a:lnTo>
                      <a:pt x="148" y="223"/>
                    </a:lnTo>
                    <a:lnTo>
                      <a:pt x="146" y="223"/>
                    </a:lnTo>
                    <a:lnTo>
                      <a:pt x="146" y="225"/>
                    </a:lnTo>
                    <a:lnTo>
                      <a:pt x="144" y="225"/>
                    </a:lnTo>
                    <a:lnTo>
                      <a:pt x="142" y="225"/>
                    </a:lnTo>
                    <a:lnTo>
                      <a:pt x="140" y="227"/>
                    </a:lnTo>
                    <a:lnTo>
                      <a:pt x="138" y="227"/>
                    </a:lnTo>
                    <a:lnTo>
                      <a:pt x="136" y="227"/>
                    </a:lnTo>
                    <a:lnTo>
                      <a:pt x="136" y="229"/>
                    </a:lnTo>
                    <a:lnTo>
                      <a:pt x="134" y="229"/>
                    </a:lnTo>
                    <a:lnTo>
                      <a:pt x="132" y="229"/>
                    </a:lnTo>
                    <a:lnTo>
                      <a:pt x="132" y="227"/>
                    </a:lnTo>
                    <a:lnTo>
                      <a:pt x="130" y="227"/>
                    </a:lnTo>
                    <a:lnTo>
                      <a:pt x="128" y="227"/>
                    </a:lnTo>
                    <a:lnTo>
                      <a:pt x="126" y="227"/>
                    </a:lnTo>
                    <a:lnTo>
                      <a:pt x="122" y="227"/>
                    </a:lnTo>
                    <a:lnTo>
                      <a:pt x="120" y="227"/>
                    </a:lnTo>
                    <a:lnTo>
                      <a:pt x="118" y="229"/>
                    </a:lnTo>
                    <a:lnTo>
                      <a:pt x="117" y="227"/>
                    </a:lnTo>
                    <a:lnTo>
                      <a:pt x="113" y="227"/>
                    </a:lnTo>
                    <a:lnTo>
                      <a:pt x="109" y="227"/>
                    </a:lnTo>
                    <a:lnTo>
                      <a:pt x="105" y="229"/>
                    </a:lnTo>
                    <a:lnTo>
                      <a:pt x="103" y="229"/>
                    </a:lnTo>
                    <a:lnTo>
                      <a:pt x="101" y="229"/>
                    </a:lnTo>
                    <a:lnTo>
                      <a:pt x="99" y="229"/>
                    </a:lnTo>
                    <a:lnTo>
                      <a:pt x="97" y="229"/>
                    </a:lnTo>
                    <a:lnTo>
                      <a:pt x="99" y="231"/>
                    </a:lnTo>
                    <a:lnTo>
                      <a:pt x="97" y="231"/>
                    </a:lnTo>
                    <a:lnTo>
                      <a:pt x="95" y="231"/>
                    </a:lnTo>
                    <a:lnTo>
                      <a:pt x="93" y="231"/>
                    </a:lnTo>
                    <a:lnTo>
                      <a:pt x="91" y="231"/>
                    </a:lnTo>
                    <a:lnTo>
                      <a:pt x="91" y="233"/>
                    </a:lnTo>
                    <a:lnTo>
                      <a:pt x="91" y="231"/>
                    </a:lnTo>
                    <a:lnTo>
                      <a:pt x="89" y="231"/>
                    </a:lnTo>
                    <a:lnTo>
                      <a:pt x="87" y="231"/>
                    </a:lnTo>
                    <a:lnTo>
                      <a:pt x="87" y="229"/>
                    </a:lnTo>
                    <a:lnTo>
                      <a:pt x="85" y="229"/>
                    </a:lnTo>
                    <a:lnTo>
                      <a:pt x="84" y="229"/>
                    </a:lnTo>
                    <a:lnTo>
                      <a:pt x="82" y="229"/>
                    </a:lnTo>
                    <a:lnTo>
                      <a:pt x="80" y="229"/>
                    </a:lnTo>
                    <a:lnTo>
                      <a:pt x="80" y="231"/>
                    </a:lnTo>
                    <a:lnTo>
                      <a:pt x="78" y="231"/>
                    </a:lnTo>
                    <a:lnTo>
                      <a:pt x="76" y="231"/>
                    </a:lnTo>
                    <a:lnTo>
                      <a:pt x="76" y="233"/>
                    </a:lnTo>
                    <a:lnTo>
                      <a:pt x="74" y="233"/>
                    </a:lnTo>
                    <a:lnTo>
                      <a:pt x="74" y="235"/>
                    </a:lnTo>
                    <a:lnTo>
                      <a:pt x="72" y="239"/>
                    </a:lnTo>
                    <a:lnTo>
                      <a:pt x="72" y="240"/>
                    </a:lnTo>
                    <a:lnTo>
                      <a:pt x="70" y="240"/>
                    </a:lnTo>
                    <a:lnTo>
                      <a:pt x="70" y="239"/>
                    </a:lnTo>
                    <a:lnTo>
                      <a:pt x="68" y="239"/>
                    </a:lnTo>
                    <a:lnTo>
                      <a:pt x="68" y="237"/>
                    </a:lnTo>
                    <a:lnTo>
                      <a:pt x="66" y="237"/>
                    </a:lnTo>
                    <a:lnTo>
                      <a:pt x="66" y="239"/>
                    </a:lnTo>
                    <a:lnTo>
                      <a:pt x="64" y="237"/>
                    </a:lnTo>
                    <a:lnTo>
                      <a:pt x="60" y="237"/>
                    </a:lnTo>
                    <a:lnTo>
                      <a:pt x="58" y="237"/>
                    </a:lnTo>
                    <a:lnTo>
                      <a:pt x="56" y="237"/>
                    </a:lnTo>
                    <a:lnTo>
                      <a:pt x="54" y="237"/>
                    </a:lnTo>
                    <a:lnTo>
                      <a:pt x="52" y="239"/>
                    </a:lnTo>
                    <a:lnTo>
                      <a:pt x="50" y="240"/>
                    </a:lnTo>
                    <a:lnTo>
                      <a:pt x="49" y="242"/>
                    </a:lnTo>
                    <a:lnTo>
                      <a:pt x="50" y="242"/>
                    </a:lnTo>
                    <a:lnTo>
                      <a:pt x="49" y="244"/>
                    </a:lnTo>
                    <a:lnTo>
                      <a:pt x="47" y="244"/>
                    </a:lnTo>
                    <a:lnTo>
                      <a:pt x="47" y="242"/>
                    </a:lnTo>
                    <a:lnTo>
                      <a:pt x="45" y="242"/>
                    </a:lnTo>
                    <a:lnTo>
                      <a:pt x="43" y="240"/>
                    </a:lnTo>
                    <a:lnTo>
                      <a:pt x="43" y="242"/>
                    </a:lnTo>
                    <a:lnTo>
                      <a:pt x="41" y="242"/>
                    </a:lnTo>
                    <a:lnTo>
                      <a:pt x="39" y="242"/>
                    </a:lnTo>
                    <a:lnTo>
                      <a:pt x="39" y="240"/>
                    </a:lnTo>
                    <a:lnTo>
                      <a:pt x="43" y="240"/>
                    </a:lnTo>
                    <a:lnTo>
                      <a:pt x="43" y="239"/>
                    </a:lnTo>
                    <a:lnTo>
                      <a:pt x="43" y="240"/>
                    </a:lnTo>
                    <a:lnTo>
                      <a:pt x="47" y="239"/>
                    </a:lnTo>
                    <a:lnTo>
                      <a:pt x="49" y="237"/>
                    </a:lnTo>
                    <a:lnTo>
                      <a:pt x="50" y="235"/>
                    </a:lnTo>
                    <a:lnTo>
                      <a:pt x="50" y="233"/>
                    </a:lnTo>
                    <a:lnTo>
                      <a:pt x="52" y="233"/>
                    </a:lnTo>
                    <a:lnTo>
                      <a:pt x="54" y="231"/>
                    </a:lnTo>
                    <a:lnTo>
                      <a:pt x="56" y="229"/>
                    </a:lnTo>
                    <a:lnTo>
                      <a:pt x="58" y="227"/>
                    </a:lnTo>
                    <a:lnTo>
                      <a:pt x="58" y="225"/>
                    </a:lnTo>
                    <a:lnTo>
                      <a:pt x="58" y="223"/>
                    </a:lnTo>
                    <a:lnTo>
                      <a:pt x="60" y="223"/>
                    </a:lnTo>
                    <a:lnTo>
                      <a:pt x="62" y="223"/>
                    </a:lnTo>
                    <a:lnTo>
                      <a:pt x="62" y="221"/>
                    </a:lnTo>
                    <a:lnTo>
                      <a:pt x="64" y="221"/>
                    </a:lnTo>
                    <a:lnTo>
                      <a:pt x="62" y="221"/>
                    </a:lnTo>
                    <a:lnTo>
                      <a:pt x="62" y="219"/>
                    </a:lnTo>
                    <a:lnTo>
                      <a:pt x="64" y="219"/>
                    </a:lnTo>
                    <a:lnTo>
                      <a:pt x="66" y="219"/>
                    </a:lnTo>
                    <a:lnTo>
                      <a:pt x="68" y="219"/>
                    </a:lnTo>
                    <a:lnTo>
                      <a:pt x="70" y="217"/>
                    </a:lnTo>
                    <a:lnTo>
                      <a:pt x="72" y="217"/>
                    </a:lnTo>
                    <a:lnTo>
                      <a:pt x="72" y="219"/>
                    </a:lnTo>
                    <a:lnTo>
                      <a:pt x="74" y="219"/>
                    </a:lnTo>
                    <a:lnTo>
                      <a:pt x="74" y="217"/>
                    </a:lnTo>
                    <a:lnTo>
                      <a:pt x="74" y="219"/>
                    </a:lnTo>
                    <a:lnTo>
                      <a:pt x="76" y="219"/>
                    </a:lnTo>
                    <a:lnTo>
                      <a:pt x="78" y="219"/>
                    </a:lnTo>
                    <a:lnTo>
                      <a:pt x="82" y="219"/>
                    </a:lnTo>
                    <a:lnTo>
                      <a:pt x="82" y="217"/>
                    </a:lnTo>
                    <a:lnTo>
                      <a:pt x="84" y="217"/>
                    </a:lnTo>
                    <a:lnTo>
                      <a:pt x="84" y="215"/>
                    </a:lnTo>
                    <a:lnTo>
                      <a:pt x="85" y="213"/>
                    </a:lnTo>
                    <a:lnTo>
                      <a:pt x="87" y="211"/>
                    </a:lnTo>
                    <a:lnTo>
                      <a:pt x="89" y="211"/>
                    </a:lnTo>
                    <a:lnTo>
                      <a:pt x="89" y="209"/>
                    </a:lnTo>
                    <a:lnTo>
                      <a:pt x="91" y="207"/>
                    </a:lnTo>
                    <a:lnTo>
                      <a:pt x="93" y="207"/>
                    </a:lnTo>
                    <a:lnTo>
                      <a:pt x="93" y="206"/>
                    </a:lnTo>
                    <a:lnTo>
                      <a:pt x="91" y="207"/>
                    </a:lnTo>
                    <a:lnTo>
                      <a:pt x="89" y="209"/>
                    </a:lnTo>
                    <a:lnTo>
                      <a:pt x="87" y="209"/>
                    </a:lnTo>
                    <a:lnTo>
                      <a:pt x="87" y="211"/>
                    </a:lnTo>
                    <a:lnTo>
                      <a:pt x="85" y="211"/>
                    </a:lnTo>
                    <a:lnTo>
                      <a:pt x="84" y="211"/>
                    </a:lnTo>
                    <a:lnTo>
                      <a:pt x="82" y="211"/>
                    </a:lnTo>
                    <a:lnTo>
                      <a:pt x="82" y="213"/>
                    </a:lnTo>
                    <a:lnTo>
                      <a:pt x="80" y="213"/>
                    </a:lnTo>
                    <a:lnTo>
                      <a:pt x="80" y="215"/>
                    </a:lnTo>
                    <a:lnTo>
                      <a:pt x="78" y="215"/>
                    </a:lnTo>
                    <a:lnTo>
                      <a:pt x="76" y="215"/>
                    </a:lnTo>
                    <a:lnTo>
                      <a:pt x="74" y="215"/>
                    </a:lnTo>
                    <a:lnTo>
                      <a:pt x="72" y="213"/>
                    </a:lnTo>
                    <a:lnTo>
                      <a:pt x="70" y="211"/>
                    </a:lnTo>
                    <a:lnTo>
                      <a:pt x="70" y="209"/>
                    </a:lnTo>
                    <a:lnTo>
                      <a:pt x="68" y="209"/>
                    </a:lnTo>
                    <a:lnTo>
                      <a:pt x="64" y="211"/>
                    </a:lnTo>
                    <a:lnTo>
                      <a:pt x="62" y="211"/>
                    </a:lnTo>
                    <a:lnTo>
                      <a:pt x="62" y="209"/>
                    </a:lnTo>
                    <a:lnTo>
                      <a:pt x="64" y="209"/>
                    </a:lnTo>
                    <a:lnTo>
                      <a:pt x="66" y="209"/>
                    </a:lnTo>
                    <a:lnTo>
                      <a:pt x="64" y="209"/>
                    </a:lnTo>
                    <a:lnTo>
                      <a:pt x="62" y="209"/>
                    </a:lnTo>
                    <a:lnTo>
                      <a:pt x="60" y="207"/>
                    </a:lnTo>
                    <a:lnTo>
                      <a:pt x="58" y="207"/>
                    </a:lnTo>
                    <a:lnTo>
                      <a:pt x="56" y="207"/>
                    </a:lnTo>
                    <a:lnTo>
                      <a:pt x="56" y="209"/>
                    </a:lnTo>
                    <a:lnTo>
                      <a:pt x="54" y="209"/>
                    </a:lnTo>
                    <a:lnTo>
                      <a:pt x="52" y="209"/>
                    </a:lnTo>
                    <a:lnTo>
                      <a:pt x="50" y="209"/>
                    </a:lnTo>
                    <a:lnTo>
                      <a:pt x="52" y="207"/>
                    </a:lnTo>
                    <a:lnTo>
                      <a:pt x="50" y="207"/>
                    </a:lnTo>
                    <a:lnTo>
                      <a:pt x="47" y="207"/>
                    </a:lnTo>
                    <a:lnTo>
                      <a:pt x="49" y="207"/>
                    </a:lnTo>
                    <a:lnTo>
                      <a:pt x="49" y="206"/>
                    </a:lnTo>
                    <a:lnTo>
                      <a:pt x="49" y="204"/>
                    </a:lnTo>
                    <a:lnTo>
                      <a:pt x="47" y="204"/>
                    </a:lnTo>
                    <a:lnTo>
                      <a:pt x="49" y="202"/>
                    </a:lnTo>
                    <a:lnTo>
                      <a:pt x="52" y="202"/>
                    </a:lnTo>
                    <a:lnTo>
                      <a:pt x="54" y="200"/>
                    </a:lnTo>
                    <a:lnTo>
                      <a:pt x="56" y="200"/>
                    </a:lnTo>
                    <a:lnTo>
                      <a:pt x="56" y="198"/>
                    </a:lnTo>
                    <a:lnTo>
                      <a:pt x="56" y="200"/>
                    </a:lnTo>
                    <a:lnTo>
                      <a:pt x="58" y="200"/>
                    </a:lnTo>
                    <a:lnTo>
                      <a:pt x="58" y="198"/>
                    </a:lnTo>
                    <a:lnTo>
                      <a:pt x="62" y="198"/>
                    </a:lnTo>
                    <a:lnTo>
                      <a:pt x="62" y="196"/>
                    </a:lnTo>
                    <a:lnTo>
                      <a:pt x="64" y="196"/>
                    </a:lnTo>
                    <a:lnTo>
                      <a:pt x="64" y="194"/>
                    </a:lnTo>
                    <a:lnTo>
                      <a:pt x="66" y="194"/>
                    </a:lnTo>
                    <a:lnTo>
                      <a:pt x="66" y="192"/>
                    </a:lnTo>
                    <a:lnTo>
                      <a:pt x="66" y="190"/>
                    </a:lnTo>
                    <a:lnTo>
                      <a:pt x="64" y="188"/>
                    </a:lnTo>
                    <a:lnTo>
                      <a:pt x="66" y="186"/>
                    </a:lnTo>
                    <a:lnTo>
                      <a:pt x="64" y="184"/>
                    </a:lnTo>
                    <a:lnTo>
                      <a:pt x="64" y="182"/>
                    </a:lnTo>
                    <a:lnTo>
                      <a:pt x="62" y="182"/>
                    </a:lnTo>
                    <a:lnTo>
                      <a:pt x="60" y="182"/>
                    </a:lnTo>
                    <a:lnTo>
                      <a:pt x="58" y="182"/>
                    </a:lnTo>
                    <a:lnTo>
                      <a:pt x="58" y="184"/>
                    </a:lnTo>
                    <a:lnTo>
                      <a:pt x="54" y="184"/>
                    </a:lnTo>
                    <a:lnTo>
                      <a:pt x="56" y="182"/>
                    </a:lnTo>
                    <a:lnTo>
                      <a:pt x="58" y="182"/>
                    </a:lnTo>
                    <a:lnTo>
                      <a:pt x="58" y="180"/>
                    </a:lnTo>
                    <a:lnTo>
                      <a:pt x="60" y="180"/>
                    </a:lnTo>
                    <a:lnTo>
                      <a:pt x="60" y="178"/>
                    </a:lnTo>
                    <a:lnTo>
                      <a:pt x="62" y="178"/>
                    </a:lnTo>
                    <a:lnTo>
                      <a:pt x="64" y="176"/>
                    </a:lnTo>
                    <a:lnTo>
                      <a:pt x="64" y="174"/>
                    </a:lnTo>
                    <a:lnTo>
                      <a:pt x="66" y="174"/>
                    </a:lnTo>
                    <a:lnTo>
                      <a:pt x="70" y="174"/>
                    </a:lnTo>
                    <a:lnTo>
                      <a:pt x="72" y="174"/>
                    </a:lnTo>
                    <a:lnTo>
                      <a:pt x="74" y="174"/>
                    </a:lnTo>
                    <a:lnTo>
                      <a:pt x="76" y="172"/>
                    </a:lnTo>
                    <a:lnTo>
                      <a:pt x="78" y="172"/>
                    </a:lnTo>
                    <a:lnTo>
                      <a:pt x="80" y="174"/>
                    </a:lnTo>
                    <a:lnTo>
                      <a:pt x="82" y="174"/>
                    </a:lnTo>
                    <a:lnTo>
                      <a:pt x="82" y="172"/>
                    </a:lnTo>
                    <a:lnTo>
                      <a:pt x="80" y="172"/>
                    </a:lnTo>
                    <a:lnTo>
                      <a:pt x="80" y="171"/>
                    </a:lnTo>
                    <a:lnTo>
                      <a:pt x="82" y="171"/>
                    </a:lnTo>
                    <a:lnTo>
                      <a:pt x="82" y="172"/>
                    </a:lnTo>
                    <a:lnTo>
                      <a:pt x="84" y="172"/>
                    </a:lnTo>
                    <a:lnTo>
                      <a:pt x="84" y="174"/>
                    </a:lnTo>
                    <a:lnTo>
                      <a:pt x="85" y="174"/>
                    </a:lnTo>
                    <a:lnTo>
                      <a:pt x="87" y="172"/>
                    </a:lnTo>
                    <a:lnTo>
                      <a:pt x="85" y="172"/>
                    </a:lnTo>
                    <a:lnTo>
                      <a:pt x="84" y="172"/>
                    </a:lnTo>
                    <a:lnTo>
                      <a:pt x="84" y="171"/>
                    </a:lnTo>
                    <a:lnTo>
                      <a:pt x="82" y="171"/>
                    </a:lnTo>
                    <a:lnTo>
                      <a:pt x="82" y="169"/>
                    </a:lnTo>
                    <a:lnTo>
                      <a:pt x="82" y="167"/>
                    </a:lnTo>
                    <a:lnTo>
                      <a:pt x="84" y="165"/>
                    </a:lnTo>
                    <a:lnTo>
                      <a:pt x="82" y="165"/>
                    </a:lnTo>
                    <a:lnTo>
                      <a:pt x="82" y="163"/>
                    </a:lnTo>
                    <a:lnTo>
                      <a:pt x="82" y="161"/>
                    </a:lnTo>
                    <a:lnTo>
                      <a:pt x="82" y="159"/>
                    </a:lnTo>
                    <a:lnTo>
                      <a:pt x="84" y="159"/>
                    </a:lnTo>
                    <a:lnTo>
                      <a:pt x="85" y="157"/>
                    </a:lnTo>
                    <a:lnTo>
                      <a:pt x="85" y="155"/>
                    </a:lnTo>
                    <a:lnTo>
                      <a:pt x="85" y="153"/>
                    </a:lnTo>
                    <a:lnTo>
                      <a:pt x="84" y="155"/>
                    </a:lnTo>
                    <a:lnTo>
                      <a:pt x="80" y="157"/>
                    </a:lnTo>
                    <a:lnTo>
                      <a:pt x="80" y="155"/>
                    </a:lnTo>
                    <a:lnTo>
                      <a:pt x="76" y="153"/>
                    </a:lnTo>
                    <a:lnTo>
                      <a:pt x="76" y="151"/>
                    </a:lnTo>
                    <a:lnTo>
                      <a:pt x="76" y="149"/>
                    </a:lnTo>
                    <a:lnTo>
                      <a:pt x="74" y="149"/>
                    </a:lnTo>
                    <a:lnTo>
                      <a:pt x="74" y="147"/>
                    </a:lnTo>
                    <a:lnTo>
                      <a:pt x="72" y="147"/>
                    </a:lnTo>
                    <a:lnTo>
                      <a:pt x="74" y="143"/>
                    </a:lnTo>
                    <a:lnTo>
                      <a:pt x="76" y="139"/>
                    </a:lnTo>
                    <a:lnTo>
                      <a:pt x="76" y="138"/>
                    </a:lnTo>
                    <a:lnTo>
                      <a:pt x="78" y="138"/>
                    </a:lnTo>
                    <a:lnTo>
                      <a:pt x="80" y="138"/>
                    </a:lnTo>
                    <a:lnTo>
                      <a:pt x="82" y="138"/>
                    </a:lnTo>
                    <a:lnTo>
                      <a:pt x="82" y="136"/>
                    </a:lnTo>
                    <a:lnTo>
                      <a:pt x="80" y="138"/>
                    </a:lnTo>
                    <a:lnTo>
                      <a:pt x="78" y="136"/>
                    </a:lnTo>
                    <a:lnTo>
                      <a:pt x="76" y="136"/>
                    </a:lnTo>
                    <a:lnTo>
                      <a:pt x="74" y="136"/>
                    </a:lnTo>
                    <a:lnTo>
                      <a:pt x="72" y="139"/>
                    </a:lnTo>
                    <a:lnTo>
                      <a:pt x="70" y="139"/>
                    </a:lnTo>
                    <a:lnTo>
                      <a:pt x="68" y="139"/>
                    </a:lnTo>
                    <a:lnTo>
                      <a:pt x="68" y="141"/>
                    </a:lnTo>
                    <a:lnTo>
                      <a:pt x="66" y="141"/>
                    </a:lnTo>
                    <a:lnTo>
                      <a:pt x="64" y="141"/>
                    </a:lnTo>
                    <a:lnTo>
                      <a:pt x="60" y="139"/>
                    </a:lnTo>
                    <a:lnTo>
                      <a:pt x="60" y="138"/>
                    </a:lnTo>
                    <a:lnTo>
                      <a:pt x="60" y="139"/>
                    </a:lnTo>
                    <a:lnTo>
                      <a:pt x="60" y="141"/>
                    </a:lnTo>
                    <a:lnTo>
                      <a:pt x="60" y="143"/>
                    </a:lnTo>
                    <a:lnTo>
                      <a:pt x="58" y="143"/>
                    </a:lnTo>
                    <a:lnTo>
                      <a:pt x="58" y="141"/>
                    </a:lnTo>
                    <a:lnTo>
                      <a:pt x="56" y="141"/>
                    </a:lnTo>
                    <a:lnTo>
                      <a:pt x="56" y="139"/>
                    </a:lnTo>
                    <a:lnTo>
                      <a:pt x="54" y="139"/>
                    </a:lnTo>
                    <a:lnTo>
                      <a:pt x="52" y="139"/>
                    </a:lnTo>
                    <a:lnTo>
                      <a:pt x="50" y="139"/>
                    </a:lnTo>
                    <a:lnTo>
                      <a:pt x="52" y="141"/>
                    </a:lnTo>
                    <a:lnTo>
                      <a:pt x="52" y="143"/>
                    </a:lnTo>
                    <a:lnTo>
                      <a:pt x="50" y="143"/>
                    </a:lnTo>
                    <a:lnTo>
                      <a:pt x="50" y="141"/>
                    </a:lnTo>
                    <a:lnTo>
                      <a:pt x="49" y="139"/>
                    </a:lnTo>
                    <a:lnTo>
                      <a:pt x="49" y="138"/>
                    </a:lnTo>
                    <a:lnTo>
                      <a:pt x="49" y="136"/>
                    </a:lnTo>
                    <a:lnTo>
                      <a:pt x="50" y="136"/>
                    </a:lnTo>
                    <a:lnTo>
                      <a:pt x="50" y="134"/>
                    </a:lnTo>
                    <a:lnTo>
                      <a:pt x="50" y="132"/>
                    </a:lnTo>
                    <a:lnTo>
                      <a:pt x="52" y="132"/>
                    </a:lnTo>
                    <a:lnTo>
                      <a:pt x="52" y="130"/>
                    </a:lnTo>
                    <a:lnTo>
                      <a:pt x="52" y="128"/>
                    </a:lnTo>
                    <a:lnTo>
                      <a:pt x="54" y="126"/>
                    </a:lnTo>
                    <a:lnTo>
                      <a:pt x="56" y="126"/>
                    </a:lnTo>
                    <a:lnTo>
                      <a:pt x="56" y="124"/>
                    </a:lnTo>
                    <a:lnTo>
                      <a:pt x="56" y="122"/>
                    </a:lnTo>
                    <a:lnTo>
                      <a:pt x="54" y="122"/>
                    </a:lnTo>
                    <a:lnTo>
                      <a:pt x="52" y="120"/>
                    </a:lnTo>
                    <a:lnTo>
                      <a:pt x="52" y="114"/>
                    </a:lnTo>
                    <a:lnTo>
                      <a:pt x="54" y="114"/>
                    </a:lnTo>
                    <a:lnTo>
                      <a:pt x="58" y="114"/>
                    </a:lnTo>
                    <a:lnTo>
                      <a:pt x="58" y="116"/>
                    </a:lnTo>
                    <a:lnTo>
                      <a:pt x="58" y="114"/>
                    </a:lnTo>
                    <a:lnTo>
                      <a:pt x="56" y="114"/>
                    </a:lnTo>
                    <a:lnTo>
                      <a:pt x="54" y="114"/>
                    </a:lnTo>
                    <a:lnTo>
                      <a:pt x="52" y="114"/>
                    </a:lnTo>
                    <a:lnTo>
                      <a:pt x="52" y="112"/>
                    </a:lnTo>
                    <a:lnTo>
                      <a:pt x="52" y="110"/>
                    </a:lnTo>
                    <a:lnTo>
                      <a:pt x="52" y="112"/>
                    </a:lnTo>
                    <a:lnTo>
                      <a:pt x="52" y="114"/>
                    </a:lnTo>
                    <a:lnTo>
                      <a:pt x="50" y="116"/>
                    </a:lnTo>
                    <a:lnTo>
                      <a:pt x="49" y="116"/>
                    </a:lnTo>
                    <a:lnTo>
                      <a:pt x="49" y="114"/>
                    </a:lnTo>
                    <a:lnTo>
                      <a:pt x="47" y="114"/>
                    </a:lnTo>
                    <a:lnTo>
                      <a:pt x="47" y="116"/>
                    </a:lnTo>
                    <a:lnTo>
                      <a:pt x="47" y="118"/>
                    </a:lnTo>
                    <a:lnTo>
                      <a:pt x="47" y="116"/>
                    </a:lnTo>
                    <a:lnTo>
                      <a:pt x="45" y="116"/>
                    </a:lnTo>
                    <a:lnTo>
                      <a:pt x="45" y="114"/>
                    </a:lnTo>
                    <a:lnTo>
                      <a:pt x="45" y="112"/>
                    </a:lnTo>
                    <a:lnTo>
                      <a:pt x="47" y="112"/>
                    </a:lnTo>
                    <a:lnTo>
                      <a:pt x="47" y="110"/>
                    </a:lnTo>
                    <a:lnTo>
                      <a:pt x="49" y="108"/>
                    </a:lnTo>
                    <a:lnTo>
                      <a:pt x="50" y="108"/>
                    </a:lnTo>
                    <a:lnTo>
                      <a:pt x="52" y="106"/>
                    </a:lnTo>
                    <a:lnTo>
                      <a:pt x="50" y="108"/>
                    </a:lnTo>
                    <a:lnTo>
                      <a:pt x="47" y="110"/>
                    </a:lnTo>
                    <a:lnTo>
                      <a:pt x="47" y="112"/>
                    </a:lnTo>
                    <a:lnTo>
                      <a:pt x="45" y="112"/>
                    </a:lnTo>
                    <a:lnTo>
                      <a:pt x="45" y="114"/>
                    </a:lnTo>
                    <a:lnTo>
                      <a:pt x="43" y="112"/>
                    </a:lnTo>
                    <a:lnTo>
                      <a:pt x="45" y="116"/>
                    </a:lnTo>
                    <a:lnTo>
                      <a:pt x="45" y="118"/>
                    </a:lnTo>
                    <a:lnTo>
                      <a:pt x="45" y="120"/>
                    </a:lnTo>
                    <a:lnTo>
                      <a:pt x="43" y="120"/>
                    </a:lnTo>
                    <a:lnTo>
                      <a:pt x="43" y="122"/>
                    </a:lnTo>
                    <a:lnTo>
                      <a:pt x="41" y="126"/>
                    </a:lnTo>
                    <a:lnTo>
                      <a:pt x="43" y="128"/>
                    </a:lnTo>
                    <a:lnTo>
                      <a:pt x="41" y="128"/>
                    </a:lnTo>
                    <a:lnTo>
                      <a:pt x="41" y="130"/>
                    </a:lnTo>
                    <a:lnTo>
                      <a:pt x="39" y="130"/>
                    </a:lnTo>
                    <a:lnTo>
                      <a:pt x="37" y="128"/>
                    </a:lnTo>
                    <a:lnTo>
                      <a:pt x="39" y="128"/>
                    </a:lnTo>
                    <a:lnTo>
                      <a:pt x="39" y="126"/>
                    </a:lnTo>
                    <a:lnTo>
                      <a:pt x="39" y="124"/>
                    </a:lnTo>
                    <a:lnTo>
                      <a:pt x="39" y="122"/>
                    </a:lnTo>
                    <a:lnTo>
                      <a:pt x="41" y="120"/>
                    </a:lnTo>
                    <a:lnTo>
                      <a:pt x="41" y="118"/>
                    </a:lnTo>
                    <a:lnTo>
                      <a:pt x="39" y="118"/>
                    </a:lnTo>
                    <a:lnTo>
                      <a:pt x="39" y="116"/>
                    </a:lnTo>
                    <a:lnTo>
                      <a:pt x="41" y="114"/>
                    </a:lnTo>
                    <a:lnTo>
                      <a:pt x="41" y="112"/>
                    </a:lnTo>
                    <a:lnTo>
                      <a:pt x="41" y="114"/>
                    </a:lnTo>
                    <a:lnTo>
                      <a:pt x="39" y="114"/>
                    </a:lnTo>
                    <a:lnTo>
                      <a:pt x="41" y="112"/>
                    </a:lnTo>
                    <a:lnTo>
                      <a:pt x="41" y="110"/>
                    </a:lnTo>
                    <a:lnTo>
                      <a:pt x="43" y="110"/>
                    </a:lnTo>
                    <a:lnTo>
                      <a:pt x="43" y="108"/>
                    </a:lnTo>
                    <a:lnTo>
                      <a:pt x="41" y="110"/>
                    </a:lnTo>
                    <a:lnTo>
                      <a:pt x="41" y="108"/>
                    </a:lnTo>
                    <a:lnTo>
                      <a:pt x="41" y="106"/>
                    </a:lnTo>
                    <a:lnTo>
                      <a:pt x="43" y="105"/>
                    </a:lnTo>
                    <a:lnTo>
                      <a:pt x="45" y="105"/>
                    </a:lnTo>
                    <a:lnTo>
                      <a:pt x="45" y="103"/>
                    </a:lnTo>
                    <a:lnTo>
                      <a:pt x="45" y="105"/>
                    </a:lnTo>
                    <a:lnTo>
                      <a:pt x="47" y="103"/>
                    </a:lnTo>
                    <a:lnTo>
                      <a:pt x="49" y="103"/>
                    </a:lnTo>
                    <a:lnTo>
                      <a:pt x="49" y="101"/>
                    </a:lnTo>
                    <a:lnTo>
                      <a:pt x="49" y="103"/>
                    </a:lnTo>
                    <a:lnTo>
                      <a:pt x="47" y="103"/>
                    </a:lnTo>
                    <a:lnTo>
                      <a:pt x="45" y="103"/>
                    </a:lnTo>
                    <a:lnTo>
                      <a:pt x="45" y="101"/>
                    </a:lnTo>
                    <a:lnTo>
                      <a:pt x="45" y="103"/>
                    </a:lnTo>
                    <a:lnTo>
                      <a:pt x="47" y="101"/>
                    </a:lnTo>
                    <a:lnTo>
                      <a:pt x="45" y="101"/>
                    </a:lnTo>
                    <a:lnTo>
                      <a:pt x="45" y="99"/>
                    </a:lnTo>
                    <a:lnTo>
                      <a:pt x="47" y="97"/>
                    </a:lnTo>
                    <a:lnTo>
                      <a:pt x="49" y="97"/>
                    </a:lnTo>
                    <a:lnTo>
                      <a:pt x="49" y="95"/>
                    </a:lnTo>
                    <a:lnTo>
                      <a:pt x="47" y="95"/>
                    </a:lnTo>
                    <a:lnTo>
                      <a:pt x="47" y="97"/>
                    </a:lnTo>
                    <a:lnTo>
                      <a:pt x="45" y="99"/>
                    </a:lnTo>
                    <a:lnTo>
                      <a:pt x="41" y="101"/>
                    </a:lnTo>
                    <a:lnTo>
                      <a:pt x="39" y="103"/>
                    </a:lnTo>
                    <a:lnTo>
                      <a:pt x="39" y="101"/>
                    </a:lnTo>
                    <a:lnTo>
                      <a:pt x="37" y="101"/>
                    </a:lnTo>
                    <a:lnTo>
                      <a:pt x="35" y="101"/>
                    </a:lnTo>
                    <a:lnTo>
                      <a:pt x="35" y="99"/>
                    </a:lnTo>
                    <a:lnTo>
                      <a:pt x="37" y="99"/>
                    </a:lnTo>
                    <a:lnTo>
                      <a:pt x="39" y="99"/>
                    </a:lnTo>
                    <a:lnTo>
                      <a:pt x="41" y="99"/>
                    </a:lnTo>
                    <a:lnTo>
                      <a:pt x="41" y="97"/>
                    </a:lnTo>
                    <a:lnTo>
                      <a:pt x="39" y="97"/>
                    </a:lnTo>
                    <a:lnTo>
                      <a:pt x="37" y="97"/>
                    </a:lnTo>
                    <a:lnTo>
                      <a:pt x="37" y="99"/>
                    </a:lnTo>
                    <a:lnTo>
                      <a:pt x="35" y="99"/>
                    </a:lnTo>
                    <a:lnTo>
                      <a:pt x="31" y="99"/>
                    </a:lnTo>
                    <a:lnTo>
                      <a:pt x="31" y="97"/>
                    </a:lnTo>
                    <a:lnTo>
                      <a:pt x="33" y="97"/>
                    </a:lnTo>
                    <a:lnTo>
                      <a:pt x="35" y="95"/>
                    </a:lnTo>
                    <a:lnTo>
                      <a:pt x="37" y="97"/>
                    </a:lnTo>
                    <a:lnTo>
                      <a:pt x="37" y="95"/>
                    </a:lnTo>
                    <a:lnTo>
                      <a:pt x="39" y="95"/>
                    </a:lnTo>
                    <a:lnTo>
                      <a:pt x="41" y="93"/>
                    </a:lnTo>
                    <a:lnTo>
                      <a:pt x="39" y="93"/>
                    </a:lnTo>
                    <a:lnTo>
                      <a:pt x="37" y="93"/>
                    </a:lnTo>
                    <a:lnTo>
                      <a:pt x="35" y="93"/>
                    </a:lnTo>
                    <a:lnTo>
                      <a:pt x="37" y="91"/>
                    </a:lnTo>
                    <a:lnTo>
                      <a:pt x="39" y="91"/>
                    </a:lnTo>
                    <a:lnTo>
                      <a:pt x="41" y="91"/>
                    </a:lnTo>
                    <a:lnTo>
                      <a:pt x="43" y="91"/>
                    </a:lnTo>
                    <a:lnTo>
                      <a:pt x="41" y="91"/>
                    </a:lnTo>
                    <a:lnTo>
                      <a:pt x="39" y="89"/>
                    </a:lnTo>
                    <a:lnTo>
                      <a:pt x="39" y="87"/>
                    </a:lnTo>
                    <a:lnTo>
                      <a:pt x="41" y="87"/>
                    </a:lnTo>
                    <a:lnTo>
                      <a:pt x="41" y="89"/>
                    </a:lnTo>
                    <a:lnTo>
                      <a:pt x="43" y="89"/>
                    </a:lnTo>
                    <a:lnTo>
                      <a:pt x="45" y="87"/>
                    </a:lnTo>
                    <a:lnTo>
                      <a:pt x="43" y="87"/>
                    </a:lnTo>
                    <a:lnTo>
                      <a:pt x="41" y="87"/>
                    </a:lnTo>
                    <a:lnTo>
                      <a:pt x="41" y="85"/>
                    </a:lnTo>
                    <a:lnTo>
                      <a:pt x="43" y="85"/>
                    </a:lnTo>
                    <a:lnTo>
                      <a:pt x="45" y="85"/>
                    </a:lnTo>
                    <a:lnTo>
                      <a:pt x="43" y="85"/>
                    </a:lnTo>
                    <a:lnTo>
                      <a:pt x="41" y="83"/>
                    </a:lnTo>
                    <a:lnTo>
                      <a:pt x="43" y="83"/>
                    </a:lnTo>
                    <a:lnTo>
                      <a:pt x="43" y="81"/>
                    </a:lnTo>
                    <a:lnTo>
                      <a:pt x="41" y="81"/>
                    </a:lnTo>
                    <a:lnTo>
                      <a:pt x="39" y="83"/>
                    </a:lnTo>
                    <a:lnTo>
                      <a:pt x="37" y="83"/>
                    </a:lnTo>
                    <a:lnTo>
                      <a:pt x="37" y="79"/>
                    </a:lnTo>
                    <a:lnTo>
                      <a:pt x="37" y="77"/>
                    </a:lnTo>
                    <a:lnTo>
                      <a:pt x="39" y="77"/>
                    </a:lnTo>
                    <a:lnTo>
                      <a:pt x="41" y="79"/>
                    </a:lnTo>
                    <a:lnTo>
                      <a:pt x="43" y="79"/>
                    </a:lnTo>
                    <a:lnTo>
                      <a:pt x="43" y="77"/>
                    </a:lnTo>
                    <a:lnTo>
                      <a:pt x="41" y="77"/>
                    </a:lnTo>
                    <a:lnTo>
                      <a:pt x="39" y="77"/>
                    </a:lnTo>
                    <a:lnTo>
                      <a:pt x="37" y="75"/>
                    </a:lnTo>
                    <a:lnTo>
                      <a:pt x="37" y="71"/>
                    </a:lnTo>
                    <a:lnTo>
                      <a:pt x="39" y="71"/>
                    </a:lnTo>
                    <a:lnTo>
                      <a:pt x="39" y="70"/>
                    </a:lnTo>
                    <a:lnTo>
                      <a:pt x="39" y="71"/>
                    </a:lnTo>
                    <a:lnTo>
                      <a:pt x="41" y="71"/>
                    </a:lnTo>
                    <a:lnTo>
                      <a:pt x="41" y="73"/>
                    </a:lnTo>
                    <a:lnTo>
                      <a:pt x="41" y="71"/>
                    </a:lnTo>
                    <a:lnTo>
                      <a:pt x="41" y="70"/>
                    </a:lnTo>
                    <a:lnTo>
                      <a:pt x="43" y="71"/>
                    </a:lnTo>
                    <a:lnTo>
                      <a:pt x="43" y="70"/>
                    </a:lnTo>
                    <a:lnTo>
                      <a:pt x="45" y="70"/>
                    </a:lnTo>
                    <a:lnTo>
                      <a:pt x="47" y="70"/>
                    </a:lnTo>
                    <a:lnTo>
                      <a:pt x="49" y="70"/>
                    </a:lnTo>
                    <a:lnTo>
                      <a:pt x="49" y="71"/>
                    </a:lnTo>
                    <a:lnTo>
                      <a:pt x="49" y="70"/>
                    </a:lnTo>
                    <a:lnTo>
                      <a:pt x="47" y="68"/>
                    </a:lnTo>
                    <a:lnTo>
                      <a:pt x="45" y="68"/>
                    </a:lnTo>
                    <a:lnTo>
                      <a:pt x="45" y="66"/>
                    </a:lnTo>
                    <a:lnTo>
                      <a:pt x="43" y="66"/>
                    </a:lnTo>
                    <a:lnTo>
                      <a:pt x="45" y="66"/>
                    </a:lnTo>
                    <a:lnTo>
                      <a:pt x="47" y="66"/>
                    </a:lnTo>
                    <a:lnTo>
                      <a:pt x="47" y="64"/>
                    </a:lnTo>
                    <a:lnTo>
                      <a:pt x="45" y="62"/>
                    </a:lnTo>
                    <a:lnTo>
                      <a:pt x="47" y="62"/>
                    </a:lnTo>
                    <a:lnTo>
                      <a:pt x="49" y="62"/>
                    </a:lnTo>
                    <a:lnTo>
                      <a:pt x="49" y="60"/>
                    </a:lnTo>
                    <a:lnTo>
                      <a:pt x="49" y="56"/>
                    </a:lnTo>
                    <a:lnTo>
                      <a:pt x="50" y="52"/>
                    </a:lnTo>
                    <a:lnTo>
                      <a:pt x="54" y="54"/>
                    </a:lnTo>
                    <a:lnTo>
                      <a:pt x="56" y="54"/>
                    </a:lnTo>
                    <a:lnTo>
                      <a:pt x="56" y="56"/>
                    </a:lnTo>
                    <a:lnTo>
                      <a:pt x="54" y="56"/>
                    </a:lnTo>
                    <a:lnTo>
                      <a:pt x="54" y="58"/>
                    </a:lnTo>
                    <a:lnTo>
                      <a:pt x="54" y="56"/>
                    </a:lnTo>
                    <a:lnTo>
                      <a:pt x="56" y="56"/>
                    </a:lnTo>
                    <a:lnTo>
                      <a:pt x="56" y="54"/>
                    </a:lnTo>
                    <a:lnTo>
                      <a:pt x="58" y="54"/>
                    </a:lnTo>
                    <a:lnTo>
                      <a:pt x="60" y="54"/>
                    </a:lnTo>
                    <a:lnTo>
                      <a:pt x="62" y="54"/>
                    </a:lnTo>
                    <a:lnTo>
                      <a:pt x="66" y="54"/>
                    </a:lnTo>
                    <a:lnTo>
                      <a:pt x="68" y="54"/>
                    </a:lnTo>
                    <a:lnTo>
                      <a:pt x="70" y="54"/>
                    </a:lnTo>
                    <a:lnTo>
                      <a:pt x="72" y="54"/>
                    </a:lnTo>
                    <a:lnTo>
                      <a:pt x="72" y="52"/>
                    </a:lnTo>
                    <a:lnTo>
                      <a:pt x="74" y="52"/>
                    </a:lnTo>
                    <a:lnTo>
                      <a:pt x="74" y="54"/>
                    </a:lnTo>
                    <a:lnTo>
                      <a:pt x="78" y="54"/>
                    </a:lnTo>
                    <a:lnTo>
                      <a:pt x="78" y="52"/>
                    </a:lnTo>
                    <a:lnTo>
                      <a:pt x="80" y="52"/>
                    </a:lnTo>
                    <a:lnTo>
                      <a:pt x="82" y="52"/>
                    </a:lnTo>
                    <a:close/>
                    <a:moveTo>
                      <a:pt x="29" y="130"/>
                    </a:moveTo>
                    <a:lnTo>
                      <a:pt x="31" y="132"/>
                    </a:lnTo>
                    <a:lnTo>
                      <a:pt x="33" y="132"/>
                    </a:lnTo>
                    <a:lnTo>
                      <a:pt x="33" y="134"/>
                    </a:lnTo>
                    <a:lnTo>
                      <a:pt x="37" y="138"/>
                    </a:lnTo>
                    <a:lnTo>
                      <a:pt x="37" y="139"/>
                    </a:lnTo>
                    <a:lnTo>
                      <a:pt x="39" y="139"/>
                    </a:lnTo>
                    <a:lnTo>
                      <a:pt x="39" y="141"/>
                    </a:lnTo>
                    <a:lnTo>
                      <a:pt x="37" y="141"/>
                    </a:lnTo>
                    <a:lnTo>
                      <a:pt x="37" y="143"/>
                    </a:lnTo>
                    <a:lnTo>
                      <a:pt x="35" y="143"/>
                    </a:lnTo>
                    <a:lnTo>
                      <a:pt x="37" y="145"/>
                    </a:lnTo>
                    <a:lnTo>
                      <a:pt x="37" y="143"/>
                    </a:lnTo>
                    <a:lnTo>
                      <a:pt x="39" y="143"/>
                    </a:lnTo>
                    <a:lnTo>
                      <a:pt x="41" y="143"/>
                    </a:lnTo>
                    <a:lnTo>
                      <a:pt x="43" y="143"/>
                    </a:lnTo>
                    <a:lnTo>
                      <a:pt x="43" y="145"/>
                    </a:lnTo>
                    <a:lnTo>
                      <a:pt x="43" y="147"/>
                    </a:lnTo>
                    <a:lnTo>
                      <a:pt x="43" y="149"/>
                    </a:lnTo>
                    <a:lnTo>
                      <a:pt x="43" y="147"/>
                    </a:lnTo>
                    <a:lnTo>
                      <a:pt x="41" y="147"/>
                    </a:lnTo>
                    <a:lnTo>
                      <a:pt x="41" y="145"/>
                    </a:lnTo>
                    <a:lnTo>
                      <a:pt x="39" y="145"/>
                    </a:lnTo>
                    <a:lnTo>
                      <a:pt x="39" y="147"/>
                    </a:lnTo>
                    <a:lnTo>
                      <a:pt x="41" y="147"/>
                    </a:lnTo>
                    <a:lnTo>
                      <a:pt x="41" y="149"/>
                    </a:lnTo>
                    <a:lnTo>
                      <a:pt x="41" y="151"/>
                    </a:lnTo>
                    <a:lnTo>
                      <a:pt x="41" y="153"/>
                    </a:lnTo>
                    <a:lnTo>
                      <a:pt x="39" y="153"/>
                    </a:lnTo>
                    <a:lnTo>
                      <a:pt x="37" y="153"/>
                    </a:lnTo>
                    <a:lnTo>
                      <a:pt x="37" y="155"/>
                    </a:lnTo>
                    <a:lnTo>
                      <a:pt x="35" y="157"/>
                    </a:lnTo>
                    <a:lnTo>
                      <a:pt x="33" y="157"/>
                    </a:lnTo>
                    <a:lnTo>
                      <a:pt x="31" y="157"/>
                    </a:lnTo>
                    <a:lnTo>
                      <a:pt x="31" y="155"/>
                    </a:lnTo>
                    <a:lnTo>
                      <a:pt x="29" y="155"/>
                    </a:lnTo>
                    <a:lnTo>
                      <a:pt x="27" y="157"/>
                    </a:lnTo>
                    <a:lnTo>
                      <a:pt x="25" y="157"/>
                    </a:lnTo>
                    <a:lnTo>
                      <a:pt x="23" y="157"/>
                    </a:lnTo>
                    <a:lnTo>
                      <a:pt x="23" y="153"/>
                    </a:lnTo>
                    <a:lnTo>
                      <a:pt x="21" y="151"/>
                    </a:lnTo>
                    <a:lnTo>
                      <a:pt x="19" y="149"/>
                    </a:lnTo>
                    <a:lnTo>
                      <a:pt x="17" y="149"/>
                    </a:lnTo>
                    <a:lnTo>
                      <a:pt x="16" y="151"/>
                    </a:lnTo>
                    <a:lnTo>
                      <a:pt x="16" y="153"/>
                    </a:lnTo>
                    <a:lnTo>
                      <a:pt x="14" y="155"/>
                    </a:lnTo>
                    <a:lnTo>
                      <a:pt x="10" y="155"/>
                    </a:lnTo>
                    <a:lnTo>
                      <a:pt x="8" y="155"/>
                    </a:lnTo>
                    <a:lnTo>
                      <a:pt x="8" y="153"/>
                    </a:lnTo>
                    <a:lnTo>
                      <a:pt x="6" y="153"/>
                    </a:lnTo>
                    <a:lnTo>
                      <a:pt x="4" y="153"/>
                    </a:lnTo>
                    <a:lnTo>
                      <a:pt x="4" y="151"/>
                    </a:lnTo>
                    <a:lnTo>
                      <a:pt x="2" y="149"/>
                    </a:lnTo>
                    <a:lnTo>
                      <a:pt x="0" y="149"/>
                    </a:lnTo>
                    <a:lnTo>
                      <a:pt x="0" y="147"/>
                    </a:lnTo>
                    <a:lnTo>
                      <a:pt x="2" y="147"/>
                    </a:lnTo>
                    <a:lnTo>
                      <a:pt x="4" y="147"/>
                    </a:lnTo>
                    <a:lnTo>
                      <a:pt x="6" y="145"/>
                    </a:lnTo>
                    <a:lnTo>
                      <a:pt x="6" y="143"/>
                    </a:lnTo>
                    <a:lnTo>
                      <a:pt x="4" y="143"/>
                    </a:lnTo>
                    <a:lnTo>
                      <a:pt x="6" y="141"/>
                    </a:lnTo>
                    <a:lnTo>
                      <a:pt x="10" y="141"/>
                    </a:lnTo>
                    <a:lnTo>
                      <a:pt x="10" y="139"/>
                    </a:lnTo>
                    <a:lnTo>
                      <a:pt x="12" y="139"/>
                    </a:lnTo>
                    <a:lnTo>
                      <a:pt x="12" y="138"/>
                    </a:lnTo>
                    <a:lnTo>
                      <a:pt x="14" y="136"/>
                    </a:lnTo>
                    <a:lnTo>
                      <a:pt x="14" y="134"/>
                    </a:lnTo>
                    <a:lnTo>
                      <a:pt x="14" y="136"/>
                    </a:lnTo>
                    <a:lnTo>
                      <a:pt x="17" y="136"/>
                    </a:lnTo>
                    <a:lnTo>
                      <a:pt x="17" y="134"/>
                    </a:lnTo>
                    <a:lnTo>
                      <a:pt x="19" y="134"/>
                    </a:lnTo>
                    <a:lnTo>
                      <a:pt x="19" y="132"/>
                    </a:lnTo>
                    <a:lnTo>
                      <a:pt x="21" y="132"/>
                    </a:lnTo>
                    <a:lnTo>
                      <a:pt x="23" y="132"/>
                    </a:lnTo>
                    <a:lnTo>
                      <a:pt x="25" y="132"/>
                    </a:lnTo>
                    <a:lnTo>
                      <a:pt x="27" y="130"/>
                    </a:lnTo>
                    <a:lnTo>
                      <a:pt x="29" y="130"/>
                    </a:lnTo>
                    <a:close/>
                    <a:moveTo>
                      <a:pt x="31" y="60"/>
                    </a:moveTo>
                    <a:lnTo>
                      <a:pt x="29" y="60"/>
                    </a:lnTo>
                    <a:lnTo>
                      <a:pt x="29" y="62"/>
                    </a:lnTo>
                    <a:lnTo>
                      <a:pt x="31" y="62"/>
                    </a:lnTo>
                    <a:lnTo>
                      <a:pt x="33" y="62"/>
                    </a:lnTo>
                    <a:lnTo>
                      <a:pt x="31" y="62"/>
                    </a:lnTo>
                    <a:lnTo>
                      <a:pt x="31" y="64"/>
                    </a:lnTo>
                    <a:lnTo>
                      <a:pt x="29" y="64"/>
                    </a:lnTo>
                    <a:lnTo>
                      <a:pt x="27" y="66"/>
                    </a:lnTo>
                    <a:lnTo>
                      <a:pt x="25" y="66"/>
                    </a:lnTo>
                    <a:lnTo>
                      <a:pt x="27" y="66"/>
                    </a:lnTo>
                    <a:lnTo>
                      <a:pt x="29" y="66"/>
                    </a:lnTo>
                    <a:lnTo>
                      <a:pt x="29" y="68"/>
                    </a:lnTo>
                    <a:lnTo>
                      <a:pt x="27" y="68"/>
                    </a:lnTo>
                    <a:lnTo>
                      <a:pt x="27" y="70"/>
                    </a:lnTo>
                    <a:lnTo>
                      <a:pt x="25" y="70"/>
                    </a:lnTo>
                    <a:lnTo>
                      <a:pt x="23" y="70"/>
                    </a:lnTo>
                    <a:lnTo>
                      <a:pt x="23" y="68"/>
                    </a:lnTo>
                    <a:lnTo>
                      <a:pt x="23" y="66"/>
                    </a:lnTo>
                    <a:lnTo>
                      <a:pt x="25" y="66"/>
                    </a:lnTo>
                    <a:lnTo>
                      <a:pt x="23" y="66"/>
                    </a:lnTo>
                    <a:lnTo>
                      <a:pt x="21" y="68"/>
                    </a:lnTo>
                    <a:lnTo>
                      <a:pt x="23" y="68"/>
                    </a:lnTo>
                    <a:lnTo>
                      <a:pt x="23" y="70"/>
                    </a:lnTo>
                    <a:lnTo>
                      <a:pt x="23" y="71"/>
                    </a:lnTo>
                    <a:lnTo>
                      <a:pt x="19" y="73"/>
                    </a:lnTo>
                    <a:lnTo>
                      <a:pt x="16" y="71"/>
                    </a:lnTo>
                    <a:lnTo>
                      <a:pt x="17" y="71"/>
                    </a:lnTo>
                    <a:lnTo>
                      <a:pt x="21" y="70"/>
                    </a:lnTo>
                    <a:lnTo>
                      <a:pt x="19" y="70"/>
                    </a:lnTo>
                    <a:lnTo>
                      <a:pt x="19" y="68"/>
                    </a:lnTo>
                    <a:lnTo>
                      <a:pt x="17" y="68"/>
                    </a:lnTo>
                    <a:lnTo>
                      <a:pt x="17" y="66"/>
                    </a:lnTo>
                    <a:lnTo>
                      <a:pt x="16" y="64"/>
                    </a:lnTo>
                    <a:lnTo>
                      <a:pt x="17" y="64"/>
                    </a:lnTo>
                    <a:lnTo>
                      <a:pt x="17" y="62"/>
                    </a:lnTo>
                    <a:lnTo>
                      <a:pt x="19" y="62"/>
                    </a:lnTo>
                    <a:lnTo>
                      <a:pt x="19" y="64"/>
                    </a:lnTo>
                    <a:lnTo>
                      <a:pt x="21" y="66"/>
                    </a:lnTo>
                    <a:lnTo>
                      <a:pt x="21" y="64"/>
                    </a:lnTo>
                    <a:lnTo>
                      <a:pt x="23" y="64"/>
                    </a:lnTo>
                    <a:lnTo>
                      <a:pt x="21" y="62"/>
                    </a:lnTo>
                    <a:lnTo>
                      <a:pt x="21" y="60"/>
                    </a:lnTo>
                    <a:lnTo>
                      <a:pt x="23" y="60"/>
                    </a:lnTo>
                    <a:lnTo>
                      <a:pt x="25" y="60"/>
                    </a:lnTo>
                    <a:lnTo>
                      <a:pt x="29" y="56"/>
                    </a:lnTo>
                    <a:lnTo>
                      <a:pt x="31" y="56"/>
                    </a:lnTo>
                    <a:lnTo>
                      <a:pt x="31" y="58"/>
                    </a:lnTo>
                    <a:lnTo>
                      <a:pt x="31" y="60"/>
                    </a:lnTo>
                    <a:close/>
                    <a:moveTo>
                      <a:pt x="33" y="77"/>
                    </a:moveTo>
                    <a:lnTo>
                      <a:pt x="33" y="79"/>
                    </a:lnTo>
                    <a:lnTo>
                      <a:pt x="33" y="81"/>
                    </a:lnTo>
                    <a:lnTo>
                      <a:pt x="33" y="83"/>
                    </a:lnTo>
                    <a:lnTo>
                      <a:pt x="37" y="85"/>
                    </a:lnTo>
                    <a:lnTo>
                      <a:pt x="39" y="85"/>
                    </a:lnTo>
                    <a:lnTo>
                      <a:pt x="41" y="85"/>
                    </a:lnTo>
                    <a:lnTo>
                      <a:pt x="37" y="87"/>
                    </a:lnTo>
                    <a:lnTo>
                      <a:pt x="37" y="89"/>
                    </a:lnTo>
                    <a:lnTo>
                      <a:pt x="35" y="89"/>
                    </a:lnTo>
                    <a:lnTo>
                      <a:pt x="35" y="91"/>
                    </a:lnTo>
                    <a:lnTo>
                      <a:pt x="33" y="89"/>
                    </a:lnTo>
                    <a:lnTo>
                      <a:pt x="35" y="87"/>
                    </a:lnTo>
                    <a:lnTo>
                      <a:pt x="33" y="87"/>
                    </a:lnTo>
                    <a:lnTo>
                      <a:pt x="31" y="87"/>
                    </a:lnTo>
                    <a:lnTo>
                      <a:pt x="29" y="87"/>
                    </a:lnTo>
                    <a:lnTo>
                      <a:pt x="27" y="85"/>
                    </a:lnTo>
                    <a:lnTo>
                      <a:pt x="27" y="83"/>
                    </a:lnTo>
                    <a:lnTo>
                      <a:pt x="29" y="83"/>
                    </a:lnTo>
                    <a:lnTo>
                      <a:pt x="25" y="81"/>
                    </a:lnTo>
                    <a:lnTo>
                      <a:pt x="25" y="83"/>
                    </a:lnTo>
                    <a:lnTo>
                      <a:pt x="23" y="83"/>
                    </a:lnTo>
                    <a:lnTo>
                      <a:pt x="23" y="81"/>
                    </a:lnTo>
                    <a:lnTo>
                      <a:pt x="21" y="81"/>
                    </a:lnTo>
                    <a:lnTo>
                      <a:pt x="21" y="79"/>
                    </a:lnTo>
                    <a:lnTo>
                      <a:pt x="23" y="79"/>
                    </a:lnTo>
                    <a:lnTo>
                      <a:pt x="23" y="77"/>
                    </a:lnTo>
                    <a:lnTo>
                      <a:pt x="25" y="77"/>
                    </a:lnTo>
                    <a:lnTo>
                      <a:pt x="27" y="79"/>
                    </a:lnTo>
                    <a:lnTo>
                      <a:pt x="29" y="79"/>
                    </a:lnTo>
                    <a:lnTo>
                      <a:pt x="27" y="77"/>
                    </a:lnTo>
                    <a:lnTo>
                      <a:pt x="27" y="75"/>
                    </a:lnTo>
                    <a:lnTo>
                      <a:pt x="29" y="75"/>
                    </a:lnTo>
                    <a:lnTo>
                      <a:pt x="31" y="77"/>
                    </a:lnTo>
                    <a:lnTo>
                      <a:pt x="33" y="77"/>
                    </a:lnTo>
                    <a:close/>
                    <a:moveTo>
                      <a:pt x="113" y="13"/>
                    </a:moveTo>
                    <a:lnTo>
                      <a:pt x="113" y="15"/>
                    </a:lnTo>
                    <a:lnTo>
                      <a:pt x="113" y="17"/>
                    </a:lnTo>
                    <a:lnTo>
                      <a:pt x="111" y="17"/>
                    </a:lnTo>
                    <a:lnTo>
                      <a:pt x="111" y="19"/>
                    </a:lnTo>
                    <a:lnTo>
                      <a:pt x="111" y="23"/>
                    </a:lnTo>
                    <a:lnTo>
                      <a:pt x="109" y="23"/>
                    </a:lnTo>
                    <a:lnTo>
                      <a:pt x="109" y="21"/>
                    </a:lnTo>
                    <a:lnTo>
                      <a:pt x="111" y="19"/>
                    </a:lnTo>
                    <a:lnTo>
                      <a:pt x="111" y="17"/>
                    </a:lnTo>
                    <a:lnTo>
                      <a:pt x="111" y="15"/>
                    </a:lnTo>
                    <a:lnTo>
                      <a:pt x="109" y="13"/>
                    </a:lnTo>
                    <a:lnTo>
                      <a:pt x="109" y="15"/>
                    </a:lnTo>
                    <a:lnTo>
                      <a:pt x="107" y="17"/>
                    </a:lnTo>
                    <a:lnTo>
                      <a:pt x="107" y="15"/>
                    </a:lnTo>
                    <a:lnTo>
                      <a:pt x="105" y="15"/>
                    </a:lnTo>
                    <a:lnTo>
                      <a:pt x="103" y="13"/>
                    </a:lnTo>
                    <a:lnTo>
                      <a:pt x="105" y="13"/>
                    </a:lnTo>
                    <a:lnTo>
                      <a:pt x="107" y="13"/>
                    </a:lnTo>
                    <a:lnTo>
                      <a:pt x="109" y="13"/>
                    </a:lnTo>
                    <a:lnTo>
                      <a:pt x="109" y="11"/>
                    </a:lnTo>
                    <a:lnTo>
                      <a:pt x="107" y="9"/>
                    </a:lnTo>
                    <a:lnTo>
                      <a:pt x="105" y="9"/>
                    </a:lnTo>
                    <a:lnTo>
                      <a:pt x="105" y="7"/>
                    </a:lnTo>
                    <a:lnTo>
                      <a:pt x="107" y="7"/>
                    </a:lnTo>
                    <a:lnTo>
                      <a:pt x="109" y="5"/>
                    </a:lnTo>
                    <a:lnTo>
                      <a:pt x="111" y="5"/>
                    </a:lnTo>
                    <a:lnTo>
                      <a:pt x="111" y="7"/>
                    </a:lnTo>
                    <a:lnTo>
                      <a:pt x="111" y="9"/>
                    </a:lnTo>
                    <a:lnTo>
                      <a:pt x="113" y="9"/>
                    </a:lnTo>
                    <a:lnTo>
                      <a:pt x="115" y="9"/>
                    </a:lnTo>
                    <a:lnTo>
                      <a:pt x="115" y="11"/>
                    </a:lnTo>
                    <a:lnTo>
                      <a:pt x="113" y="13"/>
                    </a:lnTo>
                    <a:close/>
                    <a:moveTo>
                      <a:pt x="39" y="103"/>
                    </a:moveTo>
                    <a:lnTo>
                      <a:pt x="41" y="103"/>
                    </a:lnTo>
                    <a:lnTo>
                      <a:pt x="41" y="105"/>
                    </a:lnTo>
                    <a:lnTo>
                      <a:pt x="39" y="105"/>
                    </a:lnTo>
                    <a:lnTo>
                      <a:pt x="37" y="106"/>
                    </a:lnTo>
                    <a:lnTo>
                      <a:pt x="37" y="105"/>
                    </a:lnTo>
                    <a:lnTo>
                      <a:pt x="35" y="106"/>
                    </a:lnTo>
                    <a:lnTo>
                      <a:pt x="31" y="108"/>
                    </a:lnTo>
                    <a:lnTo>
                      <a:pt x="29" y="106"/>
                    </a:lnTo>
                    <a:lnTo>
                      <a:pt x="31" y="106"/>
                    </a:lnTo>
                    <a:lnTo>
                      <a:pt x="33" y="105"/>
                    </a:lnTo>
                    <a:lnTo>
                      <a:pt x="35" y="105"/>
                    </a:lnTo>
                    <a:lnTo>
                      <a:pt x="33" y="105"/>
                    </a:lnTo>
                    <a:lnTo>
                      <a:pt x="31" y="105"/>
                    </a:lnTo>
                    <a:lnTo>
                      <a:pt x="33" y="105"/>
                    </a:lnTo>
                    <a:lnTo>
                      <a:pt x="33" y="103"/>
                    </a:lnTo>
                    <a:lnTo>
                      <a:pt x="35" y="103"/>
                    </a:lnTo>
                    <a:lnTo>
                      <a:pt x="33" y="103"/>
                    </a:lnTo>
                    <a:lnTo>
                      <a:pt x="29" y="101"/>
                    </a:lnTo>
                    <a:lnTo>
                      <a:pt x="31" y="99"/>
                    </a:lnTo>
                    <a:lnTo>
                      <a:pt x="33" y="99"/>
                    </a:lnTo>
                    <a:lnTo>
                      <a:pt x="35" y="101"/>
                    </a:lnTo>
                    <a:lnTo>
                      <a:pt x="37" y="101"/>
                    </a:lnTo>
                    <a:lnTo>
                      <a:pt x="37" y="103"/>
                    </a:lnTo>
                    <a:lnTo>
                      <a:pt x="39" y="103"/>
                    </a:lnTo>
                    <a:close/>
                    <a:moveTo>
                      <a:pt x="62" y="172"/>
                    </a:moveTo>
                    <a:lnTo>
                      <a:pt x="64" y="172"/>
                    </a:lnTo>
                    <a:lnTo>
                      <a:pt x="66" y="172"/>
                    </a:lnTo>
                    <a:lnTo>
                      <a:pt x="66" y="174"/>
                    </a:lnTo>
                    <a:lnTo>
                      <a:pt x="64" y="174"/>
                    </a:lnTo>
                    <a:lnTo>
                      <a:pt x="64" y="176"/>
                    </a:lnTo>
                    <a:lnTo>
                      <a:pt x="62" y="176"/>
                    </a:lnTo>
                    <a:lnTo>
                      <a:pt x="60" y="176"/>
                    </a:lnTo>
                    <a:lnTo>
                      <a:pt x="58" y="176"/>
                    </a:lnTo>
                    <a:lnTo>
                      <a:pt x="58" y="174"/>
                    </a:lnTo>
                    <a:lnTo>
                      <a:pt x="58" y="171"/>
                    </a:lnTo>
                    <a:lnTo>
                      <a:pt x="60" y="171"/>
                    </a:lnTo>
                    <a:lnTo>
                      <a:pt x="62" y="171"/>
                    </a:lnTo>
                    <a:lnTo>
                      <a:pt x="62" y="172"/>
                    </a:lnTo>
                    <a:close/>
                    <a:moveTo>
                      <a:pt x="33" y="116"/>
                    </a:moveTo>
                    <a:lnTo>
                      <a:pt x="33" y="118"/>
                    </a:lnTo>
                    <a:lnTo>
                      <a:pt x="35" y="120"/>
                    </a:lnTo>
                    <a:lnTo>
                      <a:pt x="33" y="120"/>
                    </a:lnTo>
                    <a:lnTo>
                      <a:pt x="33" y="122"/>
                    </a:lnTo>
                    <a:lnTo>
                      <a:pt x="31" y="122"/>
                    </a:lnTo>
                    <a:lnTo>
                      <a:pt x="29" y="124"/>
                    </a:lnTo>
                    <a:lnTo>
                      <a:pt x="29" y="122"/>
                    </a:lnTo>
                    <a:lnTo>
                      <a:pt x="29" y="120"/>
                    </a:lnTo>
                    <a:lnTo>
                      <a:pt x="31" y="118"/>
                    </a:lnTo>
                    <a:lnTo>
                      <a:pt x="29" y="118"/>
                    </a:lnTo>
                    <a:lnTo>
                      <a:pt x="29" y="120"/>
                    </a:lnTo>
                    <a:lnTo>
                      <a:pt x="27" y="120"/>
                    </a:lnTo>
                    <a:lnTo>
                      <a:pt x="27" y="116"/>
                    </a:lnTo>
                    <a:lnTo>
                      <a:pt x="29" y="116"/>
                    </a:lnTo>
                    <a:lnTo>
                      <a:pt x="31" y="116"/>
                    </a:lnTo>
                    <a:lnTo>
                      <a:pt x="31" y="114"/>
                    </a:lnTo>
                    <a:lnTo>
                      <a:pt x="33" y="114"/>
                    </a:lnTo>
                    <a:lnTo>
                      <a:pt x="33" y="116"/>
                    </a:lnTo>
                    <a:close/>
                    <a:moveTo>
                      <a:pt x="85" y="44"/>
                    </a:moveTo>
                    <a:lnTo>
                      <a:pt x="87" y="46"/>
                    </a:lnTo>
                    <a:lnTo>
                      <a:pt x="85" y="46"/>
                    </a:lnTo>
                    <a:lnTo>
                      <a:pt x="84" y="46"/>
                    </a:lnTo>
                    <a:lnTo>
                      <a:pt x="82" y="46"/>
                    </a:lnTo>
                    <a:lnTo>
                      <a:pt x="80" y="46"/>
                    </a:lnTo>
                    <a:lnTo>
                      <a:pt x="78" y="44"/>
                    </a:lnTo>
                    <a:lnTo>
                      <a:pt x="78" y="40"/>
                    </a:lnTo>
                    <a:lnTo>
                      <a:pt x="80" y="40"/>
                    </a:lnTo>
                    <a:lnTo>
                      <a:pt x="82" y="40"/>
                    </a:lnTo>
                    <a:lnTo>
                      <a:pt x="84" y="42"/>
                    </a:lnTo>
                    <a:lnTo>
                      <a:pt x="84" y="44"/>
                    </a:lnTo>
                    <a:lnTo>
                      <a:pt x="85" y="44"/>
                    </a:lnTo>
                    <a:close/>
                    <a:moveTo>
                      <a:pt x="49" y="126"/>
                    </a:moveTo>
                    <a:lnTo>
                      <a:pt x="47" y="126"/>
                    </a:lnTo>
                    <a:lnTo>
                      <a:pt x="45" y="126"/>
                    </a:lnTo>
                    <a:lnTo>
                      <a:pt x="45" y="124"/>
                    </a:lnTo>
                    <a:lnTo>
                      <a:pt x="45" y="122"/>
                    </a:lnTo>
                    <a:lnTo>
                      <a:pt x="45" y="120"/>
                    </a:lnTo>
                    <a:lnTo>
                      <a:pt x="47" y="120"/>
                    </a:lnTo>
                    <a:lnTo>
                      <a:pt x="49" y="120"/>
                    </a:lnTo>
                    <a:lnTo>
                      <a:pt x="49" y="124"/>
                    </a:lnTo>
                    <a:lnTo>
                      <a:pt x="49" y="126"/>
                    </a:lnTo>
                    <a:close/>
                    <a:moveTo>
                      <a:pt x="35" y="118"/>
                    </a:moveTo>
                    <a:lnTo>
                      <a:pt x="33" y="118"/>
                    </a:lnTo>
                    <a:lnTo>
                      <a:pt x="33" y="116"/>
                    </a:lnTo>
                    <a:lnTo>
                      <a:pt x="35" y="112"/>
                    </a:lnTo>
                    <a:lnTo>
                      <a:pt x="37" y="112"/>
                    </a:lnTo>
                    <a:lnTo>
                      <a:pt x="37" y="110"/>
                    </a:lnTo>
                    <a:lnTo>
                      <a:pt x="39" y="110"/>
                    </a:lnTo>
                    <a:lnTo>
                      <a:pt x="39" y="112"/>
                    </a:lnTo>
                    <a:lnTo>
                      <a:pt x="37" y="114"/>
                    </a:lnTo>
                    <a:lnTo>
                      <a:pt x="37" y="116"/>
                    </a:lnTo>
                    <a:lnTo>
                      <a:pt x="35" y="118"/>
                    </a:lnTo>
                    <a:close/>
                    <a:moveTo>
                      <a:pt x="115" y="229"/>
                    </a:moveTo>
                    <a:lnTo>
                      <a:pt x="113" y="231"/>
                    </a:lnTo>
                    <a:lnTo>
                      <a:pt x="111" y="231"/>
                    </a:lnTo>
                    <a:lnTo>
                      <a:pt x="111" y="233"/>
                    </a:lnTo>
                    <a:lnTo>
                      <a:pt x="109" y="231"/>
                    </a:lnTo>
                    <a:lnTo>
                      <a:pt x="107" y="231"/>
                    </a:lnTo>
                    <a:lnTo>
                      <a:pt x="105" y="231"/>
                    </a:lnTo>
                    <a:lnTo>
                      <a:pt x="107" y="231"/>
                    </a:lnTo>
                    <a:lnTo>
                      <a:pt x="107" y="229"/>
                    </a:lnTo>
                    <a:lnTo>
                      <a:pt x="111" y="227"/>
                    </a:lnTo>
                    <a:lnTo>
                      <a:pt x="113" y="229"/>
                    </a:lnTo>
                    <a:lnTo>
                      <a:pt x="115" y="229"/>
                    </a:lnTo>
                    <a:close/>
                    <a:moveTo>
                      <a:pt x="16" y="75"/>
                    </a:moveTo>
                    <a:lnTo>
                      <a:pt x="17" y="75"/>
                    </a:lnTo>
                    <a:lnTo>
                      <a:pt x="16" y="79"/>
                    </a:lnTo>
                    <a:lnTo>
                      <a:pt x="14" y="79"/>
                    </a:lnTo>
                    <a:lnTo>
                      <a:pt x="14" y="77"/>
                    </a:lnTo>
                    <a:lnTo>
                      <a:pt x="12" y="77"/>
                    </a:lnTo>
                    <a:lnTo>
                      <a:pt x="10" y="77"/>
                    </a:lnTo>
                    <a:lnTo>
                      <a:pt x="10" y="75"/>
                    </a:lnTo>
                    <a:lnTo>
                      <a:pt x="12" y="75"/>
                    </a:lnTo>
                    <a:lnTo>
                      <a:pt x="14" y="75"/>
                    </a:lnTo>
                    <a:lnTo>
                      <a:pt x="16" y="75"/>
                    </a:lnTo>
                    <a:close/>
                    <a:moveTo>
                      <a:pt x="16" y="83"/>
                    </a:moveTo>
                    <a:lnTo>
                      <a:pt x="14" y="83"/>
                    </a:lnTo>
                    <a:lnTo>
                      <a:pt x="14" y="87"/>
                    </a:lnTo>
                    <a:lnTo>
                      <a:pt x="16" y="87"/>
                    </a:lnTo>
                    <a:lnTo>
                      <a:pt x="16" y="89"/>
                    </a:lnTo>
                    <a:lnTo>
                      <a:pt x="14" y="89"/>
                    </a:lnTo>
                    <a:lnTo>
                      <a:pt x="12" y="87"/>
                    </a:lnTo>
                    <a:lnTo>
                      <a:pt x="12" y="85"/>
                    </a:lnTo>
                    <a:lnTo>
                      <a:pt x="12" y="81"/>
                    </a:lnTo>
                    <a:lnTo>
                      <a:pt x="14" y="81"/>
                    </a:lnTo>
                    <a:lnTo>
                      <a:pt x="16" y="83"/>
                    </a:lnTo>
                    <a:close/>
                    <a:moveTo>
                      <a:pt x="115" y="7"/>
                    </a:moveTo>
                    <a:lnTo>
                      <a:pt x="113" y="9"/>
                    </a:lnTo>
                    <a:lnTo>
                      <a:pt x="113" y="7"/>
                    </a:lnTo>
                    <a:lnTo>
                      <a:pt x="113" y="5"/>
                    </a:lnTo>
                    <a:lnTo>
                      <a:pt x="113" y="4"/>
                    </a:lnTo>
                    <a:lnTo>
                      <a:pt x="113" y="2"/>
                    </a:lnTo>
                    <a:lnTo>
                      <a:pt x="115" y="2"/>
                    </a:lnTo>
                    <a:lnTo>
                      <a:pt x="115" y="4"/>
                    </a:lnTo>
                    <a:lnTo>
                      <a:pt x="115" y="7"/>
                    </a:lnTo>
                    <a:close/>
                    <a:moveTo>
                      <a:pt x="80" y="48"/>
                    </a:moveTo>
                    <a:lnTo>
                      <a:pt x="80" y="50"/>
                    </a:lnTo>
                    <a:lnTo>
                      <a:pt x="78" y="50"/>
                    </a:lnTo>
                    <a:lnTo>
                      <a:pt x="76" y="46"/>
                    </a:lnTo>
                    <a:lnTo>
                      <a:pt x="78" y="46"/>
                    </a:lnTo>
                    <a:lnTo>
                      <a:pt x="80" y="46"/>
                    </a:lnTo>
                    <a:lnTo>
                      <a:pt x="80" y="48"/>
                    </a:lnTo>
                    <a:close/>
                    <a:moveTo>
                      <a:pt x="118" y="4"/>
                    </a:moveTo>
                    <a:lnTo>
                      <a:pt x="117" y="4"/>
                    </a:lnTo>
                    <a:lnTo>
                      <a:pt x="115" y="4"/>
                    </a:lnTo>
                    <a:lnTo>
                      <a:pt x="117" y="2"/>
                    </a:lnTo>
                    <a:lnTo>
                      <a:pt x="117" y="0"/>
                    </a:lnTo>
                    <a:lnTo>
                      <a:pt x="118" y="0"/>
                    </a:lnTo>
                    <a:lnTo>
                      <a:pt x="118" y="2"/>
                    </a:lnTo>
                    <a:lnTo>
                      <a:pt x="118" y="4"/>
                    </a:lnTo>
                    <a:close/>
                    <a:moveTo>
                      <a:pt x="50" y="120"/>
                    </a:moveTo>
                    <a:lnTo>
                      <a:pt x="49" y="118"/>
                    </a:lnTo>
                    <a:lnTo>
                      <a:pt x="47" y="116"/>
                    </a:lnTo>
                    <a:lnTo>
                      <a:pt x="49" y="114"/>
                    </a:lnTo>
                    <a:lnTo>
                      <a:pt x="49" y="116"/>
                    </a:lnTo>
                    <a:lnTo>
                      <a:pt x="50" y="116"/>
                    </a:lnTo>
                    <a:lnTo>
                      <a:pt x="50" y="118"/>
                    </a:lnTo>
                    <a:lnTo>
                      <a:pt x="50" y="120"/>
                    </a:lnTo>
                    <a:close/>
                    <a:moveTo>
                      <a:pt x="29" y="93"/>
                    </a:moveTo>
                    <a:lnTo>
                      <a:pt x="29" y="91"/>
                    </a:lnTo>
                    <a:lnTo>
                      <a:pt x="27" y="91"/>
                    </a:lnTo>
                    <a:lnTo>
                      <a:pt x="27" y="89"/>
                    </a:lnTo>
                    <a:lnTo>
                      <a:pt x="29" y="89"/>
                    </a:lnTo>
                    <a:lnTo>
                      <a:pt x="31" y="89"/>
                    </a:lnTo>
                    <a:lnTo>
                      <a:pt x="31" y="91"/>
                    </a:lnTo>
                    <a:lnTo>
                      <a:pt x="29" y="91"/>
                    </a:lnTo>
                    <a:lnTo>
                      <a:pt x="29" y="93"/>
                    </a:lnTo>
                    <a:close/>
                    <a:moveTo>
                      <a:pt x="14" y="81"/>
                    </a:moveTo>
                    <a:lnTo>
                      <a:pt x="12" y="81"/>
                    </a:lnTo>
                    <a:lnTo>
                      <a:pt x="12" y="79"/>
                    </a:lnTo>
                    <a:lnTo>
                      <a:pt x="14" y="79"/>
                    </a:lnTo>
                    <a:lnTo>
                      <a:pt x="16" y="79"/>
                    </a:lnTo>
                    <a:lnTo>
                      <a:pt x="16" y="81"/>
                    </a:lnTo>
                    <a:lnTo>
                      <a:pt x="14" y="81"/>
                    </a:lnTo>
                    <a:close/>
                    <a:moveTo>
                      <a:pt x="87" y="38"/>
                    </a:moveTo>
                    <a:lnTo>
                      <a:pt x="87" y="40"/>
                    </a:lnTo>
                    <a:lnTo>
                      <a:pt x="87" y="38"/>
                    </a:lnTo>
                    <a:lnTo>
                      <a:pt x="89" y="37"/>
                    </a:lnTo>
                    <a:lnTo>
                      <a:pt x="93" y="37"/>
                    </a:lnTo>
                    <a:lnTo>
                      <a:pt x="91" y="38"/>
                    </a:lnTo>
                    <a:lnTo>
                      <a:pt x="89" y="38"/>
                    </a:lnTo>
                    <a:lnTo>
                      <a:pt x="87" y="38"/>
                    </a:lnTo>
                    <a:close/>
                    <a:moveTo>
                      <a:pt x="35" y="83"/>
                    </a:moveTo>
                    <a:lnTo>
                      <a:pt x="33" y="83"/>
                    </a:lnTo>
                    <a:lnTo>
                      <a:pt x="33" y="81"/>
                    </a:lnTo>
                    <a:lnTo>
                      <a:pt x="33" y="79"/>
                    </a:lnTo>
                    <a:lnTo>
                      <a:pt x="35" y="79"/>
                    </a:lnTo>
                    <a:lnTo>
                      <a:pt x="35" y="83"/>
                    </a:lnTo>
                    <a:close/>
                    <a:moveTo>
                      <a:pt x="23" y="103"/>
                    </a:moveTo>
                    <a:lnTo>
                      <a:pt x="21" y="103"/>
                    </a:lnTo>
                    <a:lnTo>
                      <a:pt x="19" y="103"/>
                    </a:lnTo>
                    <a:lnTo>
                      <a:pt x="21" y="101"/>
                    </a:lnTo>
                    <a:lnTo>
                      <a:pt x="23" y="101"/>
                    </a:lnTo>
                    <a:lnTo>
                      <a:pt x="23" y="103"/>
                    </a:lnTo>
                    <a:close/>
                    <a:moveTo>
                      <a:pt x="25" y="101"/>
                    </a:moveTo>
                    <a:lnTo>
                      <a:pt x="23" y="101"/>
                    </a:lnTo>
                    <a:lnTo>
                      <a:pt x="25" y="99"/>
                    </a:lnTo>
                    <a:lnTo>
                      <a:pt x="27" y="99"/>
                    </a:lnTo>
                    <a:lnTo>
                      <a:pt x="27" y="97"/>
                    </a:lnTo>
                    <a:lnTo>
                      <a:pt x="27" y="99"/>
                    </a:lnTo>
                    <a:lnTo>
                      <a:pt x="25" y="101"/>
                    </a:lnTo>
                    <a:close/>
                    <a:moveTo>
                      <a:pt x="146" y="215"/>
                    </a:moveTo>
                    <a:lnTo>
                      <a:pt x="144" y="215"/>
                    </a:lnTo>
                    <a:lnTo>
                      <a:pt x="144" y="213"/>
                    </a:lnTo>
                    <a:lnTo>
                      <a:pt x="146" y="213"/>
                    </a:lnTo>
                    <a:lnTo>
                      <a:pt x="146" y="215"/>
                    </a:lnTo>
                    <a:close/>
                    <a:moveTo>
                      <a:pt x="12" y="93"/>
                    </a:moveTo>
                    <a:lnTo>
                      <a:pt x="10" y="91"/>
                    </a:lnTo>
                    <a:lnTo>
                      <a:pt x="12" y="89"/>
                    </a:lnTo>
                    <a:lnTo>
                      <a:pt x="12" y="91"/>
                    </a:lnTo>
                    <a:lnTo>
                      <a:pt x="12" y="93"/>
                    </a:lnTo>
                    <a:close/>
                    <a:moveTo>
                      <a:pt x="84" y="50"/>
                    </a:moveTo>
                    <a:lnTo>
                      <a:pt x="82" y="48"/>
                    </a:lnTo>
                    <a:lnTo>
                      <a:pt x="84" y="48"/>
                    </a:lnTo>
                    <a:lnTo>
                      <a:pt x="85" y="48"/>
                    </a:lnTo>
                    <a:lnTo>
                      <a:pt x="84" y="5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56" name="United Arab Emirates"/>
            <p:cNvSpPr>
              <a:spLocks noEditPoints="1"/>
            </p:cNvSpPr>
            <p:nvPr/>
          </p:nvSpPr>
          <p:spPr bwMode="auto">
            <a:xfrm>
              <a:off x="7256239" y="3398913"/>
              <a:ext cx="152519" cy="118846"/>
            </a:xfrm>
            <a:custGeom>
              <a:avLst/>
              <a:gdLst>
                <a:gd name="T0" fmla="*/ 75 w 77"/>
                <a:gd name="T1" fmla="*/ 8 h 60"/>
                <a:gd name="T2" fmla="*/ 77 w 77"/>
                <a:gd name="T3" fmla="*/ 10 h 60"/>
                <a:gd name="T4" fmla="*/ 77 w 77"/>
                <a:gd name="T5" fmla="*/ 12 h 60"/>
                <a:gd name="T6" fmla="*/ 77 w 77"/>
                <a:gd name="T7" fmla="*/ 14 h 60"/>
                <a:gd name="T8" fmla="*/ 77 w 77"/>
                <a:gd name="T9" fmla="*/ 18 h 60"/>
                <a:gd name="T10" fmla="*/ 77 w 77"/>
                <a:gd name="T11" fmla="*/ 19 h 60"/>
                <a:gd name="T12" fmla="*/ 77 w 77"/>
                <a:gd name="T13" fmla="*/ 21 h 60"/>
                <a:gd name="T14" fmla="*/ 75 w 77"/>
                <a:gd name="T15" fmla="*/ 21 h 60"/>
                <a:gd name="T16" fmla="*/ 75 w 77"/>
                <a:gd name="T17" fmla="*/ 21 h 60"/>
                <a:gd name="T18" fmla="*/ 73 w 77"/>
                <a:gd name="T19" fmla="*/ 23 h 60"/>
                <a:gd name="T20" fmla="*/ 71 w 77"/>
                <a:gd name="T21" fmla="*/ 23 h 60"/>
                <a:gd name="T22" fmla="*/ 71 w 77"/>
                <a:gd name="T23" fmla="*/ 21 h 60"/>
                <a:gd name="T24" fmla="*/ 71 w 77"/>
                <a:gd name="T25" fmla="*/ 19 h 60"/>
                <a:gd name="T26" fmla="*/ 69 w 77"/>
                <a:gd name="T27" fmla="*/ 19 h 60"/>
                <a:gd name="T28" fmla="*/ 69 w 77"/>
                <a:gd name="T29" fmla="*/ 19 h 60"/>
                <a:gd name="T30" fmla="*/ 68 w 77"/>
                <a:gd name="T31" fmla="*/ 21 h 60"/>
                <a:gd name="T32" fmla="*/ 69 w 77"/>
                <a:gd name="T33" fmla="*/ 25 h 60"/>
                <a:gd name="T34" fmla="*/ 68 w 77"/>
                <a:gd name="T35" fmla="*/ 27 h 60"/>
                <a:gd name="T36" fmla="*/ 68 w 77"/>
                <a:gd name="T37" fmla="*/ 33 h 60"/>
                <a:gd name="T38" fmla="*/ 69 w 77"/>
                <a:gd name="T39" fmla="*/ 35 h 60"/>
                <a:gd name="T40" fmla="*/ 58 w 77"/>
                <a:gd name="T41" fmla="*/ 58 h 60"/>
                <a:gd name="T42" fmla="*/ 0 w 77"/>
                <a:gd name="T43" fmla="*/ 35 h 60"/>
                <a:gd name="T44" fmla="*/ 1 w 77"/>
                <a:gd name="T45" fmla="*/ 31 h 60"/>
                <a:gd name="T46" fmla="*/ 3 w 77"/>
                <a:gd name="T47" fmla="*/ 33 h 60"/>
                <a:gd name="T48" fmla="*/ 3 w 77"/>
                <a:gd name="T49" fmla="*/ 37 h 60"/>
                <a:gd name="T50" fmla="*/ 7 w 77"/>
                <a:gd name="T51" fmla="*/ 37 h 60"/>
                <a:gd name="T52" fmla="*/ 11 w 77"/>
                <a:gd name="T53" fmla="*/ 37 h 60"/>
                <a:gd name="T54" fmla="*/ 15 w 77"/>
                <a:gd name="T55" fmla="*/ 35 h 60"/>
                <a:gd name="T56" fmla="*/ 17 w 77"/>
                <a:gd name="T57" fmla="*/ 33 h 60"/>
                <a:gd name="T58" fmla="*/ 23 w 77"/>
                <a:gd name="T59" fmla="*/ 33 h 60"/>
                <a:gd name="T60" fmla="*/ 25 w 77"/>
                <a:gd name="T61" fmla="*/ 33 h 60"/>
                <a:gd name="T62" fmla="*/ 29 w 77"/>
                <a:gd name="T63" fmla="*/ 35 h 60"/>
                <a:gd name="T64" fmla="*/ 33 w 77"/>
                <a:gd name="T65" fmla="*/ 35 h 60"/>
                <a:gd name="T66" fmla="*/ 36 w 77"/>
                <a:gd name="T67" fmla="*/ 35 h 60"/>
                <a:gd name="T68" fmla="*/ 42 w 77"/>
                <a:gd name="T69" fmla="*/ 33 h 60"/>
                <a:gd name="T70" fmla="*/ 46 w 77"/>
                <a:gd name="T71" fmla="*/ 31 h 60"/>
                <a:gd name="T72" fmla="*/ 46 w 77"/>
                <a:gd name="T73" fmla="*/ 29 h 60"/>
                <a:gd name="T74" fmla="*/ 50 w 77"/>
                <a:gd name="T75" fmla="*/ 25 h 60"/>
                <a:gd name="T76" fmla="*/ 50 w 77"/>
                <a:gd name="T77" fmla="*/ 23 h 60"/>
                <a:gd name="T78" fmla="*/ 56 w 77"/>
                <a:gd name="T79" fmla="*/ 19 h 60"/>
                <a:gd name="T80" fmla="*/ 58 w 77"/>
                <a:gd name="T81" fmla="*/ 18 h 60"/>
                <a:gd name="T82" fmla="*/ 58 w 77"/>
                <a:gd name="T83" fmla="*/ 16 h 60"/>
                <a:gd name="T84" fmla="*/ 60 w 77"/>
                <a:gd name="T85" fmla="*/ 16 h 60"/>
                <a:gd name="T86" fmla="*/ 60 w 77"/>
                <a:gd name="T87" fmla="*/ 14 h 60"/>
                <a:gd name="T88" fmla="*/ 62 w 77"/>
                <a:gd name="T89" fmla="*/ 12 h 60"/>
                <a:gd name="T90" fmla="*/ 64 w 77"/>
                <a:gd name="T91" fmla="*/ 12 h 60"/>
                <a:gd name="T92" fmla="*/ 64 w 77"/>
                <a:gd name="T93" fmla="*/ 10 h 60"/>
                <a:gd name="T94" fmla="*/ 64 w 77"/>
                <a:gd name="T95" fmla="*/ 10 h 60"/>
                <a:gd name="T96" fmla="*/ 66 w 77"/>
                <a:gd name="T97" fmla="*/ 10 h 60"/>
                <a:gd name="T98" fmla="*/ 66 w 77"/>
                <a:gd name="T99" fmla="*/ 8 h 60"/>
                <a:gd name="T100" fmla="*/ 71 w 77"/>
                <a:gd name="T101" fmla="*/ 4 h 60"/>
                <a:gd name="T102" fmla="*/ 71 w 77"/>
                <a:gd name="T103" fmla="*/ 0 h 60"/>
                <a:gd name="T104" fmla="*/ 73 w 77"/>
                <a:gd name="T105" fmla="*/ 4 h 60"/>
                <a:gd name="T106" fmla="*/ 73 w 77"/>
                <a:gd name="T107" fmla="*/ 8 h 60"/>
                <a:gd name="T108" fmla="*/ 38 w 77"/>
                <a:gd name="T109" fmla="*/ 33 h 60"/>
                <a:gd name="T110" fmla="*/ 36 w 77"/>
                <a:gd name="T111" fmla="*/ 33 h 60"/>
                <a:gd name="T112" fmla="*/ 35 w 77"/>
                <a:gd name="T113" fmla="*/ 33 h 60"/>
                <a:gd name="T114" fmla="*/ 33 w 77"/>
                <a:gd name="T115" fmla="*/ 33 h 60"/>
                <a:gd name="T116" fmla="*/ 33 w 77"/>
                <a:gd name="T117" fmla="*/ 33 h 60"/>
                <a:gd name="T118" fmla="*/ 36 w 77"/>
                <a:gd name="T119" fmla="*/ 31 h 60"/>
                <a:gd name="T120" fmla="*/ 44 w 77"/>
                <a:gd name="T121" fmla="*/ 27 h 60"/>
                <a:gd name="T122" fmla="*/ 44 w 77"/>
                <a:gd name="T123"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60">
                  <a:moveTo>
                    <a:pt x="73" y="8"/>
                  </a:moveTo>
                  <a:lnTo>
                    <a:pt x="75" y="8"/>
                  </a:lnTo>
                  <a:lnTo>
                    <a:pt x="75" y="8"/>
                  </a:lnTo>
                  <a:lnTo>
                    <a:pt x="77" y="8"/>
                  </a:lnTo>
                  <a:lnTo>
                    <a:pt x="77" y="10"/>
                  </a:lnTo>
                  <a:lnTo>
                    <a:pt x="77" y="10"/>
                  </a:lnTo>
                  <a:lnTo>
                    <a:pt x="77" y="12"/>
                  </a:lnTo>
                  <a:lnTo>
                    <a:pt x="77" y="12"/>
                  </a:lnTo>
                  <a:lnTo>
                    <a:pt x="77" y="12"/>
                  </a:lnTo>
                  <a:lnTo>
                    <a:pt x="77" y="14"/>
                  </a:lnTo>
                  <a:lnTo>
                    <a:pt x="77" y="14"/>
                  </a:lnTo>
                  <a:lnTo>
                    <a:pt x="77" y="14"/>
                  </a:lnTo>
                  <a:lnTo>
                    <a:pt x="77" y="18"/>
                  </a:lnTo>
                  <a:lnTo>
                    <a:pt x="77" y="18"/>
                  </a:lnTo>
                  <a:lnTo>
                    <a:pt x="77" y="18"/>
                  </a:lnTo>
                  <a:lnTo>
                    <a:pt x="77" y="19"/>
                  </a:lnTo>
                  <a:lnTo>
                    <a:pt x="77" y="19"/>
                  </a:lnTo>
                  <a:lnTo>
                    <a:pt x="77" y="19"/>
                  </a:lnTo>
                  <a:lnTo>
                    <a:pt x="77" y="19"/>
                  </a:lnTo>
                  <a:lnTo>
                    <a:pt x="77" y="19"/>
                  </a:lnTo>
                  <a:lnTo>
                    <a:pt x="77" y="21"/>
                  </a:lnTo>
                  <a:lnTo>
                    <a:pt x="77" y="21"/>
                  </a:lnTo>
                  <a:lnTo>
                    <a:pt x="75" y="21"/>
                  </a:lnTo>
                  <a:lnTo>
                    <a:pt x="75" y="21"/>
                  </a:lnTo>
                  <a:lnTo>
                    <a:pt x="75" y="21"/>
                  </a:lnTo>
                  <a:lnTo>
                    <a:pt x="75" y="21"/>
                  </a:lnTo>
                  <a:lnTo>
                    <a:pt x="75" y="21"/>
                  </a:lnTo>
                  <a:lnTo>
                    <a:pt x="73" y="21"/>
                  </a:lnTo>
                  <a:lnTo>
                    <a:pt x="73" y="23"/>
                  </a:lnTo>
                  <a:lnTo>
                    <a:pt x="73" y="23"/>
                  </a:lnTo>
                  <a:lnTo>
                    <a:pt x="73" y="23"/>
                  </a:lnTo>
                  <a:lnTo>
                    <a:pt x="71" y="23"/>
                  </a:lnTo>
                  <a:lnTo>
                    <a:pt x="71" y="23"/>
                  </a:lnTo>
                  <a:lnTo>
                    <a:pt x="71" y="21"/>
                  </a:lnTo>
                  <a:lnTo>
                    <a:pt x="71" y="21"/>
                  </a:lnTo>
                  <a:lnTo>
                    <a:pt x="71" y="21"/>
                  </a:lnTo>
                  <a:lnTo>
                    <a:pt x="71" y="21"/>
                  </a:lnTo>
                  <a:lnTo>
                    <a:pt x="71" y="19"/>
                  </a:lnTo>
                  <a:lnTo>
                    <a:pt x="71" y="19"/>
                  </a:lnTo>
                  <a:lnTo>
                    <a:pt x="71" y="19"/>
                  </a:lnTo>
                  <a:lnTo>
                    <a:pt x="71" y="19"/>
                  </a:lnTo>
                  <a:lnTo>
                    <a:pt x="69" y="19"/>
                  </a:lnTo>
                  <a:lnTo>
                    <a:pt x="69" y="19"/>
                  </a:lnTo>
                  <a:lnTo>
                    <a:pt x="69" y="19"/>
                  </a:lnTo>
                  <a:lnTo>
                    <a:pt x="69" y="19"/>
                  </a:lnTo>
                  <a:lnTo>
                    <a:pt x="69" y="19"/>
                  </a:lnTo>
                  <a:lnTo>
                    <a:pt x="68" y="21"/>
                  </a:lnTo>
                  <a:lnTo>
                    <a:pt x="68" y="21"/>
                  </a:lnTo>
                  <a:lnTo>
                    <a:pt x="68" y="23"/>
                  </a:lnTo>
                  <a:lnTo>
                    <a:pt x="68" y="23"/>
                  </a:lnTo>
                  <a:lnTo>
                    <a:pt x="69" y="25"/>
                  </a:lnTo>
                  <a:lnTo>
                    <a:pt x="68" y="25"/>
                  </a:lnTo>
                  <a:lnTo>
                    <a:pt x="68" y="27"/>
                  </a:lnTo>
                  <a:lnTo>
                    <a:pt x="68" y="27"/>
                  </a:lnTo>
                  <a:lnTo>
                    <a:pt x="68" y="29"/>
                  </a:lnTo>
                  <a:lnTo>
                    <a:pt x="68" y="31"/>
                  </a:lnTo>
                  <a:lnTo>
                    <a:pt x="68" y="33"/>
                  </a:lnTo>
                  <a:lnTo>
                    <a:pt x="68" y="33"/>
                  </a:lnTo>
                  <a:lnTo>
                    <a:pt x="69" y="33"/>
                  </a:lnTo>
                  <a:lnTo>
                    <a:pt x="69" y="35"/>
                  </a:lnTo>
                  <a:lnTo>
                    <a:pt x="64" y="37"/>
                  </a:lnTo>
                  <a:lnTo>
                    <a:pt x="64" y="45"/>
                  </a:lnTo>
                  <a:lnTo>
                    <a:pt x="58" y="58"/>
                  </a:lnTo>
                  <a:lnTo>
                    <a:pt x="58" y="60"/>
                  </a:lnTo>
                  <a:lnTo>
                    <a:pt x="17" y="54"/>
                  </a:lnTo>
                  <a:lnTo>
                    <a:pt x="0" y="35"/>
                  </a:lnTo>
                  <a:lnTo>
                    <a:pt x="0" y="31"/>
                  </a:lnTo>
                  <a:lnTo>
                    <a:pt x="1" y="31"/>
                  </a:lnTo>
                  <a:lnTo>
                    <a:pt x="1" y="31"/>
                  </a:lnTo>
                  <a:lnTo>
                    <a:pt x="3" y="33"/>
                  </a:lnTo>
                  <a:lnTo>
                    <a:pt x="3" y="33"/>
                  </a:lnTo>
                  <a:lnTo>
                    <a:pt x="3" y="33"/>
                  </a:lnTo>
                  <a:lnTo>
                    <a:pt x="3" y="35"/>
                  </a:lnTo>
                  <a:lnTo>
                    <a:pt x="3" y="35"/>
                  </a:lnTo>
                  <a:lnTo>
                    <a:pt x="3" y="37"/>
                  </a:lnTo>
                  <a:lnTo>
                    <a:pt x="5" y="37"/>
                  </a:lnTo>
                  <a:lnTo>
                    <a:pt x="5" y="37"/>
                  </a:lnTo>
                  <a:lnTo>
                    <a:pt x="7" y="37"/>
                  </a:lnTo>
                  <a:lnTo>
                    <a:pt x="9" y="37"/>
                  </a:lnTo>
                  <a:lnTo>
                    <a:pt x="11" y="37"/>
                  </a:lnTo>
                  <a:lnTo>
                    <a:pt x="11" y="37"/>
                  </a:lnTo>
                  <a:lnTo>
                    <a:pt x="11" y="37"/>
                  </a:lnTo>
                  <a:lnTo>
                    <a:pt x="13" y="35"/>
                  </a:lnTo>
                  <a:lnTo>
                    <a:pt x="15" y="35"/>
                  </a:lnTo>
                  <a:lnTo>
                    <a:pt x="17" y="33"/>
                  </a:lnTo>
                  <a:lnTo>
                    <a:pt x="17" y="33"/>
                  </a:lnTo>
                  <a:lnTo>
                    <a:pt x="17" y="33"/>
                  </a:lnTo>
                  <a:lnTo>
                    <a:pt x="17" y="33"/>
                  </a:lnTo>
                  <a:lnTo>
                    <a:pt x="19" y="33"/>
                  </a:lnTo>
                  <a:lnTo>
                    <a:pt x="23" y="33"/>
                  </a:lnTo>
                  <a:lnTo>
                    <a:pt x="23" y="35"/>
                  </a:lnTo>
                  <a:lnTo>
                    <a:pt x="25" y="33"/>
                  </a:lnTo>
                  <a:lnTo>
                    <a:pt x="25" y="33"/>
                  </a:lnTo>
                  <a:lnTo>
                    <a:pt x="27" y="33"/>
                  </a:lnTo>
                  <a:lnTo>
                    <a:pt x="29" y="35"/>
                  </a:lnTo>
                  <a:lnTo>
                    <a:pt x="29" y="35"/>
                  </a:lnTo>
                  <a:lnTo>
                    <a:pt x="31" y="35"/>
                  </a:lnTo>
                  <a:lnTo>
                    <a:pt x="31" y="35"/>
                  </a:lnTo>
                  <a:lnTo>
                    <a:pt x="33" y="35"/>
                  </a:lnTo>
                  <a:lnTo>
                    <a:pt x="33" y="35"/>
                  </a:lnTo>
                  <a:lnTo>
                    <a:pt x="33" y="35"/>
                  </a:lnTo>
                  <a:lnTo>
                    <a:pt x="36" y="35"/>
                  </a:lnTo>
                  <a:lnTo>
                    <a:pt x="40" y="33"/>
                  </a:lnTo>
                  <a:lnTo>
                    <a:pt x="42" y="33"/>
                  </a:lnTo>
                  <a:lnTo>
                    <a:pt x="42" y="33"/>
                  </a:lnTo>
                  <a:lnTo>
                    <a:pt x="44" y="31"/>
                  </a:lnTo>
                  <a:lnTo>
                    <a:pt x="46" y="31"/>
                  </a:lnTo>
                  <a:lnTo>
                    <a:pt x="46" y="31"/>
                  </a:lnTo>
                  <a:lnTo>
                    <a:pt x="46" y="29"/>
                  </a:lnTo>
                  <a:lnTo>
                    <a:pt x="46" y="29"/>
                  </a:lnTo>
                  <a:lnTo>
                    <a:pt x="46" y="29"/>
                  </a:lnTo>
                  <a:lnTo>
                    <a:pt x="48" y="29"/>
                  </a:lnTo>
                  <a:lnTo>
                    <a:pt x="48" y="29"/>
                  </a:lnTo>
                  <a:lnTo>
                    <a:pt x="50" y="25"/>
                  </a:lnTo>
                  <a:lnTo>
                    <a:pt x="50" y="23"/>
                  </a:lnTo>
                  <a:lnTo>
                    <a:pt x="50" y="23"/>
                  </a:lnTo>
                  <a:lnTo>
                    <a:pt x="50" y="23"/>
                  </a:lnTo>
                  <a:lnTo>
                    <a:pt x="54" y="19"/>
                  </a:lnTo>
                  <a:lnTo>
                    <a:pt x="56" y="19"/>
                  </a:lnTo>
                  <a:lnTo>
                    <a:pt x="56" y="19"/>
                  </a:lnTo>
                  <a:lnTo>
                    <a:pt x="56" y="19"/>
                  </a:lnTo>
                  <a:lnTo>
                    <a:pt x="56" y="19"/>
                  </a:lnTo>
                  <a:lnTo>
                    <a:pt x="58" y="18"/>
                  </a:lnTo>
                  <a:lnTo>
                    <a:pt x="58" y="18"/>
                  </a:lnTo>
                  <a:lnTo>
                    <a:pt x="58" y="16"/>
                  </a:lnTo>
                  <a:lnTo>
                    <a:pt x="58" y="16"/>
                  </a:lnTo>
                  <a:lnTo>
                    <a:pt x="58" y="16"/>
                  </a:lnTo>
                  <a:lnTo>
                    <a:pt x="58" y="16"/>
                  </a:lnTo>
                  <a:lnTo>
                    <a:pt x="60" y="16"/>
                  </a:lnTo>
                  <a:lnTo>
                    <a:pt x="60" y="14"/>
                  </a:lnTo>
                  <a:lnTo>
                    <a:pt x="60" y="14"/>
                  </a:lnTo>
                  <a:lnTo>
                    <a:pt x="60" y="14"/>
                  </a:lnTo>
                  <a:lnTo>
                    <a:pt x="62" y="14"/>
                  </a:lnTo>
                  <a:lnTo>
                    <a:pt x="62" y="12"/>
                  </a:lnTo>
                  <a:lnTo>
                    <a:pt x="62" y="12"/>
                  </a:lnTo>
                  <a:lnTo>
                    <a:pt x="62" y="12"/>
                  </a:lnTo>
                  <a:lnTo>
                    <a:pt x="64" y="12"/>
                  </a:lnTo>
                  <a:lnTo>
                    <a:pt x="64" y="12"/>
                  </a:lnTo>
                  <a:lnTo>
                    <a:pt x="64" y="10"/>
                  </a:lnTo>
                  <a:lnTo>
                    <a:pt x="64" y="10"/>
                  </a:lnTo>
                  <a:lnTo>
                    <a:pt x="64" y="10"/>
                  </a:lnTo>
                  <a:lnTo>
                    <a:pt x="64" y="10"/>
                  </a:lnTo>
                  <a:lnTo>
                    <a:pt x="64" y="10"/>
                  </a:lnTo>
                  <a:lnTo>
                    <a:pt x="64" y="10"/>
                  </a:lnTo>
                  <a:lnTo>
                    <a:pt x="64" y="10"/>
                  </a:lnTo>
                  <a:lnTo>
                    <a:pt x="64" y="10"/>
                  </a:lnTo>
                  <a:lnTo>
                    <a:pt x="66" y="10"/>
                  </a:lnTo>
                  <a:lnTo>
                    <a:pt x="66" y="10"/>
                  </a:lnTo>
                  <a:lnTo>
                    <a:pt x="66" y="10"/>
                  </a:lnTo>
                  <a:lnTo>
                    <a:pt x="66" y="8"/>
                  </a:lnTo>
                  <a:lnTo>
                    <a:pt x="68" y="8"/>
                  </a:lnTo>
                  <a:lnTo>
                    <a:pt x="69" y="6"/>
                  </a:lnTo>
                  <a:lnTo>
                    <a:pt x="71" y="4"/>
                  </a:lnTo>
                  <a:lnTo>
                    <a:pt x="71" y="4"/>
                  </a:lnTo>
                  <a:lnTo>
                    <a:pt x="71" y="2"/>
                  </a:lnTo>
                  <a:lnTo>
                    <a:pt x="71" y="0"/>
                  </a:lnTo>
                  <a:lnTo>
                    <a:pt x="73" y="0"/>
                  </a:lnTo>
                  <a:lnTo>
                    <a:pt x="73" y="2"/>
                  </a:lnTo>
                  <a:lnTo>
                    <a:pt x="73" y="4"/>
                  </a:lnTo>
                  <a:lnTo>
                    <a:pt x="73" y="4"/>
                  </a:lnTo>
                  <a:lnTo>
                    <a:pt x="73" y="6"/>
                  </a:lnTo>
                  <a:lnTo>
                    <a:pt x="73" y="8"/>
                  </a:lnTo>
                  <a:lnTo>
                    <a:pt x="73" y="8"/>
                  </a:lnTo>
                  <a:lnTo>
                    <a:pt x="73" y="8"/>
                  </a:lnTo>
                  <a:close/>
                  <a:moveTo>
                    <a:pt x="38" y="33"/>
                  </a:moveTo>
                  <a:lnTo>
                    <a:pt x="38" y="33"/>
                  </a:lnTo>
                  <a:lnTo>
                    <a:pt x="38" y="33"/>
                  </a:lnTo>
                  <a:lnTo>
                    <a:pt x="36" y="33"/>
                  </a:lnTo>
                  <a:lnTo>
                    <a:pt x="36" y="33"/>
                  </a:lnTo>
                  <a:lnTo>
                    <a:pt x="36" y="33"/>
                  </a:lnTo>
                  <a:lnTo>
                    <a:pt x="35" y="33"/>
                  </a:lnTo>
                  <a:lnTo>
                    <a:pt x="35" y="33"/>
                  </a:lnTo>
                  <a:lnTo>
                    <a:pt x="33" y="33"/>
                  </a:lnTo>
                  <a:lnTo>
                    <a:pt x="33" y="33"/>
                  </a:lnTo>
                  <a:lnTo>
                    <a:pt x="33" y="33"/>
                  </a:lnTo>
                  <a:lnTo>
                    <a:pt x="33" y="33"/>
                  </a:lnTo>
                  <a:lnTo>
                    <a:pt x="33" y="33"/>
                  </a:lnTo>
                  <a:lnTo>
                    <a:pt x="33" y="33"/>
                  </a:lnTo>
                  <a:lnTo>
                    <a:pt x="35" y="33"/>
                  </a:lnTo>
                  <a:lnTo>
                    <a:pt x="36" y="31"/>
                  </a:lnTo>
                  <a:lnTo>
                    <a:pt x="38" y="33"/>
                  </a:lnTo>
                  <a:lnTo>
                    <a:pt x="38" y="33"/>
                  </a:lnTo>
                  <a:close/>
                  <a:moveTo>
                    <a:pt x="44" y="27"/>
                  </a:moveTo>
                  <a:lnTo>
                    <a:pt x="46" y="29"/>
                  </a:lnTo>
                  <a:lnTo>
                    <a:pt x="44" y="29"/>
                  </a:lnTo>
                  <a:lnTo>
                    <a:pt x="44" y="2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9" name="Ukraine"/>
            <p:cNvSpPr>
              <a:spLocks/>
            </p:cNvSpPr>
            <p:nvPr/>
          </p:nvSpPr>
          <p:spPr bwMode="auto">
            <a:xfrm>
              <a:off x="6321320" y="2410513"/>
              <a:ext cx="572440" cy="326826"/>
            </a:xfrm>
            <a:custGeom>
              <a:avLst/>
              <a:gdLst>
                <a:gd name="T0" fmla="*/ 196 w 289"/>
                <a:gd name="T1" fmla="*/ 12 h 165"/>
                <a:gd name="T2" fmla="*/ 203 w 289"/>
                <a:gd name="T3" fmla="*/ 25 h 165"/>
                <a:gd name="T4" fmla="*/ 215 w 289"/>
                <a:gd name="T5" fmla="*/ 43 h 165"/>
                <a:gd name="T6" fmla="*/ 231 w 289"/>
                <a:gd name="T7" fmla="*/ 46 h 165"/>
                <a:gd name="T8" fmla="*/ 252 w 289"/>
                <a:gd name="T9" fmla="*/ 50 h 165"/>
                <a:gd name="T10" fmla="*/ 268 w 289"/>
                <a:gd name="T11" fmla="*/ 52 h 165"/>
                <a:gd name="T12" fmla="*/ 281 w 289"/>
                <a:gd name="T13" fmla="*/ 58 h 165"/>
                <a:gd name="T14" fmla="*/ 287 w 289"/>
                <a:gd name="T15" fmla="*/ 68 h 165"/>
                <a:gd name="T16" fmla="*/ 283 w 289"/>
                <a:gd name="T17" fmla="*/ 76 h 165"/>
                <a:gd name="T18" fmla="*/ 281 w 289"/>
                <a:gd name="T19" fmla="*/ 95 h 165"/>
                <a:gd name="T20" fmla="*/ 260 w 289"/>
                <a:gd name="T21" fmla="*/ 99 h 165"/>
                <a:gd name="T22" fmla="*/ 246 w 289"/>
                <a:gd name="T23" fmla="*/ 111 h 165"/>
                <a:gd name="T24" fmla="*/ 227 w 289"/>
                <a:gd name="T25" fmla="*/ 118 h 165"/>
                <a:gd name="T26" fmla="*/ 209 w 289"/>
                <a:gd name="T27" fmla="*/ 126 h 165"/>
                <a:gd name="T28" fmla="*/ 207 w 289"/>
                <a:gd name="T29" fmla="*/ 126 h 165"/>
                <a:gd name="T30" fmla="*/ 198 w 289"/>
                <a:gd name="T31" fmla="*/ 128 h 165"/>
                <a:gd name="T32" fmla="*/ 186 w 289"/>
                <a:gd name="T33" fmla="*/ 130 h 165"/>
                <a:gd name="T34" fmla="*/ 192 w 289"/>
                <a:gd name="T35" fmla="*/ 132 h 165"/>
                <a:gd name="T36" fmla="*/ 202 w 289"/>
                <a:gd name="T37" fmla="*/ 138 h 165"/>
                <a:gd name="T38" fmla="*/ 205 w 289"/>
                <a:gd name="T39" fmla="*/ 138 h 165"/>
                <a:gd name="T40" fmla="*/ 207 w 289"/>
                <a:gd name="T41" fmla="*/ 140 h 165"/>
                <a:gd name="T42" fmla="*/ 229 w 289"/>
                <a:gd name="T43" fmla="*/ 144 h 165"/>
                <a:gd name="T44" fmla="*/ 219 w 289"/>
                <a:gd name="T45" fmla="*/ 153 h 165"/>
                <a:gd name="T46" fmla="*/ 207 w 289"/>
                <a:gd name="T47" fmla="*/ 157 h 165"/>
                <a:gd name="T48" fmla="*/ 184 w 289"/>
                <a:gd name="T49" fmla="*/ 165 h 165"/>
                <a:gd name="T50" fmla="*/ 180 w 289"/>
                <a:gd name="T51" fmla="*/ 147 h 165"/>
                <a:gd name="T52" fmla="*/ 167 w 289"/>
                <a:gd name="T53" fmla="*/ 144 h 165"/>
                <a:gd name="T54" fmla="*/ 186 w 289"/>
                <a:gd name="T55" fmla="*/ 134 h 165"/>
                <a:gd name="T56" fmla="*/ 172 w 289"/>
                <a:gd name="T57" fmla="*/ 130 h 165"/>
                <a:gd name="T58" fmla="*/ 155 w 289"/>
                <a:gd name="T59" fmla="*/ 126 h 165"/>
                <a:gd name="T60" fmla="*/ 155 w 289"/>
                <a:gd name="T61" fmla="*/ 122 h 165"/>
                <a:gd name="T62" fmla="*/ 161 w 289"/>
                <a:gd name="T63" fmla="*/ 120 h 165"/>
                <a:gd name="T64" fmla="*/ 155 w 289"/>
                <a:gd name="T65" fmla="*/ 111 h 165"/>
                <a:gd name="T66" fmla="*/ 151 w 289"/>
                <a:gd name="T67" fmla="*/ 118 h 165"/>
                <a:gd name="T68" fmla="*/ 141 w 289"/>
                <a:gd name="T69" fmla="*/ 120 h 165"/>
                <a:gd name="T70" fmla="*/ 124 w 289"/>
                <a:gd name="T71" fmla="*/ 138 h 165"/>
                <a:gd name="T72" fmla="*/ 120 w 289"/>
                <a:gd name="T73" fmla="*/ 146 h 165"/>
                <a:gd name="T74" fmla="*/ 99 w 289"/>
                <a:gd name="T75" fmla="*/ 146 h 165"/>
                <a:gd name="T76" fmla="*/ 104 w 289"/>
                <a:gd name="T77" fmla="*/ 132 h 165"/>
                <a:gd name="T78" fmla="*/ 114 w 289"/>
                <a:gd name="T79" fmla="*/ 124 h 165"/>
                <a:gd name="T80" fmla="*/ 126 w 289"/>
                <a:gd name="T81" fmla="*/ 124 h 165"/>
                <a:gd name="T82" fmla="*/ 118 w 289"/>
                <a:gd name="T83" fmla="*/ 105 h 165"/>
                <a:gd name="T84" fmla="*/ 112 w 289"/>
                <a:gd name="T85" fmla="*/ 91 h 165"/>
                <a:gd name="T86" fmla="*/ 99 w 289"/>
                <a:gd name="T87" fmla="*/ 87 h 165"/>
                <a:gd name="T88" fmla="*/ 77 w 289"/>
                <a:gd name="T89" fmla="*/ 83 h 165"/>
                <a:gd name="T90" fmla="*/ 56 w 289"/>
                <a:gd name="T91" fmla="*/ 93 h 165"/>
                <a:gd name="T92" fmla="*/ 40 w 289"/>
                <a:gd name="T93" fmla="*/ 93 h 165"/>
                <a:gd name="T94" fmla="*/ 17 w 289"/>
                <a:gd name="T95" fmla="*/ 89 h 165"/>
                <a:gd name="T96" fmla="*/ 1 w 289"/>
                <a:gd name="T97" fmla="*/ 85 h 165"/>
                <a:gd name="T98" fmla="*/ 11 w 289"/>
                <a:gd name="T99" fmla="*/ 72 h 165"/>
                <a:gd name="T100" fmla="*/ 9 w 289"/>
                <a:gd name="T101" fmla="*/ 56 h 165"/>
                <a:gd name="T102" fmla="*/ 31 w 289"/>
                <a:gd name="T103" fmla="*/ 39 h 165"/>
                <a:gd name="T104" fmla="*/ 23 w 289"/>
                <a:gd name="T105" fmla="*/ 23 h 165"/>
                <a:gd name="T106" fmla="*/ 33 w 289"/>
                <a:gd name="T107" fmla="*/ 13 h 165"/>
                <a:gd name="T108" fmla="*/ 54 w 289"/>
                <a:gd name="T109" fmla="*/ 10 h 165"/>
                <a:gd name="T110" fmla="*/ 75 w 289"/>
                <a:gd name="T111" fmla="*/ 13 h 165"/>
                <a:gd name="T112" fmla="*/ 89 w 289"/>
                <a:gd name="T113" fmla="*/ 19 h 165"/>
                <a:gd name="T114" fmla="*/ 104 w 289"/>
                <a:gd name="T115" fmla="*/ 19 h 165"/>
                <a:gd name="T116" fmla="*/ 128 w 289"/>
                <a:gd name="T117" fmla="*/ 19 h 165"/>
                <a:gd name="T118" fmla="*/ 139 w 289"/>
                <a:gd name="T119" fmla="*/ 8 h 165"/>
                <a:gd name="T120" fmla="*/ 155 w 289"/>
                <a:gd name="T121" fmla="*/ 6 h 165"/>
                <a:gd name="T122" fmla="*/ 170 w 289"/>
                <a:gd name="T123"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 h="165">
                  <a:moveTo>
                    <a:pt x="180" y="0"/>
                  </a:moveTo>
                  <a:lnTo>
                    <a:pt x="182" y="0"/>
                  </a:lnTo>
                  <a:lnTo>
                    <a:pt x="184" y="0"/>
                  </a:lnTo>
                  <a:lnTo>
                    <a:pt x="186" y="0"/>
                  </a:lnTo>
                  <a:lnTo>
                    <a:pt x="190" y="4"/>
                  </a:lnTo>
                  <a:lnTo>
                    <a:pt x="192" y="4"/>
                  </a:lnTo>
                  <a:lnTo>
                    <a:pt x="190" y="6"/>
                  </a:lnTo>
                  <a:lnTo>
                    <a:pt x="190" y="8"/>
                  </a:lnTo>
                  <a:lnTo>
                    <a:pt x="192" y="8"/>
                  </a:lnTo>
                  <a:lnTo>
                    <a:pt x="194" y="10"/>
                  </a:lnTo>
                  <a:lnTo>
                    <a:pt x="196" y="12"/>
                  </a:lnTo>
                  <a:lnTo>
                    <a:pt x="196" y="13"/>
                  </a:lnTo>
                  <a:lnTo>
                    <a:pt x="194" y="13"/>
                  </a:lnTo>
                  <a:lnTo>
                    <a:pt x="192" y="13"/>
                  </a:lnTo>
                  <a:lnTo>
                    <a:pt x="192" y="15"/>
                  </a:lnTo>
                  <a:lnTo>
                    <a:pt x="194" y="17"/>
                  </a:lnTo>
                  <a:lnTo>
                    <a:pt x="194" y="19"/>
                  </a:lnTo>
                  <a:lnTo>
                    <a:pt x="196" y="23"/>
                  </a:lnTo>
                  <a:lnTo>
                    <a:pt x="198" y="23"/>
                  </a:lnTo>
                  <a:lnTo>
                    <a:pt x="200" y="25"/>
                  </a:lnTo>
                  <a:lnTo>
                    <a:pt x="202" y="25"/>
                  </a:lnTo>
                  <a:lnTo>
                    <a:pt x="203" y="25"/>
                  </a:lnTo>
                  <a:lnTo>
                    <a:pt x="205" y="25"/>
                  </a:lnTo>
                  <a:lnTo>
                    <a:pt x="207" y="25"/>
                  </a:lnTo>
                  <a:lnTo>
                    <a:pt x="207" y="27"/>
                  </a:lnTo>
                  <a:lnTo>
                    <a:pt x="209" y="27"/>
                  </a:lnTo>
                  <a:lnTo>
                    <a:pt x="211" y="29"/>
                  </a:lnTo>
                  <a:lnTo>
                    <a:pt x="211" y="31"/>
                  </a:lnTo>
                  <a:lnTo>
                    <a:pt x="213" y="35"/>
                  </a:lnTo>
                  <a:lnTo>
                    <a:pt x="211" y="37"/>
                  </a:lnTo>
                  <a:lnTo>
                    <a:pt x="213" y="39"/>
                  </a:lnTo>
                  <a:lnTo>
                    <a:pt x="213" y="41"/>
                  </a:lnTo>
                  <a:lnTo>
                    <a:pt x="215" y="43"/>
                  </a:lnTo>
                  <a:lnTo>
                    <a:pt x="217" y="43"/>
                  </a:lnTo>
                  <a:lnTo>
                    <a:pt x="219" y="41"/>
                  </a:lnTo>
                  <a:lnTo>
                    <a:pt x="221" y="41"/>
                  </a:lnTo>
                  <a:lnTo>
                    <a:pt x="223" y="41"/>
                  </a:lnTo>
                  <a:lnTo>
                    <a:pt x="225" y="41"/>
                  </a:lnTo>
                  <a:lnTo>
                    <a:pt x="225" y="43"/>
                  </a:lnTo>
                  <a:lnTo>
                    <a:pt x="227" y="45"/>
                  </a:lnTo>
                  <a:lnTo>
                    <a:pt x="229" y="43"/>
                  </a:lnTo>
                  <a:lnTo>
                    <a:pt x="229" y="45"/>
                  </a:lnTo>
                  <a:lnTo>
                    <a:pt x="231" y="45"/>
                  </a:lnTo>
                  <a:lnTo>
                    <a:pt x="231" y="46"/>
                  </a:lnTo>
                  <a:lnTo>
                    <a:pt x="233" y="45"/>
                  </a:lnTo>
                  <a:lnTo>
                    <a:pt x="235" y="43"/>
                  </a:lnTo>
                  <a:lnTo>
                    <a:pt x="237" y="43"/>
                  </a:lnTo>
                  <a:lnTo>
                    <a:pt x="238" y="43"/>
                  </a:lnTo>
                  <a:lnTo>
                    <a:pt x="240" y="43"/>
                  </a:lnTo>
                  <a:lnTo>
                    <a:pt x="242" y="43"/>
                  </a:lnTo>
                  <a:lnTo>
                    <a:pt x="242" y="41"/>
                  </a:lnTo>
                  <a:lnTo>
                    <a:pt x="244" y="41"/>
                  </a:lnTo>
                  <a:lnTo>
                    <a:pt x="248" y="46"/>
                  </a:lnTo>
                  <a:lnTo>
                    <a:pt x="250" y="48"/>
                  </a:lnTo>
                  <a:lnTo>
                    <a:pt x="252" y="50"/>
                  </a:lnTo>
                  <a:lnTo>
                    <a:pt x="254" y="50"/>
                  </a:lnTo>
                  <a:lnTo>
                    <a:pt x="254" y="52"/>
                  </a:lnTo>
                  <a:lnTo>
                    <a:pt x="256" y="52"/>
                  </a:lnTo>
                  <a:lnTo>
                    <a:pt x="256" y="48"/>
                  </a:lnTo>
                  <a:lnTo>
                    <a:pt x="258" y="48"/>
                  </a:lnTo>
                  <a:lnTo>
                    <a:pt x="260" y="48"/>
                  </a:lnTo>
                  <a:lnTo>
                    <a:pt x="260" y="50"/>
                  </a:lnTo>
                  <a:lnTo>
                    <a:pt x="262" y="50"/>
                  </a:lnTo>
                  <a:lnTo>
                    <a:pt x="264" y="50"/>
                  </a:lnTo>
                  <a:lnTo>
                    <a:pt x="266" y="52"/>
                  </a:lnTo>
                  <a:lnTo>
                    <a:pt x="268" y="52"/>
                  </a:lnTo>
                  <a:lnTo>
                    <a:pt x="270" y="54"/>
                  </a:lnTo>
                  <a:lnTo>
                    <a:pt x="271" y="54"/>
                  </a:lnTo>
                  <a:lnTo>
                    <a:pt x="271" y="52"/>
                  </a:lnTo>
                  <a:lnTo>
                    <a:pt x="273" y="52"/>
                  </a:lnTo>
                  <a:lnTo>
                    <a:pt x="273" y="54"/>
                  </a:lnTo>
                  <a:lnTo>
                    <a:pt x="275" y="56"/>
                  </a:lnTo>
                  <a:lnTo>
                    <a:pt x="277" y="56"/>
                  </a:lnTo>
                  <a:lnTo>
                    <a:pt x="277" y="54"/>
                  </a:lnTo>
                  <a:lnTo>
                    <a:pt x="279" y="56"/>
                  </a:lnTo>
                  <a:lnTo>
                    <a:pt x="279" y="58"/>
                  </a:lnTo>
                  <a:lnTo>
                    <a:pt x="281" y="58"/>
                  </a:lnTo>
                  <a:lnTo>
                    <a:pt x="283" y="60"/>
                  </a:lnTo>
                  <a:lnTo>
                    <a:pt x="285" y="60"/>
                  </a:lnTo>
                  <a:lnTo>
                    <a:pt x="285" y="58"/>
                  </a:lnTo>
                  <a:lnTo>
                    <a:pt x="287" y="58"/>
                  </a:lnTo>
                  <a:lnTo>
                    <a:pt x="289" y="58"/>
                  </a:lnTo>
                  <a:lnTo>
                    <a:pt x="289" y="60"/>
                  </a:lnTo>
                  <a:lnTo>
                    <a:pt x="287" y="60"/>
                  </a:lnTo>
                  <a:lnTo>
                    <a:pt x="287" y="62"/>
                  </a:lnTo>
                  <a:lnTo>
                    <a:pt x="289" y="64"/>
                  </a:lnTo>
                  <a:lnTo>
                    <a:pt x="289" y="66"/>
                  </a:lnTo>
                  <a:lnTo>
                    <a:pt x="287" y="68"/>
                  </a:lnTo>
                  <a:lnTo>
                    <a:pt x="285" y="68"/>
                  </a:lnTo>
                  <a:lnTo>
                    <a:pt x="285" y="70"/>
                  </a:lnTo>
                  <a:lnTo>
                    <a:pt x="283" y="70"/>
                  </a:lnTo>
                  <a:lnTo>
                    <a:pt x="281" y="70"/>
                  </a:lnTo>
                  <a:lnTo>
                    <a:pt x="281" y="72"/>
                  </a:lnTo>
                  <a:lnTo>
                    <a:pt x="283" y="74"/>
                  </a:lnTo>
                  <a:lnTo>
                    <a:pt x="285" y="74"/>
                  </a:lnTo>
                  <a:lnTo>
                    <a:pt x="287" y="74"/>
                  </a:lnTo>
                  <a:lnTo>
                    <a:pt x="287" y="76"/>
                  </a:lnTo>
                  <a:lnTo>
                    <a:pt x="283" y="74"/>
                  </a:lnTo>
                  <a:lnTo>
                    <a:pt x="283" y="76"/>
                  </a:lnTo>
                  <a:lnTo>
                    <a:pt x="281" y="76"/>
                  </a:lnTo>
                  <a:lnTo>
                    <a:pt x="281" y="78"/>
                  </a:lnTo>
                  <a:lnTo>
                    <a:pt x="281" y="79"/>
                  </a:lnTo>
                  <a:lnTo>
                    <a:pt x="283" y="79"/>
                  </a:lnTo>
                  <a:lnTo>
                    <a:pt x="283" y="81"/>
                  </a:lnTo>
                  <a:lnTo>
                    <a:pt x="285" y="83"/>
                  </a:lnTo>
                  <a:lnTo>
                    <a:pt x="285" y="85"/>
                  </a:lnTo>
                  <a:lnTo>
                    <a:pt x="285" y="87"/>
                  </a:lnTo>
                  <a:lnTo>
                    <a:pt x="283" y="91"/>
                  </a:lnTo>
                  <a:lnTo>
                    <a:pt x="283" y="95"/>
                  </a:lnTo>
                  <a:lnTo>
                    <a:pt x="281" y="95"/>
                  </a:lnTo>
                  <a:lnTo>
                    <a:pt x="279" y="95"/>
                  </a:lnTo>
                  <a:lnTo>
                    <a:pt x="277" y="95"/>
                  </a:lnTo>
                  <a:lnTo>
                    <a:pt x="275" y="95"/>
                  </a:lnTo>
                  <a:lnTo>
                    <a:pt x="273" y="95"/>
                  </a:lnTo>
                  <a:lnTo>
                    <a:pt x="271" y="95"/>
                  </a:lnTo>
                  <a:lnTo>
                    <a:pt x="270" y="95"/>
                  </a:lnTo>
                  <a:lnTo>
                    <a:pt x="268" y="95"/>
                  </a:lnTo>
                  <a:lnTo>
                    <a:pt x="266" y="97"/>
                  </a:lnTo>
                  <a:lnTo>
                    <a:pt x="264" y="99"/>
                  </a:lnTo>
                  <a:lnTo>
                    <a:pt x="262" y="99"/>
                  </a:lnTo>
                  <a:lnTo>
                    <a:pt x="260" y="99"/>
                  </a:lnTo>
                  <a:lnTo>
                    <a:pt x="258" y="101"/>
                  </a:lnTo>
                  <a:lnTo>
                    <a:pt x="258" y="105"/>
                  </a:lnTo>
                  <a:lnTo>
                    <a:pt x="258" y="107"/>
                  </a:lnTo>
                  <a:lnTo>
                    <a:pt x="258" y="109"/>
                  </a:lnTo>
                  <a:lnTo>
                    <a:pt x="258" y="111"/>
                  </a:lnTo>
                  <a:lnTo>
                    <a:pt x="256" y="111"/>
                  </a:lnTo>
                  <a:lnTo>
                    <a:pt x="254" y="111"/>
                  </a:lnTo>
                  <a:lnTo>
                    <a:pt x="252" y="111"/>
                  </a:lnTo>
                  <a:lnTo>
                    <a:pt x="250" y="111"/>
                  </a:lnTo>
                  <a:lnTo>
                    <a:pt x="248" y="111"/>
                  </a:lnTo>
                  <a:lnTo>
                    <a:pt x="246" y="111"/>
                  </a:lnTo>
                  <a:lnTo>
                    <a:pt x="244" y="113"/>
                  </a:lnTo>
                  <a:lnTo>
                    <a:pt x="242" y="114"/>
                  </a:lnTo>
                  <a:lnTo>
                    <a:pt x="242" y="113"/>
                  </a:lnTo>
                  <a:lnTo>
                    <a:pt x="240" y="113"/>
                  </a:lnTo>
                  <a:lnTo>
                    <a:pt x="238" y="114"/>
                  </a:lnTo>
                  <a:lnTo>
                    <a:pt x="237" y="116"/>
                  </a:lnTo>
                  <a:lnTo>
                    <a:pt x="235" y="116"/>
                  </a:lnTo>
                  <a:lnTo>
                    <a:pt x="233" y="116"/>
                  </a:lnTo>
                  <a:lnTo>
                    <a:pt x="231" y="116"/>
                  </a:lnTo>
                  <a:lnTo>
                    <a:pt x="229" y="118"/>
                  </a:lnTo>
                  <a:lnTo>
                    <a:pt x="227" y="118"/>
                  </a:lnTo>
                  <a:lnTo>
                    <a:pt x="225" y="120"/>
                  </a:lnTo>
                  <a:lnTo>
                    <a:pt x="225" y="118"/>
                  </a:lnTo>
                  <a:lnTo>
                    <a:pt x="223" y="118"/>
                  </a:lnTo>
                  <a:lnTo>
                    <a:pt x="221" y="118"/>
                  </a:lnTo>
                  <a:lnTo>
                    <a:pt x="219" y="120"/>
                  </a:lnTo>
                  <a:lnTo>
                    <a:pt x="217" y="120"/>
                  </a:lnTo>
                  <a:lnTo>
                    <a:pt x="215" y="122"/>
                  </a:lnTo>
                  <a:lnTo>
                    <a:pt x="213" y="122"/>
                  </a:lnTo>
                  <a:lnTo>
                    <a:pt x="213" y="124"/>
                  </a:lnTo>
                  <a:lnTo>
                    <a:pt x="211" y="126"/>
                  </a:lnTo>
                  <a:lnTo>
                    <a:pt x="209" y="126"/>
                  </a:lnTo>
                  <a:lnTo>
                    <a:pt x="209" y="128"/>
                  </a:lnTo>
                  <a:lnTo>
                    <a:pt x="207" y="130"/>
                  </a:lnTo>
                  <a:lnTo>
                    <a:pt x="205" y="130"/>
                  </a:lnTo>
                  <a:lnTo>
                    <a:pt x="207" y="130"/>
                  </a:lnTo>
                  <a:lnTo>
                    <a:pt x="207" y="128"/>
                  </a:lnTo>
                  <a:lnTo>
                    <a:pt x="209" y="128"/>
                  </a:lnTo>
                  <a:lnTo>
                    <a:pt x="209" y="126"/>
                  </a:lnTo>
                  <a:lnTo>
                    <a:pt x="211" y="126"/>
                  </a:lnTo>
                  <a:lnTo>
                    <a:pt x="211" y="124"/>
                  </a:lnTo>
                  <a:lnTo>
                    <a:pt x="209" y="124"/>
                  </a:lnTo>
                  <a:lnTo>
                    <a:pt x="207" y="126"/>
                  </a:lnTo>
                  <a:lnTo>
                    <a:pt x="205" y="128"/>
                  </a:lnTo>
                  <a:lnTo>
                    <a:pt x="203" y="128"/>
                  </a:lnTo>
                  <a:lnTo>
                    <a:pt x="202" y="128"/>
                  </a:lnTo>
                  <a:lnTo>
                    <a:pt x="200" y="130"/>
                  </a:lnTo>
                  <a:lnTo>
                    <a:pt x="200" y="132"/>
                  </a:lnTo>
                  <a:lnTo>
                    <a:pt x="198" y="132"/>
                  </a:lnTo>
                  <a:lnTo>
                    <a:pt x="196" y="132"/>
                  </a:lnTo>
                  <a:lnTo>
                    <a:pt x="196" y="130"/>
                  </a:lnTo>
                  <a:lnTo>
                    <a:pt x="198" y="130"/>
                  </a:lnTo>
                  <a:lnTo>
                    <a:pt x="200" y="130"/>
                  </a:lnTo>
                  <a:lnTo>
                    <a:pt x="198" y="128"/>
                  </a:lnTo>
                  <a:lnTo>
                    <a:pt x="196" y="128"/>
                  </a:lnTo>
                  <a:lnTo>
                    <a:pt x="194" y="128"/>
                  </a:lnTo>
                  <a:lnTo>
                    <a:pt x="192" y="126"/>
                  </a:lnTo>
                  <a:lnTo>
                    <a:pt x="192" y="128"/>
                  </a:lnTo>
                  <a:lnTo>
                    <a:pt x="192" y="130"/>
                  </a:lnTo>
                  <a:lnTo>
                    <a:pt x="190" y="130"/>
                  </a:lnTo>
                  <a:lnTo>
                    <a:pt x="190" y="128"/>
                  </a:lnTo>
                  <a:lnTo>
                    <a:pt x="188" y="128"/>
                  </a:lnTo>
                  <a:lnTo>
                    <a:pt x="186" y="128"/>
                  </a:lnTo>
                  <a:lnTo>
                    <a:pt x="184" y="128"/>
                  </a:lnTo>
                  <a:lnTo>
                    <a:pt x="186" y="130"/>
                  </a:lnTo>
                  <a:lnTo>
                    <a:pt x="186" y="128"/>
                  </a:lnTo>
                  <a:lnTo>
                    <a:pt x="188" y="128"/>
                  </a:lnTo>
                  <a:lnTo>
                    <a:pt x="188" y="130"/>
                  </a:lnTo>
                  <a:lnTo>
                    <a:pt x="188" y="132"/>
                  </a:lnTo>
                  <a:lnTo>
                    <a:pt x="190" y="132"/>
                  </a:lnTo>
                  <a:lnTo>
                    <a:pt x="190" y="130"/>
                  </a:lnTo>
                  <a:lnTo>
                    <a:pt x="188" y="130"/>
                  </a:lnTo>
                  <a:lnTo>
                    <a:pt x="190" y="130"/>
                  </a:lnTo>
                  <a:lnTo>
                    <a:pt x="192" y="132"/>
                  </a:lnTo>
                  <a:lnTo>
                    <a:pt x="192" y="134"/>
                  </a:lnTo>
                  <a:lnTo>
                    <a:pt x="192" y="132"/>
                  </a:lnTo>
                  <a:lnTo>
                    <a:pt x="194" y="132"/>
                  </a:lnTo>
                  <a:lnTo>
                    <a:pt x="192" y="132"/>
                  </a:lnTo>
                  <a:lnTo>
                    <a:pt x="196" y="132"/>
                  </a:lnTo>
                  <a:lnTo>
                    <a:pt x="196" y="134"/>
                  </a:lnTo>
                  <a:lnTo>
                    <a:pt x="198" y="134"/>
                  </a:lnTo>
                  <a:lnTo>
                    <a:pt x="200" y="134"/>
                  </a:lnTo>
                  <a:lnTo>
                    <a:pt x="198" y="132"/>
                  </a:lnTo>
                  <a:lnTo>
                    <a:pt x="200" y="134"/>
                  </a:lnTo>
                  <a:lnTo>
                    <a:pt x="198" y="136"/>
                  </a:lnTo>
                  <a:lnTo>
                    <a:pt x="200" y="136"/>
                  </a:lnTo>
                  <a:lnTo>
                    <a:pt x="202" y="138"/>
                  </a:lnTo>
                  <a:lnTo>
                    <a:pt x="203" y="140"/>
                  </a:lnTo>
                  <a:lnTo>
                    <a:pt x="205" y="140"/>
                  </a:lnTo>
                  <a:lnTo>
                    <a:pt x="207" y="142"/>
                  </a:lnTo>
                  <a:lnTo>
                    <a:pt x="207" y="144"/>
                  </a:lnTo>
                  <a:lnTo>
                    <a:pt x="205" y="144"/>
                  </a:lnTo>
                  <a:lnTo>
                    <a:pt x="207" y="146"/>
                  </a:lnTo>
                  <a:lnTo>
                    <a:pt x="211" y="146"/>
                  </a:lnTo>
                  <a:lnTo>
                    <a:pt x="209" y="144"/>
                  </a:lnTo>
                  <a:lnTo>
                    <a:pt x="207" y="142"/>
                  </a:lnTo>
                  <a:lnTo>
                    <a:pt x="207" y="140"/>
                  </a:lnTo>
                  <a:lnTo>
                    <a:pt x="205" y="138"/>
                  </a:lnTo>
                  <a:lnTo>
                    <a:pt x="203" y="136"/>
                  </a:lnTo>
                  <a:lnTo>
                    <a:pt x="203" y="134"/>
                  </a:lnTo>
                  <a:lnTo>
                    <a:pt x="202" y="132"/>
                  </a:lnTo>
                  <a:lnTo>
                    <a:pt x="200" y="130"/>
                  </a:lnTo>
                  <a:lnTo>
                    <a:pt x="202" y="130"/>
                  </a:lnTo>
                  <a:lnTo>
                    <a:pt x="203" y="130"/>
                  </a:lnTo>
                  <a:lnTo>
                    <a:pt x="203" y="132"/>
                  </a:lnTo>
                  <a:lnTo>
                    <a:pt x="203" y="134"/>
                  </a:lnTo>
                  <a:lnTo>
                    <a:pt x="205" y="136"/>
                  </a:lnTo>
                  <a:lnTo>
                    <a:pt x="205" y="138"/>
                  </a:lnTo>
                  <a:lnTo>
                    <a:pt x="207" y="140"/>
                  </a:lnTo>
                  <a:lnTo>
                    <a:pt x="209" y="144"/>
                  </a:lnTo>
                  <a:lnTo>
                    <a:pt x="211" y="146"/>
                  </a:lnTo>
                  <a:lnTo>
                    <a:pt x="213" y="146"/>
                  </a:lnTo>
                  <a:lnTo>
                    <a:pt x="215" y="146"/>
                  </a:lnTo>
                  <a:lnTo>
                    <a:pt x="217" y="146"/>
                  </a:lnTo>
                  <a:lnTo>
                    <a:pt x="219" y="144"/>
                  </a:lnTo>
                  <a:lnTo>
                    <a:pt x="221" y="146"/>
                  </a:lnTo>
                  <a:lnTo>
                    <a:pt x="223" y="146"/>
                  </a:lnTo>
                  <a:lnTo>
                    <a:pt x="223" y="144"/>
                  </a:lnTo>
                  <a:lnTo>
                    <a:pt x="227" y="144"/>
                  </a:lnTo>
                  <a:lnTo>
                    <a:pt x="229" y="144"/>
                  </a:lnTo>
                  <a:lnTo>
                    <a:pt x="231" y="144"/>
                  </a:lnTo>
                  <a:lnTo>
                    <a:pt x="233" y="146"/>
                  </a:lnTo>
                  <a:lnTo>
                    <a:pt x="231" y="146"/>
                  </a:lnTo>
                  <a:lnTo>
                    <a:pt x="229" y="146"/>
                  </a:lnTo>
                  <a:lnTo>
                    <a:pt x="229" y="147"/>
                  </a:lnTo>
                  <a:lnTo>
                    <a:pt x="229" y="149"/>
                  </a:lnTo>
                  <a:lnTo>
                    <a:pt x="229" y="151"/>
                  </a:lnTo>
                  <a:lnTo>
                    <a:pt x="225" y="151"/>
                  </a:lnTo>
                  <a:lnTo>
                    <a:pt x="223" y="151"/>
                  </a:lnTo>
                  <a:lnTo>
                    <a:pt x="221" y="151"/>
                  </a:lnTo>
                  <a:lnTo>
                    <a:pt x="219" y="153"/>
                  </a:lnTo>
                  <a:lnTo>
                    <a:pt x="219" y="151"/>
                  </a:lnTo>
                  <a:lnTo>
                    <a:pt x="217" y="151"/>
                  </a:lnTo>
                  <a:lnTo>
                    <a:pt x="217" y="149"/>
                  </a:lnTo>
                  <a:lnTo>
                    <a:pt x="215" y="149"/>
                  </a:lnTo>
                  <a:lnTo>
                    <a:pt x="213" y="149"/>
                  </a:lnTo>
                  <a:lnTo>
                    <a:pt x="213" y="151"/>
                  </a:lnTo>
                  <a:lnTo>
                    <a:pt x="211" y="151"/>
                  </a:lnTo>
                  <a:lnTo>
                    <a:pt x="209" y="153"/>
                  </a:lnTo>
                  <a:lnTo>
                    <a:pt x="207" y="153"/>
                  </a:lnTo>
                  <a:lnTo>
                    <a:pt x="207" y="155"/>
                  </a:lnTo>
                  <a:lnTo>
                    <a:pt x="207" y="157"/>
                  </a:lnTo>
                  <a:lnTo>
                    <a:pt x="205" y="155"/>
                  </a:lnTo>
                  <a:lnTo>
                    <a:pt x="202" y="155"/>
                  </a:lnTo>
                  <a:lnTo>
                    <a:pt x="198" y="157"/>
                  </a:lnTo>
                  <a:lnTo>
                    <a:pt x="196" y="157"/>
                  </a:lnTo>
                  <a:lnTo>
                    <a:pt x="196" y="159"/>
                  </a:lnTo>
                  <a:lnTo>
                    <a:pt x="196" y="161"/>
                  </a:lnTo>
                  <a:lnTo>
                    <a:pt x="192" y="163"/>
                  </a:lnTo>
                  <a:lnTo>
                    <a:pt x="190" y="165"/>
                  </a:lnTo>
                  <a:lnTo>
                    <a:pt x="188" y="165"/>
                  </a:lnTo>
                  <a:lnTo>
                    <a:pt x="186" y="165"/>
                  </a:lnTo>
                  <a:lnTo>
                    <a:pt x="184" y="165"/>
                  </a:lnTo>
                  <a:lnTo>
                    <a:pt x="184" y="163"/>
                  </a:lnTo>
                  <a:lnTo>
                    <a:pt x="182" y="163"/>
                  </a:lnTo>
                  <a:lnTo>
                    <a:pt x="180" y="161"/>
                  </a:lnTo>
                  <a:lnTo>
                    <a:pt x="180" y="159"/>
                  </a:lnTo>
                  <a:lnTo>
                    <a:pt x="182" y="159"/>
                  </a:lnTo>
                  <a:lnTo>
                    <a:pt x="182" y="157"/>
                  </a:lnTo>
                  <a:lnTo>
                    <a:pt x="182" y="155"/>
                  </a:lnTo>
                  <a:lnTo>
                    <a:pt x="184" y="153"/>
                  </a:lnTo>
                  <a:lnTo>
                    <a:pt x="182" y="149"/>
                  </a:lnTo>
                  <a:lnTo>
                    <a:pt x="180" y="149"/>
                  </a:lnTo>
                  <a:lnTo>
                    <a:pt x="180" y="147"/>
                  </a:lnTo>
                  <a:lnTo>
                    <a:pt x="178" y="149"/>
                  </a:lnTo>
                  <a:lnTo>
                    <a:pt x="176" y="147"/>
                  </a:lnTo>
                  <a:lnTo>
                    <a:pt x="174" y="147"/>
                  </a:lnTo>
                  <a:lnTo>
                    <a:pt x="174" y="146"/>
                  </a:lnTo>
                  <a:lnTo>
                    <a:pt x="172" y="146"/>
                  </a:lnTo>
                  <a:lnTo>
                    <a:pt x="170" y="146"/>
                  </a:lnTo>
                  <a:lnTo>
                    <a:pt x="169" y="146"/>
                  </a:lnTo>
                  <a:lnTo>
                    <a:pt x="167" y="146"/>
                  </a:lnTo>
                  <a:lnTo>
                    <a:pt x="165" y="146"/>
                  </a:lnTo>
                  <a:lnTo>
                    <a:pt x="165" y="144"/>
                  </a:lnTo>
                  <a:lnTo>
                    <a:pt x="167" y="144"/>
                  </a:lnTo>
                  <a:lnTo>
                    <a:pt x="167" y="142"/>
                  </a:lnTo>
                  <a:lnTo>
                    <a:pt x="170" y="140"/>
                  </a:lnTo>
                  <a:lnTo>
                    <a:pt x="172" y="140"/>
                  </a:lnTo>
                  <a:lnTo>
                    <a:pt x="174" y="138"/>
                  </a:lnTo>
                  <a:lnTo>
                    <a:pt x="176" y="138"/>
                  </a:lnTo>
                  <a:lnTo>
                    <a:pt x="178" y="138"/>
                  </a:lnTo>
                  <a:lnTo>
                    <a:pt x="178" y="136"/>
                  </a:lnTo>
                  <a:lnTo>
                    <a:pt x="180" y="136"/>
                  </a:lnTo>
                  <a:lnTo>
                    <a:pt x="182" y="136"/>
                  </a:lnTo>
                  <a:lnTo>
                    <a:pt x="184" y="134"/>
                  </a:lnTo>
                  <a:lnTo>
                    <a:pt x="186" y="134"/>
                  </a:lnTo>
                  <a:lnTo>
                    <a:pt x="184" y="134"/>
                  </a:lnTo>
                  <a:lnTo>
                    <a:pt x="184" y="132"/>
                  </a:lnTo>
                  <a:lnTo>
                    <a:pt x="184" y="130"/>
                  </a:lnTo>
                  <a:lnTo>
                    <a:pt x="182" y="128"/>
                  </a:lnTo>
                  <a:lnTo>
                    <a:pt x="182" y="130"/>
                  </a:lnTo>
                  <a:lnTo>
                    <a:pt x="180" y="132"/>
                  </a:lnTo>
                  <a:lnTo>
                    <a:pt x="180" y="130"/>
                  </a:lnTo>
                  <a:lnTo>
                    <a:pt x="178" y="130"/>
                  </a:lnTo>
                  <a:lnTo>
                    <a:pt x="176" y="128"/>
                  </a:lnTo>
                  <a:lnTo>
                    <a:pt x="176" y="130"/>
                  </a:lnTo>
                  <a:lnTo>
                    <a:pt x="172" y="130"/>
                  </a:lnTo>
                  <a:lnTo>
                    <a:pt x="170" y="130"/>
                  </a:lnTo>
                  <a:lnTo>
                    <a:pt x="169" y="130"/>
                  </a:lnTo>
                  <a:lnTo>
                    <a:pt x="167" y="130"/>
                  </a:lnTo>
                  <a:lnTo>
                    <a:pt x="165" y="130"/>
                  </a:lnTo>
                  <a:lnTo>
                    <a:pt x="163" y="130"/>
                  </a:lnTo>
                  <a:lnTo>
                    <a:pt x="161" y="130"/>
                  </a:lnTo>
                  <a:lnTo>
                    <a:pt x="161" y="128"/>
                  </a:lnTo>
                  <a:lnTo>
                    <a:pt x="157" y="126"/>
                  </a:lnTo>
                  <a:lnTo>
                    <a:pt x="155" y="126"/>
                  </a:lnTo>
                  <a:lnTo>
                    <a:pt x="153" y="126"/>
                  </a:lnTo>
                  <a:lnTo>
                    <a:pt x="155" y="126"/>
                  </a:lnTo>
                  <a:lnTo>
                    <a:pt x="157" y="126"/>
                  </a:lnTo>
                  <a:lnTo>
                    <a:pt x="157" y="124"/>
                  </a:lnTo>
                  <a:lnTo>
                    <a:pt x="159" y="124"/>
                  </a:lnTo>
                  <a:lnTo>
                    <a:pt x="157" y="122"/>
                  </a:lnTo>
                  <a:lnTo>
                    <a:pt x="155" y="122"/>
                  </a:lnTo>
                  <a:lnTo>
                    <a:pt x="153" y="122"/>
                  </a:lnTo>
                  <a:lnTo>
                    <a:pt x="151" y="122"/>
                  </a:lnTo>
                  <a:lnTo>
                    <a:pt x="149" y="120"/>
                  </a:lnTo>
                  <a:lnTo>
                    <a:pt x="151" y="120"/>
                  </a:lnTo>
                  <a:lnTo>
                    <a:pt x="153" y="120"/>
                  </a:lnTo>
                  <a:lnTo>
                    <a:pt x="155" y="122"/>
                  </a:lnTo>
                  <a:lnTo>
                    <a:pt x="159" y="122"/>
                  </a:lnTo>
                  <a:lnTo>
                    <a:pt x="161" y="122"/>
                  </a:lnTo>
                  <a:lnTo>
                    <a:pt x="163" y="122"/>
                  </a:lnTo>
                  <a:lnTo>
                    <a:pt x="165" y="122"/>
                  </a:lnTo>
                  <a:lnTo>
                    <a:pt x="165" y="120"/>
                  </a:lnTo>
                  <a:lnTo>
                    <a:pt x="167" y="120"/>
                  </a:lnTo>
                  <a:lnTo>
                    <a:pt x="169" y="118"/>
                  </a:lnTo>
                  <a:lnTo>
                    <a:pt x="167" y="120"/>
                  </a:lnTo>
                  <a:lnTo>
                    <a:pt x="165" y="120"/>
                  </a:lnTo>
                  <a:lnTo>
                    <a:pt x="163" y="120"/>
                  </a:lnTo>
                  <a:lnTo>
                    <a:pt x="161" y="120"/>
                  </a:lnTo>
                  <a:lnTo>
                    <a:pt x="159" y="120"/>
                  </a:lnTo>
                  <a:lnTo>
                    <a:pt x="157" y="120"/>
                  </a:lnTo>
                  <a:lnTo>
                    <a:pt x="157" y="118"/>
                  </a:lnTo>
                  <a:lnTo>
                    <a:pt x="157" y="116"/>
                  </a:lnTo>
                  <a:lnTo>
                    <a:pt x="157" y="114"/>
                  </a:lnTo>
                  <a:lnTo>
                    <a:pt x="157" y="113"/>
                  </a:lnTo>
                  <a:lnTo>
                    <a:pt x="155" y="109"/>
                  </a:lnTo>
                  <a:lnTo>
                    <a:pt x="153" y="107"/>
                  </a:lnTo>
                  <a:lnTo>
                    <a:pt x="153" y="109"/>
                  </a:lnTo>
                  <a:lnTo>
                    <a:pt x="155" y="109"/>
                  </a:lnTo>
                  <a:lnTo>
                    <a:pt x="155" y="111"/>
                  </a:lnTo>
                  <a:lnTo>
                    <a:pt x="155" y="113"/>
                  </a:lnTo>
                  <a:lnTo>
                    <a:pt x="157" y="114"/>
                  </a:lnTo>
                  <a:lnTo>
                    <a:pt x="157" y="113"/>
                  </a:lnTo>
                  <a:lnTo>
                    <a:pt x="157" y="114"/>
                  </a:lnTo>
                  <a:lnTo>
                    <a:pt x="155" y="114"/>
                  </a:lnTo>
                  <a:lnTo>
                    <a:pt x="155" y="116"/>
                  </a:lnTo>
                  <a:lnTo>
                    <a:pt x="155" y="118"/>
                  </a:lnTo>
                  <a:lnTo>
                    <a:pt x="155" y="120"/>
                  </a:lnTo>
                  <a:lnTo>
                    <a:pt x="153" y="120"/>
                  </a:lnTo>
                  <a:lnTo>
                    <a:pt x="153" y="118"/>
                  </a:lnTo>
                  <a:lnTo>
                    <a:pt x="151" y="118"/>
                  </a:lnTo>
                  <a:lnTo>
                    <a:pt x="151" y="120"/>
                  </a:lnTo>
                  <a:lnTo>
                    <a:pt x="149" y="120"/>
                  </a:lnTo>
                  <a:lnTo>
                    <a:pt x="149" y="118"/>
                  </a:lnTo>
                  <a:lnTo>
                    <a:pt x="151" y="118"/>
                  </a:lnTo>
                  <a:lnTo>
                    <a:pt x="151" y="116"/>
                  </a:lnTo>
                  <a:lnTo>
                    <a:pt x="149" y="116"/>
                  </a:lnTo>
                  <a:lnTo>
                    <a:pt x="149" y="118"/>
                  </a:lnTo>
                  <a:lnTo>
                    <a:pt x="147" y="120"/>
                  </a:lnTo>
                  <a:lnTo>
                    <a:pt x="145" y="120"/>
                  </a:lnTo>
                  <a:lnTo>
                    <a:pt x="143" y="120"/>
                  </a:lnTo>
                  <a:lnTo>
                    <a:pt x="141" y="120"/>
                  </a:lnTo>
                  <a:lnTo>
                    <a:pt x="139" y="120"/>
                  </a:lnTo>
                  <a:lnTo>
                    <a:pt x="137" y="122"/>
                  </a:lnTo>
                  <a:lnTo>
                    <a:pt x="137" y="124"/>
                  </a:lnTo>
                  <a:lnTo>
                    <a:pt x="136" y="126"/>
                  </a:lnTo>
                  <a:lnTo>
                    <a:pt x="134" y="130"/>
                  </a:lnTo>
                  <a:lnTo>
                    <a:pt x="130" y="134"/>
                  </a:lnTo>
                  <a:lnTo>
                    <a:pt x="128" y="136"/>
                  </a:lnTo>
                  <a:lnTo>
                    <a:pt x="126" y="136"/>
                  </a:lnTo>
                  <a:lnTo>
                    <a:pt x="124" y="136"/>
                  </a:lnTo>
                  <a:lnTo>
                    <a:pt x="122" y="138"/>
                  </a:lnTo>
                  <a:lnTo>
                    <a:pt x="124" y="138"/>
                  </a:lnTo>
                  <a:lnTo>
                    <a:pt x="122" y="140"/>
                  </a:lnTo>
                  <a:lnTo>
                    <a:pt x="120" y="138"/>
                  </a:lnTo>
                  <a:lnTo>
                    <a:pt x="120" y="136"/>
                  </a:lnTo>
                  <a:lnTo>
                    <a:pt x="118" y="138"/>
                  </a:lnTo>
                  <a:lnTo>
                    <a:pt x="118" y="142"/>
                  </a:lnTo>
                  <a:lnTo>
                    <a:pt x="120" y="142"/>
                  </a:lnTo>
                  <a:lnTo>
                    <a:pt x="120" y="144"/>
                  </a:lnTo>
                  <a:lnTo>
                    <a:pt x="122" y="144"/>
                  </a:lnTo>
                  <a:lnTo>
                    <a:pt x="122" y="146"/>
                  </a:lnTo>
                  <a:lnTo>
                    <a:pt x="120" y="147"/>
                  </a:lnTo>
                  <a:lnTo>
                    <a:pt x="120" y="146"/>
                  </a:lnTo>
                  <a:lnTo>
                    <a:pt x="118" y="146"/>
                  </a:lnTo>
                  <a:lnTo>
                    <a:pt x="118" y="144"/>
                  </a:lnTo>
                  <a:lnTo>
                    <a:pt x="116" y="144"/>
                  </a:lnTo>
                  <a:lnTo>
                    <a:pt x="114" y="144"/>
                  </a:lnTo>
                  <a:lnTo>
                    <a:pt x="112" y="144"/>
                  </a:lnTo>
                  <a:lnTo>
                    <a:pt x="108" y="146"/>
                  </a:lnTo>
                  <a:lnTo>
                    <a:pt x="106" y="146"/>
                  </a:lnTo>
                  <a:lnTo>
                    <a:pt x="106" y="147"/>
                  </a:lnTo>
                  <a:lnTo>
                    <a:pt x="104" y="147"/>
                  </a:lnTo>
                  <a:lnTo>
                    <a:pt x="102" y="147"/>
                  </a:lnTo>
                  <a:lnTo>
                    <a:pt x="99" y="146"/>
                  </a:lnTo>
                  <a:lnTo>
                    <a:pt x="97" y="144"/>
                  </a:lnTo>
                  <a:lnTo>
                    <a:pt x="97" y="142"/>
                  </a:lnTo>
                  <a:lnTo>
                    <a:pt x="99" y="142"/>
                  </a:lnTo>
                  <a:lnTo>
                    <a:pt x="101" y="142"/>
                  </a:lnTo>
                  <a:lnTo>
                    <a:pt x="102" y="142"/>
                  </a:lnTo>
                  <a:lnTo>
                    <a:pt x="101" y="140"/>
                  </a:lnTo>
                  <a:lnTo>
                    <a:pt x="101" y="138"/>
                  </a:lnTo>
                  <a:lnTo>
                    <a:pt x="102" y="136"/>
                  </a:lnTo>
                  <a:lnTo>
                    <a:pt x="104" y="136"/>
                  </a:lnTo>
                  <a:lnTo>
                    <a:pt x="104" y="134"/>
                  </a:lnTo>
                  <a:lnTo>
                    <a:pt x="104" y="132"/>
                  </a:lnTo>
                  <a:lnTo>
                    <a:pt x="106" y="132"/>
                  </a:lnTo>
                  <a:lnTo>
                    <a:pt x="108" y="132"/>
                  </a:lnTo>
                  <a:lnTo>
                    <a:pt x="110" y="128"/>
                  </a:lnTo>
                  <a:lnTo>
                    <a:pt x="108" y="126"/>
                  </a:lnTo>
                  <a:lnTo>
                    <a:pt x="108" y="124"/>
                  </a:lnTo>
                  <a:lnTo>
                    <a:pt x="108" y="122"/>
                  </a:lnTo>
                  <a:lnTo>
                    <a:pt x="110" y="122"/>
                  </a:lnTo>
                  <a:lnTo>
                    <a:pt x="112" y="120"/>
                  </a:lnTo>
                  <a:lnTo>
                    <a:pt x="112" y="122"/>
                  </a:lnTo>
                  <a:lnTo>
                    <a:pt x="112" y="124"/>
                  </a:lnTo>
                  <a:lnTo>
                    <a:pt x="114" y="124"/>
                  </a:lnTo>
                  <a:lnTo>
                    <a:pt x="114" y="122"/>
                  </a:lnTo>
                  <a:lnTo>
                    <a:pt x="118" y="122"/>
                  </a:lnTo>
                  <a:lnTo>
                    <a:pt x="116" y="124"/>
                  </a:lnTo>
                  <a:lnTo>
                    <a:pt x="118" y="124"/>
                  </a:lnTo>
                  <a:lnTo>
                    <a:pt x="120" y="124"/>
                  </a:lnTo>
                  <a:lnTo>
                    <a:pt x="122" y="124"/>
                  </a:lnTo>
                  <a:lnTo>
                    <a:pt x="124" y="126"/>
                  </a:lnTo>
                  <a:lnTo>
                    <a:pt x="124" y="124"/>
                  </a:lnTo>
                  <a:lnTo>
                    <a:pt x="126" y="124"/>
                  </a:lnTo>
                  <a:lnTo>
                    <a:pt x="128" y="124"/>
                  </a:lnTo>
                  <a:lnTo>
                    <a:pt x="126" y="124"/>
                  </a:lnTo>
                  <a:lnTo>
                    <a:pt x="126" y="122"/>
                  </a:lnTo>
                  <a:lnTo>
                    <a:pt x="124" y="122"/>
                  </a:lnTo>
                  <a:lnTo>
                    <a:pt x="124" y="120"/>
                  </a:lnTo>
                  <a:lnTo>
                    <a:pt x="124" y="116"/>
                  </a:lnTo>
                  <a:lnTo>
                    <a:pt x="124" y="114"/>
                  </a:lnTo>
                  <a:lnTo>
                    <a:pt x="122" y="114"/>
                  </a:lnTo>
                  <a:lnTo>
                    <a:pt x="118" y="113"/>
                  </a:lnTo>
                  <a:lnTo>
                    <a:pt x="118" y="111"/>
                  </a:lnTo>
                  <a:lnTo>
                    <a:pt x="118" y="109"/>
                  </a:lnTo>
                  <a:lnTo>
                    <a:pt x="118" y="107"/>
                  </a:lnTo>
                  <a:lnTo>
                    <a:pt x="118" y="105"/>
                  </a:lnTo>
                  <a:lnTo>
                    <a:pt x="116" y="105"/>
                  </a:lnTo>
                  <a:lnTo>
                    <a:pt x="116" y="107"/>
                  </a:lnTo>
                  <a:lnTo>
                    <a:pt x="116" y="105"/>
                  </a:lnTo>
                  <a:lnTo>
                    <a:pt x="114" y="105"/>
                  </a:lnTo>
                  <a:lnTo>
                    <a:pt x="114" y="103"/>
                  </a:lnTo>
                  <a:lnTo>
                    <a:pt x="112" y="103"/>
                  </a:lnTo>
                  <a:lnTo>
                    <a:pt x="112" y="101"/>
                  </a:lnTo>
                  <a:lnTo>
                    <a:pt x="112" y="99"/>
                  </a:lnTo>
                  <a:lnTo>
                    <a:pt x="114" y="97"/>
                  </a:lnTo>
                  <a:lnTo>
                    <a:pt x="112" y="93"/>
                  </a:lnTo>
                  <a:lnTo>
                    <a:pt x="112" y="91"/>
                  </a:lnTo>
                  <a:lnTo>
                    <a:pt x="110" y="91"/>
                  </a:lnTo>
                  <a:lnTo>
                    <a:pt x="110" y="93"/>
                  </a:lnTo>
                  <a:lnTo>
                    <a:pt x="108" y="93"/>
                  </a:lnTo>
                  <a:lnTo>
                    <a:pt x="108" y="91"/>
                  </a:lnTo>
                  <a:lnTo>
                    <a:pt x="106" y="91"/>
                  </a:lnTo>
                  <a:lnTo>
                    <a:pt x="106" y="89"/>
                  </a:lnTo>
                  <a:lnTo>
                    <a:pt x="104" y="89"/>
                  </a:lnTo>
                  <a:lnTo>
                    <a:pt x="102" y="89"/>
                  </a:lnTo>
                  <a:lnTo>
                    <a:pt x="102" y="87"/>
                  </a:lnTo>
                  <a:lnTo>
                    <a:pt x="101" y="89"/>
                  </a:lnTo>
                  <a:lnTo>
                    <a:pt x="99" y="87"/>
                  </a:lnTo>
                  <a:lnTo>
                    <a:pt x="97" y="87"/>
                  </a:lnTo>
                  <a:lnTo>
                    <a:pt x="95" y="87"/>
                  </a:lnTo>
                  <a:lnTo>
                    <a:pt x="95" y="85"/>
                  </a:lnTo>
                  <a:lnTo>
                    <a:pt x="93" y="85"/>
                  </a:lnTo>
                  <a:lnTo>
                    <a:pt x="91" y="85"/>
                  </a:lnTo>
                  <a:lnTo>
                    <a:pt x="91" y="83"/>
                  </a:lnTo>
                  <a:lnTo>
                    <a:pt x="89" y="81"/>
                  </a:lnTo>
                  <a:lnTo>
                    <a:pt x="85" y="81"/>
                  </a:lnTo>
                  <a:lnTo>
                    <a:pt x="85" y="83"/>
                  </a:lnTo>
                  <a:lnTo>
                    <a:pt x="81" y="83"/>
                  </a:lnTo>
                  <a:lnTo>
                    <a:pt x="77" y="83"/>
                  </a:lnTo>
                  <a:lnTo>
                    <a:pt x="73" y="85"/>
                  </a:lnTo>
                  <a:lnTo>
                    <a:pt x="71" y="85"/>
                  </a:lnTo>
                  <a:lnTo>
                    <a:pt x="69" y="87"/>
                  </a:lnTo>
                  <a:lnTo>
                    <a:pt x="68" y="87"/>
                  </a:lnTo>
                  <a:lnTo>
                    <a:pt x="66" y="87"/>
                  </a:lnTo>
                  <a:lnTo>
                    <a:pt x="66" y="89"/>
                  </a:lnTo>
                  <a:lnTo>
                    <a:pt x="64" y="91"/>
                  </a:lnTo>
                  <a:lnTo>
                    <a:pt x="62" y="91"/>
                  </a:lnTo>
                  <a:lnTo>
                    <a:pt x="60" y="91"/>
                  </a:lnTo>
                  <a:lnTo>
                    <a:pt x="58" y="93"/>
                  </a:lnTo>
                  <a:lnTo>
                    <a:pt x="56" y="93"/>
                  </a:lnTo>
                  <a:lnTo>
                    <a:pt x="54" y="93"/>
                  </a:lnTo>
                  <a:lnTo>
                    <a:pt x="52" y="93"/>
                  </a:lnTo>
                  <a:lnTo>
                    <a:pt x="50" y="93"/>
                  </a:lnTo>
                  <a:lnTo>
                    <a:pt x="48" y="93"/>
                  </a:lnTo>
                  <a:lnTo>
                    <a:pt x="48" y="95"/>
                  </a:lnTo>
                  <a:lnTo>
                    <a:pt x="46" y="97"/>
                  </a:lnTo>
                  <a:lnTo>
                    <a:pt x="44" y="97"/>
                  </a:lnTo>
                  <a:lnTo>
                    <a:pt x="42" y="97"/>
                  </a:lnTo>
                  <a:lnTo>
                    <a:pt x="42" y="95"/>
                  </a:lnTo>
                  <a:lnTo>
                    <a:pt x="40" y="95"/>
                  </a:lnTo>
                  <a:lnTo>
                    <a:pt x="40" y="93"/>
                  </a:lnTo>
                  <a:lnTo>
                    <a:pt x="38" y="93"/>
                  </a:lnTo>
                  <a:lnTo>
                    <a:pt x="36" y="93"/>
                  </a:lnTo>
                  <a:lnTo>
                    <a:pt x="35" y="93"/>
                  </a:lnTo>
                  <a:lnTo>
                    <a:pt x="33" y="93"/>
                  </a:lnTo>
                  <a:lnTo>
                    <a:pt x="31" y="93"/>
                  </a:lnTo>
                  <a:lnTo>
                    <a:pt x="29" y="93"/>
                  </a:lnTo>
                  <a:lnTo>
                    <a:pt x="27" y="93"/>
                  </a:lnTo>
                  <a:lnTo>
                    <a:pt x="21" y="91"/>
                  </a:lnTo>
                  <a:lnTo>
                    <a:pt x="19" y="91"/>
                  </a:lnTo>
                  <a:lnTo>
                    <a:pt x="17" y="91"/>
                  </a:lnTo>
                  <a:lnTo>
                    <a:pt x="17" y="89"/>
                  </a:lnTo>
                  <a:lnTo>
                    <a:pt x="15" y="89"/>
                  </a:lnTo>
                  <a:lnTo>
                    <a:pt x="15" y="91"/>
                  </a:lnTo>
                  <a:lnTo>
                    <a:pt x="13" y="91"/>
                  </a:lnTo>
                  <a:lnTo>
                    <a:pt x="11" y="93"/>
                  </a:lnTo>
                  <a:lnTo>
                    <a:pt x="11" y="91"/>
                  </a:lnTo>
                  <a:lnTo>
                    <a:pt x="9" y="89"/>
                  </a:lnTo>
                  <a:lnTo>
                    <a:pt x="7" y="89"/>
                  </a:lnTo>
                  <a:lnTo>
                    <a:pt x="5" y="89"/>
                  </a:lnTo>
                  <a:lnTo>
                    <a:pt x="5" y="87"/>
                  </a:lnTo>
                  <a:lnTo>
                    <a:pt x="3" y="87"/>
                  </a:lnTo>
                  <a:lnTo>
                    <a:pt x="1" y="85"/>
                  </a:lnTo>
                  <a:lnTo>
                    <a:pt x="1" y="83"/>
                  </a:lnTo>
                  <a:lnTo>
                    <a:pt x="0" y="83"/>
                  </a:lnTo>
                  <a:lnTo>
                    <a:pt x="0" y="79"/>
                  </a:lnTo>
                  <a:lnTo>
                    <a:pt x="1" y="78"/>
                  </a:lnTo>
                  <a:lnTo>
                    <a:pt x="3" y="76"/>
                  </a:lnTo>
                  <a:lnTo>
                    <a:pt x="3" y="74"/>
                  </a:lnTo>
                  <a:lnTo>
                    <a:pt x="3" y="72"/>
                  </a:lnTo>
                  <a:lnTo>
                    <a:pt x="5" y="72"/>
                  </a:lnTo>
                  <a:lnTo>
                    <a:pt x="5" y="70"/>
                  </a:lnTo>
                  <a:lnTo>
                    <a:pt x="9" y="70"/>
                  </a:lnTo>
                  <a:lnTo>
                    <a:pt x="11" y="72"/>
                  </a:lnTo>
                  <a:lnTo>
                    <a:pt x="11" y="70"/>
                  </a:lnTo>
                  <a:lnTo>
                    <a:pt x="11" y="68"/>
                  </a:lnTo>
                  <a:lnTo>
                    <a:pt x="9" y="68"/>
                  </a:lnTo>
                  <a:lnTo>
                    <a:pt x="7" y="68"/>
                  </a:lnTo>
                  <a:lnTo>
                    <a:pt x="7" y="66"/>
                  </a:lnTo>
                  <a:lnTo>
                    <a:pt x="9" y="66"/>
                  </a:lnTo>
                  <a:lnTo>
                    <a:pt x="9" y="62"/>
                  </a:lnTo>
                  <a:lnTo>
                    <a:pt x="7" y="62"/>
                  </a:lnTo>
                  <a:lnTo>
                    <a:pt x="7" y="60"/>
                  </a:lnTo>
                  <a:lnTo>
                    <a:pt x="7" y="58"/>
                  </a:lnTo>
                  <a:lnTo>
                    <a:pt x="9" y="56"/>
                  </a:lnTo>
                  <a:lnTo>
                    <a:pt x="15" y="50"/>
                  </a:lnTo>
                  <a:lnTo>
                    <a:pt x="17" y="48"/>
                  </a:lnTo>
                  <a:lnTo>
                    <a:pt x="19" y="46"/>
                  </a:lnTo>
                  <a:lnTo>
                    <a:pt x="21" y="45"/>
                  </a:lnTo>
                  <a:lnTo>
                    <a:pt x="23" y="45"/>
                  </a:lnTo>
                  <a:lnTo>
                    <a:pt x="23" y="43"/>
                  </a:lnTo>
                  <a:lnTo>
                    <a:pt x="25" y="43"/>
                  </a:lnTo>
                  <a:lnTo>
                    <a:pt x="25" y="41"/>
                  </a:lnTo>
                  <a:lnTo>
                    <a:pt x="27" y="41"/>
                  </a:lnTo>
                  <a:lnTo>
                    <a:pt x="29" y="41"/>
                  </a:lnTo>
                  <a:lnTo>
                    <a:pt x="31" y="39"/>
                  </a:lnTo>
                  <a:lnTo>
                    <a:pt x="31" y="37"/>
                  </a:lnTo>
                  <a:lnTo>
                    <a:pt x="31" y="35"/>
                  </a:lnTo>
                  <a:lnTo>
                    <a:pt x="29" y="35"/>
                  </a:lnTo>
                  <a:lnTo>
                    <a:pt x="29" y="33"/>
                  </a:lnTo>
                  <a:lnTo>
                    <a:pt x="31" y="33"/>
                  </a:lnTo>
                  <a:lnTo>
                    <a:pt x="31" y="31"/>
                  </a:lnTo>
                  <a:lnTo>
                    <a:pt x="29" y="31"/>
                  </a:lnTo>
                  <a:lnTo>
                    <a:pt x="27" y="29"/>
                  </a:lnTo>
                  <a:lnTo>
                    <a:pt x="27" y="27"/>
                  </a:lnTo>
                  <a:lnTo>
                    <a:pt x="25" y="25"/>
                  </a:lnTo>
                  <a:lnTo>
                    <a:pt x="23" y="23"/>
                  </a:lnTo>
                  <a:lnTo>
                    <a:pt x="23" y="21"/>
                  </a:lnTo>
                  <a:lnTo>
                    <a:pt x="23" y="19"/>
                  </a:lnTo>
                  <a:lnTo>
                    <a:pt x="23" y="17"/>
                  </a:lnTo>
                  <a:lnTo>
                    <a:pt x="23" y="15"/>
                  </a:lnTo>
                  <a:lnTo>
                    <a:pt x="25" y="15"/>
                  </a:lnTo>
                  <a:lnTo>
                    <a:pt x="27" y="15"/>
                  </a:lnTo>
                  <a:lnTo>
                    <a:pt x="29" y="15"/>
                  </a:lnTo>
                  <a:lnTo>
                    <a:pt x="29" y="17"/>
                  </a:lnTo>
                  <a:lnTo>
                    <a:pt x="29" y="15"/>
                  </a:lnTo>
                  <a:lnTo>
                    <a:pt x="31" y="15"/>
                  </a:lnTo>
                  <a:lnTo>
                    <a:pt x="33" y="13"/>
                  </a:lnTo>
                  <a:lnTo>
                    <a:pt x="35" y="12"/>
                  </a:lnTo>
                  <a:lnTo>
                    <a:pt x="35" y="10"/>
                  </a:lnTo>
                  <a:lnTo>
                    <a:pt x="40" y="10"/>
                  </a:lnTo>
                  <a:lnTo>
                    <a:pt x="42" y="10"/>
                  </a:lnTo>
                  <a:lnTo>
                    <a:pt x="44" y="10"/>
                  </a:lnTo>
                  <a:lnTo>
                    <a:pt x="46" y="10"/>
                  </a:lnTo>
                  <a:lnTo>
                    <a:pt x="48" y="8"/>
                  </a:lnTo>
                  <a:lnTo>
                    <a:pt x="50" y="8"/>
                  </a:lnTo>
                  <a:lnTo>
                    <a:pt x="50" y="10"/>
                  </a:lnTo>
                  <a:lnTo>
                    <a:pt x="52" y="10"/>
                  </a:lnTo>
                  <a:lnTo>
                    <a:pt x="54" y="10"/>
                  </a:lnTo>
                  <a:lnTo>
                    <a:pt x="56" y="10"/>
                  </a:lnTo>
                  <a:lnTo>
                    <a:pt x="58" y="10"/>
                  </a:lnTo>
                  <a:lnTo>
                    <a:pt x="62" y="10"/>
                  </a:lnTo>
                  <a:lnTo>
                    <a:pt x="64" y="10"/>
                  </a:lnTo>
                  <a:lnTo>
                    <a:pt x="64" y="12"/>
                  </a:lnTo>
                  <a:lnTo>
                    <a:pt x="66" y="12"/>
                  </a:lnTo>
                  <a:lnTo>
                    <a:pt x="68" y="12"/>
                  </a:lnTo>
                  <a:lnTo>
                    <a:pt x="69" y="12"/>
                  </a:lnTo>
                  <a:lnTo>
                    <a:pt x="71" y="12"/>
                  </a:lnTo>
                  <a:lnTo>
                    <a:pt x="73" y="12"/>
                  </a:lnTo>
                  <a:lnTo>
                    <a:pt x="75" y="13"/>
                  </a:lnTo>
                  <a:lnTo>
                    <a:pt x="77" y="13"/>
                  </a:lnTo>
                  <a:lnTo>
                    <a:pt x="79" y="13"/>
                  </a:lnTo>
                  <a:lnTo>
                    <a:pt x="81" y="13"/>
                  </a:lnTo>
                  <a:lnTo>
                    <a:pt x="81" y="15"/>
                  </a:lnTo>
                  <a:lnTo>
                    <a:pt x="83" y="15"/>
                  </a:lnTo>
                  <a:lnTo>
                    <a:pt x="85" y="15"/>
                  </a:lnTo>
                  <a:lnTo>
                    <a:pt x="87" y="15"/>
                  </a:lnTo>
                  <a:lnTo>
                    <a:pt x="89" y="15"/>
                  </a:lnTo>
                  <a:lnTo>
                    <a:pt x="89" y="17"/>
                  </a:lnTo>
                  <a:lnTo>
                    <a:pt x="87" y="19"/>
                  </a:lnTo>
                  <a:lnTo>
                    <a:pt x="89" y="19"/>
                  </a:lnTo>
                  <a:lnTo>
                    <a:pt x="91" y="17"/>
                  </a:lnTo>
                  <a:lnTo>
                    <a:pt x="91" y="15"/>
                  </a:lnTo>
                  <a:lnTo>
                    <a:pt x="93" y="15"/>
                  </a:lnTo>
                  <a:lnTo>
                    <a:pt x="93" y="17"/>
                  </a:lnTo>
                  <a:lnTo>
                    <a:pt x="95" y="17"/>
                  </a:lnTo>
                  <a:lnTo>
                    <a:pt x="95" y="15"/>
                  </a:lnTo>
                  <a:lnTo>
                    <a:pt x="97" y="15"/>
                  </a:lnTo>
                  <a:lnTo>
                    <a:pt x="99" y="17"/>
                  </a:lnTo>
                  <a:lnTo>
                    <a:pt x="101" y="17"/>
                  </a:lnTo>
                  <a:lnTo>
                    <a:pt x="102" y="17"/>
                  </a:lnTo>
                  <a:lnTo>
                    <a:pt x="104" y="19"/>
                  </a:lnTo>
                  <a:lnTo>
                    <a:pt x="106" y="17"/>
                  </a:lnTo>
                  <a:lnTo>
                    <a:pt x="110" y="15"/>
                  </a:lnTo>
                  <a:lnTo>
                    <a:pt x="112" y="15"/>
                  </a:lnTo>
                  <a:lnTo>
                    <a:pt x="112" y="17"/>
                  </a:lnTo>
                  <a:lnTo>
                    <a:pt x="114" y="21"/>
                  </a:lnTo>
                  <a:lnTo>
                    <a:pt x="116" y="21"/>
                  </a:lnTo>
                  <a:lnTo>
                    <a:pt x="120" y="19"/>
                  </a:lnTo>
                  <a:lnTo>
                    <a:pt x="122" y="19"/>
                  </a:lnTo>
                  <a:lnTo>
                    <a:pt x="124" y="19"/>
                  </a:lnTo>
                  <a:lnTo>
                    <a:pt x="126" y="19"/>
                  </a:lnTo>
                  <a:lnTo>
                    <a:pt x="128" y="19"/>
                  </a:lnTo>
                  <a:lnTo>
                    <a:pt x="132" y="21"/>
                  </a:lnTo>
                  <a:lnTo>
                    <a:pt x="134" y="23"/>
                  </a:lnTo>
                  <a:lnTo>
                    <a:pt x="136" y="21"/>
                  </a:lnTo>
                  <a:lnTo>
                    <a:pt x="136" y="19"/>
                  </a:lnTo>
                  <a:lnTo>
                    <a:pt x="134" y="17"/>
                  </a:lnTo>
                  <a:lnTo>
                    <a:pt x="134" y="15"/>
                  </a:lnTo>
                  <a:lnTo>
                    <a:pt x="136" y="13"/>
                  </a:lnTo>
                  <a:lnTo>
                    <a:pt x="136" y="12"/>
                  </a:lnTo>
                  <a:lnTo>
                    <a:pt x="137" y="10"/>
                  </a:lnTo>
                  <a:lnTo>
                    <a:pt x="139" y="10"/>
                  </a:lnTo>
                  <a:lnTo>
                    <a:pt x="139" y="8"/>
                  </a:lnTo>
                  <a:lnTo>
                    <a:pt x="141" y="8"/>
                  </a:lnTo>
                  <a:lnTo>
                    <a:pt x="139" y="8"/>
                  </a:lnTo>
                  <a:lnTo>
                    <a:pt x="139" y="6"/>
                  </a:lnTo>
                  <a:lnTo>
                    <a:pt x="141" y="6"/>
                  </a:lnTo>
                  <a:lnTo>
                    <a:pt x="143" y="6"/>
                  </a:lnTo>
                  <a:lnTo>
                    <a:pt x="145" y="6"/>
                  </a:lnTo>
                  <a:lnTo>
                    <a:pt x="147" y="6"/>
                  </a:lnTo>
                  <a:lnTo>
                    <a:pt x="149" y="6"/>
                  </a:lnTo>
                  <a:lnTo>
                    <a:pt x="151" y="6"/>
                  </a:lnTo>
                  <a:lnTo>
                    <a:pt x="153" y="6"/>
                  </a:lnTo>
                  <a:lnTo>
                    <a:pt x="155" y="6"/>
                  </a:lnTo>
                  <a:lnTo>
                    <a:pt x="157" y="6"/>
                  </a:lnTo>
                  <a:lnTo>
                    <a:pt x="159" y="6"/>
                  </a:lnTo>
                  <a:lnTo>
                    <a:pt x="161" y="6"/>
                  </a:lnTo>
                  <a:lnTo>
                    <a:pt x="163" y="6"/>
                  </a:lnTo>
                  <a:lnTo>
                    <a:pt x="163" y="4"/>
                  </a:lnTo>
                  <a:lnTo>
                    <a:pt x="163" y="0"/>
                  </a:lnTo>
                  <a:lnTo>
                    <a:pt x="165" y="0"/>
                  </a:lnTo>
                  <a:lnTo>
                    <a:pt x="167" y="0"/>
                  </a:lnTo>
                  <a:lnTo>
                    <a:pt x="167" y="2"/>
                  </a:lnTo>
                  <a:lnTo>
                    <a:pt x="169" y="2"/>
                  </a:lnTo>
                  <a:lnTo>
                    <a:pt x="170" y="2"/>
                  </a:lnTo>
                  <a:lnTo>
                    <a:pt x="172" y="2"/>
                  </a:lnTo>
                  <a:lnTo>
                    <a:pt x="174" y="2"/>
                  </a:lnTo>
                  <a:lnTo>
                    <a:pt x="176" y="0"/>
                  </a:lnTo>
                  <a:lnTo>
                    <a:pt x="18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8" name="Uganda"/>
            <p:cNvSpPr>
              <a:spLocks/>
            </p:cNvSpPr>
            <p:nvPr/>
          </p:nvSpPr>
          <p:spPr bwMode="auto">
            <a:xfrm>
              <a:off x="6555050" y="4113969"/>
              <a:ext cx="172326" cy="182229"/>
            </a:xfrm>
            <a:custGeom>
              <a:avLst/>
              <a:gdLst>
                <a:gd name="T0" fmla="*/ 80 w 87"/>
                <a:gd name="T1" fmla="*/ 10 h 92"/>
                <a:gd name="T2" fmla="*/ 80 w 87"/>
                <a:gd name="T3" fmla="*/ 16 h 92"/>
                <a:gd name="T4" fmla="*/ 82 w 87"/>
                <a:gd name="T5" fmla="*/ 20 h 92"/>
                <a:gd name="T6" fmla="*/ 84 w 87"/>
                <a:gd name="T7" fmla="*/ 22 h 92"/>
                <a:gd name="T8" fmla="*/ 85 w 87"/>
                <a:gd name="T9" fmla="*/ 28 h 92"/>
                <a:gd name="T10" fmla="*/ 87 w 87"/>
                <a:gd name="T11" fmla="*/ 33 h 92"/>
                <a:gd name="T12" fmla="*/ 87 w 87"/>
                <a:gd name="T13" fmla="*/ 43 h 92"/>
                <a:gd name="T14" fmla="*/ 85 w 87"/>
                <a:gd name="T15" fmla="*/ 45 h 92"/>
                <a:gd name="T16" fmla="*/ 85 w 87"/>
                <a:gd name="T17" fmla="*/ 47 h 92"/>
                <a:gd name="T18" fmla="*/ 84 w 87"/>
                <a:gd name="T19" fmla="*/ 49 h 92"/>
                <a:gd name="T20" fmla="*/ 80 w 87"/>
                <a:gd name="T21" fmla="*/ 51 h 92"/>
                <a:gd name="T22" fmla="*/ 80 w 87"/>
                <a:gd name="T23" fmla="*/ 53 h 92"/>
                <a:gd name="T24" fmla="*/ 76 w 87"/>
                <a:gd name="T25" fmla="*/ 59 h 92"/>
                <a:gd name="T26" fmla="*/ 72 w 87"/>
                <a:gd name="T27" fmla="*/ 64 h 92"/>
                <a:gd name="T28" fmla="*/ 70 w 87"/>
                <a:gd name="T29" fmla="*/ 68 h 92"/>
                <a:gd name="T30" fmla="*/ 70 w 87"/>
                <a:gd name="T31" fmla="*/ 84 h 92"/>
                <a:gd name="T32" fmla="*/ 62 w 87"/>
                <a:gd name="T33" fmla="*/ 84 h 92"/>
                <a:gd name="T34" fmla="*/ 54 w 87"/>
                <a:gd name="T35" fmla="*/ 84 h 92"/>
                <a:gd name="T36" fmla="*/ 37 w 87"/>
                <a:gd name="T37" fmla="*/ 84 h 92"/>
                <a:gd name="T38" fmla="*/ 27 w 87"/>
                <a:gd name="T39" fmla="*/ 84 h 92"/>
                <a:gd name="T40" fmla="*/ 18 w 87"/>
                <a:gd name="T41" fmla="*/ 84 h 92"/>
                <a:gd name="T42" fmla="*/ 14 w 87"/>
                <a:gd name="T43" fmla="*/ 86 h 92"/>
                <a:gd name="T44" fmla="*/ 10 w 87"/>
                <a:gd name="T45" fmla="*/ 90 h 92"/>
                <a:gd name="T46" fmla="*/ 6 w 87"/>
                <a:gd name="T47" fmla="*/ 92 h 92"/>
                <a:gd name="T48" fmla="*/ 4 w 87"/>
                <a:gd name="T49" fmla="*/ 90 h 92"/>
                <a:gd name="T50" fmla="*/ 2 w 87"/>
                <a:gd name="T51" fmla="*/ 90 h 92"/>
                <a:gd name="T52" fmla="*/ 0 w 87"/>
                <a:gd name="T53" fmla="*/ 84 h 92"/>
                <a:gd name="T54" fmla="*/ 2 w 87"/>
                <a:gd name="T55" fmla="*/ 78 h 92"/>
                <a:gd name="T56" fmla="*/ 2 w 87"/>
                <a:gd name="T57" fmla="*/ 72 h 92"/>
                <a:gd name="T58" fmla="*/ 2 w 87"/>
                <a:gd name="T59" fmla="*/ 66 h 92"/>
                <a:gd name="T60" fmla="*/ 6 w 87"/>
                <a:gd name="T61" fmla="*/ 61 h 92"/>
                <a:gd name="T62" fmla="*/ 6 w 87"/>
                <a:gd name="T63" fmla="*/ 55 h 92"/>
                <a:gd name="T64" fmla="*/ 8 w 87"/>
                <a:gd name="T65" fmla="*/ 55 h 92"/>
                <a:gd name="T66" fmla="*/ 10 w 87"/>
                <a:gd name="T67" fmla="*/ 51 h 92"/>
                <a:gd name="T68" fmla="*/ 14 w 87"/>
                <a:gd name="T69" fmla="*/ 49 h 92"/>
                <a:gd name="T70" fmla="*/ 18 w 87"/>
                <a:gd name="T71" fmla="*/ 45 h 92"/>
                <a:gd name="T72" fmla="*/ 27 w 87"/>
                <a:gd name="T73" fmla="*/ 33 h 92"/>
                <a:gd name="T74" fmla="*/ 23 w 87"/>
                <a:gd name="T75" fmla="*/ 29 h 92"/>
                <a:gd name="T76" fmla="*/ 21 w 87"/>
                <a:gd name="T77" fmla="*/ 31 h 92"/>
                <a:gd name="T78" fmla="*/ 19 w 87"/>
                <a:gd name="T79" fmla="*/ 26 h 92"/>
                <a:gd name="T80" fmla="*/ 21 w 87"/>
                <a:gd name="T81" fmla="*/ 20 h 92"/>
                <a:gd name="T82" fmla="*/ 21 w 87"/>
                <a:gd name="T83" fmla="*/ 16 h 92"/>
                <a:gd name="T84" fmla="*/ 21 w 87"/>
                <a:gd name="T85" fmla="*/ 12 h 92"/>
                <a:gd name="T86" fmla="*/ 23 w 87"/>
                <a:gd name="T87" fmla="*/ 8 h 92"/>
                <a:gd name="T88" fmla="*/ 31 w 87"/>
                <a:gd name="T89" fmla="*/ 8 h 92"/>
                <a:gd name="T90" fmla="*/ 37 w 87"/>
                <a:gd name="T91" fmla="*/ 6 h 92"/>
                <a:gd name="T92" fmla="*/ 39 w 87"/>
                <a:gd name="T93" fmla="*/ 10 h 92"/>
                <a:gd name="T94" fmla="*/ 41 w 87"/>
                <a:gd name="T95" fmla="*/ 12 h 92"/>
                <a:gd name="T96" fmla="*/ 47 w 87"/>
                <a:gd name="T97" fmla="*/ 8 h 92"/>
                <a:gd name="T98" fmla="*/ 52 w 87"/>
                <a:gd name="T99" fmla="*/ 8 h 92"/>
                <a:gd name="T100" fmla="*/ 58 w 87"/>
                <a:gd name="T101" fmla="*/ 6 h 92"/>
                <a:gd name="T102" fmla="*/ 64 w 87"/>
                <a:gd name="T103" fmla="*/ 8 h 92"/>
                <a:gd name="T104" fmla="*/ 74 w 87"/>
                <a:gd name="T105"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92">
                  <a:moveTo>
                    <a:pt x="76" y="8"/>
                  </a:moveTo>
                  <a:lnTo>
                    <a:pt x="78" y="8"/>
                  </a:lnTo>
                  <a:lnTo>
                    <a:pt x="78" y="8"/>
                  </a:lnTo>
                  <a:lnTo>
                    <a:pt x="80" y="10"/>
                  </a:lnTo>
                  <a:lnTo>
                    <a:pt x="80" y="10"/>
                  </a:lnTo>
                  <a:lnTo>
                    <a:pt x="80" y="12"/>
                  </a:lnTo>
                  <a:lnTo>
                    <a:pt x="78" y="12"/>
                  </a:lnTo>
                  <a:lnTo>
                    <a:pt x="78" y="12"/>
                  </a:lnTo>
                  <a:lnTo>
                    <a:pt x="78" y="14"/>
                  </a:lnTo>
                  <a:lnTo>
                    <a:pt x="80" y="16"/>
                  </a:lnTo>
                  <a:lnTo>
                    <a:pt x="80" y="18"/>
                  </a:lnTo>
                  <a:lnTo>
                    <a:pt x="80" y="18"/>
                  </a:lnTo>
                  <a:lnTo>
                    <a:pt x="80" y="18"/>
                  </a:lnTo>
                  <a:lnTo>
                    <a:pt x="82" y="18"/>
                  </a:lnTo>
                  <a:lnTo>
                    <a:pt x="82" y="20"/>
                  </a:lnTo>
                  <a:lnTo>
                    <a:pt x="82" y="22"/>
                  </a:lnTo>
                  <a:lnTo>
                    <a:pt x="82" y="22"/>
                  </a:lnTo>
                  <a:lnTo>
                    <a:pt x="82" y="22"/>
                  </a:lnTo>
                  <a:lnTo>
                    <a:pt x="84" y="22"/>
                  </a:lnTo>
                  <a:lnTo>
                    <a:pt x="84" y="22"/>
                  </a:lnTo>
                  <a:lnTo>
                    <a:pt x="84" y="24"/>
                  </a:lnTo>
                  <a:lnTo>
                    <a:pt x="84" y="26"/>
                  </a:lnTo>
                  <a:lnTo>
                    <a:pt x="84" y="26"/>
                  </a:lnTo>
                  <a:lnTo>
                    <a:pt x="85" y="26"/>
                  </a:lnTo>
                  <a:lnTo>
                    <a:pt x="85" y="28"/>
                  </a:lnTo>
                  <a:lnTo>
                    <a:pt x="85" y="29"/>
                  </a:lnTo>
                  <a:lnTo>
                    <a:pt x="85" y="29"/>
                  </a:lnTo>
                  <a:lnTo>
                    <a:pt x="85" y="29"/>
                  </a:lnTo>
                  <a:lnTo>
                    <a:pt x="85" y="31"/>
                  </a:lnTo>
                  <a:lnTo>
                    <a:pt x="87" y="33"/>
                  </a:lnTo>
                  <a:lnTo>
                    <a:pt x="87" y="35"/>
                  </a:lnTo>
                  <a:lnTo>
                    <a:pt x="87" y="37"/>
                  </a:lnTo>
                  <a:lnTo>
                    <a:pt x="87" y="41"/>
                  </a:lnTo>
                  <a:lnTo>
                    <a:pt x="87" y="43"/>
                  </a:lnTo>
                  <a:lnTo>
                    <a:pt x="87" y="43"/>
                  </a:lnTo>
                  <a:lnTo>
                    <a:pt x="85" y="43"/>
                  </a:lnTo>
                  <a:lnTo>
                    <a:pt x="85" y="43"/>
                  </a:lnTo>
                  <a:lnTo>
                    <a:pt x="85" y="43"/>
                  </a:lnTo>
                  <a:lnTo>
                    <a:pt x="85" y="45"/>
                  </a:lnTo>
                  <a:lnTo>
                    <a:pt x="85" y="45"/>
                  </a:lnTo>
                  <a:lnTo>
                    <a:pt x="85" y="45"/>
                  </a:lnTo>
                  <a:lnTo>
                    <a:pt x="84" y="45"/>
                  </a:lnTo>
                  <a:lnTo>
                    <a:pt x="84" y="45"/>
                  </a:lnTo>
                  <a:lnTo>
                    <a:pt x="84" y="47"/>
                  </a:lnTo>
                  <a:lnTo>
                    <a:pt x="85" y="47"/>
                  </a:lnTo>
                  <a:lnTo>
                    <a:pt x="85" y="47"/>
                  </a:lnTo>
                  <a:lnTo>
                    <a:pt x="85" y="47"/>
                  </a:lnTo>
                  <a:lnTo>
                    <a:pt x="85" y="49"/>
                  </a:lnTo>
                  <a:lnTo>
                    <a:pt x="84" y="49"/>
                  </a:lnTo>
                  <a:lnTo>
                    <a:pt x="84" y="49"/>
                  </a:lnTo>
                  <a:lnTo>
                    <a:pt x="84" y="49"/>
                  </a:lnTo>
                  <a:lnTo>
                    <a:pt x="84" y="49"/>
                  </a:lnTo>
                  <a:lnTo>
                    <a:pt x="82" y="49"/>
                  </a:lnTo>
                  <a:lnTo>
                    <a:pt x="82" y="51"/>
                  </a:lnTo>
                  <a:lnTo>
                    <a:pt x="80" y="51"/>
                  </a:lnTo>
                  <a:lnTo>
                    <a:pt x="80" y="51"/>
                  </a:lnTo>
                  <a:lnTo>
                    <a:pt x="80" y="51"/>
                  </a:lnTo>
                  <a:lnTo>
                    <a:pt x="80" y="53"/>
                  </a:lnTo>
                  <a:lnTo>
                    <a:pt x="80" y="53"/>
                  </a:lnTo>
                  <a:lnTo>
                    <a:pt x="80" y="53"/>
                  </a:lnTo>
                  <a:lnTo>
                    <a:pt x="78" y="55"/>
                  </a:lnTo>
                  <a:lnTo>
                    <a:pt x="78" y="55"/>
                  </a:lnTo>
                  <a:lnTo>
                    <a:pt x="76" y="59"/>
                  </a:lnTo>
                  <a:lnTo>
                    <a:pt x="76" y="59"/>
                  </a:lnTo>
                  <a:lnTo>
                    <a:pt x="76" y="59"/>
                  </a:lnTo>
                  <a:lnTo>
                    <a:pt x="74" y="59"/>
                  </a:lnTo>
                  <a:lnTo>
                    <a:pt x="74" y="62"/>
                  </a:lnTo>
                  <a:lnTo>
                    <a:pt x="72" y="64"/>
                  </a:lnTo>
                  <a:lnTo>
                    <a:pt x="72" y="64"/>
                  </a:lnTo>
                  <a:lnTo>
                    <a:pt x="72" y="64"/>
                  </a:lnTo>
                  <a:lnTo>
                    <a:pt x="70" y="66"/>
                  </a:lnTo>
                  <a:lnTo>
                    <a:pt x="70" y="66"/>
                  </a:lnTo>
                  <a:lnTo>
                    <a:pt x="70" y="68"/>
                  </a:lnTo>
                  <a:lnTo>
                    <a:pt x="70" y="68"/>
                  </a:lnTo>
                  <a:lnTo>
                    <a:pt x="70" y="68"/>
                  </a:lnTo>
                  <a:lnTo>
                    <a:pt x="72" y="70"/>
                  </a:lnTo>
                  <a:lnTo>
                    <a:pt x="72" y="70"/>
                  </a:lnTo>
                  <a:lnTo>
                    <a:pt x="70" y="72"/>
                  </a:lnTo>
                  <a:lnTo>
                    <a:pt x="70" y="76"/>
                  </a:lnTo>
                  <a:lnTo>
                    <a:pt x="70" y="84"/>
                  </a:lnTo>
                  <a:lnTo>
                    <a:pt x="70" y="84"/>
                  </a:lnTo>
                  <a:lnTo>
                    <a:pt x="70" y="84"/>
                  </a:lnTo>
                  <a:lnTo>
                    <a:pt x="62" y="84"/>
                  </a:lnTo>
                  <a:lnTo>
                    <a:pt x="62" y="84"/>
                  </a:lnTo>
                  <a:lnTo>
                    <a:pt x="62" y="84"/>
                  </a:lnTo>
                  <a:lnTo>
                    <a:pt x="60" y="84"/>
                  </a:lnTo>
                  <a:lnTo>
                    <a:pt x="58" y="84"/>
                  </a:lnTo>
                  <a:lnTo>
                    <a:pt x="56" y="84"/>
                  </a:lnTo>
                  <a:lnTo>
                    <a:pt x="56" y="84"/>
                  </a:lnTo>
                  <a:lnTo>
                    <a:pt x="54" y="84"/>
                  </a:lnTo>
                  <a:lnTo>
                    <a:pt x="51" y="84"/>
                  </a:lnTo>
                  <a:lnTo>
                    <a:pt x="51" y="84"/>
                  </a:lnTo>
                  <a:lnTo>
                    <a:pt x="49" y="84"/>
                  </a:lnTo>
                  <a:lnTo>
                    <a:pt x="47" y="84"/>
                  </a:lnTo>
                  <a:lnTo>
                    <a:pt x="37" y="84"/>
                  </a:lnTo>
                  <a:lnTo>
                    <a:pt x="37" y="84"/>
                  </a:lnTo>
                  <a:lnTo>
                    <a:pt x="35" y="84"/>
                  </a:lnTo>
                  <a:lnTo>
                    <a:pt x="35" y="84"/>
                  </a:lnTo>
                  <a:lnTo>
                    <a:pt x="31" y="84"/>
                  </a:lnTo>
                  <a:lnTo>
                    <a:pt x="27" y="84"/>
                  </a:lnTo>
                  <a:lnTo>
                    <a:pt x="27" y="84"/>
                  </a:lnTo>
                  <a:lnTo>
                    <a:pt x="23" y="84"/>
                  </a:lnTo>
                  <a:lnTo>
                    <a:pt x="21" y="84"/>
                  </a:lnTo>
                  <a:lnTo>
                    <a:pt x="19" y="84"/>
                  </a:lnTo>
                  <a:lnTo>
                    <a:pt x="18" y="84"/>
                  </a:lnTo>
                  <a:lnTo>
                    <a:pt x="18" y="86"/>
                  </a:lnTo>
                  <a:lnTo>
                    <a:pt x="16" y="86"/>
                  </a:lnTo>
                  <a:lnTo>
                    <a:pt x="16" y="86"/>
                  </a:lnTo>
                  <a:lnTo>
                    <a:pt x="14" y="86"/>
                  </a:lnTo>
                  <a:lnTo>
                    <a:pt x="14" y="86"/>
                  </a:lnTo>
                  <a:lnTo>
                    <a:pt x="12" y="86"/>
                  </a:lnTo>
                  <a:lnTo>
                    <a:pt x="12" y="88"/>
                  </a:lnTo>
                  <a:lnTo>
                    <a:pt x="12" y="88"/>
                  </a:lnTo>
                  <a:lnTo>
                    <a:pt x="12" y="88"/>
                  </a:lnTo>
                  <a:lnTo>
                    <a:pt x="10" y="90"/>
                  </a:lnTo>
                  <a:lnTo>
                    <a:pt x="10" y="90"/>
                  </a:lnTo>
                  <a:lnTo>
                    <a:pt x="8" y="92"/>
                  </a:lnTo>
                  <a:lnTo>
                    <a:pt x="6" y="92"/>
                  </a:lnTo>
                  <a:lnTo>
                    <a:pt x="6" y="92"/>
                  </a:lnTo>
                  <a:lnTo>
                    <a:pt x="6" y="92"/>
                  </a:lnTo>
                  <a:lnTo>
                    <a:pt x="6" y="92"/>
                  </a:lnTo>
                  <a:lnTo>
                    <a:pt x="6" y="92"/>
                  </a:lnTo>
                  <a:lnTo>
                    <a:pt x="6" y="90"/>
                  </a:lnTo>
                  <a:lnTo>
                    <a:pt x="4" y="90"/>
                  </a:lnTo>
                  <a:lnTo>
                    <a:pt x="4" y="90"/>
                  </a:lnTo>
                  <a:lnTo>
                    <a:pt x="2" y="90"/>
                  </a:lnTo>
                  <a:lnTo>
                    <a:pt x="2" y="90"/>
                  </a:lnTo>
                  <a:lnTo>
                    <a:pt x="2" y="90"/>
                  </a:lnTo>
                  <a:lnTo>
                    <a:pt x="2" y="90"/>
                  </a:lnTo>
                  <a:lnTo>
                    <a:pt x="2" y="90"/>
                  </a:lnTo>
                  <a:lnTo>
                    <a:pt x="0" y="90"/>
                  </a:lnTo>
                  <a:lnTo>
                    <a:pt x="0" y="90"/>
                  </a:lnTo>
                  <a:lnTo>
                    <a:pt x="0" y="88"/>
                  </a:lnTo>
                  <a:lnTo>
                    <a:pt x="0" y="88"/>
                  </a:lnTo>
                  <a:lnTo>
                    <a:pt x="0" y="84"/>
                  </a:lnTo>
                  <a:lnTo>
                    <a:pt x="0" y="82"/>
                  </a:lnTo>
                  <a:lnTo>
                    <a:pt x="2" y="82"/>
                  </a:lnTo>
                  <a:lnTo>
                    <a:pt x="2" y="82"/>
                  </a:lnTo>
                  <a:lnTo>
                    <a:pt x="2" y="80"/>
                  </a:lnTo>
                  <a:lnTo>
                    <a:pt x="2" y="78"/>
                  </a:lnTo>
                  <a:lnTo>
                    <a:pt x="2" y="78"/>
                  </a:lnTo>
                  <a:lnTo>
                    <a:pt x="2" y="76"/>
                  </a:lnTo>
                  <a:lnTo>
                    <a:pt x="2" y="76"/>
                  </a:lnTo>
                  <a:lnTo>
                    <a:pt x="2" y="74"/>
                  </a:lnTo>
                  <a:lnTo>
                    <a:pt x="2" y="72"/>
                  </a:lnTo>
                  <a:lnTo>
                    <a:pt x="2" y="70"/>
                  </a:lnTo>
                  <a:lnTo>
                    <a:pt x="2" y="68"/>
                  </a:lnTo>
                  <a:lnTo>
                    <a:pt x="2" y="68"/>
                  </a:lnTo>
                  <a:lnTo>
                    <a:pt x="2" y="66"/>
                  </a:lnTo>
                  <a:lnTo>
                    <a:pt x="2" y="66"/>
                  </a:lnTo>
                  <a:lnTo>
                    <a:pt x="4" y="66"/>
                  </a:lnTo>
                  <a:lnTo>
                    <a:pt x="4" y="66"/>
                  </a:lnTo>
                  <a:lnTo>
                    <a:pt x="4" y="64"/>
                  </a:lnTo>
                  <a:lnTo>
                    <a:pt x="6" y="62"/>
                  </a:lnTo>
                  <a:lnTo>
                    <a:pt x="6" y="61"/>
                  </a:lnTo>
                  <a:lnTo>
                    <a:pt x="6" y="61"/>
                  </a:lnTo>
                  <a:lnTo>
                    <a:pt x="6" y="59"/>
                  </a:lnTo>
                  <a:lnTo>
                    <a:pt x="6" y="59"/>
                  </a:lnTo>
                  <a:lnTo>
                    <a:pt x="6" y="55"/>
                  </a:lnTo>
                  <a:lnTo>
                    <a:pt x="6" y="55"/>
                  </a:lnTo>
                  <a:lnTo>
                    <a:pt x="6" y="55"/>
                  </a:lnTo>
                  <a:lnTo>
                    <a:pt x="8" y="55"/>
                  </a:lnTo>
                  <a:lnTo>
                    <a:pt x="8" y="55"/>
                  </a:lnTo>
                  <a:lnTo>
                    <a:pt x="8" y="55"/>
                  </a:lnTo>
                  <a:lnTo>
                    <a:pt x="8" y="55"/>
                  </a:lnTo>
                  <a:lnTo>
                    <a:pt x="8" y="55"/>
                  </a:lnTo>
                  <a:lnTo>
                    <a:pt x="10" y="55"/>
                  </a:lnTo>
                  <a:lnTo>
                    <a:pt x="10" y="53"/>
                  </a:lnTo>
                  <a:lnTo>
                    <a:pt x="10" y="53"/>
                  </a:lnTo>
                  <a:lnTo>
                    <a:pt x="10" y="51"/>
                  </a:lnTo>
                  <a:lnTo>
                    <a:pt x="10" y="51"/>
                  </a:lnTo>
                  <a:lnTo>
                    <a:pt x="12" y="51"/>
                  </a:lnTo>
                  <a:lnTo>
                    <a:pt x="12" y="49"/>
                  </a:lnTo>
                  <a:lnTo>
                    <a:pt x="14" y="49"/>
                  </a:lnTo>
                  <a:lnTo>
                    <a:pt x="14" y="49"/>
                  </a:lnTo>
                  <a:lnTo>
                    <a:pt x="14" y="49"/>
                  </a:lnTo>
                  <a:lnTo>
                    <a:pt x="16" y="49"/>
                  </a:lnTo>
                  <a:lnTo>
                    <a:pt x="16" y="49"/>
                  </a:lnTo>
                  <a:lnTo>
                    <a:pt x="16" y="47"/>
                  </a:lnTo>
                  <a:lnTo>
                    <a:pt x="18" y="45"/>
                  </a:lnTo>
                  <a:lnTo>
                    <a:pt x="18" y="45"/>
                  </a:lnTo>
                  <a:lnTo>
                    <a:pt x="21" y="43"/>
                  </a:lnTo>
                  <a:lnTo>
                    <a:pt x="23" y="39"/>
                  </a:lnTo>
                  <a:lnTo>
                    <a:pt x="27" y="37"/>
                  </a:lnTo>
                  <a:lnTo>
                    <a:pt x="27" y="33"/>
                  </a:lnTo>
                  <a:lnTo>
                    <a:pt x="27" y="33"/>
                  </a:lnTo>
                  <a:lnTo>
                    <a:pt x="27" y="33"/>
                  </a:lnTo>
                  <a:lnTo>
                    <a:pt x="27" y="33"/>
                  </a:lnTo>
                  <a:lnTo>
                    <a:pt x="25" y="31"/>
                  </a:lnTo>
                  <a:lnTo>
                    <a:pt x="23" y="29"/>
                  </a:lnTo>
                  <a:lnTo>
                    <a:pt x="23" y="29"/>
                  </a:lnTo>
                  <a:lnTo>
                    <a:pt x="23" y="29"/>
                  </a:lnTo>
                  <a:lnTo>
                    <a:pt x="21" y="29"/>
                  </a:lnTo>
                  <a:lnTo>
                    <a:pt x="21" y="29"/>
                  </a:lnTo>
                  <a:lnTo>
                    <a:pt x="21" y="31"/>
                  </a:lnTo>
                  <a:lnTo>
                    <a:pt x="21" y="31"/>
                  </a:lnTo>
                  <a:lnTo>
                    <a:pt x="19" y="29"/>
                  </a:lnTo>
                  <a:lnTo>
                    <a:pt x="19" y="29"/>
                  </a:lnTo>
                  <a:lnTo>
                    <a:pt x="19" y="26"/>
                  </a:lnTo>
                  <a:lnTo>
                    <a:pt x="19" y="26"/>
                  </a:lnTo>
                  <a:lnTo>
                    <a:pt x="19" y="24"/>
                  </a:lnTo>
                  <a:lnTo>
                    <a:pt x="21" y="24"/>
                  </a:lnTo>
                  <a:lnTo>
                    <a:pt x="21" y="22"/>
                  </a:lnTo>
                  <a:lnTo>
                    <a:pt x="21" y="22"/>
                  </a:lnTo>
                  <a:lnTo>
                    <a:pt x="21" y="20"/>
                  </a:lnTo>
                  <a:lnTo>
                    <a:pt x="19" y="20"/>
                  </a:lnTo>
                  <a:lnTo>
                    <a:pt x="19" y="20"/>
                  </a:lnTo>
                  <a:lnTo>
                    <a:pt x="19" y="20"/>
                  </a:lnTo>
                  <a:lnTo>
                    <a:pt x="19" y="18"/>
                  </a:lnTo>
                  <a:lnTo>
                    <a:pt x="21" y="16"/>
                  </a:lnTo>
                  <a:lnTo>
                    <a:pt x="21" y="16"/>
                  </a:lnTo>
                  <a:lnTo>
                    <a:pt x="21" y="14"/>
                  </a:lnTo>
                  <a:lnTo>
                    <a:pt x="21" y="14"/>
                  </a:lnTo>
                  <a:lnTo>
                    <a:pt x="21" y="12"/>
                  </a:lnTo>
                  <a:lnTo>
                    <a:pt x="21" y="12"/>
                  </a:lnTo>
                  <a:lnTo>
                    <a:pt x="21" y="12"/>
                  </a:lnTo>
                  <a:lnTo>
                    <a:pt x="21" y="12"/>
                  </a:lnTo>
                  <a:lnTo>
                    <a:pt x="21" y="10"/>
                  </a:lnTo>
                  <a:lnTo>
                    <a:pt x="23" y="10"/>
                  </a:lnTo>
                  <a:lnTo>
                    <a:pt x="23" y="8"/>
                  </a:lnTo>
                  <a:lnTo>
                    <a:pt x="25" y="8"/>
                  </a:lnTo>
                  <a:lnTo>
                    <a:pt x="27" y="8"/>
                  </a:lnTo>
                  <a:lnTo>
                    <a:pt x="27" y="8"/>
                  </a:lnTo>
                  <a:lnTo>
                    <a:pt x="29" y="8"/>
                  </a:lnTo>
                  <a:lnTo>
                    <a:pt x="31" y="8"/>
                  </a:lnTo>
                  <a:lnTo>
                    <a:pt x="31" y="10"/>
                  </a:lnTo>
                  <a:lnTo>
                    <a:pt x="35" y="8"/>
                  </a:lnTo>
                  <a:lnTo>
                    <a:pt x="35" y="8"/>
                  </a:lnTo>
                  <a:lnTo>
                    <a:pt x="35" y="6"/>
                  </a:lnTo>
                  <a:lnTo>
                    <a:pt x="37" y="6"/>
                  </a:lnTo>
                  <a:lnTo>
                    <a:pt x="37" y="8"/>
                  </a:lnTo>
                  <a:lnTo>
                    <a:pt x="39" y="8"/>
                  </a:lnTo>
                  <a:lnTo>
                    <a:pt x="39" y="10"/>
                  </a:lnTo>
                  <a:lnTo>
                    <a:pt x="39" y="10"/>
                  </a:lnTo>
                  <a:lnTo>
                    <a:pt x="39" y="10"/>
                  </a:lnTo>
                  <a:lnTo>
                    <a:pt x="41" y="10"/>
                  </a:lnTo>
                  <a:lnTo>
                    <a:pt x="41" y="12"/>
                  </a:lnTo>
                  <a:lnTo>
                    <a:pt x="41" y="12"/>
                  </a:lnTo>
                  <a:lnTo>
                    <a:pt x="41" y="12"/>
                  </a:lnTo>
                  <a:lnTo>
                    <a:pt x="41" y="12"/>
                  </a:lnTo>
                  <a:lnTo>
                    <a:pt x="43" y="12"/>
                  </a:lnTo>
                  <a:lnTo>
                    <a:pt x="43" y="10"/>
                  </a:lnTo>
                  <a:lnTo>
                    <a:pt x="43" y="10"/>
                  </a:lnTo>
                  <a:lnTo>
                    <a:pt x="47" y="8"/>
                  </a:lnTo>
                  <a:lnTo>
                    <a:pt x="47" y="8"/>
                  </a:lnTo>
                  <a:lnTo>
                    <a:pt x="49" y="8"/>
                  </a:lnTo>
                  <a:lnTo>
                    <a:pt x="51" y="8"/>
                  </a:lnTo>
                  <a:lnTo>
                    <a:pt x="51" y="8"/>
                  </a:lnTo>
                  <a:lnTo>
                    <a:pt x="52" y="8"/>
                  </a:lnTo>
                  <a:lnTo>
                    <a:pt x="52" y="8"/>
                  </a:lnTo>
                  <a:lnTo>
                    <a:pt x="54" y="6"/>
                  </a:lnTo>
                  <a:lnTo>
                    <a:pt x="54" y="6"/>
                  </a:lnTo>
                  <a:lnTo>
                    <a:pt x="54" y="6"/>
                  </a:lnTo>
                  <a:lnTo>
                    <a:pt x="56" y="6"/>
                  </a:lnTo>
                  <a:lnTo>
                    <a:pt x="58" y="6"/>
                  </a:lnTo>
                  <a:lnTo>
                    <a:pt x="58" y="8"/>
                  </a:lnTo>
                  <a:lnTo>
                    <a:pt x="60" y="8"/>
                  </a:lnTo>
                  <a:lnTo>
                    <a:pt x="62" y="8"/>
                  </a:lnTo>
                  <a:lnTo>
                    <a:pt x="64" y="8"/>
                  </a:lnTo>
                  <a:lnTo>
                    <a:pt x="64" y="8"/>
                  </a:lnTo>
                  <a:lnTo>
                    <a:pt x="72" y="0"/>
                  </a:lnTo>
                  <a:lnTo>
                    <a:pt x="72" y="0"/>
                  </a:lnTo>
                  <a:lnTo>
                    <a:pt x="72" y="0"/>
                  </a:lnTo>
                  <a:lnTo>
                    <a:pt x="72" y="0"/>
                  </a:lnTo>
                  <a:lnTo>
                    <a:pt x="74" y="2"/>
                  </a:lnTo>
                  <a:lnTo>
                    <a:pt x="74" y="4"/>
                  </a:lnTo>
                  <a:lnTo>
                    <a:pt x="74" y="6"/>
                  </a:lnTo>
                  <a:lnTo>
                    <a:pt x="76"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5" name="Tuvalu"/>
            <p:cNvSpPr>
              <a:spLocks noEditPoints="1"/>
            </p:cNvSpPr>
            <p:nvPr/>
          </p:nvSpPr>
          <p:spPr bwMode="auto">
            <a:xfrm>
              <a:off x="11225684" y="4440793"/>
              <a:ext cx="97057" cy="81212"/>
            </a:xfrm>
            <a:custGeom>
              <a:avLst/>
              <a:gdLst>
                <a:gd name="T0" fmla="*/ 49 w 49"/>
                <a:gd name="T1" fmla="*/ 41 h 41"/>
                <a:gd name="T2" fmla="*/ 47 w 49"/>
                <a:gd name="T3" fmla="*/ 41 h 41"/>
                <a:gd name="T4" fmla="*/ 47 w 49"/>
                <a:gd name="T5" fmla="*/ 39 h 41"/>
                <a:gd name="T6" fmla="*/ 49 w 49"/>
                <a:gd name="T7" fmla="*/ 39 h 41"/>
                <a:gd name="T8" fmla="*/ 49 w 49"/>
                <a:gd name="T9" fmla="*/ 39 h 41"/>
                <a:gd name="T10" fmla="*/ 49 w 49"/>
                <a:gd name="T11" fmla="*/ 41 h 41"/>
                <a:gd name="T12" fmla="*/ 49 w 49"/>
                <a:gd name="T13" fmla="*/ 41 h 41"/>
                <a:gd name="T14" fmla="*/ 49 w 49"/>
                <a:gd name="T15" fmla="*/ 41 h 41"/>
                <a:gd name="T16" fmla="*/ 49 w 49"/>
                <a:gd name="T17" fmla="*/ 41 h 41"/>
                <a:gd name="T18" fmla="*/ 49 w 49"/>
                <a:gd name="T19" fmla="*/ 41 h 41"/>
                <a:gd name="T20" fmla="*/ 18 w 49"/>
                <a:gd name="T21" fmla="*/ 2 h 41"/>
                <a:gd name="T22" fmla="*/ 18 w 49"/>
                <a:gd name="T23" fmla="*/ 2 h 41"/>
                <a:gd name="T24" fmla="*/ 16 w 49"/>
                <a:gd name="T25" fmla="*/ 2 h 41"/>
                <a:gd name="T26" fmla="*/ 16 w 49"/>
                <a:gd name="T27" fmla="*/ 2 h 41"/>
                <a:gd name="T28" fmla="*/ 16 w 49"/>
                <a:gd name="T29" fmla="*/ 0 h 41"/>
                <a:gd name="T30" fmla="*/ 18 w 49"/>
                <a:gd name="T31" fmla="*/ 2 h 41"/>
                <a:gd name="T32" fmla="*/ 18 w 49"/>
                <a:gd name="T33" fmla="*/ 2 h 41"/>
                <a:gd name="T34" fmla="*/ 0 w 49"/>
                <a:gd name="T35" fmla="*/ 4 h 41"/>
                <a:gd name="T36" fmla="*/ 0 w 49"/>
                <a:gd name="T37" fmla="*/ 4 h 41"/>
                <a:gd name="T38" fmla="*/ 0 w 49"/>
                <a:gd name="T39" fmla="*/ 4 h 41"/>
                <a:gd name="T40" fmla="*/ 0 w 49"/>
                <a:gd name="T41" fmla="*/ 4 h 41"/>
                <a:gd name="T42" fmla="*/ 0 w 49"/>
                <a:gd name="T43" fmla="*/ 4 h 41"/>
                <a:gd name="T44" fmla="*/ 0 w 49"/>
                <a:gd name="T45" fmla="*/ 4 h 41"/>
                <a:gd name="T46" fmla="*/ 39 w 49"/>
                <a:gd name="T47" fmla="*/ 24 h 41"/>
                <a:gd name="T48" fmla="*/ 39 w 49"/>
                <a:gd name="T49" fmla="*/ 24 h 41"/>
                <a:gd name="T50" fmla="*/ 39 w 49"/>
                <a:gd name="T51" fmla="*/ 24 h 41"/>
                <a:gd name="T52" fmla="*/ 39 w 49"/>
                <a:gd name="T53" fmla="*/ 24 h 41"/>
                <a:gd name="T54" fmla="*/ 39 w 49"/>
                <a:gd name="T5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1">
                  <a:moveTo>
                    <a:pt x="49" y="41"/>
                  </a:moveTo>
                  <a:lnTo>
                    <a:pt x="47" y="41"/>
                  </a:lnTo>
                  <a:lnTo>
                    <a:pt x="47" y="39"/>
                  </a:lnTo>
                  <a:lnTo>
                    <a:pt x="49" y="39"/>
                  </a:lnTo>
                  <a:lnTo>
                    <a:pt x="49" y="39"/>
                  </a:lnTo>
                  <a:lnTo>
                    <a:pt x="49" y="41"/>
                  </a:lnTo>
                  <a:lnTo>
                    <a:pt x="49" y="41"/>
                  </a:lnTo>
                  <a:lnTo>
                    <a:pt x="49" y="41"/>
                  </a:lnTo>
                  <a:lnTo>
                    <a:pt x="49" y="41"/>
                  </a:lnTo>
                  <a:lnTo>
                    <a:pt x="49" y="41"/>
                  </a:lnTo>
                  <a:close/>
                  <a:moveTo>
                    <a:pt x="18" y="2"/>
                  </a:moveTo>
                  <a:lnTo>
                    <a:pt x="18" y="2"/>
                  </a:lnTo>
                  <a:lnTo>
                    <a:pt x="16" y="2"/>
                  </a:lnTo>
                  <a:lnTo>
                    <a:pt x="16" y="2"/>
                  </a:lnTo>
                  <a:lnTo>
                    <a:pt x="16" y="0"/>
                  </a:lnTo>
                  <a:lnTo>
                    <a:pt x="18" y="2"/>
                  </a:lnTo>
                  <a:lnTo>
                    <a:pt x="18" y="2"/>
                  </a:lnTo>
                  <a:close/>
                  <a:moveTo>
                    <a:pt x="0" y="4"/>
                  </a:moveTo>
                  <a:lnTo>
                    <a:pt x="0" y="4"/>
                  </a:lnTo>
                  <a:lnTo>
                    <a:pt x="0" y="4"/>
                  </a:lnTo>
                  <a:lnTo>
                    <a:pt x="0" y="4"/>
                  </a:lnTo>
                  <a:lnTo>
                    <a:pt x="0" y="4"/>
                  </a:lnTo>
                  <a:lnTo>
                    <a:pt x="0" y="4"/>
                  </a:lnTo>
                  <a:close/>
                  <a:moveTo>
                    <a:pt x="39" y="24"/>
                  </a:moveTo>
                  <a:lnTo>
                    <a:pt x="39" y="24"/>
                  </a:lnTo>
                  <a:lnTo>
                    <a:pt x="39" y="24"/>
                  </a:lnTo>
                  <a:lnTo>
                    <a:pt x="39" y="24"/>
                  </a:lnTo>
                  <a:lnTo>
                    <a:pt x="39" y="2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9" name="Turkmenistan"/>
            <p:cNvSpPr>
              <a:spLocks/>
            </p:cNvSpPr>
            <p:nvPr/>
          </p:nvSpPr>
          <p:spPr bwMode="auto">
            <a:xfrm>
              <a:off x="7281989" y="2798742"/>
              <a:ext cx="453595" cy="285230"/>
            </a:xfrm>
            <a:custGeom>
              <a:avLst/>
              <a:gdLst>
                <a:gd name="T0" fmla="*/ 111 w 229"/>
                <a:gd name="T1" fmla="*/ 6 h 144"/>
                <a:gd name="T2" fmla="*/ 121 w 229"/>
                <a:gd name="T3" fmla="*/ 10 h 144"/>
                <a:gd name="T4" fmla="*/ 126 w 229"/>
                <a:gd name="T5" fmla="*/ 19 h 144"/>
                <a:gd name="T6" fmla="*/ 128 w 229"/>
                <a:gd name="T7" fmla="*/ 27 h 144"/>
                <a:gd name="T8" fmla="*/ 140 w 229"/>
                <a:gd name="T9" fmla="*/ 29 h 144"/>
                <a:gd name="T10" fmla="*/ 150 w 229"/>
                <a:gd name="T11" fmla="*/ 31 h 144"/>
                <a:gd name="T12" fmla="*/ 156 w 229"/>
                <a:gd name="T13" fmla="*/ 41 h 144"/>
                <a:gd name="T14" fmla="*/ 163 w 229"/>
                <a:gd name="T15" fmla="*/ 54 h 144"/>
                <a:gd name="T16" fmla="*/ 177 w 229"/>
                <a:gd name="T17" fmla="*/ 62 h 144"/>
                <a:gd name="T18" fmla="*/ 187 w 229"/>
                <a:gd name="T19" fmla="*/ 72 h 144"/>
                <a:gd name="T20" fmla="*/ 198 w 229"/>
                <a:gd name="T21" fmla="*/ 78 h 144"/>
                <a:gd name="T22" fmla="*/ 208 w 229"/>
                <a:gd name="T23" fmla="*/ 84 h 144"/>
                <a:gd name="T24" fmla="*/ 224 w 229"/>
                <a:gd name="T25" fmla="*/ 89 h 144"/>
                <a:gd name="T26" fmla="*/ 227 w 229"/>
                <a:gd name="T27" fmla="*/ 95 h 144"/>
                <a:gd name="T28" fmla="*/ 220 w 229"/>
                <a:gd name="T29" fmla="*/ 101 h 144"/>
                <a:gd name="T30" fmla="*/ 208 w 229"/>
                <a:gd name="T31" fmla="*/ 105 h 144"/>
                <a:gd name="T32" fmla="*/ 198 w 229"/>
                <a:gd name="T33" fmla="*/ 113 h 144"/>
                <a:gd name="T34" fmla="*/ 189 w 229"/>
                <a:gd name="T35" fmla="*/ 124 h 144"/>
                <a:gd name="T36" fmla="*/ 179 w 229"/>
                <a:gd name="T37" fmla="*/ 130 h 144"/>
                <a:gd name="T38" fmla="*/ 173 w 229"/>
                <a:gd name="T39" fmla="*/ 138 h 144"/>
                <a:gd name="T40" fmla="*/ 163 w 229"/>
                <a:gd name="T41" fmla="*/ 142 h 144"/>
                <a:gd name="T42" fmla="*/ 156 w 229"/>
                <a:gd name="T43" fmla="*/ 138 h 144"/>
                <a:gd name="T44" fmla="*/ 142 w 229"/>
                <a:gd name="T45" fmla="*/ 130 h 144"/>
                <a:gd name="T46" fmla="*/ 140 w 229"/>
                <a:gd name="T47" fmla="*/ 117 h 144"/>
                <a:gd name="T48" fmla="*/ 124 w 229"/>
                <a:gd name="T49" fmla="*/ 111 h 144"/>
                <a:gd name="T50" fmla="*/ 113 w 229"/>
                <a:gd name="T51" fmla="*/ 99 h 144"/>
                <a:gd name="T52" fmla="*/ 97 w 229"/>
                <a:gd name="T53" fmla="*/ 97 h 144"/>
                <a:gd name="T54" fmla="*/ 80 w 229"/>
                <a:gd name="T55" fmla="*/ 89 h 144"/>
                <a:gd name="T56" fmla="*/ 68 w 229"/>
                <a:gd name="T57" fmla="*/ 85 h 144"/>
                <a:gd name="T58" fmla="*/ 58 w 229"/>
                <a:gd name="T59" fmla="*/ 89 h 144"/>
                <a:gd name="T60" fmla="*/ 45 w 229"/>
                <a:gd name="T61" fmla="*/ 91 h 144"/>
                <a:gd name="T62" fmla="*/ 35 w 229"/>
                <a:gd name="T63" fmla="*/ 101 h 144"/>
                <a:gd name="T64" fmla="*/ 23 w 229"/>
                <a:gd name="T65" fmla="*/ 97 h 144"/>
                <a:gd name="T66" fmla="*/ 23 w 229"/>
                <a:gd name="T67" fmla="*/ 84 h 144"/>
                <a:gd name="T68" fmla="*/ 22 w 229"/>
                <a:gd name="T69" fmla="*/ 72 h 144"/>
                <a:gd name="T70" fmla="*/ 14 w 229"/>
                <a:gd name="T71" fmla="*/ 66 h 144"/>
                <a:gd name="T72" fmla="*/ 14 w 229"/>
                <a:gd name="T73" fmla="*/ 62 h 144"/>
                <a:gd name="T74" fmla="*/ 16 w 229"/>
                <a:gd name="T75" fmla="*/ 60 h 144"/>
                <a:gd name="T76" fmla="*/ 14 w 229"/>
                <a:gd name="T77" fmla="*/ 54 h 144"/>
                <a:gd name="T78" fmla="*/ 8 w 229"/>
                <a:gd name="T79" fmla="*/ 56 h 144"/>
                <a:gd name="T80" fmla="*/ 6 w 229"/>
                <a:gd name="T81" fmla="*/ 43 h 144"/>
                <a:gd name="T82" fmla="*/ 10 w 229"/>
                <a:gd name="T83" fmla="*/ 37 h 144"/>
                <a:gd name="T84" fmla="*/ 20 w 229"/>
                <a:gd name="T85" fmla="*/ 37 h 144"/>
                <a:gd name="T86" fmla="*/ 29 w 229"/>
                <a:gd name="T87" fmla="*/ 41 h 144"/>
                <a:gd name="T88" fmla="*/ 35 w 229"/>
                <a:gd name="T89" fmla="*/ 37 h 144"/>
                <a:gd name="T90" fmla="*/ 31 w 229"/>
                <a:gd name="T91" fmla="*/ 27 h 144"/>
                <a:gd name="T92" fmla="*/ 25 w 229"/>
                <a:gd name="T93" fmla="*/ 16 h 144"/>
                <a:gd name="T94" fmla="*/ 16 w 229"/>
                <a:gd name="T95" fmla="*/ 14 h 144"/>
                <a:gd name="T96" fmla="*/ 8 w 229"/>
                <a:gd name="T97" fmla="*/ 25 h 144"/>
                <a:gd name="T98" fmla="*/ 6 w 229"/>
                <a:gd name="T99" fmla="*/ 29 h 144"/>
                <a:gd name="T100" fmla="*/ 2 w 229"/>
                <a:gd name="T101" fmla="*/ 21 h 144"/>
                <a:gd name="T102" fmla="*/ 16 w 229"/>
                <a:gd name="T103" fmla="*/ 10 h 144"/>
                <a:gd name="T104" fmla="*/ 29 w 229"/>
                <a:gd name="T105" fmla="*/ 8 h 144"/>
                <a:gd name="T106" fmla="*/ 41 w 229"/>
                <a:gd name="T107" fmla="*/ 18 h 144"/>
                <a:gd name="T108" fmla="*/ 49 w 229"/>
                <a:gd name="T109" fmla="*/ 25 h 144"/>
                <a:gd name="T110" fmla="*/ 58 w 229"/>
                <a:gd name="T111" fmla="*/ 27 h 144"/>
                <a:gd name="T112" fmla="*/ 74 w 229"/>
                <a:gd name="T113" fmla="*/ 29 h 144"/>
                <a:gd name="T114" fmla="*/ 76 w 229"/>
                <a:gd name="T115" fmla="*/ 16 h 144"/>
                <a:gd name="T116" fmla="*/ 86 w 229"/>
                <a:gd name="T117" fmla="*/ 12 h 144"/>
                <a:gd name="T118" fmla="*/ 95 w 229"/>
                <a:gd name="T119" fmla="*/ 6 h 144"/>
                <a:gd name="T120" fmla="*/ 95 w 229"/>
                <a:gd name="T12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144">
                  <a:moveTo>
                    <a:pt x="103" y="2"/>
                  </a:moveTo>
                  <a:lnTo>
                    <a:pt x="103" y="4"/>
                  </a:lnTo>
                  <a:lnTo>
                    <a:pt x="105" y="4"/>
                  </a:lnTo>
                  <a:lnTo>
                    <a:pt x="107" y="4"/>
                  </a:lnTo>
                  <a:lnTo>
                    <a:pt x="109" y="4"/>
                  </a:lnTo>
                  <a:lnTo>
                    <a:pt x="109" y="6"/>
                  </a:lnTo>
                  <a:lnTo>
                    <a:pt x="111" y="6"/>
                  </a:lnTo>
                  <a:lnTo>
                    <a:pt x="111" y="8"/>
                  </a:lnTo>
                  <a:lnTo>
                    <a:pt x="113" y="10"/>
                  </a:lnTo>
                  <a:lnTo>
                    <a:pt x="115" y="10"/>
                  </a:lnTo>
                  <a:lnTo>
                    <a:pt x="117" y="10"/>
                  </a:lnTo>
                  <a:lnTo>
                    <a:pt x="119" y="8"/>
                  </a:lnTo>
                  <a:lnTo>
                    <a:pt x="121" y="8"/>
                  </a:lnTo>
                  <a:lnTo>
                    <a:pt x="121" y="10"/>
                  </a:lnTo>
                  <a:lnTo>
                    <a:pt x="123" y="10"/>
                  </a:lnTo>
                  <a:lnTo>
                    <a:pt x="123" y="12"/>
                  </a:lnTo>
                  <a:lnTo>
                    <a:pt x="123" y="14"/>
                  </a:lnTo>
                  <a:lnTo>
                    <a:pt x="124" y="16"/>
                  </a:lnTo>
                  <a:lnTo>
                    <a:pt x="124" y="18"/>
                  </a:lnTo>
                  <a:lnTo>
                    <a:pt x="126" y="18"/>
                  </a:lnTo>
                  <a:lnTo>
                    <a:pt x="126" y="19"/>
                  </a:lnTo>
                  <a:lnTo>
                    <a:pt x="124" y="19"/>
                  </a:lnTo>
                  <a:lnTo>
                    <a:pt x="124" y="21"/>
                  </a:lnTo>
                  <a:lnTo>
                    <a:pt x="124" y="23"/>
                  </a:lnTo>
                  <a:lnTo>
                    <a:pt x="124" y="25"/>
                  </a:lnTo>
                  <a:lnTo>
                    <a:pt x="124" y="27"/>
                  </a:lnTo>
                  <a:lnTo>
                    <a:pt x="126" y="27"/>
                  </a:lnTo>
                  <a:lnTo>
                    <a:pt x="128" y="27"/>
                  </a:lnTo>
                  <a:lnTo>
                    <a:pt x="128" y="29"/>
                  </a:lnTo>
                  <a:lnTo>
                    <a:pt x="130" y="29"/>
                  </a:lnTo>
                  <a:lnTo>
                    <a:pt x="132" y="29"/>
                  </a:lnTo>
                  <a:lnTo>
                    <a:pt x="134" y="29"/>
                  </a:lnTo>
                  <a:lnTo>
                    <a:pt x="136" y="29"/>
                  </a:lnTo>
                  <a:lnTo>
                    <a:pt x="138" y="29"/>
                  </a:lnTo>
                  <a:lnTo>
                    <a:pt x="140" y="29"/>
                  </a:lnTo>
                  <a:lnTo>
                    <a:pt x="142" y="29"/>
                  </a:lnTo>
                  <a:lnTo>
                    <a:pt x="142" y="31"/>
                  </a:lnTo>
                  <a:lnTo>
                    <a:pt x="144" y="31"/>
                  </a:lnTo>
                  <a:lnTo>
                    <a:pt x="144" y="29"/>
                  </a:lnTo>
                  <a:lnTo>
                    <a:pt x="146" y="29"/>
                  </a:lnTo>
                  <a:lnTo>
                    <a:pt x="148" y="29"/>
                  </a:lnTo>
                  <a:lnTo>
                    <a:pt x="150" y="31"/>
                  </a:lnTo>
                  <a:lnTo>
                    <a:pt x="152" y="31"/>
                  </a:lnTo>
                  <a:lnTo>
                    <a:pt x="154" y="31"/>
                  </a:lnTo>
                  <a:lnTo>
                    <a:pt x="154" y="33"/>
                  </a:lnTo>
                  <a:lnTo>
                    <a:pt x="154" y="35"/>
                  </a:lnTo>
                  <a:lnTo>
                    <a:pt x="154" y="37"/>
                  </a:lnTo>
                  <a:lnTo>
                    <a:pt x="156" y="39"/>
                  </a:lnTo>
                  <a:lnTo>
                    <a:pt x="156" y="41"/>
                  </a:lnTo>
                  <a:lnTo>
                    <a:pt x="157" y="43"/>
                  </a:lnTo>
                  <a:lnTo>
                    <a:pt x="157" y="45"/>
                  </a:lnTo>
                  <a:lnTo>
                    <a:pt x="159" y="45"/>
                  </a:lnTo>
                  <a:lnTo>
                    <a:pt x="161" y="49"/>
                  </a:lnTo>
                  <a:lnTo>
                    <a:pt x="161" y="51"/>
                  </a:lnTo>
                  <a:lnTo>
                    <a:pt x="161" y="52"/>
                  </a:lnTo>
                  <a:lnTo>
                    <a:pt x="163" y="54"/>
                  </a:lnTo>
                  <a:lnTo>
                    <a:pt x="167" y="56"/>
                  </a:lnTo>
                  <a:lnTo>
                    <a:pt x="169" y="58"/>
                  </a:lnTo>
                  <a:lnTo>
                    <a:pt x="171" y="60"/>
                  </a:lnTo>
                  <a:lnTo>
                    <a:pt x="173" y="60"/>
                  </a:lnTo>
                  <a:lnTo>
                    <a:pt x="173" y="62"/>
                  </a:lnTo>
                  <a:lnTo>
                    <a:pt x="175" y="62"/>
                  </a:lnTo>
                  <a:lnTo>
                    <a:pt x="177" y="62"/>
                  </a:lnTo>
                  <a:lnTo>
                    <a:pt x="179" y="64"/>
                  </a:lnTo>
                  <a:lnTo>
                    <a:pt x="181" y="66"/>
                  </a:lnTo>
                  <a:lnTo>
                    <a:pt x="183" y="68"/>
                  </a:lnTo>
                  <a:lnTo>
                    <a:pt x="183" y="70"/>
                  </a:lnTo>
                  <a:lnTo>
                    <a:pt x="185" y="70"/>
                  </a:lnTo>
                  <a:lnTo>
                    <a:pt x="187" y="70"/>
                  </a:lnTo>
                  <a:lnTo>
                    <a:pt x="187" y="72"/>
                  </a:lnTo>
                  <a:lnTo>
                    <a:pt x="189" y="72"/>
                  </a:lnTo>
                  <a:lnTo>
                    <a:pt x="190" y="72"/>
                  </a:lnTo>
                  <a:lnTo>
                    <a:pt x="192" y="72"/>
                  </a:lnTo>
                  <a:lnTo>
                    <a:pt x="192" y="74"/>
                  </a:lnTo>
                  <a:lnTo>
                    <a:pt x="194" y="74"/>
                  </a:lnTo>
                  <a:lnTo>
                    <a:pt x="196" y="76"/>
                  </a:lnTo>
                  <a:lnTo>
                    <a:pt x="198" y="78"/>
                  </a:lnTo>
                  <a:lnTo>
                    <a:pt x="200" y="78"/>
                  </a:lnTo>
                  <a:lnTo>
                    <a:pt x="202" y="78"/>
                  </a:lnTo>
                  <a:lnTo>
                    <a:pt x="202" y="80"/>
                  </a:lnTo>
                  <a:lnTo>
                    <a:pt x="204" y="80"/>
                  </a:lnTo>
                  <a:lnTo>
                    <a:pt x="204" y="82"/>
                  </a:lnTo>
                  <a:lnTo>
                    <a:pt x="206" y="82"/>
                  </a:lnTo>
                  <a:lnTo>
                    <a:pt x="208" y="84"/>
                  </a:lnTo>
                  <a:lnTo>
                    <a:pt x="212" y="85"/>
                  </a:lnTo>
                  <a:lnTo>
                    <a:pt x="214" y="85"/>
                  </a:lnTo>
                  <a:lnTo>
                    <a:pt x="216" y="85"/>
                  </a:lnTo>
                  <a:lnTo>
                    <a:pt x="218" y="85"/>
                  </a:lnTo>
                  <a:lnTo>
                    <a:pt x="220" y="85"/>
                  </a:lnTo>
                  <a:lnTo>
                    <a:pt x="224" y="87"/>
                  </a:lnTo>
                  <a:lnTo>
                    <a:pt x="224" y="89"/>
                  </a:lnTo>
                  <a:lnTo>
                    <a:pt x="225" y="89"/>
                  </a:lnTo>
                  <a:lnTo>
                    <a:pt x="227" y="89"/>
                  </a:lnTo>
                  <a:lnTo>
                    <a:pt x="229" y="89"/>
                  </a:lnTo>
                  <a:lnTo>
                    <a:pt x="229" y="91"/>
                  </a:lnTo>
                  <a:lnTo>
                    <a:pt x="229" y="93"/>
                  </a:lnTo>
                  <a:lnTo>
                    <a:pt x="227" y="93"/>
                  </a:lnTo>
                  <a:lnTo>
                    <a:pt x="227" y="95"/>
                  </a:lnTo>
                  <a:lnTo>
                    <a:pt x="227" y="99"/>
                  </a:lnTo>
                  <a:lnTo>
                    <a:pt x="227" y="101"/>
                  </a:lnTo>
                  <a:lnTo>
                    <a:pt x="227" y="103"/>
                  </a:lnTo>
                  <a:lnTo>
                    <a:pt x="225" y="103"/>
                  </a:lnTo>
                  <a:lnTo>
                    <a:pt x="224" y="103"/>
                  </a:lnTo>
                  <a:lnTo>
                    <a:pt x="222" y="103"/>
                  </a:lnTo>
                  <a:lnTo>
                    <a:pt x="220" y="101"/>
                  </a:lnTo>
                  <a:lnTo>
                    <a:pt x="216" y="99"/>
                  </a:lnTo>
                  <a:lnTo>
                    <a:pt x="214" y="99"/>
                  </a:lnTo>
                  <a:lnTo>
                    <a:pt x="214" y="101"/>
                  </a:lnTo>
                  <a:lnTo>
                    <a:pt x="214" y="103"/>
                  </a:lnTo>
                  <a:lnTo>
                    <a:pt x="212" y="105"/>
                  </a:lnTo>
                  <a:lnTo>
                    <a:pt x="210" y="105"/>
                  </a:lnTo>
                  <a:lnTo>
                    <a:pt x="208" y="105"/>
                  </a:lnTo>
                  <a:lnTo>
                    <a:pt x="204" y="105"/>
                  </a:lnTo>
                  <a:lnTo>
                    <a:pt x="200" y="107"/>
                  </a:lnTo>
                  <a:lnTo>
                    <a:pt x="198" y="109"/>
                  </a:lnTo>
                  <a:lnTo>
                    <a:pt x="200" y="109"/>
                  </a:lnTo>
                  <a:lnTo>
                    <a:pt x="200" y="111"/>
                  </a:lnTo>
                  <a:lnTo>
                    <a:pt x="198" y="111"/>
                  </a:lnTo>
                  <a:lnTo>
                    <a:pt x="198" y="113"/>
                  </a:lnTo>
                  <a:lnTo>
                    <a:pt x="196" y="115"/>
                  </a:lnTo>
                  <a:lnTo>
                    <a:pt x="196" y="117"/>
                  </a:lnTo>
                  <a:lnTo>
                    <a:pt x="196" y="119"/>
                  </a:lnTo>
                  <a:lnTo>
                    <a:pt x="196" y="120"/>
                  </a:lnTo>
                  <a:lnTo>
                    <a:pt x="194" y="122"/>
                  </a:lnTo>
                  <a:lnTo>
                    <a:pt x="192" y="124"/>
                  </a:lnTo>
                  <a:lnTo>
                    <a:pt x="189" y="124"/>
                  </a:lnTo>
                  <a:lnTo>
                    <a:pt x="189" y="126"/>
                  </a:lnTo>
                  <a:lnTo>
                    <a:pt x="187" y="126"/>
                  </a:lnTo>
                  <a:lnTo>
                    <a:pt x="185" y="126"/>
                  </a:lnTo>
                  <a:lnTo>
                    <a:pt x="183" y="128"/>
                  </a:lnTo>
                  <a:lnTo>
                    <a:pt x="181" y="128"/>
                  </a:lnTo>
                  <a:lnTo>
                    <a:pt x="179" y="128"/>
                  </a:lnTo>
                  <a:lnTo>
                    <a:pt x="179" y="130"/>
                  </a:lnTo>
                  <a:lnTo>
                    <a:pt x="177" y="130"/>
                  </a:lnTo>
                  <a:lnTo>
                    <a:pt x="175" y="130"/>
                  </a:lnTo>
                  <a:lnTo>
                    <a:pt x="173" y="130"/>
                  </a:lnTo>
                  <a:lnTo>
                    <a:pt x="173" y="132"/>
                  </a:lnTo>
                  <a:lnTo>
                    <a:pt x="173" y="134"/>
                  </a:lnTo>
                  <a:lnTo>
                    <a:pt x="173" y="136"/>
                  </a:lnTo>
                  <a:lnTo>
                    <a:pt x="173" y="138"/>
                  </a:lnTo>
                  <a:lnTo>
                    <a:pt x="171" y="138"/>
                  </a:lnTo>
                  <a:lnTo>
                    <a:pt x="169" y="138"/>
                  </a:lnTo>
                  <a:lnTo>
                    <a:pt x="169" y="140"/>
                  </a:lnTo>
                  <a:lnTo>
                    <a:pt x="167" y="140"/>
                  </a:lnTo>
                  <a:lnTo>
                    <a:pt x="167" y="142"/>
                  </a:lnTo>
                  <a:lnTo>
                    <a:pt x="165" y="142"/>
                  </a:lnTo>
                  <a:lnTo>
                    <a:pt x="163" y="142"/>
                  </a:lnTo>
                  <a:lnTo>
                    <a:pt x="161" y="140"/>
                  </a:lnTo>
                  <a:lnTo>
                    <a:pt x="161" y="142"/>
                  </a:lnTo>
                  <a:lnTo>
                    <a:pt x="159" y="142"/>
                  </a:lnTo>
                  <a:lnTo>
                    <a:pt x="159" y="144"/>
                  </a:lnTo>
                  <a:lnTo>
                    <a:pt x="159" y="142"/>
                  </a:lnTo>
                  <a:lnTo>
                    <a:pt x="157" y="140"/>
                  </a:lnTo>
                  <a:lnTo>
                    <a:pt x="156" y="138"/>
                  </a:lnTo>
                  <a:lnTo>
                    <a:pt x="154" y="138"/>
                  </a:lnTo>
                  <a:lnTo>
                    <a:pt x="152" y="138"/>
                  </a:lnTo>
                  <a:lnTo>
                    <a:pt x="148" y="138"/>
                  </a:lnTo>
                  <a:lnTo>
                    <a:pt x="146" y="136"/>
                  </a:lnTo>
                  <a:lnTo>
                    <a:pt x="144" y="134"/>
                  </a:lnTo>
                  <a:lnTo>
                    <a:pt x="142" y="134"/>
                  </a:lnTo>
                  <a:lnTo>
                    <a:pt x="142" y="130"/>
                  </a:lnTo>
                  <a:lnTo>
                    <a:pt x="142" y="128"/>
                  </a:lnTo>
                  <a:lnTo>
                    <a:pt x="142" y="126"/>
                  </a:lnTo>
                  <a:lnTo>
                    <a:pt x="142" y="124"/>
                  </a:lnTo>
                  <a:lnTo>
                    <a:pt x="142" y="122"/>
                  </a:lnTo>
                  <a:lnTo>
                    <a:pt x="142" y="120"/>
                  </a:lnTo>
                  <a:lnTo>
                    <a:pt x="142" y="117"/>
                  </a:lnTo>
                  <a:lnTo>
                    <a:pt x="140" y="117"/>
                  </a:lnTo>
                  <a:lnTo>
                    <a:pt x="138" y="117"/>
                  </a:lnTo>
                  <a:lnTo>
                    <a:pt x="136" y="117"/>
                  </a:lnTo>
                  <a:lnTo>
                    <a:pt x="132" y="117"/>
                  </a:lnTo>
                  <a:lnTo>
                    <a:pt x="130" y="117"/>
                  </a:lnTo>
                  <a:lnTo>
                    <a:pt x="128" y="117"/>
                  </a:lnTo>
                  <a:lnTo>
                    <a:pt x="128" y="115"/>
                  </a:lnTo>
                  <a:lnTo>
                    <a:pt x="124" y="111"/>
                  </a:lnTo>
                  <a:lnTo>
                    <a:pt x="124" y="109"/>
                  </a:lnTo>
                  <a:lnTo>
                    <a:pt x="123" y="109"/>
                  </a:lnTo>
                  <a:lnTo>
                    <a:pt x="119" y="107"/>
                  </a:lnTo>
                  <a:lnTo>
                    <a:pt x="115" y="105"/>
                  </a:lnTo>
                  <a:lnTo>
                    <a:pt x="113" y="103"/>
                  </a:lnTo>
                  <a:lnTo>
                    <a:pt x="113" y="101"/>
                  </a:lnTo>
                  <a:lnTo>
                    <a:pt x="113" y="99"/>
                  </a:lnTo>
                  <a:lnTo>
                    <a:pt x="111" y="99"/>
                  </a:lnTo>
                  <a:lnTo>
                    <a:pt x="109" y="99"/>
                  </a:lnTo>
                  <a:lnTo>
                    <a:pt x="107" y="97"/>
                  </a:lnTo>
                  <a:lnTo>
                    <a:pt x="105" y="97"/>
                  </a:lnTo>
                  <a:lnTo>
                    <a:pt x="103" y="97"/>
                  </a:lnTo>
                  <a:lnTo>
                    <a:pt x="101" y="97"/>
                  </a:lnTo>
                  <a:lnTo>
                    <a:pt x="97" y="97"/>
                  </a:lnTo>
                  <a:lnTo>
                    <a:pt x="93" y="97"/>
                  </a:lnTo>
                  <a:lnTo>
                    <a:pt x="93" y="95"/>
                  </a:lnTo>
                  <a:lnTo>
                    <a:pt x="86" y="91"/>
                  </a:lnTo>
                  <a:lnTo>
                    <a:pt x="84" y="91"/>
                  </a:lnTo>
                  <a:lnTo>
                    <a:pt x="82" y="91"/>
                  </a:lnTo>
                  <a:lnTo>
                    <a:pt x="80" y="91"/>
                  </a:lnTo>
                  <a:lnTo>
                    <a:pt x="80" y="89"/>
                  </a:lnTo>
                  <a:lnTo>
                    <a:pt x="78" y="85"/>
                  </a:lnTo>
                  <a:lnTo>
                    <a:pt x="76" y="85"/>
                  </a:lnTo>
                  <a:lnTo>
                    <a:pt x="76" y="87"/>
                  </a:lnTo>
                  <a:lnTo>
                    <a:pt x="74" y="87"/>
                  </a:lnTo>
                  <a:lnTo>
                    <a:pt x="72" y="85"/>
                  </a:lnTo>
                  <a:lnTo>
                    <a:pt x="70" y="85"/>
                  </a:lnTo>
                  <a:lnTo>
                    <a:pt x="68" y="85"/>
                  </a:lnTo>
                  <a:lnTo>
                    <a:pt x="66" y="85"/>
                  </a:lnTo>
                  <a:lnTo>
                    <a:pt x="64" y="85"/>
                  </a:lnTo>
                  <a:lnTo>
                    <a:pt x="64" y="87"/>
                  </a:lnTo>
                  <a:lnTo>
                    <a:pt x="64" y="89"/>
                  </a:lnTo>
                  <a:lnTo>
                    <a:pt x="62" y="89"/>
                  </a:lnTo>
                  <a:lnTo>
                    <a:pt x="60" y="89"/>
                  </a:lnTo>
                  <a:lnTo>
                    <a:pt x="58" y="89"/>
                  </a:lnTo>
                  <a:lnTo>
                    <a:pt x="56" y="89"/>
                  </a:lnTo>
                  <a:lnTo>
                    <a:pt x="55" y="89"/>
                  </a:lnTo>
                  <a:lnTo>
                    <a:pt x="55" y="87"/>
                  </a:lnTo>
                  <a:lnTo>
                    <a:pt x="53" y="89"/>
                  </a:lnTo>
                  <a:lnTo>
                    <a:pt x="51" y="89"/>
                  </a:lnTo>
                  <a:lnTo>
                    <a:pt x="49" y="89"/>
                  </a:lnTo>
                  <a:lnTo>
                    <a:pt x="45" y="91"/>
                  </a:lnTo>
                  <a:lnTo>
                    <a:pt x="43" y="93"/>
                  </a:lnTo>
                  <a:lnTo>
                    <a:pt x="41" y="95"/>
                  </a:lnTo>
                  <a:lnTo>
                    <a:pt x="39" y="95"/>
                  </a:lnTo>
                  <a:lnTo>
                    <a:pt x="39" y="97"/>
                  </a:lnTo>
                  <a:lnTo>
                    <a:pt x="39" y="99"/>
                  </a:lnTo>
                  <a:lnTo>
                    <a:pt x="37" y="101"/>
                  </a:lnTo>
                  <a:lnTo>
                    <a:pt x="35" y="101"/>
                  </a:lnTo>
                  <a:lnTo>
                    <a:pt x="33" y="101"/>
                  </a:lnTo>
                  <a:lnTo>
                    <a:pt x="33" y="103"/>
                  </a:lnTo>
                  <a:lnTo>
                    <a:pt x="31" y="103"/>
                  </a:lnTo>
                  <a:lnTo>
                    <a:pt x="29" y="103"/>
                  </a:lnTo>
                  <a:lnTo>
                    <a:pt x="25" y="103"/>
                  </a:lnTo>
                  <a:lnTo>
                    <a:pt x="23" y="99"/>
                  </a:lnTo>
                  <a:lnTo>
                    <a:pt x="23" y="97"/>
                  </a:lnTo>
                  <a:lnTo>
                    <a:pt x="23" y="95"/>
                  </a:lnTo>
                  <a:lnTo>
                    <a:pt x="23" y="93"/>
                  </a:lnTo>
                  <a:lnTo>
                    <a:pt x="23" y="91"/>
                  </a:lnTo>
                  <a:lnTo>
                    <a:pt x="23" y="89"/>
                  </a:lnTo>
                  <a:lnTo>
                    <a:pt x="23" y="87"/>
                  </a:lnTo>
                  <a:lnTo>
                    <a:pt x="23" y="85"/>
                  </a:lnTo>
                  <a:lnTo>
                    <a:pt x="23" y="84"/>
                  </a:lnTo>
                  <a:lnTo>
                    <a:pt x="23" y="82"/>
                  </a:lnTo>
                  <a:lnTo>
                    <a:pt x="23" y="80"/>
                  </a:lnTo>
                  <a:lnTo>
                    <a:pt x="23" y="78"/>
                  </a:lnTo>
                  <a:lnTo>
                    <a:pt x="25" y="76"/>
                  </a:lnTo>
                  <a:lnTo>
                    <a:pt x="25" y="74"/>
                  </a:lnTo>
                  <a:lnTo>
                    <a:pt x="23" y="72"/>
                  </a:lnTo>
                  <a:lnTo>
                    <a:pt x="22" y="72"/>
                  </a:lnTo>
                  <a:lnTo>
                    <a:pt x="22" y="70"/>
                  </a:lnTo>
                  <a:lnTo>
                    <a:pt x="20" y="70"/>
                  </a:lnTo>
                  <a:lnTo>
                    <a:pt x="20" y="68"/>
                  </a:lnTo>
                  <a:lnTo>
                    <a:pt x="20" y="66"/>
                  </a:lnTo>
                  <a:lnTo>
                    <a:pt x="18" y="66"/>
                  </a:lnTo>
                  <a:lnTo>
                    <a:pt x="16" y="66"/>
                  </a:lnTo>
                  <a:lnTo>
                    <a:pt x="14" y="66"/>
                  </a:lnTo>
                  <a:lnTo>
                    <a:pt x="12" y="66"/>
                  </a:lnTo>
                  <a:lnTo>
                    <a:pt x="14" y="68"/>
                  </a:lnTo>
                  <a:lnTo>
                    <a:pt x="12" y="68"/>
                  </a:lnTo>
                  <a:lnTo>
                    <a:pt x="12" y="66"/>
                  </a:lnTo>
                  <a:lnTo>
                    <a:pt x="12" y="64"/>
                  </a:lnTo>
                  <a:lnTo>
                    <a:pt x="14" y="60"/>
                  </a:lnTo>
                  <a:lnTo>
                    <a:pt x="14" y="62"/>
                  </a:lnTo>
                  <a:lnTo>
                    <a:pt x="16" y="62"/>
                  </a:lnTo>
                  <a:lnTo>
                    <a:pt x="18" y="62"/>
                  </a:lnTo>
                  <a:lnTo>
                    <a:pt x="20" y="64"/>
                  </a:lnTo>
                  <a:lnTo>
                    <a:pt x="22" y="62"/>
                  </a:lnTo>
                  <a:lnTo>
                    <a:pt x="20" y="60"/>
                  </a:lnTo>
                  <a:lnTo>
                    <a:pt x="18" y="60"/>
                  </a:lnTo>
                  <a:lnTo>
                    <a:pt x="16" y="60"/>
                  </a:lnTo>
                  <a:lnTo>
                    <a:pt x="16" y="58"/>
                  </a:lnTo>
                  <a:lnTo>
                    <a:pt x="18" y="54"/>
                  </a:lnTo>
                  <a:lnTo>
                    <a:pt x="20" y="54"/>
                  </a:lnTo>
                  <a:lnTo>
                    <a:pt x="18" y="52"/>
                  </a:lnTo>
                  <a:lnTo>
                    <a:pt x="16" y="52"/>
                  </a:lnTo>
                  <a:lnTo>
                    <a:pt x="16" y="54"/>
                  </a:lnTo>
                  <a:lnTo>
                    <a:pt x="14" y="54"/>
                  </a:lnTo>
                  <a:lnTo>
                    <a:pt x="12" y="54"/>
                  </a:lnTo>
                  <a:lnTo>
                    <a:pt x="10" y="54"/>
                  </a:lnTo>
                  <a:lnTo>
                    <a:pt x="8" y="52"/>
                  </a:lnTo>
                  <a:lnTo>
                    <a:pt x="8" y="54"/>
                  </a:lnTo>
                  <a:lnTo>
                    <a:pt x="10" y="56"/>
                  </a:lnTo>
                  <a:lnTo>
                    <a:pt x="10" y="58"/>
                  </a:lnTo>
                  <a:lnTo>
                    <a:pt x="8" y="56"/>
                  </a:lnTo>
                  <a:lnTo>
                    <a:pt x="8" y="54"/>
                  </a:lnTo>
                  <a:lnTo>
                    <a:pt x="8" y="52"/>
                  </a:lnTo>
                  <a:lnTo>
                    <a:pt x="6" y="52"/>
                  </a:lnTo>
                  <a:lnTo>
                    <a:pt x="6" y="49"/>
                  </a:lnTo>
                  <a:lnTo>
                    <a:pt x="4" y="49"/>
                  </a:lnTo>
                  <a:lnTo>
                    <a:pt x="6" y="45"/>
                  </a:lnTo>
                  <a:lnTo>
                    <a:pt x="6" y="43"/>
                  </a:lnTo>
                  <a:lnTo>
                    <a:pt x="8" y="41"/>
                  </a:lnTo>
                  <a:lnTo>
                    <a:pt x="8" y="39"/>
                  </a:lnTo>
                  <a:lnTo>
                    <a:pt x="8" y="37"/>
                  </a:lnTo>
                  <a:lnTo>
                    <a:pt x="8" y="33"/>
                  </a:lnTo>
                  <a:lnTo>
                    <a:pt x="10" y="33"/>
                  </a:lnTo>
                  <a:lnTo>
                    <a:pt x="10" y="35"/>
                  </a:lnTo>
                  <a:lnTo>
                    <a:pt x="10" y="37"/>
                  </a:lnTo>
                  <a:lnTo>
                    <a:pt x="12" y="37"/>
                  </a:lnTo>
                  <a:lnTo>
                    <a:pt x="12" y="39"/>
                  </a:lnTo>
                  <a:lnTo>
                    <a:pt x="14" y="39"/>
                  </a:lnTo>
                  <a:lnTo>
                    <a:pt x="16" y="39"/>
                  </a:lnTo>
                  <a:lnTo>
                    <a:pt x="18" y="39"/>
                  </a:lnTo>
                  <a:lnTo>
                    <a:pt x="20" y="39"/>
                  </a:lnTo>
                  <a:lnTo>
                    <a:pt x="20" y="37"/>
                  </a:lnTo>
                  <a:lnTo>
                    <a:pt x="20" y="39"/>
                  </a:lnTo>
                  <a:lnTo>
                    <a:pt x="22" y="41"/>
                  </a:lnTo>
                  <a:lnTo>
                    <a:pt x="23" y="41"/>
                  </a:lnTo>
                  <a:lnTo>
                    <a:pt x="27" y="41"/>
                  </a:lnTo>
                  <a:lnTo>
                    <a:pt x="27" y="39"/>
                  </a:lnTo>
                  <a:lnTo>
                    <a:pt x="29" y="39"/>
                  </a:lnTo>
                  <a:lnTo>
                    <a:pt x="29" y="41"/>
                  </a:lnTo>
                  <a:lnTo>
                    <a:pt x="31" y="41"/>
                  </a:lnTo>
                  <a:lnTo>
                    <a:pt x="33" y="39"/>
                  </a:lnTo>
                  <a:lnTo>
                    <a:pt x="31" y="39"/>
                  </a:lnTo>
                  <a:lnTo>
                    <a:pt x="29" y="37"/>
                  </a:lnTo>
                  <a:lnTo>
                    <a:pt x="31" y="35"/>
                  </a:lnTo>
                  <a:lnTo>
                    <a:pt x="33" y="37"/>
                  </a:lnTo>
                  <a:lnTo>
                    <a:pt x="35" y="37"/>
                  </a:lnTo>
                  <a:lnTo>
                    <a:pt x="37" y="37"/>
                  </a:lnTo>
                  <a:lnTo>
                    <a:pt x="37" y="35"/>
                  </a:lnTo>
                  <a:lnTo>
                    <a:pt x="39" y="35"/>
                  </a:lnTo>
                  <a:lnTo>
                    <a:pt x="37" y="31"/>
                  </a:lnTo>
                  <a:lnTo>
                    <a:pt x="35" y="29"/>
                  </a:lnTo>
                  <a:lnTo>
                    <a:pt x="33" y="29"/>
                  </a:lnTo>
                  <a:lnTo>
                    <a:pt x="31" y="27"/>
                  </a:lnTo>
                  <a:lnTo>
                    <a:pt x="27" y="25"/>
                  </a:lnTo>
                  <a:lnTo>
                    <a:pt x="27" y="23"/>
                  </a:lnTo>
                  <a:lnTo>
                    <a:pt x="25" y="23"/>
                  </a:lnTo>
                  <a:lnTo>
                    <a:pt x="25" y="21"/>
                  </a:lnTo>
                  <a:lnTo>
                    <a:pt x="25" y="19"/>
                  </a:lnTo>
                  <a:lnTo>
                    <a:pt x="25" y="18"/>
                  </a:lnTo>
                  <a:lnTo>
                    <a:pt x="25" y="16"/>
                  </a:lnTo>
                  <a:lnTo>
                    <a:pt x="25" y="14"/>
                  </a:lnTo>
                  <a:lnTo>
                    <a:pt x="23" y="14"/>
                  </a:lnTo>
                  <a:lnTo>
                    <a:pt x="23" y="12"/>
                  </a:lnTo>
                  <a:lnTo>
                    <a:pt x="22" y="12"/>
                  </a:lnTo>
                  <a:lnTo>
                    <a:pt x="20" y="12"/>
                  </a:lnTo>
                  <a:lnTo>
                    <a:pt x="18" y="14"/>
                  </a:lnTo>
                  <a:lnTo>
                    <a:pt x="16" y="14"/>
                  </a:lnTo>
                  <a:lnTo>
                    <a:pt x="14" y="14"/>
                  </a:lnTo>
                  <a:lnTo>
                    <a:pt x="12" y="14"/>
                  </a:lnTo>
                  <a:lnTo>
                    <a:pt x="10" y="16"/>
                  </a:lnTo>
                  <a:lnTo>
                    <a:pt x="8" y="19"/>
                  </a:lnTo>
                  <a:lnTo>
                    <a:pt x="8" y="21"/>
                  </a:lnTo>
                  <a:lnTo>
                    <a:pt x="8" y="23"/>
                  </a:lnTo>
                  <a:lnTo>
                    <a:pt x="8" y="25"/>
                  </a:lnTo>
                  <a:lnTo>
                    <a:pt x="8" y="27"/>
                  </a:lnTo>
                  <a:lnTo>
                    <a:pt x="8" y="29"/>
                  </a:lnTo>
                  <a:lnTo>
                    <a:pt x="8" y="31"/>
                  </a:lnTo>
                  <a:lnTo>
                    <a:pt x="8" y="33"/>
                  </a:lnTo>
                  <a:lnTo>
                    <a:pt x="8" y="31"/>
                  </a:lnTo>
                  <a:lnTo>
                    <a:pt x="8" y="29"/>
                  </a:lnTo>
                  <a:lnTo>
                    <a:pt x="6" y="29"/>
                  </a:lnTo>
                  <a:lnTo>
                    <a:pt x="6" y="27"/>
                  </a:lnTo>
                  <a:lnTo>
                    <a:pt x="6" y="25"/>
                  </a:lnTo>
                  <a:lnTo>
                    <a:pt x="4" y="25"/>
                  </a:lnTo>
                  <a:lnTo>
                    <a:pt x="2" y="23"/>
                  </a:lnTo>
                  <a:lnTo>
                    <a:pt x="4" y="23"/>
                  </a:lnTo>
                  <a:lnTo>
                    <a:pt x="4" y="21"/>
                  </a:lnTo>
                  <a:lnTo>
                    <a:pt x="2" y="21"/>
                  </a:lnTo>
                  <a:lnTo>
                    <a:pt x="2" y="19"/>
                  </a:lnTo>
                  <a:lnTo>
                    <a:pt x="0" y="19"/>
                  </a:lnTo>
                  <a:lnTo>
                    <a:pt x="2" y="19"/>
                  </a:lnTo>
                  <a:lnTo>
                    <a:pt x="6" y="14"/>
                  </a:lnTo>
                  <a:lnTo>
                    <a:pt x="8" y="14"/>
                  </a:lnTo>
                  <a:lnTo>
                    <a:pt x="10" y="12"/>
                  </a:lnTo>
                  <a:lnTo>
                    <a:pt x="16" y="10"/>
                  </a:lnTo>
                  <a:lnTo>
                    <a:pt x="18" y="10"/>
                  </a:lnTo>
                  <a:lnTo>
                    <a:pt x="20" y="10"/>
                  </a:lnTo>
                  <a:lnTo>
                    <a:pt x="22" y="10"/>
                  </a:lnTo>
                  <a:lnTo>
                    <a:pt x="23" y="8"/>
                  </a:lnTo>
                  <a:lnTo>
                    <a:pt x="25" y="8"/>
                  </a:lnTo>
                  <a:lnTo>
                    <a:pt x="27" y="8"/>
                  </a:lnTo>
                  <a:lnTo>
                    <a:pt x="29" y="8"/>
                  </a:lnTo>
                  <a:lnTo>
                    <a:pt x="29" y="10"/>
                  </a:lnTo>
                  <a:lnTo>
                    <a:pt x="31" y="10"/>
                  </a:lnTo>
                  <a:lnTo>
                    <a:pt x="35" y="12"/>
                  </a:lnTo>
                  <a:lnTo>
                    <a:pt x="37" y="14"/>
                  </a:lnTo>
                  <a:lnTo>
                    <a:pt x="39" y="14"/>
                  </a:lnTo>
                  <a:lnTo>
                    <a:pt x="41" y="16"/>
                  </a:lnTo>
                  <a:lnTo>
                    <a:pt x="41" y="18"/>
                  </a:lnTo>
                  <a:lnTo>
                    <a:pt x="41" y="19"/>
                  </a:lnTo>
                  <a:lnTo>
                    <a:pt x="43" y="19"/>
                  </a:lnTo>
                  <a:lnTo>
                    <a:pt x="45" y="21"/>
                  </a:lnTo>
                  <a:lnTo>
                    <a:pt x="45" y="23"/>
                  </a:lnTo>
                  <a:lnTo>
                    <a:pt x="45" y="25"/>
                  </a:lnTo>
                  <a:lnTo>
                    <a:pt x="47" y="25"/>
                  </a:lnTo>
                  <a:lnTo>
                    <a:pt x="49" y="25"/>
                  </a:lnTo>
                  <a:lnTo>
                    <a:pt x="49" y="27"/>
                  </a:lnTo>
                  <a:lnTo>
                    <a:pt x="49" y="29"/>
                  </a:lnTo>
                  <a:lnTo>
                    <a:pt x="51" y="29"/>
                  </a:lnTo>
                  <a:lnTo>
                    <a:pt x="53" y="29"/>
                  </a:lnTo>
                  <a:lnTo>
                    <a:pt x="55" y="29"/>
                  </a:lnTo>
                  <a:lnTo>
                    <a:pt x="56" y="27"/>
                  </a:lnTo>
                  <a:lnTo>
                    <a:pt x="58" y="27"/>
                  </a:lnTo>
                  <a:lnTo>
                    <a:pt x="62" y="27"/>
                  </a:lnTo>
                  <a:lnTo>
                    <a:pt x="64" y="27"/>
                  </a:lnTo>
                  <a:lnTo>
                    <a:pt x="66" y="29"/>
                  </a:lnTo>
                  <a:lnTo>
                    <a:pt x="68" y="29"/>
                  </a:lnTo>
                  <a:lnTo>
                    <a:pt x="70" y="29"/>
                  </a:lnTo>
                  <a:lnTo>
                    <a:pt x="72" y="29"/>
                  </a:lnTo>
                  <a:lnTo>
                    <a:pt x="74" y="29"/>
                  </a:lnTo>
                  <a:lnTo>
                    <a:pt x="76" y="29"/>
                  </a:lnTo>
                  <a:lnTo>
                    <a:pt x="76" y="27"/>
                  </a:lnTo>
                  <a:lnTo>
                    <a:pt x="76" y="25"/>
                  </a:lnTo>
                  <a:lnTo>
                    <a:pt x="74" y="25"/>
                  </a:lnTo>
                  <a:lnTo>
                    <a:pt x="74" y="21"/>
                  </a:lnTo>
                  <a:lnTo>
                    <a:pt x="74" y="18"/>
                  </a:lnTo>
                  <a:lnTo>
                    <a:pt x="76" y="16"/>
                  </a:lnTo>
                  <a:lnTo>
                    <a:pt x="78" y="16"/>
                  </a:lnTo>
                  <a:lnTo>
                    <a:pt x="78" y="14"/>
                  </a:lnTo>
                  <a:lnTo>
                    <a:pt x="78" y="12"/>
                  </a:lnTo>
                  <a:lnTo>
                    <a:pt x="80" y="12"/>
                  </a:lnTo>
                  <a:lnTo>
                    <a:pt x="82" y="12"/>
                  </a:lnTo>
                  <a:lnTo>
                    <a:pt x="84" y="12"/>
                  </a:lnTo>
                  <a:lnTo>
                    <a:pt x="86" y="12"/>
                  </a:lnTo>
                  <a:lnTo>
                    <a:pt x="88" y="12"/>
                  </a:lnTo>
                  <a:lnTo>
                    <a:pt x="89" y="10"/>
                  </a:lnTo>
                  <a:lnTo>
                    <a:pt x="89" y="8"/>
                  </a:lnTo>
                  <a:lnTo>
                    <a:pt x="89" y="6"/>
                  </a:lnTo>
                  <a:lnTo>
                    <a:pt x="91" y="6"/>
                  </a:lnTo>
                  <a:lnTo>
                    <a:pt x="93" y="6"/>
                  </a:lnTo>
                  <a:lnTo>
                    <a:pt x="95" y="6"/>
                  </a:lnTo>
                  <a:lnTo>
                    <a:pt x="97" y="8"/>
                  </a:lnTo>
                  <a:lnTo>
                    <a:pt x="97" y="10"/>
                  </a:lnTo>
                  <a:lnTo>
                    <a:pt x="99" y="10"/>
                  </a:lnTo>
                  <a:lnTo>
                    <a:pt x="95" y="4"/>
                  </a:lnTo>
                  <a:lnTo>
                    <a:pt x="93" y="4"/>
                  </a:lnTo>
                  <a:lnTo>
                    <a:pt x="93" y="2"/>
                  </a:lnTo>
                  <a:lnTo>
                    <a:pt x="95" y="2"/>
                  </a:lnTo>
                  <a:lnTo>
                    <a:pt x="97" y="2"/>
                  </a:lnTo>
                  <a:lnTo>
                    <a:pt x="99" y="2"/>
                  </a:lnTo>
                  <a:lnTo>
                    <a:pt x="99" y="0"/>
                  </a:lnTo>
                  <a:lnTo>
                    <a:pt x="101" y="2"/>
                  </a:lnTo>
                  <a:lnTo>
                    <a:pt x="103"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4" name="Turkey"/>
            <p:cNvSpPr>
              <a:spLocks noEditPoints="1"/>
            </p:cNvSpPr>
            <p:nvPr/>
          </p:nvSpPr>
          <p:spPr bwMode="auto">
            <a:xfrm>
              <a:off x="6432241" y="2826473"/>
              <a:ext cx="608093" cy="229768"/>
            </a:xfrm>
            <a:custGeom>
              <a:avLst/>
              <a:gdLst>
                <a:gd name="T0" fmla="*/ 167 w 307"/>
                <a:gd name="T1" fmla="*/ 9 h 116"/>
                <a:gd name="T2" fmla="*/ 181 w 307"/>
                <a:gd name="T3" fmla="*/ 13 h 116"/>
                <a:gd name="T4" fmla="*/ 194 w 307"/>
                <a:gd name="T5" fmla="*/ 19 h 116"/>
                <a:gd name="T6" fmla="*/ 217 w 307"/>
                <a:gd name="T7" fmla="*/ 19 h 116"/>
                <a:gd name="T8" fmla="*/ 235 w 307"/>
                <a:gd name="T9" fmla="*/ 19 h 116"/>
                <a:gd name="T10" fmla="*/ 250 w 307"/>
                <a:gd name="T11" fmla="*/ 13 h 116"/>
                <a:gd name="T12" fmla="*/ 270 w 307"/>
                <a:gd name="T13" fmla="*/ 11 h 116"/>
                <a:gd name="T14" fmla="*/ 285 w 307"/>
                <a:gd name="T15" fmla="*/ 19 h 116"/>
                <a:gd name="T16" fmla="*/ 289 w 307"/>
                <a:gd name="T17" fmla="*/ 37 h 116"/>
                <a:gd name="T18" fmla="*/ 307 w 307"/>
                <a:gd name="T19" fmla="*/ 44 h 116"/>
                <a:gd name="T20" fmla="*/ 297 w 307"/>
                <a:gd name="T21" fmla="*/ 58 h 116"/>
                <a:gd name="T22" fmla="*/ 301 w 307"/>
                <a:gd name="T23" fmla="*/ 71 h 116"/>
                <a:gd name="T24" fmla="*/ 305 w 307"/>
                <a:gd name="T25" fmla="*/ 87 h 116"/>
                <a:gd name="T26" fmla="*/ 299 w 307"/>
                <a:gd name="T27" fmla="*/ 93 h 116"/>
                <a:gd name="T28" fmla="*/ 278 w 307"/>
                <a:gd name="T29" fmla="*/ 89 h 116"/>
                <a:gd name="T30" fmla="*/ 264 w 307"/>
                <a:gd name="T31" fmla="*/ 91 h 116"/>
                <a:gd name="T32" fmla="*/ 241 w 307"/>
                <a:gd name="T33" fmla="*/ 93 h 116"/>
                <a:gd name="T34" fmla="*/ 219 w 307"/>
                <a:gd name="T35" fmla="*/ 101 h 116"/>
                <a:gd name="T36" fmla="*/ 200 w 307"/>
                <a:gd name="T37" fmla="*/ 97 h 116"/>
                <a:gd name="T38" fmla="*/ 181 w 307"/>
                <a:gd name="T39" fmla="*/ 99 h 116"/>
                <a:gd name="T40" fmla="*/ 171 w 307"/>
                <a:gd name="T41" fmla="*/ 112 h 116"/>
                <a:gd name="T42" fmla="*/ 163 w 307"/>
                <a:gd name="T43" fmla="*/ 108 h 116"/>
                <a:gd name="T44" fmla="*/ 165 w 307"/>
                <a:gd name="T45" fmla="*/ 99 h 116"/>
                <a:gd name="T46" fmla="*/ 147 w 307"/>
                <a:gd name="T47" fmla="*/ 101 h 116"/>
                <a:gd name="T48" fmla="*/ 134 w 307"/>
                <a:gd name="T49" fmla="*/ 106 h 116"/>
                <a:gd name="T50" fmla="*/ 116 w 307"/>
                <a:gd name="T51" fmla="*/ 112 h 116"/>
                <a:gd name="T52" fmla="*/ 101 w 307"/>
                <a:gd name="T53" fmla="*/ 105 h 116"/>
                <a:gd name="T54" fmla="*/ 80 w 307"/>
                <a:gd name="T55" fmla="*/ 99 h 116"/>
                <a:gd name="T56" fmla="*/ 72 w 307"/>
                <a:gd name="T57" fmla="*/ 108 h 116"/>
                <a:gd name="T58" fmla="*/ 56 w 307"/>
                <a:gd name="T59" fmla="*/ 108 h 116"/>
                <a:gd name="T60" fmla="*/ 48 w 307"/>
                <a:gd name="T61" fmla="*/ 101 h 116"/>
                <a:gd name="T62" fmla="*/ 39 w 307"/>
                <a:gd name="T63" fmla="*/ 103 h 116"/>
                <a:gd name="T64" fmla="*/ 29 w 307"/>
                <a:gd name="T65" fmla="*/ 101 h 116"/>
                <a:gd name="T66" fmla="*/ 41 w 307"/>
                <a:gd name="T67" fmla="*/ 95 h 116"/>
                <a:gd name="T68" fmla="*/ 29 w 307"/>
                <a:gd name="T69" fmla="*/ 93 h 116"/>
                <a:gd name="T70" fmla="*/ 23 w 307"/>
                <a:gd name="T71" fmla="*/ 83 h 116"/>
                <a:gd name="T72" fmla="*/ 13 w 307"/>
                <a:gd name="T73" fmla="*/ 73 h 116"/>
                <a:gd name="T74" fmla="*/ 12 w 307"/>
                <a:gd name="T75" fmla="*/ 66 h 116"/>
                <a:gd name="T76" fmla="*/ 23 w 307"/>
                <a:gd name="T77" fmla="*/ 70 h 116"/>
                <a:gd name="T78" fmla="*/ 17 w 307"/>
                <a:gd name="T79" fmla="*/ 58 h 116"/>
                <a:gd name="T80" fmla="*/ 13 w 307"/>
                <a:gd name="T81" fmla="*/ 48 h 116"/>
                <a:gd name="T82" fmla="*/ 10 w 307"/>
                <a:gd name="T83" fmla="*/ 38 h 116"/>
                <a:gd name="T84" fmla="*/ 23 w 307"/>
                <a:gd name="T85" fmla="*/ 31 h 116"/>
                <a:gd name="T86" fmla="*/ 33 w 307"/>
                <a:gd name="T87" fmla="*/ 29 h 116"/>
                <a:gd name="T88" fmla="*/ 48 w 307"/>
                <a:gd name="T89" fmla="*/ 31 h 116"/>
                <a:gd name="T90" fmla="*/ 52 w 307"/>
                <a:gd name="T91" fmla="*/ 27 h 116"/>
                <a:gd name="T92" fmla="*/ 62 w 307"/>
                <a:gd name="T93" fmla="*/ 25 h 116"/>
                <a:gd name="T94" fmla="*/ 62 w 307"/>
                <a:gd name="T95" fmla="*/ 17 h 116"/>
                <a:gd name="T96" fmla="*/ 78 w 307"/>
                <a:gd name="T97" fmla="*/ 17 h 116"/>
                <a:gd name="T98" fmla="*/ 95 w 307"/>
                <a:gd name="T99" fmla="*/ 13 h 116"/>
                <a:gd name="T100" fmla="*/ 116 w 307"/>
                <a:gd name="T101" fmla="*/ 4 h 116"/>
                <a:gd name="T102" fmla="*/ 136 w 307"/>
                <a:gd name="T103" fmla="*/ 2 h 116"/>
                <a:gd name="T104" fmla="*/ 151 w 307"/>
                <a:gd name="T105" fmla="*/ 2 h 116"/>
                <a:gd name="T106" fmla="*/ 39 w 307"/>
                <a:gd name="T107" fmla="*/ 9 h 116"/>
                <a:gd name="T108" fmla="*/ 52 w 307"/>
                <a:gd name="T109" fmla="*/ 21 h 116"/>
                <a:gd name="T110" fmla="*/ 41 w 307"/>
                <a:gd name="T111" fmla="*/ 19 h 116"/>
                <a:gd name="T112" fmla="*/ 21 w 307"/>
                <a:gd name="T113" fmla="*/ 29 h 116"/>
                <a:gd name="T114" fmla="*/ 10 w 307"/>
                <a:gd name="T115" fmla="*/ 35 h 116"/>
                <a:gd name="T116" fmla="*/ 12 w 307"/>
                <a:gd name="T117" fmla="*/ 27 h 116"/>
                <a:gd name="T118" fmla="*/ 10 w 307"/>
                <a:gd name="T119" fmla="*/ 21 h 116"/>
                <a:gd name="T120" fmla="*/ 12 w 307"/>
                <a:gd name="T121" fmla="*/ 7 h 116"/>
                <a:gd name="T122" fmla="*/ 25 w 307"/>
                <a:gd name="T123" fmla="*/ 0 h 116"/>
                <a:gd name="T124" fmla="*/ 31 w 307"/>
                <a:gd name="T125" fmla="*/ 2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6">
                  <a:moveTo>
                    <a:pt x="151" y="2"/>
                  </a:moveTo>
                  <a:lnTo>
                    <a:pt x="151" y="4"/>
                  </a:lnTo>
                  <a:lnTo>
                    <a:pt x="153" y="5"/>
                  </a:lnTo>
                  <a:lnTo>
                    <a:pt x="157" y="7"/>
                  </a:lnTo>
                  <a:lnTo>
                    <a:pt x="159" y="7"/>
                  </a:lnTo>
                  <a:lnTo>
                    <a:pt x="161" y="7"/>
                  </a:lnTo>
                  <a:lnTo>
                    <a:pt x="163" y="7"/>
                  </a:lnTo>
                  <a:lnTo>
                    <a:pt x="165" y="5"/>
                  </a:lnTo>
                  <a:lnTo>
                    <a:pt x="167" y="7"/>
                  </a:lnTo>
                  <a:lnTo>
                    <a:pt x="167" y="9"/>
                  </a:lnTo>
                  <a:lnTo>
                    <a:pt x="167" y="11"/>
                  </a:lnTo>
                  <a:lnTo>
                    <a:pt x="169" y="11"/>
                  </a:lnTo>
                  <a:lnTo>
                    <a:pt x="169" y="13"/>
                  </a:lnTo>
                  <a:lnTo>
                    <a:pt x="171" y="15"/>
                  </a:lnTo>
                  <a:lnTo>
                    <a:pt x="173" y="15"/>
                  </a:lnTo>
                  <a:lnTo>
                    <a:pt x="175" y="15"/>
                  </a:lnTo>
                  <a:lnTo>
                    <a:pt x="175" y="13"/>
                  </a:lnTo>
                  <a:lnTo>
                    <a:pt x="177" y="13"/>
                  </a:lnTo>
                  <a:lnTo>
                    <a:pt x="179" y="13"/>
                  </a:lnTo>
                  <a:lnTo>
                    <a:pt x="181" y="13"/>
                  </a:lnTo>
                  <a:lnTo>
                    <a:pt x="182" y="15"/>
                  </a:lnTo>
                  <a:lnTo>
                    <a:pt x="182" y="17"/>
                  </a:lnTo>
                  <a:lnTo>
                    <a:pt x="184" y="17"/>
                  </a:lnTo>
                  <a:lnTo>
                    <a:pt x="186" y="17"/>
                  </a:lnTo>
                  <a:lnTo>
                    <a:pt x="188" y="19"/>
                  </a:lnTo>
                  <a:lnTo>
                    <a:pt x="190" y="19"/>
                  </a:lnTo>
                  <a:lnTo>
                    <a:pt x="192" y="19"/>
                  </a:lnTo>
                  <a:lnTo>
                    <a:pt x="192" y="17"/>
                  </a:lnTo>
                  <a:lnTo>
                    <a:pt x="194" y="17"/>
                  </a:lnTo>
                  <a:lnTo>
                    <a:pt x="194" y="19"/>
                  </a:lnTo>
                  <a:lnTo>
                    <a:pt x="196" y="21"/>
                  </a:lnTo>
                  <a:lnTo>
                    <a:pt x="198" y="21"/>
                  </a:lnTo>
                  <a:lnTo>
                    <a:pt x="200" y="21"/>
                  </a:lnTo>
                  <a:lnTo>
                    <a:pt x="204" y="21"/>
                  </a:lnTo>
                  <a:lnTo>
                    <a:pt x="206" y="21"/>
                  </a:lnTo>
                  <a:lnTo>
                    <a:pt x="210" y="21"/>
                  </a:lnTo>
                  <a:lnTo>
                    <a:pt x="212" y="19"/>
                  </a:lnTo>
                  <a:lnTo>
                    <a:pt x="214" y="19"/>
                  </a:lnTo>
                  <a:lnTo>
                    <a:pt x="215" y="19"/>
                  </a:lnTo>
                  <a:lnTo>
                    <a:pt x="217" y="19"/>
                  </a:lnTo>
                  <a:lnTo>
                    <a:pt x="219" y="19"/>
                  </a:lnTo>
                  <a:lnTo>
                    <a:pt x="221" y="17"/>
                  </a:lnTo>
                  <a:lnTo>
                    <a:pt x="221" y="19"/>
                  </a:lnTo>
                  <a:lnTo>
                    <a:pt x="223" y="19"/>
                  </a:lnTo>
                  <a:lnTo>
                    <a:pt x="225" y="19"/>
                  </a:lnTo>
                  <a:lnTo>
                    <a:pt x="229" y="21"/>
                  </a:lnTo>
                  <a:lnTo>
                    <a:pt x="231" y="21"/>
                  </a:lnTo>
                  <a:lnTo>
                    <a:pt x="233" y="21"/>
                  </a:lnTo>
                  <a:lnTo>
                    <a:pt x="235" y="21"/>
                  </a:lnTo>
                  <a:lnTo>
                    <a:pt x="235" y="19"/>
                  </a:lnTo>
                  <a:lnTo>
                    <a:pt x="237" y="19"/>
                  </a:lnTo>
                  <a:lnTo>
                    <a:pt x="239" y="19"/>
                  </a:lnTo>
                  <a:lnTo>
                    <a:pt x="241" y="19"/>
                  </a:lnTo>
                  <a:lnTo>
                    <a:pt x="241" y="17"/>
                  </a:lnTo>
                  <a:lnTo>
                    <a:pt x="243" y="17"/>
                  </a:lnTo>
                  <a:lnTo>
                    <a:pt x="245" y="17"/>
                  </a:lnTo>
                  <a:lnTo>
                    <a:pt x="247" y="15"/>
                  </a:lnTo>
                  <a:lnTo>
                    <a:pt x="248" y="15"/>
                  </a:lnTo>
                  <a:lnTo>
                    <a:pt x="248" y="13"/>
                  </a:lnTo>
                  <a:lnTo>
                    <a:pt x="250" y="13"/>
                  </a:lnTo>
                  <a:lnTo>
                    <a:pt x="252" y="13"/>
                  </a:lnTo>
                  <a:lnTo>
                    <a:pt x="254" y="11"/>
                  </a:lnTo>
                  <a:lnTo>
                    <a:pt x="254" y="9"/>
                  </a:lnTo>
                  <a:lnTo>
                    <a:pt x="258" y="11"/>
                  </a:lnTo>
                  <a:lnTo>
                    <a:pt x="260" y="11"/>
                  </a:lnTo>
                  <a:lnTo>
                    <a:pt x="262" y="9"/>
                  </a:lnTo>
                  <a:lnTo>
                    <a:pt x="264" y="9"/>
                  </a:lnTo>
                  <a:lnTo>
                    <a:pt x="266" y="11"/>
                  </a:lnTo>
                  <a:lnTo>
                    <a:pt x="268" y="11"/>
                  </a:lnTo>
                  <a:lnTo>
                    <a:pt x="270" y="11"/>
                  </a:lnTo>
                  <a:lnTo>
                    <a:pt x="272" y="11"/>
                  </a:lnTo>
                  <a:lnTo>
                    <a:pt x="272" y="9"/>
                  </a:lnTo>
                  <a:lnTo>
                    <a:pt x="274" y="9"/>
                  </a:lnTo>
                  <a:lnTo>
                    <a:pt x="276" y="9"/>
                  </a:lnTo>
                  <a:lnTo>
                    <a:pt x="278" y="13"/>
                  </a:lnTo>
                  <a:lnTo>
                    <a:pt x="280" y="13"/>
                  </a:lnTo>
                  <a:lnTo>
                    <a:pt x="282" y="17"/>
                  </a:lnTo>
                  <a:lnTo>
                    <a:pt x="283" y="17"/>
                  </a:lnTo>
                  <a:lnTo>
                    <a:pt x="285" y="17"/>
                  </a:lnTo>
                  <a:lnTo>
                    <a:pt x="285" y="19"/>
                  </a:lnTo>
                  <a:lnTo>
                    <a:pt x="287" y="21"/>
                  </a:lnTo>
                  <a:lnTo>
                    <a:pt x="289" y="21"/>
                  </a:lnTo>
                  <a:lnTo>
                    <a:pt x="289" y="25"/>
                  </a:lnTo>
                  <a:lnTo>
                    <a:pt x="289" y="27"/>
                  </a:lnTo>
                  <a:lnTo>
                    <a:pt x="289" y="29"/>
                  </a:lnTo>
                  <a:lnTo>
                    <a:pt x="287" y="29"/>
                  </a:lnTo>
                  <a:lnTo>
                    <a:pt x="287" y="31"/>
                  </a:lnTo>
                  <a:lnTo>
                    <a:pt x="287" y="33"/>
                  </a:lnTo>
                  <a:lnTo>
                    <a:pt x="289" y="35"/>
                  </a:lnTo>
                  <a:lnTo>
                    <a:pt x="289" y="37"/>
                  </a:lnTo>
                  <a:lnTo>
                    <a:pt x="293" y="38"/>
                  </a:lnTo>
                  <a:lnTo>
                    <a:pt x="295" y="38"/>
                  </a:lnTo>
                  <a:lnTo>
                    <a:pt x="299" y="38"/>
                  </a:lnTo>
                  <a:lnTo>
                    <a:pt x="301" y="38"/>
                  </a:lnTo>
                  <a:lnTo>
                    <a:pt x="303" y="40"/>
                  </a:lnTo>
                  <a:lnTo>
                    <a:pt x="303" y="42"/>
                  </a:lnTo>
                  <a:lnTo>
                    <a:pt x="305" y="42"/>
                  </a:lnTo>
                  <a:lnTo>
                    <a:pt x="307" y="44"/>
                  </a:lnTo>
                  <a:lnTo>
                    <a:pt x="307" y="46"/>
                  </a:lnTo>
                  <a:lnTo>
                    <a:pt x="307" y="44"/>
                  </a:lnTo>
                  <a:lnTo>
                    <a:pt x="305" y="42"/>
                  </a:lnTo>
                  <a:lnTo>
                    <a:pt x="301" y="44"/>
                  </a:lnTo>
                  <a:lnTo>
                    <a:pt x="301" y="46"/>
                  </a:lnTo>
                  <a:lnTo>
                    <a:pt x="301" y="50"/>
                  </a:lnTo>
                  <a:lnTo>
                    <a:pt x="299" y="50"/>
                  </a:lnTo>
                  <a:lnTo>
                    <a:pt x="297" y="50"/>
                  </a:lnTo>
                  <a:lnTo>
                    <a:pt x="295" y="50"/>
                  </a:lnTo>
                  <a:lnTo>
                    <a:pt x="295" y="52"/>
                  </a:lnTo>
                  <a:lnTo>
                    <a:pt x="297" y="56"/>
                  </a:lnTo>
                  <a:lnTo>
                    <a:pt x="297" y="58"/>
                  </a:lnTo>
                  <a:lnTo>
                    <a:pt x="297" y="60"/>
                  </a:lnTo>
                  <a:lnTo>
                    <a:pt x="299" y="60"/>
                  </a:lnTo>
                  <a:lnTo>
                    <a:pt x="299" y="62"/>
                  </a:lnTo>
                  <a:lnTo>
                    <a:pt x="299" y="64"/>
                  </a:lnTo>
                  <a:lnTo>
                    <a:pt x="299" y="66"/>
                  </a:lnTo>
                  <a:lnTo>
                    <a:pt x="299" y="68"/>
                  </a:lnTo>
                  <a:lnTo>
                    <a:pt x="299" y="70"/>
                  </a:lnTo>
                  <a:lnTo>
                    <a:pt x="301" y="70"/>
                  </a:lnTo>
                  <a:lnTo>
                    <a:pt x="303" y="70"/>
                  </a:lnTo>
                  <a:lnTo>
                    <a:pt x="301" y="71"/>
                  </a:lnTo>
                  <a:lnTo>
                    <a:pt x="301" y="73"/>
                  </a:lnTo>
                  <a:lnTo>
                    <a:pt x="299" y="75"/>
                  </a:lnTo>
                  <a:lnTo>
                    <a:pt x="299" y="77"/>
                  </a:lnTo>
                  <a:lnTo>
                    <a:pt x="297" y="79"/>
                  </a:lnTo>
                  <a:lnTo>
                    <a:pt x="299" y="79"/>
                  </a:lnTo>
                  <a:lnTo>
                    <a:pt x="303" y="81"/>
                  </a:lnTo>
                  <a:lnTo>
                    <a:pt x="305" y="81"/>
                  </a:lnTo>
                  <a:lnTo>
                    <a:pt x="303" y="83"/>
                  </a:lnTo>
                  <a:lnTo>
                    <a:pt x="303" y="87"/>
                  </a:lnTo>
                  <a:lnTo>
                    <a:pt x="305" y="87"/>
                  </a:lnTo>
                  <a:lnTo>
                    <a:pt x="307" y="89"/>
                  </a:lnTo>
                  <a:lnTo>
                    <a:pt x="307" y="91"/>
                  </a:lnTo>
                  <a:lnTo>
                    <a:pt x="307" y="93"/>
                  </a:lnTo>
                  <a:lnTo>
                    <a:pt x="305" y="91"/>
                  </a:lnTo>
                  <a:lnTo>
                    <a:pt x="303" y="93"/>
                  </a:lnTo>
                  <a:lnTo>
                    <a:pt x="301" y="93"/>
                  </a:lnTo>
                  <a:lnTo>
                    <a:pt x="301" y="95"/>
                  </a:lnTo>
                  <a:lnTo>
                    <a:pt x="299" y="95"/>
                  </a:lnTo>
                  <a:lnTo>
                    <a:pt x="297" y="93"/>
                  </a:lnTo>
                  <a:lnTo>
                    <a:pt x="299" y="93"/>
                  </a:lnTo>
                  <a:lnTo>
                    <a:pt x="299" y="91"/>
                  </a:lnTo>
                  <a:lnTo>
                    <a:pt x="297" y="91"/>
                  </a:lnTo>
                  <a:lnTo>
                    <a:pt x="297" y="89"/>
                  </a:lnTo>
                  <a:lnTo>
                    <a:pt x="295" y="89"/>
                  </a:lnTo>
                  <a:lnTo>
                    <a:pt x="293" y="91"/>
                  </a:lnTo>
                  <a:lnTo>
                    <a:pt x="291" y="91"/>
                  </a:lnTo>
                  <a:lnTo>
                    <a:pt x="287" y="91"/>
                  </a:lnTo>
                  <a:lnTo>
                    <a:pt x="285" y="91"/>
                  </a:lnTo>
                  <a:lnTo>
                    <a:pt x="282" y="89"/>
                  </a:lnTo>
                  <a:lnTo>
                    <a:pt x="278" y="89"/>
                  </a:lnTo>
                  <a:lnTo>
                    <a:pt x="276" y="89"/>
                  </a:lnTo>
                  <a:lnTo>
                    <a:pt x="274" y="89"/>
                  </a:lnTo>
                  <a:lnTo>
                    <a:pt x="272" y="93"/>
                  </a:lnTo>
                  <a:lnTo>
                    <a:pt x="270" y="93"/>
                  </a:lnTo>
                  <a:lnTo>
                    <a:pt x="268" y="93"/>
                  </a:lnTo>
                  <a:lnTo>
                    <a:pt x="268" y="91"/>
                  </a:lnTo>
                  <a:lnTo>
                    <a:pt x="266" y="91"/>
                  </a:lnTo>
                  <a:lnTo>
                    <a:pt x="266" y="89"/>
                  </a:lnTo>
                  <a:lnTo>
                    <a:pt x="264" y="89"/>
                  </a:lnTo>
                  <a:lnTo>
                    <a:pt x="264" y="91"/>
                  </a:lnTo>
                  <a:lnTo>
                    <a:pt x="262" y="91"/>
                  </a:lnTo>
                  <a:lnTo>
                    <a:pt x="262" y="93"/>
                  </a:lnTo>
                  <a:lnTo>
                    <a:pt x="260" y="93"/>
                  </a:lnTo>
                  <a:lnTo>
                    <a:pt x="254" y="93"/>
                  </a:lnTo>
                  <a:lnTo>
                    <a:pt x="252" y="93"/>
                  </a:lnTo>
                  <a:lnTo>
                    <a:pt x="248" y="95"/>
                  </a:lnTo>
                  <a:lnTo>
                    <a:pt x="248" y="93"/>
                  </a:lnTo>
                  <a:lnTo>
                    <a:pt x="245" y="93"/>
                  </a:lnTo>
                  <a:lnTo>
                    <a:pt x="243" y="93"/>
                  </a:lnTo>
                  <a:lnTo>
                    <a:pt x="241" y="93"/>
                  </a:lnTo>
                  <a:lnTo>
                    <a:pt x="241" y="95"/>
                  </a:lnTo>
                  <a:lnTo>
                    <a:pt x="239" y="95"/>
                  </a:lnTo>
                  <a:lnTo>
                    <a:pt x="237" y="95"/>
                  </a:lnTo>
                  <a:lnTo>
                    <a:pt x="235" y="97"/>
                  </a:lnTo>
                  <a:lnTo>
                    <a:pt x="233" y="97"/>
                  </a:lnTo>
                  <a:lnTo>
                    <a:pt x="229" y="99"/>
                  </a:lnTo>
                  <a:lnTo>
                    <a:pt x="227" y="101"/>
                  </a:lnTo>
                  <a:lnTo>
                    <a:pt x="223" y="101"/>
                  </a:lnTo>
                  <a:lnTo>
                    <a:pt x="221" y="101"/>
                  </a:lnTo>
                  <a:lnTo>
                    <a:pt x="219" y="101"/>
                  </a:lnTo>
                  <a:lnTo>
                    <a:pt x="217" y="101"/>
                  </a:lnTo>
                  <a:lnTo>
                    <a:pt x="215" y="101"/>
                  </a:lnTo>
                  <a:lnTo>
                    <a:pt x="214" y="101"/>
                  </a:lnTo>
                  <a:lnTo>
                    <a:pt x="212" y="101"/>
                  </a:lnTo>
                  <a:lnTo>
                    <a:pt x="210" y="101"/>
                  </a:lnTo>
                  <a:lnTo>
                    <a:pt x="208" y="99"/>
                  </a:lnTo>
                  <a:lnTo>
                    <a:pt x="206" y="99"/>
                  </a:lnTo>
                  <a:lnTo>
                    <a:pt x="204" y="97"/>
                  </a:lnTo>
                  <a:lnTo>
                    <a:pt x="202" y="97"/>
                  </a:lnTo>
                  <a:lnTo>
                    <a:pt x="200" y="97"/>
                  </a:lnTo>
                  <a:lnTo>
                    <a:pt x="198" y="99"/>
                  </a:lnTo>
                  <a:lnTo>
                    <a:pt x="196" y="99"/>
                  </a:lnTo>
                  <a:lnTo>
                    <a:pt x="194" y="101"/>
                  </a:lnTo>
                  <a:lnTo>
                    <a:pt x="192" y="101"/>
                  </a:lnTo>
                  <a:lnTo>
                    <a:pt x="190" y="101"/>
                  </a:lnTo>
                  <a:lnTo>
                    <a:pt x="188" y="101"/>
                  </a:lnTo>
                  <a:lnTo>
                    <a:pt x="186" y="101"/>
                  </a:lnTo>
                  <a:lnTo>
                    <a:pt x="184" y="101"/>
                  </a:lnTo>
                  <a:lnTo>
                    <a:pt x="182" y="101"/>
                  </a:lnTo>
                  <a:lnTo>
                    <a:pt x="181" y="99"/>
                  </a:lnTo>
                  <a:lnTo>
                    <a:pt x="177" y="99"/>
                  </a:lnTo>
                  <a:lnTo>
                    <a:pt x="175" y="103"/>
                  </a:lnTo>
                  <a:lnTo>
                    <a:pt x="175" y="105"/>
                  </a:lnTo>
                  <a:lnTo>
                    <a:pt x="175" y="106"/>
                  </a:lnTo>
                  <a:lnTo>
                    <a:pt x="177" y="108"/>
                  </a:lnTo>
                  <a:lnTo>
                    <a:pt x="175" y="110"/>
                  </a:lnTo>
                  <a:lnTo>
                    <a:pt x="175" y="108"/>
                  </a:lnTo>
                  <a:lnTo>
                    <a:pt x="173" y="110"/>
                  </a:lnTo>
                  <a:lnTo>
                    <a:pt x="171" y="110"/>
                  </a:lnTo>
                  <a:lnTo>
                    <a:pt x="171" y="112"/>
                  </a:lnTo>
                  <a:lnTo>
                    <a:pt x="173" y="112"/>
                  </a:lnTo>
                  <a:lnTo>
                    <a:pt x="171" y="114"/>
                  </a:lnTo>
                  <a:lnTo>
                    <a:pt x="169" y="114"/>
                  </a:lnTo>
                  <a:lnTo>
                    <a:pt x="169" y="116"/>
                  </a:lnTo>
                  <a:lnTo>
                    <a:pt x="167" y="116"/>
                  </a:lnTo>
                  <a:lnTo>
                    <a:pt x="165" y="116"/>
                  </a:lnTo>
                  <a:lnTo>
                    <a:pt x="165" y="114"/>
                  </a:lnTo>
                  <a:lnTo>
                    <a:pt x="165" y="112"/>
                  </a:lnTo>
                  <a:lnTo>
                    <a:pt x="163" y="110"/>
                  </a:lnTo>
                  <a:lnTo>
                    <a:pt x="163" y="108"/>
                  </a:lnTo>
                  <a:lnTo>
                    <a:pt x="163" y="106"/>
                  </a:lnTo>
                  <a:lnTo>
                    <a:pt x="165" y="105"/>
                  </a:lnTo>
                  <a:lnTo>
                    <a:pt x="167" y="105"/>
                  </a:lnTo>
                  <a:lnTo>
                    <a:pt x="169" y="103"/>
                  </a:lnTo>
                  <a:lnTo>
                    <a:pt x="169" y="101"/>
                  </a:lnTo>
                  <a:lnTo>
                    <a:pt x="169" y="99"/>
                  </a:lnTo>
                  <a:lnTo>
                    <a:pt x="167" y="99"/>
                  </a:lnTo>
                  <a:lnTo>
                    <a:pt x="167" y="97"/>
                  </a:lnTo>
                  <a:lnTo>
                    <a:pt x="165" y="97"/>
                  </a:lnTo>
                  <a:lnTo>
                    <a:pt x="165" y="99"/>
                  </a:lnTo>
                  <a:lnTo>
                    <a:pt x="163" y="99"/>
                  </a:lnTo>
                  <a:lnTo>
                    <a:pt x="161" y="99"/>
                  </a:lnTo>
                  <a:lnTo>
                    <a:pt x="159" y="101"/>
                  </a:lnTo>
                  <a:lnTo>
                    <a:pt x="159" y="103"/>
                  </a:lnTo>
                  <a:lnTo>
                    <a:pt x="157" y="103"/>
                  </a:lnTo>
                  <a:lnTo>
                    <a:pt x="155" y="103"/>
                  </a:lnTo>
                  <a:lnTo>
                    <a:pt x="155" y="105"/>
                  </a:lnTo>
                  <a:lnTo>
                    <a:pt x="153" y="103"/>
                  </a:lnTo>
                  <a:lnTo>
                    <a:pt x="149" y="101"/>
                  </a:lnTo>
                  <a:lnTo>
                    <a:pt x="147" y="101"/>
                  </a:lnTo>
                  <a:lnTo>
                    <a:pt x="147" y="99"/>
                  </a:lnTo>
                  <a:lnTo>
                    <a:pt x="146" y="99"/>
                  </a:lnTo>
                  <a:lnTo>
                    <a:pt x="144" y="99"/>
                  </a:lnTo>
                  <a:lnTo>
                    <a:pt x="142" y="99"/>
                  </a:lnTo>
                  <a:lnTo>
                    <a:pt x="142" y="101"/>
                  </a:lnTo>
                  <a:lnTo>
                    <a:pt x="140" y="103"/>
                  </a:lnTo>
                  <a:lnTo>
                    <a:pt x="138" y="103"/>
                  </a:lnTo>
                  <a:lnTo>
                    <a:pt x="138" y="105"/>
                  </a:lnTo>
                  <a:lnTo>
                    <a:pt x="136" y="105"/>
                  </a:lnTo>
                  <a:lnTo>
                    <a:pt x="134" y="106"/>
                  </a:lnTo>
                  <a:lnTo>
                    <a:pt x="134" y="108"/>
                  </a:lnTo>
                  <a:lnTo>
                    <a:pt x="132" y="108"/>
                  </a:lnTo>
                  <a:lnTo>
                    <a:pt x="130" y="108"/>
                  </a:lnTo>
                  <a:lnTo>
                    <a:pt x="130" y="110"/>
                  </a:lnTo>
                  <a:lnTo>
                    <a:pt x="128" y="110"/>
                  </a:lnTo>
                  <a:lnTo>
                    <a:pt x="126" y="110"/>
                  </a:lnTo>
                  <a:lnTo>
                    <a:pt x="124" y="110"/>
                  </a:lnTo>
                  <a:lnTo>
                    <a:pt x="122" y="112"/>
                  </a:lnTo>
                  <a:lnTo>
                    <a:pt x="118" y="112"/>
                  </a:lnTo>
                  <a:lnTo>
                    <a:pt x="116" y="112"/>
                  </a:lnTo>
                  <a:lnTo>
                    <a:pt x="114" y="112"/>
                  </a:lnTo>
                  <a:lnTo>
                    <a:pt x="113" y="112"/>
                  </a:lnTo>
                  <a:lnTo>
                    <a:pt x="111" y="112"/>
                  </a:lnTo>
                  <a:lnTo>
                    <a:pt x="109" y="112"/>
                  </a:lnTo>
                  <a:lnTo>
                    <a:pt x="107" y="110"/>
                  </a:lnTo>
                  <a:lnTo>
                    <a:pt x="107" y="108"/>
                  </a:lnTo>
                  <a:lnTo>
                    <a:pt x="105" y="106"/>
                  </a:lnTo>
                  <a:lnTo>
                    <a:pt x="103" y="106"/>
                  </a:lnTo>
                  <a:lnTo>
                    <a:pt x="103" y="105"/>
                  </a:lnTo>
                  <a:lnTo>
                    <a:pt x="101" y="105"/>
                  </a:lnTo>
                  <a:lnTo>
                    <a:pt x="99" y="103"/>
                  </a:lnTo>
                  <a:lnTo>
                    <a:pt x="97" y="103"/>
                  </a:lnTo>
                  <a:lnTo>
                    <a:pt x="95" y="101"/>
                  </a:lnTo>
                  <a:lnTo>
                    <a:pt x="91" y="99"/>
                  </a:lnTo>
                  <a:lnTo>
                    <a:pt x="89" y="99"/>
                  </a:lnTo>
                  <a:lnTo>
                    <a:pt x="85" y="99"/>
                  </a:lnTo>
                  <a:lnTo>
                    <a:pt x="83" y="99"/>
                  </a:lnTo>
                  <a:lnTo>
                    <a:pt x="81" y="99"/>
                  </a:lnTo>
                  <a:lnTo>
                    <a:pt x="80" y="97"/>
                  </a:lnTo>
                  <a:lnTo>
                    <a:pt x="80" y="99"/>
                  </a:lnTo>
                  <a:lnTo>
                    <a:pt x="78" y="99"/>
                  </a:lnTo>
                  <a:lnTo>
                    <a:pt x="78" y="101"/>
                  </a:lnTo>
                  <a:lnTo>
                    <a:pt x="78" y="103"/>
                  </a:lnTo>
                  <a:lnTo>
                    <a:pt x="78" y="105"/>
                  </a:lnTo>
                  <a:lnTo>
                    <a:pt x="78" y="106"/>
                  </a:lnTo>
                  <a:lnTo>
                    <a:pt x="78" y="108"/>
                  </a:lnTo>
                  <a:lnTo>
                    <a:pt x="76" y="110"/>
                  </a:lnTo>
                  <a:lnTo>
                    <a:pt x="76" y="108"/>
                  </a:lnTo>
                  <a:lnTo>
                    <a:pt x="74" y="108"/>
                  </a:lnTo>
                  <a:lnTo>
                    <a:pt x="72" y="108"/>
                  </a:lnTo>
                  <a:lnTo>
                    <a:pt x="70" y="108"/>
                  </a:lnTo>
                  <a:lnTo>
                    <a:pt x="68" y="110"/>
                  </a:lnTo>
                  <a:lnTo>
                    <a:pt x="66" y="110"/>
                  </a:lnTo>
                  <a:lnTo>
                    <a:pt x="64" y="110"/>
                  </a:lnTo>
                  <a:lnTo>
                    <a:pt x="64" y="112"/>
                  </a:lnTo>
                  <a:lnTo>
                    <a:pt x="64" y="110"/>
                  </a:lnTo>
                  <a:lnTo>
                    <a:pt x="62" y="110"/>
                  </a:lnTo>
                  <a:lnTo>
                    <a:pt x="58" y="110"/>
                  </a:lnTo>
                  <a:lnTo>
                    <a:pt x="58" y="108"/>
                  </a:lnTo>
                  <a:lnTo>
                    <a:pt x="56" y="108"/>
                  </a:lnTo>
                  <a:lnTo>
                    <a:pt x="56" y="106"/>
                  </a:lnTo>
                  <a:lnTo>
                    <a:pt x="54" y="106"/>
                  </a:lnTo>
                  <a:lnTo>
                    <a:pt x="54" y="105"/>
                  </a:lnTo>
                  <a:lnTo>
                    <a:pt x="54" y="103"/>
                  </a:lnTo>
                  <a:lnTo>
                    <a:pt x="54" y="105"/>
                  </a:lnTo>
                  <a:lnTo>
                    <a:pt x="54" y="103"/>
                  </a:lnTo>
                  <a:lnTo>
                    <a:pt x="54" y="101"/>
                  </a:lnTo>
                  <a:lnTo>
                    <a:pt x="52" y="101"/>
                  </a:lnTo>
                  <a:lnTo>
                    <a:pt x="50" y="101"/>
                  </a:lnTo>
                  <a:lnTo>
                    <a:pt x="48" y="101"/>
                  </a:lnTo>
                  <a:lnTo>
                    <a:pt x="46" y="99"/>
                  </a:lnTo>
                  <a:lnTo>
                    <a:pt x="45" y="97"/>
                  </a:lnTo>
                  <a:lnTo>
                    <a:pt x="43" y="99"/>
                  </a:lnTo>
                  <a:lnTo>
                    <a:pt x="45" y="99"/>
                  </a:lnTo>
                  <a:lnTo>
                    <a:pt x="43" y="99"/>
                  </a:lnTo>
                  <a:lnTo>
                    <a:pt x="41" y="99"/>
                  </a:lnTo>
                  <a:lnTo>
                    <a:pt x="41" y="101"/>
                  </a:lnTo>
                  <a:lnTo>
                    <a:pt x="39" y="103"/>
                  </a:lnTo>
                  <a:lnTo>
                    <a:pt x="37" y="103"/>
                  </a:lnTo>
                  <a:lnTo>
                    <a:pt x="39" y="103"/>
                  </a:lnTo>
                  <a:lnTo>
                    <a:pt x="39" y="101"/>
                  </a:lnTo>
                  <a:lnTo>
                    <a:pt x="37" y="101"/>
                  </a:lnTo>
                  <a:lnTo>
                    <a:pt x="39" y="101"/>
                  </a:lnTo>
                  <a:lnTo>
                    <a:pt x="39" y="99"/>
                  </a:lnTo>
                  <a:lnTo>
                    <a:pt x="37" y="99"/>
                  </a:lnTo>
                  <a:lnTo>
                    <a:pt x="37" y="101"/>
                  </a:lnTo>
                  <a:lnTo>
                    <a:pt x="35" y="101"/>
                  </a:lnTo>
                  <a:lnTo>
                    <a:pt x="33" y="101"/>
                  </a:lnTo>
                  <a:lnTo>
                    <a:pt x="31" y="101"/>
                  </a:lnTo>
                  <a:lnTo>
                    <a:pt x="29" y="101"/>
                  </a:lnTo>
                  <a:lnTo>
                    <a:pt x="29" y="103"/>
                  </a:lnTo>
                  <a:lnTo>
                    <a:pt x="27" y="101"/>
                  </a:lnTo>
                  <a:lnTo>
                    <a:pt x="29" y="101"/>
                  </a:lnTo>
                  <a:lnTo>
                    <a:pt x="33" y="99"/>
                  </a:lnTo>
                  <a:lnTo>
                    <a:pt x="35" y="99"/>
                  </a:lnTo>
                  <a:lnTo>
                    <a:pt x="37" y="99"/>
                  </a:lnTo>
                  <a:lnTo>
                    <a:pt x="39" y="97"/>
                  </a:lnTo>
                  <a:lnTo>
                    <a:pt x="41" y="95"/>
                  </a:lnTo>
                  <a:lnTo>
                    <a:pt x="43" y="95"/>
                  </a:lnTo>
                  <a:lnTo>
                    <a:pt x="41" y="95"/>
                  </a:lnTo>
                  <a:lnTo>
                    <a:pt x="37" y="95"/>
                  </a:lnTo>
                  <a:lnTo>
                    <a:pt x="35" y="95"/>
                  </a:lnTo>
                  <a:lnTo>
                    <a:pt x="31" y="95"/>
                  </a:lnTo>
                  <a:lnTo>
                    <a:pt x="29" y="95"/>
                  </a:lnTo>
                  <a:lnTo>
                    <a:pt x="27" y="95"/>
                  </a:lnTo>
                  <a:lnTo>
                    <a:pt x="25" y="95"/>
                  </a:lnTo>
                  <a:lnTo>
                    <a:pt x="25" y="97"/>
                  </a:lnTo>
                  <a:lnTo>
                    <a:pt x="25" y="95"/>
                  </a:lnTo>
                  <a:lnTo>
                    <a:pt x="27" y="93"/>
                  </a:lnTo>
                  <a:lnTo>
                    <a:pt x="29" y="93"/>
                  </a:lnTo>
                  <a:lnTo>
                    <a:pt x="31" y="91"/>
                  </a:lnTo>
                  <a:lnTo>
                    <a:pt x="29" y="91"/>
                  </a:lnTo>
                  <a:lnTo>
                    <a:pt x="27" y="89"/>
                  </a:lnTo>
                  <a:lnTo>
                    <a:pt x="27" y="87"/>
                  </a:lnTo>
                  <a:lnTo>
                    <a:pt x="27" y="89"/>
                  </a:lnTo>
                  <a:lnTo>
                    <a:pt x="25" y="89"/>
                  </a:lnTo>
                  <a:lnTo>
                    <a:pt x="23" y="89"/>
                  </a:lnTo>
                  <a:lnTo>
                    <a:pt x="25" y="87"/>
                  </a:lnTo>
                  <a:lnTo>
                    <a:pt x="25" y="85"/>
                  </a:lnTo>
                  <a:lnTo>
                    <a:pt x="23" y="83"/>
                  </a:lnTo>
                  <a:lnTo>
                    <a:pt x="25" y="81"/>
                  </a:lnTo>
                  <a:lnTo>
                    <a:pt x="25" y="79"/>
                  </a:lnTo>
                  <a:lnTo>
                    <a:pt x="25" y="77"/>
                  </a:lnTo>
                  <a:lnTo>
                    <a:pt x="21" y="75"/>
                  </a:lnTo>
                  <a:lnTo>
                    <a:pt x="19" y="75"/>
                  </a:lnTo>
                  <a:lnTo>
                    <a:pt x="17" y="73"/>
                  </a:lnTo>
                  <a:lnTo>
                    <a:pt x="15" y="73"/>
                  </a:lnTo>
                  <a:lnTo>
                    <a:pt x="15" y="75"/>
                  </a:lnTo>
                  <a:lnTo>
                    <a:pt x="13" y="75"/>
                  </a:lnTo>
                  <a:lnTo>
                    <a:pt x="13" y="73"/>
                  </a:lnTo>
                  <a:lnTo>
                    <a:pt x="12" y="73"/>
                  </a:lnTo>
                  <a:lnTo>
                    <a:pt x="10" y="71"/>
                  </a:lnTo>
                  <a:lnTo>
                    <a:pt x="10" y="70"/>
                  </a:lnTo>
                  <a:lnTo>
                    <a:pt x="10" y="71"/>
                  </a:lnTo>
                  <a:lnTo>
                    <a:pt x="12" y="71"/>
                  </a:lnTo>
                  <a:lnTo>
                    <a:pt x="12" y="70"/>
                  </a:lnTo>
                  <a:lnTo>
                    <a:pt x="13" y="70"/>
                  </a:lnTo>
                  <a:lnTo>
                    <a:pt x="13" y="68"/>
                  </a:lnTo>
                  <a:lnTo>
                    <a:pt x="12" y="68"/>
                  </a:lnTo>
                  <a:lnTo>
                    <a:pt x="12" y="66"/>
                  </a:lnTo>
                  <a:lnTo>
                    <a:pt x="10" y="66"/>
                  </a:lnTo>
                  <a:lnTo>
                    <a:pt x="12" y="64"/>
                  </a:lnTo>
                  <a:lnTo>
                    <a:pt x="13" y="64"/>
                  </a:lnTo>
                  <a:lnTo>
                    <a:pt x="13" y="66"/>
                  </a:lnTo>
                  <a:lnTo>
                    <a:pt x="15" y="68"/>
                  </a:lnTo>
                  <a:lnTo>
                    <a:pt x="15" y="70"/>
                  </a:lnTo>
                  <a:lnTo>
                    <a:pt x="15" y="71"/>
                  </a:lnTo>
                  <a:lnTo>
                    <a:pt x="17" y="70"/>
                  </a:lnTo>
                  <a:lnTo>
                    <a:pt x="19" y="70"/>
                  </a:lnTo>
                  <a:lnTo>
                    <a:pt x="23" y="70"/>
                  </a:lnTo>
                  <a:lnTo>
                    <a:pt x="23" y="68"/>
                  </a:lnTo>
                  <a:lnTo>
                    <a:pt x="21" y="68"/>
                  </a:lnTo>
                  <a:lnTo>
                    <a:pt x="19" y="68"/>
                  </a:lnTo>
                  <a:lnTo>
                    <a:pt x="17" y="66"/>
                  </a:lnTo>
                  <a:lnTo>
                    <a:pt x="17" y="64"/>
                  </a:lnTo>
                  <a:lnTo>
                    <a:pt x="17" y="62"/>
                  </a:lnTo>
                  <a:lnTo>
                    <a:pt x="19" y="62"/>
                  </a:lnTo>
                  <a:lnTo>
                    <a:pt x="21" y="60"/>
                  </a:lnTo>
                  <a:lnTo>
                    <a:pt x="19" y="60"/>
                  </a:lnTo>
                  <a:lnTo>
                    <a:pt x="17" y="58"/>
                  </a:lnTo>
                  <a:lnTo>
                    <a:pt x="19" y="56"/>
                  </a:lnTo>
                  <a:lnTo>
                    <a:pt x="17" y="56"/>
                  </a:lnTo>
                  <a:lnTo>
                    <a:pt x="17" y="54"/>
                  </a:lnTo>
                  <a:lnTo>
                    <a:pt x="15" y="52"/>
                  </a:lnTo>
                  <a:lnTo>
                    <a:pt x="17" y="50"/>
                  </a:lnTo>
                  <a:lnTo>
                    <a:pt x="19" y="48"/>
                  </a:lnTo>
                  <a:lnTo>
                    <a:pt x="19" y="46"/>
                  </a:lnTo>
                  <a:lnTo>
                    <a:pt x="17" y="48"/>
                  </a:lnTo>
                  <a:lnTo>
                    <a:pt x="15" y="48"/>
                  </a:lnTo>
                  <a:lnTo>
                    <a:pt x="13" y="48"/>
                  </a:lnTo>
                  <a:lnTo>
                    <a:pt x="8" y="50"/>
                  </a:lnTo>
                  <a:lnTo>
                    <a:pt x="6" y="50"/>
                  </a:lnTo>
                  <a:lnTo>
                    <a:pt x="6" y="48"/>
                  </a:lnTo>
                  <a:lnTo>
                    <a:pt x="6" y="46"/>
                  </a:lnTo>
                  <a:lnTo>
                    <a:pt x="8" y="46"/>
                  </a:lnTo>
                  <a:lnTo>
                    <a:pt x="8" y="44"/>
                  </a:lnTo>
                  <a:lnTo>
                    <a:pt x="8" y="42"/>
                  </a:lnTo>
                  <a:lnTo>
                    <a:pt x="8" y="40"/>
                  </a:lnTo>
                  <a:lnTo>
                    <a:pt x="8" y="38"/>
                  </a:lnTo>
                  <a:lnTo>
                    <a:pt x="10" y="38"/>
                  </a:lnTo>
                  <a:lnTo>
                    <a:pt x="12" y="37"/>
                  </a:lnTo>
                  <a:lnTo>
                    <a:pt x="12" y="35"/>
                  </a:lnTo>
                  <a:lnTo>
                    <a:pt x="13" y="35"/>
                  </a:lnTo>
                  <a:lnTo>
                    <a:pt x="15" y="35"/>
                  </a:lnTo>
                  <a:lnTo>
                    <a:pt x="15" y="33"/>
                  </a:lnTo>
                  <a:lnTo>
                    <a:pt x="17" y="31"/>
                  </a:lnTo>
                  <a:lnTo>
                    <a:pt x="19" y="31"/>
                  </a:lnTo>
                  <a:lnTo>
                    <a:pt x="21" y="33"/>
                  </a:lnTo>
                  <a:lnTo>
                    <a:pt x="21" y="31"/>
                  </a:lnTo>
                  <a:lnTo>
                    <a:pt x="23" y="31"/>
                  </a:lnTo>
                  <a:lnTo>
                    <a:pt x="25" y="31"/>
                  </a:lnTo>
                  <a:lnTo>
                    <a:pt x="25" y="33"/>
                  </a:lnTo>
                  <a:lnTo>
                    <a:pt x="27" y="33"/>
                  </a:lnTo>
                  <a:lnTo>
                    <a:pt x="29" y="33"/>
                  </a:lnTo>
                  <a:lnTo>
                    <a:pt x="31" y="33"/>
                  </a:lnTo>
                  <a:lnTo>
                    <a:pt x="33" y="33"/>
                  </a:lnTo>
                  <a:lnTo>
                    <a:pt x="35" y="33"/>
                  </a:lnTo>
                  <a:lnTo>
                    <a:pt x="35" y="31"/>
                  </a:lnTo>
                  <a:lnTo>
                    <a:pt x="33" y="31"/>
                  </a:lnTo>
                  <a:lnTo>
                    <a:pt x="33" y="29"/>
                  </a:lnTo>
                  <a:lnTo>
                    <a:pt x="35" y="29"/>
                  </a:lnTo>
                  <a:lnTo>
                    <a:pt x="37" y="31"/>
                  </a:lnTo>
                  <a:lnTo>
                    <a:pt x="35" y="33"/>
                  </a:lnTo>
                  <a:lnTo>
                    <a:pt x="37" y="33"/>
                  </a:lnTo>
                  <a:lnTo>
                    <a:pt x="39" y="33"/>
                  </a:lnTo>
                  <a:lnTo>
                    <a:pt x="39" y="31"/>
                  </a:lnTo>
                  <a:lnTo>
                    <a:pt x="41" y="31"/>
                  </a:lnTo>
                  <a:lnTo>
                    <a:pt x="45" y="31"/>
                  </a:lnTo>
                  <a:lnTo>
                    <a:pt x="48" y="33"/>
                  </a:lnTo>
                  <a:lnTo>
                    <a:pt x="48" y="31"/>
                  </a:lnTo>
                  <a:lnTo>
                    <a:pt x="50" y="31"/>
                  </a:lnTo>
                  <a:lnTo>
                    <a:pt x="50" y="33"/>
                  </a:lnTo>
                  <a:lnTo>
                    <a:pt x="52" y="33"/>
                  </a:lnTo>
                  <a:lnTo>
                    <a:pt x="54" y="33"/>
                  </a:lnTo>
                  <a:lnTo>
                    <a:pt x="56" y="31"/>
                  </a:lnTo>
                  <a:lnTo>
                    <a:pt x="54" y="31"/>
                  </a:lnTo>
                  <a:lnTo>
                    <a:pt x="52" y="31"/>
                  </a:lnTo>
                  <a:lnTo>
                    <a:pt x="50" y="29"/>
                  </a:lnTo>
                  <a:lnTo>
                    <a:pt x="52" y="29"/>
                  </a:lnTo>
                  <a:lnTo>
                    <a:pt x="52" y="27"/>
                  </a:lnTo>
                  <a:lnTo>
                    <a:pt x="56" y="27"/>
                  </a:lnTo>
                  <a:lnTo>
                    <a:pt x="60" y="25"/>
                  </a:lnTo>
                  <a:lnTo>
                    <a:pt x="60" y="27"/>
                  </a:lnTo>
                  <a:lnTo>
                    <a:pt x="60" y="25"/>
                  </a:lnTo>
                  <a:lnTo>
                    <a:pt x="62" y="25"/>
                  </a:lnTo>
                  <a:lnTo>
                    <a:pt x="62" y="27"/>
                  </a:lnTo>
                  <a:lnTo>
                    <a:pt x="64" y="25"/>
                  </a:lnTo>
                  <a:lnTo>
                    <a:pt x="68" y="25"/>
                  </a:lnTo>
                  <a:lnTo>
                    <a:pt x="64" y="25"/>
                  </a:lnTo>
                  <a:lnTo>
                    <a:pt x="62" y="25"/>
                  </a:lnTo>
                  <a:lnTo>
                    <a:pt x="60" y="25"/>
                  </a:lnTo>
                  <a:lnTo>
                    <a:pt x="58" y="23"/>
                  </a:lnTo>
                  <a:lnTo>
                    <a:pt x="56" y="21"/>
                  </a:lnTo>
                  <a:lnTo>
                    <a:pt x="54" y="21"/>
                  </a:lnTo>
                  <a:lnTo>
                    <a:pt x="54" y="19"/>
                  </a:lnTo>
                  <a:lnTo>
                    <a:pt x="54" y="17"/>
                  </a:lnTo>
                  <a:lnTo>
                    <a:pt x="56" y="15"/>
                  </a:lnTo>
                  <a:lnTo>
                    <a:pt x="58" y="15"/>
                  </a:lnTo>
                  <a:lnTo>
                    <a:pt x="60" y="17"/>
                  </a:lnTo>
                  <a:lnTo>
                    <a:pt x="62" y="17"/>
                  </a:lnTo>
                  <a:lnTo>
                    <a:pt x="64" y="17"/>
                  </a:lnTo>
                  <a:lnTo>
                    <a:pt x="66" y="17"/>
                  </a:lnTo>
                  <a:lnTo>
                    <a:pt x="68" y="17"/>
                  </a:lnTo>
                  <a:lnTo>
                    <a:pt x="70" y="17"/>
                  </a:lnTo>
                  <a:lnTo>
                    <a:pt x="72" y="17"/>
                  </a:lnTo>
                  <a:lnTo>
                    <a:pt x="74" y="17"/>
                  </a:lnTo>
                  <a:lnTo>
                    <a:pt x="74" y="15"/>
                  </a:lnTo>
                  <a:lnTo>
                    <a:pt x="74" y="17"/>
                  </a:lnTo>
                  <a:lnTo>
                    <a:pt x="76" y="17"/>
                  </a:lnTo>
                  <a:lnTo>
                    <a:pt x="78" y="17"/>
                  </a:lnTo>
                  <a:lnTo>
                    <a:pt x="80" y="17"/>
                  </a:lnTo>
                  <a:lnTo>
                    <a:pt x="81" y="19"/>
                  </a:lnTo>
                  <a:lnTo>
                    <a:pt x="83" y="19"/>
                  </a:lnTo>
                  <a:lnTo>
                    <a:pt x="85" y="19"/>
                  </a:lnTo>
                  <a:lnTo>
                    <a:pt x="87" y="19"/>
                  </a:lnTo>
                  <a:lnTo>
                    <a:pt x="89" y="19"/>
                  </a:lnTo>
                  <a:lnTo>
                    <a:pt x="89" y="17"/>
                  </a:lnTo>
                  <a:lnTo>
                    <a:pt x="91" y="17"/>
                  </a:lnTo>
                  <a:lnTo>
                    <a:pt x="91" y="15"/>
                  </a:lnTo>
                  <a:lnTo>
                    <a:pt x="95" y="13"/>
                  </a:lnTo>
                  <a:lnTo>
                    <a:pt x="97" y="11"/>
                  </a:lnTo>
                  <a:lnTo>
                    <a:pt x="99" y="11"/>
                  </a:lnTo>
                  <a:lnTo>
                    <a:pt x="101" y="9"/>
                  </a:lnTo>
                  <a:lnTo>
                    <a:pt x="105" y="7"/>
                  </a:lnTo>
                  <a:lnTo>
                    <a:pt x="107" y="5"/>
                  </a:lnTo>
                  <a:lnTo>
                    <a:pt x="111" y="5"/>
                  </a:lnTo>
                  <a:lnTo>
                    <a:pt x="111" y="4"/>
                  </a:lnTo>
                  <a:lnTo>
                    <a:pt x="113" y="4"/>
                  </a:lnTo>
                  <a:lnTo>
                    <a:pt x="114" y="4"/>
                  </a:lnTo>
                  <a:lnTo>
                    <a:pt x="116" y="4"/>
                  </a:lnTo>
                  <a:lnTo>
                    <a:pt x="118" y="2"/>
                  </a:lnTo>
                  <a:lnTo>
                    <a:pt x="120" y="2"/>
                  </a:lnTo>
                  <a:lnTo>
                    <a:pt x="122" y="0"/>
                  </a:lnTo>
                  <a:lnTo>
                    <a:pt x="124" y="0"/>
                  </a:lnTo>
                  <a:lnTo>
                    <a:pt x="126" y="2"/>
                  </a:lnTo>
                  <a:lnTo>
                    <a:pt x="128" y="2"/>
                  </a:lnTo>
                  <a:lnTo>
                    <a:pt x="130" y="2"/>
                  </a:lnTo>
                  <a:lnTo>
                    <a:pt x="132" y="2"/>
                  </a:lnTo>
                  <a:lnTo>
                    <a:pt x="134" y="2"/>
                  </a:lnTo>
                  <a:lnTo>
                    <a:pt x="136" y="2"/>
                  </a:lnTo>
                  <a:lnTo>
                    <a:pt x="138" y="2"/>
                  </a:lnTo>
                  <a:lnTo>
                    <a:pt x="140" y="2"/>
                  </a:lnTo>
                  <a:lnTo>
                    <a:pt x="142" y="2"/>
                  </a:lnTo>
                  <a:lnTo>
                    <a:pt x="144" y="2"/>
                  </a:lnTo>
                  <a:lnTo>
                    <a:pt x="146" y="2"/>
                  </a:lnTo>
                  <a:lnTo>
                    <a:pt x="147" y="2"/>
                  </a:lnTo>
                  <a:lnTo>
                    <a:pt x="147" y="0"/>
                  </a:lnTo>
                  <a:lnTo>
                    <a:pt x="149" y="0"/>
                  </a:lnTo>
                  <a:lnTo>
                    <a:pt x="151" y="0"/>
                  </a:lnTo>
                  <a:lnTo>
                    <a:pt x="151" y="2"/>
                  </a:lnTo>
                  <a:close/>
                  <a:moveTo>
                    <a:pt x="27" y="2"/>
                  </a:moveTo>
                  <a:lnTo>
                    <a:pt x="29" y="2"/>
                  </a:lnTo>
                  <a:lnTo>
                    <a:pt x="31" y="4"/>
                  </a:lnTo>
                  <a:lnTo>
                    <a:pt x="31" y="2"/>
                  </a:lnTo>
                  <a:lnTo>
                    <a:pt x="33" y="2"/>
                  </a:lnTo>
                  <a:lnTo>
                    <a:pt x="35" y="2"/>
                  </a:lnTo>
                  <a:lnTo>
                    <a:pt x="37" y="2"/>
                  </a:lnTo>
                  <a:lnTo>
                    <a:pt x="37" y="4"/>
                  </a:lnTo>
                  <a:lnTo>
                    <a:pt x="39" y="7"/>
                  </a:lnTo>
                  <a:lnTo>
                    <a:pt x="39" y="9"/>
                  </a:lnTo>
                  <a:lnTo>
                    <a:pt x="41" y="9"/>
                  </a:lnTo>
                  <a:lnTo>
                    <a:pt x="41" y="11"/>
                  </a:lnTo>
                  <a:lnTo>
                    <a:pt x="43" y="11"/>
                  </a:lnTo>
                  <a:lnTo>
                    <a:pt x="45" y="11"/>
                  </a:lnTo>
                  <a:lnTo>
                    <a:pt x="50" y="15"/>
                  </a:lnTo>
                  <a:lnTo>
                    <a:pt x="52" y="15"/>
                  </a:lnTo>
                  <a:lnTo>
                    <a:pt x="54" y="15"/>
                  </a:lnTo>
                  <a:lnTo>
                    <a:pt x="54" y="17"/>
                  </a:lnTo>
                  <a:lnTo>
                    <a:pt x="54" y="19"/>
                  </a:lnTo>
                  <a:lnTo>
                    <a:pt x="52" y="21"/>
                  </a:lnTo>
                  <a:lnTo>
                    <a:pt x="50" y="21"/>
                  </a:lnTo>
                  <a:lnTo>
                    <a:pt x="46" y="21"/>
                  </a:lnTo>
                  <a:lnTo>
                    <a:pt x="46" y="19"/>
                  </a:lnTo>
                  <a:lnTo>
                    <a:pt x="45" y="19"/>
                  </a:lnTo>
                  <a:lnTo>
                    <a:pt x="46" y="19"/>
                  </a:lnTo>
                  <a:lnTo>
                    <a:pt x="46" y="21"/>
                  </a:lnTo>
                  <a:lnTo>
                    <a:pt x="45" y="21"/>
                  </a:lnTo>
                  <a:lnTo>
                    <a:pt x="45" y="19"/>
                  </a:lnTo>
                  <a:lnTo>
                    <a:pt x="43" y="19"/>
                  </a:lnTo>
                  <a:lnTo>
                    <a:pt x="41" y="19"/>
                  </a:lnTo>
                  <a:lnTo>
                    <a:pt x="39" y="19"/>
                  </a:lnTo>
                  <a:lnTo>
                    <a:pt x="37" y="19"/>
                  </a:lnTo>
                  <a:lnTo>
                    <a:pt x="37" y="21"/>
                  </a:lnTo>
                  <a:lnTo>
                    <a:pt x="35" y="21"/>
                  </a:lnTo>
                  <a:lnTo>
                    <a:pt x="33" y="19"/>
                  </a:lnTo>
                  <a:lnTo>
                    <a:pt x="29" y="21"/>
                  </a:lnTo>
                  <a:lnTo>
                    <a:pt x="29" y="23"/>
                  </a:lnTo>
                  <a:lnTo>
                    <a:pt x="25" y="25"/>
                  </a:lnTo>
                  <a:lnTo>
                    <a:pt x="23" y="27"/>
                  </a:lnTo>
                  <a:lnTo>
                    <a:pt x="21" y="29"/>
                  </a:lnTo>
                  <a:lnTo>
                    <a:pt x="19" y="29"/>
                  </a:lnTo>
                  <a:lnTo>
                    <a:pt x="17" y="31"/>
                  </a:lnTo>
                  <a:lnTo>
                    <a:pt x="15" y="31"/>
                  </a:lnTo>
                  <a:lnTo>
                    <a:pt x="15" y="33"/>
                  </a:lnTo>
                  <a:lnTo>
                    <a:pt x="13" y="33"/>
                  </a:lnTo>
                  <a:lnTo>
                    <a:pt x="12" y="35"/>
                  </a:lnTo>
                  <a:lnTo>
                    <a:pt x="10" y="37"/>
                  </a:lnTo>
                  <a:lnTo>
                    <a:pt x="8" y="38"/>
                  </a:lnTo>
                  <a:lnTo>
                    <a:pt x="10" y="37"/>
                  </a:lnTo>
                  <a:lnTo>
                    <a:pt x="10" y="35"/>
                  </a:lnTo>
                  <a:lnTo>
                    <a:pt x="8" y="33"/>
                  </a:lnTo>
                  <a:lnTo>
                    <a:pt x="10" y="33"/>
                  </a:lnTo>
                  <a:lnTo>
                    <a:pt x="12" y="31"/>
                  </a:lnTo>
                  <a:lnTo>
                    <a:pt x="13" y="31"/>
                  </a:lnTo>
                  <a:lnTo>
                    <a:pt x="15" y="29"/>
                  </a:lnTo>
                  <a:lnTo>
                    <a:pt x="17" y="29"/>
                  </a:lnTo>
                  <a:lnTo>
                    <a:pt x="17" y="27"/>
                  </a:lnTo>
                  <a:lnTo>
                    <a:pt x="15" y="27"/>
                  </a:lnTo>
                  <a:lnTo>
                    <a:pt x="13" y="27"/>
                  </a:lnTo>
                  <a:lnTo>
                    <a:pt x="12" y="27"/>
                  </a:lnTo>
                  <a:lnTo>
                    <a:pt x="10" y="27"/>
                  </a:lnTo>
                  <a:lnTo>
                    <a:pt x="10" y="29"/>
                  </a:lnTo>
                  <a:lnTo>
                    <a:pt x="8" y="29"/>
                  </a:lnTo>
                  <a:lnTo>
                    <a:pt x="8" y="27"/>
                  </a:lnTo>
                  <a:lnTo>
                    <a:pt x="6" y="27"/>
                  </a:lnTo>
                  <a:lnTo>
                    <a:pt x="6" y="25"/>
                  </a:lnTo>
                  <a:lnTo>
                    <a:pt x="8" y="25"/>
                  </a:lnTo>
                  <a:lnTo>
                    <a:pt x="8" y="23"/>
                  </a:lnTo>
                  <a:lnTo>
                    <a:pt x="10" y="23"/>
                  </a:lnTo>
                  <a:lnTo>
                    <a:pt x="10" y="21"/>
                  </a:lnTo>
                  <a:lnTo>
                    <a:pt x="12" y="21"/>
                  </a:lnTo>
                  <a:lnTo>
                    <a:pt x="12" y="19"/>
                  </a:lnTo>
                  <a:lnTo>
                    <a:pt x="10" y="19"/>
                  </a:lnTo>
                  <a:lnTo>
                    <a:pt x="10" y="15"/>
                  </a:lnTo>
                  <a:lnTo>
                    <a:pt x="12" y="15"/>
                  </a:lnTo>
                  <a:lnTo>
                    <a:pt x="15" y="13"/>
                  </a:lnTo>
                  <a:lnTo>
                    <a:pt x="15" y="11"/>
                  </a:lnTo>
                  <a:lnTo>
                    <a:pt x="15" y="9"/>
                  </a:lnTo>
                  <a:lnTo>
                    <a:pt x="13" y="7"/>
                  </a:lnTo>
                  <a:lnTo>
                    <a:pt x="12" y="7"/>
                  </a:lnTo>
                  <a:lnTo>
                    <a:pt x="12" y="5"/>
                  </a:lnTo>
                  <a:lnTo>
                    <a:pt x="10" y="5"/>
                  </a:lnTo>
                  <a:lnTo>
                    <a:pt x="12" y="4"/>
                  </a:lnTo>
                  <a:lnTo>
                    <a:pt x="13" y="4"/>
                  </a:lnTo>
                  <a:lnTo>
                    <a:pt x="13" y="2"/>
                  </a:lnTo>
                  <a:lnTo>
                    <a:pt x="15" y="2"/>
                  </a:lnTo>
                  <a:lnTo>
                    <a:pt x="19" y="2"/>
                  </a:lnTo>
                  <a:lnTo>
                    <a:pt x="21" y="2"/>
                  </a:lnTo>
                  <a:lnTo>
                    <a:pt x="21" y="0"/>
                  </a:lnTo>
                  <a:lnTo>
                    <a:pt x="25" y="0"/>
                  </a:lnTo>
                  <a:lnTo>
                    <a:pt x="27" y="0"/>
                  </a:lnTo>
                  <a:lnTo>
                    <a:pt x="27" y="2"/>
                  </a:lnTo>
                  <a:close/>
                  <a:moveTo>
                    <a:pt x="2" y="37"/>
                  </a:moveTo>
                  <a:lnTo>
                    <a:pt x="0" y="37"/>
                  </a:lnTo>
                  <a:lnTo>
                    <a:pt x="2" y="35"/>
                  </a:lnTo>
                  <a:lnTo>
                    <a:pt x="4" y="35"/>
                  </a:lnTo>
                  <a:lnTo>
                    <a:pt x="6" y="37"/>
                  </a:lnTo>
                  <a:lnTo>
                    <a:pt x="4" y="37"/>
                  </a:lnTo>
                  <a:lnTo>
                    <a:pt x="2" y="37"/>
                  </a:lnTo>
                  <a:close/>
                  <a:moveTo>
                    <a:pt x="31" y="29"/>
                  </a:moveTo>
                  <a:lnTo>
                    <a:pt x="29" y="29"/>
                  </a:lnTo>
                  <a:lnTo>
                    <a:pt x="29" y="27"/>
                  </a:lnTo>
                  <a:lnTo>
                    <a:pt x="31" y="27"/>
                  </a:lnTo>
                  <a:lnTo>
                    <a:pt x="33" y="27"/>
                  </a:lnTo>
                  <a:lnTo>
                    <a:pt x="31" y="2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3" name="Tunisia"/>
            <p:cNvSpPr>
              <a:spLocks noEditPoints="1"/>
            </p:cNvSpPr>
            <p:nvPr/>
          </p:nvSpPr>
          <p:spPr bwMode="auto">
            <a:xfrm>
              <a:off x="5851880" y="3002761"/>
              <a:ext cx="130730" cy="253538"/>
            </a:xfrm>
            <a:custGeom>
              <a:avLst/>
              <a:gdLst>
                <a:gd name="T0" fmla="*/ 40 w 66"/>
                <a:gd name="T1" fmla="*/ 2 h 128"/>
                <a:gd name="T2" fmla="*/ 44 w 66"/>
                <a:gd name="T3" fmla="*/ 4 h 128"/>
                <a:gd name="T4" fmla="*/ 46 w 66"/>
                <a:gd name="T5" fmla="*/ 10 h 128"/>
                <a:gd name="T6" fmla="*/ 46 w 66"/>
                <a:gd name="T7" fmla="*/ 12 h 128"/>
                <a:gd name="T8" fmla="*/ 48 w 66"/>
                <a:gd name="T9" fmla="*/ 12 h 128"/>
                <a:gd name="T10" fmla="*/ 52 w 66"/>
                <a:gd name="T11" fmla="*/ 8 h 128"/>
                <a:gd name="T12" fmla="*/ 58 w 66"/>
                <a:gd name="T13" fmla="*/ 8 h 128"/>
                <a:gd name="T14" fmla="*/ 54 w 66"/>
                <a:gd name="T15" fmla="*/ 16 h 128"/>
                <a:gd name="T16" fmla="*/ 50 w 66"/>
                <a:gd name="T17" fmla="*/ 17 h 128"/>
                <a:gd name="T18" fmla="*/ 48 w 66"/>
                <a:gd name="T19" fmla="*/ 23 h 128"/>
                <a:gd name="T20" fmla="*/ 52 w 66"/>
                <a:gd name="T21" fmla="*/ 29 h 128"/>
                <a:gd name="T22" fmla="*/ 56 w 66"/>
                <a:gd name="T23" fmla="*/ 31 h 128"/>
                <a:gd name="T24" fmla="*/ 58 w 66"/>
                <a:gd name="T25" fmla="*/ 37 h 128"/>
                <a:gd name="T26" fmla="*/ 58 w 66"/>
                <a:gd name="T27" fmla="*/ 41 h 128"/>
                <a:gd name="T28" fmla="*/ 52 w 66"/>
                <a:gd name="T29" fmla="*/ 49 h 128"/>
                <a:gd name="T30" fmla="*/ 46 w 66"/>
                <a:gd name="T31" fmla="*/ 54 h 128"/>
                <a:gd name="T32" fmla="*/ 40 w 66"/>
                <a:gd name="T33" fmla="*/ 58 h 128"/>
                <a:gd name="T34" fmla="*/ 44 w 66"/>
                <a:gd name="T35" fmla="*/ 64 h 128"/>
                <a:gd name="T36" fmla="*/ 48 w 66"/>
                <a:gd name="T37" fmla="*/ 68 h 128"/>
                <a:gd name="T38" fmla="*/ 52 w 66"/>
                <a:gd name="T39" fmla="*/ 66 h 128"/>
                <a:gd name="T40" fmla="*/ 56 w 66"/>
                <a:gd name="T41" fmla="*/ 68 h 128"/>
                <a:gd name="T42" fmla="*/ 58 w 66"/>
                <a:gd name="T43" fmla="*/ 68 h 128"/>
                <a:gd name="T44" fmla="*/ 58 w 66"/>
                <a:gd name="T45" fmla="*/ 74 h 128"/>
                <a:gd name="T46" fmla="*/ 66 w 66"/>
                <a:gd name="T47" fmla="*/ 76 h 128"/>
                <a:gd name="T48" fmla="*/ 64 w 66"/>
                <a:gd name="T49" fmla="*/ 85 h 128"/>
                <a:gd name="T50" fmla="*/ 66 w 66"/>
                <a:gd name="T51" fmla="*/ 89 h 128"/>
                <a:gd name="T52" fmla="*/ 60 w 66"/>
                <a:gd name="T53" fmla="*/ 93 h 128"/>
                <a:gd name="T54" fmla="*/ 52 w 66"/>
                <a:gd name="T55" fmla="*/ 97 h 128"/>
                <a:gd name="T56" fmla="*/ 46 w 66"/>
                <a:gd name="T57" fmla="*/ 101 h 128"/>
                <a:gd name="T58" fmla="*/ 44 w 66"/>
                <a:gd name="T59" fmla="*/ 111 h 128"/>
                <a:gd name="T60" fmla="*/ 40 w 66"/>
                <a:gd name="T61" fmla="*/ 124 h 128"/>
                <a:gd name="T62" fmla="*/ 33 w 66"/>
                <a:gd name="T63" fmla="*/ 128 h 128"/>
                <a:gd name="T64" fmla="*/ 29 w 66"/>
                <a:gd name="T65" fmla="*/ 105 h 128"/>
                <a:gd name="T66" fmla="*/ 19 w 66"/>
                <a:gd name="T67" fmla="*/ 91 h 128"/>
                <a:gd name="T68" fmla="*/ 13 w 66"/>
                <a:gd name="T69" fmla="*/ 83 h 128"/>
                <a:gd name="T70" fmla="*/ 9 w 66"/>
                <a:gd name="T71" fmla="*/ 78 h 128"/>
                <a:gd name="T72" fmla="*/ 3 w 66"/>
                <a:gd name="T73" fmla="*/ 72 h 128"/>
                <a:gd name="T74" fmla="*/ 0 w 66"/>
                <a:gd name="T75" fmla="*/ 62 h 128"/>
                <a:gd name="T76" fmla="*/ 3 w 66"/>
                <a:gd name="T77" fmla="*/ 56 h 128"/>
                <a:gd name="T78" fmla="*/ 5 w 66"/>
                <a:gd name="T79" fmla="*/ 54 h 128"/>
                <a:gd name="T80" fmla="*/ 13 w 66"/>
                <a:gd name="T81" fmla="*/ 49 h 128"/>
                <a:gd name="T82" fmla="*/ 13 w 66"/>
                <a:gd name="T83" fmla="*/ 47 h 128"/>
                <a:gd name="T84" fmla="*/ 13 w 66"/>
                <a:gd name="T85" fmla="*/ 37 h 128"/>
                <a:gd name="T86" fmla="*/ 13 w 66"/>
                <a:gd name="T87" fmla="*/ 31 h 128"/>
                <a:gd name="T88" fmla="*/ 13 w 66"/>
                <a:gd name="T89" fmla="*/ 25 h 128"/>
                <a:gd name="T90" fmla="*/ 15 w 66"/>
                <a:gd name="T91" fmla="*/ 17 h 128"/>
                <a:gd name="T92" fmla="*/ 11 w 66"/>
                <a:gd name="T93" fmla="*/ 16 h 128"/>
                <a:gd name="T94" fmla="*/ 17 w 66"/>
                <a:gd name="T95" fmla="*/ 12 h 128"/>
                <a:gd name="T96" fmla="*/ 21 w 66"/>
                <a:gd name="T97" fmla="*/ 6 h 128"/>
                <a:gd name="T98" fmla="*/ 25 w 66"/>
                <a:gd name="T99" fmla="*/ 4 h 128"/>
                <a:gd name="T100" fmla="*/ 35 w 66"/>
                <a:gd name="T101" fmla="*/ 0 h 128"/>
                <a:gd name="T102" fmla="*/ 36 w 66"/>
                <a:gd name="T103" fmla="*/ 2 h 128"/>
                <a:gd name="T104" fmla="*/ 54 w 66"/>
                <a:gd name="T105" fmla="*/ 68 h 128"/>
                <a:gd name="T106" fmla="*/ 54 w 66"/>
                <a:gd name="T107" fmla="*/ 66 h 128"/>
                <a:gd name="T108" fmla="*/ 52 w 66"/>
                <a:gd name="T109" fmla="*/ 66 h 128"/>
                <a:gd name="T110" fmla="*/ 56 w 66"/>
                <a:gd name="T111" fmla="*/ 64 h 128"/>
                <a:gd name="T112" fmla="*/ 56 w 66"/>
                <a:gd name="T113" fmla="*/ 66 h 128"/>
                <a:gd name="T114" fmla="*/ 62 w 66"/>
                <a:gd name="T115" fmla="*/ 47 h 128"/>
                <a:gd name="T116" fmla="*/ 60 w 66"/>
                <a:gd name="T117"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28">
                  <a:moveTo>
                    <a:pt x="38" y="4"/>
                  </a:moveTo>
                  <a:lnTo>
                    <a:pt x="38" y="4"/>
                  </a:lnTo>
                  <a:lnTo>
                    <a:pt x="38" y="4"/>
                  </a:lnTo>
                  <a:lnTo>
                    <a:pt x="38" y="4"/>
                  </a:lnTo>
                  <a:lnTo>
                    <a:pt x="40" y="2"/>
                  </a:lnTo>
                  <a:lnTo>
                    <a:pt x="38" y="2"/>
                  </a:lnTo>
                  <a:lnTo>
                    <a:pt x="40" y="2"/>
                  </a:lnTo>
                  <a:lnTo>
                    <a:pt x="42" y="2"/>
                  </a:lnTo>
                  <a:lnTo>
                    <a:pt x="44" y="2"/>
                  </a:lnTo>
                  <a:lnTo>
                    <a:pt x="44" y="2"/>
                  </a:lnTo>
                  <a:lnTo>
                    <a:pt x="44" y="4"/>
                  </a:lnTo>
                  <a:lnTo>
                    <a:pt x="42" y="4"/>
                  </a:lnTo>
                  <a:lnTo>
                    <a:pt x="42" y="4"/>
                  </a:lnTo>
                  <a:lnTo>
                    <a:pt x="44" y="4"/>
                  </a:lnTo>
                  <a:lnTo>
                    <a:pt x="44" y="4"/>
                  </a:lnTo>
                  <a:lnTo>
                    <a:pt x="44" y="6"/>
                  </a:lnTo>
                  <a:lnTo>
                    <a:pt x="44" y="6"/>
                  </a:lnTo>
                  <a:lnTo>
                    <a:pt x="44" y="6"/>
                  </a:lnTo>
                  <a:lnTo>
                    <a:pt x="46" y="8"/>
                  </a:lnTo>
                  <a:lnTo>
                    <a:pt x="46" y="8"/>
                  </a:lnTo>
                  <a:lnTo>
                    <a:pt x="46" y="10"/>
                  </a:lnTo>
                  <a:lnTo>
                    <a:pt x="44" y="10"/>
                  </a:lnTo>
                  <a:lnTo>
                    <a:pt x="44" y="10"/>
                  </a:lnTo>
                  <a:lnTo>
                    <a:pt x="44" y="10"/>
                  </a:lnTo>
                  <a:lnTo>
                    <a:pt x="44" y="10"/>
                  </a:lnTo>
                  <a:lnTo>
                    <a:pt x="44" y="10"/>
                  </a:lnTo>
                  <a:lnTo>
                    <a:pt x="44" y="10"/>
                  </a:lnTo>
                  <a:lnTo>
                    <a:pt x="46" y="12"/>
                  </a:lnTo>
                  <a:lnTo>
                    <a:pt x="46" y="12"/>
                  </a:lnTo>
                  <a:lnTo>
                    <a:pt x="46" y="12"/>
                  </a:lnTo>
                  <a:lnTo>
                    <a:pt x="48" y="12"/>
                  </a:lnTo>
                  <a:lnTo>
                    <a:pt x="48" y="12"/>
                  </a:lnTo>
                  <a:lnTo>
                    <a:pt x="48" y="12"/>
                  </a:lnTo>
                  <a:lnTo>
                    <a:pt x="48" y="12"/>
                  </a:lnTo>
                  <a:lnTo>
                    <a:pt x="48" y="12"/>
                  </a:lnTo>
                  <a:lnTo>
                    <a:pt x="50" y="10"/>
                  </a:lnTo>
                  <a:lnTo>
                    <a:pt x="50" y="10"/>
                  </a:lnTo>
                  <a:lnTo>
                    <a:pt x="50" y="10"/>
                  </a:lnTo>
                  <a:lnTo>
                    <a:pt x="50" y="8"/>
                  </a:lnTo>
                  <a:lnTo>
                    <a:pt x="50" y="8"/>
                  </a:lnTo>
                  <a:lnTo>
                    <a:pt x="52" y="8"/>
                  </a:lnTo>
                  <a:lnTo>
                    <a:pt x="52" y="8"/>
                  </a:lnTo>
                  <a:lnTo>
                    <a:pt x="52" y="8"/>
                  </a:lnTo>
                  <a:lnTo>
                    <a:pt x="54" y="8"/>
                  </a:lnTo>
                  <a:lnTo>
                    <a:pt x="54" y="6"/>
                  </a:lnTo>
                  <a:lnTo>
                    <a:pt x="56" y="6"/>
                  </a:lnTo>
                  <a:lnTo>
                    <a:pt x="58" y="4"/>
                  </a:lnTo>
                  <a:lnTo>
                    <a:pt x="58" y="6"/>
                  </a:lnTo>
                  <a:lnTo>
                    <a:pt x="58" y="8"/>
                  </a:lnTo>
                  <a:lnTo>
                    <a:pt x="58" y="10"/>
                  </a:lnTo>
                  <a:lnTo>
                    <a:pt x="56" y="10"/>
                  </a:lnTo>
                  <a:lnTo>
                    <a:pt x="56" y="12"/>
                  </a:lnTo>
                  <a:lnTo>
                    <a:pt x="56" y="14"/>
                  </a:lnTo>
                  <a:lnTo>
                    <a:pt x="54" y="14"/>
                  </a:lnTo>
                  <a:lnTo>
                    <a:pt x="54" y="16"/>
                  </a:lnTo>
                  <a:lnTo>
                    <a:pt x="54" y="16"/>
                  </a:lnTo>
                  <a:lnTo>
                    <a:pt x="54" y="16"/>
                  </a:lnTo>
                  <a:lnTo>
                    <a:pt x="54" y="16"/>
                  </a:lnTo>
                  <a:lnTo>
                    <a:pt x="52" y="16"/>
                  </a:lnTo>
                  <a:lnTo>
                    <a:pt x="52" y="17"/>
                  </a:lnTo>
                  <a:lnTo>
                    <a:pt x="50" y="17"/>
                  </a:lnTo>
                  <a:lnTo>
                    <a:pt x="50" y="17"/>
                  </a:lnTo>
                  <a:lnTo>
                    <a:pt x="50" y="17"/>
                  </a:lnTo>
                  <a:lnTo>
                    <a:pt x="48" y="17"/>
                  </a:lnTo>
                  <a:lnTo>
                    <a:pt x="48" y="17"/>
                  </a:lnTo>
                  <a:lnTo>
                    <a:pt x="48" y="19"/>
                  </a:lnTo>
                  <a:lnTo>
                    <a:pt x="48" y="19"/>
                  </a:lnTo>
                  <a:lnTo>
                    <a:pt x="48" y="19"/>
                  </a:lnTo>
                  <a:lnTo>
                    <a:pt x="48" y="21"/>
                  </a:lnTo>
                  <a:lnTo>
                    <a:pt x="48" y="23"/>
                  </a:lnTo>
                  <a:lnTo>
                    <a:pt x="48" y="23"/>
                  </a:lnTo>
                  <a:lnTo>
                    <a:pt x="48" y="25"/>
                  </a:lnTo>
                  <a:lnTo>
                    <a:pt x="50" y="27"/>
                  </a:lnTo>
                  <a:lnTo>
                    <a:pt x="50" y="27"/>
                  </a:lnTo>
                  <a:lnTo>
                    <a:pt x="52" y="29"/>
                  </a:lnTo>
                  <a:lnTo>
                    <a:pt x="52" y="29"/>
                  </a:lnTo>
                  <a:lnTo>
                    <a:pt x="52" y="29"/>
                  </a:lnTo>
                  <a:lnTo>
                    <a:pt x="54" y="29"/>
                  </a:lnTo>
                  <a:lnTo>
                    <a:pt x="54" y="29"/>
                  </a:lnTo>
                  <a:lnTo>
                    <a:pt x="54" y="31"/>
                  </a:lnTo>
                  <a:lnTo>
                    <a:pt x="56" y="31"/>
                  </a:lnTo>
                  <a:lnTo>
                    <a:pt x="56" y="31"/>
                  </a:lnTo>
                  <a:lnTo>
                    <a:pt x="56" y="31"/>
                  </a:lnTo>
                  <a:lnTo>
                    <a:pt x="56" y="31"/>
                  </a:lnTo>
                  <a:lnTo>
                    <a:pt x="58" y="31"/>
                  </a:lnTo>
                  <a:lnTo>
                    <a:pt x="58" y="33"/>
                  </a:lnTo>
                  <a:lnTo>
                    <a:pt x="58" y="33"/>
                  </a:lnTo>
                  <a:lnTo>
                    <a:pt x="58" y="33"/>
                  </a:lnTo>
                  <a:lnTo>
                    <a:pt x="58" y="35"/>
                  </a:lnTo>
                  <a:lnTo>
                    <a:pt x="58" y="37"/>
                  </a:lnTo>
                  <a:lnTo>
                    <a:pt x="58" y="37"/>
                  </a:lnTo>
                  <a:lnTo>
                    <a:pt x="58" y="39"/>
                  </a:lnTo>
                  <a:lnTo>
                    <a:pt x="58" y="39"/>
                  </a:lnTo>
                  <a:lnTo>
                    <a:pt x="58" y="39"/>
                  </a:lnTo>
                  <a:lnTo>
                    <a:pt x="58" y="39"/>
                  </a:lnTo>
                  <a:lnTo>
                    <a:pt x="58" y="41"/>
                  </a:lnTo>
                  <a:lnTo>
                    <a:pt x="58" y="41"/>
                  </a:lnTo>
                  <a:lnTo>
                    <a:pt x="58" y="41"/>
                  </a:lnTo>
                  <a:lnTo>
                    <a:pt x="58" y="43"/>
                  </a:lnTo>
                  <a:lnTo>
                    <a:pt x="56" y="45"/>
                  </a:lnTo>
                  <a:lnTo>
                    <a:pt x="54" y="47"/>
                  </a:lnTo>
                  <a:lnTo>
                    <a:pt x="52" y="49"/>
                  </a:lnTo>
                  <a:lnTo>
                    <a:pt x="52" y="49"/>
                  </a:lnTo>
                  <a:lnTo>
                    <a:pt x="52" y="49"/>
                  </a:lnTo>
                  <a:lnTo>
                    <a:pt x="52" y="49"/>
                  </a:lnTo>
                  <a:lnTo>
                    <a:pt x="50" y="50"/>
                  </a:lnTo>
                  <a:lnTo>
                    <a:pt x="50" y="50"/>
                  </a:lnTo>
                  <a:lnTo>
                    <a:pt x="48" y="52"/>
                  </a:lnTo>
                  <a:lnTo>
                    <a:pt x="48" y="52"/>
                  </a:lnTo>
                  <a:lnTo>
                    <a:pt x="46" y="52"/>
                  </a:lnTo>
                  <a:lnTo>
                    <a:pt x="46" y="52"/>
                  </a:lnTo>
                  <a:lnTo>
                    <a:pt x="46" y="54"/>
                  </a:lnTo>
                  <a:lnTo>
                    <a:pt x="42" y="54"/>
                  </a:lnTo>
                  <a:lnTo>
                    <a:pt x="42" y="56"/>
                  </a:lnTo>
                  <a:lnTo>
                    <a:pt x="40" y="56"/>
                  </a:lnTo>
                  <a:lnTo>
                    <a:pt x="40" y="58"/>
                  </a:lnTo>
                  <a:lnTo>
                    <a:pt x="40" y="58"/>
                  </a:lnTo>
                  <a:lnTo>
                    <a:pt x="40" y="58"/>
                  </a:lnTo>
                  <a:lnTo>
                    <a:pt x="40" y="58"/>
                  </a:lnTo>
                  <a:lnTo>
                    <a:pt x="40" y="60"/>
                  </a:lnTo>
                  <a:lnTo>
                    <a:pt x="40" y="60"/>
                  </a:lnTo>
                  <a:lnTo>
                    <a:pt x="40" y="60"/>
                  </a:lnTo>
                  <a:lnTo>
                    <a:pt x="42" y="62"/>
                  </a:lnTo>
                  <a:lnTo>
                    <a:pt x="42" y="62"/>
                  </a:lnTo>
                  <a:lnTo>
                    <a:pt x="42" y="62"/>
                  </a:lnTo>
                  <a:lnTo>
                    <a:pt x="44" y="64"/>
                  </a:lnTo>
                  <a:lnTo>
                    <a:pt x="44" y="66"/>
                  </a:lnTo>
                  <a:lnTo>
                    <a:pt x="46" y="66"/>
                  </a:lnTo>
                  <a:lnTo>
                    <a:pt x="46" y="66"/>
                  </a:lnTo>
                  <a:lnTo>
                    <a:pt x="46" y="66"/>
                  </a:lnTo>
                  <a:lnTo>
                    <a:pt x="46" y="66"/>
                  </a:lnTo>
                  <a:lnTo>
                    <a:pt x="48" y="68"/>
                  </a:lnTo>
                  <a:lnTo>
                    <a:pt x="48" y="68"/>
                  </a:lnTo>
                  <a:lnTo>
                    <a:pt x="50" y="68"/>
                  </a:lnTo>
                  <a:lnTo>
                    <a:pt x="50" y="66"/>
                  </a:lnTo>
                  <a:lnTo>
                    <a:pt x="50" y="66"/>
                  </a:lnTo>
                  <a:lnTo>
                    <a:pt x="52" y="66"/>
                  </a:lnTo>
                  <a:lnTo>
                    <a:pt x="52" y="66"/>
                  </a:lnTo>
                  <a:lnTo>
                    <a:pt x="52" y="66"/>
                  </a:lnTo>
                  <a:lnTo>
                    <a:pt x="52" y="66"/>
                  </a:lnTo>
                  <a:lnTo>
                    <a:pt x="52" y="68"/>
                  </a:lnTo>
                  <a:lnTo>
                    <a:pt x="52" y="68"/>
                  </a:lnTo>
                  <a:lnTo>
                    <a:pt x="52" y="70"/>
                  </a:lnTo>
                  <a:lnTo>
                    <a:pt x="52" y="70"/>
                  </a:lnTo>
                  <a:lnTo>
                    <a:pt x="52" y="70"/>
                  </a:lnTo>
                  <a:lnTo>
                    <a:pt x="56" y="70"/>
                  </a:lnTo>
                  <a:lnTo>
                    <a:pt x="56" y="68"/>
                  </a:lnTo>
                  <a:lnTo>
                    <a:pt x="56" y="68"/>
                  </a:lnTo>
                  <a:lnTo>
                    <a:pt x="56" y="68"/>
                  </a:lnTo>
                  <a:lnTo>
                    <a:pt x="56" y="68"/>
                  </a:lnTo>
                  <a:lnTo>
                    <a:pt x="56" y="68"/>
                  </a:lnTo>
                  <a:lnTo>
                    <a:pt x="58" y="68"/>
                  </a:lnTo>
                  <a:lnTo>
                    <a:pt x="58" y="68"/>
                  </a:lnTo>
                  <a:lnTo>
                    <a:pt x="58" y="68"/>
                  </a:lnTo>
                  <a:lnTo>
                    <a:pt x="58" y="68"/>
                  </a:lnTo>
                  <a:lnTo>
                    <a:pt x="58" y="70"/>
                  </a:lnTo>
                  <a:lnTo>
                    <a:pt x="58" y="70"/>
                  </a:lnTo>
                  <a:lnTo>
                    <a:pt x="58" y="70"/>
                  </a:lnTo>
                  <a:lnTo>
                    <a:pt x="58" y="70"/>
                  </a:lnTo>
                  <a:lnTo>
                    <a:pt x="58" y="72"/>
                  </a:lnTo>
                  <a:lnTo>
                    <a:pt x="58" y="74"/>
                  </a:lnTo>
                  <a:lnTo>
                    <a:pt x="60" y="76"/>
                  </a:lnTo>
                  <a:lnTo>
                    <a:pt x="62" y="76"/>
                  </a:lnTo>
                  <a:lnTo>
                    <a:pt x="62" y="76"/>
                  </a:lnTo>
                  <a:lnTo>
                    <a:pt x="64" y="76"/>
                  </a:lnTo>
                  <a:lnTo>
                    <a:pt x="64" y="76"/>
                  </a:lnTo>
                  <a:lnTo>
                    <a:pt x="66" y="76"/>
                  </a:lnTo>
                  <a:lnTo>
                    <a:pt x="66" y="76"/>
                  </a:lnTo>
                  <a:lnTo>
                    <a:pt x="66" y="78"/>
                  </a:lnTo>
                  <a:lnTo>
                    <a:pt x="66" y="78"/>
                  </a:lnTo>
                  <a:lnTo>
                    <a:pt x="66" y="78"/>
                  </a:lnTo>
                  <a:lnTo>
                    <a:pt x="66" y="78"/>
                  </a:lnTo>
                  <a:lnTo>
                    <a:pt x="64" y="80"/>
                  </a:lnTo>
                  <a:lnTo>
                    <a:pt x="64" y="82"/>
                  </a:lnTo>
                  <a:lnTo>
                    <a:pt x="64" y="85"/>
                  </a:lnTo>
                  <a:lnTo>
                    <a:pt x="64" y="85"/>
                  </a:lnTo>
                  <a:lnTo>
                    <a:pt x="66" y="85"/>
                  </a:lnTo>
                  <a:lnTo>
                    <a:pt x="66" y="87"/>
                  </a:lnTo>
                  <a:lnTo>
                    <a:pt x="66" y="87"/>
                  </a:lnTo>
                  <a:lnTo>
                    <a:pt x="66" y="87"/>
                  </a:lnTo>
                  <a:lnTo>
                    <a:pt x="66" y="87"/>
                  </a:lnTo>
                  <a:lnTo>
                    <a:pt x="66" y="89"/>
                  </a:lnTo>
                  <a:lnTo>
                    <a:pt x="66" y="89"/>
                  </a:lnTo>
                  <a:lnTo>
                    <a:pt x="66" y="89"/>
                  </a:lnTo>
                  <a:lnTo>
                    <a:pt x="66" y="89"/>
                  </a:lnTo>
                  <a:lnTo>
                    <a:pt x="64" y="89"/>
                  </a:lnTo>
                  <a:lnTo>
                    <a:pt x="64" y="91"/>
                  </a:lnTo>
                  <a:lnTo>
                    <a:pt x="62" y="91"/>
                  </a:lnTo>
                  <a:lnTo>
                    <a:pt x="60" y="93"/>
                  </a:lnTo>
                  <a:lnTo>
                    <a:pt x="60" y="93"/>
                  </a:lnTo>
                  <a:lnTo>
                    <a:pt x="58" y="93"/>
                  </a:lnTo>
                  <a:lnTo>
                    <a:pt x="54" y="95"/>
                  </a:lnTo>
                  <a:lnTo>
                    <a:pt x="54" y="95"/>
                  </a:lnTo>
                  <a:lnTo>
                    <a:pt x="54" y="97"/>
                  </a:lnTo>
                  <a:lnTo>
                    <a:pt x="54" y="97"/>
                  </a:lnTo>
                  <a:lnTo>
                    <a:pt x="52" y="97"/>
                  </a:lnTo>
                  <a:lnTo>
                    <a:pt x="50" y="99"/>
                  </a:lnTo>
                  <a:lnTo>
                    <a:pt x="50" y="101"/>
                  </a:lnTo>
                  <a:lnTo>
                    <a:pt x="48" y="101"/>
                  </a:lnTo>
                  <a:lnTo>
                    <a:pt x="48" y="101"/>
                  </a:lnTo>
                  <a:lnTo>
                    <a:pt x="48" y="101"/>
                  </a:lnTo>
                  <a:lnTo>
                    <a:pt x="48" y="101"/>
                  </a:lnTo>
                  <a:lnTo>
                    <a:pt x="46" y="101"/>
                  </a:lnTo>
                  <a:lnTo>
                    <a:pt x="46" y="101"/>
                  </a:lnTo>
                  <a:lnTo>
                    <a:pt x="46" y="101"/>
                  </a:lnTo>
                  <a:lnTo>
                    <a:pt x="46" y="103"/>
                  </a:lnTo>
                  <a:lnTo>
                    <a:pt x="42" y="105"/>
                  </a:lnTo>
                  <a:lnTo>
                    <a:pt x="42" y="107"/>
                  </a:lnTo>
                  <a:lnTo>
                    <a:pt x="44" y="109"/>
                  </a:lnTo>
                  <a:lnTo>
                    <a:pt x="44" y="111"/>
                  </a:lnTo>
                  <a:lnTo>
                    <a:pt x="44" y="113"/>
                  </a:lnTo>
                  <a:lnTo>
                    <a:pt x="46" y="117"/>
                  </a:lnTo>
                  <a:lnTo>
                    <a:pt x="44" y="117"/>
                  </a:lnTo>
                  <a:lnTo>
                    <a:pt x="44" y="118"/>
                  </a:lnTo>
                  <a:lnTo>
                    <a:pt x="44" y="120"/>
                  </a:lnTo>
                  <a:lnTo>
                    <a:pt x="42" y="122"/>
                  </a:lnTo>
                  <a:lnTo>
                    <a:pt x="40" y="124"/>
                  </a:lnTo>
                  <a:lnTo>
                    <a:pt x="38" y="126"/>
                  </a:lnTo>
                  <a:lnTo>
                    <a:pt x="38" y="126"/>
                  </a:lnTo>
                  <a:lnTo>
                    <a:pt x="38" y="126"/>
                  </a:lnTo>
                  <a:lnTo>
                    <a:pt x="36" y="126"/>
                  </a:lnTo>
                  <a:lnTo>
                    <a:pt x="35" y="128"/>
                  </a:lnTo>
                  <a:lnTo>
                    <a:pt x="33" y="128"/>
                  </a:lnTo>
                  <a:lnTo>
                    <a:pt x="33" y="128"/>
                  </a:lnTo>
                  <a:lnTo>
                    <a:pt x="33" y="126"/>
                  </a:lnTo>
                  <a:lnTo>
                    <a:pt x="33" y="124"/>
                  </a:lnTo>
                  <a:lnTo>
                    <a:pt x="33" y="120"/>
                  </a:lnTo>
                  <a:lnTo>
                    <a:pt x="31" y="118"/>
                  </a:lnTo>
                  <a:lnTo>
                    <a:pt x="31" y="115"/>
                  </a:lnTo>
                  <a:lnTo>
                    <a:pt x="29" y="113"/>
                  </a:lnTo>
                  <a:lnTo>
                    <a:pt x="29" y="105"/>
                  </a:lnTo>
                  <a:lnTo>
                    <a:pt x="27" y="103"/>
                  </a:lnTo>
                  <a:lnTo>
                    <a:pt x="27" y="99"/>
                  </a:lnTo>
                  <a:lnTo>
                    <a:pt x="27" y="97"/>
                  </a:lnTo>
                  <a:lnTo>
                    <a:pt x="25" y="95"/>
                  </a:lnTo>
                  <a:lnTo>
                    <a:pt x="25" y="95"/>
                  </a:lnTo>
                  <a:lnTo>
                    <a:pt x="23" y="93"/>
                  </a:lnTo>
                  <a:lnTo>
                    <a:pt x="19" y="91"/>
                  </a:lnTo>
                  <a:lnTo>
                    <a:pt x="17" y="89"/>
                  </a:lnTo>
                  <a:lnTo>
                    <a:pt x="15" y="87"/>
                  </a:lnTo>
                  <a:lnTo>
                    <a:pt x="15" y="87"/>
                  </a:lnTo>
                  <a:lnTo>
                    <a:pt x="15" y="87"/>
                  </a:lnTo>
                  <a:lnTo>
                    <a:pt x="13" y="87"/>
                  </a:lnTo>
                  <a:lnTo>
                    <a:pt x="13" y="83"/>
                  </a:lnTo>
                  <a:lnTo>
                    <a:pt x="13" y="83"/>
                  </a:lnTo>
                  <a:lnTo>
                    <a:pt x="13" y="83"/>
                  </a:lnTo>
                  <a:lnTo>
                    <a:pt x="13" y="82"/>
                  </a:lnTo>
                  <a:lnTo>
                    <a:pt x="13" y="82"/>
                  </a:lnTo>
                  <a:lnTo>
                    <a:pt x="11" y="78"/>
                  </a:lnTo>
                  <a:lnTo>
                    <a:pt x="9" y="78"/>
                  </a:lnTo>
                  <a:lnTo>
                    <a:pt x="9" y="78"/>
                  </a:lnTo>
                  <a:lnTo>
                    <a:pt x="9" y="78"/>
                  </a:lnTo>
                  <a:lnTo>
                    <a:pt x="5" y="76"/>
                  </a:lnTo>
                  <a:lnTo>
                    <a:pt x="3" y="76"/>
                  </a:lnTo>
                  <a:lnTo>
                    <a:pt x="3" y="74"/>
                  </a:lnTo>
                  <a:lnTo>
                    <a:pt x="3" y="74"/>
                  </a:lnTo>
                  <a:lnTo>
                    <a:pt x="3" y="74"/>
                  </a:lnTo>
                  <a:lnTo>
                    <a:pt x="3" y="72"/>
                  </a:lnTo>
                  <a:lnTo>
                    <a:pt x="3" y="72"/>
                  </a:lnTo>
                  <a:lnTo>
                    <a:pt x="3" y="72"/>
                  </a:lnTo>
                  <a:lnTo>
                    <a:pt x="3" y="70"/>
                  </a:lnTo>
                  <a:lnTo>
                    <a:pt x="2" y="66"/>
                  </a:lnTo>
                  <a:lnTo>
                    <a:pt x="2" y="64"/>
                  </a:lnTo>
                  <a:lnTo>
                    <a:pt x="0" y="62"/>
                  </a:lnTo>
                  <a:lnTo>
                    <a:pt x="0" y="62"/>
                  </a:lnTo>
                  <a:lnTo>
                    <a:pt x="0" y="62"/>
                  </a:lnTo>
                  <a:lnTo>
                    <a:pt x="2" y="62"/>
                  </a:lnTo>
                  <a:lnTo>
                    <a:pt x="2" y="60"/>
                  </a:lnTo>
                  <a:lnTo>
                    <a:pt x="2" y="60"/>
                  </a:lnTo>
                  <a:lnTo>
                    <a:pt x="2" y="60"/>
                  </a:lnTo>
                  <a:lnTo>
                    <a:pt x="2" y="58"/>
                  </a:lnTo>
                  <a:lnTo>
                    <a:pt x="3" y="58"/>
                  </a:lnTo>
                  <a:lnTo>
                    <a:pt x="3" y="56"/>
                  </a:lnTo>
                  <a:lnTo>
                    <a:pt x="3" y="56"/>
                  </a:lnTo>
                  <a:lnTo>
                    <a:pt x="3" y="56"/>
                  </a:lnTo>
                  <a:lnTo>
                    <a:pt x="3" y="56"/>
                  </a:lnTo>
                  <a:lnTo>
                    <a:pt x="5" y="56"/>
                  </a:lnTo>
                  <a:lnTo>
                    <a:pt x="5" y="56"/>
                  </a:lnTo>
                  <a:lnTo>
                    <a:pt x="5" y="54"/>
                  </a:lnTo>
                  <a:lnTo>
                    <a:pt x="5" y="54"/>
                  </a:lnTo>
                  <a:lnTo>
                    <a:pt x="5" y="54"/>
                  </a:lnTo>
                  <a:lnTo>
                    <a:pt x="7" y="52"/>
                  </a:lnTo>
                  <a:lnTo>
                    <a:pt x="9" y="52"/>
                  </a:lnTo>
                  <a:lnTo>
                    <a:pt x="9" y="52"/>
                  </a:lnTo>
                  <a:lnTo>
                    <a:pt x="11" y="50"/>
                  </a:lnTo>
                  <a:lnTo>
                    <a:pt x="11" y="50"/>
                  </a:lnTo>
                  <a:lnTo>
                    <a:pt x="13" y="49"/>
                  </a:lnTo>
                  <a:lnTo>
                    <a:pt x="13" y="49"/>
                  </a:lnTo>
                  <a:lnTo>
                    <a:pt x="13" y="49"/>
                  </a:lnTo>
                  <a:lnTo>
                    <a:pt x="13" y="49"/>
                  </a:lnTo>
                  <a:lnTo>
                    <a:pt x="13" y="49"/>
                  </a:lnTo>
                  <a:lnTo>
                    <a:pt x="13" y="49"/>
                  </a:lnTo>
                  <a:lnTo>
                    <a:pt x="13" y="47"/>
                  </a:lnTo>
                  <a:lnTo>
                    <a:pt x="13" y="47"/>
                  </a:lnTo>
                  <a:lnTo>
                    <a:pt x="13" y="43"/>
                  </a:lnTo>
                  <a:lnTo>
                    <a:pt x="13" y="41"/>
                  </a:lnTo>
                  <a:lnTo>
                    <a:pt x="15" y="39"/>
                  </a:lnTo>
                  <a:lnTo>
                    <a:pt x="13" y="37"/>
                  </a:lnTo>
                  <a:lnTo>
                    <a:pt x="13" y="37"/>
                  </a:lnTo>
                  <a:lnTo>
                    <a:pt x="13" y="37"/>
                  </a:lnTo>
                  <a:lnTo>
                    <a:pt x="13" y="37"/>
                  </a:lnTo>
                  <a:lnTo>
                    <a:pt x="13" y="35"/>
                  </a:lnTo>
                  <a:lnTo>
                    <a:pt x="13" y="35"/>
                  </a:lnTo>
                  <a:lnTo>
                    <a:pt x="13" y="35"/>
                  </a:lnTo>
                  <a:lnTo>
                    <a:pt x="15" y="33"/>
                  </a:lnTo>
                  <a:lnTo>
                    <a:pt x="13" y="31"/>
                  </a:lnTo>
                  <a:lnTo>
                    <a:pt x="13" y="31"/>
                  </a:lnTo>
                  <a:lnTo>
                    <a:pt x="13" y="31"/>
                  </a:lnTo>
                  <a:lnTo>
                    <a:pt x="13" y="29"/>
                  </a:lnTo>
                  <a:lnTo>
                    <a:pt x="13" y="29"/>
                  </a:lnTo>
                  <a:lnTo>
                    <a:pt x="13" y="29"/>
                  </a:lnTo>
                  <a:lnTo>
                    <a:pt x="13" y="29"/>
                  </a:lnTo>
                  <a:lnTo>
                    <a:pt x="13" y="27"/>
                  </a:lnTo>
                  <a:lnTo>
                    <a:pt x="13" y="27"/>
                  </a:lnTo>
                  <a:lnTo>
                    <a:pt x="13" y="25"/>
                  </a:lnTo>
                  <a:lnTo>
                    <a:pt x="13" y="25"/>
                  </a:lnTo>
                  <a:lnTo>
                    <a:pt x="13" y="25"/>
                  </a:lnTo>
                  <a:lnTo>
                    <a:pt x="13" y="25"/>
                  </a:lnTo>
                  <a:lnTo>
                    <a:pt x="13" y="23"/>
                  </a:lnTo>
                  <a:lnTo>
                    <a:pt x="13" y="21"/>
                  </a:lnTo>
                  <a:lnTo>
                    <a:pt x="13" y="19"/>
                  </a:lnTo>
                  <a:lnTo>
                    <a:pt x="15" y="17"/>
                  </a:lnTo>
                  <a:lnTo>
                    <a:pt x="15" y="17"/>
                  </a:lnTo>
                  <a:lnTo>
                    <a:pt x="15" y="17"/>
                  </a:lnTo>
                  <a:lnTo>
                    <a:pt x="15" y="16"/>
                  </a:lnTo>
                  <a:lnTo>
                    <a:pt x="13" y="16"/>
                  </a:lnTo>
                  <a:lnTo>
                    <a:pt x="13" y="16"/>
                  </a:lnTo>
                  <a:lnTo>
                    <a:pt x="11" y="16"/>
                  </a:lnTo>
                  <a:lnTo>
                    <a:pt x="11" y="16"/>
                  </a:lnTo>
                  <a:lnTo>
                    <a:pt x="11" y="16"/>
                  </a:lnTo>
                  <a:lnTo>
                    <a:pt x="11" y="16"/>
                  </a:lnTo>
                  <a:lnTo>
                    <a:pt x="11" y="14"/>
                  </a:lnTo>
                  <a:lnTo>
                    <a:pt x="13" y="14"/>
                  </a:lnTo>
                  <a:lnTo>
                    <a:pt x="15" y="14"/>
                  </a:lnTo>
                  <a:lnTo>
                    <a:pt x="15" y="12"/>
                  </a:lnTo>
                  <a:lnTo>
                    <a:pt x="17" y="12"/>
                  </a:lnTo>
                  <a:lnTo>
                    <a:pt x="17" y="12"/>
                  </a:lnTo>
                  <a:lnTo>
                    <a:pt x="19" y="10"/>
                  </a:lnTo>
                  <a:lnTo>
                    <a:pt x="19" y="8"/>
                  </a:lnTo>
                  <a:lnTo>
                    <a:pt x="19" y="8"/>
                  </a:lnTo>
                  <a:lnTo>
                    <a:pt x="19" y="8"/>
                  </a:lnTo>
                  <a:lnTo>
                    <a:pt x="21" y="8"/>
                  </a:lnTo>
                  <a:lnTo>
                    <a:pt x="21" y="6"/>
                  </a:lnTo>
                  <a:lnTo>
                    <a:pt x="23" y="6"/>
                  </a:lnTo>
                  <a:lnTo>
                    <a:pt x="23" y="6"/>
                  </a:lnTo>
                  <a:lnTo>
                    <a:pt x="23" y="6"/>
                  </a:lnTo>
                  <a:lnTo>
                    <a:pt x="23" y="6"/>
                  </a:lnTo>
                  <a:lnTo>
                    <a:pt x="23" y="6"/>
                  </a:lnTo>
                  <a:lnTo>
                    <a:pt x="25" y="6"/>
                  </a:lnTo>
                  <a:lnTo>
                    <a:pt x="25" y="4"/>
                  </a:lnTo>
                  <a:lnTo>
                    <a:pt x="25" y="4"/>
                  </a:lnTo>
                  <a:lnTo>
                    <a:pt x="25" y="4"/>
                  </a:lnTo>
                  <a:lnTo>
                    <a:pt x="25" y="4"/>
                  </a:lnTo>
                  <a:lnTo>
                    <a:pt x="27" y="4"/>
                  </a:lnTo>
                  <a:lnTo>
                    <a:pt x="27" y="2"/>
                  </a:lnTo>
                  <a:lnTo>
                    <a:pt x="31" y="2"/>
                  </a:lnTo>
                  <a:lnTo>
                    <a:pt x="35" y="0"/>
                  </a:lnTo>
                  <a:lnTo>
                    <a:pt x="35" y="0"/>
                  </a:lnTo>
                  <a:lnTo>
                    <a:pt x="36" y="0"/>
                  </a:lnTo>
                  <a:lnTo>
                    <a:pt x="38" y="0"/>
                  </a:lnTo>
                  <a:lnTo>
                    <a:pt x="38" y="2"/>
                  </a:lnTo>
                  <a:lnTo>
                    <a:pt x="38" y="2"/>
                  </a:lnTo>
                  <a:lnTo>
                    <a:pt x="38" y="2"/>
                  </a:lnTo>
                  <a:lnTo>
                    <a:pt x="36" y="2"/>
                  </a:lnTo>
                  <a:lnTo>
                    <a:pt x="36" y="4"/>
                  </a:lnTo>
                  <a:lnTo>
                    <a:pt x="38" y="4"/>
                  </a:lnTo>
                  <a:lnTo>
                    <a:pt x="38" y="4"/>
                  </a:lnTo>
                  <a:close/>
                  <a:moveTo>
                    <a:pt x="56" y="66"/>
                  </a:moveTo>
                  <a:lnTo>
                    <a:pt x="56" y="66"/>
                  </a:lnTo>
                  <a:lnTo>
                    <a:pt x="54" y="66"/>
                  </a:lnTo>
                  <a:lnTo>
                    <a:pt x="54" y="68"/>
                  </a:lnTo>
                  <a:lnTo>
                    <a:pt x="54" y="68"/>
                  </a:lnTo>
                  <a:lnTo>
                    <a:pt x="54" y="66"/>
                  </a:lnTo>
                  <a:lnTo>
                    <a:pt x="54" y="66"/>
                  </a:lnTo>
                  <a:lnTo>
                    <a:pt x="54" y="66"/>
                  </a:lnTo>
                  <a:lnTo>
                    <a:pt x="54" y="66"/>
                  </a:lnTo>
                  <a:lnTo>
                    <a:pt x="54" y="66"/>
                  </a:lnTo>
                  <a:lnTo>
                    <a:pt x="54" y="66"/>
                  </a:lnTo>
                  <a:lnTo>
                    <a:pt x="54" y="66"/>
                  </a:lnTo>
                  <a:lnTo>
                    <a:pt x="54" y="66"/>
                  </a:lnTo>
                  <a:lnTo>
                    <a:pt x="54" y="66"/>
                  </a:lnTo>
                  <a:lnTo>
                    <a:pt x="52" y="66"/>
                  </a:lnTo>
                  <a:lnTo>
                    <a:pt x="52" y="66"/>
                  </a:lnTo>
                  <a:lnTo>
                    <a:pt x="52" y="66"/>
                  </a:lnTo>
                  <a:lnTo>
                    <a:pt x="52" y="66"/>
                  </a:lnTo>
                  <a:lnTo>
                    <a:pt x="52" y="66"/>
                  </a:lnTo>
                  <a:lnTo>
                    <a:pt x="52" y="66"/>
                  </a:lnTo>
                  <a:lnTo>
                    <a:pt x="52" y="64"/>
                  </a:lnTo>
                  <a:lnTo>
                    <a:pt x="52" y="62"/>
                  </a:lnTo>
                  <a:lnTo>
                    <a:pt x="54" y="62"/>
                  </a:lnTo>
                  <a:lnTo>
                    <a:pt x="54" y="62"/>
                  </a:lnTo>
                  <a:lnTo>
                    <a:pt x="56" y="64"/>
                  </a:lnTo>
                  <a:lnTo>
                    <a:pt x="56" y="64"/>
                  </a:lnTo>
                  <a:lnTo>
                    <a:pt x="58" y="64"/>
                  </a:lnTo>
                  <a:lnTo>
                    <a:pt x="58" y="64"/>
                  </a:lnTo>
                  <a:lnTo>
                    <a:pt x="58" y="64"/>
                  </a:lnTo>
                  <a:lnTo>
                    <a:pt x="58" y="64"/>
                  </a:lnTo>
                  <a:lnTo>
                    <a:pt x="58" y="66"/>
                  </a:lnTo>
                  <a:lnTo>
                    <a:pt x="56" y="66"/>
                  </a:lnTo>
                  <a:close/>
                  <a:moveTo>
                    <a:pt x="60" y="49"/>
                  </a:moveTo>
                  <a:lnTo>
                    <a:pt x="60" y="49"/>
                  </a:lnTo>
                  <a:lnTo>
                    <a:pt x="58" y="49"/>
                  </a:lnTo>
                  <a:lnTo>
                    <a:pt x="58" y="49"/>
                  </a:lnTo>
                  <a:lnTo>
                    <a:pt x="60" y="49"/>
                  </a:lnTo>
                  <a:lnTo>
                    <a:pt x="60" y="47"/>
                  </a:lnTo>
                  <a:lnTo>
                    <a:pt x="62" y="47"/>
                  </a:lnTo>
                  <a:lnTo>
                    <a:pt x="62" y="47"/>
                  </a:lnTo>
                  <a:lnTo>
                    <a:pt x="62" y="47"/>
                  </a:lnTo>
                  <a:lnTo>
                    <a:pt x="62" y="49"/>
                  </a:lnTo>
                  <a:lnTo>
                    <a:pt x="62" y="49"/>
                  </a:lnTo>
                  <a:lnTo>
                    <a:pt x="60" y="49"/>
                  </a:lnTo>
                  <a:lnTo>
                    <a:pt x="60" y="49"/>
                  </a:lnTo>
                  <a:lnTo>
                    <a:pt x="60" y="49"/>
                  </a:lnTo>
                  <a:lnTo>
                    <a:pt x="60" y="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2" name="Trinidad and Tobago"/>
            <p:cNvSpPr>
              <a:spLocks noEditPoints="1"/>
            </p:cNvSpPr>
            <p:nvPr/>
          </p:nvSpPr>
          <p:spPr bwMode="auto">
            <a:xfrm>
              <a:off x="3643331" y="3888160"/>
              <a:ext cx="45558" cy="41597"/>
            </a:xfrm>
            <a:custGeom>
              <a:avLst/>
              <a:gdLst>
                <a:gd name="T0" fmla="*/ 15 w 23"/>
                <a:gd name="T1" fmla="*/ 9 h 21"/>
                <a:gd name="T2" fmla="*/ 15 w 23"/>
                <a:gd name="T3" fmla="*/ 9 h 21"/>
                <a:gd name="T4" fmla="*/ 13 w 23"/>
                <a:gd name="T5" fmla="*/ 9 h 21"/>
                <a:gd name="T6" fmla="*/ 13 w 23"/>
                <a:gd name="T7" fmla="*/ 15 h 21"/>
                <a:gd name="T8" fmla="*/ 15 w 23"/>
                <a:gd name="T9" fmla="*/ 19 h 21"/>
                <a:gd name="T10" fmla="*/ 13 w 23"/>
                <a:gd name="T11" fmla="*/ 19 h 21"/>
                <a:gd name="T12" fmla="*/ 11 w 23"/>
                <a:gd name="T13" fmla="*/ 19 h 21"/>
                <a:gd name="T14" fmla="*/ 5 w 23"/>
                <a:gd name="T15" fmla="*/ 19 h 21"/>
                <a:gd name="T16" fmla="*/ 4 w 23"/>
                <a:gd name="T17" fmla="*/ 19 h 21"/>
                <a:gd name="T18" fmla="*/ 2 w 23"/>
                <a:gd name="T19" fmla="*/ 19 h 21"/>
                <a:gd name="T20" fmla="*/ 0 w 23"/>
                <a:gd name="T21" fmla="*/ 21 h 21"/>
                <a:gd name="T22" fmla="*/ 0 w 23"/>
                <a:gd name="T23" fmla="*/ 19 h 21"/>
                <a:gd name="T24" fmla="*/ 4 w 23"/>
                <a:gd name="T25" fmla="*/ 17 h 21"/>
                <a:gd name="T26" fmla="*/ 7 w 23"/>
                <a:gd name="T27" fmla="*/ 17 h 21"/>
                <a:gd name="T28" fmla="*/ 7 w 23"/>
                <a:gd name="T29" fmla="*/ 11 h 21"/>
                <a:gd name="T30" fmla="*/ 7 w 23"/>
                <a:gd name="T31" fmla="*/ 11 h 21"/>
                <a:gd name="T32" fmla="*/ 5 w 23"/>
                <a:gd name="T33" fmla="*/ 9 h 21"/>
                <a:gd name="T34" fmla="*/ 4 w 23"/>
                <a:gd name="T35" fmla="*/ 9 h 21"/>
                <a:gd name="T36" fmla="*/ 5 w 23"/>
                <a:gd name="T37" fmla="*/ 9 h 21"/>
                <a:gd name="T38" fmla="*/ 7 w 23"/>
                <a:gd name="T39" fmla="*/ 9 h 21"/>
                <a:gd name="T40" fmla="*/ 11 w 23"/>
                <a:gd name="T41" fmla="*/ 7 h 21"/>
                <a:gd name="T42" fmla="*/ 11 w 23"/>
                <a:gd name="T43" fmla="*/ 7 h 21"/>
                <a:gd name="T44" fmla="*/ 13 w 23"/>
                <a:gd name="T45" fmla="*/ 7 h 21"/>
                <a:gd name="T46" fmla="*/ 13 w 23"/>
                <a:gd name="T47" fmla="*/ 7 h 21"/>
                <a:gd name="T48" fmla="*/ 15 w 23"/>
                <a:gd name="T49" fmla="*/ 7 h 21"/>
                <a:gd name="T50" fmla="*/ 21 w 23"/>
                <a:gd name="T51" fmla="*/ 2 h 21"/>
                <a:gd name="T52" fmla="*/ 19 w 23"/>
                <a:gd name="T53" fmla="*/ 2 h 21"/>
                <a:gd name="T54" fmla="*/ 19 w 23"/>
                <a:gd name="T55" fmla="*/ 2 h 21"/>
                <a:gd name="T56" fmla="*/ 17 w 23"/>
                <a:gd name="T57" fmla="*/ 2 h 21"/>
                <a:gd name="T58" fmla="*/ 19 w 23"/>
                <a:gd name="T59" fmla="*/ 2 h 21"/>
                <a:gd name="T60" fmla="*/ 19 w 23"/>
                <a:gd name="T61" fmla="*/ 0 h 21"/>
                <a:gd name="T62" fmla="*/ 23 w 23"/>
                <a:gd name="T63" fmla="*/ 0 h 21"/>
                <a:gd name="T64" fmla="*/ 23 w 23"/>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1">
                  <a:moveTo>
                    <a:pt x="15" y="7"/>
                  </a:moveTo>
                  <a:lnTo>
                    <a:pt x="15" y="9"/>
                  </a:lnTo>
                  <a:lnTo>
                    <a:pt x="15" y="9"/>
                  </a:lnTo>
                  <a:lnTo>
                    <a:pt x="15" y="9"/>
                  </a:lnTo>
                  <a:lnTo>
                    <a:pt x="13" y="9"/>
                  </a:lnTo>
                  <a:lnTo>
                    <a:pt x="13" y="9"/>
                  </a:lnTo>
                  <a:lnTo>
                    <a:pt x="13" y="13"/>
                  </a:lnTo>
                  <a:lnTo>
                    <a:pt x="13" y="15"/>
                  </a:lnTo>
                  <a:lnTo>
                    <a:pt x="15" y="15"/>
                  </a:lnTo>
                  <a:lnTo>
                    <a:pt x="15" y="19"/>
                  </a:lnTo>
                  <a:lnTo>
                    <a:pt x="13" y="19"/>
                  </a:lnTo>
                  <a:lnTo>
                    <a:pt x="13" y="19"/>
                  </a:lnTo>
                  <a:lnTo>
                    <a:pt x="11" y="19"/>
                  </a:lnTo>
                  <a:lnTo>
                    <a:pt x="11" y="19"/>
                  </a:lnTo>
                  <a:lnTo>
                    <a:pt x="7" y="19"/>
                  </a:lnTo>
                  <a:lnTo>
                    <a:pt x="5" y="19"/>
                  </a:lnTo>
                  <a:lnTo>
                    <a:pt x="4" y="19"/>
                  </a:lnTo>
                  <a:lnTo>
                    <a:pt x="4" y="19"/>
                  </a:lnTo>
                  <a:lnTo>
                    <a:pt x="2" y="19"/>
                  </a:lnTo>
                  <a:lnTo>
                    <a:pt x="2" y="19"/>
                  </a:lnTo>
                  <a:lnTo>
                    <a:pt x="2" y="19"/>
                  </a:lnTo>
                  <a:lnTo>
                    <a:pt x="0" y="21"/>
                  </a:lnTo>
                  <a:lnTo>
                    <a:pt x="0" y="21"/>
                  </a:lnTo>
                  <a:lnTo>
                    <a:pt x="0" y="19"/>
                  </a:lnTo>
                  <a:lnTo>
                    <a:pt x="2" y="19"/>
                  </a:lnTo>
                  <a:lnTo>
                    <a:pt x="4" y="17"/>
                  </a:lnTo>
                  <a:lnTo>
                    <a:pt x="5" y="17"/>
                  </a:lnTo>
                  <a:lnTo>
                    <a:pt x="7" y="17"/>
                  </a:lnTo>
                  <a:lnTo>
                    <a:pt x="7" y="17"/>
                  </a:lnTo>
                  <a:lnTo>
                    <a:pt x="7" y="11"/>
                  </a:lnTo>
                  <a:lnTo>
                    <a:pt x="7" y="11"/>
                  </a:lnTo>
                  <a:lnTo>
                    <a:pt x="7" y="11"/>
                  </a:lnTo>
                  <a:lnTo>
                    <a:pt x="5" y="9"/>
                  </a:lnTo>
                  <a:lnTo>
                    <a:pt x="5" y="9"/>
                  </a:lnTo>
                  <a:lnTo>
                    <a:pt x="4" y="9"/>
                  </a:lnTo>
                  <a:lnTo>
                    <a:pt x="4" y="9"/>
                  </a:lnTo>
                  <a:lnTo>
                    <a:pt x="4" y="9"/>
                  </a:lnTo>
                  <a:lnTo>
                    <a:pt x="5" y="9"/>
                  </a:lnTo>
                  <a:lnTo>
                    <a:pt x="7" y="9"/>
                  </a:lnTo>
                  <a:lnTo>
                    <a:pt x="7" y="9"/>
                  </a:lnTo>
                  <a:lnTo>
                    <a:pt x="7" y="7"/>
                  </a:lnTo>
                  <a:lnTo>
                    <a:pt x="11" y="7"/>
                  </a:lnTo>
                  <a:lnTo>
                    <a:pt x="11" y="7"/>
                  </a:lnTo>
                  <a:lnTo>
                    <a:pt x="11" y="7"/>
                  </a:lnTo>
                  <a:lnTo>
                    <a:pt x="11" y="7"/>
                  </a:lnTo>
                  <a:lnTo>
                    <a:pt x="13" y="7"/>
                  </a:lnTo>
                  <a:lnTo>
                    <a:pt x="13" y="7"/>
                  </a:lnTo>
                  <a:lnTo>
                    <a:pt x="13" y="7"/>
                  </a:lnTo>
                  <a:lnTo>
                    <a:pt x="15" y="7"/>
                  </a:lnTo>
                  <a:lnTo>
                    <a:pt x="15" y="7"/>
                  </a:lnTo>
                  <a:lnTo>
                    <a:pt x="15" y="7"/>
                  </a:lnTo>
                  <a:close/>
                  <a:moveTo>
                    <a:pt x="21" y="2"/>
                  </a:moveTo>
                  <a:lnTo>
                    <a:pt x="19" y="2"/>
                  </a:lnTo>
                  <a:lnTo>
                    <a:pt x="19" y="2"/>
                  </a:lnTo>
                  <a:lnTo>
                    <a:pt x="19" y="2"/>
                  </a:lnTo>
                  <a:lnTo>
                    <a:pt x="19" y="2"/>
                  </a:lnTo>
                  <a:lnTo>
                    <a:pt x="17" y="2"/>
                  </a:lnTo>
                  <a:lnTo>
                    <a:pt x="17" y="2"/>
                  </a:lnTo>
                  <a:lnTo>
                    <a:pt x="17" y="2"/>
                  </a:lnTo>
                  <a:lnTo>
                    <a:pt x="19" y="2"/>
                  </a:lnTo>
                  <a:lnTo>
                    <a:pt x="19" y="0"/>
                  </a:lnTo>
                  <a:lnTo>
                    <a:pt x="19" y="0"/>
                  </a:lnTo>
                  <a:lnTo>
                    <a:pt x="23" y="0"/>
                  </a:lnTo>
                  <a:lnTo>
                    <a:pt x="23" y="0"/>
                  </a:lnTo>
                  <a:lnTo>
                    <a:pt x="23" y="0"/>
                  </a:lnTo>
                  <a:lnTo>
                    <a:pt x="23" y="0"/>
                  </a:lnTo>
                  <a:lnTo>
                    <a:pt x="21"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1" name="Tonga"/>
            <p:cNvSpPr>
              <a:spLocks noEditPoints="1"/>
            </p:cNvSpPr>
            <p:nvPr/>
          </p:nvSpPr>
          <p:spPr bwMode="auto">
            <a:xfrm>
              <a:off x="11491104" y="4844869"/>
              <a:ext cx="45558" cy="93096"/>
            </a:xfrm>
            <a:custGeom>
              <a:avLst/>
              <a:gdLst>
                <a:gd name="T0" fmla="*/ 2 w 23"/>
                <a:gd name="T1" fmla="*/ 43 h 47"/>
                <a:gd name="T2" fmla="*/ 4 w 23"/>
                <a:gd name="T3" fmla="*/ 45 h 47"/>
                <a:gd name="T4" fmla="*/ 4 w 23"/>
                <a:gd name="T5" fmla="*/ 45 h 47"/>
                <a:gd name="T6" fmla="*/ 4 w 23"/>
                <a:gd name="T7" fmla="*/ 45 h 47"/>
                <a:gd name="T8" fmla="*/ 4 w 23"/>
                <a:gd name="T9" fmla="*/ 45 h 47"/>
                <a:gd name="T10" fmla="*/ 4 w 23"/>
                <a:gd name="T11" fmla="*/ 43 h 47"/>
                <a:gd name="T12" fmla="*/ 4 w 23"/>
                <a:gd name="T13" fmla="*/ 43 h 47"/>
                <a:gd name="T14" fmla="*/ 6 w 23"/>
                <a:gd name="T15" fmla="*/ 43 h 47"/>
                <a:gd name="T16" fmla="*/ 6 w 23"/>
                <a:gd name="T17" fmla="*/ 43 h 47"/>
                <a:gd name="T18" fmla="*/ 6 w 23"/>
                <a:gd name="T19" fmla="*/ 45 h 47"/>
                <a:gd name="T20" fmla="*/ 6 w 23"/>
                <a:gd name="T21" fmla="*/ 45 h 47"/>
                <a:gd name="T22" fmla="*/ 6 w 23"/>
                <a:gd name="T23" fmla="*/ 45 h 47"/>
                <a:gd name="T24" fmla="*/ 4 w 23"/>
                <a:gd name="T25" fmla="*/ 47 h 47"/>
                <a:gd name="T26" fmla="*/ 4 w 23"/>
                <a:gd name="T27" fmla="*/ 47 h 47"/>
                <a:gd name="T28" fmla="*/ 4 w 23"/>
                <a:gd name="T29" fmla="*/ 47 h 47"/>
                <a:gd name="T30" fmla="*/ 4 w 23"/>
                <a:gd name="T31" fmla="*/ 47 h 47"/>
                <a:gd name="T32" fmla="*/ 2 w 23"/>
                <a:gd name="T33" fmla="*/ 45 h 47"/>
                <a:gd name="T34" fmla="*/ 2 w 23"/>
                <a:gd name="T35" fmla="*/ 45 h 47"/>
                <a:gd name="T36" fmla="*/ 2 w 23"/>
                <a:gd name="T37" fmla="*/ 45 h 47"/>
                <a:gd name="T38" fmla="*/ 0 w 23"/>
                <a:gd name="T39" fmla="*/ 45 h 47"/>
                <a:gd name="T40" fmla="*/ 0 w 23"/>
                <a:gd name="T41" fmla="*/ 43 h 47"/>
                <a:gd name="T42" fmla="*/ 0 w 23"/>
                <a:gd name="T43" fmla="*/ 43 h 47"/>
                <a:gd name="T44" fmla="*/ 0 w 23"/>
                <a:gd name="T45" fmla="*/ 43 h 47"/>
                <a:gd name="T46" fmla="*/ 2 w 23"/>
                <a:gd name="T47" fmla="*/ 43 h 47"/>
                <a:gd name="T48" fmla="*/ 2 w 23"/>
                <a:gd name="T49" fmla="*/ 43 h 47"/>
                <a:gd name="T50" fmla="*/ 2 w 23"/>
                <a:gd name="T51" fmla="*/ 43 h 47"/>
                <a:gd name="T52" fmla="*/ 2 w 23"/>
                <a:gd name="T53" fmla="*/ 43 h 47"/>
                <a:gd name="T54" fmla="*/ 2 w 23"/>
                <a:gd name="T55" fmla="*/ 43 h 47"/>
                <a:gd name="T56" fmla="*/ 23 w 23"/>
                <a:gd name="T57" fmla="*/ 2 h 47"/>
                <a:gd name="T58" fmla="*/ 23 w 23"/>
                <a:gd name="T59" fmla="*/ 2 h 47"/>
                <a:gd name="T60" fmla="*/ 21 w 23"/>
                <a:gd name="T61" fmla="*/ 2 h 47"/>
                <a:gd name="T62" fmla="*/ 21 w 23"/>
                <a:gd name="T63" fmla="*/ 2 h 47"/>
                <a:gd name="T64" fmla="*/ 21 w 23"/>
                <a:gd name="T65" fmla="*/ 2 h 47"/>
                <a:gd name="T66" fmla="*/ 21 w 23"/>
                <a:gd name="T67" fmla="*/ 2 h 47"/>
                <a:gd name="T68" fmla="*/ 21 w 23"/>
                <a:gd name="T69" fmla="*/ 2 h 47"/>
                <a:gd name="T70" fmla="*/ 21 w 23"/>
                <a:gd name="T71" fmla="*/ 2 h 47"/>
                <a:gd name="T72" fmla="*/ 21 w 23"/>
                <a:gd name="T73" fmla="*/ 2 h 47"/>
                <a:gd name="T74" fmla="*/ 21 w 23"/>
                <a:gd name="T75" fmla="*/ 2 h 47"/>
                <a:gd name="T76" fmla="*/ 23 w 23"/>
                <a:gd name="T77" fmla="*/ 2 h 47"/>
                <a:gd name="T78" fmla="*/ 23 w 23"/>
                <a:gd name="T79" fmla="*/ 0 h 47"/>
                <a:gd name="T80" fmla="*/ 23 w 23"/>
                <a:gd name="T81" fmla="*/ 0 h 47"/>
                <a:gd name="T82" fmla="*/ 23 w 23"/>
                <a:gd name="T83" fmla="*/ 0 h 47"/>
                <a:gd name="T84" fmla="*/ 23 w 23"/>
                <a:gd name="T85" fmla="*/ 0 h 47"/>
                <a:gd name="T86" fmla="*/ 23 w 23"/>
                <a:gd name="T87" fmla="*/ 0 h 47"/>
                <a:gd name="T88" fmla="*/ 23 w 23"/>
                <a:gd name="T89" fmla="*/ 2 h 47"/>
                <a:gd name="T90" fmla="*/ 23 w 23"/>
                <a:gd name="T91" fmla="*/ 2 h 47"/>
                <a:gd name="T92" fmla="*/ 23 w 23"/>
                <a:gd name="T93"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7">
                  <a:moveTo>
                    <a:pt x="2" y="43"/>
                  </a:moveTo>
                  <a:lnTo>
                    <a:pt x="4" y="45"/>
                  </a:lnTo>
                  <a:lnTo>
                    <a:pt x="4" y="45"/>
                  </a:lnTo>
                  <a:lnTo>
                    <a:pt x="4" y="45"/>
                  </a:lnTo>
                  <a:lnTo>
                    <a:pt x="4" y="45"/>
                  </a:lnTo>
                  <a:lnTo>
                    <a:pt x="4" y="43"/>
                  </a:lnTo>
                  <a:lnTo>
                    <a:pt x="4" y="43"/>
                  </a:lnTo>
                  <a:lnTo>
                    <a:pt x="6" y="43"/>
                  </a:lnTo>
                  <a:lnTo>
                    <a:pt x="6" y="43"/>
                  </a:lnTo>
                  <a:lnTo>
                    <a:pt x="6" y="45"/>
                  </a:lnTo>
                  <a:lnTo>
                    <a:pt x="6" y="45"/>
                  </a:lnTo>
                  <a:lnTo>
                    <a:pt x="6" y="45"/>
                  </a:lnTo>
                  <a:lnTo>
                    <a:pt x="4" y="47"/>
                  </a:lnTo>
                  <a:lnTo>
                    <a:pt x="4" y="47"/>
                  </a:lnTo>
                  <a:lnTo>
                    <a:pt x="4" y="47"/>
                  </a:lnTo>
                  <a:lnTo>
                    <a:pt x="4" y="47"/>
                  </a:lnTo>
                  <a:lnTo>
                    <a:pt x="2" y="45"/>
                  </a:lnTo>
                  <a:lnTo>
                    <a:pt x="2" y="45"/>
                  </a:lnTo>
                  <a:lnTo>
                    <a:pt x="2" y="45"/>
                  </a:lnTo>
                  <a:lnTo>
                    <a:pt x="0" y="45"/>
                  </a:lnTo>
                  <a:lnTo>
                    <a:pt x="0" y="43"/>
                  </a:lnTo>
                  <a:lnTo>
                    <a:pt x="0" y="43"/>
                  </a:lnTo>
                  <a:lnTo>
                    <a:pt x="0" y="43"/>
                  </a:lnTo>
                  <a:lnTo>
                    <a:pt x="2" y="43"/>
                  </a:lnTo>
                  <a:lnTo>
                    <a:pt x="2" y="43"/>
                  </a:lnTo>
                  <a:lnTo>
                    <a:pt x="2" y="43"/>
                  </a:lnTo>
                  <a:lnTo>
                    <a:pt x="2" y="43"/>
                  </a:lnTo>
                  <a:lnTo>
                    <a:pt x="2" y="43"/>
                  </a:lnTo>
                  <a:close/>
                  <a:moveTo>
                    <a:pt x="23" y="2"/>
                  </a:moveTo>
                  <a:lnTo>
                    <a:pt x="23" y="2"/>
                  </a:lnTo>
                  <a:lnTo>
                    <a:pt x="21" y="2"/>
                  </a:lnTo>
                  <a:lnTo>
                    <a:pt x="21" y="2"/>
                  </a:lnTo>
                  <a:lnTo>
                    <a:pt x="21" y="2"/>
                  </a:lnTo>
                  <a:lnTo>
                    <a:pt x="21" y="2"/>
                  </a:lnTo>
                  <a:lnTo>
                    <a:pt x="21" y="2"/>
                  </a:lnTo>
                  <a:lnTo>
                    <a:pt x="21" y="2"/>
                  </a:lnTo>
                  <a:lnTo>
                    <a:pt x="21" y="2"/>
                  </a:lnTo>
                  <a:lnTo>
                    <a:pt x="21" y="2"/>
                  </a:lnTo>
                  <a:lnTo>
                    <a:pt x="23" y="2"/>
                  </a:lnTo>
                  <a:lnTo>
                    <a:pt x="23" y="0"/>
                  </a:lnTo>
                  <a:lnTo>
                    <a:pt x="23" y="0"/>
                  </a:lnTo>
                  <a:lnTo>
                    <a:pt x="23" y="0"/>
                  </a:lnTo>
                  <a:lnTo>
                    <a:pt x="23" y="0"/>
                  </a:lnTo>
                  <a:lnTo>
                    <a:pt x="23" y="0"/>
                  </a:lnTo>
                  <a:lnTo>
                    <a:pt x="23" y="2"/>
                  </a:lnTo>
                  <a:lnTo>
                    <a:pt x="23" y="2"/>
                  </a:lnTo>
                  <a:lnTo>
                    <a:pt x="23"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5" name="Togo"/>
            <p:cNvSpPr>
              <a:spLocks/>
            </p:cNvSpPr>
            <p:nvPr/>
          </p:nvSpPr>
          <p:spPr bwMode="auto">
            <a:xfrm>
              <a:off x="5608246" y="3892122"/>
              <a:ext cx="61403" cy="160442"/>
            </a:xfrm>
            <a:custGeom>
              <a:avLst/>
              <a:gdLst>
                <a:gd name="T0" fmla="*/ 6 w 31"/>
                <a:gd name="T1" fmla="*/ 2 h 81"/>
                <a:gd name="T2" fmla="*/ 12 w 31"/>
                <a:gd name="T3" fmla="*/ 4 h 81"/>
                <a:gd name="T4" fmla="*/ 16 w 31"/>
                <a:gd name="T5" fmla="*/ 4 h 81"/>
                <a:gd name="T6" fmla="*/ 18 w 31"/>
                <a:gd name="T7" fmla="*/ 5 h 81"/>
                <a:gd name="T8" fmla="*/ 16 w 31"/>
                <a:gd name="T9" fmla="*/ 7 h 81"/>
                <a:gd name="T10" fmla="*/ 16 w 31"/>
                <a:gd name="T11" fmla="*/ 9 h 81"/>
                <a:gd name="T12" fmla="*/ 20 w 31"/>
                <a:gd name="T13" fmla="*/ 17 h 81"/>
                <a:gd name="T14" fmla="*/ 25 w 31"/>
                <a:gd name="T15" fmla="*/ 19 h 81"/>
                <a:gd name="T16" fmla="*/ 24 w 31"/>
                <a:gd name="T17" fmla="*/ 27 h 81"/>
                <a:gd name="T18" fmla="*/ 25 w 31"/>
                <a:gd name="T19" fmla="*/ 29 h 81"/>
                <a:gd name="T20" fmla="*/ 25 w 31"/>
                <a:gd name="T21" fmla="*/ 31 h 81"/>
                <a:gd name="T22" fmla="*/ 27 w 31"/>
                <a:gd name="T23" fmla="*/ 33 h 81"/>
                <a:gd name="T24" fmla="*/ 29 w 31"/>
                <a:gd name="T25" fmla="*/ 39 h 81"/>
                <a:gd name="T26" fmla="*/ 29 w 31"/>
                <a:gd name="T27" fmla="*/ 46 h 81"/>
                <a:gd name="T28" fmla="*/ 29 w 31"/>
                <a:gd name="T29" fmla="*/ 58 h 81"/>
                <a:gd name="T30" fmla="*/ 29 w 31"/>
                <a:gd name="T31" fmla="*/ 60 h 81"/>
                <a:gd name="T32" fmla="*/ 27 w 31"/>
                <a:gd name="T33" fmla="*/ 68 h 81"/>
                <a:gd name="T34" fmla="*/ 29 w 31"/>
                <a:gd name="T35" fmla="*/ 72 h 81"/>
                <a:gd name="T36" fmla="*/ 29 w 31"/>
                <a:gd name="T37" fmla="*/ 75 h 81"/>
                <a:gd name="T38" fmla="*/ 31 w 31"/>
                <a:gd name="T39" fmla="*/ 75 h 81"/>
                <a:gd name="T40" fmla="*/ 31 w 31"/>
                <a:gd name="T41" fmla="*/ 79 h 81"/>
                <a:gd name="T42" fmla="*/ 29 w 31"/>
                <a:gd name="T43" fmla="*/ 79 h 81"/>
                <a:gd name="T44" fmla="*/ 25 w 31"/>
                <a:gd name="T45" fmla="*/ 81 h 81"/>
                <a:gd name="T46" fmla="*/ 22 w 31"/>
                <a:gd name="T47" fmla="*/ 81 h 81"/>
                <a:gd name="T48" fmla="*/ 20 w 31"/>
                <a:gd name="T49" fmla="*/ 79 h 81"/>
                <a:gd name="T50" fmla="*/ 14 w 31"/>
                <a:gd name="T51" fmla="*/ 75 h 81"/>
                <a:gd name="T52" fmla="*/ 14 w 31"/>
                <a:gd name="T53" fmla="*/ 73 h 81"/>
                <a:gd name="T54" fmla="*/ 14 w 31"/>
                <a:gd name="T55" fmla="*/ 73 h 81"/>
                <a:gd name="T56" fmla="*/ 12 w 31"/>
                <a:gd name="T57" fmla="*/ 68 h 81"/>
                <a:gd name="T58" fmla="*/ 14 w 31"/>
                <a:gd name="T59" fmla="*/ 64 h 81"/>
                <a:gd name="T60" fmla="*/ 12 w 31"/>
                <a:gd name="T61" fmla="*/ 62 h 81"/>
                <a:gd name="T62" fmla="*/ 12 w 31"/>
                <a:gd name="T63" fmla="*/ 58 h 81"/>
                <a:gd name="T64" fmla="*/ 12 w 31"/>
                <a:gd name="T65" fmla="*/ 50 h 81"/>
                <a:gd name="T66" fmla="*/ 14 w 31"/>
                <a:gd name="T67" fmla="*/ 46 h 81"/>
                <a:gd name="T68" fmla="*/ 14 w 31"/>
                <a:gd name="T69" fmla="*/ 44 h 81"/>
                <a:gd name="T70" fmla="*/ 10 w 31"/>
                <a:gd name="T71" fmla="*/ 40 h 81"/>
                <a:gd name="T72" fmla="*/ 12 w 31"/>
                <a:gd name="T73" fmla="*/ 39 h 81"/>
                <a:gd name="T74" fmla="*/ 10 w 31"/>
                <a:gd name="T75" fmla="*/ 35 h 81"/>
                <a:gd name="T76" fmla="*/ 12 w 31"/>
                <a:gd name="T77" fmla="*/ 33 h 81"/>
                <a:gd name="T78" fmla="*/ 10 w 31"/>
                <a:gd name="T79" fmla="*/ 27 h 81"/>
                <a:gd name="T80" fmla="*/ 8 w 31"/>
                <a:gd name="T81" fmla="*/ 29 h 81"/>
                <a:gd name="T82" fmla="*/ 6 w 31"/>
                <a:gd name="T83" fmla="*/ 27 h 81"/>
                <a:gd name="T84" fmla="*/ 10 w 31"/>
                <a:gd name="T85" fmla="*/ 19 h 81"/>
                <a:gd name="T86" fmla="*/ 8 w 31"/>
                <a:gd name="T87" fmla="*/ 17 h 81"/>
                <a:gd name="T88" fmla="*/ 8 w 31"/>
                <a:gd name="T89" fmla="*/ 13 h 81"/>
                <a:gd name="T90" fmla="*/ 2 w 31"/>
                <a:gd name="T91" fmla="*/ 9 h 81"/>
                <a:gd name="T92" fmla="*/ 2 w 31"/>
                <a:gd name="T93" fmla="*/ 7 h 81"/>
                <a:gd name="T94" fmla="*/ 4 w 31"/>
                <a:gd name="T95" fmla="*/ 2 h 81"/>
                <a:gd name="T96" fmla="*/ 2 w 31"/>
                <a:gd name="T97" fmla="*/ 2 h 81"/>
                <a:gd name="T98" fmla="*/ 0 w 31"/>
                <a:gd name="T9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81">
                  <a:moveTo>
                    <a:pt x="2" y="2"/>
                  </a:moveTo>
                  <a:lnTo>
                    <a:pt x="4" y="2"/>
                  </a:lnTo>
                  <a:lnTo>
                    <a:pt x="6" y="2"/>
                  </a:lnTo>
                  <a:lnTo>
                    <a:pt x="6" y="2"/>
                  </a:lnTo>
                  <a:lnTo>
                    <a:pt x="10" y="2"/>
                  </a:lnTo>
                  <a:lnTo>
                    <a:pt x="12" y="4"/>
                  </a:lnTo>
                  <a:lnTo>
                    <a:pt x="12" y="4"/>
                  </a:lnTo>
                  <a:lnTo>
                    <a:pt x="12" y="4"/>
                  </a:lnTo>
                  <a:lnTo>
                    <a:pt x="14" y="4"/>
                  </a:lnTo>
                  <a:lnTo>
                    <a:pt x="14" y="4"/>
                  </a:lnTo>
                  <a:lnTo>
                    <a:pt x="14" y="4"/>
                  </a:lnTo>
                  <a:lnTo>
                    <a:pt x="16" y="4"/>
                  </a:lnTo>
                  <a:lnTo>
                    <a:pt x="18" y="4"/>
                  </a:lnTo>
                  <a:lnTo>
                    <a:pt x="18" y="4"/>
                  </a:lnTo>
                  <a:lnTo>
                    <a:pt x="18" y="5"/>
                  </a:lnTo>
                  <a:lnTo>
                    <a:pt x="18" y="5"/>
                  </a:lnTo>
                  <a:lnTo>
                    <a:pt x="16" y="7"/>
                  </a:lnTo>
                  <a:lnTo>
                    <a:pt x="16" y="7"/>
                  </a:lnTo>
                  <a:lnTo>
                    <a:pt x="16" y="7"/>
                  </a:lnTo>
                  <a:lnTo>
                    <a:pt x="16" y="7"/>
                  </a:lnTo>
                  <a:lnTo>
                    <a:pt x="16" y="9"/>
                  </a:lnTo>
                  <a:lnTo>
                    <a:pt x="16" y="9"/>
                  </a:lnTo>
                  <a:lnTo>
                    <a:pt x="16" y="9"/>
                  </a:lnTo>
                  <a:lnTo>
                    <a:pt x="16" y="9"/>
                  </a:lnTo>
                  <a:lnTo>
                    <a:pt x="16" y="11"/>
                  </a:lnTo>
                  <a:lnTo>
                    <a:pt x="16" y="13"/>
                  </a:lnTo>
                  <a:lnTo>
                    <a:pt x="20" y="15"/>
                  </a:lnTo>
                  <a:lnTo>
                    <a:pt x="20" y="17"/>
                  </a:lnTo>
                  <a:lnTo>
                    <a:pt x="22" y="17"/>
                  </a:lnTo>
                  <a:lnTo>
                    <a:pt x="22" y="17"/>
                  </a:lnTo>
                  <a:lnTo>
                    <a:pt x="24" y="19"/>
                  </a:lnTo>
                  <a:lnTo>
                    <a:pt x="25" y="19"/>
                  </a:lnTo>
                  <a:lnTo>
                    <a:pt x="25" y="21"/>
                  </a:lnTo>
                  <a:lnTo>
                    <a:pt x="25" y="25"/>
                  </a:lnTo>
                  <a:lnTo>
                    <a:pt x="25" y="25"/>
                  </a:lnTo>
                  <a:lnTo>
                    <a:pt x="24" y="27"/>
                  </a:lnTo>
                  <a:lnTo>
                    <a:pt x="25" y="27"/>
                  </a:lnTo>
                  <a:lnTo>
                    <a:pt x="25" y="27"/>
                  </a:lnTo>
                  <a:lnTo>
                    <a:pt x="25" y="27"/>
                  </a:lnTo>
                  <a:lnTo>
                    <a:pt x="25" y="29"/>
                  </a:lnTo>
                  <a:lnTo>
                    <a:pt x="25" y="29"/>
                  </a:lnTo>
                  <a:lnTo>
                    <a:pt x="25" y="29"/>
                  </a:lnTo>
                  <a:lnTo>
                    <a:pt x="25" y="31"/>
                  </a:lnTo>
                  <a:lnTo>
                    <a:pt x="25" y="31"/>
                  </a:lnTo>
                  <a:lnTo>
                    <a:pt x="25" y="31"/>
                  </a:lnTo>
                  <a:lnTo>
                    <a:pt x="27" y="31"/>
                  </a:lnTo>
                  <a:lnTo>
                    <a:pt x="27" y="33"/>
                  </a:lnTo>
                  <a:lnTo>
                    <a:pt x="27" y="33"/>
                  </a:lnTo>
                  <a:lnTo>
                    <a:pt x="27" y="33"/>
                  </a:lnTo>
                  <a:lnTo>
                    <a:pt x="29" y="33"/>
                  </a:lnTo>
                  <a:lnTo>
                    <a:pt x="29" y="35"/>
                  </a:lnTo>
                  <a:lnTo>
                    <a:pt x="29" y="39"/>
                  </a:lnTo>
                  <a:lnTo>
                    <a:pt x="29" y="40"/>
                  </a:lnTo>
                  <a:lnTo>
                    <a:pt x="29" y="42"/>
                  </a:lnTo>
                  <a:lnTo>
                    <a:pt x="29" y="44"/>
                  </a:lnTo>
                  <a:lnTo>
                    <a:pt x="29" y="46"/>
                  </a:lnTo>
                  <a:lnTo>
                    <a:pt x="29" y="46"/>
                  </a:lnTo>
                  <a:lnTo>
                    <a:pt x="29" y="52"/>
                  </a:lnTo>
                  <a:lnTo>
                    <a:pt x="29" y="56"/>
                  </a:lnTo>
                  <a:lnTo>
                    <a:pt x="29" y="58"/>
                  </a:lnTo>
                  <a:lnTo>
                    <a:pt x="29" y="58"/>
                  </a:lnTo>
                  <a:lnTo>
                    <a:pt x="29" y="60"/>
                  </a:lnTo>
                  <a:lnTo>
                    <a:pt x="29" y="60"/>
                  </a:lnTo>
                  <a:lnTo>
                    <a:pt x="29" y="60"/>
                  </a:lnTo>
                  <a:lnTo>
                    <a:pt x="29" y="62"/>
                  </a:lnTo>
                  <a:lnTo>
                    <a:pt x="29" y="62"/>
                  </a:lnTo>
                  <a:lnTo>
                    <a:pt x="29" y="68"/>
                  </a:lnTo>
                  <a:lnTo>
                    <a:pt x="27" y="68"/>
                  </a:lnTo>
                  <a:lnTo>
                    <a:pt x="27" y="68"/>
                  </a:lnTo>
                  <a:lnTo>
                    <a:pt x="27" y="70"/>
                  </a:lnTo>
                  <a:lnTo>
                    <a:pt x="29" y="70"/>
                  </a:lnTo>
                  <a:lnTo>
                    <a:pt x="29" y="72"/>
                  </a:lnTo>
                  <a:lnTo>
                    <a:pt x="29" y="72"/>
                  </a:lnTo>
                  <a:lnTo>
                    <a:pt x="27" y="73"/>
                  </a:lnTo>
                  <a:lnTo>
                    <a:pt x="29" y="73"/>
                  </a:lnTo>
                  <a:lnTo>
                    <a:pt x="29" y="75"/>
                  </a:lnTo>
                  <a:lnTo>
                    <a:pt x="29" y="75"/>
                  </a:lnTo>
                  <a:lnTo>
                    <a:pt x="29" y="73"/>
                  </a:lnTo>
                  <a:lnTo>
                    <a:pt x="29" y="75"/>
                  </a:lnTo>
                  <a:lnTo>
                    <a:pt x="31" y="75"/>
                  </a:lnTo>
                  <a:lnTo>
                    <a:pt x="31" y="77"/>
                  </a:lnTo>
                  <a:lnTo>
                    <a:pt x="31" y="79"/>
                  </a:lnTo>
                  <a:lnTo>
                    <a:pt x="31" y="79"/>
                  </a:lnTo>
                  <a:lnTo>
                    <a:pt x="31" y="79"/>
                  </a:lnTo>
                  <a:lnTo>
                    <a:pt x="29" y="79"/>
                  </a:lnTo>
                  <a:lnTo>
                    <a:pt x="29" y="79"/>
                  </a:lnTo>
                  <a:lnTo>
                    <a:pt x="29" y="79"/>
                  </a:lnTo>
                  <a:lnTo>
                    <a:pt x="29" y="79"/>
                  </a:lnTo>
                  <a:lnTo>
                    <a:pt x="27" y="81"/>
                  </a:lnTo>
                  <a:lnTo>
                    <a:pt x="27" y="81"/>
                  </a:lnTo>
                  <a:lnTo>
                    <a:pt x="25" y="81"/>
                  </a:lnTo>
                  <a:lnTo>
                    <a:pt x="25" y="81"/>
                  </a:lnTo>
                  <a:lnTo>
                    <a:pt x="24" y="81"/>
                  </a:lnTo>
                  <a:lnTo>
                    <a:pt x="22" y="81"/>
                  </a:lnTo>
                  <a:lnTo>
                    <a:pt x="22" y="81"/>
                  </a:lnTo>
                  <a:lnTo>
                    <a:pt x="22" y="81"/>
                  </a:lnTo>
                  <a:lnTo>
                    <a:pt x="22" y="81"/>
                  </a:lnTo>
                  <a:lnTo>
                    <a:pt x="22" y="81"/>
                  </a:lnTo>
                  <a:lnTo>
                    <a:pt x="20" y="79"/>
                  </a:lnTo>
                  <a:lnTo>
                    <a:pt x="20" y="79"/>
                  </a:lnTo>
                  <a:lnTo>
                    <a:pt x="18" y="79"/>
                  </a:lnTo>
                  <a:lnTo>
                    <a:pt x="16" y="77"/>
                  </a:lnTo>
                  <a:lnTo>
                    <a:pt x="16" y="77"/>
                  </a:lnTo>
                  <a:lnTo>
                    <a:pt x="14" y="75"/>
                  </a:lnTo>
                  <a:lnTo>
                    <a:pt x="14" y="75"/>
                  </a:lnTo>
                  <a:lnTo>
                    <a:pt x="14" y="75"/>
                  </a:lnTo>
                  <a:lnTo>
                    <a:pt x="16" y="75"/>
                  </a:lnTo>
                  <a:lnTo>
                    <a:pt x="14" y="73"/>
                  </a:lnTo>
                  <a:lnTo>
                    <a:pt x="14" y="73"/>
                  </a:lnTo>
                  <a:lnTo>
                    <a:pt x="14" y="73"/>
                  </a:lnTo>
                  <a:lnTo>
                    <a:pt x="14" y="73"/>
                  </a:lnTo>
                  <a:lnTo>
                    <a:pt x="14" y="73"/>
                  </a:lnTo>
                  <a:lnTo>
                    <a:pt x="14" y="72"/>
                  </a:lnTo>
                  <a:lnTo>
                    <a:pt x="14" y="72"/>
                  </a:lnTo>
                  <a:lnTo>
                    <a:pt x="12" y="72"/>
                  </a:lnTo>
                  <a:lnTo>
                    <a:pt x="12" y="68"/>
                  </a:lnTo>
                  <a:lnTo>
                    <a:pt x="12" y="68"/>
                  </a:lnTo>
                  <a:lnTo>
                    <a:pt x="12" y="68"/>
                  </a:lnTo>
                  <a:lnTo>
                    <a:pt x="14" y="64"/>
                  </a:lnTo>
                  <a:lnTo>
                    <a:pt x="14" y="64"/>
                  </a:lnTo>
                  <a:lnTo>
                    <a:pt x="14" y="62"/>
                  </a:lnTo>
                  <a:lnTo>
                    <a:pt x="14" y="62"/>
                  </a:lnTo>
                  <a:lnTo>
                    <a:pt x="12" y="62"/>
                  </a:lnTo>
                  <a:lnTo>
                    <a:pt x="12" y="62"/>
                  </a:lnTo>
                  <a:lnTo>
                    <a:pt x="12" y="62"/>
                  </a:lnTo>
                  <a:lnTo>
                    <a:pt x="12" y="60"/>
                  </a:lnTo>
                  <a:lnTo>
                    <a:pt x="12" y="60"/>
                  </a:lnTo>
                  <a:lnTo>
                    <a:pt x="12" y="58"/>
                  </a:lnTo>
                  <a:lnTo>
                    <a:pt x="12" y="58"/>
                  </a:lnTo>
                  <a:lnTo>
                    <a:pt x="12" y="56"/>
                  </a:lnTo>
                  <a:lnTo>
                    <a:pt x="14" y="54"/>
                  </a:lnTo>
                  <a:lnTo>
                    <a:pt x="12" y="50"/>
                  </a:lnTo>
                  <a:lnTo>
                    <a:pt x="12" y="48"/>
                  </a:lnTo>
                  <a:lnTo>
                    <a:pt x="14" y="48"/>
                  </a:lnTo>
                  <a:lnTo>
                    <a:pt x="14" y="48"/>
                  </a:lnTo>
                  <a:lnTo>
                    <a:pt x="14" y="46"/>
                  </a:lnTo>
                  <a:lnTo>
                    <a:pt x="14" y="46"/>
                  </a:lnTo>
                  <a:lnTo>
                    <a:pt x="14" y="46"/>
                  </a:lnTo>
                  <a:lnTo>
                    <a:pt x="14" y="44"/>
                  </a:lnTo>
                  <a:lnTo>
                    <a:pt x="14" y="44"/>
                  </a:lnTo>
                  <a:lnTo>
                    <a:pt x="14" y="44"/>
                  </a:lnTo>
                  <a:lnTo>
                    <a:pt x="12" y="42"/>
                  </a:lnTo>
                  <a:lnTo>
                    <a:pt x="10" y="42"/>
                  </a:lnTo>
                  <a:lnTo>
                    <a:pt x="10" y="40"/>
                  </a:lnTo>
                  <a:lnTo>
                    <a:pt x="10" y="40"/>
                  </a:lnTo>
                  <a:lnTo>
                    <a:pt x="10" y="39"/>
                  </a:lnTo>
                  <a:lnTo>
                    <a:pt x="10" y="39"/>
                  </a:lnTo>
                  <a:lnTo>
                    <a:pt x="12" y="39"/>
                  </a:lnTo>
                  <a:lnTo>
                    <a:pt x="12" y="39"/>
                  </a:lnTo>
                  <a:lnTo>
                    <a:pt x="12" y="37"/>
                  </a:lnTo>
                  <a:lnTo>
                    <a:pt x="12" y="37"/>
                  </a:lnTo>
                  <a:lnTo>
                    <a:pt x="10" y="35"/>
                  </a:lnTo>
                  <a:lnTo>
                    <a:pt x="10" y="35"/>
                  </a:lnTo>
                  <a:lnTo>
                    <a:pt x="12" y="33"/>
                  </a:lnTo>
                  <a:lnTo>
                    <a:pt x="12" y="33"/>
                  </a:lnTo>
                  <a:lnTo>
                    <a:pt x="12" y="33"/>
                  </a:lnTo>
                  <a:lnTo>
                    <a:pt x="12" y="29"/>
                  </a:lnTo>
                  <a:lnTo>
                    <a:pt x="12" y="29"/>
                  </a:lnTo>
                  <a:lnTo>
                    <a:pt x="12" y="27"/>
                  </a:lnTo>
                  <a:lnTo>
                    <a:pt x="10" y="27"/>
                  </a:lnTo>
                  <a:lnTo>
                    <a:pt x="10" y="27"/>
                  </a:lnTo>
                  <a:lnTo>
                    <a:pt x="8" y="27"/>
                  </a:lnTo>
                  <a:lnTo>
                    <a:pt x="8" y="29"/>
                  </a:lnTo>
                  <a:lnTo>
                    <a:pt x="8" y="29"/>
                  </a:lnTo>
                  <a:lnTo>
                    <a:pt x="6" y="29"/>
                  </a:lnTo>
                  <a:lnTo>
                    <a:pt x="6" y="29"/>
                  </a:lnTo>
                  <a:lnTo>
                    <a:pt x="6" y="27"/>
                  </a:lnTo>
                  <a:lnTo>
                    <a:pt x="6" y="27"/>
                  </a:lnTo>
                  <a:lnTo>
                    <a:pt x="8" y="25"/>
                  </a:lnTo>
                  <a:lnTo>
                    <a:pt x="8" y="23"/>
                  </a:lnTo>
                  <a:lnTo>
                    <a:pt x="8" y="19"/>
                  </a:lnTo>
                  <a:lnTo>
                    <a:pt x="10" y="19"/>
                  </a:lnTo>
                  <a:lnTo>
                    <a:pt x="10" y="17"/>
                  </a:lnTo>
                  <a:lnTo>
                    <a:pt x="10" y="17"/>
                  </a:lnTo>
                  <a:lnTo>
                    <a:pt x="8" y="17"/>
                  </a:lnTo>
                  <a:lnTo>
                    <a:pt x="8" y="17"/>
                  </a:lnTo>
                  <a:lnTo>
                    <a:pt x="8" y="15"/>
                  </a:lnTo>
                  <a:lnTo>
                    <a:pt x="8" y="15"/>
                  </a:lnTo>
                  <a:lnTo>
                    <a:pt x="8" y="13"/>
                  </a:lnTo>
                  <a:lnTo>
                    <a:pt x="8" y="13"/>
                  </a:lnTo>
                  <a:lnTo>
                    <a:pt x="6" y="13"/>
                  </a:lnTo>
                  <a:lnTo>
                    <a:pt x="4" y="11"/>
                  </a:lnTo>
                  <a:lnTo>
                    <a:pt x="4" y="9"/>
                  </a:lnTo>
                  <a:lnTo>
                    <a:pt x="2" y="9"/>
                  </a:lnTo>
                  <a:lnTo>
                    <a:pt x="2" y="9"/>
                  </a:lnTo>
                  <a:lnTo>
                    <a:pt x="2" y="9"/>
                  </a:lnTo>
                  <a:lnTo>
                    <a:pt x="2" y="7"/>
                  </a:lnTo>
                  <a:lnTo>
                    <a:pt x="2" y="7"/>
                  </a:lnTo>
                  <a:lnTo>
                    <a:pt x="2" y="5"/>
                  </a:lnTo>
                  <a:lnTo>
                    <a:pt x="2" y="5"/>
                  </a:lnTo>
                  <a:lnTo>
                    <a:pt x="4" y="4"/>
                  </a:lnTo>
                  <a:lnTo>
                    <a:pt x="4" y="2"/>
                  </a:lnTo>
                  <a:lnTo>
                    <a:pt x="4" y="2"/>
                  </a:lnTo>
                  <a:lnTo>
                    <a:pt x="2" y="2"/>
                  </a:lnTo>
                  <a:lnTo>
                    <a:pt x="2" y="2"/>
                  </a:lnTo>
                  <a:lnTo>
                    <a:pt x="2" y="2"/>
                  </a:lnTo>
                  <a:lnTo>
                    <a:pt x="2" y="2"/>
                  </a:lnTo>
                  <a:lnTo>
                    <a:pt x="0" y="2"/>
                  </a:lnTo>
                  <a:lnTo>
                    <a:pt x="0" y="0"/>
                  </a:lnTo>
                  <a:lnTo>
                    <a:pt x="0" y="0"/>
                  </a:lnTo>
                  <a:lnTo>
                    <a:pt x="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0" name="Timor-Leste"/>
            <p:cNvSpPr>
              <a:spLocks noEditPoints="1"/>
            </p:cNvSpPr>
            <p:nvPr/>
          </p:nvSpPr>
          <p:spPr bwMode="auto">
            <a:xfrm>
              <a:off x="9563824" y="4510121"/>
              <a:ext cx="102999" cy="43577"/>
            </a:xfrm>
            <a:custGeom>
              <a:avLst/>
              <a:gdLst>
                <a:gd name="T0" fmla="*/ 49 w 52"/>
                <a:gd name="T1" fmla="*/ 6 h 22"/>
                <a:gd name="T2" fmla="*/ 49 w 52"/>
                <a:gd name="T3" fmla="*/ 8 h 22"/>
                <a:gd name="T4" fmla="*/ 45 w 52"/>
                <a:gd name="T5" fmla="*/ 10 h 22"/>
                <a:gd name="T6" fmla="*/ 43 w 52"/>
                <a:gd name="T7" fmla="*/ 10 h 22"/>
                <a:gd name="T8" fmla="*/ 41 w 52"/>
                <a:gd name="T9" fmla="*/ 12 h 22"/>
                <a:gd name="T10" fmla="*/ 39 w 52"/>
                <a:gd name="T11" fmla="*/ 12 h 22"/>
                <a:gd name="T12" fmla="*/ 37 w 52"/>
                <a:gd name="T13" fmla="*/ 12 h 22"/>
                <a:gd name="T14" fmla="*/ 35 w 52"/>
                <a:gd name="T15" fmla="*/ 14 h 22"/>
                <a:gd name="T16" fmla="*/ 33 w 52"/>
                <a:gd name="T17" fmla="*/ 14 h 22"/>
                <a:gd name="T18" fmla="*/ 33 w 52"/>
                <a:gd name="T19" fmla="*/ 14 h 22"/>
                <a:gd name="T20" fmla="*/ 29 w 52"/>
                <a:gd name="T21" fmla="*/ 16 h 22"/>
                <a:gd name="T22" fmla="*/ 29 w 52"/>
                <a:gd name="T23" fmla="*/ 16 h 22"/>
                <a:gd name="T24" fmla="*/ 21 w 52"/>
                <a:gd name="T25" fmla="*/ 18 h 22"/>
                <a:gd name="T26" fmla="*/ 21 w 52"/>
                <a:gd name="T27" fmla="*/ 18 h 22"/>
                <a:gd name="T28" fmla="*/ 19 w 52"/>
                <a:gd name="T29" fmla="*/ 20 h 22"/>
                <a:gd name="T30" fmla="*/ 17 w 52"/>
                <a:gd name="T31" fmla="*/ 20 h 22"/>
                <a:gd name="T32" fmla="*/ 16 w 52"/>
                <a:gd name="T33" fmla="*/ 18 h 22"/>
                <a:gd name="T34" fmla="*/ 16 w 52"/>
                <a:gd name="T35" fmla="*/ 16 h 22"/>
                <a:gd name="T36" fmla="*/ 17 w 52"/>
                <a:gd name="T37" fmla="*/ 16 h 22"/>
                <a:gd name="T38" fmla="*/ 17 w 52"/>
                <a:gd name="T39" fmla="*/ 14 h 22"/>
                <a:gd name="T40" fmla="*/ 16 w 52"/>
                <a:gd name="T41" fmla="*/ 14 h 22"/>
                <a:gd name="T42" fmla="*/ 16 w 52"/>
                <a:gd name="T43" fmla="*/ 12 h 22"/>
                <a:gd name="T44" fmla="*/ 17 w 52"/>
                <a:gd name="T45" fmla="*/ 8 h 22"/>
                <a:gd name="T46" fmla="*/ 17 w 52"/>
                <a:gd name="T47" fmla="*/ 8 h 22"/>
                <a:gd name="T48" fmla="*/ 17 w 52"/>
                <a:gd name="T49" fmla="*/ 8 h 22"/>
                <a:gd name="T50" fmla="*/ 19 w 52"/>
                <a:gd name="T51" fmla="*/ 6 h 22"/>
                <a:gd name="T52" fmla="*/ 27 w 52"/>
                <a:gd name="T53" fmla="*/ 6 h 22"/>
                <a:gd name="T54" fmla="*/ 27 w 52"/>
                <a:gd name="T55" fmla="*/ 6 h 22"/>
                <a:gd name="T56" fmla="*/ 29 w 52"/>
                <a:gd name="T57" fmla="*/ 4 h 22"/>
                <a:gd name="T58" fmla="*/ 29 w 52"/>
                <a:gd name="T59" fmla="*/ 4 h 22"/>
                <a:gd name="T60" fmla="*/ 31 w 52"/>
                <a:gd name="T61" fmla="*/ 4 h 22"/>
                <a:gd name="T62" fmla="*/ 31 w 52"/>
                <a:gd name="T63" fmla="*/ 6 h 22"/>
                <a:gd name="T64" fmla="*/ 35 w 52"/>
                <a:gd name="T65" fmla="*/ 4 h 22"/>
                <a:gd name="T66" fmla="*/ 37 w 52"/>
                <a:gd name="T67" fmla="*/ 4 h 22"/>
                <a:gd name="T68" fmla="*/ 39 w 52"/>
                <a:gd name="T69" fmla="*/ 4 h 22"/>
                <a:gd name="T70" fmla="*/ 39 w 52"/>
                <a:gd name="T71" fmla="*/ 4 h 22"/>
                <a:gd name="T72" fmla="*/ 41 w 52"/>
                <a:gd name="T73" fmla="*/ 4 h 22"/>
                <a:gd name="T74" fmla="*/ 45 w 52"/>
                <a:gd name="T75" fmla="*/ 2 h 22"/>
                <a:gd name="T76" fmla="*/ 50 w 52"/>
                <a:gd name="T77" fmla="*/ 2 h 22"/>
                <a:gd name="T78" fmla="*/ 52 w 52"/>
                <a:gd name="T79" fmla="*/ 4 h 22"/>
                <a:gd name="T80" fmla="*/ 52 w 52"/>
                <a:gd name="T81" fmla="*/ 4 h 22"/>
                <a:gd name="T82" fmla="*/ 6 w 52"/>
                <a:gd name="T83" fmla="*/ 20 h 22"/>
                <a:gd name="T84" fmla="*/ 4 w 52"/>
                <a:gd name="T85" fmla="*/ 20 h 22"/>
                <a:gd name="T86" fmla="*/ 2 w 52"/>
                <a:gd name="T87" fmla="*/ 20 h 22"/>
                <a:gd name="T88" fmla="*/ 0 w 52"/>
                <a:gd name="T89" fmla="*/ 20 h 22"/>
                <a:gd name="T90" fmla="*/ 2 w 52"/>
                <a:gd name="T91" fmla="*/ 18 h 22"/>
                <a:gd name="T92" fmla="*/ 2 w 52"/>
                <a:gd name="T93" fmla="*/ 18 h 22"/>
                <a:gd name="T94" fmla="*/ 6 w 52"/>
                <a:gd name="T95" fmla="*/ 16 h 22"/>
                <a:gd name="T96" fmla="*/ 25 w 52"/>
                <a:gd name="T97" fmla="*/ 2 h 22"/>
                <a:gd name="T98" fmla="*/ 23 w 52"/>
                <a:gd name="T99" fmla="*/ 2 h 22"/>
                <a:gd name="T100" fmla="*/ 25 w 52"/>
                <a:gd name="T101" fmla="*/ 0 h 22"/>
                <a:gd name="T102" fmla="*/ 25 w 52"/>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22">
                  <a:moveTo>
                    <a:pt x="50" y="4"/>
                  </a:moveTo>
                  <a:lnTo>
                    <a:pt x="50" y="6"/>
                  </a:lnTo>
                  <a:lnTo>
                    <a:pt x="49" y="6"/>
                  </a:lnTo>
                  <a:lnTo>
                    <a:pt x="49" y="6"/>
                  </a:lnTo>
                  <a:lnTo>
                    <a:pt x="49" y="8"/>
                  </a:lnTo>
                  <a:lnTo>
                    <a:pt x="49" y="8"/>
                  </a:lnTo>
                  <a:lnTo>
                    <a:pt x="45" y="8"/>
                  </a:lnTo>
                  <a:lnTo>
                    <a:pt x="45" y="10"/>
                  </a:lnTo>
                  <a:lnTo>
                    <a:pt x="45" y="10"/>
                  </a:lnTo>
                  <a:lnTo>
                    <a:pt x="43" y="10"/>
                  </a:lnTo>
                  <a:lnTo>
                    <a:pt x="43" y="10"/>
                  </a:lnTo>
                  <a:lnTo>
                    <a:pt x="43" y="10"/>
                  </a:lnTo>
                  <a:lnTo>
                    <a:pt x="41" y="10"/>
                  </a:lnTo>
                  <a:lnTo>
                    <a:pt x="41" y="10"/>
                  </a:lnTo>
                  <a:lnTo>
                    <a:pt x="41" y="12"/>
                  </a:lnTo>
                  <a:lnTo>
                    <a:pt x="39" y="12"/>
                  </a:lnTo>
                  <a:lnTo>
                    <a:pt x="39" y="12"/>
                  </a:lnTo>
                  <a:lnTo>
                    <a:pt x="39" y="12"/>
                  </a:lnTo>
                  <a:lnTo>
                    <a:pt x="39" y="12"/>
                  </a:lnTo>
                  <a:lnTo>
                    <a:pt x="39" y="12"/>
                  </a:lnTo>
                  <a:lnTo>
                    <a:pt x="37" y="12"/>
                  </a:lnTo>
                  <a:lnTo>
                    <a:pt x="35" y="14"/>
                  </a:lnTo>
                  <a:lnTo>
                    <a:pt x="35" y="14"/>
                  </a:lnTo>
                  <a:lnTo>
                    <a:pt x="35" y="14"/>
                  </a:lnTo>
                  <a:lnTo>
                    <a:pt x="33" y="14"/>
                  </a:lnTo>
                  <a:lnTo>
                    <a:pt x="33" y="14"/>
                  </a:lnTo>
                  <a:lnTo>
                    <a:pt x="33" y="14"/>
                  </a:lnTo>
                  <a:lnTo>
                    <a:pt x="33" y="14"/>
                  </a:lnTo>
                  <a:lnTo>
                    <a:pt x="33" y="14"/>
                  </a:lnTo>
                  <a:lnTo>
                    <a:pt x="33" y="14"/>
                  </a:lnTo>
                  <a:lnTo>
                    <a:pt x="31" y="16"/>
                  </a:lnTo>
                  <a:lnTo>
                    <a:pt x="29" y="16"/>
                  </a:lnTo>
                  <a:lnTo>
                    <a:pt x="29" y="16"/>
                  </a:lnTo>
                  <a:lnTo>
                    <a:pt x="29" y="16"/>
                  </a:lnTo>
                  <a:lnTo>
                    <a:pt x="29" y="16"/>
                  </a:lnTo>
                  <a:lnTo>
                    <a:pt x="29" y="16"/>
                  </a:lnTo>
                  <a:lnTo>
                    <a:pt x="27" y="16"/>
                  </a:lnTo>
                  <a:lnTo>
                    <a:pt x="23" y="16"/>
                  </a:lnTo>
                  <a:lnTo>
                    <a:pt x="21" y="18"/>
                  </a:lnTo>
                  <a:lnTo>
                    <a:pt x="21" y="18"/>
                  </a:lnTo>
                  <a:lnTo>
                    <a:pt x="21" y="18"/>
                  </a:lnTo>
                  <a:lnTo>
                    <a:pt x="21" y="18"/>
                  </a:lnTo>
                  <a:lnTo>
                    <a:pt x="19" y="20"/>
                  </a:lnTo>
                  <a:lnTo>
                    <a:pt x="19" y="20"/>
                  </a:lnTo>
                  <a:lnTo>
                    <a:pt x="19" y="20"/>
                  </a:lnTo>
                  <a:lnTo>
                    <a:pt x="19" y="20"/>
                  </a:lnTo>
                  <a:lnTo>
                    <a:pt x="19" y="20"/>
                  </a:lnTo>
                  <a:lnTo>
                    <a:pt x="17" y="20"/>
                  </a:lnTo>
                  <a:lnTo>
                    <a:pt x="17" y="20"/>
                  </a:lnTo>
                  <a:lnTo>
                    <a:pt x="16" y="20"/>
                  </a:lnTo>
                  <a:lnTo>
                    <a:pt x="16" y="18"/>
                  </a:lnTo>
                  <a:lnTo>
                    <a:pt x="16" y="18"/>
                  </a:lnTo>
                  <a:lnTo>
                    <a:pt x="16" y="18"/>
                  </a:lnTo>
                  <a:lnTo>
                    <a:pt x="16" y="16"/>
                  </a:lnTo>
                  <a:lnTo>
                    <a:pt x="16" y="16"/>
                  </a:lnTo>
                  <a:lnTo>
                    <a:pt x="16" y="16"/>
                  </a:lnTo>
                  <a:lnTo>
                    <a:pt x="17" y="16"/>
                  </a:lnTo>
                  <a:lnTo>
                    <a:pt x="17" y="16"/>
                  </a:lnTo>
                  <a:lnTo>
                    <a:pt x="17" y="14"/>
                  </a:lnTo>
                  <a:lnTo>
                    <a:pt x="17" y="14"/>
                  </a:lnTo>
                  <a:lnTo>
                    <a:pt x="17" y="14"/>
                  </a:lnTo>
                  <a:lnTo>
                    <a:pt x="16" y="14"/>
                  </a:lnTo>
                  <a:lnTo>
                    <a:pt x="16" y="14"/>
                  </a:lnTo>
                  <a:lnTo>
                    <a:pt x="14" y="14"/>
                  </a:lnTo>
                  <a:lnTo>
                    <a:pt x="14" y="12"/>
                  </a:lnTo>
                  <a:lnTo>
                    <a:pt x="16" y="12"/>
                  </a:lnTo>
                  <a:lnTo>
                    <a:pt x="17" y="10"/>
                  </a:lnTo>
                  <a:lnTo>
                    <a:pt x="17" y="10"/>
                  </a:lnTo>
                  <a:lnTo>
                    <a:pt x="17" y="8"/>
                  </a:lnTo>
                  <a:lnTo>
                    <a:pt x="17" y="8"/>
                  </a:lnTo>
                  <a:lnTo>
                    <a:pt x="17" y="8"/>
                  </a:lnTo>
                  <a:lnTo>
                    <a:pt x="17" y="8"/>
                  </a:lnTo>
                  <a:lnTo>
                    <a:pt x="17" y="8"/>
                  </a:lnTo>
                  <a:lnTo>
                    <a:pt x="17" y="8"/>
                  </a:lnTo>
                  <a:lnTo>
                    <a:pt x="17" y="8"/>
                  </a:lnTo>
                  <a:lnTo>
                    <a:pt x="17" y="8"/>
                  </a:lnTo>
                  <a:lnTo>
                    <a:pt x="19" y="6"/>
                  </a:lnTo>
                  <a:lnTo>
                    <a:pt x="19" y="6"/>
                  </a:lnTo>
                  <a:lnTo>
                    <a:pt x="21" y="6"/>
                  </a:lnTo>
                  <a:lnTo>
                    <a:pt x="25" y="6"/>
                  </a:lnTo>
                  <a:lnTo>
                    <a:pt x="27" y="6"/>
                  </a:lnTo>
                  <a:lnTo>
                    <a:pt x="27" y="6"/>
                  </a:lnTo>
                  <a:lnTo>
                    <a:pt x="27" y="6"/>
                  </a:lnTo>
                  <a:lnTo>
                    <a:pt x="27" y="6"/>
                  </a:lnTo>
                  <a:lnTo>
                    <a:pt x="29" y="4"/>
                  </a:lnTo>
                  <a:lnTo>
                    <a:pt x="29" y="4"/>
                  </a:lnTo>
                  <a:lnTo>
                    <a:pt x="29" y="4"/>
                  </a:lnTo>
                  <a:lnTo>
                    <a:pt x="29" y="4"/>
                  </a:lnTo>
                  <a:lnTo>
                    <a:pt x="29" y="4"/>
                  </a:lnTo>
                  <a:lnTo>
                    <a:pt x="29" y="4"/>
                  </a:lnTo>
                  <a:lnTo>
                    <a:pt x="29" y="4"/>
                  </a:lnTo>
                  <a:lnTo>
                    <a:pt x="31" y="4"/>
                  </a:lnTo>
                  <a:lnTo>
                    <a:pt x="31" y="4"/>
                  </a:lnTo>
                  <a:lnTo>
                    <a:pt x="31" y="6"/>
                  </a:lnTo>
                  <a:lnTo>
                    <a:pt x="31" y="6"/>
                  </a:lnTo>
                  <a:lnTo>
                    <a:pt x="31" y="6"/>
                  </a:lnTo>
                  <a:lnTo>
                    <a:pt x="33" y="6"/>
                  </a:lnTo>
                  <a:lnTo>
                    <a:pt x="35" y="6"/>
                  </a:lnTo>
                  <a:lnTo>
                    <a:pt x="35" y="4"/>
                  </a:lnTo>
                  <a:lnTo>
                    <a:pt x="35" y="4"/>
                  </a:lnTo>
                  <a:lnTo>
                    <a:pt x="37" y="4"/>
                  </a:lnTo>
                  <a:lnTo>
                    <a:pt x="37" y="4"/>
                  </a:lnTo>
                  <a:lnTo>
                    <a:pt x="37" y="4"/>
                  </a:lnTo>
                  <a:lnTo>
                    <a:pt x="39" y="4"/>
                  </a:lnTo>
                  <a:lnTo>
                    <a:pt x="39" y="4"/>
                  </a:lnTo>
                  <a:lnTo>
                    <a:pt x="39" y="4"/>
                  </a:lnTo>
                  <a:lnTo>
                    <a:pt x="39" y="4"/>
                  </a:lnTo>
                  <a:lnTo>
                    <a:pt x="39" y="4"/>
                  </a:lnTo>
                  <a:lnTo>
                    <a:pt x="41" y="4"/>
                  </a:lnTo>
                  <a:lnTo>
                    <a:pt x="41" y="4"/>
                  </a:lnTo>
                  <a:lnTo>
                    <a:pt x="41" y="4"/>
                  </a:lnTo>
                  <a:lnTo>
                    <a:pt x="43" y="4"/>
                  </a:lnTo>
                  <a:lnTo>
                    <a:pt x="45" y="4"/>
                  </a:lnTo>
                  <a:lnTo>
                    <a:pt x="45" y="2"/>
                  </a:lnTo>
                  <a:lnTo>
                    <a:pt x="47" y="2"/>
                  </a:lnTo>
                  <a:lnTo>
                    <a:pt x="47" y="2"/>
                  </a:lnTo>
                  <a:lnTo>
                    <a:pt x="50" y="2"/>
                  </a:lnTo>
                  <a:lnTo>
                    <a:pt x="52" y="4"/>
                  </a:lnTo>
                  <a:lnTo>
                    <a:pt x="52" y="4"/>
                  </a:lnTo>
                  <a:lnTo>
                    <a:pt x="52" y="4"/>
                  </a:lnTo>
                  <a:lnTo>
                    <a:pt x="52" y="4"/>
                  </a:lnTo>
                  <a:lnTo>
                    <a:pt x="52" y="4"/>
                  </a:lnTo>
                  <a:lnTo>
                    <a:pt x="52" y="4"/>
                  </a:lnTo>
                  <a:lnTo>
                    <a:pt x="50" y="4"/>
                  </a:lnTo>
                  <a:close/>
                  <a:moveTo>
                    <a:pt x="6" y="18"/>
                  </a:moveTo>
                  <a:lnTo>
                    <a:pt x="6" y="20"/>
                  </a:lnTo>
                  <a:lnTo>
                    <a:pt x="4" y="22"/>
                  </a:lnTo>
                  <a:lnTo>
                    <a:pt x="4" y="22"/>
                  </a:lnTo>
                  <a:lnTo>
                    <a:pt x="4" y="20"/>
                  </a:lnTo>
                  <a:lnTo>
                    <a:pt x="4" y="20"/>
                  </a:lnTo>
                  <a:lnTo>
                    <a:pt x="2" y="20"/>
                  </a:lnTo>
                  <a:lnTo>
                    <a:pt x="2" y="20"/>
                  </a:lnTo>
                  <a:lnTo>
                    <a:pt x="2" y="20"/>
                  </a:lnTo>
                  <a:lnTo>
                    <a:pt x="0" y="20"/>
                  </a:lnTo>
                  <a:lnTo>
                    <a:pt x="0" y="20"/>
                  </a:lnTo>
                  <a:lnTo>
                    <a:pt x="0" y="18"/>
                  </a:lnTo>
                  <a:lnTo>
                    <a:pt x="2" y="18"/>
                  </a:lnTo>
                  <a:lnTo>
                    <a:pt x="2" y="18"/>
                  </a:lnTo>
                  <a:lnTo>
                    <a:pt x="2" y="18"/>
                  </a:lnTo>
                  <a:lnTo>
                    <a:pt x="2" y="18"/>
                  </a:lnTo>
                  <a:lnTo>
                    <a:pt x="2" y="18"/>
                  </a:lnTo>
                  <a:lnTo>
                    <a:pt x="4" y="18"/>
                  </a:lnTo>
                  <a:lnTo>
                    <a:pt x="6" y="16"/>
                  </a:lnTo>
                  <a:lnTo>
                    <a:pt x="6" y="16"/>
                  </a:lnTo>
                  <a:lnTo>
                    <a:pt x="6" y="18"/>
                  </a:lnTo>
                  <a:close/>
                  <a:moveTo>
                    <a:pt x="25" y="2"/>
                  </a:moveTo>
                  <a:lnTo>
                    <a:pt x="25" y="2"/>
                  </a:lnTo>
                  <a:lnTo>
                    <a:pt x="23" y="2"/>
                  </a:lnTo>
                  <a:lnTo>
                    <a:pt x="23" y="2"/>
                  </a:lnTo>
                  <a:lnTo>
                    <a:pt x="23" y="2"/>
                  </a:lnTo>
                  <a:lnTo>
                    <a:pt x="23" y="2"/>
                  </a:lnTo>
                  <a:lnTo>
                    <a:pt x="23" y="0"/>
                  </a:lnTo>
                  <a:lnTo>
                    <a:pt x="25" y="0"/>
                  </a:lnTo>
                  <a:lnTo>
                    <a:pt x="25" y="0"/>
                  </a:lnTo>
                  <a:lnTo>
                    <a:pt x="25" y="0"/>
                  </a:lnTo>
                  <a:lnTo>
                    <a:pt x="25" y="2"/>
                  </a:lnTo>
                  <a:lnTo>
                    <a:pt x="25" y="2"/>
                  </a:lnTo>
                  <a:lnTo>
                    <a:pt x="25"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7" name="the former Yugoslav Republic of Macedonia"/>
            <p:cNvSpPr>
              <a:spLocks/>
            </p:cNvSpPr>
            <p:nvPr/>
          </p:nvSpPr>
          <p:spPr bwMode="auto">
            <a:xfrm>
              <a:off x="6265859" y="2814587"/>
              <a:ext cx="81212" cy="57442"/>
            </a:xfrm>
            <a:custGeom>
              <a:avLst/>
              <a:gdLst>
                <a:gd name="T0" fmla="*/ 31 w 41"/>
                <a:gd name="T1" fmla="*/ 2 h 29"/>
                <a:gd name="T2" fmla="*/ 35 w 41"/>
                <a:gd name="T3" fmla="*/ 6 h 29"/>
                <a:gd name="T4" fmla="*/ 37 w 41"/>
                <a:gd name="T5" fmla="*/ 6 h 29"/>
                <a:gd name="T6" fmla="*/ 39 w 41"/>
                <a:gd name="T7" fmla="*/ 10 h 29"/>
                <a:gd name="T8" fmla="*/ 39 w 41"/>
                <a:gd name="T9" fmla="*/ 11 h 29"/>
                <a:gd name="T10" fmla="*/ 41 w 41"/>
                <a:gd name="T11" fmla="*/ 11 h 29"/>
                <a:gd name="T12" fmla="*/ 41 w 41"/>
                <a:gd name="T13" fmla="*/ 13 h 29"/>
                <a:gd name="T14" fmla="*/ 39 w 41"/>
                <a:gd name="T15" fmla="*/ 15 h 29"/>
                <a:gd name="T16" fmla="*/ 39 w 41"/>
                <a:gd name="T17" fmla="*/ 19 h 29"/>
                <a:gd name="T18" fmla="*/ 39 w 41"/>
                <a:gd name="T19" fmla="*/ 19 h 29"/>
                <a:gd name="T20" fmla="*/ 37 w 41"/>
                <a:gd name="T21" fmla="*/ 19 h 29"/>
                <a:gd name="T22" fmla="*/ 37 w 41"/>
                <a:gd name="T23" fmla="*/ 19 h 29"/>
                <a:gd name="T24" fmla="*/ 37 w 41"/>
                <a:gd name="T25" fmla="*/ 21 h 29"/>
                <a:gd name="T26" fmla="*/ 33 w 41"/>
                <a:gd name="T27" fmla="*/ 23 h 29"/>
                <a:gd name="T28" fmla="*/ 31 w 41"/>
                <a:gd name="T29" fmla="*/ 23 h 29"/>
                <a:gd name="T30" fmla="*/ 29 w 41"/>
                <a:gd name="T31" fmla="*/ 23 h 29"/>
                <a:gd name="T32" fmla="*/ 28 w 41"/>
                <a:gd name="T33" fmla="*/ 23 h 29"/>
                <a:gd name="T34" fmla="*/ 24 w 41"/>
                <a:gd name="T35" fmla="*/ 25 h 29"/>
                <a:gd name="T36" fmla="*/ 22 w 41"/>
                <a:gd name="T37" fmla="*/ 27 h 29"/>
                <a:gd name="T38" fmla="*/ 18 w 41"/>
                <a:gd name="T39" fmla="*/ 29 h 29"/>
                <a:gd name="T40" fmla="*/ 18 w 41"/>
                <a:gd name="T41" fmla="*/ 27 h 29"/>
                <a:gd name="T42" fmla="*/ 14 w 41"/>
                <a:gd name="T43" fmla="*/ 29 h 29"/>
                <a:gd name="T44" fmla="*/ 14 w 41"/>
                <a:gd name="T45" fmla="*/ 29 h 29"/>
                <a:gd name="T46" fmla="*/ 10 w 41"/>
                <a:gd name="T47" fmla="*/ 29 h 29"/>
                <a:gd name="T48" fmla="*/ 8 w 41"/>
                <a:gd name="T49" fmla="*/ 29 h 29"/>
                <a:gd name="T50" fmla="*/ 8 w 41"/>
                <a:gd name="T51" fmla="*/ 27 h 29"/>
                <a:gd name="T52" fmla="*/ 6 w 41"/>
                <a:gd name="T53" fmla="*/ 27 h 29"/>
                <a:gd name="T54" fmla="*/ 4 w 41"/>
                <a:gd name="T55" fmla="*/ 27 h 29"/>
                <a:gd name="T56" fmla="*/ 2 w 41"/>
                <a:gd name="T57" fmla="*/ 25 h 29"/>
                <a:gd name="T58" fmla="*/ 0 w 41"/>
                <a:gd name="T59" fmla="*/ 21 h 29"/>
                <a:gd name="T60" fmla="*/ 0 w 41"/>
                <a:gd name="T61" fmla="*/ 19 h 29"/>
                <a:gd name="T62" fmla="*/ 0 w 41"/>
                <a:gd name="T63" fmla="*/ 19 h 29"/>
                <a:gd name="T64" fmla="*/ 0 w 41"/>
                <a:gd name="T65" fmla="*/ 17 h 29"/>
                <a:gd name="T66" fmla="*/ 0 w 41"/>
                <a:gd name="T67" fmla="*/ 15 h 29"/>
                <a:gd name="T68" fmla="*/ 0 w 41"/>
                <a:gd name="T69" fmla="*/ 13 h 29"/>
                <a:gd name="T70" fmla="*/ 0 w 41"/>
                <a:gd name="T71" fmla="*/ 11 h 29"/>
                <a:gd name="T72" fmla="*/ 2 w 41"/>
                <a:gd name="T73" fmla="*/ 10 h 29"/>
                <a:gd name="T74" fmla="*/ 4 w 41"/>
                <a:gd name="T75" fmla="*/ 10 h 29"/>
                <a:gd name="T76" fmla="*/ 4 w 41"/>
                <a:gd name="T77" fmla="*/ 8 h 29"/>
                <a:gd name="T78" fmla="*/ 4 w 41"/>
                <a:gd name="T79" fmla="*/ 6 h 29"/>
                <a:gd name="T80" fmla="*/ 6 w 41"/>
                <a:gd name="T81" fmla="*/ 4 h 29"/>
                <a:gd name="T82" fmla="*/ 10 w 41"/>
                <a:gd name="T83" fmla="*/ 4 h 29"/>
                <a:gd name="T84" fmla="*/ 14 w 41"/>
                <a:gd name="T85" fmla="*/ 4 h 29"/>
                <a:gd name="T86" fmla="*/ 16 w 41"/>
                <a:gd name="T87" fmla="*/ 2 h 29"/>
                <a:gd name="T88" fmla="*/ 20 w 41"/>
                <a:gd name="T89" fmla="*/ 2 h 29"/>
                <a:gd name="T90" fmla="*/ 20 w 41"/>
                <a:gd name="T91" fmla="*/ 2 h 29"/>
                <a:gd name="T92" fmla="*/ 22 w 41"/>
                <a:gd name="T93" fmla="*/ 2 h 29"/>
                <a:gd name="T94" fmla="*/ 26 w 41"/>
                <a:gd name="T95" fmla="*/ 0 h 29"/>
                <a:gd name="T96" fmla="*/ 28 w 41"/>
                <a:gd name="T97" fmla="*/ 0 h 29"/>
                <a:gd name="T98" fmla="*/ 29 w 41"/>
                <a:gd name="T9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29">
                  <a:moveTo>
                    <a:pt x="31" y="0"/>
                  </a:moveTo>
                  <a:lnTo>
                    <a:pt x="31" y="2"/>
                  </a:lnTo>
                  <a:lnTo>
                    <a:pt x="33" y="4"/>
                  </a:lnTo>
                  <a:lnTo>
                    <a:pt x="35" y="6"/>
                  </a:lnTo>
                  <a:lnTo>
                    <a:pt x="35" y="6"/>
                  </a:lnTo>
                  <a:lnTo>
                    <a:pt x="37" y="6"/>
                  </a:lnTo>
                  <a:lnTo>
                    <a:pt x="39" y="8"/>
                  </a:lnTo>
                  <a:lnTo>
                    <a:pt x="39" y="10"/>
                  </a:lnTo>
                  <a:lnTo>
                    <a:pt x="39" y="11"/>
                  </a:lnTo>
                  <a:lnTo>
                    <a:pt x="39" y="11"/>
                  </a:lnTo>
                  <a:lnTo>
                    <a:pt x="41" y="11"/>
                  </a:lnTo>
                  <a:lnTo>
                    <a:pt x="41" y="11"/>
                  </a:lnTo>
                  <a:lnTo>
                    <a:pt x="41" y="13"/>
                  </a:lnTo>
                  <a:lnTo>
                    <a:pt x="41" y="13"/>
                  </a:lnTo>
                  <a:lnTo>
                    <a:pt x="39" y="13"/>
                  </a:lnTo>
                  <a:lnTo>
                    <a:pt x="39" y="15"/>
                  </a:lnTo>
                  <a:lnTo>
                    <a:pt x="39" y="17"/>
                  </a:lnTo>
                  <a:lnTo>
                    <a:pt x="39" y="19"/>
                  </a:lnTo>
                  <a:lnTo>
                    <a:pt x="39" y="19"/>
                  </a:lnTo>
                  <a:lnTo>
                    <a:pt x="39" y="19"/>
                  </a:lnTo>
                  <a:lnTo>
                    <a:pt x="39" y="19"/>
                  </a:lnTo>
                  <a:lnTo>
                    <a:pt x="37" y="19"/>
                  </a:lnTo>
                  <a:lnTo>
                    <a:pt x="37" y="19"/>
                  </a:lnTo>
                  <a:lnTo>
                    <a:pt x="37" y="19"/>
                  </a:lnTo>
                  <a:lnTo>
                    <a:pt x="37" y="21"/>
                  </a:lnTo>
                  <a:lnTo>
                    <a:pt x="37" y="21"/>
                  </a:lnTo>
                  <a:lnTo>
                    <a:pt x="37" y="23"/>
                  </a:lnTo>
                  <a:lnTo>
                    <a:pt x="33" y="23"/>
                  </a:lnTo>
                  <a:lnTo>
                    <a:pt x="31" y="23"/>
                  </a:lnTo>
                  <a:lnTo>
                    <a:pt x="31" y="23"/>
                  </a:lnTo>
                  <a:lnTo>
                    <a:pt x="29" y="23"/>
                  </a:lnTo>
                  <a:lnTo>
                    <a:pt x="29" y="23"/>
                  </a:lnTo>
                  <a:lnTo>
                    <a:pt x="29" y="23"/>
                  </a:lnTo>
                  <a:lnTo>
                    <a:pt x="28" y="23"/>
                  </a:lnTo>
                  <a:lnTo>
                    <a:pt x="24" y="23"/>
                  </a:lnTo>
                  <a:lnTo>
                    <a:pt x="24" y="25"/>
                  </a:lnTo>
                  <a:lnTo>
                    <a:pt x="24" y="25"/>
                  </a:lnTo>
                  <a:lnTo>
                    <a:pt x="22" y="27"/>
                  </a:lnTo>
                  <a:lnTo>
                    <a:pt x="18" y="29"/>
                  </a:lnTo>
                  <a:lnTo>
                    <a:pt x="18" y="29"/>
                  </a:lnTo>
                  <a:lnTo>
                    <a:pt x="18" y="29"/>
                  </a:lnTo>
                  <a:lnTo>
                    <a:pt x="18" y="27"/>
                  </a:lnTo>
                  <a:lnTo>
                    <a:pt x="16" y="27"/>
                  </a:lnTo>
                  <a:lnTo>
                    <a:pt x="14" y="29"/>
                  </a:lnTo>
                  <a:lnTo>
                    <a:pt x="14" y="29"/>
                  </a:lnTo>
                  <a:lnTo>
                    <a:pt x="14" y="29"/>
                  </a:lnTo>
                  <a:lnTo>
                    <a:pt x="10" y="29"/>
                  </a:lnTo>
                  <a:lnTo>
                    <a:pt x="10" y="29"/>
                  </a:lnTo>
                  <a:lnTo>
                    <a:pt x="8" y="29"/>
                  </a:lnTo>
                  <a:lnTo>
                    <a:pt x="8" y="29"/>
                  </a:lnTo>
                  <a:lnTo>
                    <a:pt x="8" y="27"/>
                  </a:lnTo>
                  <a:lnTo>
                    <a:pt x="8" y="27"/>
                  </a:lnTo>
                  <a:lnTo>
                    <a:pt x="6" y="27"/>
                  </a:lnTo>
                  <a:lnTo>
                    <a:pt x="6" y="27"/>
                  </a:lnTo>
                  <a:lnTo>
                    <a:pt x="6" y="27"/>
                  </a:lnTo>
                  <a:lnTo>
                    <a:pt x="4" y="27"/>
                  </a:lnTo>
                  <a:lnTo>
                    <a:pt x="2" y="25"/>
                  </a:lnTo>
                  <a:lnTo>
                    <a:pt x="2" y="25"/>
                  </a:lnTo>
                  <a:lnTo>
                    <a:pt x="2" y="23"/>
                  </a:lnTo>
                  <a:lnTo>
                    <a:pt x="0" y="21"/>
                  </a:lnTo>
                  <a:lnTo>
                    <a:pt x="0" y="21"/>
                  </a:lnTo>
                  <a:lnTo>
                    <a:pt x="0" y="19"/>
                  </a:lnTo>
                  <a:lnTo>
                    <a:pt x="0" y="19"/>
                  </a:lnTo>
                  <a:lnTo>
                    <a:pt x="0" y="19"/>
                  </a:lnTo>
                  <a:lnTo>
                    <a:pt x="2" y="17"/>
                  </a:lnTo>
                  <a:lnTo>
                    <a:pt x="0" y="17"/>
                  </a:lnTo>
                  <a:lnTo>
                    <a:pt x="0" y="17"/>
                  </a:lnTo>
                  <a:lnTo>
                    <a:pt x="0" y="15"/>
                  </a:lnTo>
                  <a:lnTo>
                    <a:pt x="0" y="15"/>
                  </a:lnTo>
                  <a:lnTo>
                    <a:pt x="0" y="13"/>
                  </a:lnTo>
                  <a:lnTo>
                    <a:pt x="0" y="11"/>
                  </a:lnTo>
                  <a:lnTo>
                    <a:pt x="0" y="11"/>
                  </a:lnTo>
                  <a:lnTo>
                    <a:pt x="2" y="10"/>
                  </a:lnTo>
                  <a:lnTo>
                    <a:pt x="2" y="10"/>
                  </a:lnTo>
                  <a:lnTo>
                    <a:pt x="2" y="10"/>
                  </a:lnTo>
                  <a:lnTo>
                    <a:pt x="4" y="10"/>
                  </a:lnTo>
                  <a:lnTo>
                    <a:pt x="4" y="10"/>
                  </a:lnTo>
                  <a:lnTo>
                    <a:pt x="4" y="8"/>
                  </a:lnTo>
                  <a:lnTo>
                    <a:pt x="4" y="8"/>
                  </a:lnTo>
                  <a:lnTo>
                    <a:pt x="4" y="6"/>
                  </a:lnTo>
                  <a:lnTo>
                    <a:pt x="6" y="6"/>
                  </a:lnTo>
                  <a:lnTo>
                    <a:pt x="6" y="4"/>
                  </a:lnTo>
                  <a:lnTo>
                    <a:pt x="10" y="4"/>
                  </a:lnTo>
                  <a:lnTo>
                    <a:pt x="10" y="4"/>
                  </a:lnTo>
                  <a:lnTo>
                    <a:pt x="12" y="4"/>
                  </a:lnTo>
                  <a:lnTo>
                    <a:pt x="14" y="4"/>
                  </a:lnTo>
                  <a:lnTo>
                    <a:pt x="14" y="4"/>
                  </a:lnTo>
                  <a:lnTo>
                    <a:pt x="16" y="2"/>
                  </a:lnTo>
                  <a:lnTo>
                    <a:pt x="18" y="2"/>
                  </a:lnTo>
                  <a:lnTo>
                    <a:pt x="20" y="2"/>
                  </a:lnTo>
                  <a:lnTo>
                    <a:pt x="20" y="2"/>
                  </a:lnTo>
                  <a:lnTo>
                    <a:pt x="20" y="2"/>
                  </a:lnTo>
                  <a:lnTo>
                    <a:pt x="22" y="2"/>
                  </a:lnTo>
                  <a:lnTo>
                    <a:pt x="22" y="2"/>
                  </a:lnTo>
                  <a:lnTo>
                    <a:pt x="22" y="0"/>
                  </a:lnTo>
                  <a:lnTo>
                    <a:pt x="26" y="0"/>
                  </a:lnTo>
                  <a:lnTo>
                    <a:pt x="26" y="2"/>
                  </a:lnTo>
                  <a:lnTo>
                    <a:pt x="28" y="0"/>
                  </a:lnTo>
                  <a:lnTo>
                    <a:pt x="28" y="0"/>
                  </a:lnTo>
                  <a:lnTo>
                    <a:pt x="29" y="0"/>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6" name="Thailand"/>
            <p:cNvSpPr>
              <a:spLocks noEditPoints="1"/>
            </p:cNvSpPr>
            <p:nvPr/>
          </p:nvSpPr>
          <p:spPr bwMode="auto">
            <a:xfrm>
              <a:off x="8714078" y="3587084"/>
              <a:ext cx="265422" cy="481325"/>
            </a:xfrm>
            <a:custGeom>
              <a:avLst/>
              <a:gdLst>
                <a:gd name="T0" fmla="*/ 50 w 134"/>
                <a:gd name="T1" fmla="*/ 10 h 243"/>
                <a:gd name="T2" fmla="*/ 56 w 134"/>
                <a:gd name="T3" fmla="*/ 16 h 243"/>
                <a:gd name="T4" fmla="*/ 62 w 134"/>
                <a:gd name="T5" fmla="*/ 27 h 243"/>
                <a:gd name="T6" fmla="*/ 60 w 134"/>
                <a:gd name="T7" fmla="*/ 41 h 243"/>
                <a:gd name="T8" fmla="*/ 60 w 134"/>
                <a:gd name="T9" fmla="*/ 51 h 243"/>
                <a:gd name="T10" fmla="*/ 72 w 134"/>
                <a:gd name="T11" fmla="*/ 41 h 243"/>
                <a:gd name="T12" fmla="*/ 85 w 134"/>
                <a:gd name="T13" fmla="*/ 45 h 243"/>
                <a:gd name="T14" fmla="*/ 95 w 134"/>
                <a:gd name="T15" fmla="*/ 37 h 243"/>
                <a:gd name="T16" fmla="*/ 108 w 134"/>
                <a:gd name="T17" fmla="*/ 41 h 243"/>
                <a:gd name="T18" fmla="*/ 118 w 134"/>
                <a:gd name="T19" fmla="*/ 51 h 243"/>
                <a:gd name="T20" fmla="*/ 118 w 134"/>
                <a:gd name="T21" fmla="*/ 66 h 243"/>
                <a:gd name="T22" fmla="*/ 130 w 134"/>
                <a:gd name="T23" fmla="*/ 78 h 243"/>
                <a:gd name="T24" fmla="*/ 130 w 134"/>
                <a:gd name="T25" fmla="*/ 90 h 243"/>
                <a:gd name="T26" fmla="*/ 128 w 134"/>
                <a:gd name="T27" fmla="*/ 101 h 243"/>
                <a:gd name="T28" fmla="*/ 120 w 134"/>
                <a:gd name="T29" fmla="*/ 101 h 243"/>
                <a:gd name="T30" fmla="*/ 99 w 134"/>
                <a:gd name="T31" fmla="*/ 101 h 243"/>
                <a:gd name="T32" fmla="*/ 87 w 134"/>
                <a:gd name="T33" fmla="*/ 109 h 243"/>
                <a:gd name="T34" fmla="*/ 81 w 134"/>
                <a:gd name="T35" fmla="*/ 121 h 243"/>
                <a:gd name="T36" fmla="*/ 89 w 134"/>
                <a:gd name="T37" fmla="*/ 144 h 243"/>
                <a:gd name="T38" fmla="*/ 81 w 134"/>
                <a:gd name="T39" fmla="*/ 134 h 243"/>
                <a:gd name="T40" fmla="*/ 72 w 134"/>
                <a:gd name="T41" fmla="*/ 128 h 243"/>
                <a:gd name="T42" fmla="*/ 58 w 134"/>
                <a:gd name="T43" fmla="*/ 125 h 243"/>
                <a:gd name="T44" fmla="*/ 50 w 134"/>
                <a:gd name="T45" fmla="*/ 117 h 243"/>
                <a:gd name="T46" fmla="*/ 42 w 134"/>
                <a:gd name="T47" fmla="*/ 125 h 243"/>
                <a:gd name="T48" fmla="*/ 39 w 134"/>
                <a:gd name="T49" fmla="*/ 144 h 243"/>
                <a:gd name="T50" fmla="*/ 33 w 134"/>
                <a:gd name="T51" fmla="*/ 161 h 243"/>
                <a:gd name="T52" fmla="*/ 29 w 134"/>
                <a:gd name="T53" fmla="*/ 179 h 243"/>
                <a:gd name="T54" fmla="*/ 41 w 134"/>
                <a:gd name="T55" fmla="*/ 185 h 243"/>
                <a:gd name="T56" fmla="*/ 46 w 134"/>
                <a:gd name="T57" fmla="*/ 202 h 243"/>
                <a:gd name="T58" fmla="*/ 50 w 134"/>
                <a:gd name="T59" fmla="*/ 218 h 243"/>
                <a:gd name="T60" fmla="*/ 44 w 134"/>
                <a:gd name="T61" fmla="*/ 214 h 243"/>
                <a:gd name="T62" fmla="*/ 54 w 134"/>
                <a:gd name="T63" fmla="*/ 220 h 243"/>
                <a:gd name="T64" fmla="*/ 68 w 134"/>
                <a:gd name="T65" fmla="*/ 226 h 243"/>
                <a:gd name="T66" fmla="*/ 74 w 134"/>
                <a:gd name="T67" fmla="*/ 239 h 243"/>
                <a:gd name="T68" fmla="*/ 60 w 134"/>
                <a:gd name="T69" fmla="*/ 239 h 243"/>
                <a:gd name="T70" fmla="*/ 52 w 134"/>
                <a:gd name="T71" fmla="*/ 231 h 243"/>
                <a:gd name="T72" fmla="*/ 44 w 134"/>
                <a:gd name="T73" fmla="*/ 229 h 243"/>
                <a:gd name="T74" fmla="*/ 39 w 134"/>
                <a:gd name="T75" fmla="*/ 220 h 243"/>
                <a:gd name="T76" fmla="*/ 27 w 134"/>
                <a:gd name="T77" fmla="*/ 210 h 243"/>
                <a:gd name="T78" fmla="*/ 17 w 134"/>
                <a:gd name="T79" fmla="*/ 200 h 243"/>
                <a:gd name="T80" fmla="*/ 15 w 134"/>
                <a:gd name="T81" fmla="*/ 191 h 243"/>
                <a:gd name="T82" fmla="*/ 21 w 134"/>
                <a:gd name="T83" fmla="*/ 171 h 243"/>
                <a:gd name="T84" fmla="*/ 29 w 134"/>
                <a:gd name="T85" fmla="*/ 158 h 243"/>
                <a:gd name="T86" fmla="*/ 35 w 134"/>
                <a:gd name="T87" fmla="*/ 140 h 243"/>
                <a:gd name="T88" fmla="*/ 29 w 134"/>
                <a:gd name="T89" fmla="*/ 121 h 243"/>
                <a:gd name="T90" fmla="*/ 23 w 134"/>
                <a:gd name="T91" fmla="*/ 105 h 243"/>
                <a:gd name="T92" fmla="*/ 13 w 134"/>
                <a:gd name="T93" fmla="*/ 93 h 243"/>
                <a:gd name="T94" fmla="*/ 19 w 134"/>
                <a:gd name="T95" fmla="*/ 80 h 243"/>
                <a:gd name="T96" fmla="*/ 23 w 134"/>
                <a:gd name="T97" fmla="*/ 68 h 243"/>
                <a:gd name="T98" fmla="*/ 15 w 134"/>
                <a:gd name="T99" fmla="*/ 57 h 243"/>
                <a:gd name="T100" fmla="*/ 6 w 134"/>
                <a:gd name="T101" fmla="*/ 43 h 243"/>
                <a:gd name="T102" fmla="*/ 2 w 134"/>
                <a:gd name="T103" fmla="*/ 33 h 243"/>
                <a:gd name="T104" fmla="*/ 7 w 134"/>
                <a:gd name="T105" fmla="*/ 20 h 243"/>
                <a:gd name="T106" fmla="*/ 17 w 134"/>
                <a:gd name="T107" fmla="*/ 14 h 243"/>
                <a:gd name="T108" fmla="*/ 29 w 134"/>
                <a:gd name="T109" fmla="*/ 6 h 243"/>
                <a:gd name="T110" fmla="*/ 41 w 134"/>
                <a:gd name="T111" fmla="*/ 2 h 243"/>
                <a:gd name="T112" fmla="*/ 15 w 134"/>
                <a:gd name="T113" fmla="*/ 202 h 243"/>
                <a:gd name="T114" fmla="*/ 81 w 134"/>
                <a:gd name="T115" fmla="*/ 138 h 243"/>
                <a:gd name="T116" fmla="*/ 37 w 134"/>
                <a:gd name="T117" fmla="*/ 229 h 243"/>
                <a:gd name="T118" fmla="*/ 85 w 134"/>
                <a:gd name="T11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43">
                  <a:moveTo>
                    <a:pt x="44" y="2"/>
                  </a:moveTo>
                  <a:lnTo>
                    <a:pt x="44" y="4"/>
                  </a:lnTo>
                  <a:lnTo>
                    <a:pt x="46" y="2"/>
                  </a:lnTo>
                  <a:lnTo>
                    <a:pt x="48" y="2"/>
                  </a:lnTo>
                  <a:lnTo>
                    <a:pt x="48" y="4"/>
                  </a:lnTo>
                  <a:lnTo>
                    <a:pt x="50" y="6"/>
                  </a:lnTo>
                  <a:lnTo>
                    <a:pt x="52" y="6"/>
                  </a:lnTo>
                  <a:lnTo>
                    <a:pt x="52" y="8"/>
                  </a:lnTo>
                  <a:lnTo>
                    <a:pt x="50" y="10"/>
                  </a:lnTo>
                  <a:lnTo>
                    <a:pt x="50" y="12"/>
                  </a:lnTo>
                  <a:lnTo>
                    <a:pt x="48" y="12"/>
                  </a:lnTo>
                  <a:lnTo>
                    <a:pt x="48" y="14"/>
                  </a:lnTo>
                  <a:lnTo>
                    <a:pt x="50" y="16"/>
                  </a:lnTo>
                  <a:lnTo>
                    <a:pt x="52" y="18"/>
                  </a:lnTo>
                  <a:lnTo>
                    <a:pt x="52" y="16"/>
                  </a:lnTo>
                  <a:lnTo>
                    <a:pt x="54" y="16"/>
                  </a:lnTo>
                  <a:lnTo>
                    <a:pt x="54" y="18"/>
                  </a:lnTo>
                  <a:lnTo>
                    <a:pt x="56" y="16"/>
                  </a:lnTo>
                  <a:lnTo>
                    <a:pt x="58" y="16"/>
                  </a:lnTo>
                  <a:lnTo>
                    <a:pt x="60" y="16"/>
                  </a:lnTo>
                  <a:lnTo>
                    <a:pt x="62" y="16"/>
                  </a:lnTo>
                  <a:lnTo>
                    <a:pt x="64" y="16"/>
                  </a:lnTo>
                  <a:lnTo>
                    <a:pt x="62" y="18"/>
                  </a:lnTo>
                  <a:lnTo>
                    <a:pt x="62" y="20"/>
                  </a:lnTo>
                  <a:lnTo>
                    <a:pt x="64" y="24"/>
                  </a:lnTo>
                  <a:lnTo>
                    <a:pt x="64" y="25"/>
                  </a:lnTo>
                  <a:lnTo>
                    <a:pt x="62" y="27"/>
                  </a:lnTo>
                  <a:lnTo>
                    <a:pt x="62" y="29"/>
                  </a:lnTo>
                  <a:lnTo>
                    <a:pt x="62" y="31"/>
                  </a:lnTo>
                  <a:lnTo>
                    <a:pt x="62" y="33"/>
                  </a:lnTo>
                  <a:lnTo>
                    <a:pt x="60" y="33"/>
                  </a:lnTo>
                  <a:lnTo>
                    <a:pt x="60" y="35"/>
                  </a:lnTo>
                  <a:lnTo>
                    <a:pt x="62" y="37"/>
                  </a:lnTo>
                  <a:lnTo>
                    <a:pt x="62" y="39"/>
                  </a:lnTo>
                  <a:lnTo>
                    <a:pt x="62" y="41"/>
                  </a:lnTo>
                  <a:lnTo>
                    <a:pt x="60" y="41"/>
                  </a:lnTo>
                  <a:lnTo>
                    <a:pt x="60" y="43"/>
                  </a:lnTo>
                  <a:lnTo>
                    <a:pt x="58" y="43"/>
                  </a:lnTo>
                  <a:lnTo>
                    <a:pt x="58" y="45"/>
                  </a:lnTo>
                  <a:lnTo>
                    <a:pt x="58" y="47"/>
                  </a:lnTo>
                  <a:lnTo>
                    <a:pt x="58" y="49"/>
                  </a:lnTo>
                  <a:lnTo>
                    <a:pt x="56" y="49"/>
                  </a:lnTo>
                  <a:lnTo>
                    <a:pt x="58" y="49"/>
                  </a:lnTo>
                  <a:lnTo>
                    <a:pt x="60" y="49"/>
                  </a:lnTo>
                  <a:lnTo>
                    <a:pt x="60" y="51"/>
                  </a:lnTo>
                  <a:lnTo>
                    <a:pt x="62" y="51"/>
                  </a:lnTo>
                  <a:lnTo>
                    <a:pt x="62" y="49"/>
                  </a:lnTo>
                  <a:lnTo>
                    <a:pt x="64" y="49"/>
                  </a:lnTo>
                  <a:lnTo>
                    <a:pt x="64" y="47"/>
                  </a:lnTo>
                  <a:lnTo>
                    <a:pt x="66" y="47"/>
                  </a:lnTo>
                  <a:lnTo>
                    <a:pt x="68" y="45"/>
                  </a:lnTo>
                  <a:lnTo>
                    <a:pt x="68" y="43"/>
                  </a:lnTo>
                  <a:lnTo>
                    <a:pt x="70" y="43"/>
                  </a:lnTo>
                  <a:lnTo>
                    <a:pt x="72" y="41"/>
                  </a:lnTo>
                  <a:lnTo>
                    <a:pt x="74" y="41"/>
                  </a:lnTo>
                  <a:lnTo>
                    <a:pt x="74" y="39"/>
                  </a:lnTo>
                  <a:lnTo>
                    <a:pt x="75" y="39"/>
                  </a:lnTo>
                  <a:lnTo>
                    <a:pt x="77" y="39"/>
                  </a:lnTo>
                  <a:lnTo>
                    <a:pt x="79" y="41"/>
                  </a:lnTo>
                  <a:lnTo>
                    <a:pt x="81" y="43"/>
                  </a:lnTo>
                  <a:lnTo>
                    <a:pt x="83" y="43"/>
                  </a:lnTo>
                  <a:lnTo>
                    <a:pt x="85" y="43"/>
                  </a:lnTo>
                  <a:lnTo>
                    <a:pt x="85" y="45"/>
                  </a:lnTo>
                  <a:lnTo>
                    <a:pt x="87" y="43"/>
                  </a:lnTo>
                  <a:lnTo>
                    <a:pt x="89" y="43"/>
                  </a:lnTo>
                  <a:lnTo>
                    <a:pt x="89" y="41"/>
                  </a:lnTo>
                  <a:lnTo>
                    <a:pt x="91" y="41"/>
                  </a:lnTo>
                  <a:lnTo>
                    <a:pt x="91" y="43"/>
                  </a:lnTo>
                  <a:lnTo>
                    <a:pt x="91" y="41"/>
                  </a:lnTo>
                  <a:lnTo>
                    <a:pt x="91" y="39"/>
                  </a:lnTo>
                  <a:lnTo>
                    <a:pt x="93" y="39"/>
                  </a:lnTo>
                  <a:lnTo>
                    <a:pt x="95" y="37"/>
                  </a:lnTo>
                  <a:lnTo>
                    <a:pt x="95" y="35"/>
                  </a:lnTo>
                  <a:lnTo>
                    <a:pt x="97" y="35"/>
                  </a:lnTo>
                  <a:lnTo>
                    <a:pt x="99" y="35"/>
                  </a:lnTo>
                  <a:lnTo>
                    <a:pt x="101" y="35"/>
                  </a:lnTo>
                  <a:lnTo>
                    <a:pt x="103" y="37"/>
                  </a:lnTo>
                  <a:lnTo>
                    <a:pt x="105" y="37"/>
                  </a:lnTo>
                  <a:lnTo>
                    <a:pt x="107" y="37"/>
                  </a:lnTo>
                  <a:lnTo>
                    <a:pt x="108" y="39"/>
                  </a:lnTo>
                  <a:lnTo>
                    <a:pt x="108" y="41"/>
                  </a:lnTo>
                  <a:lnTo>
                    <a:pt x="110" y="41"/>
                  </a:lnTo>
                  <a:lnTo>
                    <a:pt x="110" y="43"/>
                  </a:lnTo>
                  <a:lnTo>
                    <a:pt x="110" y="45"/>
                  </a:lnTo>
                  <a:lnTo>
                    <a:pt x="112" y="45"/>
                  </a:lnTo>
                  <a:lnTo>
                    <a:pt x="112" y="47"/>
                  </a:lnTo>
                  <a:lnTo>
                    <a:pt x="114" y="47"/>
                  </a:lnTo>
                  <a:lnTo>
                    <a:pt x="116" y="49"/>
                  </a:lnTo>
                  <a:lnTo>
                    <a:pt x="118" y="49"/>
                  </a:lnTo>
                  <a:lnTo>
                    <a:pt x="118" y="51"/>
                  </a:lnTo>
                  <a:lnTo>
                    <a:pt x="120" y="53"/>
                  </a:lnTo>
                  <a:lnTo>
                    <a:pt x="120" y="55"/>
                  </a:lnTo>
                  <a:lnTo>
                    <a:pt x="120" y="57"/>
                  </a:lnTo>
                  <a:lnTo>
                    <a:pt x="118" y="57"/>
                  </a:lnTo>
                  <a:lnTo>
                    <a:pt x="118" y="58"/>
                  </a:lnTo>
                  <a:lnTo>
                    <a:pt x="118" y="60"/>
                  </a:lnTo>
                  <a:lnTo>
                    <a:pt x="118" y="62"/>
                  </a:lnTo>
                  <a:lnTo>
                    <a:pt x="118" y="64"/>
                  </a:lnTo>
                  <a:lnTo>
                    <a:pt x="118" y="66"/>
                  </a:lnTo>
                  <a:lnTo>
                    <a:pt x="122" y="70"/>
                  </a:lnTo>
                  <a:lnTo>
                    <a:pt x="124" y="72"/>
                  </a:lnTo>
                  <a:lnTo>
                    <a:pt x="124" y="74"/>
                  </a:lnTo>
                  <a:lnTo>
                    <a:pt x="126" y="74"/>
                  </a:lnTo>
                  <a:lnTo>
                    <a:pt x="128" y="74"/>
                  </a:lnTo>
                  <a:lnTo>
                    <a:pt x="130" y="74"/>
                  </a:lnTo>
                  <a:lnTo>
                    <a:pt x="130" y="76"/>
                  </a:lnTo>
                  <a:lnTo>
                    <a:pt x="128" y="76"/>
                  </a:lnTo>
                  <a:lnTo>
                    <a:pt x="130" y="78"/>
                  </a:lnTo>
                  <a:lnTo>
                    <a:pt x="130" y="80"/>
                  </a:lnTo>
                  <a:lnTo>
                    <a:pt x="132" y="78"/>
                  </a:lnTo>
                  <a:lnTo>
                    <a:pt x="132" y="80"/>
                  </a:lnTo>
                  <a:lnTo>
                    <a:pt x="134" y="80"/>
                  </a:lnTo>
                  <a:lnTo>
                    <a:pt x="134" y="82"/>
                  </a:lnTo>
                  <a:lnTo>
                    <a:pt x="132" y="84"/>
                  </a:lnTo>
                  <a:lnTo>
                    <a:pt x="132" y="86"/>
                  </a:lnTo>
                  <a:lnTo>
                    <a:pt x="130" y="88"/>
                  </a:lnTo>
                  <a:lnTo>
                    <a:pt x="130" y="90"/>
                  </a:lnTo>
                  <a:lnTo>
                    <a:pt x="132" y="90"/>
                  </a:lnTo>
                  <a:lnTo>
                    <a:pt x="132" y="92"/>
                  </a:lnTo>
                  <a:lnTo>
                    <a:pt x="132" y="93"/>
                  </a:lnTo>
                  <a:lnTo>
                    <a:pt x="132" y="95"/>
                  </a:lnTo>
                  <a:lnTo>
                    <a:pt x="132" y="97"/>
                  </a:lnTo>
                  <a:lnTo>
                    <a:pt x="132" y="99"/>
                  </a:lnTo>
                  <a:lnTo>
                    <a:pt x="130" y="99"/>
                  </a:lnTo>
                  <a:lnTo>
                    <a:pt x="130" y="101"/>
                  </a:lnTo>
                  <a:lnTo>
                    <a:pt x="128" y="101"/>
                  </a:lnTo>
                  <a:lnTo>
                    <a:pt x="126" y="103"/>
                  </a:lnTo>
                  <a:lnTo>
                    <a:pt x="126" y="101"/>
                  </a:lnTo>
                  <a:lnTo>
                    <a:pt x="126" y="103"/>
                  </a:lnTo>
                  <a:lnTo>
                    <a:pt x="124" y="103"/>
                  </a:lnTo>
                  <a:lnTo>
                    <a:pt x="124" y="105"/>
                  </a:lnTo>
                  <a:lnTo>
                    <a:pt x="124" y="103"/>
                  </a:lnTo>
                  <a:lnTo>
                    <a:pt x="122" y="103"/>
                  </a:lnTo>
                  <a:lnTo>
                    <a:pt x="122" y="101"/>
                  </a:lnTo>
                  <a:lnTo>
                    <a:pt x="120" y="101"/>
                  </a:lnTo>
                  <a:lnTo>
                    <a:pt x="116" y="101"/>
                  </a:lnTo>
                  <a:lnTo>
                    <a:pt x="114" y="101"/>
                  </a:lnTo>
                  <a:lnTo>
                    <a:pt x="110" y="101"/>
                  </a:lnTo>
                  <a:lnTo>
                    <a:pt x="108" y="101"/>
                  </a:lnTo>
                  <a:lnTo>
                    <a:pt x="107" y="101"/>
                  </a:lnTo>
                  <a:lnTo>
                    <a:pt x="105" y="103"/>
                  </a:lnTo>
                  <a:lnTo>
                    <a:pt x="103" y="101"/>
                  </a:lnTo>
                  <a:lnTo>
                    <a:pt x="101" y="101"/>
                  </a:lnTo>
                  <a:lnTo>
                    <a:pt x="99" y="101"/>
                  </a:lnTo>
                  <a:lnTo>
                    <a:pt x="97" y="101"/>
                  </a:lnTo>
                  <a:lnTo>
                    <a:pt x="95" y="101"/>
                  </a:lnTo>
                  <a:lnTo>
                    <a:pt x="95" y="103"/>
                  </a:lnTo>
                  <a:lnTo>
                    <a:pt x="93" y="103"/>
                  </a:lnTo>
                  <a:lnTo>
                    <a:pt x="91" y="103"/>
                  </a:lnTo>
                  <a:lnTo>
                    <a:pt x="91" y="105"/>
                  </a:lnTo>
                  <a:lnTo>
                    <a:pt x="89" y="105"/>
                  </a:lnTo>
                  <a:lnTo>
                    <a:pt x="89" y="107"/>
                  </a:lnTo>
                  <a:lnTo>
                    <a:pt x="87" y="109"/>
                  </a:lnTo>
                  <a:lnTo>
                    <a:pt x="87" y="111"/>
                  </a:lnTo>
                  <a:lnTo>
                    <a:pt x="85" y="111"/>
                  </a:lnTo>
                  <a:lnTo>
                    <a:pt x="85" y="113"/>
                  </a:lnTo>
                  <a:lnTo>
                    <a:pt x="83" y="113"/>
                  </a:lnTo>
                  <a:lnTo>
                    <a:pt x="83" y="115"/>
                  </a:lnTo>
                  <a:lnTo>
                    <a:pt x="81" y="115"/>
                  </a:lnTo>
                  <a:lnTo>
                    <a:pt x="79" y="117"/>
                  </a:lnTo>
                  <a:lnTo>
                    <a:pt x="79" y="119"/>
                  </a:lnTo>
                  <a:lnTo>
                    <a:pt x="81" y="121"/>
                  </a:lnTo>
                  <a:lnTo>
                    <a:pt x="81" y="123"/>
                  </a:lnTo>
                  <a:lnTo>
                    <a:pt x="83" y="125"/>
                  </a:lnTo>
                  <a:lnTo>
                    <a:pt x="83" y="128"/>
                  </a:lnTo>
                  <a:lnTo>
                    <a:pt x="83" y="130"/>
                  </a:lnTo>
                  <a:lnTo>
                    <a:pt x="85" y="130"/>
                  </a:lnTo>
                  <a:lnTo>
                    <a:pt x="87" y="132"/>
                  </a:lnTo>
                  <a:lnTo>
                    <a:pt x="87" y="134"/>
                  </a:lnTo>
                  <a:lnTo>
                    <a:pt x="85" y="138"/>
                  </a:lnTo>
                  <a:lnTo>
                    <a:pt x="89" y="144"/>
                  </a:lnTo>
                  <a:lnTo>
                    <a:pt x="89" y="146"/>
                  </a:lnTo>
                  <a:lnTo>
                    <a:pt x="89" y="144"/>
                  </a:lnTo>
                  <a:lnTo>
                    <a:pt x="87" y="142"/>
                  </a:lnTo>
                  <a:lnTo>
                    <a:pt x="87" y="140"/>
                  </a:lnTo>
                  <a:lnTo>
                    <a:pt x="85" y="138"/>
                  </a:lnTo>
                  <a:lnTo>
                    <a:pt x="83" y="138"/>
                  </a:lnTo>
                  <a:lnTo>
                    <a:pt x="79" y="138"/>
                  </a:lnTo>
                  <a:lnTo>
                    <a:pt x="79" y="136"/>
                  </a:lnTo>
                  <a:lnTo>
                    <a:pt x="81" y="134"/>
                  </a:lnTo>
                  <a:lnTo>
                    <a:pt x="79" y="134"/>
                  </a:lnTo>
                  <a:lnTo>
                    <a:pt x="79" y="136"/>
                  </a:lnTo>
                  <a:lnTo>
                    <a:pt x="77" y="134"/>
                  </a:lnTo>
                  <a:lnTo>
                    <a:pt x="75" y="132"/>
                  </a:lnTo>
                  <a:lnTo>
                    <a:pt x="75" y="130"/>
                  </a:lnTo>
                  <a:lnTo>
                    <a:pt x="74" y="132"/>
                  </a:lnTo>
                  <a:lnTo>
                    <a:pt x="74" y="130"/>
                  </a:lnTo>
                  <a:lnTo>
                    <a:pt x="72" y="130"/>
                  </a:lnTo>
                  <a:lnTo>
                    <a:pt x="72" y="128"/>
                  </a:lnTo>
                  <a:lnTo>
                    <a:pt x="70" y="128"/>
                  </a:lnTo>
                  <a:lnTo>
                    <a:pt x="70" y="130"/>
                  </a:lnTo>
                  <a:lnTo>
                    <a:pt x="68" y="130"/>
                  </a:lnTo>
                  <a:lnTo>
                    <a:pt x="64" y="130"/>
                  </a:lnTo>
                  <a:lnTo>
                    <a:pt x="62" y="130"/>
                  </a:lnTo>
                  <a:lnTo>
                    <a:pt x="60" y="130"/>
                  </a:lnTo>
                  <a:lnTo>
                    <a:pt x="58" y="130"/>
                  </a:lnTo>
                  <a:lnTo>
                    <a:pt x="56" y="128"/>
                  </a:lnTo>
                  <a:lnTo>
                    <a:pt x="58" y="125"/>
                  </a:lnTo>
                  <a:lnTo>
                    <a:pt x="56" y="123"/>
                  </a:lnTo>
                  <a:lnTo>
                    <a:pt x="58" y="121"/>
                  </a:lnTo>
                  <a:lnTo>
                    <a:pt x="58" y="119"/>
                  </a:lnTo>
                  <a:lnTo>
                    <a:pt x="58" y="117"/>
                  </a:lnTo>
                  <a:lnTo>
                    <a:pt x="56" y="117"/>
                  </a:lnTo>
                  <a:lnTo>
                    <a:pt x="54" y="117"/>
                  </a:lnTo>
                  <a:lnTo>
                    <a:pt x="52" y="115"/>
                  </a:lnTo>
                  <a:lnTo>
                    <a:pt x="52" y="117"/>
                  </a:lnTo>
                  <a:lnTo>
                    <a:pt x="50" y="117"/>
                  </a:lnTo>
                  <a:lnTo>
                    <a:pt x="48" y="117"/>
                  </a:lnTo>
                  <a:lnTo>
                    <a:pt x="46" y="117"/>
                  </a:lnTo>
                  <a:lnTo>
                    <a:pt x="44" y="117"/>
                  </a:lnTo>
                  <a:lnTo>
                    <a:pt x="42" y="117"/>
                  </a:lnTo>
                  <a:lnTo>
                    <a:pt x="42" y="119"/>
                  </a:lnTo>
                  <a:lnTo>
                    <a:pt x="42" y="121"/>
                  </a:lnTo>
                  <a:lnTo>
                    <a:pt x="44" y="123"/>
                  </a:lnTo>
                  <a:lnTo>
                    <a:pt x="44" y="125"/>
                  </a:lnTo>
                  <a:lnTo>
                    <a:pt x="42" y="125"/>
                  </a:lnTo>
                  <a:lnTo>
                    <a:pt x="42" y="128"/>
                  </a:lnTo>
                  <a:lnTo>
                    <a:pt x="42" y="130"/>
                  </a:lnTo>
                  <a:lnTo>
                    <a:pt x="42" y="132"/>
                  </a:lnTo>
                  <a:lnTo>
                    <a:pt x="42" y="134"/>
                  </a:lnTo>
                  <a:lnTo>
                    <a:pt x="42" y="138"/>
                  </a:lnTo>
                  <a:lnTo>
                    <a:pt x="42" y="140"/>
                  </a:lnTo>
                  <a:lnTo>
                    <a:pt x="41" y="140"/>
                  </a:lnTo>
                  <a:lnTo>
                    <a:pt x="41" y="142"/>
                  </a:lnTo>
                  <a:lnTo>
                    <a:pt x="39" y="144"/>
                  </a:lnTo>
                  <a:lnTo>
                    <a:pt x="39" y="146"/>
                  </a:lnTo>
                  <a:lnTo>
                    <a:pt x="37" y="148"/>
                  </a:lnTo>
                  <a:lnTo>
                    <a:pt x="37" y="150"/>
                  </a:lnTo>
                  <a:lnTo>
                    <a:pt x="35" y="152"/>
                  </a:lnTo>
                  <a:lnTo>
                    <a:pt x="35" y="154"/>
                  </a:lnTo>
                  <a:lnTo>
                    <a:pt x="35" y="156"/>
                  </a:lnTo>
                  <a:lnTo>
                    <a:pt x="35" y="158"/>
                  </a:lnTo>
                  <a:lnTo>
                    <a:pt x="35" y="159"/>
                  </a:lnTo>
                  <a:lnTo>
                    <a:pt x="33" y="161"/>
                  </a:lnTo>
                  <a:lnTo>
                    <a:pt x="31" y="163"/>
                  </a:lnTo>
                  <a:lnTo>
                    <a:pt x="31" y="165"/>
                  </a:lnTo>
                  <a:lnTo>
                    <a:pt x="29" y="167"/>
                  </a:lnTo>
                  <a:lnTo>
                    <a:pt x="29" y="169"/>
                  </a:lnTo>
                  <a:lnTo>
                    <a:pt x="29" y="171"/>
                  </a:lnTo>
                  <a:lnTo>
                    <a:pt x="29" y="173"/>
                  </a:lnTo>
                  <a:lnTo>
                    <a:pt x="29" y="175"/>
                  </a:lnTo>
                  <a:lnTo>
                    <a:pt x="29" y="177"/>
                  </a:lnTo>
                  <a:lnTo>
                    <a:pt x="29" y="179"/>
                  </a:lnTo>
                  <a:lnTo>
                    <a:pt x="31" y="181"/>
                  </a:lnTo>
                  <a:lnTo>
                    <a:pt x="31" y="183"/>
                  </a:lnTo>
                  <a:lnTo>
                    <a:pt x="31" y="185"/>
                  </a:lnTo>
                  <a:lnTo>
                    <a:pt x="31" y="187"/>
                  </a:lnTo>
                  <a:lnTo>
                    <a:pt x="33" y="187"/>
                  </a:lnTo>
                  <a:lnTo>
                    <a:pt x="35" y="187"/>
                  </a:lnTo>
                  <a:lnTo>
                    <a:pt x="35" y="185"/>
                  </a:lnTo>
                  <a:lnTo>
                    <a:pt x="39" y="185"/>
                  </a:lnTo>
                  <a:lnTo>
                    <a:pt x="41" y="185"/>
                  </a:lnTo>
                  <a:lnTo>
                    <a:pt x="41" y="187"/>
                  </a:lnTo>
                  <a:lnTo>
                    <a:pt x="41" y="191"/>
                  </a:lnTo>
                  <a:lnTo>
                    <a:pt x="42" y="194"/>
                  </a:lnTo>
                  <a:lnTo>
                    <a:pt x="42" y="196"/>
                  </a:lnTo>
                  <a:lnTo>
                    <a:pt x="44" y="198"/>
                  </a:lnTo>
                  <a:lnTo>
                    <a:pt x="44" y="196"/>
                  </a:lnTo>
                  <a:lnTo>
                    <a:pt x="46" y="198"/>
                  </a:lnTo>
                  <a:lnTo>
                    <a:pt x="46" y="200"/>
                  </a:lnTo>
                  <a:lnTo>
                    <a:pt x="46" y="202"/>
                  </a:lnTo>
                  <a:lnTo>
                    <a:pt x="46" y="204"/>
                  </a:lnTo>
                  <a:lnTo>
                    <a:pt x="48" y="206"/>
                  </a:lnTo>
                  <a:lnTo>
                    <a:pt x="48" y="208"/>
                  </a:lnTo>
                  <a:lnTo>
                    <a:pt x="48" y="210"/>
                  </a:lnTo>
                  <a:lnTo>
                    <a:pt x="48" y="212"/>
                  </a:lnTo>
                  <a:lnTo>
                    <a:pt x="48" y="214"/>
                  </a:lnTo>
                  <a:lnTo>
                    <a:pt x="50" y="214"/>
                  </a:lnTo>
                  <a:lnTo>
                    <a:pt x="50" y="216"/>
                  </a:lnTo>
                  <a:lnTo>
                    <a:pt x="50" y="218"/>
                  </a:lnTo>
                  <a:lnTo>
                    <a:pt x="52" y="218"/>
                  </a:lnTo>
                  <a:lnTo>
                    <a:pt x="50" y="218"/>
                  </a:lnTo>
                  <a:lnTo>
                    <a:pt x="48" y="214"/>
                  </a:lnTo>
                  <a:lnTo>
                    <a:pt x="48" y="212"/>
                  </a:lnTo>
                  <a:lnTo>
                    <a:pt x="46" y="208"/>
                  </a:lnTo>
                  <a:lnTo>
                    <a:pt x="46" y="210"/>
                  </a:lnTo>
                  <a:lnTo>
                    <a:pt x="44" y="210"/>
                  </a:lnTo>
                  <a:lnTo>
                    <a:pt x="44" y="212"/>
                  </a:lnTo>
                  <a:lnTo>
                    <a:pt x="44" y="214"/>
                  </a:lnTo>
                  <a:lnTo>
                    <a:pt x="46" y="216"/>
                  </a:lnTo>
                  <a:lnTo>
                    <a:pt x="48" y="216"/>
                  </a:lnTo>
                  <a:lnTo>
                    <a:pt x="48" y="218"/>
                  </a:lnTo>
                  <a:lnTo>
                    <a:pt x="48" y="220"/>
                  </a:lnTo>
                  <a:lnTo>
                    <a:pt x="50" y="220"/>
                  </a:lnTo>
                  <a:lnTo>
                    <a:pt x="52" y="220"/>
                  </a:lnTo>
                  <a:lnTo>
                    <a:pt x="52" y="218"/>
                  </a:lnTo>
                  <a:lnTo>
                    <a:pt x="52" y="220"/>
                  </a:lnTo>
                  <a:lnTo>
                    <a:pt x="54" y="220"/>
                  </a:lnTo>
                  <a:lnTo>
                    <a:pt x="54" y="222"/>
                  </a:lnTo>
                  <a:lnTo>
                    <a:pt x="56" y="222"/>
                  </a:lnTo>
                  <a:lnTo>
                    <a:pt x="58" y="224"/>
                  </a:lnTo>
                  <a:lnTo>
                    <a:pt x="60" y="224"/>
                  </a:lnTo>
                  <a:lnTo>
                    <a:pt x="62" y="224"/>
                  </a:lnTo>
                  <a:lnTo>
                    <a:pt x="64" y="224"/>
                  </a:lnTo>
                  <a:lnTo>
                    <a:pt x="66" y="224"/>
                  </a:lnTo>
                  <a:lnTo>
                    <a:pt x="68" y="224"/>
                  </a:lnTo>
                  <a:lnTo>
                    <a:pt x="68" y="226"/>
                  </a:lnTo>
                  <a:lnTo>
                    <a:pt x="70" y="227"/>
                  </a:lnTo>
                  <a:lnTo>
                    <a:pt x="70" y="229"/>
                  </a:lnTo>
                  <a:lnTo>
                    <a:pt x="72" y="229"/>
                  </a:lnTo>
                  <a:lnTo>
                    <a:pt x="72" y="231"/>
                  </a:lnTo>
                  <a:lnTo>
                    <a:pt x="75" y="233"/>
                  </a:lnTo>
                  <a:lnTo>
                    <a:pt x="75" y="235"/>
                  </a:lnTo>
                  <a:lnTo>
                    <a:pt x="75" y="237"/>
                  </a:lnTo>
                  <a:lnTo>
                    <a:pt x="74" y="237"/>
                  </a:lnTo>
                  <a:lnTo>
                    <a:pt x="74" y="239"/>
                  </a:lnTo>
                  <a:lnTo>
                    <a:pt x="72" y="241"/>
                  </a:lnTo>
                  <a:lnTo>
                    <a:pt x="70" y="241"/>
                  </a:lnTo>
                  <a:lnTo>
                    <a:pt x="68" y="239"/>
                  </a:lnTo>
                  <a:lnTo>
                    <a:pt x="66" y="239"/>
                  </a:lnTo>
                  <a:lnTo>
                    <a:pt x="64" y="241"/>
                  </a:lnTo>
                  <a:lnTo>
                    <a:pt x="62" y="243"/>
                  </a:lnTo>
                  <a:lnTo>
                    <a:pt x="60" y="243"/>
                  </a:lnTo>
                  <a:lnTo>
                    <a:pt x="58" y="241"/>
                  </a:lnTo>
                  <a:lnTo>
                    <a:pt x="60" y="239"/>
                  </a:lnTo>
                  <a:lnTo>
                    <a:pt x="60" y="237"/>
                  </a:lnTo>
                  <a:lnTo>
                    <a:pt x="60" y="235"/>
                  </a:lnTo>
                  <a:lnTo>
                    <a:pt x="60" y="233"/>
                  </a:lnTo>
                  <a:lnTo>
                    <a:pt x="58" y="233"/>
                  </a:lnTo>
                  <a:lnTo>
                    <a:pt x="56" y="233"/>
                  </a:lnTo>
                  <a:lnTo>
                    <a:pt x="56" y="231"/>
                  </a:lnTo>
                  <a:lnTo>
                    <a:pt x="54" y="229"/>
                  </a:lnTo>
                  <a:lnTo>
                    <a:pt x="54" y="231"/>
                  </a:lnTo>
                  <a:lnTo>
                    <a:pt x="52" y="231"/>
                  </a:lnTo>
                  <a:lnTo>
                    <a:pt x="50" y="229"/>
                  </a:lnTo>
                  <a:lnTo>
                    <a:pt x="48" y="229"/>
                  </a:lnTo>
                  <a:lnTo>
                    <a:pt x="48" y="227"/>
                  </a:lnTo>
                  <a:lnTo>
                    <a:pt x="46" y="226"/>
                  </a:lnTo>
                  <a:lnTo>
                    <a:pt x="44" y="227"/>
                  </a:lnTo>
                  <a:lnTo>
                    <a:pt x="46" y="229"/>
                  </a:lnTo>
                  <a:lnTo>
                    <a:pt x="44" y="229"/>
                  </a:lnTo>
                  <a:lnTo>
                    <a:pt x="44" y="231"/>
                  </a:lnTo>
                  <a:lnTo>
                    <a:pt x="44" y="229"/>
                  </a:lnTo>
                  <a:lnTo>
                    <a:pt x="42" y="229"/>
                  </a:lnTo>
                  <a:lnTo>
                    <a:pt x="42" y="227"/>
                  </a:lnTo>
                  <a:lnTo>
                    <a:pt x="41" y="227"/>
                  </a:lnTo>
                  <a:lnTo>
                    <a:pt x="41" y="226"/>
                  </a:lnTo>
                  <a:lnTo>
                    <a:pt x="39" y="224"/>
                  </a:lnTo>
                  <a:lnTo>
                    <a:pt x="37" y="224"/>
                  </a:lnTo>
                  <a:lnTo>
                    <a:pt x="37" y="222"/>
                  </a:lnTo>
                  <a:lnTo>
                    <a:pt x="37" y="220"/>
                  </a:lnTo>
                  <a:lnTo>
                    <a:pt x="39" y="220"/>
                  </a:lnTo>
                  <a:lnTo>
                    <a:pt x="37" y="220"/>
                  </a:lnTo>
                  <a:lnTo>
                    <a:pt x="35" y="218"/>
                  </a:lnTo>
                  <a:lnTo>
                    <a:pt x="33" y="216"/>
                  </a:lnTo>
                  <a:lnTo>
                    <a:pt x="31" y="216"/>
                  </a:lnTo>
                  <a:lnTo>
                    <a:pt x="33" y="214"/>
                  </a:lnTo>
                  <a:lnTo>
                    <a:pt x="31" y="212"/>
                  </a:lnTo>
                  <a:lnTo>
                    <a:pt x="31" y="210"/>
                  </a:lnTo>
                  <a:lnTo>
                    <a:pt x="29" y="210"/>
                  </a:lnTo>
                  <a:lnTo>
                    <a:pt x="27" y="210"/>
                  </a:lnTo>
                  <a:lnTo>
                    <a:pt x="27" y="208"/>
                  </a:lnTo>
                  <a:lnTo>
                    <a:pt x="25" y="206"/>
                  </a:lnTo>
                  <a:lnTo>
                    <a:pt x="23" y="206"/>
                  </a:lnTo>
                  <a:lnTo>
                    <a:pt x="23" y="204"/>
                  </a:lnTo>
                  <a:lnTo>
                    <a:pt x="23" y="202"/>
                  </a:lnTo>
                  <a:lnTo>
                    <a:pt x="21" y="200"/>
                  </a:lnTo>
                  <a:lnTo>
                    <a:pt x="21" y="198"/>
                  </a:lnTo>
                  <a:lnTo>
                    <a:pt x="19" y="200"/>
                  </a:lnTo>
                  <a:lnTo>
                    <a:pt x="17" y="200"/>
                  </a:lnTo>
                  <a:lnTo>
                    <a:pt x="17" y="202"/>
                  </a:lnTo>
                  <a:lnTo>
                    <a:pt x="17" y="204"/>
                  </a:lnTo>
                  <a:lnTo>
                    <a:pt x="15" y="202"/>
                  </a:lnTo>
                  <a:lnTo>
                    <a:pt x="15" y="200"/>
                  </a:lnTo>
                  <a:lnTo>
                    <a:pt x="13" y="198"/>
                  </a:lnTo>
                  <a:lnTo>
                    <a:pt x="13" y="196"/>
                  </a:lnTo>
                  <a:lnTo>
                    <a:pt x="13" y="194"/>
                  </a:lnTo>
                  <a:lnTo>
                    <a:pt x="15" y="193"/>
                  </a:lnTo>
                  <a:lnTo>
                    <a:pt x="15" y="191"/>
                  </a:lnTo>
                  <a:lnTo>
                    <a:pt x="15" y="189"/>
                  </a:lnTo>
                  <a:lnTo>
                    <a:pt x="15" y="187"/>
                  </a:lnTo>
                  <a:lnTo>
                    <a:pt x="15" y="185"/>
                  </a:lnTo>
                  <a:lnTo>
                    <a:pt x="17" y="185"/>
                  </a:lnTo>
                  <a:lnTo>
                    <a:pt x="17" y="183"/>
                  </a:lnTo>
                  <a:lnTo>
                    <a:pt x="17" y="181"/>
                  </a:lnTo>
                  <a:lnTo>
                    <a:pt x="19" y="177"/>
                  </a:lnTo>
                  <a:lnTo>
                    <a:pt x="19" y="175"/>
                  </a:lnTo>
                  <a:lnTo>
                    <a:pt x="21" y="171"/>
                  </a:lnTo>
                  <a:lnTo>
                    <a:pt x="21" y="169"/>
                  </a:lnTo>
                  <a:lnTo>
                    <a:pt x="23" y="167"/>
                  </a:lnTo>
                  <a:lnTo>
                    <a:pt x="23" y="165"/>
                  </a:lnTo>
                  <a:lnTo>
                    <a:pt x="23" y="163"/>
                  </a:lnTo>
                  <a:lnTo>
                    <a:pt x="23" y="161"/>
                  </a:lnTo>
                  <a:lnTo>
                    <a:pt x="25" y="161"/>
                  </a:lnTo>
                  <a:lnTo>
                    <a:pt x="25" y="159"/>
                  </a:lnTo>
                  <a:lnTo>
                    <a:pt x="27" y="158"/>
                  </a:lnTo>
                  <a:lnTo>
                    <a:pt x="29" y="158"/>
                  </a:lnTo>
                  <a:lnTo>
                    <a:pt x="29" y="156"/>
                  </a:lnTo>
                  <a:lnTo>
                    <a:pt x="31" y="154"/>
                  </a:lnTo>
                  <a:lnTo>
                    <a:pt x="31" y="152"/>
                  </a:lnTo>
                  <a:lnTo>
                    <a:pt x="33" y="152"/>
                  </a:lnTo>
                  <a:lnTo>
                    <a:pt x="35" y="148"/>
                  </a:lnTo>
                  <a:lnTo>
                    <a:pt x="35" y="146"/>
                  </a:lnTo>
                  <a:lnTo>
                    <a:pt x="37" y="144"/>
                  </a:lnTo>
                  <a:lnTo>
                    <a:pt x="37" y="142"/>
                  </a:lnTo>
                  <a:lnTo>
                    <a:pt x="35" y="140"/>
                  </a:lnTo>
                  <a:lnTo>
                    <a:pt x="35" y="138"/>
                  </a:lnTo>
                  <a:lnTo>
                    <a:pt x="33" y="136"/>
                  </a:lnTo>
                  <a:lnTo>
                    <a:pt x="33" y="134"/>
                  </a:lnTo>
                  <a:lnTo>
                    <a:pt x="33" y="132"/>
                  </a:lnTo>
                  <a:lnTo>
                    <a:pt x="33" y="130"/>
                  </a:lnTo>
                  <a:lnTo>
                    <a:pt x="31" y="130"/>
                  </a:lnTo>
                  <a:lnTo>
                    <a:pt x="31" y="128"/>
                  </a:lnTo>
                  <a:lnTo>
                    <a:pt x="29" y="123"/>
                  </a:lnTo>
                  <a:lnTo>
                    <a:pt x="29" y="121"/>
                  </a:lnTo>
                  <a:lnTo>
                    <a:pt x="29" y="117"/>
                  </a:lnTo>
                  <a:lnTo>
                    <a:pt x="29" y="115"/>
                  </a:lnTo>
                  <a:lnTo>
                    <a:pt x="29" y="113"/>
                  </a:lnTo>
                  <a:lnTo>
                    <a:pt x="29" y="111"/>
                  </a:lnTo>
                  <a:lnTo>
                    <a:pt x="27" y="109"/>
                  </a:lnTo>
                  <a:lnTo>
                    <a:pt x="27" y="107"/>
                  </a:lnTo>
                  <a:lnTo>
                    <a:pt x="25" y="107"/>
                  </a:lnTo>
                  <a:lnTo>
                    <a:pt x="25" y="105"/>
                  </a:lnTo>
                  <a:lnTo>
                    <a:pt x="23" y="105"/>
                  </a:lnTo>
                  <a:lnTo>
                    <a:pt x="19" y="103"/>
                  </a:lnTo>
                  <a:lnTo>
                    <a:pt x="19" y="101"/>
                  </a:lnTo>
                  <a:lnTo>
                    <a:pt x="19" y="99"/>
                  </a:lnTo>
                  <a:lnTo>
                    <a:pt x="17" y="99"/>
                  </a:lnTo>
                  <a:lnTo>
                    <a:pt x="17" y="97"/>
                  </a:lnTo>
                  <a:lnTo>
                    <a:pt x="15" y="95"/>
                  </a:lnTo>
                  <a:lnTo>
                    <a:pt x="13" y="93"/>
                  </a:lnTo>
                  <a:lnTo>
                    <a:pt x="15" y="93"/>
                  </a:lnTo>
                  <a:lnTo>
                    <a:pt x="13" y="93"/>
                  </a:lnTo>
                  <a:lnTo>
                    <a:pt x="13" y="92"/>
                  </a:lnTo>
                  <a:lnTo>
                    <a:pt x="13" y="90"/>
                  </a:lnTo>
                  <a:lnTo>
                    <a:pt x="13" y="88"/>
                  </a:lnTo>
                  <a:lnTo>
                    <a:pt x="17" y="88"/>
                  </a:lnTo>
                  <a:lnTo>
                    <a:pt x="17" y="86"/>
                  </a:lnTo>
                  <a:lnTo>
                    <a:pt x="19" y="86"/>
                  </a:lnTo>
                  <a:lnTo>
                    <a:pt x="19" y="84"/>
                  </a:lnTo>
                  <a:lnTo>
                    <a:pt x="19" y="82"/>
                  </a:lnTo>
                  <a:lnTo>
                    <a:pt x="19" y="80"/>
                  </a:lnTo>
                  <a:lnTo>
                    <a:pt x="19" y="76"/>
                  </a:lnTo>
                  <a:lnTo>
                    <a:pt x="21" y="74"/>
                  </a:lnTo>
                  <a:lnTo>
                    <a:pt x="21" y="72"/>
                  </a:lnTo>
                  <a:lnTo>
                    <a:pt x="23" y="72"/>
                  </a:lnTo>
                  <a:lnTo>
                    <a:pt x="23" y="74"/>
                  </a:lnTo>
                  <a:lnTo>
                    <a:pt x="23" y="72"/>
                  </a:lnTo>
                  <a:lnTo>
                    <a:pt x="25" y="70"/>
                  </a:lnTo>
                  <a:lnTo>
                    <a:pt x="25" y="68"/>
                  </a:lnTo>
                  <a:lnTo>
                    <a:pt x="23" y="68"/>
                  </a:lnTo>
                  <a:lnTo>
                    <a:pt x="21" y="70"/>
                  </a:lnTo>
                  <a:lnTo>
                    <a:pt x="21" y="68"/>
                  </a:lnTo>
                  <a:lnTo>
                    <a:pt x="19" y="64"/>
                  </a:lnTo>
                  <a:lnTo>
                    <a:pt x="17" y="62"/>
                  </a:lnTo>
                  <a:lnTo>
                    <a:pt x="19" y="62"/>
                  </a:lnTo>
                  <a:lnTo>
                    <a:pt x="19" y="60"/>
                  </a:lnTo>
                  <a:lnTo>
                    <a:pt x="19" y="58"/>
                  </a:lnTo>
                  <a:lnTo>
                    <a:pt x="17" y="58"/>
                  </a:lnTo>
                  <a:lnTo>
                    <a:pt x="15" y="57"/>
                  </a:lnTo>
                  <a:lnTo>
                    <a:pt x="15" y="55"/>
                  </a:lnTo>
                  <a:lnTo>
                    <a:pt x="13" y="55"/>
                  </a:lnTo>
                  <a:lnTo>
                    <a:pt x="11" y="53"/>
                  </a:lnTo>
                  <a:lnTo>
                    <a:pt x="11" y="51"/>
                  </a:lnTo>
                  <a:lnTo>
                    <a:pt x="9" y="49"/>
                  </a:lnTo>
                  <a:lnTo>
                    <a:pt x="7" y="49"/>
                  </a:lnTo>
                  <a:lnTo>
                    <a:pt x="7" y="47"/>
                  </a:lnTo>
                  <a:lnTo>
                    <a:pt x="6" y="45"/>
                  </a:lnTo>
                  <a:lnTo>
                    <a:pt x="6" y="43"/>
                  </a:lnTo>
                  <a:lnTo>
                    <a:pt x="6" y="39"/>
                  </a:lnTo>
                  <a:lnTo>
                    <a:pt x="4" y="39"/>
                  </a:lnTo>
                  <a:lnTo>
                    <a:pt x="4" y="37"/>
                  </a:lnTo>
                  <a:lnTo>
                    <a:pt x="2" y="37"/>
                  </a:lnTo>
                  <a:lnTo>
                    <a:pt x="2" y="35"/>
                  </a:lnTo>
                  <a:lnTo>
                    <a:pt x="0" y="33"/>
                  </a:lnTo>
                  <a:lnTo>
                    <a:pt x="0" y="31"/>
                  </a:lnTo>
                  <a:lnTo>
                    <a:pt x="0" y="33"/>
                  </a:lnTo>
                  <a:lnTo>
                    <a:pt x="2" y="33"/>
                  </a:lnTo>
                  <a:lnTo>
                    <a:pt x="4" y="33"/>
                  </a:lnTo>
                  <a:lnTo>
                    <a:pt x="6" y="33"/>
                  </a:lnTo>
                  <a:lnTo>
                    <a:pt x="7" y="33"/>
                  </a:lnTo>
                  <a:lnTo>
                    <a:pt x="7" y="31"/>
                  </a:lnTo>
                  <a:lnTo>
                    <a:pt x="6" y="27"/>
                  </a:lnTo>
                  <a:lnTo>
                    <a:pt x="6" y="25"/>
                  </a:lnTo>
                  <a:lnTo>
                    <a:pt x="7" y="24"/>
                  </a:lnTo>
                  <a:lnTo>
                    <a:pt x="7" y="22"/>
                  </a:lnTo>
                  <a:lnTo>
                    <a:pt x="7" y="20"/>
                  </a:lnTo>
                  <a:lnTo>
                    <a:pt x="7" y="18"/>
                  </a:lnTo>
                  <a:lnTo>
                    <a:pt x="7" y="16"/>
                  </a:lnTo>
                  <a:lnTo>
                    <a:pt x="9" y="16"/>
                  </a:lnTo>
                  <a:lnTo>
                    <a:pt x="11" y="14"/>
                  </a:lnTo>
                  <a:lnTo>
                    <a:pt x="11" y="12"/>
                  </a:lnTo>
                  <a:lnTo>
                    <a:pt x="13" y="12"/>
                  </a:lnTo>
                  <a:lnTo>
                    <a:pt x="13" y="14"/>
                  </a:lnTo>
                  <a:lnTo>
                    <a:pt x="15" y="14"/>
                  </a:lnTo>
                  <a:lnTo>
                    <a:pt x="17" y="14"/>
                  </a:lnTo>
                  <a:lnTo>
                    <a:pt x="19" y="14"/>
                  </a:lnTo>
                  <a:lnTo>
                    <a:pt x="21" y="14"/>
                  </a:lnTo>
                  <a:lnTo>
                    <a:pt x="23" y="12"/>
                  </a:lnTo>
                  <a:lnTo>
                    <a:pt x="25" y="12"/>
                  </a:lnTo>
                  <a:lnTo>
                    <a:pt x="27" y="12"/>
                  </a:lnTo>
                  <a:lnTo>
                    <a:pt x="27" y="10"/>
                  </a:lnTo>
                  <a:lnTo>
                    <a:pt x="27" y="8"/>
                  </a:lnTo>
                  <a:lnTo>
                    <a:pt x="27" y="6"/>
                  </a:lnTo>
                  <a:lnTo>
                    <a:pt x="29" y="6"/>
                  </a:lnTo>
                  <a:lnTo>
                    <a:pt x="31" y="6"/>
                  </a:lnTo>
                  <a:lnTo>
                    <a:pt x="31" y="8"/>
                  </a:lnTo>
                  <a:lnTo>
                    <a:pt x="33" y="6"/>
                  </a:lnTo>
                  <a:lnTo>
                    <a:pt x="35" y="6"/>
                  </a:lnTo>
                  <a:lnTo>
                    <a:pt x="35" y="4"/>
                  </a:lnTo>
                  <a:lnTo>
                    <a:pt x="35" y="2"/>
                  </a:lnTo>
                  <a:lnTo>
                    <a:pt x="37" y="4"/>
                  </a:lnTo>
                  <a:lnTo>
                    <a:pt x="39" y="2"/>
                  </a:lnTo>
                  <a:lnTo>
                    <a:pt x="41" y="2"/>
                  </a:lnTo>
                  <a:lnTo>
                    <a:pt x="42" y="0"/>
                  </a:lnTo>
                  <a:lnTo>
                    <a:pt x="42" y="2"/>
                  </a:lnTo>
                  <a:lnTo>
                    <a:pt x="44" y="2"/>
                  </a:lnTo>
                  <a:close/>
                  <a:moveTo>
                    <a:pt x="17" y="206"/>
                  </a:moveTo>
                  <a:lnTo>
                    <a:pt x="17" y="208"/>
                  </a:lnTo>
                  <a:lnTo>
                    <a:pt x="15" y="210"/>
                  </a:lnTo>
                  <a:lnTo>
                    <a:pt x="15" y="208"/>
                  </a:lnTo>
                  <a:lnTo>
                    <a:pt x="15" y="206"/>
                  </a:lnTo>
                  <a:lnTo>
                    <a:pt x="15" y="202"/>
                  </a:lnTo>
                  <a:lnTo>
                    <a:pt x="15" y="204"/>
                  </a:lnTo>
                  <a:lnTo>
                    <a:pt x="17" y="204"/>
                  </a:lnTo>
                  <a:lnTo>
                    <a:pt x="17" y="206"/>
                  </a:lnTo>
                  <a:close/>
                  <a:moveTo>
                    <a:pt x="81" y="140"/>
                  </a:moveTo>
                  <a:lnTo>
                    <a:pt x="81" y="142"/>
                  </a:lnTo>
                  <a:lnTo>
                    <a:pt x="79" y="142"/>
                  </a:lnTo>
                  <a:lnTo>
                    <a:pt x="79" y="140"/>
                  </a:lnTo>
                  <a:lnTo>
                    <a:pt x="79" y="138"/>
                  </a:lnTo>
                  <a:lnTo>
                    <a:pt x="81" y="138"/>
                  </a:lnTo>
                  <a:lnTo>
                    <a:pt x="81" y="140"/>
                  </a:lnTo>
                  <a:close/>
                  <a:moveTo>
                    <a:pt x="42" y="183"/>
                  </a:moveTo>
                  <a:lnTo>
                    <a:pt x="41" y="183"/>
                  </a:lnTo>
                  <a:lnTo>
                    <a:pt x="41" y="181"/>
                  </a:lnTo>
                  <a:lnTo>
                    <a:pt x="42" y="181"/>
                  </a:lnTo>
                  <a:lnTo>
                    <a:pt x="44" y="179"/>
                  </a:lnTo>
                  <a:lnTo>
                    <a:pt x="44" y="181"/>
                  </a:lnTo>
                  <a:lnTo>
                    <a:pt x="42" y="183"/>
                  </a:lnTo>
                  <a:close/>
                  <a:moveTo>
                    <a:pt x="37" y="229"/>
                  </a:moveTo>
                  <a:lnTo>
                    <a:pt x="37" y="227"/>
                  </a:lnTo>
                  <a:lnTo>
                    <a:pt x="37" y="226"/>
                  </a:lnTo>
                  <a:lnTo>
                    <a:pt x="37" y="227"/>
                  </a:lnTo>
                  <a:lnTo>
                    <a:pt x="37" y="229"/>
                  </a:lnTo>
                  <a:close/>
                  <a:moveTo>
                    <a:pt x="85" y="146"/>
                  </a:moveTo>
                  <a:lnTo>
                    <a:pt x="83" y="148"/>
                  </a:lnTo>
                  <a:lnTo>
                    <a:pt x="83" y="146"/>
                  </a:lnTo>
                  <a:lnTo>
                    <a:pt x="83" y="144"/>
                  </a:lnTo>
                  <a:lnTo>
                    <a:pt x="85" y="146"/>
                  </a:lnTo>
                  <a:close/>
                  <a:moveTo>
                    <a:pt x="19" y="206"/>
                  </a:moveTo>
                  <a:lnTo>
                    <a:pt x="19" y="208"/>
                  </a:lnTo>
                  <a:lnTo>
                    <a:pt x="19" y="206"/>
                  </a:lnTo>
                  <a:lnTo>
                    <a:pt x="19" y="204"/>
                  </a:lnTo>
                  <a:lnTo>
                    <a:pt x="19" y="20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7" name="Tajikistan"/>
            <p:cNvSpPr>
              <a:spLocks/>
            </p:cNvSpPr>
            <p:nvPr/>
          </p:nvSpPr>
          <p:spPr bwMode="auto">
            <a:xfrm>
              <a:off x="7759352" y="2864108"/>
              <a:ext cx="249577" cy="162422"/>
            </a:xfrm>
            <a:custGeom>
              <a:avLst/>
              <a:gdLst>
                <a:gd name="T0" fmla="*/ 51 w 126"/>
                <a:gd name="T1" fmla="*/ 14 h 82"/>
                <a:gd name="T2" fmla="*/ 58 w 126"/>
                <a:gd name="T3" fmla="*/ 18 h 82"/>
                <a:gd name="T4" fmla="*/ 51 w 126"/>
                <a:gd name="T5" fmla="*/ 21 h 82"/>
                <a:gd name="T6" fmla="*/ 39 w 126"/>
                <a:gd name="T7" fmla="*/ 18 h 82"/>
                <a:gd name="T8" fmla="*/ 35 w 126"/>
                <a:gd name="T9" fmla="*/ 21 h 82"/>
                <a:gd name="T10" fmla="*/ 29 w 126"/>
                <a:gd name="T11" fmla="*/ 25 h 82"/>
                <a:gd name="T12" fmla="*/ 35 w 126"/>
                <a:gd name="T13" fmla="*/ 27 h 82"/>
                <a:gd name="T14" fmla="*/ 45 w 126"/>
                <a:gd name="T15" fmla="*/ 27 h 82"/>
                <a:gd name="T16" fmla="*/ 52 w 126"/>
                <a:gd name="T17" fmla="*/ 27 h 82"/>
                <a:gd name="T18" fmla="*/ 60 w 126"/>
                <a:gd name="T19" fmla="*/ 29 h 82"/>
                <a:gd name="T20" fmla="*/ 68 w 126"/>
                <a:gd name="T21" fmla="*/ 29 h 82"/>
                <a:gd name="T22" fmla="*/ 70 w 126"/>
                <a:gd name="T23" fmla="*/ 33 h 82"/>
                <a:gd name="T24" fmla="*/ 78 w 126"/>
                <a:gd name="T25" fmla="*/ 35 h 82"/>
                <a:gd name="T26" fmla="*/ 85 w 126"/>
                <a:gd name="T27" fmla="*/ 31 h 82"/>
                <a:gd name="T28" fmla="*/ 97 w 126"/>
                <a:gd name="T29" fmla="*/ 31 h 82"/>
                <a:gd name="T30" fmla="*/ 103 w 126"/>
                <a:gd name="T31" fmla="*/ 37 h 82"/>
                <a:gd name="T32" fmla="*/ 101 w 126"/>
                <a:gd name="T33" fmla="*/ 41 h 82"/>
                <a:gd name="T34" fmla="*/ 107 w 126"/>
                <a:gd name="T35" fmla="*/ 49 h 82"/>
                <a:gd name="T36" fmla="*/ 118 w 126"/>
                <a:gd name="T37" fmla="*/ 49 h 82"/>
                <a:gd name="T38" fmla="*/ 120 w 126"/>
                <a:gd name="T39" fmla="*/ 56 h 82"/>
                <a:gd name="T40" fmla="*/ 120 w 126"/>
                <a:gd name="T41" fmla="*/ 64 h 82"/>
                <a:gd name="T42" fmla="*/ 122 w 126"/>
                <a:gd name="T43" fmla="*/ 72 h 82"/>
                <a:gd name="T44" fmla="*/ 115 w 126"/>
                <a:gd name="T45" fmla="*/ 70 h 82"/>
                <a:gd name="T46" fmla="*/ 105 w 126"/>
                <a:gd name="T47" fmla="*/ 72 h 82"/>
                <a:gd name="T48" fmla="*/ 103 w 126"/>
                <a:gd name="T49" fmla="*/ 68 h 82"/>
                <a:gd name="T50" fmla="*/ 93 w 126"/>
                <a:gd name="T51" fmla="*/ 68 h 82"/>
                <a:gd name="T52" fmla="*/ 85 w 126"/>
                <a:gd name="T53" fmla="*/ 76 h 82"/>
                <a:gd name="T54" fmla="*/ 78 w 126"/>
                <a:gd name="T55" fmla="*/ 78 h 82"/>
                <a:gd name="T56" fmla="*/ 68 w 126"/>
                <a:gd name="T57" fmla="*/ 82 h 82"/>
                <a:gd name="T58" fmla="*/ 66 w 126"/>
                <a:gd name="T59" fmla="*/ 72 h 82"/>
                <a:gd name="T60" fmla="*/ 66 w 126"/>
                <a:gd name="T61" fmla="*/ 62 h 82"/>
                <a:gd name="T62" fmla="*/ 64 w 126"/>
                <a:gd name="T63" fmla="*/ 60 h 82"/>
                <a:gd name="T64" fmla="*/ 62 w 126"/>
                <a:gd name="T65" fmla="*/ 52 h 82"/>
                <a:gd name="T66" fmla="*/ 52 w 126"/>
                <a:gd name="T67" fmla="*/ 51 h 82"/>
                <a:gd name="T68" fmla="*/ 47 w 126"/>
                <a:gd name="T69" fmla="*/ 58 h 82"/>
                <a:gd name="T70" fmla="*/ 47 w 126"/>
                <a:gd name="T71" fmla="*/ 64 h 82"/>
                <a:gd name="T72" fmla="*/ 39 w 126"/>
                <a:gd name="T73" fmla="*/ 64 h 82"/>
                <a:gd name="T74" fmla="*/ 33 w 126"/>
                <a:gd name="T75" fmla="*/ 70 h 82"/>
                <a:gd name="T76" fmla="*/ 27 w 126"/>
                <a:gd name="T77" fmla="*/ 74 h 82"/>
                <a:gd name="T78" fmla="*/ 19 w 126"/>
                <a:gd name="T79" fmla="*/ 72 h 82"/>
                <a:gd name="T80" fmla="*/ 10 w 126"/>
                <a:gd name="T81" fmla="*/ 78 h 82"/>
                <a:gd name="T82" fmla="*/ 8 w 126"/>
                <a:gd name="T83" fmla="*/ 68 h 82"/>
                <a:gd name="T84" fmla="*/ 12 w 126"/>
                <a:gd name="T85" fmla="*/ 60 h 82"/>
                <a:gd name="T86" fmla="*/ 16 w 126"/>
                <a:gd name="T87" fmla="*/ 52 h 82"/>
                <a:gd name="T88" fmla="*/ 12 w 126"/>
                <a:gd name="T89" fmla="*/ 45 h 82"/>
                <a:gd name="T90" fmla="*/ 12 w 126"/>
                <a:gd name="T91" fmla="*/ 39 h 82"/>
                <a:gd name="T92" fmla="*/ 4 w 126"/>
                <a:gd name="T93" fmla="*/ 35 h 82"/>
                <a:gd name="T94" fmla="*/ 2 w 126"/>
                <a:gd name="T95" fmla="*/ 31 h 82"/>
                <a:gd name="T96" fmla="*/ 14 w 126"/>
                <a:gd name="T97" fmla="*/ 29 h 82"/>
                <a:gd name="T98" fmla="*/ 19 w 126"/>
                <a:gd name="T99" fmla="*/ 25 h 82"/>
                <a:gd name="T100" fmla="*/ 23 w 126"/>
                <a:gd name="T101" fmla="*/ 19 h 82"/>
                <a:gd name="T102" fmla="*/ 19 w 126"/>
                <a:gd name="T103" fmla="*/ 18 h 82"/>
                <a:gd name="T104" fmla="*/ 31 w 126"/>
                <a:gd name="T105" fmla="*/ 14 h 82"/>
                <a:gd name="T106" fmla="*/ 35 w 126"/>
                <a:gd name="T107" fmla="*/ 6 h 82"/>
                <a:gd name="T108" fmla="*/ 43 w 126"/>
                <a:gd name="T109" fmla="*/ 6 h 82"/>
                <a:gd name="T110" fmla="*/ 51 w 126"/>
                <a:gd name="T11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82">
                  <a:moveTo>
                    <a:pt x="54" y="8"/>
                  </a:moveTo>
                  <a:lnTo>
                    <a:pt x="51" y="10"/>
                  </a:lnTo>
                  <a:lnTo>
                    <a:pt x="49" y="12"/>
                  </a:lnTo>
                  <a:lnTo>
                    <a:pt x="49" y="14"/>
                  </a:lnTo>
                  <a:lnTo>
                    <a:pt x="51" y="14"/>
                  </a:lnTo>
                  <a:lnTo>
                    <a:pt x="52" y="16"/>
                  </a:lnTo>
                  <a:lnTo>
                    <a:pt x="54" y="16"/>
                  </a:lnTo>
                  <a:lnTo>
                    <a:pt x="56" y="16"/>
                  </a:lnTo>
                  <a:lnTo>
                    <a:pt x="58" y="16"/>
                  </a:lnTo>
                  <a:lnTo>
                    <a:pt x="58" y="18"/>
                  </a:lnTo>
                  <a:lnTo>
                    <a:pt x="56" y="18"/>
                  </a:lnTo>
                  <a:lnTo>
                    <a:pt x="52" y="18"/>
                  </a:lnTo>
                  <a:lnTo>
                    <a:pt x="52" y="19"/>
                  </a:lnTo>
                  <a:lnTo>
                    <a:pt x="52" y="21"/>
                  </a:lnTo>
                  <a:lnTo>
                    <a:pt x="51" y="21"/>
                  </a:lnTo>
                  <a:lnTo>
                    <a:pt x="51" y="19"/>
                  </a:lnTo>
                  <a:lnTo>
                    <a:pt x="49" y="19"/>
                  </a:lnTo>
                  <a:lnTo>
                    <a:pt x="47" y="18"/>
                  </a:lnTo>
                  <a:lnTo>
                    <a:pt x="43" y="16"/>
                  </a:lnTo>
                  <a:lnTo>
                    <a:pt x="39" y="18"/>
                  </a:lnTo>
                  <a:lnTo>
                    <a:pt x="37" y="18"/>
                  </a:lnTo>
                  <a:lnTo>
                    <a:pt x="35" y="18"/>
                  </a:lnTo>
                  <a:lnTo>
                    <a:pt x="35" y="19"/>
                  </a:lnTo>
                  <a:lnTo>
                    <a:pt x="33" y="19"/>
                  </a:lnTo>
                  <a:lnTo>
                    <a:pt x="35" y="21"/>
                  </a:lnTo>
                  <a:lnTo>
                    <a:pt x="33" y="21"/>
                  </a:lnTo>
                  <a:lnTo>
                    <a:pt x="31" y="19"/>
                  </a:lnTo>
                  <a:lnTo>
                    <a:pt x="31" y="21"/>
                  </a:lnTo>
                  <a:lnTo>
                    <a:pt x="31" y="23"/>
                  </a:lnTo>
                  <a:lnTo>
                    <a:pt x="29" y="25"/>
                  </a:lnTo>
                  <a:lnTo>
                    <a:pt x="31" y="25"/>
                  </a:lnTo>
                  <a:lnTo>
                    <a:pt x="31" y="27"/>
                  </a:lnTo>
                  <a:lnTo>
                    <a:pt x="31" y="29"/>
                  </a:lnTo>
                  <a:lnTo>
                    <a:pt x="35" y="29"/>
                  </a:lnTo>
                  <a:lnTo>
                    <a:pt x="35" y="27"/>
                  </a:lnTo>
                  <a:lnTo>
                    <a:pt x="37" y="27"/>
                  </a:lnTo>
                  <a:lnTo>
                    <a:pt x="39" y="27"/>
                  </a:lnTo>
                  <a:lnTo>
                    <a:pt x="39" y="29"/>
                  </a:lnTo>
                  <a:lnTo>
                    <a:pt x="41" y="29"/>
                  </a:lnTo>
                  <a:lnTo>
                    <a:pt x="45" y="27"/>
                  </a:lnTo>
                  <a:lnTo>
                    <a:pt x="47" y="27"/>
                  </a:lnTo>
                  <a:lnTo>
                    <a:pt x="47" y="29"/>
                  </a:lnTo>
                  <a:lnTo>
                    <a:pt x="49" y="27"/>
                  </a:lnTo>
                  <a:lnTo>
                    <a:pt x="51" y="27"/>
                  </a:lnTo>
                  <a:lnTo>
                    <a:pt x="52" y="27"/>
                  </a:lnTo>
                  <a:lnTo>
                    <a:pt x="52" y="29"/>
                  </a:lnTo>
                  <a:lnTo>
                    <a:pt x="54" y="31"/>
                  </a:lnTo>
                  <a:lnTo>
                    <a:pt x="56" y="31"/>
                  </a:lnTo>
                  <a:lnTo>
                    <a:pt x="58" y="31"/>
                  </a:lnTo>
                  <a:lnTo>
                    <a:pt x="60" y="29"/>
                  </a:lnTo>
                  <a:lnTo>
                    <a:pt x="62" y="29"/>
                  </a:lnTo>
                  <a:lnTo>
                    <a:pt x="64" y="27"/>
                  </a:lnTo>
                  <a:lnTo>
                    <a:pt x="66" y="27"/>
                  </a:lnTo>
                  <a:lnTo>
                    <a:pt x="68" y="27"/>
                  </a:lnTo>
                  <a:lnTo>
                    <a:pt x="68" y="29"/>
                  </a:lnTo>
                  <a:lnTo>
                    <a:pt x="66" y="29"/>
                  </a:lnTo>
                  <a:lnTo>
                    <a:pt x="66" y="31"/>
                  </a:lnTo>
                  <a:lnTo>
                    <a:pt x="68" y="31"/>
                  </a:lnTo>
                  <a:lnTo>
                    <a:pt x="70" y="31"/>
                  </a:lnTo>
                  <a:lnTo>
                    <a:pt x="70" y="33"/>
                  </a:lnTo>
                  <a:lnTo>
                    <a:pt x="72" y="33"/>
                  </a:lnTo>
                  <a:lnTo>
                    <a:pt x="74" y="33"/>
                  </a:lnTo>
                  <a:lnTo>
                    <a:pt x="76" y="31"/>
                  </a:lnTo>
                  <a:lnTo>
                    <a:pt x="76" y="33"/>
                  </a:lnTo>
                  <a:lnTo>
                    <a:pt x="78" y="35"/>
                  </a:lnTo>
                  <a:lnTo>
                    <a:pt x="80" y="35"/>
                  </a:lnTo>
                  <a:lnTo>
                    <a:pt x="80" y="33"/>
                  </a:lnTo>
                  <a:lnTo>
                    <a:pt x="82" y="33"/>
                  </a:lnTo>
                  <a:lnTo>
                    <a:pt x="84" y="31"/>
                  </a:lnTo>
                  <a:lnTo>
                    <a:pt x="85" y="31"/>
                  </a:lnTo>
                  <a:lnTo>
                    <a:pt x="87" y="31"/>
                  </a:lnTo>
                  <a:lnTo>
                    <a:pt x="87" y="33"/>
                  </a:lnTo>
                  <a:lnTo>
                    <a:pt x="93" y="33"/>
                  </a:lnTo>
                  <a:lnTo>
                    <a:pt x="95" y="31"/>
                  </a:lnTo>
                  <a:lnTo>
                    <a:pt x="97" y="31"/>
                  </a:lnTo>
                  <a:lnTo>
                    <a:pt x="99" y="29"/>
                  </a:lnTo>
                  <a:lnTo>
                    <a:pt x="101" y="31"/>
                  </a:lnTo>
                  <a:lnTo>
                    <a:pt x="101" y="33"/>
                  </a:lnTo>
                  <a:lnTo>
                    <a:pt x="101" y="35"/>
                  </a:lnTo>
                  <a:lnTo>
                    <a:pt x="103" y="37"/>
                  </a:lnTo>
                  <a:lnTo>
                    <a:pt x="103" y="39"/>
                  </a:lnTo>
                  <a:lnTo>
                    <a:pt x="105" y="39"/>
                  </a:lnTo>
                  <a:lnTo>
                    <a:pt x="105" y="41"/>
                  </a:lnTo>
                  <a:lnTo>
                    <a:pt x="103" y="41"/>
                  </a:lnTo>
                  <a:lnTo>
                    <a:pt x="101" y="41"/>
                  </a:lnTo>
                  <a:lnTo>
                    <a:pt x="103" y="43"/>
                  </a:lnTo>
                  <a:lnTo>
                    <a:pt x="103" y="45"/>
                  </a:lnTo>
                  <a:lnTo>
                    <a:pt x="103" y="47"/>
                  </a:lnTo>
                  <a:lnTo>
                    <a:pt x="105" y="47"/>
                  </a:lnTo>
                  <a:lnTo>
                    <a:pt x="107" y="49"/>
                  </a:lnTo>
                  <a:lnTo>
                    <a:pt x="107" y="47"/>
                  </a:lnTo>
                  <a:lnTo>
                    <a:pt x="109" y="45"/>
                  </a:lnTo>
                  <a:lnTo>
                    <a:pt x="113" y="45"/>
                  </a:lnTo>
                  <a:lnTo>
                    <a:pt x="117" y="47"/>
                  </a:lnTo>
                  <a:lnTo>
                    <a:pt x="118" y="49"/>
                  </a:lnTo>
                  <a:lnTo>
                    <a:pt x="120" y="49"/>
                  </a:lnTo>
                  <a:lnTo>
                    <a:pt x="120" y="51"/>
                  </a:lnTo>
                  <a:lnTo>
                    <a:pt x="118" y="52"/>
                  </a:lnTo>
                  <a:lnTo>
                    <a:pt x="118" y="54"/>
                  </a:lnTo>
                  <a:lnTo>
                    <a:pt x="120" y="56"/>
                  </a:lnTo>
                  <a:lnTo>
                    <a:pt x="120" y="58"/>
                  </a:lnTo>
                  <a:lnTo>
                    <a:pt x="120" y="60"/>
                  </a:lnTo>
                  <a:lnTo>
                    <a:pt x="122" y="62"/>
                  </a:lnTo>
                  <a:lnTo>
                    <a:pt x="122" y="64"/>
                  </a:lnTo>
                  <a:lnTo>
                    <a:pt x="120" y="64"/>
                  </a:lnTo>
                  <a:lnTo>
                    <a:pt x="122" y="66"/>
                  </a:lnTo>
                  <a:lnTo>
                    <a:pt x="124" y="66"/>
                  </a:lnTo>
                  <a:lnTo>
                    <a:pt x="126" y="68"/>
                  </a:lnTo>
                  <a:lnTo>
                    <a:pt x="124" y="70"/>
                  </a:lnTo>
                  <a:lnTo>
                    <a:pt x="122" y="72"/>
                  </a:lnTo>
                  <a:lnTo>
                    <a:pt x="120" y="72"/>
                  </a:lnTo>
                  <a:lnTo>
                    <a:pt x="120" y="70"/>
                  </a:lnTo>
                  <a:lnTo>
                    <a:pt x="117" y="68"/>
                  </a:lnTo>
                  <a:lnTo>
                    <a:pt x="117" y="70"/>
                  </a:lnTo>
                  <a:lnTo>
                    <a:pt x="115" y="70"/>
                  </a:lnTo>
                  <a:lnTo>
                    <a:pt x="113" y="68"/>
                  </a:lnTo>
                  <a:lnTo>
                    <a:pt x="111" y="68"/>
                  </a:lnTo>
                  <a:lnTo>
                    <a:pt x="109" y="70"/>
                  </a:lnTo>
                  <a:lnTo>
                    <a:pt x="107" y="70"/>
                  </a:lnTo>
                  <a:lnTo>
                    <a:pt x="105" y="72"/>
                  </a:lnTo>
                  <a:lnTo>
                    <a:pt x="103" y="72"/>
                  </a:lnTo>
                  <a:lnTo>
                    <a:pt x="101" y="72"/>
                  </a:lnTo>
                  <a:lnTo>
                    <a:pt x="101" y="70"/>
                  </a:lnTo>
                  <a:lnTo>
                    <a:pt x="103" y="70"/>
                  </a:lnTo>
                  <a:lnTo>
                    <a:pt x="103" y="68"/>
                  </a:lnTo>
                  <a:lnTo>
                    <a:pt x="101" y="68"/>
                  </a:lnTo>
                  <a:lnTo>
                    <a:pt x="99" y="68"/>
                  </a:lnTo>
                  <a:lnTo>
                    <a:pt x="97" y="68"/>
                  </a:lnTo>
                  <a:lnTo>
                    <a:pt x="95" y="68"/>
                  </a:lnTo>
                  <a:lnTo>
                    <a:pt x="93" y="68"/>
                  </a:lnTo>
                  <a:lnTo>
                    <a:pt x="91" y="70"/>
                  </a:lnTo>
                  <a:lnTo>
                    <a:pt x="89" y="72"/>
                  </a:lnTo>
                  <a:lnTo>
                    <a:pt x="87" y="72"/>
                  </a:lnTo>
                  <a:lnTo>
                    <a:pt x="85" y="74"/>
                  </a:lnTo>
                  <a:lnTo>
                    <a:pt x="85" y="76"/>
                  </a:lnTo>
                  <a:lnTo>
                    <a:pt x="84" y="76"/>
                  </a:lnTo>
                  <a:lnTo>
                    <a:pt x="82" y="76"/>
                  </a:lnTo>
                  <a:lnTo>
                    <a:pt x="80" y="76"/>
                  </a:lnTo>
                  <a:lnTo>
                    <a:pt x="80" y="78"/>
                  </a:lnTo>
                  <a:lnTo>
                    <a:pt x="78" y="78"/>
                  </a:lnTo>
                  <a:lnTo>
                    <a:pt x="76" y="80"/>
                  </a:lnTo>
                  <a:lnTo>
                    <a:pt x="74" y="82"/>
                  </a:lnTo>
                  <a:lnTo>
                    <a:pt x="72" y="82"/>
                  </a:lnTo>
                  <a:lnTo>
                    <a:pt x="70" y="82"/>
                  </a:lnTo>
                  <a:lnTo>
                    <a:pt x="68" y="82"/>
                  </a:lnTo>
                  <a:lnTo>
                    <a:pt x="68" y="80"/>
                  </a:lnTo>
                  <a:lnTo>
                    <a:pt x="66" y="78"/>
                  </a:lnTo>
                  <a:lnTo>
                    <a:pt x="66" y="76"/>
                  </a:lnTo>
                  <a:lnTo>
                    <a:pt x="66" y="74"/>
                  </a:lnTo>
                  <a:lnTo>
                    <a:pt x="66" y="72"/>
                  </a:lnTo>
                  <a:lnTo>
                    <a:pt x="66" y="70"/>
                  </a:lnTo>
                  <a:lnTo>
                    <a:pt x="66" y="68"/>
                  </a:lnTo>
                  <a:lnTo>
                    <a:pt x="66" y="66"/>
                  </a:lnTo>
                  <a:lnTo>
                    <a:pt x="66" y="64"/>
                  </a:lnTo>
                  <a:lnTo>
                    <a:pt x="66" y="62"/>
                  </a:lnTo>
                  <a:lnTo>
                    <a:pt x="68" y="62"/>
                  </a:lnTo>
                  <a:lnTo>
                    <a:pt x="68" y="60"/>
                  </a:lnTo>
                  <a:lnTo>
                    <a:pt x="68" y="58"/>
                  </a:lnTo>
                  <a:lnTo>
                    <a:pt x="66" y="58"/>
                  </a:lnTo>
                  <a:lnTo>
                    <a:pt x="64" y="60"/>
                  </a:lnTo>
                  <a:lnTo>
                    <a:pt x="62" y="58"/>
                  </a:lnTo>
                  <a:lnTo>
                    <a:pt x="64" y="56"/>
                  </a:lnTo>
                  <a:lnTo>
                    <a:pt x="64" y="54"/>
                  </a:lnTo>
                  <a:lnTo>
                    <a:pt x="64" y="52"/>
                  </a:lnTo>
                  <a:lnTo>
                    <a:pt x="62" y="52"/>
                  </a:lnTo>
                  <a:lnTo>
                    <a:pt x="60" y="51"/>
                  </a:lnTo>
                  <a:lnTo>
                    <a:pt x="58" y="49"/>
                  </a:lnTo>
                  <a:lnTo>
                    <a:pt x="54" y="49"/>
                  </a:lnTo>
                  <a:lnTo>
                    <a:pt x="54" y="51"/>
                  </a:lnTo>
                  <a:lnTo>
                    <a:pt x="52" y="51"/>
                  </a:lnTo>
                  <a:lnTo>
                    <a:pt x="52" y="52"/>
                  </a:lnTo>
                  <a:lnTo>
                    <a:pt x="51" y="52"/>
                  </a:lnTo>
                  <a:lnTo>
                    <a:pt x="51" y="54"/>
                  </a:lnTo>
                  <a:lnTo>
                    <a:pt x="49" y="56"/>
                  </a:lnTo>
                  <a:lnTo>
                    <a:pt x="47" y="58"/>
                  </a:lnTo>
                  <a:lnTo>
                    <a:pt x="45" y="58"/>
                  </a:lnTo>
                  <a:lnTo>
                    <a:pt x="45" y="60"/>
                  </a:lnTo>
                  <a:lnTo>
                    <a:pt x="47" y="60"/>
                  </a:lnTo>
                  <a:lnTo>
                    <a:pt x="47" y="62"/>
                  </a:lnTo>
                  <a:lnTo>
                    <a:pt x="47" y="64"/>
                  </a:lnTo>
                  <a:lnTo>
                    <a:pt x="45" y="66"/>
                  </a:lnTo>
                  <a:lnTo>
                    <a:pt x="43" y="66"/>
                  </a:lnTo>
                  <a:lnTo>
                    <a:pt x="41" y="66"/>
                  </a:lnTo>
                  <a:lnTo>
                    <a:pt x="41" y="64"/>
                  </a:lnTo>
                  <a:lnTo>
                    <a:pt x="39" y="64"/>
                  </a:lnTo>
                  <a:lnTo>
                    <a:pt x="39" y="66"/>
                  </a:lnTo>
                  <a:lnTo>
                    <a:pt x="37" y="66"/>
                  </a:lnTo>
                  <a:lnTo>
                    <a:pt x="35" y="66"/>
                  </a:lnTo>
                  <a:lnTo>
                    <a:pt x="33" y="68"/>
                  </a:lnTo>
                  <a:lnTo>
                    <a:pt x="33" y="70"/>
                  </a:lnTo>
                  <a:lnTo>
                    <a:pt x="33" y="72"/>
                  </a:lnTo>
                  <a:lnTo>
                    <a:pt x="33" y="74"/>
                  </a:lnTo>
                  <a:lnTo>
                    <a:pt x="31" y="74"/>
                  </a:lnTo>
                  <a:lnTo>
                    <a:pt x="29" y="74"/>
                  </a:lnTo>
                  <a:lnTo>
                    <a:pt x="27" y="74"/>
                  </a:lnTo>
                  <a:lnTo>
                    <a:pt x="27" y="72"/>
                  </a:lnTo>
                  <a:lnTo>
                    <a:pt x="25" y="70"/>
                  </a:lnTo>
                  <a:lnTo>
                    <a:pt x="23" y="70"/>
                  </a:lnTo>
                  <a:lnTo>
                    <a:pt x="21" y="72"/>
                  </a:lnTo>
                  <a:lnTo>
                    <a:pt x="19" y="72"/>
                  </a:lnTo>
                  <a:lnTo>
                    <a:pt x="17" y="74"/>
                  </a:lnTo>
                  <a:lnTo>
                    <a:pt x="16" y="74"/>
                  </a:lnTo>
                  <a:lnTo>
                    <a:pt x="14" y="76"/>
                  </a:lnTo>
                  <a:lnTo>
                    <a:pt x="12" y="78"/>
                  </a:lnTo>
                  <a:lnTo>
                    <a:pt x="10" y="78"/>
                  </a:lnTo>
                  <a:lnTo>
                    <a:pt x="6" y="74"/>
                  </a:lnTo>
                  <a:lnTo>
                    <a:pt x="6" y="72"/>
                  </a:lnTo>
                  <a:lnTo>
                    <a:pt x="8" y="72"/>
                  </a:lnTo>
                  <a:lnTo>
                    <a:pt x="8" y="70"/>
                  </a:lnTo>
                  <a:lnTo>
                    <a:pt x="8" y="68"/>
                  </a:lnTo>
                  <a:lnTo>
                    <a:pt x="8" y="66"/>
                  </a:lnTo>
                  <a:lnTo>
                    <a:pt x="8" y="64"/>
                  </a:lnTo>
                  <a:lnTo>
                    <a:pt x="10" y="64"/>
                  </a:lnTo>
                  <a:lnTo>
                    <a:pt x="12" y="62"/>
                  </a:lnTo>
                  <a:lnTo>
                    <a:pt x="12" y="60"/>
                  </a:lnTo>
                  <a:lnTo>
                    <a:pt x="12" y="58"/>
                  </a:lnTo>
                  <a:lnTo>
                    <a:pt x="14" y="58"/>
                  </a:lnTo>
                  <a:lnTo>
                    <a:pt x="16" y="56"/>
                  </a:lnTo>
                  <a:lnTo>
                    <a:pt x="16" y="54"/>
                  </a:lnTo>
                  <a:lnTo>
                    <a:pt x="16" y="52"/>
                  </a:lnTo>
                  <a:lnTo>
                    <a:pt x="14" y="52"/>
                  </a:lnTo>
                  <a:lnTo>
                    <a:pt x="14" y="51"/>
                  </a:lnTo>
                  <a:lnTo>
                    <a:pt x="12" y="51"/>
                  </a:lnTo>
                  <a:lnTo>
                    <a:pt x="12" y="47"/>
                  </a:lnTo>
                  <a:lnTo>
                    <a:pt x="12" y="45"/>
                  </a:lnTo>
                  <a:lnTo>
                    <a:pt x="12" y="43"/>
                  </a:lnTo>
                  <a:lnTo>
                    <a:pt x="14" y="43"/>
                  </a:lnTo>
                  <a:lnTo>
                    <a:pt x="14" y="41"/>
                  </a:lnTo>
                  <a:lnTo>
                    <a:pt x="12" y="41"/>
                  </a:lnTo>
                  <a:lnTo>
                    <a:pt x="12" y="39"/>
                  </a:lnTo>
                  <a:lnTo>
                    <a:pt x="10" y="39"/>
                  </a:lnTo>
                  <a:lnTo>
                    <a:pt x="8" y="39"/>
                  </a:lnTo>
                  <a:lnTo>
                    <a:pt x="6" y="39"/>
                  </a:lnTo>
                  <a:lnTo>
                    <a:pt x="6" y="37"/>
                  </a:lnTo>
                  <a:lnTo>
                    <a:pt x="4" y="35"/>
                  </a:lnTo>
                  <a:lnTo>
                    <a:pt x="2" y="35"/>
                  </a:lnTo>
                  <a:lnTo>
                    <a:pt x="0" y="35"/>
                  </a:lnTo>
                  <a:lnTo>
                    <a:pt x="0" y="33"/>
                  </a:lnTo>
                  <a:lnTo>
                    <a:pt x="0" y="31"/>
                  </a:lnTo>
                  <a:lnTo>
                    <a:pt x="2" y="31"/>
                  </a:lnTo>
                  <a:lnTo>
                    <a:pt x="2" y="29"/>
                  </a:lnTo>
                  <a:lnTo>
                    <a:pt x="6" y="27"/>
                  </a:lnTo>
                  <a:lnTo>
                    <a:pt x="8" y="27"/>
                  </a:lnTo>
                  <a:lnTo>
                    <a:pt x="12" y="29"/>
                  </a:lnTo>
                  <a:lnTo>
                    <a:pt x="14" y="29"/>
                  </a:lnTo>
                  <a:lnTo>
                    <a:pt x="16" y="29"/>
                  </a:lnTo>
                  <a:lnTo>
                    <a:pt x="17" y="29"/>
                  </a:lnTo>
                  <a:lnTo>
                    <a:pt x="19" y="29"/>
                  </a:lnTo>
                  <a:lnTo>
                    <a:pt x="19" y="27"/>
                  </a:lnTo>
                  <a:lnTo>
                    <a:pt x="19" y="25"/>
                  </a:lnTo>
                  <a:lnTo>
                    <a:pt x="19" y="23"/>
                  </a:lnTo>
                  <a:lnTo>
                    <a:pt x="21" y="23"/>
                  </a:lnTo>
                  <a:lnTo>
                    <a:pt x="25" y="21"/>
                  </a:lnTo>
                  <a:lnTo>
                    <a:pt x="23" y="21"/>
                  </a:lnTo>
                  <a:lnTo>
                    <a:pt x="23" y="19"/>
                  </a:lnTo>
                  <a:lnTo>
                    <a:pt x="25" y="19"/>
                  </a:lnTo>
                  <a:lnTo>
                    <a:pt x="25" y="18"/>
                  </a:lnTo>
                  <a:lnTo>
                    <a:pt x="23" y="18"/>
                  </a:lnTo>
                  <a:lnTo>
                    <a:pt x="21" y="18"/>
                  </a:lnTo>
                  <a:lnTo>
                    <a:pt x="19" y="18"/>
                  </a:lnTo>
                  <a:lnTo>
                    <a:pt x="21" y="16"/>
                  </a:lnTo>
                  <a:lnTo>
                    <a:pt x="27" y="16"/>
                  </a:lnTo>
                  <a:lnTo>
                    <a:pt x="29" y="16"/>
                  </a:lnTo>
                  <a:lnTo>
                    <a:pt x="31" y="16"/>
                  </a:lnTo>
                  <a:lnTo>
                    <a:pt x="31" y="14"/>
                  </a:lnTo>
                  <a:lnTo>
                    <a:pt x="31" y="10"/>
                  </a:lnTo>
                  <a:lnTo>
                    <a:pt x="31" y="8"/>
                  </a:lnTo>
                  <a:lnTo>
                    <a:pt x="31" y="6"/>
                  </a:lnTo>
                  <a:lnTo>
                    <a:pt x="33" y="4"/>
                  </a:lnTo>
                  <a:lnTo>
                    <a:pt x="35" y="6"/>
                  </a:lnTo>
                  <a:lnTo>
                    <a:pt x="37" y="8"/>
                  </a:lnTo>
                  <a:lnTo>
                    <a:pt x="39" y="8"/>
                  </a:lnTo>
                  <a:lnTo>
                    <a:pt x="39" y="6"/>
                  </a:lnTo>
                  <a:lnTo>
                    <a:pt x="41" y="6"/>
                  </a:lnTo>
                  <a:lnTo>
                    <a:pt x="43" y="6"/>
                  </a:lnTo>
                  <a:lnTo>
                    <a:pt x="47" y="4"/>
                  </a:lnTo>
                  <a:lnTo>
                    <a:pt x="47" y="2"/>
                  </a:lnTo>
                  <a:lnTo>
                    <a:pt x="49" y="2"/>
                  </a:lnTo>
                  <a:lnTo>
                    <a:pt x="49" y="0"/>
                  </a:lnTo>
                  <a:lnTo>
                    <a:pt x="51" y="0"/>
                  </a:lnTo>
                  <a:lnTo>
                    <a:pt x="51" y="2"/>
                  </a:lnTo>
                  <a:lnTo>
                    <a:pt x="52" y="4"/>
                  </a:lnTo>
                  <a:lnTo>
                    <a:pt x="54" y="6"/>
                  </a:lnTo>
                  <a:lnTo>
                    <a:pt x="54"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2" name="Syrian Arab Republic"/>
            <p:cNvSpPr>
              <a:spLocks/>
            </p:cNvSpPr>
            <p:nvPr/>
          </p:nvSpPr>
          <p:spPr bwMode="auto">
            <a:xfrm>
              <a:off x="6747183" y="3002761"/>
              <a:ext cx="215903" cy="180249"/>
            </a:xfrm>
            <a:custGeom>
              <a:avLst/>
              <a:gdLst>
                <a:gd name="T0" fmla="*/ 101 w 109"/>
                <a:gd name="T1" fmla="*/ 14 h 91"/>
                <a:gd name="T2" fmla="*/ 91 w 109"/>
                <a:gd name="T3" fmla="*/ 23 h 91"/>
                <a:gd name="T4" fmla="*/ 91 w 109"/>
                <a:gd name="T5" fmla="*/ 33 h 91"/>
                <a:gd name="T6" fmla="*/ 91 w 109"/>
                <a:gd name="T7" fmla="*/ 37 h 91"/>
                <a:gd name="T8" fmla="*/ 89 w 109"/>
                <a:gd name="T9" fmla="*/ 39 h 91"/>
                <a:gd name="T10" fmla="*/ 89 w 109"/>
                <a:gd name="T11" fmla="*/ 50 h 91"/>
                <a:gd name="T12" fmla="*/ 74 w 109"/>
                <a:gd name="T13" fmla="*/ 60 h 91"/>
                <a:gd name="T14" fmla="*/ 55 w 109"/>
                <a:gd name="T15" fmla="*/ 70 h 91"/>
                <a:gd name="T16" fmla="*/ 45 w 109"/>
                <a:gd name="T17" fmla="*/ 78 h 91"/>
                <a:gd name="T18" fmla="*/ 31 w 109"/>
                <a:gd name="T19" fmla="*/ 85 h 91"/>
                <a:gd name="T20" fmla="*/ 18 w 109"/>
                <a:gd name="T21" fmla="*/ 91 h 91"/>
                <a:gd name="T22" fmla="*/ 12 w 109"/>
                <a:gd name="T23" fmla="*/ 89 h 91"/>
                <a:gd name="T24" fmla="*/ 8 w 109"/>
                <a:gd name="T25" fmla="*/ 85 h 91"/>
                <a:gd name="T26" fmla="*/ 2 w 109"/>
                <a:gd name="T27" fmla="*/ 83 h 91"/>
                <a:gd name="T28" fmla="*/ 2 w 109"/>
                <a:gd name="T29" fmla="*/ 83 h 91"/>
                <a:gd name="T30" fmla="*/ 0 w 109"/>
                <a:gd name="T31" fmla="*/ 82 h 91"/>
                <a:gd name="T32" fmla="*/ 0 w 109"/>
                <a:gd name="T33" fmla="*/ 78 h 91"/>
                <a:gd name="T34" fmla="*/ 2 w 109"/>
                <a:gd name="T35" fmla="*/ 74 h 91"/>
                <a:gd name="T36" fmla="*/ 2 w 109"/>
                <a:gd name="T37" fmla="*/ 74 h 91"/>
                <a:gd name="T38" fmla="*/ 4 w 109"/>
                <a:gd name="T39" fmla="*/ 72 h 91"/>
                <a:gd name="T40" fmla="*/ 8 w 109"/>
                <a:gd name="T41" fmla="*/ 68 h 91"/>
                <a:gd name="T42" fmla="*/ 8 w 109"/>
                <a:gd name="T43" fmla="*/ 64 h 91"/>
                <a:gd name="T44" fmla="*/ 12 w 109"/>
                <a:gd name="T45" fmla="*/ 64 h 91"/>
                <a:gd name="T46" fmla="*/ 14 w 109"/>
                <a:gd name="T47" fmla="*/ 60 h 91"/>
                <a:gd name="T48" fmla="*/ 16 w 109"/>
                <a:gd name="T49" fmla="*/ 52 h 91"/>
                <a:gd name="T50" fmla="*/ 14 w 109"/>
                <a:gd name="T51" fmla="*/ 50 h 91"/>
                <a:gd name="T52" fmla="*/ 8 w 109"/>
                <a:gd name="T53" fmla="*/ 49 h 91"/>
                <a:gd name="T54" fmla="*/ 6 w 109"/>
                <a:gd name="T55" fmla="*/ 49 h 91"/>
                <a:gd name="T56" fmla="*/ 4 w 109"/>
                <a:gd name="T57" fmla="*/ 43 h 91"/>
                <a:gd name="T58" fmla="*/ 6 w 109"/>
                <a:gd name="T59" fmla="*/ 39 h 91"/>
                <a:gd name="T60" fmla="*/ 2 w 109"/>
                <a:gd name="T61" fmla="*/ 33 h 91"/>
                <a:gd name="T62" fmla="*/ 4 w 109"/>
                <a:gd name="T63" fmla="*/ 27 h 91"/>
                <a:gd name="T64" fmla="*/ 10 w 109"/>
                <a:gd name="T65" fmla="*/ 27 h 91"/>
                <a:gd name="T66" fmla="*/ 10 w 109"/>
                <a:gd name="T67" fmla="*/ 27 h 91"/>
                <a:gd name="T68" fmla="*/ 12 w 109"/>
                <a:gd name="T69" fmla="*/ 23 h 91"/>
                <a:gd name="T70" fmla="*/ 16 w 109"/>
                <a:gd name="T71" fmla="*/ 21 h 91"/>
                <a:gd name="T72" fmla="*/ 16 w 109"/>
                <a:gd name="T73" fmla="*/ 17 h 91"/>
                <a:gd name="T74" fmla="*/ 18 w 109"/>
                <a:gd name="T75" fmla="*/ 10 h 91"/>
                <a:gd name="T76" fmla="*/ 23 w 109"/>
                <a:gd name="T77" fmla="*/ 12 h 91"/>
                <a:gd name="T78" fmla="*/ 31 w 109"/>
                <a:gd name="T79" fmla="*/ 12 h 91"/>
                <a:gd name="T80" fmla="*/ 35 w 109"/>
                <a:gd name="T81" fmla="*/ 12 h 91"/>
                <a:gd name="T82" fmla="*/ 39 w 109"/>
                <a:gd name="T83" fmla="*/ 10 h 91"/>
                <a:gd name="T84" fmla="*/ 45 w 109"/>
                <a:gd name="T85" fmla="*/ 8 h 91"/>
                <a:gd name="T86" fmla="*/ 51 w 109"/>
                <a:gd name="T87" fmla="*/ 12 h 91"/>
                <a:gd name="T88" fmla="*/ 55 w 109"/>
                <a:gd name="T89" fmla="*/ 12 h 91"/>
                <a:gd name="T90" fmla="*/ 58 w 109"/>
                <a:gd name="T91" fmla="*/ 12 h 91"/>
                <a:gd name="T92" fmla="*/ 64 w 109"/>
                <a:gd name="T93" fmla="*/ 12 h 91"/>
                <a:gd name="T94" fmla="*/ 74 w 109"/>
                <a:gd name="T95" fmla="*/ 8 h 91"/>
                <a:gd name="T96" fmla="*/ 78 w 109"/>
                <a:gd name="T97" fmla="*/ 6 h 91"/>
                <a:gd name="T98" fmla="*/ 84 w 109"/>
                <a:gd name="T99" fmla="*/ 4 h 91"/>
                <a:gd name="T100" fmla="*/ 89 w 109"/>
                <a:gd name="T101" fmla="*/ 6 h 91"/>
                <a:gd name="T102" fmla="*/ 101 w 109"/>
                <a:gd name="T103" fmla="*/ 4 h 91"/>
                <a:gd name="T104" fmla="*/ 105 w 109"/>
                <a:gd name="T105" fmla="*/ 0 h 91"/>
                <a:gd name="T106" fmla="*/ 109 w 109"/>
                <a:gd name="T10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91">
                  <a:moveTo>
                    <a:pt x="109" y="4"/>
                  </a:moveTo>
                  <a:lnTo>
                    <a:pt x="109" y="6"/>
                  </a:lnTo>
                  <a:lnTo>
                    <a:pt x="109" y="6"/>
                  </a:lnTo>
                  <a:lnTo>
                    <a:pt x="109" y="6"/>
                  </a:lnTo>
                  <a:lnTo>
                    <a:pt x="101" y="14"/>
                  </a:lnTo>
                  <a:lnTo>
                    <a:pt x="93" y="16"/>
                  </a:lnTo>
                  <a:lnTo>
                    <a:pt x="93" y="16"/>
                  </a:lnTo>
                  <a:lnTo>
                    <a:pt x="91" y="17"/>
                  </a:lnTo>
                  <a:lnTo>
                    <a:pt x="91" y="23"/>
                  </a:lnTo>
                  <a:lnTo>
                    <a:pt x="91" y="23"/>
                  </a:lnTo>
                  <a:lnTo>
                    <a:pt x="93" y="27"/>
                  </a:lnTo>
                  <a:lnTo>
                    <a:pt x="93" y="27"/>
                  </a:lnTo>
                  <a:lnTo>
                    <a:pt x="93" y="31"/>
                  </a:lnTo>
                  <a:lnTo>
                    <a:pt x="91" y="33"/>
                  </a:lnTo>
                  <a:lnTo>
                    <a:pt x="91" y="33"/>
                  </a:lnTo>
                  <a:lnTo>
                    <a:pt x="91" y="35"/>
                  </a:lnTo>
                  <a:lnTo>
                    <a:pt x="91" y="35"/>
                  </a:lnTo>
                  <a:lnTo>
                    <a:pt x="91" y="35"/>
                  </a:lnTo>
                  <a:lnTo>
                    <a:pt x="91" y="37"/>
                  </a:lnTo>
                  <a:lnTo>
                    <a:pt x="91" y="37"/>
                  </a:lnTo>
                  <a:lnTo>
                    <a:pt x="91" y="37"/>
                  </a:lnTo>
                  <a:lnTo>
                    <a:pt x="91" y="39"/>
                  </a:lnTo>
                  <a:lnTo>
                    <a:pt x="89" y="39"/>
                  </a:lnTo>
                  <a:lnTo>
                    <a:pt x="89" y="39"/>
                  </a:lnTo>
                  <a:lnTo>
                    <a:pt x="89" y="39"/>
                  </a:lnTo>
                  <a:lnTo>
                    <a:pt x="89" y="41"/>
                  </a:lnTo>
                  <a:lnTo>
                    <a:pt x="89" y="41"/>
                  </a:lnTo>
                  <a:lnTo>
                    <a:pt x="91" y="45"/>
                  </a:lnTo>
                  <a:lnTo>
                    <a:pt x="91" y="47"/>
                  </a:lnTo>
                  <a:lnTo>
                    <a:pt x="89" y="50"/>
                  </a:lnTo>
                  <a:lnTo>
                    <a:pt x="88" y="52"/>
                  </a:lnTo>
                  <a:lnTo>
                    <a:pt x="88" y="54"/>
                  </a:lnTo>
                  <a:lnTo>
                    <a:pt x="82" y="56"/>
                  </a:lnTo>
                  <a:lnTo>
                    <a:pt x="74" y="60"/>
                  </a:lnTo>
                  <a:lnTo>
                    <a:pt x="74" y="60"/>
                  </a:lnTo>
                  <a:lnTo>
                    <a:pt x="70" y="62"/>
                  </a:lnTo>
                  <a:lnTo>
                    <a:pt x="68" y="64"/>
                  </a:lnTo>
                  <a:lnTo>
                    <a:pt x="64" y="66"/>
                  </a:lnTo>
                  <a:lnTo>
                    <a:pt x="60" y="68"/>
                  </a:lnTo>
                  <a:lnTo>
                    <a:pt x="55" y="70"/>
                  </a:lnTo>
                  <a:lnTo>
                    <a:pt x="53" y="72"/>
                  </a:lnTo>
                  <a:lnTo>
                    <a:pt x="51" y="72"/>
                  </a:lnTo>
                  <a:lnTo>
                    <a:pt x="51" y="74"/>
                  </a:lnTo>
                  <a:lnTo>
                    <a:pt x="47" y="74"/>
                  </a:lnTo>
                  <a:lnTo>
                    <a:pt x="45" y="78"/>
                  </a:lnTo>
                  <a:lnTo>
                    <a:pt x="39" y="80"/>
                  </a:lnTo>
                  <a:lnTo>
                    <a:pt x="33" y="83"/>
                  </a:lnTo>
                  <a:lnTo>
                    <a:pt x="31" y="85"/>
                  </a:lnTo>
                  <a:lnTo>
                    <a:pt x="31" y="85"/>
                  </a:lnTo>
                  <a:lnTo>
                    <a:pt x="31" y="85"/>
                  </a:lnTo>
                  <a:lnTo>
                    <a:pt x="25" y="87"/>
                  </a:lnTo>
                  <a:lnTo>
                    <a:pt x="22" y="91"/>
                  </a:lnTo>
                  <a:lnTo>
                    <a:pt x="20" y="91"/>
                  </a:lnTo>
                  <a:lnTo>
                    <a:pt x="18" y="91"/>
                  </a:lnTo>
                  <a:lnTo>
                    <a:pt x="18" y="91"/>
                  </a:lnTo>
                  <a:lnTo>
                    <a:pt x="16" y="91"/>
                  </a:lnTo>
                  <a:lnTo>
                    <a:pt x="14" y="89"/>
                  </a:lnTo>
                  <a:lnTo>
                    <a:pt x="14" y="89"/>
                  </a:lnTo>
                  <a:lnTo>
                    <a:pt x="12" y="89"/>
                  </a:lnTo>
                  <a:lnTo>
                    <a:pt x="12" y="89"/>
                  </a:lnTo>
                  <a:lnTo>
                    <a:pt x="10" y="87"/>
                  </a:lnTo>
                  <a:lnTo>
                    <a:pt x="10" y="87"/>
                  </a:lnTo>
                  <a:lnTo>
                    <a:pt x="8" y="87"/>
                  </a:lnTo>
                  <a:lnTo>
                    <a:pt x="8" y="87"/>
                  </a:lnTo>
                  <a:lnTo>
                    <a:pt x="8" y="85"/>
                  </a:lnTo>
                  <a:lnTo>
                    <a:pt x="6" y="85"/>
                  </a:lnTo>
                  <a:lnTo>
                    <a:pt x="6" y="83"/>
                  </a:lnTo>
                  <a:lnTo>
                    <a:pt x="4" y="83"/>
                  </a:lnTo>
                  <a:lnTo>
                    <a:pt x="2" y="83"/>
                  </a:lnTo>
                  <a:lnTo>
                    <a:pt x="2" y="83"/>
                  </a:lnTo>
                  <a:lnTo>
                    <a:pt x="0" y="85"/>
                  </a:lnTo>
                  <a:lnTo>
                    <a:pt x="0" y="83"/>
                  </a:lnTo>
                  <a:lnTo>
                    <a:pt x="0" y="83"/>
                  </a:lnTo>
                  <a:lnTo>
                    <a:pt x="2" y="83"/>
                  </a:lnTo>
                  <a:lnTo>
                    <a:pt x="2" y="83"/>
                  </a:lnTo>
                  <a:lnTo>
                    <a:pt x="0" y="82"/>
                  </a:lnTo>
                  <a:lnTo>
                    <a:pt x="0" y="82"/>
                  </a:lnTo>
                  <a:lnTo>
                    <a:pt x="0" y="82"/>
                  </a:lnTo>
                  <a:lnTo>
                    <a:pt x="0" y="82"/>
                  </a:lnTo>
                  <a:lnTo>
                    <a:pt x="0" y="82"/>
                  </a:lnTo>
                  <a:lnTo>
                    <a:pt x="0" y="80"/>
                  </a:lnTo>
                  <a:lnTo>
                    <a:pt x="0" y="80"/>
                  </a:lnTo>
                  <a:lnTo>
                    <a:pt x="0" y="78"/>
                  </a:lnTo>
                  <a:lnTo>
                    <a:pt x="0" y="78"/>
                  </a:lnTo>
                  <a:lnTo>
                    <a:pt x="0" y="78"/>
                  </a:lnTo>
                  <a:lnTo>
                    <a:pt x="2" y="76"/>
                  </a:lnTo>
                  <a:lnTo>
                    <a:pt x="2" y="76"/>
                  </a:lnTo>
                  <a:lnTo>
                    <a:pt x="2" y="74"/>
                  </a:lnTo>
                  <a:lnTo>
                    <a:pt x="2" y="74"/>
                  </a:lnTo>
                  <a:lnTo>
                    <a:pt x="2" y="74"/>
                  </a:lnTo>
                  <a:lnTo>
                    <a:pt x="0" y="74"/>
                  </a:lnTo>
                  <a:lnTo>
                    <a:pt x="0" y="74"/>
                  </a:lnTo>
                  <a:lnTo>
                    <a:pt x="0" y="74"/>
                  </a:lnTo>
                  <a:lnTo>
                    <a:pt x="2" y="74"/>
                  </a:lnTo>
                  <a:lnTo>
                    <a:pt x="2" y="74"/>
                  </a:lnTo>
                  <a:lnTo>
                    <a:pt x="4" y="72"/>
                  </a:lnTo>
                  <a:lnTo>
                    <a:pt x="4" y="72"/>
                  </a:lnTo>
                  <a:lnTo>
                    <a:pt x="4" y="72"/>
                  </a:lnTo>
                  <a:lnTo>
                    <a:pt x="4" y="72"/>
                  </a:lnTo>
                  <a:lnTo>
                    <a:pt x="4" y="72"/>
                  </a:lnTo>
                  <a:lnTo>
                    <a:pt x="4" y="72"/>
                  </a:lnTo>
                  <a:lnTo>
                    <a:pt x="6" y="70"/>
                  </a:lnTo>
                  <a:lnTo>
                    <a:pt x="8" y="70"/>
                  </a:lnTo>
                  <a:lnTo>
                    <a:pt x="8" y="68"/>
                  </a:lnTo>
                  <a:lnTo>
                    <a:pt x="8" y="68"/>
                  </a:lnTo>
                  <a:lnTo>
                    <a:pt x="6" y="68"/>
                  </a:lnTo>
                  <a:lnTo>
                    <a:pt x="6" y="68"/>
                  </a:lnTo>
                  <a:lnTo>
                    <a:pt x="6" y="66"/>
                  </a:lnTo>
                  <a:lnTo>
                    <a:pt x="6" y="66"/>
                  </a:lnTo>
                  <a:lnTo>
                    <a:pt x="8" y="64"/>
                  </a:lnTo>
                  <a:lnTo>
                    <a:pt x="10" y="64"/>
                  </a:lnTo>
                  <a:lnTo>
                    <a:pt x="12" y="64"/>
                  </a:lnTo>
                  <a:lnTo>
                    <a:pt x="12" y="64"/>
                  </a:lnTo>
                  <a:lnTo>
                    <a:pt x="14" y="64"/>
                  </a:lnTo>
                  <a:lnTo>
                    <a:pt x="12" y="64"/>
                  </a:lnTo>
                  <a:lnTo>
                    <a:pt x="12" y="64"/>
                  </a:lnTo>
                  <a:lnTo>
                    <a:pt x="12" y="62"/>
                  </a:lnTo>
                  <a:lnTo>
                    <a:pt x="12" y="62"/>
                  </a:lnTo>
                  <a:lnTo>
                    <a:pt x="12" y="60"/>
                  </a:lnTo>
                  <a:lnTo>
                    <a:pt x="14" y="60"/>
                  </a:lnTo>
                  <a:lnTo>
                    <a:pt x="16" y="58"/>
                  </a:lnTo>
                  <a:lnTo>
                    <a:pt x="16" y="58"/>
                  </a:lnTo>
                  <a:lnTo>
                    <a:pt x="16" y="56"/>
                  </a:lnTo>
                  <a:lnTo>
                    <a:pt x="16" y="54"/>
                  </a:lnTo>
                  <a:lnTo>
                    <a:pt x="16" y="52"/>
                  </a:lnTo>
                  <a:lnTo>
                    <a:pt x="14" y="52"/>
                  </a:lnTo>
                  <a:lnTo>
                    <a:pt x="14" y="52"/>
                  </a:lnTo>
                  <a:lnTo>
                    <a:pt x="12" y="52"/>
                  </a:lnTo>
                  <a:lnTo>
                    <a:pt x="12" y="50"/>
                  </a:lnTo>
                  <a:lnTo>
                    <a:pt x="14" y="50"/>
                  </a:lnTo>
                  <a:lnTo>
                    <a:pt x="14" y="50"/>
                  </a:lnTo>
                  <a:lnTo>
                    <a:pt x="14" y="50"/>
                  </a:lnTo>
                  <a:lnTo>
                    <a:pt x="12" y="49"/>
                  </a:lnTo>
                  <a:lnTo>
                    <a:pt x="12" y="49"/>
                  </a:lnTo>
                  <a:lnTo>
                    <a:pt x="8" y="49"/>
                  </a:lnTo>
                  <a:lnTo>
                    <a:pt x="8" y="49"/>
                  </a:lnTo>
                  <a:lnTo>
                    <a:pt x="8" y="49"/>
                  </a:lnTo>
                  <a:lnTo>
                    <a:pt x="8" y="50"/>
                  </a:lnTo>
                  <a:lnTo>
                    <a:pt x="8" y="50"/>
                  </a:lnTo>
                  <a:lnTo>
                    <a:pt x="6" y="49"/>
                  </a:lnTo>
                  <a:lnTo>
                    <a:pt x="6" y="49"/>
                  </a:lnTo>
                  <a:lnTo>
                    <a:pt x="6" y="49"/>
                  </a:lnTo>
                  <a:lnTo>
                    <a:pt x="4" y="45"/>
                  </a:lnTo>
                  <a:lnTo>
                    <a:pt x="4" y="45"/>
                  </a:lnTo>
                  <a:lnTo>
                    <a:pt x="4" y="43"/>
                  </a:lnTo>
                  <a:lnTo>
                    <a:pt x="4" y="41"/>
                  </a:lnTo>
                  <a:lnTo>
                    <a:pt x="4" y="41"/>
                  </a:lnTo>
                  <a:lnTo>
                    <a:pt x="6" y="41"/>
                  </a:lnTo>
                  <a:lnTo>
                    <a:pt x="6" y="39"/>
                  </a:lnTo>
                  <a:lnTo>
                    <a:pt x="6" y="39"/>
                  </a:lnTo>
                  <a:lnTo>
                    <a:pt x="6" y="39"/>
                  </a:lnTo>
                  <a:lnTo>
                    <a:pt x="6" y="39"/>
                  </a:lnTo>
                  <a:lnTo>
                    <a:pt x="6" y="35"/>
                  </a:lnTo>
                  <a:lnTo>
                    <a:pt x="4" y="35"/>
                  </a:lnTo>
                  <a:lnTo>
                    <a:pt x="2" y="33"/>
                  </a:lnTo>
                  <a:lnTo>
                    <a:pt x="2" y="33"/>
                  </a:lnTo>
                  <a:lnTo>
                    <a:pt x="4" y="31"/>
                  </a:lnTo>
                  <a:lnTo>
                    <a:pt x="4" y="29"/>
                  </a:lnTo>
                  <a:lnTo>
                    <a:pt x="4" y="29"/>
                  </a:lnTo>
                  <a:lnTo>
                    <a:pt x="4" y="27"/>
                  </a:lnTo>
                  <a:lnTo>
                    <a:pt x="6" y="25"/>
                  </a:lnTo>
                  <a:lnTo>
                    <a:pt x="6" y="27"/>
                  </a:lnTo>
                  <a:lnTo>
                    <a:pt x="8" y="27"/>
                  </a:lnTo>
                  <a:lnTo>
                    <a:pt x="8" y="27"/>
                  </a:lnTo>
                  <a:lnTo>
                    <a:pt x="10" y="27"/>
                  </a:lnTo>
                  <a:lnTo>
                    <a:pt x="10" y="27"/>
                  </a:lnTo>
                  <a:lnTo>
                    <a:pt x="10" y="27"/>
                  </a:lnTo>
                  <a:lnTo>
                    <a:pt x="10" y="27"/>
                  </a:lnTo>
                  <a:lnTo>
                    <a:pt x="10" y="27"/>
                  </a:lnTo>
                  <a:lnTo>
                    <a:pt x="10" y="27"/>
                  </a:lnTo>
                  <a:lnTo>
                    <a:pt x="10" y="25"/>
                  </a:lnTo>
                  <a:lnTo>
                    <a:pt x="12" y="25"/>
                  </a:lnTo>
                  <a:lnTo>
                    <a:pt x="12" y="25"/>
                  </a:lnTo>
                  <a:lnTo>
                    <a:pt x="14" y="23"/>
                  </a:lnTo>
                  <a:lnTo>
                    <a:pt x="12" y="23"/>
                  </a:lnTo>
                  <a:lnTo>
                    <a:pt x="12" y="21"/>
                  </a:lnTo>
                  <a:lnTo>
                    <a:pt x="14" y="21"/>
                  </a:lnTo>
                  <a:lnTo>
                    <a:pt x="16" y="19"/>
                  </a:lnTo>
                  <a:lnTo>
                    <a:pt x="16" y="19"/>
                  </a:lnTo>
                  <a:lnTo>
                    <a:pt x="16" y="21"/>
                  </a:lnTo>
                  <a:lnTo>
                    <a:pt x="16" y="21"/>
                  </a:lnTo>
                  <a:lnTo>
                    <a:pt x="18" y="19"/>
                  </a:lnTo>
                  <a:lnTo>
                    <a:pt x="18" y="19"/>
                  </a:lnTo>
                  <a:lnTo>
                    <a:pt x="18" y="19"/>
                  </a:lnTo>
                  <a:lnTo>
                    <a:pt x="16" y="17"/>
                  </a:lnTo>
                  <a:lnTo>
                    <a:pt x="16" y="17"/>
                  </a:lnTo>
                  <a:lnTo>
                    <a:pt x="16" y="16"/>
                  </a:lnTo>
                  <a:lnTo>
                    <a:pt x="16" y="14"/>
                  </a:lnTo>
                  <a:lnTo>
                    <a:pt x="18" y="10"/>
                  </a:lnTo>
                  <a:lnTo>
                    <a:pt x="18" y="10"/>
                  </a:lnTo>
                  <a:lnTo>
                    <a:pt x="18" y="10"/>
                  </a:lnTo>
                  <a:lnTo>
                    <a:pt x="18" y="10"/>
                  </a:lnTo>
                  <a:lnTo>
                    <a:pt x="22" y="10"/>
                  </a:lnTo>
                  <a:lnTo>
                    <a:pt x="23" y="12"/>
                  </a:lnTo>
                  <a:lnTo>
                    <a:pt x="23" y="12"/>
                  </a:lnTo>
                  <a:lnTo>
                    <a:pt x="25" y="12"/>
                  </a:lnTo>
                  <a:lnTo>
                    <a:pt x="27" y="12"/>
                  </a:lnTo>
                  <a:lnTo>
                    <a:pt x="27" y="12"/>
                  </a:lnTo>
                  <a:lnTo>
                    <a:pt x="29" y="12"/>
                  </a:lnTo>
                  <a:lnTo>
                    <a:pt x="31" y="12"/>
                  </a:lnTo>
                  <a:lnTo>
                    <a:pt x="31" y="12"/>
                  </a:lnTo>
                  <a:lnTo>
                    <a:pt x="33" y="12"/>
                  </a:lnTo>
                  <a:lnTo>
                    <a:pt x="33" y="12"/>
                  </a:lnTo>
                  <a:lnTo>
                    <a:pt x="35" y="12"/>
                  </a:lnTo>
                  <a:lnTo>
                    <a:pt x="35" y="12"/>
                  </a:lnTo>
                  <a:lnTo>
                    <a:pt x="37" y="10"/>
                  </a:lnTo>
                  <a:lnTo>
                    <a:pt x="37" y="10"/>
                  </a:lnTo>
                  <a:lnTo>
                    <a:pt x="39" y="10"/>
                  </a:lnTo>
                  <a:lnTo>
                    <a:pt x="39" y="10"/>
                  </a:lnTo>
                  <a:lnTo>
                    <a:pt x="39" y="10"/>
                  </a:lnTo>
                  <a:lnTo>
                    <a:pt x="39" y="10"/>
                  </a:lnTo>
                  <a:lnTo>
                    <a:pt x="41" y="8"/>
                  </a:lnTo>
                  <a:lnTo>
                    <a:pt x="41" y="8"/>
                  </a:lnTo>
                  <a:lnTo>
                    <a:pt x="43" y="8"/>
                  </a:lnTo>
                  <a:lnTo>
                    <a:pt x="45" y="8"/>
                  </a:lnTo>
                  <a:lnTo>
                    <a:pt x="45" y="8"/>
                  </a:lnTo>
                  <a:lnTo>
                    <a:pt x="47" y="10"/>
                  </a:lnTo>
                  <a:lnTo>
                    <a:pt x="47" y="10"/>
                  </a:lnTo>
                  <a:lnTo>
                    <a:pt x="49" y="10"/>
                  </a:lnTo>
                  <a:lnTo>
                    <a:pt x="51" y="12"/>
                  </a:lnTo>
                  <a:lnTo>
                    <a:pt x="51" y="12"/>
                  </a:lnTo>
                  <a:lnTo>
                    <a:pt x="51" y="12"/>
                  </a:lnTo>
                  <a:lnTo>
                    <a:pt x="53" y="12"/>
                  </a:lnTo>
                  <a:lnTo>
                    <a:pt x="55" y="12"/>
                  </a:lnTo>
                  <a:lnTo>
                    <a:pt x="55" y="12"/>
                  </a:lnTo>
                  <a:lnTo>
                    <a:pt x="56" y="12"/>
                  </a:lnTo>
                  <a:lnTo>
                    <a:pt x="56" y="12"/>
                  </a:lnTo>
                  <a:lnTo>
                    <a:pt x="56" y="12"/>
                  </a:lnTo>
                  <a:lnTo>
                    <a:pt x="56" y="12"/>
                  </a:lnTo>
                  <a:lnTo>
                    <a:pt x="58" y="12"/>
                  </a:lnTo>
                  <a:lnTo>
                    <a:pt x="58" y="12"/>
                  </a:lnTo>
                  <a:lnTo>
                    <a:pt x="58" y="12"/>
                  </a:lnTo>
                  <a:lnTo>
                    <a:pt x="60" y="12"/>
                  </a:lnTo>
                  <a:lnTo>
                    <a:pt x="62" y="12"/>
                  </a:lnTo>
                  <a:lnTo>
                    <a:pt x="64" y="12"/>
                  </a:lnTo>
                  <a:lnTo>
                    <a:pt x="68" y="12"/>
                  </a:lnTo>
                  <a:lnTo>
                    <a:pt x="70" y="10"/>
                  </a:lnTo>
                  <a:lnTo>
                    <a:pt x="70" y="10"/>
                  </a:lnTo>
                  <a:lnTo>
                    <a:pt x="70" y="10"/>
                  </a:lnTo>
                  <a:lnTo>
                    <a:pt x="74" y="8"/>
                  </a:lnTo>
                  <a:lnTo>
                    <a:pt x="76" y="8"/>
                  </a:lnTo>
                  <a:lnTo>
                    <a:pt x="76" y="8"/>
                  </a:lnTo>
                  <a:lnTo>
                    <a:pt x="78" y="6"/>
                  </a:lnTo>
                  <a:lnTo>
                    <a:pt x="78" y="6"/>
                  </a:lnTo>
                  <a:lnTo>
                    <a:pt x="78" y="6"/>
                  </a:lnTo>
                  <a:lnTo>
                    <a:pt x="80" y="6"/>
                  </a:lnTo>
                  <a:lnTo>
                    <a:pt x="82" y="6"/>
                  </a:lnTo>
                  <a:lnTo>
                    <a:pt x="82" y="4"/>
                  </a:lnTo>
                  <a:lnTo>
                    <a:pt x="82" y="4"/>
                  </a:lnTo>
                  <a:lnTo>
                    <a:pt x="84" y="4"/>
                  </a:lnTo>
                  <a:lnTo>
                    <a:pt x="84" y="4"/>
                  </a:lnTo>
                  <a:lnTo>
                    <a:pt x="86" y="4"/>
                  </a:lnTo>
                  <a:lnTo>
                    <a:pt x="86" y="4"/>
                  </a:lnTo>
                  <a:lnTo>
                    <a:pt x="89" y="4"/>
                  </a:lnTo>
                  <a:lnTo>
                    <a:pt x="89" y="6"/>
                  </a:lnTo>
                  <a:lnTo>
                    <a:pt x="93" y="4"/>
                  </a:lnTo>
                  <a:lnTo>
                    <a:pt x="93" y="4"/>
                  </a:lnTo>
                  <a:lnTo>
                    <a:pt x="95" y="4"/>
                  </a:lnTo>
                  <a:lnTo>
                    <a:pt x="95" y="4"/>
                  </a:lnTo>
                  <a:lnTo>
                    <a:pt x="101" y="4"/>
                  </a:lnTo>
                  <a:lnTo>
                    <a:pt x="103" y="4"/>
                  </a:lnTo>
                  <a:lnTo>
                    <a:pt x="103" y="2"/>
                  </a:lnTo>
                  <a:lnTo>
                    <a:pt x="105" y="2"/>
                  </a:lnTo>
                  <a:lnTo>
                    <a:pt x="105" y="2"/>
                  </a:lnTo>
                  <a:lnTo>
                    <a:pt x="105" y="0"/>
                  </a:lnTo>
                  <a:lnTo>
                    <a:pt x="107" y="0"/>
                  </a:lnTo>
                  <a:lnTo>
                    <a:pt x="107" y="2"/>
                  </a:lnTo>
                  <a:lnTo>
                    <a:pt x="109" y="2"/>
                  </a:lnTo>
                  <a:lnTo>
                    <a:pt x="109" y="4"/>
                  </a:lnTo>
                  <a:lnTo>
                    <a:pt x="109"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9" name="Switzerland"/>
            <p:cNvSpPr>
              <a:spLocks/>
            </p:cNvSpPr>
            <p:nvPr/>
          </p:nvSpPr>
          <p:spPr bwMode="auto">
            <a:xfrm>
              <a:off x="5804341" y="2598685"/>
              <a:ext cx="142614" cy="81212"/>
            </a:xfrm>
            <a:custGeom>
              <a:avLst/>
              <a:gdLst>
                <a:gd name="T0" fmla="*/ 47 w 72"/>
                <a:gd name="T1" fmla="*/ 2 h 41"/>
                <a:gd name="T2" fmla="*/ 47 w 72"/>
                <a:gd name="T3" fmla="*/ 4 h 41"/>
                <a:gd name="T4" fmla="*/ 53 w 72"/>
                <a:gd name="T5" fmla="*/ 4 h 41"/>
                <a:gd name="T6" fmla="*/ 59 w 72"/>
                <a:gd name="T7" fmla="*/ 8 h 41"/>
                <a:gd name="T8" fmla="*/ 57 w 72"/>
                <a:gd name="T9" fmla="*/ 12 h 41"/>
                <a:gd name="T10" fmla="*/ 57 w 72"/>
                <a:gd name="T11" fmla="*/ 16 h 41"/>
                <a:gd name="T12" fmla="*/ 59 w 72"/>
                <a:gd name="T13" fmla="*/ 16 h 41"/>
                <a:gd name="T14" fmla="*/ 62 w 72"/>
                <a:gd name="T15" fmla="*/ 18 h 41"/>
                <a:gd name="T16" fmla="*/ 66 w 72"/>
                <a:gd name="T17" fmla="*/ 19 h 41"/>
                <a:gd name="T18" fmla="*/ 70 w 72"/>
                <a:gd name="T19" fmla="*/ 18 h 41"/>
                <a:gd name="T20" fmla="*/ 72 w 72"/>
                <a:gd name="T21" fmla="*/ 19 h 41"/>
                <a:gd name="T22" fmla="*/ 72 w 72"/>
                <a:gd name="T23" fmla="*/ 25 h 41"/>
                <a:gd name="T24" fmla="*/ 68 w 72"/>
                <a:gd name="T25" fmla="*/ 25 h 41"/>
                <a:gd name="T26" fmla="*/ 66 w 72"/>
                <a:gd name="T27" fmla="*/ 25 h 41"/>
                <a:gd name="T28" fmla="*/ 68 w 72"/>
                <a:gd name="T29" fmla="*/ 31 h 41"/>
                <a:gd name="T30" fmla="*/ 64 w 72"/>
                <a:gd name="T31" fmla="*/ 29 h 41"/>
                <a:gd name="T32" fmla="*/ 60 w 72"/>
                <a:gd name="T33" fmla="*/ 31 h 41"/>
                <a:gd name="T34" fmla="*/ 57 w 72"/>
                <a:gd name="T35" fmla="*/ 31 h 41"/>
                <a:gd name="T36" fmla="*/ 53 w 72"/>
                <a:gd name="T37" fmla="*/ 27 h 41"/>
                <a:gd name="T38" fmla="*/ 53 w 72"/>
                <a:gd name="T39" fmla="*/ 31 h 41"/>
                <a:gd name="T40" fmla="*/ 51 w 72"/>
                <a:gd name="T41" fmla="*/ 35 h 41"/>
                <a:gd name="T42" fmla="*/ 51 w 72"/>
                <a:gd name="T43" fmla="*/ 39 h 41"/>
                <a:gd name="T44" fmla="*/ 47 w 72"/>
                <a:gd name="T45" fmla="*/ 39 h 41"/>
                <a:gd name="T46" fmla="*/ 47 w 72"/>
                <a:gd name="T47" fmla="*/ 37 h 41"/>
                <a:gd name="T48" fmla="*/ 45 w 72"/>
                <a:gd name="T49" fmla="*/ 35 h 41"/>
                <a:gd name="T50" fmla="*/ 39 w 72"/>
                <a:gd name="T51" fmla="*/ 31 h 41"/>
                <a:gd name="T52" fmla="*/ 39 w 72"/>
                <a:gd name="T53" fmla="*/ 27 h 41"/>
                <a:gd name="T54" fmla="*/ 35 w 72"/>
                <a:gd name="T55" fmla="*/ 35 h 41"/>
                <a:gd name="T56" fmla="*/ 31 w 72"/>
                <a:gd name="T57" fmla="*/ 37 h 41"/>
                <a:gd name="T58" fmla="*/ 27 w 72"/>
                <a:gd name="T59" fmla="*/ 39 h 41"/>
                <a:gd name="T60" fmla="*/ 24 w 72"/>
                <a:gd name="T61" fmla="*/ 39 h 41"/>
                <a:gd name="T62" fmla="*/ 18 w 72"/>
                <a:gd name="T63" fmla="*/ 39 h 41"/>
                <a:gd name="T64" fmla="*/ 16 w 72"/>
                <a:gd name="T65" fmla="*/ 37 h 41"/>
                <a:gd name="T66" fmla="*/ 14 w 72"/>
                <a:gd name="T67" fmla="*/ 29 h 41"/>
                <a:gd name="T68" fmla="*/ 8 w 72"/>
                <a:gd name="T69" fmla="*/ 27 h 41"/>
                <a:gd name="T70" fmla="*/ 4 w 72"/>
                <a:gd name="T71" fmla="*/ 31 h 41"/>
                <a:gd name="T72" fmla="*/ 0 w 72"/>
                <a:gd name="T73" fmla="*/ 35 h 41"/>
                <a:gd name="T74" fmla="*/ 2 w 72"/>
                <a:gd name="T75" fmla="*/ 33 h 41"/>
                <a:gd name="T76" fmla="*/ 2 w 72"/>
                <a:gd name="T77" fmla="*/ 29 h 41"/>
                <a:gd name="T78" fmla="*/ 4 w 72"/>
                <a:gd name="T79" fmla="*/ 23 h 41"/>
                <a:gd name="T80" fmla="*/ 8 w 72"/>
                <a:gd name="T81" fmla="*/ 19 h 41"/>
                <a:gd name="T82" fmla="*/ 12 w 72"/>
                <a:gd name="T83" fmla="*/ 16 h 41"/>
                <a:gd name="T84" fmla="*/ 16 w 72"/>
                <a:gd name="T85" fmla="*/ 10 h 41"/>
                <a:gd name="T86" fmla="*/ 18 w 72"/>
                <a:gd name="T87" fmla="*/ 6 h 41"/>
                <a:gd name="T88" fmla="*/ 22 w 72"/>
                <a:gd name="T89" fmla="*/ 8 h 41"/>
                <a:gd name="T90" fmla="*/ 24 w 72"/>
                <a:gd name="T91" fmla="*/ 8 h 41"/>
                <a:gd name="T92" fmla="*/ 26 w 72"/>
                <a:gd name="T93" fmla="*/ 6 h 41"/>
                <a:gd name="T94" fmla="*/ 26 w 72"/>
                <a:gd name="T95" fmla="*/ 6 h 41"/>
                <a:gd name="T96" fmla="*/ 27 w 72"/>
                <a:gd name="T97" fmla="*/ 6 h 41"/>
                <a:gd name="T98" fmla="*/ 33 w 72"/>
                <a:gd name="T99" fmla="*/ 6 h 41"/>
                <a:gd name="T100" fmla="*/ 39 w 72"/>
                <a:gd name="T101" fmla="*/ 6 h 41"/>
                <a:gd name="T102" fmla="*/ 41 w 72"/>
                <a:gd name="T103" fmla="*/ 6 h 41"/>
                <a:gd name="T104" fmla="*/ 41 w 72"/>
                <a:gd name="T105" fmla="*/ 4 h 41"/>
                <a:gd name="T106" fmla="*/ 41 w 72"/>
                <a:gd name="T107" fmla="*/ 2 h 41"/>
                <a:gd name="T108" fmla="*/ 45 w 72"/>
                <a:gd name="T10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1">
                  <a:moveTo>
                    <a:pt x="45" y="2"/>
                  </a:moveTo>
                  <a:lnTo>
                    <a:pt x="45" y="4"/>
                  </a:lnTo>
                  <a:lnTo>
                    <a:pt x="45" y="2"/>
                  </a:lnTo>
                  <a:lnTo>
                    <a:pt x="45" y="2"/>
                  </a:lnTo>
                  <a:lnTo>
                    <a:pt x="47" y="2"/>
                  </a:lnTo>
                  <a:lnTo>
                    <a:pt x="47" y="2"/>
                  </a:lnTo>
                  <a:lnTo>
                    <a:pt x="47" y="4"/>
                  </a:lnTo>
                  <a:lnTo>
                    <a:pt x="47" y="4"/>
                  </a:lnTo>
                  <a:lnTo>
                    <a:pt x="47" y="4"/>
                  </a:lnTo>
                  <a:lnTo>
                    <a:pt x="47" y="4"/>
                  </a:lnTo>
                  <a:lnTo>
                    <a:pt x="49" y="4"/>
                  </a:lnTo>
                  <a:lnTo>
                    <a:pt x="49" y="4"/>
                  </a:lnTo>
                  <a:lnTo>
                    <a:pt x="49" y="2"/>
                  </a:lnTo>
                  <a:lnTo>
                    <a:pt x="51" y="4"/>
                  </a:lnTo>
                  <a:lnTo>
                    <a:pt x="53" y="4"/>
                  </a:lnTo>
                  <a:lnTo>
                    <a:pt x="57" y="6"/>
                  </a:lnTo>
                  <a:lnTo>
                    <a:pt x="59" y="6"/>
                  </a:lnTo>
                  <a:lnTo>
                    <a:pt x="59" y="6"/>
                  </a:lnTo>
                  <a:lnTo>
                    <a:pt x="59" y="8"/>
                  </a:lnTo>
                  <a:lnTo>
                    <a:pt x="59" y="8"/>
                  </a:lnTo>
                  <a:lnTo>
                    <a:pt x="59" y="10"/>
                  </a:lnTo>
                  <a:lnTo>
                    <a:pt x="59" y="10"/>
                  </a:lnTo>
                  <a:lnTo>
                    <a:pt x="59" y="10"/>
                  </a:lnTo>
                  <a:lnTo>
                    <a:pt x="57" y="12"/>
                  </a:lnTo>
                  <a:lnTo>
                    <a:pt x="57" y="12"/>
                  </a:lnTo>
                  <a:lnTo>
                    <a:pt x="57" y="12"/>
                  </a:lnTo>
                  <a:lnTo>
                    <a:pt x="57" y="14"/>
                  </a:lnTo>
                  <a:lnTo>
                    <a:pt x="57" y="14"/>
                  </a:lnTo>
                  <a:lnTo>
                    <a:pt x="57" y="14"/>
                  </a:lnTo>
                  <a:lnTo>
                    <a:pt x="57" y="16"/>
                  </a:lnTo>
                  <a:lnTo>
                    <a:pt x="57" y="16"/>
                  </a:lnTo>
                  <a:lnTo>
                    <a:pt x="57" y="16"/>
                  </a:lnTo>
                  <a:lnTo>
                    <a:pt x="57" y="16"/>
                  </a:lnTo>
                  <a:lnTo>
                    <a:pt x="57" y="16"/>
                  </a:lnTo>
                  <a:lnTo>
                    <a:pt x="59" y="16"/>
                  </a:lnTo>
                  <a:lnTo>
                    <a:pt x="59" y="16"/>
                  </a:lnTo>
                  <a:lnTo>
                    <a:pt x="60" y="16"/>
                  </a:lnTo>
                  <a:lnTo>
                    <a:pt x="62" y="16"/>
                  </a:lnTo>
                  <a:lnTo>
                    <a:pt x="62" y="18"/>
                  </a:lnTo>
                  <a:lnTo>
                    <a:pt x="62" y="18"/>
                  </a:lnTo>
                  <a:lnTo>
                    <a:pt x="62" y="18"/>
                  </a:lnTo>
                  <a:lnTo>
                    <a:pt x="64" y="19"/>
                  </a:lnTo>
                  <a:lnTo>
                    <a:pt x="66" y="19"/>
                  </a:lnTo>
                  <a:lnTo>
                    <a:pt x="66" y="19"/>
                  </a:lnTo>
                  <a:lnTo>
                    <a:pt x="66" y="19"/>
                  </a:lnTo>
                  <a:lnTo>
                    <a:pt x="66" y="19"/>
                  </a:lnTo>
                  <a:lnTo>
                    <a:pt x="68" y="19"/>
                  </a:lnTo>
                  <a:lnTo>
                    <a:pt x="68" y="19"/>
                  </a:lnTo>
                  <a:lnTo>
                    <a:pt x="70" y="18"/>
                  </a:lnTo>
                  <a:lnTo>
                    <a:pt x="70" y="18"/>
                  </a:lnTo>
                  <a:lnTo>
                    <a:pt x="70" y="18"/>
                  </a:lnTo>
                  <a:lnTo>
                    <a:pt x="70" y="18"/>
                  </a:lnTo>
                  <a:lnTo>
                    <a:pt x="72" y="18"/>
                  </a:lnTo>
                  <a:lnTo>
                    <a:pt x="72" y="18"/>
                  </a:lnTo>
                  <a:lnTo>
                    <a:pt x="72" y="19"/>
                  </a:lnTo>
                  <a:lnTo>
                    <a:pt x="72" y="21"/>
                  </a:lnTo>
                  <a:lnTo>
                    <a:pt x="72" y="23"/>
                  </a:lnTo>
                  <a:lnTo>
                    <a:pt x="72" y="25"/>
                  </a:lnTo>
                  <a:lnTo>
                    <a:pt x="72" y="25"/>
                  </a:lnTo>
                  <a:lnTo>
                    <a:pt x="72" y="25"/>
                  </a:lnTo>
                  <a:lnTo>
                    <a:pt x="72" y="25"/>
                  </a:lnTo>
                  <a:lnTo>
                    <a:pt x="72" y="27"/>
                  </a:lnTo>
                  <a:lnTo>
                    <a:pt x="70" y="25"/>
                  </a:lnTo>
                  <a:lnTo>
                    <a:pt x="70" y="25"/>
                  </a:lnTo>
                  <a:lnTo>
                    <a:pt x="68" y="25"/>
                  </a:lnTo>
                  <a:lnTo>
                    <a:pt x="68" y="25"/>
                  </a:lnTo>
                  <a:lnTo>
                    <a:pt x="68" y="25"/>
                  </a:lnTo>
                  <a:lnTo>
                    <a:pt x="68" y="25"/>
                  </a:lnTo>
                  <a:lnTo>
                    <a:pt x="66" y="25"/>
                  </a:lnTo>
                  <a:lnTo>
                    <a:pt x="66" y="25"/>
                  </a:lnTo>
                  <a:lnTo>
                    <a:pt x="66" y="27"/>
                  </a:lnTo>
                  <a:lnTo>
                    <a:pt x="66" y="27"/>
                  </a:lnTo>
                  <a:lnTo>
                    <a:pt x="66" y="29"/>
                  </a:lnTo>
                  <a:lnTo>
                    <a:pt x="66" y="29"/>
                  </a:lnTo>
                  <a:lnTo>
                    <a:pt x="68" y="31"/>
                  </a:lnTo>
                  <a:lnTo>
                    <a:pt x="66" y="33"/>
                  </a:lnTo>
                  <a:lnTo>
                    <a:pt x="66" y="33"/>
                  </a:lnTo>
                  <a:lnTo>
                    <a:pt x="64" y="31"/>
                  </a:lnTo>
                  <a:lnTo>
                    <a:pt x="64" y="31"/>
                  </a:lnTo>
                  <a:lnTo>
                    <a:pt x="64" y="29"/>
                  </a:lnTo>
                  <a:lnTo>
                    <a:pt x="64" y="29"/>
                  </a:lnTo>
                  <a:lnTo>
                    <a:pt x="62" y="29"/>
                  </a:lnTo>
                  <a:lnTo>
                    <a:pt x="62" y="29"/>
                  </a:lnTo>
                  <a:lnTo>
                    <a:pt x="62" y="29"/>
                  </a:lnTo>
                  <a:lnTo>
                    <a:pt x="60" y="31"/>
                  </a:lnTo>
                  <a:lnTo>
                    <a:pt x="60" y="31"/>
                  </a:lnTo>
                  <a:lnTo>
                    <a:pt x="59" y="31"/>
                  </a:lnTo>
                  <a:lnTo>
                    <a:pt x="59" y="31"/>
                  </a:lnTo>
                  <a:lnTo>
                    <a:pt x="57" y="31"/>
                  </a:lnTo>
                  <a:lnTo>
                    <a:pt x="57" y="31"/>
                  </a:lnTo>
                  <a:lnTo>
                    <a:pt x="57" y="29"/>
                  </a:lnTo>
                  <a:lnTo>
                    <a:pt x="57" y="29"/>
                  </a:lnTo>
                  <a:lnTo>
                    <a:pt x="57" y="27"/>
                  </a:lnTo>
                  <a:lnTo>
                    <a:pt x="55" y="27"/>
                  </a:lnTo>
                  <a:lnTo>
                    <a:pt x="53" y="27"/>
                  </a:lnTo>
                  <a:lnTo>
                    <a:pt x="53" y="29"/>
                  </a:lnTo>
                  <a:lnTo>
                    <a:pt x="53" y="29"/>
                  </a:lnTo>
                  <a:lnTo>
                    <a:pt x="53" y="29"/>
                  </a:lnTo>
                  <a:lnTo>
                    <a:pt x="53" y="31"/>
                  </a:lnTo>
                  <a:lnTo>
                    <a:pt x="53" y="31"/>
                  </a:lnTo>
                  <a:lnTo>
                    <a:pt x="53" y="33"/>
                  </a:lnTo>
                  <a:lnTo>
                    <a:pt x="51" y="33"/>
                  </a:lnTo>
                  <a:lnTo>
                    <a:pt x="51" y="33"/>
                  </a:lnTo>
                  <a:lnTo>
                    <a:pt x="51" y="33"/>
                  </a:lnTo>
                  <a:lnTo>
                    <a:pt x="51" y="35"/>
                  </a:lnTo>
                  <a:lnTo>
                    <a:pt x="49" y="37"/>
                  </a:lnTo>
                  <a:lnTo>
                    <a:pt x="49" y="37"/>
                  </a:lnTo>
                  <a:lnTo>
                    <a:pt x="49" y="37"/>
                  </a:lnTo>
                  <a:lnTo>
                    <a:pt x="49" y="39"/>
                  </a:lnTo>
                  <a:lnTo>
                    <a:pt x="51" y="39"/>
                  </a:lnTo>
                  <a:lnTo>
                    <a:pt x="51" y="39"/>
                  </a:lnTo>
                  <a:lnTo>
                    <a:pt x="49" y="41"/>
                  </a:lnTo>
                  <a:lnTo>
                    <a:pt x="49" y="41"/>
                  </a:lnTo>
                  <a:lnTo>
                    <a:pt x="47" y="41"/>
                  </a:lnTo>
                  <a:lnTo>
                    <a:pt x="47" y="39"/>
                  </a:lnTo>
                  <a:lnTo>
                    <a:pt x="47" y="39"/>
                  </a:lnTo>
                  <a:lnTo>
                    <a:pt x="47" y="39"/>
                  </a:lnTo>
                  <a:lnTo>
                    <a:pt x="45" y="37"/>
                  </a:lnTo>
                  <a:lnTo>
                    <a:pt x="45" y="37"/>
                  </a:lnTo>
                  <a:lnTo>
                    <a:pt x="47" y="37"/>
                  </a:lnTo>
                  <a:lnTo>
                    <a:pt x="47" y="35"/>
                  </a:lnTo>
                  <a:lnTo>
                    <a:pt x="45" y="35"/>
                  </a:lnTo>
                  <a:lnTo>
                    <a:pt x="45" y="35"/>
                  </a:lnTo>
                  <a:lnTo>
                    <a:pt x="45" y="35"/>
                  </a:lnTo>
                  <a:lnTo>
                    <a:pt x="45" y="35"/>
                  </a:lnTo>
                  <a:lnTo>
                    <a:pt x="43" y="35"/>
                  </a:lnTo>
                  <a:lnTo>
                    <a:pt x="43" y="35"/>
                  </a:lnTo>
                  <a:lnTo>
                    <a:pt x="39" y="33"/>
                  </a:lnTo>
                  <a:lnTo>
                    <a:pt x="39" y="33"/>
                  </a:lnTo>
                  <a:lnTo>
                    <a:pt x="39" y="31"/>
                  </a:lnTo>
                  <a:lnTo>
                    <a:pt x="39" y="31"/>
                  </a:lnTo>
                  <a:lnTo>
                    <a:pt x="39" y="29"/>
                  </a:lnTo>
                  <a:lnTo>
                    <a:pt x="39" y="27"/>
                  </a:lnTo>
                  <a:lnTo>
                    <a:pt x="39" y="27"/>
                  </a:lnTo>
                  <a:lnTo>
                    <a:pt x="39" y="27"/>
                  </a:lnTo>
                  <a:lnTo>
                    <a:pt x="39" y="27"/>
                  </a:lnTo>
                  <a:lnTo>
                    <a:pt x="37" y="29"/>
                  </a:lnTo>
                  <a:lnTo>
                    <a:pt x="35" y="33"/>
                  </a:lnTo>
                  <a:lnTo>
                    <a:pt x="35" y="33"/>
                  </a:lnTo>
                  <a:lnTo>
                    <a:pt x="35" y="35"/>
                  </a:lnTo>
                  <a:lnTo>
                    <a:pt x="33" y="37"/>
                  </a:lnTo>
                  <a:lnTo>
                    <a:pt x="31" y="37"/>
                  </a:lnTo>
                  <a:lnTo>
                    <a:pt x="31" y="37"/>
                  </a:lnTo>
                  <a:lnTo>
                    <a:pt x="31" y="37"/>
                  </a:lnTo>
                  <a:lnTo>
                    <a:pt x="31" y="37"/>
                  </a:lnTo>
                  <a:lnTo>
                    <a:pt x="31" y="39"/>
                  </a:lnTo>
                  <a:lnTo>
                    <a:pt x="29" y="39"/>
                  </a:lnTo>
                  <a:lnTo>
                    <a:pt x="29" y="39"/>
                  </a:lnTo>
                  <a:lnTo>
                    <a:pt x="27" y="39"/>
                  </a:lnTo>
                  <a:lnTo>
                    <a:pt x="27" y="39"/>
                  </a:lnTo>
                  <a:lnTo>
                    <a:pt x="27" y="37"/>
                  </a:lnTo>
                  <a:lnTo>
                    <a:pt x="26" y="37"/>
                  </a:lnTo>
                  <a:lnTo>
                    <a:pt x="24" y="39"/>
                  </a:lnTo>
                  <a:lnTo>
                    <a:pt x="24" y="39"/>
                  </a:lnTo>
                  <a:lnTo>
                    <a:pt x="24" y="39"/>
                  </a:lnTo>
                  <a:lnTo>
                    <a:pt x="22" y="39"/>
                  </a:lnTo>
                  <a:lnTo>
                    <a:pt x="22" y="39"/>
                  </a:lnTo>
                  <a:lnTo>
                    <a:pt x="20" y="39"/>
                  </a:lnTo>
                  <a:lnTo>
                    <a:pt x="20" y="39"/>
                  </a:lnTo>
                  <a:lnTo>
                    <a:pt x="18" y="39"/>
                  </a:lnTo>
                  <a:lnTo>
                    <a:pt x="18" y="39"/>
                  </a:lnTo>
                  <a:lnTo>
                    <a:pt x="18" y="39"/>
                  </a:lnTo>
                  <a:lnTo>
                    <a:pt x="18" y="37"/>
                  </a:lnTo>
                  <a:lnTo>
                    <a:pt x="16" y="37"/>
                  </a:lnTo>
                  <a:lnTo>
                    <a:pt x="16" y="37"/>
                  </a:lnTo>
                  <a:lnTo>
                    <a:pt x="14" y="35"/>
                  </a:lnTo>
                  <a:lnTo>
                    <a:pt x="14" y="33"/>
                  </a:lnTo>
                  <a:lnTo>
                    <a:pt x="14" y="29"/>
                  </a:lnTo>
                  <a:lnTo>
                    <a:pt x="14" y="29"/>
                  </a:lnTo>
                  <a:lnTo>
                    <a:pt x="14" y="29"/>
                  </a:lnTo>
                  <a:lnTo>
                    <a:pt x="12" y="27"/>
                  </a:lnTo>
                  <a:lnTo>
                    <a:pt x="12" y="27"/>
                  </a:lnTo>
                  <a:lnTo>
                    <a:pt x="10" y="27"/>
                  </a:lnTo>
                  <a:lnTo>
                    <a:pt x="8" y="27"/>
                  </a:lnTo>
                  <a:lnTo>
                    <a:pt x="8" y="27"/>
                  </a:lnTo>
                  <a:lnTo>
                    <a:pt x="6" y="29"/>
                  </a:lnTo>
                  <a:lnTo>
                    <a:pt x="6" y="29"/>
                  </a:lnTo>
                  <a:lnTo>
                    <a:pt x="4" y="29"/>
                  </a:lnTo>
                  <a:lnTo>
                    <a:pt x="4" y="31"/>
                  </a:lnTo>
                  <a:lnTo>
                    <a:pt x="4" y="31"/>
                  </a:lnTo>
                  <a:lnTo>
                    <a:pt x="4" y="31"/>
                  </a:lnTo>
                  <a:lnTo>
                    <a:pt x="4" y="33"/>
                  </a:lnTo>
                  <a:lnTo>
                    <a:pt x="4" y="33"/>
                  </a:lnTo>
                  <a:lnTo>
                    <a:pt x="2" y="35"/>
                  </a:lnTo>
                  <a:lnTo>
                    <a:pt x="0" y="35"/>
                  </a:lnTo>
                  <a:lnTo>
                    <a:pt x="0" y="33"/>
                  </a:lnTo>
                  <a:lnTo>
                    <a:pt x="0" y="33"/>
                  </a:lnTo>
                  <a:lnTo>
                    <a:pt x="0" y="33"/>
                  </a:lnTo>
                  <a:lnTo>
                    <a:pt x="0" y="33"/>
                  </a:lnTo>
                  <a:lnTo>
                    <a:pt x="2" y="33"/>
                  </a:lnTo>
                  <a:lnTo>
                    <a:pt x="2" y="31"/>
                  </a:lnTo>
                  <a:lnTo>
                    <a:pt x="2" y="31"/>
                  </a:lnTo>
                  <a:lnTo>
                    <a:pt x="2" y="31"/>
                  </a:lnTo>
                  <a:lnTo>
                    <a:pt x="2" y="29"/>
                  </a:lnTo>
                  <a:lnTo>
                    <a:pt x="2" y="29"/>
                  </a:lnTo>
                  <a:lnTo>
                    <a:pt x="2" y="29"/>
                  </a:lnTo>
                  <a:lnTo>
                    <a:pt x="2" y="27"/>
                  </a:lnTo>
                  <a:lnTo>
                    <a:pt x="2" y="25"/>
                  </a:lnTo>
                  <a:lnTo>
                    <a:pt x="2" y="25"/>
                  </a:lnTo>
                  <a:lnTo>
                    <a:pt x="4" y="23"/>
                  </a:lnTo>
                  <a:lnTo>
                    <a:pt x="6" y="23"/>
                  </a:lnTo>
                  <a:lnTo>
                    <a:pt x="8" y="21"/>
                  </a:lnTo>
                  <a:lnTo>
                    <a:pt x="8" y="21"/>
                  </a:lnTo>
                  <a:lnTo>
                    <a:pt x="8" y="19"/>
                  </a:lnTo>
                  <a:lnTo>
                    <a:pt x="8" y="19"/>
                  </a:lnTo>
                  <a:lnTo>
                    <a:pt x="8" y="18"/>
                  </a:lnTo>
                  <a:lnTo>
                    <a:pt x="10" y="18"/>
                  </a:lnTo>
                  <a:lnTo>
                    <a:pt x="10" y="18"/>
                  </a:lnTo>
                  <a:lnTo>
                    <a:pt x="12" y="16"/>
                  </a:lnTo>
                  <a:lnTo>
                    <a:pt x="12" y="16"/>
                  </a:lnTo>
                  <a:lnTo>
                    <a:pt x="14" y="14"/>
                  </a:lnTo>
                  <a:lnTo>
                    <a:pt x="14" y="14"/>
                  </a:lnTo>
                  <a:lnTo>
                    <a:pt x="14" y="14"/>
                  </a:lnTo>
                  <a:lnTo>
                    <a:pt x="16" y="12"/>
                  </a:lnTo>
                  <a:lnTo>
                    <a:pt x="16" y="10"/>
                  </a:lnTo>
                  <a:lnTo>
                    <a:pt x="16" y="10"/>
                  </a:lnTo>
                  <a:lnTo>
                    <a:pt x="16" y="10"/>
                  </a:lnTo>
                  <a:lnTo>
                    <a:pt x="14" y="10"/>
                  </a:lnTo>
                  <a:lnTo>
                    <a:pt x="16" y="6"/>
                  </a:lnTo>
                  <a:lnTo>
                    <a:pt x="18" y="6"/>
                  </a:lnTo>
                  <a:lnTo>
                    <a:pt x="20" y="6"/>
                  </a:lnTo>
                  <a:lnTo>
                    <a:pt x="20" y="8"/>
                  </a:lnTo>
                  <a:lnTo>
                    <a:pt x="20" y="8"/>
                  </a:lnTo>
                  <a:lnTo>
                    <a:pt x="22" y="8"/>
                  </a:lnTo>
                  <a:lnTo>
                    <a:pt x="22" y="8"/>
                  </a:lnTo>
                  <a:lnTo>
                    <a:pt x="22" y="8"/>
                  </a:lnTo>
                  <a:lnTo>
                    <a:pt x="22" y="8"/>
                  </a:lnTo>
                  <a:lnTo>
                    <a:pt x="22" y="8"/>
                  </a:lnTo>
                  <a:lnTo>
                    <a:pt x="24" y="8"/>
                  </a:lnTo>
                  <a:lnTo>
                    <a:pt x="24" y="8"/>
                  </a:lnTo>
                  <a:lnTo>
                    <a:pt x="24" y="8"/>
                  </a:lnTo>
                  <a:lnTo>
                    <a:pt x="24" y="8"/>
                  </a:lnTo>
                  <a:lnTo>
                    <a:pt x="24" y="8"/>
                  </a:lnTo>
                  <a:lnTo>
                    <a:pt x="26" y="6"/>
                  </a:lnTo>
                  <a:lnTo>
                    <a:pt x="26" y="6"/>
                  </a:lnTo>
                  <a:lnTo>
                    <a:pt x="26" y="6"/>
                  </a:lnTo>
                  <a:lnTo>
                    <a:pt x="26" y="6"/>
                  </a:lnTo>
                  <a:lnTo>
                    <a:pt x="26" y="6"/>
                  </a:lnTo>
                  <a:lnTo>
                    <a:pt x="26" y="6"/>
                  </a:lnTo>
                  <a:lnTo>
                    <a:pt x="26" y="6"/>
                  </a:lnTo>
                  <a:lnTo>
                    <a:pt x="27" y="4"/>
                  </a:lnTo>
                  <a:lnTo>
                    <a:pt x="27" y="4"/>
                  </a:lnTo>
                  <a:lnTo>
                    <a:pt x="27" y="6"/>
                  </a:lnTo>
                  <a:lnTo>
                    <a:pt x="26" y="6"/>
                  </a:lnTo>
                  <a:lnTo>
                    <a:pt x="27" y="6"/>
                  </a:lnTo>
                  <a:lnTo>
                    <a:pt x="27" y="6"/>
                  </a:lnTo>
                  <a:lnTo>
                    <a:pt x="29" y="6"/>
                  </a:lnTo>
                  <a:lnTo>
                    <a:pt x="31" y="6"/>
                  </a:lnTo>
                  <a:lnTo>
                    <a:pt x="33" y="6"/>
                  </a:lnTo>
                  <a:lnTo>
                    <a:pt x="33" y="6"/>
                  </a:lnTo>
                  <a:lnTo>
                    <a:pt x="35" y="4"/>
                  </a:lnTo>
                  <a:lnTo>
                    <a:pt x="37" y="4"/>
                  </a:lnTo>
                  <a:lnTo>
                    <a:pt x="37" y="4"/>
                  </a:lnTo>
                  <a:lnTo>
                    <a:pt x="39" y="6"/>
                  </a:lnTo>
                  <a:lnTo>
                    <a:pt x="39" y="6"/>
                  </a:lnTo>
                  <a:lnTo>
                    <a:pt x="41" y="4"/>
                  </a:lnTo>
                  <a:lnTo>
                    <a:pt x="41" y="4"/>
                  </a:lnTo>
                  <a:lnTo>
                    <a:pt x="41" y="4"/>
                  </a:lnTo>
                  <a:lnTo>
                    <a:pt x="41" y="4"/>
                  </a:lnTo>
                  <a:lnTo>
                    <a:pt x="41" y="6"/>
                  </a:lnTo>
                  <a:lnTo>
                    <a:pt x="43" y="4"/>
                  </a:lnTo>
                  <a:lnTo>
                    <a:pt x="43" y="4"/>
                  </a:lnTo>
                  <a:lnTo>
                    <a:pt x="43" y="4"/>
                  </a:lnTo>
                  <a:lnTo>
                    <a:pt x="41" y="4"/>
                  </a:lnTo>
                  <a:lnTo>
                    <a:pt x="41" y="4"/>
                  </a:lnTo>
                  <a:lnTo>
                    <a:pt x="41" y="4"/>
                  </a:lnTo>
                  <a:lnTo>
                    <a:pt x="41" y="4"/>
                  </a:lnTo>
                  <a:lnTo>
                    <a:pt x="39" y="4"/>
                  </a:lnTo>
                  <a:lnTo>
                    <a:pt x="39" y="2"/>
                  </a:lnTo>
                  <a:lnTo>
                    <a:pt x="41" y="2"/>
                  </a:lnTo>
                  <a:lnTo>
                    <a:pt x="41" y="0"/>
                  </a:lnTo>
                  <a:lnTo>
                    <a:pt x="43" y="0"/>
                  </a:lnTo>
                  <a:lnTo>
                    <a:pt x="43" y="0"/>
                  </a:lnTo>
                  <a:lnTo>
                    <a:pt x="43" y="0"/>
                  </a:lnTo>
                  <a:lnTo>
                    <a:pt x="45" y="2"/>
                  </a:lnTo>
                  <a:lnTo>
                    <a:pt x="45" y="2"/>
                  </a:lnTo>
                  <a:lnTo>
                    <a:pt x="45" y="2"/>
                  </a:lnTo>
                  <a:lnTo>
                    <a:pt x="45"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9" name="Sweden"/>
            <p:cNvSpPr>
              <a:spLocks noEditPoints="1"/>
            </p:cNvSpPr>
            <p:nvPr/>
          </p:nvSpPr>
          <p:spPr bwMode="auto">
            <a:xfrm>
              <a:off x="5966763" y="1598401"/>
              <a:ext cx="415960" cy="681382"/>
            </a:xfrm>
            <a:custGeom>
              <a:avLst/>
              <a:gdLst>
                <a:gd name="T0" fmla="*/ 188 w 210"/>
                <a:gd name="T1" fmla="*/ 19 h 344"/>
                <a:gd name="T2" fmla="*/ 198 w 210"/>
                <a:gd name="T3" fmla="*/ 45 h 344"/>
                <a:gd name="T4" fmla="*/ 208 w 210"/>
                <a:gd name="T5" fmla="*/ 62 h 344"/>
                <a:gd name="T6" fmla="*/ 206 w 210"/>
                <a:gd name="T7" fmla="*/ 82 h 344"/>
                <a:gd name="T8" fmla="*/ 194 w 210"/>
                <a:gd name="T9" fmla="*/ 91 h 344"/>
                <a:gd name="T10" fmla="*/ 180 w 210"/>
                <a:gd name="T11" fmla="*/ 93 h 344"/>
                <a:gd name="T12" fmla="*/ 175 w 210"/>
                <a:gd name="T13" fmla="*/ 97 h 344"/>
                <a:gd name="T14" fmla="*/ 167 w 210"/>
                <a:gd name="T15" fmla="*/ 103 h 344"/>
                <a:gd name="T16" fmla="*/ 163 w 210"/>
                <a:gd name="T17" fmla="*/ 113 h 344"/>
                <a:gd name="T18" fmla="*/ 167 w 210"/>
                <a:gd name="T19" fmla="*/ 122 h 344"/>
                <a:gd name="T20" fmla="*/ 149 w 210"/>
                <a:gd name="T21" fmla="*/ 144 h 344"/>
                <a:gd name="T22" fmla="*/ 134 w 210"/>
                <a:gd name="T23" fmla="*/ 152 h 344"/>
                <a:gd name="T24" fmla="*/ 126 w 210"/>
                <a:gd name="T25" fmla="*/ 157 h 344"/>
                <a:gd name="T26" fmla="*/ 111 w 210"/>
                <a:gd name="T27" fmla="*/ 167 h 344"/>
                <a:gd name="T28" fmla="*/ 107 w 210"/>
                <a:gd name="T29" fmla="*/ 175 h 344"/>
                <a:gd name="T30" fmla="*/ 103 w 210"/>
                <a:gd name="T31" fmla="*/ 186 h 344"/>
                <a:gd name="T32" fmla="*/ 97 w 210"/>
                <a:gd name="T33" fmla="*/ 198 h 344"/>
                <a:gd name="T34" fmla="*/ 99 w 210"/>
                <a:gd name="T35" fmla="*/ 220 h 344"/>
                <a:gd name="T36" fmla="*/ 118 w 210"/>
                <a:gd name="T37" fmla="*/ 227 h 344"/>
                <a:gd name="T38" fmla="*/ 126 w 210"/>
                <a:gd name="T39" fmla="*/ 239 h 344"/>
                <a:gd name="T40" fmla="*/ 114 w 210"/>
                <a:gd name="T41" fmla="*/ 251 h 344"/>
                <a:gd name="T42" fmla="*/ 105 w 210"/>
                <a:gd name="T43" fmla="*/ 245 h 344"/>
                <a:gd name="T44" fmla="*/ 107 w 210"/>
                <a:gd name="T45" fmla="*/ 247 h 344"/>
                <a:gd name="T46" fmla="*/ 97 w 210"/>
                <a:gd name="T47" fmla="*/ 247 h 344"/>
                <a:gd name="T48" fmla="*/ 85 w 210"/>
                <a:gd name="T49" fmla="*/ 249 h 344"/>
                <a:gd name="T50" fmla="*/ 99 w 210"/>
                <a:gd name="T51" fmla="*/ 253 h 344"/>
                <a:gd name="T52" fmla="*/ 118 w 210"/>
                <a:gd name="T53" fmla="*/ 253 h 344"/>
                <a:gd name="T54" fmla="*/ 109 w 210"/>
                <a:gd name="T55" fmla="*/ 262 h 344"/>
                <a:gd name="T56" fmla="*/ 95 w 210"/>
                <a:gd name="T57" fmla="*/ 266 h 344"/>
                <a:gd name="T58" fmla="*/ 89 w 210"/>
                <a:gd name="T59" fmla="*/ 268 h 344"/>
                <a:gd name="T60" fmla="*/ 93 w 210"/>
                <a:gd name="T61" fmla="*/ 280 h 344"/>
                <a:gd name="T62" fmla="*/ 89 w 210"/>
                <a:gd name="T63" fmla="*/ 289 h 344"/>
                <a:gd name="T64" fmla="*/ 87 w 210"/>
                <a:gd name="T65" fmla="*/ 301 h 344"/>
                <a:gd name="T66" fmla="*/ 79 w 210"/>
                <a:gd name="T67" fmla="*/ 322 h 344"/>
                <a:gd name="T68" fmla="*/ 58 w 210"/>
                <a:gd name="T69" fmla="*/ 328 h 344"/>
                <a:gd name="T70" fmla="*/ 46 w 210"/>
                <a:gd name="T71" fmla="*/ 342 h 344"/>
                <a:gd name="T72" fmla="*/ 25 w 210"/>
                <a:gd name="T73" fmla="*/ 328 h 344"/>
                <a:gd name="T74" fmla="*/ 27 w 210"/>
                <a:gd name="T75" fmla="*/ 315 h 344"/>
                <a:gd name="T76" fmla="*/ 15 w 210"/>
                <a:gd name="T77" fmla="*/ 295 h 344"/>
                <a:gd name="T78" fmla="*/ 10 w 210"/>
                <a:gd name="T79" fmla="*/ 286 h 344"/>
                <a:gd name="T80" fmla="*/ 2 w 210"/>
                <a:gd name="T81" fmla="*/ 274 h 344"/>
                <a:gd name="T82" fmla="*/ 6 w 210"/>
                <a:gd name="T83" fmla="*/ 260 h 344"/>
                <a:gd name="T84" fmla="*/ 11 w 210"/>
                <a:gd name="T85" fmla="*/ 239 h 344"/>
                <a:gd name="T86" fmla="*/ 21 w 210"/>
                <a:gd name="T87" fmla="*/ 220 h 344"/>
                <a:gd name="T88" fmla="*/ 21 w 210"/>
                <a:gd name="T89" fmla="*/ 198 h 344"/>
                <a:gd name="T90" fmla="*/ 15 w 210"/>
                <a:gd name="T91" fmla="*/ 167 h 344"/>
                <a:gd name="T92" fmla="*/ 23 w 210"/>
                <a:gd name="T93" fmla="*/ 140 h 344"/>
                <a:gd name="T94" fmla="*/ 45 w 210"/>
                <a:gd name="T95" fmla="*/ 122 h 344"/>
                <a:gd name="T96" fmla="*/ 54 w 210"/>
                <a:gd name="T97" fmla="*/ 99 h 344"/>
                <a:gd name="T98" fmla="*/ 62 w 210"/>
                <a:gd name="T99" fmla="*/ 82 h 344"/>
                <a:gd name="T100" fmla="*/ 83 w 210"/>
                <a:gd name="T101" fmla="*/ 49 h 344"/>
                <a:gd name="T102" fmla="*/ 105 w 210"/>
                <a:gd name="T103" fmla="*/ 29 h 344"/>
                <a:gd name="T104" fmla="*/ 120 w 210"/>
                <a:gd name="T105" fmla="*/ 18 h 344"/>
                <a:gd name="T106" fmla="*/ 144 w 210"/>
                <a:gd name="T107" fmla="*/ 14 h 344"/>
                <a:gd name="T108" fmla="*/ 157 w 210"/>
                <a:gd name="T109" fmla="*/ 4 h 344"/>
                <a:gd name="T110" fmla="*/ 114 w 210"/>
                <a:gd name="T111" fmla="*/ 309 h 344"/>
                <a:gd name="T112" fmla="*/ 118 w 210"/>
                <a:gd name="T113" fmla="*/ 287 h 344"/>
                <a:gd name="T114" fmla="*/ 116 w 210"/>
                <a:gd name="T115" fmla="*/ 307 h 344"/>
                <a:gd name="T116" fmla="*/ 95 w 210"/>
                <a:gd name="T117" fmla="*/ 299 h 344"/>
                <a:gd name="T118" fmla="*/ 87 w 210"/>
                <a:gd name="T119" fmla="*/ 324 h 344"/>
                <a:gd name="T120" fmla="*/ 8 w 210"/>
                <a:gd name="T121" fmla="*/ 282 h 344"/>
                <a:gd name="T122" fmla="*/ 132 w 210"/>
                <a:gd name="T123" fmla="*/ 284 h 344"/>
                <a:gd name="T124" fmla="*/ 101 w 210"/>
                <a:gd name="T125" fmla="*/ 25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344">
                  <a:moveTo>
                    <a:pt x="173" y="14"/>
                  </a:moveTo>
                  <a:lnTo>
                    <a:pt x="173" y="16"/>
                  </a:lnTo>
                  <a:lnTo>
                    <a:pt x="173" y="14"/>
                  </a:lnTo>
                  <a:lnTo>
                    <a:pt x="175" y="14"/>
                  </a:lnTo>
                  <a:lnTo>
                    <a:pt x="175" y="16"/>
                  </a:lnTo>
                  <a:lnTo>
                    <a:pt x="177" y="16"/>
                  </a:lnTo>
                  <a:lnTo>
                    <a:pt x="177" y="18"/>
                  </a:lnTo>
                  <a:lnTo>
                    <a:pt x="179" y="18"/>
                  </a:lnTo>
                  <a:lnTo>
                    <a:pt x="182" y="18"/>
                  </a:lnTo>
                  <a:lnTo>
                    <a:pt x="184" y="18"/>
                  </a:lnTo>
                  <a:lnTo>
                    <a:pt x="184" y="19"/>
                  </a:lnTo>
                  <a:lnTo>
                    <a:pt x="186" y="19"/>
                  </a:lnTo>
                  <a:lnTo>
                    <a:pt x="188" y="19"/>
                  </a:lnTo>
                  <a:lnTo>
                    <a:pt x="190" y="21"/>
                  </a:lnTo>
                  <a:lnTo>
                    <a:pt x="192" y="21"/>
                  </a:lnTo>
                  <a:lnTo>
                    <a:pt x="192" y="23"/>
                  </a:lnTo>
                  <a:lnTo>
                    <a:pt x="198" y="27"/>
                  </a:lnTo>
                  <a:lnTo>
                    <a:pt x="198" y="29"/>
                  </a:lnTo>
                  <a:lnTo>
                    <a:pt x="200" y="31"/>
                  </a:lnTo>
                  <a:lnTo>
                    <a:pt x="202" y="31"/>
                  </a:lnTo>
                  <a:lnTo>
                    <a:pt x="202" y="33"/>
                  </a:lnTo>
                  <a:lnTo>
                    <a:pt x="200" y="33"/>
                  </a:lnTo>
                  <a:lnTo>
                    <a:pt x="200" y="35"/>
                  </a:lnTo>
                  <a:lnTo>
                    <a:pt x="200" y="39"/>
                  </a:lnTo>
                  <a:lnTo>
                    <a:pt x="200" y="43"/>
                  </a:lnTo>
                  <a:lnTo>
                    <a:pt x="198" y="45"/>
                  </a:lnTo>
                  <a:lnTo>
                    <a:pt x="200" y="47"/>
                  </a:lnTo>
                  <a:lnTo>
                    <a:pt x="200" y="45"/>
                  </a:lnTo>
                  <a:lnTo>
                    <a:pt x="202" y="45"/>
                  </a:lnTo>
                  <a:lnTo>
                    <a:pt x="204" y="47"/>
                  </a:lnTo>
                  <a:lnTo>
                    <a:pt x="204" y="49"/>
                  </a:lnTo>
                  <a:lnTo>
                    <a:pt x="204" y="51"/>
                  </a:lnTo>
                  <a:lnTo>
                    <a:pt x="202" y="51"/>
                  </a:lnTo>
                  <a:lnTo>
                    <a:pt x="200" y="54"/>
                  </a:lnTo>
                  <a:lnTo>
                    <a:pt x="202" y="56"/>
                  </a:lnTo>
                  <a:lnTo>
                    <a:pt x="204" y="58"/>
                  </a:lnTo>
                  <a:lnTo>
                    <a:pt x="206" y="60"/>
                  </a:lnTo>
                  <a:lnTo>
                    <a:pt x="208" y="60"/>
                  </a:lnTo>
                  <a:lnTo>
                    <a:pt x="208" y="62"/>
                  </a:lnTo>
                  <a:lnTo>
                    <a:pt x="208" y="64"/>
                  </a:lnTo>
                  <a:lnTo>
                    <a:pt x="206" y="64"/>
                  </a:lnTo>
                  <a:lnTo>
                    <a:pt x="206" y="66"/>
                  </a:lnTo>
                  <a:lnTo>
                    <a:pt x="206" y="70"/>
                  </a:lnTo>
                  <a:lnTo>
                    <a:pt x="204" y="70"/>
                  </a:lnTo>
                  <a:lnTo>
                    <a:pt x="204" y="72"/>
                  </a:lnTo>
                  <a:lnTo>
                    <a:pt x="202" y="72"/>
                  </a:lnTo>
                  <a:lnTo>
                    <a:pt x="202" y="74"/>
                  </a:lnTo>
                  <a:lnTo>
                    <a:pt x="202" y="76"/>
                  </a:lnTo>
                  <a:lnTo>
                    <a:pt x="202" y="78"/>
                  </a:lnTo>
                  <a:lnTo>
                    <a:pt x="204" y="80"/>
                  </a:lnTo>
                  <a:lnTo>
                    <a:pt x="206" y="80"/>
                  </a:lnTo>
                  <a:lnTo>
                    <a:pt x="206" y="82"/>
                  </a:lnTo>
                  <a:lnTo>
                    <a:pt x="208" y="82"/>
                  </a:lnTo>
                  <a:lnTo>
                    <a:pt x="208" y="84"/>
                  </a:lnTo>
                  <a:lnTo>
                    <a:pt x="210" y="89"/>
                  </a:lnTo>
                  <a:lnTo>
                    <a:pt x="208" y="89"/>
                  </a:lnTo>
                  <a:lnTo>
                    <a:pt x="208" y="91"/>
                  </a:lnTo>
                  <a:lnTo>
                    <a:pt x="206" y="91"/>
                  </a:lnTo>
                  <a:lnTo>
                    <a:pt x="204" y="89"/>
                  </a:lnTo>
                  <a:lnTo>
                    <a:pt x="202" y="89"/>
                  </a:lnTo>
                  <a:lnTo>
                    <a:pt x="200" y="89"/>
                  </a:lnTo>
                  <a:lnTo>
                    <a:pt x="198" y="91"/>
                  </a:lnTo>
                  <a:lnTo>
                    <a:pt x="196" y="89"/>
                  </a:lnTo>
                  <a:lnTo>
                    <a:pt x="196" y="91"/>
                  </a:lnTo>
                  <a:lnTo>
                    <a:pt x="194" y="91"/>
                  </a:lnTo>
                  <a:lnTo>
                    <a:pt x="192" y="93"/>
                  </a:lnTo>
                  <a:lnTo>
                    <a:pt x="192" y="91"/>
                  </a:lnTo>
                  <a:lnTo>
                    <a:pt x="188" y="89"/>
                  </a:lnTo>
                  <a:lnTo>
                    <a:pt x="186" y="87"/>
                  </a:lnTo>
                  <a:lnTo>
                    <a:pt x="186" y="89"/>
                  </a:lnTo>
                  <a:lnTo>
                    <a:pt x="186" y="91"/>
                  </a:lnTo>
                  <a:lnTo>
                    <a:pt x="186" y="89"/>
                  </a:lnTo>
                  <a:lnTo>
                    <a:pt x="182" y="89"/>
                  </a:lnTo>
                  <a:lnTo>
                    <a:pt x="182" y="87"/>
                  </a:lnTo>
                  <a:lnTo>
                    <a:pt x="180" y="89"/>
                  </a:lnTo>
                  <a:lnTo>
                    <a:pt x="180" y="93"/>
                  </a:lnTo>
                  <a:lnTo>
                    <a:pt x="180" y="95"/>
                  </a:lnTo>
                  <a:lnTo>
                    <a:pt x="180" y="93"/>
                  </a:lnTo>
                  <a:lnTo>
                    <a:pt x="182" y="95"/>
                  </a:lnTo>
                  <a:lnTo>
                    <a:pt x="182" y="97"/>
                  </a:lnTo>
                  <a:lnTo>
                    <a:pt x="179" y="95"/>
                  </a:lnTo>
                  <a:lnTo>
                    <a:pt x="177" y="95"/>
                  </a:lnTo>
                  <a:lnTo>
                    <a:pt x="173" y="93"/>
                  </a:lnTo>
                  <a:lnTo>
                    <a:pt x="173" y="91"/>
                  </a:lnTo>
                  <a:lnTo>
                    <a:pt x="173" y="93"/>
                  </a:lnTo>
                  <a:lnTo>
                    <a:pt x="177" y="95"/>
                  </a:lnTo>
                  <a:lnTo>
                    <a:pt x="179" y="97"/>
                  </a:lnTo>
                  <a:lnTo>
                    <a:pt x="177" y="97"/>
                  </a:lnTo>
                  <a:lnTo>
                    <a:pt x="175" y="97"/>
                  </a:lnTo>
                  <a:lnTo>
                    <a:pt x="173" y="97"/>
                  </a:lnTo>
                  <a:lnTo>
                    <a:pt x="175" y="97"/>
                  </a:lnTo>
                  <a:lnTo>
                    <a:pt x="175" y="99"/>
                  </a:lnTo>
                  <a:lnTo>
                    <a:pt x="175" y="97"/>
                  </a:lnTo>
                  <a:lnTo>
                    <a:pt x="175" y="99"/>
                  </a:lnTo>
                  <a:lnTo>
                    <a:pt x="177" y="99"/>
                  </a:lnTo>
                  <a:lnTo>
                    <a:pt x="175" y="101"/>
                  </a:lnTo>
                  <a:lnTo>
                    <a:pt x="171" y="101"/>
                  </a:lnTo>
                  <a:lnTo>
                    <a:pt x="169" y="101"/>
                  </a:lnTo>
                  <a:lnTo>
                    <a:pt x="167" y="101"/>
                  </a:lnTo>
                  <a:lnTo>
                    <a:pt x="169" y="103"/>
                  </a:lnTo>
                  <a:lnTo>
                    <a:pt x="171" y="103"/>
                  </a:lnTo>
                  <a:lnTo>
                    <a:pt x="171" y="105"/>
                  </a:lnTo>
                  <a:lnTo>
                    <a:pt x="169" y="105"/>
                  </a:lnTo>
                  <a:lnTo>
                    <a:pt x="167" y="103"/>
                  </a:lnTo>
                  <a:lnTo>
                    <a:pt x="165" y="101"/>
                  </a:lnTo>
                  <a:lnTo>
                    <a:pt x="163" y="103"/>
                  </a:lnTo>
                  <a:lnTo>
                    <a:pt x="165" y="103"/>
                  </a:lnTo>
                  <a:lnTo>
                    <a:pt x="167" y="103"/>
                  </a:lnTo>
                  <a:lnTo>
                    <a:pt x="167" y="105"/>
                  </a:lnTo>
                  <a:lnTo>
                    <a:pt x="169" y="105"/>
                  </a:lnTo>
                  <a:lnTo>
                    <a:pt x="169" y="107"/>
                  </a:lnTo>
                  <a:lnTo>
                    <a:pt x="169" y="109"/>
                  </a:lnTo>
                  <a:lnTo>
                    <a:pt x="167" y="109"/>
                  </a:lnTo>
                  <a:lnTo>
                    <a:pt x="167" y="111"/>
                  </a:lnTo>
                  <a:lnTo>
                    <a:pt x="165" y="111"/>
                  </a:lnTo>
                  <a:lnTo>
                    <a:pt x="165" y="113"/>
                  </a:lnTo>
                  <a:lnTo>
                    <a:pt x="163" y="113"/>
                  </a:lnTo>
                  <a:lnTo>
                    <a:pt x="163" y="115"/>
                  </a:lnTo>
                  <a:lnTo>
                    <a:pt x="161" y="117"/>
                  </a:lnTo>
                  <a:lnTo>
                    <a:pt x="161" y="115"/>
                  </a:lnTo>
                  <a:lnTo>
                    <a:pt x="161" y="117"/>
                  </a:lnTo>
                  <a:lnTo>
                    <a:pt x="163" y="117"/>
                  </a:lnTo>
                  <a:lnTo>
                    <a:pt x="165" y="117"/>
                  </a:lnTo>
                  <a:lnTo>
                    <a:pt x="165" y="120"/>
                  </a:lnTo>
                  <a:lnTo>
                    <a:pt x="163" y="120"/>
                  </a:lnTo>
                  <a:lnTo>
                    <a:pt x="163" y="119"/>
                  </a:lnTo>
                  <a:lnTo>
                    <a:pt x="161" y="119"/>
                  </a:lnTo>
                  <a:lnTo>
                    <a:pt x="163" y="120"/>
                  </a:lnTo>
                  <a:lnTo>
                    <a:pt x="165" y="120"/>
                  </a:lnTo>
                  <a:lnTo>
                    <a:pt x="167" y="122"/>
                  </a:lnTo>
                  <a:lnTo>
                    <a:pt x="169" y="122"/>
                  </a:lnTo>
                  <a:lnTo>
                    <a:pt x="169" y="126"/>
                  </a:lnTo>
                  <a:lnTo>
                    <a:pt x="167" y="128"/>
                  </a:lnTo>
                  <a:lnTo>
                    <a:pt x="165" y="128"/>
                  </a:lnTo>
                  <a:lnTo>
                    <a:pt x="163" y="130"/>
                  </a:lnTo>
                  <a:lnTo>
                    <a:pt x="163" y="128"/>
                  </a:lnTo>
                  <a:lnTo>
                    <a:pt x="159" y="134"/>
                  </a:lnTo>
                  <a:lnTo>
                    <a:pt x="157" y="136"/>
                  </a:lnTo>
                  <a:lnTo>
                    <a:pt x="155" y="140"/>
                  </a:lnTo>
                  <a:lnTo>
                    <a:pt x="153" y="142"/>
                  </a:lnTo>
                  <a:lnTo>
                    <a:pt x="151" y="142"/>
                  </a:lnTo>
                  <a:lnTo>
                    <a:pt x="151" y="144"/>
                  </a:lnTo>
                  <a:lnTo>
                    <a:pt x="149" y="144"/>
                  </a:lnTo>
                  <a:lnTo>
                    <a:pt x="149" y="146"/>
                  </a:lnTo>
                  <a:lnTo>
                    <a:pt x="147" y="146"/>
                  </a:lnTo>
                  <a:lnTo>
                    <a:pt x="146" y="146"/>
                  </a:lnTo>
                  <a:lnTo>
                    <a:pt x="144" y="146"/>
                  </a:lnTo>
                  <a:lnTo>
                    <a:pt x="142" y="148"/>
                  </a:lnTo>
                  <a:lnTo>
                    <a:pt x="140" y="150"/>
                  </a:lnTo>
                  <a:lnTo>
                    <a:pt x="140" y="152"/>
                  </a:lnTo>
                  <a:lnTo>
                    <a:pt x="138" y="152"/>
                  </a:lnTo>
                  <a:lnTo>
                    <a:pt x="138" y="150"/>
                  </a:lnTo>
                  <a:lnTo>
                    <a:pt x="136" y="148"/>
                  </a:lnTo>
                  <a:lnTo>
                    <a:pt x="134" y="148"/>
                  </a:lnTo>
                  <a:lnTo>
                    <a:pt x="136" y="152"/>
                  </a:lnTo>
                  <a:lnTo>
                    <a:pt x="134" y="152"/>
                  </a:lnTo>
                  <a:lnTo>
                    <a:pt x="132" y="152"/>
                  </a:lnTo>
                  <a:lnTo>
                    <a:pt x="132" y="150"/>
                  </a:lnTo>
                  <a:lnTo>
                    <a:pt x="132" y="152"/>
                  </a:lnTo>
                  <a:lnTo>
                    <a:pt x="132" y="153"/>
                  </a:lnTo>
                  <a:lnTo>
                    <a:pt x="130" y="153"/>
                  </a:lnTo>
                  <a:lnTo>
                    <a:pt x="128" y="155"/>
                  </a:lnTo>
                  <a:lnTo>
                    <a:pt x="128" y="157"/>
                  </a:lnTo>
                  <a:lnTo>
                    <a:pt x="130" y="157"/>
                  </a:lnTo>
                  <a:lnTo>
                    <a:pt x="128" y="157"/>
                  </a:lnTo>
                  <a:lnTo>
                    <a:pt x="126" y="157"/>
                  </a:lnTo>
                  <a:lnTo>
                    <a:pt x="126" y="155"/>
                  </a:lnTo>
                  <a:lnTo>
                    <a:pt x="124" y="155"/>
                  </a:lnTo>
                  <a:lnTo>
                    <a:pt x="126" y="157"/>
                  </a:lnTo>
                  <a:lnTo>
                    <a:pt x="124" y="157"/>
                  </a:lnTo>
                  <a:lnTo>
                    <a:pt x="122" y="157"/>
                  </a:lnTo>
                  <a:lnTo>
                    <a:pt x="122" y="159"/>
                  </a:lnTo>
                  <a:lnTo>
                    <a:pt x="120" y="159"/>
                  </a:lnTo>
                  <a:lnTo>
                    <a:pt x="118" y="161"/>
                  </a:lnTo>
                  <a:lnTo>
                    <a:pt x="116" y="163"/>
                  </a:lnTo>
                  <a:lnTo>
                    <a:pt x="118" y="163"/>
                  </a:lnTo>
                  <a:lnTo>
                    <a:pt x="120" y="163"/>
                  </a:lnTo>
                  <a:lnTo>
                    <a:pt x="118" y="165"/>
                  </a:lnTo>
                  <a:lnTo>
                    <a:pt x="114" y="167"/>
                  </a:lnTo>
                  <a:lnTo>
                    <a:pt x="112" y="169"/>
                  </a:lnTo>
                  <a:lnTo>
                    <a:pt x="112" y="167"/>
                  </a:lnTo>
                  <a:lnTo>
                    <a:pt x="111" y="167"/>
                  </a:lnTo>
                  <a:lnTo>
                    <a:pt x="109" y="163"/>
                  </a:lnTo>
                  <a:lnTo>
                    <a:pt x="107" y="163"/>
                  </a:lnTo>
                  <a:lnTo>
                    <a:pt x="109" y="163"/>
                  </a:lnTo>
                  <a:lnTo>
                    <a:pt x="109" y="165"/>
                  </a:lnTo>
                  <a:lnTo>
                    <a:pt x="111" y="169"/>
                  </a:lnTo>
                  <a:lnTo>
                    <a:pt x="111" y="171"/>
                  </a:lnTo>
                  <a:lnTo>
                    <a:pt x="109" y="171"/>
                  </a:lnTo>
                  <a:lnTo>
                    <a:pt x="111" y="171"/>
                  </a:lnTo>
                  <a:lnTo>
                    <a:pt x="112" y="171"/>
                  </a:lnTo>
                  <a:lnTo>
                    <a:pt x="112" y="173"/>
                  </a:lnTo>
                  <a:lnTo>
                    <a:pt x="111" y="173"/>
                  </a:lnTo>
                  <a:lnTo>
                    <a:pt x="109" y="175"/>
                  </a:lnTo>
                  <a:lnTo>
                    <a:pt x="107" y="175"/>
                  </a:lnTo>
                  <a:lnTo>
                    <a:pt x="107" y="177"/>
                  </a:lnTo>
                  <a:lnTo>
                    <a:pt x="105" y="177"/>
                  </a:lnTo>
                  <a:lnTo>
                    <a:pt x="103" y="175"/>
                  </a:lnTo>
                  <a:lnTo>
                    <a:pt x="101" y="175"/>
                  </a:lnTo>
                  <a:lnTo>
                    <a:pt x="101" y="179"/>
                  </a:lnTo>
                  <a:lnTo>
                    <a:pt x="103" y="181"/>
                  </a:lnTo>
                  <a:lnTo>
                    <a:pt x="105" y="181"/>
                  </a:lnTo>
                  <a:lnTo>
                    <a:pt x="105" y="183"/>
                  </a:lnTo>
                  <a:lnTo>
                    <a:pt x="105" y="181"/>
                  </a:lnTo>
                  <a:lnTo>
                    <a:pt x="103" y="181"/>
                  </a:lnTo>
                  <a:lnTo>
                    <a:pt x="103" y="183"/>
                  </a:lnTo>
                  <a:lnTo>
                    <a:pt x="103" y="185"/>
                  </a:lnTo>
                  <a:lnTo>
                    <a:pt x="103" y="186"/>
                  </a:lnTo>
                  <a:lnTo>
                    <a:pt x="103" y="188"/>
                  </a:lnTo>
                  <a:lnTo>
                    <a:pt x="101" y="188"/>
                  </a:lnTo>
                  <a:lnTo>
                    <a:pt x="101" y="192"/>
                  </a:lnTo>
                  <a:lnTo>
                    <a:pt x="101" y="194"/>
                  </a:lnTo>
                  <a:lnTo>
                    <a:pt x="103" y="194"/>
                  </a:lnTo>
                  <a:lnTo>
                    <a:pt x="103" y="196"/>
                  </a:lnTo>
                  <a:lnTo>
                    <a:pt x="101" y="194"/>
                  </a:lnTo>
                  <a:lnTo>
                    <a:pt x="99" y="194"/>
                  </a:lnTo>
                  <a:lnTo>
                    <a:pt x="97" y="194"/>
                  </a:lnTo>
                  <a:lnTo>
                    <a:pt x="99" y="194"/>
                  </a:lnTo>
                  <a:lnTo>
                    <a:pt x="99" y="196"/>
                  </a:lnTo>
                  <a:lnTo>
                    <a:pt x="97" y="196"/>
                  </a:lnTo>
                  <a:lnTo>
                    <a:pt x="97" y="198"/>
                  </a:lnTo>
                  <a:lnTo>
                    <a:pt x="97" y="200"/>
                  </a:lnTo>
                  <a:lnTo>
                    <a:pt x="99" y="202"/>
                  </a:lnTo>
                  <a:lnTo>
                    <a:pt x="97" y="202"/>
                  </a:lnTo>
                  <a:lnTo>
                    <a:pt x="97" y="204"/>
                  </a:lnTo>
                  <a:lnTo>
                    <a:pt x="99" y="204"/>
                  </a:lnTo>
                  <a:lnTo>
                    <a:pt x="99" y="206"/>
                  </a:lnTo>
                  <a:lnTo>
                    <a:pt x="99" y="208"/>
                  </a:lnTo>
                  <a:lnTo>
                    <a:pt x="97" y="210"/>
                  </a:lnTo>
                  <a:lnTo>
                    <a:pt x="97" y="214"/>
                  </a:lnTo>
                  <a:lnTo>
                    <a:pt x="99" y="214"/>
                  </a:lnTo>
                  <a:lnTo>
                    <a:pt x="99" y="216"/>
                  </a:lnTo>
                  <a:lnTo>
                    <a:pt x="99" y="218"/>
                  </a:lnTo>
                  <a:lnTo>
                    <a:pt x="99" y="220"/>
                  </a:lnTo>
                  <a:lnTo>
                    <a:pt x="101" y="221"/>
                  </a:lnTo>
                  <a:lnTo>
                    <a:pt x="103" y="221"/>
                  </a:lnTo>
                  <a:lnTo>
                    <a:pt x="105" y="221"/>
                  </a:lnTo>
                  <a:lnTo>
                    <a:pt x="105" y="223"/>
                  </a:lnTo>
                  <a:lnTo>
                    <a:pt x="107" y="223"/>
                  </a:lnTo>
                  <a:lnTo>
                    <a:pt x="107" y="221"/>
                  </a:lnTo>
                  <a:lnTo>
                    <a:pt x="109" y="221"/>
                  </a:lnTo>
                  <a:lnTo>
                    <a:pt x="111" y="221"/>
                  </a:lnTo>
                  <a:lnTo>
                    <a:pt x="111" y="223"/>
                  </a:lnTo>
                  <a:lnTo>
                    <a:pt x="112" y="225"/>
                  </a:lnTo>
                  <a:lnTo>
                    <a:pt x="114" y="227"/>
                  </a:lnTo>
                  <a:lnTo>
                    <a:pt x="116" y="227"/>
                  </a:lnTo>
                  <a:lnTo>
                    <a:pt x="118" y="227"/>
                  </a:lnTo>
                  <a:lnTo>
                    <a:pt x="118" y="229"/>
                  </a:lnTo>
                  <a:lnTo>
                    <a:pt x="120" y="229"/>
                  </a:lnTo>
                  <a:lnTo>
                    <a:pt x="120" y="231"/>
                  </a:lnTo>
                  <a:lnTo>
                    <a:pt x="118" y="231"/>
                  </a:lnTo>
                  <a:lnTo>
                    <a:pt x="118" y="229"/>
                  </a:lnTo>
                  <a:lnTo>
                    <a:pt x="116" y="229"/>
                  </a:lnTo>
                  <a:lnTo>
                    <a:pt x="118" y="231"/>
                  </a:lnTo>
                  <a:lnTo>
                    <a:pt x="120" y="233"/>
                  </a:lnTo>
                  <a:lnTo>
                    <a:pt x="122" y="233"/>
                  </a:lnTo>
                  <a:lnTo>
                    <a:pt x="124" y="233"/>
                  </a:lnTo>
                  <a:lnTo>
                    <a:pt x="124" y="235"/>
                  </a:lnTo>
                  <a:lnTo>
                    <a:pt x="126" y="237"/>
                  </a:lnTo>
                  <a:lnTo>
                    <a:pt x="126" y="239"/>
                  </a:lnTo>
                  <a:lnTo>
                    <a:pt x="128" y="239"/>
                  </a:lnTo>
                  <a:lnTo>
                    <a:pt x="128" y="241"/>
                  </a:lnTo>
                  <a:lnTo>
                    <a:pt x="126" y="239"/>
                  </a:lnTo>
                  <a:lnTo>
                    <a:pt x="126" y="241"/>
                  </a:lnTo>
                  <a:lnTo>
                    <a:pt x="128" y="241"/>
                  </a:lnTo>
                  <a:lnTo>
                    <a:pt x="128" y="243"/>
                  </a:lnTo>
                  <a:lnTo>
                    <a:pt x="126" y="243"/>
                  </a:lnTo>
                  <a:lnTo>
                    <a:pt x="124" y="243"/>
                  </a:lnTo>
                  <a:lnTo>
                    <a:pt x="122" y="245"/>
                  </a:lnTo>
                  <a:lnTo>
                    <a:pt x="122" y="247"/>
                  </a:lnTo>
                  <a:lnTo>
                    <a:pt x="116" y="249"/>
                  </a:lnTo>
                  <a:lnTo>
                    <a:pt x="116" y="251"/>
                  </a:lnTo>
                  <a:lnTo>
                    <a:pt x="114" y="251"/>
                  </a:lnTo>
                  <a:lnTo>
                    <a:pt x="114" y="249"/>
                  </a:lnTo>
                  <a:lnTo>
                    <a:pt x="112" y="249"/>
                  </a:lnTo>
                  <a:lnTo>
                    <a:pt x="112" y="251"/>
                  </a:lnTo>
                  <a:lnTo>
                    <a:pt x="112" y="253"/>
                  </a:lnTo>
                  <a:lnTo>
                    <a:pt x="111" y="253"/>
                  </a:lnTo>
                  <a:lnTo>
                    <a:pt x="109" y="251"/>
                  </a:lnTo>
                  <a:lnTo>
                    <a:pt x="107" y="251"/>
                  </a:lnTo>
                  <a:lnTo>
                    <a:pt x="109" y="249"/>
                  </a:lnTo>
                  <a:lnTo>
                    <a:pt x="109" y="247"/>
                  </a:lnTo>
                  <a:lnTo>
                    <a:pt x="107" y="245"/>
                  </a:lnTo>
                  <a:lnTo>
                    <a:pt x="107" y="243"/>
                  </a:lnTo>
                  <a:lnTo>
                    <a:pt x="107" y="245"/>
                  </a:lnTo>
                  <a:lnTo>
                    <a:pt x="105" y="245"/>
                  </a:lnTo>
                  <a:lnTo>
                    <a:pt x="107" y="243"/>
                  </a:lnTo>
                  <a:lnTo>
                    <a:pt x="105" y="241"/>
                  </a:lnTo>
                  <a:lnTo>
                    <a:pt x="105" y="243"/>
                  </a:lnTo>
                  <a:lnTo>
                    <a:pt x="103" y="243"/>
                  </a:lnTo>
                  <a:lnTo>
                    <a:pt x="103" y="245"/>
                  </a:lnTo>
                  <a:lnTo>
                    <a:pt x="103" y="247"/>
                  </a:lnTo>
                  <a:lnTo>
                    <a:pt x="105" y="247"/>
                  </a:lnTo>
                  <a:lnTo>
                    <a:pt x="103" y="245"/>
                  </a:lnTo>
                  <a:lnTo>
                    <a:pt x="103" y="243"/>
                  </a:lnTo>
                  <a:lnTo>
                    <a:pt x="105" y="243"/>
                  </a:lnTo>
                  <a:lnTo>
                    <a:pt x="105" y="245"/>
                  </a:lnTo>
                  <a:lnTo>
                    <a:pt x="107" y="245"/>
                  </a:lnTo>
                  <a:lnTo>
                    <a:pt x="107" y="247"/>
                  </a:lnTo>
                  <a:lnTo>
                    <a:pt x="109" y="247"/>
                  </a:lnTo>
                  <a:lnTo>
                    <a:pt x="107" y="249"/>
                  </a:lnTo>
                  <a:lnTo>
                    <a:pt x="105" y="249"/>
                  </a:lnTo>
                  <a:lnTo>
                    <a:pt x="103" y="249"/>
                  </a:lnTo>
                  <a:lnTo>
                    <a:pt x="105" y="247"/>
                  </a:lnTo>
                  <a:lnTo>
                    <a:pt x="103" y="247"/>
                  </a:lnTo>
                  <a:lnTo>
                    <a:pt x="101" y="245"/>
                  </a:lnTo>
                  <a:lnTo>
                    <a:pt x="101" y="247"/>
                  </a:lnTo>
                  <a:lnTo>
                    <a:pt x="103" y="249"/>
                  </a:lnTo>
                  <a:lnTo>
                    <a:pt x="101" y="249"/>
                  </a:lnTo>
                  <a:lnTo>
                    <a:pt x="99" y="249"/>
                  </a:lnTo>
                  <a:lnTo>
                    <a:pt x="99" y="247"/>
                  </a:lnTo>
                  <a:lnTo>
                    <a:pt x="97" y="247"/>
                  </a:lnTo>
                  <a:lnTo>
                    <a:pt x="95" y="247"/>
                  </a:lnTo>
                  <a:lnTo>
                    <a:pt x="93" y="247"/>
                  </a:lnTo>
                  <a:lnTo>
                    <a:pt x="91" y="247"/>
                  </a:lnTo>
                  <a:lnTo>
                    <a:pt x="89" y="247"/>
                  </a:lnTo>
                  <a:lnTo>
                    <a:pt x="87" y="245"/>
                  </a:lnTo>
                  <a:lnTo>
                    <a:pt x="87" y="247"/>
                  </a:lnTo>
                  <a:lnTo>
                    <a:pt x="87" y="249"/>
                  </a:lnTo>
                  <a:lnTo>
                    <a:pt x="85" y="249"/>
                  </a:lnTo>
                  <a:lnTo>
                    <a:pt x="81" y="249"/>
                  </a:lnTo>
                  <a:lnTo>
                    <a:pt x="79" y="249"/>
                  </a:lnTo>
                  <a:lnTo>
                    <a:pt x="81" y="249"/>
                  </a:lnTo>
                  <a:lnTo>
                    <a:pt x="83" y="249"/>
                  </a:lnTo>
                  <a:lnTo>
                    <a:pt x="85" y="249"/>
                  </a:lnTo>
                  <a:lnTo>
                    <a:pt x="89" y="249"/>
                  </a:lnTo>
                  <a:lnTo>
                    <a:pt x="91" y="249"/>
                  </a:lnTo>
                  <a:lnTo>
                    <a:pt x="91" y="251"/>
                  </a:lnTo>
                  <a:lnTo>
                    <a:pt x="93" y="251"/>
                  </a:lnTo>
                  <a:lnTo>
                    <a:pt x="91" y="251"/>
                  </a:lnTo>
                  <a:lnTo>
                    <a:pt x="91" y="249"/>
                  </a:lnTo>
                  <a:lnTo>
                    <a:pt x="93" y="249"/>
                  </a:lnTo>
                  <a:lnTo>
                    <a:pt x="95" y="249"/>
                  </a:lnTo>
                  <a:lnTo>
                    <a:pt x="95" y="251"/>
                  </a:lnTo>
                  <a:lnTo>
                    <a:pt x="97" y="251"/>
                  </a:lnTo>
                  <a:lnTo>
                    <a:pt x="99" y="251"/>
                  </a:lnTo>
                  <a:lnTo>
                    <a:pt x="101" y="253"/>
                  </a:lnTo>
                  <a:lnTo>
                    <a:pt x="99" y="253"/>
                  </a:lnTo>
                  <a:lnTo>
                    <a:pt x="99" y="254"/>
                  </a:lnTo>
                  <a:lnTo>
                    <a:pt x="101" y="254"/>
                  </a:lnTo>
                  <a:lnTo>
                    <a:pt x="101" y="253"/>
                  </a:lnTo>
                  <a:lnTo>
                    <a:pt x="103" y="253"/>
                  </a:lnTo>
                  <a:lnTo>
                    <a:pt x="105" y="253"/>
                  </a:lnTo>
                  <a:lnTo>
                    <a:pt x="107" y="254"/>
                  </a:lnTo>
                  <a:lnTo>
                    <a:pt x="109" y="254"/>
                  </a:lnTo>
                  <a:lnTo>
                    <a:pt x="111" y="253"/>
                  </a:lnTo>
                  <a:lnTo>
                    <a:pt x="112" y="253"/>
                  </a:lnTo>
                  <a:lnTo>
                    <a:pt x="114" y="253"/>
                  </a:lnTo>
                  <a:lnTo>
                    <a:pt x="116" y="251"/>
                  </a:lnTo>
                  <a:lnTo>
                    <a:pt x="118" y="251"/>
                  </a:lnTo>
                  <a:lnTo>
                    <a:pt x="118" y="253"/>
                  </a:lnTo>
                  <a:lnTo>
                    <a:pt x="118" y="251"/>
                  </a:lnTo>
                  <a:lnTo>
                    <a:pt x="118" y="249"/>
                  </a:lnTo>
                  <a:lnTo>
                    <a:pt x="120" y="251"/>
                  </a:lnTo>
                  <a:lnTo>
                    <a:pt x="122" y="253"/>
                  </a:lnTo>
                  <a:lnTo>
                    <a:pt x="120" y="253"/>
                  </a:lnTo>
                  <a:lnTo>
                    <a:pt x="118" y="253"/>
                  </a:lnTo>
                  <a:lnTo>
                    <a:pt x="116" y="253"/>
                  </a:lnTo>
                  <a:lnTo>
                    <a:pt x="116" y="254"/>
                  </a:lnTo>
                  <a:lnTo>
                    <a:pt x="116" y="256"/>
                  </a:lnTo>
                  <a:lnTo>
                    <a:pt x="114" y="256"/>
                  </a:lnTo>
                  <a:lnTo>
                    <a:pt x="114" y="258"/>
                  </a:lnTo>
                  <a:lnTo>
                    <a:pt x="112" y="258"/>
                  </a:lnTo>
                  <a:lnTo>
                    <a:pt x="109" y="262"/>
                  </a:lnTo>
                  <a:lnTo>
                    <a:pt x="111" y="264"/>
                  </a:lnTo>
                  <a:lnTo>
                    <a:pt x="109" y="260"/>
                  </a:lnTo>
                  <a:lnTo>
                    <a:pt x="107" y="260"/>
                  </a:lnTo>
                  <a:lnTo>
                    <a:pt x="107" y="258"/>
                  </a:lnTo>
                  <a:lnTo>
                    <a:pt x="107" y="256"/>
                  </a:lnTo>
                  <a:lnTo>
                    <a:pt x="105" y="258"/>
                  </a:lnTo>
                  <a:lnTo>
                    <a:pt x="105" y="260"/>
                  </a:lnTo>
                  <a:lnTo>
                    <a:pt x="105" y="262"/>
                  </a:lnTo>
                  <a:lnTo>
                    <a:pt x="105" y="264"/>
                  </a:lnTo>
                  <a:lnTo>
                    <a:pt x="101" y="266"/>
                  </a:lnTo>
                  <a:lnTo>
                    <a:pt x="99" y="266"/>
                  </a:lnTo>
                  <a:lnTo>
                    <a:pt x="97" y="266"/>
                  </a:lnTo>
                  <a:lnTo>
                    <a:pt x="95" y="266"/>
                  </a:lnTo>
                  <a:lnTo>
                    <a:pt x="97" y="266"/>
                  </a:lnTo>
                  <a:lnTo>
                    <a:pt x="95" y="268"/>
                  </a:lnTo>
                  <a:lnTo>
                    <a:pt x="93" y="268"/>
                  </a:lnTo>
                  <a:lnTo>
                    <a:pt x="91" y="268"/>
                  </a:lnTo>
                  <a:lnTo>
                    <a:pt x="89" y="268"/>
                  </a:lnTo>
                  <a:lnTo>
                    <a:pt x="87" y="268"/>
                  </a:lnTo>
                  <a:lnTo>
                    <a:pt x="85" y="268"/>
                  </a:lnTo>
                  <a:lnTo>
                    <a:pt x="83" y="268"/>
                  </a:lnTo>
                  <a:lnTo>
                    <a:pt x="81" y="268"/>
                  </a:lnTo>
                  <a:lnTo>
                    <a:pt x="83" y="268"/>
                  </a:lnTo>
                  <a:lnTo>
                    <a:pt x="85" y="270"/>
                  </a:lnTo>
                  <a:lnTo>
                    <a:pt x="85" y="268"/>
                  </a:lnTo>
                  <a:lnTo>
                    <a:pt x="89" y="268"/>
                  </a:lnTo>
                  <a:lnTo>
                    <a:pt x="91" y="270"/>
                  </a:lnTo>
                  <a:lnTo>
                    <a:pt x="95" y="272"/>
                  </a:lnTo>
                  <a:lnTo>
                    <a:pt x="93" y="274"/>
                  </a:lnTo>
                  <a:lnTo>
                    <a:pt x="91" y="274"/>
                  </a:lnTo>
                  <a:lnTo>
                    <a:pt x="89" y="274"/>
                  </a:lnTo>
                  <a:lnTo>
                    <a:pt x="89" y="272"/>
                  </a:lnTo>
                  <a:lnTo>
                    <a:pt x="87" y="272"/>
                  </a:lnTo>
                  <a:lnTo>
                    <a:pt x="85" y="272"/>
                  </a:lnTo>
                  <a:lnTo>
                    <a:pt x="89" y="274"/>
                  </a:lnTo>
                  <a:lnTo>
                    <a:pt x="91" y="274"/>
                  </a:lnTo>
                  <a:lnTo>
                    <a:pt x="91" y="276"/>
                  </a:lnTo>
                  <a:lnTo>
                    <a:pt x="93" y="278"/>
                  </a:lnTo>
                  <a:lnTo>
                    <a:pt x="93" y="280"/>
                  </a:lnTo>
                  <a:lnTo>
                    <a:pt x="91" y="280"/>
                  </a:lnTo>
                  <a:lnTo>
                    <a:pt x="91" y="282"/>
                  </a:lnTo>
                  <a:lnTo>
                    <a:pt x="91" y="284"/>
                  </a:lnTo>
                  <a:lnTo>
                    <a:pt x="89" y="284"/>
                  </a:lnTo>
                  <a:lnTo>
                    <a:pt x="91" y="284"/>
                  </a:lnTo>
                  <a:lnTo>
                    <a:pt x="91" y="286"/>
                  </a:lnTo>
                  <a:lnTo>
                    <a:pt x="89" y="286"/>
                  </a:lnTo>
                  <a:lnTo>
                    <a:pt x="87" y="284"/>
                  </a:lnTo>
                  <a:lnTo>
                    <a:pt x="87" y="286"/>
                  </a:lnTo>
                  <a:lnTo>
                    <a:pt x="87" y="287"/>
                  </a:lnTo>
                  <a:lnTo>
                    <a:pt x="89" y="289"/>
                  </a:lnTo>
                  <a:lnTo>
                    <a:pt x="91" y="289"/>
                  </a:lnTo>
                  <a:lnTo>
                    <a:pt x="89" y="289"/>
                  </a:lnTo>
                  <a:lnTo>
                    <a:pt x="89" y="287"/>
                  </a:lnTo>
                  <a:lnTo>
                    <a:pt x="87" y="287"/>
                  </a:lnTo>
                  <a:lnTo>
                    <a:pt x="85" y="286"/>
                  </a:lnTo>
                  <a:lnTo>
                    <a:pt x="87" y="287"/>
                  </a:lnTo>
                  <a:lnTo>
                    <a:pt x="89" y="289"/>
                  </a:lnTo>
                  <a:lnTo>
                    <a:pt x="91" y="289"/>
                  </a:lnTo>
                  <a:lnTo>
                    <a:pt x="89" y="291"/>
                  </a:lnTo>
                  <a:lnTo>
                    <a:pt x="89" y="293"/>
                  </a:lnTo>
                  <a:lnTo>
                    <a:pt x="91" y="295"/>
                  </a:lnTo>
                  <a:lnTo>
                    <a:pt x="89" y="297"/>
                  </a:lnTo>
                  <a:lnTo>
                    <a:pt x="87" y="297"/>
                  </a:lnTo>
                  <a:lnTo>
                    <a:pt x="87" y="299"/>
                  </a:lnTo>
                  <a:lnTo>
                    <a:pt x="87" y="301"/>
                  </a:lnTo>
                  <a:lnTo>
                    <a:pt x="87" y="303"/>
                  </a:lnTo>
                  <a:lnTo>
                    <a:pt x="87" y="305"/>
                  </a:lnTo>
                  <a:lnTo>
                    <a:pt x="89" y="305"/>
                  </a:lnTo>
                  <a:lnTo>
                    <a:pt x="87" y="305"/>
                  </a:lnTo>
                  <a:lnTo>
                    <a:pt x="87" y="307"/>
                  </a:lnTo>
                  <a:lnTo>
                    <a:pt x="85" y="309"/>
                  </a:lnTo>
                  <a:lnTo>
                    <a:pt x="85" y="311"/>
                  </a:lnTo>
                  <a:lnTo>
                    <a:pt x="85" y="313"/>
                  </a:lnTo>
                  <a:lnTo>
                    <a:pt x="85" y="315"/>
                  </a:lnTo>
                  <a:lnTo>
                    <a:pt x="83" y="315"/>
                  </a:lnTo>
                  <a:lnTo>
                    <a:pt x="81" y="319"/>
                  </a:lnTo>
                  <a:lnTo>
                    <a:pt x="81" y="321"/>
                  </a:lnTo>
                  <a:lnTo>
                    <a:pt x="79" y="322"/>
                  </a:lnTo>
                  <a:lnTo>
                    <a:pt x="79" y="324"/>
                  </a:lnTo>
                  <a:lnTo>
                    <a:pt x="78" y="326"/>
                  </a:lnTo>
                  <a:lnTo>
                    <a:pt x="76" y="326"/>
                  </a:lnTo>
                  <a:lnTo>
                    <a:pt x="74" y="324"/>
                  </a:lnTo>
                  <a:lnTo>
                    <a:pt x="72" y="324"/>
                  </a:lnTo>
                  <a:lnTo>
                    <a:pt x="70" y="326"/>
                  </a:lnTo>
                  <a:lnTo>
                    <a:pt x="66" y="326"/>
                  </a:lnTo>
                  <a:lnTo>
                    <a:pt x="64" y="326"/>
                  </a:lnTo>
                  <a:lnTo>
                    <a:pt x="60" y="326"/>
                  </a:lnTo>
                  <a:lnTo>
                    <a:pt x="58" y="326"/>
                  </a:lnTo>
                  <a:lnTo>
                    <a:pt x="58" y="328"/>
                  </a:lnTo>
                  <a:lnTo>
                    <a:pt x="60" y="328"/>
                  </a:lnTo>
                  <a:lnTo>
                    <a:pt x="58" y="328"/>
                  </a:lnTo>
                  <a:lnTo>
                    <a:pt x="58" y="330"/>
                  </a:lnTo>
                  <a:lnTo>
                    <a:pt x="58" y="328"/>
                  </a:lnTo>
                  <a:lnTo>
                    <a:pt x="56" y="328"/>
                  </a:lnTo>
                  <a:lnTo>
                    <a:pt x="52" y="330"/>
                  </a:lnTo>
                  <a:lnTo>
                    <a:pt x="50" y="332"/>
                  </a:lnTo>
                  <a:lnTo>
                    <a:pt x="50" y="334"/>
                  </a:lnTo>
                  <a:lnTo>
                    <a:pt x="50" y="336"/>
                  </a:lnTo>
                  <a:lnTo>
                    <a:pt x="52" y="338"/>
                  </a:lnTo>
                  <a:lnTo>
                    <a:pt x="52" y="340"/>
                  </a:lnTo>
                  <a:lnTo>
                    <a:pt x="52" y="342"/>
                  </a:lnTo>
                  <a:lnTo>
                    <a:pt x="50" y="344"/>
                  </a:lnTo>
                  <a:lnTo>
                    <a:pt x="48" y="344"/>
                  </a:lnTo>
                  <a:lnTo>
                    <a:pt x="46" y="342"/>
                  </a:lnTo>
                  <a:lnTo>
                    <a:pt x="45" y="342"/>
                  </a:lnTo>
                  <a:lnTo>
                    <a:pt x="43" y="342"/>
                  </a:lnTo>
                  <a:lnTo>
                    <a:pt x="41" y="342"/>
                  </a:lnTo>
                  <a:lnTo>
                    <a:pt x="39" y="344"/>
                  </a:lnTo>
                  <a:lnTo>
                    <a:pt x="37" y="344"/>
                  </a:lnTo>
                  <a:lnTo>
                    <a:pt x="35" y="344"/>
                  </a:lnTo>
                  <a:lnTo>
                    <a:pt x="31" y="344"/>
                  </a:lnTo>
                  <a:lnTo>
                    <a:pt x="29" y="340"/>
                  </a:lnTo>
                  <a:lnTo>
                    <a:pt x="31" y="338"/>
                  </a:lnTo>
                  <a:lnTo>
                    <a:pt x="33" y="336"/>
                  </a:lnTo>
                  <a:lnTo>
                    <a:pt x="29" y="334"/>
                  </a:lnTo>
                  <a:lnTo>
                    <a:pt x="29" y="332"/>
                  </a:lnTo>
                  <a:lnTo>
                    <a:pt x="25" y="328"/>
                  </a:lnTo>
                  <a:lnTo>
                    <a:pt x="25" y="326"/>
                  </a:lnTo>
                  <a:lnTo>
                    <a:pt x="23" y="322"/>
                  </a:lnTo>
                  <a:lnTo>
                    <a:pt x="25" y="324"/>
                  </a:lnTo>
                  <a:lnTo>
                    <a:pt x="27" y="324"/>
                  </a:lnTo>
                  <a:lnTo>
                    <a:pt x="29" y="324"/>
                  </a:lnTo>
                  <a:lnTo>
                    <a:pt x="27" y="321"/>
                  </a:lnTo>
                  <a:lnTo>
                    <a:pt x="25" y="321"/>
                  </a:lnTo>
                  <a:lnTo>
                    <a:pt x="25" y="319"/>
                  </a:lnTo>
                  <a:lnTo>
                    <a:pt x="27" y="319"/>
                  </a:lnTo>
                  <a:lnTo>
                    <a:pt x="29" y="319"/>
                  </a:lnTo>
                  <a:lnTo>
                    <a:pt x="29" y="317"/>
                  </a:lnTo>
                  <a:lnTo>
                    <a:pt x="29" y="315"/>
                  </a:lnTo>
                  <a:lnTo>
                    <a:pt x="27" y="315"/>
                  </a:lnTo>
                  <a:lnTo>
                    <a:pt x="25" y="315"/>
                  </a:lnTo>
                  <a:lnTo>
                    <a:pt x="25" y="313"/>
                  </a:lnTo>
                  <a:lnTo>
                    <a:pt x="25" y="311"/>
                  </a:lnTo>
                  <a:lnTo>
                    <a:pt x="23" y="311"/>
                  </a:lnTo>
                  <a:lnTo>
                    <a:pt x="23" y="309"/>
                  </a:lnTo>
                  <a:lnTo>
                    <a:pt x="21" y="309"/>
                  </a:lnTo>
                  <a:lnTo>
                    <a:pt x="21" y="307"/>
                  </a:lnTo>
                  <a:lnTo>
                    <a:pt x="19" y="305"/>
                  </a:lnTo>
                  <a:lnTo>
                    <a:pt x="17" y="303"/>
                  </a:lnTo>
                  <a:lnTo>
                    <a:pt x="17" y="301"/>
                  </a:lnTo>
                  <a:lnTo>
                    <a:pt x="17" y="299"/>
                  </a:lnTo>
                  <a:lnTo>
                    <a:pt x="17" y="297"/>
                  </a:lnTo>
                  <a:lnTo>
                    <a:pt x="15" y="295"/>
                  </a:lnTo>
                  <a:lnTo>
                    <a:pt x="15" y="297"/>
                  </a:lnTo>
                  <a:lnTo>
                    <a:pt x="15" y="299"/>
                  </a:lnTo>
                  <a:lnTo>
                    <a:pt x="13" y="297"/>
                  </a:lnTo>
                  <a:lnTo>
                    <a:pt x="13" y="295"/>
                  </a:lnTo>
                  <a:lnTo>
                    <a:pt x="13" y="293"/>
                  </a:lnTo>
                  <a:lnTo>
                    <a:pt x="13" y="291"/>
                  </a:lnTo>
                  <a:lnTo>
                    <a:pt x="13" y="293"/>
                  </a:lnTo>
                  <a:lnTo>
                    <a:pt x="11" y="291"/>
                  </a:lnTo>
                  <a:lnTo>
                    <a:pt x="13" y="291"/>
                  </a:lnTo>
                  <a:lnTo>
                    <a:pt x="11" y="291"/>
                  </a:lnTo>
                  <a:lnTo>
                    <a:pt x="10" y="289"/>
                  </a:lnTo>
                  <a:lnTo>
                    <a:pt x="10" y="287"/>
                  </a:lnTo>
                  <a:lnTo>
                    <a:pt x="10" y="286"/>
                  </a:lnTo>
                  <a:lnTo>
                    <a:pt x="11" y="286"/>
                  </a:lnTo>
                  <a:lnTo>
                    <a:pt x="11" y="284"/>
                  </a:lnTo>
                  <a:lnTo>
                    <a:pt x="11" y="282"/>
                  </a:lnTo>
                  <a:lnTo>
                    <a:pt x="11" y="280"/>
                  </a:lnTo>
                  <a:lnTo>
                    <a:pt x="13" y="278"/>
                  </a:lnTo>
                  <a:lnTo>
                    <a:pt x="11" y="276"/>
                  </a:lnTo>
                  <a:lnTo>
                    <a:pt x="10" y="276"/>
                  </a:lnTo>
                  <a:lnTo>
                    <a:pt x="10" y="278"/>
                  </a:lnTo>
                  <a:lnTo>
                    <a:pt x="8" y="278"/>
                  </a:lnTo>
                  <a:lnTo>
                    <a:pt x="6" y="278"/>
                  </a:lnTo>
                  <a:lnTo>
                    <a:pt x="6" y="276"/>
                  </a:lnTo>
                  <a:lnTo>
                    <a:pt x="2" y="276"/>
                  </a:lnTo>
                  <a:lnTo>
                    <a:pt x="2" y="274"/>
                  </a:lnTo>
                  <a:lnTo>
                    <a:pt x="2" y="272"/>
                  </a:lnTo>
                  <a:lnTo>
                    <a:pt x="4" y="270"/>
                  </a:lnTo>
                  <a:lnTo>
                    <a:pt x="4" y="268"/>
                  </a:lnTo>
                  <a:lnTo>
                    <a:pt x="2" y="268"/>
                  </a:lnTo>
                  <a:lnTo>
                    <a:pt x="2" y="266"/>
                  </a:lnTo>
                  <a:lnTo>
                    <a:pt x="2" y="264"/>
                  </a:lnTo>
                  <a:lnTo>
                    <a:pt x="2" y="262"/>
                  </a:lnTo>
                  <a:lnTo>
                    <a:pt x="0" y="262"/>
                  </a:lnTo>
                  <a:lnTo>
                    <a:pt x="0" y="260"/>
                  </a:lnTo>
                  <a:lnTo>
                    <a:pt x="2" y="258"/>
                  </a:lnTo>
                  <a:lnTo>
                    <a:pt x="4" y="258"/>
                  </a:lnTo>
                  <a:lnTo>
                    <a:pt x="6" y="258"/>
                  </a:lnTo>
                  <a:lnTo>
                    <a:pt x="6" y="260"/>
                  </a:lnTo>
                  <a:lnTo>
                    <a:pt x="6" y="262"/>
                  </a:lnTo>
                  <a:lnTo>
                    <a:pt x="8" y="262"/>
                  </a:lnTo>
                  <a:lnTo>
                    <a:pt x="10" y="262"/>
                  </a:lnTo>
                  <a:lnTo>
                    <a:pt x="11" y="258"/>
                  </a:lnTo>
                  <a:lnTo>
                    <a:pt x="11" y="256"/>
                  </a:lnTo>
                  <a:lnTo>
                    <a:pt x="11" y="254"/>
                  </a:lnTo>
                  <a:lnTo>
                    <a:pt x="11" y="253"/>
                  </a:lnTo>
                  <a:lnTo>
                    <a:pt x="11" y="251"/>
                  </a:lnTo>
                  <a:lnTo>
                    <a:pt x="10" y="247"/>
                  </a:lnTo>
                  <a:lnTo>
                    <a:pt x="11" y="245"/>
                  </a:lnTo>
                  <a:lnTo>
                    <a:pt x="13" y="243"/>
                  </a:lnTo>
                  <a:lnTo>
                    <a:pt x="13" y="241"/>
                  </a:lnTo>
                  <a:lnTo>
                    <a:pt x="11" y="239"/>
                  </a:lnTo>
                  <a:lnTo>
                    <a:pt x="13" y="239"/>
                  </a:lnTo>
                  <a:lnTo>
                    <a:pt x="15" y="239"/>
                  </a:lnTo>
                  <a:lnTo>
                    <a:pt x="17" y="239"/>
                  </a:lnTo>
                  <a:lnTo>
                    <a:pt x="19" y="237"/>
                  </a:lnTo>
                  <a:lnTo>
                    <a:pt x="23" y="235"/>
                  </a:lnTo>
                  <a:lnTo>
                    <a:pt x="23" y="233"/>
                  </a:lnTo>
                  <a:lnTo>
                    <a:pt x="23" y="231"/>
                  </a:lnTo>
                  <a:lnTo>
                    <a:pt x="23" y="227"/>
                  </a:lnTo>
                  <a:lnTo>
                    <a:pt x="25" y="227"/>
                  </a:lnTo>
                  <a:lnTo>
                    <a:pt x="25" y="225"/>
                  </a:lnTo>
                  <a:lnTo>
                    <a:pt x="25" y="223"/>
                  </a:lnTo>
                  <a:lnTo>
                    <a:pt x="23" y="221"/>
                  </a:lnTo>
                  <a:lnTo>
                    <a:pt x="21" y="220"/>
                  </a:lnTo>
                  <a:lnTo>
                    <a:pt x="21" y="218"/>
                  </a:lnTo>
                  <a:lnTo>
                    <a:pt x="21" y="216"/>
                  </a:lnTo>
                  <a:lnTo>
                    <a:pt x="19" y="214"/>
                  </a:lnTo>
                  <a:lnTo>
                    <a:pt x="19" y="212"/>
                  </a:lnTo>
                  <a:lnTo>
                    <a:pt x="21" y="210"/>
                  </a:lnTo>
                  <a:lnTo>
                    <a:pt x="23" y="210"/>
                  </a:lnTo>
                  <a:lnTo>
                    <a:pt x="25" y="210"/>
                  </a:lnTo>
                  <a:lnTo>
                    <a:pt x="27" y="208"/>
                  </a:lnTo>
                  <a:lnTo>
                    <a:pt x="27" y="206"/>
                  </a:lnTo>
                  <a:lnTo>
                    <a:pt x="29" y="204"/>
                  </a:lnTo>
                  <a:lnTo>
                    <a:pt x="27" y="202"/>
                  </a:lnTo>
                  <a:lnTo>
                    <a:pt x="23" y="198"/>
                  </a:lnTo>
                  <a:lnTo>
                    <a:pt x="21" y="198"/>
                  </a:lnTo>
                  <a:lnTo>
                    <a:pt x="17" y="194"/>
                  </a:lnTo>
                  <a:lnTo>
                    <a:pt x="17" y="190"/>
                  </a:lnTo>
                  <a:lnTo>
                    <a:pt x="17" y="188"/>
                  </a:lnTo>
                  <a:lnTo>
                    <a:pt x="19" y="186"/>
                  </a:lnTo>
                  <a:lnTo>
                    <a:pt x="19" y="185"/>
                  </a:lnTo>
                  <a:lnTo>
                    <a:pt x="19" y="181"/>
                  </a:lnTo>
                  <a:lnTo>
                    <a:pt x="19" y="179"/>
                  </a:lnTo>
                  <a:lnTo>
                    <a:pt x="17" y="177"/>
                  </a:lnTo>
                  <a:lnTo>
                    <a:pt x="15" y="175"/>
                  </a:lnTo>
                  <a:lnTo>
                    <a:pt x="15" y="173"/>
                  </a:lnTo>
                  <a:lnTo>
                    <a:pt x="15" y="171"/>
                  </a:lnTo>
                  <a:lnTo>
                    <a:pt x="15" y="169"/>
                  </a:lnTo>
                  <a:lnTo>
                    <a:pt x="15" y="167"/>
                  </a:lnTo>
                  <a:lnTo>
                    <a:pt x="15" y="165"/>
                  </a:lnTo>
                  <a:lnTo>
                    <a:pt x="17" y="163"/>
                  </a:lnTo>
                  <a:lnTo>
                    <a:pt x="17" y="161"/>
                  </a:lnTo>
                  <a:lnTo>
                    <a:pt x="15" y="157"/>
                  </a:lnTo>
                  <a:lnTo>
                    <a:pt x="13" y="155"/>
                  </a:lnTo>
                  <a:lnTo>
                    <a:pt x="15" y="153"/>
                  </a:lnTo>
                  <a:lnTo>
                    <a:pt x="15" y="152"/>
                  </a:lnTo>
                  <a:lnTo>
                    <a:pt x="17" y="152"/>
                  </a:lnTo>
                  <a:lnTo>
                    <a:pt x="17" y="150"/>
                  </a:lnTo>
                  <a:lnTo>
                    <a:pt x="17" y="148"/>
                  </a:lnTo>
                  <a:lnTo>
                    <a:pt x="21" y="144"/>
                  </a:lnTo>
                  <a:lnTo>
                    <a:pt x="23" y="142"/>
                  </a:lnTo>
                  <a:lnTo>
                    <a:pt x="23" y="140"/>
                  </a:lnTo>
                  <a:lnTo>
                    <a:pt x="25" y="138"/>
                  </a:lnTo>
                  <a:lnTo>
                    <a:pt x="27" y="136"/>
                  </a:lnTo>
                  <a:lnTo>
                    <a:pt x="29" y="136"/>
                  </a:lnTo>
                  <a:lnTo>
                    <a:pt x="31" y="136"/>
                  </a:lnTo>
                  <a:lnTo>
                    <a:pt x="31" y="134"/>
                  </a:lnTo>
                  <a:lnTo>
                    <a:pt x="33" y="134"/>
                  </a:lnTo>
                  <a:lnTo>
                    <a:pt x="35" y="134"/>
                  </a:lnTo>
                  <a:lnTo>
                    <a:pt x="46" y="136"/>
                  </a:lnTo>
                  <a:lnTo>
                    <a:pt x="50" y="132"/>
                  </a:lnTo>
                  <a:lnTo>
                    <a:pt x="50" y="128"/>
                  </a:lnTo>
                  <a:lnTo>
                    <a:pt x="48" y="124"/>
                  </a:lnTo>
                  <a:lnTo>
                    <a:pt x="45" y="124"/>
                  </a:lnTo>
                  <a:lnTo>
                    <a:pt x="45" y="122"/>
                  </a:lnTo>
                  <a:lnTo>
                    <a:pt x="43" y="122"/>
                  </a:lnTo>
                  <a:lnTo>
                    <a:pt x="43" y="120"/>
                  </a:lnTo>
                  <a:lnTo>
                    <a:pt x="45" y="119"/>
                  </a:lnTo>
                  <a:lnTo>
                    <a:pt x="45" y="117"/>
                  </a:lnTo>
                  <a:lnTo>
                    <a:pt x="46" y="115"/>
                  </a:lnTo>
                  <a:lnTo>
                    <a:pt x="48" y="113"/>
                  </a:lnTo>
                  <a:lnTo>
                    <a:pt x="50" y="109"/>
                  </a:lnTo>
                  <a:lnTo>
                    <a:pt x="52" y="109"/>
                  </a:lnTo>
                  <a:lnTo>
                    <a:pt x="52" y="107"/>
                  </a:lnTo>
                  <a:lnTo>
                    <a:pt x="52" y="105"/>
                  </a:lnTo>
                  <a:lnTo>
                    <a:pt x="54" y="103"/>
                  </a:lnTo>
                  <a:lnTo>
                    <a:pt x="54" y="101"/>
                  </a:lnTo>
                  <a:lnTo>
                    <a:pt x="54" y="99"/>
                  </a:lnTo>
                  <a:lnTo>
                    <a:pt x="54" y="97"/>
                  </a:lnTo>
                  <a:lnTo>
                    <a:pt x="54" y="95"/>
                  </a:lnTo>
                  <a:lnTo>
                    <a:pt x="56" y="93"/>
                  </a:lnTo>
                  <a:lnTo>
                    <a:pt x="56" y="91"/>
                  </a:lnTo>
                  <a:lnTo>
                    <a:pt x="56" y="89"/>
                  </a:lnTo>
                  <a:lnTo>
                    <a:pt x="58" y="89"/>
                  </a:lnTo>
                  <a:lnTo>
                    <a:pt x="56" y="87"/>
                  </a:lnTo>
                  <a:lnTo>
                    <a:pt x="56" y="85"/>
                  </a:lnTo>
                  <a:lnTo>
                    <a:pt x="56" y="84"/>
                  </a:lnTo>
                  <a:lnTo>
                    <a:pt x="56" y="82"/>
                  </a:lnTo>
                  <a:lnTo>
                    <a:pt x="54" y="82"/>
                  </a:lnTo>
                  <a:lnTo>
                    <a:pt x="58" y="82"/>
                  </a:lnTo>
                  <a:lnTo>
                    <a:pt x="62" y="82"/>
                  </a:lnTo>
                  <a:lnTo>
                    <a:pt x="64" y="80"/>
                  </a:lnTo>
                  <a:lnTo>
                    <a:pt x="70" y="78"/>
                  </a:lnTo>
                  <a:lnTo>
                    <a:pt x="70" y="76"/>
                  </a:lnTo>
                  <a:lnTo>
                    <a:pt x="70" y="74"/>
                  </a:lnTo>
                  <a:lnTo>
                    <a:pt x="70" y="72"/>
                  </a:lnTo>
                  <a:lnTo>
                    <a:pt x="72" y="70"/>
                  </a:lnTo>
                  <a:lnTo>
                    <a:pt x="74" y="68"/>
                  </a:lnTo>
                  <a:lnTo>
                    <a:pt x="76" y="66"/>
                  </a:lnTo>
                  <a:lnTo>
                    <a:pt x="79" y="60"/>
                  </a:lnTo>
                  <a:lnTo>
                    <a:pt x="85" y="56"/>
                  </a:lnTo>
                  <a:lnTo>
                    <a:pt x="85" y="52"/>
                  </a:lnTo>
                  <a:lnTo>
                    <a:pt x="85" y="51"/>
                  </a:lnTo>
                  <a:lnTo>
                    <a:pt x="83" y="49"/>
                  </a:lnTo>
                  <a:lnTo>
                    <a:pt x="81" y="49"/>
                  </a:lnTo>
                  <a:lnTo>
                    <a:pt x="81" y="47"/>
                  </a:lnTo>
                  <a:lnTo>
                    <a:pt x="81" y="45"/>
                  </a:lnTo>
                  <a:lnTo>
                    <a:pt x="85" y="45"/>
                  </a:lnTo>
                  <a:lnTo>
                    <a:pt x="85" y="43"/>
                  </a:lnTo>
                  <a:lnTo>
                    <a:pt x="87" y="41"/>
                  </a:lnTo>
                  <a:lnTo>
                    <a:pt x="89" y="39"/>
                  </a:lnTo>
                  <a:lnTo>
                    <a:pt x="89" y="37"/>
                  </a:lnTo>
                  <a:lnTo>
                    <a:pt x="89" y="35"/>
                  </a:lnTo>
                  <a:lnTo>
                    <a:pt x="91" y="33"/>
                  </a:lnTo>
                  <a:lnTo>
                    <a:pt x="99" y="29"/>
                  </a:lnTo>
                  <a:lnTo>
                    <a:pt x="99" y="27"/>
                  </a:lnTo>
                  <a:lnTo>
                    <a:pt x="105" y="29"/>
                  </a:lnTo>
                  <a:lnTo>
                    <a:pt x="107" y="31"/>
                  </a:lnTo>
                  <a:lnTo>
                    <a:pt x="109" y="31"/>
                  </a:lnTo>
                  <a:lnTo>
                    <a:pt x="111" y="31"/>
                  </a:lnTo>
                  <a:lnTo>
                    <a:pt x="112" y="27"/>
                  </a:lnTo>
                  <a:lnTo>
                    <a:pt x="114" y="25"/>
                  </a:lnTo>
                  <a:lnTo>
                    <a:pt x="112" y="23"/>
                  </a:lnTo>
                  <a:lnTo>
                    <a:pt x="112" y="21"/>
                  </a:lnTo>
                  <a:lnTo>
                    <a:pt x="112" y="19"/>
                  </a:lnTo>
                  <a:lnTo>
                    <a:pt x="112" y="18"/>
                  </a:lnTo>
                  <a:lnTo>
                    <a:pt x="112" y="16"/>
                  </a:lnTo>
                  <a:lnTo>
                    <a:pt x="114" y="16"/>
                  </a:lnTo>
                  <a:lnTo>
                    <a:pt x="116" y="16"/>
                  </a:lnTo>
                  <a:lnTo>
                    <a:pt x="120" y="18"/>
                  </a:lnTo>
                  <a:lnTo>
                    <a:pt x="126" y="18"/>
                  </a:lnTo>
                  <a:lnTo>
                    <a:pt x="134" y="19"/>
                  </a:lnTo>
                  <a:lnTo>
                    <a:pt x="136" y="19"/>
                  </a:lnTo>
                  <a:lnTo>
                    <a:pt x="140" y="19"/>
                  </a:lnTo>
                  <a:lnTo>
                    <a:pt x="142" y="21"/>
                  </a:lnTo>
                  <a:lnTo>
                    <a:pt x="144" y="21"/>
                  </a:lnTo>
                  <a:lnTo>
                    <a:pt x="144" y="19"/>
                  </a:lnTo>
                  <a:lnTo>
                    <a:pt x="146" y="19"/>
                  </a:lnTo>
                  <a:lnTo>
                    <a:pt x="146" y="18"/>
                  </a:lnTo>
                  <a:lnTo>
                    <a:pt x="147" y="18"/>
                  </a:lnTo>
                  <a:lnTo>
                    <a:pt x="146" y="16"/>
                  </a:lnTo>
                  <a:lnTo>
                    <a:pt x="144" y="16"/>
                  </a:lnTo>
                  <a:lnTo>
                    <a:pt x="144" y="14"/>
                  </a:lnTo>
                  <a:lnTo>
                    <a:pt x="146" y="12"/>
                  </a:lnTo>
                  <a:lnTo>
                    <a:pt x="147" y="12"/>
                  </a:lnTo>
                  <a:lnTo>
                    <a:pt x="149" y="10"/>
                  </a:lnTo>
                  <a:lnTo>
                    <a:pt x="149" y="8"/>
                  </a:lnTo>
                  <a:lnTo>
                    <a:pt x="149" y="4"/>
                  </a:lnTo>
                  <a:lnTo>
                    <a:pt x="147" y="4"/>
                  </a:lnTo>
                  <a:lnTo>
                    <a:pt x="146" y="2"/>
                  </a:lnTo>
                  <a:lnTo>
                    <a:pt x="151" y="0"/>
                  </a:lnTo>
                  <a:lnTo>
                    <a:pt x="153" y="0"/>
                  </a:lnTo>
                  <a:lnTo>
                    <a:pt x="153" y="2"/>
                  </a:lnTo>
                  <a:lnTo>
                    <a:pt x="155" y="2"/>
                  </a:lnTo>
                  <a:lnTo>
                    <a:pt x="157" y="2"/>
                  </a:lnTo>
                  <a:lnTo>
                    <a:pt x="157" y="4"/>
                  </a:lnTo>
                  <a:lnTo>
                    <a:pt x="159" y="4"/>
                  </a:lnTo>
                  <a:lnTo>
                    <a:pt x="157" y="4"/>
                  </a:lnTo>
                  <a:lnTo>
                    <a:pt x="157" y="6"/>
                  </a:lnTo>
                  <a:lnTo>
                    <a:pt x="159" y="6"/>
                  </a:lnTo>
                  <a:lnTo>
                    <a:pt x="161" y="6"/>
                  </a:lnTo>
                  <a:lnTo>
                    <a:pt x="163" y="8"/>
                  </a:lnTo>
                  <a:lnTo>
                    <a:pt x="167" y="10"/>
                  </a:lnTo>
                  <a:lnTo>
                    <a:pt x="167" y="12"/>
                  </a:lnTo>
                  <a:lnTo>
                    <a:pt x="169" y="12"/>
                  </a:lnTo>
                  <a:lnTo>
                    <a:pt x="171" y="12"/>
                  </a:lnTo>
                  <a:lnTo>
                    <a:pt x="171" y="14"/>
                  </a:lnTo>
                  <a:lnTo>
                    <a:pt x="173" y="14"/>
                  </a:lnTo>
                  <a:close/>
                  <a:moveTo>
                    <a:pt x="114" y="309"/>
                  </a:moveTo>
                  <a:lnTo>
                    <a:pt x="114" y="307"/>
                  </a:lnTo>
                  <a:lnTo>
                    <a:pt x="116" y="305"/>
                  </a:lnTo>
                  <a:lnTo>
                    <a:pt x="114" y="305"/>
                  </a:lnTo>
                  <a:lnTo>
                    <a:pt x="114" y="303"/>
                  </a:lnTo>
                  <a:lnTo>
                    <a:pt x="114" y="301"/>
                  </a:lnTo>
                  <a:lnTo>
                    <a:pt x="114" y="299"/>
                  </a:lnTo>
                  <a:lnTo>
                    <a:pt x="114" y="297"/>
                  </a:lnTo>
                  <a:lnTo>
                    <a:pt x="112" y="295"/>
                  </a:lnTo>
                  <a:lnTo>
                    <a:pt x="114" y="293"/>
                  </a:lnTo>
                  <a:lnTo>
                    <a:pt x="114" y="291"/>
                  </a:lnTo>
                  <a:lnTo>
                    <a:pt x="116" y="291"/>
                  </a:lnTo>
                  <a:lnTo>
                    <a:pt x="118" y="289"/>
                  </a:lnTo>
                  <a:lnTo>
                    <a:pt x="118" y="287"/>
                  </a:lnTo>
                  <a:lnTo>
                    <a:pt x="122" y="286"/>
                  </a:lnTo>
                  <a:lnTo>
                    <a:pt x="126" y="286"/>
                  </a:lnTo>
                  <a:lnTo>
                    <a:pt x="128" y="286"/>
                  </a:lnTo>
                  <a:lnTo>
                    <a:pt x="128" y="287"/>
                  </a:lnTo>
                  <a:lnTo>
                    <a:pt x="126" y="289"/>
                  </a:lnTo>
                  <a:lnTo>
                    <a:pt x="124" y="289"/>
                  </a:lnTo>
                  <a:lnTo>
                    <a:pt x="124" y="291"/>
                  </a:lnTo>
                  <a:lnTo>
                    <a:pt x="124" y="295"/>
                  </a:lnTo>
                  <a:lnTo>
                    <a:pt x="122" y="301"/>
                  </a:lnTo>
                  <a:lnTo>
                    <a:pt x="120" y="303"/>
                  </a:lnTo>
                  <a:lnTo>
                    <a:pt x="118" y="303"/>
                  </a:lnTo>
                  <a:lnTo>
                    <a:pt x="116" y="305"/>
                  </a:lnTo>
                  <a:lnTo>
                    <a:pt x="116" y="307"/>
                  </a:lnTo>
                  <a:lnTo>
                    <a:pt x="116" y="309"/>
                  </a:lnTo>
                  <a:lnTo>
                    <a:pt x="114" y="309"/>
                  </a:lnTo>
                  <a:close/>
                  <a:moveTo>
                    <a:pt x="85" y="324"/>
                  </a:moveTo>
                  <a:lnTo>
                    <a:pt x="85" y="322"/>
                  </a:lnTo>
                  <a:lnTo>
                    <a:pt x="85" y="319"/>
                  </a:lnTo>
                  <a:lnTo>
                    <a:pt x="85" y="317"/>
                  </a:lnTo>
                  <a:lnTo>
                    <a:pt x="87" y="311"/>
                  </a:lnTo>
                  <a:lnTo>
                    <a:pt x="89" y="309"/>
                  </a:lnTo>
                  <a:lnTo>
                    <a:pt x="91" y="309"/>
                  </a:lnTo>
                  <a:lnTo>
                    <a:pt x="93" y="305"/>
                  </a:lnTo>
                  <a:lnTo>
                    <a:pt x="93" y="303"/>
                  </a:lnTo>
                  <a:lnTo>
                    <a:pt x="95" y="301"/>
                  </a:lnTo>
                  <a:lnTo>
                    <a:pt x="95" y="299"/>
                  </a:lnTo>
                  <a:lnTo>
                    <a:pt x="97" y="299"/>
                  </a:lnTo>
                  <a:lnTo>
                    <a:pt x="97" y="303"/>
                  </a:lnTo>
                  <a:lnTo>
                    <a:pt x="95" y="303"/>
                  </a:lnTo>
                  <a:lnTo>
                    <a:pt x="95" y="305"/>
                  </a:lnTo>
                  <a:lnTo>
                    <a:pt x="93" y="305"/>
                  </a:lnTo>
                  <a:lnTo>
                    <a:pt x="93" y="309"/>
                  </a:lnTo>
                  <a:lnTo>
                    <a:pt x="93" y="311"/>
                  </a:lnTo>
                  <a:lnTo>
                    <a:pt x="91" y="311"/>
                  </a:lnTo>
                  <a:lnTo>
                    <a:pt x="91" y="313"/>
                  </a:lnTo>
                  <a:lnTo>
                    <a:pt x="89" y="317"/>
                  </a:lnTo>
                  <a:lnTo>
                    <a:pt x="89" y="321"/>
                  </a:lnTo>
                  <a:lnTo>
                    <a:pt x="87" y="322"/>
                  </a:lnTo>
                  <a:lnTo>
                    <a:pt x="87" y="324"/>
                  </a:lnTo>
                  <a:lnTo>
                    <a:pt x="85" y="324"/>
                  </a:lnTo>
                  <a:close/>
                  <a:moveTo>
                    <a:pt x="11" y="280"/>
                  </a:moveTo>
                  <a:lnTo>
                    <a:pt x="10" y="282"/>
                  </a:lnTo>
                  <a:lnTo>
                    <a:pt x="8" y="280"/>
                  </a:lnTo>
                  <a:lnTo>
                    <a:pt x="8" y="282"/>
                  </a:lnTo>
                  <a:lnTo>
                    <a:pt x="6" y="282"/>
                  </a:lnTo>
                  <a:lnTo>
                    <a:pt x="6" y="280"/>
                  </a:lnTo>
                  <a:lnTo>
                    <a:pt x="10" y="276"/>
                  </a:lnTo>
                  <a:lnTo>
                    <a:pt x="11" y="278"/>
                  </a:lnTo>
                  <a:lnTo>
                    <a:pt x="11" y="280"/>
                  </a:lnTo>
                  <a:close/>
                  <a:moveTo>
                    <a:pt x="8" y="286"/>
                  </a:moveTo>
                  <a:lnTo>
                    <a:pt x="8" y="284"/>
                  </a:lnTo>
                  <a:lnTo>
                    <a:pt x="8" y="282"/>
                  </a:lnTo>
                  <a:lnTo>
                    <a:pt x="11" y="282"/>
                  </a:lnTo>
                  <a:lnTo>
                    <a:pt x="11" y="284"/>
                  </a:lnTo>
                  <a:lnTo>
                    <a:pt x="10" y="284"/>
                  </a:lnTo>
                  <a:lnTo>
                    <a:pt x="8" y="286"/>
                  </a:lnTo>
                  <a:close/>
                  <a:moveTo>
                    <a:pt x="132" y="284"/>
                  </a:moveTo>
                  <a:lnTo>
                    <a:pt x="132" y="286"/>
                  </a:lnTo>
                  <a:lnTo>
                    <a:pt x="130" y="286"/>
                  </a:lnTo>
                  <a:lnTo>
                    <a:pt x="130" y="287"/>
                  </a:lnTo>
                  <a:lnTo>
                    <a:pt x="128" y="287"/>
                  </a:lnTo>
                  <a:lnTo>
                    <a:pt x="128" y="286"/>
                  </a:lnTo>
                  <a:lnTo>
                    <a:pt x="128" y="284"/>
                  </a:lnTo>
                  <a:lnTo>
                    <a:pt x="130" y="284"/>
                  </a:lnTo>
                  <a:lnTo>
                    <a:pt x="132" y="284"/>
                  </a:lnTo>
                  <a:close/>
                  <a:moveTo>
                    <a:pt x="120" y="229"/>
                  </a:moveTo>
                  <a:lnTo>
                    <a:pt x="118" y="227"/>
                  </a:lnTo>
                  <a:lnTo>
                    <a:pt x="118" y="225"/>
                  </a:lnTo>
                  <a:lnTo>
                    <a:pt x="116" y="223"/>
                  </a:lnTo>
                  <a:lnTo>
                    <a:pt x="118" y="223"/>
                  </a:lnTo>
                  <a:lnTo>
                    <a:pt x="118" y="225"/>
                  </a:lnTo>
                  <a:lnTo>
                    <a:pt x="120" y="227"/>
                  </a:lnTo>
                  <a:lnTo>
                    <a:pt x="120" y="229"/>
                  </a:lnTo>
                  <a:close/>
                  <a:moveTo>
                    <a:pt x="99" y="251"/>
                  </a:moveTo>
                  <a:lnTo>
                    <a:pt x="97" y="251"/>
                  </a:lnTo>
                  <a:lnTo>
                    <a:pt x="97" y="249"/>
                  </a:lnTo>
                  <a:lnTo>
                    <a:pt x="99" y="249"/>
                  </a:lnTo>
                  <a:lnTo>
                    <a:pt x="101" y="251"/>
                  </a:lnTo>
                  <a:lnTo>
                    <a:pt x="99" y="251"/>
                  </a:lnTo>
                  <a:close/>
                  <a:moveTo>
                    <a:pt x="109" y="253"/>
                  </a:moveTo>
                  <a:lnTo>
                    <a:pt x="107" y="253"/>
                  </a:lnTo>
                  <a:lnTo>
                    <a:pt x="105" y="251"/>
                  </a:lnTo>
                  <a:lnTo>
                    <a:pt x="107" y="251"/>
                  </a:lnTo>
                  <a:lnTo>
                    <a:pt x="109" y="251"/>
                  </a:lnTo>
                  <a:lnTo>
                    <a:pt x="109" y="253"/>
                  </a:lnTo>
                  <a:close/>
                  <a:moveTo>
                    <a:pt x="103" y="179"/>
                  </a:moveTo>
                  <a:lnTo>
                    <a:pt x="101" y="175"/>
                  </a:lnTo>
                  <a:lnTo>
                    <a:pt x="103" y="177"/>
                  </a:lnTo>
                  <a:lnTo>
                    <a:pt x="105" y="179"/>
                  </a:lnTo>
                  <a:lnTo>
                    <a:pt x="103" y="17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0" name="Swaziland"/>
            <p:cNvSpPr>
              <a:spLocks/>
            </p:cNvSpPr>
            <p:nvPr/>
          </p:nvSpPr>
          <p:spPr bwMode="auto">
            <a:xfrm>
              <a:off x="6592683" y="5088503"/>
              <a:ext cx="43577" cy="53481"/>
            </a:xfrm>
            <a:custGeom>
              <a:avLst/>
              <a:gdLst>
                <a:gd name="T0" fmla="*/ 18 w 22"/>
                <a:gd name="T1" fmla="*/ 4 h 27"/>
                <a:gd name="T2" fmla="*/ 18 w 22"/>
                <a:gd name="T3" fmla="*/ 4 h 27"/>
                <a:gd name="T4" fmla="*/ 20 w 22"/>
                <a:gd name="T5" fmla="*/ 4 h 27"/>
                <a:gd name="T6" fmla="*/ 20 w 22"/>
                <a:gd name="T7" fmla="*/ 4 h 27"/>
                <a:gd name="T8" fmla="*/ 22 w 22"/>
                <a:gd name="T9" fmla="*/ 4 h 27"/>
                <a:gd name="T10" fmla="*/ 22 w 22"/>
                <a:gd name="T11" fmla="*/ 6 h 27"/>
                <a:gd name="T12" fmla="*/ 22 w 22"/>
                <a:gd name="T13" fmla="*/ 7 h 27"/>
                <a:gd name="T14" fmla="*/ 22 w 22"/>
                <a:gd name="T15" fmla="*/ 11 h 27"/>
                <a:gd name="T16" fmla="*/ 22 w 22"/>
                <a:gd name="T17" fmla="*/ 11 h 27"/>
                <a:gd name="T18" fmla="*/ 22 w 22"/>
                <a:gd name="T19" fmla="*/ 11 h 27"/>
                <a:gd name="T20" fmla="*/ 22 w 22"/>
                <a:gd name="T21" fmla="*/ 17 h 27"/>
                <a:gd name="T22" fmla="*/ 22 w 22"/>
                <a:gd name="T23" fmla="*/ 17 h 27"/>
                <a:gd name="T24" fmla="*/ 22 w 22"/>
                <a:gd name="T25" fmla="*/ 17 h 27"/>
                <a:gd name="T26" fmla="*/ 20 w 22"/>
                <a:gd name="T27" fmla="*/ 17 h 27"/>
                <a:gd name="T28" fmla="*/ 20 w 22"/>
                <a:gd name="T29" fmla="*/ 21 h 27"/>
                <a:gd name="T30" fmla="*/ 20 w 22"/>
                <a:gd name="T31" fmla="*/ 23 h 27"/>
                <a:gd name="T32" fmla="*/ 20 w 22"/>
                <a:gd name="T33" fmla="*/ 23 h 27"/>
                <a:gd name="T34" fmla="*/ 20 w 22"/>
                <a:gd name="T35" fmla="*/ 25 h 27"/>
                <a:gd name="T36" fmla="*/ 20 w 22"/>
                <a:gd name="T37" fmla="*/ 25 h 27"/>
                <a:gd name="T38" fmla="*/ 20 w 22"/>
                <a:gd name="T39" fmla="*/ 25 h 27"/>
                <a:gd name="T40" fmla="*/ 20 w 22"/>
                <a:gd name="T41" fmla="*/ 27 h 27"/>
                <a:gd name="T42" fmla="*/ 20 w 22"/>
                <a:gd name="T43" fmla="*/ 27 h 27"/>
                <a:gd name="T44" fmla="*/ 16 w 22"/>
                <a:gd name="T45" fmla="*/ 27 h 27"/>
                <a:gd name="T46" fmla="*/ 16 w 22"/>
                <a:gd name="T47" fmla="*/ 27 h 27"/>
                <a:gd name="T48" fmla="*/ 12 w 22"/>
                <a:gd name="T49" fmla="*/ 27 h 27"/>
                <a:gd name="T50" fmla="*/ 10 w 22"/>
                <a:gd name="T51" fmla="*/ 25 h 27"/>
                <a:gd name="T52" fmla="*/ 8 w 22"/>
                <a:gd name="T53" fmla="*/ 25 h 27"/>
                <a:gd name="T54" fmla="*/ 8 w 22"/>
                <a:gd name="T55" fmla="*/ 25 h 27"/>
                <a:gd name="T56" fmla="*/ 6 w 22"/>
                <a:gd name="T57" fmla="*/ 25 h 27"/>
                <a:gd name="T58" fmla="*/ 4 w 22"/>
                <a:gd name="T59" fmla="*/ 23 h 27"/>
                <a:gd name="T60" fmla="*/ 4 w 22"/>
                <a:gd name="T61" fmla="*/ 21 h 27"/>
                <a:gd name="T62" fmla="*/ 2 w 22"/>
                <a:gd name="T63" fmla="*/ 17 h 27"/>
                <a:gd name="T64" fmla="*/ 2 w 22"/>
                <a:gd name="T65" fmla="*/ 17 h 27"/>
                <a:gd name="T66" fmla="*/ 2 w 22"/>
                <a:gd name="T67" fmla="*/ 17 h 27"/>
                <a:gd name="T68" fmla="*/ 0 w 22"/>
                <a:gd name="T69" fmla="*/ 17 h 27"/>
                <a:gd name="T70" fmla="*/ 0 w 22"/>
                <a:gd name="T71" fmla="*/ 17 h 27"/>
                <a:gd name="T72" fmla="*/ 0 w 22"/>
                <a:gd name="T73" fmla="*/ 15 h 27"/>
                <a:gd name="T74" fmla="*/ 0 w 22"/>
                <a:gd name="T75" fmla="*/ 15 h 27"/>
                <a:gd name="T76" fmla="*/ 0 w 22"/>
                <a:gd name="T77" fmla="*/ 13 h 27"/>
                <a:gd name="T78" fmla="*/ 0 w 22"/>
                <a:gd name="T79" fmla="*/ 13 h 27"/>
                <a:gd name="T80" fmla="*/ 0 w 22"/>
                <a:gd name="T81" fmla="*/ 11 h 27"/>
                <a:gd name="T82" fmla="*/ 0 w 22"/>
                <a:gd name="T83" fmla="*/ 11 h 27"/>
                <a:gd name="T84" fmla="*/ 2 w 22"/>
                <a:gd name="T85" fmla="*/ 11 h 27"/>
                <a:gd name="T86" fmla="*/ 2 w 22"/>
                <a:gd name="T87" fmla="*/ 9 h 27"/>
                <a:gd name="T88" fmla="*/ 4 w 22"/>
                <a:gd name="T89" fmla="*/ 7 h 27"/>
                <a:gd name="T90" fmla="*/ 4 w 22"/>
                <a:gd name="T91" fmla="*/ 7 h 27"/>
                <a:gd name="T92" fmla="*/ 4 w 22"/>
                <a:gd name="T93" fmla="*/ 6 h 27"/>
                <a:gd name="T94" fmla="*/ 4 w 22"/>
                <a:gd name="T95" fmla="*/ 6 h 27"/>
                <a:gd name="T96" fmla="*/ 6 w 22"/>
                <a:gd name="T97" fmla="*/ 6 h 27"/>
                <a:gd name="T98" fmla="*/ 6 w 22"/>
                <a:gd name="T99" fmla="*/ 4 h 27"/>
                <a:gd name="T100" fmla="*/ 6 w 22"/>
                <a:gd name="T101" fmla="*/ 4 h 27"/>
                <a:gd name="T102" fmla="*/ 6 w 22"/>
                <a:gd name="T103" fmla="*/ 2 h 27"/>
                <a:gd name="T104" fmla="*/ 10 w 22"/>
                <a:gd name="T105" fmla="*/ 0 h 27"/>
                <a:gd name="T106" fmla="*/ 10 w 22"/>
                <a:gd name="T107" fmla="*/ 0 h 27"/>
                <a:gd name="T108" fmla="*/ 14 w 22"/>
                <a:gd name="T109" fmla="*/ 2 h 27"/>
                <a:gd name="T110" fmla="*/ 16 w 22"/>
                <a:gd name="T111" fmla="*/ 2 h 27"/>
                <a:gd name="T112" fmla="*/ 16 w 22"/>
                <a:gd name="T113" fmla="*/ 2 h 27"/>
                <a:gd name="T114" fmla="*/ 18 w 22"/>
                <a:gd name="T11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27">
                  <a:moveTo>
                    <a:pt x="18" y="4"/>
                  </a:moveTo>
                  <a:lnTo>
                    <a:pt x="18" y="4"/>
                  </a:lnTo>
                  <a:lnTo>
                    <a:pt x="20" y="4"/>
                  </a:lnTo>
                  <a:lnTo>
                    <a:pt x="20" y="4"/>
                  </a:lnTo>
                  <a:lnTo>
                    <a:pt x="22" y="4"/>
                  </a:lnTo>
                  <a:lnTo>
                    <a:pt x="22" y="6"/>
                  </a:lnTo>
                  <a:lnTo>
                    <a:pt x="22" y="7"/>
                  </a:lnTo>
                  <a:lnTo>
                    <a:pt x="22" y="11"/>
                  </a:lnTo>
                  <a:lnTo>
                    <a:pt x="22" y="11"/>
                  </a:lnTo>
                  <a:lnTo>
                    <a:pt x="22" y="11"/>
                  </a:lnTo>
                  <a:lnTo>
                    <a:pt x="22" y="17"/>
                  </a:lnTo>
                  <a:lnTo>
                    <a:pt x="22" y="17"/>
                  </a:lnTo>
                  <a:lnTo>
                    <a:pt x="22" y="17"/>
                  </a:lnTo>
                  <a:lnTo>
                    <a:pt x="20" y="17"/>
                  </a:lnTo>
                  <a:lnTo>
                    <a:pt x="20" y="21"/>
                  </a:lnTo>
                  <a:lnTo>
                    <a:pt x="20" y="23"/>
                  </a:lnTo>
                  <a:lnTo>
                    <a:pt x="20" y="23"/>
                  </a:lnTo>
                  <a:lnTo>
                    <a:pt x="20" y="25"/>
                  </a:lnTo>
                  <a:lnTo>
                    <a:pt x="20" y="25"/>
                  </a:lnTo>
                  <a:lnTo>
                    <a:pt x="20" y="25"/>
                  </a:lnTo>
                  <a:lnTo>
                    <a:pt x="20" y="27"/>
                  </a:lnTo>
                  <a:lnTo>
                    <a:pt x="20" y="27"/>
                  </a:lnTo>
                  <a:lnTo>
                    <a:pt x="16" y="27"/>
                  </a:lnTo>
                  <a:lnTo>
                    <a:pt x="16" y="27"/>
                  </a:lnTo>
                  <a:lnTo>
                    <a:pt x="12" y="27"/>
                  </a:lnTo>
                  <a:lnTo>
                    <a:pt x="10" y="25"/>
                  </a:lnTo>
                  <a:lnTo>
                    <a:pt x="8" y="25"/>
                  </a:lnTo>
                  <a:lnTo>
                    <a:pt x="8" y="25"/>
                  </a:lnTo>
                  <a:lnTo>
                    <a:pt x="6" y="25"/>
                  </a:lnTo>
                  <a:lnTo>
                    <a:pt x="4" y="23"/>
                  </a:lnTo>
                  <a:lnTo>
                    <a:pt x="4" y="21"/>
                  </a:lnTo>
                  <a:lnTo>
                    <a:pt x="2" y="17"/>
                  </a:lnTo>
                  <a:lnTo>
                    <a:pt x="2" y="17"/>
                  </a:lnTo>
                  <a:lnTo>
                    <a:pt x="2" y="17"/>
                  </a:lnTo>
                  <a:lnTo>
                    <a:pt x="0" y="17"/>
                  </a:lnTo>
                  <a:lnTo>
                    <a:pt x="0" y="17"/>
                  </a:lnTo>
                  <a:lnTo>
                    <a:pt x="0" y="15"/>
                  </a:lnTo>
                  <a:lnTo>
                    <a:pt x="0" y="15"/>
                  </a:lnTo>
                  <a:lnTo>
                    <a:pt x="0" y="13"/>
                  </a:lnTo>
                  <a:lnTo>
                    <a:pt x="0" y="13"/>
                  </a:lnTo>
                  <a:lnTo>
                    <a:pt x="0" y="11"/>
                  </a:lnTo>
                  <a:lnTo>
                    <a:pt x="0" y="11"/>
                  </a:lnTo>
                  <a:lnTo>
                    <a:pt x="2" y="11"/>
                  </a:lnTo>
                  <a:lnTo>
                    <a:pt x="2" y="9"/>
                  </a:lnTo>
                  <a:lnTo>
                    <a:pt x="4" y="7"/>
                  </a:lnTo>
                  <a:lnTo>
                    <a:pt x="4" y="7"/>
                  </a:lnTo>
                  <a:lnTo>
                    <a:pt x="4" y="6"/>
                  </a:lnTo>
                  <a:lnTo>
                    <a:pt x="4" y="6"/>
                  </a:lnTo>
                  <a:lnTo>
                    <a:pt x="6" y="6"/>
                  </a:lnTo>
                  <a:lnTo>
                    <a:pt x="6" y="4"/>
                  </a:lnTo>
                  <a:lnTo>
                    <a:pt x="6" y="4"/>
                  </a:lnTo>
                  <a:lnTo>
                    <a:pt x="6" y="2"/>
                  </a:lnTo>
                  <a:lnTo>
                    <a:pt x="10" y="0"/>
                  </a:lnTo>
                  <a:lnTo>
                    <a:pt x="10" y="0"/>
                  </a:lnTo>
                  <a:lnTo>
                    <a:pt x="14" y="2"/>
                  </a:lnTo>
                  <a:lnTo>
                    <a:pt x="16" y="2"/>
                  </a:lnTo>
                  <a:lnTo>
                    <a:pt x="16" y="2"/>
                  </a:lnTo>
                  <a:lnTo>
                    <a:pt x="1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6" name="Suriname"/>
            <p:cNvSpPr>
              <a:spLocks/>
            </p:cNvSpPr>
            <p:nvPr/>
          </p:nvSpPr>
          <p:spPr bwMode="auto">
            <a:xfrm>
              <a:off x="3766138" y="4056525"/>
              <a:ext cx="130730" cy="134691"/>
            </a:xfrm>
            <a:custGeom>
              <a:avLst/>
              <a:gdLst>
                <a:gd name="T0" fmla="*/ 66 w 66"/>
                <a:gd name="T1" fmla="*/ 4 h 68"/>
                <a:gd name="T2" fmla="*/ 64 w 66"/>
                <a:gd name="T3" fmla="*/ 8 h 68"/>
                <a:gd name="T4" fmla="*/ 62 w 66"/>
                <a:gd name="T5" fmla="*/ 10 h 68"/>
                <a:gd name="T6" fmla="*/ 62 w 66"/>
                <a:gd name="T7" fmla="*/ 12 h 68"/>
                <a:gd name="T8" fmla="*/ 58 w 66"/>
                <a:gd name="T9" fmla="*/ 16 h 68"/>
                <a:gd name="T10" fmla="*/ 58 w 66"/>
                <a:gd name="T11" fmla="*/ 20 h 68"/>
                <a:gd name="T12" fmla="*/ 58 w 66"/>
                <a:gd name="T13" fmla="*/ 23 h 68"/>
                <a:gd name="T14" fmla="*/ 58 w 66"/>
                <a:gd name="T15" fmla="*/ 25 h 68"/>
                <a:gd name="T16" fmla="*/ 60 w 66"/>
                <a:gd name="T17" fmla="*/ 33 h 68"/>
                <a:gd name="T18" fmla="*/ 62 w 66"/>
                <a:gd name="T19" fmla="*/ 37 h 68"/>
                <a:gd name="T20" fmla="*/ 64 w 66"/>
                <a:gd name="T21" fmla="*/ 45 h 68"/>
                <a:gd name="T22" fmla="*/ 62 w 66"/>
                <a:gd name="T23" fmla="*/ 47 h 68"/>
                <a:gd name="T24" fmla="*/ 62 w 66"/>
                <a:gd name="T25" fmla="*/ 51 h 68"/>
                <a:gd name="T26" fmla="*/ 60 w 66"/>
                <a:gd name="T27" fmla="*/ 53 h 68"/>
                <a:gd name="T28" fmla="*/ 60 w 66"/>
                <a:gd name="T29" fmla="*/ 57 h 68"/>
                <a:gd name="T30" fmla="*/ 54 w 66"/>
                <a:gd name="T31" fmla="*/ 60 h 68"/>
                <a:gd name="T32" fmla="*/ 54 w 66"/>
                <a:gd name="T33" fmla="*/ 58 h 68"/>
                <a:gd name="T34" fmla="*/ 52 w 66"/>
                <a:gd name="T35" fmla="*/ 58 h 68"/>
                <a:gd name="T36" fmla="*/ 46 w 66"/>
                <a:gd name="T37" fmla="*/ 57 h 68"/>
                <a:gd name="T38" fmla="*/ 35 w 66"/>
                <a:gd name="T39" fmla="*/ 57 h 68"/>
                <a:gd name="T40" fmla="*/ 33 w 66"/>
                <a:gd name="T41" fmla="*/ 57 h 68"/>
                <a:gd name="T42" fmla="*/ 33 w 66"/>
                <a:gd name="T43" fmla="*/ 62 h 68"/>
                <a:gd name="T44" fmla="*/ 33 w 66"/>
                <a:gd name="T45" fmla="*/ 68 h 68"/>
                <a:gd name="T46" fmla="*/ 31 w 66"/>
                <a:gd name="T47" fmla="*/ 68 h 68"/>
                <a:gd name="T48" fmla="*/ 25 w 66"/>
                <a:gd name="T49" fmla="*/ 66 h 68"/>
                <a:gd name="T50" fmla="*/ 23 w 66"/>
                <a:gd name="T51" fmla="*/ 64 h 68"/>
                <a:gd name="T52" fmla="*/ 19 w 66"/>
                <a:gd name="T53" fmla="*/ 60 h 68"/>
                <a:gd name="T54" fmla="*/ 13 w 66"/>
                <a:gd name="T55" fmla="*/ 53 h 68"/>
                <a:gd name="T56" fmla="*/ 13 w 66"/>
                <a:gd name="T57" fmla="*/ 49 h 68"/>
                <a:gd name="T58" fmla="*/ 11 w 66"/>
                <a:gd name="T59" fmla="*/ 45 h 68"/>
                <a:gd name="T60" fmla="*/ 8 w 66"/>
                <a:gd name="T61" fmla="*/ 43 h 68"/>
                <a:gd name="T62" fmla="*/ 6 w 66"/>
                <a:gd name="T63" fmla="*/ 41 h 68"/>
                <a:gd name="T64" fmla="*/ 4 w 66"/>
                <a:gd name="T65" fmla="*/ 39 h 68"/>
                <a:gd name="T66" fmla="*/ 4 w 66"/>
                <a:gd name="T67" fmla="*/ 37 h 68"/>
                <a:gd name="T68" fmla="*/ 2 w 66"/>
                <a:gd name="T69" fmla="*/ 35 h 68"/>
                <a:gd name="T70" fmla="*/ 0 w 66"/>
                <a:gd name="T71" fmla="*/ 33 h 68"/>
                <a:gd name="T72" fmla="*/ 0 w 66"/>
                <a:gd name="T73" fmla="*/ 29 h 68"/>
                <a:gd name="T74" fmla="*/ 2 w 66"/>
                <a:gd name="T75" fmla="*/ 25 h 68"/>
                <a:gd name="T76" fmla="*/ 2 w 66"/>
                <a:gd name="T77" fmla="*/ 20 h 68"/>
                <a:gd name="T78" fmla="*/ 4 w 66"/>
                <a:gd name="T79" fmla="*/ 18 h 68"/>
                <a:gd name="T80" fmla="*/ 9 w 66"/>
                <a:gd name="T81" fmla="*/ 18 h 68"/>
                <a:gd name="T82" fmla="*/ 11 w 66"/>
                <a:gd name="T83" fmla="*/ 14 h 68"/>
                <a:gd name="T84" fmla="*/ 13 w 66"/>
                <a:gd name="T85" fmla="*/ 14 h 68"/>
                <a:gd name="T86" fmla="*/ 11 w 66"/>
                <a:gd name="T87" fmla="*/ 14 h 68"/>
                <a:gd name="T88" fmla="*/ 13 w 66"/>
                <a:gd name="T89" fmla="*/ 10 h 68"/>
                <a:gd name="T90" fmla="*/ 15 w 66"/>
                <a:gd name="T91" fmla="*/ 6 h 68"/>
                <a:gd name="T92" fmla="*/ 17 w 66"/>
                <a:gd name="T93" fmla="*/ 0 h 68"/>
                <a:gd name="T94" fmla="*/ 25 w 66"/>
                <a:gd name="T95" fmla="*/ 2 h 68"/>
                <a:gd name="T96" fmla="*/ 35 w 66"/>
                <a:gd name="T97" fmla="*/ 6 h 68"/>
                <a:gd name="T98" fmla="*/ 35 w 66"/>
                <a:gd name="T99" fmla="*/ 6 h 68"/>
                <a:gd name="T100" fmla="*/ 35 w 66"/>
                <a:gd name="T101" fmla="*/ 2 h 68"/>
                <a:gd name="T102" fmla="*/ 43 w 66"/>
                <a:gd name="T103" fmla="*/ 2 h 68"/>
                <a:gd name="T104" fmla="*/ 44 w 66"/>
                <a:gd name="T105" fmla="*/ 2 h 68"/>
                <a:gd name="T106" fmla="*/ 46 w 66"/>
                <a:gd name="T107" fmla="*/ 4 h 68"/>
                <a:gd name="T108" fmla="*/ 50 w 66"/>
                <a:gd name="T109" fmla="*/ 4 h 68"/>
                <a:gd name="T110" fmla="*/ 48 w 66"/>
                <a:gd name="T111" fmla="*/ 2 h 68"/>
                <a:gd name="T112" fmla="*/ 48 w 66"/>
                <a:gd name="T113" fmla="*/ 0 h 68"/>
                <a:gd name="T114" fmla="*/ 54 w 66"/>
                <a:gd name="T115" fmla="*/ 2 h 68"/>
                <a:gd name="T116" fmla="*/ 62 w 66"/>
                <a:gd name="T1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68">
                  <a:moveTo>
                    <a:pt x="62" y="2"/>
                  </a:moveTo>
                  <a:lnTo>
                    <a:pt x="62" y="2"/>
                  </a:lnTo>
                  <a:lnTo>
                    <a:pt x="64" y="4"/>
                  </a:lnTo>
                  <a:lnTo>
                    <a:pt x="66" y="4"/>
                  </a:lnTo>
                  <a:lnTo>
                    <a:pt x="66" y="6"/>
                  </a:lnTo>
                  <a:lnTo>
                    <a:pt x="64" y="6"/>
                  </a:lnTo>
                  <a:lnTo>
                    <a:pt x="64" y="8"/>
                  </a:lnTo>
                  <a:lnTo>
                    <a:pt x="64" y="8"/>
                  </a:lnTo>
                  <a:lnTo>
                    <a:pt x="64" y="10"/>
                  </a:lnTo>
                  <a:lnTo>
                    <a:pt x="64" y="10"/>
                  </a:lnTo>
                  <a:lnTo>
                    <a:pt x="64" y="10"/>
                  </a:lnTo>
                  <a:lnTo>
                    <a:pt x="62" y="10"/>
                  </a:lnTo>
                  <a:lnTo>
                    <a:pt x="62" y="12"/>
                  </a:lnTo>
                  <a:lnTo>
                    <a:pt x="62" y="12"/>
                  </a:lnTo>
                  <a:lnTo>
                    <a:pt x="62" y="12"/>
                  </a:lnTo>
                  <a:lnTo>
                    <a:pt x="62" y="12"/>
                  </a:lnTo>
                  <a:lnTo>
                    <a:pt x="60" y="12"/>
                  </a:lnTo>
                  <a:lnTo>
                    <a:pt x="60" y="14"/>
                  </a:lnTo>
                  <a:lnTo>
                    <a:pt x="60" y="14"/>
                  </a:lnTo>
                  <a:lnTo>
                    <a:pt x="58" y="16"/>
                  </a:lnTo>
                  <a:lnTo>
                    <a:pt x="58" y="16"/>
                  </a:lnTo>
                  <a:lnTo>
                    <a:pt x="58" y="16"/>
                  </a:lnTo>
                  <a:lnTo>
                    <a:pt x="58" y="18"/>
                  </a:lnTo>
                  <a:lnTo>
                    <a:pt x="58" y="20"/>
                  </a:lnTo>
                  <a:lnTo>
                    <a:pt x="58" y="22"/>
                  </a:lnTo>
                  <a:lnTo>
                    <a:pt x="58" y="22"/>
                  </a:lnTo>
                  <a:lnTo>
                    <a:pt x="58" y="22"/>
                  </a:lnTo>
                  <a:lnTo>
                    <a:pt x="58" y="23"/>
                  </a:lnTo>
                  <a:lnTo>
                    <a:pt x="58" y="23"/>
                  </a:lnTo>
                  <a:lnTo>
                    <a:pt x="58" y="23"/>
                  </a:lnTo>
                  <a:lnTo>
                    <a:pt x="58" y="25"/>
                  </a:lnTo>
                  <a:lnTo>
                    <a:pt x="58" y="25"/>
                  </a:lnTo>
                  <a:lnTo>
                    <a:pt x="58" y="27"/>
                  </a:lnTo>
                  <a:lnTo>
                    <a:pt x="58" y="29"/>
                  </a:lnTo>
                  <a:lnTo>
                    <a:pt x="60" y="31"/>
                  </a:lnTo>
                  <a:lnTo>
                    <a:pt x="60" y="33"/>
                  </a:lnTo>
                  <a:lnTo>
                    <a:pt x="60" y="33"/>
                  </a:lnTo>
                  <a:lnTo>
                    <a:pt x="62" y="35"/>
                  </a:lnTo>
                  <a:lnTo>
                    <a:pt x="62" y="37"/>
                  </a:lnTo>
                  <a:lnTo>
                    <a:pt x="62" y="37"/>
                  </a:lnTo>
                  <a:lnTo>
                    <a:pt x="66" y="39"/>
                  </a:lnTo>
                  <a:lnTo>
                    <a:pt x="66" y="39"/>
                  </a:lnTo>
                  <a:lnTo>
                    <a:pt x="66" y="41"/>
                  </a:lnTo>
                  <a:lnTo>
                    <a:pt x="64" y="45"/>
                  </a:lnTo>
                  <a:lnTo>
                    <a:pt x="64" y="45"/>
                  </a:lnTo>
                  <a:lnTo>
                    <a:pt x="64" y="45"/>
                  </a:lnTo>
                  <a:lnTo>
                    <a:pt x="62" y="47"/>
                  </a:lnTo>
                  <a:lnTo>
                    <a:pt x="62" y="47"/>
                  </a:lnTo>
                  <a:lnTo>
                    <a:pt x="62" y="47"/>
                  </a:lnTo>
                  <a:lnTo>
                    <a:pt x="62" y="47"/>
                  </a:lnTo>
                  <a:lnTo>
                    <a:pt x="62" y="49"/>
                  </a:lnTo>
                  <a:lnTo>
                    <a:pt x="62" y="51"/>
                  </a:lnTo>
                  <a:lnTo>
                    <a:pt x="62" y="53"/>
                  </a:lnTo>
                  <a:lnTo>
                    <a:pt x="62" y="53"/>
                  </a:lnTo>
                  <a:lnTo>
                    <a:pt x="62" y="53"/>
                  </a:lnTo>
                  <a:lnTo>
                    <a:pt x="60" y="53"/>
                  </a:lnTo>
                  <a:lnTo>
                    <a:pt x="60" y="55"/>
                  </a:lnTo>
                  <a:lnTo>
                    <a:pt x="60" y="55"/>
                  </a:lnTo>
                  <a:lnTo>
                    <a:pt x="60" y="57"/>
                  </a:lnTo>
                  <a:lnTo>
                    <a:pt x="60" y="57"/>
                  </a:lnTo>
                  <a:lnTo>
                    <a:pt x="58" y="58"/>
                  </a:lnTo>
                  <a:lnTo>
                    <a:pt x="56" y="58"/>
                  </a:lnTo>
                  <a:lnTo>
                    <a:pt x="56" y="60"/>
                  </a:lnTo>
                  <a:lnTo>
                    <a:pt x="54" y="60"/>
                  </a:lnTo>
                  <a:lnTo>
                    <a:pt x="54" y="60"/>
                  </a:lnTo>
                  <a:lnTo>
                    <a:pt x="54" y="58"/>
                  </a:lnTo>
                  <a:lnTo>
                    <a:pt x="54" y="58"/>
                  </a:lnTo>
                  <a:lnTo>
                    <a:pt x="54" y="58"/>
                  </a:lnTo>
                  <a:lnTo>
                    <a:pt x="52" y="58"/>
                  </a:lnTo>
                  <a:lnTo>
                    <a:pt x="52" y="58"/>
                  </a:lnTo>
                  <a:lnTo>
                    <a:pt x="52" y="58"/>
                  </a:lnTo>
                  <a:lnTo>
                    <a:pt x="52" y="58"/>
                  </a:lnTo>
                  <a:lnTo>
                    <a:pt x="50" y="58"/>
                  </a:lnTo>
                  <a:lnTo>
                    <a:pt x="50" y="57"/>
                  </a:lnTo>
                  <a:lnTo>
                    <a:pt x="48" y="57"/>
                  </a:lnTo>
                  <a:lnTo>
                    <a:pt x="46" y="57"/>
                  </a:lnTo>
                  <a:lnTo>
                    <a:pt x="41" y="58"/>
                  </a:lnTo>
                  <a:lnTo>
                    <a:pt x="37" y="58"/>
                  </a:lnTo>
                  <a:lnTo>
                    <a:pt x="35" y="58"/>
                  </a:lnTo>
                  <a:lnTo>
                    <a:pt x="35" y="57"/>
                  </a:lnTo>
                  <a:lnTo>
                    <a:pt x="35" y="57"/>
                  </a:lnTo>
                  <a:lnTo>
                    <a:pt x="33" y="57"/>
                  </a:lnTo>
                  <a:lnTo>
                    <a:pt x="33" y="57"/>
                  </a:lnTo>
                  <a:lnTo>
                    <a:pt x="33" y="57"/>
                  </a:lnTo>
                  <a:lnTo>
                    <a:pt x="33" y="58"/>
                  </a:lnTo>
                  <a:lnTo>
                    <a:pt x="31" y="58"/>
                  </a:lnTo>
                  <a:lnTo>
                    <a:pt x="31" y="60"/>
                  </a:lnTo>
                  <a:lnTo>
                    <a:pt x="33" y="62"/>
                  </a:lnTo>
                  <a:lnTo>
                    <a:pt x="35" y="64"/>
                  </a:lnTo>
                  <a:lnTo>
                    <a:pt x="35" y="66"/>
                  </a:lnTo>
                  <a:lnTo>
                    <a:pt x="33" y="68"/>
                  </a:lnTo>
                  <a:lnTo>
                    <a:pt x="33" y="68"/>
                  </a:lnTo>
                  <a:lnTo>
                    <a:pt x="33" y="68"/>
                  </a:lnTo>
                  <a:lnTo>
                    <a:pt x="33" y="68"/>
                  </a:lnTo>
                  <a:lnTo>
                    <a:pt x="31" y="68"/>
                  </a:lnTo>
                  <a:lnTo>
                    <a:pt x="31" y="68"/>
                  </a:lnTo>
                  <a:lnTo>
                    <a:pt x="29" y="66"/>
                  </a:lnTo>
                  <a:lnTo>
                    <a:pt x="27" y="66"/>
                  </a:lnTo>
                  <a:lnTo>
                    <a:pt x="25" y="66"/>
                  </a:lnTo>
                  <a:lnTo>
                    <a:pt x="25" y="66"/>
                  </a:lnTo>
                  <a:lnTo>
                    <a:pt x="25" y="66"/>
                  </a:lnTo>
                  <a:lnTo>
                    <a:pt x="23" y="64"/>
                  </a:lnTo>
                  <a:lnTo>
                    <a:pt x="23" y="64"/>
                  </a:lnTo>
                  <a:lnTo>
                    <a:pt x="23" y="64"/>
                  </a:lnTo>
                  <a:lnTo>
                    <a:pt x="21" y="64"/>
                  </a:lnTo>
                  <a:lnTo>
                    <a:pt x="21" y="62"/>
                  </a:lnTo>
                  <a:lnTo>
                    <a:pt x="19" y="62"/>
                  </a:lnTo>
                  <a:lnTo>
                    <a:pt x="19" y="60"/>
                  </a:lnTo>
                  <a:lnTo>
                    <a:pt x="17" y="58"/>
                  </a:lnTo>
                  <a:lnTo>
                    <a:pt x="17" y="57"/>
                  </a:lnTo>
                  <a:lnTo>
                    <a:pt x="15" y="53"/>
                  </a:lnTo>
                  <a:lnTo>
                    <a:pt x="13" y="53"/>
                  </a:lnTo>
                  <a:lnTo>
                    <a:pt x="13" y="51"/>
                  </a:lnTo>
                  <a:lnTo>
                    <a:pt x="13" y="49"/>
                  </a:lnTo>
                  <a:lnTo>
                    <a:pt x="13" y="49"/>
                  </a:lnTo>
                  <a:lnTo>
                    <a:pt x="13" y="49"/>
                  </a:lnTo>
                  <a:lnTo>
                    <a:pt x="13" y="47"/>
                  </a:lnTo>
                  <a:lnTo>
                    <a:pt x="11" y="47"/>
                  </a:lnTo>
                  <a:lnTo>
                    <a:pt x="11" y="47"/>
                  </a:lnTo>
                  <a:lnTo>
                    <a:pt x="11" y="45"/>
                  </a:lnTo>
                  <a:lnTo>
                    <a:pt x="11" y="45"/>
                  </a:lnTo>
                  <a:lnTo>
                    <a:pt x="11" y="43"/>
                  </a:lnTo>
                  <a:lnTo>
                    <a:pt x="9" y="43"/>
                  </a:lnTo>
                  <a:lnTo>
                    <a:pt x="8" y="43"/>
                  </a:lnTo>
                  <a:lnTo>
                    <a:pt x="8" y="43"/>
                  </a:lnTo>
                  <a:lnTo>
                    <a:pt x="6" y="43"/>
                  </a:lnTo>
                  <a:lnTo>
                    <a:pt x="6" y="43"/>
                  </a:lnTo>
                  <a:lnTo>
                    <a:pt x="6" y="41"/>
                  </a:lnTo>
                  <a:lnTo>
                    <a:pt x="6" y="41"/>
                  </a:lnTo>
                  <a:lnTo>
                    <a:pt x="6" y="41"/>
                  </a:lnTo>
                  <a:lnTo>
                    <a:pt x="6" y="39"/>
                  </a:lnTo>
                  <a:lnTo>
                    <a:pt x="4" y="39"/>
                  </a:lnTo>
                  <a:lnTo>
                    <a:pt x="4" y="39"/>
                  </a:lnTo>
                  <a:lnTo>
                    <a:pt x="4" y="39"/>
                  </a:lnTo>
                  <a:lnTo>
                    <a:pt x="4" y="37"/>
                  </a:lnTo>
                  <a:lnTo>
                    <a:pt x="4" y="37"/>
                  </a:lnTo>
                  <a:lnTo>
                    <a:pt x="4" y="37"/>
                  </a:lnTo>
                  <a:lnTo>
                    <a:pt x="4" y="37"/>
                  </a:lnTo>
                  <a:lnTo>
                    <a:pt x="2" y="35"/>
                  </a:lnTo>
                  <a:lnTo>
                    <a:pt x="2" y="35"/>
                  </a:lnTo>
                  <a:lnTo>
                    <a:pt x="2" y="35"/>
                  </a:lnTo>
                  <a:lnTo>
                    <a:pt x="2" y="33"/>
                  </a:lnTo>
                  <a:lnTo>
                    <a:pt x="0" y="33"/>
                  </a:lnTo>
                  <a:lnTo>
                    <a:pt x="0" y="33"/>
                  </a:lnTo>
                  <a:lnTo>
                    <a:pt x="0" y="31"/>
                  </a:lnTo>
                  <a:lnTo>
                    <a:pt x="0" y="29"/>
                  </a:lnTo>
                  <a:lnTo>
                    <a:pt x="0" y="29"/>
                  </a:lnTo>
                  <a:lnTo>
                    <a:pt x="0" y="29"/>
                  </a:lnTo>
                  <a:lnTo>
                    <a:pt x="2" y="27"/>
                  </a:lnTo>
                  <a:lnTo>
                    <a:pt x="2" y="27"/>
                  </a:lnTo>
                  <a:lnTo>
                    <a:pt x="2" y="27"/>
                  </a:lnTo>
                  <a:lnTo>
                    <a:pt x="2" y="25"/>
                  </a:lnTo>
                  <a:lnTo>
                    <a:pt x="4" y="23"/>
                  </a:lnTo>
                  <a:lnTo>
                    <a:pt x="4" y="22"/>
                  </a:lnTo>
                  <a:lnTo>
                    <a:pt x="2" y="22"/>
                  </a:lnTo>
                  <a:lnTo>
                    <a:pt x="2" y="20"/>
                  </a:lnTo>
                  <a:lnTo>
                    <a:pt x="2" y="20"/>
                  </a:lnTo>
                  <a:lnTo>
                    <a:pt x="2" y="20"/>
                  </a:lnTo>
                  <a:lnTo>
                    <a:pt x="2" y="20"/>
                  </a:lnTo>
                  <a:lnTo>
                    <a:pt x="4" y="18"/>
                  </a:lnTo>
                  <a:lnTo>
                    <a:pt x="6" y="16"/>
                  </a:lnTo>
                  <a:lnTo>
                    <a:pt x="6" y="18"/>
                  </a:lnTo>
                  <a:lnTo>
                    <a:pt x="8" y="18"/>
                  </a:lnTo>
                  <a:lnTo>
                    <a:pt x="9" y="18"/>
                  </a:lnTo>
                  <a:lnTo>
                    <a:pt x="9" y="18"/>
                  </a:lnTo>
                  <a:lnTo>
                    <a:pt x="11" y="16"/>
                  </a:lnTo>
                  <a:lnTo>
                    <a:pt x="11" y="16"/>
                  </a:lnTo>
                  <a:lnTo>
                    <a:pt x="11" y="14"/>
                  </a:lnTo>
                  <a:lnTo>
                    <a:pt x="11" y="14"/>
                  </a:lnTo>
                  <a:lnTo>
                    <a:pt x="13" y="14"/>
                  </a:lnTo>
                  <a:lnTo>
                    <a:pt x="13" y="14"/>
                  </a:lnTo>
                  <a:lnTo>
                    <a:pt x="13" y="14"/>
                  </a:lnTo>
                  <a:lnTo>
                    <a:pt x="13" y="14"/>
                  </a:lnTo>
                  <a:lnTo>
                    <a:pt x="13" y="12"/>
                  </a:lnTo>
                  <a:lnTo>
                    <a:pt x="13" y="14"/>
                  </a:lnTo>
                  <a:lnTo>
                    <a:pt x="11" y="14"/>
                  </a:lnTo>
                  <a:lnTo>
                    <a:pt x="11" y="12"/>
                  </a:lnTo>
                  <a:lnTo>
                    <a:pt x="11" y="12"/>
                  </a:lnTo>
                  <a:lnTo>
                    <a:pt x="11" y="10"/>
                  </a:lnTo>
                  <a:lnTo>
                    <a:pt x="13" y="10"/>
                  </a:lnTo>
                  <a:lnTo>
                    <a:pt x="13" y="8"/>
                  </a:lnTo>
                  <a:lnTo>
                    <a:pt x="13" y="8"/>
                  </a:lnTo>
                  <a:lnTo>
                    <a:pt x="15" y="6"/>
                  </a:lnTo>
                  <a:lnTo>
                    <a:pt x="15" y="6"/>
                  </a:lnTo>
                  <a:lnTo>
                    <a:pt x="15" y="4"/>
                  </a:lnTo>
                  <a:lnTo>
                    <a:pt x="15" y="2"/>
                  </a:lnTo>
                  <a:lnTo>
                    <a:pt x="17" y="0"/>
                  </a:lnTo>
                  <a:lnTo>
                    <a:pt x="17" y="0"/>
                  </a:lnTo>
                  <a:lnTo>
                    <a:pt x="21" y="2"/>
                  </a:lnTo>
                  <a:lnTo>
                    <a:pt x="23" y="2"/>
                  </a:lnTo>
                  <a:lnTo>
                    <a:pt x="23" y="2"/>
                  </a:lnTo>
                  <a:lnTo>
                    <a:pt x="25" y="2"/>
                  </a:lnTo>
                  <a:lnTo>
                    <a:pt x="29" y="2"/>
                  </a:lnTo>
                  <a:lnTo>
                    <a:pt x="33" y="4"/>
                  </a:lnTo>
                  <a:lnTo>
                    <a:pt x="35" y="4"/>
                  </a:lnTo>
                  <a:lnTo>
                    <a:pt x="35" y="6"/>
                  </a:lnTo>
                  <a:lnTo>
                    <a:pt x="35" y="6"/>
                  </a:lnTo>
                  <a:lnTo>
                    <a:pt x="35" y="6"/>
                  </a:lnTo>
                  <a:lnTo>
                    <a:pt x="35" y="6"/>
                  </a:lnTo>
                  <a:lnTo>
                    <a:pt x="35" y="6"/>
                  </a:lnTo>
                  <a:lnTo>
                    <a:pt x="35" y="4"/>
                  </a:lnTo>
                  <a:lnTo>
                    <a:pt x="35" y="2"/>
                  </a:lnTo>
                  <a:lnTo>
                    <a:pt x="35" y="2"/>
                  </a:lnTo>
                  <a:lnTo>
                    <a:pt x="35" y="2"/>
                  </a:lnTo>
                  <a:lnTo>
                    <a:pt x="37" y="2"/>
                  </a:lnTo>
                  <a:lnTo>
                    <a:pt x="39" y="2"/>
                  </a:lnTo>
                  <a:lnTo>
                    <a:pt x="41" y="0"/>
                  </a:lnTo>
                  <a:lnTo>
                    <a:pt x="43" y="2"/>
                  </a:lnTo>
                  <a:lnTo>
                    <a:pt x="43" y="2"/>
                  </a:lnTo>
                  <a:lnTo>
                    <a:pt x="43" y="2"/>
                  </a:lnTo>
                  <a:lnTo>
                    <a:pt x="44" y="2"/>
                  </a:lnTo>
                  <a:lnTo>
                    <a:pt x="44" y="2"/>
                  </a:lnTo>
                  <a:lnTo>
                    <a:pt x="44" y="2"/>
                  </a:lnTo>
                  <a:lnTo>
                    <a:pt x="46" y="2"/>
                  </a:lnTo>
                  <a:lnTo>
                    <a:pt x="46" y="2"/>
                  </a:lnTo>
                  <a:lnTo>
                    <a:pt x="46" y="4"/>
                  </a:lnTo>
                  <a:lnTo>
                    <a:pt x="46" y="4"/>
                  </a:lnTo>
                  <a:lnTo>
                    <a:pt x="46" y="4"/>
                  </a:lnTo>
                  <a:lnTo>
                    <a:pt x="48" y="4"/>
                  </a:lnTo>
                  <a:lnTo>
                    <a:pt x="50" y="4"/>
                  </a:lnTo>
                  <a:lnTo>
                    <a:pt x="50" y="2"/>
                  </a:lnTo>
                  <a:lnTo>
                    <a:pt x="50" y="2"/>
                  </a:lnTo>
                  <a:lnTo>
                    <a:pt x="50" y="2"/>
                  </a:lnTo>
                  <a:lnTo>
                    <a:pt x="48" y="2"/>
                  </a:lnTo>
                  <a:lnTo>
                    <a:pt x="46" y="2"/>
                  </a:lnTo>
                  <a:lnTo>
                    <a:pt x="46" y="2"/>
                  </a:lnTo>
                  <a:lnTo>
                    <a:pt x="46" y="2"/>
                  </a:lnTo>
                  <a:lnTo>
                    <a:pt x="48" y="0"/>
                  </a:lnTo>
                  <a:lnTo>
                    <a:pt x="50" y="0"/>
                  </a:lnTo>
                  <a:lnTo>
                    <a:pt x="50" y="0"/>
                  </a:lnTo>
                  <a:lnTo>
                    <a:pt x="52" y="0"/>
                  </a:lnTo>
                  <a:lnTo>
                    <a:pt x="54" y="2"/>
                  </a:lnTo>
                  <a:lnTo>
                    <a:pt x="54" y="2"/>
                  </a:lnTo>
                  <a:lnTo>
                    <a:pt x="60" y="2"/>
                  </a:lnTo>
                  <a:lnTo>
                    <a:pt x="60" y="2"/>
                  </a:lnTo>
                  <a:lnTo>
                    <a:pt x="6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38" name="Sudan"/>
            <p:cNvGrpSpPr/>
            <p:nvPr/>
          </p:nvGrpSpPr>
          <p:grpSpPr>
            <a:xfrm>
              <a:off x="6309436" y="3499933"/>
              <a:ext cx="534804" cy="471422"/>
              <a:chOff x="5495943" y="3929075"/>
              <a:chExt cx="428626" cy="377827"/>
            </a:xfrm>
          </p:grpSpPr>
          <p:sp>
            <p:nvSpPr>
              <p:cNvPr id="4433" name="Hala'ib Triangle (sdn)"/>
              <p:cNvSpPr>
                <a:spLocks/>
              </p:cNvSpPr>
              <p:nvPr/>
            </p:nvSpPr>
            <p:spPr bwMode="auto">
              <a:xfrm>
                <a:off x="5807094" y="3929075"/>
                <a:ext cx="74613" cy="30163"/>
              </a:xfrm>
              <a:custGeom>
                <a:avLst/>
                <a:gdLst>
                  <a:gd name="T0" fmla="*/ 27 w 47"/>
                  <a:gd name="T1" fmla="*/ 3 h 19"/>
                  <a:gd name="T2" fmla="*/ 29 w 47"/>
                  <a:gd name="T3" fmla="*/ 5 h 19"/>
                  <a:gd name="T4" fmla="*/ 29 w 47"/>
                  <a:gd name="T5" fmla="*/ 5 h 19"/>
                  <a:gd name="T6" fmla="*/ 31 w 47"/>
                  <a:gd name="T7" fmla="*/ 7 h 19"/>
                  <a:gd name="T8" fmla="*/ 31 w 47"/>
                  <a:gd name="T9" fmla="*/ 7 h 19"/>
                  <a:gd name="T10" fmla="*/ 33 w 47"/>
                  <a:gd name="T11" fmla="*/ 7 h 19"/>
                  <a:gd name="T12" fmla="*/ 35 w 47"/>
                  <a:gd name="T13" fmla="*/ 7 h 19"/>
                  <a:gd name="T14" fmla="*/ 35 w 47"/>
                  <a:gd name="T15" fmla="*/ 7 h 19"/>
                  <a:gd name="T16" fmla="*/ 37 w 47"/>
                  <a:gd name="T17" fmla="*/ 9 h 19"/>
                  <a:gd name="T18" fmla="*/ 37 w 47"/>
                  <a:gd name="T19" fmla="*/ 11 h 19"/>
                  <a:gd name="T20" fmla="*/ 39 w 47"/>
                  <a:gd name="T21" fmla="*/ 11 h 19"/>
                  <a:gd name="T22" fmla="*/ 39 w 47"/>
                  <a:gd name="T23" fmla="*/ 13 h 19"/>
                  <a:gd name="T24" fmla="*/ 39 w 47"/>
                  <a:gd name="T25" fmla="*/ 13 h 19"/>
                  <a:gd name="T26" fmla="*/ 39 w 47"/>
                  <a:gd name="T27" fmla="*/ 13 h 19"/>
                  <a:gd name="T28" fmla="*/ 41 w 47"/>
                  <a:gd name="T29" fmla="*/ 13 h 19"/>
                  <a:gd name="T30" fmla="*/ 45 w 47"/>
                  <a:gd name="T31" fmla="*/ 17 h 19"/>
                  <a:gd name="T32" fmla="*/ 45 w 47"/>
                  <a:gd name="T33" fmla="*/ 17 h 19"/>
                  <a:gd name="T34" fmla="*/ 45 w 47"/>
                  <a:gd name="T35" fmla="*/ 17 h 19"/>
                  <a:gd name="T36" fmla="*/ 47 w 47"/>
                  <a:gd name="T37" fmla="*/ 19 h 19"/>
                  <a:gd name="T38" fmla="*/ 47 w 47"/>
                  <a:gd name="T39" fmla="*/ 19 h 19"/>
                  <a:gd name="T40" fmla="*/ 47 w 47"/>
                  <a:gd name="T41" fmla="*/ 19 h 19"/>
                  <a:gd name="T42" fmla="*/ 47 w 47"/>
                  <a:gd name="T43" fmla="*/ 19 h 19"/>
                  <a:gd name="T44" fmla="*/ 47 w 47"/>
                  <a:gd name="T45" fmla="*/ 19 h 19"/>
                  <a:gd name="T46" fmla="*/ 2 w 47"/>
                  <a:gd name="T47" fmla="*/ 19 h 19"/>
                  <a:gd name="T48" fmla="*/ 0 w 47"/>
                  <a:gd name="T49" fmla="*/ 19 h 19"/>
                  <a:gd name="T50" fmla="*/ 0 w 47"/>
                  <a:gd name="T51" fmla="*/ 19 h 19"/>
                  <a:gd name="T52" fmla="*/ 0 w 47"/>
                  <a:gd name="T53" fmla="*/ 19 h 19"/>
                  <a:gd name="T54" fmla="*/ 2 w 47"/>
                  <a:gd name="T55" fmla="*/ 15 h 19"/>
                  <a:gd name="T56" fmla="*/ 12 w 47"/>
                  <a:gd name="T57" fmla="*/ 13 h 19"/>
                  <a:gd name="T58" fmla="*/ 15 w 47"/>
                  <a:gd name="T59" fmla="*/ 5 h 19"/>
                  <a:gd name="T60" fmla="*/ 19 w 47"/>
                  <a:gd name="T61" fmla="*/ 5 h 19"/>
                  <a:gd name="T62" fmla="*/ 25 w 47"/>
                  <a:gd name="T63" fmla="*/ 0 h 19"/>
                  <a:gd name="T64" fmla="*/ 25 w 47"/>
                  <a:gd name="T65" fmla="*/ 0 h 19"/>
                  <a:gd name="T66" fmla="*/ 25 w 47"/>
                  <a:gd name="T67" fmla="*/ 0 h 19"/>
                  <a:gd name="T68" fmla="*/ 27 w 47"/>
                  <a:gd name="T69" fmla="*/ 1 h 19"/>
                  <a:gd name="T70" fmla="*/ 27 w 47"/>
                  <a:gd name="T71" fmla="*/ 3 h 19"/>
                  <a:gd name="T72" fmla="*/ 27 w 47"/>
                  <a:gd name="T73" fmla="*/ 3 h 19"/>
                  <a:gd name="T74" fmla="*/ 27 w 47"/>
                  <a:gd name="T7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19">
                    <a:moveTo>
                      <a:pt x="27" y="3"/>
                    </a:moveTo>
                    <a:lnTo>
                      <a:pt x="29" y="5"/>
                    </a:lnTo>
                    <a:lnTo>
                      <a:pt x="29" y="5"/>
                    </a:lnTo>
                    <a:lnTo>
                      <a:pt x="31" y="7"/>
                    </a:lnTo>
                    <a:lnTo>
                      <a:pt x="31" y="7"/>
                    </a:lnTo>
                    <a:lnTo>
                      <a:pt x="33" y="7"/>
                    </a:lnTo>
                    <a:lnTo>
                      <a:pt x="35" y="7"/>
                    </a:lnTo>
                    <a:lnTo>
                      <a:pt x="35" y="7"/>
                    </a:lnTo>
                    <a:lnTo>
                      <a:pt x="37" y="9"/>
                    </a:lnTo>
                    <a:lnTo>
                      <a:pt x="37" y="11"/>
                    </a:lnTo>
                    <a:lnTo>
                      <a:pt x="39" y="11"/>
                    </a:lnTo>
                    <a:lnTo>
                      <a:pt x="39" y="13"/>
                    </a:lnTo>
                    <a:lnTo>
                      <a:pt x="39" y="13"/>
                    </a:lnTo>
                    <a:lnTo>
                      <a:pt x="39" y="13"/>
                    </a:lnTo>
                    <a:lnTo>
                      <a:pt x="41" y="13"/>
                    </a:lnTo>
                    <a:lnTo>
                      <a:pt x="45" y="17"/>
                    </a:lnTo>
                    <a:lnTo>
                      <a:pt x="45" y="17"/>
                    </a:lnTo>
                    <a:lnTo>
                      <a:pt x="45" y="17"/>
                    </a:lnTo>
                    <a:lnTo>
                      <a:pt x="47" y="19"/>
                    </a:lnTo>
                    <a:lnTo>
                      <a:pt x="47" y="19"/>
                    </a:lnTo>
                    <a:lnTo>
                      <a:pt x="47" y="19"/>
                    </a:lnTo>
                    <a:lnTo>
                      <a:pt x="47" y="19"/>
                    </a:lnTo>
                    <a:lnTo>
                      <a:pt x="47" y="19"/>
                    </a:lnTo>
                    <a:lnTo>
                      <a:pt x="2" y="19"/>
                    </a:lnTo>
                    <a:lnTo>
                      <a:pt x="0" y="19"/>
                    </a:lnTo>
                    <a:lnTo>
                      <a:pt x="0" y="19"/>
                    </a:lnTo>
                    <a:lnTo>
                      <a:pt x="0" y="19"/>
                    </a:lnTo>
                    <a:lnTo>
                      <a:pt x="2" y="15"/>
                    </a:lnTo>
                    <a:lnTo>
                      <a:pt x="12" y="13"/>
                    </a:lnTo>
                    <a:lnTo>
                      <a:pt x="15" y="5"/>
                    </a:lnTo>
                    <a:lnTo>
                      <a:pt x="19" y="5"/>
                    </a:lnTo>
                    <a:lnTo>
                      <a:pt x="25" y="0"/>
                    </a:lnTo>
                    <a:lnTo>
                      <a:pt x="25" y="0"/>
                    </a:lnTo>
                    <a:lnTo>
                      <a:pt x="25" y="0"/>
                    </a:lnTo>
                    <a:lnTo>
                      <a:pt x="27" y="1"/>
                    </a:lnTo>
                    <a:lnTo>
                      <a:pt x="27" y="3"/>
                    </a:lnTo>
                    <a:lnTo>
                      <a:pt x="27" y="3"/>
                    </a:lnTo>
                    <a:lnTo>
                      <a:pt x="27" y="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5" name="Abyei (sdn)"/>
              <p:cNvSpPr>
                <a:spLocks/>
              </p:cNvSpPr>
              <p:nvPr/>
            </p:nvSpPr>
            <p:spPr bwMode="auto">
              <a:xfrm>
                <a:off x="5649930" y="4270389"/>
                <a:ext cx="26988" cy="19050"/>
              </a:xfrm>
              <a:custGeom>
                <a:avLst/>
                <a:gdLst>
                  <a:gd name="T0" fmla="*/ 13 w 17"/>
                  <a:gd name="T1" fmla="*/ 12 h 12"/>
                  <a:gd name="T2" fmla="*/ 2 w 17"/>
                  <a:gd name="T3" fmla="*/ 12 h 12"/>
                  <a:gd name="T4" fmla="*/ 0 w 17"/>
                  <a:gd name="T5" fmla="*/ 8 h 12"/>
                  <a:gd name="T6" fmla="*/ 0 w 17"/>
                  <a:gd name="T7" fmla="*/ 6 h 12"/>
                  <a:gd name="T8" fmla="*/ 0 w 17"/>
                  <a:gd name="T9" fmla="*/ 0 h 12"/>
                  <a:gd name="T10" fmla="*/ 17 w 17"/>
                  <a:gd name="T11" fmla="*/ 0 h 12"/>
                  <a:gd name="T12" fmla="*/ 17 w 17"/>
                  <a:gd name="T13" fmla="*/ 8 h 12"/>
                  <a:gd name="T14" fmla="*/ 17 w 17"/>
                  <a:gd name="T15" fmla="*/ 8 h 12"/>
                  <a:gd name="T16" fmla="*/ 15 w 17"/>
                  <a:gd name="T17" fmla="*/ 10 h 12"/>
                  <a:gd name="T18" fmla="*/ 13 w 17"/>
                  <a:gd name="T19" fmla="*/ 12 h 12"/>
                  <a:gd name="T20" fmla="*/ 13 w 1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2">
                    <a:moveTo>
                      <a:pt x="13" y="12"/>
                    </a:moveTo>
                    <a:lnTo>
                      <a:pt x="2" y="12"/>
                    </a:lnTo>
                    <a:lnTo>
                      <a:pt x="0" y="8"/>
                    </a:lnTo>
                    <a:lnTo>
                      <a:pt x="0" y="6"/>
                    </a:lnTo>
                    <a:lnTo>
                      <a:pt x="0" y="0"/>
                    </a:lnTo>
                    <a:lnTo>
                      <a:pt x="17" y="0"/>
                    </a:lnTo>
                    <a:lnTo>
                      <a:pt x="17" y="8"/>
                    </a:lnTo>
                    <a:lnTo>
                      <a:pt x="17" y="8"/>
                    </a:lnTo>
                    <a:lnTo>
                      <a:pt x="15" y="10"/>
                    </a:lnTo>
                    <a:lnTo>
                      <a:pt x="13" y="12"/>
                    </a:lnTo>
                    <a:lnTo>
                      <a:pt x="13" y="1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3" name="sdn"/>
              <p:cNvSpPr>
                <a:spLocks/>
              </p:cNvSpPr>
              <p:nvPr/>
            </p:nvSpPr>
            <p:spPr bwMode="auto">
              <a:xfrm>
                <a:off x="5495943" y="3952888"/>
                <a:ext cx="428626" cy="354014"/>
              </a:xfrm>
              <a:custGeom>
                <a:avLst/>
                <a:gdLst>
                  <a:gd name="T0" fmla="*/ 194 w 270"/>
                  <a:gd name="T1" fmla="*/ 200 h 223"/>
                  <a:gd name="T2" fmla="*/ 184 w 270"/>
                  <a:gd name="T3" fmla="*/ 165 h 223"/>
                  <a:gd name="T4" fmla="*/ 171 w 270"/>
                  <a:gd name="T5" fmla="*/ 183 h 223"/>
                  <a:gd name="T6" fmla="*/ 149 w 270"/>
                  <a:gd name="T7" fmla="*/ 206 h 223"/>
                  <a:gd name="T8" fmla="*/ 116 w 270"/>
                  <a:gd name="T9" fmla="*/ 206 h 223"/>
                  <a:gd name="T10" fmla="*/ 97 w 270"/>
                  <a:gd name="T11" fmla="*/ 208 h 223"/>
                  <a:gd name="T12" fmla="*/ 68 w 270"/>
                  <a:gd name="T13" fmla="*/ 200 h 223"/>
                  <a:gd name="T14" fmla="*/ 52 w 270"/>
                  <a:gd name="T15" fmla="*/ 200 h 223"/>
                  <a:gd name="T16" fmla="*/ 44 w 270"/>
                  <a:gd name="T17" fmla="*/ 214 h 223"/>
                  <a:gd name="T18" fmla="*/ 37 w 270"/>
                  <a:gd name="T19" fmla="*/ 223 h 223"/>
                  <a:gd name="T20" fmla="*/ 31 w 270"/>
                  <a:gd name="T21" fmla="*/ 223 h 223"/>
                  <a:gd name="T22" fmla="*/ 29 w 270"/>
                  <a:gd name="T23" fmla="*/ 218 h 223"/>
                  <a:gd name="T24" fmla="*/ 27 w 270"/>
                  <a:gd name="T25" fmla="*/ 216 h 223"/>
                  <a:gd name="T26" fmla="*/ 29 w 270"/>
                  <a:gd name="T27" fmla="*/ 208 h 223"/>
                  <a:gd name="T28" fmla="*/ 19 w 270"/>
                  <a:gd name="T29" fmla="*/ 190 h 223"/>
                  <a:gd name="T30" fmla="*/ 17 w 270"/>
                  <a:gd name="T31" fmla="*/ 179 h 223"/>
                  <a:gd name="T32" fmla="*/ 11 w 270"/>
                  <a:gd name="T33" fmla="*/ 173 h 223"/>
                  <a:gd name="T34" fmla="*/ 7 w 270"/>
                  <a:gd name="T35" fmla="*/ 159 h 223"/>
                  <a:gd name="T36" fmla="*/ 4 w 270"/>
                  <a:gd name="T37" fmla="*/ 159 h 223"/>
                  <a:gd name="T38" fmla="*/ 2 w 270"/>
                  <a:gd name="T39" fmla="*/ 152 h 223"/>
                  <a:gd name="T40" fmla="*/ 6 w 270"/>
                  <a:gd name="T41" fmla="*/ 142 h 223"/>
                  <a:gd name="T42" fmla="*/ 11 w 270"/>
                  <a:gd name="T43" fmla="*/ 134 h 223"/>
                  <a:gd name="T44" fmla="*/ 9 w 270"/>
                  <a:gd name="T45" fmla="*/ 128 h 223"/>
                  <a:gd name="T46" fmla="*/ 13 w 270"/>
                  <a:gd name="T47" fmla="*/ 122 h 223"/>
                  <a:gd name="T48" fmla="*/ 19 w 270"/>
                  <a:gd name="T49" fmla="*/ 117 h 223"/>
                  <a:gd name="T50" fmla="*/ 17 w 270"/>
                  <a:gd name="T51" fmla="*/ 111 h 223"/>
                  <a:gd name="T52" fmla="*/ 23 w 270"/>
                  <a:gd name="T53" fmla="*/ 109 h 223"/>
                  <a:gd name="T54" fmla="*/ 27 w 270"/>
                  <a:gd name="T55" fmla="*/ 109 h 223"/>
                  <a:gd name="T56" fmla="*/ 35 w 270"/>
                  <a:gd name="T57" fmla="*/ 107 h 223"/>
                  <a:gd name="T58" fmla="*/ 35 w 270"/>
                  <a:gd name="T59" fmla="*/ 47 h 223"/>
                  <a:gd name="T60" fmla="*/ 44 w 270"/>
                  <a:gd name="T61" fmla="*/ 37 h 223"/>
                  <a:gd name="T62" fmla="*/ 151 w 270"/>
                  <a:gd name="T63" fmla="*/ 4 h 223"/>
                  <a:gd name="T64" fmla="*/ 155 w 270"/>
                  <a:gd name="T65" fmla="*/ 0 h 223"/>
                  <a:gd name="T66" fmla="*/ 196 w 270"/>
                  <a:gd name="T67" fmla="*/ 8 h 223"/>
                  <a:gd name="T68" fmla="*/ 244 w 270"/>
                  <a:gd name="T69" fmla="*/ 14 h 223"/>
                  <a:gd name="T70" fmla="*/ 248 w 270"/>
                  <a:gd name="T71" fmla="*/ 19 h 223"/>
                  <a:gd name="T72" fmla="*/ 248 w 270"/>
                  <a:gd name="T73" fmla="*/ 19 h 223"/>
                  <a:gd name="T74" fmla="*/ 246 w 270"/>
                  <a:gd name="T75" fmla="*/ 27 h 223"/>
                  <a:gd name="T76" fmla="*/ 246 w 270"/>
                  <a:gd name="T77" fmla="*/ 39 h 223"/>
                  <a:gd name="T78" fmla="*/ 248 w 270"/>
                  <a:gd name="T79" fmla="*/ 45 h 223"/>
                  <a:gd name="T80" fmla="*/ 250 w 270"/>
                  <a:gd name="T81" fmla="*/ 53 h 223"/>
                  <a:gd name="T82" fmla="*/ 256 w 270"/>
                  <a:gd name="T83" fmla="*/ 60 h 223"/>
                  <a:gd name="T84" fmla="*/ 262 w 270"/>
                  <a:gd name="T85" fmla="*/ 66 h 223"/>
                  <a:gd name="T86" fmla="*/ 268 w 270"/>
                  <a:gd name="T87" fmla="*/ 70 h 223"/>
                  <a:gd name="T88" fmla="*/ 266 w 270"/>
                  <a:gd name="T89" fmla="*/ 76 h 223"/>
                  <a:gd name="T90" fmla="*/ 258 w 270"/>
                  <a:gd name="T91" fmla="*/ 80 h 223"/>
                  <a:gd name="T92" fmla="*/ 252 w 270"/>
                  <a:gd name="T93" fmla="*/ 86 h 223"/>
                  <a:gd name="T94" fmla="*/ 244 w 270"/>
                  <a:gd name="T95" fmla="*/ 87 h 223"/>
                  <a:gd name="T96" fmla="*/ 243 w 270"/>
                  <a:gd name="T97" fmla="*/ 95 h 223"/>
                  <a:gd name="T98" fmla="*/ 241 w 270"/>
                  <a:gd name="T99" fmla="*/ 107 h 223"/>
                  <a:gd name="T100" fmla="*/ 235 w 270"/>
                  <a:gd name="T101" fmla="*/ 119 h 223"/>
                  <a:gd name="T102" fmla="*/ 235 w 270"/>
                  <a:gd name="T103" fmla="*/ 140 h 223"/>
                  <a:gd name="T104" fmla="*/ 233 w 270"/>
                  <a:gd name="T105" fmla="*/ 146 h 223"/>
                  <a:gd name="T106" fmla="*/ 231 w 270"/>
                  <a:gd name="T107" fmla="*/ 157 h 223"/>
                  <a:gd name="T108" fmla="*/ 223 w 270"/>
                  <a:gd name="T109" fmla="*/ 159 h 223"/>
                  <a:gd name="T110" fmla="*/ 215 w 270"/>
                  <a:gd name="T111" fmla="*/ 171 h 223"/>
                  <a:gd name="T112" fmla="*/ 213 w 270"/>
                  <a:gd name="T113" fmla="*/ 175 h 223"/>
                  <a:gd name="T114" fmla="*/ 211 w 270"/>
                  <a:gd name="T115" fmla="*/ 181 h 223"/>
                  <a:gd name="T116" fmla="*/ 211 w 270"/>
                  <a:gd name="T117" fmla="*/ 187 h 223"/>
                  <a:gd name="T118" fmla="*/ 202 w 270"/>
                  <a:gd name="T119" fmla="*/ 188 h 223"/>
                  <a:gd name="T120" fmla="*/ 200 w 270"/>
                  <a:gd name="T121" fmla="*/ 2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23">
                    <a:moveTo>
                      <a:pt x="198" y="210"/>
                    </a:moveTo>
                    <a:lnTo>
                      <a:pt x="194" y="210"/>
                    </a:lnTo>
                    <a:lnTo>
                      <a:pt x="194" y="208"/>
                    </a:lnTo>
                    <a:lnTo>
                      <a:pt x="194" y="206"/>
                    </a:lnTo>
                    <a:lnTo>
                      <a:pt x="196" y="206"/>
                    </a:lnTo>
                    <a:lnTo>
                      <a:pt x="196" y="204"/>
                    </a:lnTo>
                    <a:lnTo>
                      <a:pt x="196" y="200"/>
                    </a:lnTo>
                    <a:lnTo>
                      <a:pt x="194" y="200"/>
                    </a:lnTo>
                    <a:lnTo>
                      <a:pt x="192" y="196"/>
                    </a:lnTo>
                    <a:lnTo>
                      <a:pt x="188" y="190"/>
                    </a:lnTo>
                    <a:lnTo>
                      <a:pt x="182" y="190"/>
                    </a:lnTo>
                    <a:lnTo>
                      <a:pt x="184" y="188"/>
                    </a:lnTo>
                    <a:lnTo>
                      <a:pt x="182" y="175"/>
                    </a:lnTo>
                    <a:lnTo>
                      <a:pt x="182" y="173"/>
                    </a:lnTo>
                    <a:lnTo>
                      <a:pt x="184" y="167"/>
                    </a:lnTo>
                    <a:lnTo>
                      <a:pt x="184" y="165"/>
                    </a:lnTo>
                    <a:lnTo>
                      <a:pt x="180" y="165"/>
                    </a:lnTo>
                    <a:lnTo>
                      <a:pt x="175" y="165"/>
                    </a:lnTo>
                    <a:lnTo>
                      <a:pt x="176" y="169"/>
                    </a:lnTo>
                    <a:lnTo>
                      <a:pt x="175" y="171"/>
                    </a:lnTo>
                    <a:lnTo>
                      <a:pt x="165" y="171"/>
                    </a:lnTo>
                    <a:lnTo>
                      <a:pt x="169" y="175"/>
                    </a:lnTo>
                    <a:lnTo>
                      <a:pt x="169" y="175"/>
                    </a:lnTo>
                    <a:lnTo>
                      <a:pt x="171" y="183"/>
                    </a:lnTo>
                    <a:lnTo>
                      <a:pt x="171" y="185"/>
                    </a:lnTo>
                    <a:lnTo>
                      <a:pt x="165" y="190"/>
                    </a:lnTo>
                    <a:lnTo>
                      <a:pt x="163" y="192"/>
                    </a:lnTo>
                    <a:lnTo>
                      <a:pt x="161" y="196"/>
                    </a:lnTo>
                    <a:lnTo>
                      <a:pt x="159" y="198"/>
                    </a:lnTo>
                    <a:lnTo>
                      <a:pt x="155" y="202"/>
                    </a:lnTo>
                    <a:lnTo>
                      <a:pt x="153" y="206"/>
                    </a:lnTo>
                    <a:lnTo>
                      <a:pt x="149" y="206"/>
                    </a:lnTo>
                    <a:lnTo>
                      <a:pt x="145" y="206"/>
                    </a:lnTo>
                    <a:lnTo>
                      <a:pt x="145" y="206"/>
                    </a:lnTo>
                    <a:lnTo>
                      <a:pt x="140" y="202"/>
                    </a:lnTo>
                    <a:lnTo>
                      <a:pt x="132" y="198"/>
                    </a:lnTo>
                    <a:lnTo>
                      <a:pt x="130" y="198"/>
                    </a:lnTo>
                    <a:lnTo>
                      <a:pt x="124" y="200"/>
                    </a:lnTo>
                    <a:lnTo>
                      <a:pt x="124" y="206"/>
                    </a:lnTo>
                    <a:lnTo>
                      <a:pt x="116" y="206"/>
                    </a:lnTo>
                    <a:lnTo>
                      <a:pt x="114" y="208"/>
                    </a:lnTo>
                    <a:lnTo>
                      <a:pt x="114" y="208"/>
                    </a:lnTo>
                    <a:lnTo>
                      <a:pt x="114" y="208"/>
                    </a:lnTo>
                    <a:lnTo>
                      <a:pt x="114" y="200"/>
                    </a:lnTo>
                    <a:lnTo>
                      <a:pt x="97" y="200"/>
                    </a:lnTo>
                    <a:lnTo>
                      <a:pt x="97" y="206"/>
                    </a:lnTo>
                    <a:lnTo>
                      <a:pt x="97" y="208"/>
                    </a:lnTo>
                    <a:lnTo>
                      <a:pt x="97" y="208"/>
                    </a:lnTo>
                    <a:lnTo>
                      <a:pt x="91" y="208"/>
                    </a:lnTo>
                    <a:lnTo>
                      <a:pt x="85" y="208"/>
                    </a:lnTo>
                    <a:lnTo>
                      <a:pt x="77" y="210"/>
                    </a:lnTo>
                    <a:lnTo>
                      <a:pt x="74" y="210"/>
                    </a:lnTo>
                    <a:lnTo>
                      <a:pt x="72" y="208"/>
                    </a:lnTo>
                    <a:lnTo>
                      <a:pt x="70" y="204"/>
                    </a:lnTo>
                    <a:lnTo>
                      <a:pt x="70" y="202"/>
                    </a:lnTo>
                    <a:lnTo>
                      <a:pt x="68" y="200"/>
                    </a:lnTo>
                    <a:lnTo>
                      <a:pt x="66" y="198"/>
                    </a:lnTo>
                    <a:lnTo>
                      <a:pt x="66" y="196"/>
                    </a:lnTo>
                    <a:lnTo>
                      <a:pt x="66" y="196"/>
                    </a:lnTo>
                    <a:lnTo>
                      <a:pt x="64" y="194"/>
                    </a:lnTo>
                    <a:lnTo>
                      <a:pt x="58" y="196"/>
                    </a:lnTo>
                    <a:lnTo>
                      <a:pt x="54" y="196"/>
                    </a:lnTo>
                    <a:lnTo>
                      <a:pt x="52" y="196"/>
                    </a:lnTo>
                    <a:lnTo>
                      <a:pt x="52" y="200"/>
                    </a:lnTo>
                    <a:lnTo>
                      <a:pt x="52" y="200"/>
                    </a:lnTo>
                    <a:lnTo>
                      <a:pt x="50" y="204"/>
                    </a:lnTo>
                    <a:lnTo>
                      <a:pt x="48" y="204"/>
                    </a:lnTo>
                    <a:lnTo>
                      <a:pt x="46" y="206"/>
                    </a:lnTo>
                    <a:lnTo>
                      <a:pt x="46" y="208"/>
                    </a:lnTo>
                    <a:lnTo>
                      <a:pt x="46" y="210"/>
                    </a:lnTo>
                    <a:lnTo>
                      <a:pt x="44" y="212"/>
                    </a:lnTo>
                    <a:lnTo>
                      <a:pt x="44" y="214"/>
                    </a:lnTo>
                    <a:lnTo>
                      <a:pt x="44" y="218"/>
                    </a:lnTo>
                    <a:lnTo>
                      <a:pt x="44" y="220"/>
                    </a:lnTo>
                    <a:lnTo>
                      <a:pt x="39" y="223"/>
                    </a:lnTo>
                    <a:lnTo>
                      <a:pt x="39" y="223"/>
                    </a:lnTo>
                    <a:lnTo>
                      <a:pt x="39" y="223"/>
                    </a:lnTo>
                    <a:lnTo>
                      <a:pt x="39" y="223"/>
                    </a:lnTo>
                    <a:lnTo>
                      <a:pt x="37" y="223"/>
                    </a:lnTo>
                    <a:lnTo>
                      <a:pt x="37" y="223"/>
                    </a:lnTo>
                    <a:lnTo>
                      <a:pt x="37" y="223"/>
                    </a:lnTo>
                    <a:lnTo>
                      <a:pt x="35" y="223"/>
                    </a:lnTo>
                    <a:lnTo>
                      <a:pt x="35" y="223"/>
                    </a:lnTo>
                    <a:lnTo>
                      <a:pt x="33" y="223"/>
                    </a:lnTo>
                    <a:lnTo>
                      <a:pt x="33" y="223"/>
                    </a:lnTo>
                    <a:lnTo>
                      <a:pt x="31" y="223"/>
                    </a:lnTo>
                    <a:lnTo>
                      <a:pt x="31" y="223"/>
                    </a:lnTo>
                    <a:lnTo>
                      <a:pt x="31" y="223"/>
                    </a:lnTo>
                    <a:lnTo>
                      <a:pt x="27" y="223"/>
                    </a:lnTo>
                    <a:lnTo>
                      <a:pt x="27" y="223"/>
                    </a:lnTo>
                    <a:lnTo>
                      <a:pt x="27" y="222"/>
                    </a:lnTo>
                    <a:lnTo>
                      <a:pt x="27" y="222"/>
                    </a:lnTo>
                    <a:lnTo>
                      <a:pt x="27" y="222"/>
                    </a:lnTo>
                    <a:lnTo>
                      <a:pt x="27" y="220"/>
                    </a:lnTo>
                    <a:lnTo>
                      <a:pt x="29" y="220"/>
                    </a:lnTo>
                    <a:lnTo>
                      <a:pt x="29" y="218"/>
                    </a:lnTo>
                    <a:lnTo>
                      <a:pt x="27" y="218"/>
                    </a:lnTo>
                    <a:lnTo>
                      <a:pt x="27" y="220"/>
                    </a:lnTo>
                    <a:lnTo>
                      <a:pt x="27" y="220"/>
                    </a:lnTo>
                    <a:lnTo>
                      <a:pt x="27" y="220"/>
                    </a:lnTo>
                    <a:lnTo>
                      <a:pt x="27" y="218"/>
                    </a:lnTo>
                    <a:lnTo>
                      <a:pt x="25" y="218"/>
                    </a:lnTo>
                    <a:lnTo>
                      <a:pt x="27" y="216"/>
                    </a:lnTo>
                    <a:lnTo>
                      <a:pt x="27" y="216"/>
                    </a:lnTo>
                    <a:lnTo>
                      <a:pt x="27" y="216"/>
                    </a:lnTo>
                    <a:lnTo>
                      <a:pt x="27" y="216"/>
                    </a:lnTo>
                    <a:lnTo>
                      <a:pt x="27" y="216"/>
                    </a:lnTo>
                    <a:lnTo>
                      <a:pt x="29" y="214"/>
                    </a:lnTo>
                    <a:lnTo>
                      <a:pt x="29" y="212"/>
                    </a:lnTo>
                    <a:lnTo>
                      <a:pt x="29" y="212"/>
                    </a:lnTo>
                    <a:lnTo>
                      <a:pt x="29" y="210"/>
                    </a:lnTo>
                    <a:lnTo>
                      <a:pt x="29" y="208"/>
                    </a:lnTo>
                    <a:lnTo>
                      <a:pt x="29" y="208"/>
                    </a:lnTo>
                    <a:lnTo>
                      <a:pt x="29" y="208"/>
                    </a:lnTo>
                    <a:lnTo>
                      <a:pt x="29" y="204"/>
                    </a:lnTo>
                    <a:lnTo>
                      <a:pt x="27" y="200"/>
                    </a:lnTo>
                    <a:lnTo>
                      <a:pt x="23" y="194"/>
                    </a:lnTo>
                    <a:lnTo>
                      <a:pt x="23" y="194"/>
                    </a:lnTo>
                    <a:lnTo>
                      <a:pt x="19" y="190"/>
                    </a:lnTo>
                    <a:lnTo>
                      <a:pt x="19" y="190"/>
                    </a:lnTo>
                    <a:lnTo>
                      <a:pt x="17" y="188"/>
                    </a:lnTo>
                    <a:lnTo>
                      <a:pt x="17" y="188"/>
                    </a:lnTo>
                    <a:lnTo>
                      <a:pt x="17" y="187"/>
                    </a:lnTo>
                    <a:lnTo>
                      <a:pt x="17" y="187"/>
                    </a:lnTo>
                    <a:lnTo>
                      <a:pt x="17" y="187"/>
                    </a:lnTo>
                    <a:lnTo>
                      <a:pt x="19" y="183"/>
                    </a:lnTo>
                    <a:lnTo>
                      <a:pt x="19" y="181"/>
                    </a:lnTo>
                    <a:lnTo>
                      <a:pt x="17" y="179"/>
                    </a:lnTo>
                    <a:lnTo>
                      <a:pt x="15" y="179"/>
                    </a:lnTo>
                    <a:lnTo>
                      <a:pt x="13" y="177"/>
                    </a:lnTo>
                    <a:lnTo>
                      <a:pt x="13" y="177"/>
                    </a:lnTo>
                    <a:lnTo>
                      <a:pt x="13" y="177"/>
                    </a:lnTo>
                    <a:lnTo>
                      <a:pt x="11" y="177"/>
                    </a:lnTo>
                    <a:lnTo>
                      <a:pt x="11" y="175"/>
                    </a:lnTo>
                    <a:lnTo>
                      <a:pt x="11" y="175"/>
                    </a:lnTo>
                    <a:lnTo>
                      <a:pt x="11" y="173"/>
                    </a:lnTo>
                    <a:lnTo>
                      <a:pt x="11" y="171"/>
                    </a:lnTo>
                    <a:lnTo>
                      <a:pt x="13" y="169"/>
                    </a:lnTo>
                    <a:lnTo>
                      <a:pt x="11" y="169"/>
                    </a:lnTo>
                    <a:lnTo>
                      <a:pt x="11" y="167"/>
                    </a:lnTo>
                    <a:lnTo>
                      <a:pt x="9" y="163"/>
                    </a:lnTo>
                    <a:lnTo>
                      <a:pt x="9" y="161"/>
                    </a:lnTo>
                    <a:lnTo>
                      <a:pt x="9" y="159"/>
                    </a:lnTo>
                    <a:lnTo>
                      <a:pt x="7" y="159"/>
                    </a:lnTo>
                    <a:lnTo>
                      <a:pt x="6" y="157"/>
                    </a:lnTo>
                    <a:lnTo>
                      <a:pt x="6" y="157"/>
                    </a:lnTo>
                    <a:lnTo>
                      <a:pt x="6" y="159"/>
                    </a:lnTo>
                    <a:lnTo>
                      <a:pt x="6" y="159"/>
                    </a:lnTo>
                    <a:lnTo>
                      <a:pt x="4" y="159"/>
                    </a:lnTo>
                    <a:lnTo>
                      <a:pt x="4" y="159"/>
                    </a:lnTo>
                    <a:lnTo>
                      <a:pt x="4" y="159"/>
                    </a:lnTo>
                    <a:lnTo>
                      <a:pt x="4" y="159"/>
                    </a:lnTo>
                    <a:lnTo>
                      <a:pt x="2" y="159"/>
                    </a:lnTo>
                    <a:lnTo>
                      <a:pt x="2" y="159"/>
                    </a:lnTo>
                    <a:lnTo>
                      <a:pt x="2" y="159"/>
                    </a:lnTo>
                    <a:lnTo>
                      <a:pt x="2" y="159"/>
                    </a:lnTo>
                    <a:lnTo>
                      <a:pt x="2" y="157"/>
                    </a:lnTo>
                    <a:lnTo>
                      <a:pt x="0" y="157"/>
                    </a:lnTo>
                    <a:lnTo>
                      <a:pt x="2" y="154"/>
                    </a:lnTo>
                    <a:lnTo>
                      <a:pt x="2" y="152"/>
                    </a:lnTo>
                    <a:lnTo>
                      <a:pt x="4" y="152"/>
                    </a:lnTo>
                    <a:lnTo>
                      <a:pt x="4" y="152"/>
                    </a:lnTo>
                    <a:lnTo>
                      <a:pt x="6" y="150"/>
                    </a:lnTo>
                    <a:lnTo>
                      <a:pt x="7" y="148"/>
                    </a:lnTo>
                    <a:lnTo>
                      <a:pt x="7" y="148"/>
                    </a:lnTo>
                    <a:lnTo>
                      <a:pt x="7" y="148"/>
                    </a:lnTo>
                    <a:lnTo>
                      <a:pt x="6" y="146"/>
                    </a:lnTo>
                    <a:lnTo>
                      <a:pt x="6" y="142"/>
                    </a:lnTo>
                    <a:lnTo>
                      <a:pt x="4" y="140"/>
                    </a:lnTo>
                    <a:lnTo>
                      <a:pt x="6" y="138"/>
                    </a:lnTo>
                    <a:lnTo>
                      <a:pt x="6" y="138"/>
                    </a:lnTo>
                    <a:lnTo>
                      <a:pt x="7" y="136"/>
                    </a:lnTo>
                    <a:lnTo>
                      <a:pt x="9" y="136"/>
                    </a:lnTo>
                    <a:lnTo>
                      <a:pt x="9" y="136"/>
                    </a:lnTo>
                    <a:lnTo>
                      <a:pt x="11" y="134"/>
                    </a:lnTo>
                    <a:lnTo>
                      <a:pt x="11" y="134"/>
                    </a:lnTo>
                    <a:lnTo>
                      <a:pt x="11" y="132"/>
                    </a:lnTo>
                    <a:lnTo>
                      <a:pt x="11" y="132"/>
                    </a:lnTo>
                    <a:lnTo>
                      <a:pt x="9" y="132"/>
                    </a:lnTo>
                    <a:lnTo>
                      <a:pt x="9" y="130"/>
                    </a:lnTo>
                    <a:lnTo>
                      <a:pt x="9" y="128"/>
                    </a:lnTo>
                    <a:lnTo>
                      <a:pt x="9" y="128"/>
                    </a:lnTo>
                    <a:lnTo>
                      <a:pt x="9" y="128"/>
                    </a:lnTo>
                    <a:lnTo>
                      <a:pt x="9" y="128"/>
                    </a:lnTo>
                    <a:lnTo>
                      <a:pt x="9" y="126"/>
                    </a:lnTo>
                    <a:lnTo>
                      <a:pt x="9" y="126"/>
                    </a:lnTo>
                    <a:lnTo>
                      <a:pt x="9" y="126"/>
                    </a:lnTo>
                    <a:lnTo>
                      <a:pt x="11" y="126"/>
                    </a:lnTo>
                    <a:lnTo>
                      <a:pt x="13" y="124"/>
                    </a:lnTo>
                    <a:lnTo>
                      <a:pt x="13" y="124"/>
                    </a:lnTo>
                    <a:lnTo>
                      <a:pt x="13" y="124"/>
                    </a:lnTo>
                    <a:lnTo>
                      <a:pt x="13" y="122"/>
                    </a:lnTo>
                    <a:lnTo>
                      <a:pt x="15" y="121"/>
                    </a:lnTo>
                    <a:lnTo>
                      <a:pt x="15" y="121"/>
                    </a:lnTo>
                    <a:lnTo>
                      <a:pt x="15" y="119"/>
                    </a:lnTo>
                    <a:lnTo>
                      <a:pt x="17" y="119"/>
                    </a:lnTo>
                    <a:lnTo>
                      <a:pt x="17" y="119"/>
                    </a:lnTo>
                    <a:lnTo>
                      <a:pt x="17" y="119"/>
                    </a:lnTo>
                    <a:lnTo>
                      <a:pt x="19" y="117"/>
                    </a:lnTo>
                    <a:lnTo>
                      <a:pt x="19" y="117"/>
                    </a:lnTo>
                    <a:lnTo>
                      <a:pt x="19" y="117"/>
                    </a:lnTo>
                    <a:lnTo>
                      <a:pt x="19" y="115"/>
                    </a:lnTo>
                    <a:lnTo>
                      <a:pt x="19" y="115"/>
                    </a:lnTo>
                    <a:lnTo>
                      <a:pt x="19" y="113"/>
                    </a:lnTo>
                    <a:lnTo>
                      <a:pt x="17" y="113"/>
                    </a:lnTo>
                    <a:lnTo>
                      <a:pt x="17" y="113"/>
                    </a:lnTo>
                    <a:lnTo>
                      <a:pt x="17" y="113"/>
                    </a:lnTo>
                    <a:lnTo>
                      <a:pt x="17" y="111"/>
                    </a:lnTo>
                    <a:lnTo>
                      <a:pt x="17" y="111"/>
                    </a:lnTo>
                    <a:lnTo>
                      <a:pt x="21" y="109"/>
                    </a:lnTo>
                    <a:lnTo>
                      <a:pt x="21" y="109"/>
                    </a:lnTo>
                    <a:lnTo>
                      <a:pt x="21" y="109"/>
                    </a:lnTo>
                    <a:lnTo>
                      <a:pt x="21" y="109"/>
                    </a:lnTo>
                    <a:lnTo>
                      <a:pt x="23" y="109"/>
                    </a:lnTo>
                    <a:lnTo>
                      <a:pt x="23" y="109"/>
                    </a:lnTo>
                    <a:lnTo>
                      <a:pt x="23" y="109"/>
                    </a:lnTo>
                    <a:lnTo>
                      <a:pt x="25" y="109"/>
                    </a:lnTo>
                    <a:lnTo>
                      <a:pt x="25" y="109"/>
                    </a:lnTo>
                    <a:lnTo>
                      <a:pt x="25" y="109"/>
                    </a:lnTo>
                    <a:lnTo>
                      <a:pt x="25" y="109"/>
                    </a:lnTo>
                    <a:lnTo>
                      <a:pt x="27" y="109"/>
                    </a:lnTo>
                    <a:lnTo>
                      <a:pt x="27" y="109"/>
                    </a:lnTo>
                    <a:lnTo>
                      <a:pt x="27" y="109"/>
                    </a:lnTo>
                    <a:lnTo>
                      <a:pt x="27" y="109"/>
                    </a:lnTo>
                    <a:lnTo>
                      <a:pt x="29" y="109"/>
                    </a:lnTo>
                    <a:lnTo>
                      <a:pt x="29" y="109"/>
                    </a:lnTo>
                    <a:lnTo>
                      <a:pt x="31" y="109"/>
                    </a:lnTo>
                    <a:lnTo>
                      <a:pt x="33" y="109"/>
                    </a:lnTo>
                    <a:lnTo>
                      <a:pt x="35" y="109"/>
                    </a:lnTo>
                    <a:lnTo>
                      <a:pt x="35" y="109"/>
                    </a:lnTo>
                    <a:lnTo>
                      <a:pt x="35" y="109"/>
                    </a:lnTo>
                    <a:lnTo>
                      <a:pt x="35" y="107"/>
                    </a:lnTo>
                    <a:lnTo>
                      <a:pt x="35" y="101"/>
                    </a:lnTo>
                    <a:lnTo>
                      <a:pt x="35" y="99"/>
                    </a:lnTo>
                    <a:lnTo>
                      <a:pt x="35" y="66"/>
                    </a:lnTo>
                    <a:lnTo>
                      <a:pt x="35" y="62"/>
                    </a:lnTo>
                    <a:lnTo>
                      <a:pt x="35" y="58"/>
                    </a:lnTo>
                    <a:lnTo>
                      <a:pt x="35" y="56"/>
                    </a:lnTo>
                    <a:lnTo>
                      <a:pt x="35" y="47"/>
                    </a:lnTo>
                    <a:lnTo>
                      <a:pt x="35" y="47"/>
                    </a:lnTo>
                    <a:lnTo>
                      <a:pt x="35" y="47"/>
                    </a:lnTo>
                    <a:lnTo>
                      <a:pt x="35" y="45"/>
                    </a:lnTo>
                    <a:lnTo>
                      <a:pt x="35" y="39"/>
                    </a:lnTo>
                    <a:lnTo>
                      <a:pt x="35" y="37"/>
                    </a:lnTo>
                    <a:lnTo>
                      <a:pt x="35" y="37"/>
                    </a:lnTo>
                    <a:lnTo>
                      <a:pt x="37" y="37"/>
                    </a:lnTo>
                    <a:lnTo>
                      <a:pt x="42" y="37"/>
                    </a:lnTo>
                    <a:lnTo>
                      <a:pt x="44" y="37"/>
                    </a:lnTo>
                    <a:lnTo>
                      <a:pt x="44" y="37"/>
                    </a:lnTo>
                    <a:lnTo>
                      <a:pt x="46" y="37"/>
                    </a:lnTo>
                    <a:lnTo>
                      <a:pt x="50" y="37"/>
                    </a:lnTo>
                    <a:lnTo>
                      <a:pt x="50" y="37"/>
                    </a:lnTo>
                    <a:lnTo>
                      <a:pt x="50" y="37"/>
                    </a:lnTo>
                    <a:lnTo>
                      <a:pt x="50" y="21"/>
                    </a:lnTo>
                    <a:lnTo>
                      <a:pt x="50" y="4"/>
                    </a:lnTo>
                    <a:lnTo>
                      <a:pt x="151" y="4"/>
                    </a:lnTo>
                    <a:lnTo>
                      <a:pt x="151" y="4"/>
                    </a:lnTo>
                    <a:lnTo>
                      <a:pt x="153" y="2"/>
                    </a:lnTo>
                    <a:lnTo>
                      <a:pt x="153" y="2"/>
                    </a:lnTo>
                    <a:lnTo>
                      <a:pt x="153" y="0"/>
                    </a:lnTo>
                    <a:lnTo>
                      <a:pt x="153" y="0"/>
                    </a:lnTo>
                    <a:lnTo>
                      <a:pt x="155" y="0"/>
                    </a:lnTo>
                    <a:lnTo>
                      <a:pt x="155" y="0"/>
                    </a:lnTo>
                    <a:lnTo>
                      <a:pt x="155" y="0"/>
                    </a:lnTo>
                    <a:lnTo>
                      <a:pt x="155" y="2"/>
                    </a:lnTo>
                    <a:lnTo>
                      <a:pt x="155" y="4"/>
                    </a:lnTo>
                    <a:lnTo>
                      <a:pt x="155" y="4"/>
                    </a:lnTo>
                    <a:lnTo>
                      <a:pt x="155" y="4"/>
                    </a:lnTo>
                    <a:lnTo>
                      <a:pt x="182" y="4"/>
                    </a:lnTo>
                    <a:lnTo>
                      <a:pt x="188" y="8"/>
                    </a:lnTo>
                    <a:lnTo>
                      <a:pt x="196" y="8"/>
                    </a:lnTo>
                    <a:lnTo>
                      <a:pt x="196" y="8"/>
                    </a:lnTo>
                    <a:lnTo>
                      <a:pt x="196" y="4"/>
                    </a:lnTo>
                    <a:lnTo>
                      <a:pt x="198" y="4"/>
                    </a:lnTo>
                    <a:lnTo>
                      <a:pt x="243" y="4"/>
                    </a:lnTo>
                    <a:lnTo>
                      <a:pt x="241" y="4"/>
                    </a:lnTo>
                    <a:lnTo>
                      <a:pt x="243" y="8"/>
                    </a:lnTo>
                    <a:lnTo>
                      <a:pt x="243" y="10"/>
                    </a:lnTo>
                    <a:lnTo>
                      <a:pt x="243" y="10"/>
                    </a:lnTo>
                    <a:lnTo>
                      <a:pt x="244" y="14"/>
                    </a:lnTo>
                    <a:lnTo>
                      <a:pt x="244" y="16"/>
                    </a:lnTo>
                    <a:lnTo>
                      <a:pt x="244" y="16"/>
                    </a:lnTo>
                    <a:lnTo>
                      <a:pt x="246" y="18"/>
                    </a:lnTo>
                    <a:lnTo>
                      <a:pt x="246" y="18"/>
                    </a:lnTo>
                    <a:lnTo>
                      <a:pt x="246" y="18"/>
                    </a:lnTo>
                    <a:lnTo>
                      <a:pt x="248" y="18"/>
                    </a:lnTo>
                    <a:lnTo>
                      <a:pt x="248" y="19"/>
                    </a:lnTo>
                    <a:lnTo>
                      <a:pt x="248" y="19"/>
                    </a:lnTo>
                    <a:lnTo>
                      <a:pt x="248" y="21"/>
                    </a:lnTo>
                    <a:lnTo>
                      <a:pt x="248" y="21"/>
                    </a:lnTo>
                    <a:lnTo>
                      <a:pt x="246" y="19"/>
                    </a:lnTo>
                    <a:lnTo>
                      <a:pt x="246" y="19"/>
                    </a:lnTo>
                    <a:lnTo>
                      <a:pt x="246" y="19"/>
                    </a:lnTo>
                    <a:lnTo>
                      <a:pt x="248" y="19"/>
                    </a:lnTo>
                    <a:lnTo>
                      <a:pt x="248" y="19"/>
                    </a:lnTo>
                    <a:lnTo>
                      <a:pt x="248" y="19"/>
                    </a:lnTo>
                    <a:lnTo>
                      <a:pt x="246" y="18"/>
                    </a:lnTo>
                    <a:lnTo>
                      <a:pt x="244" y="18"/>
                    </a:lnTo>
                    <a:lnTo>
                      <a:pt x="244" y="18"/>
                    </a:lnTo>
                    <a:lnTo>
                      <a:pt x="246" y="21"/>
                    </a:lnTo>
                    <a:lnTo>
                      <a:pt x="246" y="23"/>
                    </a:lnTo>
                    <a:lnTo>
                      <a:pt x="246" y="25"/>
                    </a:lnTo>
                    <a:lnTo>
                      <a:pt x="246" y="25"/>
                    </a:lnTo>
                    <a:lnTo>
                      <a:pt x="246" y="27"/>
                    </a:lnTo>
                    <a:lnTo>
                      <a:pt x="246" y="29"/>
                    </a:lnTo>
                    <a:lnTo>
                      <a:pt x="246" y="29"/>
                    </a:lnTo>
                    <a:lnTo>
                      <a:pt x="246" y="29"/>
                    </a:lnTo>
                    <a:lnTo>
                      <a:pt x="246" y="31"/>
                    </a:lnTo>
                    <a:lnTo>
                      <a:pt x="246" y="31"/>
                    </a:lnTo>
                    <a:lnTo>
                      <a:pt x="246" y="33"/>
                    </a:lnTo>
                    <a:lnTo>
                      <a:pt x="246" y="37"/>
                    </a:lnTo>
                    <a:lnTo>
                      <a:pt x="246" y="39"/>
                    </a:lnTo>
                    <a:lnTo>
                      <a:pt x="246" y="39"/>
                    </a:lnTo>
                    <a:lnTo>
                      <a:pt x="248" y="39"/>
                    </a:lnTo>
                    <a:lnTo>
                      <a:pt x="248" y="41"/>
                    </a:lnTo>
                    <a:lnTo>
                      <a:pt x="248" y="41"/>
                    </a:lnTo>
                    <a:lnTo>
                      <a:pt x="248" y="43"/>
                    </a:lnTo>
                    <a:lnTo>
                      <a:pt x="248" y="43"/>
                    </a:lnTo>
                    <a:lnTo>
                      <a:pt x="248" y="43"/>
                    </a:lnTo>
                    <a:lnTo>
                      <a:pt x="248" y="45"/>
                    </a:lnTo>
                    <a:lnTo>
                      <a:pt x="248" y="45"/>
                    </a:lnTo>
                    <a:lnTo>
                      <a:pt x="248" y="47"/>
                    </a:lnTo>
                    <a:lnTo>
                      <a:pt x="248" y="47"/>
                    </a:lnTo>
                    <a:lnTo>
                      <a:pt x="248" y="49"/>
                    </a:lnTo>
                    <a:lnTo>
                      <a:pt x="248" y="49"/>
                    </a:lnTo>
                    <a:lnTo>
                      <a:pt x="248" y="51"/>
                    </a:lnTo>
                    <a:lnTo>
                      <a:pt x="248" y="53"/>
                    </a:lnTo>
                    <a:lnTo>
                      <a:pt x="250" y="53"/>
                    </a:lnTo>
                    <a:lnTo>
                      <a:pt x="250" y="56"/>
                    </a:lnTo>
                    <a:lnTo>
                      <a:pt x="252" y="58"/>
                    </a:lnTo>
                    <a:lnTo>
                      <a:pt x="252" y="58"/>
                    </a:lnTo>
                    <a:lnTo>
                      <a:pt x="254" y="58"/>
                    </a:lnTo>
                    <a:lnTo>
                      <a:pt x="254" y="58"/>
                    </a:lnTo>
                    <a:lnTo>
                      <a:pt x="254" y="58"/>
                    </a:lnTo>
                    <a:lnTo>
                      <a:pt x="256" y="58"/>
                    </a:lnTo>
                    <a:lnTo>
                      <a:pt x="256" y="60"/>
                    </a:lnTo>
                    <a:lnTo>
                      <a:pt x="256" y="60"/>
                    </a:lnTo>
                    <a:lnTo>
                      <a:pt x="256" y="60"/>
                    </a:lnTo>
                    <a:lnTo>
                      <a:pt x="258" y="62"/>
                    </a:lnTo>
                    <a:lnTo>
                      <a:pt x="258" y="62"/>
                    </a:lnTo>
                    <a:lnTo>
                      <a:pt x="260" y="62"/>
                    </a:lnTo>
                    <a:lnTo>
                      <a:pt x="260" y="62"/>
                    </a:lnTo>
                    <a:lnTo>
                      <a:pt x="260" y="64"/>
                    </a:lnTo>
                    <a:lnTo>
                      <a:pt x="262" y="66"/>
                    </a:lnTo>
                    <a:lnTo>
                      <a:pt x="262" y="66"/>
                    </a:lnTo>
                    <a:lnTo>
                      <a:pt x="262" y="66"/>
                    </a:lnTo>
                    <a:lnTo>
                      <a:pt x="262" y="66"/>
                    </a:lnTo>
                    <a:lnTo>
                      <a:pt x="262" y="66"/>
                    </a:lnTo>
                    <a:lnTo>
                      <a:pt x="264" y="68"/>
                    </a:lnTo>
                    <a:lnTo>
                      <a:pt x="266" y="68"/>
                    </a:lnTo>
                    <a:lnTo>
                      <a:pt x="268" y="68"/>
                    </a:lnTo>
                    <a:lnTo>
                      <a:pt x="268" y="70"/>
                    </a:lnTo>
                    <a:lnTo>
                      <a:pt x="270" y="70"/>
                    </a:lnTo>
                    <a:lnTo>
                      <a:pt x="270" y="70"/>
                    </a:lnTo>
                    <a:lnTo>
                      <a:pt x="270" y="70"/>
                    </a:lnTo>
                    <a:lnTo>
                      <a:pt x="270" y="70"/>
                    </a:lnTo>
                    <a:lnTo>
                      <a:pt x="268" y="72"/>
                    </a:lnTo>
                    <a:lnTo>
                      <a:pt x="268" y="74"/>
                    </a:lnTo>
                    <a:lnTo>
                      <a:pt x="268" y="74"/>
                    </a:lnTo>
                    <a:lnTo>
                      <a:pt x="266" y="76"/>
                    </a:lnTo>
                    <a:lnTo>
                      <a:pt x="264" y="78"/>
                    </a:lnTo>
                    <a:lnTo>
                      <a:pt x="262" y="80"/>
                    </a:lnTo>
                    <a:lnTo>
                      <a:pt x="262" y="78"/>
                    </a:lnTo>
                    <a:lnTo>
                      <a:pt x="260" y="78"/>
                    </a:lnTo>
                    <a:lnTo>
                      <a:pt x="260" y="78"/>
                    </a:lnTo>
                    <a:lnTo>
                      <a:pt x="260" y="80"/>
                    </a:lnTo>
                    <a:lnTo>
                      <a:pt x="258" y="80"/>
                    </a:lnTo>
                    <a:lnTo>
                      <a:pt x="258" y="80"/>
                    </a:lnTo>
                    <a:lnTo>
                      <a:pt x="256" y="82"/>
                    </a:lnTo>
                    <a:lnTo>
                      <a:pt x="254" y="82"/>
                    </a:lnTo>
                    <a:lnTo>
                      <a:pt x="252" y="82"/>
                    </a:lnTo>
                    <a:lnTo>
                      <a:pt x="252" y="82"/>
                    </a:lnTo>
                    <a:lnTo>
                      <a:pt x="252" y="84"/>
                    </a:lnTo>
                    <a:lnTo>
                      <a:pt x="252" y="84"/>
                    </a:lnTo>
                    <a:lnTo>
                      <a:pt x="252" y="84"/>
                    </a:lnTo>
                    <a:lnTo>
                      <a:pt x="252" y="86"/>
                    </a:lnTo>
                    <a:lnTo>
                      <a:pt x="250" y="87"/>
                    </a:lnTo>
                    <a:lnTo>
                      <a:pt x="250" y="87"/>
                    </a:lnTo>
                    <a:lnTo>
                      <a:pt x="248" y="87"/>
                    </a:lnTo>
                    <a:lnTo>
                      <a:pt x="246" y="87"/>
                    </a:lnTo>
                    <a:lnTo>
                      <a:pt x="246" y="87"/>
                    </a:lnTo>
                    <a:lnTo>
                      <a:pt x="244" y="86"/>
                    </a:lnTo>
                    <a:lnTo>
                      <a:pt x="244" y="86"/>
                    </a:lnTo>
                    <a:lnTo>
                      <a:pt x="244" y="87"/>
                    </a:lnTo>
                    <a:lnTo>
                      <a:pt x="244" y="91"/>
                    </a:lnTo>
                    <a:lnTo>
                      <a:pt x="244" y="91"/>
                    </a:lnTo>
                    <a:lnTo>
                      <a:pt x="243" y="93"/>
                    </a:lnTo>
                    <a:lnTo>
                      <a:pt x="243" y="93"/>
                    </a:lnTo>
                    <a:lnTo>
                      <a:pt x="243" y="93"/>
                    </a:lnTo>
                    <a:lnTo>
                      <a:pt x="243" y="95"/>
                    </a:lnTo>
                    <a:lnTo>
                      <a:pt x="243" y="95"/>
                    </a:lnTo>
                    <a:lnTo>
                      <a:pt x="243" y="95"/>
                    </a:lnTo>
                    <a:lnTo>
                      <a:pt x="243" y="97"/>
                    </a:lnTo>
                    <a:lnTo>
                      <a:pt x="243" y="97"/>
                    </a:lnTo>
                    <a:lnTo>
                      <a:pt x="243" y="99"/>
                    </a:lnTo>
                    <a:lnTo>
                      <a:pt x="243" y="99"/>
                    </a:lnTo>
                    <a:lnTo>
                      <a:pt x="243" y="101"/>
                    </a:lnTo>
                    <a:lnTo>
                      <a:pt x="243" y="101"/>
                    </a:lnTo>
                    <a:lnTo>
                      <a:pt x="241" y="105"/>
                    </a:lnTo>
                    <a:lnTo>
                      <a:pt x="241" y="107"/>
                    </a:lnTo>
                    <a:lnTo>
                      <a:pt x="239" y="109"/>
                    </a:lnTo>
                    <a:lnTo>
                      <a:pt x="239" y="109"/>
                    </a:lnTo>
                    <a:lnTo>
                      <a:pt x="239" y="113"/>
                    </a:lnTo>
                    <a:lnTo>
                      <a:pt x="237" y="113"/>
                    </a:lnTo>
                    <a:lnTo>
                      <a:pt x="237" y="115"/>
                    </a:lnTo>
                    <a:lnTo>
                      <a:pt x="237" y="117"/>
                    </a:lnTo>
                    <a:lnTo>
                      <a:pt x="235" y="117"/>
                    </a:lnTo>
                    <a:lnTo>
                      <a:pt x="235" y="119"/>
                    </a:lnTo>
                    <a:lnTo>
                      <a:pt x="235" y="119"/>
                    </a:lnTo>
                    <a:lnTo>
                      <a:pt x="237" y="130"/>
                    </a:lnTo>
                    <a:lnTo>
                      <a:pt x="237" y="132"/>
                    </a:lnTo>
                    <a:lnTo>
                      <a:pt x="237" y="132"/>
                    </a:lnTo>
                    <a:lnTo>
                      <a:pt x="237" y="132"/>
                    </a:lnTo>
                    <a:lnTo>
                      <a:pt x="235" y="138"/>
                    </a:lnTo>
                    <a:lnTo>
                      <a:pt x="235" y="140"/>
                    </a:lnTo>
                    <a:lnTo>
                      <a:pt x="235" y="140"/>
                    </a:lnTo>
                    <a:lnTo>
                      <a:pt x="235" y="142"/>
                    </a:lnTo>
                    <a:lnTo>
                      <a:pt x="235" y="142"/>
                    </a:lnTo>
                    <a:lnTo>
                      <a:pt x="235" y="142"/>
                    </a:lnTo>
                    <a:lnTo>
                      <a:pt x="235" y="144"/>
                    </a:lnTo>
                    <a:lnTo>
                      <a:pt x="235" y="144"/>
                    </a:lnTo>
                    <a:lnTo>
                      <a:pt x="235" y="144"/>
                    </a:lnTo>
                    <a:lnTo>
                      <a:pt x="233" y="144"/>
                    </a:lnTo>
                    <a:lnTo>
                      <a:pt x="233" y="146"/>
                    </a:lnTo>
                    <a:lnTo>
                      <a:pt x="231" y="148"/>
                    </a:lnTo>
                    <a:lnTo>
                      <a:pt x="231" y="154"/>
                    </a:lnTo>
                    <a:lnTo>
                      <a:pt x="231" y="154"/>
                    </a:lnTo>
                    <a:lnTo>
                      <a:pt x="231" y="154"/>
                    </a:lnTo>
                    <a:lnTo>
                      <a:pt x="231" y="154"/>
                    </a:lnTo>
                    <a:lnTo>
                      <a:pt x="229" y="154"/>
                    </a:lnTo>
                    <a:lnTo>
                      <a:pt x="231" y="155"/>
                    </a:lnTo>
                    <a:lnTo>
                      <a:pt x="231" y="157"/>
                    </a:lnTo>
                    <a:lnTo>
                      <a:pt x="229" y="157"/>
                    </a:lnTo>
                    <a:lnTo>
                      <a:pt x="229" y="157"/>
                    </a:lnTo>
                    <a:lnTo>
                      <a:pt x="229" y="157"/>
                    </a:lnTo>
                    <a:lnTo>
                      <a:pt x="229" y="157"/>
                    </a:lnTo>
                    <a:lnTo>
                      <a:pt x="227" y="157"/>
                    </a:lnTo>
                    <a:lnTo>
                      <a:pt x="227" y="157"/>
                    </a:lnTo>
                    <a:lnTo>
                      <a:pt x="223" y="159"/>
                    </a:lnTo>
                    <a:lnTo>
                      <a:pt x="223" y="159"/>
                    </a:lnTo>
                    <a:lnTo>
                      <a:pt x="223" y="159"/>
                    </a:lnTo>
                    <a:lnTo>
                      <a:pt x="221" y="159"/>
                    </a:lnTo>
                    <a:lnTo>
                      <a:pt x="217" y="167"/>
                    </a:lnTo>
                    <a:lnTo>
                      <a:pt x="215" y="169"/>
                    </a:lnTo>
                    <a:lnTo>
                      <a:pt x="215" y="171"/>
                    </a:lnTo>
                    <a:lnTo>
                      <a:pt x="215" y="171"/>
                    </a:lnTo>
                    <a:lnTo>
                      <a:pt x="215" y="171"/>
                    </a:lnTo>
                    <a:lnTo>
                      <a:pt x="215" y="171"/>
                    </a:lnTo>
                    <a:lnTo>
                      <a:pt x="213" y="171"/>
                    </a:lnTo>
                    <a:lnTo>
                      <a:pt x="213" y="171"/>
                    </a:lnTo>
                    <a:lnTo>
                      <a:pt x="213" y="171"/>
                    </a:lnTo>
                    <a:lnTo>
                      <a:pt x="213" y="173"/>
                    </a:lnTo>
                    <a:lnTo>
                      <a:pt x="213" y="173"/>
                    </a:lnTo>
                    <a:lnTo>
                      <a:pt x="213" y="173"/>
                    </a:lnTo>
                    <a:lnTo>
                      <a:pt x="213" y="173"/>
                    </a:lnTo>
                    <a:lnTo>
                      <a:pt x="213" y="175"/>
                    </a:lnTo>
                    <a:lnTo>
                      <a:pt x="213" y="175"/>
                    </a:lnTo>
                    <a:lnTo>
                      <a:pt x="213" y="177"/>
                    </a:lnTo>
                    <a:lnTo>
                      <a:pt x="213" y="177"/>
                    </a:lnTo>
                    <a:lnTo>
                      <a:pt x="213" y="177"/>
                    </a:lnTo>
                    <a:lnTo>
                      <a:pt x="211" y="181"/>
                    </a:lnTo>
                    <a:lnTo>
                      <a:pt x="211" y="181"/>
                    </a:lnTo>
                    <a:lnTo>
                      <a:pt x="211" y="181"/>
                    </a:lnTo>
                    <a:lnTo>
                      <a:pt x="211" y="181"/>
                    </a:lnTo>
                    <a:lnTo>
                      <a:pt x="211" y="183"/>
                    </a:lnTo>
                    <a:lnTo>
                      <a:pt x="211" y="183"/>
                    </a:lnTo>
                    <a:lnTo>
                      <a:pt x="211" y="183"/>
                    </a:lnTo>
                    <a:lnTo>
                      <a:pt x="211" y="183"/>
                    </a:lnTo>
                    <a:lnTo>
                      <a:pt x="211" y="183"/>
                    </a:lnTo>
                    <a:lnTo>
                      <a:pt x="211" y="185"/>
                    </a:lnTo>
                    <a:lnTo>
                      <a:pt x="211" y="187"/>
                    </a:lnTo>
                    <a:lnTo>
                      <a:pt x="211" y="187"/>
                    </a:lnTo>
                    <a:lnTo>
                      <a:pt x="211" y="188"/>
                    </a:lnTo>
                    <a:lnTo>
                      <a:pt x="209" y="190"/>
                    </a:lnTo>
                    <a:lnTo>
                      <a:pt x="208" y="190"/>
                    </a:lnTo>
                    <a:lnTo>
                      <a:pt x="208" y="190"/>
                    </a:lnTo>
                    <a:lnTo>
                      <a:pt x="208" y="188"/>
                    </a:lnTo>
                    <a:lnTo>
                      <a:pt x="206" y="188"/>
                    </a:lnTo>
                    <a:lnTo>
                      <a:pt x="206" y="188"/>
                    </a:lnTo>
                    <a:lnTo>
                      <a:pt x="202" y="188"/>
                    </a:lnTo>
                    <a:lnTo>
                      <a:pt x="202" y="192"/>
                    </a:lnTo>
                    <a:lnTo>
                      <a:pt x="200" y="192"/>
                    </a:lnTo>
                    <a:lnTo>
                      <a:pt x="200" y="192"/>
                    </a:lnTo>
                    <a:lnTo>
                      <a:pt x="200" y="196"/>
                    </a:lnTo>
                    <a:lnTo>
                      <a:pt x="202" y="198"/>
                    </a:lnTo>
                    <a:lnTo>
                      <a:pt x="202" y="198"/>
                    </a:lnTo>
                    <a:lnTo>
                      <a:pt x="200" y="200"/>
                    </a:lnTo>
                    <a:lnTo>
                      <a:pt x="200" y="202"/>
                    </a:lnTo>
                    <a:lnTo>
                      <a:pt x="200" y="202"/>
                    </a:lnTo>
                    <a:lnTo>
                      <a:pt x="198" y="204"/>
                    </a:lnTo>
                    <a:lnTo>
                      <a:pt x="198" y="206"/>
                    </a:lnTo>
                    <a:lnTo>
                      <a:pt x="196" y="210"/>
                    </a:lnTo>
                    <a:lnTo>
                      <a:pt x="198" y="210"/>
                    </a:lnTo>
                    <a:lnTo>
                      <a:pt x="198" y="2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46" name="State of Palestine"/>
            <p:cNvGrpSpPr/>
            <p:nvPr/>
          </p:nvGrpSpPr>
          <p:grpSpPr>
            <a:xfrm>
              <a:off x="6705588" y="3175087"/>
              <a:ext cx="41595" cy="47538"/>
              <a:chOff x="5813444" y="3668724"/>
              <a:chExt cx="33337" cy="38100"/>
            </a:xfrm>
          </p:grpSpPr>
          <p:sp>
            <p:nvSpPr>
              <p:cNvPr id="4435" name="West Bank (opt)"/>
              <p:cNvSpPr>
                <a:spLocks/>
              </p:cNvSpPr>
              <p:nvPr/>
            </p:nvSpPr>
            <p:spPr bwMode="auto">
              <a:xfrm>
                <a:off x="5827731" y="3668724"/>
                <a:ext cx="19050" cy="34925"/>
              </a:xfrm>
              <a:custGeom>
                <a:avLst/>
                <a:gdLst>
                  <a:gd name="T0" fmla="*/ 6 w 12"/>
                  <a:gd name="T1" fmla="*/ 0 h 22"/>
                  <a:gd name="T2" fmla="*/ 8 w 12"/>
                  <a:gd name="T3" fmla="*/ 0 h 22"/>
                  <a:gd name="T4" fmla="*/ 10 w 12"/>
                  <a:gd name="T5" fmla="*/ 0 h 22"/>
                  <a:gd name="T6" fmla="*/ 12 w 12"/>
                  <a:gd name="T7" fmla="*/ 2 h 22"/>
                  <a:gd name="T8" fmla="*/ 12 w 12"/>
                  <a:gd name="T9" fmla="*/ 6 h 22"/>
                  <a:gd name="T10" fmla="*/ 10 w 12"/>
                  <a:gd name="T11" fmla="*/ 10 h 22"/>
                  <a:gd name="T12" fmla="*/ 10 w 12"/>
                  <a:gd name="T13" fmla="*/ 12 h 22"/>
                  <a:gd name="T14" fmla="*/ 12 w 12"/>
                  <a:gd name="T15" fmla="*/ 14 h 22"/>
                  <a:gd name="T16" fmla="*/ 10 w 12"/>
                  <a:gd name="T17" fmla="*/ 16 h 22"/>
                  <a:gd name="T18" fmla="*/ 10 w 12"/>
                  <a:gd name="T19" fmla="*/ 18 h 22"/>
                  <a:gd name="T20" fmla="*/ 10 w 12"/>
                  <a:gd name="T21" fmla="*/ 18 h 22"/>
                  <a:gd name="T22" fmla="*/ 10 w 12"/>
                  <a:gd name="T23" fmla="*/ 18 h 22"/>
                  <a:gd name="T24" fmla="*/ 8 w 12"/>
                  <a:gd name="T25" fmla="*/ 20 h 22"/>
                  <a:gd name="T26" fmla="*/ 6 w 12"/>
                  <a:gd name="T27" fmla="*/ 22 h 22"/>
                  <a:gd name="T28" fmla="*/ 4 w 12"/>
                  <a:gd name="T29" fmla="*/ 22 h 22"/>
                  <a:gd name="T30" fmla="*/ 0 w 12"/>
                  <a:gd name="T31" fmla="*/ 22 h 22"/>
                  <a:gd name="T32" fmla="*/ 0 w 12"/>
                  <a:gd name="T33" fmla="*/ 20 h 22"/>
                  <a:gd name="T34" fmla="*/ 2 w 12"/>
                  <a:gd name="T35" fmla="*/ 20 h 22"/>
                  <a:gd name="T36" fmla="*/ 2 w 12"/>
                  <a:gd name="T37" fmla="*/ 18 h 22"/>
                  <a:gd name="T38" fmla="*/ 2 w 12"/>
                  <a:gd name="T39" fmla="*/ 18 h 22"/>
                  <a:gd name="T40" fmla="*/ 2 w 12"/>
                  <a:gd name="T41" fmla="*/ 16 h 22"/>
                  <a:gd name="T42" fmla="*/ 4 w 12"/>
                  <a:gd name="T43" fmla="*/ 14 h 22"/>
                  <a:gd name="T44" fmla="*/ 6 w 12"/>
                  <a:gd name="T45" fmla="*/ 14 h 22"/>
                  <a:gd name="T46" fmla="*/ 4 w 12"/>
                  <a:gd name="T47" fmla="*/ 12 h 22"/>
                  <a:gd name="T48" fmla="*/ 2 w 12"/>
                  <a:gd name="T49" fmla="*/ 14 h 22"/>
                  <a:gd name="T50" fmla="*/ 2 w 12"/>
                  <a:gd name="T51" fmla="*/ 12 h 22"/>
                  <a:gd name="T52" fmla="*/ 2 w 12"/>
                  <a:gd name="T53" fmla="*/ 10 h 22"/>
                  <a:gd name="T54" fmla="*/ 2 w 12"/>
                  <a:gd name="T55" fmla="*/ 10 h 22"/>
                  <a:gd name="T56" fmla="*/ 2 w 12"/>
                  <a:gd name="T57" fmla="*/ 8 h 22"/>
                  <a:gd name="T58" fmla="*/ 2 w 12"/>
                  <a:gd name="T59" fmla="*/ 6 h 22"/>
                  <a:gd name="T60" fmla="*/ 2 w 12"/>
                  <a:gd name="T61" fmla="*/ 2 h 22"/>
                  <a:gd name="T62" fmla="*/ 4 w 12"/>
                  <a:gd name="T63" fmla="*/ 2 h 22"/>
                  <a:gd name="T64" fmla="*/ 4 w 12"/>
                  <a:gd name="T65" fmla="*/ 2 h 22"/>
                  <a:gd name="T66" fmla="*/ 6 w 12"/>
                  <a:gd name="T6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2">
                    <a:moveTo>
                      <a:pt x="6" y="0"/>
                    </a:moveTo>
                    <a:lnTo>
                      <a:pt x="6" y="0"/>
                    </a:lnTo>
                    <a:lnTo>
                      <a:pt x="8" y="0"/>
                    </a:lnTo>
                    <a:lnTo>
                      <a:pt x="8" y="0"/>
                    </a:lnTo>
                    <a:lnTo>
                      <a:pt x="8" y="0"/>
                    </a:lnTo>
                    <a:lnTo>
                      <a:pt x="10" y="0"/>
                    </a:lnTo>
                    <a:lnTo>
                      <a:pt x="10" y="2"/>
                    </a:lnTo>
                    <a:lnTo>
                      <a:pt x="12" y="2"/>
                    </a:lnTo>
                    <a:lnTo>
                      <a:pt x="12" y="2"/>
                    </a:lnTo>
                    <a:lnTo>
                      <a:pt x="12" y="6"/>
                    </a:lnTo>
                    <a:lnTo>
                      <a:pt x="12" y="6"/>
                    </a:lnTo>
                    <a:lnTo>
                      <a:pt x="10" y="10"/>
                    </a:lnTo>
                    <a:lnTo>
                      <a:pt x="10" y="10"/>
                    </a:lnTo>
                    <a:lnTo>
                      <a:pt x="10" y="12"/>
                    </a:lnTo>
                    <a:lnTo>
                      <a:pt x="12" y="12"/>
                    </a:lnTo>
                    <a:lnTo>
                      <a:pt x="12" y="14"/>
                    </a:lnTo>
                    <a:lnTo>
                      <a:pt x="12" y="14"/>
                    </a:lnTo>
                    <a:lnTo>
                      <a:pt x="10" y="16"/>
                    </a:lnTo>
                    <a:lnTo>
                      <a:pt x="10" y="16"/>
                    </a:lnTo>
                    <a:lnTo>
                      <a:pt x="10" y="18"/>
                    </a:lnTo>
                    <a:lnTo>
                      <a:pt x="10" y="18"/>
                    </a:lnTo>
                    <a:lnTo>
                      <a:pt x="10" y="18"/>
                    </a:lnTo>
                    <a:lnTo>
                      <a:pt x="10" y="20"/>
                    </a:lnTo>
                    <a:lnTo>
                      <a:pt x="10" y="18"/>
                    </a:lnTo>
                    <a:lnTo>
                      <a:pt x="8" y="20"/>
                    </a:lnTo>
                    <a:lnTo>
                      <a:pt x="8" y="20"/>
                    </a:lnTo>
                    <a:lnTo>
                      <a:pt x="6" y="20"/>
                    </a:lnTo>
                    <a:lnTo>
                      <a:pt x="6" y="22"/>
                    </a:lnTo>
                    <a:lnTo>
                      <a:pt x="6" y="22"/>
                    </a:lnTo>
                    <a:lnTo>
                      <a:pt x="4" y="22"/>
                    </a:lnTo>
                    <a:lnTo>
                      <a:pt x="2" y="22"/>
                    </a:lnTo>
                    <a:lnTo>
                      <a:pt x="0" y="22"/>
                    </a:lnTo>
                    <a:lnTo>
                      <a:pt x="0" y="22"/>
                    </a:lnTo>
                    <a:lnTo>
                      <a:pt x="0" y="20"/>
                    </a:lnTo>
                    <a:lnTo>
                      <a:pt x="0" y="20"/>
                    </a:lnTo>
                    <a:lnTo>
                      <a:pt x="2" y="20"/>
                    </a:lnTo>
                    <a:lnTo>
                      <a:pt x="2" y="18"/>
                    </a:lnTo>
                    <a:lnTo>
                      <a:pt x="2" y="18"/>
                    </a:lnTo>
                    <a:lnTo>
                      <a:pt x="2" y="18"/>
                    </a:lnTo>
                    <a:lnTo>
                      <a:pt x="2" y="18"/>
                    </a:lnTo>
                    <a:lnTo>
                      <a:pt x="2" y="16"/>
                    </a:lnTo>
                    <a:lnTo>
                      <a:pt x="2" y="16"/>
                    </a:lnTo>
                    <a:lnTo>
                      <a:pt x="4" y="16"/>
                    </a:lnTo>
                    <a:lnTo>
                      <a:pt x="4" y="14"/>
                    </a:lnTo>
                    <a:lnTo>
                      <a:pt x="6" y="14"/>
                    </a:lnTo>
                    <a:lnTo>
                      <a:pt x="6" y="14"/>
                    </a:lnTo>
                    <a:lnTo>
                      <a:pt x="4" y="14"/>
                    </a:lnTo>
                    <a:lnTo>
                      <a:pt x="4" y="12"/>
                    </a:lnTo>
                    <a:lnTo>
                      <a:pt x="2" y="14"/>
                    </a:lnTo>
                    <a:lnTo>
                      <a:pt x="2" y="14"/>
                    </a:lnTo>
                    <a:lnTo>
                      <a:pt x="2" y="14"/>
                    </a:lnTo>
                    <a:lnTo>
                      <a:pt x="2" y="12"/>
                    </a:lnTo>
                    <a:lnTo>
                      <a:pt x="2" y="12"/>
                    </a:lnTo>
                    <a:lnTo>
                      <a:pt x="2" y="10"/>
                    </a:lnTo>
                    <a:lnTo>
                      <a:pt x="2" y="10"/>
                    </a:lnTo>
                    <a:lnTo>
                      <a:pt x="2" y="10"/>
                    </a:lnTo>
                    <a:lnTo>
                      <a:pt x="2" y="8"/>
                    </a:lnTo>
                    <a:lnTo>
                      <a:pt x="2" y="8"/>
                    </a:lnTo>
                    <a:lnTo>
                      <a:pt x="2" y="8"/>
                    </a:lnTo>
                    <a:lnTo>
                      <a:pt x="2" y="6"/>
                    </a:lnTo>
                    <a:lnTo>
                      <a:pt x="2" y="4"/>
                    </a:lnTo>
                    <a:lnTo>
                      <a:pt x="2" y="2"/>
                    </a:lnTo>
                    <a:lnTo>
                      <a:pt x="2" y="2"/>
                    </a:lnTo>
                    <a:lnTo>
                      <a:pt x="4" y="2"/>
                    </a:lnTo>
                    <a:lnTo>
                      <a:pt x="4" y="2"/>
                    </a:lnTo>
                    <a:lnTo>
                      <a:pt x="4" y="2"/>
                    </a:lnTo>
                    <a:lnTo>
                      <a:pt x="6" y="0"/>
                    </a:lnTo>
                    <a:lnTo>
                      <a:pt x="6" y="0"/>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36" name="Gaza Strip (opt)"/>
              <p:cNvSpPr>
                <a:spLocks/>
              </p:cNvSpPr>
              <p:nvPr/>
            </p:nvSpPr>
            <p:spPr bwMode="auto">
              <a:xfrm>
                <a:off x="5813444" y="3697299"/>
                <a:ext cx="6350" cy="9525"/>
              </a:xfrm>
              <a:custGeom>
                <a:avLst/>
                <a:gdLst>
                  <a:gd name="T0" fmla="*/ 2 w 4"/>
                  <a:gd name="T1" fmla="*/ 6 h 6"/>
                  <a:gd name="T2" fmla="*/ 0 w 4"/>
                  <a:gd name="T3" fmla="*/ 6 h 6"/>
                  <a:gd name="T4" fmla="*/ 0 w 4"/>
                  <a:gd name="T5" fmla="*/ 4 h 6"/>
                  <a:gd name="T6" fmla="*/ 0 w 4"/>
                  <a:gd name="T7" fmla="*/ 4 h 6"/>
                  <a:gd name="T8" fmla="*/ 0 w 4"/>
                  <a:gd name="T9" fmla="*/ 4 h 6"/>
                  <a:gd name="T10" fmla="*/ 0 w 4"/>
                  <a:gd name="T11" fmla="*/ 4 h 6"/>
                  <a:gd name="T12" fmla="*/ 2 w 4"/>
                  <a:gd name="T13" fmla="*/ 2 h 6"/>
                  <a:gd name="T14" fmla="*/ 4 w 4"/>
                  <a:gd name="T15" fmla="*/ 0 h 6"/>
                  <a:gd name="T16" fmla="*/ 4 w 4"/>
                  <a:gd name="T17" fmla="*/ 0 h 6"/>
                  <a:gd name="T18" fmla="*/ 4 w 4"/>
                  <a:gd name="T19" fmla="*/ 0 h 6"/>
                  <a:gd name="T20" fmla="*/ 4 w 4"/>
                  <a:gd name="T21" fmla="*/ 0 h 6"/>
                  <a:gd name="T22" fmla="*/ 4 w 4"/>
                  <a:gd name="T23" fmla="*/ 0 h 6"/>
                  <a:gd name="T24" fmla="*/ 4 w 4"/>
                  <a:gd name="T25" fmla="*/ 2 h 6"/>
                  <a:gd name="T26" fmla="*/ 4 w 4"/>
                  <a:gd name="T27" fmla="*/ 2 h 6"/>
                  <a:gd name="T28" fmla="*/ 2 w 4"/>
                  <a:gd name="T29" fmla="*/ 2 h 6"/>
                  <a:gd name="T30" fmla="*/ 2 w 4"/>
                  <a:gd name="T31" fmla="*/ 4 h 6"/>
                  <a:gd name="T32" fmla="*/ 2 w 4"/>
                  <a:gd name="T33" fmla="*/ 4 h 6"/>
                  <a:gd name="T34" fmla="*/ 2 w 4"/>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2" y="6"/>
                    </a:moveTo>
                    <a:lnTo>
                      <a:pt x="0" y="6"/>
                    </a:lnTo>
                    <a:lnTo>
                      <a:pt x="0" y="4"/>
                    </a:lnTo>
                    <a:lnTo>
                      <a:pt x="0" y="4"/>
                    </a:lnTo>
                    <a:lnTo>
                      <a:pt x="0" y="4"/>
                    </a:lnTo>
                    <a:lnTo>
                      <a:pt x="0" y="4"/>
                    </a:lnTo>
                    <a:lnTo>
                      <a:pt x="2" y="2"/>
                    </a:lnTo>
                    <a:lnTo>
                      <a:pt x="4" y="0"/>
                    </a:lnTo>
                    <a:lnTo>
                      <a:pt x="4" y="0"/>
                    </a:lnTo>
                    <a:lnTo>
                      <a:pt x="4" y="0"/>
                    </a:lnTo>
                    <a:lnTo>
                      <a:pt x="4" y="0"/>
                    </a:lnTo>
                    <a:lnTo>
                      <a:pt x="4" y="0"/>
                    </a:lnTo>
                    <a:lnTo>
                      <a:pt x="4" y="2"/>
                    </a:lnTo>
                    <a:lnTo>
                      <a:pt x="4" y="2"/>
                    </a:lnTo>
                    <a:lnTo>
                      <a:pt x="2" y="2"/>
                    </a:lnTo>
                    <a:lnTo>
                      <a:pt x="2" y="4"/>
                    </a:lnTo>
                    <a:lnTo>
                      <a:pt x="2" y="4"/>
                    </a:lnTo>
                    <a:lnTo>
                      <a:pt x="2"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574" name="Sri Lanka"/>
            <p:cNvSpPr>
              <a:spLocks noEditPoints="1"/>
            </p:cNvSpPr>
            <p:nvPr/>
          </p:nvSpPr>
          <p:spPr bwMode="auto">
            <a:xfrm>
              <a:off x="8151543" y="3933718"/>
              <a:ext cx="69328" cy="126768"/>
            </a:xfrm>
            <a:custGeom>
              <a:avLst/>
              <a:gdLst>
                <a:gd name="T0" fmla="*/ 14 w 35"/>
                <a:gd name="T1" fmla="*/ 6 h 64"/>
                <a:gd name="T2" fmla="*/ 16 w 35"/>
                <a:gd name="T3" fmla="*/ 8 h 64"/>
                <a:gd name="T4" fmla="*/ 18 w 35"/>
                <a:gd name="T5" fmla="*/ 10 h 64"/>
                <a:gd name="T6" fmla="*/ 20 w 35"/>
                <a:gd name="T7" fmla="*/ 16 h 64"/>
                <a:gd name="T8" fmla="*/ 20 w 35"/>
                <a:gd name="T9" fmla="*/ 16 h 64"/>
                <a:gd name="T10" fmla="*/ 25 w 35"/>
                <a:gd name="T11" fmla="*/ 21 h 64"/>
                <a:gd name="T12" fmla="*/ 23 w 35"/>
                <a:gd name="T13" fmla="*/ 21 h 64"/>
                <a:gd name="T14" fmla="*/ 25 w 35"/>
                <a:gd name="T15" fmla="*/ 23 h 64"/>
                <a:gd name="T16" fmla="*/ 25 w 35"/>
                <a:gd name="T17" fmla="*/ 21 h 64"/>
                <a:gd name="T18" fmla="*/ 27 w 35"/>
                <a:gd name="T19" fmla="*/ 27 h 64"/>
                <a:gd name="T20" fmla="*/ 31 w 35"/>
                <a:gd name="T21" fmla="*/ 33 h 64"/>
                <a:gd name="T22" fmla="*/ 31 w 35"/>
                <a:gd name="T23" fmla="*/ 35 h 64"/>
                <a:gd name="T24" fmla="*/ 33 w 35"/>
                <a:gd name="T25" fmla="*/ 37 h 64"/>
                <a:gd name="T26" fmla="*/ 33 w 35"/>
                <a:gd name="T27" fmla="*/ 39 h 64"/>
                <a:gd name="T28" fmla="*/ 35 w 35"/>
                <a:gd name="T29" fmla="*/ 41 h 64"/>
                <a:gd name="T30" fmla="*/ 35 w 35"/>
                <a:gd name="T31" fmla="*/ 47 h 64"/>
                <a:gd name="T32" fmla="*/ 33 w 35"/>
                <a:gd name="T33" fmla="*/ 51 h 64"/>
                <a:gd name="T34" fmla="*/ 33 w 35"/>
                <a:gd name="T35" fmla="*/ 52 h 64"/>
                <a:gd name="T36" fmla="*/ 31 w 35"/>
                <a:gd name="T37" fmla="*/ 56 h 64"/>
                <a:gd name="T38" fmla="*/ 21 w 35"/>
                <a:gd name="T39" fmla="*/ 60 h 64"/>
                <a:gd name="T40" fmla="*/ 18 w 35"/>
                <a:gd name="T41" fmla="*/ 62 h 64"/>
                <a:gd name="T42" fmla="*/ 12 w 35"/>
                <a:gd name="T43" fmla="*/ 64 h 64"/>
                <a:gd name="T44" fmla="*/ 6 w 35"/>
                <a:gd name="T45" fmla="*/ 60 h 64"/>
                <a:gd name="T46" fmla="*/ 4 w 35"/>
                <a:gd name="T47" fmla="*/ 54 h 64"/>
                <a:gd name="T48" fmla="*/ 2 w 35"/>
                <a:gd name="T49" fmla="*/ 51 h 64"/>
                <a:gd name="T50" fmla="*/ 2 w 35"/>
                <a:gd name="T51" fmla="*/ 47 h 64"/>
                <a:gd name="T52" fmla="*/ 2 w 35"/>
                <a:gd name="T53" fmla="*/ 41 h 64"/>
                <a:gd name="T54" fmla="*/ 2 w 35"/>
                <a:gd name="T55" fmla="*/ 35 h 64"/>
                <a:gd name="T56" fmla="*/ 0 w 35"/>
                <a:gd name="T57" fmla="*/ 31 h 64"/>
                <a:gd name="T58" fmla="*/ 0 w 35"/>
                <a:gd name="T59" fmla="*/ 29 h 64"/>
                <a:gd name="T60" fmla="*/ 0 w 35"/>
                <a:gd name="T61" fmla="*/ 29 h 64"/>
                <a:gd name="T62" fmla="*/ 2 w 35"/>
                <a:gd name="T63" fmla="*/ 31 h 64"/>
                <a:gd name="T64" fmla="*/ 2 w 35"/>
                <a:gd name="T65" fmla="*/ 31 h 64"/>
                <a:gd name="T66" fmla="*/ 4 w 35"/>
                <a:gd name="T67" fmla="*/ 21 h 64"/>
                <a:gd name="T68" fmla="*/ 4 w 35"/>
                <a:gd name="T69" fmla="*/ 18 h 64"/>
                <a:gd name="T70" fmla="*/ 6 w 35"/>
                <a:gd name="T71" fmla="*/ 14 h 64"/>
                <a:gd name="T72" fmla="*/ 6 w 35"/>
                <a:gd name="T73" fmla="*/ 10 h 64"/>
                <a:gd name="T74" fmla="*/ 8 w 35"/>
                <a:gd name="T75" fmla="*/ 6 h 64"/>
                <a:gd name="T76" fmla="*/ 6 w 35"/>
                <a:gd name="T77" fmla="*/ 6 h 64"/>
                <a:gd name="T78" fmla="*/ 6 w 35"/>
                <a:gd name="T79" fmla="*/ 4 h 64"/>
                <a:gd name="T80" fmla="*/ 14 w 35"/>
                <a:gd name="T81" fmla="*/ 6 h 64"/>
                <a:gd name="T82" fmla="*/ 14 w 35"/>
                <a:gd name="T83" fmla="*/ 8 h 64"/>
                <a:gd name="T84" fmla="*/ 12 w 35"/>
                <a:gd name="T85" fmla="*/ 6 h 64"/>
                <a:gd name="T86" fmla="*/ 8 w 35"/>
                <a:gd name="T87" fmla="*/ 4 h 64"/>
                <a:gd name="T88" fmla="*/ 8 w 35"/>
                <a:gd name="T89" fmla="*/ 4 h 64"/>
                <a:gd name="T90" fmla="*/ 6 w 35"/>
                <a:gd name="T91" fmla="*/ 4 h 64"/>
                <a:gd name="T92" fmla="*/ 4 w 35"/>
                <a:gd name="T93" fmla="*/ 2 h 64"/>
                <a:gd name="T94" fmla="*/ 6 w 35"/>
                <a:gd name="T95" fmla="*/ 2 h 64"/>
                <a:gd name="T96" fmla="*/ 8 w 35"/>
                <a:gd name="T97" fmla="*/ 2 h 64"/>
                <a:gd name="T98" fmla="*/ 10 w 35"/>
                <a:gd name="T99" fmla="*/ 4 h 64"/>
                <a:gd name="T100" fmla="*/ 8 w 35"/>
                <a:gd name="T101" fmla="*/ 2 h 64"/>
                <a:gd name="T102" fmla="*/ 8 w 35"/>
                <a:gd name="T103" fmla="*/ 2 h 64"/>
                <a:gd name="T104" fmla="*/ 10 w 35"/>
                <a:gd name="T105" fmla="*/ 2 h 64"/>
                <a:gd name="T106" fmla="*/ 0 w 35"/>
                <a:gd name="T107" fmla="*/ 14 h 64"/>
                <a:gd name="T108" fmla="*/ 2 w 35"/>
                <a:gd name="T109"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64">
                  <a:moveTo>
                    <a:pt x="10" y="2"/>
                  </a:moveTo>
                  <a:lnTo>
                    <a:pt x="10" y="4"/>
                  </a:lnTo>
                  <a:lnTo>
                    <a:pt x="10" y="4"/>
                  </a:lnTo>
                  <a:lnTo>
                    <a:pt x="12" y="4"/>
                  </a:lnTo>
                  <a:lnTo>
                    <a:pt x="14" y="6"/>
                  </a:lnTo>
                  <a:lnTo>
                    <a:pt x="14" y="6"/>
                  </a:lnTo>
                  <a:lnTo>
                    <a:pt x="14" y="6"/>
                  </a:lnTo>
                  <a:lnTo>
                    <a:pt x="16" y="6"/>
                  </a:lnTo>
                  <a:lnTo>
                    <a:pt x="16" y="8"/>
                  </a:lnTo>
                  <a:lnTo>
                    <a:pt x="16" y="8"/>
                  </a:lnTo>
                  <a:lnTo>
                    <a:pt x="16" y="8"/>
                  </a:lnTo>
                  <a:lnTo>
                    <a:pt x="18" y="10"/>
                  </a:lnTo>
                  <a:lnTo>
                    <a:pt x="18" y="10"/>
                  </a:lnTo>
                  <a:lnTo>
                    <a:pt x="18" y="10"/>
                  </a:lnTo>
                  <a:lnTo>
                    <a:pt x="18" y="10"/>
                  </a:lnTo>
                  <a:lnTo>
                    <a:pt x="18" y="12"/>
                  </a:lnTo>
                  <a:lnTo>
                    <a:pt x="20" y="14"/>
                  </a:lnTo>
                  <a:lnTo>
                    <a:pt x="20" y="14"/>
                  </a:lnTo>
                  <a:lnTo>
                    <a:pt x="20" y="16"/>
                  </a:lnTo>
                  <a:lnTo>
                    <a:pt x="20" y="16"/>
                  </a:lnTo>
                  <a:lnTo>
                    <a:pt x="20" y="16"/>
                  </a:lnTo>
                  <a:lnTo>
                    <a:pt x="20" y="16"/>
                  </a:lnTo>
                  <a:lnTo>
                    <a:pt x="20" y="16"/>
                  </a:lnTo>
                  <a:lnTo>
                    <a:pt x="20" y="16"/>
                  </a:lnTo>
                  <a:lnTo>
                    <a:pt x="20" y="16"/>
                  </a:lnTo>
                  <a:lnTo>
                    <a:pt x="21" y="16"/>
                  </a:lnTo>
                  <a:lnTo>
                    <a:pt x="23" y="18"/>
                  </a:lnTo>
                  <a:lnTo>
                    <a:pt x="25" y="19"/>
                  </a:lnTo>
                  <a:lnTo>
                    <a:pt x="25" y="19"/>
                  </a:lnTo>
                  <a:lnTo>
                    <a:pt x="25" y="21"/>
                  </a:lnTo>
                  <a:lnTo>
                    <a:pt x="25" y="21"/>
                  </a:lnTo>
                  <a:lnTo>
                    <a:pt x="25" y="21"/>
                  </a:lnTo>
                  <a:lnTo>
                    <a:pt x="25" y="21"/>
                  </a:lnTo>
                  <a:lnTo>
                    <a:pt x="25" y="21"/>
                  </a:lnTo>
                  <a:lnTo>
                    <a:pt x="23" y="21"/>
                  </a:lnTo>
                  <a:lnTo>
                    <a:pt x="23" y="21"/>
                  </a:lnTo>
                  <a:lnTo>
                    <a:pt x="23" y="21"/>
                  </a:lnTo>
                  <a:lnTo>
                    <a:pt x="23" y="23"/>
                  </a:lnTo>
                  <a:lnTo>
                    <a:pt x="25" y="23"/>
                  </a:lnTo>
                  <a:lnTo>
                    <a:pt x="25" y="23"/>
                  </a:lnTo>
                  <a:lnTo>
                    <a:pt x="25" y="23"/>
                  </a:lnTo>
                  <a:lnTo>
                    <a:pt x="25" y="23"/>
                  </a:lnTo>
                  <a:lnTo>
                    <a:pt x="25" y="23"/>
                  </a:lnTo>
                  <a:lnTo>
                    <a:pt x="25" y="23"/>
                  </a:lnTo>
                  <a:lnTo>
                    <a:pt x="25" y="21"/>
                  </a:lnTo>
                  <a:lnTo>
                    <a:pt x="27" y="23"/>
                  </a:lnTo>
                  <a:lnTo>
                    <a:pt x="27" y="23"/>
                  </a:lnTo>
                  <a:lnTo>
                    <a:pt x="27" y="23"/>
                  </a:lnTo>
                  <a:lnTo>
                    <a:pt x="27" y="25"/>
                  </a:lnTo>
                  <a:lnTo>
                    <a:pt x="27" y="27"/>
                  </a:lnTo>
                  <a:lnTo>
                    <a:pt x="27" y="27"/>
                  </a:lnTo>
                  <a:lnTo>
                    <a:pt x="27" y="27"/>
                  </a:lnTo>
                  <a:lnTo>
                    <a:pt x="27" y="29"/>
                  </a:lnTo>
                  <a:lnTo>
                    <a:pt x="29" y="31"/>
                  </a:lnTo>
                  <a:lnTo>
                    <a:pt x="31" y="33"/>
                  </a:lnTo>
                  <a:lnTo>
                    <a:pt x="31" y="35"/>
                  </a:lnTo>
                  <a:lnTo>
                    <a:pt x="33" y="35"/>
                  </a:lnTo>
                  <a:lnTo>
                    <a:pt x="33" y="35"/>
                  </a:lnTo>
                  <a:lnTo>
                    <a:pt x="33" y="35"/>
                  </a:lnTo>
                  <a:lnTo>
                    <a:pt x="31" y="35"/>
                  </a:lnTo>
                  <a:lnTo>
                    <a:pt x="31" y="35"/>
                  </a:lnTo>
                  <a:lnTo>
                    <a:pt x="33" y="37"/>
                  </a:lnTo>
                  <a:lnTo>
                    <a:pt x="33" y="37"/>
                  </a:lnTo>
                  <a:lnTo>
                    <a:pt x="33" y="37"/>
                  </a:lnTo>
                  <a:lnTo>
                    <a:pt x="33" y="37"/>
                  </a:lnTo>
                  <a:lnTo>
                    <a:pt x="33" y="37"/>
                  </a:lnTo>
                  <a:lnTo>
                    <a:pt x="33" y="37"/>
                  </a:lnTo>
                  <a:lnTo>
                    <a:pt x="33" y="39"/>
                  </a:lnTo>
                  <a:lnTo>
                    <a:pt x="33" y="39"/>
                  </a:lnTo>
                  <a:lnTo>
                    <a:pt x="33" y="39"/>
                  </a:lnTo>
                  <a:lnTo>
                    <a:pt x="33" y="39"/>
                  </a:lnTo>
                  <a:lnTo>
                    <a:pt x="33" y="39"/>
                  </a:lnTo>
                  <a:lnTo>
                    <a:pt x="35" y="39"/>
                  </a:lnTo>
                  <a:lnTo>
                    <a:pt x="35" y="41"/>
                  </a:lnTo>
                  <a:lnTo>
                    <a:pt x="35" y="41"/>
                  </a:lnTo>
                  <a:lnTo>
                    <a:pt x="35" y="41"/>
                  </a:lnTo>
                  <a:lnTo>
                    <a:pt x="35" y="41"/>
                  </a:lnTo>
                  <a:lnTo>
                    <a:pt x="35" y="43"/>
                  </a:lnTo>
                  <a:lnTo>
                    <a:pt x="35" y="45"/>
                  </a:lnTo>
                  <a:lnTo>
                    <a:pt x="35" y="47"/>
                  </a:lnTo>
                  <a:lnTo>
                    <a:pt x="35" y="47"/>
                  </a:lnTo>
                  <a:lnTo>
                    <a:pt x="35" y="47"/>
                  </a:lnTo>
                  <a:lnTo>
                    <a:pt x="35" y="49"/>
                  </a:lnTo>
                  <a:lnTo>
                    <a:pt x="35" y="51"/>
                  </a:lnTo>
                  <a:lnTo>
                    <a:pt x="33" y="51"/>
                  </a:lnTo>
                  <a:lnTo>
                    <a:pt x="33" y="52"/>
                  </a:lnTo>
                  <a:lnTo>
                    <a:pt x="33" y="52"/>
                  </a:lnTo>
                  <a:lnTo>
                    <a:pt x="33" y="52"/>
                  </a:lnTo>
                  <a:lnTo>
                    <a:pt x="33" y="52"/>
                  </a:lnTo>
                  <a:lnTo>
                    <a:pt x="33" y="52"/>
                  </a:lnTo>
                  <a:lnTo>
                    <a:pt x="33" y="52"/>
                  </a:lnTo>
                  <a:lnTo>
                    <a:pt x="33" y="54"/>
                  </a:lnTo>
                  <a:lnTo>
                    <a:pt x="33" y="54"/>
                  </a:lnTo>
                  <a:lnTo>
                    <a:pt x="31" y="54"/>
                  </a:lnTo>
                  <a:lnTo>
                    <a:pt x="31" y="56"/>
                  </a:lnTo>
                  <a:lnTo>
                    <a:pt x="31" y="56"/>
                  </a:lnTo>
                  <a:lnTo>
                    <a:pt x="27" y="58"/>
                  </a:lnTo>
                  <a:lnTo>
                    <a:pt x="25" y="60"/>
                  </a:lnTo>
                  <a:lnTo>
                    <a:pt x="25" y="60"/>
                  </a:lnTo>
                  <a:lnTo>
                    <a:pt x="21" y="60"/>
                  </a:lnTo>
                  <a:lnTo>
                    <a:pt x="21" y="60"/>
                  </a:lnTo>
                  <a:lnTo>
                    <a:pt x="21" y="60"/>
                  </a:lnTo>
                  <a:lnTo>
                    <a:pt x="20" y="62"/>
                  </a:lnTo>
                  <a:lnTo>
                    <a:pt x="18" y="62"/>
                  </a:lnTo>
                  <a:lnTo>
                    <a:pt x="18" y="62"/>
                  </a:lnTo>
                  <a:lnTo>
                    <a:pt x="18" y="62"/>
                  </a:lnTo>
                  <a:lnTo>
                    <a:pt x="18" y="62"/>
                  </a:lnTo>
                  <a:lnTo>
                    <a:pt x="16" y="64"/>
                  </a:lnTo>
                  <a:lnTo>
                    <a:pt x="14" y="64"/>
                  </a:lnTo>
                  <a:lnTo>
                    <a:pt x="12" y="64"/>
                  </a:lnTo>
                  <a:lnTo>
                    <a:pt x="10" y="62"/>
                  </a:lnTo>
                  <a:lnTo>
                    <a:pt x="8" y="62"/>
                  </a:lnTo>
                  <a:lnTo>
                    <a:pt x="8" y="62"/>
                  </a:lnTo>
                  <a:lnTo>
                    <a:pt x="8" y="62"/>
                  </a:lnTo>
                  <a:lnTo>
                    <a:pt x="6" y="60"/>
                  </a:lnTo>
                  <a:lnTo>
                    <a:pt x="6" y="60"/>
                  </a:lnTo>
                  <a:lnTo>
                    <a:pt x="6" y="58"/>
                  </a:lnTo>
                  <a:lnTo>
                    <a:pt x="6" y="58"/>
                  </a:lnTo>
                  <a:lnTo>
                    <a:pt x="4" y="56"/>
                  </a:lnTo>
                  <a:lnTo>
                    <a:pt x="4" y="54"/>
                  </a:lnTo>
                  <a:lnTo>
                    <a:pt x="4" y="54"/>
                  </a:lnTo>
                  <a:lnTo>
                    <a:pt x="4" y="52"/>
                  </a:lnTo>
                  <a:lnTo>
                    <a:pt x="4" y="51"/>
                  </a:lnTo>
                  <a:lnTo>
                    <a:pt x="2" y="51"/>
                  </a:lnTo>
                  <a:lnTo>
                    <a:pt x="2" y="51"/>
                  </a:lnTo>
                  <a:lnTo>
                    <a:pt x="2" y="49"/>
                  </a:lnTo>
                  <a:lnTo>
                    <a:pt x="2" y="47"/>
                  </a:lnTo>
                  <a:lnTo>
                    <a:pt x="2" y="47"/>
                  </a:lnTo>
                  <a:lnTo>
                    <a:pt x="2" y="47"/>
                  </a:lnTo>
                  <a:lnTo>
                    <a:pt x="2" y="47"/>
                  </a:lnTo>
                  <a:lnTo>
                    <a:pt x="2" y="45"/>
                  </a:lnTo>
                  <a:lnTo>
                    <a:pt x="2" y="43"/>
                  </a:lnTo>
                  <a:lnTo>
                    <a:pt x="2" y="43"/>
                  </a:lnTo>
                  <a:lnTo>
                    <a:pt x="2" y="43"/>
                  </a:lnTo>
                  <a:lnTo>
                    <a:pt x="2" y="41"/>
                  </a:lnTo>
                  <a:lnTo>
                    <a:pt x="2" y="41"/>
                  </a:lnTo>
                  <a:lnTo>
                    <a:pt x="2" y="37"/>
                  </a:lnTo>
                  <a:lnTo>
                    <a:pt x="2" y="37"/>
                  </a:lnTo>
                  <a:lnTo>
                    <a:pt x="2" y="35"/>
                  </a:lnTo>
                  <a:lnTo>
                    <a:pt x="2" y="35"/>
                  </a:lnTo>
                  <a:lnTo>
                    <a:pt x="0" y="33"/>
                  </a:lnTo>
                  <a:lnTo>
                    <a:pt x="0" y="31"/>
                  </a:lnTo>
                  <a:lnTo>
                    <a:pt x="0" y="31"/>
                  </a:lnTo>
                  <a:lnTo>
                    <a:pt x="0" y="31"/>
                  </a:lnTo>
                  <a:lnTo>
                    <a:pt x="0" y="31"/>
                  </a:lnTo>
                  <a:lnTo>
                    <a:pt x="0" y="31"/>
                  </a:lnTo>
                  <a:lnTo>
                    <a:pt x="0" y="31"/>
                  </a:lnTo>
                  <a:lnTo>
                    <a:pt x="0" y="31"/>
                  </a:lnTo>
                  <a:lnTo>
                    <a:pt x="0" y="29"/>
                  </a:lnTo>
                  <a:lnTo>
                    <a:pt x="0" y="29"/>
                  </a:lnTo>
                  <a:lnTo>
                    <a:pt x="0" y="27"/>
                  </a:lnTo>
                  <a:lnTo>
                    <a:pt x="0" y="27"/>
                  </a:lnTo>
                  <a:lnTo>
                    <a:pt x="0" y="27"/>
                  </a:lnTo>
                  <a:lnTo>
                    <a:pt x="0" y="25"/>
                  </a:lnTo>
                  <a:lnTo>
                    <a:pt x="0" y="29"/>
                  </a:lnTo>
                  <a:lnTo>
                    <a:pt x="0" y="31"/>
                  </a:lnTo>
                  <a:lnTo>
                    <a:pt x="0" y="31"/>
                  </a:lnTo>
                  <a:lnTo>
                    <a:pt x="0" y="31"/>
                  </a:lnTo>
                  <a:lnTo>
                    <a:pt x="0" y="31"/>
                  </a:lnTo>
                  <a:lnTo>
                    <a:pt x="2" y="31"/>
                  </a:lnTo>
                  <a:lnTo>
                    <a:pt x="2" y="31"/>
                  </a:lnTo>
                  <a:lnTo>
                    <a:pt x="2" y="31"/>
                  </a:lnTo>
                  <a:lnTo>
                    <a:pt x="2" y="31"/>
                  </a:lnTo>
                  <a:lnTo>
                    <a:pt x="2" y="31"/>
                  </a:lnTo>
                  <a:lnTo>
                    <a:pt x="2" y="31"/>
                  </a:lnTo>
                  <a:lnTo>
                    <a:pt x="2" y="29"/>
                  </a:lnTo>
                  <a:lnTo>
                    <a:pt x="2" y="29"/>
                  </a:lnTo>
                  <a:lnTo>
                    <a:pt x="2" y="27"/>
                  </a:lnTo>
                  <a:lnTo>
                    <a:pt x="2" y="21"/>
                  </a:lnTo>
                  <a:lnTo>
                    <a:pt x="4" y="21"/>
                  </a:lnTo>
                  <a:lnTo>
                    <a:pt x="4" y="21"/>
                  </a:lnTo>
                  <a:lnTo>
                    <a:pt x="4" y="19"/>
                  </a:lnTo>
                  <a:lnTo>
                    <a:pt x="4" y="19"/>
                  </a:lnTo>
                  <a:lnTo>
                    <a:pt x="4" y="19"/>
                  </a:lnTo>
                  <a:lnTo>
                    <a:pt x="4" y="18"/>
                  </a:lnTo>
                  <a:lnTo>
                    <a:pt x="4" y="16"/>
                  </a:lnTo>
                  <a:lnTo>
                    <a:pt x="4" y="16"/>
                  </a:lnTo>
                  <a:lnTo>
                    <a:pt x="4" y="14"/>
                  </a:lnTo>
                  <a:lnTo>
                    <a:pt x="6" y="14"/>
                  </a:lnTo>
                  <a:lnTo>
                    <a:pt x="6" y="14"/>
                  </a:lnTo>
                  <a:lnTo>
                    <a:pt x="6" y="14"/>
                  </a:lnTo>
                  <a:lnTo>
                    <a:pt x="6" y="12"/>
                  </a:lnTo>
                  <a:lnTo>
                    <a:pt x="6" y="12"/>
                  </a:lnTo>
                  <a:lnTo>
                    <a:pt x="6" y="10"/>
                  </a:lnTo>
                  <a:lnTo>
                    <a:pt x="6" y="10"/>
                  </a:lnTo>
                  <a:lnTo>
                    <a:pt x="6" y="10"/>
                  </a:lnTo>
                  <a:lnTo>
                    <a:pt x="6" y="10"/>
                  </a:lnTo>
                  <a:lnTo>
                    <a:pt x="6" y="8"/>
                  </a:lnTo>
                  <a:lnTo>
                    <a:pt x="8" y="8"/>
                  </a:lnTo>
                  <a:lnTo>
                    <a:pt x="8" y="6"/>
                  </a:lnTo>
                  <a:lnTo>
                    <a:pt x="8" y="6"/>
                  </a:lnTo>
                  <a:lnTo>
                    <a:pt x="8" y="6"/>
                  </a:lnTo>
                  <a:lnTo>
                    <a:pt x="8" y="6"/>
                  </a:lnTo>
                  <a:lnTo>
                    <a:pt x="8" y="6"/>
                  </a:lnTo>
                  <a:lnTo>
                    <a:pt x="6" y="6"/>
                  </a:lnTo>
                  <a:lnTo>
                    <a:pt x="6" y="6"/>
                  </a:lnTo>
                  <a:lnTo>
                    <a:pt x="6" y="4"/>
                  </a:lnTo>
                  <a:lnTo>
                    <a:pt x="6" y="4"/>
                  </a:lnTo>
                  <a:lnTo>
                    <a:pt x="6" y="4"/>
                  </a:lnTo>
                  <a:lnTo>
                    <a:pt x="6" y="4"/>
                  </a:lnTo>
                  <a:lnTo>
                    <a:pt x="8" y="6"/>
                  </a:lnTo>
                  <a:lnTo>
                    <a:pt x="10" y="6"/>
                  </a:lnTo>
                  <a:lnTo>
                    <a:pt x="12" y="6"/>
                  </a:lnTo>
                  <a:lnTo>
                    <a:pt x="14" y="6"/>
                  </a:lnTo>
                  <a:lnTo>
                    <a:pt x="14" y="6"/>
                  </a:lnTo>
                  <a:lnTo>
                    <a:pt x="14" y="6"/>
                  </a:lnTo>
                  <a:lnTo>
                    <a:pt x="14" y="8"/>
                  </a:lnTo>
                  <a:lnTo>
                    <a:pt x="14" y="8"/>
                  </a:lnTo>
                  <a:lnTo>
                    <a:pt x="14" y="8"/>
                  </a:lnTo>
                  <a:lnTo>
                    <a:pt x="14" y="8"/>
                  </a:lnTo>
                  <a:lnTo>
                    <a:pt x="14" y="6"/>
                  </a:lnTo>
                  <a:lnTo>
                    <a:pt x="14" y="6"/>
                  </a:lnTo>
                  <a:lnTo>
                    <a:pt x="12" y="6"/>
                  </a:lnTo>
                  <a:lnTo>
                    <a:pt x="12" y="6"/>
                  </a:lnTo>
                  <a:lnTo>
                    <a:pt x="12" y="6"/>
                  </a:lnTo>
                  <a:lnTo>
                    <a:pt x="12" y="6"/>
                  </a:lnTo>
                  <a:lnTo>
                    <a:pt x="10" y="6"/>
                  </a:lnTo>
                  <a:lnTo>
                    <a:pt x="10" y="6"/>
                  </a:lnTo>
                  <a:lnTo>
                    <a:pt x="10" y="4"/>
                  </a:lnTo>
                  <a:lnTo>
                    <a:pt x="8" y="4"/>
                  </a:lnTo>
                  <a:lnTo>
                    <a:pt x="8" y="4"/>
                  </a:lnTo>
                  <a:lnTo>
                    <a:pt x="8" y="4"/>
                  </a:lnTo>
                  <a:lnTo>
                    <a:pt x="8" y="4"/>
                  </a:lnTo>
                  <a:lnTo>
                    <a:pt x="8" y="4"/>
                  </a:lnTo>
                  <a:lnTo>
                    <a:pt x="8" y="4"/>
                  </a:lnTo>
                  <a:lnTo>
                    <a:pt x="8" y="4"/>
                  </a:lnTo>
                  <a:lnTo>
                    <a:pt x="8" y="4"/>
                  </a:lnTo>
                  <a:lnTo>
                    <a:pt x="8" y="4"/>
                  </a:lnTo>
                  <a:lnTo>
                    <a:pt x="8" y="4"/>
                  </a:lnTo>
                  <a:lnTo>
                    <a:pt x="6" y="4"/>
                  </a:lnTo>
                  <a:lnTo>
                    <a:pt x="6" y="4"/>
                  </a:lnTo>
                  <a:lnTo>
                    <a:pt x="4" y="4"/>
                  </a:lnTo>
                  <a:lnTo>
                    <a:pt x="4" y="2"/>
                  </a:lnTo>
                  <a:lnTo>
                    <a:pt x="4" y="2"/>
                  </a:lnTo>
                  <a:lnTo>
                    <a:pt x="4" y="2"/>
                  </a:lnTo>
                  <a:lnTo>
                    <a:pt x="4" y="2"/>
                  </a:lnTo>
                  <a:lnTo>
                    <a:pt x="4" y="2"/>
                  </a:lnTo>
                  <a:lnTo>
                    <a:pt x="6" y="0"/>
                  </a:lnTo>
                  <a:lnTo>
                    <a:pt x="6" y="0"/>
                  </a:lnTo>
                  <a:lnTo>
                    <a:pt x="6" y="2"/>
                  </a:lnTo>
                  <a:lnTo>
                    <a:pt x="6" y="2"/>
                  </a:lnTo>
                  <a:lnTo>
                    <a:pt x="8" y="2"/>
                  </a:lnTo>
                  <a:lnTo>
                    <a:pt x="8" y="2"/>
                  </a:lnTo>
                  <a:lnTo>
                    <a:pt x="8" y="2"/>
                  </a:lnTo>
                  <a:lnTo>
                    <a:pt x="8" y="2"/>
                  </a:lnTo>
                  <a:lnTo>
                    <a:pt x="8" y="2"/>
                  </a:lnTo>
                  <a:lnTo>
                    <a:pt x="10" y="2"/>
                  </a:lnTo>
                  <a:lnTo>
                    <a:pt x="10" y="4"/>
                  </a:lnTo>
                  <a:lnTo>
                    <a:pt x="10" y="4"/>
                  </a:lnTo>
                  <a:lnTo>
                    <a:pt x="10" y="4"/>
                  </a:lnTo>
                  <a:lnTo>
                    <a:pt x="10" y="4"/>
                  </a:lnTo>
                  <a:lnTo>
                    <a:pt x="12" y="4"/>
                  </a:lnTo>
                  <a:lnTo>
                    <a:pt x="12" y="6"/>
                  </a:lnTo>
                  <a:lnTo>
                    <a:pt x="10" y="2"/>
                  </a:lnTo>
                  <a:lnTo>
                    <a:pt x="8" y="2"/>
                  </a:lnTo>
                  <a:lnTo>
                    <a:pt x="8" y="2"/>
                  </a:lnTo>
                  <a:lnTo>
                    <a:pt x="8" y="2"/>
                  </a:lnTo>
                  <a:lnTo>
                    <a:pt x="8" y="2"/>
                  </a:lnTo>
                  <a:lnTo>
                    <a:pt x="8" y="2"/>
                  </a:lnTo>
                  <a:lnTo>
                    <a:pt x="8" y="2"/>
                  </a:lnTo>
                  <a:lnTo>
                    <a:pt x="8" y="0"/>
                  </a:lnTo>
                  <a:lnTo>
                    <a:pt x="10" y="0"/>
                  </a:lnTo>
                  <a:lnTo>
                    <a:pt x="10" y="2"/>
                  </a:lnTo>
                  <a:lnTo>
                    <a:pt x="10" y="2"/>
                  </a:lnTo>
                  <a:lnTo>
                    <a:pt x="10" y="2"/>
                  </a:lnTo>
                  <a:lnTo>
                    <a:pt x="10" y="2"/>
                  </a:lnTo>
                  <a:close/>
                  <a:moveTo>
                    <a:pt x="4" y="14"/>
                  </a:moveTo>
                  <a:lnTo>
                    <a:pt x="4" y="14"/>
                  </a:lnTo>
                  <a:lnTo>
                    <a:pt x="2" y="14"/>
                  </a:lnTo>
                  <a:lnTo>
                    <a:pt x="0" y="14"/>
                  </a:lnTo>
                  <a:lnTo>
                    <a:pt x="0" y="14"/>
                  </a:lnTo>
                  <a:lnTo>
                    <a:pt x="0" y="12"/>
                  </a:lnTo>
                  <a:lnTo>
                    <a:pt x="0" y="12"/>
                  </a:lnTo>
                  <a:lnTo>
                    <a:pt x="0" y="12"/>
                  </a:lnTo>
                  <a:lnTo>
                    <a:pt x="2" y="14"/>
                  </a:lnTo>
                  <a:lnTo>
                    <a:pt x="2" y="14"/>
                  </a:lnTo>
                  <a:lnTo>
                    <a:pt x="2" y="14"/>
                  </a:lnTo>
                  <a:lnTo>
                    <a:pt x="4" y="14"/>
                  </a:lnTo>
                  <a:lnTo>
                    <a:pt x="4" y="1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1" name="Spartly Island"/>
            <p:cNvSpPr>
              <a:spLocks noEditPoints="1"/>
            </p:cNvSpPr>
            <p:nvPr/>
          </p:nvSpPr>
          <p:spPr bwMode="auto">
            <a:xfrm>
              <a:off x="9256808" y="3905987"/>
              <a:ext cx="45558" cy="31692"/>
            </a:xfrm>
            <a:custGeom>
              <a:avLst/>
              <a:gdLst>
                <a:gd name="T0" fmla="*/ 23 w 23"/>
                <a:gd name="T1" fmla="*/ 0 h 16"/>
                <a:gd name="T2" fmla="*/ 23 w 23"/>
                <a:gd name="T3" fmla="*/ 0 h 16"/>
                <a:gd name="T4" fmla="*/ 23 w 23"/>
                <a:gd name="T5" fmla="*/ 0 h 16"/>
                <a:gd name="T6" fmla="*/ 23 w 23"/>
                <a:gd name="T7" fmla="*/ 0 h 16"/>
                <a:gd name="T8" fmla="*/ 23 w 23"/>
                <a:gd name="T9" fmla="*/ 0 h 16"/>
                <a:gd name="T10" fmla="*/ 23 w 23"/>
                <a:gd name="T11" fmla="*/ 0 h 16"/>
                <a:gd name="T12" fmla="*/ 23 w 23"/>
                <a:gd name="T13" fmla="*/ 0 h 16"/>
                <a:gd name="T14" fmla="*/ 23 w 23"/>
                <a:gd name="T15" fmla="*/ 0 h 16"/>
                <a:gd name="T16" fmla="*/ 0 w 23"/>
                <a:gd name="T17" fmla="*/ 16 h 16"/>
                <a:gd name="T18" fmla="*/ 0 w 23"/>
                <a:gd name="T19" fmla="*/ 16 h 16"/>
                <a:gd name="T20" fmla="*/ 0 w 23"/>
                <a:gd name="T21" fmla="*/ 16 h 16"/>
                <a:gd name="T22" fmla="*/ 0 w 23"/>
                <a:gd name="T23" fmla="*/ 16 h 16"/>
                <a:gd name="T24" fmla="*/ 0 w 23"/>
                <a:gd name="T25" fmla="*/ 16 h 16"/>
                <a:gd name="T26" fmla="*/ 0 w 23"/>
                <a:gd name="T27" fmla="*/ 16 h 16"/>
                <a:gd name="T28" fmla="*/ 0 w 23"/>
                <a:gd name="T29" fmla="*/ 16 h 16"/>
                <a:gd name="T30" fmla="*/ 0 w 23"/>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6">
                  <a:moveTo>
                    <a:pt x="23" y="0"/>
                  </a:moveTo>
                  <a:lnTo>
                    <a:pt x="23" y="0"/>
                  </a:lnTo>
                  <a:lnTo>
                    <a:pt x="23" y="0"/>
                  </a:lnTo>
                  <a:lnTo>
                    <a:pt x="23" y="0"/>
                  </a:lnTo>
                  <a:lnTo>
                    <a:pt x="23" y="0"/>
                  </a:lnTo>
                  <a:lnTo>
                    <a:pt x="23" y="0"/>
                  </a:lnTo>
                  <a:lnTo>
                    <a:pt x="23" y="0"/>
                  </a:lnTo>
                  <a:lnTo>
                    <a:pt x="23" y="0"/>
                  </a:lnTo>
                  <a:close/>
                  <a:moveTo>
                    <a:pt x="0" y="16"/>
                  </a:moveTo>
                  <a:lnTo>
                    <a:pt x="0" y="16"/>
                  </a:lnTo>
                  <a:lnTo>
                    <a:pt x="0" y="16"/>
                  </a:lnTo>
                  <a:lnTo>
                    <a:pt x="0" y="16"/>
                  </a:lnTo>
                  <a:lnTo>
                    <a:pt x="0" y="16"/>
                  </a:lnTo>
                  <a:lnTo>
                    <a:pt x="0" y="16"/>
                  </a:lnTo>
                  <a:lnTo>
                    <a:pt x="0" y="16"/>
                  </a:lnTo>
                  <a:lnTo>
                    <a:pt x="0" y="1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5" name="Spain"/>
            <p:cNvSpPr>
              <a:spLocks noEditPoints="1"/>
            </p:cNvSpPr>
            <p:nvPr/>
          </p:nvSpPr>
          <p:spPr bwMode="auto">
            <a:xfrm>
              <a:off x="5035805" y="2761108"/>
              <a:ext cx="715055" cy="584325"/>
            </a:xfrm>
            <a:custGeom>
              <a:avLst/>
              <a:gdLst>
                <a:gd name="T0" fmla="*/ 177 w 361"/>
                <a:gd name="T1" fmla="*/ 3 h 295"/>
                <a:gd name="T2" fmla="*/ 194 w 361"/>
                <a:gd name="T3" fmla="*/ 3 h 295"/>
                <a:gd name="T4" fmla="*/ 208 w 361"/>
                <a:gd name="T5" fmla="*/ 5 h 295"/>
                <a:gd name="T6" fmla="*/ 225 w 361"/>
                <a:gd name="T7" fmla="*/ 5 h 295"/>
                <a:gd name="T8" fmla="*/ 243 w 361"/>
                <a:gd name="T9" fmla="*/ 7 h 295"/>
                <a:gd name="T10" fmla="*/ 260 w 361"/>
                <a:gd name="T11" fmla="*/ 7 h 295"/>
                <a:gd name="T12" fmla="*/ 270 w 361"/>
                <a:gd name="T13" fmla="*/ 13 h 295"/>
                <a:gd name="T14" fmla="*/ 289 w 361"/>
                <a:gd name="T15" fmla="*/ 19 h 295"/>
                <a:gd name="T16" fmla="*/ 303 w 361"/>
                <a:gd name="T17" fmla="*/ 17 h 295"/>
                <a:gd name="T18" fmla="*/ 314 w 361"/>
                <a:gd name="T19" fmla="*/ 23 h 295"/>
                <a:gd name="T20" fmla="*/ 328 w 361"/>
                <a:gd name="T21" fmla="*/ 25 h 295"/>
                <a:gd name="T22" fmla="*/ 344 w 361"/>
                <a:gd name="T23" fmla="*/ 25 h 295"/>
                <a:gd name="T24" fmla="*/ 344 w 361"/>
                <a:gd name="T25" fmla="*/ 37 h 295"/>
                <a:gd name="T26" fmla="*/ 324 w 361"/>
                <a:gd name="T27" fmla="*/ 48 h 295"/>
                <a:gd name="T28" fmla="*/ 307 w 361"/>
                <a:gd name="T29" fmla="*/ 54 h 295"/>
                <a:gd name="T30" fmla="*/ 303 w 361"/>
                <a:gd name="T31" fmla="*/ 60 h 295"/>
                <a:gd name="T32" fmla="*/ 291 w 361"/>
                <a:gd name="T33" fmla="*/ 75 h 295"/>
                <a:gd name="T34" fmla="*/ 293 w 361"/>
                <a:gd name="T35" fmla="*/ 93 h 295"/>
                <a:gd name="T36" fmla="*/ 281 w 361"/>
                <a:gd name="T37" fmla="*/ 106 h 295"/>
                <a:gd name="T38" fmla="*/ 278 w 361"/>
                <a:gd name="T39" fmla="*/ 118 h 295"/>
                <a:gd name="T40" fmla="*/ 262 w 361"/>
                <a:gd name="T41" fmla="*/ 124 h 295"/>
                <a:gd name="T42" fmla="*/ 252 w 361"/>
                <a:gd name="T43" fmla="*/ 132 h 295"/>
                <a:gd name="T44" fmla="*/ 237 w 361"/>
                <a:gd name="T45" fmla="*/ 134 h 295"/>
                <a:gd name="T46" fmla="*/ 219 w 361"/>
                <a:gd name="T47" fmla="*/ 136 h 295"/>
                <a:gd name="T48" fmla="*/ 206 w 361"/>
                <a:gd name="T49" fmla="*/ 145 h 295"/>
                <a:gd name="T50" fmla="*/ 192 w 361"/>
                <a:gd name="T51" fmla="*/ 138 h 295"/>
                <a:gd name="T52" fmla="*/ 180 w 361"/>
                <a:gd name="T53" fmla="*/ 124 h 295"/>
                <a:gd name="T54" fmla="*/ 173 w 361"/>
                <a:gd name="T55" fmla="*/ 122 h 295"/>
                <a:gd name="T56" fmla="*/ 180 w 361"/>
                <a:gd name="T57" fmla="*/ 106 h 295"/>
                <a:gd name="T58" fmla="*/ 180 w 361"/>
                <a:gd name="T59" fmla="*/ 91 h 295"/>
                <a:gd name="T60" fmla="*/ 173 w 361"/>
                <a:gd name="T61" fmla="*/ 79 h 295"/>
                <a:gd name="T62" fmla="*/ 180 w 361"/>
                <a:gd name="T63" fmla="*/ 70 h 295"/>
                <a:gd name="T64" fmla="*/ 182 w 361"/>
                <a:gd name="T65" fmla="*/ 54 h 295"/>
                <a:gd name="T66" fmla="*/ 190 w 361"/>
                <a:gd name="T67" fmla="*/ 46 h 295"/>
                <a:gd name="T68" fmla="*/ 186 w 361"/>
                <a:gd name="T69" fmla="*/ 35 h 295"/>
                <a:gd name="T70" fmla="*/ 171 w 361"/>
                <a:gd name="T71" fmla="*/ 37 h 295"/>
                <a:gd name="T72" fmla="*/ 161 w 361"/>
                <a:gd name="T73" fmla="*/ 35 h 295"/>
                <a:gd name="T74" fmla="*/ 149 w 361"/>
                <a:gd name="T75" fmla="*/ 35 h 295"/>
                <a:gd name="T76" fmla="*/ 151 w 361"/>
                <a:gd name="T77" fmla="*/ 29 h 295"/>
                <a:gd name="T78" fmla="*/ 151 w 361"/>
                <a:gd name="T79" fmla="*/ 23 h 295"/>
                <a:gd name="T80" fmla="*/ 149 w 361"/>
                <a:gd name="T81" fmla="*/ 19 h 295"/>
                <a:gd name="T82" fmla="*/ 147 w 361"/>
                <a:gd name="T83" fmla="*/ 11 h 295"/>
                <a:gd name="T84" fmla="*/ 344 w 361"/>
                <a:gd name="T85" fmla="*/ 77 h 295"/>
                <a:gd name="T86" fmla="*/ 338 w 361"/>
                <a:gd name="T87" fmla="*/ 83 h 295"/>
                <a:gd name="T88" fmla="*/ 340 w 361"/>
                <a:gd name="T89" fmla="*/ 73 h 295"/>
                <a:gd name="T90" fmla="*/ 25 w 361"/>
                <a:gd name="T91" fmla="*/ 289 h 295"/>
                <a:gd name="T92" fmla="*/ 27 w 361"/>
                <a:gd name="T93" fmla="*/ 281 h 295"/>
                <a:gd name="T94" fmla="*/ 60 w 361"/>
                <a:gd name="T95" fmla="*/ 289 h 295"/>
                <a:gd name="T96" fmla="*/ 68 w 361"/>
                <a:gd name="T97" fmla="*/ 277 h 295"/>
                <a:gd name="T98" fmla="*/ 66 w 361"/>
                <a:gd name="T99" fmla="*/ 285 h 295"/>
                <a:gd name="T100" fmla="*/ 43 w 361"/>
                <a:gd name="T101" fmla="*/ 293 h 295"/>
                <a:gd name="T102" fmla="*/ 39 w 361"/>
                <a:gd name="T103" fmla="*/ 287 h 295"/>
                <a:gd name="T104" fmla="*/ 76 w 361"/>
                <a:gd name="T105" fmla="*/ 270 h 295"/>
                <a:gd name="T106" fmla="*/ 353 w 361"/>
                <a:gd name="T107" fmla="*/ 73 h 295"/>
                <a:gd name="T108" fmla="*/ 4 w 361"/>
                <a:gd name="T109" fmla="*/ 277 h 295"/>
                <a:gd name="T110" fmla="*/ 314 w 361"/>
                <a:gd name="T111" fmla="*/ 95 h 295"/>
                <a:gd name="T112" fmla="*/ 318 w 361"/>
                <a:gd name="T113" fmla="*/ 89 h 295"/>
                <a:gd name="T114" fmla="*/ 15 w 361"/>
                <a:gd name="T115" fmla="*/ 289 h 295"/>
                <a:gd name="T116" fmla="*/ 318 w 361"/>
                <a:gd name="T117" fmla="*/ 97 h 295"/>
                <a:gd name="T118" fmla="*/ 245 w 361"/>
                <a:gd name="T119" fmla="*/ 16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95">
                  <a:moveTo>
                    <a:pt x="165" y="0"/>
                  </a:moveTo>
                  <a:lnTo>
                    <a:pt x="167" y="0"/>
                  </a:lnTo>
                  <a:lnTo>
                    <a:pt x="169" y="0"/>
                  </a:lnTo>
                  <a:lnTo>
                    <a:pt x="171" y="0"/>
                  </a:lnTo>
                  <a:lnTo>
                    <a:pt x="173" y="0"/>
                  </a:lnTo>
                  <a:lnTo>
                    <a:pt x="173" y="2"/>
                  </a:lnTo>
                  <a:lnTo>
                    <a:pt x="175" y="2"/>
                  </a:lnTo>
                  <a:lnTo>
                    <a:pt x="175" y="3"/>
                  </a:lnTo>
                  <a:lnTo>
                    <a:pt x="177" y="3"/>
                  </a:lnTo>
                  <a:lnTo>
                    <a:pt x="178" y="3"/>
                  </a:lnTo>
                  <a:lnTo>
                    <a:pt x="178" y="5"/>
                  </a:lnTo>
                  <a:lnTo>
                    <a:pt x="178" y="3"/>
                  </a:lnTo>
                  <a:lnTo>
                    <a:pt x="180" y="3"/>
                  </a:lnTo>
                  <a:lnTo>
                    <a:pt x="182" y="3"/>
                  </a:lnTo>
                  <a:lnTo>
                    <a:pt x="186" y="3"/>
                  </a:lnTo>
                  <a:lnTo>
                    <a:pt x="188" y="3"/>
                  </a:lnTo>
                  <a:lnTo>
                    <a:pt x="190" y="3"/>
                  </a:lnTo>
                  <a:lnTo>
                    <a:pt x="194" y="3"/>
                  </a:lnTo>
                  <a:lnTo>
                    <a:pt x="196" y="3"/>
                  </a:lnTo>
                  <a:lnTo>
                    <a:pt x="198" y="2"/>
                  </a:lnTo>
                  <a:lnTo>
                    <a:pt x="200" y="2"/>
                  </a:lnTo>
                  <a:lnTo>
                    <a:pt x="200" y="3"/>
                  </a:lnTo>
                  <a:lnTo>
                    <a:pt x="202" y="3"/>
                  </a:lnTo>
                  <a:lnTo>
                    <a:pt x="204" y="3"/>
                  </a:lnTo>
                  <a:lnTo>
                    <a:pt x="206" y="3"/>
                  </a:lnTo>
                  <a:lnTo>
                    <a:pt x="208" y="3"/>
                  </a:lnTo>
                  <a:lnTo>
                    <a:pt x="208" y="5"/>
                  </a:lnTo>
                  <a:lnTo>
                    <a:pt x="211" y="5"/>
                  </a:lnTo>
                  <a:lnTo>
                    <a:pt x="213" y="5"/>
                  </a:lnTo>
                  <a:lnTo>
                    <a:pt x="215" y="5"/>
                  </a:lnTo>
                  <a:lnTo>
                    <a:pt x="217" y="7"/>
                  </a:lnTo>
                  <a:lnTo>
                    <a:pt x="219" y="7"/>
                  </a:lnTo>
                  <a:lnTo>
                    <a:pt x="221" y="7"/>
                  </a:lnTo>
                  <a:lnTo>
                    <a:pt x="223" y="7"/>
                  </a:lnTo>
                  <a:lnTo>
                    <a:pt x="225" y="7"/>
                  </a:lnTo>
                  <a:lnTo>
                    <a:pt x="225" y="5"/>
                  </a:lnTo>
                  <a:lnTo>
                    <a:pt x="227" y="5"/>
                  </a:lnTo>
                  <a:lnTo>
                    <a:pt x="229" y="5"/>
                  </a:lnTo>
                  <a:lnTo>
                    <a:pt x="231" y="5"/>
                  </a:lnTo>
                  <a:lnTo>
                    <a:pt x="235" y="3"/>
                  </a:lnTo>
                  <a:lnTo>
                    <a:pt x="235" y="5"/>
                  </a:lnTo>
                  <a:lnTo>
                    <a:pt x="237" y="5"/>
                  </a:lnTo>
                  <a:lnTo>
                    <a:pt x="239" y="5"/>
                  </a:lnTo>
                  <a:lnTo>
                    <a:pt x="241" y="7"/>
                  </a:lnTo>
                  <a:lnTo>
                    <a:pt x="243" y="7"/>
                  </a:lnTo>
                  <a:lnTo>
                    <a:pt x="245" y="7"/>
                  </a:lnTo>
                  <a:lnTo>
                    <a:pt x="245" y="5"/>
                  </a:lnTo>
                  <a:lnTo>
                    <a:pt x="246" y="5"/>
                  </a:lnTo>
                  <a:lnTo>
                    <a:pt x="248" y="5"/>
                  </a:lnTo>
                  <a:lnTo>
                    <a:pt x="250" y="7"/>
                  </a:lnTo>
                  <a:lnTo>
                    <a:pt x="252" y="7"/>
                  </a:lnTo>
                  <a:lnTo>
                    <a:pt x="254" y="9"/>
                  </a:lnTo>
                  <a:lnTo>
                    <a:pt x="258" y="9"/>
                  </a:lnTo>
                  <a:lnTo>
                    <a:pt x="260" y="7"/>
                  </a:lnTo>
                  <a:lnTo>
                    <a:pt x="262" y="7"/>
                  </a:lnTo>
                  <a:lnTo>
                    <a:pt x="264" y="7"/>
                  </a:lnTo>
                  <a:lnTo>
                    <a:pt x="264" y="9"/>
                  </a:lnTo>
                  <a:lnTo>
                    <a:pt x="266" y="9"/>
                  </a:lnTo>
                  <a:lnTo>
                    <a:pt x="268" y="9"/>
                  </a:lnTo>
                  <a:lnTo>
                    <a:pt x="270" y="9"/>
                  </a:lnTo>
                  <a:lnTo>
                    <a:pt x="270" y="11"/>
                  </a:lnTo>
                  <a:lnTo>
                    <a:pt x="268" y="13"/>
                  </a:lnTo>
                  <a:lnTo>
                    <a:pt x="270" y="13"/>
                  </a:lnTo>
                  <a:lnTo>
                    <a:pt x="272" y="13"/>
                  </a:lnTo>
                  <a:lnTo>
                    <a:pt x="276" y="15"/>
                  </a:lnTo>
                  <a:lnTo>
                    <a:pt x="278" y="15"/>
                  </a:lnTo>
                  <a:lnTo>
                    <a:pt x="279" y="15"/>
                  </a:lnTo>
                  <a:lnTo>
                    <a:pt x="279" y="17"/>
                  </a:lnTo>
                  <a:lnTo>
                    <a:pt x="283" y="19"/>
                  </a:lnTo>
                  <a:lnTo>
                    <a:pt x="285" y="19"/>
                  </a:lnTo>
                  <a:lnTo>
                    <a:pt x="287" y="17"/>
                  </a:lnTo>
                  <a:lnTo>
                    <a:pt x="289" y="19"/>
                  </a:lnTo>
                  <a:lnTo>
                    <a:pt x="291" y="21"/>
                  </a:lnTo>
                  <a:lnTo>
                    <a:pt x="293" y="21"/>
                  </a:lnTo>
                  <a:lnTo>
                    <a:pt x="295" y="19"/>
                  </a:lnTo>
                  <a:lnTo>
                    <a:pt x="297" y="21"/>
                  </a:lnTo>
                  <a:lnTo>
                    <a:pt x="299" y="21"/>
                  </a:lnTo>
                  <a:lnTo>
                    <a:pt x="301" y="21"/>
                  </a:lnTo>
                  <a:lnTo>
                    <a:pt x="303" y="21"/>
                  </a:lnTo>
                  <a:lnTo>
                    <a:pt x="303" y="19"/>
                  </a:lnTo>
                  <a:lnTo>
                    <a:pt x="303" y="17"/>
                  </a:lnTo>
                  <a:lnTo>
                    <a:pt x="305" y="17"/>
                  </a:lnTo>
                  <a:lnTo>
                    <a:pt x="307" y="19"/>
                  </a:lnTo>
                  <a:lnTo>
                    <a:pt x="309" y="19"/>
                  </a:lnTo>
                  <a:lnTo>
                    <a:pt x="311" y="19"/>
                  </a:lnTo>
                  <a:lnTo>
                    <a:pt x="311" y="21"/>
                  </a:lnTo>
                  <a:lnTo>
                    <a:pt x="313" y="19"/>
                  </a:lnTo>
                  <a:lnTo>
                    <a:pt x="314" y="19"/>
                  </a:lnTo>
                  <a:lnTo>
                    <a:pt x="314" y="21"/>
                  </a:lnTo>
                  <a:lnTo>
                    <a:pt x="314" y="23"/>
                  </a:lnTo>
                  <a:lnTo>
                    <a:pt x="314" y="25"/>
                  </a:lnTo>
                  <a:lnTo>
                    <a:pt x="316" y="25"/>
                  </a:lnTo>
                  <a:lnTo>
                    <a:pt x="318" y="25"/>
                  </a:lnTo>
                  <a:lnTo>
                    <a:pt x="320" y="25"/>
                  </a:lnTo>
                  <a:lnTo>
                    <a:pt x="322" y="25"/>
                  </a:lnTo>
                  <a:lnTo>
                    <a:pt x="324" y="27"/>
                  </a:lnTo>
                  <a:lnTo>
                    <a:pt x="326" y="27"/>
                  </a:lnTo>
                  <a:lnTo>
                    <a:pt x="326" y="25"/>
                  </a:lnTo>
                  <a:lnTo>
                    <a:pt x="328" y="25"/>
                  </a:lnTo>
                  <a:lnTo>
                    <a:pt x="330" y="25"/>
                  </a:lnTo>
                  <a:lnTo>
                    <a:pt x="332" y="27"/>
                  </a:lnTo>
                  <a:lnTo>
                    <a:pt x="336" y="27"/>
                  </a:lnTo>
                  <a:lnTo>
                    <a:pt x="334" y="27"/>
                  </a:lnTo>
                  <a:lnTo>
                    <a:pt x="336" y="27"/>
                  </a:lnTo>
                  <a:lnTo>
                    <a:pt x="336" y="25"/>
                  </a:lnTo>
                  <a:lnTo>
                    <a:pt x="340" y="25"/>
                  </a:lnTo>
                  <a:lnTo>
                    <a:pt x="342" y="25"/>
                  </a:lnTo>
                  <a:lnTo>
                    <a:pt x="344" y="25"/>
                  </a:lnTo>
                  <a:lnTo>
                    <a:pt x="344" y="27"/>
                  </a:lnTo>
                  <a:lnTo>
                    <a:pt x="346" y="27"/>
                  </a:lnTo>
                  <a:lnTo>
                    <a:pt x="346" y="29"/>
                  </a:lnTo>
                  <a:lnTo>
                    <a:pt x="344" y="29"/>
                  </a:lnTo>
                  <a:lnTo>
                    <a:pt x="342" y="29"/>
                  </a:lnTo>
                  <a:lnTo>
                    <a:pt x="342" y="31"/>
                  </a:lnTo>
                  <a:lnTo>
                    <a:pt x="344" y="33"/>
                  </a:lnTo>
                  <a:lnTo>
                    <a:pt x="344" y="35"/>
                  </a:lnTo>
                  <a:lnTo>
                    <a:pt x="344" y="37"/>
                  </a:lnTo>
                  <a:lnTo>
                    <a:pt x="342" y="37"/>
                  </a:lnTo>
                  <a:lnTo>
                    <a:pt x="340" y="38"/>
                  </a:lnTo>
                  <a:lnTo>
                    <a:pt x="336" y="40"/>
                  </a:lnTo>
                  <a:lnTo>
                    <a:pt x="334" y="42"/>
                  </a:lnTo>
                  <a:lnTo>
                    <a:pt x="332" y="42"/>
                  </a:lnTo>
                  <a:lnTo>
                    <a:pt x="328" y="44"/>
                  </a:lnTo>
                  <a:lnTo>
                    <a:pt x="326" y="46"/>
                  </a:lnTo>
                  <a:lnTo>
                    <a:pt x="326" y="48"/>
                  </a:lnTo>
                  <a:lnTo>
                    <a:pt x="324" y="48"/>
                  </a:lnTo>
                  <a:lnTo>
                    <a:pt x="322" y="48"/>
                  </a:lnTo>
                  <a:lnTo>
                    <a:pt x="320" y="48"/>
                  </a:lnTo>
                  <a:lnTo>
                    <a:pt x="318" y="50"/>
                  </a:lnTo>
                  <a:lnTo>
                    <a:pt x="316" y="50"/>
                  </a:lnTo>
                  <a:lnTo>
                    <a:pt x="313" y="50"/>
                  </a:lnTo>
                  <a:lnTo>
                    <a:pt x="311" y="52"/>
                  </a:lnTo>
                  <a:lnTo>
                    <a:pt x="309" y="52"/>
                  </a:lnTo>
                  <a:lnTo>
                    <a:pt x="307" y="52"/>
                  </a:lnTo>
                  <a:lnTo>
                    <a:pt x="307" y="54"/>
                  </a:lnTo>
                  <a:lnTo>
                    <a:pt x="303" y="56"/>
                  </a:lnTo>
                  <a:lnTo>
                    <a:pt x="303" y="58"/>
                  </a:lnTo>
                  <a:lnTo>
                    <a:pt x="305" y="58"/>
                  </a:lnTo>
                  <a:lnTo>
                    <a:pt x="307" y="58"/>
                  </a:lnTo>
                  <a:lnTo>
                    <a:pt x="307" y="60"/>
                  </a:lnTo>
                  <a:lnTo>
                    <a:pt x="303" y="62"/>
                  </a:lnTo>
                  <a:lnTo>
                    <a:pt x="303" y="60"/>
                  </a:lnTo>
                  <a:lnTo>
                    <a:pt x="305" y="60"/>
                  </a:lnTo>
                  <a:lnTo>
                    <a:pt x="303" y="60"/>
                  </a:lnTo>
                  <a:lnTo>
                    <a:pt x="301" y="60"/>
                  </a:lnTo>
                  <a:lnTo>
                    <a:pt x="301" y="62"/>
                  </a:lnTo>
                  <a:lnTo>
                    <a:pt x="299" y="64"/>
                  </a:lnTo>
                  <a:lnTo>
                    <a:pt x="297" y="66"/>
                  </a:lnTo>
                  <a:lnTo>
                    <a:pt x="297" y="68"/>
                  </a:lnTo>
                  <a:lnTo>
                    <a:pt x="295" y="70"/>
                  </a:lnTo>
                  <a:lnTo>
                    <a:pt x="293" y="71"/>
                  </a:lnTo>
                  <a:lnTo>
                    <a:pt x="291" y="73"/>
                  </a:lnTo>
                  <a:lnTo>
                    <a:pt x="291" y="75"/>
                  </a:lnTo>
                  <a:lnTo>
                    <a:pt x="289" y="75"/>
                  </a:lnTo>
                  <a:lnTo>
                    <a:pt x="289" y="77"/>
                  </a:lnTo>
                  <a:lnTo>
                    <a:pt x="287" y="81"/>
                  </a:lnTo>
                  <a:lnTo>
                    <a:pt x="287" y="83"/>
                  </a:lnTo>
                  <a:lnTo>
                    <a:pt x="287" y="89"/>
                  </a:lnTo>
                  <a:lnTo>
                    <a:pt x="289" y="89"/>
                  </a:lnTo>
                  <a:lnTo>
                    <a:pt x="289" y="91"/>
                  </a:lnTo>
                  <a:lnTo>
                    <a:pt x="291" y="93"/>
                  </a:lnTo>
                  <a:lnTo>
                    <a:pt x="293" y="93"/>
                  </a:lnTo>
                  <a:lnTo>
                    <a:pt x="295" y="95"/>
                  </a:lnTo>
                  <a:lnTo>
                    <a:pt x="295" y="97"/>
                  </a:lnTo>
                  <a:lnTo>
                    <a:pt x="293" y="99"/>
                  </a:lnTo>
                  <a:lnTo>
                    <a:pt x="291" y="99"/>
                  </a:lnTo>
                  <a:lnTo>
                    <a:pt x="289" y="99"/>
                  </a:lnTo>
                  <a:lnTo>
                    <a:pt x="287" y="101"/>
                  </a:lnTo>
                  <a:lnTo>
                    <a:pt x="285" y="101"/>
                  </a:lnTo>
                  <a:lnTo>
                    <a:pt x="283" y="104"/>
                  </a:lnTo>
                  <a:lnTo>
                    <a:pt x="281" y="106"/>
                  </a:lnTo>
                  <a:lnTo>
                    <a:pt x="281" y="108"/>
                  </a:lnTo>
                  <a:lnTo>
                    <a:pt x="279" y="112"/>
                  </a:lnTo>
                  <a:lnTo>
                    <a:pt x="279" y="114"/>
                  </a:lnTo>
                  <a:lnTo>
                    <a:pt x="278" y="114"/>
                  </a:lnTo>
                  <a:lnTo>
                    <a:pt x="279" y="116"/>
                  </a:lnTo>
                  <a:lnTo>
                    <a:pt x="281" y="116"/>
                  </a:lnTo>
                  <a:lnTo>
                    <a:pt x="279" y="116"/>
                  </a:lnTo>
                  <a:lnTo>
                    <a:pt x="279" y="118"/>
                  </a:lnTo>
                  <a:lnTo>
                    <a:pt x="278" y="118"/>
                  </a:lnTo>
                  <a:lnTo>
                    <a:pt x="276" y="118"/>
                  </a:lnTo>
                  <a:lnTo>
                    <a:pt x="272" y="118"/>
                  </a:lnTo>
                  <a:lnTo>
                    <a:pt x="270" y="118"/>
                  </a:lnTo>
                  <a:lnTo>
                    <a:pt x="268" y="120"/>
                  </a:lnTo>
                  <a:lnTo>
                    <a:pt x="266" y="120"/>
                  </a:lnTo>
                  <a:lnTo>
                    <a:pt x="266" y="122"/>
                  </a:lnTo>
                  <a:lnTo>
                    <a:pt x="264" y="122"/>
                  </a:lnTo>
                  <a:lnTo>
                    <a:pt x="264" y="124"/>
                  </a:lnTo>
                  <a:lnTo>
                    <a:pt x="262" y="124"/>
                  </a:lnTo>
                  <a:lnTo>
                    <a:pt x="262" y="126"/>
                  </a:lnTo>
                  <a:lnTo>
                    <a:pt x="262" y="128"/>
                  </a:lnTo>
                  <a:lnTo>
                    <a:pt x="260" y="130"/>
                  </a:lnTo>
                  <a:lnTo>
                    <a:pt x="258" y="132"/>
                  </a:lnTo>
                  <a:lnTo>
                    <a:pt x="258" y="134"/>
                  </a:lnTo>
                  <a:lnTo>
                    <a:pt x="256" y="134"/>
                  </a:lnTo>
                  <a:lnTo>
                    <a:pt x="256" y="132"/>
                  </a:lnTo>
                  <a:lnTo>
                    <a:pt x="254" y="132"/>
                  </a:lnTo>
                  <a:lnTo>
                    <a:pt x="252" y="132"/>
                  </a:lnTo>
                  <a:lnTo>
                    <a:pt x="250" y="132"/>
                  </a:lnTo>
                  <a:lnTo>
                    <a:pt x="250" y="134"/>
                  </a:lnTo>
                  <a:lnTo>
                    <a:pt x="248" y="134"/>
                  </a:lnTo>
                  <a:lnTo>
                    <a:pt x="246" y="134"/>
                  </a:lnTo>
                  <a:lnTo>
                    <a:pt x="245" y="134"/>
                  </a:lnTo>
                  <a:lnTo>
                    <a:pt x="243" y="134"/>
                  </a:lnTo>
                  <a:lnTo>
                    <a:pt x="241" y="134"/>
                  </a:lnTo>
                  <a:lnTo>
                    <a:pt x="239" y="134"/>
                  </a:lnTo>
                  <a:lnTo>
                    <a:pt x="237" y="134"/>
                  </a:lnTo>
                  <a:lnTo>
                    <a:pt x="235" y="134"/>
                  </a:lnTo>
                  <a:lnTo>
                    <a:pt x="233" y="134"/>
                  </a:lnTo>
                  <a:lnTo>
                    <a:pt x="231" y="134"/>
                  </a:lnTo>
                  <a:lnTo>
                    <a:pt x="227" y="134"/>
                  </a:lnTo>
                  <a:lnTo>
                    <a:pt x="225" y="134"/>
                  </a:lnTo>
                  <a:lnTo>
                    <a:pt x="223" y="134"/>
                  </a:lnTo>
                  <a:lnTo>
                    <a:pt x="221" y="134"/>
                  </a:lnTo>
                  <a:lnTo>
                    <a:pt x="219" y="134"/>
                  </a:lnTo>
                  <a:lnTo>
                    <a:pt x="219" y="136"/>
                  </a:lnTo>
                  <a:lnTo>
                    <a:pt x="217" y="138"/>
                  </a:lnTo>
                  <a:lnTo>
                    <a:pt x="215" y="138"/>
                  </a:lnTo>
                  <a:lnTo>
                    <a:pt x="213" y="138"/>
                  </a:lnTo>
                  <a:lnTo>
                    <a:pt x="210" y="138"/>
                  </a:lnTo>
                  <a:lnTo>
                    <a:pt x="210" y="139"/>
                  </a:lnTo>
                  <a:lnTo>
                    <a:pt x="208" y="139"/>
                  </a:lnTo>
                  <a:lnTo>
                    <a:pt x="206" y="143"/>
                  </a:lnTo>
                  <a:lnTo>
                    <a:pt x="204" y="143"/>
                  </a:lnTo>
                  <a:lnTo>
                    <a:pt x="206" y="145"/>
                  </a:lnTo>
                  <a:lnTo>
                    <a:pt x="204" y="145"/>
                  </a:lnTo>
                  <a:lnTo>
                    <a:pt x="202" y="147"/>
                  </a:lnTo>
                  <a:lnTo>
                    <a:pt x="198" y="145"/>
                  </a:lnTo>
                  <a:lnTo>
                    <a:pt x="198" y="143"/>
                  </a:lnTo>
                  <a:lnTo>
                    <a:pt x="196" y="143"/>
                  </a:lnTo>
                  <a:lnTo>
                    <a:pt x="194" y="143"/>
                  </a:lnTo>
                  <a:lnTo>
                    <a:pt x="192" y="141"/>
                  </a:lnTo>
                  <a:lnTo>
                    <a:pt x="192" y="139"/>
                  </a:lnTo>
                  <a:lnTo>
                    <a:pt x="192" y="138"/>
                  </a:lnTo>
                  <a:lnTo>
                    <a:pt x="192" y="136"/>
                  </a:lnTo>
                  <a:lnTo>
                    <a:pt x="190" y="136"/>
                  </a:lnTo>
                  <a:lnTo>
                    <a:pt x="188" y="136"/>
                  </a:lnTo>
                  <a:lnTo>
                    <a:pt x="188" y="134"/>
                  </a:lnTo>
                  <a:lnTo>
                    <a:pt x="190" y="132"/>
                  </a:lnTo>
                  <a:lnTo>
                    <a:pt x="186" y="128"/>
                  </a:lnTo>
                  <a:lnTo>
                    <a:pt x="184" y="126"/>
                  </a:lnTo>
                  <a:lnTo>
                    <a:pt x="180" y="126"/>
                  </a:lnTo>
                  <a:lnTo>
                    <a:pt x="180" y="124"/>
                  </a:lnTo>
                  <a:lnTo>
                    <a:pt x="180" y="126"/>
                  </a:lnTo>
                  <a:lnTo>
                    <a:pt x="180" y="124"/>
                  </a:lnTo>
                  <a:lnTo>
                    <a:pt x="178" y="124"/>
                  </a:lnTo>
                  <a:lnTo>
                    <a:pt x="177" y="124"/>
                  </a:lnTo>
                  <a:lnTo>
                    <a:pt x="175" y="124"/>
                  </a:lnTo>
                  <a:lnTo>
                    <a:pt x="175" y="126"/>
                  </a:lnTo>
                  <a:lnTo>
                    <a:pt x="173" y="126"/>
                  </a:lnTo>
                  <a:lnTo>
                    <a:pt x="173" y="124"/>
                  </a:lnTo>
                  <a:lnTo>
                    <a:pt x="173" y="122"/>
                  </a:lnTo>
                  <a:lnTo>
                    <a:pt x="173" y="120"/>
                  </a:lnTo>
                  <a:lnTo>
                    <a:pt x="171" y="118"/>
                  </a:lnTo>
                  <a:lnTo>
                    <a:pt x="173" y="116"/>
                  </a:lnTo>
                  <a:lnTo>
                    <a:pt x="173" y="114"/>
                  </a:lnTo>
                  <a:lnTo>
                    <a:pt x="175" y="112"/>
                  </a:lnTo>
                  <a:lnTo>
                    <a:pt x="175" y="110"/>
                  </a:lnTo>
                  <a:lnTo>
                    <a:pt x="177" y="110"/>
                  </a:lnTo>
                  <a:lnTo>
                    <a:pt x="178" y="108"/>
                  </a:lnTo>
                  <a:lnTo>
                    <a:pt x="180" y="106"/>
                  </a:lnTo>
                  <a:lnTo>
                    <a:pt x="178" y="106"/>
                  </a:lnTo>
                  <a:lnTo>
                    <a:pt x="177" y="104"/>
                  </a:lnTo>
                  <a:lnTo>
                    <a:pt x="175" y="103"/>
                  </a:lnTo>
                  <a:lnTo>
                    <a:pt x="175" y="101"/>
                  </a:lnTo>
                  <a:lnTo>
                    <a:pt x="175" y="97"/>
                  </a:lnTo>
                  <a:lnTo>
                    <a:pt x="177" y="95"/>
                  </a:lnTo>
                  <a:lnTo>
                    <a:pt x="178" y="95"/>
                  </a:lnTo>
                  <a:lnTo>
                    <a:pt x="178" y="93"/>
                  </a:lnTo>
                  <a:lnTo>
                    <a:pt x="180" y="91"/>
                  </a:lnTo>
                  <a:lnTo>
                    <a:pt x="180" y="89"/>
                  </a:lnTo>
                  <a:lnTo>
                    <a:pt x="178" y="89"/>
                  </a:lnTo>
                  <a:lnTo>
                    <a:pt x="177" y="89"/>
                  </a:lnTo>
                  <a:lnTo>
                    <a:pt x="175" y="87"/>
                  </a:lnTo>
                  <a:lnTo>
                    <a:pt x="175" y="85"/>
                  </a:lnTo>
                  <a:lnTo>
                    <a:pt x="175" y="83"/>
                  </a:lnTo>
                  <a:lnTo>
                    <a:pt x="173" y="81"/>
                  </a:lnTo>
                  <a:lnTo>
                    <a:pt x="171" y="79"/>
                  </a:lnTo>
                  <a:lnTo>
                    <a:pt x="173" y="79"/>
                  </a:lnTo>
                  <a:lnTo>
                    <a:pt x="175" y="79"/>
                  </a:lnTo>
                  <a:lnTo>
                    <a:pt x="175" y="77"/>
                  </a:lnTo>
                  <a:lnTo>
                    <a:pt x="177" y="79"/>
                  </a:lnTo>
                  <a:lnTo>
                    <a:pt x="178" y="79"/>
                  </a:lnTo>
                  <a:lnTo>
                    <a:pt x="178" y="77"/>
                  </a:lnTo>
                  <a:lnTo>
                    <a:pt x="180" y="77"/>
                  </a:lnTo>
                  <a:lnTo>
                    <a:pt x="182" y="71"/>
                  </a:lnTo>
                  <a:lnTo>
                    <a:pt x="180" y="71"/>
                  </a:lnTo>
                  <a:lnTo>
                    <a:pt x="180" y="70"/>
                  </a:lnTo>
                  <a:lnTo>
                    <a:pt x="178" y="70"/>
                  </a:lnTo>
                  <a:lnTo>
                    <a:pt x="178" y="68"/>
                  </a:lnTo>
                  <a:lnTo>
                    <a:pt x="180" y="68"/>
                  </a:lnTo>
                  <a:lnTo>
                    <a:pt x="182" y="68"/>
                  </a:lnTo>
                  <a:lnTo>
                    <a:pt x="182" y="66"/>
                  </a:lnTo>
                  <a:lnTo>
                    <a:pt x="182" y="62"/>
                  </a:lnTo>
                  <a:lnTo>
                    <a:pt x="182" y="58"/>
                  </a:lnTo>
                  <a:lnTo>
                    <a:pt x="182" y="56"/>
                  </a:lnTo>
                  <a:lnTo>
                    <a:pt x="182" y="54"/>
                  </a:lnTo>
                  <a:lnTo>
                    <a:pt x="180" y="54"/>
                  </a:lnTo>
                  <a:lnTo>
                    <a:pt x="180" y="52"/>
                  </a:lnTo>
                  <a:lnTo>
                    <a:pt x="182" y="52"/>
                  </a:lnTo>
                  <a:lnTo>
                    <a:pt x="184" y="50"/>
                  </a:lnTo>
                  <a:lnTo>
                    <a:pt x="184" y="48"/>
                  </a:lnTo>
                  <a:lnTo>
                    <a:pt x="186" y="48"/>
                  </a:lnTo>
                  <a:lnTo>
                    <a:pt x="188" y="48"/>
                  </a:lnTo>
                  <a:lnTo>
                    <a:pt x="188" y="46"/>
                  </a:lnTo>
                  <a:lnTo>
                    <a:pt x="190" y="46"/>
                  </a:lnTo>
                  <a:lnTo>
                    <a:pt x="190" y="44"/>
                  </a:lnTo>
                  <a:lnTo>
                    <a:pt x="192" y="42"/>
                  </a:lnTo>
                  <a:lnTo>
                    <a:pt x="192" y="40"/>
                  </a:lnTo>
                  <a:lnTo>
                    <a:pt x="190" y="40"/>
                  </a:lnTo>
                  <a:lnTo>
                    <a:pt x="188" y="40"/>
                  </a:lnTo>
                  <a:lnTo>
                    <a:pt x="186" y="40"/>
                  </a:lnTo>
                  <a:lnTo>
                    <a:pt x="186" y="38"/>
                  </a:lnTo>
                  <a:lnTo>
                    <a:pt x="186" y="37"/>
                  </a:lnTo>
                  <a:lnTo>
                    <a:pt x="186" y="35"/>
                  </a:lnTo>
                  <a:lnTo>
                    <a:pt x="184" y="35"/>
                  </a:lnTo>
                  <a:lnTo>
                    <a:pt x="180" y="35"/>
                  </a:lnTo>
                  <a:lnTo>
                    <a:pt x="178" y="35"/>
                  </a:lnTo>
                  <a:lnTo>
                    <a:pt x="177" y="35"/>
                  </a:lnTo>
                  <a:lnTo>
                    <a:pt x="177" y="37"/>
                  </a:lnTo>
                  <a:lnTo>
                    <a:pt x="175" y="37"/>
                  </a:lnTo>
                  <a:lnTo>
                    <a:pt x="173" y="37"/>
                  </a:lnTo>
                  <a:lnTo>
                    <a:pt x="169" y="37"/>
                  </a:lnTo>
                  <a:lnTo>
                    <a:pt x="171" y="37"/>
                  </a:lnTo>
                  <a:lnTo>
                    <a:pt x="169" y="37"/>
                  </a:lnTo>
                  <a:lnTo>
                    <a:pt x="167" y="37"/>
                  </a:lnTo>
                  <a:lnTo>
                    <a:pt x="165" y="37"/>
                  </a:lnTo>
                  <a:lnTo>
                    <a:pt x="163" y="37"/>
                  </a:lnTo>
                  <a:lnTo>
                    <a:pt x="161" y="38"/>
                  </a:lnTo>
                  <a:lnTo>
                    <a:pt x="161" y="37"/>
                  </a:lnTo>
                  <a:lnTo>
                    <a:pt x="159" y="37"/>
                  </a:lnTo>
                  <a:lnTo>
                    <a:pt x="159" y="35"/>
                  </a:lnTo>
                  <a:lnTo>
                    <a:pt x="161" y="35"/>
                  </a:lnTo>
                  <a:lnTo>
                    <a:pt x="163" y="33"/>
                  </a:lnTo>
                  <a:lnTo>
                    <a:pt x="161" y="31"/>
                  </a:lnTo>
                  <a:lnTo>
                    <a:pt x="159" y="31"/>
                  </a:lnTo>
                  <a:lnTo>
                    <a:pt x="159" y="33"/>
                  </a:lnTo>
                  <a:lnTo>
                    <a:pt x="157" y="33"/>
                  </a:lnTo>
                  <a:lnTo>
                    <a:pt x="155" y="33"/>
                  </a:lnTo>
                  <a:lnTo>
                    <a:pt x="153" y="33"/>
                  </a:lnTo>
                  <a:lnTo>
                    <a:pt x="151" y="35"/>
                  </a:lnTo>
                  <a:lnTo>
                    <a:pt x="149" y="35"/>
                  </a:lnTo>
                  <a:lnTo>
                    <a:pt x="149" y="37"/>
                  </a:lnTo>
                  <a:lnTo>
                    <a:pt x="149" y="35"/>
                  </a:lnTo>
                  <a:lnTo>
                    <a:pt x="149" y="33"/>
                  </a:lnTo>
                  <a:lnTo>
                    <a:pt x="151" y="31"/>
                  </a:lnTo>
                  <a:lnTo>
                    <a:pt x="151" y="29"/>
                  </a:lnTo>
                  <a:lnTo>
                    <a:pt x="153" y="29"/>
                  </a:lnTo>
                  <a:lnTo>
                    <a:pt x="153" y="27"/>
                  </a:lnTo>
                  <a:lnTo>
                    <a:pt x="153" y="29"/>
                  </a:lnTo>
                  <a:lnTo>
                    <a:pt x="151" y="29"/>
                  </a:lnTo>
                  <a:lnTo>
                    <a:pt x="149" y="29"/>
                  </a:lnTo>
                  <a:lnTo>
                    <a:pt x="149" y="27"/>
                  </a:lnTo>
                  <a:lnTo>
                    <a:pt x="151" y="27"/>
                  </a:lnTo>
                  <a:lnTo>
                    <a:pt x="153" y="25"/>
                  </a:lnTo>
                  <a:lnTo>
                    <a:pt x="151" y="25"/>
                  </a:lnTo>
                  <a:lnTo>
                    <a:pt x="151" y="27"/>
                  </a:lnTo>
                  <a:lnTo>
                    <a:pt x="149" y="27"/>
                  </a:lnTo>
                  <a:lnTo>
                    <a:pt x="149" y="25"/>
                  </a:lnTo>
                  <a:lnTo>
                    <a:pt x="151" y="23"/>
                  </a:lnTo>
                  <a:lnTo>
                    <a:pt x="149" y="23"/>
                  </a:lnTo>
                  <a:lnTo>
                    <a:pt x="151" y="23"/>
                  </a:lnTo>
                  <a:lnTo>
                    <a:pt x="151" y="21"/>
                  </a:lnTo>
                  <a:lnTo>
                    <a:pt x="149" y="21"/>
                  </a:lnTo>
                  <a:lnTo>
                    <a:pt x="147" y="23"/>
                  </a:lnTo>
                  <a:lnTo>
                    <a:pt x="145" y="23"/>
                  </a:lnTo>
                  <a:lnTo>
                    <a:pt x="147" y="21"/>
                  </a:lnTo>
                  <a:lnTo>
                    <a:pt x="147" y="19"/>
                  </a:lnTo>
                  <a:lnTo>
                    <a:pt x="149" y="19"/>
                  </a:lnTo>
                  <a:lnTo>
                    <a:pt x="147" y="19"/>
                  </a:lnTo>
                  <a:lnTo>
                    <a:pt x="145" y="19"/>
                  </a:lnTo>
                  <a:lnTo>
                    <a:pt x="145" y="17"/>
                  </a:lnTo>
                  <a:lnTo>
                    <a:pt x="145" y="15"/>
                  </a:lnTo>
                  <a:lnTo>
                    <a:pt x="144" y="15"/>
                  </a:lnTo>
                  <a:lnTo>
                    <a:pt x="144" y="13"/>
                  </a:lnTo>
                  <a:lnTo>
                    <a:pt x="144" y="11"/>
                  </a:lnTo>
                  <a:lnTo>
                    <a:pt x="145" y="11"/>
                  </a:lnTo>
                  <a:lnTo>
                    <a:pt x="147" y="11"/>
                  </a:lnTo>
                  <a:lnTo>
                    <a:pt x="147" y="9"/>
                  </a:lnTo>
                  <a:lnTo>
                    <a:pt x="149" y="7"/>
                  </a:lnTo>
                  <a:lnTo>
                    <a:pt x="151" y="9"/>
                  </a:lnTo>
                  <a:lnTo>
                    <a:pt x="153" y="9"/>
                  </a:lnTo>
                  <a:lnTo>
                    <a:pt x="157" y="7"/>
                  </a:lnTo>
                  <a:lnTo>
                    <a:pt x="159" y="3"/>
                  </a:lnTo>
                  <a:lnTo>
                    <a:pt x="163" y="2"/>
                  </a:lnTo>
                  <a:lnTo>
                    <a:pt x="165" y="0"/>
                  </a:lnTo>
                  <a:close/>
                  <a:moveTo>
                    <a:pt x="344" y="77"/>
                  </a:moveTo>
                  <a:lnTo>
                    <a:pt x="346" y="77"/>
                  </a:lnTo>
                  <a:lnTo>
                    <a:pt x="347" y="77"/>
                  </a:lnTo>
                  <a:lnTo>
                    <a:pt x="347" y="79"/>
                  </a:lnTo>
                  <a:lnTo>
                    <a:pt x="346" y="81"/>
                  </a:lnTo>
                  <a:lnTo>
                    <a:pt x="344" y="83"/>
                  </a:lnTo>
                  <a:lnTo>
                    <a:pt x="342" y="85"/>
                  </a:lnTo>
                  <a:lnTo>
                    <a:pt x="340" y="85"/>
                  </a:lnTo>
                  <a:lnTo>
                    <a:pt x="338" y="85"/>
                  </a:lnTo>
                  <a:lnTo>
                    <a:pt x="338" y="83"/>
                  </a:lnTo>
                  <a:lnTo>
                    <a:pt x="336" y="83"/>
                  </a:lnTo>
                  <a:lnTo>
                    <a:pt x="336" y="81"/>
                  </a:lnTo>
                  <a:lnTo>
                    <a:pt x="334" y="81"/>
                  </a:lnTo>
                  <a:lnTo>
                    <a:pt x="332" y="81"/>
                  </a:lnTo>
                  <a:lnTo>
                    <a:pt x="330" y="81"/>
                  </a:lnTo>
                  <a:lnTo>
                    <a:pt x="330" y="79"/>
                  </a:lnTo>
                  <a:lnTo>
                    <a:pt x="332" y="77"/>
                  </a:lnTo>
                  <a:lnTo>
                    <a:pt x="336" y="75"/>
                  </a:lnTo>
                  <a:lnTo>
                    <a:pt x="340" y="73"/>
                  </a:lnTo>
                  <a:lnTo>
                    <a:pt x="342" y="73"/>
                  </a:lnTo>
                  <a:lnTo>
                    <a:pt x="342" y="75"/>
                  </a:lnTo>
                  <a:lnTo>
                    <a:pt x="344" y="77"/>
                  </a:lnTo>
                  <a:close/>
                  <a:moveTo>
                    <a:pt x="29" y="283"/>
                  </a:moveTo>
                  <a:lnTo>
                    <a:pt x="29" y="285"/>
                  </a:lnTo>
                  <a:lnTo>
                    <a:pt x="29" y="287"/>
                  </a:lnTo>
                  <a:lnTo>
                    <a:pt x="27" y="287"/>
                  </a:lnTo>
                  <a:lnTo>
                    <a:pt x="27" y="289"/>
                  </a:lnTo>
                  <a:lnTo>
                    <a:pt x="25" y="289"/>
                  </a:lnTo>
                  <a:lnTo>
                    <a:pt x="23" y="289"/>
                  </a:lnTo>
                  <a:lnTo>
                    <a:pt x="23" y="287"/>
                  </a:lnTo>
                  <a:lnTo>
                    <a:pt x="21" y="287"/>
                  </a:lnTo>
                  <a:lnTo>
                    <a:pt x="21" y="285"/>
                  </a:lnTo>
                  <a:lnTo>
                    <a:pt x="19" y="283"/>
                  </a:lnTo>
                  <a:lnTo>
                    <a:pt x="21" y="283"/>
                  </a:lnTo>
                  <a:lnTo>
                    <a:pt x="23" y="283"/>
                  </a:lnTo>
                  <a:lnTo>
                    <a:pt x="25" y="283"/>
                  </a:lnTo>
                  <a:lnTo>
                    <a:pt x="27" y="281"/>
                  </a:lnTo>
                  <a:lnTo>
                    <a:pt x="29" y="281"/>
                  </a:lnTo>
                  <a:lnTo>
                    <a:pt x="29" y="279"/>
                  </a:lnTo>
                  <a:lnTo>
                    <a:pt x="31" y="279"/>
                  </a:lnTo>
                  <a:lnTo>
                    <a:pt x="33" y="279"/>
                  </a:lnTo>
                  <a:lnTo>
                    <a:pt x="33" y="281"/>
                  </a:lnTo>
                  <a:lnTo>
                    <a:pt x="31" y="281"/>
                  </a:lnTo>
                  <a:lnTo>
                    <a:pt x="29" y="283"/>
                  </a:lnTo>
                  <a:close/>
                  <a:moveTo>
                    <a:pt x="62" y="289"/>
                  </a:moveTo>
                  <a:lnTo>
                    <a:pt x="60" y="289"/>
                  </a:lnTo>
                  <a:lnTo>
                    <a:pt x="60" y="287"/>
                  </a:lnTo>
                  <a:lnTo>
                    <a:pt x="62" y="287"/>
                  </a:lnTo>
                  <a:lnTo>
                    <a:pt x="64" y="285"/>
                  </a:lnTo>
                  <a:lnTo>
                    <a:pt x="64" y="283"/>
                  </a:lnTo>
                  <a:lnTo>
                    <a:pt x="64" y="281"/>
                  </a:lnTo>
                  <a:lnTo>
                    <a:pt x="66" y="281"/>
                  </a:lnTo>
                  <a:lnTo>
                    <a:pt x="66" y="279"/>
                  </a:lnTo>
                  <a:lnTo>
                    <a:pt x="66" y="277"/>
                  </a:lnTo>
                  <a:lnTo>
                    <a:pt x="68" y="277"/>
                  </a:lnTo>
                  <a:lnTo>
                    <a:pt x="66" y="277"/>
                  </a:lnTo>
                  <a:lnTo>
                    <a:pt x="68" y="277"/>
                  </a:lnTo>
                  <a:lnTo>
                    <a:pt x="68" y="275"/>
                  </a:lnTo>
                  <a:lnTo>
                    <a:pt x="70" y="275"/>
                  </a:lnTo>
                  <a:lnTo>
                    <a:pt x="70" y="277"/>
                  </a:lnTo>
                  <a:lnTo>
                    <a:pt x="70" y="279"/>
                  </a:lnTo>
                  <a:lnTo>
                    <a:pt x="70" y="283"/>
                  </a:lnTo>
                  <a:lnTo>
                    <a:pt x="68" y="285"/>
                  </a:lnTo>
                  <a:lnTo>
                    <a:pt x="66" y="285"/>
                  </a:lnTo>
                  <a:lnTo>
                    <a:pt x="64" y="287"/>
                  </a:lnTo>
                  <a:lnTo>
                    <a:pt x="62" y="287"/>
                  </a:lnTo>
                  <a:lnTo>
                    <a:pt x="62" y="289"/>
                  </a:lnTo>
                  <a:close/>
                  <a:moveTo>
                    <a:pt x="39" y="287"/>
                  </a:moveTo>
                  <a:lnTo>
                    <a:pt x="41" y="287"/>
                  </a:lnTo>
                  <a:lnTo>
                    <a:pt x="44" y="287"/>
                  </a:lnTo>
                  <a:lnTo>
                    <a:pt x="44" y="289"/>
                  </a:lnTo>
                  <a:lnTo>
                    <a:pt x="44" y="293"/>
                  </a:lnTo>
                  <a:lnTo>
                    <a:pt x="43" y="293"/>
                  </a:lnTo>
                  <a:lnTo>
                    <a:pt x="41" y="295"/>
                  </a:lnTo>
                  <a:lnTo>
                    <a:pt x="41" y="293"/>
                  </a:lnTo>
                  <a:lnTo>
                    <a:pt x="39" y="293"/>
                  </a:lnTo>
                  <a:lnTo>
                    <a:pt x="37" y="291"/>
                  </a:lnTo>
                  <a:lnTo>
                    <a:pt x="37" y="289"/>
                  </a:lnTo>
                  <a:lnTo>
                    <a:pt x="39" y="289"/>
                  </a:lnTo>
                  <a:lnTo>
                    <a:pt x="39" y="287"/>
                  </a:lnTo>
                  <a:lnTo>
                    <a:pt x="41" y="287"/>
                  </a:lnTo>
                  <a:lnTo>
                    <a:pt x="39" y="287"/>
                  </a:lnTo>
                  <a:close/>
                  <a:moveTo>
                    <a:pt x="74" y="273"/>
                  </a:moveTo>
                  <a:lnTo>
                    <a:pt x="72" y="273"/>
                  </a:lnTo>
                  <a:lnTo>
                    <a:pt x="70" y="275"/>
                  </a:lnTo>
                  <a:lnTo>
                    <a:pt x="70" y="273"/>
                  </a:lnTo>
                  <a:lnTo>
                    <a:pt x="70" y="272"/>
                  </a:lnTo>
                  <a:lnTo>
                    <a:pt x="72" y="270"/>
                  </a:lnTo>
                  <a:lnTo>
                    <a:pt x="74" y="270"/>
                  </a:lnTo>
                  <a:lnTo>
                    <a:pt x="76" y="268"/>
                  </a:lnTo>
                  <a:lnTo>
                    <a:pt x="76" y="270"/>
                  </a:lnTo>
                  <a:lnTo>
                    <a:pt x="76" y="272"/>
                  </a:lnTo>
                  <a:lnTo>
                    <a:pt x="74" y="273"/>
                  </a:lnTo>
                  <a:close/>
                  <a:moveTo>
                    <a:pt x="361" y="73"/>
                  </a:moveTo>
                  <a:lnTo>
                    <a:pt x="361" y="75"/>
                  </a:lnTo>
                  <a:lnTo>
                    <a:pt x="359" y="75"/>
                  </a:lnTo>
                  <a:lnTo>
                    <a:pt x="357" y="75"/>
                  </a:lnTo>
                  <a:lnTo>
                    <a:pt x="357" y="73"/>
                  </a:lnTo>
                  <a:lnTo>
                    <a:pt x="355" y="73"/>
                  </a:lnTo>
                  <a:lnTo>
                    <a:pt x="353" y="73"/>
                  </a:lnTo>
                  <a:lnTo>
                    <a:pt x="353" y="71"/>
                  </a:lnTo>
                  <a:lnTo>
                    <a:pt x="355" y="71"/>
                  </a:lnTo>
                  <a:lnTo>
                    <a:pt x="359" y="71"/>
                  </a:lnTo>
                  <a:lnTo>
                    <a:pt x="361" y="71"/>
                  </a:lnTo>
                  <a:lnTo>
                    <a:pt x="361" y="73"/>
                  </a:lnTo>
                  <a:close/>
                  <a:moveTo>
                    <a:pt x="6" y="281"/>
                  </a:moveTo>
                  <a:lnTo>
                    <a:pt x="6" y="279"/>
                  </a:lnTo>
                  <a:lnTo>
                    <a:pt x="4" y="279"/>
                  </a:lnTo>
                  <a:lnTo>
                    <a:pt x="4" y="277"/>
                  </a:lnTo>
                  <a:lnTo>
                    <a:pt x="2" y="275"/>
                  </a:lnTo>
                  <a:lnTo>
                    <a:pt x="4" y="275"/>
                  </a:lnTo>
                  <a:lnTo>
                    <a:pt x="6" y="275"/>
                  </a:lnTo>
                  <a:lnTo>
                    <a:pt x="8" y="275"/>
                  </a:lnTo>
                  <a:lnTo>
                    <a:pt x="8" y="279"/>
                  </a:lnTo>
                  <a:lnTo>
                    <a:pt x="6" y="279"/>
                  </a:lnTo>
                  <a:lnTo>
                    <a:pt x="6" y="281"/>
                  </a:lnTo>
                  <a:close/>
                  <a:moveTo>
                    <a:pt x="316" y="91"/>
                  </a:moveTo>
                  <a:lnTo>
                    <a:pt x="314" y="95"/>
                  </a:lnTo>
                  <a:lnTo>
                    <a:pt x="314" y="93"/>
                  </a:lnTo>
                  <a:lnTo>
                    <a:pt x="313" y="93"/>
                  </a:lnTo>
                  <a:lnTo>
                    <a:pt x="311" y="93"/>
                  </a:lnTo>
                  <a:lnTo>
                    <a:pt x="313" y="93"/>
                  </a:lnTo>
                  <a:lnTo>
                    <a:pt x="313" y="91"/>
                  </a:lnTo>
                  <a:lnTo>
                    <a:pt x="313" y="89"/>
                  </a:lnTo>
                  <a:lnTo>
                    <a:pt x="314" y="89"/>
                  </a:lnTo>
                  <a:lnTo>
                    <a:pt x="316" y="89"/>
                  </a:lnTo>
                  <a:lnTo>
                    <a:pt x="318" y="89"/>
                  </a:lnTo>
                  <a:lnTo>
                    <a:pt x="318" y="91"/>
                  </a:lnTo>
                  <a:lnTo>
                    <a:pt x="316" y="91"/>
                  </a:lnTo>
                  <a:close/>
                  <a:moveTo>
                    <a:pt x="15" y="289"/>
                  </a:moveTo>
                  <a:lnTo>
                    <a:pt x="13" y="289"/>
                  </a:lnTo>
                  <a:lnTo>
                    <a:pt x="13" y="287"/>
                  </a:lnTo>
                  <a:lnTo>
                    <a:pt x="15" y="285"/>
                  </a:lnTo>
                  <a:lnTo>
                    <a:pt x="17" y="287"/>
                  </a:lnTo>
                  <a:lnTo>
                    <a:pt x="17" y="289"/>
                  </a:lnTo>
                  <a:lnTo>
                    <a:pt x="15" y="289"/>
                  </a:lnTo>
                  <a:close/>
                  <a:moveTo>
                    <a:pt x="4" y="293"/>
                  </a:moveTo>
                  <a:lnTo>
                    <a:pt x="4" y="295"/>
                  </a:lnTo>
                  <a:lnTo>
                    <a:pt x="2" y="295"/>
                  </a:lnTo>
                  <a:lnTo>
                    <a:pt x="0" y="295"/>
                  </a:lnTo>
                  <a:lnTo>
                    <a:pt x="0" y="293"/>
                  </a:lnTo>
                  <a:lnTo>
                    <a:pt x="2" y="293"/>
                  </a:lnTo>
                  <a:lnTo>
                    <a:pt x="4" y="293"/>
                  </a:lnTo>
                  <a:close/>
                  <a:moveTo>
                    <a:pt x="316" y="97"/>
                  </a:moveTo>
                  <a:lnTo>
                    <a:pt x="318" y="97"/>
                  </a:lnTo>
                  <a:lnTo>
                    <a:pt x="316" y="97"/>
                  </a:lnTo>
                  <a:lnTo>
                    <a:pt x="314" y="97"/>
                  </a:lnTo>
                  <a:lnTo>
                    <a:pt x="316" y="97"/>
                  </a:lnTo>
                  <a:close/>
                  <a:moveTo>
                    <a:pt x="206" y="149"/>
                  </a:moveTo>
                  <a:lnTo>
                    <a:pt x="206" y="147"/>
                  </a:lnTo>
                  <a:lnTo>
                    <a:pt x="206" y="149"/>
                  </a:lnTo>
                  <a:close/>
                  <a:moveTo>
                    <a:pt x="245" y="161"/>
                  </a:moveTo>
                  <a:lnTo>
                    <a:pt x="245" y="159"/>
                  </a:lnTo>
                  <a:lnTo>
                    <a:pt x="245" y="16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39" name="South Sudan"/>
            <p:cNvGrpSpPr/>
            <p:nvPr/>
          </p:nvGrpSpPr>
          <p:grpSpPr>
            <a:xfrm>
              <a:off x="6382723" y="3856468"/>
              <a:ext cx="376346" cy="281269"/>
              <a:chOff x="5554680" y="4214826"/>
              <a:chExt cx="301627" cy="225426"/>
            </a:xfrm>
          </p:grpSpPr>
          <p:sp>
            <p:nvSpPr>
              <p:cNvPr id="4432" name="Ilemi Triangle (ssd)"/>
              <p:cNvSpPr>
                <a:spLocks/>
              </p:cNvSpPr>
              <p:nvPr/>
            </p:nvSpPr>
            <p:spPr bwMode="auto">
              <a:xfrm>
                <a:off x="5816619" y="4400564"/>
                <a:ext cx="39688" cy="11113"/>
              </a:xfrm>
              <a:custGeom>
                <a:avLst/>
                <a:gdLst>
                  <a:gd name="T0" fmla="*/ 15 w 25"/>
                  <a:gd name="T1" fmla="*/ 0 h 7"/>
                  <a:gd name="T2" fmla="*/ 15 w 25"/>
                  <a:gd name="T3" fmla="*/ 2 h 7"/>
                  <a:gd name="T4" fmla="*/ 15 w 25"/>
                  <a:gd name="T5" fmla="*/ 2 h 7"/>
                  <a:gd name="T6" fmla="*/ 15 w 25"/>
                  <a:gd name="T7" fmla="*/ 2 h 7"/>
                  <a:gd name="T8" fmla="*/ 17 w 25"/>
                  <a:gd name="T9" fmla="*/ 2 h 7"/>
                  <a:gd name="T10" fmla="*/ 17 w 25"/>
                  <a:gd name="T11" fmla="*/ 2 h 7"/>
                  <a:gd name="T12" fmla="*/ 17 w 25"/>
                  <a:gd name="T13" fmla="*/ 4 h 7"/>
                  <a:gd name="T14" fmla="*/ 17 w 25"/>
                  <a:gd name="T15" fmla="*/ 4 h 7"/>
                  <a:gd name="T16" fmla="*/ 17 w 25"/>
                  <a:gd name="T17" fmla="*/ 6 h 7"/>
                  <a:gd name="T18" fmla="*/ 17 w 25"/>
                  <a:gd name="T19" fmla="*/ 6 h 7"/>
                  <a:gd name="T20" fmla="*/ 19 w 25"/>
                  <a:gd name="T21" fmla="*/ 6 h 7"/>
                  <a:gd name="T22" fmla="*/ 19 w 25"/>
                  <a:gd name="T23" fmla="*/ 7 h 7"/>
                  <a:gd name="T24" fmla="*/ 21 w 25"/>
                  <a:gd name="T25" fmla="*/ 6 h 7"/>
                  <a:gd name="T26" fmla="*/ 21 w 25"/>
                  <a:gd name="T27" fmla="*/ 6 h 7"/>
                  <a:gd name="T28" fmla="*/ 23 w 25"/>
                  <a:gd name="T29" fmla="*/ 6 h 7"/>
                  <a:gd name="T30" fmla="*/ 23 w 25"/>
                  <a:gd name="T31" fmla="*/ 6 h 7"/>
                  <a:gd name="T32" fmla="*/ 25 w 25"/>
                  <a:gd name="T33" fmla="*/ 7 h 7"/>
                  <a:gd name="T34" fmla="*/ 25 w 25"/>
                  <a:gd name="T35" fmla="*/ 7 h 7"/>
                  <a:gd name="T36" fmla="*/ 25 w 25"/>
                  <a:gd name="T37" fmla="*/ 7 h 7"/>
                  <a:gd name="T38" fmla="*/ 19 w 25"/>
                  <a:gd name="T39" fmla="*/ 7 h 7"/>
                  <a:gd name="T40" fmla="*/ 0 w 25"/>
                  <a:gd name="T41" fmla="*/ 7 h 7"/>
                  <a:gd name="T42" fmla="*/ 0 w 25"/>
                  <a:gd name="T43" fmla="*/ 6 h 7"/>
                  <a:gd name="T44" fmla="*/ 11 w 25"/>
                  <a:gd name="T45" fmla="*/ 0 h 7"/>
                  <a:gd name="T46" fmla="*/ 11 w 25"/>
                  <a:gd name="T47" fmla="*/ 2 h 7"/>
                  <a:gd name="T48" fmla="*/ 13 w 25"/>
                  <a:gd name="T49" fmla="*/ 0 h 7"/>
                  <a:gd name="T50" fmla="*/ 13 w 25"/>
                  <a:gd name="T51" fmla="*/ 0 h 7"/>
                  <a:gd name="T52" fmla="*/ 15 w 25"/>
                  <a:gd name="T5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7">
                    <a:moveTo>
                      <a:pt x="15" y="0"/>
                    </a:moveTo>
                    <a:lnTo>
                      <a:pt x="15" y="2"/>
                    </a:lnTo>
                    <a:lnTo>
                      <a:pt x="15" y="2"/>
                    </a:lnTo>
                    <a:lnTo>
                      <a:pt x="15" y="2"/>
                    </a:lnTo>
                    <a:lnTo>
                      <a:pt x="17" y="2"/>
                    </a:lnTo>
                    <a:lnTo>
                      <a:pt x="17" y="2"/>
                    </a:lnTo>
                    <a:lnTo>
                      <a:pt x="17" y="4"/>
                    </a:lnTo>
                    <a:lnTo>
                      <a:pt x="17" y="4"/>
                    </a:lnTo>
                    <a:lnTo>
                      <a:pt x="17" y="6"/>
                    </a:lnTo>
                    <a:lnTo>
                      <a:pt x="17" y="6"/>
                    </a:lnTo>
                    <a:lnTo>
                      <a:pt x="19" y="6"/>
                    </a:lnTo>
                    <a:lnTo>
                      <a:pt x="19" y="7"/>
                    </a:lnTo>
                    <a:lnTo>
                      <a:pt x="21" y="6"/>
                    </a:lnTo>
                    <a:lnTo>
                      <a:pt x="21" y="6"/>
                    </a:lnTo>
                    <a:lnTo>
                      <a:pt x="23" y="6"/>
                    </a:lnTo>
                    <a:lnTo>
                      <a:pt x="23" y="6"/>
                    </a:lnTo>
                    <a:lnTo>
                      <a:pt x="25" y="7"/>
                    </a:lnTo>
                    <a:lnTo>
                      <a:pt x="25" y="7"/>
                    </a:lnTo>
                    <a:lnTo>
                      <a:pt x="25" y="7"/>
                    </a:lnTo>
                    <a:lnTo>
                      <a:pt x="19" y="7"/>
                    </a:lnTo>
                    <a:lnTo>
                      <a:pt x="0" y="7"/>
                    </a:lnTo>
                    <a:lnTo>
                      <a:pt x="0" y="6"/>
                    </a:lnTo>
                    <a:lnTo>
                      <a:pt x="11" y="0"/>
                    </a:lnTo>
                    <a:lnTo>
                      <a:pt x="11" y="2"/>
                    </a:lnTo>
                    <a:lnTo>
                      <a:pt x="13" y="0"/>
                    </a:lnTo>
                    <a:lnTo>
                      <a:pt x="13" y="0"/>
                    </a:lnTo>
                    <a:lnTo>
                      <a:pt x="15"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2" name="ssd"/>
              <p:cNvSpPr>
                <a:spLocks/>
              </p:cNvSpPr>
              <p:nvPr/>
            </p:nvSpPr>
            <p:spPr bwMode="auto">
              <a:xfrm>
                <a:off x="5554680" y="4214826"/>
                <a:ext cx="301626" cy="225426"/>
              </a:xfrm>
              <a:custGeom>
                <a:avLst/>
                <a:gdLst>
                  <a:gd name="T0" fmla="*/ 161 w 190"/>
                  <a:gd name="T1" fmla="*/ 57 h 142"/>
                  <a:gd name="T2" fmla="*/ 159 w 190"/>
                  <a:gd name="T3" fmla="*/ 62 h 142"/>
                  <a:gd name="T4" fmla="*/ 153 w 190"/>
                  <a:gd name="T5" fmla="*/ 64 h 142"/>
                  <a:gd name="T6" fmla="*/ 147 w 190"/>
                  <a:gd name="T7" fmla="*/ 62 h 142"/>
                  <a:gd name="T8" fmla="*/ 145 w 190"/>
                  <a:gd name="T9" fmla="*/ 68 h 142"/>
                  <a:gd name="T10" fmla="*/ 147 w 190"/>
                  <a:gd name="T11" fmla="*/ 74 h 142"/>
                  <a:gd name="T12" fmla="*/ 159 w 190"/>
                  <a:gd name="T13" fmla="*/ 80 h 142"/>
                  <a:gd name="T14" fmla="*/ 163 w 190"/>
                  <a:gd name="T15" fmla="*/ 86 h 142"/>
                  <a:gd name="T16" fmla="*/ 167 w 190"/>
                  <a:gd name="T17" fmla="*/ 88 h 142"/>
                  <a:gd name="T18" fmla="*/ 171 w 190"/>
                  <a:gd name="T19" fmla="*/ 91 h 142"/>
                  <a:gd name="T20" fmla="*/ 174 w 190"/>
                  <a:gd name="T21" fmla="*/ 99 h 142"/>
                  <a:gd name="T22" fmla="*/ 176 w 190"/>
                  <a:gd name="T23" fmla="*/ 107 h 142"/>
                  <a:gd name="T24" fmla="*/ 180 w 190"/>
                  <a:gd name="T25" fmla="*/ 113 h 142"/>
                  <a:gd name="T26" fmla="*/ 186 w 190"/>
                  <a:gd name="T27" fmla="*/ 113 h 142"/>
                  <a:gd name="T28" fmla="*/ 188 w 190"/>
                  <a:gd name="T29" fmla="*/ 115 h 142"/>
                  <a:gd name="T30" fmla="*/ 188 w 190"/>
                  <a:gd name="T31" fmla="*/ 123 h 142"/>
                  <a:gd name="T32" fmla="*/ 182 w 190"/>
                  <a:gd name="T33" fmla="*/ 123 h 142"/>
                  <a:gd name="T34" fmla="*/ 180 w 190"/>
                  <a:gd name="T35" fmla="*/ 119 h 142"/>
                  <a:gd name="T36" fmla="*/ 165 w 190"/>
                  <a:gd name="T37" fmla="*/ 124 h 142"/>
                  <a:gd name="T38" fmla="*/ 145 w 190"/>
                  <a:gd name="T39" fmla="*/ 138 h 142"/>
                  <a:gd name="T40" fmla="*/ 139 w 190"/>
                  <a:gd name="T41" fmla="*/ 138 h 142"/>
                  <a:gd name="T42" fmla="*/ 130 w 190"/>
                  <a:gd name="T43" fmla="*/ 140 h 142"/>
                  <a:gd name="T44" fmla="*/ 126 w 190"/>
                  <a:gd name="T45" fmla="*/ 140 h 142"/>
                  <a:gd name="T46" fmla="*/ 122 w 190"/>
                  <a:gd name="T47" fmla="*/ 138 h 142"/>
                  <a:gd name="T48" fmla="*/ 112 w 190"/>
                  <a:gd name="T49" fmla="*/ 138 h 142"/>
                  <a:gd name="T50" fmla="*/ 106 w 190"/>
                  <a:gd name="T51" fmla="*/ 140 h 142"/>
                  <a:gd name="T52" fmla="*/ 103 w 190"/>
                  <a:gd name="T53" fmla="*/ 138 h 142"/>
                  <a:gd name="T54" fmla="*/ 99 w 190"/>
                  <a:gd name="T55" fmla="*/ 134 h 142"/>
                  <a:gd name="T56" fmla="*/ 95 w 190"/>
                  <a:gd name="T57" fmla="*/ 132 h 142"/>
                  <a:gd name="T58" fmla="*/ 91 w 190"/>
                  <a:gd name="T59" fmla="*/ 126 h 142"/>
                  <a:gd name="T60" fmla="*/ 85 w 190"/>
                  <a:gd name="T61" fmla="*/ 124 h 142"/>
                  <a:gd name="T62" fmla="*/ 79 w 190"/>
                  <a:gd name="T63" fmla="*/ 126 h 142"/>
                  <a:gd name="T64" fmla="*/ 75 w 190"/>
                  <a:gd name="T65" fmla="*/ 124 h 142"/>
                  <a:gd name="T66" fmla="*/ 71 w 190"/>
                  <a:gd name="T67" fmla="*/ 128 h 142"/>
                  <a:gd name="T68" fmla="*/ 62 w 190"/>
                  <a:gd name="T69" fmla="*/ 126 h 142"/>
                  <a:gd name="T70" fmla="*/ 58 w 190"/>
                  <a:gd name="T71" fmla="*/ 121 h 142"/>
                  <a:gd name="T72" fmla="*/ 52 w 190"/>
                  <a:gd name="T73" fmla="*/ 115 h 142"/>
                  <a:gd name="T74" fmla="*/ 50 w 190"/>
                  <a:gd name="T75" fmla="*/ 109 h 142"/>
                  <a:gd name="T76" fmla="*/ 44 w 190"/>
                  <a:gd name="T77" fmla="*/ 103 h 142"/>
                  <a:gd name="T78" fmla="*/ 40 w 190"/>
                  <a:gd name="T79" fmla="*/ 101 h 142"/>
                  <a:gd name="T80" fmla="*/ 38 w 190"/>
                  <a:gd name="T81" fmla="*/ 99 h 142"/>
                  <a:gd name="T82" fmla="*/ 35 w 190"/>
                  <a:gd name="T83" fmla="*/ 93 h 142"/>
                  <a:gd name="T84" fmla="*/ 33 w 190"/>
                  <a:gd name="T85" fmla="*/ 88 h 142"/>
                  <a:gd name="T86" fmla="*/ 25 w 190"/>
                  <a:gd name="T87" fmla="*/ 84 h 142"/>
                  <a:gd name="T88" fmla="*/ 19 w 190"/>
                  <a:gd name="T89" fmla="*/ 78 h 142"/>
                  <a:gd name="T90" fmla="*/ 19 w 190"/>
                  <a:gd name="T91" fmla="*/ 76 h 142"/>
                  <a:gd name="T92" fmla="*/ 15 w 190"/>
                  <a:gd name="T93" fmla="*/ 72 h 142"/>
                  <a:gd name="T94" fmla="*/ 13 w 190"/>
                  <a:gd name="T95" fmla="*/ 68 h 142"/>
                  <a:gd name="T96" fmla="*/ 5 w 190"/>
                  <a:gd name="T97" fmla="*/ 66 h 142"/>
                  <a:gd name="T98" fmla="*/ 0 w 190"/>
                  <a:gd name="T99" fmla="*/ 64 h 142"/>
                  <a:gd name="T100" fmla="*/ 2 w 190"/>
                  <a:gd name="T101" fmla="*/ 58 h 142"/>
                  <a:gd name="T102" fmla="*/ 9 w 190"/>
                  <a:gd name="T103" fmla="*/ 41 h 142"/>
                  <a:gd name="T104" fmla="*/ 21 w 190"/>
                  <a:gd name="T105" fmla="*/ 31 h 142"/>
                  <a:gd name="T106" fmla="*/ 33 w 190"/>
                  <a:gd name="T107" fmla="*/ 39 h 142"/>
                  <a:gd name="T108" fmla="*/ 60 w 190"/>
                  <a:gd name="T109" fmla="*/ 43 h 142"/>
                  <a:gd name="T110" fmla="*/ 77 w 190"/>
                  <a:gd name="T111" fmla="*/ 43 h 142"/>
                  <a:gd name="T112" fmla="*/ 108 w 190"/>
                  <a:gd name="T113" fmla="*/ 41 h 142"/>
                  <a:gd name="T114" fmla="*/ 126 w 190"/>
                  <a:gd name="T115" fmla="*/ 27 h 142"/>
                  <a:gd name="T116" fmla="*/ 138 w 190"/>
                  <a:gd name="T117" fmla="*/ 6 h 142"/>
                  <a:gd name="T118" fmla="*/ 145 w 190"/>
                  <a:gd name="T119" fmla="*/ 10 h 142"/>
                  <a:gd name="T120" fmla="*/ 159 w 190"/>
                  <a:gd name="T121" fmla="*/ 3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2">
                    <a:moveTo>
                      <a:pt x="161" y="45"/>
                    </a:moveTo>
                    <a:lnTo>
                      <a:pt x="161" y="47"/>
                    </a:lnTo>
                    <a:lnTo>
                      <a:pt x="161" y="47"/>
                    </a:lnTo>
                    <a:lnTo>
                      <a:pt x="161" y="47"/>
                    </a:lnTo>
                    <a:lnTo>
                      <a:pt x="161" y="47"/>
                    </a:lnTo>
                    <a:lnTo>
                      <a:pt x="161" y="55"/>
                    </a:lnTo>
                    <a:lnTo>
                      <a:pt x="161" y="57"/>
                    </a:lnTo>
                    <a:lnTo>
                      <a:pt x="161" y="58"/>
                    </a:lnTo>
                    <a:lnTo>
                      <a:pt x="161" y="60"/>
                    </a:lnTo>
                    <a:lnTo>
                      <a:pt x="161" y="60"/>
                    </a:lnTo>
                    <a:lnTo>
                      <a:pt x="161" y="60"/>
                    </a:lnTo>
                    <a:lnTo>
                      <a:pt x="159" y="60"/>
                    </a:lnTo>
                    <a:lnTo>
                      <a:pt x="159" y="62"/>
                    </a:lnTo>
                    <a:lnTo>
                      <a:pt x="159" y="62"/>
                    </a:lnTo>
                    <a:lnTo>
                      <a:pt x="157" y="62"/>
                    </a:lnTo>
                    <a:lnTo>
                      <a:pt x="157" y="62"/>
                    </a:lnTo>
                    <a:lnTo>
                      <a:pt x="157" y="62"/>
                    </a:lnTo>
                    <a:lnTo>
                      <a:pt x="155" y="62"/>
                    </a:lnTo>
                    <a:lnTo>
                      <a:pt x="155" y="62"/>
                    </a:lnTo>
                    <a:lnTo>
                      <a:pt x="155" y="64"/>
                    </a:lnTo>
                    <a:lnTo>
                      <a:pt x="153" y="64"/>
                    </a:lnTo>
                    <a:lnTo>
                      <a:pt x="153" y="62"/>
                    </a:lnTo>
                    <a:lnTo>
                      <a:pt x="153" y="62"/>
                    </a:lnTo>
                    <a:lnTo>
                      <a:pt x="153" y="62"/>
                    </a:lnTo>
                    <a:lnTo>
                      <a:pt x="151" y="62"/>
                    </a:lnTo>
                    <a:lnTo>
                      <a:pt x="149" y="62"/>
                    </a:lnTo>
                    <a:lnTo>
                      <a:pt x="147" y="62"/>
                    </a:lnTo>
                    <a:lnTo>
                      <a:pt x="147" y="62"/>
                    </a:lnTo>
                    <a:lnTo>
                      <a:pt x="145" y="62"/>
                    </a:lnTo>
                    <a:lnTo>
                      <a:pt x="145" y="64"/>
                    </a:lnTo>
                    <a:lnTo>
                      <a:pt x="145" y="64"/>
                    </a:lnTo>
                    <a:lnTo>
                      <a:pt x="145" y="66"/>
                    </a:lnTo>
                    <a:lnTo>
                      <a:pt x="145" y="66"/>
                    </a:lnTo>
                    <a:lnTo>
                      <a:pt x="145" y="68"/>
                    </a:lnTo>
                    <a:lnTo>
                      <a:pt x="145" y="68"/>
                    </a:lnTo>
                    <a:lnTo>
                      <a:pt x="143" y="70"/>
                    </a:lnTo>
                    <a:lnTo>
                      <a:pt x="141" y="70"/>
                    </a:lnTo>
                    <a:lnTo>
                      <a:pt x="141" y="72"/>
                    </a:lnTo>
                    <a:lnTo>
                      <a:pt x="143" y="72"/>
                    </a:lnTo>
                    <a:lnTo>
                      <a:pt x="143" y="72"/>
                    </a:lnTo>
                    <a:lnTo>
                      <a:pt x="143" y="72"/>
                    </a:lnTo>
                    <a:lnTo>
                      <a:pt x="147" y="74"/>
                    </a:lnTo>
                    <a:lnTo>
                      <a:pt x="149" y="74"/>
                    </a:lnTo>
                    <a:lnTo>
                      <a:pt x="149" y="74"/>
                    </a:lnTo>
                    <a:lnTo>
                      <a:pt x="153" y="74"/>
                    </a:lnTo>
                    <a:lnTo>
                      <a:pt x="153" y="76"/>
                    </a:lnTo>
                    <a:lnTo>
                      <a:pt x="157" y="78"/>
                    </a:lnTo>
                    <a:lnTo>
                      <a:pt x="159" y="80"/>
                    </a:lnTo>
                    <a:lnTo>
                      <a:pt x="159" y="80"/>
                    </a:lnTo>
                    <a:lnTo>
                      <a:pt x="159" y="82"/>
                    </a:lnTo>
                    <a:lnTo>
                      <a:pt x="159" y="82"/>
                    </a:lnTo>
                    <a:lnTo>
                      <a:pt x="161" y="82"/>
                    </a:lnTo>
                    <a:lnTo>
                      <a:pt x="161" y="84"/>
                    </a:lnTo>
                    <a:lnTo>
                      <a:pt x="161" y="84"/>
                    </a:lnTo>
                    <a:lnTo>
                      <a:pt x="163" y="86"/>
                    </a:lnTo>
                    <a:lnTo>
                      <a:pt x="163" y="86"/>
                    </a:lnTo>
                    <a:lnTo>
                      <a:pt x="163" y="86"/>
                    </a:lnTo>
                    <a:lnTo>
                      <a:pt x="163" y="86"/>
                    </a:lnTo>
                    <a:lnTo>
                      <a:pt x="165" y="86"/>
                    </a:lnTo>
                    <a:lnTo>
                      <a:pt x="165" y="86"/>
                    </a:lnTo>
                    <a:lnTo>
                      <a:pt x="165" y="88"/>
                    </a:lnTo>
                    <a:lnTo>
                      <a:pt x="167" y="88"/>
                    </a:lnTo>
                    <a:lnTo>
                      <a:pt x="167" y="88"/>
                    </a:lnTo>
                    <a:lnTo>
                      <a:pt x="167" y="90"/>
                    </a:lnTo>
                    <a:lnTo>
                      <a:pt x="167" y="90"/>
                    </a:lnTo>
                    <a:lnTo>
                      <a:pt x="169" y="90"/>
                    </a:lnTo>
                    <a:lnTo>
                      <a:pt x="169" y="90"/>
                    </a:lnTo>
                    <a:lnTo>
                      <a:pt x="169" y="90"/>
                    </a:lnTo>
                    <a:lnTo>
                      <a:pt x="169" y="90"/>
                    </a:lnTo>
                    <a:lnTo>
                      <a:pt x="171" y="91"/>
                    </a:lnTo>
                    <a:lnTo>
                      <a:pt x="171" y="91"/>
                    </a:lnTo>
                    <a:lnTo>
                      <a:pt x="172" y="95"/>
                    </a:lnTo>
                    <a:lnTo>
                      <a:pt x="172" y="97"/>
                    </a:lnTo>
                    <a:lnTo>
                      <a:pt x="172" y="97"/>
                    </a:lnTo>
                    <a:lnTo>
                      <a:pt x="172" y="97"/>
                    </a:lnTo>
                    <a:lnTo>
                      <a:pt x="172" y="99"/>
                    </a:lnTo>
                    <a:lnTo>
                      <a:pt x="174" y="99"/>
                    </a:lnTo>
                    <a:lnTo>
                      <a:pt x="174" y="101"/>
                    </a:lnTo>
                    <a:lnTo>
                      <a:pt x="174" y="101"/>
                    </a:lnTo>
                    <a:lnTo>
                      <a:pt x="174" y="101"/>
                    </a:lnTo>
                    <a:lnTo>
                      <a:pt x="174" y="103"/>
                    </a:lnTo>
                    <a:lnTo>
                      <a:pt x="174" y="103"/>
                    </a:lnTo>
                    <a:lnTo>
                      <a:pt x="174" y="105"/>
                    </a:lnTo>
                    <a:lnTo>
                      <a:pt x="176" y="107"/>
                    </a:lnTo>
                    <a:lnTo>
                      <a:pt x="176" y="107"/>
                    </a:lnTo>
                    <a:lnTo>
                      <a:pt x="178" y="109"/>
                    </a:lnTo>
                    <a:lnTo>
                      <a:pt x="178" y="111"/>
                    </a:lnTo>
                    <a:lnTo>
                      <a:pt x="178" y="111"/>
                    </a:lnTo>
                    <a:lnTo>
                      <a:pt x="178" y="111"/>
                    </a:lnTo>
                    <a:lnTo>
                      <a:pt x="180" y="111"/>
                    </a:lnTo>
                    <a:lnTo>
                      <a:pt x="180" y="113"/>
                    </a:lnTo>
                    <a:lnTo>
                      <a:pt x="180" y="113"/>
                    </a:lnTo>
                    <a:lnTo>
                      <a:pt x="182" y="111"/>
                    </a:lnTo>
                    <a:lnTo>
                      <a:pt x="182" y="111"/>
                    </a:lnTo>
                    <a:lnTo>
                      <a:pt x="182" y="111"/>
                    </a:lnTo>
                    <a:lnTo>
                      <a:pt x="182" y="111"/>
                    </a:lnTo>
                    <a:lnTo>
                      <a:pt x="186" y="113"/>
                    </a:lnTo>
                    <a:lnTo>
                      <a:pt x="186" y="113"/>
                    </a:lnTo>
                    <a:lnTo>
                      <a:pt x="186" y="113"/>
                    </a:lnTo>
                    <a:lnTo>
                      <a:pt x="188" y="113"/>
                    </a:lnTo>
                    <a:lnTo>
                      <a:pt x="188" y="113"/>
                    </a:lnTo>
                    <a:lnTo>
                      <a:pt x="188" y="113"/>
                    </a:lnTo>
                    <a:lnTo>
                      <a:pt x="188" y="115"/>
                    </a:lnTo>
                    <a:lnTo>
                      <a:pt x="188" y="115"/>
                    </a:lnTo>
                    <a:lnTo>
                      <a:pt x="188" y="115"/>
                    </a:lnTo>
                    <a:lnTo>
                      <a:pt x="188" y="115"/>
                    </a:lnTo>
                    <a:lnTo>
                      <a:pt x="188" y="117"/>
                    </a:lnTo>
                    <a:lnTo>
                      <a:pt x="188" y="117"/>
                    </a:lnTo>
                    <a:lnTo>
                      <a:pt x="186" y="121"/>
                    </a:lnTo>
                    <a:lnTo>
                      <a:pt x="190" y="124"/>
                    </a:lnTo>
                    <a:lnTo>
                      <a:pt x="190" y="124"/>
                    </a:lnTo>
                    <a:lnTo>
                      <a:pt x="188" y="123"/>
                    </a:lnTo>
                    <a:lnTo>
                      <a:pt x="188" y="123"/>
                    </a:lnTo>
                    <a:lnTo>
                      <a:pt x="186" y="123"/>
                    </a:lnTo>
                    <a:lnTo>
                      <a:pt x="186" y="123"/>
                    </a:lnTo>
                    <a:lnTo>
                      <a:pt x="184" y="124"/>
                    </a:lnTo>
                    <a:lnTo>
                      <a:pt x="184" y="123"/>
                    </a:lnTo>
                    <a:lnTo>
                      <a:pt x="182" y="123"/>
                    </a:lnTo>
                    <a:lnTo>
                      <a:pt x="182" y="123"/>
                    </a:lnTo>
                    <a:lnTo>
                      <a:pt x="182" y="121"/>
                    </a:lnTo>
                    <a:lnTo>
                      <a:pt x="182" y="121"/>
                    </a:lnTo>
                    <a:lnTo>
                      <a:pt x="182" y="119"/>
                    </a:lnTo>
                    <a:lnTo>
                      <a:pt x="182" y="119"/>
                    </a:lnTo>
                    <a:lnTo>
                      <a:pt x="180" y="119"/>
                    </a:lnTo>
                    <a:lnTo>
                      <a:pt x="180" y="119"/>
                    </a:lnTo>
                    <a:lnTo>
                      <a:pt x="180" y="119"/>
                    </a:lnTo>
                    <a:lnTo>
                      <a:pt x="180" y="117"/>
                    </a:lnTo>
                    <a:lnTo>
                      <a:pt x="178" y="117"/>
                    </a:lnTo>
                    <a:lnTo>
                      <a:pt x="178" y="117"/>
                    </a:lnTo>
                    <a:lnTo>
                      <a:pt x="176" y="119"/>
                    </a:lnTo>
                    <a:lnTo>
                      <a:pt x="176" y="117"/>
                    </a:lnTo>
                    <a:lnTo>
                      <a:pt x="165" y="123"/>
                    </a:lnTo>
                    <a:lnTo>
                      <a:pt x="165" y="124"/>
                    </a:lnTo>
                    <a:lnTo>
                      <a:pt x="161" y="128"/>
                    </a:lnTo>
                    <a:lnTo>
                      <a:pt x="159" y="130"/>
                    </a:lnTo>
                    <a:lnTo>
                      <a:pt x="151" y="138"/>
                    </a:lnTo>
                    <a:lnTo>
                      <a:pt x="151" y="138"/>
                    </a:lnTo>
                    <a:lnTo>
                      <a:pt x="149" y="138"/>
                    </a:lnTo>
                    <a:lnTo>
                      <a:pt x="147" y="138"/>
                    </a:lnTo>
                    <a:lnTo>
                      <a:pt x="145" y="138"/>
                    </a:lnTo>
                    <a:lnTo>
                      <a:pt x="145" y="136"/>
                    </a:lnTo>
                    <a:lnTo>
                      <a:pt x="143" y="136"/>
                    </a:lnTo>
                    <a:lnTo>
                      <a:pt x="141" y="136"/>
                    </a:lnTo>
                    <a:lnTo>
                      <a:pt x="141" y="136"/>
                    </a:lnTo>
                    <a:lnTo>
                      <a:pt x="141" y="136"/>
                    </a:lnTo>
                    <a:lnTo>
                      <a:pt x="139" y="138"/>
                    </a:lnTo>
                    <a:lnTo>
                      <a:pt x="139" y="138"/>
                    </a:lnTo>
                    <a:lnTo>
                      <a:pt x="138" y="138"/>
                    </a:lnTo>
                    <a:lnTo>
                      <a:pt x="138" y="138"/>
                    </a:lnTo>
                    <a:lnTo>
                      <a:pt x="136" y="138"/>
                    </a:lnTo>
                    <a:lnTo>
                      <a:pt x="134" y="138"/>
                    </a:lnTo>
                    <a:lnTo>
                      <a:pt x="134" y="138"/>
                    </a:lnTo>
                    <a:lnTo>
                      <a:pt x="130" y="140"/>
                    </a:lnTo>
                    <a:lnTo>
                      <a:pt x="130" y="140"/>
                    </a:lnTo>
                    <a:lnTo>
                      <a:pt x="130" y="142"/>
                    </a:lnTo>
                    <a:lnTo>
                      <a:pt x="128" y="142"/>
                    </a:lnTo>
                    <a:lnTo>
                      <a:pt x="128" y="142"/>
                    </a:lnTo>
                    <a:lnTo>
                      <a:pt x="128" y="142"/>
                    </a:lnTo>
                    <a:lnTo>
                      <a:pt x="128" y="142"/>
                    </a:lnTo>
                    <a:lnTo>
                      <a:pt x="128" y="140"/>
                    </a:lnTo>
                    <a:lnTo>
                      <a:pt x="126" y="140"/>
                    </a:lnTo>
                    <a:lnTo>
                      <a:pt x="126" y="140"/>
                    </a:lnTo>
                    <a:lnTo>
                      <a:pt x="126" y="140"/>
                    </a:lnTo>
                    <a:lnTo>
                      <a:pt x="126" y="138"/>
                    </a:lnTo>
                    <a:lnTo>
                      <a:pt x="124" y="138"/>
                    </a:lnTo>
                    <a:lnTo>
                      <a:pt x="124" y="136"/>
                    </a:lnTo>
                    <a:lnTo>
                      <a:pt x="122" y="136"/>
                    </a:lnTo>
                    <a:lnTo>
                      <a:pt x="122" y="138"/>
                    </a:lnTo>
                    <a:lnTo>
                      <a:pt x="122" y="138"/>
                    </a:lnTo>
                    <a:lnTo>
                      <a:pt x="118" y="140"/>
                    </a:lnTo>
                    <a:lnTo>
                      <a:pt x="118" y="138"/>
                    </a:lnTo>
                    <a:lnTo>
                      <a:pt x="116" y="138"/>
                    </a:lnTo>
                    <a:lnTo>
                      <a:pt x="114" y="138"/>
                    </a:lnTo>
                    <a:lnTo>
                      <a:pt x="114" y="138"/>
                    </a:lnTo>
                    <a:lnTo>
                      <a:pt x="112" y="138"/>
                    </a:lnTo>
                    <a:lnTo>
                      <a:pt x="110" y="138"/>
                    </a:lnTo>
                    <a:lnTo>
                      <a:pt x="110" y="140"/>
                    </a:lnTo>
                    <a:lnTo>
                      <a:pt x="108" y="140"/>
                    </a:lnTo>
                    <a:lnTo>
                      <a:pt x="108" y="142"/>
                    </a:lnTo>
                    <a:lnTo>
                      <a:pt x="108" y="142"/>
                    </a:lnTo>
                    <a:lnTo>
                      <a:pt x="108" y="142"/>
                    </a:lnTo>
                    <a:lnTo>
                      <a:pt x="106" y="140"/>
                    </a:lnTo>
                    <a:lnTo>
                      <a:pt x="106" y="140"/>
                    </a:lnTo>
                    <a:lnTo>
                      <a:pt x="105" y="140"/>
                    </a:lnTo>
                    <a:lnTo>
                      <a:pt x="105" y="140"/>
                    </a:lnTo>
                    <a:lnTo>
                      <a:pt x="103" y="140"/>
                    </a:lnTo>
                    <a:lnTo>
                      <a:pt x="103" y="140"/>
                    </a:lnTo>
                    <a:lnTo>
                      <a:pt x="103" y="140"/>
                    </a:lnTo>
                    <a:lnTo>
                      <a:pt x="103" y="138"/>
                    </a:lnTo>
                    <a:lnTo>
                      <a:pt x="103" y="136"/>
                    </a:lnTo>
                    <a:lnTo>
                      <a:pt x="103" y="136"/>
                    </a:lnTo>
                    <a:lnTo>
                      <a:pt x="103" y="136"/>
                    </a:lnTo>
                    <a:lnTo>
                      <a:pt x="101" y="136"/>
                    </a:lnTo>
                    <a:lnTo>
                      <a:pt x="101" y="136"/>
                    </a:lnTo>
                    <a:lnTo>
                      <a:pt x="99" y="134"/>
                    </a:lnTo>
                    <a:lnTo>
                      <a:pt x="99" y="134"/>
                    </a:lnTo>
                    <a:lnTo>
                      <a:pt x="99" y="134"/>
                    </a:lnTo>
                    <a:lnTo>
                      <a:pt x="97" y="134"/>
                    </a:lnTo>
                    <a:lnTo>
                      <a:pt x="97" y="134"/>
                    </a:lnTo>
                    <a:lnTo>
                      <a:pt x="97" y="132"/>
                    </a:lnTo>
                    <a:lnTo>
                      <a:pt x="97" y="132"/>
                    </a:lnTo>
                    <a:lnTo>
                      <a:pt x="95" y="132"/>
                    </a:lnTo>
                    <a:lnTo>
                      <a:pt x="95" y="132"/>
                    </a:lnTo>
                    <a:lnTo>
                      <a:pt x="95" y="130"/>
                    </a:lnTo>
                    <a:lnTo>
                      <a:pt x="93" y="128"/>
                    </a:lnTo>
                    <a:lnTo>
                      <a:pt x="91" y="128"/>
                    </a:lnTo>
                    <a:lnTo>
                      <a:pt x="91" y="128"/>
                    </a:lnTo>
                    <a:lnTo>
                      <a:pt x="91" y="126"/>
                    </a:lnTo>
                    <a:lnTo>
                      <a:pt x="91" y="126"/>
                    </a:lnTo>
                    <a:lnTo>
                      <a:pt x="91" y="126"/>
                    </a:lnTo>
                    <a:lnTo>
                      <a:pt x="91" y="124"/>
                    </a:lnTo>
                    <a:lnTo>
                      <a:pt x="89" y="124"/>
                    </a:lnTo>
                    <a:lnTo>
                      <a:pt x="89" y="124"/>
                    </a:lnTo>
                    <a:lnTo>
                      <a:pt x="87" y="123"/>
                    </a:lnTo>
                    <a:lnTo>
                      <a:pt x="85" y="123"/>
                    </a:lnTo>
                    <a:lnTo>
                      <a:pt x="85" y="123"/>
                    </a:lnTo>
                    <a:lnTo>
                      <a:pt x="85" y="124"/>
                    </a:lnTo>
                    <a:lnTo>
                      <a:pt x="85" y="124"/>
                    </a:lnTo>
                    <a:lnTo>
                      <a:pt x="85" y="126"/>
                    </a:lnTo>
                    <a:lnTo>
                      <a:pt x="83" y="128"/>
                    </a:lnTo>
                    <a:lnTo>
                      <a:pt x="81" y="128"/>
                    </a:lnTo>
                    <a:lnTo>
                      <a:pt x="81" y="128"/>
                    </a:lnTo>
                    <a:lnTo>
                      <a:pt x="81" y="128"/>
                    </a:lnTo>
                    <a:lnTo>
                      <a:pt x="79" y="126"/>
                    </a:lnTo>
                    <a:lnTo>
                      <a:pt x="77" y="126"/>
                    </a:lnTo>
                    <a:lnTo>
                      <a:pt x="77" y="126"/>
                    </a:lnTo>
                    <a:lnTo>
                      <a:pt x="75" y="126"/>
                    </a:lnTo>
                    <a:lnTo>
                      <a:pt x="75" y="126"/>
                    </a:lnTo>
                    <a:lnTo>
                      <a:pt x="75" y="126"/>
                    </a:lnTo>
                    <a:lnTo>
                      <a:pt x="75" y="126"/>
                    </a:lnTo>
                    <a:lnTo>
                      <a:pt x="75" y="124"/>
                    </a:lnTo>
                    <a:lnTo>
                      <a:pt x="73" y="124"/>
                    </a:lnTo>
                    <a:lnTo>
                      <a:pt x="73" y="126"/>
                    </a:lnTo>
                    <a:lnTo>
                      <a:pt x="73" y="126"/>
                    </a:lnTo>
                    <a:lnTo>
                      <a:pt x="73" y="126"/>
                    </a:lnTo>
                    <a:lnTo>
                      <a:pt x="73" y="126"/>
                    </a:lnTo>
                    <a:lnTo>
                      <a:pt x="71" y="126"/>
                    </a:lnTo>
                    <a:lnTo>
                      <a:pt x="71" y="128"/>
                    </a:lnTo>
                    <a:lnTo>
                      <a:pt x="70" y="128"/>
                    </a:lnTo>
                    <a:lnTo>
                      <a:pt x="70" y="128"/>
                    </a:lnTo>
                    <a:lnTo>
                      <a:pt x="70" y="128"/>
                    </a:lnTo>
                    <a:lnTo>
                      <a:pt x="68" y="128"/>
                    </a:lnTo>
                    <a:lnTo>
                      <a:pt x="66" y="128"/>
                    </a:lnTo>
                    <a:lnTo>
                      <a:pt x="64" y="126"/>
                    </a:lnTo>
                    <a:lnTo>
                      <a:pt x="62" y="126"/>
                    </a:lnTo>
                    <a:lnTo>
                      <a:pt x="62" y="124"/>
                    </a:lnTo>
                    <a:lnTo>
                      <a:pt x="60" y="124"/>
                    </a:lnTo>
                    <a:lnTo>
                      <a:pt x="58" y="124"/>
                    </a:lnTo>
                    <a:lnTo>
                      <a:pt x="58" y="123"/>
                    </a:lnTo>
                    <a:lnTo>
                      <a:pt x="58" y="123"/>
                    </a:lnTo>
                    <a:lnTo>
                      <a:pt x="58" y="123"/>
                    </a:lnTo>
                    <a:lnTo>
                      <a:pt x="58" y="121"/>
                    </a:lnTo>
                    <a:lnTo>
                      <a:pt x="56" y="119"/>
                    </a:lnTo>
                    <a:lnTo>
                      <a:pt x="54" y="119"/>
                    </a:lnTo>
                    <a:lnTo>
                      <a:pt x="54" y="117"/>
                    </a:lnTo>
                    <a:lnTo>
                      <a:pt x="54" y="117"/>
                    </a:lnTo>
                    <a:lnTo>
                      <a:pt x="54" y="117"/>
                    </a:lnTo>
                    <a:lnTo>
                      <a:pt x="52" y="115"/>
                    </a:lnTo>
                    <a:lnTo>
                      <a:pt x="52" y="115"/>
                    </a:lnTo>
                    <a:lnTo>
                      <a:pt x="52" y="115"/>
                    </a:lnTo>
                    <a:lnTo>
                      <a:pt x="50" y="115"/>
                    </a:lnTo>
                    <a:lnTo>
                      <a:pt x="50" y="113"/>
                    </a:lnTo>
                    <a:lnTo>
                      <a:pt x="50" y="113"/>
                    </a:lnTo>
                    <a:lnTo>
                      <a:pt x="50" y="111"/>
                    </a:lnTo>
                    <a:lnTo>
                      <a:pt x="50" y="109"/>
                    </a:lnTo>
                    <a:lnTo>
                      <a:pt x="50" y="109"/>
                    </a:lnTo>
                    <a:lnTo>
                      <a:pt x="50" y="109"/>
                    </a:lnTo>
                    <a:lnTo>
                      <a:pt x="50" y="107"/>
                    </a:lnTo>
                    <a:lnTo>
                      <a:pt x="50" y="107"/>
                    </a:lnTo>
                    <a:lnTo>
                      <a:pt x="48" y="105"/>
                    </a:lnTo>
                    <a:lnTo>
                      <a:pt x="48" y="105"/>
                    </a:lnTo>
                    <a:lnTo>
                      <a:pt x="46" y="103"/>
                    </a:lnTo>
                    <a:lnTo>
                      <a:pt x="44" y="103"/>
                    </a:lnTo>
                    <a:lnTo>
                      <a:pt x="44" y="103"/>
                    </a:lnTo>
                    <a:lnTo>
                      <a:pt x="42" y="103"/>
                    </a:lnTo>
                    <a:lnTo>
                      <a:pt x="42" y="103"/>
                    </a:lnTo>
                    <a:lnTo>
                      <a:pt x="42" y="101"/>
                    </a:lnTo>
                    <a:lnTo>
                      <a:pt x="42" y="101"/>
                    </a:lnTo>
                    <a:lnTo>
                      <a:pt x="40" y="101"/>
                    </a:lnTo>
                    <a:lnTo>
                      <a:pt x="40" y="101"/>
                    </a:lnTo>
                    <a:lnTo>
                      <a:pt x="40" y="101"/>
                    </a:lnTo>
                    <a:lnTo>
                      <a:pt x="38" y="101"/>
                    </a:lnTo>
                    <a:lnTo>
                      <a:pt x="37" y="101"/>
                    </a:lnTo>
                    <a:lnTo>
                      <a:pt x="37" y="99"/>
                    </a:lnTo>
                    <a:lnTo>
                      <a:pt x="37" y="99"/>
                    </a:lnTo>
                    <a:lnTo>
                      <a:pt x="38" y="99"/>
                    </a:lnTo>
                    <a:lnTo>
                      <a:pt x="38" y="99"/>
                    </a:lnTo>
                    <a:lnTo>
                      <a:pt x="38" y="99"/>
                    </a:lnTo>
                    <a:lnTo>
                      <a:pt x="38" y="97"/>
                    </a:lnTo>
                    <a:lnTo>
                      <a:pt x="37" y="97"/>
                    </a:lnTo>
                    <a:lnTo>
                      <a:pt x="37" y="95"/>
                    </a:lnTo>
                    <a:lnTo>
                      <a:pt x="35" y="95"/>
                    </a:lnTo>
                    <a:lnTo>
                      <a:pt x="35" y="93"/>
                    </a:lnTo>
                    <a:lnTo>
                      <a:pt x="35" y="93"/>
                    </a:lnTo>
                    <a:lnTo>
                      <a:pt x="37" y="91"/>
                    </a:lnTo>
                    <a:lnTo>
                      <a:pt x="37" y="91"/>
                    </a:lnTo>
                    <a:lnTo>
                      <a:pt x="37" y="91"/>
                    </a:lnTo>
                    <a:lnTo>
                      <a:pt x="37" y="91"/>
                    </a:lnTo>
                    <a:lnTo>
                      <a:pt x="35" y="90"/>
                    </a:lnTo>
                    <a:lnTo>
                      <a:pt x="35" y="90"/>
                    </a:lnTo>
                    <a:lnTo>
                      <a:pt x="33" y="88"/>
                    </a:lnTo>
                    <a:lnTo>
                      <a:pt x="31" y="88"/>
                    </a:lnTo>
                    <a:lnTo>
                      <a:pt x="31" y="88"/>
                    </a:lnTo>
                    <a:lnTo>
                      <a:pt x="31" y="88"/>
                    </a:lnTo>
                    <a:lnTo>
                      <a:pt x="31" y="86"/>
                    </a:lnTo>
                    <a:lnTo>
                      <a:pt x="29" y="86"/>
                    </a:lnTo>
                    <a:lnTo>
                      <a:pt x="27" y="84"/>
                    </a:lnTo>
                    <a:lnTo>
                      <a:pt x="25" y="84"/>
                    </a:lnTo>
                    <a:lnTo>
                      <a:pt x="23" y="82"/>
                    </a:lnTo>
                    <a:lnTo>
                      <a:pt x="21" y="82"/>
                    </a:lnTo>
                    <a:lnTo>
                      <a:pt x="19" y="80"/>
                    </a:lnTo>
                    <a:lnTo>
                      <a:pt x="19" y="80"/>
                    </a:lnTo>
                    <a:lnTo>
                      <a:pt x="19" y="80"/>
                    </a:lnTo>
                    <a:lnTo>
                      <a:pt x="19" y="78"/>
                    </a:lnTo>
                    <a:lnTo>
                      <a:pt x="19" y="78"/>
                    </a:lnTo>
                    <a:lnTo>
                      <a:pt x="17" y="78"/>
                    </a:lnTo>
                    <a:lnTo>
                      <a:pt x="17" y="78"/>
                    </a:lnTo>
                    <a:lnTo>
                      <a:pt x="17" y="76"/>
                    </a:lnTo>
                    <a:lnTo>
                      <a:pt x="17" y="76"/>
                    </a:lnTo>
                    <a:lnTo>
                      <a:pt x="17" y="76"/>
                    </a:lnTo>
                    <a:lnTo>
                      <a:pt x="19" y="76"/>
                    </a:lnTo>
                    <a:lnTo>
                      <a:pt x="19" y="76"/>
                    </a:lnTo>
                    <a:lnTo>
                      <a:pt x="19" y="74"/>
                    </a:lnTo>
                    <a:lnTo>
                      <a:pt x="19" y="74"/>
                    </a:lnTo>
                    <a:lnTo>
                      <a:pt x="17" y="72"/>
                    </a:lnTo>
                    <a:lnTo>
                      <a:pt x="17" y="72"/>
                    </a:lnTo>
                    <a:lnTo>
                      <a:pt x="17" y="70"/>
                    </a:lnTo>
                    <a:lnTo>
                      <a:pt x="15" y="72"/>
                    </a:lnTo>
                    <a:lnTo>
                      <a:pt x="15" y="72"/>
                    </a:lnTo>
                    <a:lnTo>
                      <a:pt x="15" y="72"/>
                    </a:lnTo>
                    <a:lnTo>
                      <a:pt x="15" y="70"/>
                    </a:lnTo>
                    <a:lnTo>
                      <a:pt x="13" y="70"/>
                    </a:lnTo>
                    <a:lnTo>
                      <a:pt x="13" y="70"/>
                    </a:lnTo>
                    <a:lnTo>
                      <a:pt x="13" y="68"/>
                    </a:lnTo>
                    <a:lnTo>
                      <a:pt x="13" y="68"/>
                    </a:lnTo>
                    <a:lnTo>
                      <a:pt x="13" y="68"/>
                    </a:lnTo>
                    <a:lnTo>
                      <a:pt x="11" y="66"/>
                    </a:lnTo>
                    <a:lnTo>
                      <a:pt x="11" y="66"/>
                    </a:lnTo>
                    <a:lnTo>
                      <a:pt x="11" y="66"/>
                    </a:lnTo>
                    <a:lnTo>
                      <a:pt x="9" y="66"/>
                    </a:lnTo>
                    <a:lnTo>
                      <a:pt x="7" y="66"/>
                    </a:lnTo>
                    <a:lnTo>
                      <a:pt x="7" y="66"/>
                    </a:lnTo>
                    <a:lnTo>
                      <a:pt x="5" y="66"/>
                    </a:lnTo>
                    <a:lnTo>
                      <a:pt x="4" y="64"/>
                    </a:lnTo>
                    <a:lnTo>
                      <a:pt x="2" y="64"/>
                    </a:lnTo>
                    <a:lnTo>
                      <a:pt x="2" y="64"/>
                    </a:lnTo>
                    <a:lnTo>
                      <a:pt x="2" y="64"/>
                    </a:lnTo>
                    <a:lnTo>
                      <a:pt x="2" y="64"/>
                    </a:lnTo>
                    <a:lnTo>
                      <a:pt x="0" y="64"/>
                    </a:lnTo>
                    <a:lnTo>
                      <a:pt x="0" y="64"/>
                    </a:lnTo>
                    <a:lnTo>
                      <a:pt x="0" y="64"/>
                    </a:lnTo>
                    <a:lnTo>
                      <a:pt x="0" y="62"/>
                    </a:lnTo>
                    <a:lnTo>
                      <a:pt x="2" y="60"/>
                    </a:lnTo>
                    <a:lnTo>
                      <a:pt x="2" y="60"/>
                    </a:lnTo>
                    <a:lnTo>
                      <a:pt x="2" y="60"/>
                    </a:lnTo>
                    <a:lnTo>
                      <a:pt x="2" y="58"/>
                    </a:lnTo>
                    <a:lnTo>
                      <a:pt x="2" y="58"/>
                    </a:lnTo>
                    <a:lnTo>
                      <a:pt x="7" y="55"/>
                    </a:lnTo>
                    <a:lnTo>
                      <a:pt x="7" y="53"/>
                    </a:lnTo>
                    <a:lnTo>
                      <a:pt x="7" y="49"/>
                    </a:lnTo>
                    <a:lnTo>
                      <a:pt x="7" y="47"/>
                    </a:lnTo>
                    <a:lnTo>
                      <a:pt x="9" y="45"/>
                    </a:lnTo>
                    <a:lnTo>
                      <a:pt x="9" y="43"/>
                    </a:lnTo>
                    <a:lnTo>
                      <a:pt x="9" y="41"/>
                    </a:lnTo>
                    <a:lnTo>
                      <a:pt x="11" y="39"/>
                    </a:lnTo>
                    <a:lnTo>
                      <a:pt x="13" y="39"/>
                    </a:lnTo>
                    <a:lnTo>
                      <a:pt x="15" y="35"/>
                    </a:lnTo>
                    <a:lnTo>
                      <a:pt x="15" y="35"/>
                    </a:lnTo>
                    <a:lnTo>
                      <a:pt x="15" y="31"/>
                    </a:lnTo>
                    <a:lnTo>
                      <a:pt x="17" y="31"/>
                    </a:lnTo>
                    <a:lnTo>
                      <a:pt x="21" y="31"/>
                    </a:lnTo>
                    <a:lnTo>
                      <a:pt x="27" y="29"/>
                    </a:lnTo>
                    <a:lnTo>
                      <a:pt x="29" y="31"/>
                    </a:lnTo>
                    <a:lnTo>
                      <a:pt x="29" y="31"/>
                    </a:lnTo>
                    <a:lnTo>
                      <a:pt x="29" y="33"/>
                    </a:lnTo>
                    <a:lnTo>
                      <a:pt x="31" y="35"/>
                    </a:lnTo>
                    <a:lnTo>
                      <a:pt x="33" y="37"/>
                    </a:lnTo>
                    <a:lnTo>
                      <a:pt x="33" y="39"/>
                    </a:lnTo>
                    <a:lnTo>
                      <a:pt x="35" y="43"/>
                    </a:lnTo>
                    <a:lnTo>
                      <a:pt x="37" y="45"/>
                    </a:lnTo>
                    <a:lnTo>
                      <a:pt x="40" y="45"/>
                    </a:lnTo>
                    <a:lnTo>
                      <a:pt x="48" y="43"/>
                    </a:lnTo>
                    <a:lnTo>
                      <a:pt x="54" y="43"/>
                    </a:lnTo>
                    <a:lnTo>
                      <a:pt x="60" y="43"/>
                    </a:lnTo>
                    <a:lnTo>
                      <a:pt x="60" y="43"/>
                    </a:lnTo>
                    <a:lnTo>
                      <a:pt x="62" y="47"/>
                    </a:lnTo>
                    <a:lnTo>
                      <a:pt x="73" y="47"/>
                    </a:lnTo>
                    <a:lnTo>
                      <a:pt x="73" y="47"/>
                    </a:lnTo>
                    <a:lnTo>
                      <a:pt x="75" y="45"/>
                    </a:lnTo>
                    <a:lnTo>
                      <a:pt x="77" y="43"/>
                    </a:lnTo>
                    <a:lnTo>
                      <a:pt x="77" y="43"/>
                    </a:lnTo>
                    <a:lnTo>
                      <a:pt x="77" y="43"/>
                    </a:lnTo>
                    <a:lnTo>
                      <a:pt x="79" y="41"/>
                    </a:lnTo>
                    <a:lnTo>
                      <a:pt x="87" y="41"/>
                    </a:lnTo>
                    <a:lnTo>
                      <a:pt x="87" y="35"/>
                    </a:lnTo>
                    <a:lnTo>
                      <a:pt x="93" y="33"/>
                    </a:lnTo>
                    <a:lnTo>
                      <a:pt x="95" y="33"/>
                    </a:lnTo>
                    <a:lnTo>
                      <a:pt x="103" y="37"/>
                    </a:lnTo>
                    <a:lnTo>
                      <a:pt x="108" y="41"/>
                    </a:lnTo>
                    <a:lnTo>
                      <a:pt x="108" y="41"/>
                    </a:lnTo>
                    <a:lnTo>
                      <a:pt x="112" y="41"/>
                    </a:lnTo>
                    <a:lnTo>
                      <a:pt x="116" y="41"/>
                    </a:lnTo>
                    <a:lnTo>
                      <a:pt x="118" y="37"/>
                    </a:lnTo>
                    <a:lnTo>
                      <a:pt x="122" y="33"/>
                    </a:lnTo>
                    <a:lnTo>
                      <a:pt x="124" y="31"/>
                    </a:lnTo>
                    <a:lnTo>
                      <a:pt x="126" y="27"/>
                    </a:lnTo>
                    <a:lnTo>
                      <a:pt x="128" y="25"/>
                    </a:lnTo>
                    <a:lnTo>
                      <a:pt x="134" y="20"/>
                    </a:lnTo>
                    <a:lnTo>
                      <a:pt x="134" y="18"/>
                    </a:lnTo>
                    <a:lnTo>
                      <a:pt x="132" y="10"/>
                    </a:lnTo>
                    <a:lnTo>
                      <a:pt x="132" y="10"/>
                    </a:lnTo>
                    <a:lnTo>
                      <a:pt x="128" y="6"/>
                    </a:lnTo>
                    <a:lnTo>
                      <a:pt x="138" y="6"/>
                    </a:lnTo>
                    <a:lnTo>
                      <a:pt x="139" y="4"/>
                    </a:lnTo>
                    <a:lnTo>
                      <a:pt x="138" y="0"/>
                    </a:lnTo>
                    <a:lnTo>
                      <a:pt x="143" y="0"/>
                    </a:lnTo>
                    <a:lnTo>
                      <a:pt x="147" y="0"/>
                    </a:lnTo>
                    <a:lnTo>
                      <a:pt x="147" y="2"/>
                    </a:lnTo>
                    <a:lnTo>
                      <a:pt x="145" y="8"/>
                    </a:lnTo>
                    <a:lnTo>
                      <a:pt x="145" y="10"/>
                    </a:lnTo>
                    <a:lnTo>
                      <a:pt x="147" y="23"/>
                    </a:lnTo>
                    <a:lnTo>
                      <a:pt x="145" y="25"/>
                    </a:lnTo>
                    <a:lnTo>
                      <a:pt x="151" y="25"/>
                    </a:lnTo>
                    <a:lnTo>
                      <a:pt x="155" y="31"/>
                    </a:lnTo>
                    <a:lnTo>
                      <a:pt x="157" y="35"/>
                    </a:lnTo>
                    <a:lnTo>
                      <a:pt x="159" y="35"/>
                    </a:lnTo>
                    <a:lnTo>
                      <a:pt x="159" y="39"/>
                    </a:lnTo>
                    <a:lnTo>
                      <a:pt x="159" y="41"/>
                    </a:lnTo>
                    <a:lnTo>
                      <a:pt x="157" y="41"/>
                    </a:lnTo>
                    <a:lnTo>
                      <a:pt x="157" y="43"/>
                    </a:lnTo>
                    <a:lnTo>
                      <a:pt x="157" y="45"/>
                    </a:lnTo>
                    <a:lnTo>
                      <a:pt x="161" y="4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22" name="South Africa"/>
            <p:cNvSpPr>
              <a:spLocks noEditPoints="1"/>
            </p:cNvSpPr>
            <p:nvPr/>
          </p:nvSpPr>
          <p:spPr bwMode="auto">
            <a:xfrm>
              <a:off x="6139089" y="4965696"/>
              <a:ext cx="522920" cy="437749"/>
            </a:xfrm>
            <a:custGeom>
              <a:avLst/>
              <a:gdLst>
                <a:gd name="T0" fmla="*/ 229 w 264"/>
                <a:gd name="T1" fmla="*/ 3 h 221"/>
                <a:gd name="T2" fmla="*/ 243 w 264"/>
                <a:gd name="T3" fmla="*/ 17 h 221"/>
                <a:gd name="T4" fmla="*/ 245 w 264"/>
                <a:gd name="T5" fmla="*/ 29 h 221"/>
                <a:gd name="T6" fmla="*/ 249 w 264"/>
                <a:gd name="T7" fmla="*/ 54 h 221"/>
                <a:gd name="T8" fmla="*/ 243 w 264"/>
                <a:gd name="T9" fmla="*/ 64 h 221"/>
                <a:gd name="T10" fmla="*/ 231 w 264"/>
                <a:gd name="T11" fmla="*/ 73 h 221"/>
                <a:gd name="T12" fmla="*/ 235 w 264"/>
                <a:gd name="T13" fmla="*/ 87 h 221"/>
                <a:gd name="T14" fmla="*/ 249 w 264"/>
                <a:gd name="T15" fmla="*/ 83 h 221"/>
                <a:gd name="T16" fmla="*/ 262 w 264"/>
                <a:gd name="T17" fmla="*/ 81 h 221"/>
                <a:gd name="T18" fmla="*/ 259 w 264"/>
                <a:gd name="T19" fmla="*/ 103 h 221"/>
                <a:gd name="T20" fmla="*/ 249 w 264"/>
                <a:gd name="T21" fmla="*/ 116 h 221"/>
                <a:gd name="T22" fmla="*/ 239 w 264"/>
                <a:gd name="T23" fmla="*/ 124 h 221"/>
                <a:gd name="T24" fmla="*/ 229 w 264"/>
                <a:gd name="T25" fmla="*/ 141 h 221"/>
                <a:gd name="T26" fmla="*/ 216 w 264"/>
                <a:gd name="T27" fmla="*/ 161 h 221"/>
                <a:gd name="T28" fmla="*/ 204 w 264"/>
                <a:gd name="T29" fmla="*/ 169 h 221"/>
                <a:gd name="T30" fmla="*/ 189 w 264"/>
                <a:gd name="T31" fmla="*/ 184 h 221"/>
                <a:gd name="T32" fmla="*/ 171 w 264"/>
                <a:gd name="T33" fmla="*/ 198 h 221"/>
                <a:gd name="T34" fmla="*/ 158 w 264"/>
                <a:gd name="T35" fmla="*/ 202 h 221"/>
                <a:gd name="T36" fmla="*/ 148 w 264"/>
                <a:gd name="T37" fmla="*/ 205 h 221"/>
                <a:gd name="T38" fmla="*/ 136 w 264"/>
                <a:gd name="T39" fmla="*/ 205 h 221"/>
                <a:gd name="T40" fmla="*/ 113 w 264"/>
                <a:gd name="T41" fmla="*/ 205 h 221"/>
                <a:gd name="T42" fmla="*/ 93 w 264"/>
                <a:gd name="T43" fmla="*/ 207 h 221"/>
                <a:gd name="T44" fmla="*/ 82 w 264"/>
                <a:gd name="T45" fmla="*/ 213 h 221"/>
                <a:gd name="T46" fmla="*/ 70 w 264"/>
                <a:gd name="T47" fmla="*/ 215 h 221"/>
                <a:gd name="T48" fmla="*/ 55 w 264"/>
                <a:gd name="T49" fmla="*/ 221 h 221"/>
                <a:gd name="T50" fmla="*/ 45 w 264"/>
                <a:gd name="T51" fmla="*/ 215 h 221"/>
                <a:gd name="T52" fmla="*/ 37 w 264"/>
                <a:gd name="T53" fmla="*/ 209 h 221"/>
                <a:gd name="T54" fmla="*/ 31 w 264"/>
                <a:gd name="T55" fmla="*/ 211 h 221"/>
                <a:gd name="T56" fmla="*/ 27 w 264"/>
                <a:gd name="T57" fmla="*/ 194 h 221"/>
                <a:gd name="T58" fmla="*/ 24 w 264"/>
                <a:gd name="T59" fmla="*/ 184 h 221"/>
                <a:gd name="T60" fmla="*/ 29 w 264"/>
                <a:gd name="T61" fmla="*/ 169 h 221"/>
                <a:gd name="T62" fmla="*/ 18 w 264"/>
                <a:gd name="T63" fmla="*/ 151 h 221"/>
                <a:gd name="T64" fmla="*/ 10 w 264"/>
                <a:gd name="T65" fmla="*/ 132 h 221"/>
                <a:gd name="T66" fmla="*/ 0 w 264"/>
                <a:gd name="T67" fmla="*/ 110 h 221"/>
                <a:gd name="T68" fmla="*/ 10 w 264"/>
                <a:gd name="T69" fmla="*/ 103 h 221"/>
                <a:gd name="T70" fmla="*/ 16 w 264"/>
                <a:gd name="T71" fmla="*/ 112 h 221"/>
                <a:gd name="T72" fmla="*/ 29 w 264"/>
                <a:gd name="T73" fmla="*/ 116 h 221"/>
                <a:gd name="T74" fmla="*/ 47 w 264"/>
                <a:gd name="T75" fmla="*/ 112 h 221"/>
                <a:gd name="T76" fmla="*/ 57 w 264"/>
                <a:gd name="T77" fmla="*/ 93 h 221"/>
                <a:gd name="T78" fmla="*/ 57 w 264"/>
                <a:gd name="T79" fmla="*/ 52 h 221"/>
                <a:gd name="T80" fmla="*/ 62 w 264"/>
                <a:gd name="T81" fmla="*/ 50 h 221"/>
                <a:gd name="T82" fmla="*/ 70 w 264"/>
                <a:gd name="T83" fmla="*/ 68 h 221"/>
                <a:gd name="T84" fmla="*/ 70 w 264"/>
                <a:gd name="T85" fmla="*/ 79 h 221"/>
                <a:gd name="T86" fmla="*/ 82 w 264"/>
                <a:gd name="T87" fmla="*/ 81 h 221"/>
                <a:gd name="T88" fmla="*/ 92 w 264"/>
                <a:gd name="T89" fmla="*/ 73 h 221"/>
                <a:gd name="T90" fmla="*/ 101 w 264"/>
                <a:gd name="T91" fmla="*/ 60 h 221"/>
                <a:gd name="T92" fmla="*/ 117 w 264"/>
                <a:gd name="T93" fmla="*/ 56 h 221"/>
                <a:gd name="T94" fmla="*/ 128 w 264"/>
                <a:gd name="T95" fmla="*/ 62 h 221"/>
                <a:gd name="T96" fmla="*/ 142 w 264"/>
                <a:gd name="T97" fmla="*/ 62 h 221"/>
                <a:gd name="T98" fmla="*/ 152 w 264"/>
                <a:gd name="T99" fmla="*/ 44 h 221"/>
                <a:gd name="T100" fmla="*/ 167 w 264"/>
                <a:gd name="T101" fmla="*/ 36 h 221"/>
                <a:gd name="T102" fmla="*/ 177 w 264"/>
                <a:gd name="T103" fmla="*/ 21 h 221"/>
                <a:gd name="T104" fmla="*/ 191 w 264"/>
                <a:gd name="T105" fmla="*/ 7 h 221"/>
                <a:gd name="T106" fmla="*/ 208 w 264"/>
                <a:gd name="T107" fmla="*/ 0 h 221"/>
                <a:gd name="T108" fmla="*/ 189 w 264"/>
                <a:gd name="T109" fmla="*/ 112 h 221"/>
                <a:gd name="T110" fmla="*/ 177 w 264"/>
                <a:gd name="T111" fmla="*/ 122 h 221"/>
                <a:gd name="T112" fmla="*/ 171 w 264"/>
                <a:gd name="T113" fmla="*/ 130 h 221"/>
                <a:gd name="T114" fmla="*/ 181 w 264"/>
                <a:gd name="T115" fmla="*/ 145 h 221"/>
                <a:gd name="T116" fmla="*/ 193 w 264"/>
                <a:gd name="T117" fmla="*/ 137 h 221"/>
                <a:gd name="T118" fmla="*/ 204 w 264"/>
                <a:gd name="T119" fmla="*/ 134 h 221"/>
                <a:gd name="T120" fmla="*/ 208 w 264"/>
                <a:gd name="T121" fmla="*/ 126 h 221"/>
                <a:gd name="T122" fmla="*/ 198 w 264"/>
                <a:gd name="T123" fmla="*/ 1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221">
                  <a:moveTo>
                    <a:pt x="214" y="2"/>
                  </a:moveTo>
                  <a:lnTo>
                    <a:pt x="216" y="2"/>
                  </a:lnTo>
                  <a:lnTo>
                    <a:pt x="218" y="2"/>
                  </a:lnTo>
                  <a:lnTo>
                    <a:pt x="222" y="3"/>
                  </a:lnTo>
                  <a:lnTo>
                    <a:pt x="224" y="3"/>
                  </a:lnTo>
                  <a:lnTo>
                    <a:pt x="226" y="3"/>
                  </a:lnTo>
                  <a:lnTo>
                    <a:pt x="228" y="3"/>
                  </a:lnTo>
                  <a:lnTo>
                    <a:pt x="229" y="3"/>
                  </a:lnTo>
                  <a:lnTo>
                    <a:pt x="231" y="2"/>
                  </a:lnTo>
                  <a:lnTo>
                    <a:pt x="231" y="3"/>
                  </a:lnTo>
                  <a:lnTo>
                    <a:pt x="233" y="3"/>
                  </a:lnTo>
                  <a:lnTo>
                    <a:pt x="235" y="3"/>
                  </a:lnTo>
                  <a:lnTo>
                    <a:pt x="237" y="3"/>
                  </a:lnTo>
                  <a:lnTo>
                    <a:pt x="237" y="5"/>
                  </a:lnTo>
                  <a:lnTo>
                    <a:pt x="241" y="15"/>
                  </a:lnTo>
                  <a:lnTo>
                    <a:pt x="243" y="17"/>
                  </a:lnTo>
                  <a:lnTo>
                    <a:pt x="243" y="19"/>
                  </a:lnTo>
                  <a:lnTo>
                    <a:pt x="241" y="19"/>
                  </a:lnTo>
                  <a:lnTo>
                    <a:pt x="241" y="21"/>
                  </a:lnTo>
                  <a:lnTo>
                    <a:pt x="243" y="23"/>
                  </a:lnTo>
                  <a:lnTo>
                    <a:pt x="243" y="25"/>
                  </a:lnTo>
                  <a:lnTo>
                    <a:pt x="245" y="25"/>
                  </a:lnTo>
                  <a:lnTo>
                    <a:pt x="245" y="27"/>
                  </a:lnTo>
                  <a:lnTo>
                    <a:pt x="245" y="29"/>
                  </a:lnTo>
                  <a:lnTo>
                    <a:pt x="247" y="31"/>
                  </a:lnTo>
                  <a:lnTo>
                    <a:pt x="247" y="35"/>
                  </a:lnTo>
                  <a:lnTo>
                    <a:pt x="249" y="36"/>
                  </a:lnTo>
                  <a:lnTo>
                    <a:pt x="249" y="38"/>
                  </a:lnTo>
                  <a:lnTo>
                    <a:pt x="249" y="44"/>
                  </a:lnTo>
                  <a:lnTo>
                    <a:pt x="249" y="48"/>
                  </a:lnTo>
                  <a:lnTo>
                    <a:pt x="249" y="50"/>
                  </a:lnTo>
                  <a:lnTo>
                    <a:pt x="249" y="54"/>
                  </a:lnTo>
                  <a:lnTo>
                    <a:pt x="249" y="56"/>
                  </a:lnTo>
                  <a:lnTo>
                    <a:pt x="249" y="58"/>
                  </a:lnTo>
                  <a:lnTo>
                    <a:pt x="249" y="60"/>
                  </a:lnTo>
                  <a:lnTo>
                    <a:pt x="249" y="62"/>
                  </a:lnTo>
                  <a:lnTo>
                    <a:pt x="249" y="66"/>
                  </a:lnTo>
                  <a:lnTo>
                    <a:pt x="247" y="66"/>
                  </a:lnTo>
                  <a:lnTo>
                    <a:pt x="245" y="64"/>
                  </a:lnTo>
                  <a:lnTo>
                    <a:pt x="243" y="64"/>
                  </a:lnTo>
                  <a:lnTo>
                    <a:pt x="239" y="62"/>
                  </a:lnTo>
                  <a:lnTo>
                    <a:pt x="235" y="64"/>
                  </a:lnTo>
                  <a:lnTo>
                    <a:pt x="235" y="66"/>
                  </a:lnTo>
                  <a:lnTo>
                    <a:pt x="235" y="68"/>
                  </a:lnTo>
                  <a:lnTo>
                    <a:pt x="233" y="68"/>
                  </a:lnTo>
                  <a:lnTo>
                    <a:pt x="233" y="69"/>
                  </a:lnTo>
                  <a:lnTo>
                    <a:pt x="231" y="71"/>
                  </a:lnTo>
                  <a:lnTo>
                    <a:pt x="231" y="73"/>
                  </a:lnTo>
                  <a:lnTo>
                    <a:pt x="229" y="73"/>
                  </a:lnTo>
                  <a:lnTo>
                    <a:pt x="229" y="75"/>
                  </a:lnTo>
                  <a:lnTo>
                    <a:pt x="229" y="77"/>
                  </a:lnTo>
                  <a:lnTo>
                    <a:pt x="229" y="79"/>
                  </a:lnTo>
                  <a:lnTo>
                    <a:pt x="231" y="79"/>
                  </a:lnTo>
                  <a:lnTo>
                    <a:pt x="233" y="83"/>
                  </a:lnTo>
                  <a:lnTo>
                    <a:pt x="233" y="85"/>
                  </a:lnTo>
                  <a:lnTo>
                    <a:pt x="235" y="87"/>
                  </a:lnTo>
                  <a:lnTo>
                    <a:pt x="237" y="87"/>
                  </a:lnTo>
                  <a:lnTo>
                    <a:pt x="239" y="87"/>
                  </a:lnTo>
                  <a:lnTo>
                    <a:pt x="241" y="89"/>
                  </a:lnTo>
                  <a:lnTo>
                    <a:pt x="245" y="89"/>
                  </a:lnTo>
                  <a:lnTo>
                    <a:pt x="249" y="89"/>
                  </a:lnTo>
                  <a:lnTo>
                    <a:pt x="249" y="87"/>
                  </a:lnTo>
                  <a:lnTo>
                    <a:pt x="249" y="85"/>
                  </a:lnTo>
                  <a:lnTo>
                    <a:pt x="249" y="83"/>
                  </a:lnTo>
                  <a:lnTo>
                    <a:pt x="249" y="79"/>
                  </a:lnTo>
                  <a:lnTo>
                    <a:pt x="251" y="79"/>
                  </a:lnTo>
                  <a:lnTo>
                    <a:pt x="253" y="81"/>
                  </a:lnTo>
                  <a:lnTo>
                    <a:pt x="255" y="81"/>
                  </a:lnTo>
                  <a:lnTo>
                    <a:pt x="261" y="81"/>
                  </a:lnTo>
                  <a:lnTo>
                    <a:pt x="262" y="81"/>
                  </a:lnTo>
                  <a:lnTo>
                    <a:pt x="264" y="81"/>
                  </a:lnTo>
                  <a:lnTo>
                    <a:pt x="262" y="81"/>
                  </a:lnTo>
                  <a:lnTo>
                    <a:pt x="262" y="83"/>
                  </a:lnTo>
                  <a:lnTo>
                    <a:pt x="262" y="85"/>
                  </a:lnTo>
                  <a:lnTo>
                    <a:pt x="261" y="89"/>
                  </a:lnTo>
                  <a:lnTo>
                    <a:pt x="261" y="91"/>
                  </a:lnTo>
                  <a:lnTo>
                    <a:pt x="261" y="93"/>
                  </a:lnTo>
                  <a:lnTo>
                    <a:pt x="259" y="95"/>
                  </a:lnTo>
                  <a:lnTo>
                    <a:pt x="259" y="99"/>
                  </a:lnTo>
                  <a:lnTo>
                    <a:pt x="259" y="103"/>
                  </a:lnTo>
                  <a:lnTo>
                    <a:pt x="259" y="104"/>
                  </a:lnTo>
                  <a:lnTo>
                    <a:pt x="257" y="104"/>
                  </a:lnTo>
                  <a:lnTo>
                    <a:pt x="257" y="106"/>
                  </a:lnTo>
                  <a:lnTo>
                    <a:pt x="257" y="108"/>
                  </a:lnTo>
                  <a:lnTo>
                    <a:pt x="255" y="110"/>
                  </a:lnTo>
                  <a:lnTo>
                    <a:pt x="255" y="112"/>
                  </a:lnTo>
                  <a:lnTo>
                    <a:pt x="253" y="112"/>
                  </a:lnTo>
                  <a:lnTo>
                    <a:pt x="249" y="116"/>
                  </a:lnTo>
                  <a:lnTo>
                    <a:pt x="247" y="116"/>
                  </a:lnTo>
                  <a:lnTo>
                    <a:pt x="245" y="116"/>
                  </a:lnTo>
                  <a:lnTo>
                    <a:pt x="245" y="118"/>
                  </a:lnTo>
                  <a:lnTo>
                    <a:pt x="243" y="118"/>
                  </a:lnTo>
                  <a:lnTo>
                    <a:pt x="243" y="120"/>
                  </a:lnTo>
                  <a:lnTo>
                    <a:pt x="241" y="122"/>
                  </a:lnTo>
                  <a:lnTo>
                    <a:pt x="239" y="122"/>
                  </a:lnTo>
                  <a:lnTo>
                    <a:pt x="239" y="124"/>
                  </a:lnTo>
                  <a:lnTo>
                    <a:pt x="237" y="128"/>
                  </a:lnTo>
                  <a:lnTo>
                    <a:pt x="235" y="130"/>
                  </a:lnTo>
                  <a:lnTo>
                    <a:pt x="233" y="134"/>
                  </a:lnTo>
                  <a:lnTo>
                    <a:pt x="233" y="136"/>
                  </a:lnTo>
                  <a:lnTo>
                    <a:pt x="231" y="136"/>
                  </a:lnTo>
                  <a:lnTo>
                    <a:pt x="231" y="137"/>
                  </a:lnTo>
                  <a:lnTo>
                    <a:pt x="229" y="139"/>
                  </a:lnTo>
                  <a:lnTo>
                    <a:pt x="229" y="141"/>
                  </a:lnTo>
                  <a:lnTo>
                    <a:pt x="228" y="143"/>
                  </a:lnTo>
                  <a:lnTo>
                    <a:pt x="226" y="147"/>
                  </a:lnTo>
                  <a:lnTo>
                    <a:pt x="224" y="149"/>
                  </a:lnTo>
                  <a:lnTo>
                    <a:pt x="224" y="151"/>
                  </a:lnTo>
                  <a:lnTo>
                    <a:pt x="220" y="153"/>
                  </a:lnTo>
                  <a:lnTo>
                    <a:pt x="220" y="155"/>
                  </a:lnTo>
                  <a:lnTo>
                    <a:pt x="218" y="159"/>
                  </a:lnTo>
                  <a:lnTo>
                    <a:pt x="216" y="161"/>
                  </a:lnTo>
                  <a:lnTo>
                    <a:pt x="214" y="161"/>
                  </a:lnTo>
                  <a:lnTo>
                    <a:pt x="212" y="161"/>
                  </a:lnTo>
                  <a:lnTo>
                    <a:pt x="212" y="163"/>
                  </a:lnTo>
                  <a:lnTo>
                    <a:pt x="210" y="165"/>
                  </a:lnTo>
                  <a:lnTo>
                    <a:pt x="208" y="165"/>
                  </a:lnTo>
                  <a:lnTo>
                    <a:pt x="206" y="167"/>
                  </a:lnTo>
                  <a:lnTo>
                    <a:pt x="206" y="169"/>
                  </a:lnTo>
                  <a:lnTo>
                    <a:pt x="204" y="169"/>
                  </a:lnTo>
                  <a:lnTo>
                    <a:pt x="204" y="170"/>
                  </a:lnTo>
                  <a:lnTo>
                    <a:pt x="202" y="172"/>
                  </a:lnTo>
                  <a:lnTo>
                    <a:pt x="200" y="174"/>
                  </a:lnTo>
                  <a:lnTo>
                    <a:pt x="198" y="176"/>
                  </a:lnTo>
                  <a:lnTo>
                    <a:pt x="196" y="178"/>
                  </a:lnTo>
                  <a:lnTo>
                    <a:pt x="194" y="180"/>
                  </a:lnTo>
                  <a:lnTo>
                    <a:pt x="191" y="184"/>
                  </a:lnTo>
                  <a:lnTo>
                    <a:pt x="189" y="184"/>
                  </a:lnTo>
                  <a:lnTo>
                    <a:pt x="187" y="186"/>
                  </a:lnTo>
                  <a:lnTo>
                    <a:pt x="183" y="190"/>
                  </a:lnTo>
                  <a:lnTo>
                    <a:pt x="181" y="190"/>
                  </a:lnTo>
                  <a:lnTo>
                    <a:pt x="179" y="192"/>
                  </a:lnTo>
                  <a:lnTo>
                    <a:pt x="177" y="194"/>
                  </a:lnTo>
                  <a:lnTo>
                    <a:pt x="175" y="196"/>
                  </a:lnTo>
                  <a:lnTo>
                    <a:pt x="173" y="198"/>
                  </a:lnTo>
                  <a:lnTo>
                    <a:pt x="171" y="198"/>
                  </a:lnTo>
                  <a:lnTo>
                    <a:pt x="169" y="198"/>
                  </a:lnTo>
                  <a:lnTo>
                    <a:pt x="169" y="200"/>
                  </a:lnTo>
                  <a:lnTo>
                    <a:pt x="167" y="200"/>
                  </a:lnTo>
                  <a:lnTo>
                    <a:pt x="165" y="200"/>
                  </a:lnTo>
                  <a:lnTo>
                    <a:pt x="163" y="202"/>
                  </a:lnTo>
                  <a:lnTo>
                    <a:pt x="161" y="202"/>
                  </a:lnTo>
                  <a:lnTo>
                    <a:pt x="160" y="202"/>
                  </a:lnTo>
                  <a:lnTo>
                    <a:pt x="158" y="202"/>
                  </a:lnTo>
                  <a:lnTo>
                    <a:pt x="156" y="202"/>
                  </a:lnTo>
                  <a:lnTo>
                    <a:pt x="154" y="202"/>
                  </a:lnTo>
                  <a:lnTo>
                    <a:pt x="152" y="202"/>
                  </a:lnTo>
                  <a:lnTo>
                    <a:pt x="150" y="202"/>
                  </a:lnTo>
                  <a:lnTo>
                    <a:pt x="148" y="202"/>
                  </a:lnTo>
                  <a:lnTo>
                    <a:pt x="148" y="204"/>
                  </a:lnTo>
                  <a:lnTo>
                    <a:pt x="146" y="205"/>
                  </a:lnTo>
                  <a:lnTo>
                    <a:pt x="148" y="205"/>
                  </a:lnTo>
                  <a:lnTo>
                    <a:pt x="148" y="207"/>
                  </a:lnTo>
                  <a:lnTo>
                    <a:pt x="146" y="207"/>
                  </a:lnTo>
                  <a:lnTo>
                    <a:pt x="144" y="207"/>
                  </a:lnTo>
                  <a:lnTo>
                    <a:pt x="142" y="207"/>
                  </a:lnTo>
                  <a:lnTo>
                    <a:pt x="142" y="205"/>
                  </a:lnTo>
                  <a:lnTo>
                    <a:pt x="140" y="205"/>
                  </a:lnTo>
                  <a:lnTo>
                    <a:pt x="138" y="205"/>
                  </a:lnTo>
                  <a:lnTo>
                    <a:pt x="136" y="205"/>
                  </a:lnTo>
                  <a:lnTo>
                    <a:pt x="136" y="207"/>
                  </a:lnTo>
                  <a:lnTo>
                    <a:pt x="134" y="209"/>
                  </a:lnTo>
                  <a:lnTo>
                    <a:pt x="130" y="209"/>
                  </a:lnTo>
                  <a:lnTo>
                    <a:pt x="128" y="209"/>
                  </a:lnTo>
                  <a:lnTo>
                    <a:pt x="127" y="209"/>
                  </a:lnTo>
                  <a:lnTo>
                    <a:pt x="121" y="207"/>
                  </a:lnTo>
                  <a:lnTo>
                    <a:pt x="115" y="205"/>
                  </a:lnTo>
                  <a:lnTo>
                    <a:pt x="113" y="205"/>
                  </a:lnTo>
                  <a:lnTo>
                    <a:pt x="111" y="207"/>
                  </a:lnTo>
                  <a:lnTo>
                    <a:pt x="109" y="207"/>
                  </a:lnTo>
                  <a:lnTo>
                    <a:pt x="105" y="207"/>
                  </a:lnTo>
                  <a:lnTo>
                    <a:pt x="103" y="207"/>
                  </a:lnTo>
                  <a:lnTo>
                    <a:pt x="101" y="207"/>
                  </a:lnTo>
                  <a:lnTo>
                    <a:pt x="97" y="207"/>
                  </a:lnTo>
                  <a:lnTo>
                    <a:pt x="95" y="207"/>
                  </a:lnTo>
                  <a:lnTo>
                    <a:pt x="93" y="207"/>
                  </a:lnTo>
                  <a:lnTo>
                    <a:pt x="92" y="207"/>
                  </a:lnTo>
                  <a:lnTo>
                    <a:pt x="92" y="209"/>
                  </a:lnTo>
                  <a:lnTo>
                    <a:pt x="90" y="209"/>
                  </a:lnTo>
                  <a:lnTo>
                    <a:pt x="88" y="211"/>
                  </a:lnTo>
                  <a:lnTo>
                    <a:pt x="88" y="213"/>
                  </a:lnTo>
                  <a:lnTo>
                    <a:pt x="86" y="213"/>
                  </a:lnTo>
                  <a:lnTo>
                    <a:pt x="84" y="213"/>
                  </a:lnTo>
                  <a:lnTo>
                    <a:pt x="82" y="213"/>
                  </a:lnTo>
                  <a:lnTo>
                    <a:pt x="80" y="213"/>
                  </a:lnTo>
                  <a:lnTo>
                    <a:pt x="78" y="213"/>
                  </a:lnTo>
                  <a:lnTo>
                    <a:pt x="78" y="215"/>
                  </a:lnTo>
                  <a:lnTo>
                    <a:pt x="76" y="213"/>
                  </a:lnTo>
                  <a:lnTo>
                    <a:pt x="74" y="213"/>
                  </a:lnTo>
                  <a:lnTo>
                    <a:pt x="72" y="213"/>
                  </a:lnTo>
                  <a:lnTo>
                    <a:pt x="70" y="213"/>
                  </a:lnTo>
                  <a:lnTo>
                    <a:pt x="70" y="215"/>
                  </a:lnTo>
                  <a:lnTo>
                    <a:pt x="68" y="215"/>
                  </a:lnTo>
                  <a:lnTo>
                    <a:pt x="66" y="215"/>
                  </a:lnTo>
                  <a:lnTo>
                    <a:pt x="64" y="215"/>
                  </a:lnTo>
                  <a:lnTo>
                    <a:pt x="62" y="217"/>
                  </a:lnTo>
                  <a:lnTo>
                    <a:pt x="60" y="219"/>
                  </a:lnTo>
                  <a:lnTo>
                    <a:pt x="59" y="219"/>
                  </a:lnTo>
                  <a:lnTo>
                    <a:pt x="57" y="221"/>
                  </a:lnTo>
                  <a:lnTo>
                    <a:pt x="55" y="221"/>
                  </a:lnTo>
                  <a:lnTo>
                    <a:pt x="53" y="221"/>
                  </a:lnTo>
                  <a:lnTo>
                    <a:pt x="51" y="221"/>
                  </a:lnTo>
                  <a:lnTo>
                    <a:pt x="49" y="219"/>
                  </a:lnTo>
                  <a:lnTo>
                    <a:pt x="47" y="217"/>
                  </a:lnTo>
                  <a:lnTo>
                    <a:pt x="45" y="217"/>
                  </a:lnTo>
                  <a:lnTo>
                    <a:pt x="47" y="217"/>
                  </a:lnTo>
                  <a:lnTo>
                    <a:pt x="47" y="215"/>
                  </a:lnTo>
                  <a:lnTo>
                    <a:pt x="45" y="215"/>
                  </a:lnTo>
                  <a:lnTo>
                    <a:pt x="45" y="213"/>
                  </a:lnTo>
                  <a:lnTo>
                    <a:pt x="43" y="215"/>
                  </a:lnTo>
                  <a:lnTo>
                    <a:pt x="43" y="213"/>
                  </a:lnTo>
                  <a:lnTo>
                    <a:pt x="41" y="213"/>
                  </a:lnTo>
                  <a:lnTo>
                    <a:pt x="39" y="213"/>
                  </a:lnTo>
                  <a:lnTo>
                    <a:pt x="37" y="213"/>
                  </a:lnTo>
                  <a:lnTo>
                    <a:pt x="37" y="211"/>
                  </a:lnTo>
                  <a:lnTo>
                    <a:pt x="37" y="209"/>
                  </a:lnTo>
                  <a:lnTo>
                    <a:pt x="37" y="207"/>
                  </a:lnTo>
                  <a:lnTo>
                    <a:pt x="35" y="207"/>
                  </a:lnTo>
                  <a:lnTo>
                    <a:pt x="33" y="207"/>
                  </a:lnTo>
                  <a:lnTo>
                    <a:pt x="31" y="207"/>
                  </a:lnTo>
                  <a:lnTo>
                    <a:pt x="31" y="209"/>
                  </a:lnTo>
                  <a:lnTo>
                    <a:pt x="31" y="211"/>
                  </a:lnTo>
                  <a:lnTo>
                    <a:pt x="31" y="213"/>
                  </a:lnTo>
                  <a:lnTo>
                    <a:pt x="31" y="211"/>
                  </a:lnTo>
                  <a:lnTo>
                    <a:pt x="29" y="207"/>
                  </a:lnTo>
                  <a:lnTo>
                    <a:pt x="31" y="205"/>
                  </a:lnTo>
                  <a:lnTo>
                    <a:pt x="31" y="204"/>
                  </a:lnTo>
                  <a:lnTo>
                    <a:pt x="31" y="202"/>
                  </a:lnTo>
                  <a:lnTo>
                    <a:pt x="29" y="198"/>
                  </a:lnTo>
                  <a:lnTo>
                    <a:pt x="29" y="196"/>
                  </a:lnTo>
                  <a:lnTo>
                    <a:pt x="27" y="196"/>
                  </a:lnTo>
                  <a:lnTo>
                    <a:pt x="27" y="194"/>
                  </a:lnTo>
                  <a:lnTo>
                    <a:pt x="25" y="194"/>
                  </a:lnTo>
                  <a:lnTo>
                    <a:pt x="25" y="192"/>
                  </a:lnTo>
                  <a:lnTo>
                    <a:pt x="25" y="190"/>
                  </a:lnTo>
                  <a:lnTo>
                    <a:pt x="24" y="188"/>
                  </a:lnTo>
                  <a:lnTo>
                    <a:pt x="24" y="190"/>
                  </a:lnTo>
                  <a:lnTo>
                    <a:pt x="22" y="188"/>
                  </a:lnTo>
                  <a:lnTo>
                    <a:pt x="22" y="186"/>
                  </a:lnTo>
                  <a:lnTo>
                    <a:pt x="24" y="184"/>
                  </a:lnTo>
                  <a:lnTo>
                    <a:pt x="25" y="184"/>
                  </a:lnTo>
                  <a:lnTo>
                    <a:pt x="29" y="182"/>
                  </a:lnTo>
                  <a:lnTo>
                    <a:pt x="29" y="180"/>
                  </a:lnTo>
                  <a:lnTo>
                    <a:pt x="29" y="176"/>
                  </a:lnTo>
                  <a:lnTo>
                    <a:pt x="29" y="174"/>
                  </a:lnTo>
                  <a:lnTo>
                    <a:pt x="29" y="172"/>
                  </a:lnTo>
                  <a:lnTo>
                    <a:pt x="29" y="170"/>
                  </a:lnTo>
                  <a:lnTo>
                    <a:pt x="29" y="169"/>
                  </a:lnTo>
                  <a:lnTo>
                    <a:pt x="27" y="167"/>
                  </a:lnTo>
                  <a:lnTo>
                    <a:pt x="27" y="165"/>
                  </a:lnTo>
                  <a:lnTo>
                    <a:pt x="25" y="163"/>
                  </a:lnTo>
                  <a:lnTo>
                    <a:pt x="24" y="159"/>
                  </a:lnTo>
                  <a:lnTo>
                    <a:pt x="22" y="159"/>
                  </a:lnTo>
                  <a:lnTo>
                    <a:pt x="22" y="157"/>
                  </a:lnTo>
                  <a:lnTo>
                    <a:pt x="20" y="155"/>
                  </a:lnTo>
                  <a:lnTo>
                    <a:pt x="18" y="151"/>
                  </a:lnTo>
                  <a:lnTo>
                    <a:pt x="16" y="147"/>
                  </a:lnTo>
                  <a:lnTo>
                    <a:pt x="16" y="145"/>
                  </a:lnTo>
                  <a:lnTo>
                    <a:pt x="14" y="143"/>
                  </a:lnTo>
                  <a:lnTo>
                    <a:pt x="12" y="141"/>
                  </a:lnTo>
                  <a:lnTo>
                    <a:pt x="12" y="139"/>
                  </a:lnTo>
                  <a:lnTo>
                    <a:pt x="12" y="136"/>
                  </a:lnTo>
                  <a:lnTo>
                    <a:pt x="10" y="134"/>
                  </a:lnTo>
                  <a:lnTo>
                    <a:pt x="10" y="132"/>
                  </a:lnTo>
                  <a:lnTo>
                    <a:pt x="10" y="130"/>
                  </a:lnTo>
                  <a:lnTo>
                    <a:pt x="8" y="128"/>
                  </a:lnTo>
                  <a:lnTo>
                    <a:pt x="8" y="124"/>
                  </a:lnTo>
                  <a:lnTo>
                    <a:pt x="6" y="124"/>
                  </a:lnTo>
                  <a:lnTo>
                    <a:pt x="6" y="120"/>
                  </a:lnTo>
                  <a:lnTo>
                    <a:pt x="2" y="116"/>
                  </a:lnTo>
                  <a:lnTo>
                    <a:pt x="0" y="112"/>
                  </a:lnTo>
                  <a:lnTo>
                    <a:pt x="0" y="110"/>
                  </a:lnTo>
                  <a:lnTo>
                    <a:pt x="2" y="108"/>
                  </a:lnTo>
                  <a:lnTo>
                    <a:pt x="4" y="108"/>
                  </a:lnTo>
                  <a:lnTo>
                    <a:pt x="4" y="106"/>
                  </a:lnTo>
                  <a:lnTo>
                    <a:pt x="6" y="104"/>
                  </a:lnTo>
                  <a:lnTo>
                    <a:pt x="6" y="103"/>
                  </a:lnTo>
                  <a:lnTo>
                    <a:pt x="6" y="101"/>
                  </a:lnTo>
                  <a:lnTo>
                    <a:pt x="10" y="101"/>
                  </a:lnTo>
                  <a:lnTo>
                    <a:pt x="10" y="103"/>
                  </a:lnTo>
                  <a:lnTo>
                    <a:pt x="12" y="103"/>
                  </a:lnTo>
                  <a:lnTo>
                    <a:pt x="12" y="104"/>
                  </a:lnTo>
                  <a:lnTo>
                    <a:pt x="14" y="104"/>
                  </a:lnTo>
                  <a:lnTo>
                    <a:pt x="14" y="106"/>
                  </a:lnTo>
                  <a:lnTo>
                    <a:pt x="14" y="108"/>
                  </a:lnTo>
                  <a:lnTo>
                    <a:pt x="14" y="110"/>
                  </a:lnTo>
                  <a:lnTo>
                    <a:pt x="14" y="112"/>
                  </a:lnTo>
                  <a:lnTo>
                    <a:pt x="16" y="112"/>
                  </a:lnTo>
                  <a:lnTo>
                    <a:pt x="18" y="112"/>
                  </a:lnTo>
                  <a:lnTo>
                    <a:pt x="18" y="114"/>
                  </a:lnTo>
                  <a:lnTo>
                    <a:pt x="20" y="114"/>
                  </a:lnTo>
                  <a:lnTo>
                    <a:pt x="24" y="114"/>
                  </a:lnTo>
                  <a:lnTo>
                    <a:pt x="25" y="114"/>
                  </a:lnTo>
                  <a:lnTo>
                    <a:pt x="25" y="116"/>
                  </a:lnTo>
                  <a:lnTo>
                    <a:pt x="27" y="116"/>
                  </a:lnTo>
                  <a:lnTo>
                    <a:pt x="29" y="116"/>
                  </a:lnTo>
                  <a:lnTo>
                    <a:pt x="35" y="114"/>
                  </a:lnTo>
                  <a:lnTo>
                    <a:pt x="39" y="116"/>
                  </a:lnTo>
                  <a:lnTo>
                    <a:pt x="41" y="116"/>
                  </a:lnTo>
                  <a:lnTo>
                    <a:pt x="43" y="116"/>
                  </a:lnTo>
                  <a:lnTo>
                    <a:pt x="45" y="116"/>
                  </a:lnTo>
                  <a:lnTo>
                    <a:pt x="45" y="114"/>
                  </a:lnTo>
                  <a:lnTo>
                    <a:pt x="45" y="112"/>
                  </a:lnTo>
                  <a:lnTo>
                    <a:pt x="47" y="112"/>
                  </a:lnTo>
                  <a:lnTo>
                    <a:pt x="49" y="112"/>
                  </a:lnTo>
                  <a:lnTo>
                    <a:pt x="49" y="110"/>
                  </a:lnTo>
                  <a:lnTo>
                    <a:pt x="53" y="108"/>
                  </a:lnTo>
                  <a:lnTo>
                    <a:pt x="57" y="108"/>
                  </a:lnTo>
                  <a:lnTo>
                    <a:pt x="57" y="106"/>
                  </a:lnTo>
                  <a:lnTo>
                    <a:pt x="57" y="101"/>
                  </a:lnTo>
                  <a:lnTo>
                    <a:pt x="57" y="99"/>
                  </a:lnTo>
                  <a:lnTo>
                    <a:pt x="57" y="93"/>
                  </a:lnTo>
                  <a:lnTo>
                    <a:pt x="57" y="91"/>
                  </a:lnTo>
                  <a:lnTo>
                    <a:pt x="57" y="89"/>
                  </a:lnTo>
                  <a:lnTo>
                    <a:pt x="57" y="83"/>
                  </a:lnTo>
                  <a:lnTo>
                    <a:pt x="57" y="73"/>
                  </a:lnTo>
                  <a:lnTo>
                    <a:pt x="57" y="64"/>
                  </a:lnTo>
                  <a:lnTo>
                    <a:pt x="57" y="60"/>
                  </a:lnTo>
                  <a:lnTo>
                    <a:pt x="57" y="56"/>
                  </a:lnTo>
                  <a:lnTo>
                    <a:pt x="57" y="52"/>
                  </a:lnTo>
                  <a:lnTo>
                    <a:pt x="57" y="50"/>
                  </a:lnTo>
                  <a:lnTo>
                    <a:pt x="57" y="46"/>
                  </a:lnTo>
                  <a:lnTo>
                    <a:pt x="57" y="44"/>
                  </a:lnTo>
                  <a:lnTo>
                    <a:pt x="57" y="46"/>
                  </a:lnTo>
                  <a:lnTo>
                    <a:pt x="59" y="46"/>
                  </a:lnTo>
                  <a:lnTo>
                    <a:pt x="60" y="46"/>
                  </a:lnTo>
                  <a:lnTo>
                    <a:pt x="60" y="48"/>
                  </a:lnTo>
                  <a:lnTo>
                    <a:pt x="62" y="50"/>
                  </a:lnTo>
                  <a:lnTo>
                    <a:pt x="64" y="52"/>
                  </a:lnTo>
                  <a:lnTo>
                    <a:pt x="64" y="54"/>
                  </a:lnTo>
                  <a:lnTo>
                    <a:pt x="66" y="56"/>
                  </a:lnTo>
                  <a:lnTo>
                    <a:pt x="68" y="58"/>
                  </a:lnTo>
                  <a:lnTo>
                    <a:pt x="68" y="60"/>
                  </a:lnTo>
                  <a:lnTo>
                    <a:pt x="68" y="62"/>
                  </a:lnTo>
                  <a:lnTo>
                    <a:pt x="70" y="64"/>
                  </a:lnTo>
                  <a:lnTo>
                    <a:pt x="70" y="68"/>
                  </a:lnTo>
                  <a:lnTo>
                    <a:pt x="70" y="69"/>
                  </a:lnTo>
                  <a:lnTo>
                    <a:pt x="68" y="71"/>
                  </a:lnTo>
                  <a:lnTo>
                    <a:pt x="66" y="73"/>
                  </a:lnTo>
                  <a:lnTo>
                    <a:pt x="66" y="75"/>
                  </a:lnTo>
                  <a:lnTo>
                    <a:pt x="66" y="79"/>
                  </a:lnTo>
                  <a:lnTo>
                    <a:pt x="68" y="81"/>
                  </a:lnTo>
                  <a:lnTo>
                    <a:pt x="70" y="81"/>
                  </a:lnTo>
                  <a:lnTo>
                    <a:pt x="70" y="79"/>
                  </a:lnTo>
                  <a:lnTo>
                    <a:pt x="72" y="79"/>
                  </a:lnTo>
                  <a:lnTo>
                    <a:pt x="72" y="81"/>
                  </a:lnTo>
                  <a:lnTo>
                    <a:pt x="74" y="81"/>
                  </a:lnTo>
                  <a:lnTo>
                    <a:pt x="76" y="81"/>
                  </a:lnTo>
                  <a:lnTo>
                    <a:pt x="78" y="79"/>
                  </a:lnTo>
                  <a:lnTo>
                    <a:pt x="80" y="79"/>
                  </a:lnTo>
                  <a:lnTo>
                    <a:pt x="80" y="81"/>
                  </a:lnTo>
                  <a:lnTo>
                    <a:pt x="82" y="81"/>
                  </a:lnTo>
                  <a:lnTo>
                    <a:pt x="84" y="81"/>
                  </a:lnTo>
                  <a:lnTo>
                    <a:pt x="84" y="79"/>
                  </a:lnTo>
                  <a:lnTo>
                    <a:pt x="86" y="79"/>
                  </a:lnTo>
                  <a:lnTo>
                    <a:pt x="86" y="77"/>
                  </a:lnTo>
                  <a:lnTo>
                    <a:pt x="88" y="77"/>
                  </a:lnTo>
                  <a:lnTo>
                    <a:pt x="90" y="77"/>
                  </a:lnTo>
                  <a:lnTo>
                    <a:pt x="92" y="75"/>
                  </a:lnTo>
                  <a:lnTo>
                    <a:pt x="92" y="73"/>
                  </a:lnTo>
                  <a:lnTo>
                    <a:pt x="93" y="71"/>
                  </a:lnTo>
                  <a:lnTo>
                    <a:pt x="95" y="71"/>
                  </a:lnTo>
                  <a:lnTo>
                    <a:pt x="95" y="69"/>
                  </a:lnTo>
                  <a:lnTo>
                    <a:pt x="99" y="68"/>
                  </a:lnTo>
                  <a:lnTo>
                    <a:pt x="99" y="66"/>
                  </a:lnTo>
                  <a:lnTo>
                    <a:pt x="101" y="64"/>
                  </a:lnTo>
                  <a:lnTo>
                    <a:pt x="101" y="62"/>
                  </a:lnTo>
                  <a:lnTo>
                    <a:pt x="101" y="60"/>
                  </a:lnTo>
                  <a:lnTo>
                    <a:pt x="101" y="58"/>
                  </a:lnTo>
                  <a:lnTo>
                    <a:pt x="103" y="56"/>
                  </a:lnTo>
                  <a:lnTo>
                    <a:pt x="105" y="54"/>
                  </a:lnTo>
                  <a:lnTo>
                    <a:pt x="107" y="54"/>
                  </a:lnTo>
                  <a:lnTo>
                    <a:pt x="109" y="54"/>
                  </a:lnTo>
                  <a:lnTo>
                    <a:pt x="113" y="54"/>
                  </a:lnTo>
                  <a:lnTo>
                    <a:pt x="115" y="56"/>
                  </a:lnTo>
                  <a:lnTo>
                    <a:pt x="117" y="56"/>
                  </a:lnTo>
                  <a:lnTo>
                    <a:pt x="119" y="58"/>
                  </a:lnTo>
                  <a:lnTo>
                    <a:pt x="119" y="60"/>
                  </a:lnTo>
                  <a:lnTo>
                    <a:pt x="121" y="60"/>
                  </a:lnTo>
                  <a:lnTo>
                    <a:pt x="123" y="60"/>
                  </a:lnTo>
                  <a:lnTo>
                    <a:pt x="125" y="60"/>
                  </a:lnTo>
                  <a:lnTo>
                    <a:pt x="125" y="62"/>
                  </a:lnTo>
                  <a:lnTo>
                    <a:pt x="127" y="62"/>
                  </a:lnTo>
                  <a:lnTo>
                    <a:pt x="128" y="62"/>
                  </a:lnTo>
                  <a:lnTo>
                    <a:pt x="130" y="62"/>
                  </a:lnTo>
                  <a:lnTo>
                    <a:pt x="132" y="64"/>
                  </a:lnTo>
                  <a:lnTo>
                    <a:pt x="134" y="64"/>
                  </a:lnTo>
                  <a:lnTo>
                    <a:pt x="134" y="62"/>
                  </a:lnTo>
                  <a:lnTo>
                    <a:pt x="136" y="62"/>
                  </a:lnTo>
                  <a:lnTo>
                    <a:pt x="138" y="62"/>
                  </a:lnTo>
                  <a:lnTo>
                    <a:pt x="140" y="62"/>
                  </a:lnTo>
                  <a:lnTo>
                    <a:pt x="142" y="62"/>
                  </a:lnTo>
                  <a:lnTo>
                    <a:pt x="144" y="62"/>
                  </a:lnTo>
                  <a:lnTo>
                    <a:pt x="146" y="60"/>
                  </a:lnTo>
                  <a:lnTo>
                    <a:pt x="146" y="58"/>
                  </a:lnTo>
                  <a:lnTo>
                    <a:pt x="148" y="56"/>
                  </a:lnTo>
                  <a:lnTo>
                    <a:pt x="150" y="52"/>
                  </a:lnTo>
                  <a:lnTo>
                    <a:pt x="150" y="50"/>
                  </a:lnTo>
                  <a:lnTo>
                    <a:pt x="152" y="46"/>
                  </a:lnTo>
                  <a:lnTo>
                    <a:pt x="152" y="44"/>
                  </a:lnTo>
                  <a:lnTo>
                    <a:pt x="154" y="44"/>
                  </a:lnTo>
                  <a:lnTo>
                    <a:pt x="156" y="42"/>
                  </a:lnTo>
                  <a:lnTo>
                    <a:pt x="158" y="42"/>
                  </a:lnTo>
                  <a:lnTo>
                    <a:pt x="160" y="42"/>
                  </a:lnTo>
                  <a:lnTo>
                    <a:pt x="161" y="40"/>
                  </a:lnTo>
                  <a:lnTo>
                    <a:pt x="161" y="38"/>
                  </a:lnTo>
                  <a:lnTo>
                    <a:pt x="165" y="36"/>
                  </a:lnTo>
                  <a:lnTo>
                    <a:pt x="167" y="36"/>
                  </a:lnTo>
                  <a:lnTo>
                    <a:pt x="167" y="33"/>
                  </a:lnTo>
                  <a:lnTo>
                    <a:pt x="167" y="31"/>
                  </a:lnTo>
                  <a:lnTo>
                    <a:pt x="169" y="27"/>
                  </a:lnTo>
                  <a:lnTo>
                    <a:pt x="169" y="25"/>
                  </a:lnTo>
                  <a:lnTo>
                    <a:pt x="171" y="25"/>
                  </a:lnTo>
                  <a:lnTo>
                    <a:pt x="171" y="23"/>
                  </a:lnTo>
                  <a:lnTo>
                    <a:pt x="175" y="21"/>
                  </a:lnTo>
                  <a:lnTo>
                    <a:pt x="177" y="21"/>
                  </a:lnTo>
                  <a:lnTo>
                    <a:pt x="179" y="19"/>
                  </a:lnTo>
                  <a:lnTo>
                    <a:pt x="181" y="17"/>
                  </a:lnTo>
                  <a:lnTo>
                    <a:pt x="185" y="15"/>
                  </a:lnTo>
                  <a:lnTo>
                    <a:pt x="185" y="13"/>
                  </a:lnTo>
                  <a:lnTo>
                    <a:pt x="187" y="11"/>
                  </a:lnTo>
                  <a:lnTo>
                    <a:pt x="187" y="9"/>
                  </a:lnTo>
                  <a:lnTo>
                    <a:pt x="189" y="9"/>
                  </a:lnTo>
                  <a:lnTo>
                    <a:pt x="191" y="7"/>
                  </a:lnTo>
                  <a:lnTo>
                    <a:pt x="193" y="7"/>
                  </a:lnTo>
                  <a:lnTo>
                    <a:pt x="194" y="7"/>
                  </a:lnTo>
                  <a:lnTo>
                    <a:pt x="198" y="5"/>
                  </a:lnTo>
                  <a:lnTo>
                    <a:pt x="200" y="5"/>
                  </a:lnTo>
                  <a:lnTo>
                    <a:pt x="200" y="3"/>
                  </a:lnTo>
                  <a:lnTo>
                    <a:pt x="202" y="2"/>
                  </a:lnTo>
                  <a:lnTo>
                    <a:pt x="206" y="2"/>
                  </a:lnTo>
                  <a:lnTo>
                    <a:pt x="208" y="0"/>
                  </a:lnTo>
                  <a:lnTo>
                    <a:pt x="212" y="0"/>
                  </a:lnTo>
                  <a:lnTo>
                    <a:pt x="214" y="0"/>
                  </a:lnTo>
                  <a:lnTo>
                    <a:pt x="214" y="2"/>
                  </a:lnTo>
                  <a:close/>
                  <a:moveTo>
                    <a:pt x="194" y="110"/>
                  </a:moveTo>
                  <a:lnTo>
                    <a:pt x="193" y="110"/>
                  </a:lnTo>
                  <a:lnTo>
                    <a:pt x="191" y="110"/>
                  </a:lnTo>
                  <a:lnTo>
                    <a:pt x="191" y="112"/>
                  </a:lnTo>
                  <a:lnTo>
                    <a:pt x="189" y="112"/>
                  </a:lnTo>
                  <a:lnTo>
                    <a:pt x="187" y="112"/>
                  </a:lnTo>
                  <a:lnTo>
                    <a:pt x="187" y="114"/>
                  </a:lnTo>
                  <a:lnTo>
                    <a:pt x="185" y="116"/>
                  </a:lnTo>
                  <a:lnTo>
                    <a:pt x="183" y="116"/>
                  </a:lnTo>
                  <a:lnTo>
                    <a:pt x="181" y="116"/>
                  </a:lnTo>
                  <a:lnTo>
                    <a:pt x="179" y="118"/>
                  </a:lnTo>
                  <a:lnTo>
                    <a:pt x="179" y="120"/>
                  </a:lnTo>
                  <a:lnTo>
                    <a:pt x="177" y="122"/>
                  </a:lnTo>
                  <a:lnTo>
                    <a:pt x="177" y="124"/>
                  </a:lnTo>
                  <a:lnTo>
                    <a:pt x="175" y="126"/>
                  </a:lnTo>
                  <a:lnTo>
                    <a:pt x="173" y="126"/>
                  </a:lnTo>
                  <a:lnTo>
                    <a:pt x="173" y="128"/>
                  </a:lnTo>
                  <a:lnTo>
                    <a:pt x="171" y="128"/>
                  </a:lnTo>
                  <a:lnTo>
                    <a:pt x="169" y="128"/>
                  </a:lnTo>
                  <a:lnTo>
                    <a:pt x="169" y="130"/>
                  </a:lnTo>
                  <a:lnTo>
                    <a:pt x="171" y="130"/>
                  </a:lnTo>
                  <a:lnTo>
                    <a:pt x="171" y="134"/>
                  </a:lnTo>
                  <a:lnTo>
                    <a:pt x="173" y="134"/>
                  </a:lnTo>
                  <a:lnTo>
                    <a:pt x="173" y="136"/>
                  </a:lnTo>
                  <a:lnTo>
                    <a:pt x="175" y="139"/>
                  </a:lnTo>
                  <a:lnTo>
                    <a:pt x="175" y="141"/>
                  </a:lnTo>
                  <a:lnTo>
                    <a:pt x="177" y="141"/>
                  </a:lnTo>
                  <a:lnTo>
                    <a:pt x="179" y="143"/>
                  </a:lnTo>
                  <a:lnTo>
                    <a:pt x="181" y="145"/>
                  </a:lnTo>
                  <a:lnTo>
                    <a:pt x="185" y="147"/>
                  </a:lnTo>
                  <a:lnTo>
                    <a:pt x="187" y="147"/>
                  </a:lnTo>
                  <a:lnTo>
                    <a:pt x="187" y="145"/>
                  </a:lnTo>
                  <a:lnTo>
                    <a:pt x="187" y="143"/>
                  </a:lnTo>
                  <a:lnTo>
                    <a:pt x="189" y="141"/>
                  </a:lnTo>
                  <a:lnTo>
                    <a:pt x="191" y="139"/>
                  </a:lnTo>
                  <a:lnTo>
                    <a:pt x="191" y="137"/>
                  </a:lnTo>
                  <a:lnTo>
                    <a:pt x="193" y="137"/>
                  </a:lnTo>
                  <a:lnTo>
                    <a:pt x="194" y="137"/>
                  </a:lnTo>
                  <a:lnTo>
                    <a:pt x="196" y="137"/>
                  </a:lnTo>
                  <a:lnTo>
                    <a:pt x="198" y="137"/>
                  </a:lnTo>
                  <a:lnTo>
                    <a:pt x="198" y="136"/>
                  </a:lnTo>
                  <a:lnTo>
                    <a:pt x="200" y="136"/>
                  </a:lnTo>
                  <a:lnTo>
                    <a:pt x="202" y="136"/>
                  </a:lnTo>
                  <a:lnTo>
                    <a:pt x="202" y="134"/>
                  </a:lnTo>
                  <a:lnTo>
                    <a:pt x="204" y="134"/>
                  </a:lnTo>
                  <a:lnTo>
                    <a:pt x="204" y="132"/>
                  </a:lnTo>
                  <a:lnTo>
                    <a:pt x="202" y="132"/>
                  </a:lnTo>
                  <a:lnTo>
                    <a:pt x="204" y="132"/>
                  </a:lnTo>
                  <a:lnTo>
                    <a:pt x="204" y="130"/>
                  </a:lnTo>
                  <a:lnTo>
                    <a:pt x="206" y="130"/>
                  </a:lnTo>
                  <a:lnTo>
                    <a:pt x="206" y="128"/>
                  </a:lnTo>
                  <a:lnTo>
                    <a:pt x="206" y="126"/>
                  </a:lnTo>
                  <a:lnTo>
                    <a:pt x="208" y="126"/>
                  </a:lnTo>
                  <a:lnTo>
                    <a:pt x="208" y="124"/>
                  </a:lnTo>
                  <a:lnTo>
                    <a:pt x="208" y="122"/>
                  </a:lnTo>
                  <a:lnTo>
                    <a:pt x="206" y="120"/>
                  </a:lnTo>
                  <a:lnTo>
                    <a:pt x="206" y="118"/>
                  </a:lnTo>
                  <a:lnTo>
                    <a:pt x="204" y="118"/>
                  </a:lnTo>
                  <a:lnTo>
                    <a:pt x="200" y="116"/>
                  </a:lnTo>
                  <a:lnTo>
                    <a:pt x="200" y="114"/>
                  </a:lnTo>
                  <a:lnTo>
                    <a:pt x="198" y="114"/>
                  </a:lnTo>
                  <a:lnTo>
                    <a:pt x="198" y="112"/>
                  </a:lnTo>
                  <a:lnTo>
                    <a:pt x="196" y="110"/>
                  </a:lnTo>
                  <a:lnTo>
                    <a:pt x="194" y="1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3" name="Somalia"/>
            <p:cNvSpPr>
              <a:spLocks/>
            </p:cNvSpPr>
            <p:nvPr/>
          </p:nvSpPr>
          <p:spPr bwMode="auto">
            <a:xfrm>
              <a:off x="6921489" y="3864392"/>
              <a:ext cx="330787" cy="437749"/>
            </a:xfrm>
            <a:custGeom>
              <a:avLst/>
              <a:gdLst>
                <a:gd name="T0" fmla="*/ 163 w 167"/>
                <a:gd name="T1" fmla="*/ 16 h 221"/>
                <a:gd name="T2" fmla="*/ 163 w 167"/>
                <a:gd name="T3" fmla="*/ 25 h 221"/>
                <a:gd name="T4" fmla="*/ 165 w 167"/>
                <a:gd name="T5" fmla="*/ 25 h 221"/>
                <a:gd name="T6" fmla="*/ 159 w 167"/>
                <a:gd name="T7" fmla="*/ 31 h 221"/>
                <a:gd name="T8" fmla="*/ 155 w 167"/>
                <a:gd name="T9" fmla="*/ 45 h 221"/>
                <a:gd name="T10" fmla="*/ 149 w 167"/>
                <a:gd name="T11" fmla="*/ 56 h 221"/>
                <a:gd name="T12" fmla="*/ 145 w 167"/>
                <a:gd name="T13" fmla="*/ 62 h 221"/>
                <a:gd name="T14" fmla="*/ 139 w 167"/>
                <a:gd name="T15" fmla="*/ 70 h 221"/>
                <a:gd name="T16" fmla="*/ 134 w 167"/>
                <a:gd name="T17" fmla="*/ 80 h 221"/>
                <a:gd name="T18" fmla="*/ 130 w 167"/>
                <a:gd name="T19" fmla="*/ 91 h 221"/>
                <a:gd name="T20" fmla="*/ 124 w 167"/>
                <a:gd name="T21" fmla="*/ 101 h 221"/>
                <a:gd name="T22" fmla="*/ 116 w 167"/>
                <a:gd name="T23" fmla="*/ 113 h 221"/>
                <a:gd name="T24" fmla="*/ 112 w 167"/>
                <a:gd name="T25" fmla="*/ 122 h 221"/>
                <a:gd name="T26" fmla="*/ 104 w 167"/>
                <a:gd name="T27" fmla="*/ 128 h 221"/>
                <a:gd name="T28" fmla="*/ 97 w 167"/>
                <a:gd name="T29" fmla="*/ 138 h 221"/>
                <a:gd name="T30" fmla="*/ 85 w 167"/>
                <a:gd name="T31" fmla="*/ 150 h 221"/>
                <a:gd name="T32" fmla="*/ 77 w 167"/>
                <a:gd name="T33" fmla="*/ 155 h 221"/>
                <a:gd name="T34" fmla="*/ 71 w 167"/>
                <a:gd name="T35" fmla="*/ 159 h 221"/>
                <a:gd name="T36" fmla="*/ 64 w 167"/>
                <a:gd name="T37" fmla="*/ 165 h 221"/>
                <a:gd name="T38" fmla="*/ 50 w 167"/>
                <a:gd name="T39" fmla="*/ 175 h 221"/>
                <a:gd name="T40" fmla="*/ 42 w 167"/>
                <a:gd name="T41" fmla="*/ 181 h 221"/>
                <a:gd name="T42" fmla="*/ 31 w 167"/>
                <a:gd name="T43" fmla="*/ 192 h 221"/>
                <a:gd name="T44" fmla="*/ 25 w 167"/>
                <a:gd name="T45" fmla="*/ 200 h 221"/>
                <a:gd name="T46" fmla="*/ 19 w 167"/>
                <a:gd name="T47" fmla="*/ 206 h 221"/>
                <a:gd name="T48" fmla="*/ 9 w 167"/>
                <a:gd name="T49" fmla="*/ 218 h 221"/>
                <a:gd name="T50" fmla="*/ 5 w 167"/>
                <a:gd name="T51" fmla="*/ 216 h 221"/>
                <a:gd name="T52" fmla="*/ 0 w 167"/>
                <a:gd name="T53" fmla="*/ 157 h 221"/>
                <a:gd name="T54" fmla="*/ 13 w 167"/>
                <a:gd name="T55" fmla="*/ 130 h 221"/>
                <a:gd name="T56" fmla="*/ 21 w 167"/>
                <a:gd name="T57" fmla="*/ 126 h 221"/>
                <a:gd name="T58" fmla="*/ 31 w 167"/>
                <a:gd name="T59" fmla="*/ 124 h 221"/>
                <a:gd name="T60" fmla="*/ 38 w 167"/>
                <a:gd name="T61" fmla="*/ 117 h 221"/>
                <a:gd name="T62" fmla="*/ 48 w 167"/>
                <a:gd name="T63" fmla="*/ 115 h 221"/>
                <a:gd name="T64" fmla="*/ 62 w 167"/>
                <a:gd name="T65" fmla="*/ 115 h 221"/>
                <a:gd name="T66" fmla="*/ 75 w 167"/>
                <a:gd name="T67" fmla="*/ 101 h 221"/>
                <a:gd name="T68" fmla="*/ 104 w 167"/>
                <a:gd name="T69" fmla="*/ 72 h 221"/>
                <a:gd name="T70" fmla="*/ 110 w 167"/>
                <a:gd name="T71" fmla="*/ 66 h 221"/>
                <a:gd name="T72" fmla="*/ 93 w 167"/>
                <a:gd name="T73" fmla="*/ 64 h 221"/>
                <a:gd name="T74" fmla="*/ 69 w 167"/>
                <a:gd name="T75" fmla="*/ 56 h 221"/>
                <a:gd name="T76" fmla="*/ 42 w 167"/>
                <a:gd name="T77" fmla="*/ 45 h 221"/>
                <a:gd name="T78" fmla="*/ 38 w 167"/>
                <a:gd name="T79" fmla="*/ 41 h 221"/>
                <a:gd name="T80" fmla="*/ 35 w 167"/>
                <a:gd name="T81" fmla="*/ 35 h 221"/>
                <a:gd name="T82" fmla="*/ 29 w 167"/>
                <a:gd name="T83" fmla="*/ 29 h 221"/>
                <a:gd name="T84" fmla="*/ 25 w 167"/>
                <a:gd name="T85" fmla="*/ 23 h 221"/>
                <a:gd name="T86" fmla="*/ 33 w 167"/>
                <a:gd name="T87" fmla="*/ 14 h 221"/>
                <a:gd name="T88" fmla="*/ 38 w 167"/>
                <a:gd name="T89" fmla="*/ 14 h 221"/>
                <a:gd name="T90" fmla="*/ 50 w 167"/>
                <a:gd name="T91" fmla="*/ 25 h 221"/>
                <a:gd name="T92" fmla="*/ 58 w 167"/>
                <a:gd name="T93" fmla="*/ 25 h 221"/>
                <a:gd name="T94" fmla="*/ 68 w 167"/>
                <a:gd name="T95" fmla="*/ 23 h 221"/>
                <a:gd name="T96" fmla="*/ 77 w 167"/>
                <a:gd name="T97" fmla="*/ 19 h 221"/>
                <a:gd name="T98" fmla="*/ 83 w 167"/>
                <a:gd name="T99" fmla="*/ 21 h 221"/>
                <a:gd name="T100" fmla="*/ 95 w 167"/>
                <a:gd name="T101" fmla="*/ 18 h 221"/>
                <a:gd name="T102" fmla="*/ 104 w 167"/>
                <a:gd name="T103" fmla="*/ 14 h 221"/>
                <a:gd name="T104" fmla="*/ 114 w 167"/>
                <a:gd name="T105" fmla="*/ 14 h 221"/>
                <a:gd name="T106" fmla="*/ 126 w 167"/>
                <a:gd name="T107" fmla="*/ 12 h 221"/>
                <a:gd name="T108" fmla="*/ 136 w 167"/>
                <a:gd name="T109" fmla="*/ 10 h 221"/>
                <a:gd name="T110" fmla="*/ 151 w 167"/>
                <a:gd name="T111" fmla="*/ 6 h 221"/>
                <a:gd name="T112" fmla="*/ 159 w 167"/>
                <a:gd name="T113" fmla="*/ 2 h 221"/>
                <a:gd name="T114" fmla="*/ 161 w 167"/>
                <a:gd name="T115"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7" h="221">
                  <a:moveTo>
                    <a:pt x="161" y="8"/>
                  </a:moveTo>
                  <a:lnTo>
                    <a:pt x="161" y="12"/>
                  </a:lnTo>
                  <a:lnTo>
                    <a:pt x="161" y="14"/>
                  </a:lnTo>
                  <a:lnTo>
                    <a:pt x="163" y="14"/>
                  </a:lnTo>
                  <a:lnTo>
                    <a:pt x="163" y="16"/>
                  </a:lnTo>
                  <a:lnTo>
                    <a:pt x="161" y="18"/>
                  </a:lnTo>
                  <a:lnTo>
                    <a:pt x="163" y="21"/>
                  </a:lnTo>
                  <a:lnTo>
                    <a:pt x="163" y="23"/>
                  </a:lnTo>
                  <a:lnTo>
                    <a:pt x="161" y="25"/>
                  </a:lnTo>
                  <a:lnTo>
                    <a:pt x="163" y="25"/>
                  </a:lnTo>
                  <a:lnTo>
                    <a:pt x="163" y="23"/>
                  </a:lnTo>
                  <a:lnTo>
                    <a:pt x="167" y="25"/>
                  </a:lnTo>
                  <a:lnTo>
                    <a:pt x="167" y="27"/>
                  </a:lnTo>
                  <a:lnTo>
                    <a:pt x="165" y="27"/>
                  </a:lnTo>
                  <a:lnTo>
                    <a:pt x="165" y="25"/>
                  </a:lnTo>
                  <a:lnTo>
                    <a:pt x="163" y="25"/>
                  </a:lnTo>
                  <a:lnTo>
                    <a:pt x="163" y="27"/>
                  </a:lnTo>
                  <a:lnTo>
                    <a:pt x="161" y="27"/>
                  </a:lnTo>
                  <a:lnTo>
                    <a:pt x="159" y="27"/>
                  </a:lnTo>
                  <a:lnTo>
                    <a:pt x="159" y="31"/>
                  </a:lnTo>
                  <a:lnTo>
                    <a:pt x="159" y="33"/>
                  </a:lnTo>
                  <a:lnTo>
                    <a:pt x="157" y="39"/>
                  </a:lnTo>
                  <a:lnTo>
                    <a:pt x="157" y="41"/>
                  </a:lnTo>
                  <a:lnTo>
                    <a:pt x="157" y="43"/>
                  </a:lnTo>
                  <a:lnTo>
                    <a:pt x="155" y="45"/>
                  </a:lnTo>
                  <a:lnTo>
                    <a:pt x="155" y="47"/>
                  </a:lnTo>
                  <a:lnTo>
                    <a:pt x="155" y="49"/>
                  </a:lnTo>
                  <a:lnTo>
                    <a:pt x="153" y="49"/>
                  </a:lnTo>
                  <a:lnTo>
                    <a:pt x="151" y="51"/>
                  </a:lnTo>
                  <a:lnTo>
                    <a:pt x="149" y="56"/>
                  </a:lnTo>
                  <a:lnTo>
                    <a:pt x="149" y="58"/>
                  </a:lnTo>
                  <a:lnTo>
                    <a:pt x="147" y="58"/>
                  </a:lnTo>
                  <a:lnTo>
                    <a:pt x="147" y="60"/>
                  </a:lnTo>
                  <a:lnTo>
                    <a:pt x="145" y="60"/>
                  </a:lnTo>
                  <a:lnTo>
                    <a:pt x="145" y="62"/>
                  </a:lnTo>
                  <a:lnTo>
                    <a:pt x="145" y="64"/>
                  </a:lnTo>
                  <a:lnTo>
                    <a:pt x="143" y="64"/>
                  </a:lnTo>
                  <a:lnTo>
                    <a:pt x="141" y="66"/>
                  </a:lnTo>
                  <a:lnTo>
                    <a:pt x="141" y="68"/>
                  </a:lnTo>
                  <a:lnTo>
                    <a:pt x="139" y="70"/>
                  </a:lnTo>
                  <a:lnTo>
                    <a:pt x="139" y="72"/>
                  </a:lnTo>
                  <a:lnTo>
                    <a:pt x="137" y="74"/>
                  </a:lnTo>
                  <a:lnTo>
                    <a:pt x="137" y="76"/>
                  </a:lnTo>
                  <a:lnTo>
                    <a:pt x="136" y="78"/>
                  </a:lnTo>
                  <a:lnTo>
                    <a:pt x="134" y="80"/>
                  </a:lnTo>
                  <a:lnTo>
                    <a:pt x="134" y="82"/>
                  </a:lnTo>
                  <a:lnTo>
                    <a:pt x="132" y="84"/>
                  </a:lnTo>
                  <a:lnTo>
                    <a:pt x="132" y="86"/>
                  </a:lnTo>
                  <a:lnTo>
                    <a:pt x="130" y="89"/>
                  </a:lnTo>
                  <a:lnTo>
                    <a:pt x="130" y="91"/>
                  </a:lnTo>
                  <a:lnTo>
                    <a:pt x="130" y="93"/>
                  </a:lnTo>
                  <a:lnTo>
                    <a:pt x="128" y="93"/>
                  </a:lnTo>
                  <a:lnTo>
                    <a:pt x="128" y="95"/>
                  </a:lnTo>
                  <a:lnTo>
                    <a:pt x="126" y="101"/>
                  </a:lnTo>
                  <a:lnTo>
                    <a:pt x="124" y="101"/>
                  </a:lnTo>
                  <a:lnTo>
                    <a:pt x="122" y="105"/>
                  </a:lnTo>
                  <a:lnTo>
                    <a:pt x="122" y="107"/>
                  </a:lnTo>
                  <a:lnTo>
                    <a:pt x="120" y="109"/>
                  </a:lnTo>
                  <a:lnTo>
                    <a:pt x="118" y="111"/>
                  </a:lnTo>
                  <a:lnTo>
                    <a:pt x="116" y="113"/>
                  </a:lnTo>
                  <a:lnTo>
                    <a:pt x="114" y="115"/>
                  </a:lnTo>
                  <a:lnTo>
                    <a:pt x="114" y="117"/>
                  </a:lnTo>
                  <a:lnTo>
                    <a:pt x="114" y="119"/>
                  </a:lnTo>
                  <a:lnTo>
                    <a:pt x="112" y="120"/>
                  </a:lnTo>
                  <a:lnTo>
                    <a:pt x="112" y="122"/>
                  </a:lnTo>
                  <a:lnTo>
                    <a:pt x="110" y="122"/>
                  </a:lnTo>
                  <a:lnTo>
                    <a:pt x="110" y="124"/>
                  </a:lnTo>
                  <a:lnTo>
                    <a:pt x="106" y="126"/>
                  </a:lnTo>
                  <a:lnTo>
                    <a:pt x="106" y="128"/>
                  </a:lnTo>
                  <a:lnTo>
                    <a:pt x="104" y="128"/>
                  </a:lnTo>
                  <a:lnTo>
                    <a:pt x="104" y="130"/>
                  </a:lnTo>
                  <a:lnTo>
                    <a:pt x="103" y="132"/>
                  </a:lnTo>
                  <a:lnTo>
                    <a:pt x="101" y="132"/>
                  </a:lnTo>
                  <a:lnTo>
                    <a:pt x="99" y="136"/>
                  </a:lnTo>
                  <a:lnTo>
                    <a:pt x="97" y="138"/>
                  </a:lnTo>
                  <a:lnTo>
                    <a:pt x="93" y="142"/>
                  </a:lnTo>
                  <a:lnTo>
                    <a:pt x="91" y="144"/>
                  </a:lnTo>
                  <a:lnTo>
                    <a:pt x="89" y="148"/>
                  </a:lnTo>
                  <a:lnTo>
                    <a:pt x="87" y="148"/>
                  </a:lnTo>
                  <a:lnTo>
                    <a:pt x="85" y="150"/>
                  </a:lnTo>
                  <a:lnTo>
                    <a:pt x="83" y="152"/>
                  </a:lnTo>
                  <a:lnTo>
                    <a:pt x="83" y="154"/>
                  </a:lnTo>
                  <a:lnTo>
                    <a:pt x="81" y="154"/>
                  </a:lnTo>
                  <a:lnTo>
                    <a:pt x="79" y="155"/>
                  </a:lnTo>
                  <a:lnTo>
                    <a:pt x="77" y="155"/>
                  </a:lnTo>
                  <a:lnTo>
                    <a:pt x="77" y="157"/>
                  </a:lnTo>
                  <a:lnTo>
                    <a:pt x="75" y="157"/>
                  </a:lnTo>
                  <a:lnTo>
                    <a:pt x="75" y="159"/>
                  </a:lnTo>
                  <a:lnTo>
                    <a:pt x="73" y="159"/>
                  </a:lnTo>
                  <a:lnTo>
                    <a:pt x="71" y="159"/>
                  </a:lnTo>
                  <a:lnTo>
                    <a:pt x="69" y="161"/>
                  </a:lnTo>
                  <a:lnTo>
                    <a:pt x="68" y="163"/>
                  </a:lnTo>
                  <a:lnTo>
                    <a:pt x="66" y="163"/>
                  </a:lnTo>
                  <a:lnTo>
                    <a:pt x="64" y="163"/>
                  </a:lnTo>
                  <a:lnTo>
                    <a:pt x="64" y="165"/>
                  </a:lnTo>
                  <a:lnTo>
                    <a:pt x="62" y="165"/>
                  </a:lnTo>
                  <a:lnTo>
                    <a:pt x="58" y="169"/>
                  </a:lnTo>
                  <a:lnTo>
                    <a:pt x="56" y="169"/>
                  </a:lnTo>
                  <a:lnTo>
                    <a:pt x="52" y="171"/>
                  </a:lnTo>
                  <a:lnTo>
                    <a:pt x="50" y="175"/>
                  </a:lnTo>
                  <a:lnTo>
                    <a:pt x="48" y="175"/>
                  </a:lnTo>
                  <a:lnTo>
                    <a:pt x="48" y="177"/>
                  </a:lnTo>
                  <a:lnTo>
                    <a:pt x="46" y="179"/>
                  </a:lnTo>
                  <a:lnTo>
                    <a:pt x="44" y="179"/>
                  </a:lnTo>
                  <a:lnTo>
                    <a:pt x="42" y="181"/>
                  </a:lnTo>
                  <a:lnTo>
                    <a:pt x="38" y="185"/>
                  </a:lnTo>
                  <a:lnTo>
                    <a:pt x="36" y="187"/>
                  </a:lnTo>
                  <a:lnTo>
                    <a:pt x="35" y="188"/>
                  </a:lnTo>
                  <a:lnTo>
                    <a:pt x="33" y="190"/>
                  </a:lnTo>
                  <a:lnTo>
                    <a:pt x="31" y="192"/>
                  </a:lnTo>
                  <a:lnTo>
                    <a:pt x="29" y="194"/>
                  </a:lnTo>
                  <a:lnTo>
                    <a:pt x="29" y="196"/>
                  </a:lnTo>
                  <a:lnTo>
                    <a:pt x="27" y="196"/>
                  </a:lnTo>
                  <a:lnTo>
                    <a:pt x="25" y="198"/>
                  </a:lnTo>
                  <a:lnTo>
                    <a:pt x="25" y="200"/>
                  </a:lnTo>
                  <a:lnTo>
                    <a:pt x="23" y="200"/>
                  </a:lnTo>
                  <a:lnTo>
                    <a:pt x="23" y="202"/>
                  </a:lnTo>
                  <a:lnTo>
                    <a:pt x="21" y="202"/>
                  </a:lnTo>
                  <a:lnTo>
                    <a:pt x="19" y="204"/>
                  </a:lnTo>
                  <a:lnTo>
                    <a:pt x="19" y="206"/>
                  </a:lnTo>
                  <a:lnTo>
                    <a:pt x="17" y="208"/>
                  </a:lnTo>
                  <a:lnTo>
                    <a:pt x="15" y="210"/>
                  </a:lnTo>
                  <a:lnTo>
                    <a:pt x="13" y="212"/>
                  </a:lnTo>
                  <a:lnTo>
                    <a:pt x="11" y="216"/>
                  </a:lnTo>
                  <a:lnTo>
                    <a:pt x="9" y="218"/>
                  </a:lnTo>
                  <a:lnTo>
                    <a:pt x="9" y="220"/>
                  </a:lnTo>
                  <a:lnTo>
                    <a:pt x="9" y="221"/>
                  </a:lnTo>
                  <a:lnTo>
                    <a:pt x="7" y="221"/>
                  </a:lnTo>
                  <a:lnTo>
                    <a:pt x="7" y="220"/>
                  </a:lnTo>
                  <a:lnTo>
                    <a:pt x="5" y="216"/>
                  </a:lnTo>
                  <a:lnTo>
                    <a:pt x="1" y="212"/>
                  </a:lnTo>
                  <a:lnTo>
                    <a:pt x="0" y="208"/>
                  </a:lnTo>
                  <a:lnTo>
                    <a:pt x="0" y="194"/>
                  </a:lnTo>
                  <a:lnTo>
                    <a:pt x="0" y="173"/>
                  </a:lnTo>
                  <a:lnTo>
                    <a:pt x="0" y="157"/>
                  </a:lnTo>
                  <a:lnTo>
                    <a:pt x="0" y="152"/>
                  </a:lnTo>
                  <a:lnTo>
                    <a:pt x="0" y="150"/>
                  </a:lnTo>
                  <a:lnTo>
                    <a:pt x="3" y="144"/>
                  </a:lnTo>
                  <a:lnTo>
                    <a:pt x="11" y="132"/>
                  </a:lnTo>
                  <a:lnTo>
                    <a:pt x="13" y="130"/>
                  </a:lnTo>
                  <a:lnTo>
                    <a:pt x="13" y="128"/>
                  </a:lnTo>
                  <a:lnTo>
                    <a:pt x="15" y="128"/>
                  </a:lnTo>
                  <a:lnTo>
                    <a:pt x="17" y="126"/>
                  </a:lnTo>
                  <a:lnTo>
                    <a:pt x="19" y="126"/>
                  </a:lnTo>
                  <a:lnTo>
                    <a:pt x="21" y="126"/>
                  </a:lnTo>
                  <a:lnTo>
                    <a:pt x="23" y="126"/>
                  </a:lnTo>
                  <a:lnTo>
                    <a:pt x="25" y="126"/>
                  </a:lnTo>
                  <a:lnTo>
                    <a:pt x="27" y="126"/>
                  </a:lnTo>
                  <a:lnTo>
                    <a:pt x="29" y="124"/>
                  </a:lnTo>
                  <a:lnTo>
                    <a:pt x="31" y="124"/>
                  </a:lnTo>
                  <a:lnTo>
                    <a:pt x="31" y="122"/>
                  </a:lnTo>
                  <a:lnTo>
                    <a:pt x="33" y="120"/>
                  </a:lnTo>
                  <a:lnTo>
                    <a:pt x="35" y="119"/>
                  </a:lnTo>
                  <a:lnTo>
                    <a:pt x="36" y="119"/>
                  </a:lnTo>
                  <a:lnTo>
                    <a:pt x="38" y="117"/>
                  </a:lnTo>
                  <a:lnTo>
                    <a:pt x="40" y="117"/>
                  </a:lnTo>
                  <a:lnTo>
                    <a:pt x="42" y="115"/>
                  </a:lnTo>
                  <a:lnTo>
                    <a:pt x="44" y="115"/>
                  </a:lnTo>
                  <a:lnTo>
                    <a:pt x="46" y="115"/>
                  </a:lnTo>
                  <a:lnTo>
                    <a:pt x="48" y="115"/>
                  </a:lnTo>
                  <a:lnTo>
                    <a:pt x="50" y="115"/>
                  </a:lnTo>
                  <a:lnTo>
                    <a:pt x="52" y="115"/>
                  </a:lnTo>
                  <a:lnTo>
                    <a:pt x="54" y="115"/>
                  </a:lnTo>
                  <a:lnTo>
                    <a:pt x="56" y="115"/>
                  </a:lnTo>
                  <a:lnTo>
                    <a:pt x="62" y="115"/>
                  </a:lnTo>
                  <a:lnTo>
                    <a:pt x="64" y="115"/>
                  </a:lnTo>
                  <a:lnTo>
                    <a:pt x="66" y="113"/>
                  </a:lnTo>
                  <a:lnTo>
                    <a:pt x="69" y="109"/>
                  </a:lnTo>
                  <a:lnTo>
                    <a:pt x="71" y="107"/>
                  </a:lnTo>
                  <a:lnTo>
                    <a:pt x="75" y="101"/>
                  </a:lnTo>
                  <a:lnTo>
                    <a:pt x="79" y="97"/>
                  </a:lnTo>
                  <a:lnTo>
                    <a:pt x="81" y="95"/>
                  </a:lnTo>
                  <a:lnTo>
                    <a:pt x="89" y="87"/>
                  </a:lnTo>
                  <a:lnTo>
                    <a:pt x="95" y="82"/>
                  </a:lnTo>
                  <a:lnTo>
                    <a:pt x="104" y="72"/>
                  </a:lnTo>
                  <a:lnTo>
                    <a:pt x="106" y="70"/>
                  </a:lnTo>
                  <a:lnTo>
                    <a:pt x="108" y="68"/>
                  </a:lnTo>
                  <a:lnTo>
                    <a:pt x="110" y="66"/>
                  </a:lnTo>
                  <a:lnTo>
                    <a:pt x="112" y="66"/>
                  </a:lnTo>
                  <a:lnTo>
                    <a:pt x="110" y="66"/>
                  </a:lnTo>
                  <a:lnTo>
                    <a:pt x="108" y="66"/>
                  </a:lnTo>
                  <a:lnTo>
                    <a:pt x="104" y="66"/>
                  </a:lnTo>
                  <a:lnTo>
                    <a:pt x="97" y="66"/>
                  </a:lnTo>
                  <a:lnTo>
                    <a:pt x="95" y="66"/>
                  </a:lnTo>
                  <a:lnTo>
                    <a:pt x="93" y="64"/>
                  </a:lnTo>
                  <a:lnTo>
                    <a:pt x="89" y="62"/>
                  </a:lnTo>
                  <a:lnTo>
                    <a:pt x="85" y="62"/>
                  </a:lnTo>
                  <a:lnTo>
                    <a:pt x="81" y="60"/>
                  </a:lnTo>
                  <a:lnTo>
                    <a:pt x="73" y="58"/>
                  </a:lnTo>
                  <a:lnTo>
                    <a:pt x="69" y="56"/>
                  </a:lnTo>
                  <a:lnTo>
                    <a:pt x="66" y="56"/>
                  </a:lnTo>
                  <a:lnTo>
                    <a:pt x="64" y="54"/>
                  </a:lnTo>
                  <a:lnTo>
                    <a:pt x="58" y="53"/>
                  </a:lnTo>
                  <a:lnTo>
                    <a:pt x="48" y="49"/>
                  </a:lnTo>
                  <a:lnTo>
                    <a:pt x="42" y="45"/>
                  </a:lnTo>
                  <a:lnTo>
                    <a:pt x="40" y="43"/>
                  </a:lnTo>
                  <a:lnTo>
                    <a:pt x="40" y="45"/>
                  </a:lnTo>
                  <a:lnTo>
                    <a:pt x="40" y="43"/>
                  </a:lnTo>
                  <a:lnTo>
                    <a:pt x="38" y="43"/>
                  </a:lnTo>
                  <a:lnTo>
                    <a:pt x="38" y="41"/>
                  </a:lnTo>
                  <a:lnTo>
                    <a:pt x="36" y="41"/>
                  </a:lnTo>
                  <a:lnTo>
                    <a:pt x="36" y="39"/>
                  </a:lnTo>
                  <a:lnTo>
                    <a:pt x="35" y="39"/>
                  </a:lnTo>
                  <a:lnTo>
                    <a:pt x="35" y="37"/>
                  </a:lnTo>
                  <a:lnTo>
                    <a:pt x="35" y="35"/>
                  </a:lnTo>
                  <a:lnTo>
                    <a:pt x="33" y="35"/>
                  </a:lnTo>
                  <a:lnTo>
                    <a:pt x="33" y="33"/>
                  </a:lnTo>
                  <a:lnTo>
                    <a:pt x="31" y="31"/>
                  </a:lnTo>
                  <a:lnTo>
                    <a:pt x="29" y="31"/>
                  </a:lnTo>
                  <a:lnTo>
                    <a:pt x="29" y="29"/>
                  </a:lnTo>
                  <a:lnTo>
                    <a:pt x="29" y="27"/>
                  </a:lnTo>
                  <a:lnTo>
                    <a:pt x="29" y="25"/>
                  </a:lnTo>
                  <a:lnTo>
                    <a:pt x="27" y="25"/>
                  </a:lnTo>
                  <a:lnTo>
                    <a:pt x="27" y="23"/>
                  </a:lnTo>
                  <a:lnTo>
                    <a:pt x="25" y="23"/>
                  </a:lnTo>
                  <a:lnTo>
                    <a:pt x="27" y="19"/>
                  </a:lnTo>
                  <a:lnTo>
                    <a:pt x="29" y="19"/>
                  </a:lnTo>
                  <a:lnTo>
                    <a:pt x="31" y="18"/>
                  </a:lnTo>
                  <a:lnTo>
                    <a:pt x="31" y="16"/>
                  </a:lnTo>
                  <a:lnTo>
                    <a:pt x="33" y="14"/>
                  </a:lnTo>
                  <a:lnTo>
                    <a:pt x="35" y="12"/>
                  </a:lnTo>
                  <a:lnTo>
                    <a:pt x="35" y="10"/>
                  </a:lnTo>
                  <a:lnTo>
                    <a:pt x="36" y="10"/>
                  </a:lnTo>
                  <a:lnTo>
                    <a:pt x="38" y="12"/>
                  </a:lnTo>
                  <a:lnTo>
                    <a:pt x="38" y="14"/>
                  </a:lnTo>
                  <a:lnTo>
                    <a:pt x="40" y="16"/>
                  </a:lnTo>
                  <a:lnTo>
                    <a:pt x="42" y="18"/>
                  </a:lnTo>
                  <a:lnTo>
                    <a:pt x="44" y="19"/>
                  </a:lnTo>
                  <a:lnTo>
                    <a:pt x="46" y="21"/>
                  </a:lnTo>
                  <a:lnTo>
                    <a:pt x="50" y="25"/>
                  </a:lnTo>
                  <a:lnTo>
                    <a:pt x="52" y="25"/>
                  </a:lnTo>
                  <a:lnTo>
                    <a:pt x="54" y="27"/>
                  </a:lnTo>
                  <a:lnTo>
                    <a:pt x="56" y="27"/>
                  </a:lnTo>
                  <a:lnTo>
                    <a:pt x="56" y="25"/>
                  </a:lnTo>
                  <a:lnTo>
                    <a:pt x="58" y="25"/>
                  </a:lnTo>
                  <a:lnTo>
                    <a:pt x="60" y="25"/>
                  </a:lnTo>
                  <a:lnTo>
                    <a:pt x="62" y="25"/>
                  </a:lnTo>
                  <a:lnTo>
                    <a:pt x="64" y="25"/>
                  </a:lnTo>
                  <a:lnTo>
                    <a:pt x="66" y="25"/>
                  </a:lnTo>
                  <a:lnTo>
                    <a:pt x="68" y="23"/>
                  </a:lnTo>
                  <a:lnTo>
                    <a:pt x="69" y="21"/>
                  </a:lnTo>
                  <a:lnTo>
                    <a:pt x="71" y="21"/>
                  </a:lnTo>
                  <a:lnTo>
                    <a:pt x="73" y="21"/>
                  </a:lnTo>
                  <a:lnTo>
                    <a:pt x="75" y="19"/>
                  </a:lnTo>
                  <a:lnTo>
                    <a:pt x="77" y="19"/>
                  </a:lnTo>
                  <a:lnTo>
                    <a:pt x="79" y="19"/>
                  </a:lnTo>
                  <a:lnTo>
                    <a:pt x="81" y="21"/>
                  </a:lnTo>
                  <a:lnTo>
                    <a:pt x="81" y="19"/>
                  </a:lnTo>
                  <a:lnTo>
                    <a:pt x="83" y="19"/>
                  </a:lnTo>
                  <a:lnTo>
                    <a:pt x="83" y="21"/>
                  </a:lnTo>
                  <a:lnTo>
                    <a:pt x="85" y="21"/>
                  </a:lnTo>
                  <a:lnTo>
                    <a:pt x="87" y="21"/>
                  </a:lnTo>
                  <a:lnTo>
                    <a:pt x="89" y="21"/>
                  </a:lnTo>
                  <a:lnTo>
                    <a:pt x="91" y="19"/>
                  </a:lnTo>
                  <a:lnTo>
                    <a:pt x="95" y="18"/>
                  </a:lnTo>
                  <a:lnTo>
                    <a:pt x="97" y="18"/>
                  </a:lnTo>
                  <a:lnTo>
                    <a:pt x="99" y="16"/>
                  </a:lnTo>
                  <a:lnTo>
                    <a:pt x="101" y="14"/>
                  </a:lnTo>
                  <a:lnTo>
                    <a:pt x="103" y="14"/>
                  </a:lnTo>
                  <a:lnTo>
                    <a:pt x="104" y="14"/>
                  </a:lnTo>
                  <a:lnTo>
                    <a:pt x="106" y="16"/>
                  </a:lnTo>
                  <a:lnTo>
                    <a:pt x="108" y="16"/>
                  </a:lnTo>
                  <a:lnTo>
                    <a:pt x="110" y="14"/>
                  </a:lnTo>
                  <a:lnTo>
                    <a:pt x="110" y="16"/>
                  </a:lnTo>
                  <a:lnTo>
                    <a:pt x="114" y="14"/>
                  </a:lnTo>
                  <a:lnTo>
                    <a:pt x="116" y="12"/>
                  </a:lnTo>
                  <a:lnTo>
                    <a:pt x="120" y="12"/>
                  </a:lnTo>
                  <a:lnTo>
                    <a:pt x="122" y="12"/>
                  </a:lnTo>
                  <a:lnTo>
                    <a:pt x="124" y="12"/>
                  </a:lnTo>
                  <a:lnTo>
                    <a:pt x="126" y="12"/>
                  </a:lnTo>
                  <a:lnTo>
                    <a:pt x="126" y="14"/>
                  </a:lnTo>
                  <a:lnTo>
                    <a:pt x="128" y="14"/>
                  </a:lnTo>
                  <a:lnTo>
                    <a:pt x="132" y="12"/>
                  </a:lnTo>
                  <a:lnTo>
                    <a:pt x="134" y="12"/>
                  </a:lnTo>
                  <a:lnTo>
                    <a:pt x="136" y="10"/>
                  </a:lnTo>
                  <a:lnTo>
                    <a:pt x="137" y="10"/>
                  </a:lnTo>
                  <a:lnTo>
                    <a:pt x="139" y="10"/>
                  </a:lnTo>
                  <a:lnTo>
                    <a:pt x="145" y="8"/>
                  </a:lnTo>
                  <a:lnTo>
                    <a:pt x="149" y="8"/>
                  </a:lnTo>
                  <a:lnTo>
                    <a:pt x="151" y="6"/>
                  </a:lnTo>
                  <a:lnTo>
                    <a:pt x="151" y="4"/>
                  </a:lnTo>
                  <a:lnTo>
                    <a:pt x="153" y="4"/>
                  </a:lnTo>
                  <a:lnTo>
                    <a:pt x="153" y="2"/>
                  </a:lnTo>
                  <a:lnTo>
                    <a:pt x="157" y="0"/>
                  </a:lnTo>
                  <a:lnTo>
                    <a:pt x="159" y="2"/>
                  </a:lnTo>
                  <a:lnTo>
                    <a:pt x="163" y="2"/>
                  </a:lnTo>
                  <a:lnTo>
                    <a:pt x="165" y="4"/>
                  </a:lnTo>
                  <a:lnTo>
                    <a:pt x="163" y="6"/>
                  </a:lnTo>
                  <a:lnTo>
                    <a:pt x="163" y="8"/>
                  </a:lnTo>
                  <a:lnTo>
                    <a:pt x="161"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9" name="Solomon Islands"/>
            <p:cNvSpPr>
              <a:spLocks noEditPoints="1"/>
            </p:cNvSpPr>
            <p:nvPr/>
          </p:nvSpPr>
          <p:spPr bwMode="auto">
            <a:xfrm>
              <a:off x="10572031" y="4460600"/>
              <a:ext cx="358517" cy="166384"/>
            </a:xfrm>
            <a:custGeom>
              <a:avLst/>
              <a:gdLst>
                <a:gd name="T0" fmla="*/ 78 w 181"/>
                <a:gd name="T1" fmla="*/ 47 h 84"/>
                <a:gd name="T2" fmla="*/ 80 w 181"/>
                <a:gd name="T3" fmla="*/ 53 h 84"/>
                <a:gd name="T4" fmla="*/ 70 w 181"/>
                <a:gd name="T5" fmla="*/ 53 h 84"/>
                <a:gd name="T6" fmla="*/ 62 w 181"/>
                <a:gd name="T7" fmla="*/ 43 h 84"/>
                <a:gd name="T8" fmla="*/ 83 w 181"/>
                <a:gd name="T9" fmla="*/ 35 h 84"/>
                <a:gd name="T10" fmla="*/ 87 w 181"/>
                <a:gd name="T11" fmla="*/ 41 h 84"/>
                <a:gd name="T12" fmla="*/ 89 w 181"/>
                <a:gd name="T13" fmla="*/ 47 h 84"/>
                <a:gd name="T14" fmla="*/ 81 w 181"/>
                <a:gd name="T15" fmla="*/ 37 h 84"/>
                <a:gd name="T16" fmla="*/ 78 w 181"/>
                <a:gd name="T17" fmla="*/ 29 h 84"/>
                <a:gd name="T18" fmla="*/ 83 w 181"/>
                <a:gd name="T19" fmla="*/ 29 h 84"/>
                <a:gd name="T20" fmla="*/ 83 w 181"/>
                <a:gd name="T21" fmla="*/ 35 h 84"/>
                <a:gd name="T22" fmla="*/ 66 w 181"/>
                <a:gd name="T23" fmla="*/ 31 h 84"/>
                <a:gd name="T24" fmla="*/ 50 w 181"/>
                <a:gd name="T25" fmla="*/ 21 h 84"/>
                <a:gd name="T26" fmla="*/ 48 w 181"/>
                <a:gd name="T27" fmla="*/ 16 h 84"/>
                <a:gd name="T28" fmla="*/ 58 w 181"/>
                <a:gd name="T29" fmla="*/ 21 h 84"/>
                <a:gd name="T30" fmla="*/ 95 w 181"/>
                <a:gd name="T31" fmla="*/ 60 h 84"/>
                <a:gd name="T32" fmla="*/ 105 w 181"/>
                <a:gd name="T33" fmla="*/ 64 h 84"/>
                <a:gd name="T34" fmla="*/ 99 w 181"/>
                <a:gd name="T35" fmla="*/ 66 h 84"/>
                <a:gd name="T36" fmla="*/ 91 w 181"/>
                <a:gd name="T37" fmla="*/ 60 h 84"/>
                <a:gd name="T38" fmla="*/ 25 w 181"/>
                <a:gd name="T39" fmla="*/ 10 h 84"/>
                <a:gd name="T40" fmla="*/ 27 w 181"/>
                <a:gd name="T41" fmla="*/ 12 h 84"/>
                <a:gd name="T42" fmla="*/ 17 w 181"/>
                <a:gd name="T43" fmla="*/ 8 h 84"/>
                <a:gd name="T44" fmla="*/ 12 w 181"/>
                <a:gd name="T45" fmla="*/ 0 h 84"/>
                <a:gd name="T46" fmla="*/ 19 w 181"/>
                <a:gd name="T47" fmla="*/ 2 h 84"/>
                <a:gd name="T48" fmla="*/ 25 w 181"/>
                <a:gd name="T49" fmla="*/ 10 h 84"/>
                <a:gd name="T50" fmla="*/ 33 w 181"/>
                <a:gd name="T51" fmla="*/ 31 h 84"/>
                <a:gd name="T52" fmla="*/ 29 w 181"/>
                <a:gd name="T53" fmla="*/ 29 h 84"/>
                <a:gd name="T54" fmla="*/ 29 w 181"/>
                <a:gd name="T55" fmla="*/ 25 h 84"/>
                <a:gd name="T56" fmla="*/ 25 w 181"/>
                <a:gd name="T57" fmla="*/ 23 h 84"/>
                <a:gd name="T58" fmla="*/ 31 w 181"/>
                <a:gd name="T59" fmla="*/ 25 h 84"/>
                <a:gd name="T60" fmla="*/ 12 w 181"/>
                <a:gd name="T61" fmla="*/ 16 h 84"/>
                <a:gd name="T62" fmla="*/ 15 w 181"/>
                <a:gd name="T63" fmla="*/ 20 h 84"/>
                <a:gd name="T64" fmla="*/ 19 w 181"/>
                <a:gd name="T65" fmla="*/ 20 h 84"/>
                <a:gd name="T66" fmla="*/ 23 w 181"/>
                <a:gd name="T67" fmla="*/ 25 h 84"/>
                <a:gd name="T68" fmla="*/ 74 w 181"/>
                <a:gd name="T69" fmla="*/ 82 h 84"/>
                <a:gd name="T70" fmla="*/ 70 w 181"/>
                <a:gd name="T71" fmla="*/ 80 h 84"/>
                <a:gd name="T72" fmla="*/ 39 w 181"/>
                <a:gd name="T73" fmla="*/ 31 h 84"/>
                <a:gd name="T74" fmla="*/ 165 w 181"/>
                <a:gd name="T75" fmla="*/ 68 h 84"/>
                <a:gd name="T76" fmla="*/ 161 w 181"/>
                <a:gd name="T77" fmla="*/ 66 h 84"/>
                <a:gd name="T78" fmla="*/ 91 w 181"/>
                <a:gd name="T79" fmla="*/ 49 h 84"/>
                <a:gd name="T80" fmla="*/ 27 w 181"/>
                <a:gd name="T81" fmla="*/ 29 h 84"/>
                <a:gd name="T82" fmla="*/ 25 w 181"/>
                <a:gd name="T83" fmla="*/ 33 h 84"/>
                <a:gd name="T84" fmla="*/ 2 w 181"/>
                <a:gd name="T85" fmla="*/ 8 h 84"/>
                <a:gd name="T86" fmla="*/ 64 w 181"/>
                <a:gd name="T87" fmla="*/ 31 h 84"/>
                <a:gd name="T88" fmla="*/ 64 w 181"/>
                <a:gd name="T89" fmla="*/ 29 h 84"/>
                <a:gd name="T90" fmla="*/ 72 w 181"/>
                <a:gd name="T91" fmla="*/ 39 h 84"/>
                <a:gd name="T92" fmla="*/ 177 w 181"/>
                <a:gd name="T93" fmla="*/ 80 h 84"/>
                <a:gd name="T94" fmla="*/ 13 w 181"/>
                <a:gd name="T95" fmla="*/ 23 h 84"/>
                <a:gd name="T96" fmla="*/ 52 w 181"/>
                <a:gd name="T97" fmla="*/ 39 h 84"/>
                <a:gd name="T98" fmla="*/ 29 w 181"/>
                <a:gd name="T99" fmla="*/ 35 h 84"/>
                <a:gd name="T100" fmla="*/ 76 w 181"/>
                <a:gd name="T101" fmla="*/ 41 h 84"/>
                <a:gd name="T102" fmla="*/ 74 w 181"/>
                <a:gd name="T103" fmla="*/ 41 h 84"/>
                <a:gd name="T104" fmla="*/ 43 w 181"/>
                <a:gd name="T105"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84">
                  <a:moveTo>
                    <a:pt x="68" y="45"/>
                  </a:moveTo>
                  <a:lnTo>
                    <a:pt x="72" y="45"/>
                  </a:lnTo>
                  <a:lnTo>
                    <a:pt x="74" y="45"/>
                  </a:lnTo>
                  <a:lnTo>
                    <a:pt x="76" y="45"/>
                  </a:lnTo>
                  <a:lnTo>
                    <a:pt x="78" y="47"/>
                  </a:lnTo>
                  <a:lnTo>
                    <a:pt x="80" y="49"/>
                  </a:lnTo>
                  <a:lnTo>
                    <a:pt x="80" y="51"/>
                  </a:lnTo>
                  <a:lnTo>
                    <a:pt x="81" y="51"/>
                  </a:lnTo>
                  <a:lnTo>
                    <a:pt x="81" y="53"/>
                  </a:lnTo>
                  <a:lnTo>
                    <a:pt x="80" y="53"/>
                  </a:lnTo>
                  <a:lnTo>
                    <a:pt x="78" y="53"/>
                  </a:lnTo>
                  <a:lnTo>
                    <a:pt x="74" y="53"/>
                  </a:lnTo>
                  <a:lnTo>
                    <a:pt x="72" y="51"/>
                  </a:lnTo>
                  <a:lnTo>
                    <a:pt x="72" y="53"/>
                  </a:lnTo>
                  <a:lnTo>
                    <a:pt x="70" y="53"/>
                  </a:lnTo>
                  <a:lnTo>
                    <a:pt x="66" y="51"/>
                  </a:lnTo>
                  <a:lnTo>
                    <a:pt x="64" y="51"/>
                  </a:lnTo>
                  <a:lnTo>
                    <a:pt x="62" y="47"/>
                  </a:lnTo>
                  <a:lnTo>
                    <a:pt x="62" y="45"/>
                  </a:lnTo>
                  <a:lnTo>
                    <a:pt x="62" y="43"/>
                  </a:lnTo>
                  <a:lnTo>
                    <a:pt x="64" y="43"/>
                  </a:lnTo>
                  <a:lnTo>
                    <a:pt x="66" y="43"/>
                  </a:lnTo>
                  <a:lnTo>
                    <a:pt x="66" y="45"/>
                  </a:lnTo>
                  <a:lnTo>
                    <a:pt x="68" y="45"/>
                  </a:lnTo>
                  <a:close/>
                  <a:moveTo>
                    <a:pt x="83" y="35"/>
                  </a:moveTo>
                  <a:lnTo>
                    <a:pt x="85" y="35"/>
                  </a:lnTo>
                  <a:lnTo>
                    <a:pt x="87" y="37"/>
                  </a:lnTo>
                  <a:lnTo>
                    <a:pt x="89" y="39"/>
                  </a:lnTo>
                  <a:lnTo>
                    <a:pt x="89" y="41"/>
                  </a:lnTo>
                  <a:lnTo>
                    <a:pt x="87" y="41"/>
                  </a:lnTo>
                  <a:lnTo>
                    <a:pt x="89" y="41"/>
                  </a:lnTo>
                  <a:lnTo>
                    <a:pt x="89" y="45"/>
                  </a:lnTo>
                  <a:lnTo>
                    <a:pt x="91" y="47"/>
                  </a:lnTo>
                  <a:lnTo>
                    <a:pt x="91" y="49"/>
                  </a:lnTo>
                  <a:lnTo>
                    <a:pt x="89" y="47"/>
                  </a:lnTo>
                  <a:lnTo>
                    <a:pt x="89" y="45"/>
                  </a:lnTo>
                  <a:lnTo>
                    <a:pt x="87" y="45"/>
                  </a:lnTo>
                  <a:lnTo>
                    <a:pt x="83" y="41"/>
                  </a:lnTo>
                  <a:lnTo>
                    <a:pt x="81" y="39"/>
                  </a:lnTo>
                  <a:lnTo>
                    <a:pt x="81" y="37"/>
                  </a:lnTo>
                  <a:lnTo>
                    <a:pt x="80" y="35"/>
                  </a:lnTo>
                  <a:lnTo>
                    <a:pt x="80" y="33"/>
                  </a:lnTo>
                  <a:lnTo>
                    <a:pt x="80" y="31"/>
                  </a:lnTo>
                  <a:lnTo>
                    <a:pt x="80" y="29"/>
                  </a:lnTo>
                  <a:lnTo>
                    <a:pt x="78" y="29"/>
                  </a:lnTo>
                  <a:lnTo>
                    <a:pt x="78" y="27"/>
                  </a:lnTo>
                  <a:lnTo>
                    <a:pt x="80" y="27"/>
                  </a:lnTo>
                  <a:lnTo>
                    <a:pt x="81" y="27"/>
                  </a:lnTo>
                  <a:lnTo>
                    <a:pt x="81" y="29"/>
                  </a:lnTo>
                  <a:lnTo>
                    <a:pt x="83" y="29"/>
                  </a:lnTo>
                  <a:lnTo>
                    <a:pt x="83" y="31"/>
                  </a:lnTo>
                  <a:lnTo>
                    <a:pt x="85" y="31"/>
                  </a:lnTo>
                  <a:lnTo>
                    <a:pt x="85" y="33"/>
                  </a:lnTo>
                  <a:lnTo>
                    <a:pt x="83" y="33"/>
                  </a:lnTo>
                  <a:lnTo>
                    <a:pt x="83" y="35"/>
                  </a:lnTo>
                  <a:close/>
                  <a:moveTo>
                    <a:pt x="66" y="27"/>
                  </a:moveTo>
                  <a:lnTo>
                    <a:pt x="66" y="29"/>
                  </a:lnTo>
                  <a:lnTo>
                    <a:pt x="66" y="31"/>
                  </a:lnTo>
                  <a:lnTo>
                    <a:pt x="68" y="31"/>
                  </a:lnTo>
                  <a:lnTo>
                    <a:pt x="66" y="31"/>
                  </a:lnTo>
                  <a:lnTo>
                    <a:pt x="64" y="29"/>
                  </a:lnTo>
                  <a:lnTo>
                    <a:pt x="62" y="27"/>
                  </a:lnTo>
                  <a:lnTo>
                    <a:pt x="56" y="25"/>
                  </a:lnTo>
                  <a:lnTo>
                    <a:pt x="52" y="23"/>
                  </a:lnTo>
                  <a:lnTo>
                    <a:pt x="50" y="21"/>
                  </a:lnTo>
                  <a:lnTo>
                    <a:pt x="48" y="20"/>
                  </a:lnTo>
                  <a:lnTo>
                    <a:pt x="47" y="18"/>
                  </a:lnTo>
                  <a:lnTo>
                    <a:pt x="45" y="16"/>
                  </a:lnTo>
                  <a:lnTo>
                    <a:pt x="47" y="16"/>
                  </a:lnTo>
                  <a:lnTo>
                    <a:pt x="48" y="16"/>
                  </a:lnTo>
                  <a:lnTo>
                    <a:pt x="52" y="18"/>
                  </a:lnTo>
                  <a:lnTo>
                    <a:pt x="52" y="20"/>
                  </a:lnTo>
                  <a:lnTo>
                    <a:pt x="54" y="21"/>
                  </a:lnTo>
                  <a:lnTo>
                    <a:pt x="56" y="21"/>
                  </a:lnTo>
                  <a:lnTo>
                    <a:pt x="58" y="21"/>
                  </a:lnTo>
                  <a:lnTo>
                    <a:pt x="60" y="23"/>
                  </a:lnTo>
                  <a:lnTo>
                    <a:pt x="62" y="23"/>
                  </a:lnTo>
                  <a:lnTo>
                    <a:pt x="66" y="27"/>
                  </a:lnTo>
                  <a:close/>
                  <a:moveTo>
                    <a:pt x="93" y="58"/>
                  </a:moveTo>
                  <a:lnTo>
                    <a:pt x="95" y="60"/>
                  </a:lnTo>
                  <a:lnTo>
                    <a:pt x="97" y="60"/>
                  </a:lnTo>
                  <a:lnTo>
                    <a:pt x="99" y="62"/>
                  </a:lnTo>
                  <a:lnTo>
                    <a:pt x="101" y="62"/>
                  </a:lnTo>
                  <a:lnTo>
                    <a:pt x="103" y="62"/>
                  </a:lnTo>
                  <a:lnTo>
                    <a:pt x="105" y="64"/>
                  </a:lnTo>
                  <a:lnTo>
                    <a:pt x="105" y="66"/>
                  </a:lnTo>
                  <a:lnTo>
                    <a:pt x="105" y="68"/>
                  </a:lnTo>
                  <a:lnTo>
                    <a:pt x="107" y="68"/>
                  </a:lnTo>
                  <a:lnTo>
                    <a:pt x="103" y="68"/>
                  </a:lnTo>
                  <a:lnTo>
                    <a:pt x="99" y="66"/>
                  </a:lnTo>
                  <a:lnTo>
                    <a:pt x="97" y="66"/>
                  </a:lnTo>
                  <a:lnTo>
                    <a:pt x="95" y="64"/>
                  </a:lnTo>
                  <a:lnTo>
                    <a:pt x="93" y="62"/>
                  </a:lnTo>
                  <a:lnTo>
                    <a:pt x="93" y="60"/>
                  </a:lnTo>
                  <a:lnTo>
                    <a:pt x="91" y="60"/>
                  </a:lnTo>
                  <a:lnTo>
                    <a:pt x="89" y="60"/>
                  </a:lnTo>
                  <a:lnTo>
                    <a:pt x="89" y="58"/>
                  </a:lnTo>
                  <a:lnTo>
                    <a:pt x="91" y="58"/>
                  </a:lnTo>
                  <a:lnTo>
                    <a:pt x="93" y="58"/>
                  </a:lnTo>
                  <a:close/>
                  <a:moveTo>
                    <a:pt x="25" y="10"/>
                  </a:moveTo>
                  <a:lnTo>
                    <a:pt x="27" y="12"/>
                  </a:lnTo>
                  <a:lnTo>
                    <a:pt x="29" y="12"/>
                  </a:lnTo>
                  <a:lnTo>
                    <a:pt x="27" y="12"/>
                  </a:lnTo>
                  <a:lnTo>
                    <a:pt x="27" y="14"/>
                  </a:lnTo>
                  <a:lnTo>
                    <a:pt x="27" y="12"/>
                  </a:lnTo>
                  <a:lnTo>
                    <a:pt x="25" y="12"/>
                  </a:lnTo>
                  <a:lnTo>
                    <a:pt x="23" y="12"/>
                  </a:lnTo>
                  <a:lnTo>
                    <a:pt x="19" y="10"/>
                  </a:lnTo>
                  <a:lnTo>
                    <a:pt x="19" y="8"/>
                  </a:lnTo>
                  <a:lnTo>
                    <a:pt x="17" y="8"/>
                  </a:lnTo>
                  <a:lnTo>
                    <a:pt x="15" y="4"/>
                  </a:lnTo>
                  <a:lnTo>
                    <a:pt x="13" y="4"/>
                  </a:lnTo>
                  <a:lnTo>
                    <a:pt x="13" y="2"/>
                  </a:lnTo>
                  <a:lnTo>
                    <a:pt x="12" y="2"/>
                  </a:lnTo>
                  <a:lnTo>
                    <a:pt x="12" y="0"/>
                  </a:lnTo>
                  <a:lnTo>
                    <a:pt x="13" y="0"/>
                  </a:lnTo>
                  <a:lnTo>
                    <a:pt x="15" y="0"/>
                  </a:lnTo>
                  <a:lnTo>
                    <a:pt x="15" y="2"/>
                  </a:lnTo>
                  <a:lnTo>
                    <a:pt x="17" y="2"/>
                  </a:lnTo>
                  <a:lnTo>
                    <a:pt x="19" y="2"/>
                  </a:lnTo>
                  <a:lnTo>
                    <a:pt x="21" y="4"/>
                  </a:lnTo>
                  <a:lnTo>
                    <a:pt x="23" y="6"/>
                  </a:lnTo>
                  <a:lnTo>
                    <a:pt x="23" y="8"/>
                  </a:lnTo>
                  <a:lnTo>
                    <a:pt x="23" y="10"/>
                  </a:lnTo>
                  <a:lnTo>
                    <a:pt x="25" y="10"/>
                  </a:lnTo>
                  <a:close/>
                  <a:moveTo>
                    <a:pt x="31" y="25"/>
                  </a:moveTo>
                  <a:lnTo>
                    <a:pt x="33" y="25"/>
                  </a:lnTo>
                  <a:lnTo>
                    <a:pt x="35" y="29"/>
                  </a:lnTo>
                  <a:lnTo>
                    <a:pt x="35" y="31"/>
                  </a:lnTo>
                  <a:lnTo>
                    <a:pt x="33" y="31"/>
                  </a:lnTo>
                  <a:lnTo>
                    <a:pt x="33" y="33"/>
                  </a:lnTo>
                  <a:lnTo>
                    <a:pt x="33" y="31"/>
                  </a:lnTo>
                  <a:lnTo>
                    <a:pt x="31" y="31"/>
                  </a:lnTo>
                  <a:lnTo>
                    <a:pt x="31" y="29"/>
                  </a:lnTo>
                  <a:lnTo>
                    <a:pt x="29" y="29"/>
                  </a:lnTo>
                  <a:lnTo>
                    <a:pt x="29" y="27"/>
                  </a:lnTo>
                  <a:lnTo>
                    <a:pt x="29" y="29"/>
                  </a:lnTo>
                  <a:lnTo>
                    <a:pt x="31" y="29"/>
                  </a:lnTo>
                  <a:lnTo>
                    <a:pt x="29" y="27"/>
                  </a:lnTo>
                  <a:lnTo>
                    <a:pt x="29" y="25"/>
                  </a:lnTo>
                  <a:lnTo>
                    <a:pt x="27" y="27"/>
                  </a:lnTo>
                  <a:lnTo>
                    <a:pt x="25" y="27"/>
                  </a:lnTo>
                  <a:lnTo>
                    <a:pt x="23" y="25"/>
                  </a:lnTo>
                  <a:lnTo>
                    <a:pt x="25" y="25"/>
                  </a:lnTo>
                  <a:lnTo>
                    <a:pt x="25" y="23"/>
                  </a:lnTo>
                  <a:lnTo>
                    <a:pt x="27" y="23"/>
                  </a:lnTo>
                  <a:lnTo>
                    <a:pt x="27" y="21"/>
                  </a:lnTo>
                  <a:lnTo>
                    <a:pt x="29" y="21"/>
                  </a:lnTo>
                  <a:lnTo>
                    <a:pt x="31" y="23"/>
                  </a:lnTo>
                  <a:lnTo>
                    <a:pt x="31" y="25"/>
                  </a:lnTo>
                  <a:close/>
                  <a:moveTo>
                    <a:pt x="15" y="20"/>
                  </a:moveTo>
                  <a:lnTo>
                    <a:pt x="15" y="21"/>
                  </a:lnTo>
                  <a:lnTo>
                    <a:pt x="13" y="18"/>
                  </a:lnTo>
                  <a:lnTo>
                    <a:pt x="12" y="18"/>
                  </a:lnTo>
                  <a:lnTo>
                    <a:pt x="12" y="16"/>
                  </a:lnTo>
                  <a:lnTo>
                    <a:pt x="13" y="16"/>
                  </a:lnTo>
                  <a:lnTo>
                    <a:pt x="15" y="16"/>
                  </a:lnTo>
                  <a:lnTo>
                    <a:pt x="17" y="18"/>
                  </a:lnTo>
                  <a:lnTo>
                    <a:pt x="17" y="20"/>
                  </a:lnTo>
                  <a:lnTo>
                    <a:pt x="15" y="20"/>
                  </a:lnTo>
                  <a:close/>
                  <a:moveTo>
                    <a:pt x="23" y="25"/>
                  </a:moveTo>
                  <a:lnTo>
                    <a:pt x="21" y="23"/>
                  </a:lnTo>
                  <a:lnTo>
                    <a:pt x="19" y="23"/>
                  </a:lnTo>
                  <a:lnTo>
                    <a:pt x="19" y="21"/>
                  </a:lnTo>
                  <a:lnTo>
                    <a:pt x="19" y="20"/>
                  </a:lnTo>
                  <a:lnTo>
                    <a:pt x="21" y="20"/>
                  </a:lnTo>
                  <a:lnTo>
                    <a:pt x="23" y="20"/>
                  </a:lnTo>
                  <a:lnTo>
                    <a:pt x="23" y="21"/>
                  </a:lnTo>
                  <a:lnTo>
                    <a:pt x="23" y="23"/>
                  </a:lnTo>
                  <a:lnTo>
                    <a:pt x="23" y="25"/>
                  </a:lnTo>
                  <a:close/>
                  <a:moveTo>
                    <a:pt x="70" y="80"/>
                  </a:moveTo>
                  <a:lnTo>
                    <a:pt x="76" y="82"/>
                  </a:lnTo>
                  <a:lnTo>
                    <a:pt x="78" y="84"/>
                  </a:lnTo>
                  <a:lnTo>
                    <a:pt x="76" y="84"/>
                  </a:lnTo>
                  <a:lnTo>
                    <a:pt x="74" y="82"/>
                  </a:lnTo>
                  <a:lnTo>
                    <a:pt x="72" y="82"/>
                  </a:lnTo>
                  <a:lnTo>
                    <a:pt x="70" y="80"/>
                  </a:lnTo>
                  <a:lnTo>
                    <a:pt x="68" y="80"/>
                  </a:lnTo>
                  <a:lnTo>
                    <a:pt x="68" y="78"/>
                  </a:lnTo>
                  <a:lnTo>
                    <a:pt x="70" y="80"/>
                  </a:lnTo>
                  <a:close/>
                  <a:moveTo>
                    <a:pt x="37" y="35"/>
                  </a:moveTo>
                  <a:lnTo>
                    <a:pt x="35" y="33"/>
                  </a:lnTo>
                  <a:lnTo>
                    <a:pt x="35" y="31"/>
                  </a:lnTo>
                  <a:lnTo>
                    <a:pt x="37" y="31"/>
                  </a:lnTo>
                  <a:lnTo>
                    <a:pt x="39" y="31"/>
                  </a:lnTo>
                  <a:lnTo>
                    <a:pt x="39" y="33"/>
                  </a:lnTo>
                  <a:lnTo>
                    <a:pt x="37" y="35"/>
                  </a:lnTo>
                  <a:close/>
                  <a:moveTo>
                    <a:pt x="167" y="66"/>
                  </a:moveTo>
                  <a:lnTo>
                    <a:pt x="167" y="68"/>
                  </a:lnTo>
                  <a:lnTo>
                    <a:pt x="165" y="68"/>
                  </a:lnTo>
                  <a:lnTo>
                    <a:pt x="165" y="66"/>
                  </a:lnTo>
                  <a:lnTo>
                    <a:pt x="165" y="68"/>
                  </a:lnTo>
                  <a:lnTo>
                    <a:pt x="163" y="68"/>
                  </a:lnTo>
                  <a:lnTo>
                    <a:pt x="161" y="68"/>
                  </a:lnTo>
                  <a:lnTo>
                    <a:pt x="161" y="66"/>
                  </a:lnTo>
                  <a:lnTo>
                    <a:pt x="163" y="66"/>
                  </a:lnTo>
                  <a:lnTo>
                    <a:pt x="167" y="66"/>
                  </a:lnTo>
                  <a:close/>
                  <a:moveTo>
                    <a:pt x="93" y="51"/>
                  </a:moveTo>
                  <a:lnTo>
                    <a:pt x="91" y="51"/>
                  </a:lnTo>
                  <a:lnTo>
                    <a:pt x="91" y="49"/>
                  </a:lnTo>
                  <a:lnTo>
                    <a:pt x="91" y="47"/>
                  </a:lnTo>
                  <a:lnTo>
                    <a:pt x="91" y="45"/>
                  </a:lnTo>
                  <a:lnTo>
                    <a:pt x="93" y="49"/>
                  </a:lnTo>
                  <a:lnTo>
                    <a:pt x="93" y="51"/>
                  </a:lnTo>
                  <a:close/>
                  <a:moveTo>
                    <a:pt x="27" y="29"/>
                  </a:moveTo>
                  <a:lnTo>
                    <a:pt x="27" y="31"/>
                  </a:lnTo>
                  <a:lnTo>
                    <a:pt x="25" y="31"/>
                  </a:lnTo>
                  <a:lnTo>
                    <a:pt x="25" y="33"/>
                  </a:lnTo>
                  <a:lnTo>
                    <a:pt x="27" y="33"/>
                  </a:lnTo>
                  <a:lnTo>
                    <a:pt x="25" y="33"/>
                  </a:lnTo>
                  <a:lnTo>
                    <a:pt x="23" y="31"/>
                  </a:lnTo>
                  <a:lnTo>
                    <a:pt x="25" y="31"/>
                  </a:lnTo>
                  <a:lnTo>
                    <a:pt x="25" y="29"/>
                  </a:lnTo>
                  <a:lnTo>
                    <a:pt x="27" y="29"/>
                  </a:lnTo>
                  <a:close/>
                  <a:moveTo>
                    <a:pt x="2" y="8"/>
                  </a:moveTo>
                  <a:lnTo>
                    <a:pt x="0" y="8"/>
                  </a:lnTo>
                  <a:lnTo>
                    <a:pt x="0" y="6"/>
                  </a:lnTo>
                  <a:lnTo>
                    <a:pt x="2" y="6"/>
                  </a:lnTo>
                  <a:lnTo>
                    <a:pt x="2" y="8"/>
                  </a:lnTo>
                  <a:close/>
                  <a:moveTo>
                    <a:pt x="64" y="31"/>
                  </a:moveTo>
                  <a:lnTo>
                    <a:pt x="62" y="31"/>
                  </a:lnTo>
                  <a:lnTo>
                    <a:pt x="62" y="29"/>
                  </a:lnTo>
                  <a:lnTo>
                    <a:pt x="62" y="27"/>
                  </a:lnTo>
                  <a:lnTo>
                    <a:pt x="62" y="29"/>
                  </a:lnTo>
                  <a:lnTo>
                    <a:pt x="64" y="29"/>
                  </a:lnTo>
                  <a:lnTo>
                    <a:pt x="64" y="31"/>
                  </a:lnTo>
                  <a:close/>
                  <a:moveTo>
                    <a:pt x="74" y="39"/>
                  </a:moveTo>
                  <a:lnTo>
                    <a:pt x="74" y="41"/>
                  </a:lnTo>
                  <a:lnTo>
                    <a:pt x="72" y="41"/>
                  </a:lnTo>
                  <a:lnTo>
                    <a:pt x="72" y="39"/>
                  </a:lnTo>
                  <a:lnTo>
                    <a:pt x="70" y="39"/>
                  </a:lnTo>
                  <a:lnTo>
                    <a:pt x="72" y="39"/>
                  </a:lnTo>
                  <a:lnTo>
                    <a:pt x="74" y="39"/>
                  </a:lnTo>
                  <a:close/>
                  <a:moveTo>
                    <a:pt x="179" y="82"/>
                  </a:moveTo>
                  <a:lnTo>
                    <a:pt x="177" y="80"/>
                  </a:lnTo>
                  <a:lnTo>
                    <a:pt x="179" y="80"/>
                  </a:lnTo>
                  <a:lnTo>
                    <a:pt x="181" y="82"/>
                  </a:lnTo>
                  <a:lnTo>
                    <a:pt x="179" y="82"/>
                  </a:lnTo>
                  <a:close/>
                  <a:moveTo>
                    <a:pt x="13" y="25"/>
                  </a:moveTo>
                  <a:lnTo>
                    <a:pt x="13" y="23"/>
                  </a:lnTo>
                  <a:lnTo>
                    <a:pt x="13" y="21"/>
                  </a:lnTo>
                  <a:lnTo>
                    <a:pt x="13" y="23"/>
                  </a:lnTo>
                  <a:lnTo>
                    <a:pt x="13" y="25"/>
                  </a:lnTo>
                  <a:close/>
                  <a:moveTo>
                    <a:pt x="54" y="41"/>
                  </a:moveTo>
                  <a:lnTo>
                    <a:pt x="52" y="39"/>
                  </a:lnTo>
                  <a:lnTo>
                    <a:pt x="54" y="39"/>
                  </a:lnTo>
                  <a:lnTo>
                    <a:pt x="56" y="39"/>
                  </a:lnTo>
                  <a:lnTo>
                    <a:pt x="54" y="41"/>
                  </a:lnTo>
                  <a:close/>
                  <a:moveTo>
                    <a:pt x="31" y="35"/>
                  </a:moveTo>
                  <a:lnTo>
                    <a:pt x="29" y="35"/>
                  </a:lnTo>
                  <a:lnTo>
                    <a:pt x="27" y="33"/>
                  </a:lnTo>
                  <a:lnTo>
                    <a:pt x="29" y="33"/>
                  </a:lnTo>
                  <a:lnTo>
                    <a:pt x="31" y="33"/>
                  </a:lnTo>
                  <a:lnTo>
                    <a:pt x="31" y="35"/>
                  </a:lnTo>
                  <a:close/>
                  <a:moveTo>
                    <a:pt x="76" y="41"/>
                  </a:moveTo>
                  <a:lnTo>
                    <a:pt x="74" y="41"/>
                  </a:lnTo>
                  <a:lnTo>
                    <a:pt x="72" y="41"/>
                  </a:lnTo>
                  <a:lnTo>
                    <a:pt x="74" y="41"/>
                  </a:lnTo>
                  <a:lnTo>
                    <a:pt x="74" y="39"/>
                  </a:lnTo>
                  <a:lnTo>
                    <a:pt x="74" y="41"/>
                  </a:lnTo>
                  <a:lnTo>
                    <a:pt x="76" y="41"/>
                  </a:lnTo>
                  <a:close/>
                  <a:moveTo>
                    <a:pt x="45" y="16"/>
                  </a:moveTo>
                  <a:lnTo>
                    <a:pt x="45" y="18"/>
                  </a:lnTo>
                  <a:lnTo>
                    <a:pt x="45" y="16"/>
                  </a:lnTo>
                  <a:lnTo>
                    <a:pt x="43" y="16"/>
                  </a:lnTo>
                  <a:lnTo>
                    <a:pt x="45" y="1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8" name="Slovenia"/>
            <p:cNvSpPr>
              <a:spLocks/>
            </p:cNvSpPr>
            <p:nvPr/>
          </p:nvSpPr>
          <p:spPr bwMode="auto">
            <a:xfrm>
              <a:off x="6040052" y="2636321"/>
              <a:ext cx="102999" cy="59422"/>
            </a:xfrm>
            <a:custGeom>
              <a:avLst/>
              <a:gdLst>
                <a:gd name="T0" fmla="*/ 48 w 52"/>
                <a:gd name="T1" fmla="*/ 2 h 30"/>
                <a:gd name="T2" fmla="*/ 48 w 52"/>
                <a:gd name="T3" fmla="*/ 4 h 30"/>
                <a:gd name="T4" fmla="*/ 48 w 52"/>
                <a:gd name="T5" fmla="*/ 4 h 30"/>
                <a:gd name="T6" fmla="*/ 52 w 52"/>
                <a:gd name="T7" fmla="*/ 8 h 30"/>
                <a:gd name="T8" fmla="*/ 50 w 52"/>
                <a:gd name="T9" fmla="*/ 8 h 30"/>
                <a:gd name="T10" fmla="*/ 48 w 52"/>
                <a:gd name="T11" fmla="*/ 8 h 30"/>
                <a:gd name="T12" fmla="*/ 46 w 52"/>
                <a:gd name="T13" fmla="*/ 8 h 30"/>
                <a:gd name="T14" fmla="*/ 42 w 52"/>
                <a:gd name="T15" fmla="*/ 10 h 30"/>
                <a:gd name="T16" fmla="*/ 42 w 52"/>
                <a:gd name="T17" fmla="*/ 12 h 30"/>
                <a:gd name="T18" fmla="*/ 37 w 52"/>
                <a:gd name="T19" fmla="*/ 14 h 30"/>
                <a:gd name="T20" fmla="*/ 37 w 52"/>
                <a:gd name="T21" fmla="*/ 16 h 30"/>
                <a:gd name="T22" fmla="*/ 37 w 52"/>
                <a:gd name="T23" fmla="*/ 18 h 30"/>
                <a:gd name="T24" fmla="*/ 37 w 52"/>
                <a:gd name="T25" fmla="*/ 22 h 30"/>
                <a:gd name="T26" fmla="*/ 35 w 52"/>
                <a:gd name="T27" fmla="*/ 22 h 30"/>
                <a:gd name="T28" fmla="*/ 31 w 52"/>
                <a:gd name="T29" fmla="*/ 24 h 30"/>
                <a:gd name="T30" fmla="*/ 31 w 52"/>
                <a:gd name="T31" fmla="*/ 26 h 30"/>
                <a:gd name="T32" fmla="*/ 31 w 52"/>
                <a:gd name="T33" fmla="*/ 28 h 30"/>
                <a:gd name="T34" fmla="*/ 29 w 52"/>
                <a:gd name="T35" fmla="*/ 30 h 30"/>
                <a:gd name="T36" fmla="*/ 25 w 52"/>
                <a:gd name="T37" fmla="*/ 28 h 30"/>
                <a:gd name="T38" fmla="*/ 21 w 52"/>
                <a:gd name="T39" fmla="*/ 28 h 30"/>
                <a:gd name="T40" fmla="*/ 19 w 52"/>
                <a:gd name="T41" fmla="*/ 26 h 30"/>
                <a:gd name="T42" fmla="*/ 17 w 52"/>
                <a:gd name="T43" fmla="*/ 28 h 30"/>
                <a:gd name="T44" fmla="*/ 11 w 52"/>
                <a:gd name="T45" fmla="*/ 30 h 30"/>
                <a:gd name="T46" fmla="*/ 9 w 52"/>
                <a:gd name="T47" fmla="*/ 30 h 30"/>
                <a:gd name="T48" fmla="*/ 4 w 52"/>
                <a:gd name="T49" fmla="*/ 30 h 30"/>
                <a:gd name="T50" fmla="*/ 4 w 52"/>
                <a:gd name="T51" fmla="*/ 28 h 30"/>
                <a:gd name="T52" fmla="*/ 6 w 52"/>
                <a:gd name="T53" fmla="*/ 26 h 30"/>
                <a:gd name="T54" fmla="*/ 8 w 52"/>
                <a:gd name="T55" fmla="*/ 26 h 30"/>
                <a:gd name="T56" fmla="*/ 8 w 52"/>
                <a:gd name="T57" fmla="*/ 24 h 30"/>
                <a:gd name="T58" fmla="*/ 4 w 52"/>
                <a:gd name="T59" fmla="*/ 22 h 30"/>
                <a:gd name="T60" fmla="*/ 4 w 52"/>
                <a:gd name="T61" fmla="*/ 20 h 30"/>
                <a:gd name="T62" fmla="*/ 4 w 52"/>
                <a:gd name="T63" fmla="*/ 18 h 30"/>
                <a:gd name="T64" fmla="*/ 2 w 52"/>
                <a:gd name="T65" fmla="*/ 18 h 30"/>
                <a:gd name="T66" fmla="*/ 4 w 52"/>
                <a:gd name="T67" fmla="*/ 16 h 30"/>
                <a:gd name="T68" fmla="*/ 6 w 52"/>
                <a:gd name="T69" fmla="*/ 14 h 30"/>
                <a:gd name="T70" fmla="*/ 2 w 52"/>
                <a:gd name="T71" fmla="*/ 14 h 30"/>
                <a:gd name="T72" fmla="*/ 2 w 52"/>
                <a:gd name="T73" fmla="*/ 12 h 30"/>
                <a:gd name="T74" fmla="*/ 6 w 52"/>
                <a:gd name="T75" fmla="*/ 8 h 30"/>
                <a:gd name="T76" fmla="*/ 6 w 52"/>
                <a:gd name="T77" fmla="*/ 8 h 30"/>
                <a:gd name="T78" fmla="*/ 9 w 52"/>
                <a:gd name="T79" fmla="*/ 8 h 30"/>
                <a:gd name="T80" fmla="*/ 11 w 52"/>
                <a:gd name="T81" fmla="*/ 8 h 30"/>
                <a:gd name="T82" fmla="*/ 19 w 52"/>
                <a:gd name="T83" fmla="*/ 10 h 30"/>
                <a:gd name="T84" fmla="*/ 23 w 52"/>
                <a:gd name="T85" fmla="*/ 6 h 30"/>
                <a:gd name="T86" fmla="*/ 27 w 52"/>
                <a:gd name="T87" fmla="*/ 4 h 30"/>
                <a:gd name="T88" fmla="*/ 33 w 52"/>
                <a:gd name="T89" fmla="*/ 4 h 30"/>
                <a:gd name="T90" fmla="*/ 39 w 52"/>
                <a:gd name="T91" fmla="*/ 4 h 30"/>
                <a:gd name="T92" fmla="*/ 42 w 52"/>
                <a:gd name="T93" fmla="*/ 0 h 30"/>
                <a:gd name="T94" fmla="*/ 44 w 52"/>
                <a:gd name="T95" fmla="*/ 0 h 30"/>
                <a:gd name="T96" fmla="*/ 46 w 5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30">
                  <a:moveTo>
                    <a:pt x="46" y="0"/>
                  </a:moveTo>
                  <a:lnTo>
                    <a:pt x="48" y="0"/>
                  </a:lnTo>
                  <a:lnTo>
                    <a:pt x="48" y="2"/>
                  </a:lnTo>
                  <a:lnTo>
                    <a:pt x="46" y="2"/>
                  </a:lnTo>
                  <a:lnTo>
                    <a:pt x="48" y="2"/>
                  </a:lnTo>
                  <a:lnTo>
                    <a:pt x="48" y="4"/>
                  </a:lnTo>
                  <a:lnTo>
                    <a:pt x="48" y="4"/>
                  </a:lnTo>
                  <a:lnTo>
                    <a:pt x="48" y="4"/>
                  </a:lnTo>
                  <a:lnTo>
                    <a:pt x="48" y="4"/>
                  </a:lnTo>
                  <a:lnTo>
                    <a:pt x="50" y="8"/>
                  </a:lnTo>
                  <a:lnTo>
                    <a:pt x="52" y="8"/>
                  </a:lnTo>
                  <a:lnTo>
                    <a:pt x="52" y="8"/>
                  </a:lnTo>
                  <a:lnTo>
                    <a:pt x="50" y="8"/>
                  </a:lnTo>
                  <a:lnTo>
                    <a:pt x="50" y="8"/>
                  </a:lnTo>
                  <a:lnTo>
                    <a:pt x="50" y="8"/>
                  </a:lnTo>
                  <a:lnTo>
                    <a:pt x="50" y="8"/>
                  </a:lnTo>
                  <a:lnTo>
                    <a:pt x="48" y="8"/>
                  </a:lnTo>
                  <a:lnTo>
                    <a:pt x="48" y="8"/>
                  </a:lnTo>
                  <a:lnTo>
                    <a:pt x="46" y="8"/>
                  </a:lnTo>
                  <a:lnTo>
                    <a:pt x="46" y="8"/>
                  </a:lnTo>
                  <a:lnTo>
                    <a:pt x="46" y="8"/>
                  </a:lnTo>
                  <a:lnTo>
                    <a:pt x="46" y="10"/>
                  </a:lnTo>
                  <a:lnTo>
                    <a:pt x="44" y="10"/>
                  </a:lnTo>
                  <a:lnTo>
                    <a:pt x="42" y="10"/>
                  </a:lnTo>
                  <a:lnTo>
                    <a:pt x="42" y="10"/>
                  </a:lnTo>
                  <a:lnTo>
                    <a:pt x="42" y="12"/>
                  </a:lnTo>
                  <a:lnTo>
                    <a:pt x="42" y="12"/>
                  </a:lnTo>
                  <a:lnTo>
                    <a:pt x="39" y="14"/>
                  </a:lnTo>
                  <a:lnTo>
                    <a:pt x="37" y="14"/>
                  </a:lnTo>
                  <a:lnTo>
                    <a:pt x="37" y="14"/>
                  </a:lnTo>
                  <a:lnTo>
                    <a:pt x="37" y="14"/>
                  </a:lnTo>
                  <a:lnTo>
                    <a:pt x="37" y="16"/>
                  </a:lnTo>
                  <a:lnTo>
                    <a:pt x="37" y="16"/>
                  </a:lnTo>
                  <a:lnTo>
                    <a:pt x="37" y="16"/>
                  </a:lnTo>
                  <a:lnTo>
                    <a:pt x="37" y="16"/>
                  </a:lnTo>
                  <a:lnTo>
                    <a:pt x="37" y="18"/>
                  </a:lnTo>
                  <a:lnTo>
                    <a:pt x="39" y="20"/>
                  </a:lnTo>
                  <a:lnTo>
                    <a:pt x="37" y="22"/>
                  </a:lnTo>
                  <a:lnTo>
                    <a:pt x="37" y="22"/>
                  </a:lnTo>
                  <a:lnTo>
                    <a:pt x="37" y="22"/>
                  </a:lnTo>
                  <a:lnTo>
                    <a:pt x="37" y="22"/>
                  </a:lnTo>
                  <a:lnTo>
                    <a:pt x="35" y="22"/>
                  </a:lnTo>
                  <a:lnTo>
                    <a:pt x="31" y="24"/>
                  </a:lnTo>
                  <a:lnTo>
                    <a:pt x="31" y="24"/>
                  </a:lnTo>
                  <a:lnTo>
                    <a:pt x="31" y="24"/>
                  </a:lnTo>
                  <a:lnTo>
                    <a:pt x="31" y="24"/>
                  </a:lnTo>
                  <a:lnTo>
                    <a:pt x="33" y="24"/>
                  </a:lnTo>
                  <a:lnTo>
                    <a:pt x="31" y="26"/>
                  </a:lnTo>
                  <a:lnTo>
                    <a:pt x="31" y="26"/>
                  </a:lnTo>
                  <a:lnTo>
                    <a:pt x="31" y="26"/>
                  </a:lnTo>
                  <a:lnTo>
                    <a:pt x="31" y="28"/>
                  </a:lnTo>
                  <a:lnTo>
                    <a:pt x="31" y="30"/>
                  </a:lnTo>
                  <a:lnTo>
                    <a:pt x="29" y="30"/>
                  </a:lnTo>
                  <a:lnTo>
                    <a:pt x="29" y="30"/>
                  </a:lnTo>
                  <a:lnTo>
                    <a:pt x="27" y="30"/>
                  </a:lnTo>
                  <a:lnTo>
                    <a:pt x="25" y="28"/>
                  </a:lnTo>
                  <a:lnTo>
                    <a:pt x="25" y="28"/>
                  </a:lnTo>
                  <a:lnTo>
                    <a:pt x="23" y="30"/>
                  </a:lnTo>
                  <a:lnTo>
                    <a:pt x="23" y="30"/>
                  </a:lnTo>
                  <a:lnTo>
                    <a:pt x="21" y="28"/>
                  </a:lnTo>
                  <a:lnTo>
                    <a:pt x="19" y="26"/>
                  </a:lnTo>
                  <a:lnTo>
                    <a:pt x="19" y="26"/>
                  </a:lnTo>
                  <a:lnTo>
                    <a:pt x="19" y="26"/>
                  </a:lnTo>
                  <a:lnTo>
                    <a:pt x="19" y="26"/>
                  </a:lnTo>
                  <a:lnTo>
                    <a:pt x="19" y="26"/>
                  </a:lnTo>
                  <a:lnTo>
                    <a:pt x="17" y="28"/>
                  </a:lnTo>
                  <a:lnTo>
                    <a:pt x="17" y="28"/>
                  </a:lnTo>
                  <a:lnTo>
                    <a:pt x="17" y="28"/>
                  </a:lnTo>
                  <a:lnTo>
                    <a:pt x="11" y="30"/>
                  </a:lnTo>
                  <a:lnTo>
                    <a:pt x="9" y="30"/>
                  </a:lnTo>
                  <a:lnTo>
                    <a:pt x="9" y="30"/>
                  </a:lnTo>
                  <a:lnTo>
                    <a:pt x="9" y="30"/>
                  </a:lnTo>
                  <a:lnTo>
                    <a:pt x="6" y="30"/>
                  </a:lnTo>
                  <a:lnTo>
                    <a:pt x="6" y="30"/>
                  </a:lnTo>
                  <a:lnTo>
                    <a:pt x="4" y="30"/>
                  </a:lnTo>
                  <a:lnTo>
                    <a:pt x="4" y="30"/>
                  </a:lnTo>
                  <a:lnTo>
                    <a:pt x="4" y="28"/>
                  </a:lnTo>
                  <a:lnTo>
                    <a:pt x="4" y="28"/>
                  </a:lnTo>
                  <a:lnTo>
                    <a:pt x="6" y="28"/>
                  </a:lnTo>
                  <a:lnTo>
                    <a:pt x="6" y="28"/>
                  </a:lnTo>
                  <a:lnTo>
                    <a:pt x="6" y="26"/>
                  </a:lnTo>
                  <a:lnTo>
                    <a:pt x="8" y="26"/>
                  </a:lnTo>
                  <a:lnTo>
                    <a:pt x="8" y="26"/>
                  </a:lnTo>
                  <a:lnTo>
                    <a:pt x="8" y="26"/>
                  </a:lnTo>
                  <a:lnTo>
                    <a:pt x="9" y="26"/>
                  </a:lnTo>
                  <a:lnTo>
                    <a:pt x="8" y="24"/>
                  </a:lnTo>
                  <a:lnTo>
                    <a:pt x="8" y="24"/>
                  </a:lnTo>
                  <a:lnTo>
                    <a:pt x="6" y="22"/>
                  </a:lnTo>
                  <a:lnTo>
                    <a:pt x="4" y="22"/>
                  </a:lnTo>
                  <a:lnTo>
                    <a:pt x="4" y="22"/>
                  </a:lnTo>
                  <a:lnTo>
                    <a:pt x="4" y="20"/>
                  </a:lnTo>
                  <a:lnTo>
                    <a:pt x="4" y="20"/>
                  </a:lnTo>
                  <a:lnTo>
                    <a:pt x="4" y="20"/>
                  </a:lnTo>
                  <a:lnTo>
                    <a:pt x="4" y="18"/>
                  </a:lnTo>
                  <a:lnTo>
                    <a:pt x="4" y="18"/>
                  </a:lnTo>
                  <a:lnTo>
                    <a:pt x="4" y="18"/>
                  </a:lnTo>
                  <a:lnTo>
                    <a:pt x="2" y="18"/>
                  </a:lnTo>
                  <a:lnTo>
                    <a:pt x="2" y="18"/>
                  </a:lnTo>
                  <a:lnTo>
                    <a:pt x="2" y="18"/>
                  </a:lnTo>
                  <a:lnTo>
                    <a:pt x="2" y="16"/>
                  </a:lnTo>
                  <a:lnTo>
                    <a:pt x="2" y="16"/>
                  </a:lnTo>
                  <a:lnTo>
                    <a:pt x="4" y="16"/>
                  </a:lnTo>
                  <a:lnTo>
                    <a:pt x="4" y="16"/>
                  </a:lnTo>
                  <a:lnTo>
                    <a:pt x="4" y="16"/>
                  </a:lnTo>
                  <a:lnTo>
                    <a:pt x="6" y="14"/>
                  </a:lnTo>
                  <a:lnTo>
                    <a:pt x="4" y="14"/>
                  </a:lnTo>
                  <a:lnTo>
                    <a:pt x="2" y="14"/>
                  </a:lnTo>
                  <a:lnTo>
                    <a:pt x="2" y="14"/>
                  </a:lnTo>
                  <a:lnTo>
                    <a:pt x="0" y="14"/>
                  </a:lnTo>
                  <a:lnTo>
                    <a:pt x="0" y="12"/>
                  </a:lnTo>
                  <a:lnTo>
                    <a:pt x="2" y="12"/>
                  </a:lnTo>
                  <a:lnTo>
                    <a:pt x="2" y="10"/>
                  </a:lnTo>
                  <a:lnTo>
                    <a:pt x="4" y="8"/>
                  </a:lnTo>
                  <a:lnTo>
                    <a:pt x="6" y="8"/>
                  </a:lnTo>
                  <a:lnTo>
                    <a:pt x="6" y="8"/>
                  </a:lnTo>
                  <a:lnTo>
                    <a:pt x="6" y="8"/>
                  </a:lnTo>
                  <a:lnTo>
                    <a:pt x="6" y="8"/>
                  </a:lnTo>
                  <a:lnTo>
                    <a:pt x="6" y="8"/>
                  </a:lnTo>
                  <a:lnTo>
                    <a:pt x="8" y="8"/>
                  </a:lnTo>
                  <a:lnTo>
                    <a:pt x="9" y="8"/>
                  </a:lnTo>
                  <a:lnTo>
                    <a:pt x="11" y="8"/>
                  </a:lnTo>
                  <a:lnTo>
                    <a:pt x="11" y="8"/>
                  </a:lnTo>
                  <a:lnTo>
                    <a:pt x="11" y="8"/>
                  </a:lnTo>
                  <a:lnTo>
                    <a:pt x="13" y="10"/>
                  </a:lnTo>
                  <a:lnTo>
                    <a:pt x="17" y="10"/>
                  </a:lnTo>
                  <a:lnTo>
                    <a:pt x="19" y="10"/>
                  </a:lnTo>
                  <a:lnTo>
                    <a:pt x="23" y="8"/>
                  </a:lnTo>
                  <a:lnTo>
                    <a:pt x="23" y="6"/>
                  </a:lnTo>
                  <a:lnTo>
                    <a:pt x="23" y="6"/>
                  </a:lnTo>
                  <a:lnTo>
                    <a:pt x="23" y="6"/>
                  </a:lnTo>
                  <a:lnTo>
                    <a:pt x="27" y="4"/>
                  </a:lnTo>
                  <a:lnTo>
                    <a:pt x="27" y="4"/>
                  </a:lnTo>
                  <a:lnTo>
                    <a:pt x="27" y="4"/>
                  </a:lnTo>
                  <a:lnTo>
                    <a:pt x="29" y="4"/>
                  </a:lnTo>
                  <a:lnTo>
                    <a:pt x="33" y="4"/>
                  </a:lnTo>
                  <a:lnTo>
                    <a:pt x="37" y="4"/>
                  </a:lnTo>
                  <a:lnTo>
                    <a:pt x="39" y="4"/>
                  </a:lnTo>
                  <a:lnTo>
                    <a:pt x="39" y="4"/>
                  </a:lnTo>
                  <a:lnTo>
                    <a:pt x="41" y="4"/>
                  </a:lnTo>
                  <a:lnTo>
                    <a:pt x="42" y="2"/>
                  </a:lnTo>
                  <a:lnTo>
                    <a:pt x="42" y="0"/>
                  </a:lnTo>
                  <a:lnTo>
                    <a:pt x="42" y="0"/>
                  </a:lnTo>
                  <a:lnTo>
                    <a:pt x="44" y="0"/>
                  </a:lnTo>
                  <a:lnTo>
                    <a:pt x="44" y="0"/>
                  </a:lnTo>
                  <a:lnTo>
                    <a:pt x="44" y="0"/>
                  </a:lnTo>
                  <a:lnTo>
                    <a:pt x="46" y="0"/>
                  </a:lnTo>
                  <a:lnTo>
                    <a:pt x="46" y="0"/>
                  </a:lnTo>
                  <a:lnTo>
                    <a:pt x="4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7" name="Slovakia"/>
            <p:cNvSpPr>
              <a:spLocks/>
            </p:cNvSpPr>
            <p:nvPr/>
          </p:nvSpPr>
          <p:spPr bwMode="auto">
            <a:xfrm>
              <a:off x="6150975" y="2525397"/>
              <a:ext cx="180249" cy="77250"/>
            </a:xfrm>
            <a:custGeom>
              <a:avLst/>
              <a:gdLst>
                <a:gd name="T0" fmla="*/ 47 w 91"/>
                <a:gd name="T1" fmla="*/ 6 h 39"/>
                <a:gd name="T2" fmla="*/ 47 w 91"/>
                <a:gd name="T3" fmla="*/ 8 h 39"/>
                <a:gd name="T4" fmla="*/ 49 w 91"/>
                <a:gd name="T5" fmla="*/ 8 h 39"/>
                <a:gd name="T6" fmla="*/ 51 w 91"/>
                <a:gd name="T7" fmla="*/ 8 h 39"/>
                <a:gd name="T8" fmla="*/ 53 w 91"/>
                <a:gd name="T9" fmla="*/ 8 h 39"/>
                <a:gd name="T10" fmla="*/ 56 w 91"/>
                <a:gd name="T11" fmla="*/ 4 h 39"/>
                <a:gd name="T12" fmla="*/ 64 w 91"/>
                <a:gd name="T13" fmla="*/ 6 h 39"/>
                <a:gd name="T14" fmla="*/ 68 w 91"/>
                <a:gd name="T15" fmla="*/ 4 h 39"/>
                <a:gd name="T16" fmla="*/ 74 w 91"/>
                <a:gd name="T17" fmla="*/ 4 h 39"/>
                <a:gd name="T18" fmla="*/ 76 w 91"/>
                <a:gd name="T19" fmla="*/ 4 h 39"/>
                <a:gd name="T20" fmla="*/ 84 w 91"/>
                <a:gd name="T21" fmla="*/ 8 h 39"/>
                <a:gd name="T22" fmla="*/ 87 w 91"/>
                <a:gd name="T23" fmla="*/ 10 h 39"/>
                <a:gd name="T24" fmla="*/ 91 w 91"/>
                <a:gd name="T25" fmla="*/ 14 h 39"/>
                <a:gd name="T26" fmla="*/ 87 w 91"/>
                <a:gd name="T27" fmla="*/ 20 h 39"/>
                <a:gd name="T28" fmla="*/ 86 w 91"/>
                <a:gd name="T29" fmla="*/ 25 h 39"/>
                <a:gd name="T30" fmla="*/ 84 w 91"/>
                <a:gd name="T31" fmla="*/ 25 h 39"/>
                <a:gd name="T32" fmla="*/ 80 w 91"/>
                <a:gd name="T33" fmla="*/ 27 h 39"/>
                <a:gd name="T34" fmla="*/ 76 w 91"/>
                <a:gd name="T35" fmla="*/ 23 h 39"/>
                <a:gd name="T36" fmla="*/ 70 w 91"/>
                <a:gd name="T37" fmla="*/ 23 h 39"/>
                <a:gd name="T38" fmla="*/ 64 w 91"/>
                <a:gd name="T39" fmla="*/ 21 h 39"/>
                <a:gd name="T40" fmla="*/ 60 w 91"/>
                <a:gd name="T41" fmla="*/ 21 h 39"/>
                <a:gd name="T42" fmla="*/ 58 w 91"/>
                <a:gd name="T43" fmla="*/ 23 h 39"/>
                <a:gd name="T44" fmla="*/ 56 w 91"/>
                <a:gd name="T45" fmla="*/ 27 h 39"/>
                <a:gd name="T46" fmla="*/ 54 w 91"/>
                <a:gd name="T47" fmla="*/ 27 h 39"/>
                <a:gd name="T48" fmla="*/ 51 w 91"/>
                <a:gd name="T49" fmla="*/ 29 h 39"/>
                <a:gd name="T50" fmla="*/ 47 w 91"/>
                <a:gd name="T51" fmla="*/ 29 h 39"/>
                <a:gd name="T52" fmla="*/ 43 w 91"/>
                <a:gd name="T53" fmla="*/ 29 h 39"/>
                <a:gd name="T54" fmla="*/ 37 w 91"/>
                <a:gd name="T55" fmla="*/ 33 h 39"/>
                <a:gd name="T56" fmla="*/ 35 w 91"/>
                <a:gd name="T57" fmla="*/ 31 h 39"/>
                <a:gd name="T58" fmla="*/ 31 w 91"/>
                <a:gd name="T59" fmla="*/ 33 h 39"/>
                <a:gd name="T60" fmla="*/ 31 w 91"/>
                <a:gd name="T61" fmla="*/ 37 h 39"/>
                <a:gd name="T62" fmla="*/ 31 w 91"/>
                <a:gd name="T63" fmla="*/ 37 h 39"/>
                <a:gd name="T64" fmla="*/ 29 w 91"/>
                <a:gd name="T65" fmla="*/ 39 h 39"/>
                <a:gd name="T66" fmla="*/ 25 w 91"/>
                <a:gd name="T67" fmla="*/ 39 h 39"/>
                <a:gd name="T68" fmla="*/ 21 w 91"/>
                <a:gd name="T69" fmla="*/ 39 h 39"/>
                <a:gd name="T70" fmla="*/ 18 w 91"/>
                <a:gd name="T71" fmla="*/ 39 h 39"/>
                <a:gd name="T72" fmla="*/ 10 w 91"/>
                <a:gd name="T73" fmla="*/ 35 h 39"/>
                <a:gd name="T74" fmla="*/ 8 w 91"/>
                <a:gd name="T75" fmla="*/ 33 h 39"/>
                <a:gd name="T76" fmla="*/ 6 w 91"/>
                <a:gd name="T77" fmla="*/ 33 h 39"/>
                <a:gd name="T78" fmla="*/ 4 w 91"/>
                <a:gd name="T79" fmla="*/ 31 h 39"/>
                <a:gd name="T80" fmla="*/ 2 w 91"/>
                <a:gd name="T81" fmla="*/ 29 h 39"/>
                <a:gd name="T82" fmla="*/ 0 w 91"/>
                <a:gd name="T83" fmla="*/ 25 h 39"/>
                <a:gd name="T84" fmla="*/ 2 w 91"/>
                <a:gd name="T85" fmla="*/ 23 h 39"/>
                <a:gd name="T86" fmla="*/ 2 w 91"/>
                <a:gd name="T87" fmla="*/ 18 h 39"/>
                <a:gd name="T88" fmla="*/ 6 w 91"/>
                <a:gd name="T89" fmla="*/ 16 h 39"/>
                <a:gd name="T90" fmla="*/ 10 w 91"/>
                <a:gd name="T91" fmla="*/ 16 h 39"/>
                <a:gd name="T92" fmla="*/ 14 w 91"/>
                <a:gd name="T93" fmla="*/ 16 h 39"/>
                <a:gd name="T94" fmla="*/ 19 w 91"/>
                <a:gd name="T95" fmla="*/ 12 h 39"/>
                <a:gd name="T96" fmla="*/ 21 w 91"/>
                <a:gd name="T97" fmla="*/ 8 h 39"/>
                <a:gd name="T98" fmla="*/ 23 w 91"/>
                <a:gd name="T99" fmla="*/ 6 h 39"/>
                <a:gd name="T100" fmla="*/ 29 w 91"/>
                <a:gd name="T101" fmla="*/ 2 h 39"/>
                <a:gd name="T102" fmla="*/ 33 w 91"/>
                <a:gd name="T103" fmla="*/ 4 h 39"/>
                <a:gd name="T104" fmla="*/ 37 w 91"/>
                <a:gd name="T105" fmla="*/ 4 h 39"/>
                <a:gd name="T106" fmla="*/ 41 w 91"/>
                <a:gd name="T107" fmla="*/ 0 h 39"/>
                <a:gd name="T108" fmla="*/ 43 w 91"/>
                <a:gd name="T10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39">
                  <a:moveTo>
                    <a:pt x="45" y="4"/>
                  </a:moveTo>
                  <a:lnTo>
                    <a:pt x="47" y="4"/>
                  </a:lnTo>
                  <a:lnTo>
                    <a:pt x="47" y="4"/>
                  </a:lnTo>
                  <a:lnTo>
                    <a:pt x="47" y="6"/>
                  </a:lnTo>
                  <a:lnTo>
                    <a:pt x="47" y="8"/>
                  </a:lnTo>
                  <a:lnTo>
                    <a:pt x="47" y="8"/>
                  </a:lnTo>
                  <a:lnTo>
                    <a:pt x="47" y="8"/>
                  </a:lnTo>
                  <a:lnTo>
                    <a:pt x="47" y="8"/>
                  </a:lnTo>
                  <a:lnTo>
                    <a:pt x="47" y="8"/>
                  </a:lnTo>
                  <a:lnTo>
                    <a:pt x="49" y="10"/>
                  </a:lnTo>
                  <a:lnTo>
                    <a:pt x="49" y="8"/>
                  </a:lnTo>
                  <a:lnTo>
                    <a:pt x="49" y="8"/>
                  </a:lnTo>
                  <a:lnTo>
                    <a:pt x="49" y="8"/>
                  </a:lnTo>
                  <a:lnTo>
                    <a:pt x="51" y="8"/>
                  </a:lnTo>
                  <a:lnTo>
                    <a:pt x="51" y="8"/>
                  </a:lnTo>
                  <a:lnTo>
                    <a:pt x="51" y="8"/>
                  </a:lnTo>
                  <a:lnTo>
                    <a:pt x="51" y="10"/>
                  </a:lnTo>
                  <a:lnTo>
                    <a:pt x="53" y="10"/>
                  </a:lnTo>
                  <a:lnTo>
                    <a:pt x="53" y="8"/>
                  </a:lnTo>
                  <a:lnTo>
                    <a:pt x="53" y="8"/>
                  </a:lnTo>
                  <a:lnTo>
                    <a:pt x="53" y="6"/>
                  </a:lnTo>
                  <a:lnTo>
                    <a:pt x="54" y="6"/>
                  </a:lnTo>
                  <a:lnTo>
                    <a:pt x="56" y="4"/>
                  </a:lnTo>
                  <a:lnTo>
                    <a:pt x="56" y="4"/>
                  </a:lnTo>
                  <a:lnTo>
                    <a:pt x="60" y="4"/>
                  </a:lnTo>
                  <a:lnTo>
                    <a:pt x="62" y="4"/>
                  </a:lnTo>
                  <a:lnTo>
                    <a:pt x="64" y="6"/>
                  </a:lnTo>
                  <a:lnTo>
                    <a:pt x="64" y="6"/>
                  </a:lnTo>
                  <a:lnTo>
                    <a:pt x="66" y="6"/>
                  </a:lnTo>
                  <a:lnTo>
                    <a:pt x="66" y="6"/>
                  </a:lnTo>
                  <a:lnTo>
                    <a:pt x="66" y="6"/>
                  </a:lnTo>
                  <a:lnTo>
                    <a:pt x="68" y="4"/>
                  </a:lnTo>
                  <a:lnTo>
                    <a:pt x="68" y="4"/>
                  </a:lnTo>
                  <a:lnTo>
                    <a:pt x="72" y="4"/>
                  </a:lnTo>
                  <a:lnTo>
                    <a:pt x="74" y="4"/>
                  </a:lnTo>
                  <a:lnTo>
                    <a:pt x="74" y="4"/>
                  </a:lnTo>
                  <a:lnTo>
                    <a:pt x="74" y="4"/>
                  </a:lnTo>
                  <a:lnTo>
                    <a:pt x="74" y="4"/>
                  </a:lnTo>
                  <a:lnTo>
                    <a:pt x="76" y="4"/>
                  </a:lnTo>
                  <a:lnTo>
                    <a:pt x="76" y="4"/>
                  </a:lnTo>
                  <a:lnTo>
                    <a:pt x="80" y="4"/>
                  </a:lnTo>
                  <a:lnTo>
                    <a:pt x="82" y="6"/>
                  </a:lnTo>
                  <a:lnTo>
                    <a:pt x="84" y="8"/>
                  </a:lnTo>
                  <a:lnTo>
                    <a:pt x="84" y="8"/>
                  </a:lnTo>
                  <a:lnTo>
                    <a:pt x="84" y="8"/>
                  </a:lnTo>
                  <a:lnTo>
                    <a:pt x="86" y="10"/>
                  </a:lnTo>
                  <a:lnTo>
                    <a:pt x="87" y="10"/>
                  </a:lnTo>
                  <a:lnTo>
                    <a:pt x="87" y="10"/>
                  </a:lnTo>
                  <a:lnTo>
                    <a:pt x="91" y="12"/>
                  </a:lnTo>
                  <a:lnTo>
                    <a:pt x="91" y="12"/>
                  </a:lnTo>
                  <a:lnTo>
                    <a:pt x="91" y="12"/>
                  </a:lnTo>
                  <a:lnTo>
                    <a:pt x="91" y="14"/>
                  </a:lnTo>
                  <a:lnTo>
                    <a:pt x="89" y="14"/>
                  </a:lnTo>
                  <a:lnTo>
                    <a:pt x="89" y="16"/>
                  </a:lnTo>
                  <a:lnTo>
                    <a:pt x="89" y="18"/>
                  </a:lnTo>
                  <a:lnTo>
                    <a:pt x="87" y="20"/>
                  </a:lnTo>
                  <a:lnTo>
                    <a:pt x="86" y="21"/>
                  </a:lnTo>
                  <a:lnTo>
                    <a:pt x="86" y="21"/>
                  </a:lnTo>
                  <a:lnTo>
                    <a:pt x="86" y="21"/>
                  </a:lnTo>
                  <a:lnTo>
                    <a:pt x="86" y="25"/>
                  </a:lnTo>
                  <a:lnTo>
                    <a:pt x="86" y="25"/>
                  </a:lnTo>
                  <a:lnTo>
                    <a:pt x="84" y="25"/>
                  </a:lnTo>
                  <a:lnTo>
                    <a:pt x="84" y="25"/>
                  </a:lnTo>
                  <a:lnTo>
                    <a:pt x="84" y="25"/>
                  </a:lnTo>
                  <a:lnTo>
                    <a:pt x="82" y="25"/>
                  </a:lnTo>
                  <a:lnTo>
                    <a:pt x="82" y="25"/>
                  </a:lnTo>
                  <a:lnTo>
                    <a:pt x="80" y="25"/>
                  </a:lnTo>
                  <a:lnTo>
                    <a:pt x="80" y="27"/>
                  </a:lnTo>
                  <a:lnTo>
                    <a:pt x="80" y="27"/>
                  </a:lnTo>
                  <a:lnTo>
                    <a:pt x="78" y="25"/>
                  </a:lnTo>
                  <a:lnTo>
                    <a:pt x="76" y="23"/>
                  </a:lnTo>
                  <a:lnTo>
                    <a:pt x="76" y="23"/>
                  </a:lnTo>
                  <a:lnTo>
                    <a:pt x="74" y="21"/>
                  </a:lnTo>
                  <a:lnTo>
                    <a:pt x="74" y="21"/>
                  </a:lnTo>
                  <a:lnTo>
                    <a:pt x="72" y="21"/>
                  </a:lnTo>
                  <a:lnTo>
                    <a:pt x="70" y="23"/>
                  </a:lnTo>
                  <a:lnTo>
                    <a:pt x="68" y="23"/>
                  </a:lnTo>
                  <a:lnTo>
                    <a:pt x="68" y="23"/>
                  </a:lnTo>
                  <a:lnTo>
                    <a:pt x="66" y="23"/>
                  </a:lnTo>
                  <a:lnTo>
                    <a:pt x="64" y="21"/>
                  </a:lnTo>
                  <a:lnTo>
                    <a:pt x="64" y="21"/>
                  </a:lnTo>
                  <a:lnTo>
                    <a:pt x="64" y="21"/>
                  </a:lnTo>
                  <a:lnTo>
                    <a:pt x="62" y="21"/>
                  </a:lnTo>
                  <a:lnTo>
                    <a:pt x="60" y="21"/>
                  </a:lnTo>
                  <a:lnTo>
                    <a:pt x="58" y="23"/>
                  </a:lnTo>
                  <a:lnTo>
                    <a:pt x="58" y="23"/>
                  </a:lnTo>
                  <a:lnTo>
                    <a:pt x="58" y="23"/>
                  </a:lnTo>
                  <a:lnTo>
                    <a:pt x="58" y="23"/>
                  </a:lnTo>
                  <a:lnTo>
                    <a:pt x="58" y="25"/>
                  </a:lnTo>
                  <a:lnTo>
                    <a:pt x="56" y="25"/>
                  </a:lnTo>
                  <a:lnTo>
                    <a:pt x="56" y="25"/>
                  </a:lnTo>
                  <a:lnTo>
                    <a:pt x="56" y="27"/>
                  </a:lnTo>
                  <a:lnTo>
                    <a:pt x="56" y="27"/>
                  </a:lnTo>
                  <a:lnTo>
                    <a:pt x="56" y="27"/>
                  </a:lnTo>
                  <a:lnTo>
                    <a:pt x="54" y="27"/>
                  </a:lnTo>
                  <a:lnTo>
                    <a:pt x="54" y="27"/>
                  </a:lnTo>
                  <a:lnTo>
                    <a:pt x="53" y="29"/>
                  </a:lnTo>
                  <a:lnTo>
                    <a:pt x="53" y="29"/>
                  </a:lnTo>
                  <a:lnTo>
                    <a:pt x="51" y="29"/>
                  </a:lnTo>
                  <a:lnTo>
                    <a:pt x="51" y="29"/>
                  </a:lnTo>
                  <a:lnTo>
                    <a:pt x="51" y="31"/>
                  </a:lnTo>
                  <a:lnTo>
                    <a:pt x="49" y="31"/>
                  </a:lnTo>
                  <a:lnTo>
                    <a:pt x="49" y="31"/>
                  </a:lnTo>
                  <a:lnTo>
                    <a:pt x="47" y="29"/>
                  </a:lnTo>
                  <a:lnTo>
                    <a:pt x="47" y="29"/>
                  </a:lnTo>
                  <a:lnTo>
                    <a:pt x="45" y="29"/>
                  </a:lnTo>
                  <a:lnTo>
                    <a:pt x="45" y="29"/>
                  </a:lnTo>
                  <a:lnTo>
                    <a:pt x="43" y="29"/>
                  </a:lnTo>
                  <a:lnTo>
                    <a:pt x="43" y="29"/>
                  </a:lnTo>
                  <a:lnTo>
                    <a:pt x="43" y="31"/>
                  </a:lnTo>
                  <a:lnTo>
                    <a:pt x="43" y="31"/>
                  </a:lnTo>
                  <a:lnTo>
                    <a:pt x="37" y="33"/>
                  </a:lnTo>
                  <a:lnTo>
                    <a:pt x="37" y="33"/>
                  </a:lnTo>
                  <a:lnTo>
                    <a:pt x="35" y="31"/>
                  </a:lnTo>
                  <a:lnTo>
                    <a:pt x="35" y="31"/>
                  </a:lnTo>
                  <a:lnTo>
                    <a:pt x="35" y="31"/>
                  </a:lnTo>
                  <a:lnTo>
                    <a:pt x="33" y="33"/>
                  </a:lnTo>
                  <a:lnTo>
                    <a:pt x="33" y="33"/>
                  </a:lnTo>
                  <a:lnTo>
                    <a:pt x="31" y="33"/>
                  </a:lnTo>
                  <a:lnTo>
                    <a:pt x="31" y="33"/>
                  </a:lnTo>
                  <a:lnTo>
                    <a:pt x="31" y="35"/>
                  </a:lnTo>
                  <a:lnTo>
                    <a:pt x="31" y="35"/>
                  </a:lnTo>
                  <a:lnTo>
                    <a:pt x="31" y="37"/>
                  </a:lnTo>
                  <a:lnTo>
                    <a:pt x="31" y="37"/>
                  </a:lnTo>
                  <a:lnTo>
                    <a:pt x="31" y="37"/>
                  </a:lnTo>
                  <a:lnTo>
                    <a:pt x="31" y="37"/>
                  </a:lnTo>
                  <a:lnTo>
                    <a:pt x="31" y="37"/>
                  </a:lnTo>
                  <a:lnTo>
                    <a:pt x="31" y="37"/>
                  </a:lnTo>
                  <a:lnTo>
                    <a:pt x="29" y="37"/>
                  </a:lnTo>
                  <a:lnTo>
                    <a:pt x="29" y="39"/>
                  </a:lnTo>
                  <a:lnTo>
                    <a:pt x="29" y="39"/>
                  </a:lnTo>
                  <a:lnTo>
                    <a:pt x="29" y="39"/>
                  </a:lnTo>
                  <a:lnTo>
                    <a:pt x="27" y="39"/>
                  </a:lnTo>
                  <a:lnTo>
                    <a:pt x="27" y="39"/>
                  </a:lnTo>
                  <a:lnTo>
                    <a:pt x="25" y="39"/>
                  </a:lnTo>
                  <a:lnTo>
                    <a:pt x="25" y="39"/>
                  </a:lnTo>
                  <a:lnTo>
                    <a:pt x="25" y="39"/>
                  </a:lnTo>
                  <a:lnTo>
                    <a:pt x="23" y="39"/>
                  </a:lnTo>
                  <a:lnTo>
                    <a:pt x="23" y="39"/>
                  </a:lnTo>
                  <a:lnTo>
                    <a:pt x="21" y="39"/>
                  </a:lnTo>
                  <a:lnTo>
                    <a:pt x="19" y="39"/>
                  </a:lnTo>
                  <a:lnTo>
                    <a:pt x="19" y="39"/>
                  </a:lnTo>
                  <a:lnTo>
                    <a:pt x="18" y="39"/>
                  </a:lnTo>
                  <a:lnTo>
                    <a:pt x="18" y="39"/>
                  </a:lnTo>
                  <a:lnTo>
                    <a:pt x="18" y="39"/>
                  </a:lnTo>
                  <a:lnTo>
                    <a:pt x="16" y="39"/>
                  </a:lnTo>
                  <a:lnTo>
                    <a:pt x="14" y="39"/>
                  </a:lnTo>
                  <a:lnTo>
                    <a:pt x="10" y="35"/>
                  </a:lnTo>
                  <a:lnTo>
                    <a:pt x="10" y="35"/>
                  </a:lnTo>
                  <a:lnTo>
                    <a:pt x="10" y="35"/>
                  </a:lnTo>
                  <a:lnTo>
                    <a:pt x="10" y="35"/>
                  </a:lnTo>
                  <a:lnTo>
                    <a:pt x="8" y="33"/>
                  </a:lnTo>
                  <a:lnTo>
                    <a:pt x="8" y="33"/>
                  </a:lnTo>
                  <a:lnTo>
                    <a:pt x="6" y="33"/>
                  </a:lnTo>
                  <a:lnTo>
                    <a:pt x="6" y="33"/>
                  </a:lnTo>
                  <a:lnTo>
                    <a:pt x="6" y="33"/>
                  </a:lnTo>
                  <a:lnTo>
                    <a:pt x="6" y="33"/>
                  </a:lnTo>
                  <a:lnTo>
                    <a:pt x="4" y="33"/>
                  </a:lnTo>
                  <a:lnTo>
                    <a:pt x="4" y="33"/>
                  </a:lnTo>
                  <a:lnTo>
                    <a:pt x="4" y="31"/>
                  </a:lnTo>
                  <a:lnTo>
                    <a:pt x="4" y="31"/>
                  </a:lnTo>
                  <a:lnTo>
                    <a:pt x="2" y="31"/>
                  </a:lnTo>
                  <a:lnTo>
                    <a:pt x="2" y="29"/>
                  </a:lnTo>
                  <a:lnTo>
                    <a:pt x="2" y="29"/>
                  </a:lnTo>
                  <a:lnTo>
                    <a:pt x="2" y="29"/>
                  </a:lnTo>
                  <a:lnTo>
                    <a:pt x="2" y="27"/>
                  </a:lnTo>
                  <a:lnTo>
                    <a:pt x="0" y="27"/>
                  </a:lnTo>
                  <a:lnTo>
                    <a:pt x="0" y="25"/>
                  </a:lnTo>
                  <a:lnTo>
                    <a:pt x="0" y="23"/>
                  </a:lnTo>
                  <a:lnTo>
                    <a:pt x="0" y="23"/>
                  </a:lnTo>
                  <a:lnTo>
                    <a:pt x="0" y="23"/>
                  </a:lnTo>
                  <a:lnTo>
                    <a:pt x="2" y="23"/>
                  </a:lnTo>
                  <a:lnTo>
                    <a:pt x="2" y="21"/>
                  </a:lnTo>
                  <a:lnTo>
                    <a:pt x="2" y="21"/>
                  </a:lnTo>
                  <a:lnTo>
                    <a:pt x="2" y="20"/>
                  </a:lnTo>
                  <a:lnTo>
                    <a:pt x="2" y="18"/>
                  </a:lnTo>
                  <a:lnTo>
                    <a:pt x="2" y="18"/>
                  </a:lnTo>
                  <a:lnTo>
                    <a:pt x="4" y="16"/>
                  </a:lnTo>
                  <a:lnTo>
                    <a:pt x="6" y="16"/>
                  </a:lnTo>
                  <a:lnTo>
                    <a:pt x="6" y="16"/>
                  </a:lnTo>
                  <a:lnTo>
                    <a:pt x="8" y="16"/>
                  </a:lnTo>
                  <a:lnTo>
                    <a:pt x="8" y="16"/>
                  </a:lnTo>
                  <a:lnTo>
                    <a:pt x="10" y="16"/>
                  </a:lnTo>
                  <a:lnTo>
                    <a:pt x="10" y="16"/>
                  </a:lnTo>
                  <a:lnTo>
                    <a:pt x="12" y="16"/>
                  </a:lnTo>
                  <a:lnTo>
                    <a:pt x="14" y="16"/>
                  </a:lnTo>
                  <a:lnTo>
                    <a:pt x="14" y="16"/>
                  </a:lnTo>
                  <a:lnTo>
                    <a:pt x="14" y="16"/>
                  </a:lnTo>
                  <a:lnTo>
                    <a:pt x="16" y="14"/>
                  </a:lnTo>
                  <a:lnTo>
                    <a:pt x="18" y="14"/>
                  </a:lnTo>
                  <a:lnTo>
                    <a:pt x="19" y="12"/>
                  </a:lnTo>
                  <a:lnTo>
                    <a:pt x="19" y="12"/>
                  </a:lnTo>
                  <a:lnTo>
                    <a:pt x="21" y="10"/>
                  </a:lnTo>
                  <a:lnTo>
                    <a:pt x="21" y="10"/>
                  </a:lnTo>
                  <a:lnTo>
                    <a:pt x="21" y="10"/>
                  </a:lnTo>
                  <a:lnTo>
                    <a:pt x="21" y="8"/>
                  </a:lnTo>
                  <a:lnTo>
                    <a:pt x="21" y="8"/>
                  </a:lnTo>
                  <a:lnTo>
                    <a:pt x="21" y="8"/>
                  </a:lnTo>
                  <a:lnTo>
                    <a:pt x="23" y="6"/>
                  </a:lnTo>
                  <a:lnTo>
                    <a:pt x="23" y="6"/>
                  </a:lnTo>
                  <a:lnTo>
                    <a:pt x="25" y="6"/>
                  </a:lnTo>
                  <a:lnTo>
                    <a:pt x="27" y="4"/>
                  </a:lnTo>
                  <a:lnTo>
                    <a:pt x="27" y="2"/>
                  </a:lnTo>
                  <a:lnTo>
                    <a:pt x="29" y="2"/>
                  </a:lnTo>
                  <a:lnTo>
                    <a:pt x="31" y="2"/>
                  </a:lnTo>
                  <a:lnTo>
                    <a:pt x="31" y="2"/>
                  </a:lnTo>
                  <a:lnTo>
                    <a:pt x="33" y="2"/>
                  </a:lnTo>
                  <a:lnTo>
                    <a:pt x="33" y="4"/>
                  </a:lnTo>
                  <a:lnTo>
                    <a:pt x="33" y="4"/>
                  </a:lnTo>
                  <a:lnTo>
                    <a:pt x="35" y="4"/>
                  </a:lnTo>
                  <a:lnTo>
                    <a:pt x="37" y="4"/>
                  </a:lnTo>
                  <a:lnTo>
                    <a:pt x="37" y="4"/>
                  </a:lnTo>
                  <a:lnTo>
                    <a:pt x="37" y="4"/>
                  </a:lnTo>
                  <a:lnTo>
                    <a:pt x="39" y="2"/>
                  </a:lnTo>
                  <a:lnTo>
                    <a:pt x="39" y="2"/>
                  </a:lnTo>
                  <a:lnTo>
                    <a:pt x="41" y="0"/>
                  </a:lnTo>
                  <a:lnTo>
                    <a:pt x="43" y="0"/>
                  </a:lnTo>
                  <a:lnTo>
                    <a:pt x="43" y="0"/>
                  </a:lnTo>
                  <a:lnTo>
                    <a:pt x="43" y="2"/>
                  </a:lnTo>
                  <a:lnTo>
                    <a:pt x="43" y="4"/>
                  </a:lnTo>
                  <a:lnTo>
                    <a:pt x="45"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7" name="Singapore"/>
            <p:cNvSpPr>
              <a:spLocks/>
            </p:cNvSpPr>
            <p:nvPr/>
          </p:nvSpPr>
          <p:spPr bwMode="auto">
            <a:xfrm>
              <a:off x="8914136" y="4203102"/>
              <a:ext cx="11884" cy="7923"/>
            </a:xfrm>
            <a:custGeom>
              <a:avLst/>
              <a:gdLst>
                <a:gd name="T0" fmla="*/ 6 w 6"/>
                <a:gd name="T1" fmla="*/ 2 h 4"/>
                <a:gd name="T2" fmla="*/ 4 w 6"/>
                <a:gd name="T3" fmla="*/ 4 h 4"/>
                <a:gd name="T4" fmla="*/ 2 w 6"/>
                <a:gd name="T5" fmla="*/ 4 h 4"/>
                <a:gd name="T6" fmla="*/ 0 w 6"/>
                <a:gd name="T7" fmla="*/ 2 h 4"/>
                <a:gd name="T8" fmla="*/ 0 w 6"/>
                <a:gd name="T9" fmla="*/ 2 h 4"/>
                <a:gd name="T10" fmla="*/ 0 w 6"/>
                <a:gd name="T11" fmla="*/ 2 h 4"/>
                <a:gd name="T12" fmla="*/ 0 w 6"/>
                <a:gd name="T13" fmla="*/ 0 h 4"/>
                <a:gd name="T14" fmla="*/ 0 w 6"/>
                <a:gd name="T15" fmla="*/ 0 h 4"/>
                <a:gd name="T16" fmla="*/ 0 w 6"/>
                <a:gd name="T17" fmla="*/ 0 h 4"/>
                <a:gd name="T18" fmla="*/ 2 w 6"/>
                <a:gd name="T19" fmla="*/ 0 h 4"/>
                <a:gd name="T20" fmla="*/ 2 w 6"/>
                <a:gd name="T21" fmla="*/ 0 h 4"/>
                <a:gd name="T22" fmla="*/ 2 w 6"/>
                <a:gd name="T23" fmla="*/ 0 h 4"/>
                <a:gd name="T24" fmla="*/ 4 w 6"/>
                <a:gd name="T25" fmla="*/ 0 h 4"/>
                <a:gd name="T26" fmla="*/ 4 w 6"/>
                <a:gd name="T27" fmla="*/ 0 h 4"/>
                <a:gd name="T28" fmla="*/ 4 w 6"/>
                <a:gd name="T29" fmla="*/ 0 h 4"/>
                <a:gd name="T30" fmla="*/ 4 w 6"/>
                <a:gd name="T31" fmla="*/ 0 h 4"/>
                <a:gd name="T32" fmla="*/ 4 w 6"/>
                <a:gd name="T33" fmla="*/ 0 h 4"/>
                <a:gd name="T34" fmla="*/ 6 w 6"/>
                <a:gd name="T35" fmla="*/ 2 h 4"/>
                <a:gd name="T36" fmla="*/ 6 w 6"/>
                <a:gd name="T37" fmla="*/ 2 h 4"/>
                <a:gd name="T38" fmla="*/ 6 w 6"/>
                <a:gd name="T39" fmla="*/ 2 h 4"/>
                <a:gd name="T40" fmla="*/ 6 w 6"/>
                <a:gd name="T41" fmla="*/ 2 h 4"/>
                <a:gd name="T42" fmla="*/ 6 w 6"/>
                <a:gd name="T43" fmla="*/ 2 h 4"/>
                <a:gd name="T44" fmla="*/ 6 w 6"/>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4">
                  <a:moveTo>
                    <a:pt x="6" y="2"/>
                  </a:moveTo>
                  <a:lnTo>
                    <a:pt x="4" y="4"/>
                  </a:lnTo>
                  <a:lnTo>
                    <a:pt x="2" y="4"/>
                  </a:lnTo>
                  <a:lnTo>
                    <a:pt x="0" y="2"/>
                  </a:lnTo>
                  <a:lnTo>
                    <a:pt x="0" y="2"/>
                  </a:lnTo>
                  <a:lnTo>
                    <a:pt x="0" y="2"/>
                  </a:lnTo>
                  <a:lnTo>
                    <a:pt x="0" y="0"/>
                  </a:lnTo>
                  <a:lnTo>
                    <a:pt x="0" y="0"/>
                  </a:lnTo>
                  <a:lnTo>
                    <a:pt x="0" y="0"/>
                  </a:lnTo>
                  <a:lnTo>
                    <a:pt x="2" y="0"/>
                  </a:lnTo>
                  <a:lnTo>
                    <a:pt x="2" y="0"/>
                  </a:lnTo>
                  <a:lnTo>
                    <a:pt x="2" y="0"/>
                  </a:lnTo>
                  <a:lnTo>
                    <a:pt x="4" y="0"/>
                  </a:lnTo>
                  <a:lnTo>
                    <a:pt x="4" y="0"/>
                  </a:lnTo>
                  <a:lnTo>
                    <a:pt x="4" y="0"/>
                  </a:lnTo>
                  <a:lnTo>
                    <a:pt x="4" y="0"/>
                  </a:lnTo>
                  <a:lnTo>
                    <a:pt x="4" y="0"/>
                  </a:lnTo>
                  <a:lnTo>
                    <a:pt x="6" y="2"/>
                  </a:lnTo>
                  <a:lnTo>
                    <a:pt x="6" y="2"/>
                  </a:lnTo>
                  <a:lnTo>
                    <a:pt x="6" y="2"/>
                  </a:lnTo>
                  <a:lnTo>
                    <a:pt x="6" y="2"/>
                  </a:lnTo>
                  <a:lnTo>
                    <a:pt x="6" y="2"/>
                  </a:lnTo>
                  <a:lnTo>
                    <a:pt x="6"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0" name="Sierra Leone"/>
            <p:cNvSpPr>
              <a:spLocks noEditPoints="1"/>
            </p:cNvSpPr>
            <p:nvPr/>
          </p:nvSpPr>
          <p:spPr bwMode="auto">
            <a:xfrm>
              <a:off x="5188325" y="3929758"/>
              <a:ext cx="97057" cy="101019"/>
            </a:xfrm>
            <a:custGeom>
              <a:avLst/>
              <a:gdLst>
                <a:gd name="T0" fmla="*/ 37 w 49"/>
                <a:gd name="T1" fmla="*/ 4 h 51"/>
                <a:gd name="T2" fmla="*/ 39 w 49"/>
                <a:gd name="T3" fmla="*/ 6 h 51"/>
                <a:gd name="T4" fmla="*/ 43 w 49"/>
                <a:gd name="T5" fmla="*/ 12 h 51"/>
                <a:gd name="T6" fmla="*/ 43 w 49"/>
                <a:gd name="T7" fmla="*/ 16 h 51"/>
                <a:gd name="T8" fmla="*/ 45 w 49"/>
                <a:gd name="T9" fmla="*/ 16 h 51"/>
                <a:gd name="T10" fmla="*/ 45 w 49"/>
                <a:gd name="T11" fmla="*/ 18 h 51"/>
                <a:gd name="T12" fmla="*/ 45 w 49"/>
                <a:gd name="T13" fmla="*/ 23 h 51"/>
                <a:gd name="T14" fmla="*/ 45 w 49"/>
                <a:gd name="T15" fmla="*/ 27 h 51"/>
                <a:gd name="T16" fmla="*/ 47 w 49"/>
                <a:gd name="T17" fmla="*/ 25 h 51"/>
                <a:gd name="T18" fmla="*/ 49 w 49"/>
                <a:gd name="T19" fmla="*/ 25 h 51"/>
                <a:gd name="T20" fmla="*/ 47 w 49"/>
                <a:gd name="T21" fmla="*/ 29 h 51"/>
                <a:gd name="T22" fmla="*/ 45 w 49"/>
                <a:gd name="T23" fmla="*/ 31 h 51"/>
                <a:gd name="T24" fmla="*/ 43 w 49"/>
                <a:gd name="T25" fmla="*/ 37 h 51"/>
                <a:gd name="T26" fmla="*/ 41 w 49"/>
                <a:gd name="T27" fmla="*/ 39 h 51"/>
                <a:gd name="T28" fmla="*/ 39 w 49"/>
                <a:gd name="T29" fmla="*/ 41 h 51"/>
                <a:gd name="T30" fmla="*/ 35 w 49"/>
                <a:gd name="T31" fmla="*/ 43 h 51"/>
                <a:gd name="T32" fmla="*/ 33 w 49"/>
                <a:gd name="T33" fmla="*/ 45 h 51"/>
                <a:gd name="T34" fmla="*/ 32 w 49"/>
                <a:gd name="T35" fmla="*/ 49 h 51"/>
                <a:gd name="T36" fmla="*/ 30 w 49"/>
                <a:gd name="T37" fmla="*/ 49 h 51"/>
                <a:gd name="T38" fmla="*/ 26 w 49"/>
                <a:gd name="T39" fmla="*/ 47 h 51"/>
                <a:gd name="T40" fmla="*/ 16 w 49"/>
                <a:gd name="T41" fmla="*/ 43 h 51"/>
                <a:gd name="T42" fmla="*/ 14 w 49"/>
                <a:gd name="T43" fmla="*/ 43 h 51"/>
                <a:gd name="T44" fmla="*/ 16 w 49"/>
                <a:gd name="T45" fmla="*/ 41 h 51"/>
                <a:gd name="T46" fmla="*/ 20 w 49"/>
                <a:gd name="T47" fmla="*/ 39 h 51"/>
                <a:gd name="T48" fmla="*/ 18 w 49"/>
                <a:gd name="T49" fmla="*/ 39 h 51"/>
                <a:gd name="T50" fmla="*/ 14 w 49"/>
                <a:gd name="T51" fmla="*/ 39 h 51"/>
                <a:gd name="T52" fmla="*/ 8 w 49"/>
                <a:gd name="T53" fmla="*/ 35 h 51"/>
                <a:gd name="T54" fmla="*/ 8 w 49"/>
                <a:gd name="T55" fmla="*/ 31 h 51"/>
                <a:gd name="T56" fmla="*/ 6 w 49"/>
                <a:gd name="T57" fmla="*/ 29 h 51"/>
                <a:gd name="T58" fmla="*/ 4 w 49"/>
                <a:gd name="T59" fmla="*/ 29 h 51"/>
                <a:gd name="T60" fmla="*/ 2 w 49"/>
                <a:gd name="T61" fmla="*/ 25 h 51"/>
                <a:gd name="T62" fmla="*/ 6 w 49"/>
                <a:gd name="T63" fmla="*/ 27 h 51"/>
                <a:gd name="T64" fmla="*/ 4 w 49"/>
                <a:gd name="T65" fmla="*/ 25 h 51"/>
                <a:gd name="T66" fmla="*/ 6 w 49"/>
                <a:gd name="T67" fmla="*/ 23 h 51"/>
                <a:gd name="T68" fmla="*/ 4 w 49"/>
                <a:gd name="T69" fmla="*/ 23 h 51"/>
                <a:gd name="T70" fmla="*/ 2 w 49"/>
                <a:gd name="T71" fmla="*/ 21 h 51"/>
                <a:gd name="T72" fmla="*/ 4 w 49"/>
                <a:gd name="T73" fmla="*/ 18 h 51"/>
                <a:gd name="T74" fmla="*/ 0 w 49"/>
                <a:gd name="T75" fmla="*/ 16 h 51"/>
                <a:gd name="T76" fmla="*/ 2 w 49"/>
                <a:gd name="T77" fmla="*/ 16 h 51"/>
                <a:gd name="T78" fmla="*/ 6 w 49"/>
                <a:gd name="T79" fmla="*/ 16 h 51"/>
                <a:gd name="T80" fmla="*/ 6 w 49"/>
                <a:gd name="T81" fmla="*/ 12 h 51"/>
                <a:gd name="T82" fmla="*/ 10 w 49"/>
                <a:gd name="T83" fmla="*/ 12 h 51"/>
                <a:gd name="T84" fmla="*/ 12 w 49"/>
                <a:gd name="T85" fmla="*/ 6 h 51"/>
                <a:gd name="T86" fmla="*/ 14 w 49"/>
                <a:gd name="T87" fmla="*/ 2 h 51"/>
                <a:gd name="T88" fmla="*/ 20 w 49"/>
                <a:gd name="T89" fmla="*/ 2 h 51"/>
                <a:gd name="T90" fmla="*/ 24 w 49"/>
                <a:gd name="T91" fmla="*/ 0 h 51"/>
                <a:gd name="T92" fmla="*/ 30 w 49"/>
                <a:gd name="T93" fmla="*/ 0 h 51"/>
                <a:gd name="T94" fmla="*/ 12 w 49"/>
                <a:gd name="T95" fmla="*/ 41 h 51"/>
                <a:gd name="T96" fmla="*/ 12 w 49"/>
                <a:gd name="T97" fmla="*/ 41 h 51"/>
                <a:gd name="T98" fmla="*/ 10 w 49"/>
                <a:gd name="T99" fmla="*/ 41 h 51"/>
                <a:gd name="T100" fmla="*/ 8 w 49"/>
                <a:gd name="T101" fmla="*/ 39 h 51"/>
                <a:gd name="T102" fmla="*/ 12 w 49"/>
                <a:gd name="T103" fmla="*/ 39 h 51"/>
                <a:gd name="T104" fmla="*/ 14 w 49"/>
                <a:gd name="T105"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51">
                  <a:moveTo>
                    <a:pt x="35" y="0"/>
                  </a:moveTo>
                  <a:lnTo>
                    <a:pt x="35" y="0"/>
                  </a:lnTo>
                  <a:lnTo>
                    <a:pt x="37" y="2"/>
                  </a:lnTo>
                  <a:lnTo>
                    <a:pt x="37" y="4"/>
                  </a:lnTo>
                  <a:lnTo>
                    <a:pt x="37" y="4"/>
                  </a:lnTo>
                  <a:lnTo>
                    <a:pt x="37" y="4"/>
                  </a:lnTo>
                  <a:lnTo>
                    <a:pt x="39" y="4"/>
                  </a:lnTo>
                  <a:lnTo>
                    <a:pt x="39" y="6"/>
                  </a:lnTo>
                  <a:lnTo>
                    <a:pt x="41" y="8"/>
                  </a:lnTo>
                  <a:lnTo>
                    <a:pt x="41" y="10"/>
                  </a:lnTo>
                  <a:lnTo>
                    <a:pt x="43" y="10"/>
                  </a:lnTo>
                  <a:lnTo>
                    <a:pt x="43" y="12"/>
                  </a:lnTo>
                  <a:lnTo>
                    <a:pt x="43" y="12"/>
                  </a:lnTo>
                  <a:lnTo>
                    <a:pt x="43" y="14"/>
                  </a:lnTo>
                  <a:lnTo>
                    <a:pt x="43" y="14"/>
                  </a:lnTo>
                  <a:lnTo>
                    <a:pt x="43" y="16"/>
                  </a:lnTo>
                  <a:lnTo>
                    <a:pt x="43" y="16"/>
                  </a:lnTo>
                  <a:lnTo>
                    <a:pt x="43" y="16"/>
                  </a:lnTo>
                  <a:lnTo>
                    <a:pt x="45" y="16"/>
                  </a:lnTo>
                  <a:lnTo>
                    <a:pt x="45" y="16"/>
                  </a:lnTo>
                  <a:lnTo>
                    <a:pt x="45" y="16"/>
                  </a:lnTo>
                  <a:lnTo>
                    <a:pt x="45" y="16"/>
                  </a:lnTo>
                  <a:lnTo>
                    <a:pt x="45" y="18"/>
                  </a:lnTo>
                  <a:lnTo>
                    <a:pt x="45" y="18"/>
                  </a:lnTo>
                  <a:lnTo>
                    <a:pt x="45" y="20"/>
                  </a:lnTo>
                  <a:lnTo>
                    <a:pt x="45" y="21"/>
                  </a:lnTo>
                  <a:lnTo>
                    <a:pt x="45" y="21"/>
                  </a:lnTo>
                  <a:lnTo>
                    <a:pt x="45" y="23"/>
                  </a:lnTo>
                  <a:lnTo>
                    <a:pt x="45" y="23"/>
                  </a:lnTo>
                  <a:lnTo>
                    <a:pt x="43" y="27"/>
                  </a:lnTo>
                  <a:lnTo>
                    <a:pt x="43" y="27"/>
                  </a:lnTo>
                  <a:lnTo>
                    <a:pt x="45" y="27"/>
                  </a:lnTo>
                  <a:lnTo>
                    <a:pt x="45" y="27"/>
                  </a:lnTo>
                  <a:lnTo>
                    <a:pt x="47" y="27"/>
                  </a:lnTo>
                  <a:lnTo>
                    <a:pt x="47" y="25"/>
                  </a:lnTo>
                  <a:lnTo>
                    <a:pt x="47" y="25"/>
                  </a:lnTo>
                  <a:lnTo>
                    <a:pt x="47" y="25"/>
                  </a:lnTo>
                  <a:lnTo>
                    <a:pt x="49" y="23"/>
                  </a:lnTo>
                  <a:lnTo>
                    <a:pt x="49" y="25"/>
                  </a:lnTo>
                  <a:lnTo>
                    <a:pt x="49" y="25"/>
                  </a:lnTo>
                  <a:lnTo>
                    <a:pt x="49" y="29"/>
                  </a:lnTo>
                  <a:lnTo>
                    <a:pt x="49" y="29"/>
                  </a:lnTo>
                  <a:lnTo>
                    <a:pt x="49" y="29"/>
                  </a:lnTo>
                  <a:lnTo>
                    <a:pt x="47" y="29"/>
                  </a:lnTo>
                  <a:lnTo>
                    <a:pt x="47" y="29"/>
                  </a:lnTo>
                  <a:lnTo>
                    <a:pt x="47" y="31"/>
                  </a:lnTo>
                  <a:lnTo>
                    <a:pt x="45" y="31"/>
                  </a:lnTo>
                  <a:lnTo>
                    <a:pt x="45" y="31"/>
                  </a:lnTo>
                  <a:lnTo>
                    <a:pt x="45" y="35"/>
                  </a:lnTo>
                  <a:lnTo>
                    <a:pt x="45" y="37"/>
                  </a:lnTo>
                  <a:lnTo>
                    <a:pt x="43" y="37"/>
                  </a:lnTo>
                  <a:lnTo>
                    <a:pt x="43" y="37"/>
                  </a:lnTo>
                  <a:lnTo>
                    <a:pt x="43" y="37"/>
                  </a:lnTo>
                  <a:lnTo>
                    <a:pt x="43" y="37"/>
                  </a:lnTo>
                  <a:lnTo>
                    <a:pt x="41" y="37"/>
                  </a:lnTo>
                  <a:lnTo>
                    <a:pt x="41" y="39"/>
                  </a:lnTo>
                  <a:lnTo>
                    <a:pt x="41" y="39"/>
                  </a:lnTo>
                  <a:lnTo>
                    <a:pt x="41" y="39"/>
                  </a:lnTo>
                  <a:lnTo>
                    <a:pt x="39" y="41"/>
                  </a:lnTo>
                  <a:lnTo>
                    <a:pt x="39" y="41"/>
                  </a:lnTo>
                  <a:lnTo>
                    <a:pt x="37" y="43"/>
                  </a:lnTo>
                  <a:lnTo>
                    <a:pt x="35" y="43"/>
                  </a:lnTo>
                  <a:lnTo>
                    <a:pt x="35" y="43"/>
                  </a:lnTo>
                  <a:lnTo>
                    <a:pt x="35" y="43"/>
                  </a:lnTo>
                  <a:lnTo>
                    <a:pt x="35" y="45"/>
                  </a:lnTo>
                  <a:lnTo>
                    <a:pt x="33" y="45"/>
                  </a:lnTo>
                  <a:lnTo>
                    <a:pt x="33" y="45"/>
                  </a:lnTo>
                  <a:lnTo>
                    <a:pt x="33" y="45"/>
                  </a:lnTo>
                  <a:lnTo>
                    <a:pt x="33" y="47"/>
                  </a:lnTo>
                  <a:lnTo>
                    <a:pt x="33" y="47"/>
                  </a:lnTo>
                  <a:lnTo>
                    <a:pt x="32" y="47"/>
                  </a:lnTo>
                  <a:lnTo>
                    <a:pt x="32" y="49"/>
                  </a:lnTo>
                  <a:lnTo>
                    <a:pt x="32" y="49"/>
                  </a:lnTo>
                  <a:lnTo>
                    <a:pt x="32" y="51"/>
                  </a:lnTo>
                  <a:lnTo>
                    <a:pt x="30" y="51"/>
                  </a:lnTo>
                  <a:lnTo>
                    <a:pt x="30" y="49"/>
                  </a:lnTo>
                  <a:lnTo>
                    <a:pt x="30" y="49"/>
                  </a:lnTo>
                  <a:lnTo>
                    <a:pt x="28" y="49"/>
                  </a:lnTo>
                  <a:lnTo>
                    <a:pt x="28" y="49"/>
                  </a:lnTo>
                  <a:lnTo>
                    <a:pt x="26" y="47"/>
                  </a:lnTo>
                  <a:lnTo>
                    <a:pt x="26" y="47"/>
                  </a:lnTo>
                  <a:lnTo>
                    <a:pt x="24" y="47"/>
                  </a:lnTo>
                  <a:lnTo>
                    <a:pt x="24" y="47"/>
                  </a:lnTo>
                  <a:lnTo>
                    <a:pt x="16" y="43"/>
                  </a:lnTo>
                  <a:lnTo>
                    <a:pt x="16" y="43"/>
                  </a:lnTo>
                  <a:lnTo>
                    <a:pt x="14" y="43"/>
                  </a:lnTo>
                  <a:lnTo>
                    <a:pt x="14" y="43"/>
                  </a:lnTo>
                  <a:lnTo>
                    <a:pt x="14" y="43"/>
                  </a:lnTo>
                  <a:lnTo>
                    <a:pt x="14" y="41"/>
                  </a:lnTo>
                  <a:lnTo>
                    <a:pt x="14" y="41"/>
                  </a:lnTo>
                  <a:lnTo>
                    <a:pt x="16" y="41"/>
                  </a:lnTo>
                  <a:lnTo>
                    <a:pt x="16" y="41"/>
                  </a:lnTo>
                  <a:lnTo>
                    <a:pt x="16" y="41"/>
                  </a:lnTo>
                  <a:lnTo>
                    <a:pt x="18" y="41"/>
                  </a:lnTo>
                  <a:lnTo>
                    <a:pt x="18" y="39"/>
                  </a:lnTo>
                  <a:lnTo>
                    <a:pt x="20" y="39"/>
                  </a:lnTo>
                  <a:lnTo>
                    <a:pt x="20" y="39"/>
                  </a:lnTo>
                  <a:lnTo>
                    <a:pt x="18" y="39"/>
                  </a:lnTo>
                  <a:lnTo>
                    <a:pt x="18" y="39"/>
                  </a:lnTo>
                  <a:lnTo>
                    <a:pt x="18" y="39"/>
                  </a:lnTo>
                  <a:lnTo>
                    <a:pt x="16" y="39"/>
                  </a:lnTo>
                  <a:lnTo>
                    <a:pt x="16" y="39"/>
                  </a:lnTo>
                  <a:lnTo>
                    <a:pt x="14" y="39"/>
                  </a:lnTo>
                  <a:lnTo>
                    <a:pt x="14" y="39"/>
                  </a:lnTo>
                  <a:lnTo>
                    <a:pt x="12" y="37"/>
                  </a:lnTo>
                  <a:lnTo>
                    <a:pt x="10" y="37"/>
                  </a:lnTo>
                  <a:lnTo>
                    <a:pt x="10" y="37"/>
                  </a:lnTo>
                  <a:lnTo>
                    <a:pt x="8" y="35"/>
                  </a:lnTo>
                  <a:lnTo>
                    <a:pt x="6" y="33"/>
                  </a:lnTo>
                  <a:lnTo>
                    <a:pt x="8" y="33"/>
                  </a:lnTo>
                  <a:lnTo>
                    <a:pt x="8" y="33"/>
                  </a:lnTo>
                  <a:lnTo>
                    <a:pt x="8" y="31"/>
                  </a:lnTo>
                  <a:lnTo>
                    <a:pt x="6" y="29"/>
                  </a:lnTo>
                  <a:lnTo>
                    <a:pt x="6" y="29"/>
                  </a:lnTo>
                  <a:lnTo>
                    <a:pt x="6" y="29"/>
                  </a:lnTo>
                  <a:lnTo>
                    <a:pt x="6" y="29"/>
                  </a:lnTo>
                  <a:lnTo>
                    <a:pt x="6" y="29"/>
                  </a:lnTo>
                  <a:lnTo>
                    <a:pt x="6" y="29"/>
                  </a:lnTo>
                  <a:lnTo>
                    <a:pt x="4" y="29"/>
                  </a:lnTo>
                  <a:lnTo>
                    <a:pt x="4" y="29"/>
                  </a:lnTo>
                  <a:lnTo>
                    <a:pt x="2" y="27"/>
                  </a:lnTo>
                  <a:lnTo>
                    <a:pt x="2" y="25"/>
                  </a:lnTo>
                  <a:lnTo>
                    <a:pt x="0" y="25"/>
                  </a:lnTo>
                  <a:lnTo>
                    <a:pt x="2" y="25"/>
                  </a:lnTo>
                  <a:lnTo>
                    <a:pt x="2" y="25"/>
                  </a:lnTo>
                  <a:lnTo>
                    <a:pt x="4" y="25"/>
                  </a:lnTo>
                  <a:lnTo>
                    <a:pt x="4" y="27"/>
                  </a:lnTo>
                  <a:lnTo>
                    <a:pt x="6" y="27"/>
                  </a:lnTo>
                  <a:lnTo>
                    <a:pt x="6" y="27"/>
                  </a:lnTo>
                  <a:lnTo>
                    <a:pt x="4" y="25"/>
                  </a:lnTo>
                  <a:lnTo>
                    <a:pt x="4" y="25"/>
                  </a:lnTo>
                  <a:lnTo>
                    <a:pt x="4" y="25"/>
                  </a:lnTo>
                  <a:lnTo>
                    <a:pt x="4" y="25"/>
                  </a:lnTo>
                  <a:lnTo>
                    <a:pt x="6" y="23"/>
                  </a:lnTo>
                  <a:lnTo>
                    <a:pt x="6" y="23"/>
                  </a:lnTo>
                  <a:lnTo>
                    <a:pt x="6" y="23"/>
                  </a:lnTo>
                  <a:lnTo>
                    <a:pt x="8" y="23"/>
                  </a:lnTo>
                  <a:lnTo>
                    <a:pt x="6" y="23"/>
                  </a:lnTo>
                  <a:lnTo>
                    <a:pt x="6" y="23"/>
                  </a:lnTo>
                  <a:lnTo>
                    <a:pt x="4" y="23"/>
                  </a:lnTo>
                  <a:lnTo>
                    <a:pt x="4" y="23"/>
                  </a:lnTo>
                  <a:lnTo>
                    <a:pt x="2" y="23"/>
                  </a:lnTo>
                  <a:lnTo>
                    <a:pt x="2" y="23"/>
                  </a:lnTo>
                  <a:lnTo>
                    <a:pt x="2" y="21"/>
                  </a:lnTo>
                  <a:lnTo>
                    <a:pt x="2" y="20"/>
                  </a:lnTo>
                  <a:lnTo>
                    <a:pt x="2" y="20"/>
                  </a:lnTo>
                  <a:lnTo>
                    <a:pt x="2" y="20"/>
                  </a:lnTo>
                  <a:lnTo>
                    <a:pt x="4" y="18"/>
                  </a:lnTo>
                  <a:lnTo>
                    <a:pt x="2" y="18"/>
                  </a:lnTo>
                  <a:lnTo>
                    <a:pt x="2" y="18"/>
                  </a:lnTo>
                  <a:lnTo>
                    <a:pt x="2" y="18"/>
                  </a:lnTo>
                  <a:lnTo>
                    <a:pt x="0" y="16"/>
                  </a:lnTo>
                  <a:lnTo>
                    <a:pt x="0" y="16"/>
                  </a:lnTo>
                  <a:lnTo>
                    <a:pt x="0" y="16"/>
                  </a:lnTo>
                  <a:lnTo>
                    <a:pt x="2" y="16"/>
                  </a:lnTo>
                  <a:lnTo>
                    <a:pt x="2" y="16"/>
                  </a:lnTo>
                  <a:lnTo>
                    <a:pt x="4" y="16"/>
                  </a:lnTo>
                  <a:lnTo>
                    <a:pt x="4" y="16"/>
                  </a:lnTo>
                  <a:lnTo>
                    <a:pt x="4" y="16"/>
                  </a:lnTo>
                  <a:lnTo>
                    <a:pt x="6" y="16"/>
                  </a:lnTo>
                  <a:lnTo>
                    <a:pt x="6" y="14"/>
                  </a:lnTo>
                  <a:lnTo>
                    <a:pt x="6" y="14"/>
                  </a:lnTo>
                  <a:lnTo>
                    <a:pt x="6" y="12"/>
                  </a:lnTo>
                  <a:lnTo>
                    <a:pt x="6" y="12"/>
                  </a:lnTo>
                  <a:lnTo>
                    <a:pt x="6" y="12"/>
                  </a:lnTo>
                  <a:lnTo>
                    <a:pt x="8" y="12"/>
                  </a:lnTo>
                  <a:lnTo>
                    <a:pt x="8" y="12"/>
                  </a:lnTo>
                  <a:lnTo>
                    <a:pt x="10" y="12"/>
                  </a:lnTo>
                  <a:lnTo>
                    <a:pt x="10" y="10"/>
                  </a:lnTo>
                  <a:lnTo>
                    <a:pt x="12" y="8"/>
                  </a:lnTo>
                  <a:lnTo>
                    <a:pt x="12" y="8"/>
                  </a:lnTo>
                  <a:lnTo>
                    <a:pt x="12" y="6"/>
                  </a:lnTo>
                  <a:lnTo>
                    <a:pt x="12" y="6"/>
                  </a:lnTo>
                  <a:lnTo>
                    <a:pt x="12" y="6"/>
                  </a:lnTo>
                  <a:lnTo>
                    <a:pt x="14" y="2"/>
                  </a:lnTo>
                  <a:lnTo>
                    <a:pt x="14" y="2"/>
                  </a:lnTo>
                  <a:lnTo>
                    <a:pt x="18" y="2"/>
                  </a:lnTo>
                  <a:lnTo>
                    <a:pt x="18" y="2"/>
                  </a:lnTo>
                  <a:lnTo>
                    <a:pt x="20" y="2"/>
                  </a:lnTo>
                  <a:lnTo>
                    <a:pt x="20" y="2"/>
                  </a:lnTo>
                  <a:lnTo>
                    <a:pt x="20" y="2"/>
                  </a:lnTo>
                  <a:lnTo>
                    <a:pt x="20" y="2"/>
                  </a:lnTo>
                  <a:lnTo>
                    <a:pt x="24" y="2"/>
                  </a:lnTo>
                  <a:lnTo>
                    <a:pt x="24" y="0"/>
                  </a:lnTo>
                  <a:lnTo>
                    <a:pt x="24" y="0"/>
                  </a:lnTo>
                  <a:lnTo>
                    <a:pt x="30" y="0"/>
                  </a:lnTo>
                  <a:lnTo>
                    <a:pt x="30" y="0"/>
                  </a:lnTo>
                  <a:lnTo>
                    <a:pt x="30" y="0"/>
                  </a:lnTo>
                  <a:lnTo>
                    <a:pt x="32" y="0"/>
                  </a:lnTo>
                  <a:lnTo>
                    <a:pt x="35" y="0"/>
                  </a:lnTo>
                  <a:close/>
                  <a:moveTo>
                    <a:pt x="14" y="41"/>
                  </a:moveTo>
                  <a:lnTo>
                    <a:pt x="12" y="41"/>
                  </a:lnTo>
                  <a:lnTo>
                    <a:pt x="12" y="41"/>
                  </a:lnTo>
                  <a:lnTo>
                    <a:pt x="12" y="41"/>
                  </a:lnTo>
                  <a:lnTo>
                    <a:pt x="12" y="41"/>
                  </a:lnTo>
                  <a:lnTo>
                    <a:pt x="12" y="41"/>
                  </a:lnTo>
                  <a:lnTo>
                    <a:pt x="12" y="41"/>
                  </a:lnTo>
                  <a:lnTo>
                    <a:pt x="10" y="41"/>
                  </a:lnTo>
                  <a:lnTo>
                    <a:pt x="10" y="41"/>
                  </a:lnTo>
                  <a:lnTo>
                    <a:pt x="10" y="41"/>
                  </a:lnTo>
                  <a:lnTo>
                    <a:pt x="10" y="41"/>
                  </a:lnTo>
                  <a:lnTo>
                    <a:pt x="8" y="41"/>
                  </a:lnTo>
                  <a:lnTo>
                    <a:pt x="6" y="39"/>
                  </a:lnTo>
                  <a:lnTo>
                    <a:pt x="8" y="39"/>
                  </a:lnTo>
                  <a:lnTo>
                    <a:pt x="8" y="39"/>
                  </a:lnTo>
                  <a:lnTo>
                    <a:pt x="10" y="39"/>
                  </a:lnTo>
                  <a:lnTo>
                    <a:pt x="12" y="39"/>
                  </a:lnTo>
                  <a:lnTo>
                    <a:pt x="12" y="39"/>
                  </a:lnTo>
                  <a:lnTo>
                    <a:pt x="12" y="39"/>
                  </a:lnTo>
                  <a:lnTo>
                    <a:pt x="12" y="39"/>
                  </a:lnTo>
                  <a:lnTo>
                    <a:pt x="14" y="39"/>
                  </a:lnTo>
                  <a:lnTo>
                    <a:pt x="14" y="39"/>
                  </a:lnTo>
                  <a:lnTo>
                    <a:pt x="14" y="41"/>
                  </a:lnTo>
                  <a:lnTo>
                    <a:pt x="14" y="4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1" name="Seychelles"/>
            <p:cNvSpPr>
              <a:spLocks noEditPoints="1"/>
            </p:cNvSpPr>
            <p:nvPr/>
          </p:nvSpPr>
          <p:spPr bwMode="auto">
            <a:xfrm>
              <a:off x="7085893" y="4395235"/>
              <a:ext cx="297115" cy="158461"/>
            </a:xfrm>
            <a:custGeom>
              <a:avLst/>
              <a:gdLst>
                <a:gd name="T0" fmla="*/ 150 w 150"/>
                <a:gd name="T1" fmla="*/ 2 h 80"/>
                <a:gd name="T2" fmla="*/ 150 w 150"/>
                <a:gd name="T3" fmla="*/ 4 h 80"/>
                <a:gd name="T4" fmla="*/ 150 w 150"/>
                <a:gd name="T5" fmla="*/ 4 h 80"/>
                <a:gd name="T6" fmla="*/ 150 w 150"/>
                <a:gd name="T7" fmla="*/ 4 h 80"/>
                <a:gd name="T8" fmla="*/ 150 w 150"/>
                <a:gd name="T9" fmla="*/ 2 h 80"/>
                <a:gd name="T10" fmla="*/ 148 w 150"/>
                <a:gd name="T11" fmla="*/ 0 h 80"/>
                <a:gd name="T12" fmla="*/ 148 w 150"/>
                <a:gd name="T13" fmla="*/ 0 h 80"/>
                <a:gd name="T14" fmla="*/ 148 w 150"/>
                <a:gd name="T15" fmla="*/ 0 h 80"/>
                <a:gd name="T16" fmla="*/ 148 w 150"/>
                <a:gd name="T17" fmla="*/ 0 h 80"/>
                <a:gd name="T18" fmla="*/ 150 w 150"/>
                <a:gd name="T19" fmla="*/ 2 h 80"/>
                <a:gd name="T20" fmla="*/ 150 w 150"/>
                <a:gd name="T21" fmla="*/ 2 h 80"/>
                <a:gd name="T22" fmla="*/ 150 w 150"/>
                <a:gd name="T23" fmla="*/ 2 h 80"/>
                <a:gd name="T24" fmla="*/ 4 w 150"/>
                <a:gd name="T25" fmla="*/ 78 h 80"/>
                <a:gd name="T26" fmla="*/ 4 w 150"/>
                <a:gd name="T27" fmla="*/ 78 h 80"/>
                <a:gd name="T28" fmla="*/ 4 w 150"/>
                <a:gd name="T29" fmla="*/ 78 h 80"/>
                <a:gd name="T30" fmla="*/ 4 w 150"/>
                <a:gd name="T31" fmla="*/ 78 h 80"/>
                <a:gd name="T32" fmla="*/ 4 w 150"/>
                <a:gd name="T33" fmla="*/ 78 h 80"/>
                <a:gd name="T34" fmla="*/ 2 w 150"/>
                <a:gd name="T35" fmla="*/ 78 h 80"/>
                <a:gd name="T36" fmla="*/ 2 w 150"/>
                <a:gd name="T37" fmla="*/ 78 h 80"/>
                <a:gd name="T38" fmla="*/ 2 w 150"/>
                <a:gd name="T39" fmla="*/ 78 h 80"/>
                <a:gd name="T40" fmla="*/ 2 w 150"/>
                <a:gd name="T41" fmla="*/ 78 h 80"/>
                <a:gd name="T42" fmla="*/ 0 w 150"/>
                <a:gd name="T43" fmla="*/ 80 h 80"/>
                <a:gd name="T44" fmla="*/ 0 w 150"/>
                <a:gd name="T45" fmla="*/ 80 h 80"/>
                <a:gd name="T46" fmla="*/ 0 w 150"/>
                <a:gd name="T47" fmla="*/ 78 h 80"/>
                <a:gd name="T48" fmla="*/ 0 w 150"/>
                <a:gd name="T49" fmla="*/ 78 h 80"/>
                <a:gd name="T50" fmla="*/ 0 w 150"/>
                <a:gd name="T51" fmla="*/ 78 h 80"/>
                <a:gd name="T52" fmla="*/ 0 w 150"/>
                <a:gd name="T53" fmla="*/ 78 h 80"/>
                <a:gd name="T54" fmla="*/ 0 w 150"/>
                <a:gd name="T55" fmla="*/ 78 h 80"/>
                <a:gd name="T56" fmla="*/ 0 w 150"/>
                <a:gd name="T57" fmla="*/ 78 h 80"/>
                <a:gd name="T58" fmla="*/ 0 w 150"/>
                <a:gd name="T59" fmla="*/ 78 h 80"/>
                <a:gd name="T60" fmla="*/ 0 w 150"/>
                <a:gd name="T61" fmla="*/ 78 h 80"/>
                <a:gd name="T62" fmla="*/ 2 w 150"/>
                <a:gd name="T63" fmla="*/ 78 h 80"/>
                <a:gd name="T64" fmla="*/ 2 w 150"/>
                <a:gd name="T65" fmla="*/ 78 h 80"/>
                <a:gd name="T66" fmla="*/ 4 w 150"/>
                <a:gd name="T67" fmla="*/ 78 h 80"/>
                <a:gd name="T68" fmla="*/ 4 w 150"/>
                <a:gd name="T69" fmla="*/ 78 h 80"/>
                <a:gd name="T70" fmla="*/ 4 w 150"/>
                <a:gd name="T71" fmla="*/ 78 h 80"/>
                <a:gd name="T72" fmla="*/ 4 w 150"/>
                <a:gd name="T73" fmla="*/ 78 h 80"/>
                <a:gd name="T74" fmla="*/ 4 w 150"/>
                <a:gd name="T75" fmla="*/ 78 h 80"/>
                <a:gd name="T76" fmla="*/ 4 w 150"/>
                <a:gd name="T77" fmla="*/ 78 h 80"/>
                <a:gd name="T78" fmla="*/ 4 w 150"/>
                <a:gd name="T79"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80">
                  <a:moveTo>
                    <a:pt x="150" y="2"/>
                  </a:moveTo>
                  <a:lnTo>
                    <a:pt x="150" y="4"/>
                  </a:lnTo>
                  <a:lnTo>
                    <a:pt x="150" y="4"/>
                  </a:lnTo>
                  <a:lnTo>
                    <a:pt x="150" y="4"/>
                  </a:lnTo>
                  <a:lnTo>
                    <a:pt x="150" y="2"/>
                  </a:lnTo>
                  <a:lnTo>
                    <a:pt x="148" y="0"/>
                  </a:lnTo>
                  <a:lnTo>
                    <a:pt x="148" y="0"/>
                  </a:lnTo>
                  <a:lnTo>
                    <a:pt x="148" y="0"/>
                  </a:lnTo>
                  <a:lnTo>
                    <a:pt x="148" y="0"/>
                  </a:lnTo>
                  <a:lnTo>
                    <a:pt x="150" y="2"/>
                  </a:lnTo>
                  <a:lnTo>
                    <a:pt x="150" y="2"/>
                  </a:lnTo>
                  <a:lnTo>
                    <a:pt x="150" y="2"/>
                  </a:lnTo>
                  <a:close/>
                  <a:moveTo>
                    <a:pt x="4" y="78"/>
                  </a:moveTo>
                  <a:lnTo>
                    <a:pt x="4" y="78"/>
                  </a:lnTo>
                  <a:lnTo>
                    <a:pt x="4" y="78"/>
                  </a:lnTo>
                  <a:lnTo>
                    <a:pt x="4" y="78"/>
                  </a:lnTo>
                  <a:lnTo>
                    <a:pt x="4" y="78"/>
                  </a:lnTo>
                  <a:lnTo>
                    <a:pt x="2" y="78"/>
                  </a:lnTo>
                  <a:lnTo>
                    <a:pt x="2" y="78"/>
                  </a:lnTo>
                  <a:lnTo>
                    <a:pt x="2" y="78"/>
                  </a:lnTo>
                  <a:lnTo>
                    <a:pt x="2" y="78"/>
                  </a:lnTo>
                  <a:lnTo>
                    <a:pt x="0" y="80"/>
                  </a:lnTo>
                  <a:lnTo>
                    <a:pt x="0" y="80"/>
                  </a:lnTo>
                  <a:lnTo>
                    <a:pt x="0" y="78"/>
                  </a:lnTo>
                  <a:lnTo>
                    <a:pt x="0" y="78"/>
                  </a:lnTo>
                  <a:lnTo>
                    <a:pt x="0" y="78"/>
                  </a:lnTo>
                  <a:lnTo>
                    <a:pt x="0" y="78"/>
                  </a:lnTo>
                  <a:lnTo>
                    <a:pt x="0" y="78"/>
                  </a:lnTo>
                  <a:lnTo>
                    <a:pt x="0" y="78"/>
                  </a:lnTo>
                  <a:lnTo>
                    <a:pt x="0" y="78"/>
                  </a:lnTo>
                  <a:lnTo>
                    <a:pt x="0" y="78"/>
                  </a:lnTo>
                  <a:lnTo>
                    <a:pt x="2" y="78"/>
                  </a:lnTo>
                  <a:lnTo>
                    <a:pt x="2" y="78"/>
                  </a:lnTo>
                  <a:lnTo>
                    <a:pt x="4" y="78"/>
                  </a:lnTo>
                  <a:lnTo>
                    <a:pt x="4" y="78"/>
                  </a:lnTo>
                  <a:lnTo>
                    <a:pt x="4" y="78"/>
                  </a:lnTo>
                  <a:lnTo>
                    <a:pt x="4" y="78"/>
                  </a:lnTo>
                  <a:lnTo>
                    <a:pt x="4" y="78"/>
                  </a:lnTo>
                  <a:lnTo>
                    <a:pt x="4" y="78"/>
                  </a:lnTo>
                  <a:lnTo>
                    <a:pt x="4" y="7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4" name="Serbia"/>
            <p:cNvSpPr>
              <a:spLocks/>
            </p:cNvSpPr>
            <p:nvPr/>
          </p:nvSpPr>
          <p:spPr bwMode="auto">
            <a:xfrm>
              <a:off x="6212377" y="2664051"/>
              <a:ext cx="134691" cy="170345"/>
            </a:xfrm>
            <a:custGeom>
              <a:avLst/>
              <a:gdLst>
                <a:gd name="T0" fmla="*/ 23 w 68"/>
                <a:gd name="T1" fmla="*/ 2 h 86"/>
                <a:gd name="T2" fmla="*/ 25 w 68"/>
                <a:gd name="T3" fmla="*/ 4 h 86"/>
                <a:gd name="T4" fmla="*/ 29 w 68"/>
                <a:gd name="T5" fmla="*/ 8 h 86"/>
                <a:gd name="T6" fmla="*/ 33 w 68"/>
                <a:gd name="T7" fmla="*/ 12 h 86"/>
                <a:gd name="T8" fmla="*/ 35 w 68"/>
                <a:gd name="T9" fmla="*/ 18 h 86"/>
                <a:gd name="T10" fmla="*/ 43 w 68"/>
                <a:gd name="T11" fmla="*/ 19 h 86"/>
                <a:gd name="T12" fmla="*/ 43 w 68"/>
                <a:gd name="T13" fmla="*/ 25 h 86"/>
                <a:gd name="T14" fmla="*/ 45 w 68"/>
                <a:gd name="T15" fmla="*/ 25 h 86"/>
                <a:gd name="T16" fmla="*/ 43 w 68"/>
                <a:gd name="T17" fmla="*/ 27 h 86"/>
                <a:gd name="T18" fmla="*/ 43 w 68"/>
                <a:gd name="T19" fmla="*/ 29 h 86"/>
                <a:gd name="T20" fmla="*/ 45 w 68"/>
                <a:gd name="T21" fmla="*/ 31 h 86"/>
                <a:gd name="T22" fmla="*/ 51 w 68"/>
                <a:gd name="T23" fmla="*/ 31 h 86"/>
                <a:gd name="T24" fmla="*/ 55 w 68"/>
                <a:gd name="T25" fmla="*/ 35 h 86"/>
                <a:gd name="T26" fmla="*/ 56 w 68"/>
                <a:gd name="T27" fmla="*/ 31 h 86"/>
                <a:gd name="T28" fmla="*/ 60 w 68"/>
                <a:gd name="T29" fmla="*/ 31 h 86"/>
                <a:gd name="T30" fmla="*/ 62 w 68"/>
                <a:gd name="T31" fmla="*/ 31 h 86"/>
                <a:gd name="T32" fmla="*/ 62 w 68"/>
                <a:gd name="T33" fmla="*/ 33 h 86"/>
                <a:gd name="T34" fmla="*/ 60 w 68"/>
                <a:gd name="T35" fmla="*/ 37 h 86"/>
                <a:gd name="T36" fmla="*/ 62 w 68"/>
                <a:gd name="T37" fmla="*/ 39 h 86"/>
                <a:gd name="T38" fmla="*/ 62 w 68"/>
                <a:gd name="T39" fmla="*/ 41 h 86"/>
                <a:gd name="T40" fmla="*/ 58 w 68"/>
                <a:gd name="T41" fmla="*/ 49 h 86"/>
                <a:gd name="T42" fmla="*/ 64 w 68"/>
                <a:gd name="T43" fmla="*/ 56 h 86"/>
                <a:gd name="T44" fmla="*/ 68 w 68"/>
                <a:gd name="T45" fmla="*/ 60 h 86"/>
                <a:gd name="T46" fmla="*/ 62 w 68"/>
                <a:gd name="T47" fmla="*/ 66 h 86"/>
                <a:gd name="T48" fmla="*/ 58 w 68"/>
                <a:gd name="T49" fmla="*/ 72 h 86"/>
                <a:gd name="T50" fmla="*/ 60 w 68"/>
                <a:gd name="T51" fmla="*/ 76 h 86"/>
                <a:gd name="T52" fmla="*/ 55 w 68"/>
                <a:gd name="T53" fmla="*/ 76 h 86"/>
                <a:gd name="T54" fmla="*/ 49 w 68"/>
                <a:gd name="T55" fmla="*/ 78 h 86"/>
                <a:gd name="T56" fmla="*/ 45 w 68"/>
                <a:gd name="T57" fmla="*/ 78 h 86"/>
                <a:gd name="T58" fmla="*/ 37 w 68"/>
                <a:gd name="T59" fmla="*/ 80 h 86"/>
                <a:gd name="T60" fmla="*/ 31 w 68"/>
                <a:gd name="T61" fmla="*/ 84 h 86"/>
                <a:gd name="T62" fmla="*/ 29 w 68"/>
                <a:gd name="T63" fmla="*/ 86 h 86"/>
                <a:gd name="T64" fmla="*/ 27 w 68"/>
                <a:gd name="T65" fmla="*/ 78 h 86"/>
                <a:gd name="T66" fmla="*/ 23 w 68"/>
                <a:gd name="T67" fmla="*/ 76 h 86"/>
                <a:gd name="T68" fmla="*/ 22 w 68"/>
                <a:gd name="T69" fmla="*/ 72 h 86"/>
                <a:gd name="T70" fmla="*/ 20 w 68"/>
                <a:gd name="T71" fmla="*/ 68 h 86"/>
                <a:gd name="T72" fmla="*/ 25 w 68"/>
                <a:gd name="T73" fmla="*/ 64 h 86"/>
                <a:gd name="T74" fmla="*/ 18 w 68"/>
                <a:gd name="T75" fmla="*/ 62 h 86"/>
                <a:gd name="T76" fmla="*/ 10 w 68"/>
                <a:gd name="T77" fmla="*/ 56 h 86"/>
                <a:gd name="T78" fmla="*/ 12 w 68"/>
                <a:gd name="T79" fmla="*/ 52 h 86"/>
                <a:gd name="T80" fmla="*/ 12 w 68"/>
                <a:gd name="T81" fmla="*/ 49 h 86"/>
                <a:gd name="T82" fmla="*/ 8 w 68"/>
                <a:gd name="T83" fmla="*/ 43 h 86"/>
                <a:gd name="T84" fmla="*/ 12 w 68"/>
                <a:gd name="T85" fmla="*/ 45 h 86"/>
                <a:gd name="T86" fmla="*/ 10 w 68"/>
                <a:gd name="T87" fmla="*/ 39 h 86"/>
                <a:gd name="T88" fmla="*/ 6 w 68"/>
                <a:gd name="T89" fmla="*/ 37 h 86"/>
                <a:gd name="T90" fmla="*/ 10 w 68"/>
                <a:gd name="T91" fmla="*/ 29 h 86"/>
                <a:gd name="T92" fmla="*/ 6 w 68"/>
                <a:gd name="T93" fmla="*/ 25 h 86"/>
                <a:gd name="T94" fmla="*/ 6 w 68"/>
                <a:gd name="T95" fmla="*/ 23 h 86"/>
                <a:gd name="T96" fmla="*/ 8 w 68"/>
                <a:gd name="T97" fmla="*/ 19 h 86"/>
                <a:gd name="T98" fmla="*/ 10 w 68"/>
                <a:gd name="T99" fmla="*/ 19 h 86"/>
                <a:gd name="T100" fmla="*/ 6 w 68"/>
                <a:gd name="T101" fmla="*/ 19 h 86"/>
                <a:gd name="T102" fmla="*/ 4 w 68"/>
                <a:gd name="T103" fmla="*/ 14 h 86"/>
                <a:gd name="T104" fmla="*/ 2 w 68"/>
                <a:gd name="T105" fmla="*/ 14 h 86"/>
                <a:gd name="T106" fmla="*/ 2 w 68"/>
                <a:gd name="T107" fmla="*/ 12 h 86"/>
                <a:gd name="T108" fmla="*/ 0 w 68"/>
                <a:gd name="T109" fmla="*/ 6 h 86"/>
                <a:gd name="T110" fmla="*/ 4 w 68"/>
                <a:gd name="T111" fmla="*/ 4 h 86"/>
                <a:gd name="T112" fmla="*/ 12 w 68"/>
                <a:gd name="T113" fmla="*/ 2 h 86"/>
                <a:gd name="T114" fmla="*/ 16 w 68"/>
                <a:gd name="T11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86">
                  <a:moveTo>
                    <a:pt x="16" y="0"/>
                  </a:moveTo>
                  <a:lnTo>
                    <a:pt x="18" y="2"/>
                  </a:lnTo>
                  <a:lnTo>
                    <a:pt x="20" y="0"/>
                  </a:lnTo>
                  <a:lnTo>
                    <a:pt x="22" y="0"/>
                  </a:lnTo>
                  <a:lnTo>
                    <a:pt x="23" y="2"/>
                  </a:lnTo>
                  <a:lnTo>
                    <a:pt x="23" y="2"/>
                  </a:lnTo>
                  <a:lnTo>
                    <a:pt x="23" y="2"/>
                  </a:lnTo>
                  <a:lnTo>
                    <a:pt x="25" y="2"/>
                  </a:lnTo>
                  <a:lnTo>
                    <a:pt x="25" y="4"/>
                  </a:lnTo>
                  <a:lnTo>
                    <a:pt x="25" y="4"/>
                  </a:lnTo>
                  <a:lnTo>
                    <a:pt x="27" y="6"/>
                  </a:lnTo>
                  <a:lnTo>
                    <a:pt x="29" y="6"/>
                  </a:lnTo>
                  <a:lnTo>
                    <a:pt x="29" y="6"/>
                  </a:lnTo>
                  <a:lnTo>
                    <a:pt x="29" y="8"/>
                  </a:lnTo>
                  <a:lnTo>
                    <a:pt x="29" y="8"/>
                  </a:lnTo>
                  <a:lnTo>
                    <a:pt x="31" y="10"/>
                  </a:lnTo>
                  <a:lnTo>
                    <a:pt x="31" y="10"/>
                  </a:lnTo>
                  <a:lnTo>
                    <a:pt x="31" y="8"/>
                  </a:lnTo>
                  <a:lnTo>
                    <a:pt x="33" y="10"/>
                  </a:lnTo>
                  <a:lnTo>
                    <a:pt x="33" y="12"/>
                  </a:lnTo>
                  <a:lnTo>
                    <a:pt x="31" y="12"/>
                  </a:lnTo>
                  <a:lnTo>
                    <a:pt x="31" y="12"/>
                  </a:lnTo>
                  <a:lnTo>
                    <a:pt x="31" y="14"/>
                  </a:lnTo>
                  <a:lnTo>
                    <a:pt x="33" y="14"/>
                  </a:lnTo>
                  <a:lnTo>
                    <a:pt x="35" y="18"/>
                  </a:lnTo>
                  <a:lnTo>
                    <a:pt x="37" y="18"/>
                  </a:lnTo>
                  <a:lnTo>
                    <a:pt x="39" y="19"/>
                  </a:lnTo>
                  <a:lnTo>
                    <a:pt x="41" y="19"/>
                  </a:lnTo>
                  <a:lnTo>
                    <a:pt x="43" y="19"/>
                  </a:lnTo>
                  <a:lnTo>
                    <a:pt x="43" y="19"/>
                  </a:lnTo>
                  <a:lnTo>
                    <a:pt x="43" y="19"/>
                  </a:lnTo>
                  <a:lnTo>
                    <a:pt x="43" y="21"/>
                  </a:lnTo>
                  <a:lnTo>
                    <a:pt x="43" y="23"/>
                  </a:lnTo>
                  <a:lnTo>
                    <a:pt x="41" y="23"/>
                  </a:lnTo>
                  <a:lnTo>
                    <a:pt x="43" y="25"/>
                  </a:lnTo>
                  <a:lnTo>
                    <a:pt x="43" y="25"/>
                  </a:lnTo>
                  <a:lnTo>
                    <a:pt x="43" y="25"/>
                  </a:lnTo>
                  <a:lnTo>
                    <a:pt x="43" y="25"/>
                  </a:lnTo>
                  <a:lnTo>
                    <a:pt x="45" y="25"/>
                  </a:lnTo>
                  <a:lnTo>
                    <a:pt x="45" y="25"/>
                  </a:lnTo>
                  <a:lnTo>
                    <a:pt x="45" y="25"/>
                  </a:lnTo>
                  <a:lnTo>
                    <a:pt x="43" y="27"/>
                  </a:lnTo>
                  <a:lnTo>
                    <a:pt x="43" y="27"/>
                  </a:lnTo>
                  <a:lnTo>
                    <a:pt x="43" y="27"/>
                  </a:lnTo>
                  <a:lnTo>
                    <a:pt x="43" y="27"/>
                  </a:lnTo>
                  <a:lnTo>
                    <a:pt x="41" y="27"/>
                  </a:lnTo>
                  <a:lnTo>
                    <a:pt x="41" y="27"/>
                  </a:lnTo>
                  <a:lnTo>
                    <a:pt x="43" y="29"/>
                  </a:lnTo>
                  <a:lnTo>
                    <a:pt x="43" y="29"/>
                  </a:lnTo>
                  <a:lnTo>
                    <a:pt x="43" y="29"/>
                  </a:lnTo>
                  <a:lnTo>
                    <a:pt x="45" y="29"/>
                  </a:lnTo>
                  <a:lnTo>
                    <a:pt x="45" y="29"/>
                  </a:lnTo>
                  <a:lnTo>
                    <a:pt x="45" y="29"/>
                  </a:lnTo>
                  <a:lnTo>
                    <a:pt x="45" y="29"/>
                  </a:lnTo>
                  <a:lnTo>
                    <a:pt x="45" y="31"/>
                  </a:lnTo>
                  <a:lnTo>
                    <a:pt x="47" y="31"/>
                  </a:lnTo>
                  <a:lnTo>
                    <a:pt x="47" y="31"/>
                  </a:lnTo>
                  <a:lnTo>
                    <a:pt x="49" y="31"/>
                  </a:lnTo>
                  <a:lnTo>
                    <a:pt x="51" y="31"/>
                  </a:lnTo>
                  <a:lnTo>
                    <a:pt x="51" y="31"/>
                  </a:lnTo>
                  <a:lnTo>
                    <a:pt x="53" y="33"/>
                  </a:lnTo>
                  <a:lnTo>
                    <a:pt x="53" y="33"/>
                  </a:lnTo>
                  <a:lnTo>
                    <a:pt x="53" y="33"/>
                  </a:lnTo>
                  <a:lnTo>
                    <a:pt x="53" y="33"/>
                  </a:lnTo>
                  <a:lnTo>
                    <a:pt x="55" y="35"/>
                  </a:lnTo>
                  <a:lnTo>
                    <a:pt x="55" y="35"/>
                  </a:lnTo>
                  <a:lnTo>
                    <a:pt x="56" y="33"/>
                  </a:lnTo>
                  <a:lnTo>
                    <a:pt x="56" y="31"/>
                  </a:lnTo>
                  <a:lnTo>
                    <a:pt x="56" y="31"/>
                  </a:lnTo>
                  <a:lnTo>
                    <a:pt x="56" y="31"/>
                  </a:lnTo>
                  <a:lnTo>
                    <a:pt x="58" y="29"/>
                  </a:lnTo>
                  <a:lnTo>
                    <a:pt x="58" y="29"/>
                  </a:lnTo>
                  <a:lnTo>
                    <a:pt x="60" y="29"/>
                  </a:lnTo>
                  <a:lnTo>
                    <a:pt x="60" y="31"/>
                  </a:lnTo>
                  <a:lnTo>
                    <a:pt x="60" y="31"/>
                  </a:lnTo>
                  <a:lnTo>
                    <a:pt x="60" y="31"/>
                  </a:lnTo>
                  <a:lnTo>
                    <a:pt x="62" y="31"/>
                  </a:lnTo>
                  <a:lnTo>
                    <a:pt x="62" y="31"/>
                  </a:lnTo>
                  <a:lnTo>
                    <a:pt x="62" y="31"/>
                  </a:lnTo>
                  <a:lnTo>
                    <a:pt x="62" y="31"/>
                  </a:lnTo>
                  <a:lnTo>
                    <a:pt x="64" y="33"/>
                  </a:lnTo>
                  <a:lnTo>
                    <a:pt x="64" y="33"/>
                  </a:lnTo>
                  <a:lnTo>
                    <a:pt x="62" y="33"/>
                  </a:lnTo>
                  <a:lnTo>
                    <a:pt x="62" y="33"/>
                  </a:lnTo>
                  <a:lnTo>
                    <a:pt x="62" y="33"/>
                  </a:lnTo>
                  <a:lnTo>
                    <a:pt x="62" y="33"/>
                  </a:lnTo>
                  <a:lnTo>
                    <a:pt x="60" y="33"/>
                  </a:lnTo>
                  <a:lnTo>
                    <a:pt x="58" y="35"/>
                  </a:lnTo>
                  <a:lnTo>
                    <a:pt x="58" y="35"/>
                  </a:lnTo>
                  <a:lnTo>
                    <a:pt x="60" y="37"/>
                  </a:lnTo>
                  <a:lnTo>
                    <a:pt x="60" y="37"/>
                  </a:lnTo>
                  <a:lnTo>
                    <a:pt x="60" y="37"/>
                  </a:lnTo>
                  <a:lnTo>
                    <a:pt x="62" y="39"/>
                  </a:lnTo>
                  <a:lnTo>
                    <a:pt x="62" y="39"/>
                  </a:lnTo>
                  <a:lnTo>
                    <a:pt x="62" y="39"/>
                  </a:lnTo>
                  <a:lnTo>
                    <a:pt x="62" y="39"/>
                  </a:lnTo>
                  <a:lnTo>
                    <a:pt x="62" y="39"/>
                  </a:lnTo>
                  <a:lnTo>
                    <a:pt x="62" y="39"/>
                  </a:lnTo>
                  <a:lnTo>
                    <a:pt x="62" y="39"/>
                  </a:lnTo>
                  <a:lnTo>
                    <a:pt x="62" y="41"/>
                  </a:lnTo>
                  <a:lnTo>
                    <a:pt x="62" y="41"/>
                  </a:lnTo>
                  <a:lnTo>
                    <a:pt x="60" y="43"/>
                  </a:lnTo>
                  <a:lnTo>
                    <a:pt x="58" y="43"/>
                  </a:lnTo>
                  <a:lnTo>
                    <a:pt x="58" y="47"/>
                  </a:lnTo>
                  <a:lnTo>
                    <a:pt x="58" y="49"/>
                  </a:lnTo>
                  <a:lnTo>
                    <a:pt x="60" y="54"/>
                  </a:lnTo>
                  <a:lnTo>
                    <a:pt x="62" y="54"/>
                  </a:lnTo>
                  <a:lnTo>
                    <a:pt x="62" y="54"/>
                  </a:lnTo>
                  <a:lnTo>
                    <a:pt x="62" y="56"/>
                  </a:lnTo>
                  <a:lnTo>
                    <a:pt x="64" y="56"/>
                  </a:lnTo>
                  <a:lnTo>
                    <a:pt x="64" y="56"/>
                  </a:lnTo>
                  <a:lnTo>
                    <a:pt x="64" y="58"/>
                  </a:lnTo>
                  <a:lnTo>
                    <a:pt x="66" y="58"/>
                  </a:lnTo>
                  <a:lnTo>
                    <a:pt x="66" y="60"/>
                  </a:lnTo>
                  <a:lnTo>
                    <a:pt x="68" y="60"/>
                  </a:lnTo>
                  <a:lnTo>
                    <a:pt x="68" y="60"/>
                  </a:lnTo>
                  <a:lnTo>
                    <a:pt x="66" y="62"/>
                  </a:lnTo>
                  <a:lnTo>
                    <a:pt x="64" y="66"/>
                  </a:lnTo>
                  <a:lnTo>
                    <a:pt x="62" y="66"/>
                  </a:lnTo>
                  <a:lnTo>
                    <a:pt x="62" y="66"/>
                  </a:lnTo>
                  <a:lnTo>
                    <a:pt x="60" y="66"/>
                  </a:lnTo>
                  <a:lnTo>
                    <a:pt x="60" y="66"/>
                  </a:lnTo>
                  <a:lnTo>
                    <a:pt x="58" y="66"/>
                  </a:lnTo>
                  <a:lnTo>
                    <a:pt x="58" y="72"/>
                  </a:lnTo>
                  <a:lnTo>
                    <a:pt x="58" y="72"/>
                  </a:lnTo>
                  <a:lnTo>
                    <a:pt x="60" y="72"/>
                  </a:lnTo>
                  <a:lnTo>
                    <a:pt x="60" y="74"/>
                  </a:lnTo>
                  <a:lnTo>
                    <a:pt x="60" y="74"/>
                  </a:lnTo>
                  <a:lnTo>
                    <a:pt x="60" y="74"/>
                  </a:lnTo>
                  <a:lnTo>
                    <a:pt x="60" y="76"/>
                  </a:lnTo>
                  <a:lnTo>
                    <a:pt x="58" y="76"/>
                  </a:lnTo>
                  <a:lnTo>
                    <a:pt x="58" y="76"/>
                  </a:lnTo>
                  <a:lnTo>
                    <a:pt x="58" y="76"/>
                  </a:lnTo>
                  <a:lnTo>
                    <a:pt x="56" y="76"/>
                  </a:lnTo>
                  <a:lnTo>
                    <a:pt x="55" y="76"/>
                  </a:lnTo>
                  <a:lnTo>
                    <a:pt x="55" y="76"/>
                  </a:lnTo>
                  <a:lnTo>
                    <a:pt x="53" y="78"/>
                  </a:lnTo>
                  <a:lnTo>
                    <a:pt x="53" y="76"/>
                  </a:lnTo>
                  <a:lnTo>
                    <a:pt x="49" y="76"/>
                  </a:lnTo>
                  <a:lnTo>
                    <a:pt x="49" y="78"/>
                  </a:lnTo>
                  <a:lnTo>
                    <a:pt x="49" y="78"/>
                  </a:lnTo>
                  <a:lnTo>
                    <a:pt x="47" y="78"/>
                  </a:lnTo>
                  <a:lnTo>
                    <a:pt x="47" y="78"/>
                  </a:lnTo>
                  <a:lnTo>
                    <a:pt x="47" y="78"/>
                  </a:lnTo>
                  <a:lnTo>
                    <a:pt x="45" y="78"/>
                  </a:lnTo>
                  <a:lnTo>
                    <a:pt x="43" y="78"/>
                  </a:lnTo>
                  <a:lnTo>
                    <a:pt x="41" y="80"/>
                  </a:lnTo>
                  <a:lnTo>
                    <a:pt x="41" y="80"/>
                  </a:lnTo>
                  <a:lnTo>
                    <a:pt x="39" y="80"/>
                  </a:lnTo>
                  <a:lnTo>
                    <a:pt x="37" y="80"/>
                  </a:lnTo>
                  <a:lnTo>
                    <a:pt x="37" y="80"/>
                  </a:lnTo>
                  <a:lnTo>
                    <a:pt x="33" y="80"/>
                  </a:lnTo>
                  <a:lnTo>
                    <a:pt x="33" y="82"/>
                  </a:lnTo>
                  <a:lnTo>
                    <a:pt x="31" y="82"/>
                  </a:lnTo>
                  <a:lnTo>
                    <a:pt x="31" y="84"/>
                  </a:lnTo>
                  <a:lnTo>
                    <a:pt x="31" y="84"/>
                  </a:lnTo>
                  <a:lnTo>
                    <a:pt x="31" y="86"/>
                  </a:lnTo>
                  <a:lnTo>
                    <a:pt x="31" y="86"/>
                  </a:lnTo>
                  <a:lnTo>
                    <a:pt x="29" y="86"/>
                  </a:lnTo>
                  <a:lnTo>
                    <a:pt x="29" y="86"/>
                  </a:lnTo>
                  <a:lnTo>
                    <a:pt x="29" y="84"/>
                  </a:lnTo>
                  <a:lnTo>
                    <a:pt x="29" y="84"/>
                  </a:lnTo>
                  <a:lnTo>
                    <a:pt x="29" y="84"/>
                  </a:lnTo>
                  <a:lnTo>
                    <a:pt x="29" y="82"/>
                  </a:lnTo>
                  <a:lnTo>
                    <a:pt x="27" y="78"/>
                  </a:lnTo>
                  <a:lnTo>
                    <a:pt x="27" y="78"/>
                  </a:lnTo>
                  <a:lnTo>
                    <a:pt x="27" y="78"/>
                  </a:lnTo>
                  <a:lnTo>
                    <a:pt x="25" y="78"/>
                  </a:lnTo>
                  <a:lnTo>
                    <a:pt x="25" y="78"/>
                  </a:lnTo>
                  <a:lnTo>
                    <a:pt x="23" y="76"/>
                  </a:lnTo>
                  <a:lnTo>
                    <a:pt x="23" y="76"/>
                  </a:lnTo>
                  <a:lnTo>
                    <a:pt x="23" y="74"/>
                  </a:lnTo>
                  <a:lnTo>
                    <a:pt x="22" y="74"/>
                  </a:lnTo>
                  <a:lnTo>
                    <a:pt x="22" y="72"/>
                  </a:lnTo>
                  <a:lnTo>
                    <a:pt x="22" y="72"/>
                  </a:lnTo>
                  <a:lnTo>
                    <a:pt x="22" y="70"/>
                  </a:lnTo>
                  <a:lnTo>
                    <a:pt x="20" y="70"/>
                  </a:lnTo>
                  <a:lnTo>
                    <a:pt x="20" y="68"/>
                  </a:lnTo>
                  <a:lnTo>
                    <a:pt x="20" y="68"/>
                  </a:lnTo>
                  <a:lnTo>
                    <a:pt x="20" y="68"/>
                  </a:lnTo>
                  <a:lnTo>
                    <a:pt x="23" y="68"/>
                  </a:lnTo>
                  <a:lnTo>
                    <a:pt x="23" y="66"/>
                  </a:lnTo>
                  <a:lnTo>
                    <a:pt x="23" y="66"/>
                  </a:lnTo>
                  <a:lnTo>
                    <a:pt x="25" y="66"/>
                  </a:lnTo>
                  <a:lnTo>
                    <a:pt x="25" y="64"/>
                  </a:lnTo>
                  <a:lnTo>
                    <a:pt x="22" y="64"/>
                  </a:lnTo>
                  <a:lnTo>
                    <a:pt x="20" y="64"/>
                  </a:lnTo>
                  <a:lnTo>
                    <a:pt x="22" y="62"/>
                  </a:lnTo>
                  <a:lnTo>
                    <a:pt x="20" y="62"/>
                  </a:lnTo>
                  <a:lnTo>
                    <a:pt x="18" y="62"/>
                  </a:lnTo>
                  <a:lnTo>
                    <a:pt x="16" y="60"/>
                  </a:lnTo>
                  <a:lnTo>
                    <a:pt x="14" y="60"/>
                  </a:lnTo>
                  <a:lnTo>
                    <a:pt x="14" y="60"/>
                  </a:lnTo>
                  <a:lnTo>
                    <a:pt x="12" y="56"/>
                  </a:lnTo>
                  <a:lnTo>
                    <a:pt x="10" y="56"/>
                  </a:lnTo>
                  <a:lnTo>
                    <a:pt x="8" y="54"/>
                  </a:lnTo>
                  <a:lnTo>
                    <a:pt x="8" y="52"/>
                  </a:lnTo>
                  <a:lnTo>
                    <a:pt x="8" y="52"/>
                  </a:lnTo>
                  <a:lnTo>
                    <a:pt x="10" y="52"/>
                  </a:lnTo>
                  <a:lnTo>
                    <a:pt x="12" y="52"/>
                  </a:lnTo>
                  <a:lnTo>
                    <a:pt x="12" y="52"/>
                  </a:lnTo>
                  <a:lnTo>
                    <a:pt x="12" y="51"/>
                  </a:lnTo>
                  <a:lnTo>
                    <a:pt x="12" y="49"/>
                  </a:lnTo>
                  <a:lnTo>
                    <a:pt x="12" y="49"/>
                  </a:lnTo>
                  <a:lnTo>
                    <a:pt x="12" y="49"/>
                  </a:lnTo>
                  <a:lnTo>
                    <a:pt x="12" y="49"/>
                  </a:lnTo>
                  <a:lnTo>
                    <a:pt x="10" y="49"/>
                  </a:lnTo>
                  <a:lnTo>
                    <a:pt x="10" y="47"/>
                  </a:lnTo>
                  <a:lnTo>
                    <a:pt x="8" y="45"/>
                  </a:lnTo>
                  <a:lnTo>
                    <a:pt x="8" y="43"/>
                  </a:lnTo>
                  <a:lnTo>
                    <a:pt x="8" y="45"/>
                  </a:lnTo>
                  <a:lnTo>
                    <a:pt x="10" y="45"/>
                  </a:lnTo>
                  <a:lnTo>
                    <a:pt x="10" y="45"/>
                  </a:lnTo>
                  <a:lnTo>
                    <a:pt x="12" y="45"/>
                  </a:lnTo>
                  <a:lnTo>
                    <a:pt x="12" y="45"/>
                  </a:lnTo>
                  <a:lnTo>
                    <a:pt x="14" y="43"/>
                  </a:lnTo>
                  <a:lnTo>
                    <a:pt x="14" y="43"/>
                  </a:lnTo>
                  <a:lnTo>
                    <a:pt x="14" y="43"/>
                  </a:lnTo>
                  <a:lnTo>
                    <a:pt x="12" y="41"/>
                  </a:lnTo>
                  <a:lnTo>
                    <a:pt x="10" y="39"/>
                  </a:lnTo>
                  <a:lnTo>
                    <a:pt x="8" y="39"/>
                  </a:lnTo>
                  <a:lnTo>
                    <a:pt x="6" y="39"/>
                  </a:lnTo>
                  <a:lnTo>
                    <a:pt x="6" y="37"/>
                  </a:lnTo>
                  <a:lnTo>
                    <a:pt x="6" y="37"/>
                  </a:lnTo>
                  <a:lnTo>
                    <a:pt x="6" y="37"/>
                  </a:lnTo>
                  <a:lnTo>
                    <a:pt x="6" y="33"/>
                  </a:lnTo>
                  <a:lnTo>
                    <a:pt x="6" y="33"/>
                  </a:lnTo>
                  <a:lnTo>
                    <a:pt x="8" y="29"/>
                  </a:lnTo>
                  <a:lnTo>
                    <a:pt x="8" y="29"/>
                  </a:lnTo>
                  <a:lnTo>
                    <a:pt x="10" y="29"/>
                  </a:lnTo>
                  <a:lnTo>
                    <a:pt x="10" y="27"/>
                  </a:lnTo>
                  <a:lnTo>
                    <a:pt x="10" y="27"/>
                  </a:lnTo>
                  <a:lnTo>
                    <a:pt x="8" y="25"/>
                  </a:lnTo>
                  <a:lnTo>
                    <a:pt x="6" y="25"/>
                  </a:lnTo>
                  <a:lnTo>
                    <a:pt x="6" y="25"/>
                  </a:lnTo>
                  <a:lnTo>
                    <a:pt x="4" y="27"/>
                  </a:lnTo>
                  <a:lnTo>
                    <a:pt x="4" y="27"/>
                  </a:lnTo>
                  <a:lnTo>
                    <a:pt x="4" y="25"/>
                  </a:lnTo>
                  <a:lnTo>
                    <a:pt x="4" y="25"/>
                  </a:lnTo>
                  <a:lnTo>
                    <a:pt x="6" y="23"/>
                  </a:lnTo>
                  <a:lnTo>
                    <a:pt x="6" y="21"/>
                  </a:lnTo>
                  <a:lnTo>
                    <a:pt x="6" y="19"/>
                  </a:lnTo>
                  <a:lnTo>
                    <a:pt x="6" y="19"/>
                  </a:lnTo>
                  <a:lnTo>
                    <a:pt x="6" y="19"/>
                  </a:lnTo>
                  <a:lnTo>
                    <a:pt x="8" y="19"/>
                  </a:lnTo>
                  <a:lnTo>
                    <a:pt x="10" y="21"/>
                  </a:lnTo>
                  <a:lnTo>
                    <a:pt x="10" y="21"/>
                  </a:lnTo>
                  <a:lnTo>
                    <a:pt x="10" y="19"/>
                  </a:lnTo>
                  <a:lnTo>
                    <a:pt x="10" y="19"/>
                  </a:lnTo>
                  <a:lnTo>
                    <a:pt x="10" y="19"/>
                  </a:lnTo>
                  <a:lnTo>
                    <a:pt x="10" y="19"/>
                  </a:lnTo>
                  <a:lnTo>
                    <a:pt x="8" y="19"/>
                  </a:lnTo>
                  <a:lnTo>
                    <a:pt x="8" y="19"/>
                  </a:lnTo>
                  <a:lnTo>
                    <a:pt x="8" y="19"/>
                  </a:lnTo>
                  <a:lnTo>
                    <a:pt x="6" y="19"/>
                  </a:lnTo>
                  <a:lnTo>
                    <a:pt x="6" y="18"/>
                  </a:lnTo>
                  <a:lnTo>
                    <a:pt x="6" y="18"/>
                  </a:lnTo>
                  <a:lnTo>
                    <a:pt x="2" y="16"/>
                  </a:lnTo>
                  <a:lnTo>
                    <a:pt x="4" y="14"/>
                  </a:lnTo>
                  <a:lnTo>
                    <a:pt x="4" y="14"/>
                  </a:lnTo>
                  <a:lnTo>
                    <a:pt x="4" y="14"/>
                  </a:lnTo>
                  <a:lnTo>
                    <a:pt x="4" y="14"/>
                  </a:lnTo>
                  <a:lnTo>
                    <a:pt x="4" y="14"/>
                  </a:lnTo>
                  <a:lnTo>
                    <a:pt x="4" y="14"/>
                  </a:lnTo>
                  <a:lnTo>
                    <a:pt x="2" y="14"/>
                  </a:lnTo>
                  <a:lnTo>
                    <a:pt x="2" y="14"/>
                  </a:lnTo>
                  <a:lnTo>
                    <a:pt x="2" y="14"/>
                  </a:lnTo>
                  <a:lnTo>
                    <a:pt x="2" y="12"/>
                  </a:lnTo>
                  <a:lnTo>
                    <a:pt x="2" y="12"/>
                  </a:lnTo>
                  <a:lnTo>
                    <a:pt x="2" y="12"/>
                  </a:lnTo>
                  <a:lnTo>
                    <a:pt x="2" y="12"/>
                  </a:lnTo>
                  <a:lnTo>
                    <a:pt x="2" y="8"/>
                  </a:lnTo>
                  <a:lnTo>
                    <a:pt x="2" y="8"/>
                  </a:lnTo>
                  <a:lnTo>
                    <a:pt x="2" y="8"/>
                  </a:lnTo>
                  <a:lnTo>
                    <a:pt x="0" y="6"/>
                  </a:lnTo>
                  <a:lnTo>
                    <a:pt x="0" y="6"/>
                  </a:lnTo>
                  <a:lnTo>
                    <a:pt x="0" y="6"/>
                  </a:lnTo>
                  <a:lnTo>
                    <a:pt x="0" y="6"/>
                  </a:lnTo>
                  <a:lnTo>
                    <a:pt x="4" y="6"/>
                  </a:lnTo>
                  <a:lnTo>
                    <a:pt x="4" y="4"/>
                  </a:lnTo>
                  <a:lnTo>
                    <a:pt x="6" y="4"/>
                  </a:lnTo>
                  <a:lnTo>
                    <a:pt x="6" y="4"/>
                  </a:lnTo>
                  <a:lnTo>
                    <a:pt x="8" y="4"/>
                  </a:lnTo>
                  <a:lnTo>
                    <a:pt x="10" y="2"/>
                  </a:lnTo>
                  <a:lnTo>
                    <a:pt x="12" y="2"/>
                  </a:lnTo>
                  <a:lnTo>
                    <a:pt x="12" y="2"/>
                  </a:lnTo>
                  <a:lnTo>
                    <a:pt x="12" y="0"/>
                  </a:lnTo>
                  <a:lnTo>
                    <a:pt x="14" y="0"/>
                  </a:lnTo>
                  <a:lnTo>
                    <a:pt x="14" y="0"/>
                  </a:lnTo>
                  <a:lnTo>
                    <a:pt x="1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6" name="Senegal"/>
            <p:cNvSpPr>
              <a:spLocks/>
            </p:cNvSpPr>
            <p:nvPr/>
          </p:nvSpPr>
          <p:spPr bwMode="auto">
            <a:xfrm>
              <a:off x="5053631" y="3713854"/>
              <a:ext cx="198076" cy="142614"/>
            </a:xfrm>
            <a:custGeom>
              <a:avLst/>
              <a:gdLst>
                <a:gd name="T0" fmla="*/ 51 w 100"/>
                <a:gd name="T1" fmla="*/ 0 h 72"/>
                <a:gd name="T2" fmla="*/ 63 w 100"/>
                <a:gd name="T3" fmla="*/ 8 h 72"/>
                <a:gd name="T4" fmla="*/ 70 w 100"/>
                <a:gd name="T5" fmla="*/ 16 h 72"/>
                <a:gd name="T6" fmla="*/ 76 w 100"/>
                <a:gd name="T7" fmla="*/ 22 h 72"/>
                <a:gd name="T8" fmla="*/ 78 w 100"/>
                <a:gd name="T9" fmla="*/ 26 h 72"/>
                <a:gd name="T10" fmla="*/ 86 w 100"/>
                <a:gd name="T11" fmla="*/ 31 h 72"/>
                <a:gd name="T12" fmla="*/ 90 w 100"/>
                <a:gd name="T13" fmla="*/ 39 h 72"/>
                <a:gd name="T14" fmla="*/ 92 w 100"/>
                <a:gd name="T15" fmla="*/ 45 h 72"/>
                <a:gd name="T16" fmla="*/ 90 w 100"/>
                <a:gd name="T17" fmla="*/ 49 h 72"/>
                <a:gd name="T18" fmla="*/ 94 w 100"/>
                <a:gd name="T19" fmla="*/ 55 h 72"/>
                <a:gd name="T20" fmla="*/ 98 w 100"/>
                <a:gd name="T21" fmla="*/ 57 h 72"/>
                <a:gd name="T22" fmla="*/ 100 w 100"/>
                <a:gd name="T23" fmla="*/ 66 h 72"/>
                <a:gd name="T24" fmla="*/ 96 w 100"/>
                <a:gd name="T25" fmla="*/ 70 h 72"/>
                <a:gd name="T26" fmla="*/ 88 w 100"/>
                <a:gd name="T27" fmla="*/ 70 h 72"/>
                <a:gd name="T28" fmla="*/ 82 w 100"/>
                <a:gd name="T29" fmla="*/ 70 h 72"/>
                <a:gd name="T30" fmla="*/ 74 w 100"/>
                <a:gd name="T31" fmla="*/ 68 h 72"/>
                <a:gd name="T32" fmla="*/ 70 w 100"/>
                <a:gd name="T33" fmla="*/ 66 h 72"/>
                <a:gd name="T34" fmla="*/ 53 w 100"/>
                <a:gd name="T35" fmla="*/ 66 h 72"/>
                <a:gd name="T36" fmla="*/ 35 w 100"/>
                <a:gd name="T37" fmla="*/ 66 h 72"/>
                <a:gd name="T38" fmla="*/ 26 w 100"/>
                <a:gd name="T39" fmla="*/ 68 h 72"/>
                <a:gd name="T40" fmla="*/ 16 w 100"/>
                <a:gd name="T41" fmla="*/ 70 h 72"/>
                <a:gd name="T42" fmla="*/ 14 w 100"/>
                <a:gd name="T43" fmla="*/ 68 h 72"/>
                <a:gd name="T44" fmla="*/ 22 w 100"/>
                <a:gd name="T45" fmla="*/ 66 h 72"/>
                <a:gd name="T46" fmla="*/ 30 w 100"/>
                <a:gd name="T47" fmla="*/ 68 h 72"/>
                <a:gd name="T48" fmla="*/ 34 w 100"/>
                <a:gd name="T49" fmla="*/ 64 h 72"/>
                <a:gd name="T50" fmla="*/ 34 w 100"/>
                <a:gd name="T51" fmla="*/ 64 h 72"/>
                <a:gd name="T52" fmla="*/ 32 w 100"/>
                <a:gd name="T53" fmla="*/ 66 h 72"/>
                <a:gd name="T54" fmla="*/ 26 w 100"/>
                <a:gd name="T55" fmla="*/ 64 h 72"/>
                <a:gd name="T56" fmla="*/ 20 w 100"/>
                <a:gd name="T57" fmla="*/ 66 h 72"/>
                <a:gd name="T58" fmla="*/ 16 w 100"/>
                <a:gd name="T59" fmla="*/ 66 h 72"/>
                <a:gd name="T60" fmla="*/ 14 w 100"/>
                <a:gd name="T61" fmla="*/ 62 h 72"/>
                <a:gd name="T62" fmla="*/ 28 w 100"/>
                <a:gd name="T63" fmla="*/ 57 h 72"/>
                <a:gd name="T64" fmla="*/ 37 w 100"/>
                <a:gd name="T65" fmla="*/ 55 h 72"/>
                <a:gd name="T66" fmla="*/ 39 w 100"/>
                <a:gd name="T67" fmla="*/ 51 h 72"/>
                <a:gd name="T68" fmla="*/ 43 w 100"/>
                <a:gd name="T69" fmla="*/ 53 h 72"/>
                <a:gd name="T70" fmla="*/ 49 w 100"/>
                <a:gd name="T71" fmla="*/ 55 h 72"/>
                <a:gd name="T72" fmla="*/ 57 w 100"/>
                <a:gd name="T73" fmla="*/ 55 h 72"/>
                <a:gd name="T74" fmla="*/ 61 w 100"/>
                <a:gd name="T75" fmla="*/ 53 h 72"/>
                <a:gd name="T76" fmla="*/ 57 w 100"/>
                <a:gd name="T77" fmla="*/ 51 h 72"/>
                <a:gd name="T78" fmla="*/ 51 w 100"/>
                <a:gd name="T79" fmla="*/ 53 h 72"/>
                <a:gd name="T80" fmla="*/ 49 w 100"/>
                <a:gd name="T81" fmla="*/ 49 h 72"/>
                <a:gd name="T82" fmla="*/ 45 w 100"/>
                <a:gd name="T83" fmla="*/ 49 h 72"/>
                <a:gd name="T84" fmla="*/ 39 w 100"/>
                <a:gd name="T85" fmla="*/ 47 h 72"/>
                <a:gd name="T86" fmla="*/ 35 w 100"/>
                <a:gd name="T87" fmla="*/ 49 h 72"/>
                <a:gd name="T88" fmla="*/ 24 w 100"/>
                <a:gd name="T89" fmla="*/ 51 h 72"/>
                <a:gd name="T90" fmla="*/ 16 w 100"/>
                <a:gd name="T91" fmla="*/ 47 h 72"/>
                <a:gd name="T92" fmla="*/ 14 w 100"/>
                <a:gd name="T93" fmla="*/ 47 h 72"/>
                <a:gd name="T94" fmla="*/ 16 w 100"/>
                <a:gd name="T95" fmla="*/ 43 h 72"/>
                <a:gd name="T96" fmla="*/ 18 w 100"/>
                <a:gd name="T97" fmla="*/ 43 h 72"/>
                <a:gd name="T98" fmla="*/ 12 w 100"/>
                <a:gd name="T99" fmla="*/ 41 h 72"/>
                <a:gd name="T100" fmla="*/ 8 w 100"/>
                <a:gd name="T101" fmla="*/ 35 h 72"/>
                <a:gd name="T102" fmla="*/ 2 w 100"/>
                <a:gd name="T103" fmla="*/ 31 h 72"/>
                <a:gd name="T104" fmla="*/ 4 w 100"/>
                <a:gd name="T105" fmla="*/ 31 h 72"/>
                <a:gd name="T106" fmla="*/ 12 w 100"/>
                <a:gd name="T107" fmla="*/ 22 h 72"/>
                <a:gd name="T108" fmla="*/ 16 w 100"/>
                <a:gd name="T109" fmla="*/ 16 h 72"/>
                <a:gd name="T110" fmla="*/ 20 w 100"/>
                <a:gd name="T111" fmla="*/ 6 h 72"/>
                <a:gd name="T112" fmla="*/ 24 w 100"/>
                <a:gd name="T113" fmla="*/ 2 h 72"/>
                <a:gd name="T114" fmla="*/ 32 w 100"/>
                <a:gd name="T115" fmla="*/ 2 h 72"/>
                <a:gd name="T116" fmla="*/ 41 w 100"/>
                <a:gd name="T1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72">
                  <a:moveTo>
                    <a:pt x="43" y="0"/>
                  </a:moveTo>
                  <a:lnTo>
                    <a:pt x="43" y="0"/>
                  </a:lnTo>
                  <a:lnTo>
                    <a:pt x="43" y="0"/>
                  </a:lnTo>
                  <a:lnTo>
                    <a:pt x="45" y="0"/>
                  </a:lnTo>
                  <a:lnTo>
                    <a:pt x="47" y="0"/>
                  </a:lnTo>
                  <a:lnTo>
                    <a:pt x="49" y="0"/>
                  </a:lnTo>
                  <a:lnTo>
                    <a:pt x="51" y="0"/>
                  </a:lnTo>
                  <a:lnTo>
                    <a:pt x="51" y="0"/>
                  </a:lnTo>
                  <a:lnTo>
                    <a:pt x="53" y="0"/>
                  </a:lnTo>
                  <a:lnTo>
                    <a:pt x="55" y="2"/>
                  </a:lnTo>
                  <a:lnTo>
                    <a:pt x="57" y="4"/>
                  </a:lnTo>
                  <a:lnTo>
                    <a:pt x="59" y="6"/>
                  </a:lnTo>
                  <a:lnTo>
                    <a:pt x="59" y="6"/>
                  </a:lnTo>
                  <a:lnTo>
                    <a:pt x="61" y="8"/>
                  </a:lnTo>
                  <a:lnTo>
                    <a:pt x="63" y="8"/>
                  </a:lnTo>
                  <a:lnTo>
                    <a:pt x="63" y="8"/>
                  </a:lnTo>
                  <a:lnTo>
                    <a:pt x="63" y="8"/>
                  </a:lnTo>
                  <a:lnTo>
                    <a:pt x="63" y="10"/>
                  </a:lnTo>
                  <a:lnTo>
                    <a:pt x="65" y="8"/>
                  </a:lnTo>
                  <a:lnTo>
                    <a:pt x="65" y="8"/>
                  </a:lnTo>
                  <a:lnTo>
                    <a:pt x="67" y="8"/>
                  </a:lnTo>
                  <a:lnTo>
                    <a:pt x="68" y="10"/>
                  </a:lnTo>
                  <a:lnTo>
                    <a:pt x="68" y="12"/>
                  </a:lnTo>
                  <a:lnTo>
                    <a:pt x="70" y="16"/>
                  </a:lnTo>
                  <a:lnTo>
                    <a:pt x="70" y="18"/>
                  </a:lnTo>
                  <a:lnTo>
                    <a:pt x="72" y="20"/>
                  </a:lnTo>
                  <a:lnTo>
                    <a:pt x="72" y="20"/>
                  </a:lnTo>
                  <a:lnTo>
                    <a:pt x="72" y="20"/>
                  </a:lnTo>
                  <a:lnTo>
                    <a:pt x="74" y="20"/>
                  </a:lnTo>
                  <a:lnTo>
                    <a:pt x="74" y="22"/>
                  </a:lnTo>
                  <a:lnTo>
                    <a:pt x="74" y="22"/>
                  </a:lnTo>
                  <a:lnTo>
                    <a:pt x="76" y="22"/>
                  </a:lnTo>
                  <a:lnTo>
                    <a:pt x="76" y="22"/>
                  </a:lnTo>
                  <a:lnTo>
                    <a:pt x="76" y="22"/>
                  </a:lnTo>
                  <a:lnTo>
                    <a:pt x="76" y="22"/>
                  </a:lnTo>
                  <a:lnTo>
                    <a:pt x="76" y="24"/>
                  </a:lnTo>
                  <a:lnTo>
                    <a:pt x="76" y="24"/>
                  </a:lnTo>
                  <a:lnTo>
                    <a:pt x="76" y="24"/>
                  </a:lnTo>
                  <a:lnTo>
                    <a:pt x="78" y="26"/>
                  </a:lnTo>
                  <a:lnTo>
                    <a:pt x="78" y="26"/>
                  </a:lnTo>
                  <a:lnTo>
                    <a:pt x="78" y="26"/>
                  </a:lnTo>
                  <a:lnTo>
                    <a:pt x="80" y="26"/>
                  </a:lnTo>
                  <a:lnTo>
                    <a:pt x="80" y="26"/>
                  </a:lnTo>
                  <a:lnTo>
                    <a:pt x="82" y="28"/>
                  </a:lnTo>
                  <a:lnTo>
                    <a:pt x="82" y="28"/>
                  </a:lnTo>
                  <a:lnTo>
                    <a:pt x="82" y="29"/>
                  </a:lnTo>
                  <a:lnTo>
                    <a:pt x="84" y="29"/>
                  </a:lnTo>
                  <a:lnTo>
                    <a:pt x="86" y="31"/>
                  </a:lnTo>
                  <a:lnTo>
                    <a:pt x="86" y="31"/>
                  </a:lnTo>
                  <a:lnTo>
                    <a:pt x="86" y="31"/>
                  </a:lnTo>
                  <a:lnTo>
                    <a:pt x="88" y="33"/>
                  </a:lnTo>
                  <a:lnTo>
                    <a:pt x="86" y="35"/>
                  </a:lnTo>
                  <a:lnTo>
                    <a:pt x="86" y="35"/>
                  </a:lnTo>
                  <a:lnTo>
                    <a:pt x="86" y="37"/>
                  </a:lnTo>
                  <a:lnTo>
                    <a:pt x="88" y="37"/>
                  </a:lnTo>
                  <a:lnTo>
                    <a:pt x="90" y="39"/>
                  </a:lnTo>
                  <a:lnTo>
                    <a:pt x="90" y="41"/>
                  </a:lnTo>
                  <a:lnTo>
                    <a:pt x="90" y="41"/>
                  </a:lnTo>
                  <a:lnTo>
                    <a:pt x="90" y="43"/>
                  </a:lnTo>
                  <a:lnTo>
                    <a:pt x="90" y="43"/>
                  </a:lnTo>
                  <a:lnTo>
                    <a:pt x="90" y="45"/>
                  </a:lnTo>
                  <a:lnTo>
                    <a:pt x="90" y="45"/>
                  </a:lnTo>
                  <a:lnTo>
                    <a:pt x="90" y="45"/>
                  </a:lnTo>
                  <a:lnTo>
                    <a:pt x="92" y="45"/>
                  </a:lnTo>
                  <a:lnTo>
                    <a:pt x="92" y="45"/>
                  </a:lnTo>
                  <a:lnTo>
                    <a:pt x="92" y="47"/>
                  </a:lnTo>
                  <a:lnTo>
                    <a:pt x="92" y="47"/>
                  </a:lnTo>
                  <a:lnTo>
                    <a:pt x="90" y="47"/>
                  </a:lnTo>
                  <a:lnTo>
                    <a:pt x="90" y="47"/>
                  </a:lnTo>
                  <a:lnTo>
                    <a:pt x="90" y="47"/>
                  </a:lnTo>
                  <a:lnTo>
                    <a:pt x="90" y="49"/>
                  </a:lnTo>
                  <a:lnTo>
                    <a:pt x="90" y="49"/>
                  </a:lnTo>
                  <a:lnTo>
                    <a:pt x="90" y="49"/>
                  </a:lnTo>
                  <a:lnTo>
                    <a:pt x="90" y="49"/>
                  </a:lnTo>
                  <a:lnTo>
                    <a:pt x="90" y="51"/>
                  </a:lnTo>
                  <a:lnTo>
                    <a:pt x="90" y="51"/>
                  </a:lnTo>
                  <a:lnTo>
                    <a:pt x="90" y="51"/>
                  </a:lnTo>
                  <a:lnTo>
                    <a:pt x="92" y="53"/>
                  </a:lnTo>
                  <a:lnTo>
                    <a:pt x="92" y="55"/>
                  </a:lnTo>
                  <a:lnTo>
                    <a:pt x="94" y="55"/>
                  </a:lnTo>
                  <a:lnTo>
                    <a:pt x="94" y="55"/>
                  </a:lnTo>
                  <a:lnTo>
                    <a:pt x="94" y="53"/>
                  </a:lnTo>
                  <a:lnTo>
                    <a:pt x="94" y="53"/>
                  </a:lnTo>
                  <a:lnTo>
                    <a:pt x="96" y="55"/>
                  </a:lnTo>
                  <a:lnTo>
                    <a:pt x="96" y="55"/>
                  </a:lnTo>
                  <a:lnTo>
                    <a:pt x="98" y="55"/>
                  </a:lnTo>
                  <a:lnTo>
                    <a:pt x="98" y="57"/>
                  </a:lnTo>
                  <a:lnTo>
                    <a:pt x="98" y="57"/>
                  </a:lnTo>
                  <a:lnTo>
                    <a:pt x="98" y="59"/>
                  </a:lnTo>
                  <a:lnTo>
                    <a:pt x="98" y="59"/>
                  </a:lnTo>
                  <a:lnTo>
                    <a:pt x="100" y="59"/>
                  </a:lnTo>
                  <a:lnTo>
                    <a:pt x="100" y="61"/>
                  </a:lnTo>
                  <a:lnTo>
                    <a:pt x="100" y="61"/>
                  </a:lnTo>
                  <a:lnTo>
                    <a:pt x="100" y="62"/>
                  </a:lnTo>
                  <a:lnTo>
                    <a:pt x="100" y="66"/>
                  </a:lnTo>
                  <a:lnTo>
                    <a:pt x="100" y="66"/>
                  </a:lnTo>
                  <a:lnTo>
                    <a:pt x="100" y="68"/>
                  </a:lnTo>
                  <a:lnTo>
                    <a:pt x="100" y="68"/>
                  </a:lnTo>
                  <a:lnTo>
                    <a:pt x="100" y="70"/>
                  </a:lnTo>
                  <a:lnTo>
                    <a:pt x="100" y="70"/>
                  </a:lnTo>
                  <a:lnTo>
                    <a:pt x="98" y="70"/>
                  </a:lnTo>
                  <a:lnTo>
                    <a:pt x="98" y="70"/>
                  </a:lnTo>
                  <a:lnTo>
                    <a:pt x="96" y="70"/>
                  </a:lnTo>
                  <a:lnTo>
                    <a:pt x="96" y="70"/>
                  </a:lnTo>
                  <a:lnTo>
                    <a:pt x="96" y="70"/>
                  </a:lnTo>
                  <a:lnTo>
                    <a:pt x="94" y="70"/>
                  </a:lnTo>
                  <a:lnTo>
                    <a:pt x="94" y="70"/>
                  </a:lnTo>
                  <a:lnTo>
                    <a:pt x="92" y="70"/>
                  </a:lnTo>
                  <a:lnTo>
                    <a:pt x="92" y="70"/>
                  </a:lnTo>
                  <a:lnTo>
                    <a:pt x="90" y="70"/>
                  </a:lnTo>
                  <a:lnTo>
                    <a:pt x="88" y="70"/>
                  </a:lnTo>
                  <a:lnTo>
                    <a:pt x="88" y="70"/>
                  </a:lnTo>
                  <a:lnTo>
                    <a:pt x="88" y="70"/>
                  </a:lnTo>
                  <a:lnTo>
                    <a:pt x="86" y="70"/>
                  </a:lnTo>
                  <a:lnTo>
                    <a:pt x="84" y="72"/>
                  </a:lnTo>
                  <a:lnTo>
                    <a:pt x="84" y="70"/>
                  </a:lnTo>
                  <a:lnTo>
                    <a:pt x="84" y="70"/>
                  </a:lnTo>
                  <a:lnTo>
                    <a:pt x="82" y="70"/>
                  </a:lnTo>
                  <a:lnTo>
                    <a:pt x="82" y="70"/>
                  </a:lnTo>
                  <a:lnTo>
                    <a:pt x="82" y="70"/>
                  </a:lnTo>
                  <a:lnTo>
                    <a:pt x="80" y="70"/>
                  </a:lnTo>
                  <a:lnTo>
                    <a:pt x="80" y="70"/>
                  </a:lnTo>
                  <a:lnTo>
                    <a:pt x="80" y="70"/>
                  </a:lnTo>
                  <a:lnTo>
                    <a:pt x="78" y="68"/>
                  </a:lnTo>
                  <a:lnTo>
                    <a:pt x="76" y="68"/>
                  </a:lnTo>
                  <a:lnTo>
                    <a:pt x="76" y="68"/>
                  </a:lnTo>
                  <a:lnTo>
                    <a:pt x="74" y="68"/>
                  </a:lnTo>
                  <a:lnTo>
                    <a:pt x="74" y="68"/>
                  </a:lnTo>
                  <a:lnTo>
                    <a:pt x="74" y="68"/>
                  </a:lnTo>
                  <a:lnTo>
                    <a:pt x="72" y="68"/>
                  </a:lnTo>
                  <a:lnTo>
                    <a:pt x="72" y="68"/>
                  </a:lnTo>
                  <a:lnTo>
                    <a:pt x="72" y="68"/>
                  </a:lnTo>
                  <a:lnTo>
                    <a:pt x="72" y="68"/>
                  </a:lnTo>
                  <a:lnTo>
                    <a:pt x="72" y="66"/>
                  </a:lnTo>
                  <a:lnTo>
                    <a:pt x="72" y="66"/>
                  </a:lnTo>
                  <a:lnTo>
                    <a:pt x="70" y="66"/>
                  </a:lnTo>
                  <a:lnTo>
                    <a:pt x="68" y="66"/>
                  </a:lnTo>
                  <a:lnTo>
                    <a:pt x="68" y="66"/>
                  </a:lnTo>
                  <a:lnTo>
                    <a:pt x="65" y="66"/>
                  </a:lnTo>
                  <a:lnTo>
                    <a:pt x="63" y="66"/>
                  </a:lnTo>
                  <a:lnTo>
                    <a:pt x="61" y="66"/>
                  </a:lnTo>
                  <a:lnTo>
                    <a:pt x="59" y="66"/>
                  </a:lnTo>
                  <a:lnTo>
                    <a:pt x="55" y="66"/>
                  </a:lnTo>
                  <a:lnTo>
                    <a:pt x="53" y="66"/>
                  </a:lnTo>
                  <a:lnTo>
                    <a:pt x="51" y="66"/>
                  </a:lnTo>
                  <a:lnTo>
                    <a:pt x="49" y="66"/>
                  </a:lnTo>
                  <a:lnTo>
                    <a:pt x="47" y="66"/>
                  </a:lnTo>
                  <a:lnTo>
                    <a:pt x="43" y="66"/>
                  </a:lnTo>
                  <a:lnTo>
                    <a:pt x="43" y="64"/>
                  </a:lnTo>
                  <a:lnTo>
                    <a:pt x="37" y="64"/>
                  </a:lnTo>
                  <a:lnTo>
                    <a:pt x="37" y="66"/>
                  </a:lnTo>
                  <a:lnTo>
                    <a:pt x="35" y="66"/>
                  </a:lnTo>
                  <a:lnTo>
                    <a:pt x="35" y="68"/>
                  </a:lnTo>
                  <a:lnTo>
                    <a:pt x="32" y="68"/>
                  </a:lnTo>
                  <a:lnTo>
                    <a:pt x="32" y="70"/>
                  </a:lnTo>
                  <a:lnTo>
                    <a:pt x="30" y="70"/>
                  </a:lnTo>
                  <a:lnTo>
                    <a:pt x="28" y="68"/>
                  </a:lnTo>
                  <a:lnTo>
                    <a:pt x="26" y="70"/>
                  </a:lnTo>
                  <a:lnTo>
                    <a:pt x="26" y="68"/>
                  </a:lnTo>
                  <a:lnTo>
                    <a:pt x="26" y="68"/>
                  </a:lnTo>
                  <a:lnTo>
                    <a:pt x="26" y="68"/>
                  </a:lnTo>
                  <a:lnTo>
                    <a:pt x="24" y="68"/>
                  </a:lnTo>
                  <a:lnTo>
                    <a:pt x="24" y="68"/>
                  </a:lnTo>
                  <a:lnTo>
                    <a:pt x="22" y="68"/>
                  </a:lnTo>
                  <a:lnTo>
                    <a:pt x="20" y="70"/>
                  </a:lnTo>
                  <a:lnTo>
                    <a:pt x="18" y="70"/>
                  </a:lnTo>
                  <a:lnTo>
                    <a:pt x="16" y="70"/>
                  </a:lnTo>
                  <a:lnTo>
                    <a:pt x="16" y="70"/>
                  </a:lnTo>
                  <a:lnTo>
                    <a:pt x="14" y="70"/>
                  </a:lnTo>
                  <a:lnTo>
                    <a:pt x="14" y="70"/>
                  </a:lnTo>
                  <a:lnTo>
                    <a:pt x="14" y="72"/>
                  </a:lnTo>
                  <a:lnTo>
                    <a:pt x="14" y="70"/>
                  </a:lnTo>
                  <a:lnTo>
                    <a:pt x="12" y="70"/>
                  </a:lnTo>
                  <a:lnTo>
                    <a:pt x="12" y="68"/>
                  </a:lnTo>
                  <a:lnTo>
                    <a:pt x="12" y="68"/>
                  </a:lnTo>
                  <a:lnTo>
                    <a:pt x="14" y="68"/>
                  </a:lnTo>
                  <a:lnTo>
                    <a:pt x="14" y="68"/>
                  </a:lnTo>
                  <a:lnTo>
                    <a:pt x="16" y="66"/>
                  </a:lnTo>
                  <a:lnTo>
                    <a:pt x="18" y="66"/>
                  </a:lnTo>
                  <a:lnTo>
                    <a:pt x="20" y="68"/>
                  </a:lnTo>
                  <a:lnTo>
                    <a:pt x="20" y="68"/>
                  </a:lnTo>
                  <a:lnTo>
                    <a:pt x="20" y="68"/>
                  </a:lnTo>
                  <a:lnTo>
                    <a:pt x="22" y="66"/>
                  </a:lnTo>
                  <a:lnTo>
                    <a:pt x="22" y="66"/>
                  </a:lnTo>
                  <a:lnTo>
                    <a:pt x="22" y="66"/>
                  </a:lnTo>
                  <a:lnTo>
                    <a:pt x="24" y="66"/>
                  </a:lnTo>
                  <a:lnTo>
                    <a:pt x="26" y="66"/>
                  </a:lnTo>
                  <a:lnTo>
                    <a:pt x="26" y="66"/>
                  </a:lnTo>
                  <a:lnTo>
                    <a:pt x="26" y="66"/>
                  </a:lnTo>
                  <a:lnTo>
                    <a:pt x="28" y="66"/>
                  </a:lnTo>
                  <a:lnTo>
                    <a:pt x="28" y="68"/>
                  </a:lnTo>
                  <a:lnTo>
                    <a:pt x="30" y="68"/>
                  </a:lnTo>
                  <a:lnTo>
                    <a:pt x="30" y="66"/>
                  </a:lnTo>
                  <a:lnTo>
                    <a:pt x="30" y="66"/>
                  </a:lnTo>
                  <a:lnTo>
                    <a:pt x="32" y="66"/>
                  </a:lnTo>
                  <a:lnTo>
                    <a:pt x="32" y="68"/>
                  </a:lnTo>
                  <a:lnTo>
                    <a:pt x="32" y="68"/>
                  </a:lnTo>
                  <a:lnTo>
                    <a:pt x="34" y="68"/>
                  </a:lnTo>
                  <a:lnTo>
                    <a:pt x="34" y="66"/>
                  </a:lnTo>
                  <a:lnTo>
                    <a:pt x="34" y="64"/>
                  </a:lnTo>
                  <a:lnTo>
                    <a:pt x="34" y="64"/>
                  </a:lnTo>
                  <a:lnTo>
                    <a:pt x="34" y="64"/>
                  </a:lnTo>
                  <a:lnTo>
                    <a:pt x="35" y="62"/>
                  </a:lnTo>
                  <a:lnTo>
                    <a:pt x="35" y="64"/>
                  </a:lnTo>
                  <a:lnTo>
                    <a:pt x="35" y="62"/>
                  </a:lnTo>
                  <a:lnTo>
                    <a:pt x="35" y="62"/>
                  </a:lnTo>
                  <a:lnTo>
                    <a:pt x="34" y="62"/>
                  </a:lnTo>
                  <a:lnTo>
                    <a:pt x="34" y="64"/>
                  </a:lnTo>
                  <a:lnTo>
                    <a:pt x="34" y="64"/>
                  </a:lnTo>
                  <a:lnTo>
                    <a:pt x="34" y="64"/>
                  </a:lnTo>
                  <a:lnTo>
                    <a:pt x="34" y="66"/>
                  </a:lnTo>
                  <a:lnTo>
                    <a:pt x="34" y="66"/>
                  </a:lnTo>
                  <a:lnTo>
                    <a:pt x="32" y="66"/>
                  </a:lnTo>
                  <a:lnTo>
                    <a:pt x="32" y="68"/>
                  </a:lnTo>
                  <a:lnTo>
                    <a:pt x="32" y="66"/>
                  </a:lnTo>
                  <a:lnTo>
                    <a:pt x="32" y="66"/>
                  </a:lnTo>
                  <a:lnTo>
                    <a:pt x="32" y="66"/>
                  </a:lnTo>
                  <a:lnTo>
                    <a:pt x="30" y="66"/>
                  </a:lnTo>
                  <a:lnTo>
                    <a:pt x="28" y="66"/>
                  </a:lnTo>
                  <a:lnTo>
                    <a:pt x="28" y="66"/>
                  </a:lnTo>
                  <a:lnTo>
                    <a:pt x="26" y="66"/>
                  </a:lnTo>
                  <a:lnTo>
                    <a:pt x="26" y="66"/>
                  </a:lnTo>
                  <a:lnTo>
                    <a:pt x="26" y="64"/>
                  </a:lnTo>
                  <a:lnTo>
                    <a:pt x="26" y="64"/>
                  </a:lnTo>
                  <a:lnTo>
                    <a:pt x="26" y="66"/>
                  </a:lnTo>
                  <a:lnTo>
                    <a:pt x="24" y="66"/>
                  </a:lnTo>
                  <a:lnTo>
                    <a:pt x="24" y="66"/>
                  </a:lnTo>
                  <a:lnTo>
                    <a:pt x="22" y="66"/>
                  </a:lnTo>
                  <a:lnTo>
                    <a:pt x="22" y="66"/>
                  </a:lnTo>
                  <a:lnTo>
                    <a:pt x="20" y="66"/>
                  </a:lnTo>
                  <a:lnTo>
                    <a:pt x="20" y="66"/>
                  </a:lnTo>
                  <a:lnTo>
                    <a:pt x="20" y="66"/>
                  </a:lnTo>
                  <a:lnTo>
                    <a:pt x="18" y="66"/>
                  </a:lnTo>
                  <a:lnTo>
                    <a:pt x="16" y="66"/>
                  </a:lnTo>
                  <a:lnTo>
                    <a:pt x="16" y="64"/>
                  </a:lnTo>
                  <a:lnTo>
                    <a:pt x="16" y="64"/>
                  </a:lnTo>
                  <a:lnTo>
                    <a:pt x="16" y="64"/>
                  </a:lnTo>
                  <a:lnTo>
                    <a:pt x="16" y="64"/>
                  </a:lnTo>
                  <a:lnTo>
                    <a:pt x="16" y="66"/>
                  </a:lnTo>
                  <a:lnTo>
                    <a:pt x="16" y="66"/>
                  </a:lnTo>
                  <a:lnTo>
                    <a:pt x="14" y="66"/>
                  </a:lnTo>
                  <a:lnTo>
                    <a:pt x="14" y="66"/>
                  </a:lnTo>
                  <a:lnTo>
                    <a:pt x="14" y="66"/>
                  </a:lnTo>
                  <a:lnTo>
                    <a:pt x="12" y="64"/>
                  </a:lnTo>
                  <a:lnTo>
                    <a:pt x="12" y="62"/>
                  </a:lnTo>
                  <a:lnTo>
                    <a:pt x="12" y="62"/>
                  </a:lnTo>
                  <a:lnTo>
                    <a:pt x="14" y="62"/>
                  </a:lnTo>
                  <a:lnTo>
                    <a:pt x="14" y="62"/>
                  </a:lnTo>
                  <a:lnTo>
                    <a:pt x="14" y="61"/>
                  </a:lnTo>
                  <a:lnTo>
                    <a:pt x="14" y="61"/>
                  </a:lnTo>
                  <a:lnTo>
                    <a:pt x="14" y="59"/>
                  </a:lnTo>
                  <a:lnTo>
                    <a:pt x="14" y="59"/>
                  </a:lnTo>
                  <a:lnTo>
                    <a:pt x="14" y="59"/>
                  </a:lnTo>
                  <a:lnTo>
                    <a:pt x="16" y="57"/>
                  </a:lnTo>
                  <a:lnTo>
                    <a:pt x="26" y="57"/>
                  </a:lnTo>
                  <a:lnTo>
                    <a:pt x="28" y="57"/>
                  </a:lnTo>
                  <a:lnTo>
                    <a:pt x="28" y="57"/>
                  </a:lnTo>
                  <a:lnTo>
                    <a:pt x="30" y="57"/>
                  </a:lnTo>
                  <a:lnTo>
                    <a:pt x="30" y="57"/>
                  </a:lnTo>
                  <a:lnTo>
                    <a:pt x="30" y="55"/>
                  </a:lnTo>
                  <a:lnTo>
                    <a:pt x="35" y="55"/>
                  </a:lnTo>
                  <a:lnTo>
                    <a:pt x="35" y="55"/>
                  </a:lnTo>
                  <a:lnTo>
                    <a:pt x="37" y="55"/>
                  </a:lnTo>
                  <a:lnTo>
                    <a:pt x="37" y="55"/>
                  </a:lnTo>
                  <a:lnTo>
                    <a:pt x="37" y="55"/>
                  </a:lnTo>
                  <a:lnTo>
                    <a:pt x="37" y="55"/>
                  </a:lnTo>
                  <a:lnTo>
                    <a:pt x="37" y="53"/>
                  </a:lnTo>
                  <a:lnTo>
                    <a:pt x="39" y="53"/>
                  </a:lnTo>
                  <a:lnTo>
                    <a:pt x="39" y="53"/>
                  </a:lnTo>
                  <a:lnTo>
                    <a:pt x="39" y="53"/>
                  </a:lnTo>
                  <a:lnTo>
                    <a:pt x="39" y="51"/>
                  </a:lnTo>
                  <a:lnTo>
                    <a:pt x="39" y="51"/>
                  </a:lnTo>
                  <a:lnTo>
                    <a:pt x="39" y="51"/>
                  </a:lnTo>
                  <a:lnTo>
                    <a:pt x="39" y="51"/>
                  </a:lnTo>
                  <a:lnTo>
                    <a:pt x="41" y="51"/>
                  </a:lnTo>
                  <a:lnTo>
                    <a:pt x="41" y="51"/>
                  </a:lnTo>
                  <a:lnTo>
                    <a:pt x="41" y="53"/>
                  </a:lnTo>
                  <a:lnTo>
                    <a:pt x="43" y="53"/>
                  </a:lnTo>
                  <a:lnTo>
                    <a:pt x="43" y="53"/>
                  </a:lnTo>
                  <a:lnTo>
                    <a:pt x="43" y="53"/>
                  </a:lnTo>
                  <a:lnTo>
                    <a:pt x="45" y="53"/>
                  </a:lnTo>
                  <a:lnTo>
                    <a:pt x="45" y="53"/>
                  </a:lnTo>
                  <a:lnTo>
                    <a:pt x="45" y="53"/>
                  </a:lnTo>
                  <a:lnTo>
                    <a:pt x="45" y="55"/>
                  </a:lnTo>
                  <a:lnTo>
                    <a:pt x="47" y="55"/>
                  </a:lnTo>
                  <a:lnTo>
                    <a:pt x="47" y="55"/>
                  </a:lnTo>
                  <a:lnTo>
                    <a:pt x="47" y="55"/>
                  </a:lnTo>
                  <a:lnTo>
                    <a:pt x="49" y="55"/>
                  </a:lnTo>
                  <a:lnTo>
                    <a:pt x="49" y="55"/>
                  </a:lnTo>
                  <a:lnTo>
                    <a:pt x="51" y="57"/>
                  </a:lnTo>
                  <a:lnTo>
                    <a:pt x="53" y="57"/>
                  </a:lnTo>
                  <a:lnTo>
                    <a:pt x="55" y="57"/>
                  </a:lnTo>
                  <a:lnTo>
                    <a:pt x="55" y="57"/>
                  </a:lnTo>
                  <a:lnTo>
                    <a:pt x="55" y="57"/>
                  </a:lnTo>
                  <a:lnTo>
                    <a:pt x="55" y="57"/>
                  </a:lnTo>
                  <a:lnTo>
                    <a:pt x="57" y="55"/>
                  </a:lnTo>
                  <a:lnTo>
                    <a:pt x="57" y="55"/>
                  </a:lnTo>
                  <a:lnTo>
                    <a:pt x="59" y="55"/>
                  </a:lnTo>
                  <a:lnTo>
                    <a:pt x="61" y="55"/>
                  </a:lnTo>
                  <a:lnTo>
                    <a:pt x="61" y="55"/>
                  </a:lnTo>
                  <a:lnTo>
                    <a:pt x="61" y="55"/>
                  </a:lnTo>
                  <a:lnTo>
                    <a:pt x="61" y="55"/>
                  </a:lnTo>
                  <a:lnTo>
                    <a:pt x="61" y="55"/>
                  </a:lnTo>
                  <a:lnTo>
                    <a:pt x="61" y="53"/>
                  </a:lnTo>
                  <a:lnTo>
                    <a:pt x="61" y="53"/>
                  </a:lnTo>
                  <a:lnTo>
                    <a:pt x="61" y="53"/>
                  </a:lnTo>
                  <a:lnTo>
                    <a:pt x="61" y="53"/>
                  </a:lnTo>
                  <a:lnTo>
                    <a:pt x="61" y="53"/>
                  </a:lnTo>
                  <a:lnTo>
                    <a:pt x="61" y="51"/>
                  </a:lnTo>
                  <a:lnTo>
                    <a:pt x="59" y="51"/>
                  </a:lnTo>
                  <a:lnTo>
                    <a:pt x="59" y="51"/>
                  </a:lnTo>
                  <a:lnTo>
                    <a:pt x="57" y="51"/>
                  </a:lnTo>
                  <a:lnTo>
                    <a:pt x="55" y="51"/>
                  </a:lnTo>
                  <a:lnTo>
                    <a:pt x="55" y="51"/>
                  </a:lnTo>
                  <a:lnTo>
                    <a:pt x="55" y="53"/>
                  </a:lnTo>
                  <a:lnTo>
                    <a:pt x="55" y="53"/>
                  </a:lnTo>
                  <a:lnTo>
                    <a:pt x="53" y="53"/>
                  </a:lnTo>
                  <a:lnTo>
                    <a:pt x="53" y="53"/>
                  </a:lnTo>
                  <a:lnTo>
                    <a:pt x="51" y="53"/>
                  </a:lnTo>
                  <a:lnTo>
                    <a:pt x="51" y="53"/>
                  </a:lnTo>
                  <a:lnTo>
                    <a:pt x="51" y="51"/>
                  </a:lnTo>
                  <a:lnTo>
                    <a:pt x="51" y="51"/>
                  </a:lnTo>
                  <a:lnTo>
                    <a:pt x="51" y="51"/>
                  </a:lnTo>
                  <a:lnTo>
                    <a:pt x="51" y="51"/>
                  </a:lnTo>
                  <a:lnTo>
                    <a:pt x="49" y="51"/>
                  </a:lnTo>
                  <a:lnTo>
                    <a:pt x="49" y="49"/>
                  </a:lnTo>
                  <a:lnTo>
                    <a:pt x="49" y="49"/>
                  </a:lnTo>
                  <a:lnTo>
                    <a:pt x="49" y="49"/>
                  </a:lnTo>
                  <a:lnTo>
                    <a:pt x="47" y="49"/>
                  </a:lnTo>
                  <a:lnTo>
                    <a:pt x="47" y="49"/>
                  </a:lnTo>
                  <a:lnTo>
                    <a:pt x="47" y="49"/>
                  </a:lnTo>
                  <a:lnTo>
                    <a:pt x="47" y="51"/>
                  </a:lnTo>
                  <a:lnTo>
                    <a:pt x="47" y="51"/>
                  </a:lnTo>
                  <a:lnTo>
                    <a:pt x="45" y="49"/>
                  </a:lnTo>
                  <a:lnTo>
                    <a:pt x="45" y="49"/>
                  </a:lnTo>
                  <a:lnTo>
                    <a:pt x="45" y="49"/>
                  </a:lnTo>
                  <a:lnTo>
                    <a:pt x="45" y="49"/>
                  </a:lnTo>
                  <a:lnTo>
                    <a:pt x="45" y="47"/>
                  </a:lnTo>
                  <a:lnTo>
                    <a:pt x="43" y="47"/>
                  </a:lnTo>
                  <a:lnTo>
                    <a:pt x="43" y="47"/>
                  </a:lnTo>
                  <a:lnTo>
                    <a:pt x="43" y="47"/>
                  </a:lnTo>
                  <a:lnTo>
                    <a:pt x="43" y="47"/>
                  </a:lnTo>
                  <a:lnTo>
                    <a:pt x="41" y="47"/>
                  </a:lnTo>
                  <a:lnTo>
                    <a:pt x="39" y="47"/>
                  </a:lnTo>
                  <a:lnTo>
                    <a:pt x="37" y="47"/>
                  </a:lnTo>
                  <a:lnTo>
                    <a:pt x="37" y="49"/>
                  </a:lnTo>
                  <a:lnTo>
                    <a:pt x="37" y="47"/>
                  </a:lnTo>
                  <a:lnTo>
                    <a:pt x="37" y="47"/>
                  </a:lnTo>
                  <a:lnTo>
                    <a:pt x="37" y="47"/>
                  </a:lnTo>
                  <a:lnTo>
                    <a:pt x="35" y="47"/>
                  </a:lnTo>
                  <a:lnTo>
                    <a:pt x="35" y="49"/>
                  </a:lnTo>
                  <a:lnTo>
                    <a:pt x="35" y="49"/>
                  </a:lnTo>
                  <a:lnTo>
                    <a:pt x="35" y="49"/>
                  </a:lnTo>
                  <a:lnTo>
                    <a:pt x="34" y="49"/>
                  </a:lnTo>
                  <a:lnTo>
                    <a:pt x="34" y="49"/>
                  </a:lnTo>
                  <a:lnTo>
                    <a:pt x="34" y="51"/>
                  </a:lnTo>
                  <a:lnTo>
                    <a:pt x="34" y="51"/>
                  </a:lnTo>
                  <a:lnTo>
                    <a:pt x="32" y="51"/>
                  </a:lnTo>
                  <a:lnTo>
                    <a:pt x="28" y="51"/>
                  </a:lnTo>
                  <a:lnTo>
                    <a:pt x="24" y="51"/>
                  </a:lnTo>
                  <a:lnTo>
                    <a:pt x="24" y="51"/>
                  </a:lnTo>
                  <a:lnTo>
                    <a:pt x="16" y="51"/>
                  </a:lnTo>
                  <a:lnTo>
                    <a:pt x="16" y="49"/>
                  </a:lnTo>
                  <a:lnTo>
                    <a:pt x="16" y="49"/>
                  </a:lnTo>
                  <a:lnTo>
                    <a:pt x="16" y="47"/>
                  </a:lnTo>
                  <a:lnTo>
                    <a:pt x="16" y="47"/>
                  </a:lnTo>
                  <a:lnTo>
                    <a:pt x="16" y="47"/>
                  </a:lnTo>
                  <a:lnTo>
                    <a:pt x="16" y="47"/>
                  </a:lnTo>
                  <a:lnTo>
                    <a:pt x="18" y="47"/>
                  </a:lnTo>
                  <a:lnTo>
                    <a:pt x="18" y="47"/>
                  </a:lnTo>
                  <a:lnTo>
                    <a:pt x="18" y="47"/>
                  </a:lnTo>
                  <a:lnTo>
                    <a:pt x="18" y="45"/>
                  </a:lnTo>
                  <a:lnTo>
                    <a:pt x="16" y="47"/>
                  </a:lnTo>
                  <a:lnTo>
                    <a:pt x="14" y="47"/>
                  </a:lnTo>
                  <a:lnTo>
                    <a:pt x="14" y="47"/>
                  </a:lnTo>
                  <a:lnTo>
                    <a:pt x="14" y="47"/>
                  </a:lnTo>
                  <a:lnTo>
                    <a:pt x="14" y="45"/>
                  </a:lnTo>
                  <a:lnTo>
                    <a:pt x="14" y="45"/>
                  </a:lnTo>
                  <a:lnTo>
                    <a:pt x="14" y="43"/>
                  </a:lnTo>
                  <a:lnTo>
                    <a:pt x="16" y="45"/>
                  </a:lnTo>
                  <a:lnTo>
                    <a:pt x="16" y="45"/>
                  </a:lnTo>
                  <a:lnTo>
                    <a:pt x="16" y="43"/>
                  </a:lnTo>
                  <a:lnTo>
                    <a:pt x="16" y="43"/>
                  </a:lnTo>
                  <a:lnTo>
                    <a:pt x="16" y="43"/>
                  </a:lnTo>
                  <a:lnTo>
                    <a:pt x="18" y="43"/>
                  </a:lnTo>
                  <a:lnTo>
                    <a:pt x="20" y="41"/>
                  </a:lnTo>
                  <a:lnTo>
                    <a:pt x="20" y="41"/>
                  </a:lnTo>
                  <a:lnTo>
                    <a:pt x="20" y="41"/>
                  </a:lnTo>
                  <a:lnTo>
                    <a:pt x="20" y="41"/>
                  </a:lnTo>
                  <a:lnTo>
                    <a:pt x="18" y="41"/>
                  </a:lnTo>
                  <a:lnTo>
                    <a:pt x="18" y="41"/>
                  </a:lnTo>
                  <a:lnTo>
                    <a:pt x="18" y="43"/>
                  </a:lnTo>
                  <a:lnTo>
                    <a:pt x="16" y="43"/>
                  </a:lnTo>
                  <a:lnTo>
                    <a:pt x="16" y="43"/>
                  </a:lnTo>
                  <a:lnTo>
                    <a:pt x="16" y="43"/>
                  </a:lnTo>
                  <a:lnTo>
                    <a:pt x="14" y="43"/>
                  </a:lnTo>
                  <a:lnTo>
                    <a:pt x="12" y="43"/>
                  </a:lnTo>
                  <a:lnTo>
                    <a:pt x="12" y="41"/>
                  </a:lnTo>
                  <a:lnTo>
                    <a:pt x="12" y="41"/>
                  </a:lnTo>
                  <a:lnTo>
                    <a:pt x="12" y="41"/>
                  </a:lnTo>
                  <a:lnTo>
                    <a:pt x="12" y="39"/>
                  </a:lnTo>
                  <a:lnTo>
                    <a:pt x="10" y="37"/>
                  </a:lnTo>
                  <a:lnTo>
                    <a:pt x="10" y="37"/>
                  </a:lnTo>
                  <a:lnTo>
                    <a:pt x="10" y="37"/>
                  </a:lnTo>
                  <a:lnTo>
                    <a:pt x="8" y="37"/>
                  </a:lnTo>
                  <a:lnTo>
                    <a:pt x="8" y="37"/>
                  </a:lnTo>
                  <a:lnTo>
                    <a:pt x="8" y="35"/>
                  </a:lnTo>
                  <a:lnTo>
                    <a:pt x="8" y="35"/>
                  </a:lnTo>
                  <a:lnTo>
                    <a:pt x="8" y="33"/>
                  </a:lnTo>
                  <a:lnTo>
                    <a:pt x="6" y="33"/>
                  </a:lnTo>
                  <a:lnTo>
                    <a:pt x="6" y="33"/>
                  </a:lnTo>
                  <a:lnTo>
                    <a:pt x="6" y="33"/>
                  </a:lnTo>
                  <a:lnTo>
                    <a:pt x="6" y="33"/>
                  </a:lnTo>
                  <a:lnTo>
                    <a:pt x="4" y="31"/>
                  </a:lnTo>
                  <a:lnTo>
                    <a:pt x="4" y="31"/>
                  </a:lnTo>
                  <a:lnTo>
                    <a:pt x="2" y="31"/>
                  </a:lnTo>
                  <a:lnTo>
                    <a:pt x="2" y="31"/>
                  </a:lnTo>
                  <a:lnTo>
                    <a:pt x="2" y="33"/>
                  </a:lnTo>
                  <a:lnTo>
                    <a:pt x="2" y="33"/>
                  </a:lnTo>
                  <a:lnTo>
                    <a:pt x="0" y="31"/>
                  </a:lnTo>
                  <a:lnTo>
                    <a:pt x="2" y="31"/>
                  </a:lnTo>
                  <a:lnTo>
                    <a:pt x="2" y="31"/>
                  </a:lnTo>
                  <a:lnTo>
                    <a:pt x="2" y="31"/>
                  </a:lnTo>
                  <a:lnTo>
                    <a:pt x="4" y="31"/>
                  </a:lnTo>
                  <a:lnTo>
                    <a:pt x="6" y="29"/>
                  </a:lnTo>
                  <a:lnTo>
                    <a:pt x="6" y="29"/>
                  </a:lnTo>
                  <a:lnTo>
                    <a:pt x="6" y="29"/>
                  </a:lnTo>
                  <a:lnTo>
                    <a:pt x="8" y="29"/>
                  </a:lnTo>
                  <a:lnTo>
                    <a:pt x="8" y="29"/>
                  </a:lnTo>
                  <a:lnTo>
                    <a:pt x="10" y="26"/>
                  </a:lnTo>
                  <a:lnTo>
                    <a:pt x="12" y="24"/>
                  </a:lnTo>
                  <a:lnTo>
                    <a:pt x="12" y="22"/>
                  </a:lnTo>
                  <a:lnTo>
                    <a:pt x="12" y="22"/>
                  </a:lnTo>
                  <a:lnTo>
                    <a:pt x="14" y="20"/>
                  </a:lnTo>
                  <a:lnTo>
                    <a:pt x="14" y="20"/>
                  </a:lnTo>
                  <a:lnTo>
                    <a:pt x="14" y="20"/>
                  </a:lnTo>
                  <a:lnTo>
                    <a:pt x="14" y="20"/>
                  </a:lnTo>
                  <a:lnTo>
                    <a:pt x="14" y="20"/>
                  </a:lnTo>
                  <a:lnTo>
                    <a:pt x="14" y="18"/>
                  </a:lnTo>
                  <a:lnTo>
                    <a:pt x="16" y="16"/>
                  </a:lnTo>
                  <a:lnTo>
                    <a:pt x="18" y="14"/>
                  </a:lnTo>
                  <a:lnTo>
                    <a:pt x="18" y="14"/>
                  </a:lnTo>
                  <a:lnTo>
                    <a:pt x="16" y="14"/>
                  </a:lnTo>
                  <a:lnTo>
                    <a:pt x="18" y="10"/>
                  </a:lnTo>
                  <a:lnTo>
                    <a:pt x="18" y="10"/>
                  </a:lnTo>
                  <a:lnTo>
                    <a:pt x="18" y="10"/>
                  </a:lnTo>
                  <a:lnTo>
                    <a:pt x="20" y="8"/>
                  </a:lnTo>
                  <a:lnTo>
                    <a:pt x="20" y="6"/>
                  </a:lnTo>
                  <a:lnTo>
                    <a:pt x="20" y="6"/>
                  </a:lnTo>
                  <a:lnTo>
                    <a:pt x="20" y="4"/>
                  </a:lnTo>
                  <a:lnTo>
                    <a:pt x="20" y="4"/>
                  </a:lnTo>
                  <a:lnTo>
                    <a:pt x="22" y="2"/>
                  </a:lnTo>
                  <a:lnTo>
                    <a:pt x="22" y="2"/>
                  </a:lnTo>
                  <a:lnTo>
                    <a:pt x="24" y="2"/>
                  </a:lnTo>
                  <a:lnTo>
                    <a:pt x="24" y="2"/>
                  </a:lnTo>
                  <a:lnTo>
                    <a:pt x="24" y="2"/>
                  </a:lnTo>
                  <a:lnTo>
                    <a:pt x="26" y="2"/>
                  </a:lnTo>
                  <a:lnTo>
                    <a:pt x="26" y="2"/>
                  </a:lnTo>
                  <a:lnTo>
                    <a:pt x="28" y="2"/>
                  </a:lnTo>
                  <a:lnTo>
                    <a:pt x="28" y="2"/>
                  </a:lnTo>
                  <a:lnTo>
                    <a:pt x="28" y="2"/>
                  </a:lnTo>
                  <a:lnTo>
                    <a:pt x="30" y="2"/>
                  </a:lnTo>
                  <a:lnTo>
                    <a:pt x="32" y="2"/>
                  </a:lnTo>
                  <a:lnTo>
                    <a:pt x="32" y="2"/>
                  </a:lnTo>
                  <a:lnTo>
                    <a:pt x="34" y="2"/>
                  </a:lnTo>
                  <a:lnTo>
                    <a:pt x="34" y="2"/>
                  </a:lnTo>
                  <a:lnTo>
                    <a:pt x="35" y="2"/>
                  </a:lnTo>
                  <a:lnTo>
                    <a:pt x="35" y="2"/>
                  </a:lnTo>
                  <a:lnTo>
                    <a:pt x="37" y="2"/>
                  </a:lnTo>
                  <a:lnTo>
                    <a:pt x="41" y="0"/>
                  </a:lnTo>
                  <a:lnTo>
                    <a:pt x="41" y="0"/>
                  </a:lnTo>
                  <a:lnTo>
                    <a:pt x="41" y="0"/>
                  </a:lnTo>
                  <a:lnTo>
                    <a:pt x="41" y="0"/>
                  </a:lnTo>
                  <a:lnTo>
                    <a:pt x="43" y="0"/>
                  </a:lnTo>
                  <a:lnTo>
                    <a:pt x="43" y="0"/>
                  </a:lnTo>
                  <a:lnTo>
                    <a:pt x="4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4" name="Saudi Arabia"/>
            <p:cNvSpPr>
              <a:spLocks noEditPoints="1"/>
            </p:cNvSpPr>
            <p:nvPr/>
          </p:nvSpPr>
          <p:spPr bwMode="auto">
            <a:xfrm>
              <a:off x="6717472" y="3186971"/>
              <a:ext cx="669498" cy="534804"/>
            </a:xfrm>
            <a:custGeom>
              <a:avLst/>
              <a:gdLst>
                <a:gd name="T0" fmla="*/ 198 w 338"/>
                <a:gd name="T1" fmla="*/ 57 h 270"/>
                <a:gd name="T2" fmla="*/ 209 w 338"/>
                <a:gd name="T3" fmla="*/ 64 h 270"/>
                <a:gd name="T4" fmla="*/ 225 w 338"/>
                <a:gd name="T5" fmla="*/ 74 h 270"/>
                <a:gd name="T6" fmla="*/ 229 w 338"/>
                <a:gd name="T7" fmla="*/ 82 h 270"/>
                <a:gd name="T8" fmla="*/ 235 w 338"/>
                <a:gd name="T9" fmla="*/ 86 h 270"/>
                <a:gd name="T10" fmla="*/ 242 w 338"/>
                <a:gd name="T11" fmla="*/ 93 h 270"/>
                <a:gd name="T12" fmla="*/ 246 w 338"/>
                <a:gd name="T13" fmla="*/ 99 h 270"/>
                <a:gd name="T14" fmla="*/ 248 w 338"/>
                <a:gd name="T15" fmla="*/ 105 h 270"/>
                <a:gd name="T16" fmla="*/ 250 w 338"/>
                <a:gd name="T17" fmla="*/ 113 h 270"/>
                <a:gd name="T18" fmla="*/ 252 w 338"/>
                <a:gd name="T19" fmla="*/ 119 h 270"/>
                <a:gd name="T20" fmla="*/ 258 w 338"/>
                <a:gd name="T21" fmla="*/ 128 h 270"/>
                <a:gd name="T22" fmla="*/ 268 w 338"/>
                <a:gd name="T23" fmla="*/ 134 h 270"/>
                <a:gd name="T24" fmla="*/ 272 w 338"/>
                <a:gd name="T25" fmla="*/ 138 h 270"/>
                <a:gd name="T26" fmla="*/ 334 w 338"/>
                <a:gd name="T27" fmla="*/ 189 h 270"/>
                <a:gd name="T28" fmla="*/ 217 w 338"/>
                <a:gd name="T29" fmla="*/ 241 h 270"/>
                <a:gd name="T30" fmla="*/ 194 w 338"/>
                <a:gd name="T31" fmla="*/ 257 h 270"/>
                <a:gd name="T32" fmla="*/ 159 w 338"/>
                <a:gd name="T33" fmla="*/ 255 h 270"/>
                <a:gd name="T34" fmla="*/ 145 w 338"/>
                <a:gd name="T35" fmla="*/ 255 h 270"/>
                <a:gd name="T36" fmla="*/ 138 w 338"/>
                <a:gd name="T37" fmla="*/ 253 h 270"/>
                <a:gd name="T38" fmla="*/ 138 w 338"/>
                <a:gd name="T39" fmla="*/ 266 h 270"/>
                <a:gd name="T40" fmla="*/ 130 w 338"/>
                <a:gd name="T41" fmla="*/ 266 h 270"/>
                <a:gd name="T42" fmla="*/ 128 w 338"/>
                <a:gd name="T43" fmla="*/ 260 h 270"/>
                <a:gd name="T44" fmla="*/ 124 w 338"/>
                <a:gd name="T45" fmla="*/ 255 h 270"/>
                <a:gd name="T46" fmla="*/ 114 w 338"/>
                <a:gd name="T47" fmla="*/ 245 h 270"/>
                <a:gd name="T48" fmla="*/ 108 w 338"/>
                <a:gd name="T49" fmla="*/ 239 h 270"/>
                <a:gd name="T50" fmla="*/ 104 w 338"/>
                <a:gd name="T51" fmla="*/ 229 h 270"/>
                <a:gd name="T52" fmla="*/ 99 w 338"/>
                <a:gd name="T53" fmla="*/ 218 h 270"/>
                <a:gd name="T54" fmla="*/ 91 w 338"/>
                <a:gd name="T55" fmla="*/ 210 h 270"/>
                <a:gd name="T56" fmla="*/ 83 w 338"/>
                <a:gd name="T57" fmla="*/ 204 h 270"/>
                <a:gd name="T58" fmla="*/ 75 w 338"/>
                <a:gd name="T59" fmla="*/ 196 h 270"/>
                <a:gd name="T60" fmla="*/ 73 w 338"/>
                <a:gd name="T61" fmla="*/ 187 h 270"/>
                <a:gd name="T62" fmla="*/ 70 w 338"/>
                <a:gd name="T63" fmla="*/ 179 h 270"/>
                <a:gd name="T64" fmla="*/ 70 w 338"/>
                <a:gd name="T65" fmla="*/ 163 h 270"/>
                <a:gd name="T66" fmla="*/ 68 w 338"/>
                <a:gd name="T67" fmla="*/ 161 h 270"/>
                <a:gd name="T68" fmla="*/ 64 w 338"/>
                <a:gd name="T69" fmla="*/ 152 h 270"/>
                <a:gd name="T70" fmla="*/ 54 w 338"/>
                <a:gd name="T71" fmla="*/ 142 h 270"/>
                <a:gd name="T72" fmla="*/ 44 w 338"/>
                <a:gd name="T73" fmla="*/ 134 h 270"/>
                <a:gd name="T74" fmla="*/ 42 w 338"/>
                <a:gd name="T75" fmla="*/ 126 h 270"/>
                <a:gd name="T76" fmla="*/ 38 w 338"/>
                <a:gd name="T77" fmla="*/ 119 h 270"/>
                <a:gd name="T78" fmla="*/ 33 w 338"/>
                <a:gd name="T79" fmla="*/ 107 h 270"/>
                <a:gd name="T80" fmla="*/ 23 w 338"/>
                <a:gd name="T81" fmla="*/ 95 h 270"/>
                <a:gd name="T82" fmla="*/ 17 w 338"/>
                <a:gd name="T83" fmla="*/ 86 h 270"/>
                <a:gd name="T84" fmla="*/ 11 w 338"/>
                <a:gd name="T85" fmla="*/ 78 h 270"/>
                <a:gd name="T86" fmla="*/ 5 w 338"/>
                <a:gd name="T87" fmla="*/ 72 h 270"/>
                <a:gd name="T88" fmla="*/ 0 w 338"/>
                <a:gd name="T89" fmla="*/ 72 h 270"/>
                <a:gd name="T90" fmla="*/ 3 w 338"/>
                <a:gd name="T91" fmla="*/ 58 h 270"/>
                <a:gd name="T92" fmla="*/ 23 w 338"/>
                <a:gd name="T93" fmla="*/ 53 h 270"/>
                <a:gd name="T94" fmla="*/ 46 w 338"/>
                <a:gd name="T95" fmla="*/ 39 h 270"/>
                <a:gd name="T96" fmla="*/ 38 w 338"/>
                <a:gd name="T97" fmla="*/ 12 h 270"/>
                <a:gd name="T98" fmla="*/ 70 w 338"/>
                <a:gd name="T99" fmla="*/ 4 h 270"/>
                <a:gd name="T100" fmla="*/ 108 w 338"/>
                <a:gd name="T101" fmla="*/ 16 h 270"/>
                <a:gd name="T102" fmla="*/ 118 w 338"/>
                <a:gd name="T103" fmla="*/ 264 h 270"/>
                <a:gd name="T104" fmla="*/ 120 w 338"/>
                <a:gd name="T105" fmla="*/ 266 h 270"/>
                <a:gd name="T106" fmla="*/ 116 w 338"/>
                <a:gd name="T107" fmla="*/ 262 h 270"/>
                <a:gd name="T108" fmla="*/ 116 w 338"/>
                <a:gd name="T109" fmla="*/ 26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8" h="270">
                  <a:moveTo>
                    <a:pt x="163" y="53"/>
                  </a:moveTo>
                  <a:lnTo>
                    <a:pt x="184" y="55"/>
                  </a:lnTo>
                  <a:lnTo>
                    <a:pt x="190" y="57"/>
                  </a:lnTo>
                  <a:lnTo>
                    <a:pt x="192" y="55"/>
                  </a:lnTo>
                  <a:lnTo>
                    <a:pt x="196" y="55"/>
                  </a:lnTo>
                  <a:lnTo>
                    <a:pt x="198" y="57"/>
                  </a:lnTo>
                  <a:lnTo>
                    <a:pt x="206" y="57"/>
                  </a:lnTo>
                  <a:lnTo>
                    <a:pt x="207" y="58"/>
                  </a:lnTo>
                  <a:lnTo>
                    <a:pt x="207" y="60"/>
                  </a:lnTo>
                  <a:lnTo>
                    <a:pt x="207" y="62"/>
                  </a:lnTo>
                  <a:lnTo>
                    <a:pt x="207" y="64"/>
                  </a:lnTo>
                  <a:lnTo>
                    <a:pt x="209" y="64"/>
                  </a:lnTo>
                  <a:lnTo>
                    <a:pt x="219" y="64"/>
                  </a:lnTo>
                  <a:lnTo>
                    <a:pt x="221" y="64"/>
                  </a:lnTo>
                  <a:lnTo>
                    <a:pt x="223" y="66"/>
                  </a:lnTo>
                  <a:lnTo>
                    <a:pt x="223" y="68"/>
                  </a:lnTo>
                  <a:lnTo>
                    <a:pt x="225" y="72"/>
                  </a:lnTo>
                  <a:lnTo>
                    <a:pt x="225" y="74"/>
                  </a:lnTo>
                  <a:lnTo>
                    <a:pt x="229" y="76"/>
                  </a:lnTo>
                  <a:lnTo>
                    <a:pt x="229" y="78"/>
                  </a:lnTo>
                  <a:lnTo>
                    <a:pt x="229" y="80"/>
                  </a:lnTo>
                  <a:lnTo>
                    <a:pt x="229" y="78"/>
                  </a:lnTo>
                  <a:lnTo>
                    <a:pt x="227" y="78"/>
                  </a:lnTo>
                  <a:lnTo>
                    <a:pt x="229" y="82"/>
                  </a:lnTo>
                  <a:lnTo>
                    <a:pt x="231" y="82"/>
                  </a:lnTo>
                  <a:lnTo>
                    <a:pt x="233" y="82"/>
                  </a:lnTo>
                  <a:lnTo>
                    <a:pt x="235" y="82"/>
                  </a:lnTo>
                  <a:lnTo>
                    <a:pt x="235" y="84"/>
                  </a:lnTo>
                  <a:lnTo>
                    <a:pt x="233" y="84"/>
                  </a:lnTo>
                  <a:lnTo>
                    <a:pt x="235" y="86"/>
                  </a:lnTo>
                  <a:lnTo>
                    <a:pt x="237" y="90"/>
                  </a:lnTo>
                  <a:lnTo>
                    <a:pt x="239" y="90"/>
                  </a:lnTo>
                  <a:lnTo>
                    <a:pt x="239" y="88"/>
                  </a:lnTo>
                  <a:lnTo>
                    <a:pt x="239" y="90"/>
                  </a:lnTo>
                  <a:lnTo>
                    <a:pt x="240" y="91"/>
                  </a:lnTo>
                  <a:lnTo>
                    <a:pt x="242" y="93"/>
                  </a:lnTo>
                  <a:lnTo>
                    <a:pt x="244" y="93"/>
                  </a:lnTo>
                  <a:lnTo>
                    <a:pt x="246" y="93"/>
                  </a:lnTo>
                  <a:lnTo>
                    <a:pt x="248" y="97"/>
                  </a:lnTo>
                  <a:lnTo>
                    <a:pt x="246" y="95"/>
                  </a:lnTo>
                  <a:lnTo>
                    <a:pt x="246" y="97"/>
                  </a:lnTo>
                  <a:lnTo>
                    <a:pt x="246" y="99"/>
                  </a:lnTo>
                  <a:lnTo>
                    <a:pt x="248" y="101"/>
                  </a:lnTo>
                  <a:lnTo>
                    <a:pt x="250" y="101"/>
                  </a:lnTo>
                  <a:lnTo>
                    <a:pt x="250" y="103"/>
                  </a:lnTo>
                  <a:lnTo>
                    <a:pt x="250" y="105"/>
                  </a:lnTo>
                  <a:lnTo>
                    <a:pt x="248" y="107"/>
                  </a:lnTo>
                  <a:lnTo>
                    <a:pt x="248" y="105"/>
                  </a:lnTo>
                  <a:lnTo>
                    <a:pt x="246" y="105"/>
                  </a:lnTo>
                  <a:lnTo>
                    <a:pt x="246" y="107"/>
                  </a:lnTo>
                  <a:lnTo>
                    <a:pt x="246" y="109"/>
                  </a:lnTo>
                  <a:lnTo>
                    <a:pt x="248" y="111"/>
                  </a:lnTo>
                  <a:lnTo>
                    <a:pt x="248" y="113"/>
                  </a:lnTo>
                  <a:lnTo>
                    <a:pt x="250" y="113"/>
                  </a:lnTo>
                  <a:lnTo>
                    <a:pt x="250" y="115"/>
                  </a:lnTo>
                  <a:lnTo>
                    <a:pt x="250" y="113"/>
                  </a:lnTo>
                  <a:lnTo>
                    <a:pt x="248" y="113"/>
                  </a:lnTo>
                  <a:lnTo>
                    <a:pt x="248" y="115"/>
                  </a:lnTo>
                  <a:lnTo>
                    <a:pt x="252" y="117"/>
                  </a:lnTo>
                  <a:lnTo>
                    <a:pt x="252" y="119"/>
                  </a:lnTo>
                  <a:lnTo>
                    <a:pt x="254" y="119"/>
                  </a:lnTo>
                  <a:lnTo>
                    <a:pt x="256" y="121"/>
                  </a:lnTo>
                  <a:lnTo>
                    <a:pt x="256" y="123"/>
                  </a:lnTo>
                  <a:lnTo>
                    <a:pt x="256" y="125"/>
                  </a:lnTo>
                  <a:lnTo>
                    <a:pt x="258" y="126"/>
                  </a:lnTo>
                  <a:lnTo>
                    <a:pt x="258" y="128"/>
                  </a:lnTo>
                  <a:lnTo>
                    <a:pt x="258" y="130"/>
                  </a:lnTo>
                  <a:lnTo>
                    <a:pt x="260" y="130"/>
                  </a:lnTo>
                  <a:lnTo>
                    <a:pt x="262" y="134"/>
                  </a:lnTo>
                  <a:lnTo>
                    <a:pt x="264" y="134"/>
                  </a:lnTo>
                  <a:lnTo>
                    <a:pt x="268" y="132"/>
                  </a:lnTo>
                  <a:lnTo>
                    <a:pt x="268" y="134"/>
                  </a:lnTo>
                  <a:lnTo>
                    <a:pt x="270" y="132"/>
                  </a:lnTo>
                  <a:lnTo>
                    <a:pt x="270" y="134"/>
                  </a:lnTo>
                  <a:lnTo>
                    <a:pt x="268" y="136"/>
                  </a:lnTo>
                  <a:lnTo>
                    <a:pt x="268" y="138"/>
                  </a:lnTo>
                  <a:lnTo>
                    <a:pt x="270" y="138"/>
                  </a:lnTo>
                  <a:lnTo>
                    <a:pt x="272" y="138"/>
                  </a:lnTo>
                  <a:lnTo>
                    <a:pt x="272" y="142"/>
                  </a:lnTo>
                  <a:lnTo>
                    <a:pt x="289" y="161"/>
                  </a:lnTo>
                  <a:lnTo>
                    <a:pt x="330" y="167"/>
                  </a:lnTo>
                  <a:lnTo>
                    <a:pt x="330" y="165"/>
                  </a:lnTo>
                  <a:lnTo>
                    <a:pt x="338" y="177"/>
                  </a:lnTo>
                  <a:lnTo>
                    <a:pt x="334" y="189"/>
                  </a:lnTo>
                  <a:lnTo>
                    <a:pt x="328" y="210"/>
                  </a:lnTo>
                  <a:lnTo>
                    <a:pt x="279" y="227"/>
                  </a:lnTo>
                  <a:lnTo>
                    <a:pt x="266" y="229"/>
                  </a:lnTo>
                  <a:lnTo>
                    <a:pt x="260" y="231"/>
                  </a:lnTo>
                  <a:lnTo>
                    <a:pt x="233" y="233"/>
                  </a:lnTo>
                  <a:lnTo>
                    <a:pt x="217" y="241"/>
                  </a:lnTo>
                  <a:lnTo>
                    <a:pt x="211" y="249"/>
                  </a:lnTo>
                  <a:lnTo>
                    <a:pt x="207" y="253"/>
                  </a:lnTo>
                  <a:lnTo>
                    <a:pt x="206" y="259"/>
                  </a:lnTo>
                  <a:lnTo>
                    <a:pt x="202" y="260"/>
                  </a:lnTo>
                  <a:lnTo>
                    <a:pt x="198" y="260"/>
                  </a:lnTo>
                  <a:lnTo>
                    <a:pt x="194" y="257"/>
                  </a:lnTo>
                  <a:lnTo>
                    <a:pt x="188" y="257"/>
                  </a:lnTo>
                  <a:lnTo>
                    <a:pt x="184" y="257"/>
                  </a:lnTo>
                  <a:lnTo>
                    <a:pt x="172" y="255"/>
                  </a:lnTo>
                  <a:lnTo>
                    <a:pt x="171" y="253"/>
                  </a:lnTo>
                  <a:lnTo>
                    <a:pt x="161" y="253"/>
                  </a:lnTo>
                  <a:lnTo>
                    <a:pt x="159" y="255"/>
                  </a:lnTo>
                  <a:lnTo>
                    <a:pt x="157" y="253"/>
                  </a:lnTo>
                  <a:lnTo>
                    <a:pt x="153" y="253"/>
                  </a:lnTo>
                  <a:lnTo>
                    <a:pt x="151" y="255"/>
                  </a:lnTo>
                  <a:lnTo>
                    <a:pt x="149" y="255"/>
                  </a:lnTo>
                  <a:lnTo>
                    <a:pt x="147" y="255"/>
                  </a:lnTo>
                  <a:lnTo>
                    <a:pt x="145" y="255"/>
                  </a:lnTo>
                  <a:lnTo>
                    <a:pt x="145" y="253"/>
                  </a:lnTo>
                  <a:lnTo>
                    <a:pt x="143" y="253"/>
                  </a:lnTo>
                  <a:lnTo>
                    <a:pt x="141" y="251"/>
                  </a:lnTo>
                  <a:lnTo>
                    <a:pt x="141" y="253"/>
                  </a:lnTo>
                  <a:lnTo>
                    <a:pt x="139" y="253"/>
                  </a:lnTo>
                  <a:lnTo>
                    <a:pt x="138" y="253"/>
                  </a:lnTo>
                  <a:lnTo>
                    <a:pt x="138" y="255"/>
                  </a:lnTo>
                  <a:lnTo>
                    <a:pt x="138" y="259"/>
                  </a:lnTo>
                  <a:lnTo>
                    <a:pt x="136" y="262"/>
                  </a:lnTo>
                  <a:lnTo>
                    <a:pt x="138" y="262"/>
                  </a:lnTo>
                  <a:lnTo>
                    <a:pt x="138" y="264"/>
                  </a:lnTo>
                  <a:lnTo>
                    <a:pt x="138" y="266"/>
                  </a:lnTo>
                  <a:lnTo>
                    <a:pt x="136" y="266"/>
                  </a:lnTo>
                  <a:lnTo>
                    <a:pt x="136" y="268"/>
                  </a:lnTo>
                  <a:lnTo>
                    <a:pt x="134" y="270"/>
                  </a:lnTo>
                  <a:lnTo>
                    <a:pt x="132" y="270"/>
                  </a:lnTo>
                  <a:lnTo>
                    <a:pt x="130" y="268"/>
                  </a:lnTo>
                  <a:lnTo>
                    <a:pt x="130" y="266"/>
                  </a:lnTo>
                  <a:lnTo>
                    <a:pt x="130" y="264"/>
                  </a:lnTo>
                  <a:lnTo>
                    <a:pt x="128" y="264"/>
                  </a:lnTo>
                  <a:lnTo>
                    <a:pt x="128" y="262"/>
                  </a:lnTo>
                  <a:lnTo>
                    <a:pt x="126" y="262"/>
                  </a:lnTo>
                  <a:lnTo>
                    <a:pt x="128" y="262"/>
                  </a:lnTo>
                  <a:lnTo>
                    <a:pt x="128" y="260"/>
                  </a:lnTo>
                  <a:lnTo>
                    <a:pt x="126" y="260"/>
                  </a:lnTo>
                  <a:lnTo>
                    <a:pt x="124" y="259"/>
                  </a:lnTo>
                  <a:lnTo>
                    <a:pt x="124" y="260"/>
                  </a:lnTo>
                  <a:lnTo>
                    <a:pt x="124" y="259"/>
                  </a:lnTo>
                  <a:lnTo>
                    <a:pt x="124" y="257"/>
                  </a:lnTo>
                  <a:lnTo>
                    <a:pt x="124" y="255"/>
                  </a:lnTo>
                  <a:lnTo>
                    <a:pt x="124" y="253"/>
                  </a:lnTo>
                  <a:lnTo>
                    <a:pt x="122" y="251"/>
                  </a:lnTo>
                  <a:lnTo>
                    <a:pt x="120" y="249"/>
                  </a:lnTo>
                  <a:lnTo>
                    <a:pt x="116" y="247"/>
                  </a:lnTo>
                  <a:lnTo>
                    <a:pt x="114" y="247"/>
                  </a:lnTo>
                  <a:lnTo>
                    <a:pt x="114" y="245"/>
                  </a:lnTo>
                  <a:lnTo>
                    <a:pt x="112" y="245"/>
                  </a:lnTo>
                  <a:lnTo>
                    <a:pt x="112" y="243"/>
                  </a:lnTo>
                  <a:lnTo>
                    <a:pt x="112" y="241"/>
                  </a:lnTo>
                  <a:lnTo>
                    <a:pt x="110" y="241"/>
                  </a:lnTo>
                  <a:lnTo>
                    <a:pt x="110" y="239"/>
                  </a:lnTo>
                  <a:lnTo>
                    <a:pt x="108" y="239"/>
                  </a:lnTo>
                  <a:lnTo>
                    <a:pt x="108" y="237"/>
                  </a:lnTo>
                  <a:lnTo>
                    <a:pt x="108" y="235"/>
                  </a:lnTo>
                  <a:lnTo>
                    <a:pt x="106" y="233"/>
                  </a:lnTo>
                  <a:lnTo>
                    <a:pt x="104" y="231"/>
                  </a:lnTo>
                  <a:lnTo>
                    <a:pt x="106" y="229"/>
                  </a:lnTo>
                  <a:lnTo>
                    <a:pt x="104" y="229"/>
                  </a:lnTo>
                  <a:lnTo>
                    <a:pt x="104" y="227"/>
                  </a:lnTo>
                  <a:lnTo>
                    <a:pt x="104" y="226"/>
                  </a:lnTo>
                  <a:lnTo>
                    <a:pt x="103" y="226"/>
                  </a:lnTo>
                  <a:lnTo>
                    <a:pt x="103" y="224"/>
                  </a:lnTo>
                  <a:lnTo>
                    <a:pt x="101" y="220"/>
                  </a:lnTo>
                  <a:lnTo>
                    <a:pt x="99" y="218"/>
                  </a:lnTo>
                  <a:lnTo>
                    <a:pt x="99" y="216"/>
                  </a:lnTo>
                  <a:lnTo>
                    <a:pt x="99" y="214"/>
                  </a:lnTo>
                  <a:lnTo>
                    <a:pt x="97" y="214"/>
                  </a:lnTo>
                  <a:lnTo>
                    <a:pt x="95" y="212"/>
                  </a:lnTo>
                  <a:lnTo>
                    <a:pt x="93" y="210"/>
                  </a:lnTo>
                  <a:lnTo>
                    <a:pt x="91" y="210"/>
                  </a:lnTo>
                  <a:lnTo>
                    <a:pt x="91" y="208"/>
                  </a:lnTo>
                  <a:lnTo>
                    <a:pt x="89" y="208"/>
                  </a:lnTo>
                  <a:lnTo>
                    <a:pt x="87" y="206"/>
                  </a:lnTo>
                  <a:lnTo>
                    <a:pt x="85" y="206"/>
                  </a:lnTo>
                  <a:lnTo>
                    <a:pt x="83" y="206"/>
                  </a:lnTo>
                  <a:lnTo>
                    <a:pt x="83" y="204"/>
                  </a:lnTo>
                  <a:lnTo>
                    <a:pt x="81" y="204"/>
                  </a:lnTo>
                  <a:lnTo>
                    <a:pt x="79" y="202"/>
                  </a:lnTo>
                  <a:lnTo>
                    <a:pt x="79" y="200"/>
                  </a:lnTo>
                  <a:lnTo>
                    <a:pt x="77" y="198"/>
                  </a:lnTo>
                  <a:lnTo>
                    <a:pt x="77" y="196"/>
                  </a:lnTo>
                  <a:lnTo>
                    <a:pt x="75" y="196"/>
                  </a:lnTo>
                  <a:lnTo>
                    <a:pt x="73" y="194"/>
                  </a:lnTo>
                  <a:lnTo>
                    <a:pt x="73" y="192"/>
                  </a:lnTo>
                  <a:lnTo>
                    <a:pt x="71" y="191"/>
                  </a:lnTo>
                  <a:lnTo>
                    <a:pt x="71" y="189"/>
                  </a:lnTo>
                  <a:lnTo>
                    <a:pt x="71" y="187"/>
                  </a:lnTo>
                  <a:lnTo>
                    <a:pt x="73" y="187"/>
                  </a:lnTo>
                  <a:lnTo>
                    <a:pt x="73" y="185"/>
                  </a:lnTo>
                  <a:lnTo>
                    <a:pt x="71" y="185"/>
                  </a:lnTo>
                  <a:lnTo>
                    <a:pt x="71" y="183"/>
                  </a:lnTo>
                  <a:lnTo>
                    <a:pt x="71" y="181"/>
                  </a:lnTo>
                  <a:lnTo>
                    <a:pt x="70" y="181"/>
                  </a:lnTo>
                  <a:lnTo>
                    <a:pt x="70" y="179"/>
                  </a:lnTo>
                  <a:lnTo>
                    <a:pt x="70" y="175"/>
                  </a:lnTo>
                  <a:lnTo>
                    <a:pt x="70" y="173"/>
                  </a:lnTo>
                  <a:lnTo>
                    <a:pt x="71" y="171"/>
                  </a:lnTo>
                  <a:lnTo>
                    <a:pt x="71" y="167"/>
                  </a:lnTo>
                  <a:lnTo>
                    <a:pt x="70" y="165"/>
                  </a:lnTo>
                  <a:lnTo>
                    <a:pt x="70" y="163"/>
                  </a:lnTo>
                  <a:lnTo>
                    <a:pt x="68" y="163"/>
                  </a:lnTo>
                  <a:lnTo>
                    <a:pt x="68" y="161"/>
                  </a:lnTo>
                  <a:lnTo>
                    <a:pt x="68" y="163"/>
                  </a:lnTo>
                  <a:lnTo>
                    <a:pt x="70" y="163"/>
                  </a:lnTo>
                  <a:lnTo>
                    <a:pt x="70" y="161"/>
                  </a:lnTo>
                  <a:lnTo>
                    <a:pt x="68" y="161"/>
                  </a:lnTo>
                  <a:lnTo>
                    <a:pt x="68" y="159"/>
                  </a:lnTo>
                  <a:lnTo>
                    <a:pt x="66" y="158"/>
                  </a:lnTo>
                  <a:lnTo>
                    <a:pt x="66" y="156"/>
                  </a:lnTo>
                  <a:lnTo>
                    <a:pt x="66" y="154"/>
                  </a:lnTo>
                  <a:lnTo>
                    <a:pt x="64" y="154"/>
                  </a:lnTo>
                  <a:lnTo>
                    <a:pt x="64" y="152"/>
                  </a:lnTo>
                  <a:lnTo>
                    <a:pt x="62" y="152"/>
                  </a:lnTo>
                  <a:lnTo>
                    <a:pt x="62" y="148"/>
                  </a:lnTo>
                  <a:lnTo>
                    <a:pt x="62" y="146"/>
                  </a:lnTo>
                  <a:lnTo>
                    <a:pt x="58" y="144"/>
                  </a:lnTo>
                  <a:lnTo>
                    <a:pt x="56" y="142"/>
                  </a:lnTo>
                  <a:lnTo>
                    <a:pt x="54" y="142"/>
                  </a:lnTo>
                  <a:lnTo>
                    <a:pt x="52" y="140"/>
                  </a:lnTo>
                  <a:lnTo>
                    <a:pt x="50" y="138"/>
                  </a:lnTo>
                  <a:lnTo>
                    <a:pt x="48" y="138"/>
                  </a:lnTo>
                  <a:lnTo>
                    <a:pt x="46" y="138"/>
                  </a:lnTo>
                  <a:lnTo>
                    <a:pt x="44" y="136"/>
                  </a:lnTo>
                  <a:lnTo>
                    <a:pt x="44" y="134"/>
                  </a:lnTo>
                  <a:lnTo>
                    <a:pt x="44" y="132"/>
                  </a:lnTo>
                  <a:lnTo>
                    <a:pt x="42" y="132"/>
                  </a:lnTo>
                  <a:lnTo>
                    <a:pt x="42" y="130"/>
                  </a:lnTo>
                  <a:lnTo>
                    <a:pt x="40" y="128"/>
                  </a:lnTo>
                  <a:lnTo>
                    <a:pt x="42" y="128"/>
                  </a:lnTo>
                  <a:lnTo>
                    <a:pt x="42" y="126"/>
                  </a:lnTo>
                  <a:lnTo>
                    <a:pt x="42" y="125"/>
                  </a:lnTo>
                  <a:lnTo>
                    <a:pt x="42" y="123"/>
                  </a:lnTo>
                  <a:lnTo>
                    <a:pt x="40" y="123"/>
                  </a:lnTo>
                  <a:lnTo>
                    <a:pt x="40" y="121"/>
                  </a:lnTo>
                  <a:lnTo>
                    <a:pt x="38" y="121"/>
                  </a:lnTo>
                  <a:lnTo>
                    <a:pt x="38" y="119"/>
                  </a:lnTo>
                  <a:lnTo>
                    <a:pt x="37" y="115"/>
                  </a:lnTo>
                  <a:lnTo>
                    <a:pt x="35" y="113"/>
                  </a:lnTo>
                  <a:lnTo>
                    <a:pt x="33" y="113"/>
                  </a:lnTo>
                  <a:lnTo>
                    <a:pt x="33" y="111"/>
                  </a:lnTo>
                  <a:lnTo>
                    <a:pt x="33" y="109"/>
                  </a:lnTo>
                  <a:lnTo>
                    <a:pt x="33" y="107"/>
                  </a:lnTo>
                  <a:lnTo>
                    <a:pt x="31" y="107"/>
                  </a:lnTo>
                  <a:lnTo>
                    <a:pt x="29" y="107"/>
                  </a:lnTo>
                  <a:lnTo>
                    <a:pt x="29" y="105"/>
                  </a:lnTo>
                  <a:lnTo>
                    <a:pt x="27" y="101"/>
                  </a:lnTo>
                  <a:lnTo>
                    <a:pt x="25" y="97"/>
                  </a:lnTo>
                  <a:lnTo>
                    <a:pt x="23" y="95"/>
                  </a:lnTo>
                  <a:lnTo>
                    <a:pt x="23" y="93"/>
                  </a:lnTo>
                  <a:lnTo>
                    <a:pt x="21" y="93"/>
                  </a:lnTo>
                  <a:lnTo>
                    <a:pt x="21" y="91"/>
                  </a:lnTo>
                  <a:lnTo>
                    <a:pt x="19" y="90"/>
                  </a:lnTo>
                  <a:lnTo>
                    <a:pt x="19" y="88"/>
                  </a:lnTo>
                  <a:lnTo>
                    <a:pt x="17" y="86"/>
                  </a:lnTo>
                  <a:lnTo>
                    <a:pt x="15" y="86"/>
                  </a:lnTo>
                  <a:lnTo>
                    <a:pt x="15" y="84"/>
                  </a:lnTo>
                  <a:lnTo>
                    <a:pt x="13" y="84"/>
                  </a:lnTo>
                  <a:lnTo>
                    <a:pt x="13" y="82"/>
                  </a:lnTo>
                  <a:lnTo>
                    <a:pt x="13" y="80"/>
                  </a:lnTo>
                  <a:lnTo>
                    <a:pt x="11" y="78"/>
                  </a:lnTo>
                  <a:lnTo>
                    <a:pt x="11" y="76"/>
                  </a:lnTo>
                  <a:lnTo>
                    <a:pt x="9" y="76"/>
                  </a:lnTo>
                  <a:lnTo>
                    <a:pt x="9" y="74"/>
                  </a:lnTo>
                  <a:lnTo>
                    <a:pt x="7" y="74"/>
                  </a:lnTo>
                  <a:lnTo>
                    <a:pt x="7" y="72"/>
                  </a:lnTo>
                  <a:lnTo>
                    <a:pt x="5" y="72"/>
                  </a:lnTo>
                  <a:lnTo>
                    <a:pt x="3" y="72"/>
                  </a:lnTo>
                  <a:lnTo>
                    <a:pt x="3" y="74"/>
                  </a:lnTo>
                  <a:lnTo>
                    <a:pt x="2" y="72"/>
                  </a:lnTo>
                  <a:lnTo>
                    <a:pt x="0" y="72"/>
                  </a:lnTo>
                  <a:lnTo>
                    <a:pt x="0" y="74"/>
                  </a:lnTo>
                  <a:lnTo>
                    <a:pt x="0" y="72"/>
                  </a:lnTo>
                  <a:lnTo>
                    <a:pt x="2" y="70"/>
                  </a:lnTo>
                  <a:lnTo>
                    <a:pt x="2" y="68"/>
                  </a:lnTo>
                  <a:lnTo>
                    <a:pt x="2" y="66"/>
                  </a:lnTo>
                  <a:lnTo>
                    <a:pt x="2" y="64"/>
                  </a:lnTo>
                  <a:lnTo>
                    <a:pt x="2" y="62"/>
                  </a:lnTo>
                  <a:lnTo>
                    <a:pt x="3" y="58"/>
                  </a:lnTo>
                  <a:lnTo>
                    <a:pt x="3" y="55"/>
                  </a:lnTo>
                  <a:lnTo>
                    <a:pt x="3" y="53"/>
                  </a:lnTo>
                  <a:lnTo>
                    <a:pt x="5" y="51"/>
                  </a:lnTo>
                  <a:lnTo>
                    <a:pt x="9" y="51"/>
                  </a:lnTo>
                  <a:lnTo>
                    <a:pt x="15" y="53"/>
                  </a:lnTo>
                  <a:lnTo>
                    <a:pt x="23" y="53"/>
                  </a:lnTo>
                  <a:lnTo>
                    <a:pt x="27" y="51"/>
                  </a:lnTo>
                  <a:lnTo>
                    <a:pt x="29" y="49"/>
                  </a:lnTo>
                  <a:lnTo>
                    <a:pt x="33" y="41"/>
                  </a:lnTo>
                  <a:lnTo>
                    <a:pt x="38" y="41"/>
                  </a:lnTo>
                  <a:lnTo>
                    <a:pt x="44" y="39"/>
                  </a:lnTo>
                  <a:lnTo>
                    <a:pt x="46" y="39"/>
                  </a:lnTo>
                  <a:lnTo>
                    <a:pt x="48" y="33"/>
                  </a:lnTo>
                  <a:lnTo>
                    <a:pt x="54" y="31"/>
                  </a:lnTo>
                  <a:lnTo>
                    <a:pt x="46" y="24"/>
                  </a:lnTo>
                  <a:lnTo>
                    <a:pt x="46" y="22"/>
                  </a:lnTo>
                  <a:lnTo>
                    <a:pt x="42" y="18"/>
                  </a:lnTo>
                  <a:lnTo>
                    <a:pt x="38" y="12"/>
                  </a:lnTo>
                  <a:lnTo>
                    <a:pt x="40" y="12"/>
                  </a:lnTo>
                  <a:lnTo>
                    <a:pt x="46" y="10"/>
                  </a:lnTo>
                  <a:lnTo>
                    <a:pt x="48" y="10"/>
                  </a:lnTo>
                  <a:lnTo>
                    <a:pt x="54" y="8"/>
                  </a:lnTo>
                  <a:lnTo>
                    <a:pt x="62" y="6"/>
                  </a:lnTo>
                  <a:lnTo>
                    <a:pt x="70" y="4"/>
                  </a:lnTo>
                  <a:lnTo>
                    <a:pt x="71" y="2"/>
                  </a:lnTo>
                  <a:lnTo>
                    <a:pt x="73" y="0"/>
                  </a:lnTo>
                  <a:lnTo>
                    <a:pt x="77" y="2"/>
                  </a:lnTo>
                  <a:lnTo>
                    <a:pt x="87" y="4"/>
                  </a:lnTo>
                  <a:lnTo>
                    <a:pt x="93" y="4"/>
                  </a:lnTo>
                  <a:lnTo>
                    <a:pt x="108" y="16"/>
                  </a:lnTo>
                  <a:lnTo>
                    <a:pt x="120" y="20"/>
                  </a:lnTo>
                  <a:lnTo>
                    <a:pt x="134" y="29"/>
                  </a:lnTo>
                  <a:lnTo>
                    <a:pt x="136" y="31"/>
                  </a:lnTo>
                  <a:lnTo>
                    <a:pt x="147" y="41"/>
                  </a:lnTo>
                  <a:lnTo>
                    <a:pt x="163" y="53"/>
                  </a:lnTo>
                  <a:close/>
                  <a:moveTo>
                    <a:pt x="118" y="264"/>
                  </a:moveTo>
                  <a:lnTo>
                    <a:pt x="120" y="264"/>
                  </a:lnTo>
                  <a:lnTo>
                    <a:pt x="118" y="264"/>
                  </a:lnTo>
                  <a:lnTo>
                    <a:pt x="120" y="264"/>
                  </a:lnTo>
                  <a:lnTo>
                    <a:pt x="120" y="266"/>
                  </a:lnTo>
                  <a:lnTo>
                    <a:pt x="120" y="268"/>
                  </a:lnTo>
                  <a:lnTo>
                    <a:pt x="120" y="266"/>
                  </a:lnTo>
                  <a:lnTo>
                    <a:pt x="118" y="266"/>
                  </a:lnTo>
                  <a:lnTo>
                    <a:pt x="116" y="266"/>
                  </a:lnTo>
                  <a:lnTo>
                    <a:pt x="116" y="264"/>
                  </a:lnTo>
                  <a:lnTo>
                    <a:pt x="114" y="264"/>
                  </a:lnTo>
                  <a:lnTo>
                    <a:pt x="114" y="262"/>
                  </a:lnTo>
                  <a:lnTo>
                    <a:pt x="116" y="262"/>
                  </a:lnTo>
                  <a:lnTo>
                    <a:pt x="116" y="264"/>
                  </a:lnTo>
                  <a:lnTo>
                    <a:pt x="118" y="264"/>
                  </a:lnTo>
                  <a:close/>
                  <a:moveTo>
                    <a:pt x="118" y="264"/>
                  </a:moveTo>
                  <a:lnTo>
                    <a:pt x="116" y="264"/>
                  </a:lnTo>
                  <a:lnTo>
                    <a:pt x="116" y="262"/>
                  </a:lnTo>
                  <a:lnTo>
                    <a:pt x="116" y="260"/>
                  </a:lnTo>
                  <a:lnTo>
                    <a:pt x="118" y="26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5" name="Sao Tome and Principe"/>
            <p:cNvSpPr>
              <a:spLocks noEditPoints="1"/>
            </p:cNvSpPr>
            <p:nvPr/>
          </p:nvSpPr>
          <p:spPr bwMode="auto">
            <a:xfrm>
              <a:off x="5820186" y="4195179"/>
              <a:ext cx="31692" cy="53481"/>
            </a:xfrm>
            <a:custGeom>
              <a:avLst/>
              <a:gdLst>
                <a:gd name="T0" fmla="*/ 2 w 16"/>
                <a:gd name="T1" fmla="*/ 27 h 27"/>
                <a:gd name="T2" fmla="*/ 0 w 16"/>
                <a:gd name="T3" fmla="*/ 27 h 27"/>
                <a:gd name="T4" fmla="*/ 0 w 16"/>
                <a:gd name="T5" fmla="*/ 27 h 27"/>
                <a:gd name="T6" fmla="*/ 0 w 16"/>
                <a:gd name="T7" fmla="*/ 27 h 27"/>
                <a:gd name="T8" fmla="*/ 0 w 16"/>
                <a:gd name="T9" fmla="*/ 23 h 27"/>
                <a:gd name="T10" fmla="*/ 0 w 16"/>
                <a:gd name="T11" fmla="*/ 23 h 27"/>
                <a:gd name="T12" fmla="*/ 0 w 16"/>
                <a:gd name="T13" fmla="*/ 21 h 27"/>
                <a:gd name="T14" fmla="*/ 0 w 16"/>
                <a:gd name="T15" fmla="*/ 21 h 27"/>
                <a:gd name="T16" fmla="*/ 2 w 16"/>
                <a:gd name="T17" fmla="*/ 21 h 27"/>
                <a:gd name="T18" fmla="*/ 4 w 16"/>
                <a:gd name="T19" fmla="*/ 21 h 27"/>
                <a:gd name="T20" fmla="*/ 4 w 16"/>
                <a:gd name="T21" fmla="*/ 21 h 27"/>
                <a:gd name="T22" fmla="*/ 4 w 16"/>
                <a:gd name="T23" fmla="*/ 21 h 27"/>
                <a:gd name="T24" fmla="*/ 4 w 16"/>
                <a:gd name="T25" fmla="*/ 21 h 27"/>
                <a:gd name="T26" fmla="*/ 4 w 16"/>
                <a:gd name="T27" fmla="*/ 23 h 27"/>
                <a:gd name="T28" fmla="*/ 4 w 16"/>
                <a:gd name="T29" fmla="*/ 23 h 27"/>
                <a:gd name="T30" fmla="*/ 4 w 16"/>
                <a:gd name="T31" fmla="*/ 23 h 27"/>
                <a:gd name="T32" fmla="*/ 4 w 16"/>
                <a:gd name="T33" fmla="*/ 23 h 27"/>
                <a:gd name="T34" fmla="*/ 4 w 16"/>
                <a:gd name="T35" fmla="*/ 25 h 27"/>
                <a:gd name="T36" fmla="*/ 2 w 16"/>
                <a:gd name="T37" fmla="*/ 27 h 27"/>
                <a:gd name="T38" fmla="*/ 16 w 16"/>
                <a:gd name="T39" fmla="*/ 2 h 27"/>
                <a:gd name="T40" fmla="*/ 16 w 16"/>
                <a:gd name="T41" fmla="*/ 2 h 27"/>
                <a:gd name="T42" fmla="*/ 14 w 16"/>
                <a:gd name="T43" fmla="*/ 2 h 27"/>
                <a:gd name="T44" fmla="*/ 14 w 16"/>
                <a:gd name="T45" fmla="*/ 2 h 27"/>
                <a:gd name="T46" fmla="*/ 14 w 16"/>
                <a:gd name="T47" fmla="*/ 2 h 27"/>
                <a:gd name="T48" fmla="*/ 14 w 16"/>
                <a:gd name="T49" fmla="*/ 0 h 27"/>
                <a:gd name="T50" fmla="*/ 16 w 16"/>
                <a:gd name="T51" fmla="*/ 0 h 27"/>
                <a:gd name="T52" fmla="*/ 16 w 16"/>
                <a:gd name="T53" fmla="*/ 0 h 27"/>
                <a:gd name="T54" fmla="*/ 16 w 16"/>
                <a:gd name="T55" fmla="*/ 0 h 27"/>
                <a:gd name="T56" fmla="*/ 16 w 16"/>
                <a:gd name="T57" fmla="*/ 0 h 27"/>
                <a:gd name="T58" fmla="*/ 16 w 16"/>
                <a:gd name="T5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7">
                  <a:moveTo>
                    <a:pt x="2" y="27"/>
                  </a:moveTo>
                  <a:lnTo>
                    <a:pt x="0" y="27"/>
                  </a:lnTo>
                  <a:lnTo>
                    <a:pt x="0" y="27"/>
                  </a:lnTo>
                  <a:lnTo>
                    <a:pt x="0" y="27"/>
                  </a:lnTo>
                  <a:lnTo>
                    <a:pt x="0" y="23"/>
                  </a:lnTo>
                  <a:lnTo>
                    <a:pt x="0" y="23"/>
                  </a:lnTo>
                  <a:lnTo>
                    <a:pt x="0" y="21"/>
                  </a:lnTo>
                  <a:lnTo>
                    <a:pt x="0" y="21"/>
                  </a:lnTo>
                  <a:lnTo>
                    <a:pt x="2" y="21"/>
                  </a:lnTo>
                  <a:lnTo>
                    <a:pt x="4" y="21"/>
                  </a:lnTo>
                  <a:lnTo>
                    <a:pt x="4" y="21"/>
                  </a:lnTo>
                  <a:lnTo>
                    <a:pt x="4" y="21"/>
                  </a:lnTo>
                  <a:lnTo>
                    <a:pt x="4" y="21"/>
                  </a:lnTo>
                  <a:lnTo>
                    <a:pt x="4" y="23"/>
                  </a:lnTo>
                  <a:lnTo>
                    <a:pt x="4" y="23"/>
                  </a:lnTo>
                  <a:lnTo>
                    <a:pt x="4" y="23"/>
                  </a:lnTo>
                  <a:lnTo>
                    <a:pt x="4" y="23"/>
                  </a:lnTo>
                  <a:lnTo>
                    <a:pt x="4" y="25"/>
                  </a:lnTo>
                  <a:lnTo>
                    <a:pt x="2" y="27"/>
                  </a:lnTo>
                  <a:close/>
                  <a:moveTo>
                    <a:pt x="16" y="2"/>
                  </a:moveTo>
                  <a:lnTo>
                    <a:pt x="16" y="2"/>
                  </a:lnTo>
                  <a:lnTo>
                    <a:pt x="14" y="2"/>
                  </a:lnTo>
                  <a:lnTo>
                    <a:pt x="14" y="2"/>
                  </a:lnTo>
                  <a:lnTo>
                    <a:pt x="14" y="2"/>
                  </a:lnTo>
                  <a:lnTo>
                    <a:pt x="14" y="0"/>
                  </a:lnTo>
                  <a:lnTo>
                    <a:pt x="16" y="0"/>
                  </a:lnTo>
                  <a:lnTo>
                    <a:pt x="16" y="0"/>
                  </a:lnTo>
                  <a:lnTo>
                    <a:pt x="16" y="0"/>
                  </a:lnTo>
                  <a:lnTo>
                    <a:pt x="16" y="0"/>
                  </a:lnTo>
                  <a:lnTo>
                    <a:pt x="16"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2" name="San Marino"/>
            <p:cNvSpPr>
              <a:spLocks/>
            </p:cNvSpPr>
            <p:nvPr/>
          </p:nvSpPr>
          <p:spPr bwMode="auto">
            <a:xfrm>
              <a:off x="6008358" y="2753185"/>
              <a:ext cx="3961" cy="3961"/>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2">
                  <a:moveTo>
                    <a:pt x="2" y="0"/>
                  </a:moveTo>
                  <a:lnTo>
                    <a:pt x="2" y="0"/>
                  </a:lnTo>
                  <a:lnTo>
                    <a:pt x="2"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0" name="Samoa"/>
            <p:cNvSpPr>
              <a:spLocks noEditPoints="1"/>
            </p:cNvSpPr>
            <p:nvPr/>
          </p:nvSpPr>
          <p:spPr bwMode="auto">
            <a:xfrm>
              <a:off x="11576278" y="4680466"/>
              <a:ext cx="41597" cy="19807"/>
            </a:xfrm>
            <a:custGeom>
              <a:avLst/>
              <a:gdLst>
                <a:gd name="T0" fmla="*/ 8 w 21"/>
                <a:gd name="T1" fmla="*/ 0 h 10"/>
                <a:gd name="T2" fmla="*/ 8 w 21"/>
                <a:gd name="T3" fmla="*/ 2 h 10"/>
                <a:gd name="T4" fmla="*/ 8 w 21"/>
                <a:gd name="T5" fmla="*/ 2 h 10"/>
                <a:gd name="T6" fmla="*/ 10 w 21"/>
                <a:gd name="T7" fmla="*/ 2 h 10"/>
                <a:gd name="T8" fmla="*/ 10 w 21"/>
                <a:gd name="T9" fmla="*/ 4 h 10"/>
                <a:gd name="T10" fmla="*/ 10 w 21"/>
                <a:gd name="T11" fmla="*/ 4 h 10"/>
                <a:gd name="T12" fmla="*/ 8 w 21"/>
                <a:gd name="T13" fmla="*/ 6 h 10"/>
                <a:gd name="T14" fmla="*/ 8 w 21"/>
                <a:gd name="T15" fmla="*/ 6 h 10"/>
                <a:gd name="T16" fmla="*/ 8 w 21"/>
                <a:gd name="T17" fmla="*/ 6 h 10"/>
                <a:gd name="T18" fmla="*/ 6 w 21"/>
                <a:gd name="T19" fmla="*/ 6 h 10"/>
                <a:gd name="T20" fmla="*/ 4 w 21"/>
                <a:gd name="T21" fmla="*/ 6 h 10"/>
                <a:gd name="T22" fmla="*/ 4 w 21"/>
                <a:gd name="T23" fmla="*/ 6 h 10"/>
                <a:gd name="T24" fmla="*/ 4 w 21"/>
                <a:gd name="T25" fmla="*/ 6 h 10"/>
                <a:gd name="T26" fmla="*/ 2 w 21"/>
                <a:gd name="T27" fmla="*/ 6 h 10"/>
                <a:gd name="T28" fmla="*/ 2 w 21"/>
                <a:gd name="T29" fmla="*/ 4 h 10"/>
                <a:gd name="T30" fmla="*/ 0 w 21"/>
                <a:gd name="T31" fmla="*/ 2 h 10"/>
                <a:gd name="T32" fmla="*/ 0 w 21"/>
                <a:gd name="T33" fmla="*/ 2 h 10"/>
                <a:gd name="T34" fmla="*/ 0 w 21"/>
                <a:gd name="T35" fmla="*/ 2 h 10"/>
                <a:gd name="T36" fmla="*/ 0 w 21"/>
                <a:gd name="T37" fmla="*/ 2 h 10"/>
                <a:gd name="T38" fmla="*/ 0 w 21"/>
                <a:gd name="T39" fmla="*/ 2 h 10"/>
                <a:gd name="T40" fmla="*/ 0 w 21"/>
                <a:gd name="T41" fmla="*/ 0 h 10"/>
                <a:gd name="T42" fmla="*/ 0 w 21"/>
                <a:gd name="T43" fmla="*/ 0 h 10"/>
                <a:gd name="T44" fmla="*/ 0 w 21"/>
                <a:gd name="T45" fmla="*/ 0 h 10"/>
                <a:gd name="T46" fmla="*/ 2 w 21"/>
                <a:gd name="T47" fmla="*/ 2 h 10"/>
                <a:gd name="T48" fmla="*/ 2 w 21"/>
                <a:gd name="T49" fmla="*/ 0 h 10"/>
                <a:gd name="T50" fmla="*/ 4 w 21"/>
                <a:gd name="T51" fmla="*/ 0 h 10"/>
                <a:gd name="T52" fmla="*/ 4 w 21"/>
                <a:gd name="T53" fmla="*/ 0 h 10"/>
                <a:gd name="T54" fmla="*/ 6 w 21"/>
                <a:gd name="T55" fmla="*/ 0 h 10"/>
                <a:gd name="T56" fmla="*/ 6 w 21"/>
                <a:gd name="T57" fmla="*/ 0 h 10"/>
                <a:gd name="T58" fmla="*/ 6 w 21"/>
                <a:gd name="T59" fmla="*/ 0 h 10"/>
                <a:gd name="T60" fmla="*/ 8 w 21"/>
                <a:gd name="T61" fmla="*/ 0 h 10"/>
                <a:gd name="T62" fmla="*/ 8 w 21"/>
                <a:gd name="T63" fmla="*/ 0 h 10"/>
                <a:gd name="T64" fmla="*/ 21 w 21"/>
                <a:gd name="T65" fmla="*/ 10 h 10"/>
                <a:gd name="T66" fmla="*/ 21 w 21"/>
                <a:gd name="T67" fmla="*/ 10 h 10"/>
                <a:gd name="T68" fmla="*/ 21 w 21"/>
                <a:gd name="T69" fmla="*/ 10 h 10"/>
                <a:gd name="T70" fmla="*/ 19 w 21"/>
                <a:gd name="T71" fmla="*/ 10 h 10"/>
                <a:gd name="T72" fmla="*/ 19 w 21"/>
                <a:gd name="T73" fmla="*/ 10 h 10"/>
                <a:gd name="T74" fmla="*/ 19 w 21"/>
                <a:gd name="T75" fmla="*/ 10 h 10"/>
                <a:gd name="T76" fmla="*/ 19 w 21"/>
                <a:gd name="T77" fmla="*/ 10 h 10"/>
                <a:gd name="T78" fmla="*/ 17 w 21"/>
                <a:gd name="T79" fmla="*/ 10 h 10"/>
                <a:gd name="T80" fmla="*/ 15 w 21"/>
                <a:gd name="T81" fmla="*/ 10 h 10"/>
                <a:gd name="T82" fmla="*/ 13 w 21"/>
                <a:gd name="T83" fmla="*/ 10 h 10"/>
                <a:gd name="T84" fmla="*/ 12 w 21"/>
                <a:gd name="T85" fmla="*/ 8 h 10"/>
                <a:gd name="T86" fmla="*/ 12 w 21"/>
                <a:gd name="T87" fmla="*/ 8 h 10"/>
                <a:gd name="T88" fmla="*/ 12 w 21"/>
                <a:gd name="T89" fmla="*/ 8 h 10"/>
                <a:gd name="T90" fmla="*/ 12 w 21"/>
                <a:gd name="T91" fmla="*/ 6 h 10"/>
                <a:gd name="T92" fmla="*/ 12 w 21"/>
                <a:gd name="T93" fmla="*/ 6 h 10"/>
                <a:gd name="T94" fmla="*/ 13 w 21"/>
                <a:gd name="T95" fmla="*/ 6 h 10"/>
                <a:gd name="T96" fmla="*/ 13 w 21"/>
                <a:gd name="T97" fmla="*/ 6 h 10"/>
                <a:gd name="T98" fmla="*/ 15 w 21"/>
                <a:gd name="T99" fmla="*/ 6 h 10"/>
                <a:gd name="T100" fmla="*/ 15 w 21"/>
                <a:gd name="T101" fmla="*/ 6 h 10"/>
                <a:gd name="T102" fmla="*/ 17 w 21"/>
                <a:gd name="T103" fmla="*/ 8 h 10"/>
                <a:gd name="T104" fmla="*/ 21 w 21"/>
                <a:gd name="T105" fmla="*/ 8 h 10"/>
                <a:gd name="T106" fmla="*/ 21 w 21"/>
                <a:gd name="T107" fmla="*/ 10 h 10"/>
                <a:gd name="T108" fmla="*/ 21 w 21"/>
                <a:gd name="T10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0">
                  <a:moveTo>
                    <a:pt x="8" y="0"/>
                  </a:moveTo>
                  <a:lnTo>
                    <a:pt x="8" y="2"/>
                  </a:lnTo>
                  <a:lnTo>
                    <a:pt x="8" y="2"/>
                  </a:lnTo>
                  <a:lnTo>
                    <a:pt x="10" y="2"/>
                  </a:lnTo>
                  <a:lnTo>
                    <a:pt x="10" y="4"/>
                  </a:lnTo>
                  <a:lnTo>
                    <a:pt x="10" y="4"/>
                  </a:lnTo>
                  <a:lnTo>
                    <a:pt x="8" y="6"/>
                  </a:lnTo>
                  <a:lnTo>
                    <a:pt x="8" y="6"/>
                  </a:lnTo>
                  <a:lnTo>
                    <a:pt x="8" y="6"/>
                  </a:lnTo>
                  <a:lnTo>
                    <a:pt x="6" y="6"/>
                  </a:lnTo>
                  <a:lnTo>
                    <a:pt x="4" y="6"/>
                  </a:lnTo>
                  <a:lnTo>
                    <a:pt x="4" y="6"/>
                  </a:lnTo>
                  <a:lnTo>
                    <a:pt x="4" y="6"/>
                  </a:lnTo>
                  <a:lnTo>
                    <a:pt x="2" y="6"/>
                  </a:lnTo>
                  <a:lnTo>
                    <a:pt x="2" y="4"/>
                  </a:lnTo>
                  <a:lnTo>
                    <a:pt x="0" y="2"/>
                  </a:lnTo>
                  <a:lnTo>
                    <a:pt x="0" y="2"/>
                  </a:lnTo>
                  <a:lnTo>
                    <a:pt x="0" y="2"/>
                  </a:lnTo>
                  <a:lnTo>
                    <a:pt x="0" y="2"/>
                  </a:lnTo>
                  <a:lnTo>
                    <a:pt x="0" y="2"/>
                  </a:lnTo>
                  <a:lnTo>
                    <a:pt x="0" y="0"/>
                  </a:lnTo>
                  <a:lnTo>
                    <a:pt x="0" y="0"/>
                  </a:lnTo>
                  <a:lnTo>
                    <a:pt x="0" y="0"/>
                  </a:lnTo>
                  <a:lnTo>
                    <a:pt x="2" y="2"/>
                  </a:lnTo>
                  <a:lnTo>
                    <a:pt x="2" y="0"/>
                  </a:lnTo>
                  <a:lnTo>
                    <a:pt x="4" y="0"/>
                  </a:lnTo>
                  <a:lnTo>
                    <a:pt x="4" y="0"/>
                  </a:lnTo>
                  <a:lnTo>
                    <a:pt x="6" y="0"/>
                  </a:lnTo>
                  <a:lnTo>
                    <a:pt x="6" y="0"/>
                  </a:lnTo>
                  <a:lnTo>
                    <a:pt x="6" y="0"/>
                  </a:lnTo>
                  <a:lnTo>
                    <a:pt x="8" y="0"/>
                  </a:lnTo>
                  <a:lnTo>
                    <a:pt x="8" y="0"/>
                  </a:lnTo>
                  <a:close/>
                  <a:moveTo>
                    <a:pt x="21" y="10"/>
                  </a:moveTo>
                  <a:lnTo>
                    <a:pt x="21" y="10"/>
                  </a:lnTo>
                  <a:lnTo>
                    <a:pt x="21" y="10"/>
                  </a:lnTo>
                  <a:lnTo>
                    <a:pt x="19" y="10"/>
                  </a:lnTo>
                  <a:lnTo>
                    <a:pt x="19" y="10"/>
                  </a:lnTo>
                  <a:lnTo>
                    <a:pt x="19" y="10"/>
                  </a:lnTo>
                  <a:lnTo>
                    <a:pt x="19" y="10"/>
                  </a:lnTo>
                  <a:lnTo>
                    <a:pt x="17" y="10"/>
                  </a:lnTo>
                  <a:lnTo>
                    <a:pt x="15" y="10"/>
                  </a:lnTo>
                  <a:lnTo>
                    <a:pt x="13" y="10"/>
                  </a:lnTo>
                  <a:lnTo>
                    <a:pt x="12" y="8"/>
                  </a:lnTo>
                  <a:lnTo>
                    <a:pt x="12" y="8"/>
                  </a:lnTo>
                  <a:lnTo>
                    <a:pt x="12" y="8"/>
                  </a:lnTo>
                  <a:lnTo>
                    <a:pt x="12" y="6"/>
                  </a:lnTo>
                  <a:lnTo>
                    <a:pt x="12" y="6"/>
                  </a:lnTo>
                  <a:lnTo>
                    <a:pt x="13" y="6"/>
                  </a:lnTo>
                  <a:lnTo>
                    <a:pt x="13" y="6"/>
                  </a:lnTo>
                  <a:lnTo>
                    <a:pt x="15" y="6"/>
                  </a:lnTo>
                  <a:lnTo>
                    <a:pt x="15" y="6"/>
                  </a:lnTo>
                  <a:lnTo>
                    <a:pt x="17" y="8"/>
                  </a:lnTo>
                  <a:lnTo>
                    <a:pt x="21" y="8"/>
                  </a:lnTo>
                  <a:lnTo>
                    <a:pt x="21" y="10"/>
                  </a:lnTo>
                  <a:lnTo>
                    <a:pt x="21"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4" name="Saint Vincent and the Grenadines"/>
            <p:cNvSpPr>
              <a:spLocks/>
            </p:cNvSpPr>
            <p:nvPr/>
          </p:nvSpPr>
          <p:spPr bwMode="auto">
            <a:xfrm>
              <a:off x="3661156" y="3822796"/>
              <a:ext cx="7923" cy="7923"/>
            </a:xfrm>
            <a:custGeom>
              <a:avLst/>
              <a:gdLst>
                <a:gd name="T0" fmla="*/ 2 w 4"/>
                <a:gd name="T1" fmla="*/ 4 h 4"/>
                <a:gd name="T2" fmla="*/ 2 w 4"/>
                <a:gd name="T3" fmla="*/ 4 h 4"/>
                <a:gd name="T4" fmla="*/ 2 w 4"/>
                <a:gd name="T5" fmla="*/ 4 h 4"/>
                <a:gd name="T6" fmla="*/ 0 w 4"/>
                <a:gd name="T7" fmla="*/ 2 h 4"/>
                <a:gd name="T8" fmla="*/ 0 w 4"/>
                <a:gd name="T9" fmla="*/ 2 h 4"/>
                <a:gd name="T10" fmla="*/ 0 w 4"/>
                <a:gd name="T11" fmla="*/ 2 h 4"/>
                <a:gd name="T12" fmla="*/ 0 w 4"/>
                <a:gd name="T13" fmla="*/ 2 h 4"/>
                <a:gd name="T14" fmla="*/ 2 w 4"/>
                <a:gd name="T15" fmla="*/ 0 h 4"/>
                <a:gd name="T16" fmla="*/ 2 w 4"/>
                <a:gd name="T17" fmla="*/ 0 h 4"/>
                <a:gd name="T18" fmla="*/ 2 w 4"/>
                <a:gd name="T19" fmla="*/ 0 h 4"/>
                <a:gd name="T20" fmla="*/ 4 w 4"/>
                <a:gd name="T21" fmla="*/ 0 h 4"/>
                <a:gd name="T22" fmla="*/ 4 w 4"/>
                <a:gd name="T23" fmla="*/ 0 h 4"/>
                <a:gd name="T24" fmla="*/ 4 w 4"/>
                <a:gd name="T25" fmla="*/ 2 h 4"/>
                <a:gd name="T26" fmla="*/ 4 w 4"/>
                <a:gd name="T27" fmla="*/ 2 h 4"/>
                <a:gd name="T28" fmla="*/ 2 w 4"/>
                <a:gd name="T29" fmla="*/ 2 h 4"/>
                <a:gd name="T30" fmla="*/ 2 w 4"/>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4"/>
                  </a:moveTo>
                  <a:lnTo>
                    <a:pt x="2" y="4"/>
                  </a:lnTo>
                  <a:lnTo>
                    <a:pt x="2" y="4"/>
                  </a:lnTo>
                  <a:lnTo>
                    <a:pt x="0" y="2"/>
                  </a:lnTo>
                  <a:lnTo>
                    <a:pt x="0" y="2"/>
                  </a:lnTo>
                  <a:lnTo>
                    <a:pt x="0" y="2"/>
                  </a:lnTo>
                  <a:lnTo>
                    <a:pt x="0" y="2"/>
                  </a:lnTo>
                  <a:lnTo>
                    <a:pt x="2" y="0"/>
                  </a:lnTo>
                  <a:lnTo>
                    <a:pt x="2" y="0"/>
                  </a:lnTo>
                  <a:lnTo>
                    <a:pt x="2" y="0"/>
                  </a:lnTo>
                  <a:lnTo>
                    <a:pt x="4" y="0"/>
                  </a:lnTo>
                  <a:lnTo>
                    <a:pt x="4" y="0"/>
                  </a:lnTo>
                  <a:lnTo>
                    <a:pt x="4" y="2"/>
                  </a:lnTo>
                  <a:lnTo>
                    <a:pt x="4" y="2"/>
                  </a:lnTo>
                  <a:lnTo>
                    <a:pt x="2" y="2"/>
                  </a:lnTo>
                  <a:lnTo>
                    <a:pt x="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2" name="Saint Lucia"/>
            <p:cNvSpPr>
              <a:spLocks/>
            </p:cNvSpPr>
            <p:nvPr/>
          </p:nvSpPr>
          <p:spPr bwMode="auto">
            <a:xfrm>
              <a:off x="3669080" y="3795064"/>
              <a:ext cx="7923" cy="15846"/>
            </a:xfrm>
            <a:custGeom>
              <a:avLst/>
              <a:gdLst>
                <a:gd name="T0" fmla="*/ 2 w 4"/>
                <a:gd name="T1" fmla="*/ 6 h 8"/>
                <a:gd name="T2" fmla="*/ 2 w 4"/>
                <a:gd name="T3" fmla="*/ 8 h 8"/>
                <a:gd name="T4" fmla="*/ 2 w 4"/>
                <a:gd name="T5" fmla="*/ 8 h 8"/>
                <a:gd name="T6" fmla="*/ 2 w 4"/>
                <a:gd name="T7" fmla="*/ 8 h 8"/>
                <a:gd name="T8" fmla="*/ 2 w 4"/>
                <a:gd name="T9" fmla="*/ 8 h 8"/>
                <a:gd name="T10" fmla="*/ 2 w 4"/>
                <a:gd name="T11" fmla="*/ 8 h 8"/>
                <a:gd name="T12" fmla="*/ 2 w 4"/>
                <a:gd name="T13" fmla="*/ 8 h 8"/>
                <a:gd name="T14" fmla="*/ 2 w 4"/>
                <a:gd name="T15" fmla="*/ 8 h 8"/>
                <a:gd name="T16" fmla="*/ 2 w 4"/>
                <a:gd name="T17" fmla="*/ 8 h 8"/>
                <a:gd name="T18" fmla="*/ 0 w 4"/>
                <a:gd name="T19" fmla="*/ 6 h 8"/>
                <a:gd name="T20" fmla="*/ 0 w 4"/>
                <a:gd name="T21" fmla="*/ 6 h 8"/>
                <a:gd name="T22" fmla="*/ 0 w 4"/>
                <a:gd name="T23" fmla="*/ 6 h 8"/>
                <a:gd name="T24" fmla="*/ 0 w 4"/>
                <a:gd name="T25" fmla="*/ 6 h 8"/>
                <a:gd name="T26" fmla="*/ 0 w 4"/>
                <a:gd name="T27" fmla="*/ 6 h 8"/>
                <a:gd name="T28" fmla="*/ 0 w 4"/>
                <a:gd name="T29" fmla="*/ 4 h 8"/>
                <a:gd name="T30" fmla="*/ 0 w 4"/>
                <a:gd name="T31" fmla="*/ 4 h 8"/>
                <a:gd name="T32" fmla="*/ 0 w 4"/>
                <a:gd name="T33" fmla="*/ 4 h 8"/>
                <a:gd name="T34" fmla="*/ 2 w 4"/>
                <a:gd name="T35" fmla="*/ 2 h 8"/>
                <a:gd name="T36" fmla="*/ 2 w 4"/>
                <a:gd name="T37" fmla="*/ 2 h 8"/>
                <a:gd name="T38" fmla="*/ 2 w 4"/>
                <a:gd name="T39" fmla="*/ 0 h 8"/>
                <a:gd name="T40" fmla="*/ 2 w 4"/>
                <a:gd name="T41" fmla="*/ 2 h 8"/>
                <a:gd name="T42" fmla="*/ 4 w 4"/>
                <a:gd name="T43" fmla="*/ 2 h 8"/>
                <a:gd name="T44" fmla="*/ 4 w 4"/>
                <a:gd name="T45" fmla="*/ 4 h 8"/>
                <a:gd name="T46" fmla="*/ 4 w 4"/>
                <a:gd name="T47" fmla="*/ 4 h 8"/>
                <a:gd name="T48" fmla="*/ 4 w 4"/>
                <a:gd name="T49" fmla="*/ 6 h 8"/>
                <a:gd name="T50" fmla="*/ 4 w 4"/>
                <a:gd name="T51" fmla="*/ 6 h 8"/>
                <a:gd name="T52" fmla="*/ 2 w 4"/>
                <a:gd name="T5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8">
                  <a:moveTo>
                    <a:pt x="2" y="6"/>
                  </a:moveTo>
                  <a:lnTo>
                    <a:pt x="2" y="8"/>
                  </a:lnTo>
                  <a:lnTo>
                    <a:pt x="2" y="8"/>
                  </a:lnTo>
                  <a:lnTo>
                    <a:pt x="2" y="8"/>
                  </a:lnTo>
                  <a:lnTo>
                    <a:pt x="2" y="8"/>
                  </a:lnTo>
                  <a:lnTo>
                    <a:pt x="2" y="8"/>
                  </a:lnTo>
                  <a:lnTo>
                    <a:pt x="2" y="8"/>
                  </a:lnTo>
                  <a:lnTo>
                    <a:pt x="2" y="8"/>
                  </a:lnTo>
                  <a:lnTo>
                    <a:pt x="2" y="8"/>
                  </a:lnTo>
                  <a:lnTo>
                    <a:pt x="0" y="6"/>
                  </a:lnTo>
                  <a:lnTo>
                    <a:pt x="0" y="6"/>
                  </a:lnTo>
                  <a:lnTo>
                    <a:pt x="0" y="6"/>
                  </a:lnTo>
                  <a:lnTo>
                    <a:pt x="0" y="6"/>
                  </a:lnTo>
                  <a:lnTo>
                    <a:pt x="0" y="6"/>
                  </a:lnTo>
                  <a:lnTo>
                    <a:pt x="0" y="4"/>
                  </a:lnTo>
                  <a:lnTo>
                    <a:pt x="0" y="4"/>
                  </a:lnTo>
                  <a:lnTo>
                    <a:pt x="0" y="4"/>
                  </a:lnTo>
                  <a:lnTo>
                    <a:pt x="2" y="2"/>
                  </a:lnTo>
                  <a:lnTo>
                    <a:pt x="2" y="2"/>
                  </a:lnTo>
                  <a:lnTo>
                    <a:pt x="2" y="0"/>
                  </a:lnTo>
                  <a:lnTo>
                    <a:pt x="2" y="2"/>
                  </a:lnTo>
                  <a:lnTo>
                    <a:pt x="4" y="2"/>
                  </a:lnTo>
                  <a:lnTo>
                    <a:pt x="4" y="4"/>
                  </a:lnTo>
                  <a:lnTo>
                    <a:pt x="4" y="4"/>
                  </a:lnTo>
                  <a:lnTo>
                    <a:pt x="4" y="6"/>
                  </a:lnTo>
                  <a:lnTo>
                    <a:pt x="4" y="6"/>
                  </a:lnTo>
                  <a:lnTo>
                    <a:pt x="2"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5" name="Saint Kitts and Nevis"/>
            <p:cNvSpPr>
              <a:spLocks/>
            </p:cNvSpPr>
            <p:nvPr/>
          </p:nvSpPr>
          <p:spPr bwMode="auto">
            <a:xfrm>
              <a:off x="3611638" y="3688104"/>
              <a:ext cx="7923" cy="7923"/>
            </a:xfrm>
            <a:custGeom>
              <a:avLst/>
              <a:gdLst>
                <a:gd name="T0" fmla="*/ 4 w 4"/>
                <a:gd name="T1" fmla="*/ 2 h 4"/>
                <a:gd name="T2" fmla="*/ 4 w 4"/>
                <a:gd name="T3" fmla="*/ 4 h 4"/>
                <a:gd name="T4" fmla="*/ 4 w 4"/>
                <a:gd name="T5" fmla="*/ 4 h 4"/>
                <a:gd name="T6" fmla="*/ 4 w 4"/>
                <a:gd name="T7" fmla="*/ 4 h 4"/>
                <a:gd name="T8" fmla="*/ 4 w 4"/>
                <a:gd name="T9" fmla="*/ 4 h 4"/>
                <a:gd name="T10" fmla="*/ 4 w 4"/>
                <a:gd name="T11" fmla="*/ 4 h 4"/>
                <a:gd name="T12" fmla="*/ 4 w 4"/>
                <a:gd name="T13" fmla="*/ 4 h 4"/>
                <a:gd name="T14" fmla="*/ 2 w 4"/>
                <a:gd name="T15" fmla="*/ 4 h 4"/>
                <a:gd name="T16" fmla="*/ 2 w 4"/>
                <a:gd name="T17" fmla="*/ 4 h 4"/>
                <a:gd name="T18" fmla="*/ 2 w 4"/>
                <a:gd name="T19" fmla="*/ 4 h 4"/>
                <a:gd name="T20" fmla="*/ 2 w 4"/>
                <a:gd name="T21" fmla="*/ 4 h 4"/>
                <a:gd name="T22" fmla="*/ 2 w 4"/>
                <a:gd name="T23" fmla="*/ 2 h 4"/>
                <a:gd name="T24" fmla="*/ 2 w 4"/>
                <a:gd name="T25" fmla="*/ 2 h 4"/>
                <a:gd name="T26" fmla="*/ 0 w 4"/>
                <a:gd name="T27" fmla="*/ 2 h 4"/>
                <a:gd name="T28" fmla="*/ 0 w 4"/>
                <a:gd name="T29" fmla="*/ 2 h 4"/>
                <a:gd name="T30" fmla="*/ 0 w 4"/>
                <a:gd name="T31" fmla="*/ 2 h 4"/>
                <a:gd name="T32" fmla="*/ 0 w 4"/>
                <a:gd name="T33" fmla="*/ 2 h 4"/>
                <a:gd name="T34" fmla="*/ 0 w 4"/>
                <a:gd name="T35" fmla="*/ 2 h 4"/>
                <a:gd name="T36" fmla="*/ 2 w 4"/>
                <a:gd name="T37" fmla="*/ 0 h 4"/>
                <a:gd name="T38" fmla="*/ 2 w 4"/>
                <a:gd name="T39" fmla="*/ 2 h 4"/>
                <a:gd name="T40" fmla="*/ 4 w 4"/>
                <a:gd name="T4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4" y="2"/>
                  </a:moveTo>
                  <a:lnTo>
                    <a:pt x="4" y="4"/>
                  </a:lnTo>
                  <a:lnTo>
                    <a:pt x="4" y="4"/>
                  </a:lnTo>
                  <a:lnTo>
                    <a:pt x="4" y="4"/>
                  </a:lnTo>
                  <a:lnTo>
                    <a:pt x="4" y="4"/>
                  </a:lnTo>
                  <a:lnTo>
                    <a:pt x="4" y="4"/>
                  </a:lnTo>
                  <a:lnTo>
                    <a:pt x="4" y="4"/>
                  </a:lnTo>
                  <a:lnTo>
                    <a:pt x="2" y="4"/>
                  </a:lnTo>
                  <a:lnTo>
                    <a:pt x="2" y="4"/>
                  </a:lnTo>
                  <a:lnTo>
                    <a:pt x="2" y="4"/>
                  </a:lnTo>
                  <a:lnTo>
                    <a:pt x="2" y="4"/>
                  </a:lnTo>
                  <a:lnTo>
                    <a:pt x="2" y="2"/>
                  </a:lnTo>
                  <a:lnTo>
                    <a:pt x="2" y="2"/>
                  </a:lnTo>
                  <a:lnTo>
                    <a:pt x="0" y="2"/>
                  </a:lnTo>
                  <a:lnTo>
                    <a:pt x="0" y="2"/>
                  </a:lnTo>
                  <a:lnTo>
                    <a:pt x="0" y="2"/>
                  </a:lnTo>
                  <a:lnTo>
                    <a:pt x="0" y="2"/>
                  </a:lnTo>
                  <a:lnTo>
                    <a:pt x="0" y="2"/>
                  </a:lnTo>
                  <a:lnTo>
                    <a:pt x="2" y="0"/>
                  </a:lnTo>
                  <a:lnTo>
                    <a:pt x="2" y="2"/>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3" name="Rwanda"/>
            <p:cNvSpPr>
              <a:spLocks/>
            </p:cNvSpPr>
            <p:nvPr/>
          </p:nvSpPr>
          <p:spPr bwMode="auto">
            <a:xfrm>
              <a:off x="6531280" y="4284314"/>
              <a:ext cx="65365" cy="53481"/>
            </a:xfrm>
            <a:custGeom>
              <a:avLst/>
              <a:gdLst>
                <a:gd name="T0" fmla="*/ 30 w 33"/>
                <a:gd name="T1" fmla="*/ 4 h 27"/>
                <a:gd name="T2" fmla="*/ 33 w 33"/>
                <a:gd name="T3" fmla="*/ 9 h 27"/>
                <a:gd name="T4" fmla="*/ 33 w 33"/>
                <a:gd name="T5" fmla="*/ 11 h 27"/>
                <a:gd name="T6" fmla="*/ 33 w 33"/>
                <a:gd name="T7" fmla="*/ 15 h 27"/>
                <a:gd name="T8" fmla="*/ 33 w 33"/>
                <a:gd name="T9" fmla="*/ 17 h 27"/>
                <a:gd name="T10" fmla="*/ 33 w 33"/>
                <a:gd name="T11" fmla="*/ 19 h 27"/>
                <a:gd name="T12" fmla="*/ 31 w 33"/>
                <a:gd name="T13" fmla="*/ 21 h 27"/>
                <a:gd name="T14" fmla="*/ 30 w 33"/>
                <a:gd name="T15" fmla="*/ 21 h 27"/>
                <a:gd name="T16" fmla="*/ 28 w 33"/>
                <a:gd name="T17" fmla="*/ 21 h 27"/>
                <a:gd name="T18" fmla="*/ 26 w 33"/>
                <a:gd name="T19" fmla="*/ 19 h 27"/>
                <a:gd name="T20" fmla="*/ 22 w 33"/>
                <a:gd name="T21" fmla="*/ 21 h 27"/>
                <a:gd name="T22" fmla="*/ 20 w 33"/>
                <a:gd name="T23" fmla="*/ 19 h 27"/>
                <a:gd name="T24" fmla="*/ 18 w 33"/>
                <a:gd name="T25" fmla="*/ 21 h 27"/>
                <a:gd name="T26" fmla="*/ 18 w 33"/>
                <a:gd name="T27" fmla="*/ 25 h 27"/>
                <a:gd name="T28" fmla="*/ 16 w 33"/>
                <a:gd name="T29" fmla="*/ 27 h 27"/>
                <a:gd name="T30" fmla="*/ 14 w 33"/>
                <a:gd name="T31" fmla="*/ 27 h 27"/>
                <a:gd name="T32" fmla="*/ 12 w 33"/>
                <a:gd name="T33" fmla="*/ 27 h 27"/>
                <a:gd name="T34" fmla="*/ 10 w 33"/>
                <a:gd name="T35" fmla="*/ 27 h 27"/>
                <a:gd name="T36" fmla="*/ 8 w 33"/>
                <a:gd name="T37" fmla="*/ 27 h 27"/>
                <a:gd name="T38" fmla="*/ 8 w 33"/>
                <a:gd name="T39" fmla="*/ 25 h 27"/>
                <a:gd name="T40" fmla="*/ 8 w 33"/>
                <a:gd name="T41" fmla="*/ 25 h 27"/>
                <a:gd name="T42" fmla="*/ 4 w 33"/>
                <a:gd name="T43" fmla="*/ 25 h 27"/>
                <a:gd name="T44" fmla="*/ 4 w 33"/>
                <a:gd name="T45" fmla="*/ 27 h 27"/>
                <a:gd name="T46" fmla="*/ 2 w 33"/>
                <a:gd name="T47" fmla="*/ 25 h 27"/>
                <a:gd name="T48" fmla="*/ 2 w 33"/>
                <a:gd name="T49" fmla="*/ 25 h 27"/>
                <a:gd name="T50" fmla="*/ 2 w 33"/>
                <a:gd name="T51" fmla="*/ 21 h 27"/>
                <a:gd name="T52" fmla="*/ 4 w 33"/>
                <a:gd name="T53" fmla="*/ 19 h 27"/>
                <a:gd name="T54" fmla="*/ 6 w 33"/>
                <a:gd name="T55" fmla="*/ 17 h 27"/>
                <a:gd name="T56" fmla="*/ 6 w 33"/>
                <a:gd name="T57" fmla="*/ 15 h 27"/>
                <a:gd name="T58" fmla="*/ 4 w 33"/>
                <a:gd name="T59" fmla="*/ 13 h 27"/>
                <a:gd name="T60" fmla="*/ 6 w 33"/>
                <a:gd name="T61" fmla="*/ 11 h 27"/>
                <a:gd name="T62" fmla="*/ 8 w 33"/>
                <a:gd name="T63" fmla="*/ 8 h 27"/>
                <a:gd name="T64" fmla="*/ 10 w 33"/>
                <a:gd name="T65" fmla="*/ 6 h 27"/>
                <a:gd name="T66" fmla="*/ 12 w 33"/>
                <a:gd name="T67" fmla="*/ 6 h 27"/>
                <a:gd name="T68" fmla="*/ 14 w 33"/>
                <a:gd name="T69" fmla="*/ 4 h 27"/>
                <a:gd name="T70" fmla="*/ 14 w 33"/>
                <a:gd name="T71" fmla="*/ 4 h 27"/>
                <a:gd name="T72" fmla="*/ 18 w 33"/>
                <a:gd name="T73" fmla="*/ 4 h 27"/>
                <a:gd name="T74" fmla="*/ 18 w 33"/>
                <a:gd name="T75" fmla="*/ 6 h 27"/>
                <a:gd name="T76" fmla="*/ 20 w 33"/>
                <a:gd name="T77" fmla="*/ 6 h 27"/>
                <a:gd name="T78" fmla="*/ 24 w 33"/>
                <a:gd name="T79" fmla="*/ 2 h 27"/>
                <a:gd name="T80" fmla="*/ 24 w 33"/>
                <a:gd name="T81" fmla="*/ 0 h 27"/>
                <a:gd name="T82" fmla="*/ 28 w 33"/>
                <a:gd name="T83" fmla="*/ 0 h 27"/>
                <a:gd name="T84" fmla="*/ 26 w 33"/>
                <a:gd name="T8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27">
                  <a:moveTo>
                    <a:pt x="28" y="4"/>
                  </a:moveTo>
                  <a:lnTo>
                    <a:pt x="30" y="4"/>
                  </a:lnTo>
                  <a:lnTo>
                    <a:pt x="30" y="4"/>
                  </a:lnTo>
                  <a:lnTo>
                    <a:pt x="31" y="6"/>
                  </a:lnTo>
                  <a:lnTo>
                    <a:pt x="31" y="8"/>
                  </a:lnTo>
                  <a:lnTo>
                    <a:pt x="33" y="9"/>
                  </a:lnTo>
                  <a:lnTo>
                    <a:pt x="31" y="9"/>
                  </a:lnTo>
                  <a:lnTo>
                    <a:pt x="31" y="9"/>
                  </a:lnTo>
                  <a:lnTo>
                    <a:pt x="33" y="11"/>
                  </a:lnTo>
                  <a:lnTo>
                    <a:pt x="33" y="11"/>
                  </a:lnTo>
                  <a:lnTo>
                    <a:pt x="31" y="13"/>
                  </a:lnTo>
                  <a:lnTo>
                    <a:pt x="33" y="15"/>
                  </a:lnTo>
                  <a:lnTo>
                    <a:pt x="33" y="15"/>
                  </a:lnTo>
                  <a:lnTo>
                    <a:pt x="33" y="15"/>
                  </a:lnTo>
                  <a:lnTo>
                    <a:pt x="33" y="17"/>
                  </a:lnTo>
                  <a:lnTo>
                    <a:pt x="33" y="17"/>
                  </a:lnTo>
                  <a:lnTo>
                    <a:pt x="33" y="19"/>
                  </a:lnTo>
                  <a:lnTo>
                    <a:pt x="33" y="19"/>
                  </a:lnTo>
                  <a:lnTo>
                    <a:pt x="33" y="19"/>
                  </a:lnTo>
                  <a:lnTo>
                    <a:pt x="33" y="19"/>
                  </a:lnTo>
                  <a:lnTo>
                    <a:pt x="31" y="21"/>
                  </a:lnTo>
                  <a:lnTo>
                    <a:pt x="31" y="19"/>
                  </a:lnTo>
                  <a:lnTo>
                    <a:pt x="31" y="19"/>
                  </a:lnTo>
                  <a:lnTo>
                    <a:pt x="30" y="21"/>
                  </a:lnTo>
                  <a:lnTo>
                    <a:pt x="28" y="21"/>
                  </a:lnTo>
                  <a:lnTo>
                    <a:pt x="28" y="21"/>
                  </a:lnTo>
                  <a:lnTo>
                    <a:pt x="28" y="21"/>
                  </a:lnTo>
                  <a:lnTo>
                    <a:pt x="28" y="19"/>
                  </a:lnTo>
                  <a:lnTo>
                    <a:pt x="26" y="19"/>
                  </a:lnTo>
                  <a:lnTo>
                    <a:pt x="26" y="19"/>
                  </a:lnTo>
                  <a:lnTo>
                    <a:pt x="26" y="19"/>
                  </a:lnTo>
                  <a:lnTo>
                    <a:pt x="24" y="21"/>
                  </a:lnTo>
                  <a:lnTo>
                    <a:pt x="22" y="21"/>
                  </a:lnTo>
                  <a:lnTo>
                    <a:pt x="22" y="21"/>
                  </a:lnTo>
                  <a:lnTo>
                    <a:pt x="20" y="21"/>
                  </a:lnTo>
                  <a:lnTo>
                    <a:pt x="20" y="19"/>
                  </a:lnTo>
                  <a:lnTo>
                    <a:pt x="18" y="19"/>
                  </a:lnTo>
                  <a:lnTo>
                    <a:pt x="18" y="19"/>
                  </a:lnTo>
                  <a:lnTo>
                    <a:pt x="18" y="21"/>
                  </a:lnTo>
                  <a:lnTo>
                    <a:pt x="18" y="23"/>
                  </a:lnTo>
                  <a:lnTo>
                    <a:pt x="18" y="25"/>
                  </a:lnTo>
                  <a:lnTo>
                    <a:pt x="18" y="25"/>
                  </a:lnTo>
                  <a:lnTo>
                    <a:pt x="18" y="25"/>
                  </a:lnTo>
                  <a:lnTo>
                    <a:pt x="18" y="27"/>
                  </a:lnTo>
                  <a:lnTo>
                    <a:pt x="16" y="27"/>
                  </a:lnTo>
                  <a:lnTo>
                    <a:pt x="16" y="27"/>
                  </a:lnTo>
                  <a:lnTo>
                    <a:pt x="16" y="27"/>
                  </a:lnTo>
                  <a:lnTo>
                    <a:pt x="14" y="27"/>
                  </a:lnTo>
                  <a:lnTo>
                    <a:pt x="14" y="27"/>
                  </a:lnTo>
                  <a:lnTo>
                    <a:pt x="14" y="27"/>
                  </a:lnTo>
                  <a:lnTo>
                    <a:pt x="12" y="27"/>
                  </a:lnTo>
                  <a:lnTo>
                    <a:pt x="12" y="27"/>
                  </a:lnTo>
                  <a:lnTo>
                    <a:pt x="12" y="27"/>
                  </a:lnTo>
                  <a:lnTo>
                    <a:pt x="10" y="27"/>
                  </a:lnTo>
                  <a:lnTo>
                    <a:pt x="10" y="27"/>
                  </a:lnTo>
                  <a:lnTo>
                    <a:pt x="10" y="27"/>
                  </a:lnTo>
                  <a:lnTo>
                    <a:pt x="8" y="27"/>
                  </a:lnTo>
                  <a:lnTo>
                    <a:pt x="8" y="27"/>
                  </a:lnTo>
                  <a:lnTo>
                    <a:pt x="8" y="27"/>
                  </a:lnTo>
                  <a:lnTo>
                    <a:pt x="8" y="25"/>
                  </a:lnTo>
                  <a:lnTo>
                    <a:pt x="8" y="25"/>
                  </a:lnTo>
                  <a:lnTo>
                    <a:pt x="8" y="25"/>
                  </a:lnTo>
                  <a:lnTo>
                    <a:pt x="8" y="25"/>
                  </a:lnTo>
                  <a:lnTo>
                    <a:pt x="6" y="23"/>
                  </a:lnTo>
                  <a:lnTo>
                    <a:pt x="4" y="23"/>
                  </a:lnTo>
                  <a:lnTo>
                    <a:pt x="4" y="25"/>
                  </a:lnTo>
                  <a:lnTo>
                    <a:pt x="4" y="25"/>
                  </a:lnTo>
                  <a:lnTo>
                    <a:pt x="4" y="25"/>
                  </a:lnTo>
                  <a:lnTo>
                    <a:pt x="4" y="27"/>
                  </a:lnTo>
                  <a:lnTo>
                    <a:pt x="4" y="27"/>
                  </a:lnTo>
                  <a:lnTo>
                    <a:pt x="4" y="27"/>
                  </a:lnTo>
                  <a:lnTo>
                    <a:pt x="2" y="25"/>
                  </a:lnTo>
                  <a:lnTo>
                    <a:pt x="2" y="25"/>
                  </a:lnTo>
                  <a:lnTo>
                    <a:pt x="2" y="25"/>
                  </a:lnTo>
                  <a:lnTo>
                    <a:pt x="2" y="25"/>
                  </a:lnTo>
                  <a:lnTo>
                    <a:pt x="0" y="23"/>
                  </a:lnTo>
                  <a:lnTo>
                    <a:pt x="0" y="21"/>
                  </a:lnTo>
                  <a:lnTo>
                    <a:pt x="2" y="21"/>
                  </a:lnTo>
                  <a:lnTo>
                    <a:pt x="2" y="19"/>
                  </a:lnTo>
                  <a:lnTo>
                    <a:pt x="4" y="19"/>
                  </a:lnTo>
                  <a:lnTo>
                    <a:pt x="4" y="19"/>
                  </a:lnTo>
                  <a:lnTo>
                    <a:pt x="4" y="17"/>
                  </a:lnTo>
                  <a:lnTo>
                    <a:pt x="6" y="17"/>
                  </a:lnTo>
                  <a:lnTo>
                    <a:pt x="6" y="17"/>
                  </a:lnTo>
                  <a:lnTo>
                    <a:pt x="6" y="17"/>
                  </a:lnTo>
                  <a:lnTo>
                    <a:pt x="6" y="15"/>
                  </a:lnTo>
                  <a:lnTo>
                    <a:pt x="6" y="15"/>
                  </a:lnTo>
                  <a:lnTo>
                    <a:pt x="6" y="15"/>
                  </a:lnTo>
                  <a:lnTo>
                    <a:pt x="6" y="13"/>
                  </a:lnTo>
                  <a:lnTo>
                    <a:pt x="4" y="13"/>
                  </a:lnTo>
                  <a:lnTo>
                    <a:pt x="4" y="13"/>
                  </a:lnTo>
                  <a:lnTo>
                    <a:pt x="4" y="11"/>
                  </a:lnTo>
                  <a:lnTo>
                    <a:pt x="6" y="11"/>
                  </a:lnTo>
                  <a:lnTo>
                    <a:pt x="6" y="9"/>
                  </a:lnTo>
                  <a:lnTo>
                    <a:pt x="8" y="8"/>
                  </a:lnTo>
                  <a:lnTo>
                    <a:pt x="8" y="8"/>
                  </a:lnTo>
                  <a:lnTo>
                    <a:pt x="10" y="6"/>
                  </a:lnTo>
                  <a:lnTo>
                    <a:pt x="10" y="6"/>
                  </a:lnTo>
                  <a:lnTo>
                    <a:pt x="10" y="6"/>
                  </a:lnTo>
                  <a:lnTo>
                    <a:pt x="12" y="6"/>
                  </a:lnTo>
                  <a:lnTo>
                    <a:pt x="12" y="6"/>
                  </a:lnTo>
                  <a:lnTo>
                    <a:pt x="12" y="6"/>
                  </a:lnTo>
                  <a:lnTo>
                    <a:pt x="12" y="4"/>
                  </a:lnTo>
                  <a:lnTo>
                    <a:pt x="14" y="4"/>
                  </a:lnTo>
                  <a:lnTo>
                    <a:pt x="14" y="4"/>
                  </a:lnTo>
                  <a:lnTo>
                    <a:pt x="14" y="4"/>
                  </a:lnTo>
                  <a:lnTo>
                    <a:pt x="14" y="4"/>
                  </a:lnTo>
                  <a:lnTo>
                    <a:pt x="14" y="4"/>
                  </a:lnTo>
                  <a:lnTo>
                    <a:pt x="16" y="4"/>
                  </a:lnTo>
                  <a:lnTo>
                    <a:pt x="16" y="4"/>
                  </a:lnTo>
                  <a:lnTo>
                    <a:pt x="18" y="4"/>
                  </a:lnTo>
                  <a:lnTo>
                    <a:pt x="18" y="6"/>
                  </a:lnTo>
                  <a:lnTo>
                    <a:pt x="18" y="6"/>
                  </a:lnTo>
                  <a:lnTo>
                    <a:pt x="18" y="6"/>
                  </a:lnTo>
                  <a:lnTo>
                    <a:pt x="18" y="6"/>
                  </a:lnTo>
                  <a:lnTo>
                    <a:pt x="18" y="6"/>
                  </a:lnTo>
                  <a:lnTo>
                    <a:pt x="20" y="6"/>
                  </a:lnTo>
                  <a:lnTo>
                    <a:pt x="22" y="4"/>
                  </a:lnTo>
                  <a:lnTo>
                    <a:pt x="22" y="4"/>
                  </a:lnTo>
                  <a:lnTo>
                    <a:pt x="24" y="2"/>
                  </a:lnTo>
                  <a:lnTo>
                    <a:pt x="24" y="2"/>
                  </a:lnTo>
                  <a:lnTo>
                    <a:pt x="24" y="2"/>
                  </a:lnTo>
                  <a:lnTo>
                    <a:pt x="24" y="0"/>
                  </a:lnTo>
                  <a:lnTo>
                    <a:pt x="26" y="0"/>
                  </a:lnTo>
                  <a:lnTo>
                    <a:pt x="26" y="0"/>
                  </a:lnTo>
                  <a:lnTo>
                    <a:pt x="28" y="0"/>
                  </a:lnTo>
                  <a:lnTo>
                    <a:pt x="28" y="0"/>
                  </a:lnTo>
                  <a:lnTo>
                    <a:pt x="28" y="0"/>
                  </a:lnTo>
                  <a:lnTo>
                    <a:pt x="26" y="0"/>
                  </a:lnTo>
                  <a:lnTo>
                    <a:pt x="28" y="2"/>
                  </a:lnTo>
                  <a:lnTo>
                    <a:pt x="2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47" name="Russian Federation"/>
            <p:cNvGrpSpPr/>
            <p:nvPr/>
          </p:nvGrpSpPr>
          <p:grpSpPr>
            <a:xfrm>
              <a:off x="6240107" y="766481"/>
              <a:ext cx="5431247" cy="2093665"/>
              <a:chOff x="5440379" y="1738318"/>
              <a:chExt cx="4352938" cy="1677993"/>
            </a:xfrm>
          </p:grpSpPr>
          <p:sp>
            <p:nvSpPr>
              <p:cNvPr id="4439" name="Kuril Islands (rus)"/>
              <p:cNvSpPr>
                <a:spLocks noEditPoints="1"/>
              </p:cNvSpPr>
              <p:nvPr/>
            </p:nvSpPr>
            <p:spPr bwMode="auto">
              <a:xfrm>
                <a:off x="8650315" y="3281373"/>
                <a:ext cx="85725" cy="58738"/>
              </a:xfrm>
              <a:custGeom>
                <a:avLst/>
                <a:gdLst>
                  <a:gd name="T0" fmla="*/ 52 w 54"/>
                  <a:gd name="T1" fmla="*/ 4 h 37"/>
                  <a:gd name="T2" fmla="*/ 48 w 54"/>
                  <a:gd name="T3" fmla="*/ 4 h 37"/>
                  <a:gd name="T4" fmla="*/ 46 w 54"/>
                  <a:gd name="T5" fmla="*/ 5 h 37"/>
                  <a:gd name="T6" fmla="*/ 44 w 54"/>
                  <a:gd name="T7" fmla="*/ 5 h 37"/>
                  <a:gd name="T8" fmla="*/ 41 w 54"/>
                  <a:gd name="T9" fmla="*/ 9 h 37"/>
                  <a:gd name="T10" fmla="*/ 39 w 54"/>
                  <a:gd name="T11" fmla="*/ 11 h 37"/>
                  <a:gd name="T12" fmla="*/ 37 w 54"/>
                  <a:gd name="T13" fmla="*/ 11 h 37"/>
                  <a:gd name="T14" fmla="*/ 35 w 54"/>
                  <a:gd name="T15" fmla="*/ 11 h 37"/>
                  <a:gd name="T16" fmla="*/ 33 w 54"/>
                  <a:gd name="T17" fmla="*/ 15 h 37"/>
                  <a:gd name="T18" fmla="*/ 29 w 54"/>
                  <a:gd name="T19" fmla="*/ 17 h 37"/>
                  <a:gd name="T20" fmla="*/ 29 w 54"/>
                  <a:gd name="T21" fmla="*/ 19 h 37"/>
                  <a:gd name="T22" fmla="*/ 27 w 54"/>
                  <a:gd name="T23" fmla="*/ 19 h 37"/>
                  <a:gd name="T24" fmla="*/ 25 w 54"/>
                  <a:gd name="T25" fmla="*/ 21 h 37"/>
                  <a:gd name="T26" fmla="*/ 23 w 54"/>
                  <a:gd name="T27" fmla="*/ 21 h 37"/>
                  <a:gd name="T28" fmla="*/ 23 w 54"/>
                  <a:gd name="T29" fmla="*/ 21 h 37"/>
                  <a:gd name="T30" fmla="*/ 27 w 54"/>
                  <a:gd name="T31" fmla="*/ 17 h 37"/>
                  <a:gd name="T32" fmla="*/ 27 w 54"/>
                  <a:gd name="T33" fmla="*/ 13 h 37"/>
                  <a:gd name="T34" fmla="*/ 33 w 54"/>
                  <a:gd name="T35" fmla="*/ 11 h 37"/>
                  <a:gd name="T36" fmla="*/ 35 w 54"/>
                  <a:gd name="T37" fmla="*/ 7 h 37"/>
                  <a:gd name="T38" fmla="*/ 37 w 54"/>
                  <a:gd name="T39" fmla="*/ 5 h 37"/>
                  <a:gd name="T40" fmla="*/ 39 w 54"/>
                  <a:gd name="T41" fmla="*/ 4 h 37"/>
                  <a:gd name="T42" fmla="*/ 41 w 54"/>
                  <a:gd name="T43" fmla="*/ 2 h 37"/>
                  <a:gd name="T44" fmla="*/ 43 w 54"/>
                  <a:gd name="T45" fmla="*/ 5 h 37"/>
                  <a:gd name="T46" fmla="*/ 46 w 54"/>
                  <a:gd name="T47" fmla="*/ 4 h 37"/>
                  <a:gd name="T48" fmla="*/ 50 w 54"/>
                  <a:gd name="T49" fmla="*/ 2 h 37"/>
                  <a:gd name="T50" fmla="*/ 54 w 54"/>
                  <a:gd name="T51" fmla="*/ 0 h 37"/>
                  <a:gd name="T52" fmla="*/ 11 w 54"/>
                  <a:gd name="T53" fmla="*/ 19 h 37"/>
                  <a:gd name="T54" fmla="*/ 13 w 54"/>
                  <a:gd name="T55" fmla="*/ 21 h 37"/>
                  <a:gd name="T56" fmla="*/ 13 w 54"/>
                  <a:gd name="T57" fmla="*/ 21 h 37"/>
                  <a:gd name="T58" fmla="*/ 15 w 54"/>
                  <a:gd name="T59" fmla="*/ 21 h 37"/>
                  <a:gd name="T60" fmla="*/ 17 w 54"/>
                  <a:gd name="T61" fmla="*/ 21 h 37"/>
                  <a:gd name="T62" fmla="*/ 13 w 54"/>
                  <a:gd name="T63" fmla="*/ 25 h 37"/>
                  <a:gd name="T64" fmla="*/ 11 w 54"/>
                  <a:gd name="T65" fmla="*/ 25 h 37"/>
                  <a:gd name="T66" fmla="*/ 8 w 54"/>
                  <a:gd name="T67" fmla="*/ 27 h 37"/>
                  <a:gd name="T68" fmla="*/ 6 w 54"/>
                  <a:gd name="T69" fmla="*/ 31 h 37"/>
                  <a:gd name="T70" fmla="*/ 6 w 54"/>
                  <a:gd name="T71" fmla="*/ 31 h 37"/>
                  <a:gd name="T72" fmla="*/ 4 w 54"/>
                  <a:gd name="T73" fmla="*/ 33 h 37"/>
                  <a:gd name="T74" fmla="*/ 2 w 54"/>
                  <a:gd name="T75" fmla="*/ 35 h 37"/>
                  <a:gd name="T76" fmla="*/ 2 w 54"/>
                  <a:gd name="T77" fmla="*/ 37 h 37"/>
                  <a:gd name="T78" fmla="*/ 0 w 54"/>
                  <a:gd name="T79" fmla="*/ 33 h 37"/>
                  <a:gd name="T80" fmla="*/ 6 w 54"/>
                  <a:gd name="T81" fmla="*/ 29 h 37"/>
                  <a:gd name="T82" fmla="*/ 6 w 54"/>
                  <a:gd name="T83" fmla="*/ 27 h 37"/>
                  <a:gd name="T84" fmla="*/ 8 w 54"/>
                  <a:gd name="T85" fmla="*/ 25 h 37"/>
                  <a:gd name="T86" fmla="*/ 8 w 54"/>
                  <a:gd name="T87" fmla="*/ 25 h 37"/>
                  <a:gd name="T88" fmla="*/ 10 w 54"/>
                  <a:gd name="T89" fmla="*/ 21 h 37"/>
                  <a:gd name="T90" fmla="*/ 11 w 54"/>
                  <a:gd name="T91" fmla="*/ 19 h 37"/>
                  <a:gd name="T92" fmla="*/ 19 w 54"/>
                  <a:gd name="T93" fmla="*/ 35 h 37"/>
                  <a:gd name="T94" fmla="*/ 23 w 54"/>
                  <a:gd name="T95" fmla="*/ 33 h 37"/>
                  <a:gd name="T96" fmla="*/ 23 w 54"/>
                  <a:gd name="T9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37">
                    <a:moveTo>
                      <a:pt x="54" y="4"/>
                    </a:moveTo>
                    <a:lnTo>
                      <a:pt x="54" y="4"/>
                    </a:lnTo>
                    <a:lnTo>
                      <a:pt x="52" y="4"/>
                    </a:lnTo>
                    <a:lnTo>
                      <a:pt x="52" y="4"/>
                    </a:lnTo>
                    <a:lnTo>
                      <a:pt x="50" y="4"/>
                    </a:lnTo>
                    <a:lnTo>
                      <a:pt x="50" y="4"/>
                    </a:lnTo>
                    <a:lnTo>
                      <a:pt x="50" y="4"/>
                    </a:lnTo>
                    <a:lnTo>
                      <a:pt x="48" y="4"/>
                    </a:lnTo>
                    <a:lnTo>
                      <a:pt x="48" y="5"/>
                    </a:lnTo>
                    <a:lnTo>
                      <a:pt x="48" y="5"/>
                    </a:lnTo>
                    <a:lnTo>
                      <a:pt x="48" y="5"/>
                    </a:lnTo>
                    <a:lnTo>
                      <a:pt x="46" y="5"/>
                    </a:lnTo>
                    <a:lnTo>
                      <a:pt x="46" y="5"/>
                    </a:lnTo>
                    <a:lnTo>
                      <a:pt x="46" y="5"/>
                    </a:lnTo>
                    <a:lnTo>
                      <a:pt x="44" y="5"/>
                    </a:lnTo>
                    <a:lnTo>
                      <a:pt x="44" y="5"/>
                    </a:lnTo>
                    <a:lnTo>
                      <a:pt x="44" y="5"/>
                    </a:lnTo>
                    <a:lnTo>
                      <a:pt x="43" y="7"/>
                    </a:lnTo>
                    <a:lnTo>
                      <a:pt x="41" y="9"/>
                    </a:lnTo>
                    <a:lnTo>
                      <a:pt x="41" y="9"/>
                    </a:lnTo>
                    <a:lnTo>
                      <a:pt x="41" y="9"/>
                    </a:lnTo>
                    <a:lnTo>
                      <a:pt x="41" y="9"/>
                    </a:lnTo>
                    <a:lnTo>
                      <a:pt x="39" y="9"/>
                    </a:lnTo>
                    <a:lnTo>
                      <a:pt x="39" y="11"/>
                    </a:lnTo>
                    <a:lnTo>
                      <a:pt x="39" y="11"/>
                    </a:lnTo>
                    <a:lnTo>
                      <a:pt x="37" y="11"/>
                    </a:lnTo>
                    <a:lnTo>
                      <a:pt x="37" y="11"/>
                    </a:lnTo>
                    <a:lnTo>
                      <a:pt x="37" y="11"/>
                    </a:lnTo>
                    <a:lnTo>
                      <a:pt x="35" y="11"/>
                    </a:lnTo>
                    <a:lnTo>
                      <a:pt x="35" y="11"/>
                    </a:lnTo>
                    <a:lnTo>
                      <a:pt x="35" y="11"/>
                    </a:lnTo>
                    <a:lnTo>
                      <a:pt x="35" y="11"/>
                    </a:lnTo>
                    <a:lnTo>
                      <a:pt x="35" y="11"/>
                    </a:lnTo>
                    <a:lnTo>
                      <a:pt x="35" y="11"/>
                    </a:lnTo>
                    <a:lnTo>
                      <a:pt x="33" y="13"/>
                    </a:lnTo>
                    <a:lnTo>
                      <a:pt x="33" y="15"/>
                    </a:lnTo>
                    <a:lnTo>
                      <a:pt x="33" y="15"/>
                    </a:lnTo>
                    <a:lnTo>
                      <a:pt x="33" y="15"/>
                    </a:lnTo>
                    <a:lnTo>
                      <a:pt x="31" y="15"/>
                    </a:lnTo>
                    <a:lnTo>
                      <a:pt x="29" y="17"/>
                    </a:lnTo>
                    <a:lnTo>
                      <a:pt x="29" y="17"/>
                    </a:lnTo>
                    <a:lnTo>
                      <a:pt x="29" y="19"/>
                    </a:lnTo>
                    <a:lnTo>
                      <a:pt x="29" y="19"/>
                    </a:lnTo>
                    <a:lnTo>
                      <a:pt x="29" y="19"/>
                    </a:lnTo>
                    <a:lnTo>
                      <a:pt x="27" y="19"/>
                    </a:lnTo>
                    <a:lnTo>
                      <a:pt x="27" y="19"/>
                    </a:lnTo>
                    <a:lnTo>
                      <a:pt x="27" y="19"/>
                    </a:lnTo>
                    <a:lnTo>
                      <a:pt x="27" y="19"/>
                    </a:lnTo>
                    <a:lnTo>
                      <a:pt x="25" y="19"/>
                    </a:lnTo>
                    <a:lnTo>
                      <a:pt x="25" y="19"/>
                    </a:lnTo>
                    <a:lnTo>
                      <a:pt x="25" y="21"/>
                    </a:lnTo>
                    <a:lnTo>
                      <a:pt x="25" y="21"/>
                    </a:lnTo>
                    <a:lnTo>
                      <a:pt x="25" y="21"/>
                    </a:lnTo>
                    <a:lnTo>
                      <a:pt x="25" y="21"/>
                    </a:lnTo>
                    <a:lnTo>
                      <a:pt x="25" y="21"/>
                    </a:lnTo>
                    <a:lnTo>
                      <a:pt x="23" y="21"/>
                    </a:lnTo>
                    <a:lnTo>
                      <a:pt x="23" y="23"/>
                    </a:lnTo>
                    <a:lnTo>
                      <a:pt x="23" y="21"/>
                    </a:lnTo>
                    <a:lnTo>
                      <a:pt x="23" y="21"/>
                    </a:lnTo>
                    <a:lnTo>
                      <a:pt x="23" y="21"/>
                    </a:lnTo>
                    <a:lnTo>
                      <a:pt x="23" y="21"/>
                    </a:lnTo>
                    <a:lnTo>
                      <a:pt x="23" y="19"/>
                    </a:lnTo>
                    <a:lnTo>
                      <a:pt x="25" y="19"/>
                    </a:lnTo>
                    <a:lnTo>
                      <a:pt x="27" y="17"/>
                    </a:lnTo>
                    <a:lnTo>
                      <a:pt x="27" y="17"/>
                    </a:lnTo>
                    <a:lnTo>
                      <a:pt x="27" y="17"/>
                    </a:lnTo>
                    <a:lnTo>
                      <a:pt x="27" y="15"/>
                    </a:lnTo>
                    <a:lnTo>
                      <a:pt x="27" y="13"/>
                    </a:lnTo>
                    <a:lnTo>
                      <a:pt x="29" y="13"/>
                    </a:lnTo>
                    <a:lnTo>
                      <a:pt x="29" y="13"/>
                    </a:lnTo>
                    <a:lnTo>
                      <a:pt x="31" y="11"/>
                    </a:lnTo>
                    <a:lnTo>
                      <a:pt x="33" y="11"/>
                    </a:lnTo>
                    <a:lnTo>
                      <a:pt x="33" y="9"/>
                    </a:lnTo>
                    <a:lnTo>
                      <a:pt x="35" y="9"/>
                    </a:lnTo>
                    <a:lnTo>
                      <a:pt x="35" y="9"/>
                    </a:lnTo>
                    <a:lnTo>
                      <a:pt x="35" y="7"/>
                    </a:lnTo>
                    <a:lnTo>
                      <a:pt x="37" y="7"/>
                    </a:lnTo>
                    <a:lnTo>
                      <a:pt x="37" y="7"/>
                    </a:lnTo>
                    <a:lnTo>
                      <a:pt x="37" y="7"/>
                    </a:lnTo>
                    <a:lnTo>
                      <a:pt x="37" y="5"/>
                    </a:lnTo>
                    <a:lnTo>
                      <a:pt x="39" y="5"/>
                    </a:lnTo>
                    <a:lnTo>
                      <a:pt x="39" y="5"/>
                    </a:lnTo>
                    <a:lnTo>
                      <a:pt x="39" y="5"/>
                    </a:lnTo>
                    <a:lnTo>
                      <a:pt x="39" y="4"/>
                    </a:lnTo>
                    <a:lnTo>
                      <a:pt x="39" y="4"/>
                    </a:lnTo>
                    <a:lnTo>
                      <a:pt x="39" y="2"/>
                    </a:lnTo>
                    <a:lnTo>
                      <a:pt x="39" y="2"/>
                    </a:lnTo>
                    <a:lnTo>
                      <a:pt x="41" y="2"/>
                    </a:lnTo>
                    <a:lnTo>
                      <a:pt x="41" y="4"/>
                    </a:lnTo>
                    <a:lnTo>
                      <a:pt x="41" y="4"/>
                    </a:lnTo>
                    <a:lnTo>
                      <a:pt x="41" y="5"/>
                    </a:lnTo>
                    <a:lnTo>
                      <a:pt x="43" y="5"/>
                    </a:lnTo>
                    <a:lnTo>
                      <a:pt x="43" y="5"/>
                    </a:lnTo>
                    <a:lnTo>
                      <a:pt x="46" y="5"/>
                    </a:lnTo>
                    <a:lnTo>
                      <a:pt x="46" y="4"/>
                    </a:lnTo>
                    <a:lnTo>
                      <a:pt x="46" y="4"/>
                    </a:lnTo>
                    <a:lnTo>
                      <a:pt x="46" y="4"/>
                    </a:lnTo>
                    <a:lnTo>
                      <a:pt x="48" y="2"/>
                    </a:lnTo>
                    <a:lnTo>
                      <a:pt x="50" y="2"/>
                    </a:lnTo>
                    <a:lnTo>
                      <a:pt x="50" y="2"/>
                    </a:lnTo>
                    <a:lnTo>
                      <a:pt x="52" y="0"/>
                    </a:lnTo>
                    <a:lnTo>
                      <a:pt x="54" y="0"/>
                    </a:lnTo>
                    <a:lnTo>
                      <a:pt x="54" y="0"/>
                    </a:lnTo>
                    <a:lnTo>
                      <a:pt x="54" y="0"/>
                    </a:lnTo>
                    <a:lnTo>
                      <a:pt x="54" y="4"/>
                    </a:lnTo>
                    <a:lnTo>
                      <a:pt x="54" y="4"/>
                    </a:lnTo>
                    <a:close/>
                    <a:moveTo>
                      <a:pt x="11" y="19"/>
                    </a:moveTo>
                    <a:lnTo>
                      <a:pt x="11" y="19"/>
                    </a:lnTo>
                    <a:lnTo>
                      <a:pt x="11" y="19"/>
                    </a:lnTo>
                    <a:lnTo>
                      <a:pt x="11" y="19"/>
                    </a:lnTo>
                    <a:lnTo>
                      <a:pt x="11" y="19"/>
                    </a:lnTo>
                    <a:lnTo>
                      <a:pt x="13" y="21"/>
                    </a:lnTo>
                    <a:lnTo>
                      <a:pt x="13" y="21"/>
                    </a:lnTo>
                    <a:lnTo>
                      <a:pt x="13" y="21"/>
                    </a:lnTo>
                    <a:lnTo>
                      <a:pt x="13" y="21"/>
                    </a:lnTo>
                    <a:lnTo>
                      <a:pt x="13" y="21"/>
                    </a:lnTo>
                    <a:lnTo>
                      <a:pt x="13" y="21"/>
                    </a:lnTo>
                    <a:lnTo>
                      <a:pt x="13" y="21"/>
                    </a:lnTo>
                    <a:lnTo>
                      <a:pt x="15" y="21"/>
                    </a:lnTo>
                    <a:lnTo>
                      <a:pt x="15" y="21"/>
                    </a:lnTo>
                    <a:lnTo>
                      <a:pt x="17" y="21"/>
                    </a:lnTo>
                    <a:lnTo>
                      <a:pt x="17" y="21"/>
                    </a:lnTo>
                    <a:lnTo>
                      <a:pt x="17" y="21"/>
                    </a:lnTo>
                    <a:lnTo>
                      <a:pt x="17" y="21"/>
                    </a:lnTo>
                    <a:lnTo>
                      <a:pt x="17" y="23"/>
                    </a:lnTo>
                    <a:lnTo>
                      <a:pt x="17" y="23"/>
                    </a:lnTo>
                    <a:lnTo>
                      <a:pt x="17" y="23"/>
                    </a:lnTo>
                    <a:lnTo>
                      <a:pt x="13" y="25"/>
                    </a:lnTo>
                    <a:lnTo>
                      <a:pt x="11" y="25"/>
                    </a:lnTo>
                    <a:lnTo>
                      <a:pt x="11" y="25"/>
                    </a:lnTo>
                    <a:lnTo>
                      <a:pt x="11" y="25"/>
                    </a:lnTo>
                    <a:lnTo>
                      <a:pt x="11" y="25"/>
                    </a:lnTo>
                    <a:lnTo>
                      <a:pt x="11" y="25"/>
                    </a:lnTo>
                    <a:lnTo>
                      <a:pt x="10" y="25"/>
                    </a:lnTo>
                    <a:lnTo>
                      <a:pt x="10" y="25"/>
                    </a:lnTo>
                    <a:lnTo>
                      <a:pt x="8" y="27"/>
                    </a:lnTo>
                    <a:lnTo>
                      <a:pt x="8" y="27"/>
                    </a:lnTo>
                    <a:lnTo>
                      <a:pt x="6" y="29"/>
                    </a:lnTo>
                    <a:lnTo>
                      <a:pt x="6" y="31"/>
                    </a:lnTo>
                    <a:lnTo>
                      <a:pt x="6" y="31"/>
                    </a:lnTo>
                    <a:lnTo>
                      <a:pt x="6" y="31"/>
                    </a:lnTo>
                    <a:lnTo>
                      <a:pt x="6" y="31"/>
                    </a:lnTo>
                    <a:lnTo>
                      <a:pt x="6" y="31"/>
                    </a:lnTo>
                    <a:lnTo>
                      <a:pt x="6" y="31"/>
                    </a:lnTo>
                    <a:lnTo>
                      <a:pt x="4" y="33"/>
                    </a:lnTo>
                    <a:lnTo>
                      <a:pt x="4" y="33"/>
                    </a:lnTo>
                    <a:lnTo>
                      <a:pt x="4" y="33"/>
                    </a:lnTo>
                    <a:lnTo>
                      <a:pt x="4" y="33"/>
                    </a:lnTo>
                    <a:lnTo>
                      <a:pt x="2" y="33"/>
                    </a:lnTo>
                    <a:lnTo>
                      <a:pt x="2" y="33"/>
                    </a:lnTo>
                    <a:lnTo>
                      <a:pt x="2" y="33"/>
                    </a:lnTo>
                    <a:lnTo>
                      <a:pt x="2" y="35"/>
                    </a:lnTo>
                    <a:lnTo>
                      <a:pt x="2" y="35"/>
                    </a:lnTo>
                    <a:lnTo>
                      <a:pt x="2" y="35"/>
                    </a:lnTo>
                    <a:lnTo>
                      <a:pt x="2" y="37"/>
                    </a:lnTo>
                    <a:lnTo>
                      <a:pt x="2" y="37"/>
                    </a:lnTo>
                    <a:lnTo>
                      <a:pt x="0" y="35"/>
                    </a:lnTo>
                    <a:lnTo>
                      <a:pt x="0" y="35"/>
                    </a:lnTo>
                    <a:lnTo>
                      <a:pt x="0" y="33"/>
                    </a:lnTo>
                    <a:lnTo>
                      <a:pt x="0" y="33"/>
                    </a:lnTo>
                    <a:lnTo>
                      <a:pt x="2" y="31"/>
                    </a:lnTo>
                    <a:lnTo>
                      <a:pt x="4" y="31"/>
                    </a:lnTo>
                    <a:lnTo>
                      <a:pt x="4" y="31"/>
                    </a:lnTo>
                    <a:lnTo>
                      <a:pt x="6" y="29"/>
                    </a:lnTo>
                    <a:lnTo>
                      <a:pt x="6" y="29"/>
                    </a:lnTo>
                    <a:lnTo>
                      <a:pt x="6" y="29"/>
                    </a:lnTo>
                    <a:lnTo>
                      <a:pt x="6" y="29"/>
                    </a:lnTo>
                    <a:lnTo>
                      <a:pt x="6" y="27"/>
                    </a:lnTo>
                    <a:lnTo>
                      <a:pt x="6" y="27"/>
                    </a:lnTo>
                    <a:lnTo>
                      <a:pt x="8" y="25"/>
                    </a:lnTo>
                    <a:lnTo>
                      <a:pt x="8" y="25"/>
                    </a:lnTo>
                    <a:lnTo>
                      <a:pt x="8" y="25"/>
                    </a:lnTo>
                    <a:lnTo>
                      <a:pt x="8" y="25"/>
                    </a:lnTo>
                    <a:lnTo>
                      <a:pt x="8" y="25"/>
                    </a:lnTo>
                    <a:lnTo>
                      <a:pt x="8" y="25"/>
                    </a:lnTo>
                    <a:lnTo>
                      <a:pt x="8" y="25"/>
                    </a:lnTo>
                    <a:lnTo>
                      <a:pt x="8" y="25"/>
                    </a:lnTo>
                    <a:lnTo>
                      <a:pt x="10" y="23"/>
                    </a:lnTo>
                    <a:lnTo>
                      <a:pt x="10" y="21"/>
                    </a:lnTo>
                    <a:lnTo>
                      <a:pt x="10" y="21"/>
                    </a:lnTo>
                    <a:lnTo>
                      <a:pt x="10" y="21"/>
                    </a:lnTo>
                    <a:lnTo>
                      <a:pt x="10" y="21"/>
                    </a:lnTo>
                    <a:lnTo>
                      <a:pt x="11" y="19"/>
                    </a:lnTo>
                    <a:lnTo>
                      <a:pt x="11" y="19"/>
                    </a:lnTo>
                    <a:close/>
                    <a:moveTo>
                      <a:pt x="19" y="37"/>
                    </a:moveTo>
                    <a:lnTo>
                      <a:pt x="19" y="37"/>
                    </a:lnTo>
                    <a:lnTo>
                      <a:pt x="19" y="37"/>
                    </a:lnTo>
                    <a:lnTo>
                      <a:pt x="19" y="35"/>
                    </a:lnTo>
                    <a:lnTo>
                      <a:pt x="19" y="35"/>
                    </a:lnTo>
                    <a:lnTo>
                      <a:pt x="19" y="35"/>
                    </a:lnTo>
                    <a:lnTo>
                      <a:pt x="21" y="33"/>
                    </a:lnTo>
                    <a:lnTo>
                      <a:pt x="23" y="33"/>
                    </a:lnTo>
                    <a:lnTo>
                      <a:pt x="23" y="33"/>
                    </a:lnTo>
                    <a:lnTo>
                      <a:pt x="23" y="33"/>
                    </a:lnTo>
                    <a:lnTo>
                      <a:pt x="23" y="33"/>
                    </a:lnTo>
                    <a:lnTo>
                      <a:pt x="23" y="35"/>
                    </a:lnTo>
                    <a:lnTo>
                      <a:pt x="21" y="35"/>
                    </a:lnTo>
                    <a:lnTo>
                      <a:pt x="21" y="35"/>
                    </a:lnTo>
                    <a:lnTo>
                      <a:pt x="19" y="3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72" name="rus"/>
              <p:cNvSpPr>
                <a:spLocks noEditPoints="1"/>
              </p:cNvSpPr>
              <p:nvPr/>
            </p:nvSpPr>
            <p:spPr bwMode="auto">
              <a:xfrm>
                <a:off x="5440379" y="1738318"/>
                <a:ext cx="4352938" cy="1677993"/>
              </a:xfrm>
              <a:custGeom>
                <a:avLst/>
                <a:gdLst>
                  <a:gd name="T0" fmla="*/ 2721 w 2742"/>
                  <a:gd name="T1" fmla="*/ 515 h 1057"/>
                  <a:gd name="T2" fmla="*/ 2608 w 2742"/>
                  <a:gd name="T3" fmla="*/ 352 h 1057"/>
                  <a:gd name="T4" fmla="*/ 1495 w 2742"/>
                  <a:gd name="T5" fmla="*/ 202 h 1057"/>
                  <a:gd name="T6" fmla="*/ 1443 w 2742"/>
                  <a:gd name="T7" fmla="*/ 290 h 1057"/>
                  <a:gd name="T8" fmla="*/ 1637 w 2742"/>
                  <a:gd name="T9" fmla="*/ 305 h 1057"/>
                  <a:gd name="T10" fmla="*/ 1894 w 2742"/>
                  <a:gd name="T11" fmla="*/ 356 h 1057"/>
                  <a:gd name="T12" fmla="*/ 2026 w 2742"/>
                  <a:gd name="T13" fmla="*/ 338 h 1057"/>
                  <a:gd name="T14" fmla="*/ 2272 w 2742"/>
                  <a:gd name="T15" fmla="*/ 436 h 1057"/>
                  <a:gd name="T16" fmla="*/ 2562 w 2742"/>
                  <a:gd name="T17" fmla="*/ 414 h 1057"/>
                  <a:gd name="T18" fmla="*/ 2562 w 2742"/>
                  <a:gd name="T19" fmla="*/ 601 h 1057"/>
                  <a:gd name="T20" fmla="*/ 2311 w 2742"/>
                  <a:gd name="T21" fmla="*/ 665 h 1057"/>
                  <a:gd name="T22" fmla="*/ 2199 w 2742"/>
                  <a:gd name="T23" fmla="*/ 845 h 1057"/>
                  <a:gd name="T24" fmla="*/ 2307 w 2742"/>
                  <a:gd name="T25" fmla="*/ 616 h 1057"/>
                  <a:gd name="T26" fmla="*/ 2113 w 2742"/>
                  <a:gd name="T27" fmla="*/ 667 h 1057"/>
                  <a:gd name="T28" fmla="*/ 1880 w 2742"/>
                  <a:gd name="T29" fmla="*/ 795 h 1057"/>
                  <a:gd name="T30" fmla="*/ 1874 w 2742"/>
                  <a:gd name="T31" fmla="*/ 989 h 1057"/>
                  <a:gd name="T32" fmla="*/ 1781 w 2742"/>
                  <a:gd name="T33" fmla="*/ 904 h 1057"/>
                  <a:gd name="T34" fmla="*/ 1523 w 2742"/>
                  <a:gd name="T35" fmla="*/ 875 h 1057"/>
                  <a:gd name="T36" fmla="*/ 1204 w 2742"/>
                  <a:gd name="T37" fmla="*/ 878 h 1057"/>
                  <a:gd name="T38" fmla="*/ 920 w 2742"/>
                  <a:gd name="T39" fmla="*/ 787 h 1057"/>
                  <a:gd name="T40" fmla="*/ 668 w 2742"/>
                  <a:gd name="T41" fmla="*/ 797 h 1057"/>
                  <a:gd name="T42" fmla="*/ 501 w 2742"/>
                  <a:gd name="T43" fmla="*/ 845 h 1057"/>
                  <a:gd name="T44" fmla="*/ 464 w 2742"/>
                  <a:gd name="T45" fmla="*/ 1045 h 1057"/>
                  <a:gd name="T46" fmla="*/ 303 w 2742"/>
                  <a:gd name="T47" fmla="*/ 937 h 1057"/>
                  <a:gd name="T48" fmla="*/ 178 w 2742"/>
                  <a:gd name="T49" fmla="*/ 758 h 1057"/>
                  <a:gd name="T50" fmla="*/ 161 w 2742"/>
                  <a:gd name="T51" fmla="*/ 533 h 1057"/>
                  <a:gd name="T52" fmla="*/ 314 w 2742"/>
                  <a:gd name="T53" fmla="*/ 445 h 1057"/>
                  <a:gd name="T54" fmla="*/ 278 w 2742"/>
                  <a:gd name="T55" fmla="*/ 560 h 1057"/>
                  <a:gd name="T56" fmla="*/ 400 w 2742"/>
                  <a:gd name="T57" fmla="*/ 436 h 1057"/>
                  <a:gd name="T58" fmla="*/ 563 w 2742"/>
                  <a:gd name="T59" fmla="*/ 445 h 1057"/>
                  <a:gd name="T60" fmla="*/ 792 w 2742"/>
                  <a:gd name="T61" fmla="*/ 424 h 1057"/>
                  <a:gd name="T62" fmla="*/ 866 w 2742"/>
                  <a:gd name="T63" fmla="*/ 434 h 1057"/>
                  <a:gd name="T64" fmla="*/ 952 w 2742"/>
                  <a:gd name="T65" fmla="*/ 463 h 1057"/>
                  <a:gd name="T66" fmla="*/ 953 w 2742"/>
                  <a:gd name="T67" fmla="*/ 368 h 1057"/>
                  <a:gd name="T68" fmla="*/ 1025 w 2742"/>
                  <a:gd name="T69" fmla="*/ 340 h 1057"/>
                  <a:gd name="T70" fmla="*/ 1084 w 2742"/>
                  <a:gd name="T71" fmla="*/ 263 h 1057"/>
                  <a:gd name="T72" fmla="*/ 1256 w 2742"/>
                  <a:gd name="T73" fmla="*/ 208 h 1057"/>
                  <a:gd name="T74" fmla="*/ 728 w 2742"/>
                  <a:gd name="T75" fmla="*/ 216 h 1057"/>
                  <a:gd name="T76" fmla="*/ 561 w 2742"/>
                  <a:gd name="T77" fmla="*/ 284 h 1057"/>
                  <a:gd name="T78" fmla="*/ 715 w 2742"/>
                  <a:gd name="T79" fmla="*/ 199 h 1057"/>
                  <a:gd name="T80" fmla="*/ 1969 w 2742"/>
                  <a:gd name="T81" fmla="*/ 921 h 1057"/>
                  <a:gd name="T82" fmla="*/ 594 w 2742"/>
                  <a:gd name="T83" fmla="*/ 375 h 1057"/>
                  <a:gd name="T84" fmla="*/ 1934 w 2742"/>
                  <a:gd name="T85" fmla="*/ 216 h 1057"/>
                  <a:gd name="T86" fmla="*/ 1890 w 2742"/>
                  <a:gd name="T87" fmla="*/ 230 h 1057"/>
                  <a:gd name="T88" fmla="*/ 1204 w 2742"/>
                  <a:gd name="T89" fmla="*/ 78 h 1057"/>
                  <a:gd name="T90" fmla="*/ 1332 w 2742"/>
                  <a:gd name="T91" fmla="*/ 109 h 1057"/>
                  <a:gd name="T92" fmla="*/ 1684 w 2742"/>
                  <a:gd name="T93" fmla="*/ 315 h 1057"/>
                  <a:gd name="T94" fmla="*/ 6 w 2742"/>
                  <a:gd name="T95" fmla="*/ 779 h 1057"/>
                  <a:gd name="T96" fmla="*/ 485 w 2742"/>
                  <a:gd name="T97" fmla="*/ 55 h 1057"/>
                  <a:gd name="T98" fmla="*/ 637 w 2742"/>
                  <a:gd name="T99" fmla="*/ 47 h 1057"/>
                  <a:gd name="T100" fmla="*/ 1173 w 2742"/>
                  <a:gd name="T101" fmla="*/ 82 h 1057"/>
                  <a:gd name="T102" fmla="*/ 829 w 2742"/>
                  <a:gd name="T103" fmla="*/ 302 h 1057"/>
                  <a:gd name="T104" fmla="*/ 930 w 2742"/>
                  <a:gd name="T105" fmla="*/ 317 h 1057"/>
                  <a:gd name="T106" fmla="*/ 540 w 2742"/>
                  <a:gd name="T107" fmla="*/ 55 h 1057"/>
                  <a:gd name="T108" fmla="*/ 538 w 2742"/>
                  <a:gd name="T109" fmla="*/ 362 h 1057"/>
                  <a:gd name="T110" fmla="*/ 1223 w 2742"/>
                  <a:gd name="T111" fmla="*/ 201 h 1057"/>
                  <a:gd name="T112" fmla="*/ 1870 w 2742"/>
                  <a:gd name="T113" fmla="*/ 270 h 1057"/>
                  <a:gd name="T114" fmla="*/ 1076 w 2742"/>
                  <a:gd name="T115" fmla="*/ 245 h 1057"/>
                  <a:gd name="T116" fmla="*/ 1027 w 2742"/>
                  <a:gd name="T117" fmla="*/ 272 h 1057"/>
                  <a:gd name="T118" fmla="*/ 658 w 2742"/>
                  <a:gd name="T119" fmla="*/ 24 h 1057"/>
                  <a:gd name="T120" fmla="*/ 1208 w 2742"/>
                  <a:gd name="T121" fmla="*/ 201 h 1057"/>
                  <a:gd name="T122" fmla="*/ 478 w 2742"/>
                  <a:gd name="T123" fmla="*/ 68 h 1057"/>
                  <a:gd name="T124" fmla="*/ 621 w 2742"/>
                  <a:gd name="T125" fmla="*/ 2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2" h="1057">
                    <a:moveTo>
                      <a:pt x="2583" y="426"/>
                    </a:moveTo>
                    <a:lnTo>
                      <a:pt x="2585" y="426"/>
                    </a:lnTo>
                    <a:lnTo>
                      <a:pt x="2585" y="424"/>
                    </a:lnTo>
                    <a:lnTo>
                      <a:pt x="2587" y="426"/>
                    </a:lnTo>
                    <a:lnTo>
                      <a:pt x="2587" y="428"/>
                    </a:lnTo>
                    <a:lnTo>
                      <a:pt x="2589" y="428"/>
                    </a:lnTo>
                    <a:lnTo>
                      <a:pt x="2591" y="428"/>
                    </a:lnTo>
                    <a:lnTo>
                      <a:pt x="2593" y="428"/>
                    </a:lnTo>
                    <a:lnTo>
                      <a:pt x="2595" y="430"/>
                    </a:lnTo>
                    <a:lnTo>
                      <a:pt x="2597" y="430"/>
                    </a:lnTo>
                    <a:lnTo>
                      <a:pt x="2601" y="434"/>
                    </a:lnTo>
                    <a:lnTo>
                      <a:pt x="2599" y="434"/>
                    </a:lnTo>
                    <a:lnTo>
                      <a:pt x="2599" y="432"/>
                    </a:lnTo>
                    <a:lnTo>
                      <a:pt x="2597" y="432"/>
                    </a:lnTo>
                    <a:lnTo>
                      <a:pt x="2597" y="434"/>
                    </a:lnTo>
                    <a:lnTo>
                      <a:pt x="2597" y="436"/>
                    </a:lnTo>
                    <a:lnTo>
                      <a:pt x="2601" y="436"/>
                    </a:lnTo>
                    <a:lnTo>
                      <a:pt x="2603" y="438"/>
                    </a:lnTo>
                    <a:lnTo>
                      <a:pt x="2606" y="438"/>
                    </a:lnTo>
                    <a:lnTo>
                      <a:pt x="2608" y="439"/>
                    </a:lnTo>
                    <a:lnTo>
                      <a:pt x="2610" y="441"/>
                    </a:lnTo>
                    <a:lnTo>
                      <a:pt x="2610" y="443"/>
                    </a:lnTo>
                    <a:lnTo>
                      <a:pt x="2614" y="441"/>
                    </a:lnTo>
                    <a:lnTo>
                      <a:pt x="2612" y="439"/>
                    </a:lnTo>
                    <a:lnTo>
                      <a:pt x="2608" y="438"/>
                    </a:lnTo>
                    <a:lnTo>
                      <a:pt x="2605" y="436"/>
                    </a:lnTo>
                    <a:lnTo>
                      <a:pt x="2603" y="436"/>
                    </a:lnTo>
                    <a:lnTo>
                      <a:pt x="2605" y="436"/>
                    </a:lnTo>
                    <a:lnTo>
                      <a:pt x="2606" y="436"/>
                    </a:lnTo>
                    <a:lnTo>
                      <a:pt x="2606" y="438"/>
                    </a:lnTo>
                    <a:lnTo>
                      <a:pt x="2612" y="439"/>
                    </a:lnTo>
                    <a:lnTo>
                      <a:pt x="2614" y="439"/>
                    </a:lnTo>
                    <a:lnTo>
                      <a:pt x="2616" y="441"/>
                    </a:lnTo>
                    <a:lnTo>
                      <a:pt x="2614" y="443"/>
                    </a:lnTo>
                    <a:lnTo>
                      <a:pt x="2616" y="445"/>
                    </a:lnTo>
                    <a:lnTo>
                      <a:pt x="2618" y="443"/>
                    </a:lnTo>
                    <a:lnTo>
                      <a:pt x="2620" y="443"/>
                    </a:lnTo>
                    <a:lnTo>
                      <a:pt x="2622" y="445"/>
                    </a:lnTo>
                    <a:lnTo>
                      <a:pt x="2622" y="447"/>
                    </a:lnTo>
                    <a:lnTo>
                      <a:pt x="2624" y="445"/>
                    </a:lnTo>
                    <a:lnTo>
                      <a:pt x="2626" y="447"/>
                    </a:lnTo>
                    <a:lnTo>
                      <a:pt x="2630" y="449"/>
                    </a:lnTo>
                    <a:lnTo>
                      <a:pt x="2632" y="449"/>
                    </a:lnTo>
                    <a:lnTo>
                      <a:pt x="2634" y="451"/>
                    </a:lnTo>
                    <a:lnTo>
                      <a:pt x="2638" y="453"/>
                    </a:lnTo>
                    <a:lnTo>
                      <a:pt x="2639" y="453"/>
                    </a:lnTo>
                    <a:lnTo>
                      <a:pt x="2641" y="453"/>
                    </a:lnTo>
                    <a:lnTo>
                      <a:pt x="2641" y="455"/>
                    </a:lnTo>
                    <a:lnTo>
                      <a:pt x="2647" y="457"/>
                    </a:lnTo>
                    <a:lnTo>
                      <a:pt x="2651" y="459"/>
                    </a:lnTo>
                    <a:lnTo>
                      <a:pt x="2651" y="461"/>
                    </a:lnTo>
                    <a:lnTo>
                      <a:pt x="2653" y="463"/>
                    </a:lnTo>
                    <a:lnTo>
                      <a:pt x="2655" y="463"/>
                    </a:lnTo>
                    <a:lnTo>
                      <a:pt x="2655" y="465"/>
                    </a:lnTo>
                    <a:lnTo>
                      <a:pt x="2653" y="467"/>
                    </a:lnTo>
                    <a:lnTo>
                      <a:pt x="2651" y="469"/>
                    </a:lnTo>
                    <a:lnTo>
                      <a:pt x="2653" y="469"/>
                    </a:lnTo>
                    <a:lnTo>
                      <a:pt x="2655" y="469"/>
                    </a:lnTo>
                    <a:lnTo>
                      <a:pt x="2657" y="469"/>
                    </a:lnTo>
                    <a:lnTo>
                      <a:pt x="2657" y="467"/>
                    </a:lnTo>
                    <a:lnTo>
                      <a:pt x="2661" y="467"/>
                    </a:lnTo>
                    <a:lnTo>
                      <a:pt x="2661" y="469"/>
                    </a:lnTo>
                    <a:lnTo>
                      <a:pt x="2661" y="471"/>
                    </a:lnTo>
                    <a:lnTo>
                      <a:pt x="2661" y="469"/>
                    </a:lnTo>
                    <a:lnTo>
                      <a:pt x="2659" y="469"/>
                    </a:lnTo>
                    <a:lnTo>
                      <a:pt x="2659" y="471"/>
                    </a:lnTo>
                    <a:lnTo>
                      <a:pt x="2659" y="474"/>
                    </a:lnTo>
                    <a:lnTo>
                      <a:pt x="2659" y="478"/>
                    </a:lnTo>
                    <a:lnTo>
                      <a:pt x="2661" y="478"/>
                    </a:lnTo>
                    <a:lnTo>
                      <a:pt x="2661" y="482"/>
                    </a:lnTo>
                    <a:lnTo>
                      <a:pt x="2661" y="484"/>
                    </a:lnTo>
                    <a:lnTo>
                      <a:pt x="2657" y="486"/>
                    </a:lnTo>
                    <a:lnTo>
                      <a:pt x="2659" y="488"/>
                    </a:lnTo>
                    <a:lnTo>
                      <a:pt x="2661" y="488"/>
                    </a:lnTo>
                    <a:lnTo>
                      <a:pt x="2663" y="488"/>
                    </a:lnTo>
                    <a:lnTo>
                      <a:pt x="2665" y="490"/>
                    </a:lnTo>
                    <a:lnTo>
                      <a:pt x="2667" y="490"/>
                    </a:lnTo>
                    <a:lnTo>
                      <a:pt x="2667" y="492"/>
                    </a:lnTo>
                    <a:lnTo>
                      <a:pt x="2665" y="492"/>
                    </a:lnTo>
                    <a:lnTo>
                      <a:pt x="2667" y="496"/>
                    </a:lnTo>
                    <a:lnTo>
                      <a:pt x="2669" y="496"/>
                    </a:lnTo>
                    <a:lnTo>
                      <a:pt x="2669" y="494"/>
                    </a:lnTo>
                    <a:lnTo>
                      <a:pt x="2671" y="492"/>
                    </a:lnTo>
                    <a:lnTo>
                      <a:pt x="2672" y="492"/>
                    </a:lnTo>
                    <a:lnTo>
                      <a:pt x="2674" y="492"/>
                    </a:lnTo>
                    <a:lnTo>
                      <a:pt x="2672" y="496"/>
                    </a:lnTo>
                    <a:lnTo>
                      <a:pt x="2672" y="498"/>
                    </a:lnTo>
                    <a:lnTo>
                      <a:pt x="2672" y="500"/>
                    </a:lnTo>
                    <a:lnTo>
                      <a:pt x="2674" y="498"/>
                    </a:lnTo>
                    <a:lnTo>
                      <a:pt x="2674" y="496"/>
                    </a:lnTo>
                    <a:lnTo>
                      <a:pt x="2676" y="496"/>
                    </a:lnTo>
                    <a:lnTo>
                      <a:pt x="2676" y="494"/>
                    </a:lnTo>
                    <a:lnTo>
                      <a:pt x="2678" y="492"/>
                    </a:lnTo>
                    <a:lnTo>
                      <a:pt x="2674" y="490"/>
                    </a:lnTo>
                    <a:lnTo>
                      <a:pt x="2672" y="490"/>
                    </a:lnTo>
                    <a:lnTo>
                      <a:pt x="2671" y="490"/>
                    </a:lnTo>
                    <a:lnTo>
                      <a:pt x="2669" y="490"/>
                    </a:lnTo>
                    <a:lnTo>
                      <a:pt x="2669" y="488"/>
                    </a:lnTo>
                    <a:lnTo>
                      <a:pt x="2671" y="488"/>
                    </a:lnTo>
                    <a:lnTo>
                      <a:pt x="2672" y="488"/>
                    </a:lnTo>
                    <a:lnTo>
                      <a:pt x="2674" y="486"/>
                    </a:lnTo>
                    <a:lnTo>
                      <a:pt x="2674" y="484"/>
                    </a:lnTo>
                    <a:lnTo>
                      <a:pt x="2672" y="482"/>
                    </a:lnTo>
                    <a:lnTo>
                      <a:pt x="2672" y="480"/>
                    </a:lnTo>
                    <a:lnTo>
                      <a:pt x="2672" y="478"/>
                    </a:lnTo>
                    <a:lnTo>
                      <a:pt x="2669" y="476"/>
                    </a:lnTo>
                    <a:lnTo>
                      <a:pt x="2667" y="476"/>
                    </a:lnTo>
                    <a:lnTo>
                      <a:pt x="2665" y="476"/>
                    </a:lnTo>
                    <a:lnTo>
                      <a:pt x="2663" y="476"/>
                    </a:lnTo>
                    <a:lnTo>
                      <a:pt x="2665" y="474"/>
                    </a:lnTo>
                    <a:lnTo>
                      <a:pt x="2667" y="474"/>
                    </a:lnTo>
                    <a:lnTo>
                      <a:pt x="2671" y="474"/>
                    </a:lnTo>
                    <a:lnTo>
                      <a:pt x="2672" y="474"/>
                    </a:lnTo>
                    <a:lnTo>
                      <a:pt x="2674" y="474"/>
                    </a:lnTo>
                    <a:lnTo>
                      <a:pt x="2674" y="476"/>
                    </a:lnTo>
                    <a:lnTo>
                      <a:pt x="2676" y="476"/>
                    </a:lnTo>
                    <a:lnTo>
                      <a:pt x="2676" y="474"/>
                    </a:lnTo>
                    <a:lnTo>
                      <a:pt x="2678" y="474"/>
                    </a:lnTo>
                    <a:lnTo>
                      <a:pt x="2680" y="474"/>
                    </a:lnTo>
                    <a:lnTo>
                      <a:pt x="2682" y="476"/>
                    </a:lnTo>
                    <a:lnTo>
                      <a:pt x="2686" y="476"/>
                    </a:lnTo>
                    <a:lnTo>
                      <a:pt x="2684" y="476"/>
                    </a:lnTo>
                    <a:lnTo>
                      <a:pt x="2684" y="478"/>
                    </a:lnTo>
                    <a:lnTo>
                      <a:pt x="2684" y="480"/>
                    </a:lnTo>
                    <a:lnTo>
                      <a:pt x="2684" y="482"/>
                    </a:lnTo>
                    <a:lnTo>
                      <a:pt x="2686" y="482"/>
                    </a:lnTo>
                    <a:lnTo>
                      <a:pt x="2688" y="482"/>
                    </a:lnTo>
                    <a:lnTo>
                      <a:pt x="2686" y="480"/>
                    </a:lnTo>
                    <a:lnTo>
                      <a:pt x="2686" y="478"/>
                    </a:lnTo>
                    <a:lnTo>
                      <a:pt x="2688" y="478"/>
                    </a:lnTo>
                    <a:lnTo>
                      <a:pt x="2688" y="480"/>
                    </a:lnTo>
                    <a:lnTo>
                      <a:pt x="2690" y="480"/>
                    </a:lnTo>
                    <a:lnTo>
                      <a:pt x="2692" y="480"/>
                    </a:lnTo>
                    <a:lnTo>
                      <a:pt x="2694" y="480"/>
                    </a:lnTo>
                    <a:lnTo>
                      <a:pt x="2696" y="480"/>
                    </a:lnTo>
                    <a:lnTo>
                      <a:pt x="2700" y="480"/>
                    </a:lnTo>
                    <a:lnTo>
                      <a:pt x="2698" y="478"/>
                    </a:lnTo>
                    <a:lnTo>
                      <a:pt x="2696" y="478"/>
                    </a:lnTo>
                    <a:lnTo>
                      <a:pt x="2694" y="478"/>
                    </a:lnTo>
                    <a:lnTo>
                      <a:pt x="2692" y="478"/>
                    </a:lnTo>
                    <a:lnTo>
                      <a:pt x="2690" y="476"/>
                    </a:lnTo>
                    <a:lnTo>
                      <a:pt x="2694" y="476"/>
                    </a:lnTo>
                    <a:lnTo>
                      <a:pt x="2696" y="476"/>
                    </a:lnTo>
                    <a:lnTo>
                      <a:pt x="2698" y="478"/>
                    </a:lnTo>
                    <a:lnTo>
                      <a:pt x="2696" y="478"/>
                    </a:lnTo>
                    <a:lnTo>
                      <a:pt x="2694" y="476"/>
                    </a:lnTo>
                    <a:lnTo>
                      <a:pt x="2696" y="478"/>
                    </a:lnTo>
                    <a:lnTo>
                      <a:pt x="2700" y="478"/>
                    </a:lnTo>
                    <a:lnTo>
                      <a:pt x="2704" y="478"/>
                    </a:lnTo>
                    <a:lnTo>
                      <a:pt x="2706" y="478"/>
                    </a:lnTo>
                    <a:lnTo>
                      <a:pt x="2707" y="478"/>
                    </a:lnTo>
                    <a:lnTo>
                      <a:pt x="2709" y="478"/>
                    </a:lnTo>
                    <a:lnTo>
                      <a:pt x="2711" y="480"/>
                    </a:lnTo>
                    <a:lnTo>
                      <a:pt x="2711" y="482"/>
                    </a:lnTo>
                    <a:lnTo>
                      <a:pt x="2713" y="484"/>
                    </a:lnTo>
                    <a:lnTo>
                      <a:pt x="2715" y="484"/>
                    </a:lnTo>
                    <a:lnTo>
                      <a:pt x="2715" y="486"/>
                    </a:lnTo>
                    <a:lnTo>
                      <a:pt x="2717" y="488"/>
                    </a:lnTo>
                    <a:lnTo>
                      <a:pt x="2719" y="490"/>
                    </a:lnTo>
                    <a:lnTo>
                      <a:pt x="2721" y="490"/>
                    </a:lnTo>
                    <a:lnTo>
                      <a:pt x="2723" y="490"/>
                    </a:lnTo>
                    <a:lnTo>
                      <a:pt x="2727" y="492"/>
                    </a:lnTo>
                    <a:lnTo>
                      <a:pt x="2727" y="494"/>
                    </a:lnTo>
                    <a:lnTo>
                      <a:pt x="2729" y="496"/>
                    </a:lnTo>
                    <a:lnTo>
                      <a:pt x="2731" y="496"/>
                    </a:lnTo>
                    <a:lnTo>
                      <a:pt x="2729" y="496"/>
                    </a:lnTo>
                    <a:lnTo>
                      <a:pt x="2729" y="498"/>
                    </a:lnTo>
                    <a:lnTo>
                      <a:pt x="2727" y="498"/>
                    </a:lnTo>
                    <a:lnTo>
                      <a:pt x="2729" y="498"/>
                    </a:lnTo>
                    <a:lnTo>
                      <a:pt x="2731" y="498"/>
                    </a:lnTo>
                    <a:lnTo>
                      <a:pt x="2733" y="498"/>
                    </a:lnTo>
                    <a:lnTo>
                      <a:pt x="2735" y="498"/>
                    </a:lnTo>
                    <a:lnTo>
                      <a:pt x="2735" y="500"/>
                    </a:lnTo>
                    <a:lnTo>
                      <a:pt x="2733" y="500"/>
                    </a:lnTo>
                    <a:lnTo>
                      <a:pt x="2735" y="502"/>
                    </a:lnTo>
                    <a:lnTo>
                      <a:pt x="2737" y="500"/>
                    </a:lnTo>
                    <a:lnTo>
                      <a:pt x="2739" y="502"/>
                    </a:lnTo>
                    <a:lnTo>
                      <a:pt x="2739" y="500"/>
                    </a:lnTo>
                    <a:lnTo>
                      <a:pt x="2737" y="500"/>
                    </a:lnTo>
                    <a:lnTo>
                      <a:pt x="2739" y="500"/>
                    </a:lnTo>
                    <a:lnTo>
                      <a:pt x="2740" y="500"/>
                    </a:lnTo>
                    <a:lnTo>
                      <a:pt x="2742" y="502"/>
                    </a:lnTo>
                    <a:lnTo>
                      <a:pt x="2742" y="504"/>
                    </a:lnTo>
                    <a:lnTo>
                      <a:pt x="2742" y="505"/>
                    </a:lnTo>
                    <a:lnTo>
                      <a:pt x="2740" y="505"/>
                    </a:lnTo>
                    <a:lnTo>
                      <a:pt x="2740" y="504"/>
                    </a:lnTo>
                    <a:lnTo>
                      <a:pt x="2739" y="504"/>
                    </a:lnTo>
                    <a:lnTo>
                      <a:pt x="2737" y="504"/>
                    </a:lnTo>
                    <a:lnTo>
                      <a:pt x="2735" y="504"/>
                    </a:lnTo>
                    <a:lnTo>
                      <a:pt x="2735" y="505"/>
                    </a:lnTo>
                    <a:lnTo>
                      <a:pt x="2731" y="507"/>
                    </a:lnTo>
                    <a:lnTo>
                      <a:pt x="2729" y="509"/>
                    </a:lnTo>
                    <a:lnTo>
                      <a:pt x="2729" y="513"/>
                    </a:lnTo>
                    <a:lnTo>
                      <a:pt x="2729" y="515"/>
                    </a:lnTo>
                    <a:lnTo>
                      <a:pt x="2727" y="515"/>
                    </a:lnTo>
                    <a:lnTo>
                      <a:pt x="2725" y="515"/>
                    </a:lnTo>
                    <a:lnTo>
                      <a:pt x="2723" y="515"/>
                    </a:lnTo>
                    <a:lnTo>
                      <a:pt x="2721" y="513"/>
                    </a:lnTo>
                    <a:lnTo>
                      <a:pt x="2719" y="511"/>
                    </a:lnTo>
                    <a:lnTo>
                      <a:pt x="2717" y="511"/>
                    </a:lnTo>
                    <a:lnTo>
                      <a:pt x="2715" y="509"/>
                    </a:lnTo>
                    <a:lnTo>
                      <a:pt x="2713" y="509"/>
                    </a:lnTo>
                    <a:lnTo>
                      <a:pt x="2717" y="513"/>
                    </a:lnTo>
                    <a:lnTo>
                      <a:pt x="2719" y="513"/>
                    </a:lnTo>
                    <a:lnTo>
                      <a:pt x="2721" y="515"/>
                    </a:lnTo>
                    <a:lnTo>
                      <a:pt x="2721" y="517"/>
                    </a:lnTo>
                    <a:lnTo>
                      <a:pt x="2721" y="519"/>
                    </a:lnTo>
                    <a:lnTo>
                      <a:pt x="2719" y="519"/>
                    </a:lnTo>
                    <a:lnTo>
                      <a:pt x="2719" y="517"/>
                    </a:lnTo>
                    <a:lnTo>
                      <a:pt x="2717" y="517"/>
                    </a:lnTo>
                    <a:lnTo>
                      <a:pt x="2715" y="517"/>
                    </a:lnTo>
                    <a:lnTo>
                      <a:pt x="2713" y="517"/>
                    </a:lnTo>
                    <a:lnTo>
                      <a:pt x="2711" y="517"/>
                    </a:lnTo>
                    <a:lnTo>
                      <a:pt x="2709" y="517"/>
                    </a:lnTo>
                    <a:lnTo>
                      <a:pt x="2707" y="517"/>
                    </a:lnTo>
                    <a:lnTo>
                      <a:pt x="2707" y="519"/>
                    </a:lnTo>
                    <a:lnTo>
                      <a:pt x="2706" y="519"/>
                    </a:lnTo>
                    <a:lnTo>
                      <a:pt x="2704" y="519"/>
                    </a:lnTo>
                    <a:lnTo>
                      <a:pt x="2706" y="519"/>
                    </a:lnTo>
                    <a:lnTo>
                      <a:pt x="2706" y="517"/>
                    </a:lnTo>
                    <a:lnTo>
                      <a:pt x="2707" y="517"/>
                    </a:lnTo>
                    <a:lnTo>
                      <a:pt x="2709" y="517"/>
                    </a:lnTo>
                    <a:lnTo>
                      <a:pt x="2707" y="517"/>
                    </a:lnTo>
                    <a:lnTo>
                      <a:pt x="2706" y="517"/>
                    </a:lnTo>
                    <a:lnTo>
                      <a:pt x="2704" y="515"/>
                    </a:lnTo>
                    <a:lnTo>
                      <a:pt x="2704" y="517"/>
                    </a:lnTo>
                    <a:lnTo>
                      <a:pt x="2702" y="517"/>
                    </a:lnTo>
                    <a:lnTo>
                      <a:pt x="2700" y="515"/>
                    </a:lnTo>
                    <a:lnTo>
                      <a:pt x="2700" y="513"/>
                    </a:lnTo>
                    <a:lnTo>
                      <a:pt x="2698" y="513"/>
                    </a:lnTo>
                    <a:lnTo>
                      <a:pt x="2696" y="513"/>
                    </a:lnTo>
                    <a:lnTo>
                      <a:pt x="2694" y="513"/>
                    </a:lnTo>
                    <a:lnTo>
                      <a:pt x="2694" y="515"/>
                    </a:lnTo>
                    <a:lnTo>
                      <a:pt x="2696" y="515"/>
                    </a:lnTo>
                    <a:lnTo>
                      <a:pt x="2698" y="515"/>
                    </a:lnTo>
                    <a:lnTo>
                      <a:pt x="2700" y="515"/>
                    </a:lnTo>
                    <a:lnTo>
                      <a:pt x="2700" y="519"/>
                    </a:lnTo>
                    <a:lnTo>
                      <a:pt x="2698" y="519"/>
                    </a:lnTo>
                    <a:lnTo>
                      <a:pt x="2700" y="519"/>
                    </a:lnTo>
                    <a:lnTo>
                      <a:pt x="2702" y="519"/>
                    </a:lnTo>
                    <a:lnTo>
                      <a:pt x="2704" y="519"/>
                    </a:lnTo>
                    <a:lnTo>
                      <a:pt x="2702" y="521"/>
                    </a:lnTo>
                    <a:lnTo>
                      <a:pt x="2702" y="523"/>
                    </a:lnTo>
                    <a:lnTo>
                      <a:pt x="2702" y="525"/>
                    </a:lnTo>
                    <a:lnTo>
                      <a:pt x="2700" y="523"/>
                    </a:lnTo>
                    <a:lnTo>
                      <a:pt x="2696" y="523"/>
                    </a:lnTo>
                    <a:lnTo>
                      <a:pt x="2694" y="525"/>
                    </a:lnTo>
                    <a:lnTo>
                      <a:pt x="2696" y="525"/>
                    </a:lnTo>
                    <a:lnTo>
                      <a:pt x="2698" y="525"/>
                    </a:lnTo>
                    <a:lnTo>
                      <a:pt x="2700" y="525"/>
                    </a:lnTo>
                    <a:lnTo>
                      <a:pt x="2702" y="525"/>
                    </a:lnTo>
                    <a:lnTo>
                      <a:pt x="2704" y="529"/>
                    </a:lnTo>
                    <a:lnTo>
                      <a:pt x="2700" y="531"/>
                    </a:lnTo>
                    <a:lnTo>
                      <a:pt x="2700" y="533"/>
                    </a:lnTo>
                    <a:lnTo>
                      <a:pt x="2698" y="533"/>
                    </a:lnTo>
                    <a:lnTo>
                      <a:pt x="2694" y="535"/>
                    </a:lnTo>
                    <a:lnTo>
                      <a:pt x="2692" y="535"/>
                    </a:lnTo>
                    <a:lnTo>
                      <a:pt x="2690" y="535"/>
                    </a:lnTo>
                    <a:lnTo>
                      <a:pt x="2688" y="535"/>
                    </a:lnTo>
                    <a:lnTo>
                      <a:pt x="2686" y="537"/>
                    </a:lnTo>
                    <a:lnTo>
                      <a:pt x="2688" y="537"/>
                    </a:lnTo>
                    <a:lnTo>
                      <a:pt x="2690" y="535"/>
                    </a:lnTo>
                    <a:lnTo>
                      <a:pt x="2692" y="535"/>
                    </a:lnTo>
                    <a:lnTo>
                      <a:pt x="2694" y="537"/>
                    </a:lnTo>
                    <a:lnTo>
                      <a:pt x="2692" y="539"/>
                    </a:lnTo>
                    <a:lnTo>
                      <a:pt x="2690" y="539"/>
                    </a:lnTo>
                    <a:lnTo>
                      <a:pt x="2688" y="539"/>
                    </a:lnTo>
                    <a:lnTo>
                      <a:pt x="2688" y="540"/>
                    </a:lnTo>
                    <a:lnTo>
                      <a:pt x="2690" y="540"/>
                    </a:lnTo>
                    <a:lnTo>
                      <a:pt x="2692" y="540"/>
                    </a:lnTo>
                    <a:lnTo>
                      <a:pt x="2694" y="540"/>
                    </a:lnTo>
                    <a:lnTo>
                      <a:pt x="2694" y="542"/>
                    </a:lnTo>
                    <a:lnTo>
                      <a:pt x="2696" y="542"/>
                    </a:lnTo>
                    <a:lnTo>
                      <a:pt x="2698" y="542"/>
                    </a:lnTo>
                    <a:lnTo>
                      <a:pt x="2700" y="544"/>
                    </a:lnTo>
                    <a:lnTo>
                      <a:pt x="2700" y="546"/>
                    </a:lnTo>
                    <a:lnTo>
                      <a:pt x="2698" y="546"/>
                    </a:lnTo>
                    <a:lnTo>
                      <a:pt x="2696" y="546"/>
                    </a:lnTo>
                    <a:lnTo>
                      <a:pt x="2694" y="546"/>
                    </a:lnTo>
                    <a:lnTo>
                      <a:pt x="2694" y="544"/>
                    </a:lnTo>
                    <a:lnTo>
                      <a:pt x="2692" y="542"/>
                    </a:lnTo>
                    <a:lnTo>
                      <a:pt x="2692" y="544"/>
                    </a:lnTo>
                    <a:lnTo>
                      <a:pt x="2690" y="544"/>
                    </a:lnTo>
                    <a:lnTo>
                      <a:pt x="2688" y="544"/>
                    </a:lnTo>
                    <a:lnTo>
                      <a:pt x="2690" y="544"/>
                    </a:lnTo>
                    <a:lnTo>
                      <a:pt x="2692" y="544"/>
                    </a:lnTo>
                    <a:lnTo>
                      <a:pt x="2692" y="548"/>
                    </a:lnTo>
                    <a:lnTo>
                      <a:pt x="2690" y="550"/>
                    </a:lnTo>
                    <a:lnTo>
                      <a:pt x="2688" y="550"/>
                    </a:lnTo>
                    <a:lnTo>
                      <a:pt x="2686" y="550"/>
                    </a:lnTo>
                    <a:lnTo>
                      <a:pt x="2684" y="548"/>
                    </a:lnTo>
                    <a:lnTo>
                      <a:pt x="2682" y="548"/>
                    </a:lnTo>
                    <a:lnTo>
                      <a:pt x="2684" y="546"/>
                    </a:lnTo>
                    <a:lnTo>
                      <a:pt x="2684" y="544"/>
                    </a:lnTo>
                    <a:lnTo>
                      <a:pt x="2686" y="544"/>
                    </a:lnTo>
                    <a:lnTo>
                      <a:pt x="2684" y="542"/>
                    </a:lnTo>
                    <a:lnTo>
                      <a:pt x="2682" y="540"/>
                    </a:lnTo>
                    <a:lnTo>
                      <a:pt x="2684" y="542"/>
                    </a:lnTo>
                    <a:lnTo>
                      <a:pt x="2684" y="544"/>
                    </a:lnTo>
                    <a:lnTo>
                      <a:pt x="2682" y="546"/>
                    </a:lnTo>
                    <a:lnTo>
                      <a:pt x="2680" y="548"/>
                    </a:lnTo>
                    <a:lnTo>
                      <a:pt x="2678" y="548"/>
                    </a:lnTo>
                    <a:lnTo>
                      <a:pt x="2674" y="546"/>
                    </a:lnTo>
                    <a:lnTo>
                      <a:pt x="2672" y="546"/>
                    </a:lnTo>
                    <a:lnTo>
                      <a:pt x="2672" y="544"/>
                    </a:lnTo>
                    <a:lnTo>
                      <a:pt x="2672" y="542"/>
                    </a:lnTo>
                    <a:lnTo>
                      <a:pt x="2671" y="542"/>
                    </a:lnTo>
                    <a:lnTo>
                      <a:pt x="2667" y="540"/>
                    </a:lnTo>
                    <a:lnTo>
                      <a:pt x="2665" y="539"/>
                    </a:lnTo>
                    <a:lnTo>
                      <a:pt x="2663" y="539"/>
                    </a:lnTo>
                    <a:lnTo>
                      <a:pt x="2661" y="537"/>
                    </a:lnTo>
                    <a:lnTo>
                      <a:pt x="2657" y="537"/>
                    </a:lnTo>
                    <a:lnTo>
                      <a:pt x="2655" y="537"/>
                    </a:lnTo>
                    <a:lnTo>
                      <a:pt x="2651" y="537"/>
                    </a:lnTo>
                    <a:lnTo>
                      <a:pt x="2651" y="535"/>
                    </a:lnTo>
                    <a:lnTo>
                      <a:pt x="2649" y="535"/>
                    </a:lnTo>
                    <a:lnTo>
                      <a:pt x="2647" y="533"/>
                    </a:lnTo>
                    <a:lnTo>
                      <a:pt x="2645" y="533"/>
                    </a:lnTo>
                    <a:lnTo>
                      <a:pt x="2643" y="531"/>
                    </a:lnTo>
                    <a:lnTo>
                      <a:pt x="2645" y="529"/>
                    </a:lnTo>
                    <a:lnTo>
                      <a:pt x="2645" y="527"/>
                    </a:lnTo>
                    <a:lnTo>
                      <a:pt x="2643" y="525"/>
                    </a:lnTo>
                    <a:lnTo>
                      <a:pt x="2643" y="523"/>
                    </a:lnTo>
                    <a:lnTo>
                      <a:pt x="2643" y="521"/>
                    </a:lnTo>
                    <a:lnTo>
                      <a:pt x="2641" y="519"/>
                    </a:lnTo>
                    <a:lnTo>
                      <a:pt x="2639" y="519"/>
                    </a:lnTo>
                    <a:lnTo>
                      <a:pt x="2638" y="519"/>
                    </a:lnTo>
                    <a:lnTo>
                      <a:pt x="2636" y="517"/>
                    </a:lnTo>
                    <a:lnTo>
                      <a:pt x="2634" y="517"/>
                    </a:lnTo>
                    <a:lnTo>
                      <a:pt x="2632" y="517"/>
                    </a:lnTo>
                    <a:lnTo>
                      <a:pt x="2626" y="515"/>
                    </a:lnTo>
                    <a:lnTo>
                      <a:pt x="2624" y="515"/>
                    </a:lnTo>
                    <a:lnTo>
                      <a:pt x="2622" y="515"/>
                    </a:lnTo>
                    <a:lnTo>
                      <a:pt x="2620" y="517"/>
                    </a:lnTo>
                    <a:lnTo>
                      <a:pt x="2618" y="517"/>
                    </a:lnTo>
                    <a:lnTo>
                      <a:pt x="2618" y="519"/>
                    </a:lnTo>
                    <a:lnTo>
                      <a:pt x="2614" y="519"/>
                    </a:lnTo>
                    <a:lnTo>
                      <a:pt x="2610" y="519"/>
                    </a:lnTo>
                    <a:lnTo>
                      <a:pt x="2608" y="519"/>
                    </a:lnTo>
                    <a:lnTo>
                      <a:pt x="2605" y="519"/>
                    </a:lnTo>
                    <a:lnTo>
                      <a:pt x="2603" y="519"/>
                    </a:lnTo>
                    <a:lnTo>
                      <a:pt x="2601" y="517"/>
                    </a:lnTo>
                    <a:lnTo>
                      <a:pt x="2601" y="515"/>
                    </a:lnTo>
                    <a:lnTo>
                      <a:pt x="2603" y="513"/>
                    </a:lnTo>
                    <a:lnTo>
                      <a:pt x="2603" y="511"/>
                    </a:lnTo>
                    <a:lnTo>
                      <a:pt x="2601" y="511"/>
                    </a:lnTo>
                    <a:lnTo>
                      <a:pt x="2599" y="511"/>
                    </a:lnTo>
                    <a:lnTo>
                      <a:pt x="2599" y="509"/>
                    </a:lnTo>
                    <a:lnTo>
                      <a:pt x="2597" y="507"/>
                    </a:lnTo>
                    <a:lnTo>
                      <a:pt x="2595" y="507"/>
                    </a:lnTo>
                    <a:lnTo>
                      <a:pt x="2595" y="505"/>
                    </a:lnTo>
                    <a:lnTo>
                      <a:pt x="2595" y="504"/>
                    </a:lnTo>
                    <a:lnTo>
                      <a:pt x="2597" y="505"/>
                    </a:lnTo>
                    <a:lnTo>
                      <a:pt x="2599" y="504"/>
                    </a:lnTo>
                    <a:lnTo>
                      <a:pt x="2599" y="502"/>
                    </a:lnTo>
                    <a:lnTo>
                      <a:pt x="2601" y="502"/>
                    </a:lnTo>
                    <a:lnTo>
                      <a:pt x="2601" y="500"/>
                    </a:lnTo>
                    <a:lnTo>
                      <a:pt x="2601" y="498"/>
                    </a:lnTo>
                    <a:lnTo>
                      <a:pt x="2601" y="494"/>
                    </a:lnTo>
                    <a:lnTo>
                      <a:pt x="2601" y="496"/>
                    </a:lnTo>
                    <a:lnTo>
                      <a:pt x="2599" y="496"/>
                    </a:lnTo>
                    <a:lnTo>
                      <a:pt x="2597" y="500"/>
                    </a:lnTo>
                    <a:lnTo>
                      <a:pt x="2595" y="500"/>
                    </a:lnTo>
                    <a:lnTo>
                      <a:pt x="2593" y="500"/>
                    </a:lnTo>
                    <a:lnTo>
                      <a:pt x="2591" y="498"/>
                    </a:lnTo>
                    <a:lnTo>
                      <a:pt x="2593" y="496"/>
                    </a:lnTo>
                    <a:lnTo>
                      <a:pt x="2591" y="494"/>
                    </a:lnTo>
                    <a:lnTo>
                      <a:pt x="2591" y="496"/>
                    </a:lnTo>
                    <a:lnTo>
                      <a:pt x="2591" y="498"/>
                    </a:lnTo>
                    <a:lnTo>
                      <a:pt x="2589" y="496"/>
                    </a:lnTo>
                    <a:lnTo>
                      <a:pt x="2587" y="496"/>
                    </a:lnTo>
                    <a:lnTo>
                      <a:pt x="2587" y="498"/>
                    </a:lnTo>
                    <a:lnTo>
                      <a:pt x="2589" y="498"/>
                    </a:lnTo>
                    <a:lnTo>
                      <a:pt x="2589" y="500"/>
                    </a:lnTo>
                    <a:lnTo>
                      <a:pt x="2589" y="502"/>
                    </a:lnTo>
                    <a:lnTo>
                      <a:pt x="2587" y="502"/>
                    </a:lnTo>
                    <a:lnTo>
                      <a:pt x="2583" y="502"/>
                    </a:lnTo>
                    <a:lnTo>
                      <a:pt x="2583" y="500"/>
                    </a:lnTo>
                    <a:lnTo>
                      <a:pt x="2581" y="502"/>
                    </a:lnTo>
                    <a:lnTo>
                      <a:pt x="2581" y="505"/>
                    </a:lnTo>
                    <a:lnTo>
                      <a:pt x="2579" y="505"/>
                    </a:lnTo>
                    <a:lnTo>
                      <a:pt x="2579" y="507"/>
                    </a:lnTo>
                    <a:lnTo>
                      <a:pt x="2581" y="507"/>
                    </a:lnTo>
                    <a:lnTo>
                      <a:pt x="2581" y="509"/>
                    </a:lnTo>
                    <a:lnTo>
                      <a:pt x="2585" y="513"/>
                    </a:lnTo>
                    <a:lnTo>
                      <a:pt x="2587" y="513"/>
                    </a:lnTo>
                    <a:lnTo>
                      <a:pt x="2589" y="515"/>
                    </a:lnTo>
                    <a:lnTo>
                      <a:pt x="2589" y="517"/>
                    </a:lnTo>
                    <a:lnTo>
                      <a:pt x="2587" y="519"/>
                    </a:lnTo>
                    <a:lnTo>
                      <a:pt x="2585" y="519"/>
                    </a:lnTo>
                    <a:lnTo>
                      <a:pt x="2585" y="521"/>
                    </a:lnTo>
                    <a:lnTo>
                      <a:pt x="2585" y="525"/>
                    </a:lnTo>
                    <a:lnTo>
                      <a:pt x="2583" y="525"/>
                    </a:lnTo>
                    <a:lnTo>
                      <a:pt x="2583" y="527"/>
                    </a:lnTo>
                    <a:lnTo>
                      <a:pt x="2581" y="527"/>
                    </a:lnTo>
                    <a:lnTo>
                      <a:pt x="2579" y="527"/>
                    </a:lnTo>
                    <a:lnTo>
                      <a:pt x="2579" y="529"/>
                    </a:lnTo>
                    <a:lnTo>
                      <a:pt x="2577" y="529"/>
                    </a:lnTo>
                    <a:lnTo>
                      <a:pt x="2577" y="504"/>
                    </a:lnTo>
                    <a:lnTo>
                      <a:pt x="2577" y="476"/>
                    </a:lnTo>
                    <a:lnTo>
                      <a:pt x="2577" y="451"/>
                    </a:lnTo>
                    <a:lnTo>
                      <a:pt x="2577" y="424"/>
                    </a:lnTo>
                    <a:lnTo>
                      <a:pt x="2581" y="426"/>
                    </a:lnTo>
                    <a:lnTo>
                      <a:pt x="2583" y="426"/>
                    </a:lnTo>
                    <a:close/>
                    <a:moveTo>
                      <a:pt x="2601" y="348"/>
                    </a:moveTo>
                    <a:lnTo>
                      <a:pt x="2603" y="348"/>
                    </a:lnTo>
                    <a:lnTo>
                      <a:pt x="2603" y="350"/>
                    </a:lnTo>
                    <a:lnTo>
                      <a:pt x="2605" y="350"/>
                    </a:lnTo>
                    <a:lnTo>
                      <a:pt x="2606" y="350"/>
                    </a:lnTo>
                    <a:lnTo>
                      <a:pt x="2608" y="352"/>
                    </a:lnTo>
                    <a:lnTo>
                      <a:pt x="2610" y="352"/>
                    </a:lnTo>
                    <a:lnTo>
                      <a:pt x="2610" y="354"/>
                    </a:lnTo>
                    <a:lnTo>
                      <a:pt x="2612" y="354"/>
                    </a:lnTo>
                    <a:lnTo>
                      <a:pt x="2614" y="356"/>
                    </a:lnTo>
                    <a:lnTo>
                      <a:pt x="2616" y="356"/>
                    </a:lnTo>
                    <a:lnTo>
                      <a:pt x="2618" y="356"/>
                    </a:lnTo>
                    <a:lnTo>
                      <a:pt x="2618" y="358"/>
                    </a:lnTo>
                    <a:lnTo>
                      <a:pt x="2618" y="360"/>
                    </a:lnTo>
                    <a:lnTo>
                      <a:pt x="2616" y="362"/>
                    </a:lnTo>
                    <a:lnTo>
                      <a:pt x="2614" y="362"/>
                    </a:lnTo>
                    <a:lnTo>
                      <a:pt x="2610" y="364"/>
                    </a:lnTo>
                    <a:lnTo>
                      <a:pt x="2608" y="364"/>
                    </a:lnTo>
                    <a:lnTo>
                      <a:pt x="2606" y="364"/>
                    </a:lnTo>
                    <a:lnTo>
                      <a:pt x="2605" y="364"/>
                    </a:lnTo>
                    <a:lnTo>
                      <a:pt x="2605" y="366"/>
                    </a:lnTo>
                    <a:lnTo>
                      <a:pt x="2603" y="366"/>
                    </a:lnTo>
                    <a:lnTo>
                      <a:pt x="2601" y="366"/>
                    </a:lnTo>
                    <a:lnTo>
                      <a:pt x="2599" y="366"/>
                    </a:lnTo>
                    <a:lnTo>
                      <a:pt x="2597" y="366"/>
                    </a:lnTo>
                    <a:lnTo>
                      <a:pt x="2595" y="366"/>
                    </a:lnTo>
                    <a:lnTo>
                      <a:pt x="2593" y="368"/>
                    </a:lnTo>
                    <a:lnTo>
                      <a:pt x="2589" y="368"/>
                    </a:lnTo>
                    <a:lnTo>
                      <a:pt x="2585" y="368"/>
                    </a:lnTo>
                    <a:lnTo>
                      <a:pt x="2583" y="368"/>
                    </a:lnTo>
                    <a:lnTo>
                      <a:pt x="2581" y="366"/>
                    </a:lnTo>
                    <a:lnTo>
                      <a:pt x="2579" y="366"/>
                    </a:lnTo>
                    <a:lnTo>
                      <a:pt x="2577" y="366"/>
                    </a:lnTo>
                    <a:lnTo>
                      <a:pt x="2577" y="350"/>
                    </a:lnTo>
                    <a:lnTo>
                      <a:pt x="2579" y="350"/>
                    </a:lnTo>
                    <a:lnTo>
                      <a:pt x="2579" y="348"/>
                    </a:lnTo>
                    <a:lnTo>
                      <a:pt x="2583" y="348"/>
                    </a:lnTo>
                    <a:lnTo>
                      <a:pt x="2585" y="348"/>
                    </a:lnTo>
                    <a:lnTo>
                      <a:pt x="2589" y="348"/>
                    </a:lnTo>
                    <a:lnTo>
                      <a:pt x="2591" y="348"/>
                    </a:lnTo>
                    <a:lnTo>
                      <a:pt x="2593" y="348"/>
                    </a:lnTo>
                    <a:lnTo>
                      <a:pt x="2597" y="348"/>
                    </a:lnTo>
                    <a:lnTo>
                      <a:pt x="2601" y="348"/>
                    </a:lnTo>
                    <a:close/>
                    <a:moveTo>
                      <a:pt x="2696" y="539"/>
                    </a:moveTo>
                    <a:lnTo>
                      <a:pt x="2696" y="537"/>
                    </a:lnTo>
                    <a:lnTo>
                      <a:pt x="2698" y="535"/>
                    </a:lnTo>
                    <a:lnTo>
                      <a:pt x="2700" y="535"/>
                    </a:lnTo>
                    <a:lnTo>
                      <a:pt x="2702" y="535"/>
                    </a:lnTo>
                    <a:lnTo>
                      <a:pt x="2704" y="537"/>
                    </a:lnTo>
                    <a:lnTo>
                      <a:pt x="2700" y="539"/>
                    </a:lnTo>
                    <a:lnTo>
                      <a:pt x="2696" y="539"/>
                    </a:lnTo>
                    <a:close/>
                    <a:moveTo>
                      <a:pt x="2698" y="540"/>
                    </a:moveTo>
                    <a:lnTo>
                      <a:pt x="2696" y="540"/>
                    </a:lnTo>
                    <a:lnTo>
                      <a:pt x="2694" y="540"/>
                    </a:lnTo>
                    <a:lnTo>
                      <a:pt x="2694" y="539"/>
                    </a:lnTo>
                    <a:lnTo>
                      <a:pt x="2696" y="539"/>
                    </a:lnTo>
                    <a:lnTo>
                      <a:pt x="2698" y="540"/>
                    </a:lnTo>
                    <a:close/>
                    <a:moveTo>
                      <a:pt x="1359" y="154"/>
                    </a:moveTo>
                    <a:lnTo>
                      <a:pt x="1361" y="154"/>
                    </a:lnTo>
                    <a:lnTo>
                      <a:pt x="1363" y="154"/>
                    </a:lnTo>
                    <a:lnTo>
                      <a:pt x="1365" y="152"/>
                    </a:lnTo>
                    <a:lnTo>
                      <a:pt x="1367" y="152"/>
                    </a:lnTo>
                    <a:lnTo>
                      <a:pt x="1369" y="154"/>
                    </a:lnTo>
                    <a:lnTo>
                      <a:pt x="1369" y="156"/>
                    </a:lnTo>
                    <a:lnTo>
                      <a:pt x="1371" y="156"/>
                    </a:lnTo>
                    <a:lnTo>
                      <a:pt x="1373" y="156"/>
                    </a:lnTo>
                    <a:lnTo>
                      <a:pt x="1375" y="158"/>
                    </a:lnTo>
                    <a:lnTo>
                      <a:pt x="1377" y="158"/>
                    </a:lnTo>
                    <a:lnTo>
                      <a:pt x="1379" y="158"/>
                    </a:lnTo>
                    <a:lnTo>
                      <a:pt x="1381" y="158"/>
                    </a:lnTo>
                    <a:lnTo>
                      <a:pt x="1383" y="158"/>
                    </a:lnTo>
                    <a:lnTo>
                      <a:pt x="1385" y="158"/>
                    </a:lnTo>
                    <a:lnTo>
                      <a:pt x="1387" y="158"/>
                    </a:lnTo>
                    <a:lnTo>
                      <a:pt x="1387" y="160"/>
                    </a:lnTo>
                    <a:lnTo>
                      <a:pt x="1387" y="162"/>
                    </a:lnTo>
                    <a:lnTo>
                      <a:pt x="1389" y="162"/>
                    </a:lnTo>
                    <a:lnTo>
                      <a:pt x="1391" y="162"/>
                    </a:lnTo>
                    <a:lnTo>
                      <a:pt x="1392" y="164"/>
                    </a:lnTo>
                    <a:lnTo>
                      <a:pt x="1391" y="164"/>
                    </a:lnTo>
                    <a:lnTo>
                      <a:pt x="1391" y="166"/>
                    </a:lnTo>
                    <a:lnTo>
                      <a:pt x="1391" y="164"/>
                    </a:lnTo>
                    <a:lnTo>
                      <a:pt x="1389" y="164"/>
                    </a:lnTo>
                    <a:lnTo>
                      <a:pt x="1385" y="164"/>
                    </a:lnTo>
                    <a:lnTo>
                      <a:pt x="1383" y="164"/>
                    </a:lnTo>
                    <a:lnTo>
                      <a:pt x="1383" y="166"/>
                    </a:lnTo>
                    <a:lnTo>
                      <a:pt x="1381" y="168"/>
                    </a:lnTo>
                    <a:lnTo>
                      <a:pt x="1379" y="168"/>
                    </a:lnTo>
                    <a:lnTo>
                      <a:pt x="1375" y="169"/>
                    </a:lnTo>
                    <a:lnTo>
                      <a:pt x="1371" y="171"/>
                    </a:lnTo>
                    <a:lnTo>
                      <a:pt x="1369" y="171"/>
                    </a:lnTo>
                    <a:lnTo>
                      <a:pt x="1367" y="171"/>
                    </a:lnTo>
                    <a:lnTo>
                      <a:pt x="1367" y="169"/>
                    </a:lnTo>
                    <a:lnTo>
                      <a:pt x="1367" y="171"/>
                    </a:lnTo>
                    <a:lnTo>
                      <a:pt x="1365" y="171"/>
                    </a:lnTo>
                    <a:lnTo>
                      <a:pt x="1363" y="171"/>
                    </a:lnTo>
                    <a:lnTo>
                      <a:pt x="1361" y="171"/>
                    </a:lnTo>
                    <a:lnTo>
                      <a:pt x="1359" y="173"/>
                    </a:lnTo>
                    <a:lnTo>
                      <a:pt x="1357" y="173"/>
                    </a:lnTo>
                    <a:lnTo>
                      <a:pt x="1361" y="173"/>
                    </a:lnTo>
                    <a:lnTo>
                      <a:pt x="1363" y="173"/>
                    </a:lnTo>
                    <a:lnTo>
                      <a:pt x="1365" y="173"/>
                    </a:lnTo>
                    <a:lnTo>
                      <a:pt x="1367" y="173"/>
                    </a:lnTo>
                    <a:lnTo>
                      <a:pt x="1369" y="173"/>
                    </a:lnTo>
                    <a:lnTo>
                      <a:pt x="1371" y="173"/>
                    </a:lnTo>
                    <a:lnTo>
                      <a:pt x="1377" y="173"/>
                    </a:lnTo>
                    <a:lnTo>
                      <a:pt x="1379" y="173"/>
                    </a:lnTo>
                    <a:lnTo>
                      <a:pt x="1381" y="173"/>
                    </a:lnTo>
                    <a:lnTo>
                      <a:pt x="1383" y="173"/>
                    </a:lnTo>
                    <a:lnTo>
                      <a:pt x="1385" y="173"/>
                    </a:lnTo>
                    <a:lnTo>
                      <a:pt x="1385" y="171"/>
                    </a:lnTo>
                    <a:lnTo>
                      <a:pt x="1387" y="171"/>
                    </a:lnTo>
                    <a:lnTo>
                      <a:pt x="1387" y="173"/>
                    </a:lnTo>
                    <a:lnTo>
                      <a:pt x="1385" y="175"/>
                    </a:lnTo>
                    <a:lnTo>
                      <a:pt x="1383" y="175"/>
                    </a:lnTo>
                    <a:lnTo>
                      <a:pt x="1381" y="175"/>
                    </a:lnTo>
                    <a:lnTo>
                      <a:pt x="1379" y="175"/>
                    </a:lnTo>
                    <a:lnTo>
                      <a:pt x="1379" y="177"/>
                    </a:lnTo>
                    <a:lnTo>
                      <a:pt x="1383" y="177"/>
                    </a:lnTo>
                    <a:lnTo>
                      <a:pt x="1387" y="177"/>
                    </a:lnTo>
                    <a:lnTo>
                      <a:pt x="1389" y="175"/>
                    </a:lnTo>
                    <a:lnTo>
                      <a:pt x="1391" y="175"/>
                    </a:lnTo>
                    <a:lnTo>
                      <a:pt x="1391" y="173"/>
                    </a:lnTo>
                    <a:lnTo>
                      <a:pt x="1392" y="175"/>
                    </a:lnTo>
                    <a:lnTo>
                      <a:pt x="1396" y="175"/>
                    </a:lnTo>
                    <a:lnTo>
                      <a:pt x="1398" y="177"/>
                    </a:lnTo>
                    <a:lnTo>
                      <a:pt x="1400" y="177"/>
                    </a:lnTo>
                    <a:lnTo>
                      <a:pt x="1400" y="175"/>
                    </a:lnTo>
                    <a:lnTo>
                      <a:pt x="1398" y="175"/>
                    </a:lnTo>
                    <a:lnTo>
                      <a:pt x="1400" y="175"/>
                    </a:lnTo>
                    <a:lnTo>
                      <a:pt x="1402" y="175"/>
                    </a:lnTo>
                    <a:lnTo>
                      <a:pt x="1404" y="175"/>
                    </a:lnTo>
                    <a:lnTo>
                      <a:pt x="1406" y="175"/>
                    </a:lnTo>
                    <a:lnTo>
                      <a:pt x="1408" y="175"/>
                    </a:lnTo>
                    <a:lnTo>
                      <a:pt x="1410" y="177"/>
                    </a:lnTo>
                    <a:lnTo>
                      <a:pt x="1410" y="179"/>
                    </a:lnTo>
                    <a:lnTo>
                      <a:pt x="1412" y="179"/>
                    </a:lnTo>
                    <a:lnTo>
                      <a:pt x="1410" y="179"/>
                    </a:lnTo>
                    <a:lnTo>
                      <a:pt x="1408" y="181"/>
                    </a:lnTo>
                    <a:lnTo>
                      <a:pt x="1410" y="181"/>
                    </a:lnTo>
                    <a:lnTo>
                      <a:pt x="1408" y="183"/>
                    </a:lnTo>
                    <a:lnTo>
                      <a:pt x="1406" y="183"/>
                    </a:lnTo>
                    <a:lnTo>
                      <a:pt x="1404" y="183"/>
                    </a:lnTo>
                    <a:lnTo>
                      <a:pt x="1404" y="185"/>
                    </a:lnTo>
                    <a:lnTo>
                      <a:pt x="1400" y="189"/>
                    </a:lnTo>
                    <a:lnTo>
                      <a:pt x="1398" y="191"/>
                    </a:lnTo>
                    <a:lnTo>
                      <a:pt x="1396" y="191"/>
                    </a:lnTo>
                    <a:lnTo>
                      <a:pt x="1396" y="189"/>
                    </a:lnTo>
                    <a:lnTo>
                      <a:pt x="1394" y="189"/>
                    </a:lnTo>
                    <a:lnTo>
                      <a:pt x="1394" y="191"/>
                    </a:lnTo>
                    <a:lnTo>
                      <a:pt x="1394" y="193"/>
                    </a:lnTo>
                    <a:lnTo>
                      <a:pt x="1396" y="193"/>
                    </a:lnTo>
                    <a:lnTo>
                      <a:pt x="1400" y="195"/>
                    </a:lnTo>
                    <a:lnTo>
                      <a:pt x="1402" y="195"/>
                    </a:lnTo>
                    <a:lnTo>
                      <a:pt x="1404" y="193"/>
                    </a:lnTo>
                    <a:lnTo>
                      <a:pt x="1406" y="193"/>
                    </a:lnTo>
                    <a:lnTo>
                      <a:pt x="1408" y="193"/>
                    </a:lnTo>
                    <a:lnTo>
                      <a:pt x="1410" y="193"/>
                    </a:lnTo>
                    <a:lnTo>
                      <a:pt x="1412" y="193"/>
                    </a:lnTo>
                    <a:lnTo>
                      <a:pt x="1414" y="193"/>
                    </a:lnTo>
                    <a:lnTo>
                      <a:pt x="1418" y="193"/>
                    </a:lnTo>
                    <a:lnTo>
                      <a:pt x="1418" y="191"/>
                    </a:lnTo>
                    <a:lnTo>
                      <a:pt x="1420" y="189"/>
                    </a:lnTo>
                    <a:lnTo>
                      <a:pt x="1420" y="187"/>
                    </a:lnTo>
                    <a:lnTo>
                      <a:pt x="1418" y="187"/>
                    </a:lnTo>
                    <a:lnTo>
                      <a:pt x="1418" y="185"/>
                    </a:lnTo>
                    <a:lnTo>
                      <a:pt x="1420" y="185"/>
                    </a:lnTo>
                    <a:lnTo>
                      <a:pt x="1424" y="185"/>
                    </a:lnTo>
                    <a:lnTo>
                      <a:pt x="1425" y="185"/>
                    </a:lnTo>
                    <a:lnTo>
                      <a:pt x="1425" y="187"/>
                    </a:lnTo>
                    <a:lnTo>
                      <a:pt x="1429" y="187"/>
                    </a:lnTo>
                    <a:lnTo>
                      <a:pt x="1433" y="185"/>
                    </a:lnTo>
                    <a:lnTo>
                      <a:pt x="1435" y="185"/>
                    </a:lnTo>
                    <a:lnTo>
                      <a:pt x="1439" y="185"/>
                    </a:lnTo>
                    <a:lnTo>
                      <a:pt x="1441" y="185"/>
                    </a:lnTo>
                    <a:lnTo>
                      <a:pt x="1443" y="185"/>
                    </a:lnTo>
                    <a:lnTo>
                      <a:pt x="1445" y="185"/>
                    </a:lnTo>
                    <a:lnTo>
                      <a:pt x="1447" y="185"/>
                    </a:lnTo>
                    <a:lnTo>
                      <a:pt x="1451" y="187"/>
                    </a:lnTo>
                    <a:lnTo>
                      <a:pt x="1453" y="187"/>
                    </a:lnTo>
                    <a:lnTo>
                      <a:pt x="1455" y="187"/>
                    </a:lnTo>
                    <a:lnTo>
                      <a:pt x="1455" y="185"/>
                    </a:lnTo>
                    <a:lnTo>
                      <a:pt x="1457" y="185"/>
                    </a:lnTo>
                    <a:lnTo>
                      <a:pt x="1458" y="185"/>
                    </a:lnTo>
                    <a:lnTo>
                      <a:pt x="1460" y="185"/>
                    </a:lnTo>
                    <a:lnTo>
                      <a:pt x="1462" y="185"/>
                    </a:lnTo>
                    <a:lnTo>
                      <a:pt x="1464" y="185"/>
                    </a:lnTo>
                    <a:lnTo>
                      <a:pt x="1466" y="185"/>
                    </a:lnTo>
                    <a:lnTo>
                      <a:pt x="1470" y="185"/>
                    </a:lnTo>
                    <a:lnTo>
                      <a:pt x="1472" y="187"/>
                    </a:lnTo>
                    <a:lnTo>
                      <a:pt x="1476" y="187"/>
                    </a:lnTo>
                    <a:lnTo>
                      <a:pt x="1476" y="189"/>
                    </a:lnTo>
                    <a:lnTo>
                      <a:pt x="1478" y="189"/>
                    </a:lnTo>
                    <a:lnTo>
                      <a:pt x="1480" y="189"/>
                    </a:lnTo>
                    <a:lnTo>
                      <a:pt x="1482" y="191"/>
                    </a:lnTo>
                    <a:lnTo>
                      <a:pt x="1484" y="193"/>
                    </a:lnTo>
                    <a:lnTo>
                      <a:pt x="1486" y="193"/>
                    </a:lnTo>
                    <a:lnTo>
                      <a:pt x="1488" y="195"/>
                    </a:lnTo>
                    <a:lnTo>
                      <a:pt x="1486" y="197"/>
                    </a:lnTo>
                    <a:lnTo>
                      <a:pt x="1482" y="199"/>
                    </a:lnTo>
                    <a:lnTo>
                      <a:pt x="1484" y="197"/>
                    </a:lnTo>
                    <a:lnTo>
                      <a:pt x="1486" y="197"/>
                    </a:lnTo>
                    <a:lnTo>
                      <a:pt x="1488" y="195"/>
                    </a:lnTo>
                    <a:lnTo>
                      <a:pt x="1490" y="195"/>
                    </a:lnTo>
                    <a:lnTo>
                      <a:pt x="1493" y="197"/>
                    </a:lnTo>
                    <a:lnTo>
                      <a:pt x="1495" y="199"/>
                    </a:lnTo>
                    <a:lnTo>
                      <a:pt x="1495" y="201"/>
                    </a:lnTo>
                    <a:lnTo>
                      <a:pt x="1495" y="202"/>
                    </a:lnTo>
                    <a:lnTo>
                      <a:pt x="1493" y="202"/>
                    </a:lnTo>
                    <a:lnTo>
                      <a:pt x="1492" y="202"/>
                    </a:lnTo>
                    <a:lnTo>
                      <a:pt x="1493" y="202"/>
                    </a:lnTo>
                    <a:lnTo>
                      <a:pt x="1495" y="202"/>
                    </a:lnTo>
                    <a:lnTo>
                      <a:pt x="1495" y="204"/>
                    </a:lnTo>
                    <a:lnTo>
                      <a:pt x="1495" y="202"/>
                    </a:lnTo>
                    <a:lnTo>
                      <a:pt x="1497" y="202"/>
                    </a:lnTo>
                    <a:lnTo>
                      <a:pt x="1497" y="204"/>
                    </a:lnTo>
                    <a:lnTo>
                      <a:pt x="1497" y="206"/>
                    </a:lnTo>
                    <a:lnTo>
                      <a:pt x="1495" y="208"/>
                    </a:lnTo>
                    <a:lnTo>
                      <a:pt x="1493" y="208"/>
                    </a:lnTo>
                    <a:lnTo>
                      <a:pt x="1495" y="208"/>
                    </a:lnTo>
                    <a:lnTo>
                      <a:pt x="1497" y="208"/>
                    </a:lnTo>
                    <a:lnTo>
                      <a:pt x="1499" y="208"/>
                    </a:lnTo>
                    <a:lnTo>
                      <a:pt x="1501" y="206"/>
                    </a:lnTo>
                    <a:lnTo>
                      <a:pt x="1499" y="204"/>
                    </a:lnTo>
                    <a:lnTo>
                      <a:pt x="1501" y="204"/>
                    </a:lnTo>
                    <a:lnTo>
                      <a:pt x="1503" y="204"/>
                    </a:lnTo>
                    <a:lnTo>
                      <a:pt x="1505" y="204"/>
                    </a:lnTo>
                    <a:lnTo>
                      <a:pt x="1503" y="204"/>
                    </a:lnTo>
                    <a:lnTo>
                      <a:pt x="1503" y="202"/>
                    </a:lnTo>
                    <a:lnTo>
                      <a:pt x="1501" y="202"/>
                    </a:lnTo>
                    <a:lnTo>
                      <a:pt x="1499" y="202"/>
                    </a:lnTo>
                    <a:lnTo>
                      <a:pt x="1499" y="201"/>
                    </a:lnTo>
                    <a:lnTo>
                      <a:pt x="1501" y="201"/>
                    </a:lnTo>
                    <a:lnTo>
                      <a:pt x="1503" y="201"/>
                    </a:lnTo>
                    <a:lnTo>
                      <a:pt x="1505" y="201"/>
                    </a:lnTo>
                    <a:lnTo>
                      <a:pt x="1507" y="202"/>
                    </a:lnTo>
                    <a:lnTo>
                      <a:pt x="1507" y="204"/>
                    </a:lnTo>
                    <a:lnTo>
                      <a:pt x="1507" y="206"/>
                    </a:lnTo>
                    <a:lnTo>
                      <a:pt x="1507" y="208"/>
                    </a:lnTo>
                    <a:lnTo>
                      <a:pt x="1509" y="208"/>
                    </a:lnTo>
                    <a:lnTo>
                      <a:pt x="1509" y="210"/>
                    </a:lnTo>
                    <a:lnTo>
                      <a:pt x="1509" y="212"/>
                    </a:lnTo>
                    <a:lnTo>
                      <a:pt x="1509" y="214"/>
                    </a:lnTo>
                    <a:lnTo>
                      <a:pt x="1511" y="214"/>
                    </a:lnTo>
                    <a:lnTo>
                      <a:pt x="1511" y="212"/>
                    </a:lnTo>
                    <a:lnTo>
                      <a:pt x="1513" y="212"/>
                    </a:lnTo>
                    <a:lnTo>
                      <a:pt x="1515" y="212"/>
                    </a:lnTo>
                    <a:lnTo>
                      <a:pt x="1515" y="214"/>
                    </a:lnTo>
                    <a:lnTo>
                      <a:pt x="1513" y="218"/>
                    </a:lnTo>
                    <a:lnTo>
                      <a:pt x="1513" y="220"/>
                    </a:lnTo>
                    <a:lnTo>
                      <a:pt x="1511" y="222"/>
                    </a:lnTo>
                    <a:lnTo>
                      <a:pt x="1509" y="226"/>
                    </a:lnTo>
                    <a:lnTo>
                      <a:pt x="1507" y="224"/>
                    </a:lnTo>
                    <a:lnTo>
                      <a:pt x="1509" y="224"/>
                    </a:lnTo>
                    <a:lnTo>
                      <a:pt x="1509" y="222"/>
                    </a:lnTo>
                    <a:lnTo>
                      <a:pt x="1511" y="222"/>
                    </a:lnTo>
                    <a:lnTo>
                      <a:pt x="1509" y="222"/>
                    </a:lnTo>
                    <a:lnTo>
                      <a:pt x="1509" y="220"/>
                    </a:lnTo>
                    <a:lnTo>
                      <a:pt x="1503" y="220"/>
                    </a:lnTo>
                    <a:lnTo>
                      <a:pt x="1501" y="218"/>
                    </a:lnTo>
                    <a:lnTo>
                      <a:pt x="1495" y="216"/>
                    </a:lnTo>
                    <a:lnTo>
                      <a:pt x="1493" y="214"/>
                    </a:lnTo>
                    <a:lnTo>
                      <a:pt x="1492" y="214"/>
                    </a:lnTo>
                    <a:lnTo>
                      <a:pt x="1490" y="214"/>
                    </a:lnTo>
                    <a:lnTo>
                      <a:pt x="1492" y="218"/>
                    </a:lnTo>
                    <a:lnTo>
                      <a:pt x="1493" y="218"/>
                    </a:lnTo>
                    <a:lnTo>
                      <a:pt x="1495" y="218"/>
                    </a:lnTo>
                    <a:lnTo>
                      <a:pt x="1497" y="218"/>
                    </a:lnTo>
                    <a:lnTo>
                      <a:pt x="1497" y="220"/>
                    </a:lnTo>
                    <a:lnTo>
                      <a:pt x="1499" y="222"/>
                    </a:lnTo>
                    <a:lnTo>
                      <a:pt x="1497" y="224"/>
                    </a:lnTo>
                    <a:lnTo>
                      <a:pt x="1499" y="224"/>
                    </a:lnTo>
                    <a:lnTo>
                      <a:pt x="1501" y="224"/>
                    </a:lnTo>
                    <a:lnTo>
                      <a:pt x="1499" y="222"/>
                    </a:lnTo>
                    <a:lnTo>
                      <a:pt x="1503" y="222"/>
                    </a:lnTo>
                    <a:lnTo>
                      <a:pt x="1505" y="222"/>
                    </a:lnTo>
                    <a:lnTo>
                      <a:pt x="1505" y="224"/>
                    </a:lnTo>
                    <a:lnTo>
                      <a:pt x="1505" y="226"/>
                    </a:lnTo>
                    <a:lnTo>
                      <a:pt x="1509" y="226"/>
                    </a:lnTo>
                    <a:lnTo>
                      <a:pt x="1511" y="226"/>
                    </a:lnTo>
                    <a:lnTo>
                      <a:pt x="1511" y="228"/>
                    </a:lnTo>
                    <a:lnTo>
                      <a:pt x="1511" y="230"/>
                    </a:lnTo>
                    <a:lnTo>
                      <a:pt x="1509" y="230"/>
                    </a:lnTo>
                    <a:lnTo>
                      <a:pt x="1511" y="230"/>
                    </a:lnTo>
                    <a:lnTo>
                      <a:pt x="1511" y="234"/>
                    </a:lnTo>
                    <a:lnTo>
                      <a:pt x="1509" y="234"/>
                    </a:lnTo>
                    <a:lnTo>
                      <a:pt x="1507" y="236"/>
                    </a:lnTo>
                    <a:lnTo>
                      <a:pt x="1505" y="237"/>
                    </a:lnTo>
                    <a:lnTo>
                      <a:pt x="1503" y="237"/>
                    </a:lnTo>
                    <a:lnTo>
                      <a:pt x="1501" y="239"/>
                    </a:lnTo>
                    <a:lnTo>
                      <a:pt x="1499" y="243"/>
                    </a:lnTo>
                    <a:lnTo>
                      <a:pt x="1497" y="243"/>
                    </a:lnTo>
                    <a:lnTo>
                      <a:pt x="1495" y="243"/>
                    </a:lnTo>
                    <a:lnTo>
                      <a:pt x="1493" y="245"/>
                    </a:lnTo>
                    <a:lnTo>
                      <a:pt x="1490" y="245"/>
                    </a:lnTo>
                    <a:lnTo>
                      <a:pt x="1488" y="245"/>
                    </a:lnTo>
                    <a:lnTo>
                      <a:pt x="1486" y="247"/>
                    </a:lnTo>
                    <a:lnTo>
                      <a:pt x="1486" y="249"/>
                    </a:lnTo>
                    <a:lnTo>
                      <a:pt x="1482" y="251"/>
                    </a:lnTo>
                    <a:lnTo>
                      <a:pt x="1480" y="253"/>
                    </a:lnTo>
                    <a:lnTo>
                      <a:pt x="1478" y="253"/>
                    </a:lnTo>
                    <a:lnTo>
                      <a:pt x="1476" y="251"/>
                    </a:lnTo>
                    <a:lnTo>
                      <a:pt x="1474" y="253"/>
                    </a:lnTo>
                    <a:lnTo>
                      <a:pt x="1472" y="253"/>
                    </a:lnTo>
                    <a:lnTo>
                      <a:pt x="1472" y="255"/>
                    </a:lnTo>
                    <a:lnTo>
                      <a:pt x="1468" y="255"/>
                    </a:lnTo>
                    <a:lnTo>
                      <a:pt x="1468" y="257"/>
                    </a:lnTo>
                    <a:lnTo>
                      <a:pt x="1466" y="257"/>
                    </a:lnTo>
                    <a:lnTo>
                      <a:pt x="1464" y="257"/>
                    </a:lnTo>
                    <a:lnTo>
                      <a:pt x="1462" y="259"/>
                    </a:lnTo>
                    <a:lnTo>
                      <a:pt x="1460" y="259"/>
                    </a:lnTo>
                    <a:lnTo>
                      <a:pt x="1458" y="259"/>
                    </a:lnTo>
                    <a:lnTo>
                      <a:pt x="1457" y="259"/>
                    </a:lnTo>
                    <a:lnTo>
                      <a:pt x="1458" y="259"/>
                    </a:lnTo>
                    <a:lnTo>
                      <a:pt x="1458" y="261"/>
                    </a:lnTo>
                    <a:lnTo>
                      <a:pt x="1455" y="263"/>
                    </a:lnTo>
                    <a:lnTo>
                      <a:pt x="1453" y="263"/>
                    </a:lnTo>
                    <a:lnTo>
                      <a:pt x="1451" y="263"/>
                    </a:lnTo>
                    <a:lnTo>
                      <a:pt x="1451" y="265"/>
                    </a:lnTo>
                    <a:lnTo>
                      <a:pt x="1449" y="265"/>
                    </a:lnTo>
                    <a:lnTo>
                      <a:pt x="1447" y="265"/>
                    </a:lnTo>
                    <a:lnTo>
                      <a:pt x="1445" y="265"/>
                    </a:lnTo>
                    <a:lnTo>
                      <a:pt x="1447" y="265"/>
                    </a:lnTo>
                    <a:lnTo>
                      <a:pt x="1449" y="265"/>
                    </a:lnTo>
                    <a:lnTo>
                      <a:pt x="1451" y="265"/>
                    </a:lnTo>
                    <a:lnTo>
                      <a:pt x="1451" y="267"/>
                    </a:lnTo>
                    <a:lnTo>
                      <a:pt x="1451" y="269"/>
                    </a:lnTo>
                    <a:lnTo>
                      <a:pt x="1449" y="269"/>
                    </a:lnTo>
                    <a:lnTo>
                      <a:pt x="1445" y="270"/>
                    </a:lnTo>
                    <a:lnTo>
                      <a:pt x="1441" y="272"/>
                    </a:lnTo>
                    <a:lnTo>
                      <a:pt x="1439" y="272"/>
                    </a:lnTo>
                    <a:lnTo>
                      <a:pt x="1437" y="272"/>
                    </a:lnTo>
                    <a:lnTo>
                      <a:pt x="1433" y="276"/>
                    </a:lnTo>
                    <a:lnTo>
                      <a:pt x="1431" y="276"/>
                    </a:lnTo>
                    <a:lnTo>
                      <a:pt x="1429" y="278"/>
                    </a:lnTo>
                    <a:lnTo>
                      <a:pt x="1429" y="280"/>
                    </a:lnTo>
                    <a:lnTo>
                      <a:pt x="1427" y="282"/>
                    </a:lnTo>
                    <a:lnTo>
                      <a:pt x="1425" y="282"/>
                    </a:lnTo>
                    <a:lnTo>
                      <a:pt x="1424" y="284"/>
                    </a:lnTo>
                    <a:lnTo>
                      <a:pt x="1422" y="284"/>
                    </a:lnTo>
                    <a:lnTo>
                      <a:pt x="1420" y="284"/>
                    </a:lnTo>
                    <a:lnTo>
                      <a:pt x="1418" y="284"/>
                    </a:lnTo>
                    <a:lnTo>
                      <a:pt x="1418" y="286"/>
                    </a:lnTo>
                    <a:lnTo>
                      <a:pt x="1416" y="286"/>
                    </a:lnTo>
                    <a:lnTo>
                      <a:pt x="1414" y="286"/>
                    </a:lnTo>
                    <a:lnTo>
                      <a:pt x="1410" y="286"/>
                    </a:lnTo>
                    <a:lnTo>
                      <a:pt x="1406" y="286"/>
                    </a:lnTo>
                    <a:lnTo>
                      <a:pt x="1406" y="288"/>
                    </a:lnTo>
                    <a:lnTo>
                      <a:pt x="1404" y="290"/>
                    </a:lnTo>
                    <a:lnTo>
                      <a:pt x="1402" y="292"/>
                    </a:lnTo>
                    <a:lnTo>
                      <a:pt x="1400" y="294"/>
                    </a:lnTo>
                    <a:lnTo>
                      <a:pt x="1398" y="296"/>
                    </a:lnTo>
                    <a:lnTo>
                      <a:pt x="1396" y="296"/>
                    </a:lnTo>
                    <a:lnTo>
                      <a:pt x="1394" y="296"/>
                    </a:lnTo>
                    <a:lnTo>
                      <a:pt x="1392" y="296"/>
                    </a:lnTo>
                    <a:lnTo>
                      <a:pt x="1391" y="296"/>
                    </a:lnTo>
                    <a:lnTo>
                      <a:pt x="1389" y="296"/>
                    </a:lnTo>
                    <a:lnTo>
                      <a:pt x="1389" y="298"/>
                    </a:lnTo>
                    <a:lnTo>
                      <a:pt x="1389" y="300"/>
                    </a:lnTo>
                    <a:lnTo>
                      <a:pt x="1389" y="302"/>
                    </a:lnTo>
                    <a:lnTo>
                      <a:pt x="1387" y="302"/>
                    </a:lnTo>
                    <a:lnTo>
                      <a:pt x="1385" y="302"/>
                    </a:lnTo>
                    <a:lnTo>
                      <a:pt x="1385" y="303"/>
                    </a:lnTo>
                    <a:lnTo>
                      <a:pt x="1385" y="305"/>
                    </a:lnTo>
                    <a:lnTo>
                      <a:pt x="1383" y="307"/>
                    </a:lnTo>
                    <a:lnTo>
                      <a:pt x="1381" y="309"/>
                    </a:lnTo>
                    <a:lnTo>
                      <a:pt x="1377" y="311"/>
                    </a:lnTo>
                    <a:lnTo>
                      <a:pt x="1375" y="311"/>
                    </a:lnTo>
                    <a:lnTo>
                      <a:pt x="1375" y="313"/>
                    </a:lnTo>
                    <a:lnTo>
                      <a:pt x="1379" y="313"/>
                    </a:lnTo>
                    <a:lnTo>
                      <a:pt x="1379" y="311"/>
                    </a:lnTo>
                    <a:lnTo>
                      <a:pt x="1383" y="311"/>
                    </a:lnTo>
                    <a:lnTo>
                      <a:pt x="1383" y="309"/>
                    </a:lnTo>
                    <a:lnTo>
                      <a:pt x="1385" y="309"/>
                    </a:lnTo>
                    <a:lnTo>
                      <a:pt x="1387" y="307"/>
                    </a:lnTo>
                    <a:lnTo>
                      <a:pt x="1389" y="307"/>
                    </a:lnTo>
                    <a:lnTo>
                      <a:pt x="1391" y="307"/>
                    </a:lnTo>
                    <a:lnTo>
                      <a:pt x="1392" y="305"/>
                    </a:lnTo>
                    <a:lnTo>
                      <a:pt x="1391" y="305"/>
                    </a:lnTo>
                    <a:lnTo>
                      <a:pt x="1391" y="303"/>
                    </a:lnTo>
                    <a:lnTo>
                      <a:pt x="1391" y="302"/>
                    </a:lnTo>
                    <a:lnTo>
                      <a:pt x="1392" y="300"/>
                    </a:lnTo>
                    <a:lnTo>
                      <a:pt x="1394" y="300"/>
                    </a:lnTo>
                    <a:lnTo>
                      <a:pt x="1396" y="300"/>
                    </a:lnTo>
                    <a:lnTo>
                      <a:pt x="1398" y="300"/>
                    </a:lnTo>
                    <a:lnTo>
                      <a:pt x="1400" y="302"/>
                    </a:lnTo>
                    <a:lnTo>
                      <a:pt x="1402" y="300"/>
                    </a:lnTo>
                    <a:lnTo>
                      <a:pt x="1404" y="300"/>
                    </a:lnTo>
                    <a:lnTo>
                      <a:pt x="1406" y="300"/>
                    </a:lnTo>
                    <a:lnTo>
                      <a:pt x="1408" y="300"/>
                    </a:lnTo>
                    <a:lnTo>
                      <a:pt x="1410" y="300"/>
                    </a:lnTo>
                    <a:lnTo>
                      <a:pt x="1412" y="300"/>
                    </a:lnTo>
                    <a:lnTo>
                      <a:pt x="1414" y="300"/>
                    </a:lnTo>
                    <a:lnTo>
                      <a:pt x="1416" y="300"/>
                    </a:lnTo>
                    <a:lnTo>
                      <a:pt x="1418" y="300"/>
                    </a:lnTo>
                    <a:lnTo>
                      <a:pt x="1420" y="298"/>
                    </a:lnTo>
                    <a:lnTo>
                      <a:pt x="1422" y="298"/>
                    </a:lnTo>
                    <a:lnTo>
                      <a:pt x="1424" y="298"/>
                    </a:lnTo>
                    <a:lnTo>
                      <a:pt x="1425" y="298"/>
                    </a:lnTo>
                    <a:lnTo>
                      <a:pt x="1424" y="296"/>
                    </a:lnTo>
                    <a:lnTo>
                      <a:pt x="1424" y="298"/>
                    </a:lnTo>
                    <a:lnTo>
                      <a:pt x="1424" y="296"/>
                    </a:lnTo>
                    <a:lnTo>
                      <a:pt x="1425" y="296"/>
                    </a:lnTo>
                    <a:lnTo>
                      <a:pt x="1427" y="296"/>
                    </a:lnTo>
                    <a:lnTo>
                      <a:pt x="1429" y="296"/>
                    </a:lnTo>
                    <a:lnTo>
                      <a:pt x="1431" y="296"/>
                    </a:lnTo>
                    <a:lnTo>
                      <a:pt x="1431" y="294"/>
                    </a:lnTo>
                    <a:lnTo>
                      <a:pt x="1433" y="294"/>
                    </a:lnTo>
                    <a:lnTo>
                      <a:pt x="1437" y="294"/>
                    </a:lnTo>
                    <a:lnTo>
                      <a:pt x="1439" y="294"/>
                    </a:lnTo>
                    <a:lnTo>
                      <a:pt x="1439" y="292"/>
                    </a:lnTo>
                    <a:lnTo>
                      <a:pt x="1441" y="292"/>
                    </a:lnTo>
                    <a:lnTo>
                      <a:pt x="1443" y="292"/>
                    </a:lnTo>
                    <a:lnTo>
                      <a:pt x="1441" y="290"/>
                    </a:lnTo>
                    <a:lnTo>
                      <a:pt x="1439" y="290"/>
                    </a:lnTo>
                    <a:lnTo>
                      <a:pt x="1439" y="288"/>
                    </a:lnTo>
                    <a:lnTo>
                      <a:pt x="1443" y="290"/>
                    </a:lnTo>
                    <a:lnTo>
                      <a:pt x="1445" y="292"/>
                    </a:lnTo>
                    <a:lnTo>
                      <a:pt x="1447" y="292"/>
                    </a:lnTo>
                    <a:lnTo>
                      <a:pt x="1449" y="292"/>
                    </a:lnTo>
                    <a:lnTo>
                      <a:pt x="1451" y="290"/>
                    </a:lnTo>
                    <a:lnTo>
                      <a:pt x="1455" y="290"/>
                    </a:lnTo>
                    <a:lnTo>
                      <a:pt x="1455" y="288"/>
                    </a:lnTo>
                    <a:lnTo>
                      <a:pt x="1457" y="288"/>
                    </a:lnTo>
                    <a:lnTo>
                      <a:pt x="1458" y="286"/>
                    </a:lnTo>
                    <a:lnTo>
                      <a:pt x="1460" y="286"/>
                    </a:lnTo>
                    <a:lnTo>
                      <a:pt x="1462" y="286"/>
                    </a:lnTo>
                    <a:lnTo>
                      <a:pt x="1466" y="284"/>
                    </a:lnTo>
                    <a:lnTo>
                      <a:pt x="1466" y="282"/>
                    </a:lnTo>
                    <a:lnTo>
                      <a:pt x="1464" y="282"/>
                    </a:lnTo>
                    <a:lnTo>
                      <a:pt x="1462" y="280"/>
                    </a:lnTo>
                    <a:lnTo>
                      <a:pt x="1458" y="282"/>
                    </a:lnTo>
                    <a:lnTo>
                      <a:pt x="1457" y="284"/>
                    </a:lnTo>
                    <a:lnTo>
                      <a:pt x="1455" y="284"/>
                    </a:lnTo>
                    <a:lnTo>
                      <a:pt x="1453" y="284"/>
                    </a:lnTo>
                    <a:lnTo>
                      <a:pt x="1449" y="284"/>
                    </a:lnTo>
                    <a:lnTo>
                      <a:pt x="1447" y="284"/>
                    </a:lnTo>
                    <a:lnTo>
                      <a:pt x="1445" y="282"/>
                    </a:lnTo>
                    <a:lnTo>
                      <a:pt x="1445" y="280"/>
                    </a:lnTo>
                    <a:lnTo>
                      <a:pt x="1447" y="280"/>
                    </a:lnTo>
                    <a:lnTo>
                      <a:pt x="1447" y="278"/>
                    </a:lnTo>
                    <a:lnTo>
                      <a:pt x="1449" y="278"/>
                    </a:lnTo>
                    <a:lnTo>
                      <a:pt x="1449" y="276"/>
                    </a:lnTo>
                    <a:lnTo>
                      <a:pt x="1451" y="274"/>
                    </a:lnTo>
                    <a:lnTo>
                      <a:pt x="1453" y="274"/>
                    </a:lnTo>
                    <a:lnTo>
                      <a:pt x="1455" y="274"/>
                    </a:lnTo>
                    <a:lnTo>
                      <a:pt x="1455" y="272"/>
                    </a:lnTo>
                    <a:lnTo>
                      <a:pt x="1458" y="274"/>
                    </a:lnTo>
                    <a:lnTo>
                      <a:pt x="1460" y="274"/>
                    </a:lnTo>
                    <a:lnTo>
                      <a:pt x="1462" y="274"/>
                    </a:lnTo>
                    <a:lnTo>
                      <a:pt x="1464" y="276"/>
                    </a:lnTo>
                    <a:lnTo>
                      <a:pt x="1466" y="276"/>
                    </a:lnTo>
                    <a:lnTo>
                      <a:pt x="1468" y="276"/>
                    </a:lnTo>
                    <a:lnTo>
                      <a:pt x="1470" y="276"/>
                    </a:lnTo>
                    <a:lnTo>
                      <a:pt x="1470" y="274"/>
                    </a:lnTo>
                    <a:lnTo>
                      <a:pt x="1470" y="272"/>
                    </a:lnTo>
                    <a:lnTo>
                      <a:pt x="1472" y="272"/>
                    </a:lnTo>
                    <a:lnTo>
                      <a:pt x="1474" y="272"/>
                    </a:lnTo>
                    <a:lnTo>
                      <a:pt x="1476" y="272"/>
                    </a:lnTo>
                    <a:lnTo>
                      <a:pt x="1478" y="272"/>
                    </a:lnTo>
                    <a:lnTo>
                      <a:pt x="1476" y="274"/>
                    </a:lnTo>
                    <a:lnTo>
                      <a:pt x="1474" y="274"/>
                    </a:lnTo>
                    <a:lnTo>
                      <a:pt x="1472" y="274"/>
                    </a:lnTo>
                    <a:lnTo>
                      <a:pt x="1472" y="276"/>
                    </a:lnTo>
                    <a:lnTo>
                      <a:pt x="1472" y="278"/>
                    </a:lnTo>
                    <a:lnTo>
                      <a:pt x="1474" y="278"/>
                    </a:lnTo>
                    <a:lnTo>
                      <a:pt x="1474" y="280"/>
                    </a:lnTo>
                    <a:lnTo>
                      <a:pt x="1478" y="280"/>
                    </a:lnTo>
                    <a:lnTo>
                      <a:pt x="1478" y="282"/>
                    </a:lnTo>
                    <a:lnTo>
                      <a:pt x="1480" y="282"/>
                    </a:lnTo>
                    <a:lnTo>
                      <a:pt x="1484" y="282"/>
                    </a:lnTo>
                    <a:lnTo>
                      <a:pt x="1486" y="282"/>
                    </a:lnTo>
                    <a:lnTo>
                      <a:pt x="1488" y="284"/>
                    </a:lnTo>
                    <a:lnTo>
                      <a:pt x="1490" y="284"/>
                    </a:lnTo>
                    <a:lnTo>
                      <a:pt x="1492" y="284"/>
                    </a:lnTo>
                    <a:lnTo>
                      <a:pt x="1492" y="282"/>
                    </a:lnTo>
                    <a:lnTo>
                      <a:pt x="1493" y="282"/>
                    </a:lnTo>
                    <a:lnTo>
                      <a:pt x="1495" y="282"/>
                    </a:lnTo>
                    <a:lnTo>
                      <a:pt x="1497" y="282"/>
                    </a:lnTo>
                    <a:lnTo>
                      <a:pt x="1499" y="280"/>
                    </a:lnTo>
                    <a:lnTo>
                      <a:pt x="1499" y="278"/>
                    </a:lnTo>
                    <a:lnTo>
                      <a:pt x="1497" y="276"/>
                    </a:lnTo>
                    <a:lnTo>
                      <a:pt x="1499" y="274"/>
                    </a:lnTo>
                    <a:lnTo>
                      <a:pt x="1503" y="278"/>
                    </a:lnTo>
                    <a:lnTo>
                      <a:pt x="1503" y="280"/>
                    </a:lnTo>
                    <a:lnTo>
                      <a:pt x="1505" y="282"/>
                    </a:lnTo>
                    <a:lnTo>
                      <a:pt x="1507" y="284"/>
                    </a:lnTo>
                    <a:lnTo>
                      <a:pt x="1507" y="286"/>
                    </a:lnTo>
                    <a:lnTo>
                      <a:pt x="1507" y="288"/>
                    </a:lnTo>
                    <a:lnTo>
                      <a:pt x="1505" y="288"/>
                    </a:lnTo>
                    <a:lnTo>
                      <a:pt x="1503" y="292"/>
                    </a:lnTo>
                    <a:lnTo>
                      <a:pt x="1505" y="294"/>
                    </a:lnTo>
                    <a:lnTo>
                      <a:pt x="1507" y="294"/>
                    </a:lnTo>
                    <a:lnTo>
                      <a:pt x="1509" y="294"/>
                    </a:lnTo>
                    <a:lnTo>
                      <a:pt x="1509" y="302"/>
                    </a:lnTo>
                    <a:lnTo>
                      <a:pt x="1509" y="303"/>
                    </a:lnTo>
                    <a:lnTo>
                      <a:pt x="1507" y="303"/>
                    </a:lnTo>
                    <a:lnTo>
                      <a:pt x="1507" y="305"/>
                    </a:lnTo>
                    <a:lnTo>
                      <a:pt x="1505" y="307"/>
                    </a:lnTo>
                    <a:lnTo>
                      <a:pt x="1505" y="309"/>
                    </a:lnTo>
                    <a:lnTo>
                      <a:pt x="1503" y="309"/>
                    </a:lnTo>
                    <a:lnTo>
                      <a:pt x="1501" y="309"/>
                    </a:lnTo>
                    <a:lnTo>
                      <a:pt x="1503" y="313"/>
                    </a:lnTo>
                    <a:lnTo>
                      <a:pt x="1503" y="315"/>
                    </a:lnTo>
                    <a:lnTo>
                      <a:pt x="1505" y="315"/>
                    </a:lnTo>
                    <a:lnTo>
                      <a:pt x="1507" y="315"/>
                    </a:lnTo>
                    <a:lnTo>
                      <a:pt x="1509" y="317"/>
                    </a:lnTo>
                    <a:lnTo>
                      <a:pt x="1511" y="317"/>
                    </a:lnTo>
                    <a:lnTo>
                      <a:pt x="1513" y="317"/>
                    </a:lnTo>
                    <a:lnTo>
                      <a:pt x="1515" y="317"/>
                    </a:lnTo>
                    <a:lnTo>
                      <a:pt x="1517" y="317"/>
                    </a:lnTo>
                    <a:lnTo>
                      <a:pt x="1519" y="317"/>
                    </a:lnTo>
                    <a:lnTo>
                      <a:pt x="1517" y="317"/>
                    </a:lnTo>
                    <a:lnTo>
                      <a:pt x="1515" y="317"/>
                    </a:lnTo>
                    <a:lnTo>
                      <a:pt x="1513" y="317"/>
                    </a:lnTo>
                    <a:lnTo>
                      <a:pt x="1511" y="317"/>
                    </a:lnTo>
                    <a:lnTo>
                      <a:pt x="1507" y="315"/>
                    </a:lnTo>
                    <a:lnTo>
                      <a:pt x="1505" y="315"/>
                    </a:lnTo>
                    <a:lnTo>
                      <a:pt x="1503" y="313"/>
                    </a:lnTo>
                    <a:lnTo>
                      <a:pt x="1503" y="311"/>
                    </a:lnTo>
                    <a:lnTo>
                      <a:pt x="1503" y="309"/>
                    </a:lnTo>
                    <a:lnTo>
                      <a:pt x="1505" y="309"/>
                    </a:lnTo>
                    <a:lnTo>
                      <a:pt x="1507" y="309"/>
                    </a:lnTo>
                    <a:lnTo>
                      <a:pt x="1509" y="307"/>
                    </a:lnTo>
                    <a:lnTo>
                      <a:pt x="1509" y="305"/>
                    </a:lnTo>
                    <a:lnTo>
                      <a:pt x="1509" y="303"/>
                    </a:lnTo>
                    <a:lnTo>
                      <a:pt x="1509" y="300"/>
                    </a:lnTo>
                    <a:lnTo>
                      <a:pt x="1509" y="298"/>
                    </a:lnTo>
                    <a:lnTo>
                      <a:pt x="1511" y="296"/>
                    </a:lnTo>
                    <a:lnTo>
                      <a:pt x="1513" y="296"/>
                    </a:lnTo>
                    <a:lnTo>
                      <a:pt x="1515" y="296"/>
                    </a:lnTo>
                    <a:lnTo>
                      <a:pt x="1517" y="296"/>
                    </a:lnTo>
                    <a:lnTo>
                      <a:pt x="1517" y="294"/>
                    </a:lnTo>
                    <a:lnTo>
                      <a:pt x="1515" y="294"/>
                    </a:lnTo>
                    <a:lnTo>
                      <a:pt x="1513" y="294"/>
                    </a:lnTo>
                    <a:lnTo>
                      <a:pt x="1511" y="292"/>
                    </a:lnTo>
                    <a:lnTo>
                      <a:pt x="1509" y="292"/>
                    </a:lnTo>
                    <a:lnTo>
                      <a:pt x="1507" y="290"/>
                    </a:lnTo>
                    <a:lnTo>
                      <a:pt x="1509" y="290"/>
                    </a:lnTo>
                    <a:lnTo>
                      <a:pt x="1511" y="290"/>
                    </a:lnTo>
                    <a:lnTo>
                      <a:pt x="1513" y="288"/>
                    </a:lnTo>
                    <a:lnTo>
                      <a:pt x="1515" y="288"/>
                    </a:lnTo>
                    <a:lnTo>
                      <a:pt x="1517" y="288"/>
                    </a:lnTo>
                    <a:lnTo>
                      <a:pt x="1519" y="286"/>
                    </a:lnTo>
                    <a:lnTo>
                      <a:pt x="1521" y="286"/>
                    </a:lnTo>
                    <a:lnTo>
                      <a:pt x="1523" y="286"/>
                    </a:lnTo>
                    <a:lnTo>
                      <a:pt x="1523" y="288"/>
                    </a:lnTo>
                    <a:lnTo>
                      <a:pt x="1525" y="288"/>
                    </a:lnTo>
                    <a:lnTo>
                      <a:pt x="1526" y="286"/>
                    </a:lnTo>
                    <a:lnTo>
                      <a:pt x="1530" y="286"/>
                    </a:lnTo>
                    <a:lnTo>
                      <a:pt x="1532" y="286"/>
                    </a:lnTo>
                    <a:lnTo>
                      <a:pt x="1534" y="284"/>
                    </a:lnTo>
                    <a:lnTo>
                      <a:pt x="1536" y="284"/>
                    </a:lnTo>
                    <a:lnTo>
                      <a:pt x="1538" y="284"/>
                    </a:lnTo>
                    <a:lnTo>
                      <a:pt x="1540" y="284"/>
                    </a:lnTo>
                    <a:lnTo>
                      <a:pt x="1542" y="284"/>
                    </a:lnTo>
                    <a:lnTo>
                      <a:pt x="1546" y="284"/>
                    </a:lnTo>
                    <a:lnTo>
                      <a:pt x="1548" y="284"/>
                    </a:lnTo>
                    <a:lnTo>
                      <a:pt x="1550" y="284"/>
                    </a:lnTo>
                    <a:lnTo>
                      <a:pt x="1552" y="284"/>
                    </a:lnTo>
                    <a:lnTo>
                      <a:pt x="1554" y="284"/>
                    </a:lnTo>
                    <a:lnTo>
                      <a:pt x="1556" y="284"/>
                    </a:lnTo>
                    <a:lnTo>
                      <a:pt x="1558" y="284"/>
                    </a:lnTo>
                    <a:lnTo>
                      <a:pt x="1559" y="286"/>
                    </a:lnTo>
                    <a:lnTo>
                      <a:pt x="1565" y="286"/>
                    </a:lnTo>
                    <a:lnTo>
                      <a:pt x="1567" y="286"/>
                    </a:lnTo>
                    <a:lnTo>
                      <a:pt x="1569" y="286"/>
                    </a:lnTo>
                    <a:lnTo>
                      <a:pt x="1573" y="288"/>
                    </a:lnTo>
                    <a:lnTo>
                      <a:pt x="1577" y="288"/>
                    </a:lnTo>
                    <a:lnTo>
                      <a:pt x="1581" y="286"/>
                    </a:lnTo>
                    <a:lnTo>
                      <a:pt x="1587" y="288"/>
                    </a:lnTo>
                    <a:lnTo>
                      <a:pt x="1589" y="288"/>
                    </a:lnTo>
                    <a:lnTo>
                      <a:pt x="1591" y="288"/>
                    </a:lnTo>
                    <a:lnTo>
                      <a:pt x="1594" y="288"/>
                    </a:lnTo>
                    <a:lnTo>
                      <a:pt x="1596" y="290"/>
                    </a:lnTo>
                    <a:lnTo>
                      <a:pt x="1594" y="292"/>
                    </a:lnTo>
                    <a:lnTo>
                      <a:pt x="1593" y="292"/>
                    </a:lnTo>
                    <a:lnTo>
                      <a:pt x="1591" y="292"/>
                    </a:lnTo>
                    <a:lnTo>
                      <a:pt x="1591" y="290"/>
                    </a:lnTo>
                    <a:lnTo>
                      <a:pt x="1589" y="290"/>
                    </a:lnTo>
                    <a:lnTo>
                      <a:pt x="1587" y="292"/>
                    </a:lnTo>
                    <a:lnTo>
                      <a:pt x="1587" y="296"/>
                    </a:lnTo>
                    <a:lnTo>
                      <a:pt x="1587" y="298"/>
                    </a:lnTo>
                    <a:lnTo>
                      <a:pt x="1589" y="300"/>
                    </a:lnTo>
                    <a:lnTo>
                      <a:pt x="1591" y="300"/>
                    </a:lnTo>
                    <a:lnTo>
                      <a:pt x="1594" y="302"/>
                    </a:lnTo>
                    <a:lnTo>
                      <a:pt x="1596" y="302"/>
                    </a:lnTo>
                    <a:lnTo>
                      <a:pt x="1600" y="303"/>
                    </a:lnTo>
                    <a:lnTo>
                      <a:pt x="1602" y="303"/>
                    </a:lnTo>
                    <a:lnTo>
                      <a:pt x="1604" y="303"/>
                    </a:lnTo>
                    <a:lnTo>
                      <a:pt x="1606" y="303"/>
                    </a:lnTo>
                    <a:lnTo>
                      <a:pt x="1606" y="305"/>
                    </a:lnTo>
                    <a:lnTo>
                      <a:pt x="1608" y="307"/>
                    </a:lnTo>
                    <a:lnTo>
                      <a:pt x="1610" y="307"/>
                    </a:lnTo>
                    <a:lnTo>
                      <a:pt x="1612" y="307"/>
                    </a:lnTo>
                    <a:lnTo>
                      <a:pt x="1614" y="307"/>
                    </a:lnTo>
                    <a:lnTo>
                      <a:pt x="1616" y="307"/>
                    </a:lnTo>
                    <a:lnTo>
                      <a:pt x="1618" y="307"/>
                    </a:lnTo>
                    <a:lnTo>
                      <a:pt x="1620" y="309"/>
                    </a:lnTo>
                    <a:lnTo>
                      <a:pt x="1622" y="309"/>
                    </a:lnTo>
                    <a:lnTo>
                      <a:pt x="1620" y="307"/>
                    </a:lnTo>
                    <a:lnTo>
                      <a:pt x="1618" y="307"/>
                    </a:lnTo>
                    <a:lnTo>
                      <a:pt x="1616" y="307"/>
                    </a:lnTo>
                    <a:lnTo>
                      <a:pt x="1614" y="307"/>
                    </a:lnTo>
                    <a:lnTo>
                      <a:pt x="1612" y="307"/>
                    </a:lnTo>
                    <a:lnTo>
                      <a:pt x="1610" y="307"/>
                    </a:lnTo>
                    <a:lnTo>
                      <a:pt x="1610" y="305"/>
                    </a:lnTo>
                    <a:lnTo>
                      <a:pt x="1608" y="305"/>
                    </a:lnTo>
                    <a:lnTo>
                      <a:pt x="1610" y="305"/>
                    </a:lnTo>
                    <a:lnTo>
                      <a:pt x="1616" y="305"/>
                    </a:lnTo>
                    <a:lnTo>
                      <a:pt x="1618" y="305"/>
                    </a:lnTo>
                    <a:lnTo>
                      <a:pt x="1620" y="305"/>
                    </a:lnTo>
                    <a:lnTo>
                      <a:pt x="1622" y="305"/>
                    </a:lnTo>
                    <a:lnTo>
                      <a:pt x="1624" y="305"/>
                    </a:lnTo>
                    <a:lnTo>
                      <a:pt x="1626" y="307"/>
                    </a:lnTo>
                    <a:lnTo>
                      <a:pt x="1627" y="307"/>
                    </a:lnTo>
                    <a:lnTo>
                      <a:pt x="1629" y="307"/>
                    </a:lnTo>
                    <a:lnTo>
                      <a:pt x="1631" y="307"/>
                    </a:lnTo>
                    <a:lnTo>
                      <a:pt x="1633" y="307"/>
                    </a:lnTo>
                    <a:lnTo>
                      <a:pt x="1633" y="305"/>
                    </a:lnTo>
                    <a:lnTo>
                      <a:pt x="1635" y="305"/>
                    </a:lnTo>
                    <a:lnTo>
                      <a:pt x="1637" y="305"/>
                    </a:lnTo>
                    <a:lnTo>
                      <a:pt x="1641" y="305"/>
                    </a:lnTo>
                    <a:lnTo>
                      <a:pt x="1643" y="305"/>
                    </a:lnTo>
                    <a:lnTo>
                      <a:pt x="1645" y="307"/>
                    </a:lnTo>
                    <a:lnTo>
                      <a:pt x="1643" y="307"/>
                    </a:lnTo>
                    <a:lnTo>
                      <a:pt x="1645" y="307"/>
                    </a:lnTo>
                    <a:lnTo>
                      <a:pt x="1645" y="309"/>
                    </a:lnTo>
                    <a:lnTo>
                      <a:pt x="1647" y="309"/>
                    </a:lnTo>
                    <a:lnTo>
                      <a:pt x="1649" y="309"/>
                    </a:lnTo>
                    <a:lnTo>
                      <a:pt x="1651" y="309"/>
                    </a:lnTo>
                    <a:lnTo>
                      <a:pt x="1653" y="309"/>
                    </a:lnTo>
                    <a:lnTo>
                      <a:pt x="1655" y="311"/>
                    </a:lnTo>
                    <a:lnTo>
                      <a:pt x="1657" y="311"/>
                    </a:lnTo>
                    <a:lnTo>
                      <a:pt x="1659" y="311"/>
                    </a:lnTo>
                    <a:lnTo>
                      <a:pt x="1661" y="311"/>
                    </a:lnTo>
                    <a:lnTo>
                      <a:pt x="1662" y="311"/>
                    </a:lnTo>
                    <a:lnTo>
                      <a:pt x="1664" y="313"/>
                    </a:lnTo>
                    <a:lnTo>
                      <a:pt x="1666" y="313"/>
                    </a:lnTo>
                    <a:lnTo>
                      <a:pt x="1668" y="313"/>
                    </a:lnTo>
                    <a:lnTo>
                      <a:pt x="1670" y="313"/>
                    </a:lnTo>
                    <a:lnTo>
                      <a:pt x="1672" y="313"/>
                    </a:lnTo>
                    <a:lnTo>
                      <a:pt x="1674" y="313"/>
                    </a:lnTo>
                    <a:lnTo>
                      <a:pt x="1678" y="313"/>
                    </a:lnTo>
                    <a:lnTo>
                      <a:pt x="1680" y="315"/>
                    </a:lnTo>
                    <a:lnTo>
                      <a:pt x="1682" y="315"/>
                    </a:lnTo>
                    <a:lnTo>
                      <a:pt x="1684" y="315"/>
                    </a:lnTo>
                    <a:lnTo>
                      <a:pt x="1684" y="317"/>
                    </a:lnTo>
                    <a:lnTo>
                      <a:pt x="1686" y="317"/>
                    </a:lnTo>
                    <a:lnTo>
                      <a:pt x="1688" y="317"/>
                    </a:lnTo>
                    <a:lnTo>
                      <a:pt x="1690" y="317"/>
                    </a:lnTo>
                    <a:lnTo>
                      <a:pt x="1692" y="317"/>
                    </a:lnTo>
                    <a:lnTo>
                      <a:pt x="1692" y="319"/>
                    </a:lnTo>
                    <a:lnTo>
                      <a:pt x="1694" y="319"/>
                    </a:lnTo>
                    <a:lnTo>
                      <a:pt x="1695" y="319"/>
                    </a:lnTo>
                    <a:lnTo>
                      <a:pt x="1695" y="321"/>
                    </a:lnTo>
                    <a:lnTo>
                      <a:pt x="1697" y="321"/>
                    </a:lnTo>
                    <a:lnTo>
                      <a:pt x="1697" y="323"/>
                    </a:lnTo>
                    <a:lnTo>
                      <a:pt x="1699" y="323"/>
                    </a:lnTo>
                    <a:lnTo>
                      <a:pt x="1701" y="323"/>
                    </a:lnTo>
                    <a:lnTo>
                      <a:pt x="1701" y="325"/>
                    </a:lnTo>
                    <a:lnTo>
                      <a:pt x="1703" y="325"/>
                    </a:lnTo>
                    <a:lnTo>
                      <a:pt x="1705" y="325"/>
                    </a:lnTo>
                    <a:lnTo>
                      <a:pt x="1707" y="325"/>
                    </a:lnTo>
                    <a:lnTo>
                      <a:pt x="1709" y="327"/>
                    </a:lnTo>
                    <a:lnTo>
                      <a:pt x="1711" y="327"/>
                    </a:lnTo>
                    <a:lnTo>
                      <a:pt x="1713" y="327"/>
                    </a:lnTo>
                    <a:lnTo>
                      <a:pt x="1715" y="325"/>
                    </a:lnTo>
                    <a:lnTo>
                      <a:pt x="1719" y="329"/>
                    </a:lnTo>
                    <a:lnTo>
                      <a:pt x="1719" y="331"/>
                    </a:lnTo>
                    <a:lnTo>
                      <a:pt x="1721" y="331"/>
                    </a:lnTo>
                    <a:lnTo>
                      <a:pt x="1723" y="333"/>
                    </a:lnTo>
                    <a:lnTo>
                      <a:pt x="1723" y="335"/>
                    </a:lnTo>
                    <a:lnTo>
                      <a:pt x="1725" y="337"/>
                    </a:lnTo>
                    <a:lnTo>
                      <a:pt x="1725" y="338"/>
                    </a:lnTo>
                    <a:lnTo>
                      <a:pt x="1727" y="338"/>
                    </a:lnTo>
                    <a:lnTo>
                      <a:pt x="1727" y="340"/>
                    </a:lnTo>
                    <a:lnTo>
                      <a:pt x="1727" y="342"/>
                    </a:lnTo>
                    <a:lnTo>
                      <a:pt x="1728" y="346"/>
                    </a:lnTo>
                    <a:lnTo>
                      <a:pt x="1728" y="348"/>
                    </a:lnTo>
                    <a:lnTo>
                      <a:pt x="1728" y="350"/>
                    </a:lnTo>
                    <a:lnTo>
                      <a:pt x="1728" y="352"/>
                    </a:lnTo>
                    <a:lnTo>
                      <a:pt x="1728" y="354"/>
                    </a:lnTo>
                    <a:lnTo>
                      <a:pt x="1730" y="354"/>
                    </a:lnTo>
                    <a:lnTo>
                      <a:pt x="1730" y="352"/>
                    </a:lnTo>
                    <a:lnTo>
                      <a:pt x="1730" y="350"/>
                    </a:lnTo>
                    <a:lnTo>
                      <a:pt x="1730" y="348"/>
                    </a:lnTo>
                    <a:lnTo>
                      <a:pt x="1728" y="346"/>
                    </a:lnTo>
                    <a:lnTo>
                      <a:pt x="1728" y="342"/>
                    </a:lnTo>
                    <a:lnTo>
                      <a:pt x="1728" y="340"/>
                    </a:lnTo>
                    <a:lnTo>
                      <a:pt x="1730" y="340"/>
                    </a:lnTo>
                    <a:lnTo>
                      <a:pt x="1730" y="338"/>
                    </a:lnTo>
                    <a:lnTo>
                      <a:pt x="1730" y="337"/>
                    </a:lnTo>
                    <a:lnTo>
                      <a:pt x="1728" y="337"/>
                    </a:lnTo>
                    <a:lnTo>
                      <a:pt x="1727" y="337"/>
                    </a:lnTo>
                    <a:lnTo>
                      <a:pt x="1727" y="335"/>
                    </a:lnTo>
                    <a:lnTo>
                      <a:pt x="1725" y="335"/>
                    </a:lnTo>
                    <a:lnTo>
                      <a:pt x="1725" y="331"/>
                    </a:lnTo>
                    <a:lnTo>
                      <a:pt x="1725" y="329"/>
                    </a:lnTo>
                    <a:lnTo>
                      <a:pt x="1723" y="327"/>
                    </a:lnTo>
                    <a:lnTo>
                      <a:pt x="1723" y="325"/>
                    </a:lnTo>
                    <a:lnTo>
                      <a:pt x="1721" y="323"/>
                    </a:lnTo>
                    <a:lnTo>
                      <a:pt x="1725" y="323"/>
                    </a:lnTo>
                    <a:lnTo>
                      <a:pt x="1727" y="323"/>
                    </a:lnTo>
                    <a:lnTo>
                      <a:pt x="1728" y="323"/>
                    </a:lnTo>
                    <a:lnTo>
                      <a:pt x="1728" y="325"/>
                    </a:lnTo>
                    <a:lnTo>
                      <a:pt x="1730" y="325"/>
                    </a:lnTo>
                    <a:lnTo>
                      <a:pt x="1732" y="325"/>
                    </a:lnTo>
                    <a:lnTo>
                      <a:pt x="1734" y="325"/>
                    </a:lnTo>
                    <a:lnTo>
                      <a:pt x="1736" y="325"/>
                    </a:lnTo>
                    <a:lnTo>
                      <a:pt x="1738" y="327"/>
                    </a:lnTo>
                    <a:lnTo>
                      <a:pt x="1740" y="329"/>
                    </a:lnTo>
                    <a:lnTo>
                      <a:pt x="1742" y="331"/>
                    </a:lnTo>
                    <a:lnTo>
                      <a:pt x="1746" y="333"/>
                    </a:lnTo>
                    <a:lnTo>
                      <a:pt x="1748" y="335"/>
                    </a:lnTo>
                    <a:lnTo>
                      <a:pt x="1748" y="337"/>
                    </a:lnTo>
                    <a:lnTo>
                      <a:pt x="1750" y="338"/>
                    </a:lnTo>
                    <a:lnTo>
                      <a:pt x="1752" y="338"/>
                    </a:lnTo>
                    <a:lnTo>
                      <a:pt x="1752" y="340"/>
                    </a:lnTo>
                    <a:lnTo>
                      <a:pt x="1752" y="342"/>
                    </a:lnTo>
                    <a:lnTo>
                      <a:pt x="1754" y="342"/>
                    </a:lnTo>
                    <a:lnTo>
                      <a:pt x="1756" y="342"/>
                    </a:lnTo>
                    <a:lnTo>
                      <a:pt x="1758" y="342"/>
                    </a:lnTo>
                    <a:lnTo>
                      <a:pt x="1760" y="342"/>
                    </a:lnTo>
                    <a:lnTo>
                      <a:pt x="1760" y="340"/>
                    </a:lnTo>
                    <a:lnTo>
                      <a:pt x="1760" y="338"/>
                    </a:lnTo>
                    <a:lnTo>
                      <a:pt x="1758" y="337"/>
                    </a:lnTo>
                    <a:lnTo>
                      <a:pt x="1760" y="335"/>
                    </a:lnTo>
                    <a:lnTo>
                      <a:pt x="1762" y="338"/>
                    </a:lnTo>
                    <a:lnTo>
                      <a:pt x="1762" y="340"/>
                    </a:lnTo>
                    <a:lnTo>
                      <a:pt x="1763" y="342"/>
                    </a:lnTo>
                    <a:lnTo>
                      <a:pt x="1765" y="342"/>
                    </a:lnTo>
                    <a:lnTo>
                      <a:pt x="1765" y="344"/>
                    </a:lnTo>
                    <a:lnTo>
                      <a:pt x="1763" y="344"/>
                    </a:lnTo>
                    <a:lnTo>
                      <a:pt x="1763" y="342"/>
                    </a:lnTo>
                    <a:lnTo>
                      <a:pt x="1762" y="342"/>
                    </a:lnTo>
                    <a:lnTo>
                      <a:pt x="1762" y="344"/>
                    </a:lnTo>
                    <a:lnTo>
                      <a:pt x="1760" y="344"/>
                    </a:lnTo>
                    <a:lnTo>
                      <a:pt x="1758" y="344"/>
                    </a:lnTo>
                    <a:lnTo>
                      <a:pt x="1756" y="344"/>
                    </a:lnTo>
                    <a:lnTo>
                      <a:pt x="1754" y="346"/>
                    </a:lnTo>
                    <a:lnTo>
                      <a:pt x="1756" y="348"/>
                    </a:lnTo>
                    <a:lnTo>
                      <a:pt x="1758" y="348"/>
                    </a:lnTo>
                    <a:lnTo>
                      <a:pt x="1760" y="346"/>
                    </a:lnTo>
                    <a:lnTo>
                      <a:pt x="1760" y="348"/>
                    </a:lnTo>
                    <a:lnTo>
                      <a:pt x="1762" y="348"/>
                    </a:lnTo>
                    <a:lnTo>
                      <a:pt x="1763" y="352"/>
                    </a:lnTo>
                    <a:lnTo>
                      <a:pt x="1763" y="354"/>
                    </a:lnTo>
                    <a:lnTo>
                      <a:pt x="1763" y="356"/>
                    </a:lnTo>
                    <a:lnTo>
                      <a:pt x="1767" y="358"/>
                    </a:lnTo>
                    <a:lnTo>
                      <a:pt x="1769" y="358"/>
                    </a:lnTo>
                    <a:lnTo>
                      <a:pt x="1769" y="362"/>
                    </a:lnTo>
                    <a:lnTo>
                      <a:pt x="1771" y="362"/>
                    </a:lnTo>
                    <a:lnTo>
                      <a:pt x="1775" y="362"/>
                    </a:lnTo>
                    <a:lnTo>
                      <a:pt x="1777" y="364"/>
                    </a:lnTo>
                    <a:lnTo>
                      <a:pt x="1777" y="366"/>
                    </a:lnTo>
                    <a:lnTo>
                      <a:pt x="1777" y="368"/>
                    </a:lnTo>
                    <a:lnTo>
                      <a:pt x="1779" y="368"/>
                    </a:lnTo>
                    <a:lnTo>
                      <a:pt x="1781" y="368"/>
                    </a:lnTo>
                    <a:lnTo>
                      <a:pt x="1783" y="370"/>
                    </a:lnTo>
                    <a:lnTo>
                      <a:pt x="1785" y="370"/>
                    </a:lnTo>
                    <a:lnTo>
                      <a:pt x="1785" y="368"/>
                    </a:lnTo>
                    <a:lnTo>
                      <a:pt x="1785" y="366"/>
                    </a:lnTo>
                    <a:lnTo>
                      <a:pt x="1787" y="366"/>
                    </a:lnTo>
                    <a:lnTo>
                      <a:pt x="1789" y="370"/>
                    </a:lnTo>
                    <a:lnTo>
                      <a:pt x="1789" y="371"/>
                    </a:lnTo>
                    <a:lnTo>
                      <a:pt x="1789" y="373"/>
                    </a:lnTo>
                    <a:lnTo>
                      <a:pt x="1791" y="373"/>
                    </a:lnTo>
                    <a:lnTo>
                      <a:pt x="1793" y="373"/>
                    </a:lnTo>
                    <a:lnTo>
                      <a:pt x="1795" y="371"/>
                    </a:lnTo>
                    <a:lnTo>
                      <a:pt x="1798" y="370"/>
                    </a:lnTo>
                    <a:lnTo>
                      <a:pt x="1798" y="368"/>
                    </a:lnTo>
                    <a:lnTo>
                      <a:pt x="1800" y="366"/>
                    </a:lnTo>
                    <a:lnTo>
                      <a:pt x="1802" y="362"/>
                    </a:lnTo>
                    <a:lnTo>
                      <a:pt x="1802" y="360"/>
                    </a:lnTo>
                    <a:lnTo>
                      <a:pt x="1804" y="358"/>
                    </a:lnTo>
                    <a:lnTo>
                      <a:pt x="1806" y="358"/>
                    </a:lnTo>
                    <a:lnTo>
                      <a:pt x="1808" y="358"/>
                    </a:lnTo>
                    <a:lnTo>
                      <a:pt x="1806" y="358"/>
                    </a:lnTo>
                    <a:lnTo>
                      <a:pt x="1804" y="358"/>
                    </a:lnTo>
                    <a:lnTo>
                      <a:pt x="1804" y="356"/>
                    </a:lnTo>
                    <a:lnTo>
                      <a:pt x="1806" y="350"/>
                    </a:lnTo>
                    <a:lnTo>
                      <a:pt x="1808" y="350"/>
                    </a:lnTo>
                    <a:lnTo>
                      <a:pt x="1810" y="344"/>
                    </a:lnTo>
                    <a:lnTo>
                      <a:pt x="1814" y="338"/>
                    </a:lnTo>
                    <a:lnTo>
                      <a:pt x="1816" y="338"/>
                    </a:lnTo>
                    <a:lnTo>
                      <a:pt x="1818" y="337"/>
                    </a:lnTo>
                    <a:lnTo>
                      <a:pt x="1818" y="340"/>
                    </a:lnTo>
                    <a:lnTo>
                      <a:pt x="1818" y="342"/>
                    </a:lnTo>
                    <a:lnTo>
                      <a:pt x="1820" y="342"/>
                    </a:lnTo>
                    <a:lnTo>
                      <a:pt x="1820" y="344"/>
                    </a:lnTo>
                    <a:lnTo>
                      <a:pt x="1822" y="344"/>
                    </a:lnTo>
                    <a:lnTo>
                      <a:pt x="1822" y="346"/>
                    </a:lnTo>
                    <a:lnTo>
                      <a:pt x="1824" y="348"/>
                    </a:lnTo>
                    <a:lnTo>
                      <a:pt x="1828" y="350"/>
                    </a:lnTo>
                    <a:lnTo>
                      <a:pt x="1829" y="350"/>
                    </a:lnTo>
                    <a:lnTo>
                      <a:pt x="1829" y="352"/>
                    </a:lnTo>
                    <a:lnTo>
                      <a:pt x="1831" y="352"/>
                    </a:lnTo>
                    <a:lnTo>
                      <a:pt x="1833" y="352"/>
                    </a:lnTo>
                    <a:lnTo>
                      <a:pt x="1837" y="354"/>
                    </a:lnTo>
                    <a:lnTo>
                      <a:pt x="1843" y="354"/>
                    </a:lnTo>
                    <a:lnTo>
                      <a:pt x="1845" y="354"/>
                    </a:lnTo>
                    <a:lnTo>
                      <a:pt x="1849" y="352"/>
                    </a:lnTo>
                    <a:lnTo>
                      <a:pt x="1851" y="352"/>
                    </a:lnTo>
                    <a:lnTo>
                      <a:pt x="1851" y="350"/>
                    </a:lnTo>
                    <a:lnTo>
                      <a:pt x="1855" y="350"/>
                    </a:lnTo>
                    <a:lnTo>
                      <a:pt x="1857" y="348"/>
                    </a:lnTo>
                    <a:lnTo>
                      <a:pt x="1859" y="348"/>
                    </a:lnTo>
                    <a:lnTo>
                      <a:pt x="1859" y="350"/>
                    </a:lnTo>
                    <a:lnTo>
                      <a:pt x="1861" y="350"/>
                    </a:lnTo>
                    <a:lnTo>
                      <a:pt x="1861" y="348"/>
                    </a:lnTo>
                    <a:lnTo>
                      <a:pt x="1863" y="346"/>
                    </a:lnTo>
                    <a:lnTo>
                      <a:pt x="1866" y="346"/>
                    </a:lnTo>
                    <a:lnTo>
                      <a:pt x="1868" y="346"/>
                    </a:lnTo>
                    <a:lnTo>
                      <a:pt x="1870" y="346"/>
                    </a:lnTo>
                    <a:lnTo>
                      <a:pt x="1872" y="346"/>
                    </a:lnTo>
                    <a:lnTo>
                      <a:pt x="1872" y="348"/>
                    </a:lnTo>
                    <a:lnTo>
                      <a:pt x="1874" y="348"/>
                    </a:lnTo>
                    <a:lnTo>
                      <a:pt x="1876" y="348"/>
                    </a:lnTo>
                    <a:lnTo>
                      <a:pt x="1878" y="348"/>
                    </a:lnTo>
                    <a:lnTo>
                      <a:pt x="1880" y="350"/>
                    </a:lnTo>
                    <a:lnTo>
                      <a:pt x="1882" y="350"/>
                    </a:lnTo>
                    <a:lnTo>
                      <a:pt x="1884" y="350"/>
                    </a:lnTo>
                    <a:lnTo>
                      <a:pt x="1884" y="352"/>
                    </a:lnTo>
                    <a:lnTo>
                      <a:pt x="1888" y="352"/>
                    </a:lnTo>
                    <a:lnTo>
                      <a:pt x="1890" y="354"/>
                    </a:lnTo>
                    <a:lnTo>
                      <a:pt x="1894" y="356"/>
                    </a:lnTo>
                    <a:lnTo>
                      <a:pt x="1896" y="358"/>
                    </a:lnTo>
                    <a:lnTo>
                      <a:pt x="1897" y="358"/>
                    </a:lnTo>
                    <a:lnTo>
                      <a:pt x="1897" y="360"/>
                    </a:lnTo>
                    <a:lnTo>
                      <a:pt x="1899" y="362"/>
                    </a:lnTo>
                    <a:lnTo>
                      <a:pt x="1901" y="362"/>
                    </a:lnTo>
                    <a:lnTo>
                      <a:pt x="1903" y="362"/>
                    </a:lnTo>
                    <a:lnTo>
                      <a:pt x="1901" y="360"/>
                    </a:lnTo>
                    <a:lnTo>
                      <a:pt x="1899" y="360"/>
                    </a:lnTo>
                    <a:lnTo>
                      <a:pt x="1897" y="358"/>
                    </a:lnTo>
                    <a:lnTo>
                      <a:pt x="1899" y="358"/>
                    </a:lnTo>
                    <a:lnTo>
                      <a:pt x="1901" y="358"/>
                    </a:lnTo>
                    <a:lnTo>
                      <a:pt x="1903" y="358"/>
                    </a:lnTo>
                    <a:lnTo>
                      <a:pt x="1905" y="358"/>
                    </a:lnTo>
                    <a:lnTo>
                      <a:pt x="1903" y="356"/>
                    </a:lnTo>
                    <a:lnTo>
                      <a:pt x="1901" y="356"/>
                    </a:lnTo>
                    <a:lnTo>
                      <a:pt x="1903" y="356"/>
                    </a:lnTo>
                    <a:lnTo>
                      <a:pt x="1905" y="356"/>
                    </a:lnTo>
                    <a:lnTo>
                      <a:pt x="1903" y="356"/>
                    </a:lnTo>
                    <a:lnTo>
                      <a:pt x="1901" y="356"/>
                    </a:lnTo>
                    <a:lnTo>
                      <a:pt x="1899" y="354"/>
                    </a:lnTo>
                    <a:lnTo>
                      <a:pt x="1901" y="352"/>
                    </a:lnTo>
                    <a:lnTo>
                      <a:pt x="1903" y="350"/>
                    </a:lnTo>
                    <a:lnTo>
                      <a:pt x="1903" y="348"/>
                    </a:lnTo>
                    <a:lnTo>
                      <a:pt x="1905" y="348"/>
                    </a:lnTo>
                    <a:lnTo>
                      <a:pt x="1909" y="346"/>
                    </a:lnTo>
                    <a:lnTo>
                      <a:pt x="1909" y="348"/>
                    </a:lnTo>
                    <a:lnTo>
                      <a:pt x="1909" y="350"/>
                    </a:lnTo>
                    <a:lnTo>
                      <a:pt x="1911" y="348"/>
                    </a:lnTo>
                    <a:lnTo>
                      <a:pt x="1911" y="346"/>
                    </a:lnTo>
                    <a:lnTo>
                      <a:pt x="1913" y="346"/>
                    </a:lnTo>
                    <a:lnTo>
                      <a:pt x="1915" y="346"/>
                    </a:lnTo>
                    <a:lnTo>
                      <a:pt x="1919" y="348"/>
                    </a:lnTo>
                    <a:lnTo>
                      <a:pt x="1919" y="350"/>
                    </a:lnTo>
                    <a:lnTo>
                      <a:pt x="1921" y="352"/>
                    </a:lnTo>
                    <a:lnTo>
                      <a:pt x="1923" y="352"/>
                    </a:lnTo>
                    <a:lnTo>
                      <a:pt x="1925" y="352"/>
                    </a:lnTo>
                    <a:lnTo>
                      <a:pt x="1925" y="350"/>
                    </a:lnTo>
                    <a:lnTo>
                      <a:pt x="1927" y="350"/>
                    </a:lnTo>
                    <a:lnTo>
                      <a:pt x="1929" y="350"/>
                    </a:lnTo>
                    <a:lnTo>
                      <a:pt x="1930" y="352"/>
                    </a:lnTo>
                    <a:lnTo>
                      <a:pt x="1932" y="350"/>
                    </a:lnTo>
                    <a:lnTo>
                      <a:pt x="1932" y="348"/>
                    </a:lnTo>
                    <a:lnTo>
                      <a:pt x="1930" y="348"/>
                    </a:lnTo>
                    <a:lnTo>
                      <a:pt x="1930" y="346"/>
                    </a:lnTo>
                    <a:lnTo>
                      <a:pt x="1930" y="344"/>
                    </a:lnTo>
                    <a:lnTo>
                      <a:pt x="1929" y="342"/>
                    </a:lnTo>
                    <a:lnTo>
                      <a:pt x="1930" y="340"/>
                    </a:lnTo>
                    <a:lnTo>
                      <a:pt x="1929" y="338"/>
                    </a:lnTo>
                    <a:lnTo>
                      <a:pt x="1927" y="338"/>
                    </a:lnTo>
                    <a:lnTo>
                      <a:pt x="1925" y="337"/>
                    </a:lnTo>
                    <a:lnTo>
                      <a:pt x="1923" y="337"/>
                    </a:lnTo>
                    <a:lnTo>
                      <a:pt x="1925" y="337"/>
                    </a:lnTo>
                    <a:lnTo>
                      <a:pt x="1927" y="337"/>
                    </a:lnTo>
                    <a:lnTo>
                      <a:pt x="1929" y="337"/>
                    </a:lnTo>
                    <a:lnTo>
                      <a:pt x="1930" y="335"/>
                    </a:lnTo>
                    <a:lnTo>
                      <a:pt x="1929" y="335"/>
                    </a:lnTo>
                    <a:lnTo>
                      <a:pt x="1930" y="333"/>
                    </a:lnTo>
                    <a:lnTo>
                      <a:pt x="1932" y="331"/>
                    </a:lnTo>
                    <a:lnTo>
                      <a:pt x="1934" y="331"/>
                    </a:lnTo>
                    <a:lnTo>
                      <a:pt x="1936" y="331"/>
                    </a:lnTo>
                    <a:lnTo>
                      <a:pt x="1938" y="331"/>
                    </a:lnTo>
                    <a:lnTo>
                      <a:pt x="1938" y="329"/>
                    </a:lnTo>
                    <a:lnTo>
                      <a:pt x="1936" y="329"/>
                    </a:lnTo>
                    <a:lnTo>
                      <a:pt x="1934" y="329"/>
                    </a:lnTo>
                    <a:lnTo>
                      <a:pt x="1932" y="329"/>
                    </a:lnTo>
                    <a:lnTo>
                      <a:pt x="1930" y="329"/>
                    </a:lnTo>
                    <a:lnTo>
                      <a:pt x="1929" y="329"/>
                    </a:lnTo>
                    <a:lnTo>
                      <a:pt x="1927" y="329"/>
                    </a:lnTo>
                    <a:lnTo>
                      <a:pt x="1925" y="331"/>
                    </a:lnTo>
                    <a:lnTo>
                      <a:pt x="1923" y="331"/>
                    </a:lnTo>
                    <a:lnTo>
                      <a:pt x="1921" y="331"/>
                    </a:lnTo>
                    <a:lnTo>
                      <a:pt x="1921" y="329"/>
                    </a:lnTo>
                    <a:lnTo>
                      <a:pt x="1919" y="329"/>
                    </a:lnTo>
                    <a:lnTo>
                      <a:pt x="1921" y="327"/>
                    </a:lnTo>
                    <a:lnTo>
                      <a:pt x="1921" y="325"/>
                    </a:lnTo>
                    <a:lnTo>
                      <a:pt x="1923" y="323"/>
                    </a:lnTo>
                    <a:lnTo>
                      <a:pt x="1927" y="321"/>
                    </a:lnTo>
                    <a:lnTo>
                      <a:pt x="1929" y="321"/>
                    </a:lnTo>
                    <a:lnTo>
                      <a:pt x="1930" y="321"/>
                    </a:lnTo>
                    <a:lnTo>
                      <a:pt x="1932" y="321"/>
                    </a:lnTo>
                    <a:lnTo>
                      <a:pt x="1934" y="321"/>
                    </a:lnTo>
                    <a:lnTo>
                      <a:pt x="1936" y="321"/>
                    </a:lnTo>
                    <a:lnTo>
                      <a:pt x="1940" y="321"/>
                    </a:lnTo>
                    <a:lnTo>
                      <a:pt x="1944" y="321"/>
                    </a:lnTo>
                    <a:lnTo>
                      <a:pt x="1948" y="319"/>
                    </a:lnTo>
                    <a:lnTo>
                      <a:pt x="1950" y="319"/>
                    </a:lnTo>
                    <a:lnTo>
                      <a:pt x="1950" y="317"/>
                    </a:lnTo>
                    <a:lnTo>
                      <a:pt x="1950" y="315"/>
                    </a:lnTo>
                    <a:lnTo>
                      <a:pt x="1950" y="313"/>
                    </a:lnTo>
                    <a:lnTo>
                      <a:pt x="1948" y="313"/>
                    </a:lnTo>
                    <a:lnTo>
                      <a:pt x="1944" y="311"/>
                    </a:lnTo>
                    <a:lnTo>
                      <a:pt x="1944" y="309"/>
                    </a:lnTo>
                    <a:lnTo>
                      <a:pt x="1944" y="307"/>
                    </a:lnTo>
                    <a:lnTo>
                      <a:pt x="1946" y="309"/>
                    </a:lnTo>
                    <a:lnTo>
                      <a:pt x="1950" y="309"/>
                    </a:lnTo>
                    <a:lnTo>
                      <a:pt x="1956" y="309"/>
                    </a:lnTo>
                    <a:lnTo>
                      <a:pt x="1958" y="311"/>
                    </a:lnTo>
                    <a:lnTo>
                      <a:pt x="1960" y="311"/>
                    </a:lnTo>
                    <a:lnTo>
                      <a:pt x="1964" y="313"/>
                    </a:lnTo>
                    <a:lnTo>
                      <a:pt x="1965" y="313"/>
                    </a:lnTo>
                    <a:lnTo>
                      <a:pt x="1967" y="313"/>
                    </a:lnTo>
                    <a:lnTo>
                      <a:pt x="1971" y="313"/>
                    </a:lnTo>
                    <a:lnTo>
                      <a:pt x="1975" y="315"/>
                    </a:lnTo>
                    <a:lnTo>
                      <a:pt x="1977" y="313"/>
                    </a:lnTo>
                    <a:lnTo>
                      <a:pt x="1979" y="315"/>
                    </a:lnTo>
                    <a:lnTo>
                      <a:pt x="1981" y="315"/>
                    </a:lnTo>
                    <a:lnTo>
                      <a:pt x="1983" y="315"/>
                    </a:lnTo>
                    <a:lnTo>
                      <a:pt x="1985" y="315"/>
                    </a:lnTo>
                    <a:lnTo>
                      <a:pt x="1987" y="315"/>
                    </a:lnTo>
                    <a:lnTo>
                      <a:pt x="1989" y="315"/>
                    </a:lnTo>
                    <a:lnTo>
                      <a:pt x="1991" y="315"/>
                    </a:lnTo>
                    <a:lnTo>
                      <a:pt x="1993" y="315"/>
                    </a:lnTo>
                    <a:lnTo>
                      <a:pt x="1995" y="315"/>
                    </a:lnTo>
                    <a:lnTo>
                      <a:pt x="1997" y="315"/>
                    </a:lnTo>
                    <a:lnTo>
                      <a:pt x="1998" y="315"/>
                    </a:lnTo>
                    <a:lnTo>
                      <a:pt x="2000" y="315"/>
                    </a:lnTo>
                    <a:lnTo>
                      <a:pt x="2004" y="315"/>
                    </a:lnTo>
                    <a:lnTo>
                      <a:pt x="2006" y="317"/>
                    </a:lnTo>
                    <a:lnTo>
                      <a:pt x="2008" y="317"/>
                    </a:lnTo>
                    <a:lnTo>
                      <a:pt x="2010" y="317"/>
                    </a:lnTo>
                    <a:lnTo>
                      <a:pt x="2016" y="317"/>
                    </a:lnTo>
                    <a:lnTo>
                      <a:pt x="2018" y="319"/>
                    </a:lnTo>
                    <a:lnTo>
                      <a:pt x="2022" y="319"/>
                    </a:lnTo>
                    <a:lnTo>
                      <a:pt x="2024" y="319"/>
                    </a:lnTo>
                    <a:lnTo>
                      <a:pt x="2028" y="321"/>
                    </a:lnTo>
                    <a:lnTo>
                      <a:pt x="2030" y="321"/>
                    </a:lnTo>
                    <a:lnTo>
                      <a:pt x="2032" y="321"/>
                    </a:lnTo>
                    <a:lnTo>
                      <a:pt x="2033" y="321"/>
                    </a:lnTo>
                    <a:lnTo>
                      <a:pt x="2035" y="323"/>
                    </a:lnTo>
                    <a:lnTo>
                      <a:pt x="2039" y="323"/>
                    </a:lnTo>
                    <a:lnTo>
                      <a:pt x="2041" y="325"/>
                    </a:lnTo>
                    <a:lnTo>
                      <a:pt x="2043" y="325"/>
                    </a:lnTo>
                    <a:lnTo>
                      <a:pt x="2045" y="325"/>
                    </a:lnTo>
                    <a:lnTo>
                      <a:pt x="2043" y="325"/>
                    </a:lnTo>
                    <a:lnTo>
                      <a:pt x="2041" y="325"/>
                    </a:lnTo>
                    <a:lnTo>
                      <a:pt x="2039" y="325"/>
                    </a:lnTo>
                    <a:lnTo>
                      <a:pt x="2037" y="325"/>
                    </a:lnTo>
                    <a:lnTo>
                      <a:pt x="2033" y="325"/>
                    </a:lnTo>
                    <a:lnTo>
                      <a:pt x="2032" y="325"/>
                    </a:lnTo>
                    <a:lnTo>
                      <a:pt x="2030" y="325"/>
                    </a:lnTo>
                    <a:lnTo>
                      <a:pt x="2028" y="325"/>
                    </a:lnTo>
                    <a:lnTo>
                      <a:pt x="2022" y="325"/>
                    </a:lnTo>
                    <a:lnTo>
                      <a:pt x="2020" y="325"/>
                    </a:lnTo>
                    <a:lnTo>
                      <a:pt x="2020" y="323"/>
                    </a:lnTo>
                    <a:lnTo>
                      <a:pt x="2018" y="323"/>
                    </a:lnTo>
                    <a:lnTo>
                      <a:pt x="2014" y="323"/>
                    </a:lnTo>
                    <a:lnTo>
                      <a:pt x="2012" y="323"/>
                    </a:lnTo>
                    <a:lnTo>
                      <a:pt x="2010" y="323"/>
                    </a:lnTo>
                    <a:lnTo>
                      <a:pt x="2010" y="325"/>
                    </a:lnTo>
                    <a:lnTo>
                      <a:pt x="2008" y="327"/>
                    </a:lnTo>
                    <a:lnTo>
                      <a:pt x="2006" y="329"/>
                    </a:lnTo>
                    <a:lnTo>
                      <a:pt x="2006" y="327"/>
                    </a:lnTo>
                    <a:lnTo>
                      <a:pt x="2004" y="327"/>
                    </a:lnTo>
                    <a:lnTo>
                      <a:pt x="2002" y="327"/>
                    </a:lnTo>
                    <a:lnTo>
                      <a:pt x="2000" y="327"/>
                    </a:lnTo>
                    <a:lnTo>
                      <a:pt x="2002" y="329"/>
                    </a:lnTo>
                    <a:lnTo>
                      <a:pt x="2004" y="329"/>
                    </a:lnTo>
                    <a:lnTo>
                      <a:pt x="2004" y="331"/>
                    </a:lnTo>
                    <a:lnTo>
                      <a:pt x="2006" y="331"/>
                    </a:lnTo>
                    <a:lnTo>
                      <a:pt x="2008" y="331"/>
                    </a:lnTo>
                    <a:lnTo>
                      <a:pt x="2008" y="329"/>
                    </a:lnTo>
                    <a:lnTo>
                      <a:pt x="2010" y="329"/>
                    </a:lnTo>
                    <a:lnTo>
                      <a:pt x="2012" y="329"/>
                    </a:lnTo>
                    <a:lnTo>
                      <a:pt x="2016" y="327"/>
                    </a:lnTo>
                    <a:lnTo>
                      <a:pt x="2018" y="327"/>
                    </a:lnTo>
                    <a:lnTo>
                      <a:pt x="2022" y="327"/>
                    </a:lnTo>
                    <a:lnTo>
                      <a:pt x="2024" y="327"/>
                    </a:lnTo>
                    <a:lnTo>
                      <a:pt x="2026" y="327"/>
                    </a:lnTo>
                    <a:lnTo>
                      <a:pt x="2028" y="327"/>
                    </a:lnTo>
                    <a:lnTo>
                      <a:pt x="2030" y="327"/>
                    </a:lnTo>
                    <a:lnTo>
                      <a:pt x="2032" y="327"/>
                    </a:lnTo>
                    <a:lnTo>
                      <a:pt x="2037" y="327"/>
                    </a:lnTo>
                    <a:lnTo>
                      <a:pt x="2039" y="327"/>
                    </a:lnTo>
                    <a:lnTo>
                      <a:pt x="2041" y="327"/>
                    </a:lnTo>
                    <a:lnTo>
                      <a:pt x="2045" y="327"/>
                    </a:lnTo>
                    <a:lnTo>
                      <a:pt x="2045" y="329"/>
                    </a:lnTo>
                    <a:lnTo>
                      <a:pt x="2043" y="329"/>
                    </a:lnTo>
                    <a:lnTo>
                      <a:pt x="2041" y="331"/>
                    </a:lnTo>
                    <a:lnTo>
                      <a:pt x="2037" y="335"/>
                    </a:lnTo>
                    <a:lnTo>
                      <a:pt x="2035" y="335"/>
                    </a:lnTo>
                    <a:lnTo>
                      <a:pt x="2035" y="337"/>
                    </a:lnTo>
                    <a:lnTo>
                      <a:pt x="2033" y="337"/>
                    </a:lnTo>
                    <a:lnTo>
                      <a:pt x="2032" y="338"/>
                    </a:lnTo>
                    <a:lnTo>
                      <a:pt x="2030" y="340"/>
                    </a:lnTo>
                    <a:lnTo>
                      <a:pt x="2032" y="335"/>
                    </a:lnTo>
                    <a:lnTo>
                      <a:pt x="2033" y="335"/>
                    </a:lnTo>
                    <a:lnTo>
                      <a:pt x="2035" y="333"/>
                    </a:lnTo>
                    <a:lnTo>
                      <a:pt x="2035" y="331"/>
                    </a:lnTo>
                    <a:lnTo>
                      <a:pt x="2033" y="331"/>
                    </a:lnTo>
                    <a:lnTo>
                      <a:pt x="2032" y="331"/>
                    </a:lnTo>
                    <a:lnTo>
                      <a:pt x="2030" y="333"/>
                    </a:lnTo>
                    <a:lnTo>
                      <a:pt x="2030" y="331"/>
                    </a:lnTo>
                    <a:lnTo>
                      <a:pt x="2030" y="329"/>
                    </a:lnTo>
                    <a:lnTo>
                      <a:pt x="2028" y="329"/>
                    </a:lnTo>
                    <a:lnTo>
                      <a:pt x="2026" y="329"/>
                    </a:lnTo>
                    <a:lnTo>
                      <a:pt x="2024" y="329"/>
                    </a:lnTo>
                    <a:lnTo>
                      <a:pt x="2026" y="329"/>
                    </a:lnTo>
                    <a:lnTo>
                      <a:pt x="2026" y="331"/>
                    </a:lnTo>
                    <a:lnTo>
                      <a:pt x="2026" y="333"/>
                    </a:lnTo>
                    <a:lnTo>
                      <a:pt x="2024" y="333"/>
                    </a:lnTo>
                    <a:lnTo>
                      <a:pt x="2026" y="335"/>
                    </a:lnTo>
                    <a:lnTo>
                      <a:pt x="2028" y="335"/>
                    </a:lnTo>
                    <a:lnTo>
                      <a:pt x="2028" y="337"/>
                    </a:lnTo>
                    <a:lnTo>
                      <a:pt x="2028" y="338"/>
                    </a:lnTo>
                    <a:lnTo>
                      <a:pt x="2026" y="338"/>
                    </a:lnTo>
                    <a:lnTo>
                      <a:pt x="2022" y="338"/>
                    </a:lnTo>
                    <a:lnTo>
                      <a:pt x="2020" y="338"/>
                    </a:lnTo>
                    <a:lnTo>
                      <a:pt x="2018" y="338"/>
                    </a:lnTo>
                    <a:lnTo>
                      <a:pt x="2014" y="337"/>
                    </a:lnTo>
                    <a:lnTo>
                      <a:pt x="2014" y="338"/>
                    </a:lnTo>
                    <a:lnTo>
                      <a:pt x="2016" y="338"/>
                    </a:lnTo>
                    <a:lnTo>
                      <a:pt x="2018" y="340"/>
                    </a:lnTo>
                    <a:lnTo>
                      <a:pt x="2016" y="342"/>
                    </a:lnTo>
                    <a:lnTo>
                      <a:pt x="2014" y="342"/>
                    </a:lnTo>
                    <a:lnTo>
                      <a:pt x="2012" y="342"/>
                    </a:lnTo>
                    <a:lnTo>
                      <a:pt x="2012" y="344"/>
                    </a:lnTo>
                    <a:lnTo>
                      <a:pt x="2014" y="344"/>
                    </a:lnTo>
                    <a:lnTo>
                      <a:pt x="2016" y="344"/>
                    </a:lnTo>
                    <a:lnTo>
                      <a:pt x="2018" y="344"/>
                    </a:lnTo>
                    <a:lnTo>
                      <a:pt x="2020" y="344"/>
                    </a:lnTo>
                    <a:lnTo>
                      <a:pt x="2020" y="346"/>
                    </a:lnTo>
                    <a:lnTo>
                      <a:pt x="2020" y="344"/>
                    </a:lnTo>
                    <a:lnTo>
                      <a:pt x="2022" y="344"/>
                    </a:lnTo>
                    <a:lnTo>
                      <a:pt x="2024" y="344"/>
                    </a:lnTo>
                    <a:lnTo>
                      <a:pt x="2024" y="342"/>
                    </a:lnTo>
                    <a:lnTo>
                      <a:pt x="2026" y="344"/>
                    </a:lnTo>
                    <a:lnTo>
                      <a:pt x="2028" y="342"/>
                    </a:lnTo>
                    <a:lnTo>
                      <a:pt x="2032" y="342"/>
                    </a:lnTo>
                    <a:lnTo>
                      <a:pt x="2033" y="340"/>
                    </a:lnTo>
                    <a:lnTo>
                      <a:pt x="2035" y="338"/>
                    </a:lnTo>
                    <a:lnTo>
                      <a:pt x="2039" y="335"/>
                    </a:lnTo>
                    <a:lnTo>
                      <a:pt x="2043" y="333"/>
                    </a:lnTo>
                    <a:lnTo>
                      <a:pt x="2047" y="327"/>
                    </a:lnTo>
                    <a:lnTo>
                      <a:pt x="2049" y="327"/>
                    </a:lnTo>
                    <a:lnTo>
                      <a:pt x="2049" y="325"/>
                    </a:lnTo>
                    <a:lnTo>
                      <a:pt x="2051" y="325"/>
                    </a:lnTo>
                    <a:lnTo>
                      <a:pt x="2057" y="325"/>
                    </a:lnTo>
                    <a:lnTo>
                      <a:pt x="2061" y="325"/>
                    </a:lnTo>
                    <a:lnTo>
                      <a:pt x="2065" y="325"/>
                    </a:lnTo>
                    <a:lnTo>
                      <a:pt x="2066" y="325"/>
                    </a:lnTo>
                    <a:lnTo>
                      <a:pt x="2070" y="327"/>
                    </a:lnTo>
                    <a:lnTo>
                      <a:pt x="2072" y="327"/>
                    </a:lnTo>
                    <a:lnTo>
                      <a:pt x="2074" y="327"/>
                    </a:lnTo>
                    <a:lnTo>
                      <a:pt x="2078" y="329"/>
                    </a:lnTo>
                    <a:lnTo>
                      <a:pt x="2080" y="329"/>
                    </a:lnTo>
                    <a:lnTo>
                      <a:pt x="2082" y="329"/>
                    </a:lnTo>
                    <a:lnTo>
                      <a:pt x="2084" y="331"/>
                    </a:lnTo>
                    <a:lnTo>
                      <a:pt x="2086" y="331"/>
                    </a:lnTo>
                    <a:lnTo>
                      <a:pt x="2088" y="331"/>
                    </a:lnTo>
                    <a:lnTo>
                      <a:pt x="2090" y="333"/>
                    </a:lnTo>
                    <a:lnTo>
                      <a:pt x="2094" y="335"/>
                    </a:lnTo>
                    <a:lnTo>
                      <a:pt x="2096" y="337"/>
                    </a:lnTo>
                    <a:lnTo>
                      <a:pt x="2096" y="338"/>
                    </a:lnTo>
                    <a:lnTo>
                      <a:pt x="2096" y="340"/>
                    </a:lnTo>
                    <a:lnTo>
                      <a:pt x="2092" y="342"/>
                    </a:lnTo>
                    <a:lnTo>
                      <a:pt x="2090" y="342"/>
                    </a:lnTo>
                    <a:lnTo>
                      <a:pt x="2088" y="342"/>
                    </a:lnTo>
                    <a:lnTo>
                      <a:pt x="2086" y="338"/>
                    </a:lnTo>
                    <a:lnTo>
                      <a:pt x="2084" y="338"/>
                    </a:lnTo>
                    <a:lnTo>
                      <a:pt x="2082" y="340"/>
                    </a:lnTo>
                    <a:lnTo>
                      <a:pt x="2082" y="342"/>
                    </a:lnTo>
                    <a:lnTo>
                      <a:pt x="2080" y="342"/>
                    </a:lnTo>
                    <a:lnTo>
                      <a:pt x="2078" y="342"/>
                    </a:lnTo>
                    <a:lnTo>
                      <a:pt x="2076" y="340"/>
                    </a:lnTo>
                    <a:lnTo>
                      <a:pt x="2078" y="342"/>
                    </a:lnTo>
                    <a:lnTo>
                      <a:pt x="2080" y="342"/>
                    </a:lnTo>
                    <a:lnTo>
                      <a:pt x="2078" y="344"/>
                    </a:lnTo>
                    <a:lnTo>
                      <a:pt x="2076" y="344"/>
                    </a:lnTo>
                    <a:lnTo>
                      <a:pt x="2078" y="346"/>
                    </a:lnTo>
                    <a:lnTo>
                      <a:pt x="2080" y="344"/>
                    </a:lnTo>
                    <a:lnTo>
                      <a:pt x="2084" y="344"/>
                    </a:lnTo>
                    <a:lnTo>
                      <a:pt x="2086" y="346"/>
                    </a:lnTo>
                    <a:lnTo>
                      <a:pt x="2088" y="346"/>
                    </a:lnTo>
                    <a:lnTo>
                      <a:pt x="2090" y="346"/>
                    </a:lnTo>
                    <a:lnTo>
                      <a:pt x="2092" y="346"/>
                    </a:lnTo>
                    <a:lnTo>
                      <a:pt x="2094" y="346"/>
                    </a:lnTo>
                    <a:lnTo>
                      <a:pt x="2098" y="348"/>
                    </a:lnTo>
                    <a:lnTo>
                      <a:pt x="2096" y="348"/>
                    </a:lnTo>
                    <a:lnTo>
                      <a:pt x="2094" y="348"/>
                    </a:lnTo>
                    <a:lnTo>
                      <a:pt x="2094" y="350"/>
                    </a:lnTo>
                    <a:lnTo>
                      <a:pt x="2094" y="352"/>
                    </a:lnTo>
                    <a:lnTo>
                      <a:pt x="2094" y="350"/>
                    </a:lnTo>
                    <a:lnTo>
                      <a:pt x="2096" y="350"/>
                    </a:lnTo>
                    <a:lnTo>
                      <a:pt x="2098" y="350"/>
                    </a:lnTo>
                    <a:lnTo>
                      <a:pt x="2099" y="350"/>
                    </a:lnTo>
                    <a:lnTo>
                      <a:pt x="2103" y="350"/>
                    </a:lnTo>
                    <a:lnTo>
                      <a:pt x="2105" y="350"/>
                    </a:lnTo>
                    <a:lnTo>
                      <a:pt x="2105" y="352"/>
                    </a:lnTo>
                    <a:lnTo>
                      <a:pt x="2103" y="354"/>
                    </a:lnTo>
                    <a:lnTo>
                      <a:pt x="2103" y="356"/>
                    </a:lnTo>
                    <a:lnTo>
                      <a:pt x="2101" y="356"/>
                    </a:lnTo>
                    <a:lnTo>
                      <a:pt x="2098" y="358"/>
                    </a:lnTo>
                    <a:lnTo>
                      <a:pt x="2096" y="358"/>
                    </a:lnTo>
                    <a:lnTo>
                      <a:pt x="2096" y="360"/>
                    </a:lnTo>
                    <a:lnTo>
                      <a:pt x="2098" y="358"/>
                    </a:lnTo>
                    <a:lnTo>
                      <a:pt x="2099" y="358"/>
                    </a:lnTo>
                    <a:lnTo>
                      <a:pt x="2099" y="356"/>
                    </a:lnTo>
                    <a:lnTo>
                      <a:pt x="2101" y="358"/>
                    </a:lnTo>
                    <a:lnTo>
                      <a:pt x="2103" y="354"/>
                    </a:lnTo>
                    <a:lnTo>
                      <a:pt x="2105" y="354"/>
                    </a:lnTo>
                    <a:lnTo>
                      <a:pt x="2107" y="354"/>
                    </a:lnTo>
                    <a:lnTo>
                      <a:pt x="2105" y="354"/>
                    </a:lnTo>
                    <a:lnTo>
                      <a:pt x="2105" y="356"/>
                    </a:lnTo>
                    <a:lnTo>
                      <a:pt x="2107" y="354"/>
                    </a:lnTo>
                    <a:lnTo>
                      <a:pt x="2109" y="354"/>
                    </a:lnTo>
                    <a:lnTo>
                      <a:pt x="2111" y="354"/>
                    </a:lnTo>
                    <a:lnTo>
                      <a:pt x="2113" y="354"/>
                    </a:lnTo>
                    <a:lnTo>
                      <a:pt x="2115" y="354"/>
                    </a:lnTo>
                    <a:lnTo>
                      <a:pt x="2117" y="354"/>
                    </a:lnTo>
                    <a:lnTo>
                      <a:pt x="2119" y="354"/>
                    </a:lnTo>
                    <a:lnTo>
                      <a:pt x="2119" y="356"/>
                    </a:lnTo>
                    <a:lnTo>
                      <a:pt x="2121" y="356"/>
                    </a:lnTo>
                    <a:lnTo>
                      <a:pt x="2123" y="358"/>
                    </a:lnTo>
                    <a:lnTo>
                      <a:pt x="2125" y="360"/>
                    </a:lnTo>
                    <a:lnTo>
                      <a:pt x="2125" y="362"/>
                    </a:lnTo>
                    <a:lnTo>
                      <a:pt x="2129" y="364"/>
                    </a:lnTo>
                    <a:lnTo>
                      <a:pt x="2129" y="366"/>
                    </a:lnTo>
                    <a:lnTo>
                      <a:pt x="2127" y="366"/>
                    </a:lnTo>
                    <a:lnTo>
                      <a:pt x="2125" y="366"/>
                    </a:lnTo>
                    <a:lnTo>
                      <a:pt x="2121" y="366"/>
                    </a:lnTo>
                    <a:lnTo>
                      <a:pt x="2123" y="366"/>
                    </a:lnTo>
                    <a:lnTo>
                      <a:pt x="2125" y="366"/>
                    </a:lnTo>
                    <a:lnTo>
                      <a:pt x="2127" y="368"/>
                    </a:lnTo>
                    <a:lnTo>
                      <a:pt x="2129" y="368"/>
                    </a:lnTo>
                    <a:lnTo>
                      <a:pt x="2131" y="370"/>
                    </a:lnTo>
                    <a:lnTo>
                      <a:pt x="2133" y="370"/>
                    </a:lnTo>
                    <a:lnTo>
                      <a:pt x="2136" y="370"/>
                    </a:lnTo>
                    <a:lnTo>
                      <a:pt x="2140" y="370"/>
                    </a:lnTo>
                    <a:lnTo>
                      <a:pt x="2144" y="370"/>
                    </a:lnTo>
                    <a:lnTo>
                      <a:pt x="2146" y="370"/>
                    </a:lnTo>
                    <a:lnTo>
                      <a:pt x="2148" y="370"/>
                    </a:lnTo>
                    <a:lnTo>
                      <a:pt x="2150" y="370"/>
                    </a:lnTo>
                    <a:lnTo>
                      <a:pt x="2154" y="370"/>
                    </a:lnTo>
                    <a:lnTo>
                      <a:pt x="2156" y="370"/>
                    </a:lnTo>
                    <a:lnTo>
                      <a:pt x="2160" y="368"/>
                    </a:lnTo>
                    <a:lnTo>
                      <a:pt x="2164" y="366"/>
                    </a:lnTo>
                    <a:lnTo>
                      <a:pt x="2166" y="366"/>
                    </a:lnTo>
                    <a:lnTo>
                      <a:pt x="2167" y="366"/>
                    </a:lnTo>
                    <a:lnTo>
                      <a:pt x="2171" y="366"/>
                    </a:lnTo>
                    <a:lnTo>
                      <a:pt x="2173" y="366"/>
                    </a:lnTo>
                    <a:lnTo>
                      <a:pt x="2173" y="364"/>
                    </a:lnTo>
                    <a:lnTo>
                      <a:pt x="2175" y="364"/>
                    </a:lnTo>
                    <a:lnTo>
                      <a:pt x="2177" y="364"/>
                    </a:lnTo>
                    <a:lnTo>
                      <a:pt x="2183" y="364"/>
                    </a:lnTo>
                    <a:lnTo>
                      <a:pt x="2187" y="364"/>
                    </a:lnTo>
                    <a:lnTo>
                      <a:pt x="2189" y="362"/>
                    </a:lnTo>
                    <a:lnTo>
                      <a:pt x="2191" y="362"/>
                    </a:lnTo>
                    <a:lnTo>
                      <a:pt x="2193" y="362"/>
                    </a:lnTo>
                    <a:lnTo>
                      <a:pt x="2195" y="362"/>
                    </a:lnTo>
                    <a:lnTo>
                      <a:pt x="2197" y="362"/>
                    </a:lnTo>
                    <a:lnTo>
                      <a:pt x="2200" y="362"/>
                    </a:lnTo>
                    <a:lnTo>
                      <a:pt x="2202" y="362"/>
                    </a:lnTo>
                    <a:lnTo>
                      <a:pt x="2204" y="362"/>
                    </a:lnTo>
                    <a:lnTo>
                      <a:pt x="2212" y="364"/>
                    </a:lnTo>
                    <a:lnTo>
                      <a:pt x="2216" y="364"/>
                    </a:lnTo>
                    <a:lnTo>
                      <a:pt x="2218" y="364"/>
                    </a:lnTo>
                    <a:lnTo>
                      <a:pt x="2222" y="364"/>
                    </a:lnTo>
                    <a:lnTo>
                      <a:pt x="2226" y="364"/>
                    </a:lnTo>
                    <a:lnTo>
                      <a:pt x="2232" y="366"/>
                    </a:lnTo>
                    <a:lnTo>
                      <a:pt x="2234" y="368"/>
                    </a:lnTo>
                    <a:lnTo>
                      <a:pt x="2235" y="368"/>
                    </a:lnTo>
                    <a:lnTo>
                      <a:pt x="2237" y="368"/>
                    </a:lnTo>
                    <a:lnTo>
                      <a:pt x="2239" y="370"/>
                    </a:lnTo>
                    <a:lnTo>
                      <a:pt x="2241" y="370"/>
                    </a:lnTo>
                    <a:lnTo>
                      <a:pt x="2243" y="370"/>
                    </a:lnTo>
                    <a:lnTo>
                      <a:pt x="2245" y="371"/>
                    </a:lnTo>
                    <a:lnTo>
                      <a:pt x="2247" y="371"/>
                    </a:lnTo>
                    <a:lnTo>
                      <a:pt x="2247" y="373"/>
                    </a:lnTo>
                    <a:lnTo>
                      <a:pt x="2251" y="375"/>
                    </a:lnTo>
                    <a:lnTo>
                      <a:pt x="2253" y="375"/>
                    </a:lnTo>
                    <a:lnTo>
                      <a:pt x="2253" y="377"/>
                    </a:lnTo>
                    <a:lnTo>
                      <a:pt x="2255" y="379"/>
                    </a:lnTo>
                    <a:lnTo>
                      <a:pt x="2257" y="383"/>
                    </a:lnTo>
                    <a:lnTo>
                      <a:pt x="2257" y="385"/>
                    </a:lnTo>
                    <a:lnTo>
                      <a:pt x="2257" y="387"/>
                    </a:lnTo>
                    <a:lnTo>
                      <a:pt x="2255" y="391"/>
                    </a:lnTo>
                    <a:lnTo>
                      <a:pt x="2253" y="391"/>
                    </a:lnTo>
                    <a:lnTo>
                      <a:pt x="2253" y="393"/>
                    </a:lnTo>
                    <a:lnTo>
                      <a:pt x="2253" y="395"/>
                    </a:lnTo>
                    <a:lnTo>
                      <a:pt x="2251" y="395"/>
                    </a:lnTo>
                    <a:lnTo>
                      <a:pt x="2251" y="397"/>
                    </a:lnTo>
                    <a:lnTo>
                      <a:pt x="2251" y="399"/>
                    </a:lnTo>
                    <a:lnTo>
                      <a:pt x="2253" y="401"/>
                    </a:lnTo>
                    <a:lnTo>
                      <a:pt x="2257" y="403"/>
                    </a:lnTo>
                    <a:lnTo>
                      <a:pt x="2259" y="403"/>
                    </a:lnTo>
                    <a:lnTo>
                      <a:pt x="2261" y="403"/>
                    </a:lnTo>
                    <a:lnTo>
                      <a:pt x="2267" y="404"/>
                    </a:lnTo>
                    <a:lnTo>
                      <a:pt x="2270" y="404"/>
                    </a:lnTo>
                    <a:lnTo>
                      <a:pt x="2272" y="406"/>
                    </a:lnTo>
                    <a:lnTo>
                      <a:pt x="2270" y="406"/>
                    </a:lnTo>
                    <a:lnTo>
                      <a:pt x="2270" y="408"/>
                    </a:lnTo>
                    <a:lnTo>
                      <a:pt x="2270" y="410"/>
                    </a:lnTo>
                    <a:lnTo>
                      <a:pt x="2270" y="412"/>
                    </a:lnTo>
                    <a:lnTo>
                      <a:pt x="2272" y="412"/>
                    </a:lnTo>
                    <a:lnTo>
                      <a:pt x="2272" y="414"/>
                    </a:lnTo>
                    <a:lnTo>
                      <a:pt x="2272" y="418"/>
                    </a:lnTo>
                    <a:lnTo>
                      <a:pt x="2270" y="420"/>
                    </a:lnTo>
                    <a:lnTo>
                      <a:pt x="2272" y="420"/>
                    </a:lnTo>
                    <a:lnTo>
                      <a:pt x="2274" y="420"/>
                    </a:lnTo>
                    <a:lnTo>
                      <a:pt x="2274" y="422"/>
                    </a:lnTo>
                    <a:lnTo>
                      <a:pt x="2276" y="422"/>
                    </a:lnTo>
                    <a:lnTo>
                      <a:pt x="2278" y="422"/>
                    </a:lnTo>
                    <a:lnTo>
                      <a:pt x="2278" y="424"/>
                    </a:lnTo>
                    <a:lnTo>
                      <a:pt x="2278" y="426"/>
                    </a:lnTo>
                    <a:lnTo>
                      <a:pt x="2276" y="426"/>
                    </a:lnTo>
                    <a:lnTo>
                      <a:pt x="2276" y="428"/>
                    </a:lnTo>
                    <a:lnTo>
                      <a:pt x="2274" y="430"/>
                    </a:lnTo>
                    <a:lnTo>
                      <a:pt x="2274" y="432"/>
                    </a:lnTo>
                    <a:lnTo>
                      <a:pt x="2274" y="434"/>
                    </a:lnTo>
                    <a:lnTo>
                      <a:pt x="2272" y="436"/>
                    </a:lnTo>
                    <a:lnTo>
                      <a:pt x="2270" y="436"/>
                    </a:lnTo>
                    <a:lnTo>
                      <a:pt x="2268" y="436"/>
                    </a:lnTo>
                    <a:lnTo>
                      <a:pt x="2270" y="436"/>
                    </a:lnTo>
                    <a:lnTo>
                      <a:pt x="2272" y="436"/>
                    </a:lnTo>
                    <a:lnTo>
                      <a:pt x="2274" y="436"/>
                    </a:lnTo>
                    <a:lnTo>
                      <a:pt x="2274" y="434"/>
                    </a:lnTo>
                    <a:lnTo>
                      <a:pt x="2276" y="432"/>
                    </a:lnTo>
                    <a:lnTo>
                      <a:pt x="2276" y="430"/>
                    </a:lnTo>
                    <a:lnTo>
                      <a:pt x="2276" y="428"/>
                    </a:lnTo>
                    <a:lnTo>
                      <a:pt x="2278" y="426"/>
                    </a:lnTo>
                    <a:lnTo>
                      <a:pt x="2280" y="426"/>
                    </a:lnTo>
                    <a:lnTo>
                      <a:pt x="2282" y="426"/>
                    </a:lnTo>
                    <a:lnTo>
                      <a:pt x="2280" y="422"/>
                    </a:lnTo>
                    <a:lnTo>
                      <a:pt x="2280" y="420"/>
                    </a:lnTo>
                    <a:lnTo>
                      <a:pt x="2278" y="418"/>
                    </a:lnTo>
                    <a:lnTo>
                      <a:pt x="2278" y="416"/>
                    </a:lnTo>
                    <a:lnTo>
                      <a:pt x="2278" y="412"/>
                    </a:lnTo>
                    <a:lnTo>
                      <a:pt x="2280" y="410"/>
                    </a:lnTo>
                    <a:lnTo>
                      <a:pt x="2282" y="410"/>
                    </a:lnTo>
                    <a:lnTo>
                      <a:pt x="2282" y="408"/>
                    </a:lnTo>
                    <a:lnTo>
                      <a:pt x="2284" y="408"/>
                    </a:lnTo>
                    <a:lnTo>
                      <a:pt x="2286" y="408"/>
                    </a:lnTo>
                    <a:lnTo>
                      <a:pt x="2288" y="408"/>
                    </a:lnTo>
                    <a:lnTo>
                      <a:pt x="2288" y="406"/>
                    </a:lnTo>
                    <a:lnTo>
                      <a:pt x="2292" y="404"/>
                    </a:lnTo>
                    <a:lnTo>
                      <a:pt x="2294" y="404"/>
                    </a:lnTo>
                    <a:lnTo>
                      <a:pt x="2296" y="404"/>
                    </a:lnTo>
                    <a:lnTo>
                      <a:pt x="2296" y="403"/>
                    </a:lnTo>
                    <a:lnTo>
                      <a:pt x="2298" y="403"/>
                    </a:lnTo>
                    <a:lnTo>
                      <a:pt x="2298" y="404"/>
                    </a:lnTo>
                    <a:lnTo>
                      <a:pt x="2300" y="404"/>
                    </a:lnTo>
                    <a:lnTo>
                      <a:pt x="2301" y="404"/>
                    </a:lnTo>
                    <a:lnTo>
                      <a:pt x="2303" y="403"/>
                    </a:lnTo>
                    <a:lnTo>
                      <a:pt x="2305" y="403"/>
                    </a:lnTo>
                    <a:lnTo>
                      <a:pt x="2307" y="403"/>
                    </a:lnTo>
                    <a:lnTo>
                      <a:pt x="2309" y="403"/>
                    </a:lnTo>
                    <a:lnTo>
                      <a:pt x="2311" y="403"/>
                    </a:lnTo>
                    <a:lnTo>
                      <a:pt x="2313" y="403"/>
                    </a:lnTo>
                    <a:lnTo>
                      <a:pt x="2315" y="403"/>
                    </a:lnTo>
                    <a:lnTo>
                      <a:pt x="2317" y="403"/>
                    </a:lnTo>
                    <a:lnTo>
                      <a:pt x="2319" y="403"/>
                    </a:lnTo>
                    <a:lnTo>
                      <a:pt x="2319" y="401"/>
                    </a:lnTo>
                    <a:lnTo>
                      <a:pt x="2321" y="401"/>
                    </a:lnTo>
                    <a:lnTo>
                      <a:pt x="2323" y="401"/>
                    </a:lnTo>
                    <a:lnTo>
                      <a:pt x="2323" y="403"/>
                    </a:lnTo>
                    <a:lnTo>
                      <a:pt x="2327" y="404"/>
                    </a:lnTo>
                    <a:lnTo>
                      <a:pt x="2329" y="404"/>
                    </a:lnTo>
                    <a:lnTo>
                      <a:pt x="2329" y="406"/>
                    </a:lnTo>
                    <a:lnTo>
                      <a:pt x="2333" y="406"/>
                    </a:lnTo>
                    <a:lnTo>
                      <a:pt x="2335" y="406"/>
                    </a:lnTo>
                    <a:lnTo>
                      <a:pt x="2336" y="406"/>
                    </a:lnTo>
                    <a:lnTo>
                      <a:pt x="2338" y="406"/>
                    </a:lnTo>
                    <a:lnTo>
                      <a:pt x="2340" y="406"/>
                    </a:lnTo>
                    <a:lnTo>
                      <a:pt x="2342" y="406"/>
                    </a:lnTo>
                    <a:lnTo>
                      <a:pt x="2344" y="406"/>
                    </a:lnTo>
                    <a:lnTo>
                      <a:pt x="2346" y="406"/>
                    </a:lnTo>
                    <a:lnTo>
                      <a:pt x="2350" y="406"/>
                    </a:lnTo>
                    <a:lnTo>
                      <a:pt x="2352" y="406"/>
                    </a:lnTo>
                    <a:lnTo>
                      <a:pt x="2354" y="408"/>
                    </a:lnTo>
                    <a:lnTo>
                      <a:pt x="2358" y="408"/>
                    </a:lnTo>
                    <a:lnTo>
                      <a:pt x="2360" y="408"/>
                    </a:lnTo>
                    <a:lnTo>
                      <a:pt x="2362" y="408"/>
                    </a:lnTo>
                    <a:lnTo>
                      <a:pt x="2364" y="408"/>
                    </a:lnTo>
                    <a:lnTo>
                      <a:pt x="2366" y="408"/>
                    </a:lnTo>
                    <a:lnTo>
                      <a:pt x="2368" y="408"/>
                    </a:lnTo>
                    <a:lnTo>
                      <a:pt x="2371" y="406"/>
                    </a:lnTo>
                    <a:lnTo>
                      <a:pt x="2375" y="404"/>
                    </a:lnTo>
                    <a:lnTo>
                      <a:pt x="2375" y="403"/>
                    </a:lnTo>
                    <a:lnTo>
                      <a:pt x="2377" y="403"/>
                    </a:lnTo>
                    <a:lnTo>
                      <a:pt x="2377" y="401"/>
                    </a:lnTo>
                    <a:lnTo>
                      <a:pt x="2379" y="401"/>
                    </a:lnTo>
                    <a:lnTo>
                      <a:pt x="2381" y="401"/>
                    </a:lnTo>
                    <a:lnTo>
                      <a:pt x="2383" y="401"/>
                    </a:lnTo>
                    <a:lnTo>
                      <a:pt x="2385" y="403"/>
                    </a:lnTo>
                    <a:lnTo>
                      <a:pt x="2385" y="404"/>
                    </a:lnTo>
                    <a:lnTo>
                      <a:pt x="2387" y="406"/>
                    </a:lnTo>
                    <a:lnTo>
                      <a:pt x="2389" y="406"/>
                    </a:lnTo>
                    <a:lnTo>
                      <a:pt x="2389" y="408"/>
                    </a:lnTo>
                    <a:lnTo>
                      <a:pt x="2387" y="410"/>
                    </a:lnTo>
                    <a:lnTo>
                      <a:pt x="2387" y="412"/>
                    </a:lnTo>
                    <a:lnTo>
                      <a:pt x="2389" y="414"/>
                    </a:lnTo>
                    <a:lnTo>
                      <a:pt x="2389" y="416"/>
                    </a:lnTo>
                    <a:lnTo>
                      <a:pt x="2391" y="416"/>
                    </a:lnTo>
                    <a:lnTo>
                      <a:pt x="2393" y="416"/>
                    </a:lnTo>
                    <a:lnTo>
                      <a:pt x="2395" y="416"/>
                    </a:lnTo>
                    <a:lnTo>
                      <a:pt x="2397" y="416"/>
                    </a:lnTo>
                    <a:lnTo>
                      <a:pt x="2399" y="418"/>
                    </a:lnTo>
                    <a:lnTo>
                      <a:pt x="2401" y="418"/>
                    </a:lnTo>
                    <a:lnTo>
                      <a:pt x="2404" y="420"/>
                    </a:lnTo>
                    <a:lnTo>
                      <a:pt x="2406" y="420"/>
                    </a:lnTo>
                    <a:lnTo>
                      <a:pt x="2406" y="422"/>
                    </a:lnTo>
                    <a:lnTo>
                      <a:pt x="2408" y="424"/>
                    </a:lnTo>
                    <a:lnTo>
                      <a:pt x="2406" y="426"/>
                    </a:lnTo>
                    <a:lnTo>
                      <a:pt x="2408" y="426"/>
                    </a:lnTo>
                    <a:lnTo>
                      <a:pt x="2408" y="428"/>
                    </a:lnTo>
                    <a:lnTo>
                      <a:pt x="2410" y="430"/>
                    </a:lnTo>
                    <a:lnTo>
                      <a:pt x="2412" y="430"/>
                    </a:lnTo>
                    <a:lnTo>
                      <a:pt x="2418" y="428"/>
                    </a:lnTo>
                    <a:lnTo>
                      <a:pt x="2420" y="428"/>
                    </a:lnTo>
                    <a:lnTo>
                      <a:pt x="2422" y="428"/>
                    </a:lnTo>
                    <a:lnTo>
                      <a:pt x="2424" y="428"/>
                    </a:lnTo>
                    <a:lnTo>
                      <a:pt x="2426" y="428"/>
                    </a:lnTo>
                    <a:lnTo>
                      <a:pt x="2426" y="430"/>
                    </a:lnTo>
                    <a:lnTo>
                      <a:pt x="2426" y="428"/>
                    </a:lnTo>
                    <a:lnTo>
                      <a:pt x="2424" y="428"/>
                    </a:lnTo>
                    <a:lnTo>
                      <a:pt x="2424" y="426"/>
                    </a:lnTo>
                    <a:lnTo>
                      <a:pt x="2426" y="426"/>
                    </a:lnTo>
                    <a:lnTo>
                      <a:pt x="2428" y="426"/>
                    </a:lnTo>
                    <a:lnTo>
                      <a:pt x="2428" y="428"/>
                    </a:lnTo>
                    <a:lnTo>
                      <a:pt x="2428" y="426"/>
                    </a:lnTo>
                    <a:lnTo>
                      <a:pt x="2430" y="424"/>
                    </a:lnTo>
                    <a:lnTo>
                      <a:pt x="2432" y="422"/>
                    </a:lnTo>
                    <a:lnTo>
                      <a:pt x="2434" y="422"/>
                    </a:lnTo>
                    <a:lnTo>
                      <a:pt x="2434" y="420"/>
                    </a:lnTo>
                    <a:lnTo>
                      <a:pt x="2432" y="418"/>
                    </a:lnTo>
                    <a:lnTo>
                      <a:pt x="2432" y="416"/>
                    </a:lnTo>
                    <a:lnTo>
                      <a:pt x="2432" y="414"/>
                    </a:lnTo>
                    <a:lnTo>
                      <a:pt x="2430" y="412"/>
                    </a:lnTo>
                    <a:lnTo>
                      <a:pt x="2428" y="410"/>
                    </a:lnTo>
                    <a:lnTo>
                      <a:pt x="2428" y="408"/>
                    </a:lnTo>
                    <a:lnTo>
                      <a:pt x="2426" y="406"/>
                    </a:lnTo>
                    <a:lnTo>
                      <a:pt x="2426" y="404"/>
                    </a:lnTo>
                    <a:lnTo>
                      <a:pt x="2424" y="404"/>
                    </a:lnTo>
                    <a:lnTo>
                      <a:pt x="2422" y="406"/>
                    </a:lnTo>
                    <a:lnTo>
                      <a:pt x="2420" y="406"/>
                    </a:lnTo>
                    <a:lnTo>
                      <a:pt x="2418" y="406"/>
                    </a:lnTo>
                    <a:lnTo>
                      <a:pt x="2418" y="404"/>
                    </a:lnTo>
                    <a:lnTo>
                      <a:pt x="2420" y="403"/>
                    </a:lnTo>
                    <a:lnTo>
                      <a:pt x="2422" y="403"/>
                    </a:lnTo>
                    <a:lnTo>
                      <a:pt x="2424" y="403"/>
                    </a:lnTo>
                    <a:lnTo>
                      <a:pt x="2424" y="401"/>
                    </a:lnTo>
                    <a:lnTo>
                      <a:pt x="2426" y="401"/>
                    </a:lnTo>
                    <a:lnTo>
                      <a:pt x="2426" y="397"/>
                    </a:lnTo>
                    <a:lnTo>
                      <a:pt x="2426" y="393"/>
                    </a:lnTo>
                    <a:lnTo>
                      <a:pt x="2426" y="391"/>
                    </a:lnTo>
                    <a:lnTo>
                      <a:pt x="2424" y="391"/>
                    </a:lnTo>
                    <a:lnTo>
                      <a:pt x="2426" y="391"/>
                    </a:lnTo>
                    <a:lnTo>
                      <a:pt x="2428" y="391"/>
                    </a:lnTo>
                    <a:lnTo>
                      <a:pt x="2430" y="391"/>
                    </a:lnTo>
                    <a:lnTo>
                      <a:pt x="2432" y="391"/>
                    </a:lnTo>
                    <a:lnTo>
                      <a:pt x="2436" y="393"/>
                    </a:lnTo>
                    <a:lnTo>
                      <a:pt x="2437" y="393"/>
                    </a:lnTo>
                    <a:lnTo>
                      <a:pt x="2439" y="393"/>
                    </a:lnTo>
                    <a:lnTo>
                      <a:pt x="2441" y="393"/>
                    </a:lnTo>
                    <a:lnTo>
                      <a:pt x="2443" y="393"/>
                    </a:lnTo>
                    <a:lnTo>
                      <a:pt x="2447" y="395"/>
                    </a:lnTo>
                    <a:lnTo>
                      <a:pt x="2449" y="395"/>
                    </a:lnTo>
                    <a:lnTo>
                      <a:pt x="2451" y="395"/>
                    </a:lnTo>
                    <a:lnTo>
                      <a:pt x="2453" y="395"/>
                    </a:lnTo>
                    <a:lnTo>
                      <a:pt x="2455" y="395"/>
                    </a:lnTo>
                    <a:lnTo>
                      <a:pt x="2457" y="395"/>
                    </a:lnTo>
                    <a:lnTo>
                      <a:pt x="2459" y="395"/>
                    </a:lnTo>
                    <a:lnTo>
                      <a:pt x="2461" y="397"/>
                    </a:lnTo>
                    <a:lnTo>
                      <a:pt x="2463" y="397"/>
                    </a:lnTo>
                    <a:lnTo>
                      <a:pt x="2465" y="399"/>
                    </a:lnTo>
                    <a:lnTo>
                      <a:pt x="2467" y="399"/>
                    </a:lnTo>
                    <a:lnTo>
                      <a:pt x="2469" y="399"/>
                    </a:lnTo>
                    <a:lnTo>
                      <a:pt x="2469" y="401"/>
                    </a:lnTo>
                    <a:lnTo>
                      <a:pt x="2470" y="401"/>
                    </a:lnTo>
                    <a:lnTo>
                      <a:pt x="2472" y="399"/>
                    </a:lnTo>
                    <a:lnTo>
                      <a:pt x="2469" y="397"/>
                    </a:lnTo>
                    <a:lnTo>
                      <a:pt x="2467" y="397"/>
                    </a:lnTo>
                    <a:lnTo>
                      <a:pt x="2469" y="397"/>
                    </a:lnTo>
                    <a:lnTo>
                      <a:pt x="2472" y="395"/>
                    </a:lnTo>
                    <a:lnTo>
                      <a:pt x="2476" y="397"/>
                    </a:lnTo>
                    <a:lnTo>
                      <a:pt x="2476" y="399"/>
                    </a:lnTo>
                    <a:lnTo>
                      <a:pt x="2480" y="399"/>
                    </a:lnTo>
                    <a:lnTo>
                      <a:pt x="2482" y="397"/>
                    </a:lnTo>
                    <a:lnTo>
                      <a:pt x="2486" y="397"/>
                    </a:lnTo>
                    <a:lnTo>
                      <a:pt x="2488" y="399"/>
                    </a:lnTo>
                    <a:lnTo>
                      <a:pt x="2492" y="399"/>
                    </a:lnTo>
                    <a:lnTo>
                      <a:pt x="2496" y="399"/>
                    </a:lnTo>
                    <a:lnTo>
                      <a:pt x="2498" y="399"/>
                    </a:lnTo>
                    <a:lnTo>
                      <a:pt x="2500" y="399"/>
                    </a:lnTo>
                    <a:lnTo>
                      <a:pt x="2502" y="399"/>
                    </a:lnTo>
                    <a:lnTo>
                      <a:pt x="2504" y="399"/>
                    </a:lnTo>
                    <a:lnTo>
                      <a:pt x="2505" y="399"/>
                    </a:lnTo>
                    <a:lnTo>
                      <a:pt x="2505" y="397"/>
                    </a:lnTo>
                    <a:lnTo>
                      <a:pt x="2509" y="397"/>
                    </a:lnTo>
                    <a:lnTo>
                      <a:pt x="2513" y="397"/>
                    </a:lnTo>
                    <a:lnTo>
                      <a:pt x="2515" y="397"/>
                    </a:lnTo>
                    <a:lnTo>
                      <a:pt x="2517" y="399"/>
                    </a:lnTo>
                    <a:lnTo>
                      <a:pt x="2517" y="401"/>
                    </a:lnTo>
                    <a:lnTo>
                      <a:pt x="2519" y="401"/>
                    </a:lnTo>
                    <a:lnTo>
                      <a:pt x="2521" y="401"/>
                    </a:lnTo>
                    <a:lnTo>
                      <a:pt x="2523" y="403"/>
                    </a:lnTo>
                    <a:lnTo>
                      <a:pt x="2525" y="403"/>
                    </a:lnTo>
                    <a:lnTo>
                      <a:pt x="2525" y="404"/>
                    </a:lnTo>
                    <a:lnTo>
                      <a:pt x="2529" y="404"/>
                    </a:lnTo>
                    <a:lnTo>
                      <a:pt x="2533" y="404"/>
                    </a:lnTo>
                    <a:lnTo>
                      <a:pt x="2535" y="404"/>
                    </a:lnTo>
                    <a:lnTo>
                      <a:pt x="2537" y="404"/>
                    </a:lnTo>
                    <a:lnTo>
                      <a:pt x="2538" y="406"/>
                    </a:lnTo>
                    <a:lnTo>
                      <a:pt x="2540" y="406"/>
                    </a:lnTo>
                    <a:lnTo>
                      <a:pt x="2540" y="408"/>
                    </a:lnTo>
                    <a:lnTo>
                      <a:pt x="2542" y="408"/>
                    </a:lnTo>
                    <a:lnTo>
                      <a:pt x="2548" y="410"/>
                    </a:lnTo>
                    <a:lnTo>
                      <a:pt x="2550" y="408"/>
                    </a:lnTo>
                    <a:lnTo>
                      <a:pt x="2552" y="408"/>
                    </a:lnTo>
                    <a:lnTo>
                      <a:pt x="2552" y="410"/>
                    </a:lnTo>
                    <a:lnTo>
                      <a:pt x="2556" y="410"/>
                    </a:lnTo>
                    <a:lnTo>
                      <a:pt x="2558" y="410"/>
                    </a:lnTo>
                    <a:lnTo>
                      <a:pt x="2560" y="412"/>
                    </a:lnTo>
                    <a:lnTo>
                      <a:pt x="2562" y="412"/>
                    </a:lnTo>
                    <a:lnTo>
                      <a:pt x="2562" y="414"/>
                    </a:lnTo>
                    <a:lnTo>
                      <a:pt x="2560" y="414"/>
                    </a:lnTo>
                    <a:lnTo>
                      <a:pt x="2560" y="412"/>
                    </a:lnTo>
                    <a:lnTo>
                      <a:pt x="2558" y="412"/>
                    </a:lnTo>
                    <a:lnTo>
                      <a:pt x="2556" y="412"/>
                    </a:lnTo>
                    <a:lnTo>
                      <a:pt x="2556" y="414"/>
                    </a:lnTo>
                    <a:lnTo>
                      <a:pt x="2558" y="414"/>
                    </a:lnTo>
                    <a:lnTo>
                      <a:pt x="2560" y="414"/>
                    </a:lnTo>
                    <a:lnTo>
                      <a:pt x="2564" y="414"/>
                    </a:lnTo>
                    <a:lnTo>
                      <a:pt x="2566" y="414"/>
                    </a:lnTo>
                    <a:lnTo>
                      <a:pt x="2566" y="416"/>
                    </a:lnTo>
                    <a:lnTo>
                      <a:pt x="2568" y="416"/>
                    </a:lnTo>
                    <a:lnTo>
                      <a:pt x="2570" y="418"/>
                    </a:lnTo>
                    <a:lnTo>
                      <a:pt x="2573" y="420"/>
                    </a:lnTo>
                    <a:lnTo>
                      <a:pt x="2575" y="422"/>
                    </a:lnTo>
                    <a:lnTo>
                      <a:pt x="2577" y="422"/>
                    </a:lnTo>
                    <a:lnTo>
                      <a:pt x="2575" y="422"/>
                    </a:lnTo>
                    <a:lnTo>
                      <a:pt x="2573" y="422"/>
                    </a:lnTo>
                    <a:lnTo>
                      <a:pt x="2571" y="420"/>
                    </a:lnTo>
                    <a:lnTo>
                      <a:pt x="2570" y="420"/>
                    </a:lnTo>
                    <a:lnTo>
                      <a:pt x="2571" y="420"/>
                    </a:lnTo>
                    <a:lnTo>
                      <a:pt x="2571" y="422"/>
                    </a:lnTo>
                    <a:lnTo>
                      <a:pt x="2573" y="422"/>
                    </a:lnTo>
                    <a:lnTo>
                      <a:pt x="2573" y="424"/>
                    </a:lnTo>
                    <a:lnTo>
                      <a:pt x="2575" y="424"/>
                    </a:lnTo>
                    <a:lnTo>
                      <a:pt x="2577" y="424"/>
                    </a:lnTo>
                    <a:lnTo>
                      <a:pt x="2577" y="451"/>
                    </a:lnTo>
                    <a:lnTo>
                      <a:pt x="2577" y="476"/>
                    </a:lnTo>
                    <a:lnTo>
                      <a:pt x="2577" y="504"/>
                    </a:lnTo>
                    <a:lnTo>
                      <a:pt x="2577" y="529"/>
                    </a:lnTo>
                    <a:lnTo>
                      <a:pt x="2575" y="529"/>
                    </a:lnTo>
                    <a:lnTo>
                      <a:pt x="2575" y="531"/>
                    </a:lnTo>
                    <a:lnTo>
                      <a:pt x="2573" y="531"/>
                    </a:lnTo>
                    <a:lnTo>
                      <a:pt x="2571" y="533"/>
                    </a:lnTo>
                    <a:lnTo>
                      <a:pt x="2570" y="537"/>
                    </a:lnTo>
                    <a:lnTo>
                      <a:pt x="2568" y="537"/>
                    </a:lnTo>
                    <a:lnTo>
                      <a:pt x="2566" y="537"/>
                    </a:lnTo>
                    <a:lnTo>
                      <a:pt x="2564" y="537"/>
                    </a:lnTo>
                    <a:lnTo>
                      <a:pt x="2562" y="537"/>
                    </a:lnTo>
                    <a:lnTo>
                      <a:pt x="2562" y="539"/>
                    </a:lnTo>
                    <a:lnTo>
                      <a:pt x="2560" y="539"/>
                    </a:lnTo>
                    <a:lnTo>
                      <a:pt x="2558" y="539"/>
                    </a:lnTo>
                    <a:lnTo>
                      <a:pt x="2556" y="540"/>
                    </a:lnTo>
                    <a:lnTo>
                      <a:pt x="2554" y="542"/>
                    </a:lnTo>
                    <a:lnTo>
                      <a:pt x="2552" y="540"/>
                    </a:lnTo>
                    <a:lnTo>
                      <a:pt x="2554" y="540"/>
                    </a:lnTo>
                    <a:lnTo>
                      <a:pt x="2556" y="540"/>
                    </a:lnTo>
                    <a:lnTo>
                      <a:pt x="2558" y="540"/>
                    </a:lnTo>
                    <a:lnTo>
                      <a:pt x="2558" y="539"/>
                    </a:lnTo>
                    <a:lnTo>
                      <a:pt x="2556" y="539"/>
                    </a:lnTo>
                    <a:lnTo>
                      <a:pt x="2554" y="539"/>
                    </a:lnTo>
                    <a:lnTo>
                      <a:pt x="2552" y="540"/>
                    </a:lnTo>
                    <a:lnTo>
                      <a:pt x="2550" y="540"/>
                    </a:lnTo>
                    <a:lnTo>
                      <a:pt x="2548" y="539"/>
                    </a:lnTo>
                    <a:lnTo>
                      <a:pt x="2546" y="539"/>
                    </a:lnTo>
                    <a:lnTo>
                      <a:pt x="2544" y="539"/>
                    </a:lnTo>
                    <a:lnTo>
                      <a:pt x="2540" y="539"/>
                    </a:lnTo>
                    <a:lnTo>
                      <a:pt x="2538" y="539"/>
                    </a:lnTo>
                    <a:lnTo>
                      <a:pt x="2537" y="537"/>
                    </a:lnTo>
                    <a:lnTo>
                      <a:pt x="2537" y="535"/>
                    </a:lnTo>
                    <a:lnTo>
                      <a:pt x="2537" y="533"/>
                    </a:lnTo>
                    <a:lnTo>
                      <a:pt x="2535" y="533"/>
                    </a:lnTo>
                    <a:lnTo>
                      <a:pt x="2533" y="533"/>
                    </a:lnTo>
                    <a:lnTo>
                      <a:pt x="2533" y="531"/>
                    </a:lnTo>
                    <a:lnTo>
                      <a:pt x="2527" y="529"/>
                    </a:lnTo>
                    <a:lnTo>
                      <a:pt x="2525" y="529"/>
                    </a:lnTo>
                    <a:lnTo>
                      <a:pt x="2523" y="531"/>
                    </a:lnTo>
                    <a:lnTo>
                      <a:pt x="2521" y="529"/>
                    </a:lnTo>
                    <a:lnTo>
                      <a:pt x="2517" y="529"/>
                    </a:lnTo>
                    <a:lnTo>
                      <a:pt x="2519" y="531"/>
                    </a:lnTo>
                    <a:lnTo>
                      <a:pt x="2521" y="531"/>
                    </a:lnTo>
                    <a:lnTo>
                      <a:pt x="2523" y="531"/>
                    </a:lnTo>
                    <a:lnTo>
                      <a:pt x="2525" y="531"/>
                    </a:lnTo>
                    <a:lnTo>
                      <a:pt x="2527" y="531"/>
                    </a:lnTo>
                    <a:lnTo>
                      <a:pt x="2527" y="529"/>
                    </a:lnTo>
                    <a:lnTo>
                      <a:pt x="2529" y="531"/>
                    </a:lnTo>
                    <a:lnTo>
                      <a:pt x="2531" y="533"/>
                    </a:lnTo>
                    <a:lnTo>
                      <a:pt x="2533" y="533"/>
                    </a:lnTo>
                    <a:lnTo>
                      <a:pt x="2535" y="535"/>
                    </a:lnTo>
                    <a:lnTo>
                      <a:pt x="2533" y="537"/>
                    </a:lnTo>
                    <a:lnTo>
                      <a:pt x="2531" y="537"/>
                    </a:lnTo>
                    <a:lnTo>
                      <a:pt x="2529" y="537"/>
                    </a:lnTo>
                    <a:lnTo>
                      <a:pt x="2527" y="535"/>
                    </a:lnTo>
                    <a:lnTo>
                      <a:pt x="2523" y="535"/>
                    </a:lnTo>
                    <a:lnTo>
                      <a:pt x="2521" y="535"/>
                    </a:lnTo>
                    <a:lnTo>
                      <a:pt x="2521" y="537"/>
                    </a:lnTo>
                    <a:lnTo>
                      <a:pt x="2519" y="537"/>
                    </a:lnTo>
                    <a:lnTo>
                      <a:pt x="2519" y="535"/>
                    </a:lnTo>
                    <a:lnTo>
                      <a:pt x="2517" y="533"/>
                    </a:lnTo>
                    <a:lnTo>
                      <a:pt x="2513" y="533"/>
                    </a:lnTo>
                    <a:lnTo>
                      <a:pt x="2511" y="535"/>
                    </a:lnTo>
                    <a:lnTo>
                      <a:pt x="2511" y="537"/>
                    </a:lnTo>
                    <a:lnTo>
                      <a:pt x="2509" y="537"/>
                    </a:lnTo>
                    <a:lnTo>
                      <a:pt x="2507" y="537"/>
                    </a:lnTo>
                    <a:lnTo>
                      <a:pt x="2505" y="537"/>
                    </a:lnTo>
                    <a:lnTo>
                      <a:pt x="2504" y="537"/>
                    </a:lnTo>
                    <a:lnTo>
                      <a:pt x="2502" y="537"/>
                    </a:lnTo>
                    <a:lnTo>
                      <a:pt x="2500" y="537"/>
                    </a:lnTo>
                    <a:lnTo>
                      <a:pt x="2498" y="537"/>
                    </a:lnTo>
                    <a:lnTo>
                      <a:pt x="2496" y="539"/>
                    </a:lnTo>
                    <a:lnTo>
                      <a:pt x="2494" y="539"/>
                    </a:lnTo>
                    <a:lnTo>
                      <a:pt x="2492" y="539"/>
                    </a:lnTo>
                    <a:lnTo>
                      <a:pt x="2490" y="539"/>
                    </a:lnTo>
                    <a:lnTo>
                      <a:pt x="2488" y="539"/>
                    </a:lnTo>
                    <a:lnTo>
                      <a:pt x="2490" y="540"/>
                    </a:lnTo>
                    <a:lnTo>
                      <a:pt x="2492" y="540"/>
                    </a:lnTo>
                    <a:lnTo>
                      <a:pt x="2494" y="539"/>
                    </a:lnTo>
                    <a:lnTo>
                      <a:pt x="2496" y="539"/>
                    </a:lnTo>
                    <a:lnTo>
                      <a:pt x="2498" y="539"/>
                    </a:lnTo>
                    <a:lnTo>
                      <a:pt x="2500" y="539"/>
                    </a:lnTo>
                    <a:lnTo>
                      <a:pt x="2502" y="539"/>
                    </a:lnTo>
                    <a:lnTo>
                      <a:pt x="2504" y="539"/>
                    </a:lnTo>
                    <a:lnTo>
                      <a:pt x="2507" y="537"/>
                    </a:lnTo>
                    <a:lnTo>
                      <a:pt x="2509" y="537"/>
                    </a:lnTo>
                    <a:lnTo>
                      <a:pt x="2511" y="535"/>
                    </a:lnTo>
                    <a:lnTo>
                      <a:pt x="2513" y="535"/>
                    </a:lnTo>
                    <a:lnTo>
                      <a:pt x="2513" y="533"/>
                    </a:lnTo>
                    <a:lnTo>
                      <a:pt x="2515" y="535"/>
                    </a:lnTo>
                    <a:lnTo>
                      <a:pt x="2517" y="535"/>
                    </a:lnTo>
                    <a:lnTo>
                      <a:pt x="2517" y="537"/>
                    </a:lnTo>
                    <a:lnTo>
                      <a:pt x="2519" y="539"/>
                    </a:lnTo>
                    <a:lnTo>
                      <a:pt x="2517" y="540"/>
                    </a:lnTo>
                    <a:lnTo>
                      <a:pt x="2515" y="540"/>
                    </a:lnTo>
                    <a:lnTo>
                      <a:pt x="2515" y="542"/>
                    </a:lnTo>
                    <a:lnTo>
                      <a:pt x="2517" y="540"/>
                    </a:lnTo>
                    <a:lnTo>
                      <a:pt x="2519" y="540"/>
                    </a:lnTo>
                    <a:lnTo>
                      <a:pt x="2521" y="539"/>
                    </a:lnTo>
                    <a:lnTo>
                      <a:pt x="2523" y="540"/>
                    </a:lnTo>
                    <a:lnTo>
                      <a:pt x="2525" y="540"/>
                    </a:lnTo>
                    <a:lnTo>
                      <a:pt x="2525" y="542"/>
                    </a:lnTo>
                    <a:lnTo>
                      <a:pt x="2527" y="542"/>
                    </a:lnTo>
                    <a:lnTo>
                      <a:pt x="2527" y="540"/>
                    </a:lnTo>
                    <a:lnTo>
                      <a:pt x="2529" y="539"/>
                    </a:lnTo>
                    <a:lnTo>
                      <a:pt x="2535" y="537"/>
                    </a:lnTo>
                    <a:lnTo>
                      <a:pt x="2537" y="537"/>
                    </a:lnTo>
                    <a:lnTo>
                      <a:pt x="2537" y="540"/>
                    </a:lnTo>
                    <a:lnTo>
                      <a:pt x="2535" y="542"/>
                    </a:lnTo>
                    <a:lnTo>
                      <a:pt x="2535" y="544"/>
                    </a:lnTo>
                    <a:lnTo>
                      <a:pt x="2537" y="546"/>
                    </a:lnTo>
                    <a:lnTo>
                      <a:pt x="2538" y="548"/>
                    </a:lnTo>
                    <a:lnTo>
                      <a:pt x="2540" y="548"/>
                    </a:lnTo>
                    <a:lnTo>
                      <a:pt x="2542" y="550"/>
                    </a:lnTo>
                    <a:lnTo>
                      <a:pt x="2544" y="552"/>
                    </a:lnTo>
                    <a:lnTo>
                      <a:pt x="2546" y="552"/>
                    </a:lnTo>
                    <a:lnTo>
                      <a:pt x="2548" y="552"/>
                    </a:lnTo>
                    <a:lnTo>
                      <a:pt x="2546" y="550"/>
                    </a:lnTo>
                    <a:lnTo>
                      <a:pt x="2550" y="548"/>
                    </a:lnTo>
                    <a:lnTo>
                      <a:pt x="2550" y="550"/>
                    </a:lnTo>
                    <a:lnTo>
                      <a:pt x="2552" y="550"/>
                    </a:lnTo>
                    <a:lnTo>
                      <a:pt x="2552" y="554"/>
                    </a:lnTo>
                    <a:lnTo>
                      <a:pt x="2552" y="556"/>
                    </a:lnTo>
                    <a:lnTo>
                      <a:pt x="2552" y="558"/>
                    </a:lnTo>
                    <a:lnTo>
                      <a:pt x="2554" y="558"/>
                    </a:lnTo>
                    <a:lnTo>
                      <a:pt x="2556" y="558"/>
                    </a:lnTo>
                    <a:lnTo>
                      <a:pt x="2556" y="560"/>
                    </a:lnTo>
                    <a:lnTo>
                      <a:pt x="2558" y="564"/>
                    </a:lnTo>
                    <a:lnTo>
                      <a:pt x="2558" y="566"/>
                    </a:lnTo>
                    <a:lnTo>
                      <a:pt x="2556" y="566"/>
                    </a:lnTo>
                    <a:lnTo>
                      <a:pt x="2554" y="566"/>
                    </a:lnTo>
                    <a:lnTo>
                      <a:pt x="2550" y="566"/>
                    </a:lnTo>
                    <a:lnTo>
                      <a:pt x="2550" y="568"/>
                    </a:lnTo>
                    <a:lnTo>
                      <a:pt x="2550" y="570"/>
                    </a:lnTo>
                    <a:lnTo>
                      <a:pt x="2552" y="570"/>
                    </a:lnTo>
                    <a:lnTo>
                      <a:pt x="2552" y="568"/>
                    </a:lnTo>
                    <a:lnTo>
                      <a:pt x="2554" y="568"/>
                    </a:lnTo>
                    <a:lnTo>
                      <a:pt x="2556" y="568"/>
                    </a:lnTo>
                    <a:lnTo>
                      <a:pt x="2558" y="570"/>
                    </a:lnTo>
                    <a:lnTo>
                      <a:pt x="2556" y="570"/>
                    </a:lnTo>
                    <a:lnTo>
                      <a:pt x="2556" y="572"/>
                    </a:lnTo>
                    <a:lnTo>
                      <a:pt x="2554" y="572"/>
                    </a:lnTo>
                    <a:lnTo>
                      <a:pt x="2556" y="572"/>
                    </a:lnTo>
                    <a:lnTo>
                      <a:pt x="2556" y="573"/>
                    </a:lnTo>
                    <a:lnTo>
                      <a:pt x="2556" y="572"/>
                    </a:lnTo>
                    <a:lnTo>
                      <a:pt x="2558" y="572"/>
                    </a:lnTo>
                    <a:lnTo>
                      <a:pt x="2558" y="570"/>
                    </a:lnTo>
                    <a:lnTo>
                      <a:pt x="2558" y="568"/>
                    </a:lnTo>
                    <a:lnTo>
                      <a:pt x="2558" y="570"/>
                    </a:lnTo>
                    <a:lnTo>
                      <a:pt x="2558" y="572"/>
                    </a:lnTo>
                    <a:lnTo>
                      <a:pt x="2560" y="572"/>
                    </a:lnTo>
                    <a:lnTo>
                      <a:pt x="2562" y="573"/>
                    </a:lnTo>
                    <a:lnTo>
                      <a:pt x="2560" y="573"/>
                    </a:lnTo>
                    <a:lnTo>
                      <a:pt x="2560" y="572"/>
                    </a:lnTo>
                    <a:lnTo>
                      <a:pt x="2558" y="572"/>
                    </a:lnTo>
                    <a:lnTo>
                      <a:pt x="2558" y="573"/>
                    </a:lnTo>
                    <a:lnTo>
                      <a:pt x="2560" y="573"/>
                    </a:lnTo>
                    <a:lnTo>
                      <a:pt x="2560" y="575"/>
                    </a:lnTo>
                    <a:lnTo>
                      <a:pt x="2564" y="575"/>
                    </a:lnTo>
                    <a:lnTo>
                      <a:pt x="2566" y="577"/>
                    </a:lnTo>
                    <a:lnTo>
                      <a:pt x="2568" y="579"/>
                    </a:lnTo>
                    <a:lnTo>
                      <a:pt x="2568" y="581"/>
                    </a:lnTo>
                    <a:lnTo>
                      <a:pt x="2566" y="581"/>
                    </a:lnTo>
                    <a:lnTo>
                      <a:pt x="2566" y="583"/>
                    </a:lnTo>
                    <a:lnTo>
                      <a:pt x="2566" y="585"/>
                    </a:lnTo>
                    <a:lnTo>
                      <a:pt x="2568" y="585"/>
                    </a:lnTo>
                    <a:lnTo>
                      <a:pt x="2570" y="585"/>
                    </a:lnTo>
                    <a:lnTo>
                      <a:pt x="2570" y="587"/>
                    </a:lnTo>
                    <a:lnTo>
                      <a:pt x="2571" y="589"/>
                    </a:lnTo>
                    <a:lnTo>
                      <a:pt x="2570" y="591"/>
                    </a:lnTo>
                    <a:lnTo>
                      <a:pt x="2568" y="593"/>
                    </a:lnTo>
                    <a:lnTo>
                      <a:pt x="2568" y="595"/>
                    </a:lnTo>
                    <a:lnTo>
                      <a:pt x="2566" y="595"/>
                    </a:lnTo>
                    <a:lnTo>
                      <a:pt x="2564" y="595"/>
                    </a:lnTo>
                    <a:lnTo>
                      <a:pt x="2564" y="597"/>
                    </a:lnTo>
                    <a:lnTo>
                      <a:pt x="2564" y="599"/>
                    </a:lnTo>
                    <a:lnTo>
                      <a:pt x="2564" y="601"/>
                    </a:lnTo>
                    <a:lnTo>
                      <a:pt x="2562" y="601"/>
                    </a:lnTo>
                    <a:lnTo>
                      <a:pt x="2562" y="599"/>
                    </a:lnTo>
                    <a:lnTo>
                      <a:pt x="2560" y="599"/>
                    </a:lnTo>
                    <a:lnTo>
                      <a:pt x="2558" y="597"/>
                    </a:lnTo>
                    <a:lnTo>
                      <a:pt x="2556" y="597"/>
                    </a:lnTo>
                    <a:lnTo>
                      <a:pt x="2552" y="597"/>
                    </a:lnTo>
                    <a:lnTo>
                      <a:pt x="2550" y="595"/>
                    </a:lnTo>
                    <a:lnTo>
                      <a:pt x="2548" y="595"/>
                    </a:lnTo>
                    <a:lnTo>
                      <a:pt x="2546" y="595"/>
                    </a:lnTo>
                    <a:lnTo>
                      <a:pt x="2546" y="593"/>
                    </a:lnTo>
                    <a:lnTo>
                      <a:pt x="2544" y="593"/>
                    </a:lnTo>
                    <a:lnTo>
                      <a:pt x="2540" y="593"/>
                    </a:lnTo>
                    <a:lnTo>
                      <a:pt x="2538" y="593"/>
                    </a:lnTo>
                    <a:lnTo>
                      <a:pt x="2537" y="593"/>
                    </a:lnTo>
                    <a:lnTo>
                      <a:pt x="2535" y="593"/>
                    </a:lnTo>
                    <a:lnTo>
                      <a:pt x="2535" y="589"/>
                    </a:lnTo>
                    <a:lnTo>
                      <a:pt x="2535" y="587"/>
                    </a:lnTo>
                    <a:lnTo>
                      <a:pt x="2537" y="587"/>
                    </a:lnTo>
                    <a:lnTo>
                      <a:pt x="2535" y="587"/>
                    </a:lnTo>
                    <a:lnTo>
                      <a:pt x="2533" y="589"/>
                    </a:lnTo>
                    <a:lnTo>
                      <a:pt x="2531" y="589"/>
                    </a:lnTo>
                    <a:lnTo>
                      <a:pt x="2531" y="587"/>
                    </a:lnTo>
                    <a:lnTo>
                      <a:pt x="2529" y="585"/>
                    </a:lnTo>
                    <a:lnTo>
                      <a:pt x="2527" y="591"/>
                    </a:lnTo>
                    <a:lnTo>
                      <a:pt x="2529" y="591"/>
                    </a:lnTo>
                    <a:lnTo>
                      <a:pt x="2529" y="593"/>
                    </a:lnTo>
                    <a:lnTo>
                      <a:pt x="2531" y="593"/>
                    </a:lnTo>
                    <a:lnTo>
                      <a:pt x="2533" y="593"/>
                    </a:lnTo>
                    <a:lnTo>
                      <a:pt x="2531" y="593"/>
                    </a:lnTo>
                    <a:lnTo>
                      <a:pt x="2529" y="593"/>
                    </a:lnTo>
                    <a:lnTo>
                      <a:pt x="2527" y="595"/>
                    </a:lnTo>
                    <a:lnTo>
                      <a:pt x="2525" y="595"/>
                    </a:lnTo>
                    <a:lnTo>
                      <a:pt x="2525" y="593"/>
                    </a:lnTo>
                    <a:lnTo>
                      <a:pt x="2523" y="595"/>
                    </a:lnTo>
                    <a:lnTo>
                      <a:pt x="2517" y="599"/>
                    </a:lnTo>
                    <a:lnTo>
                      <a:pt x="2515" y="601"/>
                    </a:lnTo>
                    <a:lnTo>
                      <a:pt x="2513" y="601"/>
                    </a:lnTo>
                    <a:lnTo>
                      <a:pt x="2511" y="601"/>
                    </a:lnTo>
                    <a:lnTo>
                      <a:pt x="2509" y="603"/>
                    </a:lnTo>
                    <a:lnTo>
                      <a:pt x="2505" y="603"/>
                    </a:lnTo>
                    <a:lnTo>
                      <a:pt x="2502" y="605"/>
                    </a:lnTo>
                    <a:lnTo>
                      <a:pt x="2502" y="606"/>
                    </a:lnTo>
                    <a:lnTo>
                      <a:pt x="2500" y="606"/>
                    </a:lnTo>
                    <a:lnTo>
                      <a:pt x="2496" y="608"/>
                    </a:lnTo>
                    <a:lnTo>
                      <a:pt x="2494" y="608"/>
                    </a:lnTo>
                    <a:lnTo>
                      <a:pt x="2494" y="610"/>
                    </a:lnTo>
                    <a:lnTo>
                      <a:pt x="2494" y="608"/>
                    </a:lnTo>
                    <a:lnTo>
                      <a:pt x="2492" y="608"/>
                    </a:lnTo>
                    <a:lnTo>
                      <a:pt x="2490" y="608"/>
                    </a:lnTo>
                    <a:lnTo>
                      <a:pt x="2492" y="608"/>
                    </a:lnTo>
                    <a:lnTo>
                      <a:pt x="2492" y="610"/>
                    </a:lnTo>
                    <a:lnTo>
                      <a:pt x="2490" y="612"/>
                    </a:lnTo>
                    <a:lnTo>
                      <a:pt x="2488" y="612"/>
                    </a:lnTo>
                    <a:lnTo>
                      <a:pt x="2486" y="612"/>
                    </a:lnTo>
                    <a:lnTo>
                      <a:pt x="2484" y="612"/>
                    </a:lnTo>
                    <a:lnTo>
                      <a:pt x="2482" y="610"/>
                    </a:lnTo>
                    <a:lnTo>
                      <a:pt x="2480" y="612"/>
                    </a:lnTo>
                    <a:lnTo>
                      <a:pt x="2482" y="612"/>
                    </a:lnTo>
                    <a:lnTo>
                      <a:pt x="2480" y="614"/>
                    </a:lnTo>
                    <a:lnTo>
                      <a:pt x="2478" y="616"/>
                    </a:lnTo>
                    <a:lnTo>
                      <a:pt x="2478" y="614"/>
                    </a:lnTo>
                    <a:lnTo>
                      <a:pt x="2476" y="614"/>
                    </a:lnTo>
                    <a:lnTo>
                      <a:pt x="2474" y="614"/>
                    </a:lnTo>
                    <a:lnTo>
                      <a:pt x="2472" y="614"/>
                    </a:lnTo>
                    <a:lnTo>
                      <a:pt x="2472" y="616"/>
                    </a:lnTo>
                    <a:lnTo>
                      <a:pt x="2472" y="618"/>
                    </a:lnTo>
                    <a:lnTo>
                      <a:pt x="2470" y="618"/>
                    </a:lnTo>
                    <a:lnTo>
                      <a:pt x="2469" y="620"/>
                    </a:lnTo>
                    <a:lnTo>
                      <a:pt x="2470" y="620"/>
                    </a:lnTo>
                    <a:lnTo>
                      <a:pt x="2469" y="620"/>
                    </a:lnTo>
                    <a:lnTo>
                      <a:pt x="2467" y="622"/>
                    </a:lnTo>
                    <a:lnTo>
                      <a:pt x="2465" y="622"/>
                    </a:lnTo>
                    <a:lnTo>
                      <a:pt x="2465" y="620"/>
                    </a:lnTo>
                    <a:lnTo>
                      <a:pt x="2463" y="620"/>
                    </a:lnTo>
                    <a:lnTo>
                      <a:pt x="2461" y="620"/>
                    </a:lnTo>
                    <a:lnTo>
                      <a:pt x="2461" y="622"/>
                    </a:lnTo>
                    <a:lnTo>
                      <a:pt x="2463" y="622"/>
                    </a:lnTo>
                    <a:lnTo>
                      <a:pt x="2463" y="624"/>
                    </a:lnTo>
                    <a:lnTo>
                      <a:pt x="2465" y="624"/>
                    </a:lnTo>
                    <a:lnTo>
                      <a:pt x="2463" y="626"/>
                    </a:lnTo>
                    <a:lnTo>
                      <a:pt x="2463" y="624"/>
                    </a:lnTo>
                    <a:lnTo>
                      <a:pt x="2461" y="624"/>
                    </a:lnTo>
                    <a:lnTo>
                      <a:pt x="2459" y="624"/>
                    </a:lnTo>
                    <a:lnTo>
                      <a:pt x="2461" y="624"/>
                    </a:lnTo>
                    <a:lnTo>
                      <a:pt x="2461" y="626"/>
                    </a:lnTo>
                    <a:lnTo>
                      <a:pt x="2459" y="628"/>
                    </a:lnTo>
                    <a:lnTo>
                      <a:pt x="2457" y="628"/>
                    </a:lnTo>
                    <a:lnTo>
                      <a:pt x="2455" y="626"/>
                    </a:lnTo>
                    <a:lnTo>
                      <a:pt x="2455" y="630"/>
                    </a:lnTo>
                    <a:lnTo>
                      <a:pt x="2457" y="630"/>
                    </a:lnTo>
                    <a:lnTo>
                      <a:pt x="2457" y="632"/>
                    </a:lnTo>
                    <a:lnTo>
                      <a:pt x="2455" y="632"/>
                    </a:lnTo>
                    <a:lnTo>
                      <a:pt x="2453" y="632"/>
                    </a:lnTo>
                    <a:lnTo>
                      <a:pt x="2451" y="630"/>
                    </a:lnTo>
                    <a:lnTo>
                      <a:pt x="2449" y="630"/>
                    </a:lnTo>
                    <a:lnTo>
                      <a:pt x="2451" y="632"/>
                    </a:lnTo>
                    <a:lnTo>
                      <a:pt x="2451" y="634"/>
                    </a:lnTo>
                    <a:lnTo>
                      <a:pt x="2449" y="636"/>
                    </a:lnTo>
                    <a:lnTo>
                      <a:pt x="2449" y="634"/>
                    </a:lnTo>
                    <a:lnTo>
                      <a:pt x="2447" y="634"/>
                    </a:lnTo>
                    <a:lnTo>
                      <a:pt x="2447" y="636"/>
                    </a:lnTo>
                    <a:lnTo>
                      <a:pt x="2445" y="636"/>
                    </a:lnTo>
                    <a:lnTo>
                      <a:pt x="2443" y="636"/>
                    </a:lnTo>
                    <a:lnTo>
                      <a:pt x="2443" y="638"/>
                    </a:lnTo>
                    <a:lnTo>
                      <a:pt x="2441" y="638"/>
                    </a:lnTo>
                    <a:lnTo>
                      <a:pt x="2439" y="640"/>
                    </a:lnTo>
                    <a:lnTo>
                      <a:pt x="2439" y="641"/>
                    </a:lnTo>
                    <a:lnTo>
                      <a:pt x="2436" y="643"/>
                    </a:lnTo>
                    <a:lnTo>
                      <a:pt x="2432" y="643"/>
                    </a:lnTo>
                    <a:lnTo>
                      <a:pt x="2430" y="643"/>
                    </a:lnTo>
                    <a:lnTo>
                      <a:pt x="2430" y="645"/>
                    </a:lnTo>
                    <a:lnTo>
                      <a:pt x="2428" y="645"/>
                    </a:lnTo>
                    <a:lnTo>
                      <a:pt x="2426" y="647"/>
                    </a:lnTo>
                    <a:lnTo>
                      <a:pt x="2428" y="647"/>
                    </a:lnTo>
                    <a:lnTo>
                      <a:pt x="2426" y="649"/>
                    </a:lnTo>
                    <a:lnTo>
                      <a:pt x="2424" y="649"/>
                    </a:lnTo>
                    <a:lnTo>
                      <a:pt x="2424" y="651"/>
                    </a:lnTo>
                    <a:lnTo>
                      <a:pt x="2424" y="653"/>
                    </a:lnTo>
                    <a:lnTo>
                      <a:pt x="2424" y="655"/>
                    </a:lnTo>
                    <a:lnTo>
                      <a:pt x="2424" y="657"/>
                    </a:lnTo>
                    <a:lnTo>
                      <a:pt x="2422" y="657"/>
                    </a:lnTo>
                    <a:lnTo>
                      <a:pt x="2420" y="659"/>
                    </a:lnTo>
                    <a:lnTo>
                      <a:pt x="2418" y="657"/>
                    </a:lnTo>
                    <a:lnTo>
                      <a:pt x="2418" y="655"/>
                    </a:lnTo>
                    <a:lnTo>
                      <a:pt x="2416" y="655"/>
                    </a:lnTo>
                    <a:lnTo>
                      <a:pt x="2412" y="649"/>
                    </a:lnTo>
                    <a:lnTo>
                      <a:pt x="2412" y="647"/>
                    </a:lnTo>
                    <a:lnTo>
                      <a:pt x="2412" y="645"/>
                    </a:lnTo>
                    <a:lnTo>
                      <a:pt x="2410" y="645"/>
                    </a:lnTo>
                    <a:lnTo>
                      <a:pt x="2408" y="645"/>
                    </a:lnTo>
                    <a:lnTo>
                      <a:pt x="2408" y="643"/>
                    </a:lnTo>
                    <a:lnTo>
                      <a:pt x="2406" y="643"/>
                    </a:lnTo>
                    <a:lnTo>
                      <a:pt x="2406" y="641"/>
                    </a:lnTo>
                    <a:lnTo>
                      <a:pt x="2404" y="641"/>
                    </a:lnTo>
                    <a:lnTo>
                      <a:pt x="2403" y="643"/>
                    </a:lnTo>
                    <a:lnTo>
                      <a:pt x="2401" y="643"/>
                    </a:lnTo>
                    <a:lnTo>
                      <a:pt x="2397" y="643"/>
                    </a:lnTo>
                    <a:lnTo>
                      <a:pt x="2393" y="641"/>
                    </a:lnTo>
                    <a:lnTo>
                      <a:pt x="2391" y="641"/>
                    </a:lnTo>
                    <a:lnTo>
                      <a:pt x="2389" y="641"/>
                    </a:lnTo>
                    <a:lnTo>
                      <a:pt x="2387" y="641"/>
                    </a:lnTo>
                    <a:lnTo>
                      <a:pt x="2385" y="643"/>
                    </a:lnTo>
                    <a:lnTo>
                      <a:pt x="2381" y="643"/>
                    </a:lnTo>
                    <a:lnTo>
                      <a:pt x="2377" y="645"/>
                    </a:lnTo>
                    <a:lnTo>
                      <a:pt x="2375" y="645"/>
                    </a:lnTo>
                    <a:lnTo>
                      <a:pt x="2373" y="647"/>
                    </a:lnTo>
                    <a:lnTo>
                      <a:pt x="2371" y="647"/>
                    </a:lnTo>
                    <a:lnTo>
                      <a:pt x="2369" y="649"/>
                    </a:lnTo>
                    <a:lnTo>
                      <a:pt x="2366" y="651"/>
                    </a:lnTo>
                    <a:lnTo>
                      <a:pt x="2364" y="653"/>
                    </a:lnTo>
                    <a:lnTo>
                      <a:pt x="2362" y="655"/>
                    </a:lnTo>
                    <a:lnTo>
                      <a:pt x="2360" y="657"/>
                    </a:lnTo>
                    <a:lnTo>
                      <a:pt x="2358" y="659"/>
                    </a:lnTo>
                    <a:lnTo>
                      <a:pt x="2356" y="661"/>
                    </a:lnTo>
                    <a:lnTo>
                      <a:pt x="2354" y="661"/>
                    </a:lnTo>
                    <a:lnTo>
                      <a:pt x="2354" y="659"/>
                    </a:lnTo>
                    <a:lnTo>
                      <a:pt x="2354" y="655"/>
                    </a:lnTo>
                    <a:lnTo>
                      <a:pt x="2356" y="653"/>
                    </a:lnTo>
                    <a:lnTo>
                      <a:pt x="2356" y="649"/>
                    </a:lnTo>
                    <a:lnTo>
                      <a:pt x="2356" y="647"/>
                    </a:lnTo>
                    <a:lnTo>
                      <a:pt x="2358" y="647"/>
                    </a:lnTo>
                    <a:lnTo>
                      <a:pt x="2358" y="645"/>
                    </a:lnTo>
                    <a:lnTo>
                      <a:pt x="2358" y="643"/>
                    </a:lnTo>
                    <a:lnTo>
                      <a:pt x="2356" y="645"/>
                    </a:lnTo>
                    <a:lnTo>
                      <a:pt x="2354" y="645"/>
                    </a:lnTo>
                    <a:lnTo>
                      <a:pt x="2352" y="645"/>
                    </a:lnTo>
                    <a:lnTo>
                      <a:pt x="2352" y="647"/>
                    </a:lnTo>
                    <a:lnTo>
                      <a:pt x="2348" y="649"/>
                    </a:lnTo>
                    <a:lnTo>
                      <a:pt x="2346" y="649"/>
                    </a:lnTo>
                    <a:lnTo>
                      <a:pt x="2344" y="651"/>
                    </a:lnTo>
                    <a:lnTo>
                      <a:pt x="2342" y="651"/>
                    </a:lnTo>
                    <a:lnTo>
                      <a:pt x="2340" y="653"/>
                    </a:lnTo>
                    <a:lnTo>
                      <a:pt x="2338" y="653"/>
                    </a:lnTo>
                    <a:lnTo>
                      <a:pt x="2336" y="653"/>
                    </a:lnTo>
                    <a:lnTo>
                      <a:pt x="2336" y="655"/>
                    </a:lnTo>
                    <a:lnTo>
                      <a:pt x="2336" y="653"/>
                    </a:lnTo>
                    <a:lnTo>
                      <a:pt x="2338" y="653"/>
                    </a:lnTo>
                    <a:lnTo>
                      <a:pt x="2338" y="655"/>
                    </a:lnTo>
                    <a:lnTo>
                      <a:pt x="2338" y="657"/>
                    </a:lnTo>
                    <a:lnTo>
                      <a:pt x="2336" y="659"/>
                    </a:lnTo>
                    <a:lnTo>
                      <a:pt x="2336" y="661"/>
                    </a:lnTo>
                    <a:lnTo>
                      <a:pt x="2333" y="661"/>
                    </a:lnTo>
                    <a:lnTo>
                      <a:pt x="2333" y="659"/>
                    </a:lnTo>
                    <a:lnTo>
                      <a:pt x="2333" y="657"/>
                    </a:lnTo>
                    <a:lnTo>
                      <a:pt x="2331" y="657"/>
                    </a:lnTo>
                    <a:lnTo>
                      <a:pt x="2329" y="653"/>
                    </a:lnTo>
                    <a:lnTo>
                      <a:pt x="2327" y="653"/>
                    </a:lnTo>
                    <a:lnTo>
                      <a:pt x="2325" y="653"/>
                    </a:lnTo>
                    <a:lnTo>
                      <a:pt x="2325" y="655"/>
                    </a:lnTo>
                    <a:lnTo>
                      <a:pt x="2323" y="657"/>
                    </a:lnTo>
                    <a:lnTo>
                      <a:pt x="2323" y="659"/>
                    </a:lnTo>
                    <a:lnTo>
                      <a:pt x="2321" y="659"/>
                    </a:lnTo>
                    <a:lnTo>
                      <a:pt x="2321" y="657"/>
                    </a:lnTo>
                    <a:lnTo>
                      <a:pt x="2321" y="655"/>
                    </a:lnTo>
                    <a:lnTo>
                      <a:pt x="2319" y="655"/>
                    </a:lnTo>
                    <a:lnTo>
                      <a:pt x="2317" y="655"/>
                    </a:lnTo>
                    <a:lnTo>
                      <a:pt x="2315" y="655"/>
                    </a:lnTo>
                    <a:lnTo>
                      <a:pt x="2313" y="655"/>
                    </a:lnTo>
                    <a:lnTo>
                      <a:pt x="2315" y="657"/>
                    </a:lnTo>
                    <a:lnTo>
                      <a:pt x="2315" y="659"/>
                    </a:lnTo>
                    <a:lnTo>
                      <a:pt x="2313" y="659"/>
                    </a:lnTo>
                    <a:lnTo>
                      <a:pt x="2311" y="659"/>
                    </a:lnTo>
                    <a:lnTo>
                      <a:pt x="2309" y="661"/>
                    </a:lnTo>
                    <a:lnTo>
                      <a:pt x="2309" y="663"/>
                    </a:lnTo>
                    <a:lnTo>
                      <a:pt x="2309" y="665"/>
                    </a:lnTo>
                    <a:lnTo>
                      <a:pt x="2311" y="665"/>
                    </a:lnTo>
                    <a:lnTo>
                      <a:pt x="2309" y="665"/>
                    </a:lnTo>
                    <a:lnTo>
                      <a:pt x="2309" y="667"/>
                    </a:lnTo>
                    <a:lnTo>
                      <a:pt x="2307" y="667"/>
                    </a:lnTo>
                    <a:lnTo>
                      <a:pt x="2307" y="669"/>
                    </a:lnTo>
                    <a:lnTo>
                      <a:pt x="2309" y="671"/>
                    </a:lnTo>
                    <a:lnTo>
                      <a:pt x="2309" y="673"/>
                    </a:lnTo>
                    <a:lnTo>
                      <a:pt x="2309" y="674"/>
                    </a:lnTo>
                    <a:lnTo>
                      <a:pt x="2307" y="674"/>
                    </a:lnTo>
                    <a:lnTo>
                      <a:pt x="2307" y="673"/>
                    </a:lnTo>
                    <a:lnTo>
                      <a:pt x="2305" y="673"/>
                    </a:lnTo>
                    <a:lnTo>
                      <a:pt x="2305" y="674"/>
                    </a:lnTo>
                    <a:lnTo>
                      <a:pt x="2305" y="676"/>
                    </a:lnTo>
                    <a:lnTo>
                      <a:pt x="2307" y="676"/>
                    </a:lnTo>
                    <a:lnTo>
                      <a:pt x="2307" y="678"/>
                    </a:lnTo>
                    <a:lnTo>
                      <a:pt x="2303" y="676"/>
                    </a:lnTo>
                    <a:lnTo>
                      <a:pt x="2301" y="676"/>
                    </a:lnTo>
                    <a:lnTo>
                      <a:pt x="2301" y="678"/>
                    </a:lnTo>
                    <a:lnTo>
                      <a:pt x="2303" y="678"/>
                    </a:lnTo>
                    <a:lnTo>
                      <a:pt x="2303" y="680"/>
                    </a:lnTo>
                    <a:lnTo>
                      <a:pt x="2305" y="680"/>
                    </a:lnTo>
                    <a:lnTo>
                      <a:pt x="2303" y="680"/>
                    </a:lnTo>
                    <a:lnTo>
                      <a:pt x="2301" y="682"/>
                    </a:lnTo>
                    <a:lnTo>
                      <a:pt x="2300" y="682"/>
                    </a:lnTo>
                    <a:lnTo>
                      <a:pt x="2300" y="684"/>
                    </a:lnTo>
                    <a:lnTo>
                      <a:pt x="2301" y="682"/>
                    </a:lnTo>
                    <a:lnTo>
                      <a:pt x="2300" y="684"/>
                    </a:lnTo>
                    <a:lnTo>
                      <a:pt x="2298" y="684"/>
                    </a:lnTo>
                    <a:lnTo>
                      <a:pt x="2298" y="686"/>
                    </a:lnTo>
                    <a:lnTo>
                      <a:pt x="2296" y="686"/>
                    </a:lnTo>
                    <a:lnTo>
                      <a:pt x="2294" y="688"/>
                    </a:lnTo>
                    <a:lnTo>
                      <a:pt x="2290" y="692"/>
                    </a:lnTo>
                    <a:lnTo>
                      <a:pt x="2288" y="696"/>
                    </a:lnTo>
                    <a:lnTo>
                      <a:pt x="2288" y="700"/>
                    </a:lnTo>
                    <a:lnTo>
                      <a:pt x="2288" y="702"/>
                    </a:lnTo>
                    <a:lnTo>
                      <a:pt x="2288" y="706"/>
                    </a:lnTo>
                    <a:lnTo>
                      <a:pt x="2290" y="707"/>
                    </a:lnTo>
                    <a:lnTo>
                      <a:pt x="2292" y="707"/>
                    </a:lnTo>
                    <a:lnTo>
                      <a:pt x="2294" y="707"/>
                    </a:lnTo>
                    <a:lnTo>
                      <a:pt x="2294" y="709"/>
                    </a:lnTo>
                    <a:lnTo>
                      <a:pt x="2294" y="711"/>
                    </a:lnTo>
                    <a:lnTo>
                      <a:pt x="2296" y="709"/>
                    </a:lnTo>
                    <a:lnTo>
                      <a:pt x="2296" y="707"/>
                    </a:lnTo>
                    <a:lnTo>
                      <a:pt x="2296" y="706"/>
                    </a:lnTo>
                    <a:lnTo>
                      <a:pt x="2298" y="706"/>
                    </a:lnTo>
                    <a:lnTo>
                      <a:pt x="2298" y="704"/>
                    </a:lnTo>
                    <a:lnTo>
                      <a:pt x="2300" y="704"/>
                    </a:lnTo>
                    <a:lnTo>
                      <a:pt x="2301" y="706"/>
                    </a:lnTo>
                    <a:lnTo>
                      <a:pt x="2303" y="706"/>
                    </a:lnTo>
                    <a:lnTo>
                      <a:pt x="2303" y="707"/>
                    </a:lnTo>
                    <a:lnTo>
                      <a:pt x="2305" y="707"/>
                    </a:lnTo>
                    <a:lnTo>
                      <a:pt x="2307" y="707"/>
                    </a:lnTo>
                    <a:lnTo>
                      <a:pt x="2309" y="709"/>
                    </a:lnTo>
                    <a:lnTo>
                      <a:pt x="2307" y="713"/>
                    </a:lnTo>
                    <a:lnTo>
                      <a:pt x="2305" y="715"/>
                    </a:lnTo>
                    <a:lnTo>
                      <a:pt x="2303" y="715"/>
                    </a:lnTo>
                    <a:lnTo>
                      <a:pt x="2301" y="717"/>
                    </a:lnTo>
                    <a:lnTo>
                      <a:pt x="2300" y="717"/>
                    </a:lnTo>
                    <a:lnTo>
                      <a:pt x="2300" y="719"/>
                    </a:lnTo>
                    <a:lnTo>
                      <a:pt x="2300" y="721"/>
                    </a:lnTo>
                    <a:lnTo>
                      <a:pt x="2300" y="723"/>
                    </a:lnTo>
                    <a:lnTo>
                      <a:pt x="2301" y="723"/>
                    </a:lnTo>
                    <a:lnTo>
                      <a:pt x="2301" y="725"/>
                    </a:lnTo>
                    <a:lnTo>
                      <a:pt x="2301" y="727"/>
                    </a:lnTo>
                    <a:lnTo>
                      <a:pt x="2301" y="729"/>
                    </a:lnTo>
                    <a:lnTo>
                      <a:pt x="2300" y="729"/>
                    </a:lnTo>
                    <a:lnTo>
                      <a:pt x="2300" y="731"/>
                    </a:lnTo>
                    <a:lnTo>
                      <a:pt x="2301" y="731"/>
                    </a:lnTo>
                    <a:lnTo>
                      <a:pt x="2301" y="733"/>
                    </a:lnTo>
                    <a:lnTo>
                      <a:pt x="2303" y="733"/>
                    </a:lnTo>
                    <a:lnTo>
                      <a:pt x="2305" y="733"/>
                    </a:lnTo>
                    <a:lnTo>
                      <a:pt x="2307" y="733"/>
                    </a:lnTo>
                    <a:lnTo>
                      <a:pt x="2307" y="735"/>
                    </a:lnTo>
                    <a:lnTo>
                      <a:pt x="2307" y="739"/>
                    </a:lnTo>
                    <a:lnTo>
                      <a:pt x="2309" y="741"/>
                    </a:lnTo>
                    <a:lnTo>
                      <a:pt x="2309" y="742"/>
                    </a:lnTo>
                    <a:lnTo>
                      <a:pt x="2309" y="744"/>
                    </a:lnTo>
                    <a:lnTo>
                      <a:pt x="2309" y="746"/>
                    </a:lnTo>
                    <a:lnTo>
                      <a:pt x="2307" y="746"/>
                    </a:lnTo>
                    <a:lnTo>
                      <a:pt x="2305" y="748"/>
                    </a:lnTo>
                    <a:lnTo>
                      <a:pt x="2301" y="748"/>
                    </a:lnTo>
                    <a:lnTo>
                      <a:pt x="2300" y="746"/>
                    </a:lnTo>
                    <a:lnTo>
                      <a:pt x="2298" y="744"/>
                    </a:lnTo>
                    <a:lnTo>
                      <a:pt x="2300" y="742"/>
                    </a:lnTo>
                    <a:lnTo>
                      <a:pt x="2305" y="739"/>
                    </a:lnTo>
                    <a:lnTo>
                      <a:pt x="2305" y="737"/>
                    </a:lnTo>
                    <a:lnTo>
                      <a:pt x="2303" y="737"/>
                    </a:lnTo>
                    <a:lnTo>
                      <a:pt x="2303" y="739"/>
                    </a:lnTo>
                    <a:lnTo>
                      <a:pt x="2301" y="741"/>
                    </a:lnTo>
                    <a:lnTo>
                      <a:pt x="2301" y="739"/>
                    </a:lnTo>
                    <a:lnTo>
                      <a:pt x="2300" y="739"/>
                    </a:lnTo>
                    <a:lnTo>
                      <a:pt x="2298" y="739"/>
                    </a:lnTo>
                    <a:lnTo>
                      <a:pt x="2296" y="741"/>
                    </a:lnTo>
                    <a:lnTo>
                      <a:pt x="2294" y="741"/>
                    </a:lnTo>
                    <a:lnTo>
                      <a:pt x="2296" y="741"/>
                    </a:lnTo>
                    <a:lnTo>
                      <a:pt x="2296" y="742"/>
                    </a:lnTo>
                    <a:lnTo>
                      <a:pt x="2298" y="742"/>
                    </a:lnTo>
                    <a:lnTo>
                      <a:pt x="2296" y="744"/>
                    </a:lnTo>
                    <a:lnTo>
                      <a:pt x="2294" y="744"/>
                    </a:lnTo>
                    <a:lnTo>
                      <a:pt x="2292" y="746"/>
                    </a:lnTo>
                    <a:lnTo>
                      <a:pt x="2290" y="746"/>
                    </a:lnTo>
                    <a:lnTo>
                      <a:pt x="2288" y="748"/>
                    </a:lnTo>
                    <a:lnTo>
                      <a:pt x="2288" y="750"/>
                    </a:lnTo>
                    <a:lnTo>
                      <a:pt x="2286" y="754"/>
                    </a:lnTo>
                    <a:lnTo>
                      <a:pt x="2284" y="756"/>
                    </a:lnTo>
                    <a:lnTo>
                      <a:pt x="2284" y="758"/>
                    </a:lnTo>
                    <a:lnTo>
                      <a:pt x="2284" y="760"/>
                    </a:lnTo>
                    <a:lnTo>
                      <a:pt x="2284" y="764"/>
                    </a:lnTo>
                    <a:lnTo>
                      <a:pt x="2284" y="768"/>
                    </a:lnTo>
                    <a:lnTo>
                      <a:pt x="2286" y="770"/>
                    </a:lnTo>
                    <a:lnTo>
                      <a:pt x="2286" y="772"/>
                    </a:lnTo>
                    <a:lnTo>
                      <a:pt x="2288" y="772"/>
                    </a:lnTo>
                    <a:lnTo>
                      <a:pt x="2290" y="775"/>
                    </a:lnTo>
                    <a:lnTo>
                      <a:pt x="2290" y="777"/>
                    </a:lnTo>
                    <a:lnTo>
                      <a:pt x="2288" y="779"/>
                    </a:lnTo>
                    <a:lnTo>
                      <a:pt x="2286" y="779"/>
                    </a:lnTo>
                    <a:lnTo>
                      <a:pt x="2284" y="781"/>
                    </a:lnTo>
                    <a:lnTo>
                      <a:pt x="2284" y="783"/>
                    </a:lnTo>
                    <a:lnTo>
                      <a:pt x="2282" y="783"/>
                    </a:lnTo>
                    <a:lnTo>
                      <a:pt x="2280" y="783"/>
                    </a:lnTo>
                    <a:lnTo>
                      <a:pt x="2278" y="783"/>
                    </a:lnTo>
                    <a:lnTo>
                      <a:pt x="2276" y="783"/>
                    </a:lnTo>
                    <a:lnTo>
                      <a:pt x="2276" y="781"/>
                    </a:lnTo>
                    <a:lnTo>
                      <a:pt x="2274" y="781"/>
                    </a:lnTo>
                    <a:lnTo>
                      <a:pt x="2272" y="781"/>
                    </a:lnTo>
                    <a:lnTo>
                      <a:pt x="2270" y="781"/>
                    </a:lnTo>
                    <a:lnTo>
                      <a:pt x="2268" y="781"/>
                    </a:lnTo>
                    <a:lnTo>
                      <a:pt x="2267" y="783"/>
                    </a:lnTo>
                    <a:lnTo>
                      <a:pt x="2265" y="783"/>
                    </a:lnTo>
                    <a:lnTo>
                      <a:pt x="2265" y="785"/>
                    </a:lnTo>
                    <a:lnTo>
                      <a:pt x="2263" y="787"/>
                    </a:lnTo>
                    <a:lnTo>
                      <a:pt x="2261" y="787"/>
                    </a:lnTo>
                    <a:lnTo>
                      <a:pt x="2261" y="789"/>
                    </a:lnTo>
                    <a:lnTo>
                      <a:pt x="2259" y="789"/>
                    </a:lnTo>
                    <a:lnTo>
                      <a:pt x="2257" y="789"/>
                    </a:lnTo>
                    <a:lnTo>
                      <a:pt x="2257" y="791"/>
                    </a:lnTo>
                    <a:lnTo>
                      <a:pt x="2255" y="791"/>
                    </a:lnTo>
                    <a:lnTo>
                      <a:pt x="2255" y="795"/>
                    </a:lnTo>
                    <a:lnTo>
                      <a:pt x="2253" y="797"/>
                    </a:lnTo>
                    <a:lnTo>
                      <a:pt x="2253" y="801"/>
                    </a:lnTo>
                    <a:lnTo>
                      <a:pt x="2253" y="803"/>
                    </a:lnTo>
                    <a:lnTo>
                      <a:pt x="2255" y="803"/>
                    </a:lnTo>
                    <a:lnTo>
                      <a:pt x="2253" y="803"/>
                    </a:lnTo>
                    <a:lnTo>
                      <a:pt x="2255" y="801"/>
                    </a:lnTo>
                    <a:lnTo>
                      <a:pt x="2255" y="803"/>
                    </a:lnTo>
                    <a:lnTo>
                      <a:pt x="2255" y="805"/>
                    </a:lnTo>
                    <a:lnTo>
                      <a:pt x="2255" y="807"/>
                    </a:lnTo>
                    <a:lnTo>
                      <a:pt x="2255" y="805"/>
                    </a:lnTo>
                    <a:lnTo>
                      <a:pt x="2253" y="805"/>
                    </a:lnTo>
                    <a:lnTo>
                      <a:pt x="2253" y="807"/>
                    </a:lnTo>
                    <a:lnTo>
                      <a:pt x="2255" y="810"/>
                    </a:lnTo>
                    <a:lnTo>
                      <a:pt x="2257" y="810"/>
                    </a:lnTo>
                    <a:lnTo>
                      <a:pt x="2257" y="812"/>
                    </a:lnTo>
                    <a:lnTo>
                      <a:pt x="2257" y="814"/>
                    </a:lnTo>
                    <a:lnTo>
                      <a:pt x="2255" y="812"/>
                    </a:lnTo>
                    <a:lnTo>
                      <a:pt x="2251" y="810"/>
                    </a:lnTo>
                    <a:lnTo>
                      <a:pt x="2249" y="810"/>
                    </a:lnTo>
                    <a:lnTo>
                      <a:pt x="2247" y="810"/>
                    </a:lnTo>
                    <a:lnTo>
                      <a:pt x="2247" y="812"/>
                    </a:lnTo>
                    <a:lnTo>
                      <a:pt x="2245" y="812"/>
                    </a:lnTo>
                    <a:lnTo>
                      <a:pt x="2243" y="812"/>
                    </a:lnTo>
                    <a:lnTo>
                      <a:pt x="2241" y="814"/>
                    </a:lnTo>
                    <a:lnTo>
                      <a:pt x="2239" y="814"/>
                    </a:lnTo>
                    <a:lnTo>
                      <a:pt x="2237" y="816"/>
                    </a:lnTo>
                    <a:lnTo>
                      <a:pt x="2235" y="818"/>
                    </a:lnTo>
                    <a:lnTo>
                      <a:pt x="2234" y="816"/>
                    </a:lnTo>
                    <a:lnTo>
                      <a:pt x="2234" y="814"/>
                    </a:lnTo>
                    <a:lnTo>
                      <a:pt x="2232" y="814"/>
                    </a:lnTo>
                    <a:lnTo>
                      <a:pt x="2232" y="816"/>
                    </a:lnTo>
                    <a:lnTo>
                      <a:pt x="2230" y="816"/>
                    </a:lnTo>
                    <a:lnTo>
                      <a:pt x="2230" y="818"/>
                    </a:lnTo>
                    <a:lnTo>
                      <a:pt x="2232" y="818"/>
                    </a:lnTo>
                    <a:lnTo>
                      <a:pt x="2232" y="816"/>
                    </a:lnTo>
                    <a:lnTo>
                      <a:pt x="2234" y="818"/>
                    </a:lnTo>
                    <a:lnTo>
                      <a:pt x="2234" y="820"/>
                    </a:lnTo>
                    <a:lnTo>
                      <a:pt x="2234" y="822"/>
                    </a:lnTo>
                    <a:lnTo>
                      <a:pt x="2232" y="824"/>
                    </a:lnTo>
                    <a:lnTo>
                      <a:pt x="2230" y="824"/>
                    </a:lnTo>
                    <a:lnTo>
                      <a:pt x="2232" y="824"/>
                    </a:lnTo>
                    <a:lnTo>
                      <a:pt x="2232" y="826"/>
                    </a:lnTo>
                    <a:lnTo>
                      <a:pt x="2234" y="830"/>
                    </a:lnTo>
                    <a:lnTo>
                      <a:pt x="2234" y="832"/>
                    </a:lnTo>
                    <a:lnTo>
                      <a:pt x="2232" y="832"/>
                    </a:lnTo>
                    <a:lnTo>
                      <a:pt x="2230" y="832"/>
                    </a:lnTo>
                    <a:lnTo>
                      <a:pt x="2230" y="836"/>
                    </a:lnTo>
                    <a:lnTo>
                      <a:pt x="2228" y="838"/>
                    </a:lnTo>
                    <a:lnTo>
                      <a:pt x="2228" y="840"/>
                    </a:lnTo>
                    <a:lnTo>
                      <a:pt x="2222" y="845"/>
                    </a:lnTo>
                    <a:lnTo>
                      <a:pt x="2220" y="847"/>
                    </a:lnTo>
                    <a:lnTo>
                      <a:pt x="2218" y="847"/>
                    </a:lnTo>
                    <a:lnTo>
                      <a:pt x="2216" y="849"/>
                    </a:lnTo>
                    <a:lnTo>
                      <a:pt x="2214" y="851"/>
                    </a:lnTo>
                    <a:lnTo>
                      <a:pt x="2212" y="853"/>
                    </a:lnTo>
                    <a:lnTo>
                      <a:pt x="2210" y="855"/>
                    </a:lnTo>
                    <a:lnTo>
                      <a:pt x="2208" y="855"/>
                    </a:lnTo>
                    <a:lnTo>
                      <a:pt x="2204" y="859"/>
                    </a:lnTo>
                    <a:lnTo>
                      <a:pt x="2202" y="861"/>
                    </a:lnTo>
                    <a:lnTo>
                      <a:pt x="2202" y="859"/>
                    </a:lnTo>
                    <a:lnTo>
                      <a:pt x="2204" y="859"/>
                    </a:lnTo>
                    <a:lnTo>
                      <a:pt x="2204" y="857"/>
                    </a:lnTo>
                    <a:lnTo>
                      <a:pt x="2202" y="855"/>
                    </a:lnTo>
                    <a:lnTo>
                      <a:pt x="2202" y="853"/>
                    </a:lnTo>
                    <a:lnTo>
                      <a:pt x="2200" y="853"/>
                    </a:lnTo>
                    <a:lnTo>
                      <a:pt x="2199" y="849"/>
                    </a:lnTo>
                    <a:lnTo>
                      <a:pt x="2199" y="847"/>
                    </a:lnTo>
                    <a:lnTo>
                      <a:pt x="2199" y="845"/>
                    </a:lnTo>
                    <a:lnTo>
                      <a:pt x="2199" y="843"/>
                    </a:lnTo>
                    <a:lnTo>
                      <a:pt x="2200" y="842"/>
                    </a:lnTo>
                    <a:lnTo>
                      <a:pt x="2199" y="840"/>
                    </a:lnTo>
                    <a:lnTo>
                      <a:pt x="2199" y="834"/>
                    </a:lnTo>
                    <a:lnTo>
                      <a:pt x="2199" y="832"/>
                    </a:lnTo>
                    <a:lnTo>
                      <a:pt x="2197" y="830"/>
                    </a:lnTo>
                    <a:lnTo>
                      <a:pt x="2197" y="828"/>
                    </a:lnTo>
                    <a:lnTo>
                      <a:pt x="2197" y="826"/>
                    </a:lnTo>
                    <a:lnTo>
                      <a:pt x="2197" y="828"/>
                    </a:lnTo>
                    <a:lnTo>
                      <a:pt x="2199" y="828"/>
                    </a:lnTo>
                    <a:lnTo>
                      <a:pt x="2199" y="826"/>
                    </a:lnTo>
                    <a:lnTo>
                      <a:pt x="2197" y="826"/>
                    </a:lnTo>
                    <a:lnTo>
                      <a:pt x="2195" y="824"/>
                    </a:lnTo>
                    <a:lnTo>
                      <a:pt x="2195" y="822"/>
                    </a:lnTo>
                    <a:lnTo>
                      <a:pt x="2193" y="820"/>
                    </a:lnTo>
                    <a:lnTo>
                      <a:pt x="2193" y="818"/>
                    </a:lnTo>
                    <a:lnTo>
                      <a:pt x="2193" y="812"/>
                    </a:lnTo>
                    <a:lnTo>
                      <a:pt x="2193" y="808"/>
                    </a:lnTo>
                    <a:lnTo>
                      <a:pt x="2191" y="801"/>
                    </a:lnTo>
                    <a:lnTo>
                      <a:pt x="2191" y="797"/>
                    </a:lnTo>
                    <a:lnTo>
                      <a:pt x="2189" y="795"/>
                    </a:lnTo>
                    <a:lnTo>
                      <a:pt x="2189" y="793"/>
                    </a:lnTo>
                    <a:lnTo>
                      <a:pt x="2189" y="791"/>
                    </a:lnTo>
                    <a:lnTo>
                      <a:pt x="2189" y="789"/>
                    </a:lnTo>
                    <a:lnTo>
                      <a:pt x="2187" y="785"/>
                    </a:lnTo>
                    <a:lnTo>
                      <a:pt x="2187" y="783"/>
                    </a:lnTo>
                    <a:lnTo>
                      <a:pt x="2187" y="781"/>
                    </a:lnTo>
                    <a:lnTo>
                      <a:pt x="2185" y="777"/>
                    </a:lnTo>
                    <a:lnTo>
                      <a:pt x="2185" y="774"/>
                    </a:lnTo>
                    <a:lnTo>
                      <a:pt x="2185" y="768"/>
                    </a:lnTo>
                    <a:lnTo>
                      <a:pt x="2185" y="766"/>
                    </a:lnTo>
                    <a:lnTo>
                      <a:pt x="2185" y="764"/>
                    </a:lnTo>
                    <a:lnTo>
                      <a:pt x="2185" y="760"/>
                    </a:lnTo>
                    <a:lnTo>
                      <a:pt x="2185" y="758"/>
                    </a:lnTo>
                    <a:lnTo>
                      <a:pt x="2185" y="754"/>
                    </a:lnTo>
                    <a:lnTo>
                      <a:pt x="2185" y="752"/>
                    </a:lnTo>
                    <a:lnTo>
                      <a:pt x="2187" y="748"/>
                    </a:lnTo>
                    <a:lnTo>
                      <a:pt x="2187" y="746"/>
                    </a:lnTo>
                    <a:lnTo>
                      <a:pt x="2189" y="742"/>
                    </a:lnTo>
                    <a:lnTo>
                      <a:pt x="2189" y="741"/>
                    </a:lnTo>
                    <a:lnTo>
                      <a:pt x="2191" y="739"/>
                    </a:lnTo>
                    <a:lnTo>
                      <a:pt x="2191" y="735"/>
                    </a:lnTo>
                    <a:lnTo>
                      <a:pt x="2191" y="733"/>
                    </a:lnTo>
                    <a:lnTo>
                      <a:pt x="2193" y="733"/>
                    </a:lnTo>
                    <a:lnTo>
                      <a:pt x="2193" y="731"/>
                    </a:lnTo>
                    <a:lnTo>
                      <a:pt x="2195" y="731"/>
                    </a:lnTo>
                    <a:lnTo>
                      <a:pt x="2193" y="731"/>
                    </a:lnTo>
                    <a:lnTo>
                      <a:pt x="2193" y="733"/>
                    </a:lnTo>
                    <a:lnTo>
                      <a:pt x="2195" y="731"/>
                    </a:lnTo>
                    <a:lnTo>
                      <a:pt x="2197" y="729"/>
                    </a:lnTo>
                    <a:lnTo>
                      <a:pt x="2199" y="729"/>
                    </a:lnTo>
                    <a:lnTo>
                      <a:pt x="2199" y="727"/>
                    </a:lnTo>
                    <a:lnTo>
                      <a:pt x="2200" y="725"/>
                    </a:lnTo>
                    <a:lnTo>
                      <a:pt x="2202" y="725"/>
                    </a:lnTo>
                    <a:lnTo>
                      <a:pt x="2204" y="723"/>
                    </a:lnTo>
                    <a:lnTo>
                      <a:pt x="2206" y="717"/>
                    </a:lnTo>
                    <a:lnTo>
                      <a:pt x="2208" y="715"/>
                    </a:lnTo>
                    <a:lnTo>
                      <a:pt x="2206" y="715"/>
                    </a:lnTo>
                    <a:lnTo>
                      <a:pt x="2206" y="713"/>
                    </a:lnTo>
                    <a:lnTo>
                      <a:pt x="2206" y="711"/>
                    </a:lnTo>
                    <a:lnTo>
                      <a:pt x="2204" y="709"/>
                    </a:lnTo>
                    <a:lnTo>
                      <a:pt x="2206" y="707"/>
                    </a:lnTo>
                    <a:lnTo>
                      <a:pt x="2208" y="707"/>
                    </a:lnTo>
                    <a:lnTo>
                      <a:pt x="2210" y="709"/>
                    </a:lnTo>
                    <a:lnTo>
                      <a:pt x="2212" y="709"/>
                    </a:lnTo>
                    <a:lnTo>
                      <a:pt x="2214" y="707"/>
                    </a:lnTo>
                    <a:lnTo>
                      <a:pt x="2216" y="707"/>
                    </a:lnTo>
                    <a:lnTo>
                      <a:pt x="2216" y="706"/>
                    </a:lnTo>
                    <a:lnTo>
                      <a:pt x="2218" y="704"/>
                    </a:lnTo>
                    <a:lnTo>
                      <a:pt x="2220" y="704"/>
                    </a:lnTo>
                    <a:lnTo>
                      <a:pt x="2222" y="704"/>
                    </a:lnTo>
                    <a:lnTo>
                      <a:pt x="2224" y="704"/>
                    </a:lnTo>
                    <a:lnTo>
                      <a:pt x="2228" y="704"/>
                    </a:lnTo>
                    <a:lnTo>
                      <a:pt x="2228" y="702"/>
                    </a:lnTo>
                    <a:lnTo>
                      <a:pt x="2230" y="702"/>
                    </a:lnTo>
                    <a:lnTo>
                      <a:pt x="2232" y="700"/>
                    </a:lnTo>
                    <a:lnTo>
                      <a:pt x="2234" y="698"/>
                    </a:lnTo>
                    <a:lnTo>
                      <a:pt x="2235" y="696"/>
                    </a:lnTo>
                    <a:lnTo>
                      <a:pt x="2241" y="694"/>
                    </a:lnTo>
                    <a:lnTo>
                      <a:pt x="2241" y="692"/>
                    </a:lnTo>
                    <a:lnTo>
                      <a:pt x="2243" y="690"/>
                    </a:lnTo>
                    <a:lnTo>
                      <a:pt x="2245" y="688"/>
                    </a:lnTo>
                    <a:lnTo>
                      <a:pt x="2247" y="688"/>
                    </a:lnTo>
                    <a:lnTo>
                      <a:pt x="2247" y="686"/>
                    </a:lnTo>
                    <a:lnTo>
                      <a:pt x="2251" y="684"/>
                    </a:lnTo>
                    <a:lnTo>
                      <a:pt x="2251" y="682"/>
                    </a:lnTo>
                    <a:lnTo>
                      <a:pt x="2251" y="680"/>
                    </a:lnTo>
                    <a:lnTo>
                      <a:pt x="2253" y="678"/>
                    </a:lnTo>
                    <a:lnTo>
                      <a:pt x="2253" y="676"/>
                    </a:lnTo>
                    <a:lnTo>
                      <a:pt x="2255" y="676"/>
                    </a:lnTo>
                    <a:lnTo>
                      <a:pt x="2259" y="673"/>
                    </a:lnTo>
                    <a:lnTo>
                      <a:pt x="2261" y="673"/>
                    </a:lnTo>
                    <a:lnTo>
                      <a:pt x="2261" y="671"/>
                    </a:lnTo>
                    <a:lnTo>
                      <a:pt x="2263" y="671"/>
                    </a:lnTo>
                    <a:lnTo>
                      <a:pt x="2263" y="669"/>
                    </a:lnTo>
                    <a:lnTo>
                      <a:pt x="2263" y="667"/>
                    </a:lnTo>
                    <a:lnTo>
                      <a:pt x="2265" y="667"/>
                    </a:lnTo>
                    <a:lnTo>
                      <a:pt x="2267" y="667"/>
                    </a:lnTo>
                    <a:lnTo>
                      <a:pt x="2268" y="665"/>
                    </a:lnTo>
                    <a:lnTo>
                      <a:pt x="2270" y="665"/>
                    </a:lnTo>
                    <a:lnTo>
                      <a:pt x="2274" y="661"/>
                    </a:lnTo>
                    <a:lnTo>
                      <a:pt x="2276" y="659"/>
                    </a:lnTo>
                    <a:lnTo>
                      <a:pt x="2278" y="657"/>
                    </a:lnTo>
                    <a:lnTo>
                      <a:pt x="2280" y="655"/>
                    </a:lnTo>
                    <a:lnTo>
                      <a:pt x="2282" y="653"/>
                    </a:lnTo>
                    <a:lnTo>
                      <a:pt x="2284" y="653"/>
                    </a:lnTo>
                    <a:lnTo>
                      <a:pt x="2286" y="651"/>
                    </a:lnTo>
                    <a:lnTo>
                      <a:pt x="2286" y="649"/>
                    </a:lnTo>
                    <a:lnTo>
                      <a:pt x="2286" y="647"/>
                    </a:lnTo>
                    <a:lnTo>
                      <a:pt x="2286" y="649"/>
                    </a:lnTo>
                    <a:lnTo>
                      <a:pt x="2286" y="645"/>
                    </a:lnTo>
                    <a:lnTo>
                      <a:pt x="2288" y="645"/>
                    </a:lnTo>
                    <a:lnTo>
                      <a:pt x="2290" y="643"/>
                    </a:lnTo>
                    <a:lnTo>
                      <a:pt x="2294" y="643"/>
                    </a:lnTo>
                    <a:lnTo>
                      <a:pt x="2296" y="641"/>
                    </a:lnTo>
                    <a:lnTo>
                      <a:pt x="2298" y="641"/>
                    </a:lnTo>
                    <a:lnTo>
                      <a:pt x="2300" y="640"/>
                    </a:lnTo>
                    <a:lnTo>
                      <a:pt x="2301" y="640"/>
                    </a:lnTo>
                    <a:lnTo>
                      <a:pt x="2301" y="638"/>
                    </a:lnTo>
                    <a:lnTo>
                      <a:pt x="2303" y="638"/>
                    </a:lnTo>
                    <a:lnTo>
                      <a:pt x="2305" y="638"/>
                    </a:lnTo>
                    <a:lnTo>
                      <a:pt x="2307" y="636"/>
                    </a:lnTo>
                    <a:lnTo>
                      <a:pt x="2309" y="636"/>
                    </a:lnTo>
                    <a:lnTo>
                      <a:pt x="2311" y="636"/>
                    </a:lnTo>
                    <a:lnTo>
                      <a:pt x="2313" y="636"/>
                    </a:lnTo>
                    <a:lnTo>
                      <a:pt x="2315" y="636"/>
                    </a:lnTo>
                    <a:lnTo>
                      <a:pt x="2315" y="634"/>
                    </a:lnTo>
                    <a:lnTo>
                      <a:pt x="2313" y="632"/>
                    </a:lnTo>
                    <a:lnTo>
                      <a:pt x="2313" y="630"/>
                    </a:lnTo>
                    <a:lnTo>
                      <a:pt x="2313" y="628"/>
                    </a:lnTo>
                    <a:lnTo>
                      <a:pt x="2315" y="628"/>
                    </a:lnTo>
                    <a:lnTo>
                      <a:pt x="2317" y="628"/>
                    </a:lnTo>
                    <a:lnTo>
                      <a:pt x="2317" y="626"/>
                    </a:lnTo>
                    <a:lnTo>
                      <a:pt x="2319" y="624"/>
                    </a:lnTo>
                    <a:lnTo>
                      <a:pt x="2321" y="624"/>
                    </a:lnTo>
                    <a:lnTo>
                      <a:pt x="2321" y="622"/>
                    </a:lnTo>
                    <a:lnTo>
                      <a:pt x="2319" y="622"/>
                    </a:lnTo>
                    <a:lnTo>
                      <a:pt x="2317" y="620"/>
                    </a:lnTo>
                    <a:lnTo>
                      <a:pt x="2317" y="622"/>
                    </a:lnTo>
                    <a:lnTo>
                      <a:pt x="2315" y="620"/>
                    </a:lnTo>
                    <a:lnTo>
                      <a:pt x="2317" y="616"/>
                    </a:lnTo>
                    <a:lnTo>
                      <a:pt x="2319" y="616"/>
                    </a:lnTo>
                    <a:lnTo>
                      <a:pt x="2321" y="614"/>
                    </a:lnTo>
                    <a:lnTo>
                      <a:pt x="2321" y="612"/>
                    </a:lnTo>
                    <a:lnTo>
                      <a:pt x="2321" y="608"/>
                    </a:lnTo>
                    <a:lnTo>
                      <a:pt x="2321" y="605"/>
                    </a:lnTo>
                    <a:lnTo>
                      <a:pt x="2321" y="603"/>
                    </a:lnTo>
                    <a:lnTo>
                      <a:pt x="2321" y="601"/>
                    </a:lnTo>
                    <a:lnTo>
                      <a:pt x="2323" y="601"/>
                    </a:lnTo>
                    <a:lnTo>
                      <a:pt x="2323" y="599"/>
                    </a:lnTo>
                    <a:lnTo>
                      <a:pt x="2325" y="599"/>
                    </a:lnTo>
                    <a:lnTo>
                      <a:pt x="2327" y="599"/>
                    </a:lnTo>
                    <a:lnTo>
                      <a:pt x="2327" y="597"/>
                    </a:lnTo>
                    <a:lnTo>
                      <a:pt x="2329" y="597"/>
                    </a:lnTo>
                    <a:lnTo>
                      <a:pt x="2331" y="595"/>
                    </a:lnTo>
                    <a:lnTo>
                      <a:pt x="2333" y="595"/>
                    </a:lnTo>
                    <a:lnTo>
                      <a:pt x="2333" y="597"/>
                    </a:lnTo>
                    <a:lnTo>
                      <a:pt x="2335" y="597"/>
                    </a:lnTo>
                    <a:lnTo>
                      <a:pt x="2336" y="597"/>
                    </a:lnTo>
                    <a:lnTo>
                      <a:pt x="2338" y="597"/>
                    </a:lnTo>
                    <a:lnTo>
                      <a:pt x="2340" y="599"/>
                    </a:lnTo>
                    <a:lnTo>
                      <a:pt x="2342" y="599"/>
                    </a:lnTo>
                    <a:lnTo>
                      <a:pt x="2340" y="599"/>
                    </a:lnTo>
                    <a:lnTo>
                      <a:pt x="2340" y="597"/>
                    </a:lnTo>
                    <a:lnTo>
                      <a:pt x="2338" y="597"/>
                    </a:lnTo>
                    <a:lnTo>
                      <a:pt x="2338" y="595"/>
                    </a:lnTo>
                    <a:lnTo>
                      <a:pt x="2342" y="595"/>
                    </a:lnTo>
                    <a:lnTo>
                      <a:pt x="2344" y="597"/>
                    </a:lnTo>
                    <a:lnTo>
                      <a:pt x="2346" y="597"/>
                    </a:lnTo>
                    <a:lnTo>
                      <a:pt x="2346" y="595"/>
                    </a:lnTo>
                    <a:lnTo>
                      <a:pt x="2342" y="595"/>
                    </a:lnTo>
                    <a:lnTo>
                      <a:pt x="2340" y="595"/>
                    </a:lnTo>
                    <a:lnTo>
                      <a:pt x="2338" y="595"/>
                    </a:lnTo>
                    <a:lnTo>
                      <a:pt x="2336" y="595"/>
                    </a:lnTo>
                    <a:lnTo>
                      <a:pt x="2333" y="593"/>
                    </a:lnTo>
                    <a:lnTo>
                      <a:pt x="2331" y="593"/>
                    </a:lnTo>
                    <a:lnTo>
                      <a:pt x="2331" y="591"/>
                    </a:lnTo>
                    <a:lnTo>
                      <a:pt x="2329" y="591"/>
                    </a:lnTo>
                    <a:lnTo>
                      <a:pt x="2329" y="589"/>
                    </a:lnTo>
                    <a:lnTo>
                      <a:pt x="2327" y="589"/>
                    </a:lnTo>
                    <a:lnTo>
                      <a:pt x="2325" y="589"/>
                    </a:lnTo>
                    <a:lnTo>
                      <a:pt x="2323" y="591"/>
                    </a:lnTo>
                    <a:lnTo>
                      <a:pt x="2321" y="591"/>
                    </a:lnTo>
                    <a:lnTo>
                      <a:pt x="2319" y="591"/>
                    </a:lnTo>
                    <a:lnTo>
                      <a:pt x="2317" y="591"/>
                    </a:lnTo>
                    <a:lnTo>
                      <a:pt x="2313" y="593"/>
                    </a:lnTo>
                    <a:lnTo>
                      <a:pt x="2311" y="593"/>
                    </a:lnTo>
                    <a:lnTo>
                      <a:pt x="2309" y="593"/>
                    </a:lnTo>
                    <a:lnTo>
                      <a:pt x="2307" y="593"/>
                    </a:lnTo>
                    <a:lnTo>
                      <a:pt x="2307" y="595"/>
                    </a:lnTo>
                    <a:lnTo>
                      <a:pt x="2307" y="597"/>
                    </a:lnTo>
                    <a:lnTo>
                      <a:pt x="2309" y="597"/>
                    </a:lnTo>
                    <a:lnTo>
                      <a:pt x="2309" y="599"/>
                    </a:lnTo>
                    <a:lnTo>
                      <a:pt x="2307" y="599"/>
                    </a:lnTo>
                    <a:lnTo>
                      <a:pt x="2305" y="601"/>
                    </a:lnTo>
                    <a:lnTo>
                      <a:pt x="2305" y="603"/>
                    </a:lnTo>
                    <a:lnTo>
                      <a:pt x="2305" y="605"/>
                    </a:lnTo>
                    <a:lnTo>
                      <a:pt x="2305" y="606"/>
                    </a:lnTo>
                    <a:lnTo>
                      <a:pt x="2305" y="608"/>
                    </a:lnTo>
                    <a:lnTo>
                      <a:pt x="2303" y="612"/>
                    </a:lnTo>
                    <a:lnTo>
                      <a:pt x="2305" y="612"/>
                    </a:lnTo>
                    <a:lnTo>
                      <a:pt x="2307" y="614"/>
                    </a:lnTo>
                    <a:lnTo>
                      <a:pt x="2309" y="614"/>
                    </a:lnTo>
                    <a:lnTo>
                      <a:pt x="2309" y="616"/>
                    </a:lnTo>
                    <a:lnTo>
                      <a:pt x="2307" y="616"/>
                    </a:lnTo>
                    <a:lnTo>
                      <a:pt x="2305" y="616"/>
                    </a:lnTo>
                    <a:lnTo>
                      <a:pt x="2305" y="618"/>
                    </a:lnTo>
                    <a:lnTo>
                      <a:pt x="2303" y="620"/>
                    </a:lnTo>
                    <a:lnTo>
                      <a:pt x="2303" y="618"/>
                    </a:lnTo>
                    <a:lnTo>
                      <a:pt x="2303" y="616"/>
                    </a:lnTo>
                    <a:lnTo>
                      <a:pt x="2303" y="614"/>
                    </a:lnTo>
                    <a:lnTo>
                      <a:pt x="2301" y="614"/>
                    </a:lnTo>
                    <a:lnTo>
                      <a:pt x="2300" y="614"/>
                    </a:lnTo>
                    <a:lnTo>
                      <a:pt x="2298" y="614"/>
                    </a:lnTo>
                    <a:lnTo>
                      <a:pt x="2298" y="616"/>
                    </a:lnTo>
                    <a:lnTo>
                      <a:pt x="2300" y="616"/>
                    </a:lnTo>
                    <a:lnTo>
                      <a:pt x="2300" y="618"/>
                    </a:lnTo>
                    <a:lnTo>
                      <a:pt x="2298" y="616"/>
                    </a:lnTo>
                    <a:lnTo>
                      <a:pt x="2296" y="616"/>
                    </a:lnTo>
                    <a:lnTo>
                      <a:pt x="2294" y="616"/>
                    </a:lnTo>
                    <a:lnTo>
                      <a:pt x="2292" y="618"/>
                    </a:lnTo>
                    <a:lnTo>
                      <a:pt x="2288" y="622"/>
                    </a:lnTo>
                    <a:lnTo>
                      <a:pt x="2286" y="624"/>
                    </a:lnTo>
                    <a:lnTo>
                      <a:pt x="2284" y="624"/>
                    </a:lnTo>
                    <a:lnTo>
                      <a:pt x="2282" y="626"/>
                    </a:lnTo>
                    <a:lnTo>
                      <a:pt x="2280" y="628"/>
                    </a:lnTo>
                    <a:lnTo>
                      <a:pt x="2280" y="626"/>
                    </a:lnTo>
                    <a:lnTo>
                      <a:pt x="2280" y="628"/>
                    </a:lnTo>
                    <a:lnTo>
                      <a:pt x="2278" y="628"/>
                    </a:lnTo>
                    <a:lnTo>
                      <a:pt x="2278" y="630"/>
                    </a:lnTo>
                    <a:lnTo>
                      <a:pt x="2276" y="630"/>
                    </a:lnTo>
                    <a:lnTo>
                      <a:pt x="2274" y="632"/>
                    </a:lnTo>
                    <a:lnTo>
                      <a:pt x="2272" y="632"/>
                    </a:lnTo>
                    <a:lnTo>
                      <a:pt x="2272" y="634"/>
                    </a:lnTo>
                    <a:lnTo>
                      <a:pt x="2270" y="634"/>
                    </a:lnTo>
                    <a:lnTo>
                      <a:pt x="2270" y="636"/>
                    </a:lnTo>
                    <a:lnTo>
                      <a:pt x="2268" y="636"/>
                    </a:lnTo>
                    <a:lnTo>
                      <a:pt x="2268" y="638"/>
                    </a:lnTo>
                    <a:lnTo>
                      <a:pt x="2267" y="638"/>
                    </a:lnTo>
                    <a:lnTo>
                      <a:pt x="2263" y="638"/>
                    </a:lnTo>
                    <a:lnTo>
                      <a:pt x="2261" y="640"/>
                    </a:lnTo>
                    <a:lnTo>
                      <a:pt x="2261" y="641"/>
                    </a:lnTo>
                    <a:lnTo>
                      <a:pt x="2259" y="641"/>
                    </a:lnTo>
                    <a:lnTo>
                      <a:pt x="2259" y="640"/>
                    </a:lnTo>
                    <a:lnTo>
                      <a:pt x="2259" y="638"/>
                    </a:lnTo>
                    <a:lnTo>
                      <a:pt x="2259" y="636"/>
                    </a:lnTo>
                    <a:lnTo>
                      <a:pt x="2259" y="634"/>
                    </a:lnTo>
                    <a:lnTo>
                      <a:pt x="2261" y="634"/>
                    </a:lnTo>
                    <a:lnTo>
                      <a:pt x="2263" y="632"/>
                    </a:lnTo>
                    <a:lnTo>
                      <a:pt x="2261" y="630"/>
                    </a:lnTo>
                    <a:lnTo>
                      <a:pt x="2259" y="630"/>
                    </a:lnTo>
                    <a:lnTo>
                      <a:pt x="2257" y="632"/>
                    </a:lnTo>
                    <a:lnTo>
                      <a:pt x="2255" y="632"/>
                    </a:lnTo>
                    <a:lnTo>
                      <a:pt x="2253" y="634"/>
                    </a:lnTo>
                    <a:lnTo>
                      <a:pt x="2253" y="632"/>
                    </a:lnTo>
                    <a:lnTo>
                      <a:pt x="2255" y="632"/>
                    </a:lnTo>
                    <a:lnTo>
                      <a:pt x="2255" y="630"/>
                    </a:lnTo>
                    <a:lnTo>
                      <a:pt x="2255" y="628"/>
                    </a:lnTo>
                    <a:lnTo>
                      <a:pt x="2255" y="626"/>
                    </a:lnTo>
                    <a:lnTo>
                      <a:pt x="2253" y="626"/>
                    </a:lnTo>
                    <a:lnTo>
                      <a:pt x="2253" y="624"/>
                    </a:lnTo>
                    <a:lnTo>
                      <a:pt x="2255" y="624"/>
                    </a:lnTo>
                    <a:lnTo>
                      <a:pt x="2257" y="622"/>
                    </a:lnTo>
                    <a:lnTo>
                      <a:pt x="2259" y="620"/>
                    </a:lnTo>
                    <a:lnTo>
                      <a:pt x="2263" y="612"/>
                    </a:lnTo>
                    <a:lnTo>
                      <a:pt x="2261" y="608"/>
                    </a:lnTo>
                    <a:lnTo>
                      <a:pt x="2259" y="610"/>
                    </a:lnTo>
                    <a:lnTo>
                      <a:pt x="2257" y="610"/>
                    </a:lnTo>
                    <a:lnTo>
                      <a:pt x="2255" y="612"/>
                    </a:lnTo>
                    <a:lnTo>
                      <a:pt x="2253" y="614"/>
                    </a:lnTo>
                    <a:lnTo>
                      <a:pt x="2251" y="614"/>
                    </a:lnTo>
                    <a:lnTo>
                      <a:pt x="2249" y="614"/>
                    </a:lnTo>
                    <a:lnTo>
                      <a:pt x="2249" y="616"/>
                    </a:lnTo>
                    <a:lnTo>
                      <a:pt x="2247" y="614"/>
                    </a:lnTo>
                    <a:lnTo>
                      <a:pt x="2245" y="610"/>
                    </a:lnTo>
                    <a:lnTo>
                      <a:pt x="2243" y="608"/>
                    </a:lnTo>
                    <a:lnTo>
                      <a:pt x="2241" y="608"/>
                    </a:lnTo>
                    <a:lnTo>
                      <a:pt x="2239" y="610"/>
                    </a:lnTo>
                    <a:lnTo>
                      <a:pt x="2237" y="610"/>
                    </a:lnTo>
                    <a:lnTo>
                      <a:pt x="2235" y="610"/>
                    </a:lnTo>
                    <a:lnTo>
                      <a:pt x="2234" y="612"/>
                    </a:lnTo>
                    <a:lnTo>
                      <a:pt x="2230" y="612"/>
                    </a:lnTo>
                    <a:lnTo>
                      <a:pt x="2228" y="612"/>
                    </a:lnTo>
                    <a:lnTo>
                      <a:pt x="2226" y="614"/>
                    </a:lnTo>
                    <a:lnTo>
                      <a:pt x="2224" y="614"/>
                    </a:lnTo>
                    <a:lnTo>
                      <a:pt x="2222" y="612"/>
                    </a:lnTo>
                    <a:lnTo>
                      <a:pt x="2220" y="612"/>
                    </a:lnTo>
                    <a:lnTo>
                      <a:pt x="2218" y="612"/>
                    </a:lnTo>
                    <a:lnTo>
                      <a:pt x="2216" y="612"/>
                    </a:lnTo>
                    <a:lnTo>
                      <a:pt x="2214" y="612"/>
                    </a:lnTo>
                    <a:lnTo>
                      <a:pt x="2214" y="614"/>
                    </a:lnTo>
                    <a:lnTo>
                      <a:pt x="2212" y="614"/>
                    </a:lnTo>
                    <a:lnTo>
                      <a:pt x="2210" y="614"/>
                    </a:lnTo>
                    <a:lnTo>
                      <a:pt x="2208" y="616"/>
                    </a:lnTo>
                    <a:lnTo>
                      <a:pt x="2206" y="616"/>
                    </a:lnTo>
                    <a:lnTo>
                      <a:pt x="2206" y="618"/>
                    </a:lnTo>
                    <a:lnTo>
                      <a:pt x="2204" y="618"/>
                    </a:lnTo>
                    <a:lnTo>
                      <a:pt x="2202" y="618"/>
                    </a:lnTo>
                    <a:lnTo>
                      <a:pt x="2202" y="620"/>
                    </a:lnTo>
                    <a:lnTo>
                      <a:pt x="2202" y="622"/>
                    </a:lnTo>
                    <a:lnTo>
                      <a:pt x="2202" y="624"/>
                    </a:lnTo>
                    <a:lnTo>
                      <a:pt x="2202" y="626"/>
                    </a:lnTo>
                    <a:lnTo>
                      <a:pt x="2200" y="626"/>
                    </a:lnTo>
                    <a:lnTo>
                      <a:pt x="2199" y="628"/>
                    </a:lnTo>
                    <a:lnTo>
                      <a:pt x="2197" y="628"/>
                    </a:lnTo>
                    <a:lnTo>
                      <a:pt x="2193" y="632"/>
                    </a:lnTo>
                    <a:lnTo>
                      <a:pt x="2191" y="634"/>
                    </a:lnTo>
                    <a:lnTo>
                      <a:pt x="2191" y="636"/>
                    </a:lnTo>
                    <a:lnTo>
                      <a:pt x="2189" y="638"/>
                    </a:lnTo>
                    <a:lnTo>
                      <a:pt x="2191" y="638"/>
                    </a:lnTo>
                    <a:lnTo>
                      <a:pt x="2189" y="640"/>
                    </a:lnTo>
                    <a:lnTo>
                      <a:pt x="2187" y="640"/>
                    </a:lnTo>
                    <a:lnTo>
                      <a:pt x="2185" y="640"/>
                    </a:lnTo>
                    <a:lnTo>
                      <a:pt x="2185" y="641"/>
                    </a:lnTo>
                    <a:lnTo>
                      <a:pt x="2181" y="643"/>
                    </a:lnTo>
                    <a:lnTo>
                      <a:pt x="2179" y="645"/>
                    </a:lnTo>
                    <a:lnTo>
                      <a:pt x="2175" y="647"/>
                    </a:lnTo>
                    <a:lnTo>
                      <a:pt x="2173" y="647"/>
                    </a:lnTo>
                    <a:lnTo>
                      <a:pt x="2173" y="649"/>
                    </a:lnTo>
                    <a:lnTo>
                      <a:pt x="2171" y="649"/>
                    </a:lnTo>
                    <a:lnTo>
                      <a:pt x="2169" y="653"/>
                    </a:lnTo>
                    <a:lnTo>
                      <a:pt x="2167" y="655"/>
                    </a:lnTo>
                    <a:lnTo>
                      <a:pt x="2167" y="657"/>
                    </a:lnTo>
                    <a:lnTo>
                      <a:pt x="2167" y="659"/>
                    </a:lnTo>
                    <a:lnTo>
                      <a:pt x="2166" y="659"/>
                    </a:lnTo>
                    <a:lnTo>
                      <a:pt x="2164" y="659"/>
                    </a:lnTo>
                    <a:lnTo>
                      <a:pt x="2164" y="661"/>
                    </a:lnTo>
                    <a:lnTo>
                      <a:pt x="2164" y="663"/>
                    </a:lnTo>
                    <a:lnTo>
                      <a:pt x="2164" y="665"/>
                    </a:lnTo>
                    <a:lnTo>
                      <a:pt x="2162" y="667"/>
                    </a:lnTo>
                    <a:lnTo>
                      <a:pt x="2160" y="669"/>
                    </a:lnTo>
                    <a:lnTo>
                      <a:pt x="2162" y="669"/>
                    </a:lnTo>
                    <a:lnTo>
                      <a:pt x="2164" y="669"/>
                    </a:lnTo>
                    <a:lnTo>
                      <a:pt x="2166" y="669"/>
                    </a:lnTo>
                    <a:lnTo>
                      <a:pt x="2166" y="671"/>
                    </a:lnTo>
                    <a:lnTo>
                      <a:pt x="2167" y="671"/>
                    </a:lnTo>
                    <a:lnTo>
                      <a:pt x="2167" y="669"/>
                    </a:lnTo>
                    <a:lnTo>
                      <a:pt x="2166" y="669"/>
                    </a:lnTo>
                    <a:lnTo>
                      <a:pt x="2166" y="667"/>
                    </a:lnTo>
                    <a:lnTo>
                      <a:pt x="2171" y="667"/>
                    </a:lnTo>
                    <a:lnTo>
                      <a:pt x="2171" y="669"/>
                    </a:lnTo>
                    <a:lnTo>
                      <a:pt x="2173" y="669"/>
                    </a:lnTo>
                    <a:lnTo>
                      <a:pt x="2175" y="669"/>
                    </a:lnTo>
                    <a:lnTo>
                      <a:pt x="2177" y="671"/>
                    </a:lnTo>
                    <a:lnTo>
                      <a:pt x="2179" y="671"/>
                    </a:lnTo>
                    <a:lnTo>
                      <a:pt x="2177" y="674"/>
                    </a:lnTo>
                    <a:lnTo>
                      <a:pt x="2177" y="676"/>
                    </a:lnTo>
                    <a:lnTo>
                      <a:pt x="2175" y="676"/>
                    </a:lnTo>
                    <a:lnTo>
                      <a:pt x="2173" y="676"/>
                    </a:lnTo>
                    <a:lnTo>
                      <a:pt x="2173" y="674"/>
                    </a:lnTo>
                    <a:lnTo>
                      <a:pt x="2171" y="676"/>
                    </a:lnTo>
                    <a:lnTo>
                      <a:pt x="2169" y="676"/>
                    </a:lnTo>
                    <a:lnTo>
                      <a:pt x="2167" y="676"/>
                    </a:lnTo>
                    <a:lnTo>
                      <a:pt x="2167" y="674"/>
                    </a:lnTo>
                    <a:lnTo>
                      <a:pt x="2166" y="674"/>
                    </a:lnTo>
                    <a:lnTo>
                      <a:pt x="2164" y="676"/>
                    </a:lnTo>
                    <a:lnTo>
                      <a:pt x="2166" y="676"/>
                    </a:lnTo>
                    <a:lnTo>
                      <a:pt x="2164" y="678"/>
                    </a:lnTo>
                    <a:lnTo>
                      <a:pt x="2162" y="678"/>
                    </a:lnTo>
                    <a:lnTo>
                      <a:pt x="2160" y="678"/>
                    </a:lnTo>
                    <a:lnTo>
                      <a:pt x="2158" y="678"/>
                    </a:lnTo>
                    <a:lnTo>
                      <a:pt x="2158" y="676"/>
                    </a:lnTo>
                    <a:lnTo>
                      <a:pt x="2156" y="676"/>
                    </a:lnTo>
                    <a:lnTo>
                      <a:pt x="2154" y="674"/>
                    </a:lnTo>
                    <a:lnTo>
                      <a:pt x="2152" y="674"/>
                    </a:lnTo>
                    <a:lnTo>
                      <a:pt x="2150" y="674"/>
                    </a:lnTo>
                    <a:lnTo>
                      <a:pt x="2148" y="674"/>
                    </a:lnTo>
                    <a:lnTo>
                      <a:pt x="2148" y="676"/>
                    </a:lnTo>
                    <a:lnTo>
                      <a:pt x="2148" y="678"/>
                    </a:lnTo>
                    <a:lnTo>
                      <a:pt x="2146" y="678"/>
                    </a:lnTo>
                    <a:lnTo>
                      <a:pt x="2144" y="678"/>
                    </a:lnTo>
                    <a:lnTo>
                      <a:pt x="2142" y="678"/>
                    </a:lnTo>
                    <a:lnTo>
                      <a:pt x="2142" y="680"/>
                    </a:lnTo>
                    <a:lnTo>
                      <a:pt x="2142" y="682"/>
                    </a:lnTo>
                    <a:lnTo>
                      <a:pt x="2138" y="682"/>
                    </a:lnTo>
                    <a:lnTo>
                      <a:pt x="2136" y="680"/>
                    </a:lnTo>
                    <a:lnTo>
                      <a:pt x="2134" y="680"/>
                    </a:lnTo>
                    <a:lnTo>
                      <a:pt x="2133" y="680"/>
                    </a:lnTo>
                    <a:lnTo>
                      <a:pt x="2131" y="680"/>
                    </a:lnTo>
                    <a:lnTo>
                      <a:pt x="2129" y="680"/>
                    </a:lnTo>
                    <a:lnTo>
                      <a:pt x="2129" y="682"/>
                    </a:lnTo>
                    <a:lnTo>
                      <a:pt x="2127" y="682"/>
                    </a:lnTo>
                    <a:lnTo>
                      <a:pt x="2123" y="684"/>
                    </a:lnTo>
                    <a:lnTo>
                      <a:pt x="2121" y="684"/>
                    </a:lnTo>
                    <a:lnTo>
                      <a:pt x="2119" y="684"/>
                    </a:lnTo>
                    <a:lnTo>
                      <a:pt x="2119" y="682"/>
                    </a:lnTo>
                    <a:lnTo>
                      <a:pt x="2117" y="682"/>
                    </a:lnTo>
                    <a:lnTo>
                      <a:pt x="2117" y="684"/>
                    </a:lnTo>
                    <a:lnTo>
                      <a:pt x="2117" y="682"/>
                    </a:lnTo>
                    <a:lnTo>
                      <a:pt x="2115" y="682"/>
                    </a:lnTo>
                    <a:lnTo>
                      <a:pt x="2115" y="680"/>
                    </a:lnTo>
                    <a:lnTo>
                      <a:pt x="2113" y="678"/>
                    </a:lnTo>
                    <a:lnTo>
                      <a:pt x="2115" y="676"/>
                    </a:lnTo>
                    <a:lnTo>
                      <a:pt x="2117" y="676"/>
                    </a:lnTo>
                    <a:lnTo>
                      <a:pt x="2119" y="676"/>
                    </a:lnTo>
                    <a:lnTo>
                      <a:pt x="2121" y="676"/>
                    </a:lnTo>
                    <a:lnTo>
                      <a:pt x="2125" y="676"/>
                    </a:lnTo>
                    <a:lnTo>
                      <a:pt x="2129" y="676"/>
                    </a:lnTo>
                    <a:lnTo>
                      <a:pt x="2131" y="674"/>
                    </a:lnTo>
                    <a:lnTo>
                      <a:pt x="2133" y="674"/>
                    </a:lnTo>
                    <a:lnTo>
                      <a:pt x="2129" y="673"/>
                    </a:lnTo>
                    <a:lnTo>
                      <a:pt x="2127" y="673"/>
                    </a:lnTo>
                    <a:lnTo>
                      <a:pt x="2127" y="674"/>
                    </a:lnTo>
                    <a:lnTo>
                      <a:pt x="2123" y="673"/>
                    </a:lnTo>
                    <a:lnTo>
                      <a:pt x="2123" y="671"/>
                    </a:lnTo>
                    <a:lnTo>
                      <a:pt x="2121" y="671"/>
                    </a:lnTo>
                    <a:lnTo>
                      <a:pt x="2121" y="669"/>
                    </a:lnTo>
                    <a:lnTo>
                      <a:pt x="2117" y="667"/>
                    </a:lnTo>
                    <a:lnTo>
                      <a:pt x="2115" y="667"/>
                    </a:lnTo>
                    <a:lnTo>
                      <a:pt x="2113" y="667"/>
                    </a:lnTo>
                    <a:lnTo>
                      <a:pt x="2111" y="667"/>
                    </a:lnTo>
                    <a:lnTo>
                      <a:pt x="2109" y="667"/>
                    </a:lnTo>
                    <a:lnTo>
                      <a:pt x="2109" y="669"/>
                    </a:lnTo>
                    <a:lnTo>
                      <a:pt x="2107" y="669"/>
                    </a:lnTo>
                    <a:lnTo>
                      <a:pt x="2105" y="669"/>
                    </a:lnTo>
                    <a:lnTo>
                      <a:pt x="2107" y="669"/>
                    </a:lnTo>
                    <a:lnTo>
                      <a:pt x="2105" y="669"/>
                    </a:lnTo>
                    <a:lnTo>
                      <a:pt x="2103" y="669"/>
                    </a:lnTo>
                    <a:lnTo>
                      <a:pt x="2101" y="669"/>
                    </a:lnTo>
                    <a:lnTo>
                      <a:pt x="2103" y="669"/>
                    </a:lnTo>
                    <a:lnTo>
                      <a:pt x="2103" y="667"/>
                    </a:lnTo>
                    <a:lnTo>
                      <a:pt x="2105" y="667"/>
                    </a:lnTo>
                    <a:lnTo>
                      <a:pt x="2107" y="667"/>
                    </a:lnTo>
                    <a:lnTo>
                      <a:pt x="2105" y="667"/>
                    </a:lnTo>
                    <a:lnTo>
                      <a:pt x="2103" y="667"/>
                    </a:lnTo>
                    <a:lnTo>
                      <a:pt x="2101" y="667"/>
                    </a:lnTo>
                    <a:lnTo>
                      <a:pt x="2101" y="665"/>
                    </a:lnTo>
                    <a:lnTo>
                      <a:pt x="2099" y="665"/>
                    </a:lnTo>
                    <a:lnTo>
                      <a:pt x="2096" y="665"/>
                    </a:lnTo>
                    <a:lnTo>
                      <a:pt x="2094" y="663"/>
                    </a:lnTo>
                    <a:lnTo>
                      <a:pt x="2092" y="663"/>
                    </a:lnTo>
                    <a:lnTo>
                      <a:pt x="2090" y="661"/>
                    </a:lnTo>
                    <a:lnTo>
                      <a:pt x="2088" y="661"/>
                    </a:lnTo>
                    <a:lnTo>
                      <a:pt x="2086" y="661"/>
                    </a:lnTo>
                    <a:lnTo>
                      <a:pt x="2084" y="663"/>
                    </a:lnTo>
                    <a:lnTo>
                      <a:pt x="2082" y="665"/>
                    </a:lnTo>
                    <a:lnTo>
                      <a:pt x="2080" y="665"/>
                    </a:lnTo>
                    <a:lnTo>
                      <a:pt x="2080" y="667"/>
                    </a:lnTo>
                    <a:lnTo>
                      <a:pt x="2082" y="667"/>
                    </a:lnTo>
                    <a:lnTo>
                      <a:pt x="2082" y="669"/>
                    </a:lnTo>
                    <a:lnTo>
                      <a:pt x="2080" y="669"/>
                    </a:lnTo>
                    <a:lnTo>
                      <a:pt x="2078" y="669"/>
                    </a:lnTo>
                    <a:lnTo>
                      <a:pt x="2076" y="669"/>
                    </a:lnTo>
                    <a:lnTo>
                      <a:pt x="2076" y="667"/>
                    </a:lnTo>
                    <a:lnTo>
                      <a:pt x="2076" y="669"/>
                    </a:lnTo>
                    <a:lnTo>
                      <a:pt x="2074" y="669"/>
                    </a:lnTo>
                    <a:lnTo>
                      <a:pt x="2074" y="671"/>
                    </a:lnTo>
                    <a:lnTo>
                      <a:pt x="2076" y="671"/>
                    </a:lnTo>
                    <a:lnTo>
                      <a:pt x="2078" y="671"/>
                    </a:lnTo>
                    <a:lnTo>
                      <a:pt x="2078" y="674"/>
                    </a:lnTo>
                    <a:lnTo>
                      <a:pt x="2076" y="674"/>
                    </a:lnTo>
                    <a:lnTo>
                      <a:pt x="2076" y="673"/>
                    </a:lnTo>
                    <a:lnTo>
                      <a:pt x="2074" y="674"/>
                    </a:lnTo>
                    <a:lnTo>
                      <a:pt x="2072" y="674"/>
                    </a:lnTo>
                    <a:lnTo>
                      <a:pt x="2070" y="674"/>
                    </a:lnTo>
                    <a:lnTo>
                      <a:pt x="2068" y="671"/>
                    </a:lnTo>
                    <a:lnTo>
                      <a:pt x="2066" y="671"/>
                    </a:lnTo>
                    <a:lnTo>
                      <a:pt x="2061" y="671"/>
                    </a:lnTo>
                    <a:lnTo>
                      <a:pt x="2059" y="673"/>
                    </a:lnTo>
                    <a:lnTo>
                      <a:pt x="2061" y="673"/>
                    </a:lnTo>
                    <a:lnTo>
                      <a:pt x="2059" y="674"/>
                    </a:lnTo>
                    <a:lnTo>
                      <a:pt x="2057" y="673"/>
                    </a:lnTo>
                    <a:lnTo>
                      <a:pt x="2055" y="673"/>
                    </a:lnTo>
                    <a:lnTo>
                      <a:pt x="2055" y="674"/>
                    </a:lnTo>
                    <a:lnTo>
                      <a:pt x="2053" y="674"/>
                    </a:lnTo>
                    <a:lnTo>
                      <a:pt x="2053" y="673"/>
                    </a:lnTo>
                    <a:lnTo>
                      <a:pt x="2051" y="673"/>
                    </a:lnTo>
                    <a:lnTo>
                      <a:pt x="2049" y="673"/>
                    </a:lnTo>
                    <a:lnTo>
                      <a:pt x="2049" y="671"/>
                    </a:lnTo>
                    <a:lnTo>
                      <a:pt x="2047" y="671"/>
                    </a:lnTo>
                    <a:lnTo>
                      <a:pt x="2045" y="671"/>
                    </a:lnTo>
                    <a:lnTo>
                      <a:pt x="2043" y="671"/>
                    </a:lnTo>
                    <a:lnTo>
                      <a:pt x="2041" y="671"/>
                    </a:lnTo>
                    <a:lnTo>
                      <a:pt x="2039" y="669"/>
                    </a:lnTo>
                    <a:lnTo>
                      <a:pt x="2037" y="669"/>
                    </a:lnTo>
                    <a:lnTo>
                      <a:pt x="2037" y="671"/>
                    </a:lnTo>
                    <a:lnTo>
                      <a:pt x="2035" y="671"/>
                    </a:lnTo>
                    <a:lnTo>
                      <a:pt x="2035" y="673"/>
                    </a:lnTo>
                    <a:lnTo>
                      <a:pt x="2035" y="674"/>
                    </a:lnTo>
                    <a:lnTo>
                      <a:pt x="2035" y="676"/>
                    </a:lnTo>
                    <a:lnTo>
                      <a:pt x="2033" y="676"/>
                    </a:lnTo>
                    <a:lnTo>
                      <a:pt x="2032" y="676"/>
                    </a:lnTo>
                    <a:lnTo>
                      <a:pt x="2030" y="676"/>
                    </a:lnTo>
                    <a:lnTo>
                      <a:pt x="2028" y="674"/>
                    </a:lnTo>
                    <a:lnTo>
                      <a:pt x="2028" y="673"/>
                    </a:lnTo>
                    <a:lnTo>
                      <a:pt x="2030" y="673"/>
                    </a:lnTo>
                    <a:lnTo>
                      <a:pt x="2030" y="671"/>
                    </a:lnTo>
                    <a:lnTo>
                      <a:pt x="2028" y="671"/>
                    </a:lnTo>
                    <a:lnTo>
                      <a:pt x="2026" y="671"/>
                    </a:lnTo>
                    <a:lnTo>
                      <a:pt x="2024" y="671"/>
                    </a:lnTo>
                    <a:lnTo>
                      <a:pt x="2022" y="671"/>
                    </a:lnTo>
                    <a:lnTo>
                      <a:pt x="2020" y="671"/>
                    </a:lnTo>
                    <a:lnTo>
                      <a:pt x="2018" y="671"/>
                    </a:lnTo>
                    <a:lnTo>
                      <a:pt x="2016" y="671"/>
                    </a:lnTo>
                    <a:lnTo>
                      <a:pt x="2014" y="671"/>
                    </a:lnTo>
                    <a:lnTo>
                      <a:pt x="2012" y="671"/>
                    </a:lnTo>
                    <a:lnTo>
                      <a:pt x="2010" y="671"/>
                    </a:lnTo>
                    <a:lnTo>
                      <a:pt x="2008" y="671"/>
                    </a:lnTo>
                    <a:lnTo>
                      <a:pt x="2010" y="671"/>
                    </a:lnTo>
                    <a:lnTo>
                      <a:pt x="2008" y="671"/>
                    </a:lnTo>
                    <a:lnTo>
                      <a:pt x="2006" y="671"/>
                    </a:lnTo>
                    <a:lnTo>
                      <a:pt x="2004" y="671"/>
                    </a:lnTo>
                    <a:lnTo>
                      <a:pt x="2000" y="671"/>
                    </a:lnTo>
                    <a:lnTo>
                      <a:pt x="1998" y="671"/>
                    </a:lnTo>
                    <a:lnTo>
                      <a:pt x="1997" y="671"/>
                    </a:lnTo>
                    <a:lnTo>
                      <a:pt x="1995" y="671"/>
                    </a:lnTo>
                    <a:lnTo>
                      <a:pt x="1993" y="671"/>
                    </a:lnTo>
                    <a:lnTo>
                      <a:pt x="1993" y="673"/>
                    </a:lnTo>
                    <a:lnTo>
                      <a:pt x="1991" y="673"/>
                    </a:lnTo>
                    <a:lnTo>
                      <a:pt x="1989" y="673"/>
                    </a:lnTo>
                    <a:lnTo>
                      <a:pt x="1989" y="671"/>
                    </a:lnTo>
                    <a:lnTo>
                      <a:pt x="1987" y="671"/>
                    </a:lnTo>
                    <a:lnTo>
                      <a:pt x="1985" y="671"/>
                    </a:lnTo>
                    <a:lnTo>
                      <a:pt x="1983" y="673"/>
                    </a:lnTo>
                    <a:lnTo>
                      <a:pt x="1979" y="673"/>
                    </a:lnTo>
                    <a:lnTo>
                      <a:pt x="1975" y="674"/>
                    </a:lnTo>
                    <a:lnTo>
                      <a:pt x="1971" y="676"/>
                    </a:lnTo>
                    <a:lnTo>
                      <a:pt x="1969" y="678"/>
                    </a:lnTo>
                    <a:lnTo>
                      <a:pt x="1967" y="680"/>
                    </a:lnTo>
                    <a:lnTo>
                      <a:pt x="1965" y="680"/>
                    </a:lnTo>
                    <a:lnTo>
                      <a:pt x="1965" y="682"/>
                    </a:lnTo>
                    <a:lnTo>
                      <a:pt x="1964" y="684"/>
                    </a:lnTo>
                    <a:lnTo>
                      <a:pt x="1962" y="686"/>
                    </a:lnTo>
                    <a:lnTo>
                      <a:pt x="1962" y="688"/>
                    </a:lnTo>
                    <a:lnTo>
                      <a:pt x="1960" y="688"/>
                    </a:lnTo>
                    <a:lnTo>
                      <a:pt x="1960" y="690"/>
                    </a:lnTo>
                    <a:lnTo>
                      <a:pt x="1958" y="690"/>
                    </a:lnTo>
                    <a:lnTo>
                      <a:pt x="1956" y="692"/>
                    </a:lnTo>
                    <a:lnTo>
                      <a:pt x="1954" y="692"/>
                    </a:lnTo>
                    <a:lnTo>
                      <a:pt x="1952" y="692"/>
                    </a:lnTo>
                    <a:lnTo>
                      <a:pt x="1950" y="694"/>
                    </a:lnTo>
                    <a:lnTo>
                      <a:pt x="1948" y="694"/>
                    </a:lnTo>
                    <a:lnTo>
                      <a:pt x="1948" y="696"/>
                    </a:lnTo>
                    <a:lnTo>
                      <a:pt x="1946" y="698"/>
                    </a:lnTo>
                    <a:lnTo>
                      <a:pt x="1944" y="700"/>
                    </a:lnTo>
                    <a:lnTo>
                      <a:pt x="1942" y="706"/>
                    </a:lnTo>
                    <a:lnTo>
                      <a:pt x="1942" y="707"/>
                    </a:lnTo>
                    <a:lnTo>
                      <a:pt x="1940" y="709"/>
                    </a:lnTo>
                    <a:lnTo>
                      <a:pt x="1938" y="709"/>
                    </a:lnTo>
                    <a:lnTo>
                      <a:pt x="1936" y="709"/>
                    </a:lnTo>
                    <a:lnTo>
                      <a:pt x="1934" y="711"/>
                    </a:lnTo>
                    <a:lnTo>
                      <a:pt x="1932" y="713"/>
                    </a:lnTo>
                    <a:lnTo>
                      <a:pt x="1932" y="715"/>
                    </a:lnTo>
                    <a:lnTo>
                      <a:pt x="1930" y="715"/>
                    </a:lnTo>
                    <a:lnTo>
                      <a:pt x="1929" y="715"/>
                    </a:lnTo>
                    <a:lnTo>
                      <a:pt x="1929" y="717"/>
                    </a:lnTo>
                    <a:lnTo>
                      <a:pt x="1927" y="717"/>
                    </a:lnTo>
                    <a:lnTo>
                      <a:pt x="1927" y="719"/>
                    </a:lnTo>
                    <a:lnTo>
                      <a:pt x="1925" y="719"/>
                    </a:lnTo>
                    <a:lnTo>
                      <a:pt x="1923" y="719"/>
                    </a:lnTo>
                    <a:lnTo>
                      <a:pt x="1921" y="721"/>
                    </a:lnTo>
                    <a:lnTo>
                      <a:pt x="1919" y="723"/>
                    </a:lnTo>
                    <a:lnTo>
                      <a:pt x="1917" y="725"/>
                    </a:lnTo>
                    <a:lnTo>
                      <a:pt x="1915" y="727"/>
                    </a:lnTo>
                    <a:lnTo>
                      <a:pt x="1913" y="727"/>
                    </a:lnTo>
                    <a:lnTo>
                      <a:pt x="1911" y="727"/>
                    </a:lnTo>
                    <a:lnTo>
                      <a:pt x="1911" y="729"/>
                    </a:lnTo>
                    <a:lnTo>
                      <a:pt x="1909" y="731"/>
                    </a:lnTo>
                    <a:lnTo>
                      <a:pt x="1909" y="733"/>
                    </a:lnTo>
                    <a:lnTo>
                      <a:pt x="1907" y="733"/>
                    </a:lnTo>
                    <a:lnTo>
                      <a:pt x="1907" y="735"/>
                    </a:lnTo>
                    <a:lnTo>
                      <a:pt x="1905" y="735"/>
                    </a:lnTo>
                    <a:lnTo>
                      <a:pt x="1905" y="737"/>
                    </a:lnTo>
                    <a:lnTo>
                      <a:pt x="1903" y="737"/>
                    </a:lnTo>
                    <a:lnTo>
                      <a:pt x="1905" y="739"/>
                    </a:lnTo>
                    <a:lnTo>
                      <a:pt x="1903" y="741"/>
                    </a:lnTo>
                    <a:lnTo>
                      <a:pt x="1901" y="742"/>
                    </a:lnTo>
                    <a:lnTo>
                      <a:pt x="1899" y="742"/>
                    </a:lnTo>
                    <a:lnTo>
                      <a:pt x="1899" y="744"/>
                    </a:lnTo>
                    <a:lnTo>
                      <a:pt x="1897" y="746"/>
                    </a:lnTo>
                    <a:lnTo>
                      <a:pt x="1896" y="746"/>
                    </a:lnTo>
                    <a:lnTo>
                      <a:pt x="1894" y="748"/>
                    </a:lnTo>
                    <a:lnTo>
                      <a:pt x="1890" y="750"/>
                    </a:lnTo>
                    <a:lnTo>
                      <a:pt x="1890" y="752"/>
                    </a:lnTo>
                    <a:lnTo>
                      <a:pt x="1886" y="754"/>
                    </a:lnTo>
                    <a:lnTo>
                      <a:pt x="1884" y="756"/>
                    </a:lnTo>
                    <a:lnTo>
                      <a:pt x="1882" y="756"/>
                    </a:lnTo>
                    <a:lnTo>
                      <a:pt x="1880" y="758"/>
                    </a:lnTo>
                    <a:lnTo>
                      <a:pt x="1878" y="758"/>
                    </a:lnTo>
                    <a:lnTo>
                      <a:pt x="1876" y="760"/>
                    </a:lnTo>
                    <a:lnTo>
                      <a:pt x="1874" y="762"/>
                    </a:lnTo>
                    <a:lnTo>
                      <a:pt x="1872" y="764"/>
                    </a:lnTo>
                    <a:lnTo>
                      <a:pt x="1872" y="766"/>
                    </a:lnTo>
                    <a:lnTo>
                      <a:pt x="1870" y="766"/>
                    </a:lnTo>
                    <a:lnTo>
                      <a:pt x="1868" y="768"/>
                    </a:lnTo>
                    <a:lnTo>
                      <a:pt x="1866" y="768"/>
                    </a:lnTo>
                    <a:lnTo>
                      <a:pt x="1864" y="770"/>
                    </a:lnTo>
                    <a:lnTo>
                      <a:pt x="1863" y="770"/>
                    </a:lnTo>
                    <a:lnTo>
                      <a:pt x="1861" y="770"/>
                    </a:lnTo>
                    <a:lnTo>
                      <a:pt x="1859" y="772"/>
                    </a:lnTo>
                    <a:lnTo>
                      <a:pt x="1857" y="774"/>
                    </a:lnTo>
                    <a:lnTo>
                      <a:pt x="1857" y="775"/>
                    </a:lnTo>
                    <a:lnTo>
                      <a:pt x="1859" y="777"/>
                    </a:lnTo>
                    <a:lnTo>
                      <a:pt x="1861" y="779"/>
                    </a:lnTo>
                    <a:lnTo>
                      <a:pt x="1863" y="779"/>
                    </a:lnTo>
                    <a:lnTo>
                      <a:pt x="1864" y="779"/>
                    </a:lnTo>
                    <a:lnTo>
                      <a:pt x="1864" y="781"/>
                    </a:lnTo>
                    <a:lnTo>
                      <a:pt x="1866" y="781"/>
                    </a:lnTo>
                    <a:lnTo>
                      <a:pt x="1868" y="781"/>
                    </a:lnTo>
                    <a:lnTo>
                      <a:pt x="1870" y="781"/>
                    </a:lnTo>
                    <a:lnTo>
                      <a:pt x="1872" y="781"/>
                    </a:lnTo>
                    <a:lnTo>
                      <a:pt x="1874" y="781"/>
                    </a:lnTo>
                    <a:lnTo>
                      <a:pt x="1876" y="781"/>
                    </a:lnTo>
                    <a:lnTo>
                      <a:pt x="1878" y="781"/>
                    </a:lnTo>
                    <a:lnTo>
                      <a:pt x="1882" y="781"/>
                    </a:lnTo>
                    <a:lnTo>
                      <a:pt x="1882" y="779"/>
                    </a:lnTo>
                    <a:lnTo>
                      <a:pt x="1884" y="779"/>
                    </a:lnTo>
                    <a:lnTo>
                      <a:pt x="1884" y="781"/>
                    </a:lnTo>
                    <a:lnTo>
                      <a:pt x="1884" y="783"/>
                    </a:lnTo>
                    <a:lnTo>
                      <a:pt x="1882" y="785"/>
                    </a:lnTo>
                    <a:lnTo>
                      <a:pt x="1882" y="789"/>
                    </a:lnTo>
                    <a:lnTo>
                      <a:pt x="1882" y="791"/>
                    </a:lnTo>
                    <a:lnTo>
                      <a:pt x="1884" y="791"/>
                    </a:lnTo>
                    <a:lnTo>
                      <a:pt x="1882" y="793"/>
                    </a:lnTo>
                    <a:lnTo>
                      <a:pt x="1880" y="795"/>
                    </a:lnTo>
                    <a:lnTo>
                      <a:pt x="1880" y="799"/>
                    </a:lnTo>
                    <a:lnTo>
                      <a:pt x="1882" y="799"/>
                    </a:lnTo>
                    <a:lnTo>
                      <a:pt x="1884" y="799"/>
                    </a:lnTo>
                    <a:lnTo>
                      <a:pt x="1884" y="797"/>
                    </a:lnTo>
                    <a:lnTo>
                      <a:pt x="1886" y="797"/>
                    </a:lnTo>
                    <a:lnTo>
                      <a:pt x="1888" y="797"/>
                    </a:lnTo>
                    <a:lnTo>
                      <a:pt x="1888" y="799"/>
                    </a:lnTo>
                    <a:lnTo>
                      <a:pt x="1890" y="797"/>
                    </a:lnTo>
                    <a:lnTo>
                      <a:pt x="1890" y="795"/>
                    </a:lnTo>
                    <a:lnTo>
                      <a:pt x="1890" y="793"/>
                    </a:lnTo>
                    <a:lnTo>
                      <a:pt x="1888" y="793"/>
                    </a:lnTo>
                    <a:lnTo>
                      <a:pt x="1888" y="791"/>
                    </a:lnTo>
                    <a:lnTo>
                      <a:pt x="1890" y="789"/>
                    </a:lnTo>
                    <a:lnTo>
                      <a:pt x="1892" y="789"/>
                    </a:lnTo>
                    <a:lnTo>
                      <a:pt x="1892" y="787"/>
                    </a:lnTo>
                    <a:lnTo>
                      <a:pt x="1894" y="787"/>
                    </a:lnTo>
                    <a:lnTo>
                      <a:pt x="1896" y="787"/>
                    </a:lnTo>
                    <a:lnTo>
                      <a:pt x="1897" y="787"/>
                    </a:lnTo>
                    <a:lnTo>
                      <a:pt x="1896" y="789"/>
                    </a:lnTo>
                    <a:lnTo>
                      <a:pt x="1894" y="791"/>
                    </a:lnTo>
                    <a:lnTo>
                      <a:pt x="1892" y="791"/>
                    </a:lnTo>
                    <a:lnTo>
                      <a:pt x="1892" y="793"/>
                    </a:lnTo>
                    <a:lnTo>
                      <a:pt x="1894" y="793"/>
                    </a:lnTo>
                    <a:lnTo>
                      <a:pt x="1894" y="795"/>
                    </a:lnTo>
                    <a:lnTo>
                      <a:pt x="1896" y="795"/>
                    </a:lnTo>
                    <a:lnTo>
                      <a:pt x="1897" y="795"/>
                    </a:lnTo>
                    <a:lnTo>
                      <a:pt x="1899" y="795"/>
                    </a:lnTo>
                    <a:lnTo>
                      <a:pt x="1899" y="797"/>
                    </a:lnTo>
                    <a:lnTo>
                      <a:pt x="1897" y="797"/>
                    </a:lnTo>
                    <a:lnTo>
                      <a:pt x="1896" y="799"/>
                    </a:lnTo>
                    <a:lnTo>
                      <a:pt x="1896" y="801"/>
                    </a:lnTo>
                    <a:lnTo>
                      <a:pt x="1894" y="801"/>
                    </a:lnTo>
                    <a:lnTo>
                      <a:pt x="1892" y="801"/>
                    </a:lnTo>
                    <a:lnTo>
                      <a:pt x="1892" y="803"/>
                    </a:lnTo>
                    <a:lnTo>
                      <a:pt x="1890" y="803"/>
                    </a:lnTo>
                    <a:lnTo>
                      <a:pt x="1890" y="805"/>
                    </a:lnTo>
                    <a:lnTo>
                      <a:pt x="1892" y="805"/>
                    </a:lnTo>
                    <a:lnTo>
                      <a:pt x="1897" y="805"/>
                    </a:lnTo>
                    <a:lnTo>
                      <a:pt x="1901" y="803"/>
                    </a:lnTo>
                    <a:lnTo>
                      <a:pt x="1903" y="801"/>
                    </a:lnTo>
                    <a:lnTo>
                      <a:pt x="1905" y="801"/>
                    </a:lnTo>
                    <a:lnTo>
                      <a:pt x="1907" y="799"/>
                    </a:lnTo>
                    <a:lnTo>
                      <a:pt x="1907" y="797"/>
                    </a:lnTo>
                    <a:lnTo>
                      <a:pt x="1909" y="795"/>
                    </a:lnTo>
                    <a:lnTo>
                      <a:pt x="1911" y="795"/>
                    </a:lnTo>
                    <a:lnTo>
                      <a:pt x="1911" y="797"/>
                    </a:lnTo>
                    <a:lnTo>
                      <a:pt x="1911" y="799"/>
                    </a:lnTo>
                    <a:lnTo>
                      <a:pt x="1909" y="799"/>
                    </a:lnTo>
                    <a:lnTo>
                      <a:pt x="1909" y="801"/>
                    </a:lnTo>
                    <a:lnTo>
                      <a:pt x="1905" y="805"/>
                    </a:lnTo>
                    <a:lnTo>
                      <a:pt x="1909" y="805"/>
                    </a:lnTo>
                    <a:lnTo>
                      <a:pt x="1911" y="803"/>
                    </a:lnTo>
                    <a:lnTo>
                      <a:pt x="1913" y="801"/>
                    </a:lnTo>
                    <a:lnTo>
                      <a:pt x="1913" y="799"/>
                    </a:lnTo>
                    <a:lnTo>
                      <a:pt x="1913" y="797"/>
                    </a:lnTo>
                    <a:lnTo>
                      <a:pt x="1915" y="795"/>
                    </a:lnTo>
                    <a:lnTo>
                      <a:pt x="1915" y="793"/>
                    </a:lnTo>
                    <a:lnTo>
                      <a:pt x="1915" y="789"/>
                    </a:lnTo>
                    <a:lnTo>
                      <a:pt x="1913" y="787"/>
                    </a:lnTo>
                    <a:lnTo>
                      <a:pt x="1915" y="787"/>
                    </a:lnTo>
                    <a:lnTo>
                      <a:pt x="1917" y="789"/>
                    </a:lnTo>
                    <a:lnTo>
                      <a:pt x="1919" y="789"/>
                    </a:lnTo>
                    <a:lnTo>
                      <a:pt x="1921" y="789"/>
                    </a:lnTo>
                    <a:lnTo>
                      <a:pt x="1923" y="789"/>
                    </a:lnTo>
                    <a:lnTo>
                      <a:pt x="1927" y="789"/>
                    </a:lnTo>
                    <a:lnTo>
                      <a:pt x="1929" y="789"/>
                    </a:lnTo>
                    <a:lnTo>
                      <a:pt x="1929" y="787"/>
                    </a:lnTo>
                    <a:lnTo>
                      <a:pt x="1930" y="787"/>
                    </a:lnTo>
                    <a:lnTo>
                      <a:pt x="1930" y="789"/>
                    </a:lnTo>
                    <a:lnTo>
                      <a:pt x="1934" y="791"/>
                    </a:lnTo>
                    <a:lnTo>
                      <a:pt x="1936" y="791"/>
                    </a:lnTo>
                    <a:lnTo>
                      <a:pt x="1936" y="793"/>
                    </a:lnTo>
                    <a:lnTo>
                      <a:pt x="1938" y="793"/>
                    </a:lnTo>
                    <a:lnTo>
                      <a:pt x="1938" y="795"/>
                    </a:lnTo>
                    <a:lnTo>
                      <a:pt x="1938" y="797"/>
                    </a:lnTo>
                    <a:lnTo>
                      <a:pt x="1940" y="799"/>
                    </a:lnTo>
                    <a:lnTo>
                      <a:pt x="1942" y="799"/>
                    </a:lnTo>
                    <a:lnTo>
                      <a:pt x="1942" y="801"/>
                    </a:lnTo>
                    <a:lnTo>
                      <a:pt x="1944" y="803"/>
                    </a:lnTo>
                    <a:lnTo>
                      <a:pt x="1946" y="805"/>
                    </a:lnTo>
                    <a:lnTo>
                      <a:pt x="1948" y="805"/>
                    </a:lnTo>
                    <a:lnTo>
                      <a:pt x="1950" y="805"/>
                    </a:lnTo>
                    <a:lnTo>
                      <a:pt x="1950" y="807"/>
                    </a:lnTo>
                    <a:lnTo>
                      <a:pt x="1952" y="807"/>
                    </a:lnTo>
                    <a:lnTo>
                      <a:pt x="1952" y="808"/>
                    </a:lnTo>
                    <a:lnTo>
                      <a:pt x="1954" y="808"/>
                    </a:lnTo>
                    <a:lnTo>
                      <a:pt x="1956" y="808"/>
                    </a:lnTo>
                    <a:lnTo>
                      <a:pt x="1958" y="808"/>
                    </a:lnTo>
                    <a:lnTo>
                      <a:pt x="1958" y="810"/>
                    </a:lnTo>
                    <a:lnTo>
                      <a:pt x="1958" y="812"/>
                    </a:lnTo>
                    <a:lnTo>
                      <a:pt x="1956" y="814"/>
                    </a:lnTo>
                    <a:lnTo>
                      <a:pt x="1954" y="814"/>
                    </a:lnTo>
                    <a:lnTo>
                      <a:pt x="1954" y="816"/>
                    </a:lnTo>
                    <a:lnTo>
                      <a:pt x="1952" y="816"/>
                    </a:lnTo>
                    <a:lnTo>
                      <a:pt x="1950" y="814"/>
                    </a:lnTo>
                    <a:lnTo>
                      <a:pt x="1948" y="814"/>
                    </a:lnTo>
                    <a:lnTo>
                      <a:pt x="1948" y="812"/>
                    </a:lnTo>
                    <a:lnTo>
                      <a:pt x="1946" y="812"/>
                    </a:lnTo>
                    <a:lnTo>
                      <a:pt x="1946" y="814"/>
                    </a:lnTo>
                    <a:lnTo>
                      <a:pt x="1948" y="814"/>
                    </a:lnTo>
                    <a:lnTo>
                      <a:pt x="1950" y="816"/>
                    </a:lnTo>
                    <a:lnTo>
                      <a:pt x="1950" y="818"/>
                    </a:lnTo>
                    <a:lnTo>
                      <a:pt x="1952" y="818"/>
                    </a:lnTo>
                    <a:lnTo>
                      <a:pt x="1954" y="820"/>
                    </a:lnTo>
                    <a:lnTo>
                      <a:pt x="1956" y="822"/>
                    </a:lnTo>
                    <a:lnTo>
                      <a:pt x="1956" y="824"/>
                    </a:lnTo>
                    <a:lnTo>
                      <a:pt x="1954" y="826"/>
                    </a:lnTo>
                    <a:lnTo>
                      <a:pt x="1954" y="828"/>
                    </a:lnTo>
                    <a:lnTo>
                      <a:pt x="1952" y="828"/>
                    </a:lnTo>
                    <a:lnTo>
                      <a:pt x="1954" y="830"/>
                    </a:lnTo>
                    <a:lnTo>
                      <a:pt x="1956" y="832"/>
                    </a:lnTo>
                    <a:lnTo>
                      <a:pt x="1958" y="832"/>
                    </a:lnTo>
                    <a:lnTo>
                      <a:pt x="1958" y="834"/>
                    </a:lnTo>
                    <a:lnTo>
                      <a:pt x="1956" y="836"/>
                    </a:lnTo>
                    <a:lnTo>
                      <a:pt x="1956" y="838"/>
                    </a:lnTo>
                    <a:lnTo>
                      <a:pt x="1958" y="840"/>
                    </a:lnTo>
                    <a:lnTo>
                      <a:pt x="1956" y="840"/>
                    </a:lnTo>
                    <a:lnTo>
                      <a:pt x="1954" y="842"/>
                    </a:lnTo>
                    <a:lnTo>
                      <a:pt x="1952" y="845"/>
                    </a:lnTo>
                    <a:lnTo>
                      <a:pt x="1950" y="845"/>
                    </a:lnTo>
                    <a:lnTo>
                      <a:pt x="1948" y="845"/>
                    </a:lnTo>
                    <a:lnTo>
                      <a:pt x="1948" y="847"/>
                    </a:lnTo>
                    <a:lnTo>
                      <a:pt x="1948" y="849"/>
                    </a:lnTo>
                    <a:lnTo>
                      <a:pt x="1948" y="851"/>
                    </a:lnTo>
                    <a:lnTo>
                      <a:pt x="1946" y="851"/>
                    </a:lnTo>
                    <a:lnTo>
                      <a:pt x="1946" y="853"/>
                    </a:lnTo>
                    <a:lnTo>
                      <a:pt x="1946" y="855"/>
                    </a:lnTo>
                    <a:lnTo>
                      <a:pt x="1946" y="857"/>
                    </a:lnTo>
                    <a:lnTo>
                      <a:pt x="1946" y="859"/>
                    </a:lnTo>
                    <a:lnTo>
                      <a:pt x="1946" y="861"/>
                    </a:lnTo>
                    <a:lnTo>
                      <a:pt x="1944" y="861"/>
                    </a:lnTo>
                    <a:lnTo>
                      <a:pt x="1942" y="861"/>
                    </a:lnTo>
                    <a:lnTo>
                      <a:pt x="1942" y="865"/>
                    </a:lnTo>
                    <a:lnTo>
                      <a:pt x="1942" y="867"/>
                    </a:lnTo>
                    <a:lnTo>
                      <a:pt x="1942" y="869"/>
                    </a:lnTo>
                    <a:lnTo>
                      <a:pt x="1942" y="871"/>
                    </a:lnTo>
                    <a:lnTo>
                      <a:pt x="1942" y="873"/>
                    </a:lnTo>
                    <a:lnTo>
                      <a:pt x="1942" y="875"/>
                    </a:lnTo>
                    <a:lnTo>
                      <a:pt x="1942" y="876"/>
                    </a:lnTo>
                    <a:lnTo>
                      <a:pt x="1944" y="878"/>
                    </a:lnTo>
                    <a:lnTo>
                      <a:pt x="1946" y="878"/>
                    </a:lnTo>
                    <a:lnTo>
                      <a:pt x="1944" y="878"/>
                    </a:lnTo>
                    <a:lnTo>
                      <a:pt x="1944" y="880"/>
                    </a:lnTo>
                    <a:lnTo>
                      <a:pt x="1942" y="880"/>
                    </a:lnTo>
                    <a:lnTo>
                      <a:pt x="1940" y="882"/>
                    </a:lnTo>
                    <a:lnTo>
                      <a:pt x="1942" y="884"/>
                    </a:lnTo>
                    <a:lnTo>
                      <a:pt x="1942" y="886"/>
                    </a:lnTo>
                    <a:lnTo>
                      <a:pt x="1944" y="890"/>
                    </a:lnTo>
                    <a:lnTo>
                      <a:pt x="1942" y="894"/>
                    </a:lnTo>
                    <a:lnTo>
                      <a:pt x="1940" y="896"/>
                    </a:lnTo>
                    <a:lnTo>
                      <a:pt x="1940" y="900"/>
                    </a:lnTo>
                    <a:lnTo>
                      <a:pt x="1940" y="902"/>
                    </a:lnTo>
                    <a:lnTo>
                      <a:pt x="1940" y="904"/>
                    </a:lnTo>
                    <a:lnTo>
                      <a:pt x="1938" y="904"/>
                    </a:lnTo>
                    <a:lnTo>
                      <a:pt x="1938" y="906"/>
                    </a:lnTo>
                    <a:lnTo>
                      <a:pt x="1936" y="908"/>
                    </a:lnTo>
                    <a:lnTo>
                      <a:pt x="1936" y="909"/>
                    </a:lnTo>
                    <a:lnTo>
                      <a:pt x="1938" y="911"/>
                    </a:lnTo>
                    <a:lnTo>
                      <a:pt x="1936" y="911"/>
                    </a:lnTo>
                    <a:lnTo>
                      <a:pt x="1934" y="915"/>
                    </a:lnTo>
                    <a:lnTo>
                      <a:pt x="1932" y="917"/>
                    </a:lnTo>
                    <a:lnTo>
                      <a:pt x="1930" y="919"/>
                    </a:lnTo>
                    <a:lnTo>
                      <a:pt x="1929" y="919"/>
                    </a:lnTo>
                    <a:lnTo>
                      <a:pt x="1927" y="923"/>
                    </a:lnTo>
                    <a:lnTo>
                      <a:pt x="1925" y="923"/>
                    </a:lnTo>
                    <a:lnTo>
                      <a:pt x="1923" y="925"/>
                    </a:lnTo>
                    <a:lnTo>
                      <a:pt x="1921" y="931"/>
                    </a:lnTo>
                    <a:lnTo>
                      <a:pt x="1919" y="933"/>
                    </a:lnTo>
                    <a:lnTo>
                      <a:pt x="1919" y="935"/>
                    </a:lnTo>
                    <a:lnTo>
                      <a:pt x="1917" y="935"/>
                    </a:lnTo>
                    <a:lnTo>
                      <a:pt x="1915" y="937"/>
                    </a:lnTo>
                    <a:lnTo>
                      <a:pt x="1915" y="939"/>
                    </a:lnTo>
                    <a:lnTo>
                      <a:pt x="1913" y="939"/>
                    </a:lnTo>
                    <a:lnTo>
                      <a:pt x="1913" y="941"/>
                    </a:lnTo>
                    <a:lnTo>
                      <a:pt x="1911" y="941"/>
                    </a:lnTo>
                    <a:lnTo>
                      <a:pt x="1911" y="943"/>
                    </a:lnTo>
                    <a:lnTo>
                      <a:pt x="1909" y="946"/>
                    </a:lnTo>
                    <a:lnTo>
                      <a:pt x="1907" y="948"/>
                    </a:lnTo>
                    <a:lnTo>
                      <a:pt x="1907" y="950"/>
                    </a:lnTo>
                    <a:lnTo>
                      <a:pt x="1907" y="952"/>
                    </a:lnTo>
                    <a:lnTo>
                      <a:pt x="1905" y="952"/>
                    </a:lnTo>
                    <a:lnTo>
                      <a:pt x="1905" y="954"/>
                    </a:lnTo>
                    <a:lnTo>
                      <a:pt x="1903" y="956"/>
                    </a:lnTo>
                    <a:lnTo>
                      <a:pt x="1903" y="958"/>
                    </a:lnTo>
                    <a:lnTo>
                      <a:pt x="1901" y="960"/>
                    </a:lnTo>
                    <a:lnTo>
                      <a:pt x="1899" y="962"/>
                    </a:lnTo>
                    <a:lnTo>
                      <a:pt x="1899" y="964"/>
                    </a:lnTo>
                    <a:lnTo>
                      <a:pt x="1897" y="966"/>
                    </a:lnTo>
                    <a:lnTo>
                      <a:pt x="1896" y="968"/>
                    </a:lnTo>
                    <a:lnTo>
                      <a:pt x="1894" y="970"/>
                    </a:lnTo>
                    <a:lnTo>
                      <a:pt x="1892" y="970"/>
                    </a:lnTo>
                    <a:lnTo>
                      <a:pt x="1892" y="972"/>
                    </a:lnTo>
                    <a:lnTo>
                      <a:pt x="1890" y="972"/>
                    </a:lnTo>
                    <a:lnTo>
                      <a:pt x="1890" y="974"/>
                    </a:lnTo>
                    <a:lnTo>
                      <a:pt x="1888" y="976"/>
                    </a:lnTo>
                    <a:lnTo>
                      <a:pt x="1886" y="976"/>
                    </a:lnTo>
                    <a:lnTo>
                      <a:pt x="1884" y="977"/>
                    </a:lnTo>
                    <a:lnTo>
                      <a:pt x="1882" y="979"/>
                    </a:lnTo>
                    <a:lnTo>
                      <a:pt x="1882" y="981"/>
                    </a:lnTo>
                    <a:lnTo>
                      <a:pt x="1880" y="981"/>
                    </a:lnTo>
                    <a:lnTo>
                      <a:pt x="1880" y="983"/>
                    </a:lnTo>
                    <a:lnTo>
                      <a:pt x="1878" y="983"/>
                    </a:lnTo>
                    <a:lnTo>
                      <a:pt x="1878" y="985"/>
                    </a:lnTo>
                    <a:lnTo>
                      <a:pt x="1876" y="987"/>
                    </a:lnTo>
                    <a:lnTo>
                      <a:pt x="1874" y="989"/>
                    </a:lnTo>
                    <a:lnTo>
                      <a:pt x="1872" y="991"/>
                    </a:lnTo>
                    <a:lnTo>
                      <a:pt x="1872" y="993"/>
                    </a:lnTo>
                    <a:lnTo>
                      <a:pt x="1870" y="993"/>
                    </a:lnTo>
                    <a:lnTo>
                      <a:pt x="1868" y="993"/>
                    </a:lnTo>
                    <a:lnTo>
                      <a:pt x="1868" y="995"/>
                    </a:lnTo>
                    <a:lnTo>
                      <a:pt x="1866" y="997"/>
                    </a:lnTo>
                    <a:lnTo>
                      <a:pt x="1864" y="999"/>
                    </a:lnTo>
                    <a:lnTo>
                      <a:pt x="1864" y="1001"/>
                    </a:lnTo>
                    <a:lnTo>
                      <a:pt x="1863" y="1001"/>
                    </a:lnTo>
                    <a:lnTo>
                      <a:pt x="1861" y="1003"/>
                    </a:lnTo>
                    <a:lnTo>
                      <a:pt x="1863" y="1005"/>
                    </a:lnTo>
                    <a:lnTo>
                      <a:pt x="1861" y="1007"/>
                    </a:lnTo>
                    <a:lnTo>
                      <a:pt x="1859" y="1009"/>
                    </a:lnTo>
                    <a:lnTo>
                      <a:pt x="1857" y="1009"/>
                    </a:lnTo>
                    <a:lnTo>
                      <a:pt x="1857" y="1012"/>
                    </a:lnTo>
                    <a:lnTo>
                      <a:pt x="1855" y="1012"/>
                    </a:lnTo>
                    <a:lnTo>
                      <a:pt x="1851" y="1014"/>
                    </a:lnTo>
                    <a:lnTo>
                      <a:pt x="1849" y="1016"/>
                    </a:lnTo>
                    <a:lnTo>
                      <a:pt x="1847" y="1016"/>
                    </a:lnTo>
                    <a:lnTo>
                      <a:pt x="1845" y="1018"/>
                    </a:lnTo>
                    <a:lnTo>
                      <a:pt x="1843" y="1018"/>
                    </a:lnTo>
                    <a:lnTo>
                      <a:pt x="1843" y="1020"/>
                    </a:lnTo>
                    <a:lnTo>
                      <a:pt x="1841" y="1020"/>
                    </a:lnTo>
                    <a:lnTo>
                      <a:pt x="1839" y="1020"/>
                    </a:lnTo>
                    <a:lnTo>
                      <a:pt x="1837" y="1024"/>
                    </a:lnTo>
                    <a:lnTo>
                      <a:pt x="1831" y="1024"/>
                    </a:lnTo>
                    <a:lnTo>
                      <a:pt x="1829" y="1026"/>
                    </a:lnTo>
                    <a:lnTo>
                      <a:pt x="1828" y="1026"/>
                    </a:lnTo>
                    <a:lnTo>
                      <a:pt x="1826" y="1026"/>
                    </a:lnTo>
                    <a:lnTo>
                      <a:pt x="1826" y="1028"/>
                    </a:lnTo>
                    <a:lnTo>
                      <a:pt x="1824" y="1028"/>
                    </a:lnTo>
                    <a:lnTo>
                      <a:pt x="1822" y="1028"/>
                    </a:lnTo>
                    <a:lnTo>
                      <a:pt x="1822" y="1026"/>
                    </a:lnTo>
                    <a:lnTo>
                      <a:pt x="1822" y="1024"/>
                    </a:lnTo>
                    <a:lnTo>
                      <a:pt x="1820" y="1024"/>
                    </a:lnTo>
                    <a:lnTo>
                      <a:pt x="1820" y="1026"/>
                    </a:lnTo>
                    <a:lnTo>
                      <a:pt x="1818" y="1026"/>
                    </a:lnTo>
                    <a:lnTo>
                      <a:pt x="1818" y="1024"/>
                    </a:lnTo>
                    <a:lnTo>
                      <a:pt x="1816" y="1024"/>
                    </a:lnTo>
                    <a:lnTo>
                      <a:pt x="1814" y="1024"/>
                    </a:lnTo>
                    <a:lnTo>
                      <a:pt x="1814" y="1022"/>
                    </a:lnTo>
                    <a:lnTo>
                      <a:pt x="1812" y="1022"/>
                    </a:lnTo>
                    <a:lnTo>
                      <a:pt x="1812" y="1024"/>
                    </a:lnTo>
                    <a:lnTo>
                      <a:pt x="1810" y="1024"/>
                    </a:lnTo>
                    <a:lnTo>
                      <a:pt x="1810" y="1022"/>
                    </a:lnTo>
                    <a:lnTo>
                      <a:pt x="1810" y="1020"/>
                    </a:lnTo>
                    <a:lnTo>
                      <a:pt x="1812" y="1018"/>
                    </a:lnTo>
                    <a:lnTo>
                      <a:pt x="1812" y="1016"/>
                    </a:lnTo>
                    <a:lnTo>
                      <a:pt x="1810" y="1014"/>
                    </a:lnTo>
                    <a:lnTo>
                      <a:pt x="1810" y="1016"/>
                    </a:lnTo>
                    <a:lnTo>
                      <a:pt x="1808" y="1018"/>
                    </a:lnTo>
                    <a:lnTo>
                      <a:pt x="1806" y="1018"/>
                    </a:lnTo>
                    <a:lnTo>
                      <a:pt x="1804" y="1020"/>
                    </a:lnTo>
                    <a:lnTo>
                      <a:pt x="1802" y="1020"/>
                    </a:lnTo>
                    <a:lnTo>
                      <a:pt x="1804" y="1018"/>
                    </a:lnTo>
                    <a:lnTo>
                      <a:pt x="1804" y="1016"/>
                    </a:lnTo>
                    <a:lnTo>
                      <a:pt x="1806" y="1016"/>
                    </a:lnTo>
                    <a:lnTo>
                      <a:pt x="1806" y="1014"/>
                    </a:lnTo>
                    <a:lnTo>
                      <a:pt x="1802" y="1014"/>
                    </a:lnTo>
                    <a:lnTo>
                      <a:pt x="1802" y="1016"/>
                    </a:lnTo>
                    <a:lnTo>
                      <a:pt x="1800" y="1020"/>
                    </a:lnTo>
                    <a:lnTo>
                      <a:pt x="1798" y="1020"/>
                    </a:lnTo>
                    <a:lnTo>
                      <a:pt x="1798" y="1022"/>
                    </a:lnTo>
                    <a:lnTo>
                      <a:pt x="1796" y="1024"/>
                    </a:lnTo>
                    <a:lnTo>
                      <a:pt x="1795" y="1026"/>
                    </a:lnTo>
                    <a:lnTo>
                      <a:pt x="1793" y="1028"/>
                    </a:lnTo>
                    <a:lnTo>
                      <a:pt x="1793" y="1030"/>
                    </a:lnTo>
                    <a:lnTo>
                      <a:pt x="1791" y="1028"/>
                    </a:lnTo>
                    <a:lnTo>
                      <a:pt x="1789" y="1028"/>
                    </a:lnTo>
                    <a:lnTo>
                      <a:pt x="1787" y="1028"/>
                    </a:lnTo>
                    <a:lnTo>
                      <a:pt x="1785" y="1028"/>
                    </a:lnTo>
                    <a:lnTo>
                      <a:pt x="1785" y="1030"/>
                    </a:lnTo>
                    <a:lnTo>
                      <a:pt x="1787" y="1030"/>
                    </a:lnTo>
                    <a:lnTo>
                      <a:pt x="1785" y="1034"/>
                    </a:lnTo>
                    <a:lnTo>
                      <a:pt x="1785" y="1036"/>
                    </a:lnTo>
                    <a:lnTo>
                      <a:pt x="1785" y="1034"/>
                    </a:lnTo>
                    <a:lnTo>
                      <a:pt x="1783" y="1034"/>
                    </a:lnTo>
                    <a:lnTo>
                      <a:pt x="1783" y="1032"/>
                    </a:lnTo>
                    <a:lnTo>
                      <a:pt x="1783" y="1030"/>
                    </a:lnTo>
                    <a:lnTo>
                      <a:pt x="1783" y="1028"/>
                    </a:lnTo>
                    <a:lnTo>
                      <a:pt x="1781" y="1028"/>
                    </a:lnTo>
                    <a:lnTo>
                      <a:pt x="1781" y="1026"/>
                    </a:lnTo>
                    <a:lnTo>
                      <a:pt x="1783" y="1026"/>
                    </a:lnTo>
                    <a:lnTo>
                      <a:pt x="1783" y="1024"/>
                    </a:lnTo>
                    <a:lnTo>
                      <a:pt x="1787" y="1024"/>
                    </a:lnTo>
                    <a:lnTo>
                      <a:pt x="1789" y="1024"/>
                    </a:lnTo>
                    <a:lnTo>
                      <a:pt x="1791" y="1024"/>
                    </a:lnTo>
                    <a:lnTo>
                      <a:pt x="1793" y="1022"/>
                    </a:lnTo>
                    <a:lnTo>
                      <a:pt x="1791" y="1022"/>
                    </a:lnTo>
                    <a:lnTo>
                      <a:pt x="1791" y="1020"/>
                    </a:lnTo>
                    <a:lnTo>
                      <a:pt x="1793" y="1018"/>
                    </a:lnTo>
                    <a:lnTo>
                      <a:pt x="1795" y="1016"/>
                    </a:lnTo>
                    <a:lnTo>
                      <a:pt x="1795" y="1014"/>
                    </a:lnTo>
                    <a:lnTo>
                      <a:pt x="1795" y="1012"/>
                    </a:lnTo>
                    <a:lnTo>
                      <a:pt x="1793" y="1012"/>
                    </a:lnTo>
                    <a:lnTo>
                      <a:pt x="1793" y="1010"/>
                    </a:lnTo>
                    <a:lnTo>
                      <a:pt x="1793" y="1005"/>
                    </a:lnTo>
                    <a:lnTo>
                      <a:pt x="1793" y="1003"/>
                    </a:lnTo>
                    <a:lnTo>
                      <a:pt x="1795" y="1001"/>
                    </a:lnTo>
                    <a:lnTo>
                      <a:pt x="1795" y="999"/>
                    </a:lnTo>
                    <a:lnTo>
                      <a:pt x="1793" y="991"/>
                    </a:lnTo>
                    <a:lnTo>
                      <a:pt x="1791" y="989"/>
                    </a:lnTo>
                    <a:lnTo>
                      <a:pt x="1791" y="987"/>
                    </a:lnTo>
                    <a:lnTo>
                      <a:pt x="1789" y="987"/>
                    </a:lnTo>
                    <a:lnTo>
                      <a:pt x="1789" y="985"/>
                    </a:lnTo>
                    <a:lnTo>
                      <a:pt x="1791" y="983"/>
                    </a:lnTo>
                    <a:lnTo>
                      <a:pt x="1793" y="983"/>
                    </a:lnTo>
                    <a:lnTo>
                      <a:pt x="1795" y="983"/>
                    </a:lnTo>
                    <a:lnTo>
                      <a:pt x="1796" y="983"/>
                    </a:lnTo>
                    <a:lnTo>
                      <a:pt x="1800" y="979"/>
                    </a:lnTo>
                    <a:lnTo>
                      <a:pt x="1800" y="977"/>
                    </a:lnTo>
                    <a:lnTo>
                      <a:pt x="1802" y="976"/>
                    </a:lnTo>
                    <a:lnTo>
                      <a:pt x="1804" y="976"/>
                    </a:lnTo>
                    <a:lnTo>
                      <a:pt x="1804" y="977"/>
                    </a:lnTo>
                    <a:lnTo>
                      <a:pt x="1806" y="977"/>
                    </a:lnTo>
                    <a:lnTo>
                      <a:pt x="1808" y="977"/>
                    </a:lnTo>
                    <a:lnTo>
                      <a:pt x="1810" y="979"/>
                    </a:lnTo>
                    <a:lnTo>
                      <a:pt x="1812" y="979"/>
                    </a:lnTo>
                    <a:lnTo>
                      <a:pt x="1814" y="979"/>
                    </a:lnTo>
                    <a:lnTo>
                      <a:pt x="1818" y="981"/>
                    </a:lnTo>
                    <a:lnTo>
                      <a:pt x="1820" y="981"/>
                    </a:lnTo>
                    <a:lnTo>
                      <a:pt x="1822" y="981"/>
                    </a:lnTo>
                    <a:lnTo>
                      <a:pt x="1824" y="979"/>
                    </a:lnTo>
                    <a:lnTo>
                      <a:pt x="1824" y="977"/>
                    </a:lnTo>
                    <a:lnTo>
                      <a:pt x="1824" y="976"/>
                    </a:lnTo>
                    <a:lnTo>
                      <a:pt x="1824" y="974"/>
                    </a:lnTo>
                    <a:lnTo>
                      <a:pt x="1826" y="972"/>
                    </a:lnTo>
                    <a:lnTo>
                      <a:pt x="1828" y="972"/>
                    </a:lnTo>
                    <a:lnTo>
                      <a:pt x="1828" y="970"/>
                    </a:lnTo>
                    <a:lnTo>
                      <a:pt x="1829" y="970"/>
                    </a:lnTo>
                    <a:lnTo>
                      <a:pt x="1829" y="968"/>
                    </a:lnTo>
                    <a:lnTo>
                      <a:pt x="1829" y="966"/>
                    </a:lnTo>
                    <a:lnTo>
                      <a:pt x="1829" y="964"/>
                    </a:lnTo>
                    <a:lnTo>
                      <a:pt x="1831" y="964"/>
                    </a:lnTo>
                    <a:lnTo>
                      <a:pt x="1833" y="960"/>
                    </a:lnTo>
                    <a:lnTo>
                      <a:pt x="1833" y="958"/>
                    </a:lnTo>
                    <a:lnTo>
                      <a:pt x="1835" y="958"/>
                    </a:lnTo>
                    <a:lnTo>
                      <a:pt x="1835" y="956"/>
                    </a:lnTo>
                    <a:lnTo>
                      <a:pt x="1837" y="954"/>
                    </a:lnTo>
                    <a:lnTo>
                      <a:pt x="1835" y="954"/>
                    </a:lnTo>
                    <a:lnTo>
                      <a:pt x="1835" y="952"/>
                    </a:lnTo>
                    <a:lnTo>
                      <a:pt x="1837" y="950"/>
                    </a:lnTo>
                    <a:lnTo>
                      <a:pt x="1837" y="948"/>
                    </a:lnTo>
                    <a:lnTo>
                      <a:pt x="1839" y="946"/>
                    </a:lnTo>
                    <a:lnTo>
                      <a:pt x="1839" y="944"/>
                    </a:lnTo>
                    <a:lnTo>
                      <a:pt x="1839" y="943"/>
                    </a:lnTo>
                    <a:lnTo>
                      <a:pt x="1839" y="941"/>
                    </a:lnTo>
                    <a:lnTo>
                      <a:pt x="1841" y="941"/>
                    </a:lnTo>
                    <a:lnTo>
                      <a:pt x="1841" y="939"/>
                    </a:lnTo>
                    <a:lnTo>
                      <a:pt x="1841" y="937"/>
                    </a:lnTo>
                    <a:lnTo>
                      <a:pt x="1841" y="935"/>
                    </a:lnTo>
                    <a:lnTo>
                      <a:pt x="1843" y="933"/>
                    </a:lnTo>
                    <a:lnTo>
                      <a:pt x="1845" y="933"/>
                    </a:lnTo>
                    <a:lnTo>
                      <a:pt x="1847" y="933"/>
                    </a:lnTo>
                    <a:lnTo>
                      <a:pt x="1851" y="927"/>
                    </a:lnTo>
                    <a:lnTo>
                      <a:pt x="1849" y="927"/>
                    </a:lnTo>
                    <a:lnTo>
                      <a:pt x="1849" y="925"/>
                    </a:lnTo>
                    <a:lnTo>
                      <a:pt x="1847" y="923"/>
                    </a:lnTo>
                    <a:lnTo>
                      <a:pt x="1847" y="921"/>
                    </a:lnTo>
                    <a:lnTo>
                      <a:pt x="1847" y="919"/>
                    </a:lnTo>
                    <a:lnTo>
                      <a:pt x="1849" y="919"/>
                    </a:lnTo>
                    <a:lnTo>
                      <a:pt x="1849" y="917"/>
                    </a:lnTo>
                    <a:lnTo>
                      <a:pt x="1849" y="915"/>
                    </a:lnTo>
                    <a:lnTo>
                      <a:pt x="1845" y="913"/>
                    </a:lnTo>
                    <a:lnTo>
                      <a:pt x="1841" y="915"/>
                    </a:lnTo>
                    <a:lnTo>
                      <a:pt x="1839" y="915"/>
                    </a:lnTo>
                    <a:lnTo>
                      <a:pt x="1837" y="915"/>
                    </a:lnTo>
                    <a:lnTo>
                      <a:pt x="1835" y="915"/>
                    </a:lnTo>
                    <a:lnTo>
                      <a:pt x="1833" y="917"/>
                    </a:lnTo>
                    <a:lnTo>
                      <a:pt x="1831" y="917"/>
                    </a:lnTo>
                    <a:lnTo>
                      <a:pt x="1831" y="919"/>
                    </a:lnTo>
                    <a:lnTo>
                      <a:pt x="1829" y="919"/>
                    </a:lnTo>
                    <a:lnTo>
                      <a:pt x="1826" y="919"/>
                    </a:lnTo>
                    <a:lnTo>
                      <a:pt x="1824" y="919"/>
                    </a:lnTo>
                    <a:lnTo>
                      <a:pt x="1820" y="921"/>
                    </a:lnTo>
                    <a:lnTo>
                      <a:pt x="1816" y="925"/>
                    </a:lnTo>
                    <a:lnTo>
                      <a:pt x="1816" y="927"/>
                    </a:lnTo>
                    <a:lnTo>
                      <a:pt x="1814" y="927"/>
                    </a:lnTo>
                    <a:lnTo>
                      <a:pt x="1812" y="927"/>
                    </a:lnTo>
                    <a:lnTo>
                      <a:pt x="1810" y="927"/>
                    </a:lnTo>
                    <a:lnTo>
                      <a:pt x="1808" y="927"/>
                    </a:lnTo>
                    <a:lnTo>
                      <a:pt x="1804" y="929"/>
                    </a:lnTo>
                    <a:lnTo>
                      <a:pt x="1802" y="929"/>
                    </a:lnTo>
                    <a:lnTo>
                      <a:pt x="1800" y="929"/>
                    </a:lnTo>
                    <a:lnTo>
                      <a:pt x="1798" y="927"/>
                    </a:lnTo>
                    <a:lnTo>
                      <a:pt x="1796" y="927"/>
                    </a:lnTo>
                    <a:lnTo>
                      <a:pt x="1795" y="927"/>
                    </a:lnTo>
                    <a:lnTo>
                      <a:pt x="1793" y="927"/>
                    </a:lnTo>
                    <a:lnTo>
                      <a:pt x="1791" y="929"/>
                    </a:lnTo>
                    <a:lnTo>
                      <a:pt x="1789" y="927"/>
                    </a:lnTo>
                    <a:lnTo>
                      <a:pt x="1789" y="925"/>
                    </a:lnTo>
                    <a:lnTo>
                      <a:pt x="1789" y="923"/>
                    </a:lnTo>
                    <a:lnTo>
                      <a:pt x="1787" y="923"/>
                    </a:lnTo>
                    <a:lnTo>
                      <a:pt x="1785" y="921"/>
                    </a:lnTo>
                    <a:lnTo>
                      <a:pt x="1785" y="919"/>
                    </a:lnTo>
                    <a:lnTo>
                      <a:pt x="1785" y="917"/>
                    </a:lnTo>
                    <a:lnTo>
                      <a:pt x="1787" y="915"/>
                    </a:lnTo>
                    <a:lnTo>
                      <a:pt x="1785" y="913"/>
                    </a:lnTo>
                    <a:lnTo>
                      <a:pt x="1783" y="911"/>
                    </a:lnTo>
                    <a:lnTo>
                      <a:pt x="1783" y="909"/>
                    </a:lnTo>
                    <a:lnTo>
                      <a:pt x="1783" y="908"/>
                    </a:lnTo>
                    <a:lnTo>
                      <a:pt x="1783" y="906"/>
                    </a:lnTo>
                    <a:lnTo>
                      <a:pt x="1785" y="904"/>
                    </a:lnTo>
                    <a:lnTo>
                      <a:pt x="1783" y="904"/>
                    </a:lnTo>
                    <a:lnTo>
                      <a:pt x="1781" y="904"/>
                    </a:lnTo>
                    <a:lnTo>
                      <a:pt x="1779" y="904"/>
                    </a:lnTo>
                    <a:lnTo>
                      <a:pt x="1777" y="904"/>
                    </a:lnTo>
                    <a:lnTo>
                      <a:pt x="1775" y="902"/>
                    </a:lnTo>
                    <a:lnTo>
                      <a:pt x="1771" y="900"/>
                    </a:lnTo>
                    <a:lnTo>
                      <a:pt x="1769" y="898"/>
                    </a:lnTo>
                    <a:lnTo>
                      <a:pt x="1769" y="896"/>
                    </a:lnTo>
                    <a:lnTo>
                      <a:pt x="1767" y="896"/>
                    </a:lnTo>
                    <a:lnTo>
                      <a:pt x="1765" y="894"/>
                    </a:lnTo>
                    <a:lnTo>
                      <a:pt x="1765" y="892"/>
                    </a:lnTo>
                    <a:lnTo>
                      <a:pt x="1763" y="892"/>
                    </a:lnTo>
                    <a:lnTo>
                      <a:pt x="1760" y="892"/>
                    </a:lnTo>
                    <a:lnTo>
                      <a:pt x="1760" y="894"/>
                    </a:lnTo>
                    <a:lnTo>
                      <a:pt x="1758" y="894"/>
                    </a:lnTo>
                    <a:lnTo>
                      <a:pt x="1758" y="892"/>
                    </a:lnTo>
                    <a:lnTo>
                      <a:pt x="1756" y="890"/>
                    </a:lnTo>
                    <a:lnTo>
                      <a:pt x="1754" y="890"/>
                    </a:lnTo>
                    <a:lnTo>
                      <a:pt x="1754" y="888"/>
                    </a:lnTo>
                    <a:lnTo>
                      <a:pt x="1752" y="888"/>
                    </a:lnTo>
                    <a:lnTo>
                      <a:pt x="1750" y="888"/>
                    </a:lnTo>
                    <a:lnTo>
                      <a:pt x="1748" y="888"/>
                    </a:lnTo>
                    <a:lnTo>
                      <a:pt x="1746" y="890"/>
                    </a:lnTo>
                    <a:lnTo>
                      <a:pt x="1744" y="890"/>
                    </a:lnTo>
                    <a:lnTo>
                      <a:pt x="1738" y="888"/>
                    </a:lnTo>
                    <a:lnTo>
                      <a:pt x="1736" y="888"/>
                    </a:lnTo>
                    <a:lnTo>
                      <a:pt x="1736" y="886"/>
                    </a:lnTo>
                    <a:lnTo>
                      <a:pt x="1736" y="884"/>
                    </a:lnTo>
                    <a:lnTo>
                      <a:pt x="1734" y="884"/>
                    </a:lnTo>
                    <a:lnTo>
                      <a:pt x="1732" y="880"/>
                    </a:lnTo>
                    <a:lnTo>
                      <a:pt x="1732" y="878"/>
                    </a:lnTo>
                    <a:lnTo>
                      <a:pt x="1734" y="878"/>
                    </a:lnTo>
                    <a:lnTo>
                      <a:pt x="1734" y="876"/>
                    </a:lnTo>
                    <a:lnTo>
                      <a:pt x="1734" y="875"/>
                    </a:lnTo>
                    <a:lnTo>
                      <a:pt x="1732" y="875"/>
                    </a:lnTo>
                    <a:lnTo>
                      <a:pt x="1730" y="875"/>
                    </a:lnTo>
                    <a:lnTo>
                      <a:pt x="1730" y="873"/>
                    </a:lnTo>
                    <a:lnTo>
                      <a:pt x="1730" y="871"/>
                    </a:lnTo>
                    <a:lnTo>
                      <a:pt x="1730" y="869"/>
                    </a:lnTo>
                    <a:lnTo>
                      <a:pt x="1730" y="867"/>
                    </a:lnTo>
                    <a:lnTo>
                      <a:pt x="1730" y="865"/>
                    </a:lnTo>
                    <a:lnTo>
                      <a:pt x="1728" y="863"/>
                    </a:lnTo>
                    <a:lnTo>
                      <a:pt x="1728" y="861"/>
                    </a:lnTo>
                    <a:lnTo>
                      <a:pt x="1727" y="861"/>
                    </a:lnTo>
                    <a:lnTo>
                      <a:pt x="1727" y="859"/>
                    </a:lnTo>
                    <a:lnTo>
                      <a:pt x="1725" y="857"/>
                    </a:lnTo>
                    <a:lnTo>
                      <a:pt x="1725" y="855"/>
                    </a:lnTo>
                    <a:lnTo>
                      <a:pt x="1725" y="853"/>
                    </a:lnTo>
                    <a:lnTo>
                      <a:pt x="1725" y="851"/>
                    </a:lnTo>
                    <a:lnTo>
                      <a:pt x="1725" y="853"/>
                    </a:lnTo>
                    <a:lnTo>
                      <a:pt x="1723" y="853"/>
                    </a:lnTo>
                    <a:lnTo>
                      <a:pt x="1723" y="851"/>
                    </a:lnTo>
                    <a:lnTo>
                      <a:pt x="1725" y="851"/>
                    </a:lnTo>
                    <a:lnTo>
                      <a:pt x="1723" y="851"/>
                    </a:lnTo>
                    <a:lnTo>
                      <a:pt x="1723" y="849"/>
                    </a:lnTo>
                    <a:lnTo>
                      <a:pt x="1721" y="845"/>
                    </a:lnTo>
                    <a:lnTo>
                      <a:pt x="1721" y="843"/>
                    </a:lnTo>
                    <a:lnTo>
                      <a:pt x="1719" y="842"/>
                    </a:lnTo>
                    <a:lnTo>
                      <a:pt x="1717" y="840"/>
                    </a:lnTo>
                    <a:lnTo>
                      <a:pt x="1717" y="838"/>
                    </a:lnTo>
                    <a:lnTo>
                      <a:pt x="1719" y="836"/>
                    </a:lnTo>
                    <a:lnTo>
                      <a:pt x="1717" y="834"/>
                    </a:lnTo>
                    <a:lnTo>
                      <a:pt x="1715" y="834"/>
                    </a:lnTo>
                    <a:lnTo>
                      <a:pt x="1715" y="832"/>
                    </a:lnTo>
                    <a:lnTo>
                      <a:pt x="1715" y="830"/>
                    </a:lnTo>
                    <a:lnTo>
                      <a:pt x="1713" y="828"/>
                    </a:lnTo>
                    <a:lnTo>
                      <a:pt x="1713" y="826"/>
                    </a:lnTo>
                    <a:lnTo>
                      <a:pt x="1711" y="824"/>
                    </a:lnTo>
                    <a:lnTo>
                      <a:pt x="1711" y="826"/>
                    </a:lnTo>
                    <a:lnTo>
                      <a:pt x="1709" y="826"/>
                    </a:lnTo>
                    <a:lnTo>
                      <a:pt x="1709" y="824"/>
                    </a:lnTo>
                    <a:lnTo>
                      <a:pt x="1709" y="822"/>
                    </a:lnTo>
                    <a:lnTo>
                      <a:pt x="1711" y="822"/>
                    </a:lnTo>
                    <a:lnTo>
                      <a:pt x="1711" y="820"/>
                    </a:lnTo>
                    <a:lnTo>
                      <a:pt x="1709" y="820"/>
                    </a:lnTo>
                    <a:lnTo>
                      <a:pt x="1707" y="820"/>
                    </a:lnTo>
                    <a:lnTo>
                      <a:pt x="1707" y="818"/>
                    </a:lnTo>
                    <a:lnTo>
                      <a:pt x="1705" y="818"/>
                    </a:lnTo>
                    <a:lnTo>
                      <a:pt x="1703" y="818"/>
                    </a:lnTo>
                    <a:lnTo>
                      <a:pt x="1705" y="818"/>
                    </a:lnTo>
                    <a:lnTo>
                      <a:pt x="1705" y="816"/>
                    </a:lnTo>
                    <a:lnTo>
                      <a:pt x="1703" y="814"/>
                    </a:lnTo>
                    <a:lnTo>
                      <a:pt x="1701" y="814"/>
                    </a:lnTo>
                    <a:lnTo>
                      <a:pt x="1699" y="814"/>
                    </a:lnTo>
                    <a:lnTo>
                      <a:pt x="1697" y="812"/>
                    </a:lnTo>
                    <a:lnTo>
                      <a:pt x="1695" y="812"/>
                    </a:lnTo>
                    <a:lnTo>
                      <a:pt x="1694" y="812"/>
                    </a:lnTo>
                    <a:lnTo>
                      <a:pt x="1692" y="812"/>
                    </a:lnTo>
                    <a:lnTo>
                      <a:pt x="1690" y="812"/>
                    </a:lnTo>
                    <a:lnTo>
                      <a:pt x="1688" y="812"/>
                    </a:lnTo>
                    <a:lnTo>
                      <a:pt x="1686" y="812"/>
                    </a:lnTo>
                    <a:lnTo>
                      <a:pt x="1684" y="810"/>
                    </a:lnTo>
                    <a:lnTo>
                      <a:pt x="1682" y="810"/>
                    </a:lnTo>
                    <a:lnTo>
                      <a:pt x="1682" y="808"/>
                    </a:lnTo>
                    <a:lnTo>
                      <a:pt x="1680" y="808"/>
                    </a:lnTo>
                    <a:lnTo>
                      <a:pt x="1678" y="808"/>
                    </a:lnTo>
                    <a:lnTo>
                      <a:pt x="1678" y="807"/>
                    </a:lnTo>
                    <a:lnTo>
                      <a:pt x="1676" y="807"/>
                    </a:lnTo>
                    <a:lnTo>
                      <a:pt x="1674" y="805"/>
                    </a:lnTo>
                    <a:lnTo>
                      <a:pt x="1670" y="805"/>
                    </a:lnTo>
                    <a:lnTo>
                      <a:pt x="1668" y="805"/>
                    </a:lnTo>
                    <a:lnTo>
                      <a:pt x="1666" y="805"/>
                    </a:lnTo>
                    <a:lnTo>
                      <a:pt x="1664" y="805"/>
                    </a:lnTo>
                    <a:lnTo>
                      <a:pt x="1662" y="805"/>
                    </a:lnTo>
                    <a:lnTo>
                      <a:pt x="1661" y="805"/>
                    </a:lnTo>
                    <a:lnTo>
                      <a:pt x="1659" y="807"/>
                    </a:lnTo>
                    <a:lnTo>
                      <a:pt x="1657" y="807"/>
                    </a:lnTo>
                    <a:lnTo>
                      <a:pt x="1655" y="807"/>
                    </a:lnTo>
                    <a:lnTo>
                      <a:pt x="1653" y="807"/>
                    </a:lnTo>
                    <a:lnTo>
                      <a:pt x="1649" y="807"/>
                    </a:lnTo>
                    <a:lnTo>
                      <a:pt x="1647" y="807"/>
                    </a:lnTo>
                    <a:lnTo>
                      <a:pt x="1645" y="807"/>
                    </a:lnTo>
                    <a:lnTo>
                      <a:pt x="1643" y="807"/>
                    </a:lnTo>
                    <a:lnTo>
                      <a:pt x="1641" y="807"/>
                    </a:lnTo>
                    <a:lnTo>
                      <a:pt x="1639" y="808"/>
                    </a:lnTo>
                    <a:lnTo>
                      <a:pt x="1637" y="808"/>
                    </a:lnTo>
                    <a:lnTo>
                      <a:pt x="1635" y="808"/>
                    </a:lnTo>
                    <a:lnTo>
                      <a:pt x="1633" y="808"/>
                    </a:lnTo>
                    <a:lnTo>
                      <a:pt x="1633" y="810"/>
                    </a:lnTo>
                    <a:lnTo>
                      <a:pt x="1631" y="810"/>
                    </a:lnTo>
                    <a:lnTo>
                      <a:pt x="1629" y="810"/>
                    </a:lnTo>
                    <a:lnTo>
                      <a:pt x="1627" y="810"/>
                    </a:lnTo>
                    <a:lnTo>
                      <a:pt x="1626" y="810"/>
                    </a:lnTo>
                    <a:lnTo>
                      <a:pt x="1624" y="812"/>
                    </a:lnTo>
                    <a:lnTo>
                      <a:pt x="1622" y="814"/>
                    </a:lnTo>
                    <a:lnTo>
                      <a:pt x="1620" y="816"/>
                    </a:lnTo>
                    <a:lnTo>
                      <a:pt x="1618" y="818"/>
                    </a:lnTo>
                    <a:lnTo>
                      <a:pt x="1616" y="820"/>
                    </a:lnTo>
                    <a:lnTo>
                      <a:pt x="1614" y="820"/>
                    </a:lnTo>
                    <a:lnTo>
                      <a:pt x="1614" y="824"/>
                    </a:lnTo>
                    <a:lnTo>
                      <a:pt x="1616" y="826"/>
                    </a:lnTo>
                    <a:lnTo>
                      <a:pt x="1616" y="824"/>
                    </a:lnTo>
                    <a:lnTo>
                      <a:pt x="1618" y="824"/>
                    </a:lnTo>
                    <a:lnTo>
                      <a:pt x="1620" y="824"/>
                    </a:lnTo>
                    <a:lnTo>
                      <a:pt x="1624" y="826"/>
                    </a:lnTo>
                    <a:lnTo>
                      <a:pt x="1624" y="828"/>
                    </a:lnTo>
                    <a:lnTo>
                      <a:pt x="1624" y="830"/>
                    </a:lnTo>
                    <a:lnTo>
                      <a:pt x="1624" y="832"/>
                    </a:lnTo>
                    <a:lnTo>
                      <a:pt x="1626" y="834"/>
                    </a:lnTo>
                    <a:lnTo>
                      <a:pt x="1626" y="836"/>
                    </a:lnTo>
                    <a:lnTo>
                      <a:pt x="1624" y="838"/>
                    </a:lnTo>
                    <a:lnTo>
                      <a:pt x="1624" y="840"/>
                    </a:lnTo>
                    <a:lnTo>
                      <a:pt x="1622" y="840"/>
                    </a:lnTo>
                    <a:lnTo>
                      <a:pt x="1618" y="842"/>
                    </a:lnTo>
                    <a:lnTo>
                      <a:pt x="1616" y="843"/>
                    </a:lnTo>
                    <a:lnTo>
                      <a:pt x="1616" y="845"/>
                    </a:lnTo>
                    <a:lnTo>
                      <a:pt x="1614" y="845"/>
                    </a:lnTo>
                    <a:lnTo>
                      <a:pt x="1612" y="849"/>
                    </a:lnTo>
                    <a:lnTo>
                      <a:pt x="1612" y="851"/>
                    </a:lnTo>
                    <a:lnTo>
                      <a:pt x="1610" y="853"/>
                    </a:lnTo>
                    <a:lnTo>
                      <a:pt x="1610" y="855"/>
                    </a:lnTo>
                    <a:lnTo>
                      <a:pt x="1608" y="857"/>
                    </a:lnTo>
                    <a:lnTo>
                      <a:pt x="1608" y="859"/>
                    </a:lnTo>
                    <a:lnTo>
                      <a:pt x="1606" y="859"/>
                    </a:lnTo>
                    <a:lnTo>
                      <a:pt x="1604" y="861"/>
                    </a:lnTo>
                    <a:lnTo>
                      <a:pt x="1604" y="863"/>
                    </a:lnTo>
                    <a:lnTo>
                      <a:pt x="1604" y="865"/>
                    </a:lnTo>
                    <a:lnTo>
                      <a:pt x="1602" y="867"/>
                    </a:lnTo>
                    <a:lnTo>
                      <a:pt x="1600" y="869"/>
                    </a:lnTo>
                    <a:lnTo>
                      <a:pt x="1600" y="871"/>
                    </a:lnTo>
                    <a:lnTo>
                      <a:pt x="1598" y="873"/>
                    </a:lnTo>
                    <a:lnTo>
                      <a:pt x="1600" y="873"/>
                    </a:lnTo>
                    <a:lnTo>
                      <a:pt x="1602" y="873"/>
                    </a:lnTo>
                    <a:lnTo>
                      <a:pt x="1602" y="875"/>
                    </a:lnTo>
                    <a:lnTo>
                      <a:pt x="1602" y="876"/>
                    </a:lnTo>
                    <a:lnTo>
                      <a:pt x="1602" y="878"/>
                    </a:lnTo>
                    <a:lnTo>
                      <a:pt x="1600" y="880"/>
                    </a:lnTo>
                    <a:lnTo>
                      <a:pt x="1598" y="880"/>
                    </a:lnTo>
                    <a:lnTo>
                      <a:pt x="1596" y="880"/>
                    </a:lnTo>
                    <a:lnTo>
                      <a:pt x="1594" y="880"/>
                    </a:lnTo>
                    <a:lnTo>
                      <a:pt x="1593" y="880"/>
                    </a:lnTo>
                    <a:lnTo>
                      <a:pt x="1591" y="880"/>
                    </a:lnTo>
                    <a:lnTo>
                      <a:pt x="1591" y="882"/>
                    </a:lnTo>
                    <a:lnTo>
                      <a:pt x="1589" y="882"/>
                    </a:lnTo>
                    <a:lnTo>
                      <a:pt x="1589" y="884"/>
                    </a:lnTo>
                    <a:lnTo>
                      <a:pt x="1587" y="884"/>
                    </a:lnTo>
                    <a:lnTo>
                      <a:pt x="1585" y="886"/>
                    </a:lnTo>
                    <a:lnTo>
                      <a:pt x="1583" y="886"/>
                    </a:lnTo>
                    <a:lnTo>
                      <a:pt x="1581" y="888"/>
                    </a:lnTo>
                    <a:lnTo>
                      <a:pt x="1579" y="890"/>
                    </a:lnTo>
                    <a:lnTo>
                      <a:pt x="1577" y="890"/>
                    </a:lnTo>
                    <a:lnTo>
                      <a:pt x="1573" y="888"/>
                    </a:lnTo>
                    <a:lnTo>
                      <a:pt x="1571" y="888"/>
                    </a:lnTo>
                    <a:lnTo>
                      <a:pt x="1569" y="888"/>
                    </a:lnTo>
                    <a:lnTo>
                      <a:pt x="1567" y="888"/>
                    </a:lnTo>
                    <a:lnTo>
                      <a:pt x="1563" y="886"/>
                    </a:lnTo>
                    <a:lnTo>
                      <a:pt x="1561" y="884"/>
                    </a:lnTo>
                    <a:lnTo>
                      <a:pt x="1559" y="884"/>
                    </a:lnTo>
                    <a:lnTo>
                      <a:pt x="1558" y="882"/>
                    </a:lnTo>
                    <a:lnTo>
                      <a:pt x="1556" y="880"/>
                    </a:lnTo>
                    <a:lnTo>
                      <a:pt x="1554" y="880"/>
                    </a:lnTo>
                    <a:lnTo>
                      <a:pt x="1552" y="880"/>
                    </a:lnTo>
                    <a:lnTo>
                      <a:pt x="1550" y="880"/>
                    </a:lnTo>
                    <a:lnTo>
                      <a:pt x="1546" y="882"/>
                    </a:lnTo>
                    <a:lnTo>
                      <a:pt x="1544" y="882"/>
                    </a:lnTo>
                    <a:lnTo>
                      <a:pt x="1542" y="882"/>
                    </a:lnTo>
                    <a:lnTo>
                      <a:pt x="1540" y="882"/>
                    </a:lnTo>
                    <a:lnTo>
                      <a:pt x="1538" y="882"/>
                    </a:lnTo>
                    <a:lnTo>
                      <a:pt x="1536" y="880"/>
                    </a:lnTo>
                    <a:lnTo>
                      <a:pt x="1534" y="878"/>
                    </a:lnTo>
                    <a:lnTo>
                      <a:pt x="1534" y="876"/>
                    </a:lnTo>
                    <a:lnTo>
                      <a:pt x="1532" y="876"/>
                    </a:lnTo>
                    <a:lnTo>
                      <a:pt x="1530" y="875"/>
                    </a:lnTo>
                    <a:lnTo>
                      <a:pt x="1528" y="875"/>
                    </a:lnTo>
                    <a:lnTo>
                      <a:pt x="1526" y="875"/>
                    </a:lnTo>
                    <a:lnTo>
                      <a:pt x="1525" y="875"/>
                    </a:lnTo>
                    <a:lnTo>
                      <a:pt x="1523" y="875"/>
                    </a:lnTo>
                    <a:lnTo>
                      <a:pt x="1521" y="875"/>
                    </a:lnTo>
                    <a:lnTo>
                      <a:pt x="1519" y="875"/>
                    </a:lnTo>
                    <a:lnTo>
                      <a:pt x="1517" y="876"/>
                    </a:lnTo>
                    <a:lnTo>
                      <a:pt x="1515" y="878"/>
                    </a:lnTo>
                    <a:lnTo>
                      <a:pt x="1513" y="878"/>
                    </a:lnTo>
                    <a:lnTo>
                      <a:pt x="1511" y="878"/>
                    </a:lnTo>
                    <a:lnTo>
                      <a:pt x="1509" y="880"/>
                    </a:lnTo>
                    <a:lnTo>
                      <a:pt x="1507" y="882"/>
                    </a:lnTo>
                    <a:lnTo>
                      <a:pt x="1505" y="882"/>
                    </a:lnTo>
                    <a:lnTo>
                      <a:pt x="1505" y="884"/>
                    </a:lnTo>
                    <a:lnTo>
                      <a:pt x="1503" y="884"/>
                    </a:lnTo>
                    <a:lnTo>
                      <a:pt x="1501" y="886"/>
                    </a:lnTo>
                    <a:lnTo>
                      <a:pt x="1501" y="888"/>
                    </a:lnTo>
                    <a:lnTo>
                      <a:pt x="1497" y="890"/>
                    </a:lnTo>
                    <a:lnTo>
                      <a:pt x="1495" y="890"/>
                    </a:lnTo>
                    <a:lnTo>
                      <a:pt x="1493" y="890"/>
                    </a:lnTo>
                    <a:lnTo>
                      <a:pt x="1492" y="890"/>
                    </a:lnTo>
                    <a:lnTo>
                      <a:pt x="1488" y="892"/>
                    </a:lnTo>
                    <a:lnTo>
                      <a:pt x="1486" y="892"/>
                    </a:lnTo>
                    <a:lnTo>
                      <a:pt x="1484" y="892"/>
                    </a:lnTo>
                    <a:lnTo>
                      <a:pt x="1482" y="892"/>
                    </a:lnTo>
                    <a:lnTo>
                      <a:pt x="1480" y="892"/>
                    </a:lnTo>
                    <a:lnTo>
                      <a:pt x="1478" y="892"/>
                    </a:lnTo>
                    <a:lnTo>
                      <a:pt x="1478" y="894"/>
                    </a:lnTo>
                    <a:lnTo>
                      <a:pt x="1476" y="894"/>
                    </a:lnTo>
                    <a:lnTo>
                      <a:pt x="1474" y="894"/>
                    </a:lnTo>
                    <a:lnTo>
                      <a:pt x="1470" y="894"/>
                    </a:lnTo>
                    <a:lnTo>
                      <a:pt x="1470" y="896"/>
                    </a:lnTo>
                    <a:lnTo>
                      <a:pt x="1468" y="896"/>
                    </a:lnTo>
                    <a:lnTo>
                      <a:pt x="1468" y="898"/>
                    </a:lnTo>
                    <a:lnTo>
                      <a:pt x="1466" y="898"/>
                    </a:lnTo>
                    <a:lnTo>
                      <a:pt x="1464" y="898"/>
                    </a:lnTo>
                    <a:lnTo>
                      <a:pt x="1462" y="898"/>
                    </a:lnTo>
                    <a:lnTo>
                      <a:pt x="1460" y="896"/>
                    </a:lnTo>
                    <a:lnTo>
                      <a:pt x="1458" y="896"/>
                    </a:lnTo>
                    <a:lnTo>
                      <a:pt x="1457" y="896"/>
                    </a:lnTo>
                    <a:lnTo>
                      <a:pt x="1457" y="898"/>
                    </a:lnTo>
                    <a:lnTo>
                      <a:pt x="1455" y="898"/>
                    </a:lnTo>
                    <a:lnTo>
                      <a:pt x="1453" y="898"/>
                    </a:lnTo>
                    <a:lnTo>
                      <a:pt x="1449" y="896"/>
                    </a:lnTo>
                    <a:lnTo>
                      <a:pt x="1445" y="896"/>
                    </a:lnTo>
                    <a:lnTo>
                      <a:pt x="1441" y="894"/>
                    </a:lnTo>
                    <a:lnTo>
                      <a:pt x="1439" y="894"/>
                    </a:lnTo>
                    <a:lnTo>
                      <a:pt x="1437" y="894"/>
                    </a:lnTo>
                    <a:lnTo>
                      <a:pt x="1435" y="894"/>
                    </a:lnTo>
                    <a:lnTo>
                      <a:pt x="1431" y="894"/>
                    </a:lnTo>
                    <a:lnTo>
                      <a:pt x="1429" y="894"/>
                    </a:lnTo>
                    <a:lnTo>
                      <a:pt x="1425" y="892"/>
                    </a:lnTo>
                    <a:lnTo>
                      <a:pt x="1425" y="890"/>
                    </a:lnTo>
                    <a:lnTo>
                      <a:pt x="1424" y="890"/>
                    </a:lnTo>
                    <a:lnTo>
                      <a:pt x="1422" y="890"/>
                    </a:lnTo>
                    <a:lnTo>
                      <a:pt x="1422" y="888"/>
                    </a:lnTo>
                    <a:lnTo>
                      <a:pt x="1420" y="886"/>
                    </a:lnTo>
                    <a:lnTo>
                      <a:pt x="1420" y="884"/>
                    </a:lnTo>
                    <a:lnTo>
                      <a:pt x="1420" y="882"/>
                    </a:lnTo>
                    <a:lnTo>
                      <a:pt x="1418" y="880"/>
                    </a:lnTo>
                    <a:lnTo>
                      <a:pt x="1416" y="880"/>
                    </a:lnTo>
                    <a:lnTo>
                      <a:pt x="1412" y="880"/>
                    </a:lnTo>
                    <a:lnTo>
                      <a:pt x="1408" y="880"/>
                    </a:lnTo>
                    <a:lnTo>
                      <a:pt x="1406" y="880"/>
                    </a:lnTo>
                    <a:lnTo>
                      <a:pt x="1406" y="878"/>
                    </a:lnTo>
                    <a:lnTo>
                      <a:pt x="1404" y="878"/>
                    </a:lnTo>
                    <a:lnTo>
                      <a:pt x="1404" y="876"/>
                    </a:lnTo>
                    <a:lnTo>
                      <a:pt x="1400" y="875"/>
                    </a:lnTo>
                    <a:lnTo>
                      <a:pt x="1400" y="873"/>
                    </a:lnTo>
                    <a:lnTo>
                      <a:pt x="1398" y="873"/>
                    </a:lnTo>
                    <a:lnTo>
                      <a:pt x="1396" y="873"/>
                    </a:lnTo>
                    <a:lnTo>
                      <a:pt x="1394" y="873"/>
                    </a:lnTo>
                    <a:lnTo>
                      <a:pt x="1392" y="873"/>
                    </a:lnTo>
                    <a:lnTo>
                      <a:pt x="1392" y="875"/>
                    </a:lnTo>
                    <a:lnTo>
                      <a:pt x="1389" y="873"/>
                    </a:lnTo>
                    <a:lnTo>
                      <a:pt x="1389" y="871"/>
                    </a:lnTo>
                    <a:lnTo>
                      <a:pt x="1385" y="871"/>
                    </a:lnTo>
                    <a:lnTo>
                      <a:pt x="1383" y="871"/>
                    </a:lnTo>
                    <a:lnTo>
                      <a:pt x="1381" y="871"/>
                    </a:lnTo>
                    <a:lnTo>
                      <a:pt x="1377" y="871"/>
                    </a:lnTo>
                    <a:lnTo>
                      <a:pt x="1375" y="871"/>
                    </a:lnTo>
                    <a:lnTo>
                      <a:pt x="1373" y="873"/>
                    </a:lnTo>
                    <a:lnTo>
                      <a:pt x="1371" y="871"/>
                    </a:lnTo>
                    <a:lnTo>
                      <a:pt x="1367" y="873"/>
                    </a:lnTo>
                    <a:lnTo>
                      <a:pt x="1365" y="873"/>
                    </a:lnTo>
                    <a:lnTo>
                      <a:pt x="1363" y="873"/>
                    </a:lnTo>
                    <a:lnTo>
                      <a:pt x="1361" y="875"/>
                    </a:lnTo>
                    <a:lnTo>
                      <a:pt x="1359" y="875"/>
                    </a:lnTo>
                    <a:lnTo>
                      <a:pt x="1359" y="876"/>
                    </a:lnTo>
                    <a:lnTo>
                      <a:pt x="1357" y="876"/>
                    </a:lnTo>
                    <a:lnTo>
                      <a:pt x="1356" y="876"/>
                    </a:lnTo>
                    <a:lnTo>
                      <a:pt x="1354" y="876"/>
                    </a:lnTo>
                    <a:lnTo>
                      <a:pt x="1352" y="876"/>
                    </a:lnTo>
                    <a:lnTo>
                      <a:pt x="1350" y="876"/>
                    </a:lnTo>
                    <a:lnTo>
                      <a:pt x="1348" y="876"/>
                    </a:lnTo>
                    <a:lnTo>
                      <a:pt x="1346" y="876"/>
                    </a:lnTo>
                    <a:lnTo>
                      <a:pt x="1344" y="876"/>
                    </a:lnTo>
                    <a:lnTo>
                      <a:pt x="1344" y="875"/>
                    </a:lnTo>
                    <a:lnTo>
                      <a:pt x="1342" y="873"/>
                    </a:lnTo>
                    <a:lnTo>
                      <a:pt x="1342" y="875"/>
                    </a:lnTo>
                    <a:lnTo>
                      <a:pt x="1340" y="875"/>
                    </a:lnTo>
                    <a:lnTo>
                      <a:pt x="1338" y="873"/>
                    </a:lnTo>
                    <a:lnTo>
                      <a:pt x="1336" y="873"/>
                    </a:lnTo>
                    <a:lnTo>
                      <a:pt x="1334" y="871"/>
                    </a:lnTo>
                    <a:lnTo>
                      <a:pt x="1332" y="871"/>
                    </a:lnTo>
                    <a:lnTo>
                      <a:pt x="1332" y="869"/>
                    </a:lnTo>
                    <a:lnTo>
                      <a:pt x="1330" y="869"/>
                    </a:lnTo>
                    <a:lnTo>
                      <a:pt x="1328" y="869"/>
                    </a:lnTo>
                    <a:lnTo>
                      <a:pt x="1328" y="867"/>
                    </a:lnTo>
                    <a:lnTo>
                      <a:pt x="1328" y="865"/>
                    </a:lnTo>
                    <a:lnTo>
                      <a:pt x="1328" y="863"/>
                    </a:lnTo>
                    <a:lnTo>
                      <a:pt x="1326" y="863"/>
                    </a:lnTo>
                    <a:lnTo>
                      <a:pt x="1328" y="861"/>
                    </a:lnTo>
                    <a:lnTo>
                      <a:pt x="1328" y="859"/>
                    </a:lnTo>
                    <a:lnTo>
                      <a:pt x="1326" y="859"/>
                    </a:lnTo>
                    <a:lnTo>
                      <a:pt x="1326" y="857"/>
                    </a:lnTo>
                    <a:lnTo>
                      <a:pt x="1326" y="853"/>
                    </a:lnTo>
                    <a:lnTo>
                      <a:pt x="1326" y="851"/>
                    </a:lnTo>
                    <a:lnTo>
                      <a:pt x="1324" y="851"/>
                    </a:lnTo>
                    <a:lnTo>
                      <a:pt x="1323" y="851"/>
                    </a:lnTo>
                    <a:lnTo>
                      <a:pt x="1321" y="849"/>
                    </a:lnTo>
                    <a:lnTo>
                      <a:pt x="1319" y="849"/>
                    </a:lnTo>
                    <a:lnTo>
                      <a:pt x="1317" y="849"/>
                    </a:lnTo>
                    <a:lnTo>
                      <a:pt x="1315" y="849"/>
                    </a:lnTo>
                    <a:lnTo>
                      <a:pt x="1313" y="849"/>
                    </a:lnTo>
                    <a:lnTo>
                      <a:pt x="1313" y="847"/>
                    </a:lnTo>
                    <a:lnTo>
                      <a:pt x="1311" y="847"/>
                    </a:lnTo>
                    <a:lnTo>
                      <a:pt x="1309" y="847"/>
                    </a:lnTo>
                    <a:lnTo>
                      <a:pt x="1307" y="845"/>
                    </a:lnTo>
                    <a:lnTo>
                      <a:pt x="1305" y="845"/>
                    </a:lnTo>
                    <a:lnTo>
                      <a:pt x="1303" y="845"/>
                    </a:lnTo>
                    <a:lnTo>
                      <a:pt x="1303" y="843"/>
                    </a:lnTo>
                    <a:lnTo>
                      <a:pt x="1301" y="843"/>
                    </a:lnTo>
                    <a:lnTo>
                      <a:pt x="1299" y="843"/>
                    </a:lnTo>
                    <a:lnTo>
                      <a:pt x="1297" y="843"/>
                    </a:lnTo>
                    <a:lnTo>
                      <a:pt x="1295" y="843"/>
                    </a:lnTo>
                    <a:lnTo>
                      <a:pt x="1291" y="843"/>
                    </a:lnTo>
                    <a:lnTo>
                      <a:pt x="1290" y="843"/>
                    </a:lnTo>
                    <a:lnTo>
                      <a:pt x="1290" y="842"/>
                    </a:lnTo>
                    <a:lnTo>
                      <a:pt x="1288" y="842"/>
                    </a:lnTo>
                    <a:lnTo>
                      <a:pt x="1288" y="840"/>
                    </a:lnTo>
                    <a:lnTo>
                      <a:pt x="1286" y="840"/>
                    </a:lnTo>
                    <a:lnTo>
                      <a:pt x="1284" y="840"/>
                    </a:lnTo>
                    <a:lnTo>
                      <a:pt x="1282" y="840"/>
                    </a:lnTo>
                    <a:lnTo>
                      <a:pt x="1280" y="840"/>
                    </a:lnTo>
                    <a:lnTo>
                      <a:pt x="1280" y="838"/>
                    </a:lnTo>
                    <a:lnTo>
                      <a:pt x="1278" y="838"/>
                    </a:lnTo>
                    <a:lnTo>
                      <a:pt x="1276" y="836"/>
                    </a:lnTo>
                    <a:lnTo>
                      <a:pt x="1274" y="834"/>
                    </a:lnTo>
                    <a:lnTo>
                      <a:pt x="1274" y="836"/>
                    </a:lnTo>
                    <a:lnTo>
                      <a:pt x="1272" y="840"/>
                    </a:lnTo>
                    <a:lnTo>
                      <a:pt x="1270" y="842"/>
                    </a:lnTo>
                    <a:lnTo>
                      <a:pt x="1268" y="842"/>
                    </a:lnTo>
                    <a:lnTo>
                      <a:pt x="1268" y="843"/>
                    </a:lnTo>
                    <a:lnTo>
                      <a:pt x="1266" y="843"/>
                    </a:lnTo>
                    <a:lnTo>
                      <a:pt x="1264" y="843"/>
                    </a:lnTo>
                    <a:lnTo>
                      <a:pt x="1262" y="847"/>
                    </a:lnTo>
                    <a:lnTo>
                      <a:pt x="1264" y="847"/>
                    </a:lnTo>
                    <a:lnTo>
                      <a:pt x="1262" y="849"/>
                    </a:lnTo>
                    <a:lnTo>
                      <a:pt x="1260" y="849"/>
                    </a:lnTo>
                    <a:lnTo>
                      <a:pt x="1258" y="851"/>
                    </a:lnTo>
                    <a:lnTo>
                      <a:pt x="1258" y="853"/>
                    </a:lnTo>
                    <a:lnTo>
                      <a:pt x="1258" y="855"/>
                    </a:lnTo>
                    <a:lnTo>
                      <a:pt x="1258" y="857"/>
                    </a:lnTo>
                    <a:lnTo>
                      <a:pt x="1256" y="857"/>
                    </a:lnTo>
                    <a:lnTo>
                      <a:pt x="1256" y="859"/>
                    </a:lnTo>
                    <a:lnTo>
                      <a:pt x="1256" y="861"/>
                    </a:lnTo>
                    <a:lnTo>
                      <a:pt x="1258" y="861"/>
                    </a:lnTo>
                    <a:lnTo>
                      <a:pt x="1258" y="863"/>
                    </a:lnTo>
                    <a:lnTo>
                      <a:pt x="1260" y="867"/>
                    </a:lnTo>
                    <a:lnTo>
                      <a:pt x="1262" y="869"/>
                    </a:lnTo>
                    <a:lnTo>
                      <a:pt x="1264" y="869"/>
                    </a:lnTo>
                    <a:lnTo>
                      <a:pt x="1264" y="871"/>
                    </a:lnTo>
                    <a:lnTo>
                      <a:pt x="1264" y="875"/>
                    </a:lnTo>
                    <a:lnTo>
                      <a:pt x="1262" y="876"/>
                    </a:lnTo>
                    <a:lnTo>
                      <a:pt x="1262" y="878"/>
                    </a:lnTo>
                    <a:lnTo>
                      <a:pt x="1260" y="878"/>
                    </a:lnTo>
                    <a:lnTo>
                      <a:pt x="1260" y="880"/>
                    </a:lnTo>
                    <a:lnTo>
                      <a:pt x="1256" y="880"/>
                    </a:lnTo>
                    <a:lnTo>
                      <a:pt x="1255" y="880"/>
                    </a:lnTo>
                    <a:lnTo>
                      <a:pt x="1253" y="882"/>
                    </a:lnTo>
                    <a:lnTo>
                      <a:pt x="1253" y="884"/>
                    </a:lnTo>
                    <a:lnTo>
                      <a:pt x="1251" y="884"/>
                    </a:lnTo>
                    <a:lnTo>
                      <a:pt x="1249" y="886"/>
                    </a:lnTo>
                    <a:lnTo>
                      <a:pt x="1247" y="886"/>
                    </a:lnTo>
                    <a:lnTo>
                      <a:pt x="1247" y="884"/>
                    </a:lnTo>
                    <a:lnTo>
                      <a:pt x="1245" y="884"/>
                    </a:lnTo>
                    <a:lnTo>
                      <a:pt x="1243" y="882"/>
                    </a:lnTo>
                    <a:lnTo>
                      <a:pt x="1239" y="882"/>
                    </a:lnTo>
                    <a:lnTo>
                      <a:pt x="1237" y="882"/>
                    </a:lnTo>
                    <a:lnTo>
                      <a:pt x="1235" y="882"/>
                    </a:lnTo>
                    <a:lnTo>
                      <a:pt x="1233" y="882"/>
                    </a:lnTo>
                    <a:lnTo>
                      <a:pt x="1231" y="882"/>
                    </a:lnTo>
                    <a:lnTo>
                      <a:pt x="1231" y="880"/>
                    </a:lnTo>
                    <a:lnTo>
                      <a:pt x="1229" y="880"/>
                    </a:lnTo>
                    <a:lnTo>
                      <a:pt x="1227" y="880"/>
                    </a:lnTo>
                    <a:lnTo>
                      <a:pt x="1225" y="880"/>
                    </a:lnTo>
                    <a:lnTo>
                      <a:pt x="1223" y="880"/>
                    </a:lnTo>
                    <a:lnTo>
                      <a:pt x="1220" y="882"/>
                    </a:lnTo>
                    <a:lnTo>
                      <a:pt x="1218" y="880"/>
                    </a:lnTo>
                    <a:lnTo>
                      <a:pt x="1216" y="880"/>
                    </a:lnTo>
                    <a:lnTo>
                      <a:pt x="1214" y="880"/>
                    </a:lnTo>
                    <a:lnTo>
                      <a:pt x="1212" y="880"/>
                    </a:lnTo>
                    <a:lnTo>
                      <a:pt x="1212" y="878"/>
                    </a:lnTo>
                    <a:lnTo>
                      <a:pt x="1210" y="878"/>
                    </a:lnTo>
                    <a:lnTo>
                      <a:pt x="1208" y="878"/>
                    </a:lnTo>
                    <a:lnTo>
                      <a:pt x="1206" y="878"/>
                    </a:lnTo>
                    <a:lnTo>
                      <a:pt x="1206" y="880"/>
                    </a:lnTo>
                    <a:lnTo>
                      <a:pt x="1204" y="878"/>
                    </a:lnTo>
                    <a:lnTo>
                      <a:pt x="1204" y="876"/>
                    </a:lnTo>
                    <a:lnTo>
                      <a:pt x="1202" y="876"/>
                    </a:lnTo>
                    <a:lnTo>
                      <a:pt x="1202" y="875"/>
                    </a:lnTo>
                    <a:lnTo>
                      <a:pt x="1200" y="875"/>
                    </a:lnTo>
                    <a:lnTo>
                      <a:pt x="1200" y="873"/>
                    </a:lnTo>
                    <a:lnTo>
                      <a:pt x="1200" y="871"/>
                    </a:lnTo>
                    <a:lnTo>
                      <a:pt x="1200" y="869"/>
                    </a:lnTo>
                    <a:lnTo>
                      <a:pt x="1198" y="869"/>
                    </a:lnTo>
                    <a:lnTo>
                      <a:pt x="1194" y="867"/>
                    </a:lnTo>
                    <a:lnTo>
                      <a:pt x="1192" y="869"/>
                    </a:lnTo>
                    <a:lnTo>
                      <a:pt x="1190" y="869"/>
                    </a:lnTo>
                    <a:lnTo>
                      <a:pt x="1189" y="867"/>
                    </a:lnTo>
                    <a:lnTo>
                      <a:pt x="1187" y="867"/>
                    </a:lnTo>
                    <a:lnTo>
                      <a:pt x="1185" y="867"/>
                    </a:lnTo>
                    <a:lnTo>
                      <a:pt x="1181" y="867"/>
                    </a:lnTo>
                    <a:lnTo>
                      <a:pt x="1179" y="867"/>
                    </a:lnTo>
                    <a:lnTo>
                      <a:pt x="1179" y="865"/>
                    </a:lnTo>
                    <a:lnTo>
                      <a:pt x="1179" y="863"/>
                    </a:lnTo>
                    <a:lnTo>
                      <a:pt x="1177" y="863"/>
                    </a:lnTo>
                    <a:lnTo>
                      <a:pt x="1175" y="863"/>
                    </a:lnTo>
                    <a:lnTo>
                      <a:pt x="1175" y="865"/>
                    </a:lnTo>
                    <a:lnTo>
                      <a:pt x="1173" y="865"/>
                    </a:lnTo>
                    <a:lnTo>
                      <a:pt x="1171" y="863"/>
                    </a:lnTo>
                    <a:lnTo>
                      <a:pt x="1169" y="863"/>
                    </a:lnTo>
                    <a:lnTo>
                      <a:pt x="1167" y="863"/>
                    </a:lnTo>
                    <a:lnTo>
                      <a:pt x="1167" y="865"/>
                    </a:lnTo>
                    <a:lnTo>
                      <a:pt x="1165" y="865"/>
                    </a:lnTo>
                    <a:lnTo>
                      <a:pt x="1163" y="865"/>
                    </a:lnTo>
                    <a:lnTo>
                      <a:pt x="1161" y="865"/>
                    </a:lnTo>
                    <a:lnTo>
                      <a:pt x="1159" y="865"/>
                    </a:lnTo>
                    <a:lnTo>
                      <a:pt x="1157" y="867"/>
                    </a:lnTo>
                    <a:lnTo>
                      <a:pt x="1157" y="869"/>
                    </a:lnTo>
                    <a:lnTo>
                      <a:pt x="1154" y="869"/>
                    </a:lnTo>
                    <a:lnTo>
                      <a:pt x="1152" y="871"/>
                    </a:lnTo>
                    <a:lnTo>
                      <a:pt x="1150" y="871"/>
                    </a:lnTo>
                    <a:lnTo>
                      <a:pt x="1148" y="871"/>
                    </a:lnTo>
                    <a:lnTo>
                      <a:pt x="1146" y="871"/>
                    </a:lnTo>
                    <a:lnTo>
                      <a:pt x="1146" y="873"/>
                    </a:lnTo>
                    <a:lnTo>
                      <a:pt x="1142" y="875"/>
                    </a:lnTo>
                    <a:lnTo>
                      <a:pt x="1142" y="876"/>
                    </a:lnTo>
                    <a:lnTo>
                      <a:pt x="1140" y="876"/>
                    </a:lnTo>
                    <a:lnTo>
                      <a:pt x="1140" y="875"/>
                    </a:lnTo>
                    <a:lnTo>
                      <a:pt x="1138" y="875"/>
                    </a:lnTo>
                    <a:lnTo>
                      <a:pt x="1136" y="876"/>
                    </a:lnTo>
                    <a:lnTo>
                      <a:pt x="1134" y="876"/>
                    </a:lnTo>
                    <a:lnTo>
                      <a:pt x="1134" y="878"/>
                    </a:lnTo>
                    <a:lnTo>
                      <a:pt x="1132" y="878"/>
                    </a:lnTo>
                    <a:lnTo>
                      <a:pt x="1130" y="878"/>
                    </a:lnTo>
                    <a:lnTo>
                      <a:pt x="1130" y="880"/>
                    </a:lnTo>
                    <a:lnTo>
                      <a:pt x="1128" y="880"/>
                    </a:lnTo>
                    <a:lnTo>
                      <a:pt x="1126" y="880"/>
                    </a:lnTo>
                    <a:lnTo>
                      <a:pt x="1126" y="882"/>
                    </a:lnTo>
                    <a:lnTo>
                      <a:pt x="1124" y="882"/>
                    </a:lnTo>
                    <a:lnTo>
                      <a:pt x="1124" y="884"/>
                    </a:lnTo>
                    <a:lnTo>
                      <a:pt x="1126" y="884"/>
                    </a:lnTo>
                    <a:lnTo>
                      <a:pt x="1126" y="886"/>
                    </a:lnTo>
                    <a:lnTo>
                      <a:pt x="1124" y="886"/>
                    </a:lnTo>
                    <a:lnTo>
                      <a:pt x="1122" y="888"/>
                    </a:lnTo>
                    <a:lnTo>
                      <a:pt x="1121" y="888"/>
                    </a:lnTo>
                    <a:lnTo>
                      <a:pt x="1119" y="888"/>
                    </a:lnTo>
                    <a:lnTo>
                      <a:pt x="1119" y="890"/>
                    </a:lnTo>
                    <a:lnTo>
                      <a:pt x="1117" y="890"/>
                    </a:lnTo>
                    <a:lnTo>
                      <a:pt x="1115" y="892"/>
                    </a:lnTo>
                    <a:lnTo>
                      <a:pt x="1115" y="890"/>
                    </a:lnTo>
                    <a:lnTo>
                      <a:pt x="1113" y="890"/>
                    </a:lnTo>
                    <a:lnTo>
                      <a:pt x="1113" y="892"/>
                    </a:lnTo>
                    <a:lnTo>
                      <a:pt x="1111" y="892"/>
                    </a:lnTo>
                    <a:lnTo>
                      <a:pt x="1107" y="890"/>
                    </a:lnTo>
                    <a:lnTo>
                      <a:pt x="1105" y="890"/>
                    </a:lnTo>
                    <a:lnTo>
                      <a:pt x="1101" y="892"/>
                    </a:lnTo>
                    <a:lnTo>
                      <a:pt x="1101" y="894"/>
                    </a:lnTo>
                    <a:lnTo>
                      <a:pt x="1101" y="896"/>
                    </a:lnTo>
                    <a:lnTo>
                      <a:pt x="1099" y="898"/>
                    </a:lnTo>
                    <a:lnTo>
                      <a:pt x="1097" y="898"/>
                    </a:lnTo>
                    <a:lnTo>
                      <a:pt x="1095" y="898"/>
                    </a:lnTo>
                    <a:lnTo>
                      <a:pt x="1093" y="898"/>
                    </a:lnTo>
                    <a:lnTo>
                      <a:pt x="1091" y="898"/>
                    </a:lnTo>
                    <a:lnTo>
                      <a:pt x="1091" y="900"/>
                    </a:lnTo>
                    <a:lnTo>
                      <a:pt x="1089" y="900"/>
                    </a:lnTo>
                    <a:lnTo>
                      <a:pt x="1087" y="900"/>
                    </a:lnTo>
                    <a:lnTo>
                      <a:pt x="1087" y="898"/>
                    </a:lnTo>
                    <a:lnTo>
                      <a:pt x="1087" y="896"/>
                    </a:lnTo>
                    <a:lnTo>
                      <a:pt x="1086" y="896"/>
                    </a:lnTo>
                    <a:lnTo>
                      <a:pt x="1084" y="896"/>
                    </a:lnTo>
                    <a:lnTo>
                      <a:pt x="1082" y="894"/>
                    </a:lnTo>
                    <a:lnTo>
                      <a:pt x="1080" y="892"/>
                    </a:lnTo>
                    <a:lnTo>
                      <a:pt x="1080" y="890"/>
                    </a:lnTo>
                    <a:lnTo>
                      <a:pt x="1078" y="890"/>
                    </a:lnTo>
                    <a:lnTo>
                      <a:pt x="1076" y="890"/>
                    </a:lnTo>
                    <a:lnTo>
                      <a:pt x="1076" y="888"/>
                    </a:lnTo>
                    <a:lnTo>
                      <a:pt x="1078" y="886"/>
                    </a:lnTo>
                    <a:lnTo>
                      <a:pt x="1080" y="886"/>
                    </a:lnTo>
                    <a:lnTo>
                      <a:pt x="1080" y="884"/>
                    </a:lnTo>
                    <a:lnTo>
                      <a:pt x="1078" y="884"/>
                    </a:lnTo>
                    <a:lnTo>
                      <a:pt x="1076" y="884"/>
                    </a:lnTo>
                    <a:lnTo>
                      <a:pt x="1076" y="886"/>
                    </a:lnTo>
                    <a:lnTo>
                      <a:pt x="1074" y="886"/>
                    </a:lnTo>
                    <a:lnTo>
                      <a:pt x="1074" y="888"/>
                    </a:lnTo>
                    <a:lnTo>
                      <a:pt x="1072" y="888"/>
                    </a:lnTo>
                    <a:lnTo>
                      <a:pt x="1070" y="888"/>
                    </a:lnTo>
                    <a:lnTo>
                      <a:pt x="1070" y="890"/>
                    </a:lnTo>
                    <a:lnTo>
                      <a:pt x="1066" y="890"/>
                    </a:lnTo>
                    <a:lnTo>
                      <a:pt x="1062" y="890"/>
                    </a:lnTo>
                    <a:lnTo>
                      <a:pt x="1062" y="888"/>
                    </a:lnTo>
                    <a:lnTo>
                      <a:pt x="1060" y="888"/>
                    </a:lnTo>
                    <a:lnTo>
                      <a:pt x="1058" y="888"/>
                    </a:lnTo>
                    <a:lnTo>
                      <a:pt x="1056" y="888"/>
                    </a:lnTo>
                    <a:lnTo>
                      <a:pt x="1054" y="888"/>
                    </a:lnTo>
                    <a:lnTo>
                      <a:pt x="1054" y="886"/>
                    </a:lnTo>
                    <a:lnTo>
                      <a:pt x="1053" y="886"/>
                    </a:lnTo>
                    <a:lnTo>
                      <a:pt x="1051" y="882"/>
                    </a:lnTo>
                    <a:lnTo>
                      <a:pt x="1051" y="880"/>
                    </a:lnTo>
                    <a:lnTo>
                      <a:pt x="1051" y="878"/>
                    </a:lnTo>
                    <a:lnTo>
                      <a:pt x="1047" y="876"/>
                    </a:lnTo>
                    <a:lnTo>
                      <a:pt x="1045" y="876"/>
                    </a:lnTo>
                    <a:lnTo>
                      <a:pt x="1043" y="875"/>
                    </a:lnTo>
                    <a:lnTo>
                      <a:pt x="1041" y="876"/>
                    </a:lnTo>
                    <a:lnTo>
                      <a:pt x="1039" y="875"/>
                    </a:lnTo>
                    <a:lnTo>
                      <a:pt x="1037" y="871"/>
                    </a:lnTo>
                    <a:lnTo>
                      <a:pt x="1037" y="869"/>
                    </a:lnTo>
                    <a:lnTo>
                      <a:pt x="1037" y="867"/>
                    </a:lnTo>
                    <a:lnTo>
                      <a:pt x="1035" y="867"/>
                    </a:lnTo>
                    <a:lnTo>
                      <a:pt x="1035" y="865"/>
                    </a:lnTo>
                    <a:lnTo>
                      <a:pt x="1033" y="865"/>
                    </a:lnTo>
                    <a:lnTo>
                      <a:pt x="1033" y="863"/>
                    </a:lnTo>
                    <a:lnTo>
                      <a:pt x="1031" y="861"/>
                    </a:lnTo>
                    <a:lnTo>
                      <a:pt x="1025" y="859"/>
                    </a:lnTo>
                    <a:lnTo>
                      <a:pt x="1021" y="859"/>
                    </a:lnTo>
                    <a:lnTo>
                      <a:pt x="1020" y="859"/>
                    </a:lnTo>
                    <a:lnTo>
                      <a:pt x="1020" y="861"/>
                    </a:lnTo>
                    <a:lnTo>
                      <a:pt x="1018" y="861"/>
                    </a:lnTo>
                    <a:lnTo>
                      <a:pt x="1016" y="861"/>
                    </a:lnTo>
                    <a:lnTo>
                      <a:pt x="1014" y="861"/>
                    </a:lnTo>
                    <a:lnTo>
                      <a:pt x="1014" y="863"/>
                    </a:lnTo>
                    <a:lnTo>
                      <a:pt x="1012" y="865"/>
                    </a:lnTo>
                    <a:lnTo>
                      <a:pt x="1010" y="865"/>
                    </a:lnTo>
                    <a:lnTo>
                      <a:pt x="1008" y="865"/>
                    </a:lnTo>
                    <a:lnTo>
                      <a:pt x="1006" y="865"/>
                    </a:lnTo>
                    <a:lnTo>
                      <a:pt x="1004" y="865"/>
                    </a:lnTo>
                    <a:lnTo>
                      <a:pt x="1002" y="863"/>
                    </a:lnTo>
                    <a:lnTo>
                      <a:pt x="1000" y="863"/>
                    </a:lnTo>
                    <a:lnTo>
                      <a:pt x="998" y="863"/>
                    </a:lnTo>
                    <a:lnTo>
                      <a:pt x="998" y="865"/>
                    </a:lnTo>
                    <a:lnTo>
                      <a:pt x="996" y="865"/>
                    </a:lnTo>
                    <a:lnTo>
                      <a:pt x="994" y="865"/>
                    </a:lnTo>
                    <a:lnTo>
                      <a:pt x="992" y="865"/>
                    </a:lnTo>
                    <a:lnTo>
                      <a:pt x="994" y="863"/>
                    </a:lnTo>
                    <a:lnTo>
                      <a:pt x="992" y="861"/>
                    </a:lnTo>
                    <a:lnTo>
                      <a:pt x="992" y="859"/>
                    </a:lnTo>
                    <a:lnTo>
                      <a:pt x="990" y="859"/>
                    </a:lnTo>
                    <a:lnTo>
                      <a:pt x="988" y="861"/>
                    </a:lnTo>
                    <a:lnTo>
                      <a:pt x="986" y="861"/>
                    </a:lnTo>
                    <a:lnTo>
                      <a:pt x="986" y="859"/>
                    </a:lnTo>
                    <a:lnTo>
                      <a:pt x="988" y="859"/>
                    </a:lnTo>
                    <a:lnTo>
                      <a:pt x="988" y="857"/>
                    </a:lnTo>
                    <a:lnTo>
                      <a:pt x="988" y="855"/>
                    </a:lnTo>
                    <a:lnTo>
                      <a:pt x="986" y="855"/>
                    </a:lnTo>
                    <a:lnTo>
                      <a:pt x="985" y="855"/>
                    </a:lnTo>
                    <a:lnTo>
                      <a:pt x="985" y="853"/>
                    </a:lnTo>
                    <a:lnTo>
                      <a:pt x="983" y="853"/>
                    </a:lnTo>
                    <a:lnTo>
                      <a:pt x="981" y="853"/>
                    </a:lnTo>
                    <a:lnTo>
                      <a:pt x="981" y="855"/>
                    </a:lnTo>
                    <a:lnTo>
                      <a:pt x="979" y="855"/>
                    </a:lnTo>
                    <a:lnTo>
                      <a:pt x="977" y="855"/>
                    </a:lnTo>
                    <a:lnTo>
                      <a:pt x="977" y="857"/>
                    </a:lnTo>
                    <a:lnTo>
                      <a:pt x="977" y="859"/>
                    </a:lnTo>
                    <a:lnTo>
                      <a:pt x="977" y="861"/>
                    </a:lnTo>
                    <a:lnTo>
                      <a:pt x="975" y="861"/>
                    </a:lnTo>
                    <a:lnTo>
                      <a:pt x="971" y="863"/>
                    </a:lnTo>
                    <a:lnTo>
                      <a:pt x="971" y="865"/>
                    </a:lnTo>
                    <a:lnTo>
                      <a:pt x="971" y="863"/>
                    </a:lnTo>
                    <a:lnTo>
                      <a:pt x="969" y="863"/>
                    </a:lnTo>
                    <a:lnTo>
                      <a:pt x="969" y="861"/>
                    </a:lnTo>
                    <a:lnTo>
                      <a:pt x="965" y="855"/>
                    </a:lnTo>
                    <a:lnTo>
                      <a:pt x="965" y="853"/>
                    </a:lnTo>
                    <a:lnTo>
                      <a:pt x="963" y="849"/>
                    </a:lnTo>
                    <a:lnTo>
                      <a:pt x="961" y="847"/>
                    </a:lnTo>
                    <a:lnTo>
                      <a:pt x="959" y="845"/>
                    </a:lnTo>
                    <a:lnTo>
                      <a:pt x="957" y="842"/>
                    </a:lnTo>
                    <a:lnTo>
                      <a:pt x="953" y="834"/>
                    </a:lnTo>
                    <a:lnTo>
                      <a:pt x="950" y="830"/>
                    </a:lnTo>
                    <a:lnTo>
                      <a:pt x="948" y="826"/>
                    </a:lnTo>
                    <a:lnTo>
                      <a:pt x="946" y="822"/>
                    </a:lnTo>
                    <a:lnTo>
                      <a:pt x="944" y="822"/>
                    </a:lnTo>
                    <a:lnTo>
                      <a:pt x="942" y="818"/>
                    </a:lnTo>
                    <a:lnTo>
                      <a:pt x="938" y="814"/>
                    </a:lnTo>
                    <a:lnTo>
                      <a:pt x="938" y="812"/>
                    </a:lnTo>
                    <a:lnTo>
                      <a:pt x="936" y="810"/>
                    </a:lnTo>
                    <a:lnTo>
                      <a:pt x="936" y="808"/>
                    </a:lnTo>
                    <a:lnTo>
                      <a:pt x="934" y="808"/>
                    </a:lnTo>
                    <a:lnTo>
                      <a:pt x="930" y="805"/>
                    </a:lnTo>
                    <a:lnTo>
                      <a:pt x="928" y="805"/>
                    </a:lnTo>
                    <a:lnTo>
                      <a:pt x="926" y="803"/>
                    </a:lnTo>
                    <a:lnTo>
                      <a:pt x="922" y="799"/>
                    </a:lnTo>
                    <a:lnTo>
                      <a:pt x="920" y="799"/>
                    </a:lnTo>
                    <a:lnTo>
                      <a:pt x="919" y="797"/>
                    </a:lnTo>
                    <a:lnTo>
                      <a:pt x="915" y="795"/>
                    </a:lnTo>
                    <a:lnTo>
                      <a:pt x="915" y="793"/>
                    </a:lnTo>
                    <a:lnTo>
                      <a:pt x="913" y="793"/>
                    </a:lnTo>
                    <a:lnTo>
                      <a:pt x="913" y="791"/>
                    </a:lnTo>
                    <a:lnTo>
                      <a:pt x="915" y="791"/>
                    </a:lnTo>
                    <a:lnTo>
                      <a:pt x="917" y="791"/>
                    </a:lnTo>
                    <a:lnTo>
                      <a:pt x="919" y="789"/>
                    </a:lnTo>
                    <a:lnTo>
                      <a:pt x="919" y="787"/>
                    </a:lnTo>
                    <a:lnTo>
                      <a:pt x="920" y="787"/>
                    </a:lnTo>
                    <a:lnTo>
                      <a:pt x="919" y="783"/>
                    </a:lnTo>
                    <a:lnTo>
                      <a:pt x="917" y="785"/>
                    </a:lnTo>
                    <a:lnTo>
                      <a:pt x="913" y="787"/>
                    </a:lnTo>
                    <a:lnTo>
                      <a:pt x="911" y="787"/>
                    </a:lnTo>
                    <a:lnTo>
                      <a:pt x="909" y="785"/>
                    </a:lnTo>
                    <a:lnTo>
                      <a:pt x="909" y="787"/>
                    </a:lnTo>
                    <a:lnTo>
                      <a:pt x="909" y="789"/>
                    </a:lnTo>
                    <a:lnTo>
                      <a:pt x="903" y="791"/>
                    </a:lnTo>
                    <a:lnTo>
                      <a:pt x="901" y="791"/>
                    </a:lnTo>
                    <a:lnTo>
                      <a:pt x="899" y="791"/>
                    </a:lnTo>
                    <a:lnTo>
                      <a:pt x="897" y="791"/>
                    </a:lnTo>
                    <a:lnTo>
                      <a:pt x="895" y="793"/>
                    </a:lnTo>
                    <a:lnTo>
                      <a:pt x="897" y="793"/>
                    </a:lnTo>
                    <a:lnTo>
                      <a:pt x="897" y="795"/>
                    </a:lnTo>
                    <a:lnTo>
                      <a:pt x="895" y="795"/>
                    </a:lnTo>
                    <a:lnTo>
                      <a:pt x="893" y="797"/>
                    </a:lnTo>
                    <a:lnTo>
                      <a:pt x="889" y="799"/>
                    </a:lnTo>
                    <a:lnTo>
                      <a:pt x="889" y="797"/>
                    </a:lnTo>
                    <a:lnTo>
                      <a:pt x="887" y="797"/>
                    </a:lnTo>
                    <a:lnTo>
                      <a:pt x="885" y="797"/>
                    </a:lnTo>
                    <a:lnTo>
                      <a:pt x="884" y="799"/>
                    </a:lnTo>
                    <a:lnTo>
                      <a:pt x="884" y="801"/>
                    </a:lnTo>
                    <a:lnTo>
                      <a:pt x="882" y="801"/>
                    </a:lnTo>
                    <a:lnTo>
                      <a:pt x="880" y="803"/>
                    </a:lnTo>
                    <a:lnTo>
                      <a:pt x="882" y="803"/>
                    </a:lnTo>
                    <a:lnTo>
                      <a:pt x="880" y="805"/>
                    </a:lnTo>
                    <a:lnTo>
                      <a:pt x="880" y="807"/>
                    </a:lnTo>
                    <a:lnTo>
                      <a:pt x="878" y="805"/>
                    </a:lnTo>
                    <a:lnTo>
                      <a:pt x="878" y="803"/>
                    </a:lnTo>
                    <a:lnTo>
                      <a:pt x="874" y="803"/>
                    </a:lnTo>
                    <a:lnTo>
                      <a:pt x="872" y="801"/>
                    </a:lnTo>
                    <a:lnTo>
                      <a:pt x="870" y="803"/>
                    </a:lnTo>
                    <a:lnTo>
                      <a:pt x="868" y="803"/>
                    </a:lnTo>
                    <a:lnTo>
                      <a:pt x="866" y="803"/>
                    </a:lnTo>
                    <a:lnTo>
                      <a:pt x="866" y="805"/>
                    </a:lnTo>
                    <a:lnTo>
                      <a:pt x="864" y="807"/>
                    </a:lnTo>
                    <a:lnTo>
                      <a:pt x="864" y="805"/>
                    </a:lnTo>
                    <a:lnTo>
                      <a:pt x="862" y="803"/>
                    </a:lnTo>
                    <a:lnTo>
                      <a:pt x="860" y="803"/>
                    </a:lnTo>
                    <a:lnTo>
                      <a:pt x="862" y="801"/>
                    </a:lnTo>
                    <a:lnTo>
                      <a:pt x="862" y="799"/>
                    </a:lnTo>
                    <a:lnTo>
                      <a:pt x="864" y="797"/>
                    </a:lnTo>
                    <a:lnTo>
                      <a:pt x="866" y="797"/>
                    </a:lnTo>
                    <a:lnTo>
                      <a:pt x="868" y="797"/>
                    </a:lnTo>
                    <a:lnTo>
                      <a:pt x="870" y="795"/>
                    </a:lnTo>
                    <a:lnTo>
                      <a:pt x="870" y="793"/>
                    </a:lnTo>
                    <a:lnTo>
                      <a:pt x="868" y="793"/>
                    </a:lnTo>
                    <a:lnTo>
                      <a:pt x="866" y="793"/>
                    </a:lnTo>
                    <a:lnTo>
                      <a:pt x="866" y="795"/>
                    </a:lnTo>
                    <a:lnTo>
                      <a:pt x="864" y="795"/>
                    </a:lnTo>
                    <a:lnTo>
                      <a:pt x="862" y="795"/>
                    </a:lnTo>
                    <a:lnTo>
                      <a:pt x="858" y="795"/>
                    </a:lnTo>
                    <a:lnTo>
                      <a:pt x="858" y="793"/>
                    </a:lnTo>
                    <a:lnTo>
                      <a:pt x="856" y="791"/>
                    </a:lnTo>
                    <a:lnTo>
                      <a:pt x="854" y="791"/>
                    </a:lnTo>
                    <a:lnTo>
                      <a:pt x="852" y="791"/>
                    </a:lnTo>
                    <a:lnTo>
                      <a:pt x="851" y="791"/>
                    </a:lnTo>
                    <a:lnTo>
                      <a:pt x="851" y="793"/>
                    </a:lnTo>
                    <a:lnTo>
                      <a:pt x="852" y="793"/>
                    </a:lnTo>
                    <a:lnTo>
                      <a:pt x="852" y="795"/>
                    </a:lnTo>
                    <a:lnTo>
                      <a:pt x="851" y="795"/>
                    </a:lnTo>
                    <a:lnTo>
                      <a:pt x="849" y="797"/>
                    </a:lnTo>
                    <a:lnTo>
                      <a:pt x="849" y="795"/>
                    </a:lnTo>
                    <a:lnTo>
                      <a:pt x="849" y="793"/>
                    </a:lnTo>
                    <a:lnTo>
                      <a:pt x="849" y="791"/>
                    </a:lnTo>
                    <a:lnTo>
                      <a:pt x="847" y="791"/>
                    </a:lnTo>
                    <a:lnTo>
                      <a:pt x="847" y="789"/>
                    </a:lnTo>
                    <a:lnTo>
                      <a:pt x="845" y="785"/>
                    </a:lnTo>
                    <a:lnTo>
                      <a:pt x="843" y="785"/>
                    </a:lnTo>
                    <a:lnTo>
                      <a:pt x="843" y="789"/>
                    </a:lnTo>
                    <a:lnTo>
                      <a:pt x="845" y="789"/>
                    </a:lnTo>
                    <a:lnTo>
                      <a:pt x="845" y="791"/>
                    </a:lnTo>
                    <a:lnTo>
                      <a:pt x="843" y="791"/>
                    </a:lnTo>
                    <a:lnTo>
                      <a:pt x="843" y="789"/>
                    </a:lnTo>
                    <a:lnTo>
                      <a:pt x="841" y="789"/>
                    </a:lnTo>
                    <a:lnTo>
                      <a:pt x="839" y="789"/>
                    </a:lnTo>
                    <a:lnTo>
                      <a:pt x="837" y="789"/>
                    </a:lnTo>
                    <a:lnTo>
                      <a:pt x="837" y="791"/>
                    </a:lnTo>
                    <a:lnTo>
                      <a:pt x="835" y="791"/>
                    </a:lnTo>
                    <a:lnTo>
                      <a:pt x="833" y="791"/>
                    </a:lnTo>
                    <a:lnTo>
                      <a:pt x="833" y="789"/>
                    </a:lnTo>
                    <a:lnTo>
                      <a:pt x="831" y="789"/>
                    </a:lnTo>
                    <a:lnTo>
                      <a:pt x="829" y="791"/>
                    </a:lnTo>
                    <a:lnTo>
                      <a:pt x="827" y="791"/>
                    </a:lnTo>
                    <a:lnTo>
                      <a:pt x="827" y="789"/>
                    </a:lnTo>
                    <a:lnTo>
                      <a:pt x="827" y="787"/>
                    </a:lnTo>
                    <a:lnTo>
                      <a:pt x="825" y="787"/>
                    </a:lnTo>
                    <a:lnTo>
                      <a:pt x="827" y="787"/>
                    </a:lnTo>
                    <a:lnTo>
                      <a:pt x="829" y="787"/>
                    </a:lnTo>
                    <a:lnTo>
                      <a:pt x="829" y="785"/>
                    </a:lnTo>
                    <a:lnTo>
                      <a:pt x="829" y="783"/>
                    </a:lnTo>
                    <a:lnTo>
                      <a:pt x="827" y="783"/>
                    </a:lnTo>
                    <a:lnTo>
                      <a:pt x="827" y="781"/>
                    </a:lnTo>
                    <a:lnTo>
                      <a:pt x="829" y="781"/>
                    </a:lnTo>
                    <a:lnTo>
                      <a:pt x="829" y="779"/>
                    </a:lnTo>
                    <a:lnTo>
                      <a:pt x="829" y="777"/>
                    </a:lnTo>
                    <a:lnTo>
                      <a:pt x="827" y="777"/>
                    </a:lnTo>
                    <a:lnTo>
                      <a:pt x="825" y="775"/>
                    </a:lnTo>
                    <a:lnTo>
                      <a:pt x="825" y="774"/>
                    </a:lnTo>
                    <a:lnTo>
                      <a:pt x="825" y="772"/>
                    </a:lnTo>
                    <a:lnTo>
                      <a:pt x="825" y="770"/>
                    </a:lnTo>
                    <a:lnTo>
                      <a:pt x="823" y="766"/>
                    </a:lnTo>
                    <a:lnTo>
                      <a:pt x="821" y="766"/>
                    </a:lnTo>
                    <a:lnTo>
                      <a:pt x="823" y="766"/>
                    </a:lnTo>
                    <a:lnTo>
                      <a:pt x="821" y="764"/>
                    </a:lnTo>
                    <a:lnTo>
                      <a:pt x="819" y="766"/>
                    </a:lnTo>
                    <a:lnTo>
                      <a:pt x="818" y="766"/>
                    </a:lnTo>
                    <a:lnTo>
                      <a:pt x="816" y="766"/>
                    </a:lnTo>
                    <a:lnTo>
                      <a:pt x="814" y="768"/>
                    </a:lnTo>
                    <a:lnTo>
                      <a:pt x="814" y="770"/>
                    </a:lnTo>
                    <a:lnTo>
                      <a:pt x="812" y="768"/>
                    </a:lnTo>
                    <a:lnTo>
                      <a:pt x="810" y="768"/>
                    </a:lnTo>
                    <a:lnTo>
                      <a:pt x="808" y="768"/>
                    </a:lnTo>
                    <a:lnTo>
                      <a:pt x="808" y="766"/>
                    </a:lnTo>
                    <a:lnTo>
                      <a:pt x="806" y="766"/>
                    </a:lnTo>
                    <a:lnTo>
                      <a:pt x="804" y="764"/>
                    </a:lnTo>
                    <a:lnTo>
                      <a:pt x="800" y="764"/>
                    </a:lnTo>
                    <a:lnTo>
                      <a:pt x="798" y="764"/>
                    </a:lnTo>
                    <a:lnTo>
                      <a:pt x="796" y="764"/>
                    </a:lnTo>
                    <a:lnTo>
                      <a:pt x="794" y="762"/>
                    </a:lnTo>
                    <a:lnTo>
                      <a:pt x="792" y="762"/>
                    </a:lnTo>
                    <a:lnTo>
                      <a:pt x="792" y="764"/>
                    </a:lnTo>
                    <a:lnTo>
                      <a:pt x="792" y="766"/>
                    </a:lnTo>
                    <a:lnTo>
                      <a:pt x="792" y="764"/>
                    </a:lnTo>
                    <a:lnTo>
                      <a:pt x="790" y="764"/>
                    </a:lnTo>
                    <a:lnTo>
                      <a:pt x="788" y="764"/>
                    </a:lnTo>
                    <a:lnTo>
                      <a:pt x="786" y="768"/>
                    </a:lnTo>
                    <a:lnTo>
                      <a:pt x="784" y="768"/>
                    </a:lnTo>
                    <a:lnTo>
                      <a:pt x="783" y="768"/>
                    </a:lnTo>
                    <a:lnTo>
                      <a:pt x="781" y="768"/>
                    </a:lnTo>
                    <a:lnTo>
                      <a:pt x="781" y="770"/>
                    </a:lnTo>
                    <a:lnTo>
                      <a:pt x="783" y="770"/>
                    </a:lnTo>
                    <a:lnTo>
                      <a:pt x="781" y="774"/>
                    </a:lnTo>
                    <a:lnTo>
                      <a:pt x="779" y="774"/>
                    </a:lnTo>
                    <a:lnTo>
                      <a:pt x="777" y="774"/>
                    </a:lnTo>
                    <a:lnTo>
                      <a:pt x="777" y="772"/>
                    </a:lnTo>
                    <a:lnTo>
                      <a:pt x="775" y="772"/>
                    </a:lnTo>
                    <a:lnTo>
                      <a:pt x="775" y="774"/>
                    </a:lnTo>
                    <a:lnTo>
                      <a:pt x="773" y="774"/>
                    </a:lnTo>
                    <a:lnTo>
                      <a:pt x="773" y="775"/>
                    </a:lnTo>
                    <a:lnTo>
                      <a:pt x="771" y="775"/>
                    </a:lnTo>
                    <a:lnTo>
                      <a:pt x="767" y="775"/>
                    </a:lnTo>
                    <a:lnTo>
                      <a:pt x="765" y="775"/>
                    </a:lnTo>
                    <a:lnTo>
                      <a:pt x="761" y="777"/>
                    </a:lnTo>
                    <a:lnTo>
                      <a:pt x="759" y="777"/>
                    </a:lnTo>
                    <a:lnTo>
                      <a:pt x="757" y="777"/>
                    </a:lnTo>
                    <a:lnTo>
                      <a:pt x="755" y="777"/>
                    </a:lnTo>
                    <a:lnTo>
                      <a:pt x="753" y="777"/>
                    </a:lnTo>
                    <a:lnTo>
                      <a:pt x="751" y="777"/>
                    </a:lnTo>
                    <a:lnTo>
                      <a:pt x="751" y="779"/>
                    </a:lnTo>
                    <a:lnTo>
                      <a:pt x="750" y="779"/>
                    </a:lnTo>
                    <a:lnTo>
                      <a:pt x="748" y="779"/>
                    </a:lnTo>
                    <a:lnTo>
                      <a:pt x="746" y="779"/>
                    </a:lnTo>
                    <a:lnTo>
                      <a:pt x="744" y="779"/>
                    </a:lnTo>
                    <a:lnTo>
                      <a:pt x="744" y="777"/>
                    </a:lnTo>
                    <a:lnTo>
                      <a:pt x="742" y="779"/>
                    </a:lnTo>
                    <a:lnTo>
                      <a:pt x="742" y="781"/>
                    </a:lnTo>
                    <a:lnTo>
                      <a:pt x="740" y="781"/>
                    </a:lnTo>
                    <a:lnTo>
                      <a:pt x="740" y="779"/>
                    </a:lnTo>
                    <a:lnTo>
                      <a:pt x="738" y="779"/>
                    </a:lnTo>
                    <a:lnTo>
                      <a:pt x="736" y="779"/>
                    </a:lnTo>
                    <a:lnTo>
                      <a:pt x="734" y="781"/>
                    </a:lnTo>
                    <a:lnTo>
                      <a:pt x="732" y="783"/>
                    </a:lnTo>
                    <a:lnTo>
                      <a:pt x="732" y="785"/>
                    </a:lnTo>
                    <a:lnTo>
                      <a:pt x="732" y="787"/>
                    </a:lnTo>
                    <a:lnTo>
                      <a:pt x="730" y="787"/>
                    </a:lnTo>
                    <a:lnTo>
                      <a:pt x="730" y="785"/>
                    </a:lnTo>
                    <a:lnTo>
                      <a:pt x="728" y="785"/>
                    </a:lnTo>
                    <a:lnTo>
                      <a:pt x="726" y="785"/>
                    </a:lnTo>
                    <a:lnTo>
                      <a:pt x="724" y="787"/>
                    </a:lnTo>
                    <a:lnTo>
                      <a:pt x="720" y="785"/>
                    </a:lnTo>
                    <a:lnTo>
                      <a:pt x="718" y="787"/>
                    </a:lnTo>
                    <a:lnTo>
                      <a:pt x="716" y="787"/>
                    </a:lnTo>
                    <a:lnTo>
                      <a:pt x="715" y="787"/>
                    </a:lnTo>
                    <a:lnTo>
                      <a:pt x="713" y="787"/>
                    </a:lnTo>
                    <a:lnTo>
                      <a:pt x="713" y="789"/>
                    </a:lnTo>
                    <a:lnTo>
                      <a:pt x="711" y="789"/>
                    </a:lnTo>
                    <a:lnTo>
                      <a:pt x="709" y="789"/>
                    </a:lnTo>
                    <a:lnTo>
                      <a:pt x="707" y="789"/>
                    </a:lnTo>
                    <a:lnTo>
                      <a:pt x="705" y="789"/>
                    </a:lnTo>
                    <a:lnTo>
                      <a:pt x="703" y="791"/>
                    </a:lnTo>
                    <a:lnTo>
                      <a:pt x="701" y="789"/>
                    </a:lnTo>
                    <a:lnTo>
                      <a:pt x="699" y="789"/>
                    </a:lnTo>
                    <a:lnTo>
                      <a:pt x="699" y="791"/>
                    </a:lnTo>
                    <a:lnTo>
                      <a:pt x="695" y="793"/>
                    </a:lnTo>
                    <a:lnTo>
                      <a:pt x="693" y="793"/>
                    </a:lnTo>
                    <a:lnTo>
                      <a:pt x="691" y="793"/>
                    </a:lnTo>
                    <a:lnTo>
                      <a:pt x="689" y="793"/>
                    </a:lnTo>
                    <a:lnTo>
                      <a:pt x="689" y="795"/>
                    </a:lnTo>
                    <a:lnTo>
                      <a:pt x="689" y="797"/>
                    </a:lnTo>
                    <a:lnTo>
                      <a:pt x="687" y="795"/>
                    </a:lnTo>
                    <a:lnTo>
                      <a:pt x="685" y="793"/>
                    </a:lnTo>
                    <a:lnTo>
                      <a:pt x="682" y="793"/>
                    </a:lnTo>
                    <a:lnTo>
                      <a:pt x="682" y="795"/>
                    </a:lnTo>
                    <a:lnTo>
                      <a:pt x="678" y="795"/>
                    </a:lnTo>
                    <a:lnTo>
                      <a:pt x="676" y="795"/>
                    </a:lnTo>
                    <a:lnTo>
                      <a:pt x="674" y="795"/>
                    </a:lnTo>
                    <a:lnTo>
                      <a:pt x="672" y="793"/>
                    </a:lnTo>
                    <a:lnTo>
                      <a:pt x="670" y="793"/>
                    </a:lnTo>
                    <a:lnTo>
                      <a:pt x="668" y="793"/>
                    </a:lnTo>
                    <a:lnTo>
                      <a:pt x="666" y="795"/>
                    </a:lnTo>
                    <a:lnTo>
                      <a:pt x="664" y="795"/>
                    </a:lnTo>
                    <a:lnTo>
                      <a:pt x="664" y="797"/>
                    </a:lnTo>
                    <a:lnTo>
                      <a:pt x="666" y="797"/>
                    </a:lnTo>
                    <a:lnTo>
                      <a:pt x="668" y="797"/>
                    </a:lnTo>
                    <a:lnTo>
                      <a:pt x="668" y="799"/>
                    </a:lnTo>
                    <a:lnTo>
                      <a:pt x="666" y="803"/>
                    </a:lnTo>
                    <a:lnTo>
                      <a:pt x="664" y="803"/>
                    </a:lnTo>
                    <a:lnTo>
                      <a:pt x="664" y="801"/>
                    </a:lnTo>
                    <a:lnTo>
                      <a:pt x="662" y="801"/>
                    </a:lnTo>
                    <a:lnTo>
                      <a:pt x="662" y="803"/>
                    </a:lnTo>
                    <a:lnTo>
                      <a:pt x="664" y="803"/>
                    </a:lnTo>
                    <a:lnTo>
                      <a:pt x="666" y="803"/>
                    </a:lnTo>
                    <a:lnTo>
                      <a:pt x="668" y="803"/>
                    </a:lnTo>
                    <a:lnTo>
                      <a:pt x="668" y="805"/>
                    </a:lnTo>
                    <a:lnTo>
                      <a:pt x="670" y="805"/>
                    </a:lnTo>
                    <a:lnTo>
                      <a:pt x="670" y="803"/>
                    </a:lnTo>
                    <a:lnTo>
                      <a:pt x="672" y="803"/>
                    </a:lnTo>
                    <a:lnTo>
                      <a:pt x="674" y="803"/>
                    </a:lnTo>
                    <a:lnTo>
                      <a:pt x="674" y="805"/>
                    </a:lnTo>
                    <a:lnTo>
                      <a:pt x="672" y="807"/>
                    </a:lnTo>
                    <a:lnTo>
                      <a:pt x="670" y="807"/>
                    </a:lnTo>
                    <a:lnTo>
                      <a:pt x="670" y="805"/>
                    </a:lnTo>
                    <a:lnTo>
                      <a:pt x="668" y="805"/>
                    </a:lnTo>
                    <a:lnTo>
                      <a:pt x="666" y="808"/>
                    </a:lnTo>
                    <a:lnTo>
                      <a:pt x="668" y="808"/>
                    </a:lnTo>
                    <a:lnTo>
                      <a:pt x="668" y="810"/>
                    </a:lnTo>
                    <a:lnTo>
                      <a:pt x="670" y="810"/>
                    </a:lnTo>
                    <a:lnTo>
                      <a:pt x="672" y="810"/>
                    </a:lnTo>
                    <a:lnTo>
                      <a:pt x="674" y="810"/>
                    </a:lnTo>
                    <a:lnTo>
                      <a:pt x="676" y="812"/>
                    </a:lnTo>
                    <a:lnTo>
                      <a:pt x="678" y="812"/>
                    </a:lnTo>
                    <a:lnTo>
                      <a:pt x="680" y="812"/>
                    </a:lnTo>
                    <a:lnTo>
                      <a:pt x="682" y="812"/>
                    </a:lnTo>
                    <a:lnTo>
                      <a:pt x="683" y="814"/>
                    </a:lnTo>
                    <a:lnTo>
                      <a:pt x="682" y="816"/>
                    </a:lnTo>
                    <a:lnTo>
                      <a:pt x="680" y="818"/>
                    </a:lnTo>
                    <a:lnTo>
                      <a:pt x="680" y="816"/>
                    </a:lnTo>
                    <a:lnTo>
                      <a:pt x="678" y="816"/>
                    </a:lnTo>
                    <a:lnTo>
                      <a:pt x="676" y="816"/>
                    </a:lnTo>
                    <a:lnTo>
                      <a:pt x="672" y="816"/>
                    </a:lnTo>
                    <a:lnTo>
                      <a:pt x="670" y="816"/>
                    </a:lnTo>
                    <a:lnTo>
                      <a:pt x="668" y="816"/>
                    </a:lnTo>
                    <a:lnTo>
                      <a:pt x="666" y="816"/>
                    </a:lnTo>
                    <a:lnTo>
                      <a:pt x="666" y="818"/>
                    </a:lnTo>
                    <a:lnTo>
                      <a:pt x="664" y="818"/>
                    </a:lnTo>
                    <a:lnTo>
                      <a:pt x="662" y="820"/>
                    </a:lnTo>
                    <a:lnTo>
                      <a:pt x="660" y="822"/>
                    </a:lnTo>
                    <a:lnTo>
                      <a:pt x="660" y="824"/>
                    </a:lnTo>
                    <a:lnTo>
                      <a:pt x="662" y="824"/>
                    </a:lnTo>
                    <a:lnTo>
                      <a:pt x="662" y="826"/>
                    </a:lnTo>
                    <a:lnTo>
                      <a:pt x="664" y="826"/>
                    </a:lnTo>
                    <a:lnTo>
                      <a:pt x="664" y="828"/>
                    </a:lnTo>
                    <a:lnTo>
                      <a:pt x="666" y="830"/>
                    </a:lnTo>
                    <a:lnTo>
                      <a:pt x="664" y="832"/>
                    </a:lnTo>
                    <a:lnTo>
                      <a:pt x="662" y="832"/>
                    </a:lnTo>
                    <a:lnTo>
                      <a:pt x="660" y="834"/>
                    </a:lnTo>
                    <a:lnTo>
                      <a:pt x="658" y="834"/>
                    </a:lnTo>
                    <a:lnTo>
                      <a:pt x="656" y="834"/>
                    </a:lnTo>
                    <a:lnTo>
                      <a:pt x="654" y="836"/>
                    </a:lnTo>
                    <a:lnTo>
                      <a:pt x="652" y="838"/>
                    </a:lnTo>
                    <a:lnTo>
                      <a:pt x="649" y="838"/>
                    </a:lnTo>
                    <a:lnTo>
                      <a:pt x="649" y="840"/>
                    </a:lnTo>
                    <a:lnTo>
                      <a:pt x="650" y="840"/>
                    </a:lnTo>
                    <a:lnTo>
                      <a:pt x="650" y="842"/>
                    </a:lnTo>
                    <a:lnTo>
                      <a:pt x="650" y="840"/>
                    </a:lnTo>
                    <a:lnTo>
                      <a:pt x="652" y="840"/>
                    </a:lnTo>
                    <a:lnTo>
                      <a:pt x="656" y="842"/>
                    </a:lnTo>
                    <a:lnTo>
                      <a:pt x="656" y="843"/>
                    </a:lnTo>
                    <a:lnTo>
                      <a:pt x="654" y="843"/>
                    </a:lnTo>
                    <a:lnTo>
                      <a:pt x="656" y="845"/>
                    </a:lnTo>
                    <a:lnTo>
                      <a:pt x="662" y="845"/>
                    </a:lnTo>
                    <a:lnTo>
                      <a:pt x="664" y="845"/>
                    </a:lnTo>
                    <a:lnTo>
                      <a:pt x="664" y="847"/>
                    </a:lnTo>
                    <a:lnTo>
                      <a:pt x="664" y="849"/>
                    </a:lnTo>
                    <a:lnTo>
                      <a:pt x="666" y="849"/>
                    </a:lnTo>
                    <a:lnTo>
                      <a:pt x="668" y="849"/>
                    </a:lnTo>
                    <a:lnTo>
                      <a:pt x="670" y="849"/>
                    </a:lnTo>
                    <a:lnTo>
                      <a:pt x="672" y="849"/>
                    </a:lnTo>
                    <a:lnTo>
                      <a:pt x="674" y="853"/>
                    </a:lnTo>
                    <a:lnTo>
                      <a:pt x="676" y="853"/>
                    </a:lnTo>
                    <a:lnTo>
                      <a:pt x="674" y="853"/>
                    </a:lnTo>
                    <a:lnTo>
                      <a:pt x="674" y="855"/>
                    </a:lnTo>
                    <a:lnTo>
                      <a:pt x="672" y="859"/>
                    </a:lnTo>
                    <a:lnTo>
                      <a:pt x="672" y="861"/>
                    </a:lnTo>
                    <a:lnTo>
                      <a:pt x="672" y="863"/>
                    </a:lnTo>
                    <a:lnTo>
                      <a:pt x="670" y="863"/>
                    </a:lnTo>
                    <a:lnTo>
                      <a:pt x="668" y="865"/>
                    </a:lnTo>
                    <a:lnTo>
                      <a:pt x="666" y="865"/>
                    </a:lnTo>
                    <a:lnTo>
                      <a:pt x="664" y="865"/>
                    </a:lnTo>
                    <a:lnTo>
                      <a:pt x="660" y="867"/>
                    </a:lnTo>
                    <a:lnTo>
                      <a:pt x="654" y="865"/>
                    </a:lnTo>
                    <a:lnTo>
                      <a:pt x="652" y="865"/>
                    </a:lnTo>
                    <a:lnTo>
                      <a:pt x="650" y="863"/>
                    </a:lnTo>
                    <a:lnTo>
                      <a:pt x="650" y="861"/>
                    </a:lnTo>
                    <a:lnTo>
                      <a:pt x="649" y="861"/>
                    </a:lnTo>
                    <a:lnTo>
                      <a:pt x="649" y="863"/>
                    </a:lnTo>
                    <a:lnTo>
                      <a:pt x="647" y="863"/>
                    </a:lnTo>
                    <a:lnTo>
                      <a:pt x="647" y="865"/>
                    </a:lnTo>
                    <a:lnTo>
                      <a:pt x="647" y="867"/>
                    </a:lnTo>
                    <a:lnTo>
                      <a:pt x="645" y="869"/>
                    </a:lnTo>
                    <a:lnTo>
                      <a:pt x="643" y="869"/>
                    </a:lnTo>
                    <a:lnTo>
                      <a:pt x="641" y="871"/>
                    </a:lnTo>
                    <a:lnTo>
                      <a:pt x="641" y="869"/>
                    </a:lnTo>
                    <a:lnTo>
                      <a:pt x="641" y="867"/>
                    </a:lnTo>
                    <a:lnTo>
                      <a:pt x="639" y="867"/>
                    </a:lnTo>
                    <a:lnTo>
                      <a:pt x="637" y="867"/>
                    </a:lnTo>
                    <a:lnTo>
                      <a:pt x="635" y="867"/>
                    </a:lnTo>
                    <a:lnTo>
                      <a:pt x="633" y="867"/>
                    </a:lnTo>
                    <a:lnTo>
                      <a:pt x="631" y="865"/>
                    </a:lnTo>
                    <a:lnTo>
                      <a:pt x="627" y="863"/>
                    </a:lnTo>
                    <a:lnTo>
                      <a:pt x="625" y="861"/>
                    </a:lnTo>
                    <a:lnTo>
                      <a:pt x="625" y="859"/>
                    </a:lnTo>
                    <a:lnTo>
                      <a:pt x="627" y="859"/>
                    </a:lnTo>
                    <a:lnTo>
                      <a:pt x="625" y="859"/>
                    </a:lnTo>
                    <a:lnTo>
                      <a:pt x="625" y="857"/>
                    </a:lnTo>
                    <a:lnTo>
                      <a:pt x="623" y="857"/>
                    </a:lnTo>
                    <a:lnTo>
                      <a:pt x="621" y="855"/>
                    </a:lnTo>
                    <a:lnTo>
                      <a:pt x="619" y="857"/>
                    </a:lnTo>
                    <a:lnTo>
                      <a:pt x="614" y="857"/>
                    </a:lnTo>
                    <a:lnTo>
                      <a:pt x="612" y="857"/>
                    </a:lnTo>
                    <a:lnTo>
                      <a:pt x="612" y="859"/>
                    </a:lnTo>
                    <a:lnTo>
                      <a:pt x="612" y="861"/>
                    </a:lnTo>
                    <a:lnTo>
                      <a:pt x="610" y="861"/>
                    </a:lnTo>
                    <a:lnTo>
                      <a:pt x="608" y="861"/>
                    </a:lnTo>
                    <a:lnTo>
                      <a:pt x="606" y="861"/>
                    </a:lnTo>
                    <a:lnTo>
                      <a:pt x="604" y="859"/>
                    </a:lnTo>
                    <a:lnTo>
                      <a:pt x="604" y="857"/>
                    </a:lnTo>
                    <a:lnTo>
                      <a:pt x="602" y="857"/>
                    </a:lnTo>
                    <a:lnTo>
                      <a:pt x="598" y="857"/>
                    </a:lnTo>
                    <a:lnTo>
                      <a:pt x="596" y="857"/>
                    </a:lnTo>
                    <a:lnTo>
                      <a:pt x="596" y="859"/>
                    </a:lnTo>
                    <a:lnTo>
                      <a:pt x="594" y="859"/>
                    </a:lnTo>
                    <a:lnTo>
                      <a:pt x="592" y="857"/>
                    </a:lnTo>
                    <a:lnTo>
                      <a:pt x="590" y="859"/>
                    </a:lnTo>
                    <a:lnTo>
                      <a:pt x="592" y="859"/>
                    </a:lnTo>
                    <a:lnTo>
                      <a:pt x="590" y="861"/>
                    </a:lnTo>
                    <a:lnTo>
                      <a:pt x="588" y="861"/>
                    </a:lnTo>
                    <a:lnTo>
                      <a:pt x="586" y="861"/>
                    </a:lnTo>
                    <a:lnTo>
                      <a:pt x="586" y="863"/>
                    </a:lnTo>
                    <a:lnTo>
                      <a:pt x="586" y="865"/>
                    </a:lnTo>
                    <a:lnTo>
                      <a:pt x="584" y="865"/>
                    </a:lnTo>
                    <a:lnTo>
                      <a:pt x="584" y="867"/>
                    </a:lnTo>
                    <a:lnTo>
                      <a:pt x="582" y="867"/>
                    </a:lnTo>
                    <a:lnTo>
                      <a:pt x="581" y="867"/>
                    </a:lnTo>
                    <a:lnTo>
                      <a:pt x="581" y="869"/>
                    </a:lnTo>
                    <a:lnTo>
                      <a:pt x="579" y="869"/>
                    </a:lnTo>
                    <a:lnTo>
                      <a:pt x="577" y="867"/>
                    </a:lnTo>
                    <a:lnTo>
                      <a:pt x="575" y="867"/>
                    </a:lnTo>
                    <a:lnTo>
                      <a:pt x="573" y="865"/>
                    </a:lnTo>
                    <a:lnTo>
                      <a:pt x="569" y="863"/>
                    </a:lnTo>
                    <a:lnTo>
                      <a:pt x="567" y="861"/>
                    </a:lnTo>
                    <a:lnTo>
                      <a:pt x="565" y="859"/>
                    </a:lnTo>
                    <a:lnTo>
                      <a:pt x="563" y="859"/>
                    </a:lnTo>
                    <a:lnTo>
                      <a:pt x="561" y="859"/>
                    </a:lnTo>
                    <a:lnTo>
                      <a:pt x="561" y="861"/>
                    </a:lnTo>
                    <a:lnTo>
                      <a:pt x="563" y="861"/>
                    </a:lnTo>
                    <a:lnTo>
                      <a:pt x="563" y="863"/>
                    </a:lnTo>
                    <a:lnTo>
                      <a:pt x="563" y="865"/>
                    </a:lnTo>
                    <a:lnTo>
                      <a:pt x="563" y="867"/>
                    </a:lnTo>
                    <a:lnTo>
                      <a:pt x="561" y="869"/>
                    </a:lnTo>
                    <a:lnTo>
                      <a:pt x="559" y="869"/>
                    </a:lnTo>
                    <a:lnTo>
                      <a:pt x="559" y="867"/>
                    </a:lnTo>
                    <a:lnTo>
                      <a:pt x="559" y="863"/>
                    </a:lnTo>
                    <a:lnTo>
                      <a:pt x="559" y="861"/>
                    </a:lnTo>
                    <a:lnTo>
                      <a:pt x="557" y="861"/>
                    </a:lnTo>
                    <a:lnTo>
                      <a:pt x="555" y="859"/>
                    </a:lnTo>
                    <a:lnTo>
                      <a:pt x="553" y="857"/>
                    </a:lnTo>
                    <a:lnTo>
                      <a:pt x="551" y="855"/>
                    </a:lnTo>
                    <a:lnTo>
                      <a:pt x="549" y="855"/>
                    </a:lnTo>
                    <a:lnTo>
                      <a:pt x="548" y="855"/>
                    </a:lnTo>
                    <a:lnTo>
                      <a:pt x="548" y="853"/>
                    </a:lnTo>
                    <a:lnTo>
                      <a:pt x="546" y="853"/>
                    </a:lnTo>
                    <a:lnTo>
                      <a:pt x="546" y="851"/>
                    </a:lnTo>
                    <a:lnTo>
                      <a:pt x="544" y="849"/>
                    </a:lnTo>
                    <a:lnTo>
                      <a:pt x="542" y="847"/>
                    </a:lnTo>
                    <a:lnTo>
                      <a:pt x="542" y="849"/>
                    </a:lnTo>
                    <a:lnTo>
                      <a:pt x="540" y="849"/>
                    </a:lnTo>
                    <a:lnTo>
                      <a:pt x="538" y="847"/>
                    </a:lnTo>
                    <a:lnTo>
                      <a:pt x="536" y="849"/>
                    </a:lnTo>
                    <a:lnTo>
                      <a:pt x="534" y="849"/>
                    </a:lnTo>
                    <a:lnTo>
                      <a:pt x="532" y="847"/>
                    </a:lnTo>
                    <a:lnTo>
                      <a:pt x="532" y="849"/>
                    </a:lnTo>
                    <a:lnTo>
                      <a:pt x="530" y="849"/>
                    </a:lnTo>
                    <a:lnTo>
                      <a:pt x="528" y="849"/>
                    </a:lnTo>
                    <a:lnTo>
                      <a:pt x="528" y="847"/>
                    </a:lnTo>
                    <a:lnTo>
                      <a:pt x="526" y="843"/>
                    </a:lnTo>
                    <a:lnTo>
                      <a:pt x="526" y="842"/>
                    </a:lnTo>
                    <a:lnTo>
                      <a:pt x="524" y="842"/>
                    </a:lnTo>
                    <a:lnTo>
                      <a:pt x="522" y="843"/>
                    </a:lnTo>
                    <a:lnTo>
                      <a:pt x="522" y="845"/>
                    </a:lnTo>
                    <a:lnTo>
                      <a:pt x="520" y="845"/>
                    </a:lnTo>
                    <a:lnTo>
                      <a:pt x="518" y="843"/>
                    </a:lnTo>
                    <a:lnTo>
                      <a:pt x="518" y="845"/>
                    </a:lnTo>
                    <a:lnTo>
                      <a:pt x="516" y="845"/>
                    </a:lnTo>
                    <a:lnTo>
                      <a:pt x="516" y="847"/>
                    </a:lnTo>
                    <a:lnTo>
                      <a:pt x="514" y="849"/>
                    </a:lnTo>
                    <a:lnTo>
                      <a:pt x="513" y="849"/>
                    </a:lnTo>
                    <a:lnTo>
                      <a:pt x="511" y="849"/>
                    </a:lnTo>
                    <a:lnTo>
                      <a:pt x="509" y="849"/>
                    </a:lnTo>
                    <a:lnTo>
                      <a:pt x="509" y="847"/>
                    </a:lnTo>
                    <a:lnTo>
                      <a:pt x="511" y="847"/>
                    </a:lnTo>
                    <a:lnTo>
                      <a:pt x="511" y="845"/>
                    </a:lnTo>
                    <a:lnTo>
                      <a:pt x="509" y="843"/>
                    </a:lnTo>
                    <a:lnTo>
                      <a:pt x="507" y="845"/>
                    </a:lnTo>
                    <a:lnTo>
                      <a:pt x="503" y="843"/>
                    </a:lnTo>
                    <a:lnTo>
                      <a:pt x="501" y="843"/>
                    </a:lnTo>
                    <a:lnTo>
                      <a:pt x="499" y="843"/>
                    </a:lnTo>
                    <a:lnTo>
                      <a:pt x="501" y="843"/>
                    </a:lnTo>
                    <a:lnTo>
                      <a:pt x="501" y="845"/>
                    </a:lnTo>
                    <a:lnTo>
                      <a:pt x="501" y="847"/>
                    </a:lnTo>
                    <a:lnTo>
                      <a:pt x="499" y="847"/>
                    </a:lnTo>
                    <a:lnTo>
                      <a:pt x="499" y="845"/>
                    </a:lnTo>
                    <a:lnTo>
                      <a:pt x="497" y="845"/>
                    </a:lnTo>
                    <a:lnTo>
                      <a:pt x="497" y="847"/>
                    </a:lnTo>
                    <a:lnTo>
                      <a:pt x="497" y="849"/>
                    </a:lnTo>
                    <a:lnTo>
                      <a:pt x="495" y="849"/>
                    </a:lnTo>
                    <a:lnTo>
                      <a:pt x="493" y="849"/>
                    </a:lnTo>
                    <a:lnTo>
                      <a:pt x="493" y="851"/>
                    </a:lnTo>
                    <a:lnTo>
                      <a:pt x="491" y="853"/>
                    </a:lnTo>
                    <a:lnTo>
                      <a:pt x="489" y="853"/>
                    </a:lnTo>
                    <a:lnTo>
                      <a:pt x="487" y="853"/>
                    </a:lnTo>
                    <a:lnTo>
                      <a:pt x="487" y="855"/>
                    </a:lnTo>
                    <a:lnTo>
                      <a:pt x="485" y="855"/>
                    </a:lnTo>
                    <a:lnTo>
                      <a:pt x="485" y="857"/>
                    </a:lnTo>
                    <a:lnTo>
                      <a:pt x="481" y="857"/>
                    </a:lnTo>
                    <a:lnTo>
                      <a:pt x="480" y="857"/>
                    </a:lnTo>
                    <a:lnTo>
                      <a:pt x="478" y="857"/>
                    </a:lnTo>
                    <a:lnTo>
                      <a:pt x="478" y="859"/>
                    </a:lnTo>
                    <a:lnTo>
                      <a:pt x="478" y="861"/>
                    </a:lnTo>
                    <a:lnTo>
                      <a:pt x="480" y="861"/>
                    </a:lnTo>
                    <a:lnTo>
                      <a:pt x="478" y="863"/>
                    </a:lnTo>
                    <a:lnTo>
                      <a:pt x="476" y="863"/>
                    </a:lnTo>
                    <a:lnTo>
                      <a:pt x="474" y="863"/>
                    </a:lnTo>
                    <a:lnTo>
                      <a:pt x="474" y="865"/>
                    </a:lnTo>
                    <a:lnTo>
                      <a:pt x="472" y="865"/>
                    </a:lnTo>
                    <a:lnTo>
                      <a:pt x="472" y="867"/>
                    </a:lnTo>
                    <a:lnTo>
                      <a:pt x="470" y="867"/>
                    </a:lnTo>
                    <a:lnTo>
                      <a:pt x="468" y="867"/>
                    </a:lnTo>
                    <a:lnTo>
                      <a:pt x="466" y="867"/>
                    </a:lnTo>
                    <a:lnTo>
                      <a:pt x="466" y="869"/>
                    </a:lnTo>
                    <a:lnTo>
                      <a:pt x="466" y="871"/>
                    </a:lnTo>
                    <a:lnTo>
                      <a:pt x="468" y="873"/>
                    </a:lnTo>
                    <a:lnTo>
                      <a:pt x="468" y="875"/>
                    </a:lnTo>
                    <a:lnTo>
                      <a:pt x="468" y="876"/>
                    </a:lnTo>
                    <a:lnTo>
                      <a:pt x="470" y="878"/>
                    </a:lnTo>
                    <a:lnTo>
                      <a:pt x="470" y="880"/>
                    </a:lnTo>
                    <a:lnTo>
                      <a:pt x="468" y="880"/>
                    </a:lnTo>
                    <a:lnTo>
                      <a:pt x="468" y="882"/>
                    </a:lnTo>
                    <a:lnTo>
                      <a:pt x="466" y="882"/>
                    </a:lnTo>
                    <a:lnTo>
                      <a:pt x="464" y="882"/>
                    </a:lnTo>
                    <a:lnTo>
                      <a:pt x="464" y="884"/>
                    </a:lnTo>
                    <a:lnTo>
                      <a:pt x="462" y="884"/>
                    </a:lnTo>
                    <a:lnTo>
                      <a:pt x="460" y="882"/>
                    </a:lnTo>
                    <a:lnTo>
                      <a:pt x="458" y="880"/>
                    </a:lnTo>
                    <a:lnTo>
                      <a:pt x="458" y="878"/>
                    </a:lnTo>
                    <a:lnTo>
                      <a:pt x="456" y="876"/>
                    </a:lnTo>
                    <a:lnTo>
                      <a:pt x="454" y="875"/>
                    </a:lnTo>
                    <a:lnTo>
                      <a:pt x="452" y="873"/>
                    </a:lnTo>
                    <a:lnTo>
                      <a:pt x="450" y="871"/>
                    </a:lnTo>
                    <a:lnTo>
                      <a:pt x="448" y="871"/>
                    </a:lnTo>
                    <a:lnTo>
                      <a:pt x="447" y="871"/>
                    </a:lnTo>
                    <a:lnTo>
                      <a:pt x="447" y="873"/>
                    </a:lnTo>
                    <a:lnTo>
                      <a:pt x="445" y="873"/>
                    </a:lnTo>
                    <a:lnTo>
                      <a:pt x="445" y="875"/>
                    </a:lnTo>
                    <a:lnTo>
                      <a:pt x="445" y="876"/>
                    </a:lnTo>
                    <a:lnTo>
                      <a:pt x="445" y="878"/>
                    </a:lnTo>
                    <a:lnTo>
                      <a:pt x="445" y="880"/>
                    </a:lnTo>
                    <a:lnTo>
                      <a:pt x="443" y="880"/>
                    </a:lnTo>
                    <a:lnTo>
                      <a:pt x="443" y="882"/>
                    </a:lnTo>
                    <a:lnTo>
                      <a:pt x="441" y="882"/>
                    </a:lnTo>
                    <a:lnTo>
                      <a:pt x="439" y="882"/>
                    </a:lnTo>
                    <a:lnTo>
                      <a:pt x="437" y="888"/>
                    </a:lnTo>
                    <a:lnTo>
                      <a:pt x="437" y="894"/>
                    </a:lnTo>
                    <a:lnTo>
                      <a:pt x="439" y="894"/>
                    </a:lnTo>
                    <a:lnTo>
                      <a:pt x="439" y="896"/>
                    </a:lnTo>
                    <a:lnTo>
                      <a:pt x="441" y="896"/>
                    </a:lnTo>
                    <a:lnTo>
                      <a:pt x="441" y="898"/>
                    </a:lnTo>
                    <a:lnTo>
                      <a:pt x="439" y="900"/>
                    </a:lnTo>
                    <a:lnTo>
                      <a:pt x="439" y="902"/>
                    </a:lnTo>
                    <a:lnTo>
                      <a:pt x="437" y="902"/>
                    </a:lnTo>
                    <a:lnTo>
                      <a:pt x="433" y="908"/>
                    </a:lnTo>
                    <a:lnTo>
                      <a:pt x="433" y="909"/>
                    </a:lnTo>
                    <a:lnTo>
                      <a:pt x="433" y="911"/>
                    </a:lnTo>
                    <a:lnTo>
                      <a:pt x="431" y="911"/>
                    </a:lnTo>
                    <a:lnTo>
                      <a:pt x="431" y="913"/>
                    </a:lnTo>
                    <a:lnTo>
                      <a:pt x="435" y="913"/>
                    </a:lnTo>
                    <a:lnTo>
                      <a:pt x="437" y="915"/>
                    </a:lnTo>
                    <a:lnTo>
                      <a:pt x="439" y="915"/>
                    </a:lnTo>
                    <a:lnTo>
                      <a:pt x="441" y="915"/>
                    </a:lnTo>
                    <a:lnTo>
                      <a:pt x="441" y="917"/>
                    </a:lnTo>
                    <a:lnTo>
                      <a:pt x="441" y="919"/>
                    </a:lnTo>
                    <a:lnTo>
                      <a:pt x="441" y="923"/>
                    </a:lnTo>
                    <a:lnTo>
                      <a:pt x="443" y="925"/>
                    </a:lnTo>
                    <a:lnTo>
                      <a:pt x="443" y="927"/>
                    </a:lnTo>
                    <a:lnTo>
                      <a:pt x="447" y="927"/>
                    </a:lnTo>
                    <a:lnTo>
                      <a:pt x="447" y="925"/>
                    </a:lnTo>
                    <a:lnTo>
                      <a:pt x="448" y="925"/>
                    </a:lnTo>
                    <a:lnTo>
                      <a:pt x="450" y="927"/>
                    </a:lnTo>
                    <a:lnTo>
                      <a:pt x="452" y="927"/>
                    </a:lnTo>
                    <a:lnTo>
                      <a:pt x="454" y="925"/>
                    </a:lnTo>
                    <a:lnTo>
                      <a:pt x="456" y="925"/>
                    </a:lnTo>
                    <a:lnTo>
                      <a:pt x="456" y="927"/>
                    </a:lnTo>
                    <a:lnTo>
                      <a:pt x="458" y="927"/>
                    </a:lnTo>
                    <a:lnTo>
                      <a:pt x="460" y="929"/>
                    </a:lnTo>
                    <a:lnTo>
                      <a:pt x="460" y="931"/>
                    </a:lnTo>
                    <a:lnTo>
                      <a:pt x="462" y="931"/>
                    </a:lnTo>
                    <a:lnTo>
                      <a:pt x="462" y="933"/>
                    </a:lnTo>
                    <a:lnTo>
                      <a:pt x="464" y="935"/>
                    </a:lnTo>
                    <a:lnTo>
                      <a:pt x="466" y="937"/>
                    </a:lnTo>
                    <a:lnTo>
                      <a:pt x="468" y="941"/>
                    </a:lnTo>
                    <a:lnTo>
                      <a:pt x="472" y="946"/>
                    </a:lnTo>
                    <a:lnTo>
                      <a:pt x="470" y="948"/>
                    </a:lnTo>
                    <a:lnTo>
                      <a:pt x="468" y="948"/>
                    </a:lnTo>
                    <a:lnTo>
                      <a:pt x="468" y="946"/>
                    </a:lnTo>
                    <a:lnTo>
                      <a:pt x="466" y="946"/>
                    </a:lnTo>
                    <a:lnTo>
                      <a:pt x="464" y="946"/>
                    </a:lnTo>
                    <a:lnTo>
                      <a:pt x="464" y="948"/>
                    </a:lnTo>
                    <a:lnTo>
                      <a:pt x="464" y="950"/>
                    </a:lnTo>
                    <a:lnTo>
                      <a:pt x="466" y="950"/>
                    </a:lnTo>
                    <a:lnTo>
                      <a:pt x="468" y="950"/>
                    </a:lnTo>
                    <a:lnTo>
                      <a:pt x="468" y="952"/>
                    </a:lnTo>
                    <a:lnTo>
                      <a:pt x="470" y="952"/>
                    </a:lnTo>
                    <a:lnTo>
                      <a:pt x="474" y="954"/>
                    </a:lnTo>
                    <a:lnTo>
                      <a:pt x="476" y="956"/>
                    </a:lnTo>
                    <a:lnTo>
                      <a:pt x="474" y="956"/>
                    </a:lnTo>
                    <a:lnTo>
                      <a:pt x="472" y="958"/>
                    </a:lnTo>
                    <a:lnTo>
                      <a:pt x="470" y="960"/>
                    </a:lnTo>
                    <a:lnTo>
                      <a:pt x="468" y="960"/>
                    </a:lnTo>
                    <a:lnTo>
                      <a:pt x="466" y="960"/>
                    </a:lnTo>
                    <a:lnTo>
                      <a:pt x="468" y="962"/>
                    </a:lnTo>
                    <a:lnTo>
                      <a:pt x="468" y="966"/>
                    </a:lnTo>
                    <a:lnTo>
                      <a:pt x="466" y="964"/>
                    </a:lnTo>
                    <a:lnTo>
                      <a:pt x="464" y="962"/>
                    </a:lnTo>
                    <a:lnTo>
                      <a:pt x="462" y="964"/>
                    </a:lnTo>
                    <a:lnTo>
                      <a:pt x="460" y="966"/>
                    </a:lnTo>
                    <a:lnTo>
                      <a:pt x="458" y="968"/>
                    </a:lnTo>
                    <a:lnTo>
                      <a:pt x="454" y="968"/>
                    </a:lnTo>
                    <a:lnTo>
                      <a:pt x="452" y="968"/>
                    </a:lnTo>
                    <a:lnTo>
                      <a:pt x="452" y="970"/>
                    </a:lnTo>
                    <a:lnTo>
                      <a:pt x="448" y="968"/>
                    </a:lnTo>
                    <a:lnTo>
                      <a:pt x="448" y="966"/>
                    </a:lnTo>
                    <a:lnTo>
                      <a:pt x="448" y="968"/>
                    </a:lnTo>
                    <a:lnTo>
                      <a:pt x="450" y="968"/>
                    </a:lnTo>
                    <a:lnTo>
                      <a:pt x="450" y="970"/>
                    </a:lnTo>
                    <a:lnTo>
                      <a:pt x="450" y="972"/>
                    </a:lnTo>
                    <a:lnTo>
                      <a:pt x="448" y="972"/>
                    </a:lnTo>
                    <a:lnTo>
                      <a:pt x="448" y="970"/>
                    </a:lnTo>
                    <a:lnTo>
                      <a:pt x="448" y="968"/>
                    </a:lnTo>
                    <a:lnTo>
                      <a:pt x="447" y="968"/>
                    </a:lnTo>
                    <a:lnTo>
                      <a:pt x="447" y="970"/>
                    </a:lnTo>
                    <a:lnTo>
                      <a:pt x="448" y="970"/>
                    </a:lnTo>
                    <a:lnTo>
                      <a:pt x="448" y="972"/>
                    </a:lnTo>
                    <a:lnTo>
                      <a:pt x="447" y="974"/>
                    </a:lnTo>
                    <a:lnTo>
                      <a:pt x="447" y="976"/>
                    </a:lnTo>
                    <a:lnTo>
                      <a:pt x="445" y="977"/>
                    </a:lnTo>
                    <a:lnTo>
                      <a:pt x="443" y="981"/>
                    </a:lnTo>
                    <a:lnTo>
                      <a:pt x="441" y="983"/>
                    </a:lnTo>
                    <a:lnTo>
                      <a:pt x="441" y="985"/>
                    </a:lnTo>
                    <a:lnTo>
                      <a:pt x="441" y="987"/>
                    </a:lnTo>
                    <a:lnTo>
                      <a:pt x="441" y="985"/>
                    </a:lnTo>
                    <a:lnTo>
                      <a:pt x="439" y="985"/>
                    </a:lnTo>
                    <a:lnTo>
                      <a:pt x="439" y="987"/>
                    </a:lnTo>
                    <a:lnTo>
                      <a:pt x="437" y="987"/>
                    </a:lnTo>
                    <a:lnTo>
                      <a:pt x="435" y="989"/>
                    </a:lnTo>
                    <a:lnTo>
                      <a:pt x="435" y="991"/>
                    </a:lnTo>
                    <a:lnTo>
                      <a:pt x="435" y="993"/>
                    </a:lnTo>
                    <a:lnTo>
                      <a:pt x="435" y="995"/>
                    </a:lnTo>
                    <a:lnTo>
                      <a:pt x="437" y="995"/>
                    </a:lnTo>
                    <a:lnTo>
                      <a:pt x="439" y="995"/>
                    </a:lnTo>
                    <a:lnTo>
                      <a:pt x="441" y="995"/>
                    </a:lnTo>
                    <a:lnTo>
                      <a:pt x="441" y="997"/>
                    </a:lnTo>
                    <a:lnTo>
                      <a:pt x="443" y="999"/>
                    </a:lnTo>
                    <a:lnTo>
                      <a:pt x="443" y="997"/>
                    </a:lnTo>
                    <a:lnTo>
                      <a:pt x="445" y="999"/>
                    </a:lnTo>
                    <a:lnTo>
                      <a:pt x="445" y="1001"/>
                    </a:lnTo>
                    <a:lnTo>
                      <a:pt x="447" y="1005"/>
                    </a:lnTo>
                    <a:lnTo>
                      <a:pt x="448" y="1007"/>
                    </a:lnTo>
                    <a:lnTo>
                      <a:pt x="447" y="1009"/>
                    </a:lnTo>
                    <a:lnTo>
                      <a:pt x="447" y="1010"/>
                    </a:lnTo>
                    <a:lnTo>
                      <a:pt x="445" y="1009"/>
                    </a:lnTo>
                    <a:lnTo>
                      <a:pt x="445" y="1010"/>
                    </a:lnTo>
                    <a:lnTo>
                      <a:pt x="447" y="1012"/>
                    </a:lnTo>
                    <a:lnTo>
                      <a:pt x="447" y="1010"/>
                    </a:lnTo>
                    <a:lnTo>
                      <a:pt x="447" y="1009"/>
                    </a:lnTo>
                    <a:lnTo>
                      <a:pt x="448" y="1007"/>
                    </a:lnTo>
                    <a:lnTo>
                      <a:pt x="448" y="1005"/>
                    </a:lnTo>
                    <a:lnTo>
                      <a:pt x="450" y="1005"/>
                    </a:lnTo>
                    <a:lnTo>
                      <a:pt x="448" y="1007"/>
                    </a:lnTo>
                    <a:lnTo>
                      <a:pt x="448" y="1009"/>
                    </a:lnTo>
                    <a:lnTo>
                      <a:pt x="448" y="1010"/>
                    </a:lnTo>
                    <a:lnTo>
                      <a:pt x="447" y="1012"/>
                    </a:lnTo>
                    <a:lnTo>
                      <a:pt x="447" y="1014"/>
                    </a:lnTo>
                    <a:lnTo>
                      <a:pt x="448" y="1014"/>
                    </a:lnTo>
                    <a:lnTo>
                      <a:pt x="448" y="1016"/>
                    </a:lnTo>
                    <a:lnTo>
                      <a:pt x="447" y="1016"/>
                    </a:lnTo>
                    <a:lnTo>
                      <a:pt x="447" y="1020"/>
                    </a:lnTo>
                    <a:lnTo>
                      <a:pt x="448" y="1022"/>
                    </a:lnTo>
                    <a:lnTo>
                      <a:pt x="448" y="1024"/>
                    </a:lnTo>
                    <a:lnTo>
                      <a:pt x="450" y="1024"/>
                    </a:lnTo>
                    <a:lnTo>
                      <a:pt x="450" y="1026"/>
                    </a:lnTo>
                    <a:lnTo>
                      <a:pt x="450" y="1028"/>
                    </a:lnTo>
                    <a:lnTo>
                      <a:pt x="452" y="1028"/>
                    </a:lnTo>
                    <a:lnTo>
                      <a:pt x="452" y="1030"/>
                    </a:lnTo>
                    <a:lnTo>
                      <a:pt x="454" y="1030"/>
                    </a:lnTo>
                    <a:lnTo>
                      <a:pt x="454" y="1032"/>
                    </a:lnTo>
                    <a:lnTo>
                      <a:pt x="456" y="1034"/>
                    </a:lnTo>
                    <a:lnTo>
                      <a:pt x="458" y="1034"/>
                    </a:lnTo>
                    <a:lnTo>
                      <a:pt x="460" y="1040"/>
                    </a:lnTo>
                    <a:lnTo>
                      <a:pt x="462" y="1042"/>
                    </a:lnTo>
                    <a:lnTo>
                      <a:pt x="462" y="1044"/>
                    </a:lnTo>
                    <a:lnTo>
                      <a:pt x="464" y="1044"/>
                    </a:lnTo>
                    <a:lnTo>
                      <a:pt x="466" y="1044"/>
                    </a:lnTo>
                    <a:lnTo>
                      <a:pt x="464" y="1044"/>
                    </a:lnTo>
                    <a:lnTo>
                      <a:pt x="464" y="1045"/>
                    </a:lnTo>
                    <a:lnTo>
                      <a:pt x="462" y="1047"/>
                    </a:lnTo>
                    <a:lnTo>
                      <a:pt x="462" y="1049"/>
                    </a:lnTo>
                    <a:lnTo>
                      <a:pt x="460" y="1049"/>
                    </a:lnTo>
                    <a:lnTo>
                      <a:pt x="460" y="1051"/>
                    </a:lnTo>
                    <a:lnTo>
                      <a:pt x="458" y="1051"/>
                    </a:lnTo>
                    <a:lnTo>
                      <a:pt x="456" y="1051"/>
                    </a:lnTo>
                    <a:lnTo>
                      <a:pt x="454" y="1053"/>
                    </a:lnTo>
                    <a:lnTo>
                      <a:pt x="454" y="1055"/>
                    </a:lnTo>
                    <a:lnTo>
                      <a:pt x="452" y="1055"/>
                    </a:lnTo>
                    <a:lnTo>
                      <a:pt x="452" y="1057"/>
                    </a:lnTo>
                    <a:lnTo>
                      <a:pt x="450" y="1055"/>
                    </a:lnTo>
                    <a:lnTo>
                      <a:pt x="448" y="1055"/>
                    </a:lnTo>
                    <a:lnTo>
                      <a:pt x="445" y="1055"/>
                    </a:lnTo>
                    <a:lnTo>
                      <a:pt x="445" y="1053"/>
                    </a:lnTo>
                    <a:lnTo>
                      <a:pt x="445" y="1051"/>
                    </a:lnTo>
                    <a:lnTo>
                      <a:pt x="443" y="1049"/>
                    </a:lnTo>
                    <a:lnTo>
                      <a:pt x="441" y="1049"/>
                    </a:lnTo>
                    <a:lnTo>
                      <a:pt x="441" y="1047"/>
                    </a:lnTo>
                    <a:lnTo>
                      <a:pt x="439" y="1047"/>
                    </a:lnTo>
                    <a:lnTo>
                      <a:pt x="437" y="1045"/>
                    </a:lnTo>
                    <a:lnTo>
                      <a:pt x="435" y="1045"/>
                    </a:lnTo>
                    <a:lnTo>
                      <a:pt x="435" y="1044"/>
                    </a:lnTo>
                    <a:lnTo>
                      <a:pt x="433" y="1044"/>
                    </a:lnTo>
                    <a:lnTo>
                      <a:pt x="431" y="1044"/>
                    </a:lnTo>
                    <a:lnTo>
                      <a:pt x="431" y="1042"/>
                    </a:lnTo>
                    <a:lnTo>
                      <a:pt x="429" y="1042"/>
                    </a:lnTo>
                    <a:lnTo>
                      <a:pt x="427" y="1042"/>
                    </a:lnTo>
                    <a:lnTo>
                      <a:pt x="425" y="1040"/>
                    </a:lnTo>
                    <a:lnTo>
                      <a:pt x="423" y="1040"/>
                    </a:lnTo>
                    <a:lnTo>
                      <a:pt x="417" y="1038"/>
                    </a:lnTo>
                    <a:lnTo>
                      <a:pt x="417" y="1036"/>
                    </a:lnTo>
                    <a:lnTo>
                      <a:pt x="419" y="1034"/>
                    </a:lnTo>
                    <a:lnTo>
                      <a:pt x="419" y="1032"/>
                    </a:lnTo>
                    <a:lnTo>
                      <a:pt x="419" y="1030"/>
                    </a:lnTo>
                    <a:lnTo>
                      <a:pt x="417" y="1030"/>
                    </a:lnTo>
                    <a:lnTo>
                      <a:pt x="415" y="1030"/>
                    </a:lnTo>
                    <a:lnTo>
                      <a:pt x="413" y="1030"/>
                    </a:lnTo>
                    <a:lnTo>
                      <a:pt x="412" y="1030"/>
                    </a:lnTo>
                    <a:lnTo>
                      <a:pt x="412" y="1028"/>
                    </a:lnTo>
                    <a:lnTo>
                      <a:pt x="410" y="1028"/>
                    </a:lnTo>
                    <a:lnTo>
                      <a:pt x="408" y="1028"/>
                    </a:lnTo>
                    <a:lnTo>
                      <a:pt x="408" y="1026"/>
                    </a:lnTo>
                    <a:lnTo>
                      <a:pt x="406" y="1026"/>
                    </a:lnTo>
                    <a:lnTo>
                      <a:pt x="404" y="1028"/>
                    </a:lnTo>
                    <a:lnTo>
                      <a:pt x="402" y="1026"/>
                    </a:lnTo>
                    <a:lnTo>
                      <a:pt x="400" y="1026"/>
                    </a:lnTo>
                    <a:lnTo>
                      <a:pt x="398" y="1028"/>
                    </a:lnTo>
                    <a:lnTo>
                      <a:pt x="396" y="1028"/>
                    </a:lnTo>
                    <a:lnTo>
                      <a:pt x="394" y="1028"/>
                    </a:lnTo>
                    <a:lnTo>
                      <a:pt x="390" y="1030"/>
                    </a:lnTo>
                    <a:lnTo>
                      <a:pt x="388" y="1030"/>
                    </a:lnTo>
                    <a:lnTo>
                      <a:pt x="386" y="1028"/>
                    </a:lnTo>
                    <a:lnTo>
                      <a:pt x="388" y="1028"/>
                    </a:lnTo>
                    <a:lnTo>
                      <a:pt x="388" y="1026"/>
                    </a:lnTo>
                    <a:lnTo>
                      <a:pt x="386" y="1026"/>
                    </a:lnTo>
                    <a:lnTo>
                      <a:pt x="384" y="1024"/>
                    </a:lnTo>
                    <a:lnTo>
                      <a:pt x="382" y="1024"/>
                    </a:lnTo>
                    <a:lnTo>
                      <a:pt x="380" y="1024"/>
                    </a:lnTo>
                    <a:lnTo>
                      <a:pt x="379" y="1022"/>
                    </a:lnTo>
                    <a:lnTo>
                      <a:pt x="377" y="1022"/>
                    </a:lnTo>
                    <a:lnTo>
                      <a:pt x="375" y="1020"/>
                    </a:lnTo>
                    <a:lnTo>
                      <a:pt x="375" y="1018"/>
                    </a:lnTo>
                    <a:lnTo>
                      <a:pt x="373" y="1018"/>
                    </a:lnTo>
                    <a:lnTo>
                      <a:pt x="371" y="1018"/>
                    </a:lnTo>
                    <a:lnTo>
                      <a:pt x="369" y="1018"/>
                    </a:lnTo>
                    <a:lnTo>
                      <a:pt x="367" y="1018"/>
                    </a:lnTo>
                    <a:lnTo>
                      <a:pt x="367" y="1016"/>
                    </a:lnTo>
                    <a:lnTo>
                      <a:pt x="365" y="1016"/>
                    </a:lnTo>
                    <a:lnTo>
                      <a:pt x="363" y="1016"/>
                    </a:lnTo>
                    <a:lnTo>
                      <a:pt x="361" y="1016"/>
                    </a:lnTo>
                    <a:lnTo>
                      <a:pt x="361" y="1018"/>
                    </a:lnTo>
                    <a:lnTo>
                      <a:pt x="359" y="1018"/>
                    </a:lnTo>
                    <a:lnTo>
                      <a:pt x="353" y="1016"/>
                    </a:lnTo>
                    <a:lnTo>
                      <a:pt x="351" y="1016"/>
                    </a:lnTo>
                    <a:lnTo>
                      <a:pt x="349" y="1016"/>
                    </a:lnTo>
                    <a:lnTo>
                      <a:pt x="345" y="1014"/>
                    </a:lnTo>
                    <a:lnTo>
                      <a:pt x="344" y="1014"/>
                    </a:lnTo>
                    <a:lnTo>
                      <a:pt x="342" y="1012"/>
                    </a:lnTo>
                    <a:lnTo>
                      <a:pt x="340" y="1012"/>
                    </a:lnTo>
                    <a:lnTo>
                      <a:pt x="338" y="1010"/>
                    </a:lnTo>
                    <a:lnTo>
                      <a:pt x="336" y="1010"/>
                    </a:lnTo>
                    <a:lnTo>
                      <a:pt x="336" y="1012"/>
                    </a:lnTo>
                    <a:lnTo>
                      <a:pt x="336" y="1010"/>
                    </a:lnTo>
                    <a:lnTo>
                      <a:pt x="334" y="1010"/>
                    </a:lnTo>
                    <a:lnTo>
                      <a:pt x="332" y="1010"/>
                    </a:lnTo>
                    <a:lnTo>
                      <a:pt x="330" y="1010"/>
                    </a:lnTo>
                    <a:lnTo>
                      <a:pt x="328" y="1010"/>
                    </a:lnTo>
                    <a:lnTo>
                      <a:pt x="328" y="1012"/>
                    </a:lnTo>
                    <a:lnTo>
                      <a:pt x="326" y="1014"/>
                    </a:lnTo>
                    <a:lnTo>
                      <a:pt x="326" y="1012"/>
                    </a:lnTo>
                    <a:lnTo>
                      <a:pt x="324" y="1012"/>
                    </a:lnTo>
                    <a:lnTo>
                      <a:pt x="324" y="1010"/>
                    </a:lnTo>
                    <a:lnTo>
                      <a:pt x="322" y="1010"/>
                    </a:lnTo>
                    <a:lnTo>
                      <a:pt x="320" y="1009"/>
                    </a:lnTo>
                    <a:lnTo>
                      <a:pt x="318" y="1007"/>
                    </a:lnTo>
                    <a:lnTo>
                      <a:pt x="318" y="1005"/>
                    </a:lnTo>
                    <a:lnTo>
                      <a:pt x="316" y="1005"/>
                    </a:lnTo>
                    <a:lnTo>
                      <a:pt x="316" y="1003"/>
                    </a:lnTo>
                    <a:lnTo>
                      <a:pt x="312" y="1001"/>
                    </a:lnTo>
                    <a:lnTo>
                      <a:pt x="311" y="999"/>
                    </a:lnTo>
                    <a:lnTo>
                      <a:pt x="309" y="999"/>
                    </a:lnTo>
                    <a:lnTo>
                      <a:pt x="309" y="997"/>
                    </a:lnTo>
                    <a:lnTo>
                      <a:pt x="307" y="997"/>
                    </a:lnTo>
                    <a:lnTo>
                      <a:pt x="305" y="995"/>
                    </a:lnTo>
                    <a:lnTo>
                      <a:pt x="301" y="995"/>
                    </a:lnTo>
                    <a:lnTo>
                      <a:pt x="299" y="995"/>
                    </a:lnTo>
                    <a:lnTo>
                      <a:pt x="297" y="993"/>
                    </a:lnTo>
                    <a:lnTo>
                      <a:pt x="293" y="989"/>
                    </a:lnTo>
                    <a:lnTo>
                      <a:pt x="291" y="987"/>
                    </a:lnTo>
                    <a:lnTo>
                      <a:pt x="291" y="989"/>
                    </a:lnTo>
                    <a:lnTo>
                      <a:pt x="287" y="989"/>
                    </a:lnTo>
                    <a:lnTo>
                      <a:pt x="285" y="987"/>
                    </a:lnTo>
                    <a:lnTo>
                      <a:pt x="283" y="985"/>
                    </a:lnTo>
                    <a:lnTo>
                      <a:pt x="283" y="983"/>
                    </a:lnTo>
                    <a:lnTo>
                      <a:pt x="281" y="983"/>
                    </a:lnTo>
                    <a:lnTo>
                      <a:pt x="278" y="979"/>
                    </a:lnTo>
                    <a:lnTo>
                      <a:pt x="274" y="979"/>
                    </a:lnTo>
                    <a:lnTo>
                      <a:pt x="272" y="977"/>
                    </a:lnTo>
                    <a:lnTo>
                      <a:pt x="274" y="977"/>
                    </a:lnTo>
                    <a:lnTo>
                      <a:pt x="276" y="977"/>
                    </a:lnTo>
                    <a:lnTo>
                      <a:pt x="278" y="977"/>
                    </a:lnTo>
                    <a:lnTo>
                      <a:pt x="278" y="976"/>
                    </a:lnTo>
                    <a:lnTo>
                      <a:pt x="276" y="974"/>
                    </a:lnTo>
                    <a:lnTo>
                      <a:pt x="274" y="976"/>
                    </a:lnTo>
                    <a:lnTo>
                      <a:pt x="274" y="974"/>
                    </a:lnTo>
                    <a:lnTo>
                      <a:pt x="276" y="974"/>
                    </a:lnTo>
                    <a:lnTo>
                      <a:pt x="278" y="974"/>
                    </a:lnTo>
                    <a:lnTo>
                      <a:pt x="279" y="976"/>
                    </a:lnTo>
                    <a:lnTo>
                      <a:pt x="279" y="977"/>
                    </a:lnTo>
                    <a:lnTo>
                      <a:pt x="281" y="977"/>
                    </a:lnTo>
                    <a:lnTo>
                      <a:pt x="283" y="977"/>
                    </a:lnTo>
                    <a:lnTo>
                      <a:pt x="281" y="976"/>
                    </a:lnTo>
                    <a:lnTo>
                      <a:pt x="283" y="976"/>
                    </a:lnTo>
                    <a:lnTo>
                      <a:pt x="285" y="976"/>
                    </a:lnTo>
                    <a:lnTo>
                      <a:pt x="287" y="976"/>
                    </a:lnTo>
                    <a:lnTo>
                      <a:pt x="289" y="976"/>
                    </a:lnTo>
                    <a:lnTo>
                      <a:pt x="291" y="976"/>
                    </a:lnTo>
                    <a:lnTo>
                      <a:pt x="291" y="974"/>
                    </a:lnTo>
                    <a:lnTo>
                      <a:pt x="289" y="972"/>
                    </a:lnTo>
                    <a:lnTo>
                      <a:pt x="289" y="970"/>
                    </a:lnTo>
                    <a:lnTo>
                      <a:pt x="289" y="972"/>
                    </a:lnTo>
                    <a:lnTo>
                      <a:pt x="289" y="974"/>
                    </a:lnTo>
                    <a:lnTo>
                      <a:pt x="287" y="974"/>
                    </a:lnTo>
                    <a:lnTo>
                      <a:pt x="289" y="970"/>
                    </a:lnTo>
                    <a:lnTo>
                      <a:pt x="289" y="968"/>
                    </a:lnTo>
                    <a:lnTo>
                      <a:pt x="291" y="968"/>
                    </a:lnTo>
                    <a:lnTo>
                      <a:pt x="293" y="968"/>
                    </a:lnTo>
                    <a:lnTo>
                      <a:pt x="293" y="966"/>
                    </a:lnTo>
                    <a:lnTo>
                      <a:pt x="293" y="964"/>
                    </a:lnTo>
                    <a:lnTo>
                      <a:pt x="293" y="962"/>
                    </a:lnTo>
                    <a:lnTo>
                      <a:pt x="295" y="960"/>
                    </a:lnTo>
                    <a:lnTo>
                      <a:pt x="297" y="960"/>
                    </a:lnTo>
                    <a:lnTo>
                      <a:pt x="297" y="962"/>
                    </a:lnTo>
                    <a:lnTo>
                      <a:pt x="295" y="964"/>
                    </a:lnTo>
                    <a:lnTo>
                      <a:pt x="297" y="964"/>
                    </a:lnTo>
                    <a:lnTo>
                      <a:pt x="297" y="960"/>
                    </a:lnTo>
                    <a:lnTo>
                      <a:pt x="299" y="960"/>
                    </a:lnTo>
                    <a:lnTo>
                      <a:pt x="301" y="960"/>
                    </a:lnTo>
                    <a:lnTo>
                      <a:pt x="301" y="962"/>
                    </a:lnTo>
                    <a:lnTo>
                      <a:pt x="303" y="962"/>
                    </a:lnTo>
                    <a:lnTo>
                      <a:pt x="305" y="962"/>
                    </a:lnTo>
                    <a:lnTo>
                      <a:pt x="305" y="960"/>
                    </a:lnTo>
                    <a:lnTo>
                      <a:pt x="303" y="960"/>
                    </a:lnTo>
                    <a:lnTo>
                      <a:pt x="301" y="958"/>
                    </a:lnTo>
                    <a:lnTo>
                      <a:pt x="299" y="958"/>
                    </a:lnTo>
                    <a:lnTo>
                      <a:pt x="299" y="956"/>
                    </a:lnTo>
                    <a:lnTo>
                      <a:pt x="297" y="954"/>
                    </a:lnTo>
                    <a:lnTo>
                      <a:pt x="295" y="954"/>
                    </a:lnTo>
                    <a:lnTo>
                      <a:pt x="295" y="956"/>
                    </a:lnTo>
                    <a:lnTo>
                      <a:pt x="293" y="954"/>
                    </a:lnTo>
                    <a:lnTo>
                      <a:pt x="291" y="952"/>
                    </a:lnTo>
                    <a:lnTo>
                      <a:pt x="291" y="948"/>
                    </a:lnTo>
                    <a:lnTo>
                      <a:pt x="293" y="950"/>
                    </a:lnTo>
                    <a:lnTo>
                      <a:pt x="295" y="950"/>
                    </a:lnTo>
                    <a:lnTo>
                      <a:pt x="297" y="948"/>
                    </a:lnTo>
                    <a:lnTo>
                      <a:pt x="299" y="948"/>
                    </a:lnTo>
                    <a:lnTo>
                      <a:pt x="301" y="948"/>
                    </a:lnTo>
                    <a:lnTo>
                      <a:pt x="303" y="948"/>
                    </a:lnTo>
                    <a:lnTo>
                      <a:pt x="305" y="948"/>
                    </a:lnTo>
                    <a:lnTo>
                      <a:pt x="303" y="946"/>
                    </a:lnTo>
                    <a:lnTo>
                      <a:pt x="301" y="946"/>
                    </a:lnTo>
                    <a:lnTo>
                      <a:pt x="301" y="948"/>
                    </a:lnTo>
                    <a:lnTo>
                      <a:pt x="301" y="946"/>
                    </a:lnTo>
                    <a:lnTo>
                      <a:pt x="303" y="944"/>
                    </a:lnTo>
                    <a:lnTo>
                      <a:pt x="305" y="944"/>
                    </a:lnTo>
                    <a:lnTo>
                      <a:pt x="307" y="944"/>
                    </a:lnTo>
                    <a:lnTo>
                      <a:pt x="309" y="944"/>
                    </a:lnTo>
                    <a:lnTo>
                      <a:pt x="309" y="943"/>
                    </a:lnTo>
                    <a:lnTo>
                      <a:pt x="311" y="943"/>
                    </a:lnTo>
                    <a:lnTo>
                      <a:pt x="312" y="941"/>
                    </a:lnTo>
                    <a:lnTo>
                      <a:pt x="314" y="941"/>
                    </a:lnTo>
                    <a:lnTo>
                      <a:pt x="314" y="943"/>
                    </a:lnTo>
                    <a:lnTo>
                      <a:pt x="316" y="941"/>
                    </a:lnTo>
                    <a:lnTo>
                      <a:pt x="314" y="937"/>
                    </a:lnTo>
                    <a:lnTo>
                      <a:pt x="312" y="937"/>
                    </a:lnTo>
                    <a:lnTo>
                      <a:pt x="311" y="937"/>
                    </a:lnTo>
                    <a:lnTo>
                      <a:pt x="309" y="939"/>
                    </a:lnTo>
                    <a:lnTo>
                      <a:pt x="307" y="939"/>
                    </a:lnTo>
                    <a:lnTo>
                      <a:pt x="305" y="939"/>
                    </a:lnTo>
                    <a:lnTo>
                      <a:pt x="305" y="941"/>
                    </a:lnTo>
                    <a:lnTo>
                      <a:pt x="303" y="939"/>
                    </a:lnTo>
                    <a:lnTo>
                      <a:pt x="305" y="937"/>
                    </a:lnTo>
                    <a:lnTo>
                      <a:pt x="307" y="937"/>
                    </a:lnTo>
                    <a:lnTo>
                      <a:pt x="305" y="937"/>
                    </a:lnTo>
                    <a:lnTo>
                      <a:pt x="303" y="937"/>
                    </a:lnTo>
                    <a:lnTo>
                      <a:pt x="303" y="939"/>
                    </a:lnTo>
                    <a:lnTo>
                      <a:pt x="301" y="939"/>
                    </a:lnTo>
                    <a:lnTo>
                      <a:pt x="299" y="939"/>
                    </a:lnTo>
                    <a:lnTo>
                      <a:pt x="299" y="941"/>
                    </a:lnTo>
                    <a:lnTo>
                      <a:pt x="299" y="939"/>
                    </a:lnTo>
                    <a:lnTo>
                      <a:pt x="299" y="937"/>
                    </a:lnTo>
                    <a:lnTo>
                      <a:pt x="299" y="935"/>
                    </a:lnTo>
                    <a:lnTo>
                      <a:pt x="299" y="931"/>
                    </a:lnTo>
                    <a:lnTo>
                      <a:pt x="301" y="929"/>
                    </a:lnTo>
                    <a:lnTo>
                      <a:pt x="303" y="929"/>
                    </a:lnTo>
                    <a:lnTo>
                      <a:pt x="305" y="929"/>
                    </a:lnTo>
                    <a:lnTo>
                      <a:pt x="307" y="927"/>
                    </a:lnTo>
                    <a:lnTo>
                      <a:pt x="309" y="925"/>
                    </a:lnTo>
                    <a:lnTo>
                      <a:pt x="311" y="925"/>
                    </a:lnTo>
                    <a:lnTo>
                      <a:pt x="312" y="925"/>
                    </a:lnTo>
                    <a:lnTo>
                      <a:pt x="314" y="925"/>
                    </a:lnTo>
                    <a:lnTo>
                      <a:pt x="316" y="925"/>
                    </a:lnTo>
                    <a:lnTo>
                      <a:pt x="318" y="925"/>
                    </a:lnTo>
                    <a:lnTo>
                      <a:pt x="320" y="925"/>
                    </a:lnTo>
                    <a:lnTo>
                      <a:pt x="322" y="925"/>
                    </a:lnTo>
                    <a:lnTo>
                      <a:pt x="324" y="925"/>
                    </a:lnTo>
                    <a:lnTo>
                      <a:pt x="324" y="921"/>
                    </a:lnTo>
                    <a:lnTo>
                      <a:pt x="326" y="917"/>
                    </a:lnTo>
                    <a:lnTo>
                      <a:pt x="326" y="915"/>
                    </a:lnTo>
                    <a:lnTo>
                      <a:pt x="326" y="913"/>
                    </a:lnTo>
                    <a:lnTo>
                      <a:pt x="324" y="911"/>
                    </a:lnTo>
                    <a:lnTo>
                      <a:pt x="324" y="909"/>
                    </a:lnTo>
                    <a:lnTo>
                      <a:pt x="322" y="909"/>
                    </a:lnTo>
                    <a:lnTo>
                      <a:pt x="322" y="908"/>
                    </a:lnTo>
                    <a:lnTo>
                      <a:pt x="322" y="906"/>
                    </a:lnTo>
                    <a:lnTo>
                      <a:pt x="324" y="906"/>
                    </a:lnTo>
                    <a:lnTo>
                      <a:pt x="324" y="904"/>
                    </a:lnTo>
                    <a:lnTo>
                      <a:pt x="328" y="906"/>
                    </a:lnTo>
                    <a:lnTo>
                      <a:pt x="328" y="904"/>
                    </a:lnTo>
                    <a:lnTo>
                      <a:pt x="326" y="904"/>
                    </a:lnTo>
                    <a:lnTo>
                      <a:pt x="324" y="904"/>
                    </a:lnTo>
                    <a:lnTo>
                      <a:pt x="322" y="902"/>
                    </a:lnTo>
                    <a:lnTo>
                      <a:pt x="322" y="900"/>
                    </a:lnTo>
                    <a:lnTo>
                      <a:pt x="324" y="900"/>
                    </a:lnTo>
                    <a:lnTo>
                      <a:pt x="326" y="900"/>
                    </a:lnTo>
                    <a:lnTo>
                      <a:pt x="326" y="898"/>
                    </a:lnTo>
                    <a:lnTo>
                      <a:pt x="328" y="898"/>
                    </a:lnTo>
                    <a:lnTo>
                      <a:pt x="330" y="896"/>
                    </a:lnTo>
                    <a:lnTo>
                      <a:pt x="330" y="894"/>
                    </a:lnTo>
                    <a:lnTo>
                      <a:pt x="328" y="892"/>
                    </a:lnTo>
                    <a:lnTo>
                      <a:pt x="328" y="890"/>
                    </a:lnTo>
                    <a:lnTo>
                      <a:pt x="330" y="890"/>
                    </a:lnTo>
                    <a:lnTo>
                      <a:pt x="330" y="888"/>
                    </a:lnTo>
                    <a:lnTo>
                      <a:pt x="328" y="888"/>
                    </a:lnTo>
                    <a:lnTo>
                      <a:pt x="326" y="888"/>
                    </a:lnTo>
                    <a:lnTo>
                      <a:pt x="326" y="890"/>
                    </a:lnTo>
                    <a:lnTo>
                      <a:pt x="324" y="890"/>
                    </a:lnTo>
                    <a:lnTo>
                      <a:pt x="322" y="888"/>
                    </a:lnTo>
                    <a:lnTo>
                      <a:pt x="320" y="888"/>
                    </a:lnTo>
                    <a:lnTo>
                      <a:pt x="320" y="886"/>
                    </a:lnTo>
                    <a:lnTo>
                      <a:pt x="318" y="884"/>
                    </a:lnTo>
                    <a:lnTo>
                      <a:pt x="318" y="886"/>
                    </a:lnTo>
                    <a:lnTo>
                      <a:pt x="316" y="886"/>
                    </a:lnTo>
                    <a:lnTo>
                      <a:pt x="314" y="884"/>
                    </a:lnTo>
                    <a:lnTo>
                      <a:pt x="314" y="882"/>
                    </a:lnTo>
                    <a:lnTo>
                      <a:pt x="312" y="882"/>
                    </a:lnTo>
                    <a:lnTo>
                      <a:pt x="312" y="884"/>
                    </a:lnTo>
                    <a:lnTo>
                      <a:pt x="311" y="884"/>
                    </a:lnTo>
                    <a:lnTo>
                      <a:pt x="309" y="882"/>
                    </a:lnTo>
                    <a:lnTo>
                      <a:pt x="307" y="882"/>
                    </a:lnTo>
                    <a:lnTo>
                      <a:pt x="305" y="880"/>
                    </a:lnTo>
                    <a:lnTo>
                      <a:pt x="303" y="880"/>
                    </a:lnTo>
                    <a:lnTo>
                      <a:pt x="301" y="880"/>
                    </a:lnTo>
                    <a:lnTo>
                      <a:pt x="301" y="878"/>
                    </a:lnTo>
                    <a:lnTo>
                      <a:pt x="299" y="878"/>
                    </a:lnTo>
                    <a:lnTo>
                      <a:pt x="297" y="878"/>
                    </a:lnTo>
                    <a:lnTo>
                      <a:pt x="297" y="882"/>
                    </a:lnTo>
                    <a:lnTo>
                      <a:pt x="295" y="882"/>
                    </a:lnTo>
                    <a:lnTo>
                      <a:pt x="295" y="880"/>
                    </a:lnTo>
                    <a:lnTo>
                      <a:pt x="293" y="880"/>
                    </a:lnTo>
                    <a:lnTo>
                      <a:pt x="291" y="878"/>
                    </a:lnTo>
                    <a:lnTo>
                      <a:pt x="289" y="876"/>
                    </a:lnTo>
                    <a:lnTo>
                      <a:pt x="285" y="871"/>
                    </a:lnTo>
                    <a:lnTo>
                      <a:pt x="283" y="871"/>
                    </a:lnTo>
                    <a:lnTo>
                      <a:pt x="283" y="873"/>
                    </a:lnTo>
                    <a:lnTo>
                      <a:pt x="281" y="873"/>
                    </a:lnTo>
                    <a:lnTo>
                      <a:pt x="279" y="873"/>
                    </a:lnTo>
                    <a:lnTo>
                      <a:pt x="278" y="873"/>
                    </a:lnTo>
                    <a:lnTo>
                      <a:pt x="276" y="873"/>
                    </a:lnTo>
                    <a:lnTo>
                      <a:pt x="274" y="875"/>
                    </a:lnTo>
                    <a:lnTo>
                      <a:pt x="272" y="876"/>
                    </a:lnTo>
                    <a:lnTo>
                      <a:pt x="272" y="875"/>
                    </a:lnTo>
                    <a:lnTo>
                      <a:pt x="270" y="875"/>
                    </a:lnTo>
                    <a:lnTo>
                      <a:pt x="270" y="873"/>
                    </a:lnTo>
                    <a:lnTo>
                      <a:pt x="268" y="875"/>
                    </a:lnTo>
                    <a:lnTo>
                      <a:pt x="266" y="873"/>
                    </a:lnTo>
                    <a:lnTo>
                      <a:pt x="266" y="871"/>
                    </a:lnTo>
                    <a:lnTo>
                      <a:pt x="264" y="871"/>
                    </a:lnTo>
                    <a:lnTo>
                      <a:pt x="262" y="871"/>
                    </a:lnTo>
                    <a:lnTo>
                      <a:pt x="260" y="871"/>
                    </a:lnTo>
                    <a:lnTo>
                      <a:pt x="258" y="873"/>
                    </a:lnTo>
                    <a:lnTo>
                      <a:pt x="256" y="873"/>
                    </a:lnTo>
                    <a:lnTo>
                      <a:pt x="254" y="871"/>
                    </a:lnTo>
                    <a:lnTo>
                      <a:pt x="254" y="869"/>
                    </a:lnTo>
                    <a:lnTo>
                      <a:pt x="252" y="867"/>
                    </a:lnTo>
                    <a:lnTo>
                      <a:pt x="254" y="865"/>
                    </a:lnTo>
                    <a:lnTo>
                      <a:pt x="252" y="861"/>
                    </a:lnTo>
                    <a:lnTo>
                      <a:pt x="252" y="859"/>
                    </a:lnTo>
                    <a:lnTo>
                      <a:pt x="250" y="857"/>
                    </a:lnTo>
                    <a:lnTo>
                      <a:pt x="248" y="857"/>
                    </a:lnTo>
                    <a:lnTo>
                      <a:pt x="248" y="855"/>
                    </a:lnTo>
                    <a:lnTo>
                      <a:pt x="246" y="855"/>
                    </a:lnTo>
                    <a:lnTo>
                      <a:pt x="244" y="855"/>
                    </a:lnTo>
                    <a:lnTo>
                      <a:pt x="243" y="855"/>
                    </a:lnTo>
                    <a:lnTo>
                      <a:pt x="241" y="855"/>
                    </a:lnTo>
                    <a:lnTo>
                      <a:pt x="239" y="853"/>
                    </a:lnTo>
                    <a:lnTo>
                      <a:pt x="237" y="853"/>
                    </a:lnTo>
                    <a:lnTo>
                      <a:pt x="235" y="849"/>
                    </a:lnTo>
                    <a:lnTo>
                      <a:pt x="235" y="847"/>
                    </a:lnTo>
                    <a:lnTo>
                      <a:pt x="233" y="845"/>
                    </a:lnTo>
                    <a:lnTo>
                      <a:pt x="233" y="843"/>
                    </a:lnTo>
                    <a:lnTo>
                      <a:pt x="235" y="843"/>
                    </a:lnTo>
                    <a:lnTo>
                      <a:pt x="237" y="843"/>
                    </a:lnTo>
                    <a:lnTo>
                      <a:pt x="237" y="842"/>
                    </a:lnTo>
                    <a:lnTo>
                      <a:pt x="235" y="840"/>
                    </a:lnTo>
                    <a:lnTo>
                      <a:pt x="233" y="838"/>
                    </a:lnTo>
                    <a:lnTo>
                      <a:pt x="231" y="838"/>
                    </a:lnTo>
                    <a:lnTo>
                      <a:pt x="231" y="836"/>
                    </a:lnTo>
                    <a:lnTo>
                      <a:pt x="233" y="834"/>
                    </a:lnTo>
                    <a:lnTo>
                      <a:pt x="231" y="834"/>
                    </a:lnTo>
                    <a:lnTo>
                      <a:pt x="227" y="830"/>
                    </a:lnTo>
                    <a:lnTo>
                      <a:pt x="225" y="830"/>
                    </a:lnTo>
                    <a:lnTo>
                      <a:pt x="223" y="830"/>
                    </a:lnTo>
                    <a:lnTo>
                      <a:pt x="221" y="830"/>
                    </a:lnTo>
                    <a:lnTo>
                      <a:pt x="217" y="830"/>
                    </a:lnTo>
                    <a:lnTo>
                      <a:pt x="215" y="832"/>
                    </a:lnTo>
                    <a:lnTo>
                      <a:pt x="213" y="832"/>
                    </a:lnTo>
                    <a:lnTo>
                      <a:pt x="211" y="832"/>
                    </a:lnTo>
                    <a:lnTo>
                      <a:pt x="210" y="832"/>
                    </a:lnTo>
                    <a:lnTo>
                      <a:pt x="208" y="832"/>
                    </a:lnTo>
                    <a:lnTo>
                      <a:pt x="208" y="830"/>
                    </a:lnTo>
                    <a:lnTo>
                      <a:pt x="206" y="830"/>
                    </a:lnTo>
                    <a:lnTo>
                      <a:pt x="204" y="830"/>
                    </a:lnTo>
                    <a:lnTo>
                      <a:pt x="204" y="834"/>
                    </a:lnTo>
                    <a:lnTo>
                      <a:pt x="204" y="836"/>
                    </a:lnTo>
                    <a:lnTo>
                      <a:pt x="202" y="836"/>
                    </a:lnTo>
                    <a:lnTo>
                      <a:pt x="200" y="836"/>
                    </a:lnTo>
                    <a:lnTo>
                      <a:pt x="198" y="836"/>
                    </a:lnTo>
                    <a:lnTo>
                      <a:pt x="196" y="836"/>
                    </a:lnTo>
                    <a:lnTo>
                      <a:pt x="194" y="836"/>
                    </a:lnTo>
                    <a:lnTo>
                      <a:pt x="194" y="834"/>
                    </a:lnTo>
                    <a:lnTo>
                      <a:pt x="192" y="832"/>
                    </a:lnTo>
                    <a:lnTo>
                      <a:pt x="192" y="830"/>
                    </a:lnTo>
                    <a:lnTo>
                      <a:pt x="192" y="828"/>
                    </a:lnTo>
                    <a:lnTo>
                      <a:pt x="192" y="824"/>
                    </a:lnTo>
                    <a:lnTo>
                      <a:pt x="190" y="822"/>
                    </a:lnTo>
                    <a:lnTo>
                      <a:pt x="192" y="822"/>
                    </a:lnTo>
                    <a:lnTo>
                      <a:pt x="192" y="820"/>
                    </a:lnTo>
                    <a:lnTo>
                      <a:pt x="190" y="818"/>
                    </a:lnTo>
                    <a:lnTo>
                      <a:pt x="188" y="818"/>
                    </a:lnTo>
                    <a:lnTo>
                      <a:pt x="186" y="816"/>
                    </a:lnTo>
                    <a:lnTo>
                      <a:pt x="188" y="814"/>
                    </a:lnTo>
                    <a:lnTo>
                      <a:pt x="188" y="812"/>
                    </a:lnTo>
                    <a:lnTo>
                      <a:pt x="188" y="810"/>
                    </a:lnTo>
                    <a:lnTo>
                      <a:pt x="192" y="810"/>
                    </a:lnTo>
                    <a:lnTo>
                      <a:pt x="194" y="812"/>
                    </a:lnTo>
                    <a:lnTo>
                      <a:pt x="196" y="812"/>
                    </a:lnTo>
                    <a:lnTo>
                      <a:pt x="198" y="814"/>
                    </a:lnTo>
                    <a:lnTo>
                      <a:pt x="200" y="814"/>
                    </a:lnTo>
                    <a:lnTo>
                      <a:pt x="202" y="814"/>
                    </a:lnTo>
                    <a:lnTo>
                      <a:pt x="204" y="812"/>
                    </a:lnTo>
                    <a:lnTo>
                      <a:pt x="206" y="812"/>
                    </a:lnTo>
                    <a:lnTo>
                      <a:pt x="206" y="810"/>
                    </a:lnTo>
                    <a:lnTo>
                      <a:pt x="208" y="808"/>
                    </a:lnTo>
                    <a:lnTo>
                      <a:pt x="210" y="808"/>
                    </a:lnTo>
                    <a:lnTo>
                      <a:pt x="210" y="807"/>
                    </a:lnTo>
                    <a:lnTo>
                      <a:pt x="210" y="805"/>
                    </a:lnTo>
                    <a:lnTo>
                      <a:pt x="208" y="805"/>
                    </a:lnTo>
                    <a:lnTo>
                      <a:pt x="206" y="805"/>
                    </a:lnTo>
                    <a:lnTo>
                      <a:pt x="206" y="803"/>
                    </a:lnTo>
                    <a:lnTo>
                      <a:pt x="206" y="801"/>
                    </a:lnTo>
                    <a:lnTo>
                      <a:pt x="204" y="799"/>
                    </a:lnTo>
                    <a:lnTo>
                      <a:pt x="200" y="799"/>
                    </a:lnTo>
                    <a:lnTo>
                      <a:pt x="198" y="799"/>
                    </a:lnTo>
                    <a:lnTo>
                      <a:pt x="196" y="799"/>
                    </a:lnTo>
                    <a:lnTo>
                      <a:pt x="194" y="799"/>
                    </a:lnTo>
                    <a:lnTo>
                      <a:pt x="194" y="797"/>
                    </a:lnTo>
                    <a:lnTo>
                      <a:pt x="196" y="797"/>
                    </a:lnTo>
                    <a:lnTo>
                      <a:pt x="196" y="795"/>
                    </a:lnTo>
                    <a:lnTo>
                      <a:pt x="196" y="793"/>
                    </a:lnTo>
                    <a:lnTo>
                      <a:pt x="194" y="791"/>
                    </a:lnTo>
                    <a:lnTo>
                      <a:pt x="190" y="791"/>
                    </a:lnTo>
                    <a:lnTo>
                      <a:pt x="188" y="789"/>
                    </a:lnTo>
                    <a:lnTo>
                      <a:pt x="188" y="787"/>
                    </a:lnTo>
                    <a:lnTo>
                      <a:pt x="186" y="783"/>
                    </a:lnTo>
                    <a:lnTo>
                      <a:pt x="184" y="783"/>
                    </a:lnTo>
                    <a:lnTo>
                      <a:pt x="184" y="781"/>
                    </a:lnTo>
                    <a:lnTo>
                      <a:pt x="184" y="779"/>
                    </a:lnTo>
                    <a:lnTo>
                      <a:pt x="182" y="777"/>
                    </a:lnTo>
                    <a:lnTo>
                      <a:pt x="180" y="777"/>
                    </a:lnTo>
                    <a:lnTo>
                      <a:pt x="178" y="775"/>
                    </a:lnTo>
                    <a:lnTo>
                      <a:pt x="180" y="774"/>
                    </a:lnTo>
                    <a:lnTo>
                      <a:pt x="182" y="772"/>
                    </a:lnTo>
                    <a:lnTo>
                      <a:pt x="182" y="768"/>
                    </a:lnTo>
                    <a:lnTo>
                      <a:pt x="180" y="768"/>
                    </a:lnTo>
                    <a:lnTo>
                      <a:pt x="178" y="766"/>
                    </a:lnTo>
                    <a:lnTo>
                      <a:pt x="180" y="764"/>
                    </a:lnTo>
                    <a:lnTo>
                      <a:pt x="180" y="760"/>
                    </a:lnTo>
                    <a:lnTo>
                      <a:pt x="180" y="758"/>
                    </a:lnTo>
                    <a:lnTo>
                      <a:pt x="178" y="758"/>
                    </a:lnTo>
                    <a:lnTo>
                      <a:pt x="177" y="758"/>
                    </a:lnTo>
                    <a:lnTo>
                      <a:pt x="177" y="756"/>
                    </a:lnTo>
                    <a:lnTo>
                      <a:pt x="175" y="754"/>
                    </a:lnTo>
                    <a:lnTo>
                      <a:pt x="171" y="752"/>
                    </a:lnTo>
                    <a:lnTo>
                      <a:pt x="165" y="752"/>
                    </a:lnTo>
                    <a:lnTo>
                      <a:pt x="161" y="754"/>
                    </a:lnTo>
                    <a:lnTo>
                      <a:pt x="159" y="756"/>
                    </a:lnTo>
                    <a:lnTo>
                      <a:pt x="157" y="756"/>
                    </a:lnTo>
                    <a:lnTo>
                      <a:pt x="157" y="754"/>
                    </a:lnTo>
                    <a:lnTo>
                      <a:pt x="155" y="754"/>
                    </a:lnTo>
                    <a:lnTo>
                      <a:pt x="157" y="752"/>
                    </a:lnTo>
                    <a:lnTo>
                      <a:pt x="157" y="750"/>
                    </a:lnTo>
                    <a:lnTo>
                      <a:pt x="153" y="748"/>
                    </a:lnTo>
                    <a:lnTo>
                      <a:pt x="151" y="748"/>
                    </a:lnTo>
                    <a:lnTo>
                      <a:pt x="149" y="748"/>
                    </a:lnTo>
                    <a:lnTo>
                      <a:pt x="147" y="750"/>
                    </a:lnTo>
                    <a:lnTo>
                      <a:pt x="145" y="750"/>
                    </a:lnTo>
                    <a:lnTo>
                      <a:pt x="145" y="748"/>
                    </a:lnTo>
                    <a:lnTo>
                      <a:pt x="145" y="746"/>
                    </a:lnTo>
                    <a:lnTo>
                      <a:pt x="143" y="746"/>
                    </a:lnTo>
                    <a:lnTo>
                      <a:pt x="140" y="746"/>
                    </a:lnTo>
                    <a:lnTo>
                      <a:pt x="140" y="748"/>
                    </a:lnTo>
                    <a:lnTo>
                      <a:pt x="138" y="746"/>
                    </a:lnTo>
                    <a:lnTo>
                      <a:pt x="138" y="744"/>
                    </a:lnTo>
                    <a:lnTo>
                      <a:pt x="138" y="742"/>
                    </a:lnTo>
                    <a:lnTo>
                      <a:pt x="138" y="741"/>
                    </a:lnTo>
                    <a:lnTo>
                      <a:pt x="136" y="739"/>
                    </a:lnTo>
                    <a:lnTo>
                      <a:pt x="136" y="737"/>
                    </a:lnTo>
                    <a:lnTo>
                      <a:pt x="134" y="735"/>
                    </a:lnTo>
                    <a:lnTo>
                      <a:pt x="134" y="733"/>
                    </a:lnTo>
                    <a:lnTo>
                      <a:pt x="134" y="731"/>
                    </a:lnTo>
                    <a:lnTo>
                      <a:pt x="132" y="729"/>
                    </a:lnTo>
                    <a:lnTo>
                      <a:pt x="130" y="729"/>
                    </a:lnTo>
                    <a:lnTo>
                      <a:pt x="130" y="725"/>
                    </a:lnTo>
                    <a:lnTo>
                      <a:pt x="132" y="723"/>
                    </a:lnTo>
                    <a:lnTo>
                      <a:pt x="132" y="721"/>
                    </a:lnTo>
                    <a:lnTo>
                      <a:pt x="132" y="719"/>
                    </a:lnTo>
                    <a:lnTo>
                      <a:pt x="130" y="717"/>
                    </a:lnTo>
                    <a:lnTo>
                      <a:pt x="128" y="717"/>
                    </a:lnTo>
                    <a:lnTo>
                      <a:pt x="126" y="717"/>
                    </a:lnTo>
                    <a:lnTo>
                      <a:pt x="126" y="715"/>
                    </a:lnTo>
                    <a:lnTo>
                      <a:pt x="126" y="713"/>
                    </a:lnTo>
                    <a:lnTo>
                      <a:pt x="126" y="715"/>
                    </a:lnTo>
                    <a:lnTo>
                      <a:pt x="124" y="713"/>
                    </a:lnTo>
                    <a:lnTo>
                      <a:pt x="124" y="711"/>
                    </a:lnTo>
                    <a:lnTo>
                      <a:pt x="126" y="707"/>
                    </a:lnTo>
                    <a:lnTo>
                      <a:pt x="128" y="707"/>
                    </a:lnTo>
                    <a:lnTo>
                      <a:pt x="130" y="707"/>
                    </a:lnTo>
                    <a:lnTo>
                      <a:pt x="132" y="706"/>
                    </a:lnTo>
                    <a:lnTo>
                      <a:pt x="130" y="706"/>
                    </a:lnTo>
                    <a:lnTo>
                      <a:pt x="130" y="704"/>
                    </a:lnTo>
                    <a:lnTo>
                      <a:pt x="128" y="702"/>
                    </a:lnTo>
                    <a:lnTo>
                      <a:pt x="128" y="700"/>
                    </a:lnTo>
                    <a:lnTo>
                      <a:pt x="126" y="700"/>
                    </a:lnTo>
                    <a:lnTo>
                      <a:pt x="126" y="698"/>
                    </a:lnTo>
                    <a:lnTo>
                      <a:pt x="126" y="696"/>
                    </a:lnTo>
                    <a:lnTo>
                      <a:pt x="126" y="694"/>
                    </a:lnTo>
                    <a:lnTo>
                      <a:pt x="126" y="692"/>
                    </a:lnTo>
                    <a:lnTo>
                      <a:pt x="126" y="690"/>
                    </a:lnTo>
                    <a:lnTo>
                      <a:pt x="126" y="688"/>
                    </a:lnTo>
                    <a:lnTo>
                      <a:pt x="124" y="684"/>
                    </a:lnTo>
                    <a:lnTo>
                      <a:pt x="126" y="684"/>
                    </a:lnTo>
                    <a:lnTo>
                      <a:pt x="126" y="682"/>
                    </a:lnTo>
                    <a:lnTo>
                      <a:pt x="128" y="682"/>
                    </a:lnTo>
                    <a:lnTo>
                      <a:pt x="130" y="680"/>
                    </a:lnTo>
                    <a:lnTo>
                      <a:pt x="130" y="678"/>
                    </a:lnTo>
                    <a:lnTo>
                      <a:pt x="132" y="678"/>
                    </a:lnTo>
                    <a:lnTo>
                      <a:pt x="132" y="676"/>
                    </a:lnTo>
                    <a:lnTo>
                      <a:pt x="132" y="674"/>
                    </a:lnTo>
                    <a:lnTo>
                      <a:pt x="132" y="673"/>
                    </a:lnTo>
                    <a:lnTo>
                      <a:pt x="134" y="673"/>
                    </a:lnTo>
                    <a:lnTo>
                      <a:pt x="136" y="673"/>
                    </a:lnTo>
                    <a:lnTo>
                      <a:pt x="138" y="673"/>
                    </a:lnTo>
                    <a:lnTo>
                      <a:pt x="138" y="671"/>
                    </a:lnTo>
                    <a:lnTo>
                      <a:pt x="136" y="669"/>
                    </a:lnTo>
                    <a:lnTo>
                      <a:pt x="134" y="669"/>
                    </a:lnTo>
                    <a:lnTo>
                      <a:pt x="136" y="667"/>
                    </a:lnTo>
                    <a:lnTo>
                      <a:pt x="136" y="665"/>
                    </a:lnTo>
                    <a:lnTo>
                      <a:pt x="134" y="665"/>
                    </a:lnTo>
                    <a:lnTo>
                      <a:pt x="134" y="663"/>
                    </a:lnTo>
                    <a:lnTo>
                      <a:pt x="136" y="661"/>
                    </a:lnTo>
                    <a:lnTo>
                      <a:pt x="138" y="661"/>
                    </a:lnTo>
                    <a:lnTo>
                      <a:pt x="138" y="663"/>
                    </a:lnTo>
                    <a:lnTo>
                      <a:pt x="138" y="665"/>
                    </a:lnTo>
                    <a:lnTo>
                      <a:pt x="140" y="665"/>
                    </a:lnTo>
                    <a:lnTo>
                      <a:pt x="140" y="663"/>
                    </a:lnTo>
                    <a:lnTo>
                      <a:pt x="142" y="663"/>
                    </a:lnTo>
                    <a:lnTo>
                      <a:pt x="142" y="661"/>
                    </a:lnTo>
                    <a:lnTo>
                      <a:pt x="142" y="659"/>
                    </a:lnTo>
                    <a:lnTo>
                      <a:pt x="145" y="661"/>
                    </a:lnTo>
                    <a:lnTo>
                      <a:pt x="147" y="661"/>
                    </a:lnTo>
                    <a:lnTo>
                      <a:pt x="149" y="661"/>
                    </a:lnTo>
                    <a:lnTo>
                      <a:pt x="151" y="659"/>
                    </a:lnTo>
                    <a:lnTo>
                      <a:pt x="151" y="657"/>
                    </a:lnTo>
                    <a:lnTo>
                      <a:pt x="153" y="655"/>
                    </a:lnTo>
                    <a:lnTo>
                      <a:pt x="157" y="657"/>
                    </a:lnTo>
                    <a:lnTo>
                      <a:pt x="163" y="657"/>
                    </a:lnTo>
                    <a:lnTo>
                      <a:pt x="165" y="659"/>
                    </a:lnTo>
                    <a:lnTo>
                      <a:pt x="167" y="659"/>
                    </a:lnTo>
                    <a:lnTo>
                      <a:pt x="169" y="659"/>
                    </a:lnTo>
                    <a:lnTo>
                      <a:pt x="171" y="657"/>
                    </a:lnTo>
                    <a:lnTo>
                      <a:pt x="169" y="657"/>
                    </a:lnTo>
                    <a:lnTo>
                      <a:pt x="167" y="655"/>
                    </a:lnTo>
                    <a:lnTo>
                      <a:pt x="165" y="655"/>
                    </a:lnTo>
                    <a:lnTo>
                      <a:pt x="165" y="653"/>
                    </a:lnTo>
                    <a:lnTo>
                      <a:pt x="163" y="653"/>
                    </a:lnTo>
                    <a:lnTo>
                      <a:pt x="163" y="651"/>
                    </a:lnTo>
                    <a:lnTo>
                      <a:pt x="161" y="651"/>
                    </a:lnTo>
                    <a:lnTo>
                      <a:pt x="159" y="651"/>
                    </a:lnTo>
                    <a:lnTo>
                      <a:pt x="157" y="651"/>
                    </a:lnTo>
                    <a:lnTo>
                      <a:pt x="157" y="653"/>
                    </a:lnTo>
                    <a:lnTo>
                      <a:pt x="153" y="651"/>
                    </a:lnTo>
                    <a:lnTo>
                      <a:pt x="151" y="651"/>
                    </a:lnTo>
                    <a:lnTo>
                      <a:pt x="149" y="651"/>
                    </a:lnTo>
                    <a:lnTo>
                      <a:pt x="147" y="649"/>
                    </a:lnTo>
                    <a:lnTo>
                      <a:pt x="147" y="647"/>
                    </a:lnTo>
                    <a:lnTo>
                      <a:pt x="145" y="647"/>
                    </a:lnTo>
                    <a:lnTo>
                      <a:pt x="143" y="647"/>
                    </a:lnTo>
                    <a:lnTo>
                      <a:pt x="142" y="643"/>
                    </a:lnTo>
                    <a:lnTo>
                      <a:pt x="143" y="643"/>
                    </a:lnTo>
                    <a:lnTo>
                      <a:pt x="145" y="645"/>
                    </a:lnTo>
                    <a:lnTo>
                      <a:pt x="145" y="641"/>
                    </a:lnTo>
                    <a:lnTo>
                      <a:pt x="143" y="641"/>
                    </a:lnTo>
                    <a:lnTo>
                      <a:pt x="145" y="641"/>
                    </a:lnTo>
                    <a:lnTo>
                      <a:pt x="145" y="640"/>
                    </a:lnTo>
                    <a:lnTo>
                      <a:pt x="145" y="638"/>
                    </a:lnTo>
                    <a:lnTo>
                      <a:pt x="142" y="640"/>
                    </a:lnTo>
                    <a:lnTo>
                      <a:pt x="140" y="640"/>
                    </a:lnTo>
                    <a:lnTo>
                      <a:pt x="140" y="641"/>
                    </a:lnTo>
                    <a:lnTo>
                      <a:pt x="136" y="643"/>
                    </a:lnTo>
                    <a:lnTo>
                      <a:pt x="134" y="643"/>
                    </a:lnTo>
                    <a:lnTo>
                      <a:pt x="132" y="643"/>
                    </a:lnTo>
                    <a:lnTo>
                      <a:pt x="132" y="641"/>
                    </a:lnTo>
                    <a:lnTo>
                      <a:pt x="136" y="640"/>
                    </a:lnTo>
                    <a:lnTo>
                      <a:pt x="138" y="638"/>
                    </a:lnTo>
                    <a:lnTo>
                      <a:pt x="140" y="636"/>
                    </a:lnTo>
                    <a:lnTo>
                      <a:pt x="140" y="634"/>
                    </a:lnTo>
                    <a:lnTo>
                      <a:pt x="142" y="634"/>
                    </a:lnTo>
                    <a:lnTo>
                      <a:pt x="143" y="634"/>
                    </a:lnTo>
                    <a:lnTo>
                      <a:pt x="143" y="632"/>
                    </a:lnTo>
                    <a:lnTo>
                      <a:pt x="145" y="632"/>
                    </a:lnTo>
                    <a:lnTo>
                      <a:pt x="147" y="630"/>
                    </a:lnTo>
                    <a:lnTo>
                      <a:pt x="149" y="628"/>
                    </a:lnTo>
                    <a:lnTo>
                      <a:pt x="151" y="628"/>
                    </a:lnTo>
                    <a:lnTo>
                      <a:pt x="153" y="626"/>
                    </a:lnTo>
                    <a:lnTo>
                      <a:pt x="155" y="624"/>
                    </a:lnTo>
                    <a:lnTo>
                      <a:pt x="159" y="622"/>
                    </a:lnTo>
                    <a:lnTo>
                      <a:pt x="161" y="620"/>
                    </a:lnTo>
                    <a:lnTo>
                      <a:pt x="161" y="618"/>
                    </a:lnTo>
                    <a:lnTo>
                      <a:pt x="163" y="616"/>
                    </a:lnTo>
                    <a:lnTo>
                      <a:pt x="167" y="614"/>
                    </a:lnTo>
                    <a:lnTo>
                      <a:pt x="169" y="610"/>
                    </a:lnTo>
                    <a:lnTo>
                      <a:pt x="171" y="608"/>
                    </a:lnTo>
                    <a:lnTo>
                      <a:pt x="173" y="606"/>
                    </a:lnTo>
                    <a:lnTo>
                      <a:pt x="177" y="603"/>
                    </a:lnTo>
                    <a:lnTo>
                      <a:pt x="178" y="603"/>
                    </a:lnTo>
                    <a:lnTo>
                      <a:pt x="178" y="601"/>
                    </a:lnTo>
                    <a:lnTo>
                      <a:pt x="180" y="601"/>
                    </a:lnTo>
                    <a:lnTo>
                      <a:pt x="182" y="599"/>
                    </a:lnTo>
                    <a:lnTo>
                      <a:pt x="184" y="597"/>
                    </a:lnTo>
                    <a:lnTo>
                      <a:pt x="186" y="595"/>
                    </a:lnTo>
                    <a:lnTo>
                      <a:pt x="186" y="593"/>
                    </a:lnTo>
                    <a:lnTo>
                      <a:pt x="188" y="593"/>
                    </a:lnTo>
                    <a:lnTo>
                      <a:pt x="190" y="589"/>
                    </a:lnTo>
                    <a:lnTo>
                      <a:pt x="190" y="587"/>
                    </a:lnTo>
                    <a:lnTo>
                      <a:pt x="190" y="585"/>
                    </a:lnTo>
                    <a:lnTo>
                      <a:pt x="192" y="585"/>
                    </a:lnTo>
                    <a:lnTo>
                      <a:pt x="190" y="583"/>
                    </a:lnTo>
                    <a:lnTo>
                      <a:pt x="188" y="581"/>
                    </a:lnTo>
                    <a:lnTo>
                      <a:pt x="186" y="577"/>
                    </a:lnTo>
                    <a:lnTo>
                      <a:pt x="184" y="575"/>
                    </a:lnTo>
                    <a:lnTo>
                      <a:pt x="180" y="573"/>
                    </a:lnTo>
                    <a:lnTo>
                      <a:pt x="178" y="572"/>
                    </a:lnTo>
                    <a:lnTo>
                      <a:pt x="177" y="572"/>
                    </a:lnTo>
                    <a:lnTo>
                      <a:pt x="175" y="570"/>
                    </a:lnTo>
                    <a:lnTo>
                      <a:pt x="173" y="570"/>
                    </a:lnTo>
                    <a:lnTo>
                      <a:pt x="173" y="568"/>
                    </a:lnTo>
                    <a:lnTo>
                      <a:pt x="171" y="568"/>
                    </a:lnTo>
                    <a:lnTo>
                      <a:pt x="169" y="568"/>
                    </a:lnTo>
                    <a:lnTo>
                      <a:pt x="167" y="564"/>
                    </a:lnTo>
                    <a:lnTo>
                      <a:pt x="169" y="562"/>
                    </a:lnTo>
                    <a:lnTo>
                      <a:pt x="171" y="562"/>
                    </a:lnTo>
                    <a:lnTo>
                      <a:pt x="173" y="558"/>
                    </a:lnTo>
                    <a:lnTo>
                      <a:pt x="175" y="558"/>
                    </a:lnTo>
                    <a:lnTo>
                      <a:pt x="175" y="556"/>
                    </a:lnTo>
                    <a:lnTo>
                      <a:pt x="177" y="556"/>
                    </a:lnTo>
                    <a:lnTo>
                      <a:pt x="177" y="554"/>
                    </a:lnTo>
                    <a:lnTo>
                      <a:pt x="175" y="550"/>
                    </a:lnTo>
                    <a:lnTo>
                      <a:pt x="173" y="548"/>
                    </a:lnTo>
                    <a:lnTo>
                      <a:pt x="171" y="548"/>
                    </a:lnTo>
                    <a:lnTo>
                      <a:pt x="169" y="548"/>
                    </a:lnTo>
                    <a:lnTo>
                      <a:pt x="167" y="546"/>
                    </a:lnTo>
                    <a:lnTo>
                      <a:pt x="167" y="544"/>
                    </a:lnTo>
                    <a:lnTo>
                      <a:pt x="167" y="542"/>
                    </a:lnTo>
                    <a:lnTo>
                      <a:pt x="165" y="542"/>
                    </a:lnTo>
                    <a:lnTo>
                      <a:pt x="167" y="542"/>
                    </a:lnTo>
                    <a:lnTo>
                      <a:pt x="167" y="540"/>
                    </a:lnTo>
                    <a:lnTo>
                      <a:pt x="169" y="540"/>
                    </a:lnTo>
                    <a:lnTo>
                      <a:pt x="169" y="537"/>
                    </a:lnTo>
                    <a:lnTo>
                      <a:pt x="167" y="537"/>
                    </a:lnTo>
                    <a:lnTo>
                      <a:pt x="165" y="537"/>
                    </a:lnTo>
                    <a:lnTo>
                      <a:pt x="163" y="537"/>
                    </a:lnTo>
                    <a:lnTo>
                      <a:pt x="163" y="535"/>
                    </a:lnTo>
                    <a:lnTo>
                      <a:pt x="161" y="535"/>
                    </a:lnTo>
                    <a:lnTo>
                      <a:pt x="161" y="533"/>
                    </a:lnTo>
                    <a:lnTo>
                      <a:pt x="159" y="531"/>
                    </a:lnTo>
                    <a:lnTo>
                      <a:pt x="161" y="529"/>
                    </a:lnTo>
                    <a:lnTo>
                      <a:pt x="163" y="529"/>
                    </a:lnTo>
                    <a:lnTo>
                      <a:pt x="165" y="527"/>
                    </a:lnTo>
                    <a:lnTo>
                      <a:pt x="165" y="525"/>
                    </a:lnTo>
                    <a:lnTo>
                      <a:pt x="163" y="525"/>
                    </a:lnTo>
                    <a:lnTo>
                      <a:pt x="161" y="525"/>
                    </a:lnTo>
                    <a:lnTo>
                      <a:pt x="159" y="525"/>
                    </a:lnTo>
                    <a:lnTo>
                      <a:pt x="159" y="523"/>
                    </a:lnTo>
                    <a:lnTo>
                      <a:pt x="161" y="523"/>
                    </a:lnTo>
                    <a:lnTo>
                      <a:pt x="163" y="521"/>
                    </a:lnTo>
                    <a:lnTo>
                      <a:pt x="163" y="519"/>
                    </a:lnTo>
                    <a:lnTo>
                      <a:pt x="163" y="517"/>
                    </a:lnTo>
                    <a:lnTo>
                      <a:pt x="163" y="515"/>
                    </a:lnTo>
                    <a:lnTo>
                      <a:pt x="163" y="513"/>
                    </a:lnTo>
                    <a:lnTo>
                      <a:pt x="167" y="513"/>
                    </a:lnTo>
                    <a:lnTo>
                      <a:pt x="169" y="513"/>
                    </a:lnTo>
                    <a:lnTo>
                      <a:pt x="169" y="509"/>
                    </a:lnTo>
                    <a:lnTo>
                      <a:pt x="167" y="509"/>
                    </a:lnTo>
                    <a:lnTo>
                      <a:pt x="167" y="507"/>
                    </a:lnTo>
                    <a:lnTo>
                      <a:pt x="165" y="504"/>
                    </a:lnTo>
                    <a:lnTo>
                      <a:pt x="165" y="502"/>
                    </a:lnTo>
                    <a:lnTo>
                      <a:pt x="165" y="500"/>
                    </a:lnTo>
                    <a:lnTo>
                      <a:pt x="163" y="500"/>
                    </a:lnTo>
                    <a:lnTo>
                      <a:pt x="161" y="496"/>
                    </a:lnTo>
                    <a:lnTo>
                      <a:pt x="159" y="494"/>
                    </a:lnTo>
                    <a:lnTo>
                      <a:pt x="159" y="492"/>
                    </a:lnTo>
                    <a:lnTo>
                      <a:pt x="157" y="488"/>
                    </a:lnTo>
                    <a:lnTo>
                      <a:pt x="155" y="486"/>
                    </a:lnTo>
                    <a:lnTo>
                      <a:pt x="155" y="484"/>
                    </a:lnTo>
                    <a:lnTo>
                      <a:pt x="153" y="484"/>
                    </a:lnTo>
                    <a:lnTo>
                      <a:pt x="151" y="482"/>
                    </a:lnTo>
                    <a:lnTo>
                      <a:pt x="151" y="480"/>
                    </a:lnTo>
                    <a:lnTo>
                      <a:pt x="151" y="478"/>
                    </a:lnTo>
                    <a:lnTo>
                      <a:pt x="153" y="478"/>
                    </a:lnTo>
                    <a:lnTo>
                      <a:pt x="153" y="476"/>
                    </a:lnTo>
                    <a:lnTo>
                      <a:pt x="159" y="471"/>
                    </a:lnTo>
                    <a:lnTo>
                      <a:pt x="163" y="467"/>
                    </a:lnTo>
                    <a:lnTo>
                      <a:pt x="165" y="465"/>
                    </a:lnTo>
                    <a:lnTo>
                      <a:pt x="165" y="463"/>
                    </a:lnTo>
                    <a:lnTo>
                      <a:pt x="167" y="459"/>
                    </a:lnTo>
                    <a:lnTo>
                      <a:pt x="165" y="457"/>
                    </a:lnTo>
                    <a:lnTo>
                      <a:pt x="161" y="455"/>
                    </a:lnTo>
                    <a:lnTo>
                      <a:pt x="159" y="453"/>
                    </a:lnTo>
                    <a:lnTo>
                      <a:pt x="157" y="449"/>
                    </a:lnTo>
                    <a:lnTo>
                      <a:pt x="155" y="447"/>
                    </a:lnTo>
                    <a:lnTo>
                      <a:pt x="153" y="447"/>
                    </a:lnTo>
                    <a:lnTo>
                      <a:pt x="147" y="445"/>
                    </a:lnTo>
                    <a:lnTo>
                      <a:pt x="145" y="445"/>
                    </a:lnTo>
                    <a:lnTo>
                      <a:pt x="145" y="443"/>
                    </a:lnTo>
                    <a:lnTo>
                      <a:pt x="143" y="439"/>
                    </a:lnTo>
                    <a:lnTo>
                      <a:pt x="142" y="436"/>
                    </a:lnTo>
                    <a:lnTo>
                      <a:pt x="142" y="434"/>
                    </a:lnTo>
                    <a:lnTo>
                      <a:pt x="145" y="432"/>
                    </a:lnTo>
                    <a:lnTo>
                      <a:pt x="145" y="430"/>
                    </a:lnTo>
                    <a:lnTo>
                      <a:pt x="147" y="428"/>
                    </a:lnTo>
                    <a:lnTo>
                      <a:pt x="147" y="426"/>
                    </a:lnTo>
                    <a:lnTo>
                      <a:pt x="145" y="426"/>
                    </a:lnTo>
                    <a:lnTo>
                      <a:pt x="143" y="426"/>
                    </a:lnTo>
                    <a:lnTo>
                      <a:pt x="142" y="426"/>
                    </a:lnTo>
                    <a:lnTo>
                      <a:pt x="145" y="422"/>
                    </a:lnTo>
                    <a:lnTo>
                      <a:pt x="147" y="422"/>
                    </a:lnTo>
                    <a:lnTo>
                      <a:pt x="149" y="422"/>
                    </a:lnTo>
                    <a:lnTo>
                      <a:pt x="151" y="422"/>
                    </a:lnTo>
                    <a:lnTo>
                      <a:pt x="153" y="420"/>
                    </a:lnTo>
                    <a:lnTo>
                      <a:pt x="155" y="420"/>
                    </a:lnTo>
                    <a:lnTo>
                      <a:pt x="155" y="418"/>
                    </a:lnTo>
                    <a:lnTo>
                      <a:pt x="155" y="416"/>
                    </a:lnTo>
                    <a:lnTo>
                      <a:pt x="155" y="414"/>
                    </a:lnTo>
                    <a:lnTo>
                      <a:pt x="157" y="412"/>
                    </a:lnTo>
                    <a:lnTo>
                      <a:pt x="159" y="412"/>
                    </a:lnTo>
                    <a:lnTo>
                      <a:pt x="161" y="412"/>
                    </a:lnTo>
                    <a:lnTo>
                      <a:pt x="165" y="410"/>
                    </a:lnTo>
                    <a:lnTo>
                      <a:pt x="167" y="408"/>
                    </a:lnTo>
                    <a:lnTo>
                      <a:pt x="169" y="406"/>
                    </a:lnTo>
                    <a:lnTo>
                      <a:pt x="169" y="404"/>
                    </a:lnTo>
                    <a:lnTo>
                      <a:pt x="167" y="404"/>
                    </a:lnTo>
                    <a:lnTo>
                      <a:pt x="169" y="404"/>
                    </a:lnTo>
                    <a:lnTo>
                      <a:pt x="171" y="404"/>
                    </a:lnTo>
                    <a:lnTo>
                      <a:pt x="173" y="406"/>
                    </a:lnTo>
                    <a:lnTo>
                      <a:pt x="175" y="406"/>
                    </a:lnTo>
                    <a:lnTo>
                      <a:pt x="178" y="408"/>
                    </a:lnTo>
                    <a:lnTo>
                      <a:pt x="180" y="408"/>
                    </a:lnTo>
                    <a:lnTo>
                      <a:pt x="180" y="406"/>
                    </a:lnTo>
                    <a:lnTo>
                      <a:pt x="182" y="404"/>
                    </a:lnTo>
                    <a:lnTo>
                      <a:pt x="180" y="403"/>
                    </a:lnTo>
                    <a:lnTo>
                      <a:pt x="180" y="401"/>
                    </a:lnTo>
                    <a:lnTo>
                      <a:pt x="186" y="401"/>
                    </a:lnTo>
                    <a:lnTo>
                      <a:pt x="188" y="403"/>
                    </a:lnTo>
                    <a:lnTo>
                      <a:pt x="190" y="403"/>
                    </a:lnTo>
                    <a:lnTo>
                      <a:pt x="194" y="403"/>
                    </a:lnTo>
                    <a:lnTo>
                      <a:pt x="196" y="403"/>
                    </a:lnTo>
                    <a:lnTo>
                      <a:pt x="194" y="403"/>
                    </a:lnTo>
                    <a:lnTo>
                      <a:pt x="194" y="399"/>
                    </a:lnTo>
                    <a:lnTo>
                      <a:pt x="196" y="399"/>
                    </a:lnTo>
                    <a:lnTo>
                      <a:pt x="198" y="399"/>
                    </a:lnTo>
                    <a:lnTo>
                      <a:pt x="198" y="401"/>
                    </a:lnTo>
                    <a:lnTo>
                      <a:pt x="200" y="401"/>
                    </a:lnTo>
                    <a:lnTo>
                      <a:pt x="200" y="399"/>
                    </a:lnTo>
                    <a:lnTo>
                      <a:pt x="198" y="399"/>
                    </a:lnTo>
                    <a:lnTo>
                      <a:pt x="198" y="397"/>
                    </a:lnTo>
                    <a:lnTo>
                      <a:pt x="198" y="395"/>
                    </a:lnTo>
                    <a:lnTo>
                      <a:pt x="200" y="395"/>
                    </a:lnTo>
                    <a:lnTo>
                      <a:pt x="202" y="397"/>
                    </a:lnTo>
                    <a:lnTo>
                      <a:pt x="204" y="397"/>
                    </a:lnTo>
                    <a:lnTo>
                      <a:pt x="204" y="399"/>
                    </a:lnTo>
                    <a:lnTo>
                      <a:pt x="206" y="399"/>
                    </a:lnTo>
                    <a:lnTo>
                      <a:pt x="208" y="401"/>
                    </a:lnTo>
                    <a:lnTo>
                      <a:pt x="210" y="401"/>
                    </a:lnTo>
                    <a:lnTo>
                      <a:pt x="213" y="401"/>
                    </a:lnTo>
                    <a:lnTo>
                      <a:pt x="215" y="401"/>
                    </a:lnTo>
                    <a:lnTo>
                      <a:pt x="215" y="403"/>
                    </a:lnTo>
                    <a:lnTo>
                      <a:pt x="217" y="403"/>
                    </a:lnTo>
                    <a:lnTo>
                      <a:pt x="215" y="404"/>
                    </a:lnTo>
                    <a:lnTo>
                      <a:pt x="213" y="406"/>
                    </a:lnTo>
                    <a:lnTo>
                      <a:pt x="211" y="406"/>
                    </a:lnTo>
                    <a:lnTo>
                      <a:pt x="208" y="404"/>
                    </a:lnTo>
                    <a:lnTo>
                      <a:pt x="206" y="404"/>
                    </a:lnTo>
                    <a:lnTo>
                      <a:pt x="204" y="404"/>
                    </a:lnTo>
                    <a:lnTo>
                      <a:pt x="202" y="404"/>
                    </a:lnTo>
                    <a:lnTo>
                      <a:pt x="200" y="403"/>
                    </a:lnTo>
                    <a:lnTo>
                      <a:pt x="198" y="404"/>
                    </a:lnTo>
                    <a:lnTo>
                      <a:pt x="200" y="404"/>
                    </a:lnTo>
                    <a:lnTo>
                      <a:pt x="200" y="406"/>
                    </a:lnTo>
                    <a:lnTo>
                      <a:pt x="202" y="406"/>
                    </a:lnTo>
                    <a:lnTo>
                      <a:pt x="204" y="406"/>
                    </a:lnTo>
                    <a:lnTo>
                      <a:pt x="206" y="406"/>
                    </a:lnTo>
                    <a:lnTo>
                      <a:pt x="206" y="408"/>
                    </a:lnTo>
                    <a:lnTo>
                      <a:pt x="202" y="410"/>
                    </a:lnTo>
                    <a:lnTo>
                      <a:pt x="204" y="410"/>
                    </a:lnTo>
                    <a:lnTo>
                      <a:pt x="206" y="408"/>
                    </a:lnTo>
                    <a:lnTo>
                      <a:pt x="210" y="408"/>
                    </a:lnTo>
                    <a:lnTo>
                      <a:pt x="211" y="408"/>
                    </a:lnTo>
                    <a:lnTo>
                      <a:pt x="215" y="408"/>
                    </a:lnTo>
                    <a:lnTo>
                      <a:pt x="215" y="410"/>
                    </a:lnTo>
                    <a:lnTo>
                      <a:pt x="213" y="410"/>
                    </a:lnTo>
                    <a:lnTo>
                      <a:pt x="213" y="412"/>
                    </a:lnTo>
                    <a:lnTo>
                      <a:pt x="211" y="412"/>
                    </a:lnTo>
                    <a:lnTo>
                      <a:pt x="211" y="414"/>
                    </a:lnTo>
                    <a:lnTo>
                      <a:pt x="213" y="414"/>
                    </a:lnTo>
                    <a:lnTo>
                      <a:pt x="213" y="412"/>
                    </a:lnTo>
                    <a:lnTo>
                      <a:pt x="217" y="410"/>
                    </a:lnTo>
                    <a:lnTo>
                      <a:pt x="219" y="410"/>
                    </a:lnTo>
                    <a:lnTo>
                      <a:pt x="221" y="410"/>
                    </a:lnTo>
                    <a:lnTo>
                      <a:pt x="223" y="410"/>
                    </a:lnTo>
                    <a:lnTo>
                      <a:pt x="221" y="412"/>
                    </a:lnTo>
                    <a:lnTo>
                      <a:pt x="219" y="414"/>
                    </a:lnTo>
                    <a:lnTo>
                      <a:pt x="221" y="414"/>
                    </a:lnTo>
                    <a:lnTo>
                      <a:pt x="223" y="416"/>
                    </a:lnTo>
                    <a:lnTo>
                      <a:pt x="223" y="418"/>
                    </a:lnTo>
                    <a:lnTo>
                      <a:pt x="219" y="420"/>
                    </a:lnTo>
                    <a:lnTo>
                      <a:pt x="217" y="420"/>
                    </a:lnTo>
                    <a:lnTo>
                      <a:pt x="215" y="420"/>
                    </a:lnTo>
                    <a:lnTo>
                      <a:pt x="215" y="422"/>
                    </a:lnTo>
                    <a:lnTo>
                      <a:pt x="215" y="424"/>
                    </a:lnTo>
                    <a:lnTo>
                      <a:pt x="215" y="422"/>
                    </a:lnTo>
                    <a:lnTo>
                      <a:pt x="215" y="420"/>
                    </a:lnTo>
                    <a:lnTo>
                      <a:pt x="219" y="420"/>
                    </a:lnTo>
                    <a:lnTo>
                      <a:pt x="221" y="420"/>
                    </a:lnTo>
                    <a:lnTo>
                      <a:pt x="223" y="418"/>
                    </a:lnTo>
                    <a:lnTo>
                      <a:pt x="223" y="416"/>
                    </a:lnTo>
                    <a:lnTo>
                      <a:pt x="223" y="414"/>
                    </a:lnTo>
                    <a:lnTo>
                      <a:pt x="225" y="414"/>
                    </a:lnTo>
                    <a:lnTo>
                      <a:pt x="225" y="412"/>
                    </a:lnTo>
                    <a:lnTo>
                      <a:pt x="229" y="412"/>
                    </a:lnTo>
                    <a:lnTo>
                      <a:pt x="231" y="414"/>
                    </a:lnTo>
                    <a:lnTo>
                      <a:pt x="233" y="414"/>
                    </a:lnTo>
                    <a:lnTo>
                      <a:pt x="237" y="414"/>
                    </a:lnTo>
                    <a:lnTo>
                      <a:pt x="241" y="416"/>
                    </a:lnTo>
                    <a:lnTo>
                      <a:pt x="243" y="416"/>
                    </a:lnTo>
                    <a:lnTo>
                      <a:pt x="246" y="416"/>
                    </a:lnTo>
                    <a:lnTo>
                      <a:pt x="248" y="416"/>
                    </a:lnTo>
                    <a:lnTo>
                      <a:pt x="248" y="418"/>
                    </a:lnTo>
                    <a:lnTo>
                      <a:pt x="250" y="418"/>
                    </a:lnTo>
                    <a:lnTo>
                      <a:pt x="250" y="416"/>
                    </a:lnTo>
                    <a:lnTo>
                      <a:pt x="248" y="414"/>
                    </a:lnTo>
                    <a:lnTo>
                      <a:pt x="250" y="414"/>
                    </a:lnTo>
                    <a:lnTo>
                      <a:pt x="254" y="416"/>
                    </a:lnTo>
                    <a:lnTo>
                      <a:pt x="256" y="416"/>
                    </a:lnTo>
                    <a:lnTo>
                      <a:pt x="260" y="416"/>
                    </a:lnTo>
                    <a:lnTo>
                      <a:pt x="262" y="418"/>
                    </a:lnTo>
                    <a:lnTo>
                      <a:pt x="268" y="420"/>
                    </a:lnTo>
                    <a:lnTo>
                      <a:pt x="270" y="422"/>
                    </a:lnTo>
                    <a:lnTo>
                      <a:pt x="272" y="422"/>
                    </a:lnTo>
                    <a:lnTo>
                      <a:pt x="279" y="426"/>
                    </a:lnTo>
                    <a:lnTo>
                      <a:pt x="281" y="428"/>
                    </a:lnTo>
                    <a:lnTo>
                      <a:pt x="283" y="428"/>
                    </a:lnTo>
                    <a:lnTo>
                      <a:pt x="287" y="430"/>
                    </a:lnTo>
                    <a:lnTo>
                      <a:pt x="289" y="430"/>
                    </a:lnTo>
                    <a:lnTo>
                      <a:pt x="289" y="432"/>
                    </a:lnTo>
                    <a:lnTo>
                      <a:pt x="291" y="432"/>
                    </a:lnTo>
                    <a:lnTo>
                      <a:pt x="295" y="434"/>
                    </a:lnTo>
                    <a:lnTo>
                      <a:pt x="295" y="436"/>
                    </a:lnTo>
                    <a:lnTo>
                      <a:pt x="301" y="438"/>
                    </a:lnTo>
                    <a:lnTo>
                      <a:pt x="301" y="439"/>
                    </a:lnTo>
                    <a:lnTo>
                      <a:pt x="301" y="441"/>
                    </a:lnTo>
                    <a:lnTo>
                      <a:pt x="303" y="441"/>
                    </a:lnTo>
                    <a:lnTo>
                      <a:pt x="305" y="441"/>
                    </a:lnTo>
                    <a:lnTo>
                      <a:pt x="303" y="441"/>
                    </a:lnTo>
                    <a:lnTo>
                      <a:pt x="303" y="439"/>
                    </a:lnTo>
                    <a:lnTo>
                      <a:pt x="305" y="439"/>
                    </a:lnTo>
                    <a:lnTo>
                      <a:pt x="311" y="441"/>
                    </a:lnTo>
                    <a:lnTo>
                      <a:pt x="311" y="443"/>
                    </a:lnTo>
                    <a:lnTo>
                      <a:pt x="312" y="445"/>
                    </a:lnTo>
                    <a:lnTo>
                      <a:pt x="314" y="445"/>
                    </a:lnTo>
                    <a:lnTo>
                      <a:pt x="318" y="447"/>
                    </a:lnTo>
                    <a:lnTo>
                      <a:pt x="318" y="449"/>
                    </a:lnTo>
                    <a:lnTo>
                      <a:pt x="320" y="449"/>
                    </a:lnTo>
                    <a:lnTo>
                      <a:pt x="322" y="449"/>
                    </a:lnTo>
                    <a:lnTo>
                      <a:pt x="324" y="449"/>
                    </a:lnTo>
                    <a:lnTo>
                      <a:pt x="324" y="447"/>
                    </a:lnTo>
                    <a:lnTo>
                      <a:pt x="322" y="445"/>
                    </a:lnTo>
                    <a:lnTo>
                      <a:pt x="324" y="445"/>
                    </a:lnTo>
                    <a:lnTo>
                      <a:pt x="326" y="447"/>
                    </a:lnTo>
                    <a:lnTo>
                      <a:pt x="326" y="449"/>
                    </a:lnTo>
                    <a:lnTo>
                      <a:pt x="328" y="449"/>
                    </a:lnTo>
                    <a:lnTo>
                      <a:pt x="330" y="451"/>
                    </a:lnTo>
                    <a:lnTo>
                      <a:pt x="332" y="453"/>
                    </a:lnTo>
                    <a:lnTo>
                      <a:pt x="334" y="455"/>
                    </a:lnTo>
                    <a:lnTo>
                      <a:pt x="332" y="455"/>
                    </a:lnTo>
                    <a:lnTo>
                      <a:pt x="334" y="457"/>
                    </a:lnTo>
                    <a:lnTo>
                      <a:pt x="336" y="457"/>
                    </a:lnTo>
                    <a:lnTo>
                      <a:pt x="338" y="457"/>
                    </a:lnTo>
                    <a:lnTo>
                      <a:pt x="340" y="459"/>
                    </a:lnTo>
                    <a:lnTo>
                      <a:pt x="342" y="457"/>
                    </a:lnTo>
                    <a:lnTo>
                      <a:pt x="344" y="459"/>
                    </a:lnTo>
                    <a:lnTo>
                      <a:pt x="344" y="461"/>
                    </a:lnTo>
                    <a:lnTo>
                      <a:pt x="344" y="465"/>
                    </a:lnTo>
                    <a:lnTo>
                      <a:pt x="345" y="465"/>
                    </a:lnTo>
                    <a:lnTo>
                      <a:pt x="345" y="467"/>
                    </a:lnTo>
                    <a:lnTo>
                      <a:pt x="345" y="469"/>
                    </a:lnTo>
                    <a:lnTo>
                      <a:pt x="345" y="471"/>
                    </a:lnTo>
                    <a:lnTo>
                      <a:pt x="345" y="472"/>
                    </a:lnTo>
                    <a:lnTo>
                      <a:pt x="347" y="472"/>
                    </a:lnTo>
                    <a:lnTo>
                      <a:pt x="349" y="472"/>
                    </a:lnTo>
                    <a:lnTo>
                      <a:pt x="349" y="474"/>
                    </a:lnTo>
                    <a:lnTo>
                      <a:pt x="347" y="478"/>
                    </a:lnTo>
                    <a:lnTo>
                      <a:pt x="347" y="480"/>
                    </a:lnTo>
                    <a:lnTo>
                      <a:pt x="347" y="482"/>
                    </a:lnTo>
                    <a:lnTo>
                      <a:pt x="345" y="484"/>
                    </a:lnTo>
                    <a:lnTo>
                      <a:pt x="344" y="484"/>
                    </a:lnTo>
                    <a:lnTo>
                      <a:pt x="342" y="486"/>
                    </a:lnTo>
                    <a:lnTo>
                      <a:pt x="340" y="488"/>
                    </a:lnTo>
                    <a:lnTo>
                      <a:pt x="338" y="490"/>
                    </a:lnTo>
                    <a:lnTo>
                      <a:pt x="336" y="492"/>
                    </a:lnTo>
                    <a:lnTo>
                      <a:pt x="334" y="494"/>
                    </a:lnTo>
                    <a:lnTo>
                      <a:pt x="332" y="494"/>
                    </a:lnTo>
                    <a:lnTo>
                      <a:pt x="330" y="496"/>
                    </a:lnTo>
                    <a:lnTo>
                      <a:pt x="328" y="498"/>
                    </a:lnTo>
                    <a:lnTo>
                      <a:pt x="324" y="498"/>
                    </a:lnTo>
                    <a:lnTo>
                      <a:pt x="320" y="500"/>
                    </a:lnTo>
                    <a:lnTo>
                      <a:pt x="316" y="502"/>
                    </a:lnTo>
                    <a:lnTo>
                      <a:pt x="314" y="502"/>
                    </a:lnTo>
                    <a:lnTo>
                      <a:pt x="312" y="502"/>
                    </a:lnTo>
                    <a:lnTo>
                      <a:pt x="311" y="502"/>
                    </a:lnTo>
                    <a:lnTo>
                      <a:pt x="309" y="502"/>
                    </a:lnTo>
                    <a:lnTo>
                      <a:pt x="309" y="504"/>
                    </a:lnTo>
                    <a:lnTo>
                      <a:pt x="305" y="504"/>
                    </a:lnTo>
                    <a:lnTo>
                      <a:pt x="303" y="504"/>
                    </a:lnTo>
                    <a:lnTo>
                      <a:pt x="299" y="504"/>
                    </a:lnTo>
                    <a:lnTo>
                      <a:pt x="295" y="502"/>
                    </a:lnTo>
                    <a:lnTo>
                      <a:pt x="293" y="502"/>
                    </a:lnTo>
                    <a:lnTo>
                      <a:pt x="289" y="502"/>
                    </a:lnTo>
                    <a:lnTo>
                      <a:pt x="287" y="500"/>
                    </a:lnTo>
                    <a:lnTo>
                      <a:pt x="285" y="500"/>
                    </a:lnTo>
                    <a:lnTo>
                      <a:pt x="283" y="498"/>
                    </a:lnTo>
                    <a:lnTo>
                      <a:pt x="281" y="498"/>
                    </a:lnTo>
                    <a:lnTo>
                      <a:pt x="279" y="498"/>
                    </a:lnTo>
                    <a:lnTo>
                      <a:pt x="278" y="498"/>
                    </a:lnTo>
                    <a:lnTo>
                      <a:pt x="276" y="498"/>
                    </a:lnTo>
                    <a:lnTo>
                      <a:pt x="274" y="498"/>
                    </a:lnTo>
                    <a:lnTo>
                      <a:pt x="272" y="498"/>
                    </a:lnTo>
                    <a:lnTo>
                      <a:pt x="268" y="496"/>
                    </a:lnTo>
                    <a:lnTo>
                      <a:pt x="266" y="496"/>
                    </a:lnTo>
                    <a:lnTo>
                      <a:pt x="262" y="496"/>
                    </a:lnTo>
                    <a:lnTo>
                      <a:pt x="258" y="494"/>
                    </a:lnTo>
                    <a:lnTo>
                      <a:pt x="256" y="494"/>
                    </a:lnTo>
                    <a:lnTo>
                      <a:pt x="254" y="494"/>
                    </a:lnTo>
                    <a:lnTo>
                      <a:pt x="252" y="494"/>
                    </a:lnTo>
                    <a:lnTo>
                      <a:pt x="248" y="492"/>
                    </a:lnTo>
                    <a:lnTo>
                      <a:pt x="248" y="490"/>
                    </a:lnTo>
                    <a:lnTo>
                      <a:pt x="246" y="490"/>
                    </a:lnTo>
                    <a:lnTo>
                      <a:pt x="244" y="488"/>
                    </a:lnTo>
                    <a:lnTo>
                      <a:pt x="243" y="488"/>
                    </a:lnTo>
                    <a:lnTo>
                      <a:pt x="243" y="490"/>
                    </a:lnTo>
                    <a:lnTo>
                      <a:pt x="241" y="490"/>
                    </a:lnTo>
                    <a:lnTo>
                      <a:pt x="239" y="490"/>
                    </a:lnTo>
                    <a:lnTo>
                      <a:pt x="237" y="490"/>
                    </a:lnTo>
                    <a:lnTo>
                      <a:pt x="237" y="488"/>
                    </a:lnTo>
                    <a:lnTo>
                      <a:pt x="235" y="486"/>
                    </a:lnTo>
                    <a:lnTo>
                      <a:pt x="233" y="486"/>
                    </a:lnTo>
                    <a:lnTo>
                      <a:pt x="229" y="486"/>
                    </a:lnTo>
                    <a:lnTo>
                      <a:pt x="227" y="486"/>
                    </a:lnTo>
                    <a:lnTo>
                      <a:pt x="227" y="484"/>
                    </a:lnTo>
                    <a:lnTo>
                      <a:pt x="223" y="482"/>
                    </a:lnTo>
                    <a:lnTo>
                      <a:pt x="223" y="484"/>
                    </a:lnTo>
                    <a:lnTo>
                      <a:pt x="225" y="484"/>
                    </a:lnTo>
                    <a:lnTo>
                      <a:pt x="223" y="486"/>
                    </a:lnTo>
                    <a:lnTo>
                      <a:pt x="219" y="484"/>
                    </a:lnTo>
                    <a:lnTo>
                      <a:pt x="217" y="482"/>
                    </a:lnTo>
                    <a:lnTo>
                      <a:pt x="215" y="482"/>
                    </a:lnTo>
                    <a:lnTo>
                      <a:pt x="213" y="480"/>
                    </a:lnTo>
                    <a:lnTo>
                      <a:pt x="211" y="478"/>
                    </a:lnTo>
                    <a:lnTo>
                      <a:pt x="211" y="476"/>
                    </a:lnTo>
                    <a:lnTo>
                      <a:pt x="210" y="474"/>
                    </a:lnTo>
                    <a:lnTo>
                      <a:pt x="208" y="474"/>
                    </a:lnTo>
                    <a:lnTo>
                      <a:pt x="206" y="474"/>
                    </a:lnTo>
                    <a:lnTo>
                      <a:pt x="204" y="472"/>
                    </a:lnTo>
                    <a:lnTo>
                      <a:pt x="202" y="474"/>
                    </a:lnTo>
                    <a:lnTo>
                      <a:pt x="200" y="474"/>
                    </a:lnTo>
                    <a:lnTo>
                      <a:pt x="198" y="474"/>
                    </a:lnTo>
                    <a:lnTo>
                      <a:pt x="198" y="472"/>
                    </a:lnTo>
                    <a:lnTo>
                      <a:pt x="196" y="472"/>
                    </a:lnTo>
                    <a:lnTo>
                      <a:pt x="196" y="474"/>
                    </a:lnTo>
                    <a:lnTo>
                      <a:pt x="198" y="474"/>
                    </a:lnTo>
                    <a:lnTo>
                      <a:pt x="200" y="474"/>
                    </a:lnTo>
                    <a:lnTo>
                      <a:pt x="202" y="474"/>
                    </a:lnTo>
                    <a:lnTo>
                      <a:pt x="204" y="476"/>
                    </a:lnTo>
                    <a:lnTo>
                      <a:pt x="206" y="476"/>
                    </a:lnTo>
                    <a:lnTo>
                      <a:pt x="208" y="476"/>
                    </a:lnTo>
                    <a:lnTo>
                      <a:pt x="208" y="478"/>
                    </a:lnTo>
                    <a:lnTo>
                      <a:pt x="208" y="480"/>
                    </a:lnTo>
                    <a:lnTo>
                      <a:pt x="210" y="482"/>
                    </a:lnTo>
                    <a:lnTo>
                      <a:pt x="211" y="484"/>
                    </a:lnTo>
                    <a:lnTo>
                      <a:pt x="213" y="484"/>
                    </a:lnTo>
                    <a:lnTo>
                      <a:pt x="211" y="486"/>
                    </a:lnTo>
                    <a:lnTo>
                      <a:pt x="213" y="486"/>
                    </a:lnTo>
                    <a:lnTo>
                      <a:pt x="215" y="486"/>
                    </a:lnTo>
                    <a:lnTo>
                      <a:pt x="217" y="486"/>
                    </a:lnTo>
                    <a:lnTo>
                      <a:pt x="219" y="488"/>
                    </a:lnTo>
                    <a:lnTo>
                      <a:pt x="217" y="488"/>
                    </a:lnTo>
                    <a:lnTo>
                      <a:pt x="215" y="488"/>
                    </a:lnTo>
                    <a:lnTo>
                      <a:pt x="213" y="488"/>
                    </a:lnTo>
                    <a:lnTo>
                      <a:pt x="211" y="488"/>
                    </a:lnTo>
                    <a:lnTo>
                      <a:pt x="211" y="490"/>
                    </a:lnTo>
                    <a:lnTo>
                      <a:pt x="215" y="490"/>
                    </a:lnTo>
                    <a:lnTo>
                      <a:pt x="217" y="488"/>
                    </a:lnTo>
                    <a:lnTo>
                      <a:pt x="219" y="488"/>
                    </a:lnTo>
                    <a:lnTo>
                      <a:pt x="221" y="488"/>
                    </a:lnTo>
                    <a:lnTo>
                      <a:pt x="223" y="490"/>
                    </a:lnTo>
                    <a:lnTo>
                      <a:pt x="221" y="490"/>
                    </a:lnTo>
                    <a:lnTo>
                      <a:pt x="219" y="490"/>
                    </a:lnTo>
                    <a:lnTo>
                      <a:pt x="217" y="490"/>
                    </a:lnTo>
                    <a:lnTo>
                      <a:pt x="215" y="490"/>
                    </a:lnTo>
                    <a:lnTo>
                      <a:pt x="213" y="490"/>
                    </a:lnTo>
                    <a:lnTo>
                      <a:pt x="215" y="492"/>
                    </a:lnTo>
                    <a:lnTo>
                      <a:pt x="217" y="492"/>
                    </a:lnTo>
                    <a:lnTo>
                      <a:pt x="217" y="490"/>
                    </a:lnTo>
                    <a:lnTo>
                      <a:pt x="219" y="490"/>
                    </a:lnTo>
                    <a:lnTo>
                      <a:pt x="219" y="492"/>
                    </a:lnTo>
                    <a:lnTo>
                      <a:pt x="221" y="492"/>
                    </a:lnTo>
                    <a:lnTo>
                      <a:pt x="223" y="492"/>
                    </a:lnTo>
                    <a:lnTo>
                      <a:pt x="225" y="492"/>
                    </a:lnTo>
                    <a:lnTo>
                      <a:pt x="225" y="494"/>
                    </a:lnTo>
                    <a:lnTo>
                      <a:pt x="223" y="494"/>
                    </a:lnTo>
                    <a:lnTo>
                      <a:pt x="221" y="496"/>
                    </a:lnTo>
                    <a:lnTo>
                      <a:pt x="219" y="496"/>
                    </a:lnTo>
                    <a:lnTo>
                      <a:pt x="223" y="496"/>
                    </a:lnTo>
                    <a:lnTo>
                      <a:pt x="225" y="496"/>
                    </a:lnTo>
                    <a:lnTo>
                      <a:pt x="227" y="498"/>
                    </a:lnTo>
                    <a:lnTo>
                      <a:pt x="229" y="498"/>
                    </a:lnTo>
                    <a:lnTo>
                      <a:pt x="233" y="498"/>
                    </a:lnTo>
                    <a:lnTo>
                      <a:pt x="233" y="500"/>
                    </a:lnTo>
                    <a:lnTo>
                      <a:pt x="237" y="500"/>
                    </a:lnTo>
                    <a:lnTo>
                      <a:pt x="237" y="502"/>
                    </a:lnTo>
                    <a:lnTo>
                      <a:pt x="239" y="502"/>
                    </a:lnTo>
                    <a:lnTo>
                      <a:pt x="243" y="505"/>
                    </a:lnTo>
                    <a:lnTo>
                      <a:pt x="244" y="507"/>
                    </a:lnTo>
                    <a:lnTo>
                      <a:pt x="246" y="511"/>
                    </a:lnTo>
                    <a:lnTo>
                      <a:pt x="244" y="513"/>
                    </a:lnTo>
                    <a:lnTo>
                      <a:pt x="244" y="511"/>
                    </a:lnTo>
                    <a:lnTo>
                      <a:pt x="243" y="511"/>
                    </a:lnTo>
                    <a:lnTo>
                      <a:pt x="241" y="509"/>
                    </a:lnTo>
                    <a:lnTo>
                      <a:pt x="241" y="511"/>
                    </a:lnTo>
                    <a:lnTo>
                      <a:pt x="243" y="515"/>
                    </a:lnTo>
                    <a:lnTo>
                      <a:pt x="241" y="519"/>
                    </a:lnTo>
                    <a:lnTo>
                      <a:pt x="239" y="519"/>
                    </a:lnTo>
                    <a:lnTo>
                      <a:pt x="237" y="519"/>
                    </a:lnTo>
                    <a:lnTo>
                      <a:pt x="237" y="521"/>
                    </a:lnTo>
                    <a:lnTo>
                      <a:pt x="239" y="523"/>
                    </a:lnTo>
                    <a:lnTo>
                      <a:pt x="239" y="525"/>
                    </a:lnTo>
                    <a:lnTo>
                      <a:pt x="241" y="525"/>
                    </a:lnTo>
                    <a:lnTo>
                      <a:pt x="241" y="527"/>
                    </a:lnTo>
                    <a:lnTo>
                      <a:pt x="241" y="529"/>
                    </a:lnTo>
                    <a:lnTo>
                      <a:pt x="243" y="529"/>
                    </a:lnTo>
                    <a:lnTo>
                      <a:pt x="243" y="531"/>
                    </a:lnTo>
                    <a:lnTo>
                      <a:pt x="243" y="533"/>
                    </a:lnTo>
                    <a:lnTo>
                      <a:pt x="244" y="533"/>
                    </a:lnTo>
                    <a:lnTo>
                      <a:pt x="246" y="535"/>
                    </a:lnTo>
                    <a:lnTo>
                      <a:pt x="246" y="540"/>
                    </a:lnTo>
                    <a:lnTo>
                      <a:pt x="244" y="542"/>
                    </a:lnTo>
                    <a:lnTo>
                      <a:pt x="243" y="542"/>
                    </a:lnTo>
                    <a:lnTo>
                      <a:pt x="244" y="544"/>
                    </a:lnTo>
                    <a:lnTo>
                      <a:pt x="246" y="544"/>
                    </a:lnTo>
                    <a:lnTo>
                      <a:pt x="248" y="546"/>
                    </a:lnTo>
                    <a:lnTo>
                      <a:pt x="252" y="548"/>
                    </a:lnTo>
                    <a:lnTo>
                      <a:pt x="254" y="548"/>
                    </a:lnTo>
                    <a:lnTo>
                      <a:pt x="256" y="548"/>
                    </a:lnTo>
                    <a:lnTo>
                      <a:pt x="256" y="546"/>
                    </a:lnTo>
                    <a:lnTo>
                      <a:pt x="260" y="548"/>
                    </a:lnTo>
                    <a:lnTo>
                      <a:pt x="260" y="550"/>
                    </a:lnTo>
                    <a:lnTo>
                      <a:pt x="262" y="552"/>
                    </a:lnTo>
                    <a:lnTo>
                      <a:pt x="264" y="550"/>
                    </a:lnTo>
                    <a:lnTo>
                      <a:pt x="268" y="554"/>
                    </a:lnTo>
                    <a:lnTo>
                      <a:pt x="268" y="556"/>
                    </a:lnTo>
                    <a:lnTo>
                      <a:pt x="270" y="558"/>
                    </a:lnTo>
                    <a:lnTo>
                      <a:pt x="272" y="558"/>
                    </a:lnTo>
                    <a:lnTo>
                      <a:pt x="276" y="558"/>
                    </a:lnTo>
                    <a:lnTo>
                      <a:pt x="276" y="560"/>
                    </a:lnTo>
                    <a:lnTo>
                      <a:pt x="278" y="560"/>
                    </a:lnTo>
                    <a:lnTo>
                      <a:pt x="279" y="560"/>
                    </a:lnTo>
                    <a:lnTo>
                      <a:pt x="281" y="560"/>
                    </a:lnTo>
                    <a:lnTo>
                      <a:pt x="283" y="560"/>
                    </a:lnTo>
                    <a:lnTo>
                      <a:pt x="283" y="562"/>
                    </a:lnTo>
                    <a:lnTo>
                      <a:pt x="285" y="562"/>
                    </a:lnTo>
                    <a:lnTo>
                      <a:pt x="287" y="562"/>
                    </a:lnTo>
                    <a:lnTo>
                      <a:pt x="287" y="560"/>
                    </a:lnTo>
                    <a:lnTo>
                      <a:pt x="289" y="558"/>
                    </a:lnTo>
                    <a:lnTo>
                      <a:pt x="291" y="560"/>
                    </a:lnTo>
                    <a:lnTo>
                      <a:pt x="293" y="560"/>
                    </a:lnTo>
                    <a:lnTo>
                      <a:pt x="293" y="558"/>
                    </a:lnTo>
                    <a:lnTo>
                      <a:pt x="295" y="558"/>
                    </a:lnTo>
                    <a:lnTo>
                      <a:pt x="295" y="556"/>
                    </a:lnTo>
                    <a:lnTo>
                      <a:pt x="297" y="556"/>
                    </a:lnTo>
                    <a:lnTo>
                      <a:pt x="295" y="554"/>
                    </a:lnTo>
                    <a:lnTo>
                      <a:pt x="295" y="552"/>
                    </a:lnTo>
                    <a:lnTo>
                      <a:pt x="293" y="552"/>
                    </a:lnTo>
                    <a:lnTo>
                      <a:pt x="293" y="550"/>
                    </a:lnTo>
                    <a:lnTo>
                      <a:pt x="295" y="548"/>
                    </a:lnTo>
                    <a:lnTo>
                      <a:pt x="293" y="548"/>
                    </a:lnTo>
                    <a:lnTo>
                      <a:pt x="291" y="546"/>
                    </a:lnTo>
                    <a:lnTo>
                      <a:pt x="289" y="546"/>
                    </a:lnTo>
                    <a:lnTo>
                      <a:pt x="287" y="546"/>
                    </a:lnTo>
                    <a:lnTo>
                      <a:pt x="285" y="548"/>
                    </a:lnTo>
                    <a:lnTo>
                      <a:pt x="283" y="548"/>
                    </a:lnTo>
                    <a:lnTo>
                      <a:pt x="281" y="546"/>
                    </a:lnTo>
                    <a:lnTo>
                      <a:pt x="279" y="544"/>
                    </a:lnTo>
                    <a:lnTo>
                      <a:pt x="278" y="542"/>
                    </a:lnTo>
                    <a:lnTo>
                      <a:pt x="278" y="540"/>
                    </a:lnTo>
                    <a:lnTo>
                      <a:pt x="276" y="539"/>
                    </a:lnTo>
                    <a:lnTo>
                      <a:pt x="274" y="539"/>
                    </a:lnTo>
                    <a:lnTo>
                      <a:pt x="272" y="539"/>
                    </a:lnTo>
                    <a:lnTo>
                      <a:pt x="270" y="535"/>
                    </a:lnTo>
                    <a:lnTo>
                      <a:pt x="270" y="533"/>
                    </a:lnTo>
                    <a:lnTo>
                      <a:pt x="272" y="533"/>
                    </a:lnTo>
                    <a:lnTo>
                      <a:pt x="274" y="533"/>
                    </a:lnTo>
                    <a:lnTo>
                      <a:pt x="276" y="531"/>
                    </a:lnTo>
                    <a:lnTo>
                      <a:pt x="278" y="529"/>
                    </a:lnTo>
                    <a:lnTo>
                      <a:pt x="276" y="527"/>
                    </a:lnTo>
                    <a:lnTo>
                      <a:pt x="279" y="525"/>
                    </a:lnTo>
                    <a:lnTo>
                      <a:pt x="281" y="525"/>
                    </a:lnTo>
                    <a:lnTo>
                      <a:pt x="285" y="527"/>
                    </a:lnTo>
                    <a:lnTo>
                      <a:pt x="287" y="527"/>
                    </a:lnTo>
                    <a:lnTo>
                      <a:pt x="289" y="529"/>
                    </a:lnTo>
                    <a:lnTo>
                      <a:pt x="291" y="531"/>
                    </a:lnTo>
                    <a:lnTo>
                      <a:pt x="291" y="533"/>
                    </a:lnTo>
                    <a:lnTo>
                      <a:pt x="293" y="535"/>
                    </a:lnTo>
                    <a:lnTo>
                      <a:pt x="295" y="535"/>
                    </a:lnTo>
                    <a:lnTo>
                      <a:pt x="297" y="535"/>
                    </a:lnTo>
                    <a:lnTo>
                      <a:pt x="299" y="535"/>
                    </a:lnTo>
                    <a:lnTo>
                      <a:pt x="301" y="535"/>
                    </a:lnTo>
                    <a:lnTo>
                      <a:pt x="301" y="537"/>
                    </a:lnTo>
                    <a:lnTo>
                      <a:pt x="299" y="537"/>
                    </a:lnTo>
                    <a:lnTo>
                      <a:pt x="297" y="537"/>
                    </a:lnTo>
                    <a:lnTo>
                      <a:pt x="295" y="537"/>
                    </a:lnTo>
                    <a:lnTo>
                      <a:pt x="295" y="540"/>
                    </a:lnTo>
                    <a:lnTo>
                      <a:pt x="297" y="540"/>
                    </a:lnTo>
                    <a:lnTo>
                      <a:pt x="297" y="539"/>
                    </a:lnTo>
                    <a:lnTo>
                      <a:pt x="301" y="537"/>
                    </a:lnTo>
                    <a:lnTo>
                      <a:pt x="303" y="537"/>
                    </a:lnTo>
                    <a:lnTo>
                      <a:pt x="305" y="537"/>
                    </a:lnTo>
                    <a:lnTo>
                      <a:pt x="307" y="537"/>
                    </a:lnTo>
                    <a:lnTo>
                      <a:pt x="309" y="537"/>
                    </a:lnTo>
                    <a:lnTo>
                      <a:pt x="311" y="539"/>
                    </a:lnTo>
                    <a:lnTo>
                      <a:pt x="314" y="540"/>
                    </a:lnTo>
                    <a:lnTo>
                      <a:pt x="316" y="540"/>
                    </a:lnTo>
                    <a:lnTo>
                      <a:pt x="318" y="542"/>
                    </a:lnTo>
                    <a:lnTo>
                      <a:pt x="320" y="542"/>
                    </a:lnTo>
                    <a:lnTo>
                      <a:pt x="322" y="542"/>
                    </a:lnTo>
                    <a:lnTo>
                      <a:pt x="326" y="540"/>
                    </a:lnTo>
                    <a:lnTo>
                      <a:pt x="324" y="540"/>
                    </a:lnTo>
                    <a:lnTo>
                      <a:pt x="324" y="542"/>
                    </a:lnTo>
                    <a:lnTo>
                      <a:pt x="324" y="540"/>
                    </a:lnTo>
                    <a:lnTo>
                      <a:pt x="328" y="540"/>
                    </a:lnTo>
                    <a:lnTo>
                      <a:pt x="330" y="542"/>
                    </a:lnTo>
                    <a:lnTo>
                      <a:pt x="334" y="542"/>
                    </a:lnTo>
                    <a:lnTo>
                      <a:pt x="336" y="542"/>
                    </a:lnTo>
                    <a:lnTo>
                      <a:pt x="334" y="540"/>
                    </a:lnTo>
                    <a:lnTo>
                      <a:pt x="334" y="539"/>
                    </a:lnTo>
                    <a:lnTo>
                      <a:pt x="334" y="537"/>
                    </a:lnTo>
                    <a:lnTo>
                      <a:pt x="334" y="535"/>
                    </a:lnTo>
                    <a:lnTo>
                      <a:pt x="334" y="533"/>
                    </a:lnTo>
                    <a:lnTo>
                      <a:pt x="332" y="531"/>
                    </a:lnTo>
                    <a:lnTo>
                      <a:pt x="330" y="531"/>
                    </a:lnTo>
                    <a:lnTo>
                      <a:pt x="330" y="529"/>
                    </a:lnTo>
                    <a:lnTo>
                      <a:pt x="328" y="529"/>
                    </a:lnTo>
                    <a:lnTo>
                      <a:pt x="328" y="527"/>
                    </a:lnTo>
                    <a:lnTo>
                      <a:pt x="326" y="525"/>
                    </a:lnTo>
                    <a:lnTo>
                      <a:pt x="324" y="523"/>
                    </a:lnTo>
                    <a:lnTo>
                      <a:pt x="322" y="521"/>
                    </a:lnTo>
                    <a:lnTo>
                      <a:pt x="322" y="519"/>
                    </a:lnTo>
                    <a:lnTo>
                      <a:pt x="322" y="517"/>
                    </a:lnTo>
                    <a:lnTo>
                      <a:pt x="324" y="515"/>
                    </a:lnTo>
                    <a:lnTo>
                      <a:pt x="326" y="515"/>
                    </a:lnTo>
                    <a:lnTo>
                      <a:pt x="326" y="513"/>
                    </a:lnTo>
                    <a:lnTo>
                      <a:pt x="328" y="513"/>
                    </a:lnTo>
                    <a:lnTo>
                      <a:pt x="330" y="513"/>
                    </a:lnTo>
                    <a:lnTo>
                      <a:pt x="334" y="511"/>
                    </a:lnTo>
                    <a:lnTo>
                      <a:pt x="334" y="509"/>
                    </a:lnTo>
                    <a:lnTo>
                      <a:pt x="336" y="509"/>
                    </a:lnTo>
                    <a:lnTo>
                      <a:pt x="336" y="507"/>
                    </a:lnTo>
                    <a:lnTo>
                      <a:pt x="338" y="505"/>
                    </a:lnTo>
                    <a:lnTo>
                      <a:pt x="340" y="505"/>
                    </a:lnTo>
                    <a:lnTo>
                      <a:pt x="342" y="505"/>
                    </a:lnTo>
                    <a:lnTo>
                      <a:pt x="344" y="505"/>
                    </a:lnTo>
                    <a:lnTo>
                      <a:pt x="345" y="504"/>
                    </a:lnTo>
                    <a:lnTo>
                      <a:pt x="347" y="504"/>
                    </a:lnTo>
                    <a:lnTo>
                      <a:pt x="349" y="504"/>
                    </a:lnTo>
                    <a:lnTo>
                      <a:pt x="349" y="502"/>
                    </a:lnTo>
                    <a:lnTo>
                      <a:pt x="353" y="500"/>
                    </a:lnTo>
                    <a:lnTo>
                      <a:pt x="355" y="498"/>
                    </a:lnTo>
                    <a:lnTo>
                      <a:pt x="357" y="498"/>
                    </a:lnTo>
                    <a:lnTo>
                      <a:pt x="357" y="496"/>
                    </a:lnTo>
                    <a:lnTo>
                      <a:pt x="359" y="494"/>
                    </a:lnTo>
                    <a:lnTo>
                      <a:pt x="361" y="492"/>
                    </a:lnTo>
                    <a:lnTo>
                      <a:pt x="361" y="490"/>
                    </a:lnTo>
                    <a:lnTo>
                      <a:pt x="363" y="490"/>
                    </a:lnTo>
                    <a:lnTo>
                      <a:pt x="365" y="492"/>
                    </a:lnTo>
                    <a:lnTo>
                      <a:pt x="369" y="492"/>
                    </a:lnTo>
                    <a:lnTo>
                      <a:pt x="371" y="494"/>
                    </a:lnTo>
                    <a:lnTo>
                      <a:pt x="373" y="494"/>
                    </a:lnTo>
                    <a:lnTo>
                      <a:pt x="375" y="494"/>
                    </a:lnTo>
                    <a:lnTo>
                      <a:pt x="377" y="494"/>
                    </a:lnTo>
                    <a:lnTo>
                      <a:pt x="379" y="494"/>
                    </a:lnTo>
                    <a:lnTo>
                      <a:pt x="380" y="494"/>
                    </a:lnTo>
                    <a:lnTo>
                      <a:pt x="382" y="496"/>
                    </a:lnTo>
                    <a:lnTo>
                      <a:pt x="384" y="496"/>
                    </a:lnTo>
                    <a:lnTo>
                      <a:pt x="386" y="498"/>
                    </a:lnTo>
                    <a:lnTo>
                      <a:pt x="386" y="500"/>
                    </a:lnTo>
                    <a:lnTo>
                      <a:pt x="384" y="500"/>
                    </a:lnTo>
                    <a:lnTo>
                      <a:pt x="382" y="500"/>
                    </a:lnTo>
                    <a:lnTo>
                      <a:pt x="380" y="502"/>
                    </a:lnTo>
                    <a:lnTo>
                      <a:pt x="380" y="504"/>
                    </a:lnTo>
                    <a:lnTo>
                      <a:pt x="384" y="505"/>
                    </a:lnTo>
                    <a:lnTo>
                      <a:pt x="384" y="504"/>
                    </a:lnTo>
                    <a:lnTo>
                      <a:pt x="382" y="504"/>
                    </a:lnTo>
                    <a:lnTo>
                      <a:pt x="380" y="504"/>
                    </a:lnTo>
                    <a:lnTo>
                      <a:pt x="382" y="502"/>
                    </a:lnTo>
                    <a:lnTo>
                      <a:pt x="386" y="500"/>
                    </a:lnTo>
                    <a:lnTo>
                      <a:pt x="388" y="500"/>
                    </a:lnTo>
                    <a:lnTo>
                      <a:pt x="390" y="502"/>
                    </a:lnTo>
                    <a:lnTo>
                      <a:pt x="392" y="502"/>
                    </a:lnTo>
                    <a:lnTo>
                      <a:pt x="392" y="504"/>
                    </a:lnTo>
                    <a:lnTo>
                      <a:pt x="392" y="505"/>
                    </a:lnTo>
                    <a:lnTo>
                      <a:pt x="394" y="507"/>
                    </a:lnTo>
                    <a:lnTo>
                      <a:pt x="394" y="504"/>
                    </a:lnTo>
                    <a:lnTo>
                      <a:pt x="392" y="502"/>
                    </a:lnTo>
                    <a:lnTo>
                      <a:pt x="392" y="500"/>
                    </a:lnTo>
                    <a:lnTo>
                      <a:pt x="392" y="498"/>
                    </a:lnTo>
                    <a:lnTo>
                      <a:pt x="394" y="496"/>
                    </a:lnTo>
                    <a:lnTo>
                      <a:pt x="394" y="494"/>
                    </a:lnTo>
                    <a:lnTo>
                      <a:pt x="396" y="492"/>
                    </a:lnTo>
                    <a:lnTo>
                      <a:pt x="398" y="492"/>
                    </a:lnTo>
                    <a:lnTo>
                      <a:pt x="398" y="488"/>
                    </a:lnTo>
                    <a:lnTo>
                      <a:pt x="400" y="486"/>
                    </a:lnTo>
                    <a:lnTo>
                      <a:pt x="398" y="486"/>
                    </a:lnTo>
                    <a:lnTo>
                      <a:pt x="398" y="484"/>
                    </a:lnTo>
                    <a:lnTo>
                      <a:pt x="398" y="482"/>
                    </a:lnTo>
                    <a:lnTo>
                      <a:pt x="400" y="482"/>
                    </a:lnTo>
                    <a:lnTo>
                      <a:pt x="400" y="480"/>
                    </a:lnTo>
                    <a:lnTo>
                      <a:pt x="400" y="478"/>
                    </a:lnTo>
                    <a:lnTo>
                      <a:pt x="398" y="478"/>
                    </a:lnTo>
                    <a:lnTo>
                      <a:pt x="396" y="476"/>
                    </a:lnTo>
                    <a:lnTo>
                      <a:pt x="396" y="474"/>
                    </a:lnTo>
                    <a:lnTo>
                      <a:pt x="394" y="474"/>
                    </a:lnTo>
                    <a:lnTo>
                      <a:pt x="394" y="472"/>
                    </a:lnTo>
                    <a:lnTo>
                      <a:pt x="392" y="472"/>
                    </a:lnTo>
                    <a:lnTo>
                      <a:pt x="390" y="472"/>
                    </a:lnTo>
                    <a:lnTo>
                      <a:pt x="390" y="474"/>
                    </a:lnTo>
                    <a:lnTo>
                      <a:pt x="388" y="472"/>
                    </a:lnTo>
                    <a:lnTo>
                      <a:pt x="386" y="471"/>
                    </a:lnTo>
                    <a:lnTo>
                      <a:pt x="386" y="469"/>
                    </a:lnTo>
                    <a:lnTo>
                      <a:pt x="388" y="469"/>
                    </a:lnTo>
                    <a:lnTo>
                      <a:pt x="388" y="467"/>
                    </a:lnTo>
                    <a:lnTo>
                      <a:pt x="388" y="465"/>
                    </a:lnTo>
                    <a:lnTo>
                      <a:pt x="390" y="463"/>
                    </a:lnTo>
                    <a:lnTo>
                      <a:pt x="392" y="459"/>
                    </a:lnTo>
                    <a:lnTo>
                      <a:pt x="394" y="457"/>
                    </a:lnTo>
                    <a:lnTo>
                      <a:pt x="394" y="455"/>
                    </a:lnTo>
                    <a:lnTo>
                      <a:pt x="392" y="455"/>
                    </a:lnTo>
                    <a:lnTo>
                      <a:pt x="392" y="453"/>
                    </a:lnTo>
                    <a:lnTo>
                      <a:pt x="394" y="453"/>
                    </a:lnTo>
                    <a:lnTo>
                      <a:pt x="396" y="453"/>
                    </a:lnTo>
                    <a:lnTo>
                      <a:pt x="394" y="453"/>
                    </a:lnTo>
                    <a:lnTo>
                      <a:pt x="394" y="451"/>
                    </a:lnTo>
                    <a:lnTo>
                      <a:pt x="394" y="447"/>
                    </a:lnTo>
                    <a:lnTo>
                      <a:pt x="394" y="445"/>
                    </a:lnTo>
                    <a:lnTo>
                      <a:pt x="396" y="443"/>
                    </a:lnTo>
                    <a:lnTo>
                      <a:pt x="394" y="441"/>
                    </a:lnTo>
                    <a:lnTo>
                      <a:pt x="392" y="439"/>
                    </a:lnTo>
                    <a:lnTo>
                      <a:pt x="390" y="439"/>
                    </a:lnTo>
                    <a:lnTo>
                      <a:pt x="388" y="438"/>
                    </a:lnTo>
                    <a:lnTo>
                      <a:pt x="386" y="438"/>
                    </a:lnTo>
                    <a:lnTo>
                      <a:pt x="384" y="436"/>
                    </a:lnTo>
                    <a:lnTo>
                      <a:pt x="380" y="434"/>
                    </a:lnTo>
                    <a:lnTo>
                      <a:pt x="380" y="432"/>
                    </a:lnTo>
                    <a:lnTo>
                      <a:pt x="379" y="432"/>
                    </a:lnTo>
                    <a:lnTo>
                      <a:pt x="380" y="432"/>
                    </a:lnTo>
                    <a:lnTo>
                      <a:pt x="382" y="432"/>
                    </a:lnTo>
                    <a:lnTo>
                      <a:pt x="386" y="434"/>
                    </a:lnTo>
                    <a:lnTo>
                      <a:pt x="388" y="434"/>
                    </a:lnTo>
                    <a:lnTo>
                      <a:pt x="390" y="436"/>
                    </a:lnTo>
                    <a:lnTo>
                      <a:pt x="392" y="436"/>
                    </a:lnTo>
                    <a:lnTo>
                      <a:pt x="394" y="436"/>
                    </a:lnTo>
                    <a:lnTo>
                      <a:pt x="400" y="436"/>
                    </a:lnTo>
                    <a:lnTo>
                      <a:pt x="402" y="436"/>
                    </a:lnTo>
                    <a:lnTo>
                      <a:pt x="404" y="436"/>
                    </a:lnTo>
                    <a:lnTo>
                      <a:pt x="404" y="434"/>
                    </a:lnTo>
                    <a:lnTo>
                      <a:pt x="406" y="434"/>
                    </a:lnTo>
                    <a:lnTo>
                      <a:pt x="410" y="434"/>
                    </a:lnTo>
                    <a:lnTo>
                      <a:pt x="412" y="434"/>
                    </a:lnTo>
                    <a:lnTo>
                      <a:pt x="413" y="436"/>
                    </a:lnTo>
                    <a:lnTo>
                      <a:pt x="415" y="436"/>
                    </a:lnTo>
                    <a:lnTo>
                      <a:pt x="421" y="438"/>
                    </a:lnTo>
                    <a:lnTo>
                      <a:pt x="423" y="438"/>
                    </a:lnTo>
                    <a:lnTo>
                      <a:pt x="423" y="439"/>
                    </a:lnTo>
                    <a:lnTo>
                      <a:pt x="423" y="441"/>
                    </a:lnTo>
                    <a:lnTo>
                      <a:pt x="427" y="445"/>
                    </a:lnTo>
                    <a:lnTo>
                      <a:pt x="429" y="445"/>
                    </a:lnTo>
                    <a:lnTo>
                      <a:pt x="431" y="445"/>
                    </a:lnTo>
                    <a:lnTo>
                      <a:pt x="431" y="447"/>
                    </a:lnTo>
                    <a:lnTo>
                      <a:pt x="433" y="447"/>
                    </a:lnTo>
                    <a:lnTo>
                      <a:pt x="433" y="449"/>
                    </a:lnTo>
                    <a:lnTo>
                      <a:pt x="433" y="451"/>
                    </a:lnTo>
                    <a:lnTo>
                      <a:pt x="435" y="453"/>
                    </a:lnTo>
                    <a:lnTo>
                      <a:pt x="435" y="455"/>
                    </a:lnTo>
                    <a:lnTo>
                      <a:pt x="433" y="455"/>
                    </a:lnTo>
                    <a:lnTo>
                      <a:pt x="429" y="455"/>
                    </a:lnTo>
                    <a:lnTo>
                      <a:pt x="427" y="455"/>
                    </a:lnTo>
                    <a:lnTo>
                      <a:pt x="425" y="457"/>
                    </a:lnTo>
                    <a:lnTo>
                      <a:pt x="421" y="457"/>
                    </a:lnTo>
                    <a:lnTo>
                      <a:pt x="419" y="457"/>
                    </a:lnTo>
                    <a:lnTo>
                      <a:pt x="417" y="457"/>
                    </a:lnTo>
                    <a:lnTo>
                      <a:pt x="415" y="457"/>
                    </a:lnTo>
                    <a:lnTo>
                      <a:pt x="413" y="457"/>
                    </a:lnTo>
                    <a:lnTo>
                      <a:pt x="412" y="459"/>
                    </a:lnTo>
                    <a:lnTo>
                      <a:pt x="413" y="459"/>
                    </a:lnTo>
                    <a:lnTo>
                      <a:pt x="413" y="461"/>
                    </a:lnTo>
                    <a:lnTo>
                      <a:pt x="412" y="463"/>
                    </a:lnTo>
                    <a:lnTo>
                      <a:pt x="410" y="463"/>
                    </a:lnTo>
                    <a:lnTo>
                      <a:pt x="408" y="463"/>
                    </a:lnTo>
                    <a:lnTo>
                      <a:pt x="408" y="465"/>
                    </a:lnTo>
                    <a:lnTo>
                      <a:pt x="406" y="465"/>
                    </a:lnTo>
                    <a:lnTo>
                      <a:pt x="406" y="467"/>
                    </a:lnTo>
                    <a:lnTo>
                      <a:pt x="406" y="469"/>
                    </a:lnTo>
                    <a:lnTo>
                      <a:pt x="408" y="469"/>
                    </a:lnTo>
                    <a:lnTo>
                      <a:pt x="410" y="471"/>
                    </a:lnTo>
                    <a:lnTo>
                      <a:pt x="413" y="472"/>
                    </a:lnTo>
                    <a:lnTo>
                      <a:pt x="415" y="472"/>
                    </a:lnTo>
                    <a:lnTo>
                      <a:pt x="417" y="472"/>
                    </a:lnTo>
                    <a:lnTo>
                      <a:pt x="417" y="474"/>
                    </a:lnTo>
                    <a:lnTo>
                      <a:pt x="417" y="476"/>
                    </a:lnTo>
                    <a:lnTo>
                      <a:pt x="419" y="476"/>
                    </a:lnTo>
                    <a:lnTo>
                      <a:pt x="419" y="478"/>
                    </a:lnTo>
                    <a:lnTo>
                      <a:pt x="421" y="480"/>
                    </a:lnTo>
                    <a:lnTo>
                      <a:pt x="423" y="482"/>
                    </a:lnTo>
                    <a:lnTo>
                      <a:pt x="427" y="482"/>
                    </a:lnTo>
                    <a:lnTo>
                      <a:pt x="429" y="482"/>
                    </a:lnTo>
                    <a:lnTo>
                      <a:pt x="431" y="482"/>
                    </a:lnTo>
                    <a:lnTo>
                      <a:pt x="431" y="480"/>
                    </a:lnTo>
                    <a:lnTo>
                      <a:pt x="433" y="482"/>
                    </a:lnTo>
                    <a:lnTo>
                      <a:pt x="431" y="482"/>
                    </a:lnTo>
                    <a:lnTo>
                      <a:pt x="429" y="484"/>
                    </a:lnTo>
                    <a:lnTo>
                      <a:pt x="431" y="484"/>
                    </a:lnTo>
                    <a:lnTo>
                      <a:pt x="433" y="484"/>
                    </a:lnTo>
                    <a:lnTo>
                      <a:pt x="433" y="482"/>
                    </a:lnTo>
                    <a:lnTo>
                      <a:pt x="435" y="482"/>
                    </a:lnTo>
                    <a:lnTo>
                      <a:pt x="439" y="482"/>
                    </a:lnTo>
                    <a:lnTo>
                      <a:pt x="441" y="482"/>
                    </a:lnTo>
                    <a:lnTo>
                      <a:pt x="443" y="480"/>
                    </a:lnTo>
                    <a:lnTo>
                      <a:pt x="445" y="480"/>
                    </a:lnTo>
                    <a:lnTo>
                      <a:pt x="447" y="480"/>
                    </a:lnTo>
                    <a:lnTo>
                      <a:pt x="448" y="480"/>
                    </a:lnTo>
                    <a:lnTo>
                      <a:pt x="450" y="478"/>
                    </a:lnTo>
                    <a:lnTo>
                      <a:pt x="452" y="476"/>
                    </a:lnTo>
                    <a:lnTo>
                      <a:pt x="452" y="474"/>
                    </a:lnTo>
                    <a:lnTo>
                      <a:pt x="450" y="474"/>
                    </a:lnTo>
                    <a:lnTo>
                      <a:pt x="450" y="472"/>
                    </a:lnTo>
                    <a:lnTo>
                      <a:pt x="452" y="469"/>
                    </a:lnTo>
                    <a:lnTo>
                      <a:pt x="454" y="467"/>
                    </a:lnTo>
                    <a:lnTo>
                      <a:pt x="454" y="465"/>
                    </a:lnTo>
                    <a:lnTo>
                      <a:pt x="452" y="463"/>
                    </a:lnTo>
                    <a:lnTo>
                      <a:pt x="452" y="461"/>
                    </a:lnTo>
                    <a:lnTo>
                      <a:pt x="454" y="461"/>
                    </a:lnTo>
                    <a:lnTo>
                      <a:pt x="456" y="461"/>
                    </a:lnTo>
                    <a:lnTo>
                      <a:pt x="458" y="461"/>
                    </a:lnTo>
                    <a:lnTo>
                      <a:pt x="460" y="459"/>
                    </a:lnTo>
                    <a:lnTo>
                      <a:pt x="462" y="459"/>
                    </a:lnTo>
                    <a:lnTo>
                      <a:pt x="464" y="459"/>
                    </a:lnTo>
                    <a:lnTo>
                      <a:pt x="466" y="459"/>
                    </a:lnTo>
                    <a:lnTo>
                      <a:pt x="470" y="459"/>
                    </a:lnTo>
                    <a:lnTo>
                      <a:pt x="472" y="461"/>
                    </a:lnTo>
                    <a:lnTo>
                      <a:pt x="474" y="461"/>
                    </a:lnTo>
                    <a:lnTo>
                      <a:pt x="472" y="459"/>
                    </a:lnTo>
                    <a:lnTo>
                      <a:pt x="470" y="459"/>
                    </a:lnTo>
                    <a:lnTo>
                      <a:pt x="468" y="455"/>
                    </a:lnTo>
                    <a:lnTo>
                      <a:pt x="468" y="453"/>
                    </a:lnTo>
                    <a:lnTo>
                      <a:pt x="466" y="453"/>
                    </a:lnTo>
                    <a:lnTo>
                      <a:pt x="468" y="453"/>
                    </a:lnTo>
                    <a:lnTo>
                      <a:pt x="468" y="455"/>
                    </a:lnTo>
                    <a:lnTo>
                      <a:pt x="470" y="455"/>
                    </a:lnTo>
                    <a:lnTo>
                      <a:pt x="472" y="455"/>
                    </a:lnTo>
                    <a:lnTo>
                      <a:pt x="474" y="455"/>
                    </a:lnTo>
                    <a:lnTo>
                      <a:pt x="476" y="455"/>
                    </a:lnTo>
                    <a:lnTo>
                      <a:pt x="476" y="453"/>
                    </a:lnTo>
                    <a:lnTo>
                      <a:pt x="481" y="451"/>
                    </a:lnTo>
                    <a:lnTo>
                      <a:pt x="483" y="451"/>
                    </a:lnTo>
                    <a:lnTo>
                      <a:pt x="483" y="449"/>
                    </a:lnTo>
                    <a:lnTo>
                      <a:pt x="485" y="449"/>
                    </a:lnTo>
                    <a:lnTo>
                      <a:pt x="487" y="449"/>
                    </a:lnTo>
                    <a:lnTo>
                      <a:pt x="487" y="447"/>
                    </a:lnTo>
                    <a:lnTo>
                      <a:pt x="487" y="449"/>
                    </a:lnTo>
                    <a:lnTo>
                      <a:pt x="485" y="449"/>
                    </a:lnTo>
                    <a:lnTo>
                      <a:pt x="487" y="449"/>
                    </a:lnTo>
                    <a:lnTo>
                      <a:pt x="489" y="447"/>
                    </a:lnTo>
                    <a:lnTo>
                      <a:pt x="491" y="445"/>
                    </a:lnTo>
                    <a:lnTo>
                      <a:pt x="493" y="445"/>
                    </a:lnTo>
                    <a:lnTo>
                      <a:pt x="495" y="443"/>
                    </a:lnTo>
                    <a:lnTo>
                      <a:pt x="497" y="443"/>
                    </a:lnTo>
                    <a:lnTo>
                      <a:pt x="499" y="441"/>
                    </a:lnTo>
                    <a:lnTo>
                      <a:pt x="501" y="439"/>
                    </a:lnTo>
                    <a:lnTo>
                      <a:pt x="501" y="441"/>
                    </a:lnTo>
                    <a:lnTo>
                      <a:pt x="503" y="441"/>
                    </a:lnTo>
                    <a:lnTo>
                      <a:pt x="505" y="441"/>
                    </a:lnTo>
                    <a:lnTo>
                      <a:pt x="513" y="439"/>
                    </a:lnTo>
                    <a:lnTo>
                      <a:pt x="513" y="438"/>
                    </a:lnTo>
                    <a:lnTo>
                      <a:pt x="514" y="438"/>
                    </a:lnTo>
                    <a:lnTo>
                      <a:pt x="516" y="438"/>
                    </a:lnTo>
                    <a:lnTo>
                      <a:pt x="520" y="436"/>
                    </a:lnTo>
                    <a:lnTo>
                      <a:pt x="522" y="436"/>
                    </a:lnTo>
                    <a:lnTo>
                      <a:pt x="524" y="438"/>
                    </a:lnTo>
                    <a:lnTo>
                      <a:pt x="526" y="438"/>
                    </a:lnTo>
                    <a:lnTo>
                      <a:pt x="524" y="439"/>
                    </a:lnTo>
                    <a:lnTo>
                      <a:pt x="522" y="439"/>
                    </a:lnTo>
                    <a:lnTo>
                      <a:pt x="524" y="441"/>
                    </a:lnTo>
                    <a:lnTo>
                      <a:pt x="526" y="441"/>
                    </a:lnTo>
                    <a:lnTo>
                      <a:pt x="528" y="441"/>
                    </a:lnTo>
                    <a:lnTo>
                      <a:pt x="528" y="439"/>
                    </a:lnTo>
                    <a:lnTo>
                      <a:pt x="530" y="439"/>
                    </a:lnTo>
                    <a:lnTo>
                      <a:pt x="532" y="439"/>
                    </a:lnTo>
                    <a:lnTo>
                      <a:pt x="532" y="438"/>
                    </a:lnTo>
                    <a:lnTo>
                      <a:pt x="530" y="436"/>
                    </a:lnTo>
                    <a:lnTo>
                      <a:pt x="528" y="436"/>
                    </a:lnTo>
                    <a:lnTo>
                      <a:pt x="528" y="434"/>
                    </a:lnTo>
                    <a:lnTo>
                      <a:pt x="530" y="434"/>
                    </a:lnTo>
                    <a:lnTo>
                      <a:pt x="530" y="432"/>
                    </a:lnTo>
                    <a:lnTo>
                      <a:pt x="528" y="434"/>
                    </a:lnTo>
                    <a:lnTo>
                      <a:pt x="526" y="434"/>
                    </a:lnTo>
                    <a:lnTo>
                      <a:pt x="524" y="434"/>
                    </a:lnTo>
                    <a:lnTo>
                      <a:pt x="526" y="434"/>
                    </a:lnTo>
                    <a:lnTo>
                      <a:pt x="526" y="432"/>
                    </a:lnTo>
                    <a:lnTo>
                      <a:pt x="528" y="432"/>
                    </a:lnTo>
                    <a:lnTo>
                      <a:pt x="530" y="432"/>
                    </a:lnTo>
                    <a:lnTo>
                      <a:pt x="532" y="430"/>
                    </a:lnTo>
                    <a:lnTo>
                      <a:pt x="534" y="428"/>
                    </a:lnTo>
                    <a:lnTo>
                      <a:pt x="536" y="428"/>
                    </a:lnTo>
                    <a:lnTo>
                      <a:pt x="538" y="428"/>
                    </a:lnTo>
                    <a:lnTo>
                      <a:pt x="538" y="426"/>
                    </a:lnTo>
                    <a:lnTo>
                      <a:pt x="540" y="426"/>
                    </a:lnTo>
                    <a:lnTo>
                      <a:pt x="542" y="426"/>
                    </a:lnTo>
                    <a:lnTo>
                      <a:pt x="544" y="426"/>
                    </a:lnTo>
                    <a:lnTo>
                      <a:pt x="544" y="424"/>
                    </a:lnTo>
                    <a:lnTo>
                      <a:pt x="548" y="424"/>
                    </a:lnTo>
                    <a:lnTo>
                      <a:pt x="549" y="424"/>
                    </a:lnTo>
                    <a:lnTo>
                      <a:pt x="551" y="424"/>
                    </a:lnTo>
                    <a:lnTo>
                      <a:pt x="553" y="422"/>
                    </a:lnTo>
                    <a:lnTo>
                      <a:pt x="559" y="422"/>
                    </a:lnTo>
                    <a:lnTo>
                      <a:pt x="561" y="422"/>
                    </a:lnTo>
                    <a:lnTo>
                      <a:pt x="561" y="424"/>
                    </a:lnTo>
                    <a:lnTo>
                      <a:pt x="557" y="424"/>
                    </a:lnTo>
                    <a:lnTo>
                      <a:pt x="555" y="424"/>
                    </a:lnTo>
                    <a:lnTo>
                      <a:pt x="551" y="424"/>
                    </a:lnTo>
                    <a:lnTo>
                      <a:pt x="549" y="424"/>
                    </a:lnTo>
                    <a:lnTo>
                      <a:pt x="548" y="424"/>
                    </a:lnTo>
                    <a:lnTo>
                      <a:pt x="546" y="426"/>
                    </a:lnTo>
                    <a:lnTo>
                      <a:pt x="548" y="426"/>
                    </a:lnTo>
                    <a:lnTo>
                      <a:pt x="549" y="426"/>
                    </a:lnTo>
                    <a:lnTo>
                      <a:pt x="551" y="426"/>
                    </a:lnTo>
                    <a:lnTo>
                      <a:pt x="551" y="428"/>
                    </a:lnTo>
                    <a:lnTo>
                      <a:pt x="549" y="430"/>
                    </a:lnTo>
                    <a:lnTo>
                      <a:pt x="549" y="432"/>
                    </a:lnTo>
                    <a:lnTo>
                      <a:pt x="548" y="432"/>
                    </a:lnTo>
                    <a:lnTo>
                      <a:pt x="548" y="434"/>
                    </a:lnTo>
                    <a:lnTo>
                      <a:pt x="549" y="436"/>
                    </a:lnTo>
                    <a:lnTo>
                      <a:pt x="551" y="436"/>
                    </a:lnTo>
                    <a:lnTo>
                      <a:pt x="551" y="438"/>
                    </a:lnTo>
                    <a:lnTo>
                      <a:pt x="551" y="439"/>
                    </a:lnTo>
                    <a:lnTo>
                      <a:pt x="549" y="441"/>
                    </a:lnTo>
                    <a:lnTo>
                      <a:pt x="548" y="439"/>
                    </a:lnTo>
                    <a:lnTo>
                      <a:pt x="546" y="439"/>
                    </a:lnTo>
                    <a:lnTo>
                      <a:pt x="548" y="441"/>
                    </a:lnTo>
                    <a:lnTo>
                      <a:pt x="546" y="441"/>
                    </a:lnTo>
                    <a:lnTo>
                      <a:pt x="544" y="441"/>
                    </a:lnTo>
                    <a:lnTo>
                      <a:pt x="544" y="439"/>
                    </a:lnTo>
                    <a:lnTo>
                      <a:pt x="542" y="441"/>
                    </a:lnTo>
                    <a:lnTo>
                      <a:pt x="540" y="443"/>
                    </a:lnTo>
                    <a:lnTo>
                      <a:pt x="542" y="443"/>
                    </a:lnTo>
                    <a:lnTo>
                      <a:pt x="544" y="443"/>
                    </a:lnTo>
                    <a:lnTo>
                      <a:pt x="548" y="443"/>
                    </a:lnTo>
                    <a:lnTo>
                      <a:pt x="549" y="443"/>
                    </a:lnTo>
                    <a:lnTo>
                      <a:pt x="549" y="445"/>
                    </a:lnTo>
                    <a:lnTo>
                      <a:pt x="551" y="445"/>
                    </a:lnTo>
                    <a:lnTo>
                      <a:pt x="553" y="443"/>
                    </a:lnTo>
                    <a:lnTo>
                      <a:pt x="555" y="443"/>
                    </a:lnTo>
                    <a:lnTo>
                      <a:pt x="555" y="445"/>
                    </a:lnTo>
                    <a:lnTo>
                      <a:pt x="559" y="443"/>
                    </a:lnTo>
                    <a:lnTo>
                      <a:pt x="559" y="441"/>
                    </a:lnTo>
                    <a:lnTo>
                      <a:pt x="561" y="441"/>
                    </a:lnTo>
                    <a:lnTo>
                      <a:pt x="561" y="443"/>
                    </a:lnTo>
                    <a:lnTo>
                      <a:pt x="563" y="445"/>
                    </a:lnTo>
                    <a:lnTo>
                      <a:pt x="565" y="445"/>
                    </a:lnTo>
                    <a:lnTo>
                      <a:pt x="567" y="443"/>
                    </a:lnTo>
                    <a:lnTo>
                      <a:pt x="565" y="441"/>
                    </a:lnTo>
                    <a:lnTo>
                      <a:pt x="567" y="439"/>
                    </a:lnTo>
                    <a:lnTo>
                      <a:pt x="569" y="438"/>
                    </a:lnTo>
                    <a:lnTo>
                      <a:pt x="571" y="436"/>
                    </a:lnTo>
                    <a:lnTo>
                      <a:pt x="573" y="436"/>
                    </a:lnTo>
                    <a:lnTo>
                      <a:pt x="575" y="436"/>
                    </a:lnTo>
                    <a:lnTo>
                      <a:pt x="577" y="436"/>
                    </a:lnTo>
                    <a:lnTo>
                      <a:pt x="579" y="436"/>
                    </a:lnTo>
                    <a:lnTo>
                      <a:pt x="579" y="434"/>
                    </a:lnTo>
                    <a:lnTo>
                      <a:pt x="581" y="434"/>
                    </a:lnTo>
                    <a:lnTo>
                      <a:pt x="582" y="434"/>
                    </a:lnTo>
                    <a:lnTo>
                      <a:pt x="582" y="432"/>
                    </a:lnTo>
                    <a:lnTo>
                      <a:pt x="584" y="432"/>
                    </a:lnTo>
                    <a:lnTo>
                      <a:pt x="586" y="434"/>
                    </a:lnTo>
                    <a:lnTo>
                      <a:pt x="588" y="434"/>
                    </a:lnTo>
                    <a:lnTo>
                      <a:pt x="590" y="434"/>
                    </a:lnTo>
                    <a:lnTo>
                      <a:pt x="592" y="434"/>
                    </a:lnTo>
                    <a:lnTo>
                      <a:pt x="594" y="434"/>
                    </a:lnTo>
                    <a:lnTo>
                      <a:pt x="596" y="434"/>
                    </a:lnTo>
                    <a:lnTo>
                      <a:pt x="598" y="434"/>
                    </a:lnTo>
                    <a:lnTo>
                      <a:pt x="598" y="436"/>
                    </a:lnTo>
                    <a:lnTo>
                      <a:pt x="600" y="436"/>
                    </a:lnTo>
                    <a:lnTo>
                      <a:pt x="602" y="436"/>
                    </a:lnTo>
                    <a:lnTo>
                      <a:pt x="604" y="436"/>
                    </a:lnTo>
                    <a:lnTo>
                      <a:pt x="606" y="436"/>
                    </a:lnTo>
                    <a:lnTo>
                      <a:pt x="606" y="434"/>
                    </a:lnTo>
                    <a:lnTo>
                      <a:pt x="608" y="434"/>
                    </a:lnTo>
                    <a:lnTo>
                      <a:pt x="608" y="432"/>
                    </a:lnTo>
                    <a:lnTo>
                      <a:pt x="610" y="430"/>
                    </a:lnTo>
                    <a:lnTo>
                      <a:pt x="612" y="430"/>
                    </a:lnTo>
                    <a:lnTo>
                      <a:pt x="615" y="430"/>
                    </a:lnTo>
                    <a:lnTo>
                      <a:pt x="615" y="428"/>
                    </a:lnTo>
                    <a:lnTo>
                      <a:pt x="615" y="426"/>
                    </a:lnTo>
                    <a:lnTo>
                      <a:pt x="619" y="426"/>
                    </a:lnTo>
                    <a:lnTo>
                      <a:pt x="619" y="428"/>
                    </a:lnTo>
                    <a:lnTo>
                      <a:pt x="621" y="430"/>
                    </a:lnTo>
                    <a:lnTo>
                      <a:pt x="623" y="430"/>
                    </a:lnTo>
                    <a:lnTo>
                      <a:pt x="621" y="428"/>
                    </a:lnTo>
                    <a:lnTo>
                      <a:pt x="621" y="426"/>
                    </a:lnTo>
                    <a:lnTo>
                      <a:pt x="623" y="424"/>
                    </a:lnTo>
                    <a:lnTo>
                      <a:pt x="625" y="424"/>
                    </a:lnTo>
                    <a:lnTo>
                      <a:pt x="629" y="422"/>
                    </a:lnTo>
                    <a:lnTo>
                      <a:pt x="631" y="422"/>
                    </a:lnTo>
                    <a:lnTo>
                      <a:pt x="635" y="422"/>
                    </a:lnTo>
                    <a:lnTo>
                      <a:pt x="635" y="424"/>
                    </a:lnTo>
                    <a:lnTo>
                      <a:pt x="633" y="424"/>
                    </a:lnTo>
                    <a:lnTo>
                      <a:pt x="631" y="424"/>
                    </a:lnTo>
                    <a:lnTo>
                      <a:pt x="633" y="424"/>
                    </a:lnTo>
                    <a:lnTo>
                      <a:pt x="633" y="426"/>
                    </a:lnTo>
                    <a:lnTo>
                      <a:pt x="637" y="428"/>
                    </a:lnTo>
                    <a:lnTo>
                      <a:pt x="639" y="430"/>
                    </a:lnTo>
                    <a:lnTo>
                      <a:pt x="639" y="432"/>
                    </a:lnTo>
                    <a:lnTo>
                      <a:pt x="637" y="432"/>
                    </a:lnTo>
                    <a:lnTo>
                      <a:pt x="635" y="432"/>
                    </a:lnTo>
                    <a:lnTo>
                      <a:pt x="633" y="434"/>
                    </a:lnTo>
                    <a:lnTo>
                      <a:pt x="633" y="439"/>
                    </a:lnTo>
                    <a:lnTo>
                      <a:pt x="635" y="439"/>
                    </a:lnTo>
                    <a:lnTo>
                      <a:pt x="637" y="439"/>
                    </a:lnTo>
                    <a:lnTo>
                      <a:pt x="641" y="441"/>
                    </a:lnTo>
                    <a:lnTo>
                      <a:pt x="643" y="441"/>
                    </a:lnTo>
                    <a:lnTo>
                      <a:pt x="645" y="441"/>
                    </a:lnTo>
                    <a:lnTo>
                      <a:pt x="647" y="439"/>
                    </a:lnTo>
                    <a:lnTo>
                      <a:pt x="649" y="438"/>
                    </a:lnTo>
                    <a:lnTo>
                      <a:pt x="647" y="436"/>
                    </a:lnTo>
                    <a:lnTo>
                      <a:pt x="647" y="434"/>
                    </a:lnTo>
                    <a:lnTo>
                      <a:pt x="645" y="434"/>
                    </a:lnTo>
                    <a:lnTo>
                      <a:pt x="645" y="432"/>
                    </a:lnTo>
                    <a:lnTo>
                      <a:pt x="647" y="432"/>
                    </a:lnTo>
                    <a:lnTo>
                      <a:pt x="647" y="430"/>
                    </a:lnTo>
                    <a:lnTo>
                      <a:pt x="649" y="430"/>
                    </a:lnTo>
                    <a:lnTo>
                      <a:pt x="649" y="432"/>
                    </a:lnTo>
                    <a:lnTo>
                      <a:pt x="650" y="432"/>
                    </a:lnTo>
                    <a:lnTo>
                      <a:pt x="652" y="432"/>
                    </a:lnTo>
                    <a:lnTo>
                      <a:pt x="654" y="432"/>
                    </a:lnTo>
                    <a:lnTo>
                      <a:pt x="656" y="432"/>
                    </a:lnTo>
                    <a:lnTo>
                      <a:pt x="656" y="430"/>
                    </a:lnTo>
                    <a:lnTo>
                      <a:pt x="658" y="430"/>
                    </a:lnTo>
                    <a:lnTo>
                      <a:pt x="658" y="428"/>
                    </a:lnTo>
                    <a:lnTo>
                      <a:pt x="660" y="428"/>
                    </a:lnTo>
                    <a:lnTo>
                      <a:pt x="660" y="426"/>
                    </a:lnTo>
                    <a:lnTo>
                      <a:pt x="662" y="426"/>
                    </a:lnTo>
                    <a:lnTo>
                      <a:pt x="664" y="426"/>
                    </a:lnTo>
                    <a:lnTo>
                      <a:pt x="664" y="424"/>
                    </a:lnTo>
                    <a:lnTo>
                      <a:pt x="664" y="422"/>
                    </a:lnTo>
                    <a:lnTo>
                      <a:pt x="664" y="420"/>
                    </a:lnTo>
                    <a:lnTo>
                      <a:pt x="662" y="420"/>
                    </a:lnTo>
                    <a:lnTo>
                      <a:pt x="662" y="418"/>
                    </a:lnTo>
                    <a:lnTo>
                      <a:pt x="660" y="418"/>
                    </a:lnTo>
                    <a:lnTo>
                      <a:pt x="660" y="420"/>
                    </a:lnTo>
                    <a:lnTo>
                      <a:pt x="658" y="420"/>
                    </a:lnTo>
                    <a:lnTo>
                      <a:pt x="658" y="418"/>
                    </a:lnTo>
                    <a:lnTo>
                      <a:pt x="658" y="416"/>
                    </a:lnTo>
                    <a:lnTo>
                      <a:pt x="658" y="414"/>
                    </a:lnTo>
                    <a:lnTo>
                      <a:pt x="656" y="414"/>
                    </a:lnTo>
                    <a:lnTo>
                      <a:pt x="656" y="412"/>
                    </a:lnTo>
                    <a:lnTo>
                      <a:pt x="654" y="410"/>
                    </a:lnTo>
                    <a:lnTo>
                      <a:pt x="652" y="410"/>
                    </a:lnTo>
                    <a:lnTo>
                      <a:pt x="652" y="408"/>
                    </a:lnTo>
                    <a:lnTo>
                      <a:pt x="652" y="406"/>
                    </a:lnTo>
                    <a:lnTo>
                      <a:pt x="650" y="406"/>
                    </a:lnTo>
                    <a:lnTo>
                      <a:pt x="650" y="404"/>
                    </a:lnTo>
                    <a:lnTo>
                      <a:pt x="652" y="404"/>
                    </a:lnTo>
                    <a:lnTo>
                      <a:pt x="652" y="403"/>
                    </a:lnTo>
                    <a:lnTo>
                      <a:pt x="654" y="403"/>
                    </a:lnTo>
                    <a:lnTo>
                      <a:pt x="654" y="404"/>
                    </a:lnTo>
                    <a:lnTo>
                      <a:pt x="656" y="404"/>
                    </a:lnTo>
                    <a:lnTo>
                      <a:pt x="658" y="404"/>
                    </a:lnTo>
                    <a:lnTo>
                      <a:pt x="658" y="403"/>
                    </a:lnTo>
                    <a:lnTo>
                      <a:pt x="660" y="401"/>
                    </a:lnTo>
                    <a:lnTo>
                      <a:pt x="660" y="399"/>
                    </a:lnTo>
                    <a:lnTo>
                      <a:pt x="662" y="399"/>
                    </a:lnTo>
                    <a:lnTo>
                      <a:pt x="664" y="399"/>
                    </a:lnTo>
                    <a:lnTo>
                      <a:pt x="666" y="399"/>
                    </a:lnTo>
                    <a:lnTo>
                      <a:pt x="668" y="399"/>
                    </a:lnTo>
                    <a:lnTo>
                      <a:pt x="670" y="399"/>
                    </a:lnTo>
                    <a:lnTo>
                      <a:pt x="672" y="401"/>
                    </a:lnTo>
                    <a:lnTo>
                      <a:pt x="674" y="401"/>
                    </a:lnTo>
                    <a:lnTo>
                      <a:pt x="676" y="401"/>
                    </a:lnTo>
                    <a:lnTo>
                      <a:pt x="678" y="401"/>
                    </a:lnTo>
                    <a:lnTo>
                      <a:pt x="680" y="401"/>
                    </a:lnTo>
                    <a:lnTo>
                      <a:pt x="682" y="401"/>
                    </a:lnTo>
                    <a:lnTo>
                      <a:pt x="683" y="401"/>
                    </a:lnTo>
                    <a:lnTo>
                      <a:pt x="685" y="401"/>
                    </a:lnTo>
                    <a:lnTo>
                      <a:pt x="687" y="401"/>
                    </a:lnTo>
                    <a:lnTo>
                      <a:pt x="689" y="401"/>
                    </a:lnTo>
                    <a:lnTo>
                      <a:pt x="689" y="403"/>
                    </a:lnTo>
                    <a:lnTo>
                      <a:pt x="691" y="403"/>
                    </a:lnTo>
                    <a:lnTo>
                      <a:pt x="693" y="403"/>
                    </a:lnTo>
                    <a:lnTo>
                      <a:pt x="695" y="403"/>
                    </a:lnTo>
                    <a:lnTo>
                      <a:pt x="697" y="403"/>
                    </a:lnTo>
                    <a:lnTo>
                      <a:pt x="701" y="403"/>
                    </a:lnTo>
                    <a:lnTo>
                      <a:pt x="703" y="404"/>
                    </a:lnTo>
                    <a:lnTo>
                      <a:pt x="705" y="404"/>
                    </a:lnTo>
                    <a:lnTo>
                      <a:pt x="707" y="404"/>
                    </a:lnTo>
                    <a:lnTo>
                      <a:pt x="715" y="406"/>
                    </a:lnTo>
                    <a:lnTo>
                      <a:pt x="716" y="408"/>
                    </a:lnTo>
                    <a:lnTo>
                      <a:pt x="718" y="408"/>
                    </a:lnTo>
                    <a:lnTo>
                      <a:pt x="720" y="408"/>
                    </a:lnTo>
                    <a:lnTo>
                      <a:pt x="720" y="410"/>
                    </a:lnTo>
                    <a:lnTo>
                      <a:pt x="722" y="410"/>
                    </a:lnTo>
                    <a:lnTo>
                      <a:pt x="724" y="410"/>
                    </a:lnTo>
                    <a:lnTo>
                      <a:pt x="724" y="412"/>
                    </a:lnTo>
                    <a:lnTo>
                      <a:pt x="728" y="412"/>
                    </a:lnTo>
                    <a:lnTo>
                      <a:pt x="728" y="414"/>
                    </a:lnTo>
                    <a:lnTo>
                      <a:pt x="726" y="414"/>
                    </a:lnTo>
                    <a:lnTo>
                      <a:pt x="726" y="416"/>
                    </a:lnTo>
                    <a:lnTo>
                      <a:pt x="724" y="418"/>
                    </a:lnTo>
                    <a:lnTo>
                      <a:pt x="726" y="418"/>
                    </a:lnTo>
                    <a:lnTo>
                      <a:pt x="728" y="416"/>
                    </a:lnTo>
                    <a:lnTo>
                      <a:pt x="728" y="414"/>
                    </a:lnTo>
                    <a:lnTo>
                      <a:pt x="730" y="414"/>
                    </a:lnTo>
                    <a:lnTo>
                      <a:pt x="730" y="416"/>
                    </a:lnTo>
                    <a:lnTo>
                      <a:pt x="732" y="416"/>
                    </a:lnTo>
                    <a:lnTo>
                      <a:pt x="734" y="416"/>
                    </a:lnTo>
                    <a:lnTo>
                      <a:pt x="734" y="418"/>
                    </a:lnTo>
                    <a:lnTo>
                      <a:pt x="736" y="418"/>
                    </a:lnTo>
                    <a:lnTo>
                      <a:pt x="738" y="418"/>
                    </a:lnTo>
                    <a:lnTo>
                      <a:pt x="740" y="418"/>
                    </a:lnTo>
                    <a:lnTo>
                      <a:pt x="742" y="418"/>
                    </a:lnTo>
                    <a:lnTo>
                      <a:pt x="744" y="418"/>
                    </a:lnTo>
                    <a:lnTo>
                      <a:pt x="744" y="420"/>
                    </a:lnTo>
                    <a:lnTo>
                      <a:pt x="742" y="420"/>
                    </a:lnTo>
                    <a:lnTo>
                      <a:pt x="740" y="420"/>
                    </a:lnTo>
                    <a:lnTo>
                      <a:pt x="742" y="420"/>
                    </a:lnTo>
                    <a:lnTo>
                      <a:pt x="744" y="420"/>
                    </a:lnTo>
                    <a:lnTo>
                      <a:pt x="746" y="422"/>
                    </a:lnTo>
                    <a:lnTo>
                      <a:pt x="748" y="422"/>
                    </a:lnTo>
                    <a:lnTo>
                      <a:pt x="750" y="424"/>
                    </a:lnTo>
                    <a:lnTo>
                      <a:pt x="751" y="424"/>
                    </a:lnTo>
                    <a:lnTo>
                      <a:pt x="753" y="426"/>
                    </a:lnTo>
                    <a:lnTo>
                      <a:pt x="755" y="426"/>
                    </a:lnTo>
                    <a:lnTo>
                      <a:pt x="757" y="426"/>
                    </a:lnTo>
                    <a:lnTo>
                      <a:pt x="759" y="426"/>
                    </a:lnTo>
                    <a:lnTo>
                      <a:pt x="761" y="426"/>
                    </a:lnTo>
                    <a:lnTo>
                      <a:pt x="763" y="428"/>
                    </a:lnTo>
                    <a:lnTo>
                      <a:pt x="761" y="428"/>
                    </a:lnTo>
                    <a:lnTo>
                      <a:pt x="765" y="432"/>
                    </a:lnTo>
                    <a:lnTo>
                      <a:pt x="767" y="432"/>
                    </a:lnTo>
                    <a:lnTo>
                      <a:pt x="771" y="434"/>
                    </a:lnTo>
                    <a:lnTo>
                      <a:pt x="773" y="436"/>
                    </a:lnTo>
                    <a:lnTo>
                      <a:pt x="773" y="438"/>
                    </a:lnTo>
                    <a:lnTo>
                      <a:pt x="775" y="438"/>
                    </a:lnTo>
                    <a:lnTo>
                      <a:pt x="779" y="438"/>
                    </a:lnTo>
                    <a:lnTo>
                      <a:pt x="779" y="439"/>
                    </a:lnTo>
                    <a:lnTo>
                      <a:pt x="781" y="441"/>
                    </a:lnTo>
                    <a:lnTo>
                      <a:pt x="781" y="443"/>
                    </a:lnTo>
                    <a:lnTo>
                      <a:pt x="781" y="445"/>
                    </a:lnTo>
                    <a:lnTo>
                      <a:pt x="783" y="445"/>
                    </a:lnTo>
                    <a:lnTo>
                      <a:pt x="784" y="443"/>
                    </a:lnTo>
                    <a:lnTo>
                      <a:pt x="786" y="443"/>
                    </a:lnTo>
                    <a:lnTo>
                      <a:pt x="786" y="441"/>
                    </a:lnTo>
                    <a:lnTo>
                      <a:pt x="786" y="439"/>
                    </a:lnTo>
                    <a:lnTo>
                      <a:pt x="788" y="438"/>
                    </a:lnTo>
                    <a:lnTo>
                      <a:pt x="790" y="436"/>
                    </a:lnTo>
                    <a:lnTo>
                      <a:pt x="790" y="434"/>
                    </a:lnTo>
                    <a:lnTo>
                      <a:pt x="792" y="434"/>
                    </a:lnTo>
                    <a:lnTo>
                      <a:pt x="794" y="428"/>
                    </a:lnTo>
                    <a:lnTo>
                      <a:pt x="794" y="426"/>
                    </a:lnTo>
                    <a:lnTo>
                      <a:pt x="792" y="426"/>
                    </a:lnTo>
                    <a:lnTo>
                      <a:pt x="794" y="426"/>
                    </a:lnTo>
                    <a:lnTo>
                      <a:pt x="796" y="424"/>
                    </a:lnTo>
                    <a:lnTo>
                      <a:pt x="794" y="424"/>
                    </a:lnTo>
                    <a:lnTo>
                      <a:pt x="792" y="424"/>
                    </a:lnTo>
                    <a:lnTo>
                      <a:pt x="790" y="424"/>
                    </a:lnTo>
                    <a:lnTo>
                      <a:pt x="790" y="426"/>
                    </a:lnTo>
                    <a:lnTo>
                      <a:pt x="788" y="426"/>
                    </a:lnTo>
                    <a:lnTo>
                      <a:pt x="788" y="424"/>
                    </a:lnTo>
                    <a:lnTo>
                      <a:pt x="786" y="424"/>
                    </a:lnTo>
                    <a:lnTo>
                      <a:pt x="784" y="424"/>
                    </a:lnTo>
                    <a:lnTo>
                      <a:pt x="784" y="422"/>
                    </a:lnTo>
                    <a:lnTo>
                      <a:pt x="783" y="422"/>
                    </a:lnTo>
                    <a:lnTo>
                      <a:pt x="783" y="420"/>
                    </a:lnTo>
                    <a:lnTo>
                      <a:pt x="781" y="420"/>
                    </a:lnTo>
                    <a:lnTo>
                      <a:pt x="781" y="418"/>
                    </a:lnTo>
                    <a:lnTo>
                      <a:pt x="779" y="416"/>
                    </a:lnTo>
                    <a:lnTo>
                      <a:pt x="779" y="414"/>
                    </a:lnTo>
                    <a:lnTo>
                      <a:pt x="777" y="412"/>
                    </a:lnTo>
                    <a:lnTo>
                      <a:pt x="779" y="410"/>
                    </a:lnTo>
                    <a:lnTo>
                      <a:pt x="779" y="406"/>
                    </a:lnTo>
                    <a:lnTo>
                      <a:pt x="777" y="406"/>
                    </a:lnTo>
                    <a:lnTo>
                      <a:pt x="777" y="408"/>
                    </a:lnTo>
                    <a:lnTo>
                      <a:pt x="775" y="408"/>
                    </a:lnTo>
                    <a:lnTo>
                      <a:pt x="773" y="408"/>
                    </a:lnTo>
                    <a:lnTo>
                      <a:pt x="773" y="406"/>
                    </a:lnTo>
                    <a:lnTo>
                      <a:pt x="771" y="406"/>
                    </a:lnTo>
                    <a:lnTo>
                      <a:pt x="769" y="404"/>
                    </a:lnTo>
                    <a:lnTo>
                      <a:pt x="767" y="404"/>
                    </a:lnTo>
                    <a:lnTo>
                      <a:pt x="763" y="404"/>
                    </a:lnTo>
                    <a:lnTo>
                      <a:pt x="763" y="403"/>
                    </a:lnTo>
                    <a:lnTo>
                      <a:pt x="761" y="403"/>
                    </a:lnTo>
                    <a:lnTo>
                      <a:pt x="759" y="404"/>
                    </a:lnTo>
                    <a:lnTo>
                      <a:pt x="759" y="406"/>
                    </a:lnTo>
                    <a:lnTo>
                      <a:pt x="759" y="408"/>
                    </a:lnTo>
                    <a:lnTo>
                      <a:pt x="759" y="406"/>
                    </a:lnTo>
                    <a:lnTo>
                      <a:pt x="757" y="406"/>
                    </a:lnTo>
                    <a:lnTo>
                      <a:pt x="757" y="401"/>
                    </a:lnTo>
                    <a:lnTo>
                      <a:pt x="759" y="395"/>
                    </a:lnTo>
                    <a:lnTo>
                      <a:pt x="759" y="393"/>
                    </a:lnTo>
                    <a:lnTo>
                      <a:pt x="761" y="393"/>
                    </a:lnTo>
                    <a:lnTo>
                      <a:pt x="761" y="395"/>
                    </a:lnTo>
                    <a:lnTo>
                      <a:pt x="763" y="395"/>
                    </a:lnTo>
                    <a:lnTo>
                      <a:pt x="765" y="395"/>
                    </a:lnTo>
                    <a:lnTo>
                      <a:pt x="765" y="393"/>
                    </a:lnTo>
                    <a:lnTo>
                      <a:pt x="767" y="391"/>
                    </a:lnTo>
                    <a:lnTo>
                      <a:pt x="765" y="389"/>
                    </a:lnTo>
                    <a:lnTo>
                      <a:pt x="763" y="389"/>
                    </a:lnTo>
                    <a:lnTo>
                      <a:pt x="763" y="387"/>
                    </a:lnTo>
                    <a:lnTo>
                      <a:pt x="765" y="383"/>
                    </a:lnTo>
                    <a:lnTo>
                      <a:pt x="765" y="381"/>
                    </a:lnTo>
                    <a:lnTo>
                      <a:pt x="765" y="379"/>
                    </a:lnTo>
                    <a:lnTo>
                      <a:pt x="765" y="377"/>
                    </a:lnTo>
                    <a:lnTo>
                      <a:pt x="765" y="375"/>
                    </a:lnTo>
                    <a:lnTo>
                      <a:pt x="767" y="373"/>
                    </a:lnTo>
                    <a:lnTo>
                      <a:pt x="767" y="371"/>
                    </a:lnTo>
                    <a:lnTo>
                      <a:pt x="765" y="371"/>
                    </a:lnTo>
                    <a:lnTo>
                      <a:pt x="765" y="370"/>
                    </a:lnTo>
                    <a:lnTo>
                      <a:pt x="763" y="370"/>
                    </a:lnTo>
                    <a:lnTo>
                      <a:pt x="761" y="370"/>
                    </a:lnTo>
                    <a:lnTo>
                      <a:pt x="761" y="371"/>
                    </a:lnTo>
                    <a:lnTo>
                      <a:pt x="755" y="371"/>
                    </a:lnTo>
                    <a:lnTo>
                      <a:pt x="755" y="370"/>
                    </a:lnTo>
                    <a:lnTo>
                      <a:pt x="755" y="368"/>
                    </a:lnTo>
                    <a:lnTo>
                      <a:pt x="757" y="368"/>
                    </a:lnTo>
                    <a:lnTo>
                      <a:pt x="757" y="366"/>
                    </a:lnTo>
                    <a:lnTo>
                      <a:pt x="759" y="362"/>
                    </a:lnTo>
                    <a:lnTo>
                      <a:pt x="757" y="362"/>
                    </a:lnTo>
                    <a:lnTo>
                      <a:pt x="757" y="364"/>
                    </a:lnTo>
                    <a:lnTo>
                      <a:pt x="757" y="366"/>
                    </a:lnTo>
                    <a:lnTo>
                      <a:pt x="755" y="366"/>
                    </a:lnTo>
                    <a:lnTo>
                      <a:pt x="755" y="364"/>
                    </a:lnTo>
                    <a:lnTo>
                      <a:pt x="755" y="362"/>
                    </a:lnTo>
                    <a:lnTo>
                      <a:pt x="757" y="362"/>
                    </a:lnTo>
                    <a:lnTo>
                      <a:pt x="757" y="360"/>
                    </a:lnTo>
                    <a:lnTo>
                      <a:pt x="759" y="360"/>
                    </a:lnTo>
                    <a:lnTo>
                      <a:pt x="759" y="356"/>
                    </a:lnTo>
                    <a:lnTo>
                      <a:pt x="761" y="356"/>
                    </a:lnTo>
                    <a:lnTo>
                      <a:pt x="763" y="356"/>
                    </a:lnTo>
                    <a:lnTo>
                      <a:pt x="767" y="354"/>
                    </a:lnTo>
                    <a:lnTo>
                      <a:pt x="771" y="352"/>
                    </a:lnTo>
                    <a:lnTo>
                      <a:pt x="773" y="350"/>
                    </a:lnTo>
                    <a:lnTo>
                      <a:pt x="777" y="348"/>
                    </a:lnTo>
                    <a:lnTo>
                      <a:pt x="779" y="348"/>
                    </a:lnTo>
                    <a:lnTo>
                      <a:pt x="779" y="346"/>
                    </a:lnTo>
                    <a:lnTo>
                      <a:pt x="783" y="344"/>
                    </a:lnTo>
                    <a:lnTo>
                      <a:pt x="784" y="340"/>
                    </a:lnTo>
                    <a:lnTo>
                      <a:pt x="784" y="338"/>
                    </a:lnTo>
                    <a:lnTo>
                      <a:pt x="786" y="337"/>
                    </a:lnTo>
                    <a:lnTo>
                      <a:pt x="788" y="333"/>
                    </a:lnTo>
                    <a:lnTo>
                      <a:pt x="788" y="331"/>
                    </a:lnTo>
                    <a:lnTo>
                      <a:pt x="788" y="329"/>
                    </a:lnTo>
                    <a:lnTo>
                      <a:pt x="790" y="327"/>
                    </a:lnTo>
                    <a:lnTo>
                      <a:pt x="792" y="317"/>
                    </a:lnTo>
                    <a:lnTo>
                      <a:pt x="792" y="315"/>
                    </a:lnTo>
                    <a:lnTo>
                      <a:pt x="794" y="313"/>
                    </a:lnTo>
                    <a:lnTo>
                      <a:pt x="796" y="313"/>
                    </a:lnTo>
                    <a:lnTo>
                      <a:pt x="796" y="311"/>
                    </a:lnTo>
                    <a:lnTo>
                      <a:pt x="798" y="309"/>
                    </a:lnTo>
                    <a:lnTo>
                      <a:pt x="798" y="307"/>
                    </a:lnTo>
                    <a:lnTo>
                      <a:pt x="800" y="305"/>
                    </a:lnTo>
                    <a:lnTo>
                      <a:pt x="802" y="305"/>
                    </a:lnTo>
                    <a:lnTo>
                      <a:pt x="806" y="305"/>
                    </a:lnTo>
                    <a:lnTo>
                      <a:pt x="806" y="307"/>
                    </a:lnTo>
                    <a:lnTo>
                      <a:pt x="804" y="307"/>
                    </a:lnTo>
                    <a:lnTo>
                      <a:pt x="802" y="307"/>
                    </a:lnTo>
                    <a:lnTo>
                      <a:pt x="802" y="309"/>
                    </a:lnTo>
                    <a:lnTo>
                      <a:pt x="804" y="309"/>
                    </a:lnTo>
                    <a:lnTo>
                      <a:pt x="806" y="309"/>
                    </a:lnTo>
                    <a:lnTo>
                      <a:pt x="808" y="309"/>
                    </a:lnTo>
                    <a:lnTo>
                      <a:pt x="814" y="307"/>
                    </a:lnTo>
                    <a:lnTo>
                      <a:pt x="816" y="307"/>
                    </a:lnTo>
                    <a:lnTo>
                      <a:pt x="818" y="307"/>
                    </a:lnTo>
                    <a:lnTo>
                      <a:pt x="819" y="309"/>
                    </a:lnTo>
                    <a:lnTo>
                      <a:pt x="821" y="309"/>
                    </a:lnTo>
                    <a:lnTo>
                      <a:pt x="823" y="307"/>
                    </a:lnTo>
                    <a:lnTo>
                      <a:pt x="825" y="307"/>
                    </a:lnTo>
                    <a:lnTo>
                      <a:pt x="827" y="307"/>
                    </a:lnTo>
                    <a:lnTo>
                      <a:pt x="831" y="307"/>
                    </a:lnTo>
                    <a:lnTo>
                      <a:pt x="833" y="307"/>
                    </a:lnTo>
                    <a:lnTo>
                      <a:pt x="835" y="307"/>
                    </a:lnTo>
                    <a:lnTo>
                      <a:pt x="837" y="309"/>
                    </a:lnTo>
                    <a:lnTo>
                      <a:pt x="839" y="309"/>
                    </a:lnTo>
                    <a:lnTo>
                      <a:pt x="841" y="309"/>
                    </a:lnTo>
                    <a:lnTo>
                      <a:pt x="841" y="311"/>
                    </a:lnTo>
                    <a:lnTo>
                      <a:pt x="839" y="311"/>
                    </a:lnTo>
                    <a:lnTo>
                      <a:pt x="841" y="311"/>
                    </a:lnTo>
                    <a:lnTo>
                      <a:pt x="843" y="311"/>
                    </a:lnTo>
                    <a:lnTo>
                      <a:pt x="847" y="311"/>
                    </a:lnTo>
                    <a:lnTo>
                      <a:pt x="851" y="313"/>
                    </a:lnTo>
                    <a:lnTo>
                      <a:pt x="854" y="313"/>
                    </a:lnTo>
                    <a:lnTo>
                      <a:pt x="854" y="315"/>
                    </a:lnTo>
                    <a:lnTo>
                      <a:pt x="852" y="317"/>
                    </a:lnTo>
                    <a:lnTo>
                      <a:pt x="854" y="321"/>
                    </a:lnTo>
                    <a:lnTo>
                      <a:pt x="854" y="323"/>
                    </a:lnTo>
                    <a:lnTo>
                      <a:pt x="854" y="325"/>
                    </a:lnTo>
                    <a:lnTo>
                      <a:pt x="854" y="327"/>
                    </a:lnTo>
                    <a:lnTo>
                      <a:pt x="856" y="327"/>
                    </a:lnTo>
                    <a:lnTo>
                      <a:pt x="854" y="327"/>
                    </a:lnTo>
                    <a:lnTo>
                      <a:pt x="854" y="329"/>
                    </a:lnTo>
                    <a:lnTo>
                      <a:pt x="852" y="329"/>
                    </a:lnTo>
                    <a:lnTo>
                      <a:pt x="851" y="335"/>
                    </a:lnTo>
                    <a:lnTo>
                      <a:pt x="851" y="337"/>
                    </a:lnTo>
                    <a:lnTo>
                      <a:pt x="851" y="338"/>
                    </a:lnTo>
                    <a:lnTo>
                      <a:pt x="849" y="338"/>
                    </a:lnTo>
                    <a:lnTo>
                      <a:pt x="847" y="338"/>
                    </a:lnTo>
                    <a:lnTo>
                      <a:pt x="847" y="340"/>
                    </a:lnTo>
                    <a:lnTo>
                      <a:pt x="847" y="342"/>
                    </a:lnTo>
                    <a:lnTo>
                      <a:pt x="847" y="344"/>
                    </a:lnTo>
                    <a:lnTo>
                      <a:pt x="845" y="348"/>
                    </a:lnTo>
                    <a:lnTo>
                      <a:pt x="843" y="348"/>
                    </a:lnTo>
                    <a:lnTo>
                      <a:pt x="841" y="348"/>
                    </a:lnTo>
                    <a:lnTo>
                      <a:pt x="839" y="350"/>
                    </a:lnTo>
                    <a:lnTo>
                      <a:pt x="839" y="352"/>
                    </a:lnTo>
                    <a:lnTo>
                      <a:pt x="843" y="356"/>
                    </a:lnTo>
                    <a:lnTo>
                      <a:pt x="843" y="358"/>
                    </a:lnTo>
                    <a:lnTo>
                      <a:pt x="845" y="358"/>
                    </a:lnTo>
                    <a:lnTo>
                      <a:pt x="847" y="360"/>
                    </a:lnTo>
                    <a:lnTo>
                      <a:pt x="849" y="360"/>
                    </a:lnTo>
                    <a:lnTo>
                      <a:pt x="851" y="360"/>
                    </a:lnTo>
                    <a:lnTo>
                      <a:pt x="851" y="362"/>
                    </a:lnTo>
                    <a:lnTo>
                      <a:pt x="852" y="362"/>
                    </a:lnTo>
                    <a:lnTo>
                      <a:pt x="852" y="364"/>
                    </a:lnTo>
                    <a:lnTo>
                      <a:pt x="851" y="364"/>
                    </a:lnTo>
                    <a:lnTo>
                      <a:pt x="852" y="366"/>
                    </a:lnTo>
                    <a:lnTo>
                      <a:pt x="854" y="368"/>
                    </a:lnTo>
                    <a:lnTo>
                      <a:pt x="854" y="370"/>
                    </a:lnTo>
                    <a:lnTo>
                      <a:pt x="854" y="373"/>
                    </a:lnTo>
                    <a:lnTo>
                      <a:pt x="852" y="375"/>
                    </a:lnTo>
                    <a:lnTo>
                      <a:pt x="852" y="377"/>
                    </a:lnTo>
                    <a:lnTo>
                      <a:pt x="854" y="377"/>
                    </a:lnTo>
                    <a:lnTo>
                      <a:pt x="854" y="379"/>
                    </a:lnTo>
                    <a:lnTo>
                      <a:pt x="854" y="381"/>
                    </a:lnTo>
                    <a:lnTo>
                      <a:pt x="852" y="383"/>
                    </a:lnTo>
                    <a:lnTo>
                      <a:pt x="851" y="383"/>
                    </a:lnTo>
                    <a:lnTo>
                      <a:pt x="849" y="385"/>
                    </a:lnTo>
                    <a:lnTo>
                      <a:pt x="849" y="387"/>
                    </a:lnTo>
                    <a:lnTo>
                      <a:pt x="851" y="387"/>
                    </a:lnTo>
                    <a:lnTo>
                      <a:pt x="851" y="389"/>
                    </a:lnTo>
                    <a:lnTo>
                      <a:pt x="851" y="391"/>
                    </a:lnTo>
                    <a:lnTo>
                      <a:pt x="851" y="393"/>
                    </a:lnTo>
                    <a:lnTo>
                      <a:pt x="849" y="393"/>
                    </a:lnTo>
                    <a:lnTo>
                      <a:pt x="851" y="395"/>
                    </a:lnTo>
                    <a:lnTo>
                      <a:pt x="851" y="397"/>
                    </a:lnTo>
                    <a:lnTo>
                      <a:pt x="852" y="397"/>
                    </a:lnTo>
                    <a:lnTo>
                      <a:pt x="852" y="399"/>
                    </a:lnTo>
                    <a:lnTo>
                      <a:pt x="852" y="401"/>
                    </a:lnTo>
                    <a:lnTo>
                      <a:pt x="852" y="403"/>
                    </a:lnTo>
                    <a:lnTo>
                      <a:pt x="851" y="403"/>
                    </a:lnTo>
                    <a:lnTo>
                      <a:pt x="851" y="404"/>
                    </a:lnTo>
                    <a:lnTo>
                      <a:pt x="851" y="406"/>
                    </a:lnTo>
                    <a:lnTo>
                      <a:pt x="851" y="408"/>
                    </a:lnTo>
                    <a:lnTo>
                      <a:pt x="852" y="410"/>
                    </a:lnTo>
                    <a:lnTo>
                      <a:pt x="851" y="412"/>
                    </a:lnTo>
                    <a:lnTo>
                      <a:pt x="851" y="416"/>
                    </a:lnTo>
                    <a:lnTo>
                      <a:pt x="849" y="416"/>
                    </a:lnTo>
                    <a:lnTo>
                      <a:pt x="849" y="418"/>
                    </a:lnTo>
                    <a:lnTo>
                      <a:pt x="851" y="424"/>
                    </a:lnTo>
                    <a:lnTo>
                      <a:pt x="851" y="426"/>
                    </a:lnTo>
                    <a:lnTo>
                      <a:pt x="852" y="426"/>
                    </a:lnTo>
                    <a:lnTo>
                      <a:pt x="852" y="428"/>
                    </a:lnTo>
                    <a:lnTo>
                      <a:pt x="854" y="428"/>
                    </a:lnTo>
                    <a:lnTo>
                      <a:pt x="856" y="428"/>
                    </a:lnTo>
                    <a:lnTo>
                      <a:pt x="856" y="430"/>
                    </a:lnTo>
                    <a:lnTo>
                      <a:pt x="858" y="430"/>
                    </a:lnTo>
                    <a:lnTo>
                      <a:pt x="860" y="430"/>
                    </a:lnTo>
                    <a:lnTo>
                      <a:pt x="860" y="432"/>
                    </a:lnTo>
                    <a:lnTo>
                      <a:pt x="862" y="432"/>
                    </a:lnTo>
                    <a:lnTo>
                      <a:pt x="864" y="434"/>
                    </a:lnTo>
                    <a:lnTo>
                      <a:pt x="866" y="434"/>
                    </a:lnTo>
                    <a:lnTo>
                      <a:pt x="866" y="436"/>
                    </a:lnTo>
                    <a:lnTo>
                      <a:pt x="868" y="436"/>
                    </a:lnTo>
                    <a:lnTo>
                      <a:pt x="868" y="438"/>
                    </a:lnTo>
                    <a:lnTo>
                      <a:pt x="868" y="439"/>
                    </a:lnTo>
                    <a:lnTo>
                      <a:pt x="866" y="438"/>
                    </a:lnTo>
                    <a:lnTo>
                      <a:pt x="864" y="438"/>
                    </a:lnTo>
                    <a:lnTo>
                      <a:pt x="864" y="439"/>
                    </a:lnTo>
                    <a:lnTo>
                      <a:pt x="864" y="441"/>
                    </a:lnTo>
                    <a:lnTo>
                      <a:pt x="862" y="441"/>
                    </a:lnTo>
                    <a:lnTo>
                      <a:pt x="858" y="445"/>
                    </a:lnTo>
                    <a:lnTo>
                      <a:pt x="858" y="447"/>
                    </a:lnTo>
                    <a:lnTo>
                      <a:pt x="858" y="449"/>
                    </a:lnTo>
                    <a:lnTo>
                      <a:pt x="860" y="449"/>
                    </a:lnTo>
                    <a:lnTo>
                      <a:pt x="860" y="451"/>
                    </a:lnTo>
                    <a:lnTo>
                      <a:pt x="860" y="455"/>
                    </a:lnTo>
                    <a:lnTo>
                      <a:pt x="858" y="455"/>
                    </a:lnTo>
                    <a:lnTo>
                      <a:pt x="858" y="459"/>
                    </a:lnTo>
                    <a:lnTo>
                      <a:pt x="856" y="459"/>
                    </a:lnTo>
                    <a:lnTo>
                      <a:pt x="854" y="461"/>
                    </a:lnTo>
                    <a:lnTo>
                      <a:pt x="852" y="461"/>
                    </a:lnTo>
                    <a:lnTo>
                      <a:pt x="851" y="461"/>
                    </a:lnTo>
                    <a:lnTo>
                      <a:pt x="851" y="463"/>
                    </a:lnTo>
                    <a:lnTo>
                      <a:pt x="851" y="465"/>
                    </a:lnTo>
                    <a:lnTo>
                      <a:pt x="849" y="465"/>
                    </a:lnTo>
                    <a:lnTo>
                      <a:pt x="849" y="467"/>
                    </a:lnTo>
                    <a:lnTo>
                      <a:pt x="849" y="469"/>
                    </a:lnTo>
                    <a:lnTo>
                      <a:pt x="847" y="469"/>
                    </a:lnTo>
                    <a:lnTo>
                      <a:pt x="845" y="469"/>
                    </a:lnTo>
                    <a:lnTo>
                      <a:pt x="843" y="471"/>
                    </a:lnTo>
                    <a:lnTo>
                      <a:pt x="845" y="471"/>
                    </a:lnTo>
                    <a:lnTo>
                      <a:pt x="845" y="472"/>
                    </a:lnTo>
                    <a:lnTo>
                      <a:pt x="845" y="474"/>
                    </a:lnTo>
                    <a:lnTo>
                      <a:pt x="845" y="472"/>
                    </a:lnTo>
                    <a:lnTo>
                      <a:pt x="843" y="472"/>
                    </a:lnTo>
                    <a:lnTo>
                      <a:pt x="843" y="474"/>
                    </a:lnTo>
                    <a:lnTo>
                      <a:pt x="841" y="474"/>
                    </a:lnTo>
                    <a:lnTo>
                      <a:pt x="841" y="476"/>
                    </a:lnTo>
                    <a:lnTo>
                      <a:pt x="839" y="478"/>
                    </a:lnTo>
                    <a:lnTo>
                      <a:pt x="837" y="478"/>
                    </a:lnTo>
                    <a:lnTo>
                      <a:pt x="837" y="480"/>
                    </a:lnTo>
                    <a:lnTo>
                      <a:pt x="835" y="480"/>
                    </a:lnTo>
                    <a:lnTo>
                      <a:pt x="831" y="478"/>
                    </a:lnTo>
                    <a:lnTo>
                      <a:pt x="831" y="480"/>
                    </a:lnTo>
                    <a:lnTo>
                      <a:pt x="833" y="484"/>
                    </a:lnTo>
                    <a:lnTo>
                      <a:pt x="835" y="484"/>
                    </a:lnTo>
                    <a:lnTo>
                      <a:pt x="835" y="486"/>
                    </a:lnTo>
                    <a:lnTo>
                      <a:pt x="835" y="488"/>
                    </a:lnTo>
                    <a:lnTo>
                      <a:pt x="831" y="488"/>
                    </a:lnTo>
                    <a:lnTo>
                      <a:pt x="829" y="488"/>
                    </a:lnTo>
                    <a:lnTo>
                      <a:pt x="827" y="488"/>
                    </a:lnTo>
                    <a:lnTo>
                      <a:pt x="825" y="488"/>
                    </a:lnTo>
                    <a:lnTo>
                      <a:pt x="827" y="488"/>
                    </a:lnTo>
                    <a:lnTo>
                      <a:pt x="825" y="490"/>
                    </a:lnTo>
                    <a:lnTo>
                      <a:pt x="821" y="492"/>
                    </a:lnTo>
                    <a:lnTo>
                      <a:pt x="819" y="492"/>
                    </a:lnTo>
                    <a:lnTo>
                      <a:pt x="818" y="490"/>
                    </a:lnTo>
                    <a:lnTo>
                      <a:pt x="814" y="490"/>
                    </a:lnTo>
                    <a:lnTo>
                      <a:pt x="814" y="488"/>
                    </a:lnTo>
                    <a:lnTo>
                      <a:pt x="816" y="486"/>
                    </a:lnTo>
                    <a:lnTo>
                      <a:pt x="818" y="486"/>
                    </a:lnTo>
                    <a:lnTo>
                      <a:pt x="819" y="486"/>
                    </a:lnTo>
                    <a:lnTo>
                      <a:pt x="821" y="484"/>
                    </a:lnTo>
                    <a:lnTo>
                      <a:pt x="819" y="484"/>
                    </a:lnTo>
                    <a:lnTo>
                      <a:pt x="818" y="484"/>
                    </a:lnTo>
                    <a:lnTo>
                      <a:pt x="818" y="486"/>
                    </a:lnTo>
                    <a:lnTo>
                      <a:pt x="816" y="486"/>
                    </a:lnTo>
                    <a:lnTo>
                      <a:pt x="814" y="486"/>
                    </a:lnTo>
                    <a:lnTo>
                      <a:pt x="812" y="486"/>
                    </a:lnTo>
                    <a:lnTo>
                      <a:pt x="810" y="484"/>
                    </a:lnTo>
                    <a:lnTo>
                      <a:pt x="810" y="482"/>
                    </a:lnTo>
                    <a:lnTo>
                      <a:pt x="808" y="482"/>
                    </a:lnTo>
                    <a:lnTo>
                      <a:pt x="806" y="482"/>
                    </a:lnTo>
                    <a:lnTo>
                      <a:pt x="802" y="484"/>
                    </a:lnTo>
                    <a:lnTo>
                      <a:pt x="802" y="482"/>
                    </a:lnTo>
                    <a:lnTo>
                      <a:pt x="800" y="482"/>
                    </a:lnTo>
                    <a:lnTo>
                      <a:pt x="796" y="482"/>
                    </a:lnTo>
                    <a:lnTo>
                      <a:pt x="794" y="482"/>
                    </a:lnTo>
                    <a:lnTo>
                      <a:pt x="792" y="482"/>
                    </a:lnTo>
                    <a:lnTo>
                      <a:pt x="792" y="484"/>
                    </a:lnTo>
                    <a:lnTo>
                      <a:pt x="794" y="484"/>
                    </a:lnTo>
                    <a:lnTo>
                      <a:pt x="794" y="486"/>
                    </a:lnTo>
                    <a:lnTo>
                      <a:pt x="794" y="488"/>
                    </a:lnTo>
                    <a:lnTo>
                      <a:pt x="796" y="488"/>
                    </a:lnTo>
                    <a:lnTo>
                      <a:pt x="796" y="490"/>
                    </a:lnTo>
                    <a:lnTo>
                      <a:pt x="800" y="492"/>
                    </a:lnTo>
                    <a:lnTo>
                      <a:pt x="802" y="492"/>
                    </a:lnTo>
                    <a:lnTo>
                      <a:pt x="804" y="492"/>
                    </a:lnTo>
                    <a:lnTo>
                      <a:pt x="806" y="492"/>
                    </a:lnTo>
                    <a:lnTo>
                      <a:pt x="810" y="494"/>
                    </a:lnTo>
                    <a:lnTo>
                      <a:pt x="812" y="494"/>
                    </a:lnTo>
                    <a:lnTo>
                      <a:pt x="814" y="496"/>
                    </a:lnTo>
                    <a:lnTo>
                      <a:pt x="816" y="496"/>
                    </a:lnTo>
                    <a:lnTo>
                      <a:pt x="818" y="496"/>
                    </a:lnTo>
                    <a:lnTo>
                      <a:pt x="819" y="496"/>
                    </a:lnTo>
                    <a:lnTo>
                      <a:pt x="823" y="496"/>
                    </a:lnTo>
                    <a:lnTo>
                      <a:pt x="825" y="496"/>
                    </a:lnTo>
                    <a:lnTo>
                      <a:pt x="829" y="496"/>
                    </a:lnTo>
                    <a:lnTo>
                      <a:pt x="831" y="496"/>
                    </a:lnTo>
                    <a:lnTo>
                      <a:pt x="833" y="496"/>
                    </a:lnTo>
                    <a:lnTo>
                      <a:pt x="837" y="496"/>
                    </a:lnTo>
                    <a:lnTo>
                      <a:pt x="837" y="498"/>
                    </a:lnTo>
                    <a:lnTo>
                      <a:pt x="839" y="498"/>
                    </a:lnTo>
                    <a:lnTo>
                      <a:pt x="841" y="498"/>
                    </a:lnTo>
                    <a:lnTo>
                      <a:pt x="841" y="500"/>
                    </a:lnTo>
                    <a:lnTo>
                      <a:pt x="841" y="498"/>
                    </a:lnTo>
                    <a:lnTo>
                      <a:pt x="843" y="498"/>
                    </a:lnTo>
                    <a:lnTo>
                      <a:pt x="845" y="498"/>
                    </a:lnTo>
                    <a:lnTo>
                      <a:pt x="847" y="498"/>
                    </a:lnTo>
                    <a:lnTo>
                      <a:pt x="847" y="496"/>
                    </a:lnTo>
                    <a:lnTo>
                      <a:pt x="849" y="494"/>
                    </a:lnTo>
                    <a:lnTo>
                      <a:pt x="847" y="492"/>
                    </a:lnTo>
                    <a:lnTo>
                      <a:pt x="847" y="490"/>
                    </a:lnTo>
                    <a:lnTo>
                      <a:pt x="849" y="488"/>
                    </a:lnTo>
                    <a:lnTo>
                      <a:pt x="851" y="488"/>
                    </a:lnTo>
                    <a:lnTo>
                      <a:pt x="852" y="488"/>
                    </a:lnTo>
                    <a:lnTo>
                      <a:pt x="854" y="488"/>
                    </a:lnTo>
                    <a:lnTo>
                      <a:pt x="856" y="488"/>
                    </a:lnTo>
                    <a:lnTo>
                      <a:pt x="856" y="486"/>
                    </a:lnTo>
                    <a:lnTo>
                      <a:pt x="860" y="484"/>
                    </a:lnTo>
                    <a:lnTo>
                      <a:pt x="864" y="482"/>
                    </a:lnTo>
                    <a:lnTo>
                      <a:pt x="866" y="482"/>
                    </a:lnTo>
                    <a:lnTo>
                      <a:pt x="868" y="480"/>
                    </a:lnTo>
                    <a:lnTo>
                      <a:pt x="870" y="478"/>
                    </a:lnTo>
                    <a:lnTo>
                      <a:pt x="872" y="478"/>
                    </a:lnTo>
                    <a:lnTo>
                      <a:pt x="872" y="476"/>
                    </a:lnTo>
                    <a:lnTo>
                      <a:pt x="872" y="472"/>
                    </a:lnTo>
                    <a:lnTo>
                      <a:pt x="872" y="471"/>
                    </a:lnTo>
                    <a:lnTo>
                      <a:pt x="874" y="467"/>
                    </a:lnTo>
                    <a:lnTo>
                      <a:pt x="876" y="467"/>
                    </a:lnTo>
                    <a:lnTo>
                      <a:pt x="876" y="465"/>
                    </a:lnTo>
                    <a:lnTo>
                      <a:pt x="878" y="465"/>
                    </a:lnTo>
                    <a:lnTo>
                      <a:pt x="880" y="463"/>
                    </a:lnTo>
                    <a:lnTo>
                      <a:pt x="882" y="461"/>
                    </a:lnTo>
                    <a:lnTo>
                      <a:pt x="884" y="461"/>
                    </a:lnTo>
                    <a:lnTo>
                      <a:pt x="885" y="459"/>
                    </a:lnTo>
                    <a:lnTo>
                      <a:pt x="885" y="457"/>
                    </a:lnTo>
                    <a:lnTo>
                      <a:pt x="885" y="455"/>
                    </a:lnTo>
                    <a:lnTo>
                      <a:pt x="887" y="453"/>
                    </a:lnTo>
                    <a:lnTo>
                      <a:pt x="887" y="451"/>
                    </a:lnTo>
                    <a:lnTo>
                      <a:pt x="885" y="447"/>
                    </a:lnTo>
                    <a:lnTo>
                      <a:pt x="885" y="445"/>
                    </a:lnTo>
                    <a:lnTo>
                      <a:pt x="884" y="443"/>
                    </a:lnTo>
                    <a:lnTo>
                      <a:pt x="882" y="443"/>
                    </a:lnTo>
                    <a:lnTo>
                      <a:pt x="882" y="441"/>
                    </a:lnTo>
                    <a:lnTo>
                      <a:pt x="880" y="441"/>
                    </a:lnTo>
                    <a:lnTo>
                      <a:pt x="880" y="439"/>
                    </a:lnTo>
                    <a:lnTo>
                      <a:pt x="880" y="438"/>
                    </a:lnTo>
                    <a:lnTo>
                      <a:pt x="882" y="438"/>
                    </a:lnTo>
                    <a:lnTo>
                      <a:pt x="882" y="436"/>
                    </a:lnTo>
                    <a:lnTo>
                      <a:pt x="880" y="434"/>
                    </a:lnTo>
                    <a:lnTo>
                      <a:pt x="882" y="432"/>
                    </a:lnTo>
                    <a:lnTo>
                      <a:pt x="882" y="430"/>
                    </a:lnTo>
                    <a:lnTo>
                      <a:pt x="884" y="430"/>
                    </a:lnTo>
                    <a:lnTo>
                      <a:pt x="885" y="430"/>
                    </a:lnTo>
                    <a:lnTo>
                      <a:pt x="885" y="428"/>
                    </a:lnTo>
                    <a:lnTo>
                      <a:pt x="887" y="428"/>
                    </a:lnTo>
                    <a:lnTo>
                      <a:pt x="889" y="428"/>
                    </a:lnTo>
                    <a:lnTo>
                      <a:pt x="891" y="428"/>
                    </a:lnTo>
                    <a:lnTo>
                      <a:pt x="891" y="426"/>
                    </a:lnTo>
                    <a:lnTo>
                      <a:pt x="897" y="426"/>
                    </a:lnTo>
                    <a:lnTo>
                      <a:pt x="901" y="424"/>
                    </a:lnTo>
                    <a:lnTo>
                      <a:pt x="903" y="424"/>
                    </a:lnTo>
                    <a:lnTo>
                      <a:pt x="907" y="424"/>
                    </a:lnTo>
                    <a:lnTo>
                      <a:pt x="909" y="424"/>
                    </a:lnTo>
                    <a:lnTo>
                      <a:pt x="911" y="424"/>
                    </a:lnTo>
                    <a:lnTo>
                      <a:pt x="915" y="424"/>
                    </a:lnTo>
                    <a:lnTo>
                      <a:pt x="917" y="426"/>
                    </a:lnTo>
                    <a:lnTo>
                      <a:pt x="917" y="428"/>
                    </a:lnTo>
                    <a:lnTo>
                      <a:pt x="915" y="428"/>
                    </a:lnTo>
                    <a:lnTo>
                      <a:pt x="917" y="430"/>
                    </a:lnTo>
                    <a:lnTo>
                      <a:pt x="919" y="430"/>
                    </a:lnTo>
                    <a:lnTo>
                      <a:pt x="920" y="432"/>
                    </a:lnTo>
                    <a:lnTo>
                      <a:pt x="924" y="434"/>
                    </a:lnTo>
                    <a:lnTo>
                      <a:pt x="926" y="436"/>
                    </a:lnTo>
                    <a:lnTo>
                      <a:pt x="926" y="439"/>
                    </a:lnTo>
                    <a:lnTo>
                      <a:pt x="926" y="441"/>
                    </a:lnTo>
                    <a:lnTo>
                      <a:pt x="924" y="441"/>
                    </a:lnTo>
                    <a:lnTo>
                      <a:pt x="924" y="443"/>
                    </a:lnTo>
                    <a:lnTo>
                      <a:pt x="926" y="443"/>
                    </a:lnTo>
                    <a:lnTo>
                      <a:pt x="928" y="443"/>
                    </a:lnTo>
                    <a:lnTo>
                      <a:pt x="926" y="445"/>
                    </a:lnTo>
                    <a:lnTo>
                      <a:pt x="926" y="449"/>
                    </a:lnTo>
                    <a:lnTo>
                      <a:pt x="924" y="451"/>
                    </a:lnTo>
                    <a:lnTo>
                      <a:pt x="926" y="451"/>
                    </a:lnTo>
                    <a:lnTo>
                      <a:pt x="926" y="453"/>
                    </a:lnTo>
                    <a:lnTo>
                      <a:pt x="926" y="455"/>
                    </a:lnTo>
                    <a:lnTo>
                      <a:pt x="924" y="455"/>
                    </a:lnTo>
                    <a:lnTo>
                      <a:pt x="922" y="455"/>
                    </a:lnTo>
                    <a:lnTo>
                      <a:pt x="922" y="457"/>
                    </a:lnTo>
                    <a:lnTo>
                      <a:pt x="924" y="457"/>
                    </a:lnTo>
                    <a:lnTo>
                      <a:pt x="926" y="459"/>
                    </a:lnTo>
                    <a:lnTo>
                      <a:pt x="928" y="459"/>
                    </a:lnTo>
                    <a:lnTo>
                      <a:pt x="930" y="459"/>
                    </a:lnTo>
                    <a:lnTo>
                      <a:pt x="932" y="461"/>
                    </a:lnTo>
                    <a:lnTo>
                      <a:pt x="934" y="463"/>
                    </a:lnTo>
                    <a:lnTo>
                      <a:pt x="936" y="463"/>
                    </a:lnTo>
                    <a:lnTo>
                      <a:pt x="938" y="463"/>
                    </a:lnTo>
                    <a:lnTo>
                      <a:pt x="940" y="463"/>
                    </a:lnTo>
                    <a:lnTo>
                      <a:pt x="942" y="463"/>
                    </a:lnTo>
                    <a:lnTo>
                      <a:pt x="944" y="463"/>
                    </a:lnTo>
                    <a:lnTo>
                      <a:pt x="946" y="463"/>
                    </a:lnTo>
                    <a:lnTo>
                      <a:pt x="948" y="463"/>
                    </a:lnTo>
                    <a:lnTo>
                      <a:pt x="950" y="461"/>
                    </a:lnTo>
                    <a:lnTo>
                      <a:pt x="950" y="463"/>
                    </a:lnTo>
                    <a:lnTo>
                      <a:pt x="952" y="463"/>
                    </a:lnTo>
                    <a:lnTo>
                      <a:pt x="953" y="463"/>
                    </a:lnTo>
                    <a:lnTo>
                      <a:pt x="955" y="463"/>
                    </a:lnTo>
                    <a:lnTo>
                      <a:pt x="953" y="461"/>
                    </a:lnTo>
                    <a:lnTo>
                      <a:pt x="952" y="461"/>
                    </a:lnTo>
                    <a:lnTo>
                      <a:pt x="950" y="461"/>
                    </a:lnTo>
                    <a:lnTo>
                      <a:pt x="948" y="461"/>
                    </a:lnTo>
                    <a:lnTo>
                      <a:pt x="946" y="461"/>
                    </a:lnTo>
                    <a:lnTo>
                      <a:pt x="948" y="461"/>
                    </a:lnTo>
                    <a:lnTo>
                      <a:pt x="948" y="459"/>
                    </a:lnTo>
                    <a:lnTo>
                      <a:pt x="946" y="459"/>
                    </a:lnTo>
                    <a:lnTo>
                      <a:pt x="942" y="459"/>
                    </a:lnTo>
                    <a:lnTo>
                      <a:pt x="940" y="459"/>
                    </a:lnTo>
                    <a:lnTo>
                      <a:pt x="940" y="461"/>
                    </a:lnTo>
                    <a:lnTo>
                      <a:pt x="940" y="459"/>
                    </a:lnTo>
                    <a:lnTo>
                      <a:pt x="938" y="459"/>
                    </a:lnTo>
                    <a:lnTo>
                      <a:pt x="936" y="459"/>
                    </a:lnTo>
                    <a:lnTo>
                      <a:pt x="934" y="457"/>
                    </a:lnTo>
                    <a:lnTo>
                      <a:pt x="932" y="459"/>
                    </a:lnTo>
                    <a:lnTo>
                      <a:pt x="930" y="457"/>
                    </a:lnTo>
                    <a:lnTo>
                      <a:pt x="928" y="457"/>
                    </a:lnTo>
                    <a:lnTo>
                      <a:pt x="930" y="451"/>
                    </a:lnTo>
                    <a:lnTo>
                      <a:pt x="930" y="447"/>
                    </a:lnTo>
                    <a:lnTo>
                      <a:pt x="930" y="445"/>
                    </a:lnTo>
                    <a:lnTo>
                      <a:pt x="932" y="445"/>
                    </a:lnTo>
                    <a:lnTo>
                      <a:pt x="934" y="445"/>
                    </a:lnTo>
                    <a:lnTo>
                      <a:pt x="934" y="443"/>
                    </a:lnTo>
                    <a:lnTo>
                      <a:pt x="936" y="443"/>
                    </a:lnTo>
                    <a:lnTo>
                      <a:pt x="938" y="443"/>
                    </a:lnTo>
                    <a:lnTo>
                      <a:pt x="940" y="443"/>
                    </a:lnTo>
                    <a:lnTo>
                      <a:pt x="940" y="441"/>
                    </a:lnTo>
                    <a:lnTo>
                      <a:pt x="938" y="439"/>
                    </a:lnTo>
                    <a:lnTo>
                      <a:pt x="936" y="438"/>
                    </a:lnTo>
                    <a:lnTo>
                      <a:pt x="936" y="436"/>
                    </a:lnTo>
                    <a:lnTo>
                      <a:pt x="934" y="436"/>
                    </a:lnTo>
                    <a:lnTo>
                      <a:pt x="934" y="434"/>
                    </a:lnTo>
                    <a:lnTo>
                      <a:pt x="934" y="432"/>
                    </a:lnTo>
                    <a:lnTo>
                      <a:pt x="934" y="430"/>
                    </a:lnTo>
                    <a:lnTo>
                      <a:pt x="932" y="426"/>
                    </a:lnTo>
                    <a:lnTo>
                      <a:pt x="930" y="424"/>
                    </a:lnTo>
                    <a:lnTo>
                      <a:pt x="928" y="424"/>
                    </a:lnTo>
                    <a:lnTo>
                      <a:pt x="926" y="424"/>
                    </a:lnTo>
                    <a:lnTo>
                      <a:pt x="924" y="424"/>
                    </a:lnTo>
                    <a:lnTo>
                      <a:pt x="924" y="422"/>
                    </a:lnTo>
                    <a:lnTo>
                      <a:pt x="922" y="422"/>
                    </a:lnTo>
                    <a:lnTo>
                      <a:pt x="920" y="422"/>
                    </a:lnTo>
                    <a:lnTo>
                      <a:pt x="919" y="422"/>
                    </a:lnTo>
                    <a:lnTo>
                      <a:pt x="919" y="420"/>
                    </a:lnTo>
                    <a:lnTo>
                      <a:pt x="917" y="418"/>
                    </a:lnTo>
                    <a:lnTo>
                      <a:pt x="915" y="418"/>
                    </a:lnTo>
                    <a:lnTo>
                      <a:pt x="913" y="418"/>
                    </a:lnTo>
                    <a:lnTo>
                      <a:pt x="911" y="418"/>
                    </a:lnTo>
                    <a:lnTo>
                      <a:pt x="909" y="418"/>
                    </a:lnTo>
                    <a:lnTo>
                      <a:pt x="907" y="416"/>
                    </a:lnTo>
                    <a:lnTo>
                      <a:pt x="905" y="416"/>
                    </a:lnTo>
                    <a:lnTo>
                      <a:pt x="903" y="416"/>
                    </a:lnTo>
                    <a:lnTo>
                      <a:pt x="901" y="416"/>
                    </a:lnTo>
                    <a:lnTo>
                      <a:pt x="899" y="416"/>
                    </a:lnTo>
                    <a:lnTo>
                      <a:pt x="897" y="416"/>
                    </a:lnTo>
                    <a:lnTo>
                      <a:pt x="895" y="416"/>
                    </a:lnTo>
                    <a:lnTo>
                      <a:pt x="893" y="418"/>
                    </a:lnTo>
                    <a:lnTo>
                      <a:pt x="891" y="418"/>
                    </a:lnTo>
                    <a:lnTo>
                      <a:pt x="891" y="420"/>
                    </a:lnTo>
                    <a:lnTo>
                      <a:pt x="889" y="420"/>
                    </a:lnTo>
                    <a:lnTo>
                      <a:pt x="887" y="420"/>
                    </a:lnTo>
                    <a:lnTo>
                      <a:pt x="885" y="420"/>
                    </a:lnTo>
                    <a:lnTo>
                      <a:pt x="884" y="420"/>
                    </a:lnTo>
                    <a:lnTo>
                      <a:pt x="882" y="418"/>
                    </a:lnTo>
                    <a:lnTo>
                      <a:pt x="880" y="418"/>
                    </a:lnTo>
                    <a:lnTo>
                      <a:pt x="876" y="418"/>
                    </a:lnTo>
                    <a:lnTo>
                      <a:pt x="876" y="420"/>
                    </a:lnTo>
                    <a:lnTo>
                      <a:pt x="874" y="420"/>
                    </a:lnTo>
                    <a:lnTo>
                      <a:pt x="872" y="420"/>
                    </a:lnTo>
                    <a:lnTo>
                      <a:pt x="870" y="418"/>
                    </a:lnTo>
                    <a:lnTo>
                      <a:pt x="870" y="416"/>
                    </a:lnTo>
                    <a:lnTo>
                      <a:pt x="870" y="414"/>
                    </a:lnTo>
                    <a:lnTo>
                      <a:pt x="872" y="412"/>
                    </a:lnTo>
                    <a:lnTo>
                      <a:pt x="872" y="410"/>
                    </a:lnTo>
                    <a:lnTo>
                      <a:pt x="872" y="408"/>
                    </a:lnTo>
                    <a:lnTo>
                      <a:pt x="870" y="406"/>
                    </a:lnTo>
                    <a:lnTo>
                      <a:pt x="868" y="406"/>
                    </a:lnTo>
                    <a:lnTo>
                      <a:pt x="868" y="404"/>
                    </a:lnTo>
                    <a:lnTo>
                      <a:pt x="866" y="404"/>
                    </a:lnTo>
                    <a:lnTo>
                      <a:pt x="866" y="403"/>
                    </a:lnTo>
                    <a:lnTo>
                      <a:pt x="866" y="401"/>
                    </a:lnTo>
                    <a:lnTo>
                      <a:pt x="868" y="397"/>
                    </a:lnTo>
                    <a:lnTo>
                      <a:pt x="870" y="393"/>
                    </a:lnTo>
                    <a:lnTo>
                      <a:pt x="870" y="391"/>
                    </a:lnTo>
                    <a:lnTo>
                      <a:pt x="868" y="391"/>
                    </a:lnTo>
                    <a:lnTo>
                      <a:pt x="868" y="389"/>
                    </a:lnTo>
                    <a:lnTo>
                      <a:pt x="872" y="387"/>
                    </a:lnTo>
                    <a:lnTo>
                      <a:pt x="874" y="385"/>
                    </a:lnTo>
                    <a:lnTo>
                      <a:pt x="874" y="383"/>
                    </a:lnTo>
                    <a:lnTo>
                      <a:pt x="876" y="383"/>
                    </a:lnTo>
                    <a:lnTo>
                      <a:pt x="876" y="381"/>
                    </a:lnTo>
                    <a:lnTo>
                      <a:pt x="878" y="379"/>
                    </a:lnTo>
                    <a:lnTo>
                      <a:pt x="880" y="377"/>
                    </a:lnTo>
                    <a:lnTo>
                      <a:pt x="878" y="375"/>
                    </a:lnTo>
                    <a:lnTo>
                      <a:pt x="878" y="373"/>
                    </a:lnTo>
                    <a:lnTo>
                      <a:pt x="876" y="373"/>
                    </a:lnTo>
                    <a:lnTo>
                      <a:pt x="876" y="371"/>
                    </a:lnTo>
                    <a:lnTo>
                      <a:pt x="874" y="371"/>
                    </a:lnTo>
                    <a:lnTo>
                      <a:pt x="872" y="370"/>
                    </a:lnTo>
                    <a:lnTo>
                      <a:pt x="872" y="368"/>
                    </a:lnTo>
                    <a:lnTo>
                      <a:pt x="872" y="366"/>
                    </a:lnTo>
                    <a:lnTo>
                      <a:pt x="870" y="366"/>
                    </a:lnTo>
                    <a:lnTo>
                      <a:pt x="870" y="364"/>
                    </a:lnTo>
                    <a:lnTo>
                      <a:pt x="868" y="362"/>
                    </a:lnTo>
                    <a:lnTo>
                      <a:pt x="868" y="360"/>
                    </a:lnTo>
                    <a:lnTo>
                      <a:pt x="866" y="358"/>
                    </a:lnTo>
                    <a:lnTo>
                      <a:pt x="864" y="356"/>
                    </a:lnTo>
                    <a:lnTo>
                      <a:pt x="862" y="356"/>
                    </a:lnTo>
                    <a:lnTo>
                      <a:pt x="860" y="354"/>
                    </a:lnTo>
                    <a:lnTo>
                      <a:pt x="858" y="354"/>
                    </a:lnTo>
                    <a:lnTo>
                      <a:pt x="858" y="352"/>
                    </a:lnTo>
                    <a:lnTo>
                      <a:pt x="860" y="350"/>
                    </a:lnTo>
                    <a:lnTo>
                      <a:pt x="862" y="348"/>
                    </a:lnTo>
                    <a:lnTo>
                      <a:pt x="864" y="348"/>
                    </a:lnTo>
                    <a:lnTo>
                      <a:pt x="866" y="346"/>
                    </a:lnTo>
                    <a:lnTo>
                      <a:pt x="866" y="344"/>
                    </a:lnTo>
                    <a:lnTo>
                      <a:pt x="866" y="342"/>
                    </a:lnTo>
                    <a:lnTo>
                      <a:pt x="864" y="342"/>
                    </a:lnTo>
                    <a:lnTo>
                      <a:pt x="866" y="340"/>
                    </a:lnTo>
                    <a:lnTo>
                      <a:pt x="868" y="340"/>
                    </a:lnTo>
                    <a:lnTo>
                      <a:pt x="870" y="338"/>
                    </a:lnTo>
                    <a:lnTo>
                      <a:pt x="872" y="338"/>
                    </a:lnTo>
                    <a:lnTo>
                      <a:pt x="876" y="337"/>
                    </a:lnTo>
                    <a:lnTo>
                      <a:pt x="880" y="337"/>
                    </a:lnTo>
                    <a:lnTo>
                      <a:pt x="882" y="337"/>
                    </a:lnTo>
                    <a:lnTo>
                      <a:pt x="887" y="333"/>
                    </a:lnTo>
                    <a:lnTo>
                      <a:pt x="889" y="333"/>
                    </a:lnTo>
                    <a:lnTo>
                      <a:pt x="889" y="331"/>
                    </a:lnTo>
                    <a:lnTo>
                      <a:pt x="891" y="329"/>
                    </a:lnTo>
                    <a:lnTo>
                      <a:pt x="891" y="325"/>
                    </a:lnTo>
                    <a:lnTo>
                      <a:pt x="891" y="323"/>
                    </a:lnTo>
                    <a:lnTo>
                      <a:pt x="891" y="321"/>
                    </a:lnTo>
                    <a:lnTo>
                      <a:pt x="891" y="317"/>
                    </a:lnTo>
                    <a:lnTo>
                      <a:pt x="889" y="317"/>
                    </a:lnTo>
                    <a:lnTo>
                      <a:pt x="889" y="315"/>
                    </a:lnTo>
                    <a:lnTo>
                      <a:pt x="887" y="313"/>
                    </a:lnTo>
                    <a:lnTo>
                      <a:pt x="887" y="311"/>
                    </a:lnTo>
                    <a:lnTo>
                      <a:pt x="887" y="309"/>
                    </a:lnTo>
                    <a:lnTo>
                      <a:pt x="889" y="309"/>
                    </a:lnTo>
                    <a:lnTo>
                      <a:pt x="891" y="309"/>
                    </a:lnTo>
                    <a:lnTo>
                      <a:pt x="893" y="311"/>
                    </a:lnTo>
                    <a:lnTo>
                      <a:pt x="895" y="311"/>
                    </a:lnTo>
                    <a:lnTo>
                      <a:pt x="897" y="313"/>
                    </a:lnTo>
                    <a:lnTo>
                      <a:pt x="895" y="315"/>
                    </a:lnTo>
                    <a:lnTo>
                      <a:pt x="897" y="315"/>
                    </a:lnTo>
                    <a:lnTo>
                      <a:pt x="899" y="317"/>
                    </a:lnTo>
                    <a:lnTo>
                      <a:pt x="901" y="317"/>
                    </a:lnTo>
                    <a:lnTo>
                      <a:pt x="901" y="319"/>
                    </a:lnTo>
                    <a:lnTo>
                      <a:pt x="899" y="319"/>
                    </a:lnTo>
                    <a:lnTo>
                      <a:pt x="899" y="321"/>
                    </a:lnTo>
                    <a:lnTo>
                      <a:pt x="901" y="327"/>
                    </a:lnTo>
                    <a:lnTo>
                      <a:pt x="901" y="329"/>
                    </a:lnTo>
                    <a:lnTo>
                      <a:pt x="899" y="329"/>
                    </a:lnTo>
                    <a:lnTo>
                      <a:pt x="897" y="331"/>
                    </a:lnTo>
                    <a:lnTo>
                      <a:pt x="897" y="335"/>
                    </a:lnTo>
                    <a:lnTo>
                      <a:pt x="897" y="337"/>
                    </a:lnTo>
                    <a:lnTo>
                      <a:pt x="895" y="337"/>
                    </a:lnTo>
                    <a:lnTo>
                      <a:pt x="893" y="337"/>
                    </a:lnTo>
                    <a:lnTo>
                      <a:pt x="893" y="340"/>
                    </a:lnTo>
                    <a:lnTo>
                      <a:pt x="893" y="342"/>
                    </a:lnTo>
                    <a:lnTo>
                      <a:pt x="895" y="344"/>
                    </a:lnTo>
                    <a:lnTo>
                      <a:pt x="897" y="344"/>
                    </a:lnTo>
                    <a:lnTo>
                      <a:pt x="897" y="346"/>
                    </a:lnTo>
                    <a:lnTo>
                      <a:pt x="897" y="350"/>
                    </a:lnTo>
                    <a:lnTo>
                      <a:pt x="895" y="352"/>
                    </a:lnTo>
                    <a:lnTo>
                      <a:pt x="893" y="352"/>
                    </a:lnTo>
                    <a:lnTo>
                      <a:pt x="893" y="354"/>
                    </a:lnTo>
                    <a:lnTo>
                      <a:pt x="895" y="354"/>
                    </a:lnTo>
                    <a:lnTo>
                      <a:pt x="895" y="356"/>
                    </a:lnTo>
                    <a:lnTo>
                      <a:pt x="897" y="356"/>
                    </a:lnTo>
                    <a:lnTo>
                      <a:pt x="903" y="358"/>
                    </a:lnTo>
                    <a:lnTo>
                      <a:pt x="907" y="358"/>
                    </a:lnTo>
                    <a:lnTo>
                      <a:pt x="909" y="358"/>
                    </a:lnTo>
                    <a:lnTo>
                      <a:pt x="911" y="358"/>
                    </a:lnTo>
                    <a:lnTo>
                      <a:pt x="911" y="360"/>
                    </a:lnTo>
                    <a:lnTo>
                      <a:pt x="913" y="360"/>
                    </a:lnTo>
                    <a:lnTo>
                      <a:pt x="915" y="360"/>
                    </a:lnTo>
                    <a:lnTo>
                      <a:pt x="917" y="360"/>
                    </a:lnTo>
                    <a:lnTo>
                      <a:pt x="919" y="360"/>
                    </a:lnTo>
                    <a:lnTo>
                      <a:pt x="920" y="360"/>
                    </a:lnTo>
                    <a:lnTo>
                      <a:pt x="920" y="362"/>
                    </a:lnTo>
                    <a:lnTo>
                      <a:pt x="920" y="364"/>
                    </a:lnTo>
                    <a:lnTo>
                      <a:pt x="920" y="362"/>
                    </a:lnTo>
                    <a:lnTo>
                      <a:pt x="920" y="360"/>
                    </a:lnTo>
                    <a:lnTo>
                      <a:pt x="922" y="360"/>
                    </a:lnTo>
                    <a:lnTo>
                      <a:pt x="924" y="360"/>
                    </a:lnTo>
                    <a:lnTo>
                      <a:pt x="928" y="360"/>
                    </a:lnTo>
                    <a:lnTo>
                      <a:pt x="930" y="360"/>
                    </a:lnTo>
                    <a:lnTo>
                      <a:pt x="932" y="360"/>
                    </a:lnTo>
                    <a:lnTo>
                      <a:pt x="934" y="362"/>
                    </a:lnTo>
                    <a:lnTo>
                      <a:pt x="936" y="362"/>
                    </a:lnTo>
                    <a:lnTo>
                      <a:pt x="936" y="364"/>
                    </a:lnTo>
                    <a:lnTo>
                      <a:pt x="936" y="366"/>
                    </a:lnTo>
                    <a:lnTo>
                      <a:pt x="938" y="366"/>
                    </a:lnTo>
                    <a:lnTo>
                      <a:pt x="940" y="366"/>
                    </a:lnTo>
                    <a:lnTo>
                      <a:pt x="942" y="368"/>
                    </a:lnTo>
                    <a:lnTo>
                      <a:pt x="944" y="368"/>
                    </a:lnTo>
                    <a:lnTo>
                      <a:pt x="946" y="368"/>
                    </a:lnTo>
                    <a:lnTo>
                      <a:pt x="948" y="368"/>
                    </a:lnTo>
                    <a:lnTo>
                      <a:pt x="950" y="368"/>
                    </a:lnTo>
                    <a:lnTo>
                      <a:pt x="952" y="368"/>
                    </a:lnTo>
                    <a:lnTo>
                      <a:pt x="953" y="368"/>
                    </a:lnTo>
                    <a:lnTo>
                      <a:pt x="955" y="368"/>
                    </a:lnTo>
                    <a:lnTo>
                      <a:pt x="955" y="366"/>
                    </a:lnTo>
                    <a:lnTo>
                      <a:pt x="955" y="364"/>
                    </a:lnTo>
                    <a:lnTo>
                      <a:pt x="952" y="366"/>
                    </a:lnTo>
                    <a:lnTo>
                      <a:pt x="952" y="368"/>
                    </a:lnTo>
                    <a:lnTo>
                      <a:pt x="950" y="368"/>
                    </a:lnTo>
                    <a:lnTo>
                      <a:pt x="946" y="366"/>
                    </a:lnTo>
                    <a:lnTo>
                      <a:pt x="946" y="364"/>
                    </a:lnTo>
                    <a:lnTo>
                      <a:pt x="946" y="362"/>
                    </a:lnTo>
                    <a:lnTo>
                      <a:pt x="944" y="362"/>
                    </a:lnTo>
                    <a:lnTo>
                      <a:pt x="946" y="364"/>
                    </a:lnTo>
                    <a:lnTo>
                      <a:pt x="944" y="364"/>
                    </a:lnTo>
                    <a:lnTo>
                      <a:pt x="942" y="362"/>
                    </a:lnTo>
                    <a:lnTo>
                      <a:pt x="942" y="360"/>
                    </a:lnTo>
                    <a:lnTo>
                      <a:pt x="944" y="360"/>
                    </a:lnTo>
                    <a:lnTo>
                      <a:pt x="942" y="358"/>
                    </a:lnTo>
                    <a:lnTo>
                      <a:pt x="940" y="358"/>
                    </a:lnTo>
                    <a:lnTo>
                      <a:pt x="938" y="358"/>
                    </a:lnTo>
                    <a:lnTo>
                      <a:pt x="936" y="358"/>
                    </a:lnTo>
                    <a:lnTo>
                      <a:pt x="936" y="356"/>
                    </a:lnTo>
                    <a:lnTo>
                      <a:pt x="938" y="354"/>
                    </a:lnTo>
                    <a:lnTo>
                      <a:pt x="934" y="356"/>
                    </a:lnTo>
                    <a:lnTo>
                      <a:pt x="932" y="356"/>
                    </a:lnTo>
                    <a:lnTo>
                      <a:pt x="930" y="356"/>
                    </a:lnTo>
                    <a:lnTo>
                      <a:pt x="928" y="356"/>
                    </a:lnTo>
                    <a:lnTo>
                      <a:pt x="930" y="356"/>
                    </a:lnTo>
                    <a:lnTo>
                      <a:pt x="928" y="356"/>
                    </a:lnTo>
                    <a:lnTo>
                      <a:pt x="926" y="356"/>
                    </a:lnTo>
                    <a:lnTo>
                      <a:pt x="924" y="354"/>
                    </a:lnTo>
                    <a:lnTo>
                      <a:pt x="924" y="352"/>
                    </a:lnTo>
                    <a:lnTo>
                      <a:pt x="922" y="352"/>
                    </a:lnTo>
                    <a:lnTo>
                      <a:pt x="920" y="352"/>
                    </a:lnTo>
                    <a:lnTo>
                      <a:pt x="917" y="352"/>
                    </a:lnTo>
                    <a:lnTo>
                      <a:pt x="917" y="350"/>
                    </a:lnTo>
                    <a:lnTo>
                      <a:pt x="915" y="350"/>
                    </a:lnTo>
                    <a:lnTo>
                      <a:pt x="913" y="348"/>
                    </a:lnTo>
                    <a:lnTo>
                      <a:pt x="911" y="348"/>
                    </a:lnTo>
                    <a:lnTo>
                      <a:pt x="909" y="348"/>
                    </a:lnTo>
                    <a:lnTo>
                      <a:pt x="909" y="346"/>
                    </a:lnTo>
                    <a:lnTo>
                      <a:pt x="909" y="344"/>
                    </a:lnTo>
                    <a:lnTo>
                      <a:pt x="907" y="338"/>
                    </a:lnTo>
                    <a:lnTo>
                      <a:pt x="911" y="337"/>
                    </a:lnTo>
                    <a:lnTo>
                      <a:pt x="911" y="335"/>
                    </a:lnTo>
                    <a:lnTo>
                      <a:pt x="913" y="335"/>
                    </a:lnTo>
                    <a:lnTo>
                      <a:pt x="915" y="335"/>
                    </a:lnTo>
                    <a:lnTo>
                      <a:pt x="917" y="335"/>
                    </a:lnTo>
                    <a:lnTo>
                      <a:pt x="919" y="335"/>
                    </a:lnTo>
                    <a:lnTo>
                      <a:pt x="920" y="335"/>
                    </a:lnTo>
                    <a:lnTo>
                      <a:pt x="924" y="337"/>
                    </a:lnTo>
                    <a:lnTo>
                      <a:pt x="926" y="337"/>
                    </a:lnTo>
                    <a:lnTo>
                      <a:pt x="928" y="338"/>
                    </a:lnTo>
                    <a:lnTo>
                      <a:pt x="928" y="340"/>
                    </a:lnTo>
                    <a:lnTo>
                      <a:pt x="930" y="340"/>
                    </a:lnTo>
                    <a:lnTo>
                      <a:pt x="932" y="340"/>
                    </a:lnTo>
                    <a:lnTo>
                      <a:pt x="934" y="340"/>
                    </a:lnTo>
                    <a:lnTo>
                      <a:pt x="936" y="340"/>
                    </a:lnTo>
                    <a:lnTo>
                      <a:pt x="938" y="340"/>
                    </a:lnTo>
                    <a:lnTo>
                      <a:pt x="940" y="338"/>
                    </a:lnTo>
                    <a:lnTo>
                      <a:pt x="942" y="338"/>
                    </a:lnTo>
                    <a:lnTo>
                      <a:pt x="942" y="337"/>
                    </a:lnTo>
                    <a:lnTo>
                      <a:pt x="940" y="335"/>
                    </a:lnTo>
                    <a:lnTo>
                      <a:pt x="938" y="333"/>
                    </a:lnTo>
                    <a:lnTo>
                      <a:pt x="936" y="333"/>
                    </a:lnTo>
                    <a:lnTo>
                      <a:pt x="934" y="333"/>
                    </a:lnTo>
                    <a:lnTo>
                      <a:pt x="932" y="333"/>
                    </a:lnTo>
                    <a:lnTo>
                      <a:pt x="930" y="333"/>
                    </a:lnTo>
                    <a:lnTo>
                      <a:pt x="928" y="333"/>
                    </a:lnTo>
                    <a:lnTo>
                      <a:pt x="928" y="329"/>
                    </a:lnTo>
                    <a:lnTo>
                      <a:pt x="930" y="329"/>
                    </a:lnTo>
                    <a:lnTo>
                      <a:pt x="932" y="331"/>
                    </a:lnTo>
                    <a:lnTo>
                      <a:pt x="934" y="329"/>
                    </a:lnTo>
                    <a:lnTo>
                      <a:pt x="936" y="327"/>
                    </a:lnTo>
                    <a:lnTo>
                      <a:pt x="940" y="325"/>
                    </a:lnTo>
                    <a:lnTo>
                      <a:pt x="942" y="325"/>
                    </a:lnTo>
                    <a:lnTo>
                      <a:pt x="944" y="323"/>
                    </a:lnTo>
                    <a:lnTo>
                      <a:pt x="946" y="323"/>
                    </a:lnTo>
                    <a:lnTo>
                      <a:pt x="946" y="325"/>
                    </a:lnTo>
                    <a:lnTo>
                      <a:pt x="946" y="323"/>
                    </a:lnTo>
                    <a:lnTo>
                      <a:pt x="948" y="323"/>
                    </a:lnTo>
                    <a:lnTo>
                      <a:pt x="950" y="325"/>
                    </a:lnTo>
                    <a:lnTo>
                      <a:pt x="952" y="325"/>
                    </a:lnTo>
                    <a:lnTo>
                      <a:pt x="953" y="325"/>
                    </a:lnTo>
                    <a:lnTo>
                      <a:pt x="955" y="325"/>
                    </a:lnTo>
                    <a:lnTo>
                      <a:pt x="957" y="325"/>
                    </a:lnTo>
                    <a:lnTo>
                      <a:pt x="959" y="325"/>
                    </a:lnTo>
                    <a:lnTo>
                      <a:pt x="961" y="325"/>
                    </a:lnTo>
                    <a:lnTo>
                      <a:pt x="963" y="325"/>
                    </a:lnTo>
                    <a:lnTo>
                      <a:pt x="965" y="327"/>
                    </a:lnTo>
                    <a:lnTo>
                      <a:pt x="967" y="327"/>
                    </a:lnTo>
                    <a:lnTo>
                      <a:pt x="967" y="329"/>
                    </a:lnTo>
                    <a:lnTo>
                      <a:pt x="971" y="331"/>
                    </a:lnTo>
                    <a:lnTo>
                      <a:pt x="973" y="331"/>
                    </a:lnTo>
                    <a:lnTo>
                      <a:pt x="975" y="331"/>
                    </a:lnTo>
                    <a:lnTo>
                      <a:pt x="977" y="331"/>
                    </a:lnTo>
                    <a:lnTo>
                      <a:pt x="979" y="331"/>
                    </a:lnTo>
                    <a:lnTo>
                      <a:pt x="981" y="333"/>
                    </a:lnTo>
                    <a:lnTo>
                      <a:pt x="983" y="333"/>
                    </a:lnTo>
                    <a:lnTo>
                      <a:pt x="983" y="335"/>
                    </a:lnTo>
                    <a:lnTo>
                      <a:pt x="983" y="333"/>
                    </a:lnTo>
                    <a:lnTo>
                      <a:pt x="981" y="333"/>
                    </a:lnTo>
                    <a:lnTo>
                      <a:pt x="981" y="335"/>
                    </a:lnTo>
                    <a:lnTo>
                      <a:pt x="985" y="337"/>
                    </a:lnTo>
                    <a:lnTo>
                      <a:pt x="988" y="338"/>
                    </a:lnTo>
                    <a:lnTo>
                      <a:pt x="990" y="340"/>
                    </a:lnTo>
                    <a:lnTo>
                      <a:pt x="990" y="342"/>
                    </a:lnTo>
                    <a:lnTo>
                      <a:pt x="992" y="342"/>
                    </a:lnTo>
                    <a:lnTo>
                      <a:pt x="996" y="344"/>
                    </a:lnTo>
                    <a:lnTo>
                      <a:pt x="998" y="344"/>
                    </a:lnTo>
                    <a:lnTo>
                      <a:pt x="1002" y="344"/>
                    </a:lnTo>
                    <a:lnTo>
                      <a:pt x="1004" y="344"/>
                    </a:lnTo>
                    <a:lnTo>
                      <a:pt x="1006" y="344"/>
                    </a:lnTo>
                    <a:lnTo>
                      <a:pt x="1014" y="342"/>
                    </a:lnTo>
                    <a:lnTo>
                      <a:pt x="1016" y="342"/>
                    </a:lnTo>
                    <a:lnTo>
                      <a:pt x="1018" y="342"/>
                    </a:lnTo>
                    <a:lnTo>
                      <a:pt x="1018" y="344"/>
                    </a:lnTo>
                    <a:lnTo>
                      <a:pt x="1020" y="344"/>
                    </a:lnTo>
                    <a:lnTo>
                      <a:pt x="1021" y="344"/>
                    </a:lnTo>
                    <a:lnTo>
                      <a:pt x="1023" y="344"/>
                    </a:lnTo>
                    <a:lnTo>
                      <a:pt x="1023" y="346"/>
                    </a:lnTo>
                    <a:lnTo>
                      <a:pt x="1021" y="348"/>
                    </a:lnTo>
                    <a:lnTo>
                      <a:pt x="1020" y="348"/>
                    </a:lnTo>
                    <a:lnTo>
                      <a:pt x="1018" y="350"/>
                    </a:lnTo>
                    <a:lnTo>
                      <a:pt x="1018" y="352"/>
                    </a:lnTo>
                    <a:lnTo>
                      <a:pt x="1016" y="354"/>
                    </a:lnTo>
                    <a:lnTo>
                      <a:pt x="1014" y="354"/>
                    </a:lnTo>
                    <a:lnTo>
                      <a:pt x="1012" y="354"/>
                    </a:lnTo>
                    <a:lnTo>
                      <a:pt x="1008" y="356"/>
                    </a:lnTo>
                    <a:lnTo>
                      <a:pt x="1006" y="358"/>
                    </a:lnTo>
                    <a:lnTo>
                      <a:pt x="1006" y="360"/>
                    </a:lnTo>
                    <a:lnTo>
                      <a:pt x="1008" y="362"/>
                    </a:lnTo>
                    <a:lnTo>
                      <a:pt x="1008" y="364"/>
                    </a:lnTo>
                    <a:lnTo>
                      <a:pt x="1006" y="364"/>
                    </a:lnTo>
                    <a:lnTo>
                      <a:pt x="1006" y="366"/>
                    </a:lnTo>
                    <a:lnTo>
                      <a:pt x="1006" y="368"/>
                    </a:lnTo>
                    <a:lnTo>
                      <a:pt x="1008" y="371"/>
                    </a:lnTo>
                    <a:lnTo>
                      <a:pt x="1008" y="373"/>
                    </a:lnTo>
                    <a:lnTo>
                      <a:pt x="1006" y="373"/>
                    </a:lnTo>
                    <a:lnTo>
                      <a:pt x="1006" y="375"/>
                    </a:lnTo>
                    <a:lnTo>
                      <a:pt x="1004" y="377"/>
                    </a:lnTo>
                    <a:lnTo>
                      <a:pt x="1004" y="381"/>
                    </a:lnTo>
                    <a:lnTo>
                      <a:pt x="1006" y="383"/>
                    </a:lnTo>
                    <a:lnTo>
                      <a:pt x="1006" y="385"/>
                    </a:lnTo>
                    <a:lnTo>
                      <a:pt x="1006" y="387"/>
                    </a:lnTo>
                    <a:lnTo>
                      <a:pt x="1008" y="389"/>
                    </a:lnTo>
                    <a:lnTo>
                      <a:pt x="1008" y="387"/>
                    </a:lnTo>
                    <a:lnTo>
                      <a:pt x="1006" y="383"/>
                    </a:lnTo>
                    <a:lnTo>
                      <a:pt x="1004" y="377"/>
                    </a:lnTo>
                    <a:lnTo>
                      <a:pt x="1006" y="377"/>
                    </a:lnTo>
                    <a:lnTo>
                      <a:pt x="1010" y="377"/>
                    </a:lnTo>
                    <a:lnTo>
                      <a:pt x="1010" y="371"/>
                    </a:lnTo>
                    <a:lnTo>
                      <a:pt x="1012" y="368"/>
                    </a:lnTo>
                    <a:lnTo>
                      <a:pt x="1012" y="366"/>
                    </a:lnTo>
                    <a:lnTo>
                      <a:pt x="1014" y="366"/>
                    </a:lnTo>
                    <a:lnTo>
                      <a:pt x="1016" y="368"/>
                    </a:lnTo>
                    <a:lnTo>
                      <a:pt x="1020" y="368"/>
                    </a:lnTo>
                    <a:lnTo>
                      <a:pt x="1020" y="370"/>
                    </a:lnTo>
                    <a:lnTo>
                      <a:pt x="1020" y="371"/>
                    </a:lnTo>
                    <a:lnTo>
                      <a:pt x="1020" y="373"/>
                    </a:lnTo>
                    <a:lnTo>
                      <a:pt x="1020" y="375"/>
                    </a:lnTo>
                    <a:lnTo>
                      <a:pt x="1018" y="377"/>
                    </a:lnTo>
                    <a:lnTo>
                      <a:pt x="1018" y="379"/>
                    </a:lnTo>
                    <a:lnTo>
                      <a:pt x="1020" y="379"/>
                    </a:lnTo>
                    <a:lnTo>
                      <a:pt x="1018" y="381"/>
                    </a:lnTo>
                    <a:lnTo>
                      <a:pt x="1018" y="383"/>
                    </a:lnTo>
                    <a:lnTo>
                      <a:pt x="1016" y="385"/>
                    </a:lnTo>
                    <a:lnTo>
                      <a:pt x="1012" y="387"/>
                    </a:lnTo>
                    <a:lnTo>
                      <a:pt x="1012" y="389"/>
                    </a:lnTo>
                    <a:lnTo>
                      <a:pt x="1016" y="391"/>
                    </a:lnTo>
                    <a:lnTo>
                      <a:pt x="1018" y="391"/>
                    </a:lnTo>
                    <a:lnTo>
                      <a:pt x="1020" y="393"/>
                    </a:lnTo>
                    <a:lnTo>
                      <a:pt x="1021" y="393"/>
                    </a:lnTo>
                    <a:lnTo>
                      <a:pt x="1021" y="391"/>
                    </a:lnTo>
                    <a:lnTo>
                      <a:pt x="1021" y="389"/>
                    </a:lnTo>
                    <a:lnTo>
                      <a:pt x="1020" y="389"/>
                    </a:lnTo>
                    <a:lnTo>
                      <a:pt x="1020" y="387"/>
                    </a:lnTo>
                    <a:lnTo>
                      <a:pt x="1018" y="385"/>
                    </a:lnTo>
                    <a:lnTo>
                      <a:pt x="1020" y="385"/>
                    </a:lnTo>
                    <a:lnTo>
                      <a:pt x="1021" y="385"/>
                    </a:lnTo>
                    <a:lnTo>
                      <a:pt x="1023" y="385"/>
                    </a:lnTo>
                    <a:lnTo>
                      <a:pt x="1027" y="385"/>
                    </a:lnTo>
                    <a:lnTo>
                      <a:pt x="1029" y="383"/>
                    </a:lnTo>
                    <a:lnTo>
                      <a:pt x="1029" y="381"/>
                    </a:lnTo>
                    <a:lnTo>
                      <a:pt x="1029" y="379"/>
                    </a:lnTo>
                    <a:lnTo>
                      <a:pt x="1029" y="377"/>
                    </a:lnTo>
                    <a:lnTo>
                      <a:pt x="1029" y="375"/>
                    </a:lnTo>
                    <a:lnTo>
                      <a:pt x="1027" y="373"/>
                    </a:lnTo>
                    <a:lnTo>
                      <a:pt x="1027" y="371"/>
                    </a:lnTo>
                    <a:lnTo>
                      <a:pt x="1027" y="370"/>
                    </a:lnTo>
                    <a:lnTo>
                      <a:pt x="1025" y="368"/>
                    </a:lnTo>
                    <a:lnTo>
                      <a:pt x="1025" y="364"/>
                    </a:lnTo>
                    <a:lnTo>
                      <a:pt x="1023" y="364"/>
                    </a:lnTo>
                    <a:lnTo>
                      <a:pt x="1021" y="362"/>
                    </a:lnTo>
                    <a:lnTo>
                      <a:pt x="1021" y="358"/>
                    </a:lnTo>
                    <a:lnTo>
                      <a:pt x="1021" y="356"/>
                    </a:lnTo>
                    <a:lnTo>
                      <a:pt x="1023" y="356"/>
                    </a:lnTo>
                    <a:lnTo>
                      <a:pt x="1023" y="354"/>
                    </a:lnTo>
                    <a:lnTo>
                      <a:pt x="1023" y="352"/>
                    </a:lnTo>
                    <a:lnTo>
                      <a:pt x="1025" y="352"/>
                    </a:lnTo>
                    <a:lnTo>
                      <a:pt x="1025" y="350"/>
                    </a:lnTo>
                    <a:lnTo>
                      <a:pt x="1027" y="350"/>
                    </a:lnTo>
                    <a:lnTo>
                      <a:pt x="1027" y="348"/>
                    </a:lnTo>
                    <a:lnTo>
                      <a:pt x="1027" y="346"/>
                    </a:lnTo>
                    <a:lnTo>
                      <a:pt x="1027" y="344"/>
                    </a:lnTo>
                    <a:lnTo>
                      <a:pt x="1025" y="342"/>
                    </a:lnTo>
                    <a:lnTo>
                      <a:pt x="1025" y="340"/>
                    </a:lnTo>
                    <a:lnTo>
                      <a:pt x="1023" y="340"/>
                    </a:lnTo>
                    <a:lnTo>
                      <a:pt x="1021" y="338"/>
                    </a:lnTo>
                    <a:lnTo>
                      <a:pt x="1020" y="338"/>
                    </a:lnTo>
                    <a:lnTo>
                      <a:pt x="1016" y="338"/>
                    </a:lnTo>
                    <a:lnTo>
                      <a:pt x="1014" y="338"/>
                    </a:lnTo>
                    <a:lnTo>
                      <a:pt x="1012" y="337"/>
                    </a:lnTo>
                    <a:lnTo>
                      <a:pt x="1010" y="335"/>
                    </a:lnTo>
                    <a:lnTo>
                      <a:pt x="1008" y="335"/>
                    </a:lnTo>
                    <a:lnTo>
                      <a:pt x="1008" y="333"/>
                    </a:lnTo>
                    <a:lnTo>
                      <a:pt x="1006" y="333"/>
                    </a:lnTo>
                    <a:lnTo>
                      <a:pt x="1006" y="331"/>
                    </a:lnTo>
                    <a:lnTo>
                      <a:pt x="1008" y="329"/>
                    </a:lnTo>
                    <a:lnTo>
                      <a:pt x="1006" y="329"/>
                    </a:lnTo>
                    <a:lnTo>
                      <a:pt x="1006" y="327"/>
                    </a:lnTo>
                    <a:lnTo>
                      <a:pt x="1004" y="327"/>
                    </a:lnTo>
                    <a:lnTo>
                      <a:pt x="1002" y="327"/>
                    </a:lnTo>
                    <a:lnTo>
                      <a:pt x="1000" y="327"/>
                    </a:lnTo>
                    <a:lnTo>
                      <a:pt x="1000" y="325"/>
                    </a:lnTo>
                    <a:lnTo>
                      <a:pt x="998" y="325"/>
                    </a:lnTo>
                    <a:lnTo>
                      <a:pt x="994" y="325"/>
                    </a:lnTo>
                    <a:lnTo>
                      <a:pt x="992" y="325"/>
                    </a:lnTo>
                    <a:lnTo>
                      <a:pt x="988" y="325"/>
                    </a:lnTo>
                    <a:lnTo>
                      <a:pt x="985" y="321"/>
                    </a:lnTo>
                    <a:lnTo>
                      <a:pt x="983" y="321"/>
                    </a:lnTo>
                    <a:lnTo>
                      <a:pt x="981" y="319"/>
                    </a:lnTo>
                    <a:lnTo>
                      <a:pt x="983" y="319"/>
                    </a:lnTo>
                    <a:lnTo>
                      <a:pt x="983" y="317"/>
                    </a:lnTo>
                    <a:lnTo>
                      <a:pt x="983" y="315"/>
                    </a:lnTo>
                    <a:lnTo>
                      <a:pt x="981" y="315"/>
                    </a:lnTo>
                    <a:lnTo>
                      <a:pt x="981" y="313"/>
                    </a:lnTo>
                    <a:lnTo>
                      <a:pt x="983" y="311"/>
                    </a:lnTo>
                    <a:lnTo>
                      <a:pt x="983" y="309"/>
                    </a:lnTo>
                    <a:lnTo>
                      <a:pt x="983" y="307"/>
                    </a:lnTo>
                    <a:lnTo>
                      <a:pt x="983" y="305"/>
                    </a:lnTo>
                    <a:lnTo>
                      <a:pt x="983" y="303"/>
                    </a:lnTo>
                    <a:lnTo>
                      <a:pt x="981" y="303"/>
                    </a:lnTo>
                    <a:lnTo>
                      <a:pt x="979" y="303"/>
                    </a:lnTo>
                    <a:lnTo>
                      <a:pt x="977" y="302"/>
                    </a:lnTo>
                    <a:lnTo>
                      <a:pt x="979" y="302"/>
                    </a:lnTo>
                    <a:lnTo>
                      <a:pt x="977" y="300"/>
                    </a:lnTo>
                    <a:lnTo>
                      <a:pt x="975" y="300"/>
                    </a:lnTo>
                    <a:lnTo>
                      <a:pt x="973" y="300"/>
                    </a:lnTo>
                    <a:lnTo>
                      <a:pt x="975" y="300"/>
                    </a:lnTo>
                    <a:lnTo>
                      <a:pt x="977" y="300"/>
                    </a:lnTo>
                    <a:lnTo>
                      <a:pt x="979" y="300"/>
                    </a:lnTo>
                    <a:lnTo>
                      <a:pt x="979" y="298"/>
                    </a:lnTo>
                    <a:lnTo>
                      <a:pt x="979" y="296"/>
                    </a:lnTo>
                    <a:lnTo>
                      <a:pt x="977" y="296"/>
                    </a:lnTo>
                    <a:lnTo>
                      <a:pt x="975" y="296"/>
                    </a:lnTo>
                    <a:lnTo>
                      <a:pt x="975" y="294"/>
                    </a:lnTo>
                    <a:lnTo>
                      <a:pt x="977" y="294"/>
                    </a:lnTo>
                    <a:lnTo>
                      <a:pt x="979" y="292"/>
                    </a:lnTo>
                    <a:lnTo>
                      <a:pt x="981" y="290"/>
                    </a:lnTo>
                    <a:lnTo>
                      <a:pt x="979" y="290"/>
                    </a:lnTo>
                    <a:lnTo>
                      <a:pt x="979" y="288"/>
                    </a:lnTo>
                    <a:lnTo>
                      <a:pt x="981" y="288"/>
                    </a:lnTo>
                    <a:lnTo>
                      <a:pt x="983" y="288"/>
                    </a:lnTo>
                    <a:lnTo>
                      <a:pt x="985" y="288"/>
                    </a:lnTo>
                    <a:lnTo>
                      <a:pt x="986" y="286"/>
                    </a:lnTo>
                    <a:lnTo>
                      <a:pt x="990" y="286"/>
                    </a:lnTo>
                    <a:lnTo>
                      <a:pt x="994" y="286"/>
                    </a:lnTo>
                    <a:lnTo>
                      <a:pt x="998" y="284"/>
                    </a:lnTo>
                    <a:lnTo>
                      <a:pt x="1002" y="284"/>
                    </a:lnTo>
                    <a:lnTo>
                      <a:pt x="1006" y="284"/>
                    </a:lnTo>
                    <a:lnTo>
                      <a:pt x="1010" y="284"/>
                    </a:lnTo>
                    <a:lnTo>
                      <a:pt x="1012" y="284"/>
                    </a:lnTo>
                    <a:lnTo>
                      <a:pt x="1014" y="284"/>
                    </a:lnTo>
                    <a:lnTo>
                      <a:pt x="1018" y="284"/>
                    </a:lnTo>
                    <a:lnTo>
                      <a:pt x="1023" y="284"/>
                    </a:lnTo>
                    <a:lnTo>
                      <a:pt x="1025" y="284"/>
                    </a:lnTo>
                    <a:lnTo>
                      <a:pt x="1027" y="284"/>
                    </a:lnTo>
                    <a:lnTo>
                      <a:pt x="1029" y="284"/>
                    </a:lnTo>
                    <a:lnTo>
                      <a:pt x="1031" y="284"/>
                    </a:lnTo>
                    <a:lnTo>
                      <a:pt x="1035" y="284"/>
                    </a:lnTo>
                    <a:lnTo>
                      <a:pt x="1039" y="284"/>
                    </a:lnTo>
                    <a:lnTo>
                      <a:pt x="1041" y="282"/>
                    </a:lnTo>
                    <a:lnTo>
                      <a:pt x="1043" y="282"/>
                    </a:lnTo>
                    <a:lnTo>
                      <a:pt x="1045" y="282"/>
                    </a:lnTo>
                    <a:lnTo>
                      <a:pt x="1047" y="282"/>
                    </a:lnTo>
                    <a:lnTo>
                      <a:pt x="1049" y="282"/>
                    </a:lnTo>
                    <a:lnTo>
                      <a:pt x="1051" y="282"/>
                    </a:lnTo>
                    <a:lnTo>
                      <a:pt x="1054" y="284"/>
                    </a:lnTo>
                    <a:lnTo>
                      <a:pt x="1056" y="282"/>
                    </a:lnTo>
                    <a:lnTo>
                      <a:pt x="1058" y="282"/>
                    </a:lnTo>
                    <a:lnTo>
                      <a:pt x="1058" y="280"/>
                    </a:lnTo>
                    <a:lnTo>
                      <a:pt x="1060" y="280"/>
                    </a:lnTo>
                    <a:lnTo>
                      <a:pt x="1062" y="280"/>
                    </a:lnTo>
                    <a:lnTo>
                      <a:pt x="1064" y="280"/>
                    </a:lnTo>
                    <a:lnTo>
                      <a:pt x="1066" y="278"/>
                    </a:lnTo>
                    <a:lnTo>
                      <a:pt x="1068" y="278"/>
                    </a:lnTo>
                    <a:lnTo>
                      <a:pt x="1072" y="278"/>
                    </a:lnTo>
                    <a:lnTo>
                      <a:pt x="1074" y="278"/>
                    </a:lnTo>
                    <a:lnTo>
                      <a:pt x="1078" y="276"/>
                    </a:lnTo>
                    <a:lnTo>
                      <a:pt x="1080" y="276"/>
                    </a:lnTo>
                    <a:lnTo>
                      <a:pt x="1082" y="278"/>
                    </a:lnTo>
                    <a:lnTo>
                      <a:pt x="1084" y="278"/>
                    </a:lnTo>
                    <a:lnTo>
                      <a:pt x="1084" y="280"/>
                    </a:lnTo>
                    <a:lnTo>
                      <a:pt x="1082" y="282"/>
                    </a:lnTo>
                    <a:lnTo>
                      <a:pt x="1080" y="282"/>
                    </a:lnTo>
                    <a:lnTo>
                      <a:pt x="1078" y="282"/>
                    </a:lnTo>
                    <a:lnTo>
                      <a:pt x="1076" y="284"/>
                    </a:lnTo>
                    <a:lnTo>
                      <a:pt x="1074" y="284"/>
                    </a:lnTo>
                    <a:lnTo>
                      <a:pt x="1074" y="286"/>
                    </a:lnTo>
                    <a:lnTo>
                      <a:pt x="1072" y="286"/>
                    </a:lnTo>
                    <a:lnTo>
                      <a:pt x="1070" y="286"/>
                    </a:lnTo>
                    <a:lnTo>
                      <a:pt x="1068" y="286"/>
                    </a:lnTo>
                    <a:lnTo>
                      <a:pt x="1068" y="288"/>
                    </a:lnTo>
                    <a:lnTo>
                      <a:pt x="1064" y="290"/>
                    </a:lnTo>
                    <a:lnTo>
                      <a:pt x="1062" y="290"/>
                    </a:lnTo>
                    <a:lnTo>
                      <a:pt x="1062" y="294"/>
                    </a:lnTo>
                    <a:lnTo>
                      <a:pt x="1064" y="294"/>
                    </a:lnTo>
                    <a:lnTo>
                      <a:pt x="1064" y="296"/>
                    </a:lnTo>
                    <a:lnTo>
                      <a:pt x="1066" y="296"/>
                    </a:lnTo>
                    <a:lnTo>
                      <a:pt x="1070" y="298"/>
                    </a:lnTo>
                    <a:lnTo>
                      <a:pt x="1070" y="300"/>
                    </a:lnTo>
                    <a:lnTo>
                      <a:pt x="1072" y="300"/>
                    </a:lnTo>
                    <a:lnTo>
                      <a:pt x="1074" y="300"/>
                    </a:lnTo>
                    <a:lnTo>
                      <a:pt x="1076" y="302"/>
                    </a:lnTo>
                    <a:lnTo>
                      <a:pt x="1078" y="302"/>
                    </a:lnTo>
                    <a:lnTo>
                      <a:pt x="1078" y="303"/>
                    </a:lnTo>
                    <a:lnTo>
                      <a:pt x="1078" y="305"/>
                    </a:lnTo>
                    <a:lnTo>
                      <a:pt x="1080" y="305"/>
                    </a:lnTo>
                    <a:lnTo>
                      <a:pt x="1080" y="303"/>
                    </a:lnTo>
                    <a:lnTo>
                      <a:pt x="1078" y="302"/>
                    </a:lnTo>
                    <a:lnTo>
                      <a:pt x="1076" y="300"/>
                    </a:lnTo>
                    <a:lnTo>
                      <a:pt x="1072" y="298"/>
                    </a:lnTo>
                    <a:lnTo>
                      <a:pt x="1070" y="298"/>
                    </a:lnTo>
                    <a:lnTo>
                      <a:pt x="1070" y="296"/>
                    </a:lnTo>
                    <a:lnTo>
                      <a:pt x="1068" y="296"/>
                    </a:lnTo>
                    <a:lnTo>
                      <a:pt x="1066" y="296"/>
                    </a:lnTo>
                    <a:lnTo>
                      <a:pt x="1064" y="296"/>
                    </a:lnTo>
                    <a:lnTo>
                      <a:pt x="1064" y="294"/>
                    </a:lnTo>
                    <a:lnTo>
                      <a:pt x="1064" y="292"/>
                    </a:lnTo>
                    <a:lnTo>
                      <a:pt x="1064" y="290"/>
                    </a:lnTo>
                    <a:lnTo>
                      <a:pt x="1066" y="290"/>
                    </a:lnTo>
                    <a:lnTo>
                      <a:pt x="1070" y="288"/>
                    </a:lnTo>
                    <a:lnTo>
                      <a:pt x="1074" y="288"/>
                    </a:lnTo>
                    <a:lnTo>
                      <a:pt x="1076" y="288"/>
                    </a:lnTo>
                    <a:lnTo>
                      <a:pt x="1078" y="288"/>
                    </a:lnTo>
                    <a:lnTo>
                      <a:pt x="1080" y="288"/>
                    </a:lnTo>
                    <a:lnTo>
                      <a:pt x="1080" y="286"/>
                    </a:lnTo>
                    <a:lnTo>
                      <a:pt x="1082" y="286"/>
                    </a:lnTo>
                    <a:lnTo>
                      <a:pt x="1084" y="286"/>
                    </a:lnTo>
                    <a:lnTo>
                      <a:pt x="1086" y="286"/>
                    </a:lnTo>
                    <a:lnTo>
                      <a:pt x="1087" y="284"/>
                    </a:lnTo>
                    <a:lnTo>
                      <a:pt x="1087" y="282"/>
                    </a:lnTo>
                    <a:lnTo>
                      <a:pt x="1089" y="282"/>
                    </a:lnTo>
                    <a:lnTo>
                      <a:pt x="1089" y="280"/>
                    </a:lnTo>
                    <a:lnTo>
                      <a:pt x="1091" y="280"/>
                    </a:lnTo>
                    <a:lnTo>
                      <a:pt x="1093" y="278"/>
                    </a:lnTo>
                    <a:lnTo>
                      <a:pt x="1093" y="276"/>
                    </a:lnTo>
                    <a:lnTo>
                      <a:pt x="1091" y="276"/>
                    </a:lnTo>
                    <a:lnTo>
                      <a:pt x="1091" y="278"/>
                    </a:lnTo>
                    <a:lnTo>
                      <a:pt x="1089" y="280"/>
                    </a:lnTo>
                    <a:lnTo>
                      <a:pt x="1087" y="280"/>
                    </a:lnTo>
                    <a:lnTo>
                      <a:pt x="1087" y="278"/>
                    </a:lnTo>
                    <a:lnTo>
                      <a:pt x="1086" y="278"/>
                    </a:lnTo>
                    <a:lnTo>
                      <a:pt x="1086" y="276"/>
                    </a:lnTo>
                    <a:lnTo>
                      <a:pt x="1084" y="274"/>
                    </a:lnTo>
                    <a:lnTo>
                      <a:pt x="1082" y="274"/>
                    </a:lnTo>
                    <a:lnTo>
                      <a:pt x="1082" y="272"/>
                    </a:lnTo>
                    <a:lnTo>
                      <a:pt x="1084" y="272"/>
                    </a:lnTo>
                    <a:lnTo>
                      <a:pt x="1086" y="272"/>
                    </a:lnTo>
                    <a:lnTo>
                      <a:pt x="1087" y="272"/>
                    </a:lnTo>
                    <a:lnTo>
                      <a:pt x="1087" y="274"/>
                    </a:lnTo>
                    <a:lnTo>
                      <a:pt x="1089" y="274"/>
                    </a:lnTo>
                    <a:lnTo>
                      <a:pt x="1089" y="272"/>
                    </a:lnTo>
                    <a:lnTo>
                      <a:pt x="1087" y="272"/>
                    </a:lnTo>
                    <a:lnTo>
                      <a:pt x="1086" y="272"/>
                    </a:lnTo>
                    <a:lnTo>
                      <a:pt x="1084" y="272"/>
                    </a:lnTo>
                    <a:lnTo>
                      <a:pt x="1082" y="272"/>
                    </a:lnTo>
                    <a:lnTo>
                      <a:pt x="1080" y="272"/>
                    </a:lnTo>
                    <a:lnTo>
                      <a:pt x="1080" y="270"/>
                    </a:lnTo>
                    <a:lnTo>
                      <a:pt x="1080" y="269"/>
                    </a:lnTo>
                    <a:lnTo>
                      <a:pt x="1078" y="269"/>
                    </a:lnTo>
                    <a:lnTo>
                      <a:pt x="1078" y="267"/>
                    </a:lnTo>
                    <a:lnTo>
                      <a:pt x="1076" y="267"/>
                    </a:lnTo>
                    <a:lnTo>
                      <a:pt x="1074" y="267"/>
                    </a:lnTo>
                    <a:lnTo>
                      <a:pt x="1072" y="267"/>
                    </a:lnTo>
                    <a:lnTo>
                      <a:pt x="1070" y="267"/>
                    </a:lnTo>
                    <a:lnTo>
                      <a:pt x="1068" y="267"/>
                    </a:lnTo>
                    <a:lnTo>
                      <a:pt x="1066" y="267"/>
                    </a:lnTo>
                    <a:lnTo>
                      <a:pt x="1066" y="265"/>
                    </a:lnTo>
                    <a:lnTo>
                      <a:pt x="1064" y="263"/>
                    </a:lnTo>
                    <a:lnTo>
                      <a:pt x="1066" y="263"/>
                    </a:lnTo>
                    <a:lnTo>
                      <a:pt x="1068" y="263"/>
                    </a:lnTo>
                    <a:lnTo>
                      <a:pt x="1070" y="263"/>
                    </a:lnTo>
                    <a:lnTo>
                      <a:pt x="1070" y="265"/>
                    </a:lnTo>
                    <a:lnTo>
                      <a:pt x="1072" y="265"/>
                    </a:lnTo>
                    <a:lnTo>
                      <a:pt x="1070" y="263"/>
                    </a:lnTo>
                    <a:lnTo>
                      <a:pt x="1070" y="261"/>
                    </a:lnTo>
                    <a:lnTo>
                      <a:pt x="1068" y="261"/>
                    </a:lnTo>
                    <a:lnTo>
                      <a:pt x="1072" y="261"/>
                    </a:lnTo>
                    <a:lnTo>
                      <a:pt x="1074" y="259"/>
                    </a:lnTo>
                    <a:lnTo>
                      <a:pt x="1076" y="261"/>
                    </a:lnTo>
                    <a:lnTo>
                      <a:pt x="1078" y="263"/>
                    </a:lnTo>
                    <a:lnTo>
                      <a:pt x="1080" y="261"/>
                    </a:lnTo>
                    <a:lnTo>
                      <a:pt x="1082" y="263"/>
                    </a:lnTo>
                    <a:lnTo>
                      <a:pt x="1080" y="263"/>
                    </a:lnTo>
                    <a:lnTo>
                      <a:pt x="1080" y="265"/>
                    </a:lnTo>
                    <a:lnTo>
                      <a:pt x="1078" y="265"/>
                    </a:lnTo>
                    <a:lnTo>
                      <a:pt x="1080" y="265"/>
                    </a:lnTo>
                    <a:lnTo>
                      <a:pt x="1082" y="265"/>
                    </a:lnTo>
                    <a:lnTo>
                      <a:pt x="1082" y="263"/>
                    </a:lnTo>
                    <a:lnTo>
                      <a:pt x="1084" y="263"/>
                    </a:lnTo>
                    <a:lnTo>
                      <a:pt x="1084" y="261"/>
                    </a:lnTo>
                    <a:lnTo>
                      <a:pt x="1080" y="261"/>
                    </a:lnTo>
                    <a:lnTo>
                      <a:pt x="1078" y="261"/>
                    </a:lnTo>
                    <a:lnTo>
                      <a:pt x="1076" y="259"/>
                    </a:lnTo>
                    <a:lnTo>
                      <a:pt x="1076" y="257"/>
                    </a:lnTo>
                    <a:lnTo>
                      <a:pt x="1078" y="257"/>
                    </a:lnTo>
                    <a:lnTo>
                      <a:pt x="1076" y="257"/>
                    </a:lnTo>
                    <a:lnTo>
                      <a:pt x="1072" y="255"/>
                    </a:lnTo>
                    <a:lnTo>
                      <a:pt x="1070" y="255"/>
                    </a:lnTo>
                    <a:lnTo>
                      <a:pt x="1068" y="255"/>
                    </a:lnTo>
                    <a:lnTo>
                      <a:pt x="1066" y="255"/>
                    </a:lnTo>
                    <a:lnTo>
                      <a:pt x="1064" y="255"/>
                    </a:lnTo>
                    <a:lnTo>
                      <a:pt x="1062" y="255"/>
                    </a:lnTo>
                    <a:lnTo>
                      <a:pt x="1064" y="251"/>
                    </a:lnTo>
                    <a:lnTo>
                      <a:pt x="1066" y="251"/>
                    </a:lnTo>
                    <a:lnTo>
                      <a:pt x="1068" y="251"/>
                    </a:lnTo>
                    <a:lnTo>
                      <a:pt x="1068" y="249"/>
                    </a:lnTo>
                    <a:lnTo>
                      <a:pt x="1066" y="249"/>
                    </a:lnTo>
                    <a:lnTo>
                      <a:pt x="1068" y="247"/>
                    </a:lnTo>
                    <a:lnTo>
                      <a:pt x="1070" y="249"/>
                    </a:lnTo>
                    <a:lnTo>
                      <a:pt x="1072" y="251"/>
                    </a:lnTo>
                    <a:lnTo>
                      <a:pt x="1074" y="251"/>
                    </a:lnTo>
                    <a:lnTo>
                      <a:pt x="1076" y="251"/>
                    </a:lnTo>
                    <a:lnTo>
                      <a:pt x="1076" y="253"/>
                    </a:lnTo>
                    <a:lnTo>
                      <a:pt x="1078" y="255"/>
                    </a:lnTo>
                    <a:lnTo>
                      <a:pt x="1082" y="255"/>
                    </a:lnTo>
                    <a:lnTo>
                      <a:pt x="1082" y="253"/>
                    </a:lnTo>
                    <a:lnTo>
                      <a:pt x="1080" y="253"/>
                    </a:lnTo>
                    <a:lnTo>
                      <a:pt x="1078" y="253"/>
                    </a:lnTo>
                    <a:lnTo>
                      <a:pt x="1078" y="251"/>
                    </a:lnTo>
                    <a:lnTo>
                      <a:pt x="1080" y="251"/>
                    </a:lnTo>
                    <a:lnTo>
                      <a:pt x="1082" y="251"/>
                    </a:lnTo>
                    <a:lnTo>
                      <a:pt x="1084" y="249"/>
                    </a:lnTo>
                    <a:lnTo>
                      <a:pt x="1084" y="247"/>
                    </a:lnTo>
                    <a:lnTo>
                      <a:pt x="1086" y="245"/>
                    </a:lnTo>
                    <a:lnTo>
                      <a:pt x="1087" y="245"/>
                    </a:lnTo>
                    <a:lnTo>
                      <a:pt x="1089" y="243"/>
                    </a:lnTo>
                    <a:lnTo>
                      <a:pt x="1087" y="243"/>
                    </a:lnTo>
                    <a:lnTo>
                      <a:pt x="1086" y="243"/>
                    </a:lnTo>
                    <a:lnTo>
                      <a:pt x="1086" y="241"/>
                    </a:lnTo>
                    <a:lnTo>
                      <a:pt x="1087" y="241"/>
                    </a:lnTo>
                    <a:lnTo>
                      <a:pt x="1089" y="241"/>
                    </a:lnTo>
                    <a:lnTo>
                      <a:pt x="1089" y="243"/>
                    </a:lnTo>
                    <a:lnTo>
                      <a:pt x="1091" y="243"/>
                    </a:lnTo>
                    <a:lnTo>
                      <a:pt x="1095" y="241"/>
                    </a:lnTo>
                    <a:lnTo>
                      <a:pt x="1093" y="241"/>
                    </a:lnTo>
                    <a:lnTo>
                      <a:pt x="1091" y="241"/>
                    </a:lnTo>
                    <a:lnTo>
                      <a:pt x="1089" y="241"/>
                    </a:lnTo>
                    <a:lnTo>
                      <a:pt x="1087" y="241"/>
                    </a:lnTo>
                    <a:lnTo>
                      <a:pt x="1087" y="239"/>
                    </a:lnTo>
                    <a:lnTo>
                      <a:pt x="1084" y="239"/>
                    </a:lnTo>
                    <a:lnTo>
                      <a:pt x="1082" y="239"/>
                    </a:lnTo>
                    <a:lnTo>
                      <a:pt x="1082" y="237"/>
                    </a:lnTo>
                    <a:lnTo>
                      <a:pt x="1084" y="237"/>
                    </a:lnTo>
                    <a:lnTo>
                      <a:pt x="1086" y="237"/>
                    </a:lnTo>
                    <a:lnTo>
                      <a:pt x="1087" y="237"/>
                    </a:lnTo>
                    <a:lnTo>
                      <a:pt x="1091" y="237"/>
                    </a:lnTo>
                    <a:lnTo>
                      <a:pt x="1095" y="237"/>
                    </a:lnTo>
                    <a:lnTo>
                      <a:pt x="1095" y="239"/>
                    </a:lnTo>
                    <a:lnTo>
                      <a:pt x="1097" y="239"/>
                    </a:lnTo>
                    <a:lnTo>
                      <a:pt x="1099" y="239"/>
                    </a:lnTo>
                    <a:lnTo>
                      <a:pt x="1101" y="237"/>
                    </a:lnTo>
                    <a:lnTo>
                      <a:pt x="1103" y="237"/>
                    </a:lnTo>
                    <a:lnTo>
                      <a:pt x="1103" y="236"/>
                    </a:lnTo>
                    <a:lnTo>
                      <a:pt x="1107" y="232"/>
                    </a:lnTo>
                    <a:lnTo>
                      <a:pt x="1109" y="232"/>
                    </a:lnTo>
                    <a:lnTo>
                      <a:pt x="1113" y="230"/>
                    </a:lnTo>
                    <a:lnTo>
                      <a:pt x="1115" y="228"/>
                    </a:lnTo>
                    <a:lnTo>
                      <a:pt x="1117" y="228"/>
                    </a:lnTo>
                    <a:lnTo>
                      <a:pt x="1119" y="228"/>
                    </a:lnTo>
                    <a:lnTo>
                      <a:pt x="1119" y="226"/>
                    </a:lnTo>
                    <a:lnTo>
                      <a:pt x="1121" y="228"/>
                    </a:lnTo>
                    <a:lnTo>
                      <a:pt x="1122" y="228"/>
                    </a:lnTo>
                    <a:lnTo>
                      <a:pt x="1124" y="226"/>
                    </a:lnTo>
                    <a:lnTo>
                      <a:pt x="1128" y="226"/>
                    </a:lnTo>
                    <a:lnTo>
                      <a:pt x="1130" y="224"/>
                    </a:lnTo>
                    <a:lnTo>
                      <a:pt x="1128" y="224"/>
                    </a:lnTo>
                    <a:lnTo>
                      <a:pt x="1130" y="224"/>
                    </a:lnTo>
                    <a:lnTo>
                      <a:pt x="1132" y="224"/>
                    </a:lnTo>
                    <a:lnTo>
                      <a:pt x="1136" y="222"/>
                    </a:lnTo>
                    <a:lnTo>
                      <a:pt x="1140" y="222"/>
                    </a:lnTo>
                    <a:lnTo>
                      <a:pt x="1142" y="222"/>
                    </a:lnTo>
                    <a:lnTo>
                      <a:pt x="1144" y="220"/>
                    </a:lnTo>
                    <a:lnTo>
                      <a:pt x="1146" y="220"/>
                    </a:lnTo>
                    <a:lnTo>
                      <a:pt x="1146" y="222"/>
                    </a:lnTo>
                    <a:lnTo>
                      <a:pt x="1148" y="222"/>
                    </a:lnTo>
                    <a:lnTo>
                      <a:pt x="1150" y="222"/>
                    </a:lnTo>
                    <a:lnTo>
                      <a:pt x="1152" y="222"/>
                    </a:lnTo>
                    <a:lnTo>
                      <a:pt x="1154" y="222"/>
                    </a:lnTo>
                    <a:lnTo>
                      <a:pt x="1155" y="222"/>
                    </a:lnTo>
                    <a:lnTo>
                      <a:pt x="1157" y="222"/>
                    </a:lnTo>
                    <a:lnTo>
                      <a:pt x="1157" y="220"/>
                    </a:lnTo>
                    <a:lnTo>
                      <a:pt x="1157" y="218"/>
                    </a:lnTo>
                    <a:lnTo>
                      <a:pt x="1159" y="218"/>
                    </a:lnTo>
                    <a:lnTo>
                      <a:pt x="1159" y="220"/>
                    </a:lnTo>
                    <a:lnTo>
                      <a:pt x="1163" y="218"/>
                    </a:lnTo>
                    <a:lnTo>
                      <a:pt x="1165" y="218"/>
                    </a:lnTo>
                    <a:lnTo>
                      <a:pt x="1167" y="218"/>
                    </a:lnTo>
                    <a:lnTo>
                      <a:pt x="1169" y="218"/>
                    </a:lnTo>
                    <a:lnTo>
                      <a:pt x="1171" y="218"/>
                    </a:lnTo>
                    <a:lnTo>
                      <a:pt x="1171" y="216"/>
                    </a:lnTo>
                    <a:lnTo>
                      <a:pt x="1175" y="216"/>
                    </a:lnTo>
                    <a:lnTo>
                      <a:pt x="1177" y="216"/>
                    </a:lnTo>
                    <a:lnTo>
                      <a:pt x="1179" y="216"/>
                    </a:lnTo>
                    <a:lnTo>
                      <a:pt x="1183" y="216"/>
                    </a:lnTo>
                    <a:lnTo>
                      <a:pt x="1185" y="216"/>
                    </a:lnTo>
                    <a:lnTo>
                      <a:pt x="1185" y="214"/>
                    </a:lnTo>
                    <a:lnTo>
                      <a:pt x="1187" y="214"/>
                    </a:lnTo>
                    <a:lnTo>
                      <a:pt x="1190" y="214"/>
                    </a:lnTo>
                    <a:lnTo>
                      <a:pt x="1192" y="214"/>
                    </a:lnTo>
                    <a:lnTo>
                      <a:pt x="1196" y="212"/>
                    </a:lnTo>
                    <a:lnTo>
                      <a:pt x="1198" y="212"/>
                    </a:lnTo>
                    <a:lnTo>
                      <a:pt x="1194" y="212"/>
                    </a:lnTo>
                    <a:lnTo>
                      <a:pt x="1192" y="212"/>
                    </a:lnTo>
                    <a:lnTo>
                      <a:pt x="1190" y="212"/>
                    </a:lnTo>
                    <a:lnTo>
                      <a:pt x="1189" y="212"/>
                    </a:lnTo>
                    <a:lnTo>
                      <a:pt x="1187" y="212"/>
                    </a:lnTo>
                    <a:lnTo>
                      <a:pt x="1187" y="214"/>
                    </a:lnTo>
                    <a:lnTo>
                      <a:pt x="1185" y="214"/>
                    </a:lnTo>
                    <a:lnTo>
                      <a:pt x="1185" y="212"/>
                    </a:lnTo>
                    <a:lnTo>
                      <a:pt x="1185" y="210"/>
                    </a:lnTo>
                    <a:lnTo>
                      <a:pt x="1183" y="210"/>
                    </a:lnTo>
                    <a:lnTo>
                      <a:pt x="1181" y="212"/>
                    </a:lnTo>
                    <a:lnTo>
                      <a:pt x="1179" y="212"/>
                    </a:lnTo>
                    <a:lnTo>
                      <a:pt x="1181" y="212"/>
                    </a:lnTo>
                    <a:lnTo>
                      <a:pt x="1181" y="214"/>
                    </a:lnTo>
                    <a:lnTo>
                      <a:pt x="1179" y="214"/>
                    </a:lnTo>
                    <a:lnTo>
                      <a:pt x="1177" y="212"/>
                    </a:lnTo>
                    <a:lnTo>
                      <a:pt x="1177" y="208"/>
                    </a:lnTo>
                    <a:lnTo>
                      <a:pt x="1179" y="208"/>
                    </a:lnTo>
                    <a:lnTo>
                      <a:pt x="1181" y="208"/>
                    </a:lnTo>
                    <a:lnTo>
                      <a:pt x="1183" y="208"/>
                    </a:lnTo>
                    <a:lnTo>
                      <a:pt x="1183" y="206"/>
                    </a:lnTo>
                    <a:lnTo>
                      <a:pt x="1181" y="206"/>
                    </a:lnTo>
                    <a:lnTo>
                      <a:pt x="1183" y="206"/>
                    </a:lnTo>
                    <a:lnTo>
                      <a:pt x="1185" y="206"/>
                    </a:lnTo>
                    <a:lnTo>
                      <a:pt x="1187" y="206"/>
                    </a:lnTo>
                    <a:lnTo>
                      <a:pt x="1185" y="206"/>
                    </a:lnTo>
                    <a:lnTo>
                      <a:pt x="1185" y="208"/>
                    </a:lnTo>
                    <a:lnTo>
                      <a:pt x="1185" y="210"/>
                    </a:lnTo>
                    <a:lnTo>
                      <a:pt x="1187" y="210"/>
                    </a:lnTo>
                    <a:lnTo>
                      <a:pt x="1187" y="208"/>
                    </a:lnTo>
                    <a:lnTo>
                      <a:pt x="1189" y="208"/>
                    </a:lnTo>
                    <a:lnTo>
                      <a:pt x="1190" y="208"/>
                    </a:lnTo>
                    <a:lnTo>
                      <a:pt x="1194" y="208"/>
                    </a:lnTo>
                    <a:lnTo>
                      <a:pt x="1194" y="206"/>
                    </a:lnTo>
                    <a:lnTo>
                      <a:pt x="1192" y="206"/>
                    </a:lnTo>
                    <a:lnTo>
                      <a:pt x="1190" y="206"/>
                    </a:lnTo>
                    <a:lnTo>
                      <a:pt x="1189" y="206"/>
                    </a:lnTo>
                    <a:lnTo>
                      <a:pt x="1190" y="206"/>
                    </a:lnTo>
                    <a:lnTo>
                      <a:pt x="1194" y="206"/>
                    </a:lnTo>
                    <a:lnTo>
                      <a:pt x="1198" y="206"/>
                    </a:lnTo>
                    <a:lnTo>
                      <a:pt x="1200" y="206"/>
                    </a:lnTo>
                    <a:lnTo>
                      <a:pt x="1202" y="206"/>
                    </a:lnTo>
                    <a:lnTo>
                      <a:pt x="1202" y="208"/>
                    </a:lnTo>
                    <a:lnTo>
                      <a:pt x="1204" y="208"/>
                    </a:lnTo>
                    <a:lnTo>
                      <a:pt x="1206" y="206"/>
                    </a:lnTo>
                    <a:lnTo>
                      <a:pt x="1206" y="204"/>
                    </a:lnTo>
                    <a:lnTo>
                      <a:pt x="1204" y="204"/>
                    </a:lnTo>
                    <a:lnTo>
                      <a:pt x="1206" y="204"/>
                    </a:lnTo>
                    <a:lnTo>
                      <a:pt x="1208" y="204"/>
                    </a:lnTo>
                    <a:lnTo>
                      <a:pt x="1210" y="206"/>
                    </a:lnTo>
                    <a:lnTo>
                      <a:pt x="1212" y="206"/>
                    </a:lnTo>
                    <a:lnTo>
                      <a:pt x="1214" y="206"/>
                    </a:lnTo>
                    <a:lnTo>
                      <a:pt x="1216" y="204"/>
                    </a:lnTo>
                    <a:lnTo>
                      <a:pt x="1218" y="204"/>
                    </a:lnTo>
                    <a:lnTo>
                      <a:pt x="1220" y="204"/>
                    </a:lnTo>
                    <a:lnTo>
                      <a:pt x="1223" y="204"/>
                    </a:lnTo>
                    <a:lnTo>
                      <a:pt x="1229" y="206"/>
                    </a:lnTo>
                    <a:lnTo>
                      <a:pt x="1227" y="208"/>
                    </a:lnTo>
                    <a:lnTo>
                      <a:pt x="1225" y="210"/>
                    </a:lnTo>
                    <a:lnTo>
                      <a:pt x="1223" y="212"/>
                    </a:lnTo>
                    <a:lnTo>
                      <a:pt x="1222" y="214"/>
                    </a:lnTo>
                    <a:lnTo>
                      <a:pt x="1220" y="214"/>
                    </a:lnTo>
                    <a:lnTo>
                      <a:pt x="1222" y="214"/>
                    </a:lnTo>
                    <a:lnTo>
                      <a:pt x="1223" y="214"/>
                    </a:lnTo>
                    <a:lnTo>
                      <a:pt x="1223" y="212"/>
                    </a:lnTo>
                    <a:lnTo>
                      <a:pt x="1225" y="212"/>
                    </a:lnTo>
                    <a:lnTo>
                      <a:pt x="1229" y="210"/>
                    </a:lnTo>
                    <a:lnTo>
                      <a:pt x="1229" y="212"/>
                    </a:lnTo>
                    <a:lnTo>
                      <a:pt x="1231" y="212"/>
                    </a:lnTo>
                    <a:lnTo>
                      <a:pt x="1233" y="210"/>
                    </a:lnTo>
                    <a:lnTo>
                      <a:pt x="1235" y="210"/>
                    </a:lnTo>
                    <a:lnTo>
                      <a:pt x="1237" y="210"/>
                    </a:lnTo>
                    <a:lnTo>
                      <a:pt x="1237" y="212"/>
                    </a:lnTo>
                    <a:lnTo>
                      <a:pt x="1235" y="212"/>
                    </a:lnTo>
                    <a:lnTo>
                      <a:pt x="1235" y="214"/>
                    </a:lnTo>
                    <a:lnTo>
                      <a:pt x="1241" y="212"/>
                    </a:lnTo>
                    <a:lnTo>
                      <a:pt x="1243" y="210"/>
                    </a:lnTo>
                    <a:lnTo>
                      <a:pt x="1247" y="208"/>
                    </a:lnTo>
                    <a:lnTo>
                      <a:pt x="1249" y="208"/>
                    </a:lnTo>
                    <a:lnTo>
                      <a:pt x="1247" y="210"/>
                    </a:lnTo>
                    <a:lnTo>
                      <a:pt x="1247" y="212"/>
                    </a:lnTo>
                    <a:lnTo>
                      <a:pt x="1249" y="212"/>
                    </a:lnTo>
                    <a:lnTo>
                      <a:pt x="1249" y="210"/>
                    </a:lnTo>
                    <a:lnTo>
                      <a:pt x="1251" y="210"/>
                    </a:lnTo>
                    <a:lnTo>
                      <a:pt x="1253" y="210"/>
                    </a:lnTo>
                    <a:lnTo>
                      <a:pt x="1255" y="210"/>
                    </a:lnTo>
                    <a:lnTo>
                      <a:pt x="1256" y="210"/>
                    </a:lnTo>
                    <a:lnTo>
                      <a:pt x="1256" y="208"/>
                    </a:lnTo>
                    <a:lnTo>
                      <a:pt x="1255" y="208"/>
                    </a:lnTo>
                    <a:lnTo>
                      <a:pt x="1253" y="208"/>
                    </a:lnTo>
                    <a:lnTo>
                      <a:pt x="1255" y="206"/>
                    </a:lnTo>
                    <a:lnTo>
                      <a:pt x="1256" y="206"/>
                    </a:lnTo>
                    <a:lnTo>
                      <a:pt x="1256" y="208"/>
                    </a:lnTo>
                    <a:lnTo>
                      <a:pt x="1258" y="208"/>
                    </a:lnTo>
                    <a:lnTo>
                      <a:pt x="1260" y="208"/>
                    </a:lnTo>
                    <a:lnTo>
                      <a:pt x="1262" y="206"/>
                    </a:lnTo>
                    <a:lnTo>
                      <a:pt x="1260" y="206"/>
                    </a:lnTo>
                    <a:lnTo>
                      <a:pt x="1258" y="206"/>
                    </a:lnTo>
                    <a:lnTo>
                      <a:pt x="1260" y="204"/>
                    </a:lnTo>
                    <a:lnTo>
                      <a:pt x="1262" y="204"/>
                    </a:lnTo>
                    <a:lnTo>
                      <a:pt x="1264" y="204"/>
                    </a:lnTo>
                    <a:lnTo>
                      <a:pt x="1266" y="204"/>
                    </a:lnTo>
                    <a:lnTo>
                      <a:pt x="1266" y="202"/>
                    </a:lnTo>
                    <a:lnTo>
                      <a:pt x="1268" y="202"/>
                    </a:lnTo>
                    <a:lnTo>
                      <a:pt x="1270" y="201"/>
                    </a:lnTo>
                    <a:lnTo>
                      <a:pt x="1272" y="201"/>
                    </a:lnTo>
                    <a:lnTo>
                      <a:pt x="1272" y="202"/>
                    </a:lnTo>
                    <a:lnTo>
                      <a:pt x="1270" y="202"/>
                    </a:lnTo>
                    <a:lnTo>
                      <a:pt x="1272" y="202"/>
                    </a:lnTo>
                    <a:lnTo>
                      <a:pt x="1274" y="202"/>
                    </a:lnTo>
                    <a:lnTo>
                      <a:pt x="1276" y="202"/>
                    </a:lnTo>
                    <a:lnTo>
                      <a:pt x="1278" y="202"/>
                    </a:lnTo>
                    <a:lnTo>
                      <a:pt x="1280" y="202"/>
                    </a:lnTo>
                    <a:lnTo>
                      <a:pt x="1280" y="204"/>
                    </a:lnTo>
                    <a:lnTo>
                      <a:pt x="1278" y="204"/>
                    </a:lnTo>
                    <a:lnTo>
                      <a:pt x="1278" y="206"/>
                    </a:lnTo>
                    <a:lnTo>
                      <a:pt x="1280" y="206"/>
                    </a:lnTo>
                    <a:lnTo>
                      <a:pt x="1280" y="204"/>
                    </a:lnTo>
                    <a:lnTo>
                      <a:pt x="1284" y="204"/>
                    </a:lnTo>
                    <a:lnTo>
                      <a:pt x="1286" y="206"/>
                    </a:lnTo>
                    <a:lnTo>
                      <a:pt x="1284" y="206"/>
                    </a:lnTo>
                    <a:lnTo>
                      <a:pt x="1284" y="208"/>
                    </a:lnTo>
                    <a:lnTo>
                      <a:pt x="1286" y="208"/>
                    </a:lnTo>
                    <a:lnTo>
                      <a:pt x="1286" y="206"/>
                    </a:lnTo>
                    <a:lnTo>
                      <a:pt x="1286" y="208"/>
                    </a:lnTo>
                    <a:lnTo>
                      <a:pt x="1288" y="208"/>
                    </a:lnTo>
                    <a:lnTo>
                      <a:pt x="1286" y="214"/>
                    </a:lnTo>
                    <a:lnTo>
                      <a:pt x="1286" y="216"/>
                    </a:lnTo>
                    <a:lnTo>
                      <a:pt x="1284" y="216"/>
                    </a:lnTo>
                    <a:lnTo>
                      <a:pt x="1282" y="216"/>
                    </a:lnTo>
                    <a:lnTo>
                      <a:pt x="1280" y="216"/>
                    </a:lnTo>
                    <a:lnTo>
                      <a:pt x="1280" y="218"/>
                    </a:lnTo>
                    <a:lnTo>
                      <a:pt x="1278" y="222"/>
                    </a:lnTo>
                    <a:lnTo>
                      <a:pt x="1276" y="224"/>
                    </a:lnTo>
                    <a:lnTo>
                      <a:pt x="1278" y="224"/>
                    </a:lnTo>
                    <a:lnTo>
                      <a:pt x="1278" y="226"/>
                    </a:lnTo>
                    <a:lnTo>
                      <a:pt x="1282" y="226"/>
                    </a:lnTo>
                    <a:lnTo>
                      <a:pt x="1286" y="228"/>
                    </a:lnTo>
                    <a:lnTo>
                      <a:pt x="1288" y="228"/>
                    </a:lnTo>
                    <a:lnTo>
                      <a:pt x="1288" y="230"/>
                    </a:lnTo>
                    <a:lnTo>
                      <a:pt x="1288" y="232"/>
                    </a:lnTo>
                    <a:lnTo>
                      <a:pt x="1290" y="232"/>
                    </a:lnTo>
                    <a:lnTo>
                      <a:pt x="1291" y="232"/>
                    </a:lnTo>
                    <a:lnTo>
                      <a:pt x="1291" y="234"/>
                    </a:lnTo>
                    <a:lnTo>
                      <a:pt x="1293" y="236"/>
                    </a:lnTo>
                    <a:lnTo>
                      <a:pt x="1293" y="237"/>
                    </a:lnTo>
                    <a:lnTo>
                      <a:pt x="1295" y="236"/>
                    </a:lnTo>
                    <a:lnTo>
                      <a:pt x="1293" y="234"/>
                    </a:lnTo>
                    <a:lnTo>
                      <a:pt x="1291" y="232"/>
                    </a:lnTo>
                    <a:lnTo>
                      <a:pt x="1290" y="232"/>
                    </a:lnTo>
                    <a:lnTo>
                      <a:pt x="1288" y="230"/>
                    </a:lnTo>
                    <a:lnTo>
                      <a:pt x="1288" y="228"/>
                    </a:lnTo>
                    <a:lnTo>
                      <a:pt x="1290" y="228"/>
                    </a:lnTo>
                    <a:lnTo>
                      <a:pt x="1288" y="228"/>
                    </a:lnTo>
                    <a:lnTo>
                      <a:pt x="1288" y="226"/>
                    </a:lnTo>
                    <a:lnTo>
                      <a:pt x="1286" y="226"/>
                    </a:lnTo>
                    <a:lnTo>
                      <a:pt x="1284" y="226"/>
                    </a:lnTo>
                    <a:lnTo>
                      <a:pt x="1282" y="226"/>
                    </a:lnTo>
                    <a:lnTo>
                      <a:pt x="1280" y="226"/>
                    </a:lnTo>
                    <a:lnTo>
                      <a:pt x="1280" y="224"/>
                    </a:lnTo>
                    <a:lnTo>
                      <a:pt x="1278" y="224"/>
                    </a:lnTo>
                    <a:lnTo>
                      <a:pt x="1278" y="222"/>
                    </a:lnTo>
                    <a:lnTo>
                      <a:pt x="1280" y="220"/>
                    </a:lnTo>
                    <a:lnTo>
                      <a:pt x="1280" y="218"/>
                    </a:lnTo>
                    <a:lnTo>
                      <a:pt x="1282" y="216"/>
                    </a:lnTo>
                    <a:lnTo>
                      <a:pt x="1284" y="218"/>
                    </a:lnTo>
                    <a:lnTo>
                      <a:pt x="1286" y="218"/>
                    </a:lnTo>
                    <a:lnTo>
                      <a:pt x="1286" y="216"/>
                    </a:lnTo>
                    <a:lnTo>
                      <a:pt x="1286" y="214"/>
                    </a:lnTo>
                    <a:lnTo>
                      <a:pt x="1288" y="214"/>
                    </a:lnTo>
                    <a:lnTo>
                      <a:pt x="1290" y="214"/>
                    </a:lnTo>
                    <a:lnTo>
                      <a:pt x="1290" y="212"/>
                    </a:lnTo>
                    <a:lnTo>
                      <a:pt x="1290" y="206"/>
                    </a:lnTo>
                    <a:lnTo>
                      <a:pt x="1288" y="204"/>
                    </a:lnTo>
                    <a:lnTo>
                      <a:pt x="1286" y="204"/>
                    </a:lnTo>
                    <a:lnTo>
                      <a:pt x="1286" y="202"/>
                    </a:lnTo>
                    <a:lnTo>
                      <a:pt x="1286" y="201"/>
                    </a:lnTo>
                    <a:lnTo>
                      <a:pt x="1284" y="201"/>
                    </a:lnTo>
                    <a:lnTo>
                      <a:pt x="1282" y="201"/>
                    </a:lnTo>
                    <a:lnTo>
                      <a:pt x="1282" y="199"/>
                    </a:lnTo>
                    <a:lnTo>
                      <a:pt x="1280" y="199"/>
                    </a:lnTo>
                    <a:lnTo>
                      <a:pt x="1278" y="199"/>
                    </a:lnTo>
                    <a:lnTo>
                      <a:pt x="1276" y="199"/>
                    </a:lnTo>
                    <a:lnTo>
                      <a:pt x="1276" y="197"/>
                    </a:lnTo>
                    <a:lnTo>
                      <a:pt x="1274" y="195"/>
                    </a:lnTo>
                    <a:lnTo>
                      <a:pt x="1272" y="195"/>
                    </a:lnTo>
                    <a:lnTo>
                      <a:pt x="1272" y="193"/>
                    </a:lnTo>
                    <a:lnTo>
                      <a:pt x="1274" y="193"/>
                    </a:lnTo>
                    <a:lnTo>
                      <a:pt x="1276" y="193"/>
                    </a:lnTo>
                    <a:lnTo>
                      <a:pt x="1280" y="195"/>
                    </a:lnTo>
                    <a:lnTo>
                      <a:pt x="1282" y="195"/>
                    </a:lnTo>
                    <a:lnTo>
                      <a:pt x="1284" y="195"/>
                    </a:lnTo>
                    <a:lnTo>
                      <a:pt x="1286" y="195"/>
                    </a:lnTo>
                    <a:lnTo>
                      <a:pt x="1290" y="195"/>
                    </a:lnTo>
                    <a:lnTo>
                      <a:pt x="1291" y="193"/>
                    </a:lnTo>
                    <a:lnTo>
                      <a:pt x="1295" y="193"/>
                    </a:lnTo>
                    <a:lnTo>
                      <a:pt x="1295" y="195"/>
                    </a:lnTo>
                    <a:lnTo>
                      <a:pt x="1297" y="195"/>
                    </a:lnTo>
                    <a:lnTo>
                      <a:pt x="1301" y="193"/>
                    </a:lnTo>
                    <a:lnTo>
                      <a:pt x="1303" y="193"/>
                    </a:lnTo>
                    <a:lnTo>
                      <a:pt x="1305" y="193"/>
                    </a:lnTo>
                    <a:lnTo>
                      <a:pt x="1309" y="193"/>
                    </a:lnTo>
                    <a:lnTo>
                      <a:pt x="1309" y="195"/>
                    </a:lnTo>
                    <a:lnTo>
                      <a:pt x="1311" y="195"/>
                    </a:lnTo>
                    <a:lnTo>
                      <a:pt x="1313" y="195"/>
                    </a:lnTo>
                    <a:lnTo>
                      <a:pt x="1313" y="193"/>
                    </a:lnTo>
                    <a:lnTo>
                      <a:pt x="1313" y="195"/>
                    </a:lnTo>
                    <a:lnTo>
                      <a:pt x="1315" y="195"/>
                    </a:lnTo>
                    <a:lnTo>
                      <a:pt x="1317" y="195"/>
                    </a:lnTo>
                    <a:lnTo>
                      <a:pt x="1319" y="195"/>
                    </a:lnTo>
                    <a:lnTo>
                      <a:pt x="1321" y="195"/>
                    </a:lnTo>
                    <a:lnTo>
                      <a:pt x="1321" y="197"/>
                    </a:lnTo>
                    <a:lnTo>
                      <a:pt x="1323" y="197"/>
                    </a:lnTo>
                    <a:lnTo>
                      <a:pt x="1326" y="197"/>
                    </a:lnTo>
                    <a:lnTo>
                      <a:pt x="1324" y="197"/>
                    </a:lnTo>
                    <a:lnTo>
                      <a:pt x="1323" y="195"/>
                    </a:lnTo>
                    <a:lnTo>
                      <a:pt x="1321" y="195"/>
                    </a:lnTo>
                    <a:lnTo>
                      <a:pt x="1315" y="193"/>
                    </a:lnTo>
                    <a:lnTo>
                      <a:pt x="1313" y="193"/>
                    </a:lnTo>
                    <a:lnTo>
                      <a:pt x="1311" y="193"/>
                    </a:lnTo>
                    <a:lnTo>
                      <a:pt x="1309" y="193"/>
                    </a:lnTo>
                    <a:lnTo>
                      <a:pt x="1305" y="191"/>
                    </a:lnTo>
                    <a:lnTo>
                      <a:pt x="1307" y="191"/>
                    </a:lnTo>
                    <a:lnTo>
                      <a:pt x="1309" y="191"/>
                    </a:lnTo>
                    <a:lnTo>
                      <a:pt x="1309" y="189"/>
                    </a:lnTo>
                    <a:lnTo>
                      <a:pt x="1309" y="187"/>
                    </a:lnTo>
                    <a:lnTo>
                      <a:pt x="1311" y="185"/>
                    </a:lnTo>
                    <a:lnTo>
                      <a:pt x="1311" y="183"/>
                    </a:lnTo>
                    <a:lnTo>
                      <a:pt x="1309" y="183"/>
                    </a:lnTo>
                    <a:lnTo>
                      <a:pt x="1307" y="183"/>
                    </a:lnTo>
                    <a:lnTo>
                      <a:pt x="1305" y="181"/>
                    </a:lnTo>
                    <a:lnTo>
                      <a:pt x="1305" y="179"/>
                    </a:lnTo>
                    <a:lnTo>
                      <a:pt x="1307" y="177"/>
                    </a:lnTo>
                    <a:lnTo>
                      <a:pt x="1309" y="177"/>
                    </a:lnTo>
                    <a:lnTo>
                      <a:pt x="1311" y="177"/>
                    </a:lnTo>
                    <a:lnTo>
                      <a:pt x="1311" y="175"/>
                    </a:lnTo>
                    <a:lnTo>
                      <a:pt x="1311" y="173"/>
                    </a:lnTo>
                    <a:lnTo>
                      <a:pt x="1315" y="169"/>
                    </a:lnTo>
                    <a:lnTo>
                      <a:pt x="1321" y="168"/>
                    </a:lnTo>
                    <a:lnTo>
                      <a:pt x="1323" y="166"/>
                    </a:lnTo>
                    <a:lnTo>
                      <a:pt x="1324" y="164"/>
                    </a:lnTo>
                    <a:lnTo>
                      <a:pt x="1326" y="164"/>
                    </a:lnTo>
                    <a:lnTo>
                      <a:pt x="1328" y="164"/>
                    </a:lnTo>
                    <a:lnTo>
                      <a:pt x="1330" y="162"/>
                    </a:lnTo>
                    <a:lnTo>
                      <a:pt x="1332" y="160"/>
                    </a:lnTo>
                    <a:lnTo>
                      <a:pt x="1334" y="160"/>
                    </a:lnTo>
                    <a:lnTo>
                      <a:pt x="1338" y="158"/>
                    </a:lnTo>
                    <a:lnTo>
                      <a:pt x="1338" y="156"/>
                    </a:lnTo>
                    <a:lnTo>
                      <a:pt x="1342" y="154"/>
                    </a:lnTo>
                    <a:lnTo>
                      <a:pt x="1344" y="154"/>
                    </a:lnTo>
                    <a:lnTo>
                      <a:pt x="1344" y="156"/>
                    </a:lnTo>
                    <a:lnTo>
                      <a:pt x="1346" y="156"/>
                    </a:lnTo>
                    <a:lnTo>
                      <a:pt x="1348" y="156"/>
                    </a:lnTo>
                    <a:lnTo>
                      <a:pt x="1348" y="154"/>
                    </a:lnTo>
                    <a:lnTo>
                      <a:pt x="1350" y="154"/>
                    </a:lnTo>
                    <a:lnTo>
                      <a:pt x="1352" y="154"/>
                    </a:lnTo>
                    <a:lnTo>
                      <a:pt x="1354" y="152"/>
                    </a:lnTo>
                    <a:lnTo>
                      <a:pt x="1356" y="152"/>
                    </a:lnTo>
                    <a:lnTo>
                      <a:pt x="1357" y="152"/>
                    </a:lnTo>
                    <a:lnTo>
                      <a:pt x="1359" y="152"/>
                    </a:lnTo>
                    <a:lnTo>
                      <a:pt x="1361" y="152"/>
                    </a:lnTo>
                    <a:lnTo>
                      <a:pt x="1359" y="152"/>
                    </a:lnTo>
                    <a:lnTo>
                      <a:pt x="1359" y="154"/>
                    </a:lnTo>
                    <a:close/>
                    <a:moveTo>
                      <a:pt x="781" y="177"/>
                    </a:moveTo>
                    <a:lnTo>
                      <a:pt x="783" y="177"/>
                    </a:lnTo>
                    <a:lnTo>
                      <a:pt x="784" y="177"/>
                    </a:lnTo>
                    <a:lnTo>
                      <a:pt x="788" y="181"/>
                    </a:lnTo>
                    <a:lnTo>
                      <a:pt x="792" y="183"/>
                    </a:lnTo>
                    <a:lnTo>
                      <a:pt x="790" y="187"/>
                    </a:lnTo>
                    <a:lnTo>
                      <a:pt x="790" y="191"/>
                    </a:lnTo>
                    <a:lnTo>
                      <a:pt x="783" y="199"/>
                    </a:lnTo>
                    <a:lnTo>
                      <a:pt x="781" y="199"/>
                    </a:lnTo>
                    <a:lnTo>
                      <a:pt x="783" y="201"/>
                    </a:lnTo>
                    <a:lnTo>
                      <a:pt x="781" y="201"/>
                    </a:lnTo>
                    <a:lnTo>
                      <a:pt x="779" y="201"/>
                    </a:lnTo>
                    <a:lnTo>
                      <a:pt x="777" y="201"/>
                    </a:lnTo>
                    <a:lnTo>
                      <a:pt x="773" y="202"/>
                    </a:lnTo>
                    <a:lnTo>
                      <a:pt x="769" y="202"/>
                    </a:lnTo>
                    <a:lnTo>
                      <a:pt x="769" y="204"/>
                    </a:lnTo>
                    <a:lnTo>
                      <a:pt x="767" y="204"/>
                    </a:lnTo>
                    <a:lnTo>
                      <a:pt x="765" y="206"/>
                    </a:lnTo>
                    <a:lnTo>
                      <a:pt x="763" y="206"/>
                    </a:lnTo>
                    <a:lnTo>
                      <a:pt x="761" y="206"/>
                    </a:lnTo>
                    <a:lnTo>
                      <a:pt x="759" y="206"/>
                    </a:lnTo>
                    <a:lnTo>
                      <a:pt x="759" y="208"/>
                    </a:lnTo>
                    <a:lnTo>
                      <a:pt x="755" y="208"/>
                    </a:lnTo>
                    <a:lnTo>
                      <a:pt x="753" y="208"/>
                    </a:lnTo>
                    <a:lnTo>
                      <a:pt x="753" y="210"/>
                    </a:lnTo>
                    <a:lnTo>
                      <a:pt x="751" y="210"/>
                    </a:lnTo>
                    <a:lnTo>
                      <a:pt x="748" y="210"/>
                    </a:lnTo>
                    <a:lnTo>
                      <a:pt x="746" y="212"/>
                    </a:lnTo>
                    <a:lnTo>
                      <a:pt x="744" y="212"/>
                    </a:lnTo>
                    <a:lnTo>
                      <a:pt x="740" y="212"/>
                    </a:lnTo>
                    <a:lnTo>
                      <a:pt x="736" y="214"/>
                    </a:lnTo>
                    <a:lnTo>
                      <a:pt x="732" y="214"/>
                    </a:lnTo>
                    <a:lnTo>
                      <a:pt x="732" y="216"/>
                    </a:lnTo>
                    <a:lnTo>
                      <a:pt x="730" y="216"/>
                    </a:lnTo>
                    <a:lnTo>
                      <a:pt x="728" y="216"/>
                    </a:lnTo>
                    <a:lnTo>
                      <a:pt x="726" y="216"/>
                    </a:lnTo>
                    <a:lnTo>
                      <a:pt x="724" y="216"/>
                    </a:lnTo>
                    <a:lnTo>
                      <a:pt x="722" y="218"/>
                    </a:lnTo>
                    <a:lnTo>
                      <a:pt x="718" y="218"/>
                    </a:lnTo>
                    <a:lnTo>
                      <a:pt x="716" y="218"/>
                    </a:lnTo>
                    <a:lnTo>
                      <a:pt x="715" y="218"/>
                    </a:lnTo>
                    <a:lnTo>
                      <a:pt x="711" y="220"/>
                    </a:lnTo>
                    <a:lnTo>
                      <a:pt x="709" y="222"/>
                    </a:lnTo>
                    <a:lnTo>
                      <a:pt x="709" y="220"/>
                    </a:lnTo>
                    <a:lnTo>
                      <a:pt x="707" y="220"/>
                    </a:lnTo>
                    <a:lnTo>
                      <a:pt x="705" y="220"/>
                    </a:lnTo>
                    <a:lnTo>
                      <a:pt x="707" y="220"/>
                    </a:lnTo>
                    <a:lnTo>
                      <a:pt x="705" y="222"/>
                    </a:lnTo>
                    <a:lnTo>
                      <a:pt x="701" y="224"/>
                    </a:lnTo>
                    <a:lnTo>
                      <a:pt x="699" y="224"/>
                    </a:lnTo>
                    <a:lnTo>
                      <a:pt x="697" y="224"/>
                    </a:lnTo>
                    <a:lnTo>
                      <a:pt x="695" y="224"/>
                    </a:lnTo>
                    <a:lnTo>
                      <a:pt x="693" y="226"/>
                    </a:lnTo>
                    <a:lnTo>
                      <a:pt x="689" y="226"/>
                    </a:lnTo>
                    <a:lnTo>
                      <a:pt x="687" y="228"/>
                    </a:lnTo>
                    <a:lnTo>
                      <a:pt x="685" y="228"/>
                    </a:lnTo>
                    <a:lnTo>
                      <a:pt x="683" y="228"/>
                    </a:lnTo>
                    <a:lnTo>
                      <a:pt x="682" y="228"/>
                    </a:lnTo>
                    <a:lnTo>
                      <a:pt x="678" y="230"/>
                    </a:lnTo>
                    <a:lnTo>
                      <a:pt x="676" y="230"/>
                    </a:lnTo>
                    <a:lnTo>
                      <a:pt x="676" y="232"/>
                    </a:lnTo>
                    <a:lnTo>
                      <a:pt x="676" y="234"/>
                    </a:lnTo>
                    <a:lnTo>
                      <a:pt x="672" y="236"/>
                    </a:lnTo>
                    <a:lnTo>
                      <a:pt x="670" y="234"/>
                    </a:lnTo>
                    <a:lnTo>
                      <a:pt x="670" y="232"/>
                    </a:lnTo>
                    <a:lnTo>
                      <a:pt x="670" y="234"/>
                    </a:lnTo>
                    <a:lnTo>
                      <a:pt x="668" y="234"/>
                    </a:lnTo>
                    <a:lnTo>
                      <a:pt x="668" y="236"/>
                    </a:lnTo>
                    <a:lnTo>
                      <a:pt x="666" y="236"/>
                    </a:lnTo>
                    <a:lnTo>
                      <a:pt x="664" y="237"/>
                    </a:lnTo>
                    <a:lnTo>
                      <a:pt x="662" y="237"/>
                    </a:lnTo>
                    <a:lnTo>
                      <a:pt x="660" y="239"/>
                    </a:lnTo>
                    <a:lnTo>
                      <a:pt x="662" y="239"/>
                    </a:lnTo>
                    <a:lnTo>
                      <a:pt x="660" y="241"/>
                    </a:lnTo>
                    <a:lnTo>
                      <a:pt x="658" y="241"/>
                    </a:lnTo>
                    <a:lnTo>
                      <a:pt x="658" y="239"/>
                    </a:lnTo>
                    <a:lnTo>
                      <a:pt x="656" y="239"/>
                    </a:lnTo>
                    <a:lnTo>
                      <a:pt x="656" y="241"/>
                    </a:lnTo>
                    <a:lnTo>
                      <a:pt x="654" y="241"/>
                    </a:lnTo>
                    <a:lnTo>
                      <a:pt x="652" y="243"/>
                    </a:lnTo>
                    <a:lnTo>
                      <a:pt x="650" y="243"/>
                    </a:lnTo>
                    <a:lnTo>
                      <a:pt x="649" y="241"/>
                    </a:lnTo>
                    <a:lnTo>
                      <a:pt x="647" y="243"/>
                    </a:lnTo>
                    <a:lnTo>
                      <a:pt x="650" y="243"/>
                    </a:lnTo>
                    <a:lnTo>
                      <a:pt x="652" y="243"/>
                    </a:lnTo>
                    <a:lnTo>
                      <a:pt x="654" y="243"/>
                    </a:lnTo>
                    <a:lnTo>
                      <a:pt x="658" y="243"/>
                    </a:lnTo>
                    <a:lnTo>
                      <a:pt x="660" y="245"/>
                    </a:lnTo>
                    <a:lnTo>
                      <a:pt x="658" y="247"/>
                    </a:lnTo>
                    <a:lnTo>
                      <a:pt x="656" y="247"/>
                    </a:lnTo>
                    <a:lnTo>
                      <a:pt x="654" y="247"/>
                    </a:lnTo>
                    <a:lnTo>
                      <a:pt x="652" y="247"/>
                    </a:lnTo>
                    <a:lnTo>
                      <a:pt x="654" y="249"/>
                    </a:lnTo>
                    <a:lnTo>
                      <a:pt x="652" y="251"/>
                    </a:lnTo>
                    <a:lnTo>
                      <a:pt x="649" y="251"/>
                    </a:lnTo>
                    <a:lnTo>
                      <a:pt x="647" y="251"/>
                    </a:lnTo>
                    <a:lnTo>
                      <a:pt x="645" y="251"/>
                    </a:lnTo>
                    <a:lnTo>
                      <a:pt x="643" y="249"/>
                    </a:lnTo>
                    <a:lnTo>
                      <a:pt x="641" y="249"/>
                    </a:lnTo>
                    <a:lnTo>
                      <a:pt x="643" y="251"/>
                    </a:lnTo>
                    <a:lnTo>
                      <a:pt x="645" y="251"/>
                    </a:lnTo>
                    <a:lnTo>
                      <a:pt x="647" y="253"/>
                    </a:lnTo>
                    <a:lnTo>
                      <a:pt x="647" y="255"/>
                    </a:lnTo>
                    <a:lnTo>
                      <a:pt x="645" y="255"/>
                    </a:lnTo>
                    <a:lnTo>
                      <a:pt x="643" y="255"/>
                    </a:lnTo>
                    <a:lnTo>
                      <a:pt x="641" y="255"/>
                    </a:lnTo>
                    <a:lnTo>
                      <a:pt x="639" y="253"/>
                    </a:lnTo>
                    <a:lnTo>
                      <a:pt x="637" y="251"/>
                    </a:lnTo>
                    <a:lnTo>
                      <a:pt x="635" y="251"/>
                    </a:lnTo>
                    <a:lnTo>
                      <a:pt x="635" y="253"/>
                    </a:lnTo>
                    <a:lnTo>
                      <a:pt x="637" y="253"/>
                    </a:lnTo>
                    <a:lnTo>
                      <a:pt x="635" y="255"/>
                    </a:lnTo>
                    <a:lnTo>
                      <a:pt x="635" y="257"/>
                    </a:lnTo>
                    <a:lnTo>
                      <a:pt x="633" y="259"/>
                    </a:lnTo>
                    <a:lnTo>
                      <a:pt x="635" y="261"/>
                    </a:lnTo>
                    <a:lnTo>
                      <a:pt x="633" y="261"/>
                    </a:lnTo>
                    <a:lnTo>
                      <a:pt x="631" y="261"/>
                    </a:lnTo>
                    <a:lnTo>
                      <a:pt x="629" y="259"/>
                    </a:lnTo>
                    <a:lnTo>
                      <a:pt x="627" y="259"/>
                    </a:lnTo>
                    <a:lnTo>
                      <a:pt x="625" y="257"/>
                    </a:lnTo>
                    <a:lnTo>
                      <a:pt x="623" y="257"/>
                    </a:lnTo>
                    <a:lnTo>
                      <a:pt x="621" y="257"/>
                    </a:lnTo>
                    <a:lnTo>
                      <a:pt x="619" y="257"/>
                    </a:lnTo>
                    <a:lnTo>
                      <a:pt x="619" y="255"/>
                    </a:lnTo>
                    <a:lnTo>
                      <a:pt x="619" y="257"/>
                    </a:lnTo>
                    <a:lnTo>
                      <a:pt x="621" y="257"/>
                    </a:lnTo>
                    <a:lnTo>
                      <a:pt x="623" y="259"/>
                    </a:lnTo>
                    <a:lnTo>
                      <a:pt x="625" y="261"/>
                    </a:lnTo>
                    <a:lnTo>
                      <a:pt x="627" y="263"/>
                    </a:lnTo>
                    <a:lnTo>
                      <a:pt x="627" y="265"/>
                    </a:lnTo>
                    <a:lnTo>
                      <a:pt x="629" y="265"/>
                    </a:lnTo>
                    <a:lnTo>
                      <a:pt x="627" y="267"/>
                    </a:lnTo>
                    <a:lnTo>
                      <a:pt x="625" y="269"/>
                    </a:lnTo>
                    <a:lnTo>
                      <a:pt x="623" y="269"/>
                    </a:lnTo>
                    <a:lnTo>
                      <a:pt x="621" y="269"/>
                    </a:lnTo>
                    <a:lnTo>
                      <a:pt x="621" y="267"/>
                    </a:lnTo>
                    <a:lnTo>
                      <a:pt x="619" y="269"/>
                    </a:lnTo>
                    <a:lnTo>
                      <a:pt x="621" y="269"/>
                    </a:lnTo>
                    <a:lnTo>
                      <a:pt x="623" y="270"/>
                    </a:lnTo>
                    <a:lnTo>
                      <a:pt x="621" y="270"/>
                    </a:lnTo>
                    <a:lnTo>
                      <a:pt x="619" y="270"/>
                    </a:lnTo>
                    <a:lnTo>
                      <a:pt x="619" y="272"/>
                    </a:lnTo>
                    <a:lnTo>
                      <a:pt x="619" y="274"/>
                    </a:lnTo>
                    <a:lnTo>
                      <a:pt x="617" y="274"/>
                    </a:lnTo>
                    <a:lnTo>
                      <a:pt x="615" y="274"/>
                    </a:lnTo>
                    <a:lnTo>
                      <a:pt x="612" y="272"/>
                    </a:lnTo>
                    <a:lnTo>
                      <a:pt x="610" y="270"/>
                    </a:lnTo>
                    <a:lnTo>
                      <a:pt x="610" y="269"/>
                    </a:lnTo>
                    <a:lnTo>
                      <a:pt x="608" y="269"/>
                    </a:lnTo>
                    <a:lnTo>
                      <a:pt x="608" y="270"/>
                    </a:lnTo>
                    <a:lnTo>
                      <a:pt x="608" y="272"/>
                    </a:lnTo>
                    <a:lnTo>
                      <a:pt x="606" y="270"/>
                    </a:lnTo>
                    <a:lnTo>
                      <a:pt x="604" y="270"/>
                    </a:lnTo>
                    <a:lnTo>
                      <a:pt x="604" y="272"/>
                    </a:lnTo>
                    <a:lnTo>
                      <a:pt x="606" y="272"/>
                    </a:lnTo>
                    <a:lnTo>
                      <a:pt x="608" y="272"/>
                    </a:lnTo>
                    <a:lnTo>
                      <a:pt x="610" y="272"/>
                    </a:lnTo>
                    <a:lnTo>
                      <a:pt x="610" y="274"/>
                    </a:lnTo>
                    <a:lnTo>
                      <a:pt x="612" y="274"/>
                    </a:lnTo>
                    <a:lnTo>
                      <a:pt x="614" y="276"/>
                    </a:lnTo>
                    <a:lnTo>
                      <a:pt x="615" y="276"/>
                    </a:lnTo>
                    <a:lnTo>
                      <a:pt x="615" y="280"/>
                    </a:lnTo>
                    <a:lnTo>
                      <a:pt x="612" y="282"/>
                    </a:lnTo>
                    <a:lnTo>
                      <a:pt x="610" y="282"/>
                    </a:lnTo>
                    <a:lnTo>
                      <a:pt x="610" y="280"/>
                    </a:lnTo>
                    <a:lnTo>
                      <a:pt x="608" y="280"/>
                    </a:lnTo>
                    <a:lnTo>
                      <a:pt x="606" y="278"/>
                    </a:lnTo>
                    <a:lnTo>
                      <a:pt x="604" y="278"/>
                    </a:lnTo>
                    <a:lnTo>
                      <a:pt x="600" y="278"/>
                    </a:lnTo>
                    <a:lnTo>
                      <a:pt x="598" y="278"/>
                    </a:lnTo>
                    <a:lnTo>
                      <a:pt x="596" y="278"/>
                    </a:lnTo>
                    <a:lnTo>
                      <a:pt x="594" y="278"/>
                    </a:lnTo>
                    <a:lnTo>
                      <a:pt x="596" y="278"/>
                    </a:lnTo>
                    <a:lnTo>
                      <a:pt x="598" y="278"/>
                    </a:lnTo>
                    <a:lnTo>
                      <a:pt x="600" y="278"/>
                    </a:lnTo>
                    <a:lnTo>
                      <a:pt x="602" y="280"/>
                    </a:lnTo>
                    <a:lnTo>
                      <a:pt x="604" y="280"/>
                    </a:lnTo>
                    <a:lnTo>
                      <a:pt x="606" y="280"/>
                    </a:lnTo>
                    <a:lnTo>
                      <a:pt x="608" y="282"/>
                    </a:lnTo>
                    <a:lnTo>
                      <a:pt x="610" y="284"/>
                    </a:lnTo>
                    <a:lnTo>
                      <a:pt x="610" y="286"/>
                    </a:lnTo>
                    <a:lnTo>
                      <a:pt x="606" y="288"/>
                    </a:lnTo>
                    <a:lnTo>
                      <a:pt x="602" y="288"/>
                    </a:lnTo>
                    <a:lnTo>
                      <a:pt x="602" y="286"/>
                    </a:lnTo>
                    <a:lnTo>
                      <a:pt x="600" y="286"/>
                    </a:lnTo>
                    <a:lnTo>
                      <a:pt x="598" y="284"/>
                    </a:lnTo>
                    <a:lnTo>
                      <a:pt x="596" y="284"/>
                    </a:lnTo>
                    <a:lnTo>
                      <a:pt x="596" y="286"/>
                    </a:lnTo>
                    <a:lnTo>
                      <a:pt x="598" y="288"/>
                    </a:lnTo>
                    <a:lnTo>
                      <a:pt x="600" y="288"/>
                    </a:lnTo>
                    <a:lnTo>
                      <a:pt x="602" y="288"/>
                    </a:lnTo>
                    <a:lnTo>
                      <a:pt x="604" y="290"/>
                    </a:lnTo>
                    <a:lnTo>
                      <a:pt x="604" y="292"/>
                    </a:lnTo>
                    <a:lnTo>
                      <a:pt x="600" y="294"/>
                    </a:lnTo>
                    <a:lnTo>
                      <a:pt x="598" y="296"/>
                    </a:lnTo>
                    <a:lnTo>
                      <a:pt x="598" y="294"/>
                    </a:lnTo>
                    <a:lnTo>
                      <a:pt x="596" y="294"/>
                    </a:lnTo>
                    <a:lnTo>
                      <a:pt x="596" y="296"/>
                    </a:lnTo>
                    <a:lnTo>
                      <a:pt x="596" y="298"/>
                    </a:lnTo>
                    <a:lnTo>
                      <a:pt x="594" y="298"/>
                    </a:lnTo>
                    <a:lnTo>
                      <a:pt x="592" y="298"/>
                    </a:lnTo>
                    <a:lnTo>
                      <a:pt x="590" y="296"/>
                    </a:lnTo>
                    <a:lnTo>
                      <a:pt x="588" y="296"/>
                    </a:lnTo>
                    <a:lnTo>
                      <a:pt x="586" y="296"/>
                    </a:lnTo>
                    <a:lnTo>
                      <a:pt x="584" y="296"/>
                    </a:lnTo>
                    <a:lnTo>
                      <a:pt x="584" y="294"/>
                    </a:lnTo>
                    <a:lnTo>
                      <a:pt x="584" y="292"/>
                    </a:lnTo>
                    <a:lnTo>
                      <a:pt x="582" y="292"/>
                    </a:lnTo>
                    <a:lnTo>
                      <a:pt x="584" y="294"/>
                    </a:lnTo>
                    <a:lnTo>
                      <a:pt x="584" y="296"/>
                    </a:lnTo>
                    <a:lnTo>
                      <a:pt x="582" y="296"/>
                    </a:lnTo>
                    <a:lnTo>
                      <a:pt x="581" y="294"/>
                    </a:lnTo>
                    <a:lnTo>
                      <a:pt x="579" y="294"/>
                    </a:lnTo>
                    <a:lnTo>
                      <a:pt x="577" y="294"/>
                    </a:lnTo>
                    <a:lnTo>
                      <a:pt x="575" y="294"/>
                    </a:lnTo>
                    <a:lnTo>
                      <a:pt x="573" y="294"/>
                    </a:lnTo>
                    <a:lnTo>
                      <a:pt x="571" y="294"/>
                    </a:lnTo>
                    <a:lnTo>
                      <a:pt x="571" y="292"/>
                    </a:lnTo>
                    <a:lnTo>
                      <a:pt x="569" y="292"/>
                    </a:lnTo>
                    <a:lnTo>
                      <a:pt x="567" y="292"/>
                    </a:lnTo>
                    <a:lnTo>
                      <a:pt x="565" y="292"/>
                    </a:lnTo>
                    <a:lnTo>
                      <a:pt x="561" y="292"/>
                    </a:lnTo>
                    <a:lnTo>
                      <a:pt x="559" y="294"/>
                    </a:lnTo>
                    <a:lnTo>
                      <a:pt x="557" y="294"/>
                    </a:lnTo>
                    <a:lnTo>
                      <a:pt x="557" y="296"/>
                    </a:lnTo>
                    <a:lnTo>
                      <a:pt x="555" y="296"/>
                    </a:lnTo>
                    <a:lnTo>
                      <a:pt x="553" y="294"/>
                    </a:lnTo>
                    <a:lnTo>
                      <a:pt x="555" y="292"/>
                    </a:lnTo>
                    <a:lnTo>
                      <a:pt x="557" y="292"/>
                    </a:lnTo>
                    <a:lnTo>
                      <a:pt x="557" y="290"/>
                    </a:lnTo>
                    <a:lnTo>
                      <a:pt x="555" y="290"/>
                    </a:lnTo>
                    <a:lnTo>
                      <a:pt x="557" y="288"/>
                    </a:lnTo>
                    <a:lnTo>
                      <a:pt x="559" y="286"/>
                    </a:lnTo>
                    <a:lnTo>
                      <a:pt x="561" y="286"/>
                    </a:lnTo>
                    <a:lnTo>
                      <a:pt x="563" y="286"/>
                    </a:lnTo>
                    <a:lnTo>
                      <a:pt x="565" y="284"/>
                    </a:lnTo>
                    <a:lnTo>
                      <a:pt x="571" y="282"/>
                    </a:lnTo>
                    <a:lnTo>
                      <a:pt x="567" y="282"/>
                    </a:lnTo>
                    <a:lnTo>
                      <a:pt x="565" y="282"/>
                    </a:lnTo>
                    <a:lnTo>
                      <a:pt x="561" y="284"/>
                    </a:lnTo>
                    <a:lnTo>
                      <a:pt x="559" y="284"/>
                    </a:lnTo>
                    <a:lnTo>
                      <a:pt x="559" y="286"/>
                    </a:lnTo>
                    <a:lnTo>
                      <a:pt x="555" y="286"/>
                    </a:lnTo>
                    <a:lnTo>
                      <a:pt x="553" y="286"/>
                    </a:lnTo>
                    <a:lnTo>
                      <a:pt x="551" y="286"/>
                    </a:lnTo>
                    <a:lnTo>
                      <a:pt x="549" y="284"/>
                    </a:lnTo>
                    <a:lnTo>
                      <a:pt x="548" y="282"/>
                    </a:lnTo>
                    <a:lnTo>
                      <a:pt x="546" y="282"/>
                    </a:lnTo>
                    <a:lnTo>
                      <a:pt x="546" y="280"/>
                    </a:lnTo>
                    <a:lnTo>
                      <a:pt x="548" y="280"/>
                    </a:lnTo>
                    <a:lnTo>
                      <a:pt x="549" y="280"/>
                    </a:lnTo>
                    <a:lnTo>
                      <a:pt x="551" y="280"/>
                    </a:lnTo>
                    <a:lnTo>
                      <a:pt x="553" y="280"/>
                    </a:lnTo>
                    <a:lnTo>
                      <a:pt x="553" y="278"/>
                    </a:lnTo>
                    <a:lnTo>
                      <a:pt x="555" y="276"/>
                    </a:lnTo>
                    <a:lnTo>
                      <a:pt x="557" y="276"/>
                    </a:lnTo>
                    <a:lnTo>
                      <a:pt x="559" y="276"/>
                    </a:lnTo>
                    <a:lnTo>
                      <a:pt x="561" y="276"/>
                    </a:lnTo>
                    <a:lnTo>
                      <a:pt x="565" y="274"/>
                    </a:lnTo>
                    <a:lnTo>
                      <a:pt x="563" y="274"/>
                    </a:lnTo>
                    <a:lnTo>
                      <a:pt x="561" y="274"/>
                    </a:lnTo>
                    <a:lnTo>
                      <a:pt x="563" y="272"/>
                    </a:lnTo>
                    <a:lnTo>
                      <a:pt x="563" y="270"/>
                    </a:lnTo>
                    <a:lnTo>
                      <a:pt x="569" y="269"/>
                    </a:lnTo>
                    <a:lnTo>
                      <a:pt x="571" y="269"/>
                    </a:lnTo>
                    <a:lnTo>
                      <a:pt x="573" y="269"/>
                    </a:lnTo>
                    <a:lnTo>
                      <a:pt x="575" y="270"/>
                    </a:lnTo>
                    <a:lnTo>
                      <a:pt x="579" y="270"/>
                    </a:lnTo>
                    <a:lnTo>
                      <a:pt x="581" y="270"/>
                    </a:lnTo>
                    <a:lnTo>
                      <a:pt x="582" y="270"/>
                    </a:lnTo>
                    <a:lnTo>
                      <a:pt x="581" y="270"/>
                    </a:lnTo>
                    <a:lnTo>
                      <a:pt x="581" y="269"/>
                    </a:lnTo>
                    <a:lnTo>
                      <a:pt x="579" y="269"/>
                    </a:lnTo>
                    <a:lnTo>
                      <a:pt x="577" y="269"/>
                    </a:lnTo>
                    <a:lnTo>
                      <a:pt x="577" y="267"/>
                    </a:lnTo>
                    <a:lnTo>
                      <a:pt x="573" y="267"/>
                    </a:lnTo>
                    <a:lnTo>
                      <a:pt x="571" y="267"/>
                    </a:lnTo>
                    <a:lnTo>
                      <a:pt x="569" y="267"/>
                    </a:lnTo>
                    <a:lnTo>
                      <a:pt x="571" y="265"/>
                    </a:lnTo>
                    <a:lnTo>
                      <a:pt x="573" y="265"/>
                    </a:lnTo>
                    <a:lnTo>
                      <a:pt x="575" y="265"/>
                    </a:lnTo>
                    <a:lnTo>
                      <a:pt x="577" y="265"/>
                    </a:lnTo>
                    <a:lnTo>
                      <a:pt x="579" y="265"/>
                    </a:lnTo>
                    <a:lnTo>
                      <a:pt x="581" y="265"/>
                    </a:lnTo>
                    <a:lnTo>
                      <a:pt x="579" y="265"/>
                    </a:lnTo>
                    <a:lnTo>
                      <a:pt x="577" y="263"/>
                    </a:lnTo>
                    <a:lnTo>
                      <a:pt x="575" y="263"/>
                    </a:lnTo>
                    <a:lnTo>
                      <a:pt x="573" y="263"/>
                    </a:lnTo>
                    <a:lnTo>
                      <a:pt x="573" y="261"/>
                    </a:lnTo>
                    <a:lnTo>
                      <a:pt x="575" y="261"/>
                    </a:lnTo>
                    <a:lnTo>
                      <a:pt x="582" y="259"/>
                    </a:lnTo>
                    <a:lnTo>
                      <a:pt x="584" y="259"/>
                    </a:lnTo>
                    <a:lnTo>
                      <a:pt x="586" y="259"/>
                    </a:lnTo>
                    <a:lnTo>
                      <a:pt x="588" y="259"/>
                    </a:lnTo>
                    <a:lnTo>
                      <a:pt x="586" y="259"/>
                    </a:lnTo>
                    <a:lnTo>
                      <a:pt x="584" y="259"/>
                    </a:lnTo>
                    <a:lnTo>
                      <a:pt x="584" y="257"/>
                    </a:lnTo>
                    <a:lnTo>
                      <a:pt x="582" y="257"/>
                    </a:lnTo>
                    <a:lnTo>
                      <a:pt x="579" y="257"/>
                    </a:lnTo>
                    <a:lnTo>
                      <a:pt x="577" y="257"/>
                    </a:lnTo>
                    <a:lnTo>
                      <a:pt x="577" y="253"/>
                    </a:lnTo>
                    <a:lnTo>
                      <a:pt x="579" y="253"/>
                    </a:lnTo>
                    <a:lnTo>
                      <a:pt x="581" y="253"/>
                    </a:lnTo>
                    <a:lnTo>
                      <a:pt x="582" y="253"/>
                    </a:lnTo>
                    <a:lnTo>
                      <a:pt x="584" y="253"/>
                    </a:lnTo>
                    <a:lnTo>
                      <a:pt x="586" y="251"/>
                    </a:lnTo>
                    <a:lnTo>
                      <a:pt x="588" y="251"/>
                    </a:lnTo>
                    <a:lnTo>
                      <a:pt x="590" y="251"/>
                    </a:lnTo>
                    <a:lnTo>
                      <a:pt x="592" y="253"/>
                    </a:lnTo>
                    <a:lnTo>
                      <a:pt x="594" y="253"/>
                    </a:lnTo>
                    <a:lnTo>
                      <a:pt x="596" y="253"/>
                    </a:lnTo>
                    <a:lnTo>
                      <a:pt x="600" y="253"/>
                    </a:lnTo>
                    <a:lnTo>
                      <a:pt x="600" y="251"/>
                    </a:lnTo>
                    <a:lnTo>
                      <a:pt x="598" y="251"/>
                    </a:lnTo>
                    <a:lnTo>
                      <a:pt x="596" y="253"/>
                    </a:lnTo>
                    <a:lnTo>
                      <a:pt x="594" y="253"/>
                    </a:lnTo>
                    <a:lnTo>
                      <a:pt x="594" y="251"/>
                    </a:lnTo>
                    <a:lnTo>
                      <a:pt x="592" y="251"/>
                    </a:lnTo>
                    <a:lnTo>
                      <a:pt x="592" y="249"/>
                    </a:lnTo>
                    <a:lnTo>
                      <a:pt x="590" y="249"/>
                    </a:lnTo>
                    <a:lnTo>
                      <a:pt x="588" y="249"/>
                    </a:lnTo>
                    <a:lnTo>
                      <a:pt x="586" y="249"/>
                    </a:lnTo>
                    <a:lnTo>
                      <a:pt x="584" y="249"/>
                    </a:lnTo>
                    <a:lnTo>
                      <a:pt x="582" y="249"/>
                    </a:lnTo>
                    <a:lnTo>
                      <a:pt x="581" y="249"/>
                    </a:lnTo>
                    <a:lnTo>
                      <a:pt x="581" y="247"/>
                    </a:lnTo>
                    <a:lnTo>
                      <a:pt x="582" y="247"/>
                    </a:lnTo>
                    <a:lnTo>
                      <a:pt x="588" y="245"/>
                    </a:lnTo>
                    <a:lnTo>
                      <a:pt x="590" y="245"/>
                    </a:lnTo>
                    <a:lnTo>
                      <a:pt x="592" y="245"/>
                    </a:lnTo>
                    <a:lnTo>
                      <a:pt x="594" y="243"/>
                    </a:lnTo>
                    <a:lnTo>
                      <a:pt x="592" y="243"/>
                    </a:lnTo>
                    <a:lnTo>
                      <a:pt x="590" y="243"/>
                    </a:lnTo>
                    <a:lnTo>
                      <a:pt x="588" y="243"/>
                    </a:lnTo>
                    <a:lnTo>
                      <a:pt x="590" y="243"/>
                    </a:lnTo>
                    <a:lnTo>
                      <a:pt x="592" y="241"/>
                    </a:lnTo>
                    <a:lnTo>
                      <a:pt x="590" y="241"/>
                    </a:lnTo>
                    <a:lnTo>
                      <a:pt x="588" y="241"/>
                    </a:lnTo>
                    <a:lnTo>
                      <a:pt x="586" y="241"/>
                    </a:lnTo>
                    <a:lnTo>
                      <a:pt x="584" y="243"/>
                    </a:lnTo>
                    <a:lnTo>
                      <a:pt x="582" y="243"/>
                    </a:lnTo>
                    <a:lnTo>
                      <a:pt x="582" y="241"/>
                    </a:lnTo>
                    <a:lnTo>
                      <a:pt x="582" y="239"/>
                    </a:lnTo>
                    <a:lnTo>
                      <a:pt x="581" y="239"/>
                    </a:lnTo>
                    <a:lnTo>
                      <a:pt x="581" y="237"/>
                    </a:lnTo>
                    <a:lnTo>
                      <a:pt x="582" y="236"/>
                    </a:lnTo>
                    <a:lnTo>
                      <a:pt x="584" y="236"/>
                    </a:lnTo>
                    <a:lnTo>
                      <a:pt x="586" y="236"/>
                    </a:lnTo>
                    <a:lnTo>
                      <a:pt x="586" y="237"/>
                    </a:lnTo>
                    <a:lnTo>
                      <a:pt x="588" y="237"/>
                    </a:lnTo>
                    <a:lnTo>
                      <a:pt x="590" y="236"/>
                    </a:lnTo>
                    <a:lnTo>
                      <a:pt x="590" y="237"/>
                    </a:lnTo>
                    <a:lnTo>
                      <a:pt x="592" y="239"/>
                    </a:lnTo>
                    <a:lnTo>
                      <a:pt x="594" y="239"/>
                    </a:lnTo>
                    <a:lnTo>
                      <a:pt x="594" y="237"/>
                    </a:lnTo>
                    <a:lnTo>
                      <a:pt x="596" y="236"/>
                    </a:lnTo>
                    <a:lnTo>
                      <a:pt x="598" y="236"/>
                    </a:lnTo>
                    <a:lnTo>
                      <a:pt x="598" y="234"/>
                    </a:lnTo>
                    <a:lnTo>
                      <a:pt x="596" y="234"/>
                    </a:lnTo>
                    <a:lnTo>
                      <a:pt x="596" y="232"/>
                    </a:lnTo>
                    <a:lnTo>
                      <a:pt x="598" y="232"/>
                    </a:lnTo>
                    <a:lnTo>
                      <a:pt x="598" y="230"/>
                    </a:lnTo>
                    <a:lnTo>
                      <a:pt x="600" y="230"/>
                    </a:lnTo>
                    <a:lnTo>
                      <a:pt x="602" y="230"/>
                    </a:lnTo>
                    <a:lnTo>
                      <a:pt x="604" y="230"/>
                    </a:lnTo>
                    <a:lnTo>
                      <a:pt x="608" y="232"/>
                    </a:lnTo>
                    <a:lnTo>
                      <a:pt x="610" y="232"/>
                    </a:lnTo>
                    <a:lnTo>
                      <a:pt x="612" y="232"/>
                    </a:lnTo>
                    <a:lnTo>
                      <a:pt x="612" y="228"/>
                    </a:lnTo>
                    <a:lnTo>
                      <a:pt x="610" y="228"/>
                    </a:lnTo>
                    <a:lnTo>
                      <a:pt x="608" y="226"/>
                    </a:lnTo>
                    <a:lnTo>
                      <a:pt x="610" y="226"/>
                    </a:lnTo>
                    <a:lnTo>
                      <a:pt x="615" y="224"/>
                    </a:lnTo>
                    <a:lnTo>
                      <a:pt x="617" y="224"/>
                    </a:lnTo>
                    <a:lnTo>
                      <a:pt x="619" y="224"/>
                    </a:lnTo>
                    <a:lnTo>
                      <a:pt x="619" y="222"/>
                    </a:lnTo>
                    <a:lnTo>
                      <a:pt x="617" y="222"/>
                    </a:lnTo>
                    <a:lnTo>
                      <a:pt x="615" y="222"/>
                    </a:lnTo>
                    <a:lnTo>
                      <a:pt x="615" y="220"/>
                    </a:lnTo>
                    <a:lnTo>
                      <a:pt x="617" y="220"/>
                    </a:lnTo>
                    <a:lnTo>
                      <a:pt x="619" y="220"/>
                    </a:lnTo>
                    <a:lnTo>
                      <a:pt x="625" y="218"/>
                    </a:lnTo>
                    <a:lnTo>
                      <a:pt x="629" y="216"/>
                    </a:lnTo>
                    <a:lnTo>
                      <a:pt x="629" y="214"/>
                    </a:lnTo>
                    <a:lnTo>
                      <a:pt x="631" y="214"/>
                    </a:lnTo>
                    <a:lnTo>
                      <a:pt x="633" y="214"/>
                    </a:lnTo>
                    <a:lnTo>
                      <a:pt x="635" y="214"/>
                    </a:lnTo>
                    <a:lnTo>
                      <a:pt x="637" y="214"/>
                    </a:lnTo>
                    <a:lnTo>
                      <a:pt x="639" y="212"/>
                    </a:lnTo>
                    <a:lnTo>
                      <a:pt x="641" y="212"/>
                    </a:lnTo>
                    <a:lnTo>
                      <a:pt x="643" y="212"/>
                    </a:lnTo>
                    <a:lnTo>
                      <a:pt x="645" y="212"/>
                    </a:lnTo>
                    <a:lnTo>
                      <a:pt x="649" y="210"/>
                    </a:lnTo>
                    <a:lnTo>
                      <a:pt x="650" y="210"/>
                    </a:lnTo>
                    <a:lnTo>
                      <a:pt x="652" y="210"/>
                    </a:lnTo>
                    <a:lnTo>
                      <a:pt x="654" y="210"/>
                    </a:lnTo>
                    <a:lnTo>
                      <a:pt x="652" y="208"/>
                    </a:lnTo>
                    <a:lnTo>
                      <a:pt x="650" y="208"/>
                    </a:lnTo>
                    <a:lnTo>
                      <a:pt x="649" y="208"/>
                    </a:lnTo>
                    <a:lnTo>
                      <a:pt x="652" y="206"/>
                    </a:lnTo>
                    <a:lnTo>
                      <a:pt x="656" y="206"/>
                    </a:lnTo>
                    <a:lnTo>
                      <a:pt x="658" y="206"/>
                    </a:lnTo>
                    <a:lnTo>
                      <a:pt x="662" y="206"/>
                    </a:lnTo>
                    <a:lnTo>
                      <a:pt x="660" y="206"/>
                    </a:lnTo>
                    <a:lnTo>
                      <a:pt x="658" y="206"/>
                    </a:lnTo>
                    <a:lnTo>
                      <a:pt x="656" y="208"/>
                    </a:lnTo>
                    <a:lnTo>
                      <a:pt x="658" y="210"/>
                    </a:lnTo>
                    <a:lnTo>
                      <a:pt x="660" y="210"/>
                    </a:lnTo>
                    <a:lnTo>
                      <a:pt x="660" y="208"/>
                    </a:lnTo>
                    <a:lnTo>
                      <a:pt x="662" y="208"/>
                    </a:lnTo>
                    <a:lnTo>
                      <a:pt x="664" y="208"/>
                    </a:lnTo>
                    <a:lnTo>
                      <a:pt x="666" y="208"/>
                    </a:lnTo>
                    <a:lnTo>
                      <a:pt x="666" y="206"/>
                    </a:lnTo>
                    <a:lnTo>
                      <a:pt x="668" y="204"/>
                    </a:lnTo>
                    <a:lnTo>
                      <a:pt x="666" y="204"/>
                    </a:lnTo>
                    <a:lnTo>
                      <a:pt x="664" y="204"/>
                    </a:lnTo>
                    <a:lnTo>
                      <a:pt x="662" y="204"/>
                    </a:lnTo>
                    <a:lnTo>
                      <a:pt x="664" y="202"/>
                    </a:lnTo>
                    <a:lnTo>
                      <a:pt x="666" y="201"/>
                    </a:lnTo>
                    <a:lnTo>
                      <a:pt x="668" y="201"/>
                    </a:lnTo>
                    <a:lnTo>
                      <a:pt x="670" y="201"/>
                    </a:lnTo>
                    <a:lnTo>
                      <a:pt x="674" y="201"/>
                    </a:lnTo>
                    <a:lnTo>
                      <a:pt x="674" y="199"/>
                    </a:lnTo>
                    <a:lnTo>
                      <a:pt x="676" y="199"/>
                    </a:lnTo>
                    <a:lnTo>
                      <a:pt x="676" y="201"/>
                    </a:lnTo>
                    <a:lnTo>
                      <a:pt x="678" y="201"/>
                    </a:lnTo>
                    <a:lnTo>
                      <a:pt x="680" y="201"/>
                    </a:lnTo>
                    <a:lnTo>
                      <a:pt x="682" y="201"/>
                    </a:lnTo>
                    <a:lnTo>
                      <a:pt x="683" y="201"/>
                    </a:lnTo>
                    <a:lnTo>
                      <a:pt x="685" y="201"/>
                    </a:lnTo>
                    <a:lnTo>
                      <a:pt x="687" y="202"/>
                    </a:lnTo>
                    <a:lnTo>
                      <a:pt x="687" y="204"/>
                    </a:lnTo>
                    <a:lnTo>
                      <a:pt x="689" y="204"/>
                    </a:lnTo>
                    <a:lnTo>
                      <a:pt x="689" y="202"/>
                    </a:lnTo>
                    <a:lnTo>
                      <a:pt x="691" y="201"/>
                    </a:lnTo>
                    <a:lnTo>
                      <a:pt x="693" y="201"/>
                    </a:lnTo>
                    <a:lnTo>
                      <a:pt x="695" y="202"/>
                    </a:lnTo>
                    <a:lnTo>
                      <a:pt x="697" y="202"/>
                    </a:lnTo>
                    <a:lnTo>
                      <a:pt x="699" y="202"/>
                    </a:lnTo>
                    <a:lnTo>
                      <a:pt x="703" y="201"/>
                    </a:lnTo>
                    <a:lnTo>
                      <a:pt x="705" y="199"/>
                    </a:lnTo>
                    <a:lnTo>
                      <a:pt x="709" y="199"/>
                    </a:lnTo>
                    <a:lnTo>
                      <a:pt x="711" y="199"/>
                    </a:lnTo>
                    <a:lnTo>
                      <a:pt x="713" y="199"/>
                    </a:lnTo>
                    <a:lnTo>
                      <a:pt x="715" y="199"/>
                    </a:lnTo>
                    <a:lnTo>
                      <a:pt x="716" y="199"/>
                    </a:lnTo>
                    <a:lnTo>
                      <a:pt x="718" y="199"/>
                    </a:lnTo>
                    <a:lnTo>
                      <a:pt x="720" y="197"/>
                    </a:lnTo>
                    <a:lnTo>
                      <a:pt x="724" y="197"/>
                    </a:lnTo>
                    <a:lnTo>
                      <a:pt x="724" y="195"/>
                    </a:lnTo>
                    <a:lnTo>
                      <a:pt x="726" y="195"/>
                    </a:lnTo>
                    <a:lnTo>
                      <a:pt x="728" y="193"/>
                    </a:lnTo>
                    <a:lnTo>
                      <a:pt x="730" y="193"/>
                    </a:lnTo>
                    <a:lnTo>
                      <a:pt x="730" y="195"/>
                    </a:lnTo>
                    <a:lnTo>
                      <a:pt x="732" y="195"/>
                    </a:lnTo>
                    <a:lnTo>
                      <a:pt x="734" y="193"/>
                    </a:lnTo>
                    <a:lnTo>
                      <a:pt x="736" y="191"/>
                    </a:lnTo>
                    <a:lnTo>
                      <a:pt x="738" y="191"/>
                    </a:lnTo>
                    <a:lnTo>
                      <a:pt x="744" y="193"/>
                    </a:lnTo>
                    <a:lnTo>
                      <a:pt x="746" y="191"/>
                    </a:lnTo>
                    <a:lnTo>
                      <a:pt x="744" y="189"/>
                    </a:lnTo>
                    <a:lnTo>
                      <a:pt x="742" y="189"/>
                    </a:lnTo>
                    <a:lnTo>
                      <a:pt x="742" y="187"/>
                    </a:lnTo>
                    <a:lnTo>
                      <a:pt x="744" y="185"/>
                    </a:lnTo>
                    <a:lnTo>
                      <a:pt x="746" y="185"/>
                    </a:lnTo>
                    <a:lnTo>
                      <a:pt x="748" y="185"/>
                    </a:lnTo>
                    <a:lnTo>
                      <a:pt x="751" y="181"/>
                    </a:lnTo>
                    <a:lnTo>
                      <a:pt x="753" y="181"/>
                    </a:lnTo>
                    <a:lnTo>
                      <a:pt x="755" y="181"/>
                    </a:lnTo>
                    <a:lnTo>
                      <a:pt x="755" y="179"/>
                    </a:lnTo>
                    <a:lnTo>
                      <a:pt x="759" y="179"/>
                    </a:lnTo>
                    <a:lnTo>
                      <a:pt x="761" y="177"/>
                    </a:lnTo>
                    <a:lnTo>
                      <a:pt x="763" y="177"/>
                    </a:lnTo>
                    <a:lnTo>
                      <a:pt x="765" y="177"/>
                    </a:lnTo>
                    <a:lnTo>
                      <a:pt x="767" y="177"/>
                    </a:lnTo>
                    <a:lnTo>
                      <a:pt x="769" y="175"/>
                    </a:lnTo>
                    <a:lnTo>
                      <a:pt x="771" y="175"/>
                    </a:lnTo>
                    <a:lnTo>
                      <a:pt x="773" y="175"/>
                    </a:lnTo>
                    <a:lnTo>
                      <a:pt x="775" y="175"/>
                    </a:lnTo>
                    <a:lnTo>
                      <a:pt x="777" y="175"/>
                    </a:lnTo>
                    <a:lnTo>
                      <a:pt x="777" y="177"/>
                    </a:lnTo>
                    <a:lnTo>
                      <a:pt x="779" y="177"/>
                    </a:lnTo>
                    <a:lnTo>
                      <a:pt x="781" y="177"/>
                    </a:lnTo>
                    <a:close/>
                    <a:moveTo>
                      <a:pt x="1979" y="787"/>
                    </a:moveTo>
                    <a:lnTo>
                      <a:pt x="1981" y="789"/>
                    </a:lnTo>
                    <a:lnTo>
                      <a:pt x="1983" y="791"/>
                    </a:lnTo>
                    <a:lnTo>
                      <a:pt x="1983" y="793"/>
                    </a:lnTo>
                    <a:lnTo>
                      <a:pt x="1981" y="793"/>
                    </a:lnTo>
                    <a:lnTo>
                      <a:pt x="1981" y="795"/>
                    </a:lnTo>
                    <a:lnTo>
                      <a:pt x="1981" y="797"/>
                    </a:lnTo>
                    <a:lnTo>
                      <a:pt x="1981" y="799"/>
                    </a:lnTo>
                    <a:lnTo>
                      <a:pt x="1981" y="801"/>
                    </a:lnTo>
                    <a:lnTo>
                      <a:pt x="1983" y="801"/>
                    </a:lnTo>
                    <a:lnTo>
                      <a:pt x="1985" y="805"/>
                    </a:lnTo>
                    <a:lnTo>
                      <a:pt x="1985" y="807"/>
                    </a:lnTo>
                    <a:lnTo>
                      <a:pt x="1985" y="808"/>
                    </a:lnTo>
                    <a:lnTo>
                      <a:pt x="1985" y="807"/>
                    </a:lnTo>
                    <a:lnTo>
                      <a:pt x="1985" y="808"/>
                    </a:lnTo>
                    <a:lnTo>
                      <a:pt x="1987" y="808"/>
                    </a:lnTo>
                    <a:lnTo>
                      <a:pt x="1987" y="812"/>
                    </a:lnTo>
                    <a:lnTo>
                      <a:pt x="1989" y="818"/>
                    </a:lnTo>
                    <a:lnTo>
                      <a:pt x="1989" y="820"/>
                    </a:lnTo>
                    <a:lnTo>
                      <a:pt x="1989" y="822"/>
                    </a:lnTo>
                    <a:lnTo>
                      <a:pt x="1987" y="824"/>
                    </a:lnTo>
                    <a:lnTo>
                      <a:pt x="1987" y="826"/>
                    </a:lnTo>
                    <a:lnTo>
                      <a:pt x="1987" y="828"/>
                    </a:lnTo>
                    <a:lnTo>
                      <a:pt x="1987" y="830"/>
                    </a:lnTo>
                    <a:lnTo>
                      <a:pt x="1985" y="830"/>
                    </a:lnTo>
                    <a:lnTo>
                      <a:pt x="1985" y="828"/>
                    </a:lnTo>
                    <a:lnTo>
                      <a:pt x="1987" y="828"/>
                    </a:lnTo>
                    <a:lnTo>
                      <a:pt x="1987" y="824"/>
                    </a:lnTo>
                    <a:lnTo>
                      <a:pt x="1985" y="830"/>
                    </a:lnTo>
                    <a:lnTo>
                      <a:pt x="1985" y="832"/>
                    </a:lnTo>
                    <a:lnTo>
                      <a:pt x="1985" y="836"/>
                    </a:lnTo>
                    <a:lnTo>
                      <a:pt x="1985" y="838"/>
                    </a:lnTo>
                    <a:lnTo>
                      <a:pt x="1985" y="840"/>
                    </a:lnTo>
                    <a:lnTo>
                      <a:pt x="1985" y="842"/>
                    </a:lnTo>
                    <a:lnTo>
                      <a:pt x="1987" y="842"/>
                    </a:lnTo>
                    <a:lnTo>
                      <a:pt x="1987" y="840"/>
                    </a:lnTo>
                    <a:lnTo>
                      <a:pt x="1987" y="843"/>
                    </a:lnTo>
                    <a:lnTo>
                      <a:pt x="1987" y="845"/>
                    </a:lnTo>
                    <a:lnTo>
                      <a:pt x="1987" y="847"/>
                    </a:lnTo>
                    <a:lnTo>
                      <a:pt x="1989" y="847"/>
                    </a:lnTo>
                    <a:lnTo>
                      <a:pt x="1987" y="847"/>
                    </a:lnTo>
                    <a:lnTo>
                      <a:pt x="1989" y="845"/>
                    </a:lnTo>
                    <a:lnTo>
                      <a:pt x="1991" y="849"/>
                    </a:lnTo>
                    <a:lnTo>
                      <a:pt x="1991" y="851"/>
                    </a:lnTo>
                    <a:lnTo>
                      <a:pt x="1989" y="851"/>
                    </a:lnTo>
                    <a:lnTo>
                      <a:pt x="1991" y="853"/>
                    </a:lnTo>
                    <a:lnTo>
                      <a:pt x="1991" y="857"/>
                    </a:lnTo>
                    <a:lnTo>
                      <a:pt x="1993" y="857"/>
                    </a:lnTo>
                    <a:lnTo>
                      <a:pt x="1993" y="859"/>
                    </a:lnTo>
                    <a:lnTo>
                      <a:pt x="1993" y="863"/>
                    </a:lnTo>
                    <a:lnTo>
                      <a:pt x="1993" y="865"/>
                    </a:lnTo>
                    <a:lnTo>
                      <a:pt x="1995" y="867"/>
                    </a:lnTo>
                    <a:lnTo>
                      <a:pt x="1995" y="869"/>
                    </a:lnTo>
                    <a:lnTo>
                      <a:pt x="1995" y="873"/>
                    </a:lnTo>
                    <a:lnTo>
                      <a:pt x="1995" y="875"/>
                    </a:lnTo>
                    <a:lnTo>
                      <a:pt x="1997" y="875"/>
                    </a:lnTo>
                    <a:lnTo>
                      <a:pt x="1997" y="876"/>
                    </a:lnTo>
                    <a:lnTo>
                      <a:pt x="1998" y="878"/>
                    </a:lnTo>
                    <a:lnTo>
                      <a:pt x="1998" y="880"/>
                    </a:lnTo>
                    <a:lnTo>
                      <a:pt x="2000" y="884"/>
                    </a:lnTo>
                    <a:lnTo>
                      <a:pt x="2002" y="892"/>
                    </a:lnTo>
                    <a:lnTo>
                      <a:pt x="2002" y="896"/>
                    </a:lnTo>
                    <a:lnTo>
                      <a:pt x="2004" y="900"/>
                    </a:lnTo>
                    <a:lnTo>
                      <a:pt x="2006" y="902"/>
                    </a:lnTo>
                    <a:lnTo>
                      <a:pt x="2008" y="902"/>
                    </a:lnTo>
                    <a:lnTo>
                      <a:pt x="2008" y="904"/>
                    </a:lnTo>
                    <a:lnTo>
                      <a:pt x="2010" y="904"/>
                    </a:lnTo>
                    <a:lnTo>
                      <a:pt x="2010" y="906"/>
                    </a:lnTo>
                    <a:lnTo>
                      <a:pt x="2010" y="908"/>
                    </a:lnTo>
                    <a:lnTo>
                      <a:pt x="2008" y="908"/>
                    </a:lnTo>
                    <a:lnTo>
                      <a:pt x="2008" y="906"/>
                    </a:lnTo>
                    <a:lnTo>
                      <a:pt x="2008" y="904"/>
                    </a:lnTo>
                    <a:lnTo>
                      <a:pt x="2006" y="902"/>
                    </a:lnTo>
                    <a:lnTo>
                      <a:pt x="2004" y="900"/>
                    </a:lnTo>
                    <a:lnTo>
                      <a:pt x="2002" y="900"/>
                    </a:lnTo>
                    <a:lnTo>
                      <a:pt x="2002" y="898"/>
                    </a:lnTo>
                    <a:lnTo>
                      <a:pt x="2000" y="896"/>
                    </a:lnTo>
                    <a:lnTo>
                      <a:pt x="1998" y="896"/>
                    </a:lnTo>
                    <a:lnTo>
                      <a:pt x="1997" y="896"/>
                    </a:lnTo>
                    <a:lnTo>
                      <a:pt x="1995" y="894"/>
                    </a:lnTo>
                    <a:lnTo>
                      <a:pt x="1991" y="894"/>
                    </a:lnTo>
                    <a:lnTo>
                      <a:pt x="1989" y="892"/>
                    </a:lnTo>
                    <a:lnTo>
                      <a:pt x="1987" y="892"/>
                    </a:lnTo>
                    <a:lnTo>
                      <a:pt x="1987" y="894"/>
                    </a:lnTo>
                    <a:lnTo>
                      <a:pt x="1989" y="894"/>
                    </a:lnTo>
                    <a:lnTo>
                      <a:pt x="1991" y="894"/>
                    </a:lnTo>
                    <a:lnTo>
                      <a:pt x="1993" y="894"/>
                    </a:lnTo>
                    <a:lnTo>
                      <a:pt x="1991" y="894"/>
                    </a:lnTo>
                    <a:lnTo>
                      <a:pt x="1989" y="894"/>
                    </a:lnTo>
                    <a:lnTo>
                      <a:pt x="1989" y="896"/>
                    </a:lnTo>
                    <a:lnTo>
                      <a:pt x="1987" y="896"/>
                    </a:lnTo>
                    <a:lnTo>
                      <a:pt x="1985" y="896"/>
                    </a:lnTo>
                    <a:lnTo>
                      <a:pt x="1983" y="898"/>
                    </a:lnTo>
                    <a:lnTo>
                      <a:pt x="1983" y="900"/>
                    </a:lnTo>
                    <a:lnTo>
                      <a:pt x="1983" y="902"/>
                    </a:lnTo>
                    <a:lnTo>
                      <a:pt x="1983" y="904"/>
                    </a:lnTo>
                    <a:lnTo>
                      <a:pt x="1981" y="906"/>
                    </a:lnTo>
                    <a:lnTo>
                      <a:pt x="1981" y="908"/>
                    </a:lnTo>
                    <a:lnTo>
                      <a:pt x="1979" y="909"/>
                    </a:lnTo>
                    <a:lnTo>
                      <a:pt x="1979" y="911"/>
                    </a:lnTo>
                    <a:lnTo>
                      <a:pt x="1977" y="915"/>
                    </a:lnTo>
                    <a:lnTo>
                      <a:pt x="1977" y="917"/>
                    </a:lnTo>
                    <a:lnTo>
                      <a:pt x="1975" y="919"/>
                    </a:lnTo>
                    <a:lnTo>
                      <a:pt x="1975" y="921"/>
                    </a:lnTo>
                    <a:lnTo>
                      <a:pt x="1975" y="923"/>
                    </a:lnTo>
                    <a:lnTo>
                      <a:pt x="1975" y="925"/>
                    </a:lnTo>
                    <a:lnTo>
                      <a:pt x="1975" y="927"/>
                    </a:lnTo>
                    <a:lnTo>
                      <a:pt x="1975" y="929"/>
                    </a:lnTo>
                    <a:lnTo>
                      <a:pt x="1977" y="929"/>
                    </a:lnTo>
                    <a:lnTo>
                      <a:pt x="1977" y="931"/>
                    </a:lnTo>
                    <a:lnTo>
                      <a:pt x="1977" y="933"/>
                    </a:lnTo>
                    <a:lnTo>
                      <a:pt x="1979" y="933"/>
                    </a:lnTo>
                    <a:lnTo>
                      <a:pt x="1981" y="935"/>
                    </a:lnTo>
                    <a:lnTo>
                      <a:pt x="1983" y="937"/>
                    </a:lnTo>
                    <a:lnTo>
                      <a:pt x="1985" y="944"/>
                    </a:lnTo>
                    <a:lnTo>
                      <a:pt x="1983" y="946"/>
                    </a:lnTo>
                    <a:lnTo>
                      <a:pt x="1985" y="948"/>
                    </a:lnTo>
                    <a:lnTo>
                      <a:pt x="1989" y="948"/>
                    </a:lnTo>
                    <a:lnTo>
                      <a:pt x="1989" y="946"/>
                    </a:lnTo>
                    <a:lnTo>
                      <a:pt x="1989" y="944"/>
                    </a:lnTo>
                    <a:lnTo>
                      <a:pt x="1991" y="944"/>
                    </a:lnTo>
                    <a:lnTo>
                      <a:pt x="1991" y="946"/>
                    </a:lnTo>
                    <a:lnTo>
                      <a:pt x="1991" y="948"/>
                    </a:lnTo>
                    <a:lnTo>
                      <a:pt x="1991" y="950"/>
                    </a:lnTo>
                    <a:lnTo>
                      <a:pt x="1991" y="952"/>
                    </a:lnTo>
                    <a:lnTo>
                      <a:pt x="1993" y="954"/>
                    </a:lnTo>
                    <a:lnTo>
                      <a:pt x="1991" y="958"/>
                    </a:lnTo>
                    <a:lnTo>
                      <a:pt x="1991" y="960"/>
                    </a:lnTo>
                    <a:lnTo>
                      <a:pt x="1989" y="962"/>
                    </a:lnTo>
                    <a:lnTo>
                      <a:pt x="1989" y="960"/>
                    </a:lnTo>
                    <a:lnTo>
                      <a:pt x="1989" y="958"/>
                    </a:lnTo>
                    <a:lnTo>
                      <a:pt x="1989" y="956"/>
                    </a:lnTo>
                    <a:lnTo>
                      <a:pt x="1989" y="954"/>
                    </a:lnTo>
                    <a:lnTo>
                      <a:pt x="1989" y="952"/>
                    </a:lnTo>
                    <a:lnTo>
                      <a:pt x="1989" y="950"/>
                    </a:lnTo>
                    <a:lnTo>
                      <a:pt x="1985" y="950"/>
                    </a:lnTo>
                    <a:lnTo>
                      <a:pt x="1983" y="950"/>
                    </a:lnTo>
                    <a:lnTo>
                      <a:pt x="1981" y="950"/>
                    </a:lnTo>
                    <a:lnTo>
                      <a:pt x="1979" y="950"/>
                    </a:lnTo>
                    <a:lnTo>
                      <a:pt x="1979" y="948"/>
                    </a:lnTo>
                    <a:lnTo>
                      <a:pt x="1977" y="946"/>
                    </a:lnTo>
                    <a:lnTo>
                      <a:pt x="1975" y="948"/>
                    </a:lnTo>
                    <a:lnTo>
                      <a:pt x="1973" y="948"/>
                    </a:lnTo>
                    <a:lnTo>
                      <a:pt x="1973" y="950"/>
                    </a:lnTo>
                    <a:lnTo>
                      <a:pt x="1971" y="956"/>
                    </a:lnTo>
                    <a:lnTo>
                      <a:pt x="1971" y="958"/>
                    </a:lnTo>
                    <a:lnTo>
                      <a:pt x="1969" y="960"/>
                    </a:lnTo>
                    <a:lnTo>
                      <a:pt x="1969" y="962"/>
                    </a:lnTo>
                    <a:lnTo>
                      <a:pt x="1967" y="964"/>
                    </a:lnTo>
                    <a:lnTo>
                      <a:pt x="1965" y="962"/>
                    </a:lnTo>
                    <a:lnTo>
                      <a:pt x="1965" y="960"/>
                    </a:lnTo>
                    <a:lnTo>
                      <a:pt x="1965" y="956"/>
                    </a:lnTo>
                    <a:lnTo>
                      <a:pt x="1964" y="954"/>
                    </a:lnTo>
                    <a:lnTo>
                      <a:pt x="1964" y="952"/>
                    </a:lnTo>
                    <a:lnTo>
                      <a:pt x="1964" y="950"/>
                    </a:lnTo>
                    <a:lnTo>
                      <a:pt x="1965" y="944"/>
                    </a:lnTo>
                    <a:lnTo>
                      <a:pt x="1967" y="943"/>
                    </a:lnTo>
                    <a:lnTo>
                      <a:pt x="1967" y="941"/>
                    </a:lnTo>
                    <a:lnTo>
                      <a:pt x="1967" y="939"/>
                    </a:lnTo>
                    <a:lnTo>
                      <a:pt x="1967" y="937"/>
                    </a:lnTo>
                    <a:lnTo>
                      <a:pt x="1965" y="937"/>
                    </a:lnTo>
                    <a:lnTo>
                      <a:pt x="1965" y="933"/>
                    </a:lnTo>
                    <a:lnTo>
                      <a:pt x="1965" y="929"/>
                    </a:lnTo>
                    <a:lnTo>
                      <a:pt x="1967" y="927"/>
                    </a:lnTo>
                    <a:lnTo>
                      <a:pt x="1967" y="925"/>
                    </a:lnTo>
                    <a:lnTo>
                      <a:pt x="1969" y="923"/>
                    </a:lnTo>
                    <a:lnTo>
                      <a:pt x="1969" y="921"/>
                    </a:lnTo>
                    <a:lnTo>
                      <a:pt x="1969" y="919"/>
                    </a:lnTo>
                    <a:lnTo>
                      <a:pt x="1969" y="917"/>
                    </a:lnTo>
                    <a:lnTo>
                      <a:pt x="1969" y="915"/>
                    </a:lnTo>
                    <a:lnTo>
                      <a:pt x="1967" y="913"/>
                    </a:lnTo>
                    <a:lnTo>
                      <a:pt x="1967" y="911"/>
                    </a:lnTo>
                    <a:lnTo>
                      <a:pt x="1965" y="909"/>
                    </a:lnTo>
                    <a:lnTo>
                      <a:pt x="1965" y="908"/>
                    </a:lnTo>
                    <a:lnTo>
                      <a:pt x="1964" y="908"/>
                    </a:lnTo>
                    <a:lnTo>
                      <a:pt x="1964" y="906"/>
                    </a:lnTo>
                    <a:lnTo>
                      <a:pt x="1965" y="904"/>
                    </a:lnTo>
                    <a:lnTo>
                      <a:pt x="1967" y="902"/>
                    </a:lnTo>
                    <a:lnTo>
                      <a:pt x="1967" y="900"/>
                    </a:lnTo>
                    <a:lnTo>
                      <a:pt x="1967" y="896"/>
                    </a:lnTo>
                    <a:lnTo>
                      <a:pt x="1967" y="894"/>
                    </a:lnTo>
                    <a:lnTo>
                      <a:pt x="1967" y="892"/>
                    </a:lnTo>
                    <a:lnTo>
                      <a:pt x="1969" y="892"/>
                    </a:lnTo>
                    <a:lnTo>
                      <a:pt x="1969" y="890"/>
                    </a:lnTo>
                    <a:lnTo>
                      <a:pt x="1969" y="888"/>
                    </a:lnTo>
                    <a:lnTo>
                      <a:pt x="1969" y="884"/>
                    </a:lnTo>
                    <a:lnTo>
                      <a:pt x="1969" y="882"/>
                    </a:lnTo>
                    <a:lnTo>
                      <a:pt x="1969" y="880"/>
                    </a:lnTo>
                    <a:lnTo>
                      <a:pt x="1969" y="878"/>
                    </a:lnTo>
                    <a:lnTo>
                      <a:pt x="1969" y="873"/>
                    </a:lnTo>
                    <a:lnTo>
                      <a:pt x="1967" y="871"/>
                    </a:lnTo>
                    <a:lnTo>
                      <a:pt x="1967" y="869"/>
                    </a:lnTo>
                    <a:lnTo>
                      <a:pt x="1967" y="867"/>
                    </a:lnTo>
                    <a:lnTo>
                      <a:pt x="1967" y="863"/>
                    </a:lnTo>
                    <a:lnTo>
                      <a:pt x="1969" y="861"/>
                    </a:lnTo>
                    <a:lnTo>
                      <a:pt x="1969" y="859"/>
                    </a:lnTo>
                    <a:lnTo>
                      <a:pt x="1971" y="857"/>
                    </a:lnTo>
                    <a:lnTo>
                      <a:pt x="1971" y="855"/>
                    </a:lnTo>
                    <a:lnTo>
                      <a:pt x="1969" y="855"/>
                    </a:lnTo>
                    <a:lnTo>
                      <a:pt x="1967" y="851"/>
                    </a:lnTo>
                    <a:lnTo>
                      <a:pt x="1967" y="849"/>
                    </a:lnTo>
                    <a:lnTo>
                      <a:pt x="1967" y="847"/>
                    </a:lnTo>
                    <a:lnTo>
                      <a:pt x="1965" y="847"/>
                    </a:lnTo>
                    <a:lnTo>
                      <a:pt x="1964" y="845"/>
                    </a:lnTo>
                    <a:lnTo>
                      <a:pt x="1964" y="843"/>
                    </a:lnTo>
                    <a:lnTo>
                      <a:pt x="1964" y="842"/>
                    </a:lnTo>
                    <a:lnTo>
                      <a:pt x="1962" y="840"/>
                    </a:lnTo>
                    <a:lnTo>
                      <a:pt x="1962" y="836"/>
                    </a:lnTo>
                    <a:lnTo>
                      <a:pt x="1962" y="834"/>
                    </a:lnTo>
                    <a:lnTo>
                      <a:pt x="1962" y="832"/>
                    </a:lnTo>
                    <a:lnTo>
                      <a:pt x="1962" y="830"/>
                    </a:lnTo>
                    <a:lnTo>
                      <a:pt x="1962" y="828"/>
                    </a:lnTo>
                    <a:lnTo>
                      <a:pt x="1964" y="828"/>
                    </a:lnTo>
                    <a:lnTo>
                      <a:pt x="1964" y="826"/>
                    </a:lnTo>
                    <a:lnTo>
                      <a:pt x="1964" y="822"/>
                    </a:lnTo>
                    <a:lnTo>
                      <a:pt x="1964" y="820"/>
                    </a:lnTo>
                    <a:lnTo>
                      <a:pt x="1965" y="818"/>
                    </a:lnTo>
                    <a:lnTo>
                      <a:pt x="1965" y="816"/>
                    </a:lnTo>
                    <a:lnTo>
                      <a:pt x="1965" y="814"/>
                    </a:lnTo>
                    <a:lnTo>
                      <a:pt x="1964" y="812"/>
                    </a:lnTo>
                    <a:lnTo>
                      <a:pt x="1964" y="810"/>
                    </a:lnTo>
                    <a:lnTo>
                      <a:pt x="1964" y="808"/>
                    </a:lnTo>
                    <a:lnTo>
                      <a:pt x="1965" y="807"/>
                    </a:lnTo>
                    <a:lnTo>
                      <a:pt x="1967" y="805"/>
                    </a:lnTo>
                    <a:lnTo>
                      <a:pt x="1969" y="805"/>
                    </a:lnTo>
                    <a:lnTo>
                      <a:pt x="1971" y="805"/>
                    </a:lnTo>
                    <a:lnTo>
                      <a:pt x="1969" y="807"/>
                    </a:lnTo>
                    <a:lnTo>
                      <a:pt x="1971" y="808"/>
                    </a:lnTo>
                    <a:lnTo>
                      <a:pt x="1973" y="808"/>
                    </a:lnTo>
                    <a:lnTo>
                      <a:pt x="1975" y="807"/>
                    </a:lnTo>
                    <a:lnTo>
                      <a:pt x="1977" y="805"/>
                    </a:lnTo>
                    <a:lnTo>
                      <a:pt x="1977" y="803"/>
                    </a:lnTo>
                    <a:lnTo>
                      <a:pt x="1975" y="803"/>
                    </a:lnTo>
                    <a:lnTo>
                      <a:pt x="1975" y="805"/>
                    </a:lnTo>
                    <a:lnTo>
                      <a:pt x="1975" y="803"/>
                    </a:lnTo>
                    <a:lnTo>
                      <a:pt x="1975" y="801"/>
                    </a:lnTo>
                    <a:lnTo>
                      <a:pt x="1977" y="801"/>
                    </a:lnTo>
                    <a:lnTo>
                      <a:pt x="1977" y="803"/>
                    </a:lnTo>
                    <a:lnTo>
                      <a:pt x="1979" y="803"/>
                    </a:lnTo>
                    <a:lnTo>
                      <a:pt x="1979" y="801"/>
                    </a:lnTo>
                    <a:lnTo>
                      <a:pt x="1979" y="799"/>
                    </a:lnTo>
                    <a:lnTo>
                      <a:pt x="1979" y="797"/>
                    </a:lnTo>
                    <a:lnTo>
                      <a:pt x="1979" y="799"/>
                    </a:lnTo>
                    <a:lnTo>
                      <a:pt x="1977" y="799"/>
                    </a:lnTo>
                    <a:lnTo>
                      <a:pt x="1977" y="801"/>
                    </a:lnTo>
                    <a:lnTo>
                      <a:pt x="1977" y="799"/>
                    </a:lnTo>
                    <a:lnTo>
                      <a:pt x="1977" y="797"/>
                    </a:lnTo>
                    <a:lnTo>
                      <a:pt x="1977" y="795"/>
                    </a:lnTo>
                    <a:lnTo>
                      <a:pt x="1975" y="793"/>
                    </a:lnTo>
                    <a:lnTo>
                      <a:pt x="1975" y="791"/>
                    </a:lnTo>
                    <a:lnTo>
                      <a:pt x="1973" y="791"/>
                    </a:lnTo>
                    <a:lnTo>
                      <a:pt x="1973" y="789"/>
                    </a:lnTo>
                    <a:lnTo>
                      <a:pt x="1973" y="787"/>
                    </a:lnTo>
                    <a:lnTo>
                      <a:pt x="1975" y="789"/>
                    </a:lnTo>
                    <a:lnTo>
                      <a:pt x="1977" y="789"/>
                    </a:lnTo>
                    <a:lnTo>
                      <a:pt x="1977" y="787"/>
                    </a:lnTo>
                    <a:lnTo>
                      <a:pt x="1977" y="785"/>
                    </a:lnTo>
                    <a:lnTo>
                      <a:pt x="1979" y="785"/>
                    </a:lnTo>
                    <a:lnTo>
                      <a:pt x="1979" y="787"/>
                    </a:lnTo>
                    <a:close/>
                    <a:moveTo>
                      <a:pt x="573" y="296"/>
                    </a:moveTo>
                    <a:lnTo>
                      <a:pt x="575" y="296"/>
                    </a:lnTo>
                    <a:lnTo>
                      <a:pt x="577" y="296"/>
                    </a:lnTo>
                    <a:lnTo>
                      <a:pt x="579" y="296"/>
                    </a:lnTo>
                    <a:lnTo>
                      <a:pt x="581" y="296"/>
                    </a:lnTo>
                    <a:lnTo>
                      <a:pt x="586" y="298"/>
                    </a:lnTo>
                    <a:lnTo>
                      <a:pt x="588" y="298"/>
                    </a:lnTo>
                    <a:lnTo>
                      <a:pt x="590" y="298"/>
                    </a:lnTo>
                    <a:lnTo>
                      <a:pt x="592" y="298"/>
                    </a:lnTo>
                    <a:lnTo>
                      <a:pt x="594" y="302"/>
                    </a:lnTo>
                    <a:lnTo>
                      <a:pt x="592" y="302"/>
                    </a:lnTo>
                    <a:lnTo>
                      <a:pt x="590" y="302"/>
                    </a:lnTo>
                    <a:lnTo>
                      <a:pt x="586" y="302"/>
                    </a:lnTo>
                    <a:lnTo>
                      <a:pt x="584" y="303"/>
                    </a:lnTo>
                    <a:lnTo>
                      <a:pt x="582" y="303"/>
                    </a:lnTo>
                    <a:lnTo>
                      <a:pt x="581" y="303"/>
                    </a:lnTo>
                    <a:lnTo>
                      <a:pt x="582" y="303"/>
                    </a:lnTo>
                    <a:lnTo>
                      <a:pt x="584" y="303"/>
                    </a:lnTo>
                    <a:lnTo>
                      <a:pt x="588" y="303"/>
                    </a:lnTo>
                    <a:lnTo>
                      <a:pt x="590" y="303"/>
                    </a:lnTo>
                    <a:lnTo>
                      <a:pt x="592" y="303"/>
                    </a:lnTo>
                    <a:lnTo>
                      <a:pt x="590" y="305"/>
                    </a:lnTo>
                    <a:lnTo>
                      <a:pt x="588" y="305"/>
                    </a:lnTo>
                    <a:lnTo>
                      <a:pt x="586" y="305"/>
                    </a:lnTo>
                    <a:lnTo>
                      <a:pt x="584" y="305"/>
                    </a:lnTo>
                    <a:lnTo>
                      <a:pt x="582" y="305"/>
                    </a:lnTo>
                    <a:lnTo>
                      <a:pt x="581" y="305"/>
                    </a:lnTo>
                    <a:lnTo>
                      <a:pt x="579" y="305"/>
                    </a:lnTo>
                    <a:lnTo>
                      <a:pt x="579" y="307"/>
                    </a:lnTo>
                    <a:lnTo>
                      <a:pt x="582" y="307"/>
                    </a:lnTo>
                    <a:lnTo>
                      <a:pt x="584" y="307"/>
                    </a:lnTo>
                    <a:lnTo>
                      <a:pt x="586" y="305"/>
                    </a:lnTo>
                    <a:lnTo>
                      <a:pt x="588" y="305"/>
                    </a:lnTo>
                    <a:lnTo>
                      <a:pt x="588" y="307"/>
                    </a:lnTo>
                    <a:lnTo>
                      <a:pt x="588" y="309"/>
                    </a:lnTo>
                    <a:lnTo>
                      <a:pt x="586" y="311"/>
                    </a:lnTo>
                    <a:lnTo>
                      <a:pt x="584" y="311"/>
                    </a:lnTo>
                    <a:lnTo>
                      <a:pt x="582" y="311"/>
                    </a:lnTo>
                    <a:lnTo>
                      <a:pt x="581" y="311"/>
                    </a:lnTo>
                    <a:lnTo>
                      <a:pt x="579" y="311"/>
                    </a:lnTo>
                    <a:lnTo>
                      <a:pt x="577" y="311"/>
                    </a:lnTo>
                    <a:lnTo>
                      <a:pt x="575" y="311"/>
                    </a:lnTo>
                    <a:lnTo>
                      <a:pt x="579" y="311"/>
                    </a:lnTo>
                    <a:lnTo>
                      <a:pt x="581" y="313"/>
                    </a:lnTo>
                    <a:lnTo>
                      <a:pt x="582" y="313"/>
                    </a:lnTo>
                    <a:lnTo>
                      <a:pt x="582" y="315"/>
                    </a:lnTo>
                    <a:lnTo>
                      <a:pt x="581" y="315"/>
                    </a:lnTo>
                    <a:lnTo>
                      <a:pt x="579" y="319"/>
                    </a:lnTo>
                    <a:lnTo>
                      <a:pt x="577" y="319"/>
                    </a:lnTo>
                    <a:lnTo>
                      <a:pt x="575" y="317"/>
                    </a:lnTo>
                    <a:lnTo>
                      <a:pt x="573" y="317"/>
                    </a:lnTo>
                    <a:lnTo>
                      <a:pt x="575" y="319"/>
                    </a:lnTo>
                    <a:lnTo>
                      <a:pt x="577" y="319"/>
                    </a:lnTo>
                    <a:lnTo>
                      <a:pt x="577" y="321"/>
                    </a:lnTo>
                    <a:lnTo>
                      <a:pt x="575" y="321"/>
                    </a:lnTo>
                    <a:lnTo>
                      <a:pt x="573" y="321"/>
                    </a:lnTo>
                    <a:lnTo>
                      <a:pt x="571" y="321"/>
                    </a:lnTo>
                    <a:lnTo>
                      <a:pt x="575" y="323"/>
                    </a:lnTo>
                    <a:lnTo>
                      <a:pt x="577" y="325"/>
                    </a:lnTo>
                    <a:lnTo>
                      <a:pt x="575" y="325"/>
                    </a:lnTo>
                    <a:lnTo>
                      <a:pt x="577" y="327"/>
                    </a:lnTo>
                    <a:lnTo>
                      <a:pt x="577" y="329"/>
                    </a:lnTo>
                    <a:lnTo>
                      <a:pt x="577" y="331"/>
                    </a:lnTo>
                    <a:lnTo>
                      <a:pt x="575" y="331"/>
                    </a:lnTo>
                    <a:lnTo>
                      <a:pt x="575" y="333"/>
                    </a:lnTo>
                    <a:lnTo>
                      <a:pt x="573" y="333"/>
                    </a:lnTo>
                    <a:lnTo>
                      <a:pt x="575" y="333"/>
                    </a:lnTo>
                    <a:lnTo>
                      <a:pt x="575" y="335"/>
                    </a:lnTo>
                    <a:lnTo>
                      <a:pt x="573" y="337"/>
                    </a:lnTo>
                    <a:lnTo>
                      <a:pt x="571" y="338"/>
                    </a:lnTo>
                    <a:lnTo>
                      <a:pt x="573" y="338"/>
                    </a:lnTo>
                    <a:lnTo>
                      <a:pt x="575" y="338"/>
                    </a:lnTo>
                    <a:lnTo>
                      <a:pt x="577" y="338"/>
                    </a:lnTo>
                    <a:lnTo>
                      <a:pt x="577" y="340"/>
                    </a:lnTo>
                    <a:lnTo>
                      <a:pt x="577" y="342"/>
                    </a:lnTo>
                    <a:lnTo>
                      <a:pt x="577" y="344"/>
                    </a:lnTo>
                    <a:lnTo>
                      <a:pt x="579" y="346"/>
                    </a:lnTo>
                    <a:lnTo>
                      <a:pt x="579" y="348"/>
                    </a:lnTo>
                    <a:lnTo>
                      <a:pt x="581" y="348"/>
                    </a:lnTo>
                    <a:lnTo>
                      <a:pt x="581" y="350"/>
                    </a:lnTo>
                    <a:lnTo>
                      <a:pt x="582" y="350"/>
                    </a:lnTo>
                    <a:lnTo>
                      <a:pt x="582" y="352"/>
                    </a:lnTo>
                    <a:lnTo>
                      <a:pt x="584" y="354"/>
                    </a:lnTo>
                    <a:lnTo>
                      <a:pt x="584" y="356"/>
                    </a:lnTo>
                    <a:lnTo>
                      <a:pt x="584" y="358"/>
                    </a:lnTo>
                    <a:lnTo>
                      <a:pt x="586" y="360"/>
                    </a:lnTo>
                    <a:lnTo>
                      <a:pt x="588" y="360"/>
                    </a:lnTo>
                    <a:lnTo>
                      <a:pt x="590" y="360"/>
                    </a:lnTo>
                    <a:lnTo>
                      <a:pt x="590" y="362"/>
                    </a:lnTo>
                    <a:lnTo>
                      <a:pt x="592" y="364"/>
                    </a:lnTo>
                    <a:lnTo>
                      <a:pt x="594" y="364"/>
                    </a:lnTo>
                    <a:lnTo>
                      <a:pt x="600" y="368"/>
                    </a:lnTo>
                    <a:lnTo>
                      <a:pt x="602" y="370"/>
                    </a:lnTo>
                    <a:lnTo>
                      <a:pt x="604" y="370"/>
                    </a:lnTo>
                    <a:lnTo>
                      <a:pt x="608" y="371"/>
                    </a:lnTo>
                    <a:lnTo>
                      <a:pt x="610" y="373"/>
                    </a:lnTo>
                    <a:lnTo>
                      <a:pt x="608" y="375"/>
                    </a:lnTo>
                    <a:lnTo>
                      <a:pt x="608" y="377"/>
                    </a:lnTo>
                    <a:lnTo>
                      <a:pt x="606" y="377"/>
                    </a:lnTo>
                    <a:lnTo>
                      <a:pt x="604" y="375"/>
                    </a:lnTo>
                    <a:lnTo>
                      <a:pt x="602" y="375"/>
                    </a:lnTo>
                    <a:lnTo>
                      <a:pt x="600" y="375"/>
                    </a:lnTo>
                    <a:lnTo>
                      <a:pt x="596" y="373"/>
                    </a:lnTo>
                    <a:lnTo>
                      <a:pt x="598" y="375"/>
                    </a:lnTo>
                    <a:lnTo>
                      <a:pt x="600" y="375"/>
                    </a:lnTo>
                    <a:lnTo>
                      <a:pt x="602" y="375"/>
                    </a:lnTo>
                    <a:lnTo>
                      <a:pt x="604" y="377"/>
                    </a:lnTo>
                    <a:lnTo>
                      <a:pt x="606" y="377"/>
                    </a:lnTo>
                    <a:lnTo>
                      <a:pt x="604" y="377"/>
                    </a:lnTo>
                    <a:lnTo>
                      <a:pt x="602" y="377"/>
                    </a:lnTo>
                    <a:lnTo>
                      <a:pt x="598" y="377"/>
                    </a:lnTo>
                    <a:lnTo>
                      <a:pt x="596" y="375"/>
                    </a:lnTo>
                    <a:lnTo>
                      <a:pt x="594" y="375"/>
                    </a:lnTo>
                    <a:lnTo>
                      <a:pt x="592" y="375"/>
                    </a:lnTo>
                    <a:lnTo>
                      <a:pt x="592" y="373"/>
                    </a:lnTo>
                    <a:lnTo>
                      <a:pt x="594" y="373"/>
                    </a:lnTo>
                    <a:lnTo>
                      <a:pt x="592" y="371"/>
                    </a:lnTo>
                    <a:lnTo>
                      <a:pt x="592" y="373"/>
                    </a:lnTo>
                    <a:lnTo>
                      <a:pt x="588" y="373"/>
                    </a:lnTo>
                    <a:lnTo>
                      <a:pt x="588" y="375"/>
                    </a:lnTo>
                    <a:lnTo>
                      <a:pt x="590" y="375"/>
                    </a:lnTo>
                    <a:lnTo>
                      <a:pt x="592" y="375"/>
                    </a:lnTo>
                    <a:lnTo>
                      <a:pt x="594" y="377"/>
                    </a:lnTo>
                    <a:lnTo>
                      <a:pt x="592" y="379"/>
                    </a:lnTo>
                    <a:lnTo>
                      <a:pt x="590" y="377"/>
                    </a:lnTo>
                    <a:lnTo>
                      <a:pt x="592" y="377"/>
                    </a:lnTo>
                    <a:lnTo>
                      <a:pt x="590" y="377"/>
                    </a:lnTo>
                    <a:lnTo>
                      <a:pt x="588" y="377"/>
                    </a:lnTo>
                    <a:lnTo>
                      <a:pt x="588" y="375"/>
                    </a:lnTo>
                    <a:lnTo>
                      <a:pt x="586" y="375"/>
                    </a:lnTo>
                    <a:lnTo>
                      <a:pt x="584" y="375"/>
                    </a:lnTo>
                    <a:lnTo>
                      <a:pt x="586" y="375"/>
                    </a:lnTo>
                    <a:lnTo>
                      <a:pt x="586" y="377"/>
                    </a:lnTo>
                    <a:lnTo>
                      <a:pt x="584" y="375"/>
                    </a:lnTo>
                    <a:lnTo>
                      <a:pt x="582" y="375"/>
                    </a:lnTo>
                    <a:lnTo>
                      <a:pt x="584" y="375"/>
                    </a:lnTo>
                    <a:lnTo>
                      <a:pt x="584" y="377"/>
                    </a:lnTo>
                    <a:lnTo>
                      <a:pt x="582" y="377"/>
                    </a:lnTo>
                    <a:lnTo>
                      <a:pt x="579" y="375"/>
                    </a:lnTo>
                    <a:lnTo>
                      <a:pt x="581" y="375"/>
                    </a:lnTo>
                    <a:lnTo>
                      <a:pt x="581" y="373"/>
                    </a:lnTo>
                    <a:lnTo>
                      <a:pt x="579" y="373"/>
                    </a:lnTo>
                    <a:lnTo>
                      <a:pt x="577" y="373"/>
                    </a:lnTo>
                    <a:lnTo>
                      <a:pt x="575" y="373"/>
                    </a:lnTo>
                    <a:lnTo>
                      <a:pt x="575" y="371"/>
                    </a:lnTo>
                    <a:lnTo>
                      <a:pt x="573" y="375"/>
                    </a:lnTo>
                    <a:lnTo>
                      <a:pt x="571" y="375"/>
                    </a:lnTo>
                    <a:lnTo>
                      <a:pt x="573" y="375"/>
                    </a:lnTo>
                    <a:lnTo>
                      <a:pt x="573" y="377"/>
                    </a:lnTo>
                    <a:lnTo>
                      <a:pt x="571" y="377"/>
                    </a:lnTo>
                    <a:lnTo>
                      <a:pt x="569" y="377"/>
                    </a:lnTo>
                    <a:lnTo>
                      <a:pt x="567" y="375"/>
                    </a:lnTo>
                    <a:lnTo>
                      <a:pt x="565" y="375"/>
                    </a:lnTo>
                    <a:lnTo>
                      <a:pt x="563" y="375"/>
                    </a:lnTo>
                    <a:lnTo>
                      <a:pt x="563" y="373"/>
                    </a:lnTo>
                    <a:lnTo>
                      <a:pt x="563" y="371"/>
                    </a:lnTo>
                    <a:lnTo>
                      <a:pt x="561" y="371"/>
                    </a:lnTo>
                    <a:lnTo>
                      <a:pt x="559" y="371"/>
                    </a:lnTo>
                    <a:lnTo>
                      <a:pt x="559" y="373"/>
                    </a:lnTo>
                    <a:lnTo>
                      <a:pt x="561" y="373"/>
                    </a:lnTo>
                    <a:lnTo>
                      <a:pt x="563" y="375"/>
                    </a:lnTo>
                    <a:lnTo>
                      <a:pt x="565" y="375"/>
                    </a:lnTo>
                    <a:lnTo>
                      <a:pt x="563" y="375"/>
                    </a:lnTo>
                    <a:lnTo>
                      <a:pt x="561" y="375"/>
                    </a:lnTo>
                    <a:lnTo>
                      <a:pt x="561" y="373"/>
                    </a:lnTo>
                    <a:lnTo>
                      <a:pt x="559" y="373"/>
                    </a:lnTo>
                    <a:lnTo>
                      <a:pt x="557" y="371"/>
                    </a:lnTo>
                    <a:lnTo>
                      <a:pt x="555" y="371"/>
                    </a:lnTo>
                    <a:lnTo>
                      <a:pt x="557" y="373"/>
                    </a:lnTo>
                    <a:lnTo>
                      <a:pt x="555" y="373"/>
                    </a:lnTo>
                    <a:lnTo>
                      <a:pt x="553" y="373"/>
                    </a:lnTo>
                    <a:lnTo>
                      <a:pt x="551" y="371"/>
                    </a:lnTo>
                    <a:lnTo>
                      <a:pt x="549" y="371"/>
                    </a:lnTo>
                    <a:lnTo>
                      <a:pt x="548" y="371"/>
                    </a:lnTo>
                    <a:lnTo>
                      <a:pt x="546" y="370"/>
                    </a:lnTo>
                    <a:lnTo>
                      <a:pt x="544" y="370"/>
                    </a:lnTo>
                    <a:lnTo>
                      <a:pt x="544" y="371"/>
                    </a:lnTo>
                    <a:lnTo>
                      <a:pt x="542" y="370"/>
                    </a:lnTo>
                    <a:lnTo>
                      <a:pt x="546" y="368"/>
                    </a:lnTo>
                    <a:lnTo>
                      <a:pt x="546" y="370"/>
                    </a:lnTo>
                    <a:lnTo>
                      <a:pt x="548" y="370"/>
                    </a:lnTo>
                    <a:lnTo>
                      <a:pt x="548" y="366"/>
                    </a:lnTo>
                    <a:lnTo>
                      <a:pt x="546" y="366"/>
                    </a:lnTo>
                    <a:lnTo>
                      <a:pt x="544" y="364"/>
                    </a:lnTo>
                    <a:lnTo>
                      <a:pt x="544" y="362"/>
                    </a:lnTo>
                    <a:lnTo>
                      <a:pt x="548" y="362"/>
                    </a:lnTo>
                    <a:lnTo>
                      <a:pt x="549" y="362"/>
                    </a:lnTo>
                    <a:lnTo>
                      <a:pt x="551" y="362"/>
                    </a:lnTo>
                    <a:lnTo>
                      <a:pt x="553" y="362"/>
                    </a:lnTo>
                    <a:lnTo>
                      <a:pt x="551" y="362"/>
                    </a:lnTo>
                    <a:lnTo>
                      <a:pt x="553" y="362"/>
                    </a:lnTo>
                    <a:lnTo>
                      <a:pt x="555" y="362"/>
                    </a:lnTo>
                    <a:lnTo>
                      <a:pt x="553" y="362"/>
                    </a:lnTo>
                    <a:lnTo>
                      <a:pt x="551" y="360"/>
                    </a:lnTo>
                    <a:lnTo>
                      <a:pt x="549" y="360"/>
                    </a:lnTo>
                    <a:lnTo>
                      <a:pt x="548" y="360"/>
                    </a:lnTo>
                    <a:lnTo>
                      <a:pt x="546" y="360"/>
                    </a:lnTo>
                    <a:lnTo>
                      <a:pt x="544" y="358"/>
                    </a:lnTo>
                    <a:lnTo>
                      <a:pt x="546" y="356"/>
                    </a:lnTo>
                    <a:lnTo>
                      <a:pt x="548" y="354"/>
                    </a:lnTo>
                    <a:lnTo>
                      <a:pt x="548" y="352"/>
                    </a:lnTo>
                    <a:lnTo>
                      <a:pt x="549" y="352"/>
                    </a:lnTo>
                    <a:lnTo>
                      <a:pt x="551" y="352"/>
                    </a:lnTo>
                    <a:lnTo>
                      <a:pt x="549" y="352"/>
                    </a:lnTo>
                    <a:lnTo>
                      <a:pt x="548" y="352"/>
                    </a:lnTo>
                    <a:lnTo>
                      <a:pt x="546" y="354"/>
                    </a:lnTo>
                    <a:lnTo>
                      <a:pt x="544" y="354"/>
                    </a:lnTo>
                    <a:lnTo>
                      <a:pt x="546" y="356"/>
                    </a:lnTo>
                    <a:lnTo>
                      <a:pt x="544" y="356"/>
                    </a:lnTo>
                    <a:lnTo>
                      <a:pt x="542" y="356"/>
                    </a:lnTo>
                    <a:lnTo>
                      <a:pt x="540" y="352"/>
                    </a:lnTo>
                    <a:lnTo>
                      <a:pt x="542" y="350"/>
                    </a:lnTo>
                    <a:lnTo>
                      <a:pt x="544" y="348"/>
                    </a:lnTo>
                    <a:lnTo>
                      <a:pt x="542" y="348"/>
                    </a:lnTo>
                    <a:lnTo>
                      <a:pt x="540" y="350"/>
                    </a:lnTo>
                    <a:lnTo>
                      <a:pt x="536" y="350"/>
                    </a:lnTo>
                    <a:lnTo>
                      <a:pt x="536" y="352"/>
                    </a:lnTo>
                    <a:lnTo>
                      <a:pt x="534" y="354"/>
                    </a:lnTo>
                    <a:lnTo>
                      <a:pt x="532" y="352"/>
                    </a:lnTo>
                    <a:lnTo>
                      <a:pt x="530" y="350"/>
                    </a:lnTo>
                    <a:lnTo>
                      <a:pt x="530" y="348"/>
                    </a:lnTo>
                    <a:lnTo>
                      <a:pt x="528" y="348"/>
                    </a:lnTo>
                    <a:lnTo>
                      <a:pt x="526" y="348"/>
                    </a:lnTo>
                    <a:lnTo>
                      <a:pt x="526" y="350"/>
                    </a:lnTo>
                    <a:lnTo>
                      <a:pt x="524" y="350"/>
                    </a:lnTo>
                    <a:lnTo>
                      <a:pt x="524" y="348"/>
                    </a:lnTo>
                    <a:lnTo>
                      <a:pt x="522" y="350"/>
                    </a:lnTo>
                    <a:lnTo>
                      <a:pt x="524" y="350"/>
                    </a:lnTo>
                    <a:lnTo>
                      <a:pt x="522" y="350"/>
                    </a:lnTo>
                    <a:lnTo>
                      <a:pt x="518" y="350"/>
                    </a:lnTo>
                    <a:lnTo>
                      <a:pt x="516" y="350"/>
                    </a:lnTo>
                    <a:lnTo>
                      <a:pt x="514" y="350"/>
                    </a:lnTo>
                    <a:lnTo>
                      <a:pt x="513" y="348"/>
                    </a:lnTo>
                    <a:lnTo>
                      <a:pt x="511" y="344"/>
                    </a:lnTo>
                    <a:lnTo>
                      <a:pt x="511" y="342"/>
                    </a:lnTo>
                    <a:lnTo>
                      <a:pt x="511" y="340"/>
                    </a:lnTo>
                    <a:lnTo>
                      <a:pt x="511" y="338"/>
                    </a:lnTo>
                    <a:lnTo>
                      <a:pt x="511" y="337"/>
                    </a:lnTo>
                    <a:lnTo>
                      <a:pt x="513" y="335"/>
                    </a:lnTo>
                    <a:lnTo>
                      <a:pt x="513" y="333"/>
                    </a:lnTo>
                    <a:lnTo>
                      <a:pt x="514" y="333"/>
                    </a:lnTo>
                    <a:lnTo>
                      <a:pt x="516" y="331"/>
                    </a:lnTo>
                    <a:lnTo>
                      <a:pt x="518" y="331"/>
                    </a:lnTo>
                    <a:lnTo>
                      <a:pt x="518" y="333"/>
                    </a:lnTo>
                    <a:lnTo>
                      <a:pt x="520" y="333"/>
                    </a:lnTo>
                    <a:lnTo>
                      <a:pt x="522" y="333"/>
                    </a:lnTo>
                    <a:lnTo>
                      <a:pt x="524" y="333"/>
                    </a:lnTo>
                    <a:lnTo>
                      <a:pt x="526" y="333"/>
                    </a:lnTo>
                    <a:lnTo>
                      <a:pt x="526" y="329"/>
                    </a:lnTo>
                    <a:lnTo>
                      <a:pt x="528" y="329"/>
                    </a:lnTo>
                    <a:lnTo>
                      <a:pt x="528" y="327"/>
                    </a:lnTo>
                    <a:lnTo>
                      <a:pt x="530" y="327"/>
                    </a:lnTo>
                    <a:lnTo>
                      <a:pt x="532" y="325"/>
                    </a:lnTo>
                    <a:lnTo>
                      <a:pt x="530" y="325"/>
                    </a:lnTo>
                    <a:lnTo>
                      <a:pt x="530" y="323"/>
                    </a:lnTo>
                    <a:lnTo>
                      <a:pt x="532" y="321"/>
                    </a:lnTo>
                    <a:lnTo>
                      <a:pt x="534" y="319"/>
                    </a:lnTo>
                    <a:lnTo>
                      <a:pt x="536" y="317"/>
                    </a:lnTo>
                    <a:lnTo>
                      <a:pt x="538" y="317"/>
                    </a:lnTo>
                    <a:lnTo>
                      <a:pt x="536" y="317"/>
                    </a:lnTo>
                    <a:lnTo>
                      <a:pt x="534" y="317"/>
                    </a:lnTo>
                    <a:lnTo>
                      <a:pt x="534" y="319"/>
                    </a:lnTo>
                    <a:lnTo>
                      <a:pt x="532" y="319"/>
                    </a:lnTo>
                    <a:lnTo>
                      <a:pt x="532" y="317"/>
                    </a:lnTo>
                    <a:lnTo>
                      <a:pt x="534" y="315"/>
                    </a:lnTo>
                    <a:lnTo>
                      <a:pt x="536" y="315"/>
                    </a:lnTo>
                    <a:lnTo>
                      <a:pt x="538" y="315"/>
                    </a:lnTo>
                    <a:lnTo>
                      <a:pt x="540" y="315"/>
                    </a:lnTo>
                    <a:lnTo>
                      <a:pt x="536" y="315"/>
                    </a:lnTo>
                    <a:lnTo>
                      <a:pt x="534" y="315"/>
                    </a:lnTo>
                    <a:lnTo>
                      <a:pt x="532" y="315"/>
                    </a:lnTo>
                    <a:lnTo>
                      <a:pt x="528" y="315"/>
                    </a:lnTo>
                    <a:lnTo>
                      <a:pt x="526" y="313"/>
                    </a:lnTo>
                    <a:lnTo>
                      <a:pt x="530" y="309"/>
                    </a:lnTo>
                    <a:lnTo>
                      <a:pt x="532" y="309"/>
                    </a:lnTo>
                    <a:lnTo>
                      <a:pt x="534" y="307"/>
                    </a:lnTo>
                    <a:lnTo>
                      <a:pt x="536" y="307"/>
                    </a:lnTo>
                    <a:lnTo>
                      <a:pt x="538" y="307"/>
                    </a:lnTo>
                    <a:lnTo>
                      <a:pt x="542" y="309"/>
                    </a:lnTo>
                    <a:lnTo>
                      <a:pt x="542" y="307"/>
                    </a:lnTo>
                    <a:lnTo>
                      <a:pt x="540" y="307"/>
                    </a:lnTo>
                    <a:lnTo>
                      <a:pt x="538" y="305"/>
                    </a:lnTo>
                    <a:lnTo>
                      <a:pt x="540" y="305"/>
                    </a:lnTo>
                    <a:lnTo>
                      <a:pt x="542" y="305"/>
                    </a:lnTo>
                    <a:lnTo>
                      <a:pt x="540" y="303"/>
                    </a:lnTo>
                    <a:lnTo>
                      <a:pt x="538" y="303"/>
                    </a:lnTo>
                    <a:lnTo>
                      <a:pt x="538" y="302"/>
                    </a:lnTo>
                    <a:lnTo>
                      <a:pt x="538" y="300"/>
                    </a:lnTo>
                    <a:lnTo>
                      <a:pt x="540" y="300"/>
                    </a:lnTo>
                    <a:lnTo>
                      <a:pt x="542" y="298"/>
                    </a:lnTo>
                    <a:lnTo>
                      <a:pt x="544" y="298"/>
                    </a:lnTo>
                    <a:lnTo>
                      <a:pt x="546" y="298"/>
                    </a:lnTo>
                    <a:lnTo>
                      <a:pt x="548" y="296"/>
                    </a:lnTo>
                    <a:lnTo>
                      <a:pt x="549" y="296"/>
                    </a:lnTo>
                    <a:lnTo>
                      <a:pt x="551" y="296"/>
                    </a:lnTo>
                    <a:lnTo>
                      <a:pt x="553" y="298"/>
                    </a:lnTo>
                    <a:lnTo>
                      <a:pt x="555" y="298"/>
                    </a:lnTo>
                    <a:lnTo>
                      <a:pt x="555" y="296"/>
                    </a:lnTo>
                    <a:lnTo>
                      <a:pt x="557" y="296"/>
                    </a:lnTo>
                    <a:lnTo>
                      <a:pt x="559" y="294"/>
                    </a:lnTo>
                    <a:lnTo>
                      <a:pt x="561" y="294"/>
                    </a:lnTo>
                    <a:lnTo>
                      <a:pt x="565" y="292"/>
                    </a:lnTo>
                    <a:lnTo>
                      <a:pt x="567" y="292"/>
                    </a:lnTo>
                    <a:lnTo>
                      <a:pt x="571" y="294"/>
                    </a:lnTo>
                    <a:lnTo>
                      <a:pt x="573" y="294"/>
                    </a:lnTo>
                    <a:lnTo>
                      <a:pt x="573" y="296"/>
                    </a:lnTo>
                    <a:close/>
                    <a:moveTo>
                      <a:pt x="1921" y="206"/>
                    </a:moveTo>
                    <a:lnTo>
                      <a:pt x="1923" y="208"/>
                    </a:lnTo>
                    <a:lnTo>
                      <a:pt x="1925" y="208"/>
                    </a:lnTo>
                    <a:lnTo>
                      <a:pt x="1927" y="208"/>
                    </a:lnTo>
                    <a:lnTo>
                      <a:pt x="1927" y="210"/>
                    </a:lnTo>
                    <a:lnTo>
                      <a:pt x="1929" y="210"/>
                    </a:lnTo>
                    <a:lnTo>
                      <a:pt x="1930" y="210"/>
                    </a:lnTo>
                    <a:lnTo>
                      <a:pt x="1932" y="210"/>
                    </a:lnTo>
                    <a:lnTo>
                      <a:pt x="1932" y="212"/>
                    </a:lnTo>
                    <a:lnTo>
                      <a:pt x="1930" y="214"/>
                    </a:lnTo>
                    <a:lnTo>
                      <a:pt x="1932" y="214"/>
                    </a:lnTo>
                    <a:lnTo>
                      <a:pt x="1934" y="216"/>
                    </a:lnTo>
                    <a:lnTo>
                      <a:pt x="1936" y="216"/>
                    </a:lnTo>
                    <a:lnTo>
                      <a:pt x="1938" y="216"/>
                    </a:lnTo>
                    <a:lnTo>
                      <a:pt x="1940" y="216"/>
                    </a:lnTo>
                    <a:lnTo>
                      <a:pt x="1942" y="216"/>
                    </a:lnTo>
                    <a:lnTo>
                      <a:pt x="1942" y="218"/>
                    </a:lnTo>
                    <a:lnTo>
                      <a:pt x="1942" y="220"/>
                    </a:lnTo>
                    <a:lnTo>
                      <a:pt x="1942" y="222"/>
                    </a:lnTo>
                    <a:lnTo>
                      <a:pt x="1944" y="222"/>
                    </a:lnTo>
                    <a:lnTo>
                      <a:pt x="1948" y="222"/>
                    </a:lnTo>
                    <a:lnTo>
                      <a:pt x="1950" y="222"/>
                    </a:lnTo>
                    <a:lnTo>
                      <a:pt x="1952" y="222"/>
                    </a:lnTo>
                    <a:lnTo>
                      <a:pt x="1950" y="220"/>
                    </a:lnTo>
                    <a:lnTo>
                      <a:pt x="1948" y="218"/>
                    </a:lnTo>
                    <a:lnTo>
                      <a:pt x="1948" y="216"/>
                    </a:lnTo>
                    <a:lnTo>
                      <a:pt x="1948" y="214"/>
                    </a:lnTo>
                    <a:lnTo>
                      <a:pt x="1948" y="212"/>
                    </a:lnTo>
                    <a:lnTo>
                      <a:pt x="1948" y="210"/>
                    </a:lnTo>
                    <a:lnTo>
                      <a:pt x="1950" y="210"/>
                    </a:lnTo>
                    <a:lnTo>
                      <a:pt x="1950" y="208"/>
                    </a:lnTo>
                    <a:lnTo>
                      <a:pt x="1952" y="208"/>
                    </a:lnTo>
                    <a:lnTo>
                      <a:pt x="1954" y="208"/>
                    </a:lnTo>
                    <a:lnTo>
                      <a:pt x="1956" y="208"/>
                    </a:lnTo>
                    <a:lnTo>
                      <a:pt x="1958" y="208"/>
                    </a:lnTo>
                    <a:lnTo>
                      <a:pt x="1960" y="208"/>
                    </a:lnTo>
                    <a:lnTo>
                      <a:pt x="1960" y="210"/>
                    </a:lnTo>
                    <a:lnTo>
                      <a:pt x="1960" y="208"/>
                    </a:lnTo>
                    <a:lnTo>
                      <a:pt x="1958" y="208"/>
                    </a:lnTo>
                    <a:lnTo>
                      <a:pt x="1956" y="204"/>
                    </a:lnTo>
                    <a:lnTo>
                      <a:pt x="1958" y="204"/>
                    </a:lnTo>
                    <a:lnTo>
                      <a:pt x="1960" y="206"/>
                    </a:lnTo>
                    <a:lnTo>
                      <a:pt x="1964" y="206"/>
                    </a:lnTo>
                    <a:lnTo>
                      <a:pt x="1967" y="208"/>
                    </a:lnTo>
                    <a:lnTo>
                      <a:pt x="1969" y="210"/>
                    </a:lnTo>
                    <a:lnTo>
                      <a:pt x="1973" y="212"/>
                    </a:lnTo>
                    <a:lnTo>
                      <a:pt x="1973" y="214"/>
                    </a:lnTo>
                    <a:lnTo>
                      <a:pt x="1975" y="214"/>
                    </a:lnTo>
                    <a:lnTo>
                      <a:pt x="1977" y="214"/>
                    </a:lnTo>
                    <a:lnTo>
                      <a:pt x="1979" y="214"/>
                    </a:lnTo>
                    <a:lnTo>
                      <a:pt x="1981" y="216"/>
                    </a:lnTo>
                    <a:lnTo>
                      <a:pt x="1983" y="216"/>
                    </a:lnTo>
                    <a:lnTo>
                      <a:pt x="1985" y="216"/>
                    </a:lnTo>
                    <a:lnTo>
                      <a:pt x="1987" y="216"/>
                    </a:lnTo>
                    <a:lnTo>
                      <a:pt x="1989" y="216"/>
                    </a:lnTo>
                    <a:lnTo>
                      <a:pt x="1989" y="214"/>
                    </a:lnTo>
                    <a:lnTo>
                      <a:pt x="1991" y="214"/>
                    </a:lnTo>
                    <a:lnTo>
                      <a:pt x="1993" y="214"/>
                    </a:lnTo>
                    <a:lnTo>
                      <a:pt x="1997" y="214"/>
                    </a:lnTo>
                    <a:lnTo>
                      <a:pt x="1997" y="216"/>
                    </a:lnTo>
                    <a:lnTo>
                      <a:pt x="1998" y="216"/>
                    </a:lnTo>
                    <a:lnTo>
                      <a:pt x="2002" y="218"/>
                    </a:lnTo>
                    <a:lnTo>
                      <a:pt x="2006" y="220"/>
                    </a:lnTo>
                    <a:lnTo>
                      <a:pt x="2008" y="220"/>
                    </a:lnTo>
                    <a:lnTo>
                      <a:pt x="2010" y="220"/>
                    </a:lnTo>
                    <a:lnTo>
                      <a:pt x="2012" y="222"/>
                    </a:lnTo>
                    <a:lnTo>
                      <a:pt x="2014" y="222"/>
                    </a:lnTo>
                    <a:lnTo>
                      <a:pt x="2016" y="222"/>
                    </a:lnTo>
                    <a:lnTo>
                      <a:pt x="2018" y="222"/>
                    </a:lnTo>
                    <a:lnTo>
                      <a:pt x="2018" y="224"/>
                    </a:lnTo>
                    <a:lnTo>
                      <a:pt x="2020" y="224"/>
                    </a:lnTo>
                    <a:lnTo>
                      <a:pt x="2022" y="226"/>
                    </a:lnTo>
                    <a:lnTo>
                      <a:pt x="2020" y="226"/>
                    </a:lnTo>
                    <a:lnTo>
                      <a:pt x="2018" y="226"/>
                    </a:lnTo>
                    <a:lnTo>
                      <a:pt x="2016" y="226"/>
                    </a:lnTo>
                    <a:lnTo>
                      <a:pt x="2014" y="228"/>
                    </a:lnTo>
                    <a:lnTo>
                      <a:pt x="2012" y="228"/>
                    </a:lnTo>
                    <a:lnTo>
                      <a:pt x="2010" y="228"/>
                    </a:lnTo>
                    <a:lnTo>
                      <a:pt x="2010" y="230"/>
                    </a:lnTo>
                    <a:lnTo>
                      <a:pt x="2010" y="232"/>
                    </a:lnTo>
                    <a:lnTo>
                      <a:pt x="2012" y="232"/>
                    </a:lnTo>
                    <a:lnTo>
                      <a:pt x="2012" y="234"/>
                    </a:lnTo>
                    <a:lnTo>
                      <a:pt x="2014" y="234"/>
                    </a:lnTo>
                    <a:lnTo>
                      <a:pt x="2012" y="234"/>
                    </a:lnTo>
                    <a:lnTo>
                      <a:pt x="2010" y="236"/>
                    </a:lnTo>
                    <a:lnTo>
                      <a:pt x="2010" y="237"/>
                    </a:lnTo>
                    <a:lnTo>
                      <a:pt x="2008" y="237"/>
                    </a:lnTo>
                    <a:lnTo>
                      <a:pt x="2006" y="239"/>
                    </a:lnTo>
                    <a:lnTo>
                      <a:pt x="2004" y="241"/>
                    </a:lnTo>
                    <a:lnTo>
                      <a:pt x="2002" y="241"/>
                    </a:lnTo>
                    <a:lnTo>
                      <a:pt x="2000" y="241"/>
                    </a:lnTo>
                    <a:lnTo>
                      <a:pt x="1998" y="241"/>
                    </a:lnTo>
                    <a:lnTo>
                      <a:pt x="1997" y="241"/>
                    </a:lnTo>
                    <a:lnTo>
                      <a:pt x="1995" y="239"/>
                    </a:lnTo>
                    <a:lnTo>
                      <a:pt x="1993" y="239"/>
                    </a:lnTo>
                    <a:lnTo>
                      <a:pt x="1991" y="239"/>
                    </a:lnTo>
                    <a:lnTo>
                      <a:pt x="1989" y="239"/>
                    </a:lnTo>
                    <a:lnTo>
                      <a:pt x="1987" y="239"/>
                    </a:lnTo>
                    <a:lnTo>
                      <a:pt x="1983" y="237"/>
                    </a:lnTo>
                    <a:lnTo>
                      <a:pt x="1981" y="237"/>
                    </a:lnTo>
                    <a:lnTo>
                      <a:pt x="1979" y="236"/>
                    </a:lnTo>
                    <a:lnTo>
                      <a:pt x="1977" y="236"/>
                    </a:lnTo>
                    <a:lnTo>
                      <a:pt x="1977" y="234"/>
                    </a:lnTo>
                    <a:lnTo>
                      <a:pt x="1977" y="232"/>
                    </a:lnTo>
                    <a:lnTo>
                      <a:pt x="1975" y="232"/>
                    </a:lnTo>
                    <a:lnTo>
                      <a:pt x="1975" y="230"/>
                    </a:lnTo>
                    <a:lnTo>
                      <a:pt x="1975" y="228"/>
                    </a:lnTo>
                    <a:lnTo>
                      <a:pt x="1977" y="226"/>
                    </a:lnTo>
                    <a:lnTo>
                      <a:pt x="1979" y="224"/>
                    </a:lnTo>
                    <a:lnTo>
                      <a:pt x="1981" y="224"/>
                    </a:lnTo>
                    <a:lnTo>
                      <a:pt x="1983" y="224"/>
                    </a:lnTo>
                    <a:lnTo>
                      <a:pt x="1983" y="222"/>
                    </a:lnTo>
                    <a:lnTo>
                      <a:pt x="1983" y="220"/>
                    </a:lnTo>
                    <a:lnTo>
                      <a:pt x="1981" y="220"/>
                    </a:lnTo>
                    <a:lnTo>
                      <a:pt x="1981" y="218"/>
                    </a:lnTo>
                    <a:lnTo>
                      <a:pt x="1977" y="218"/>
                    </a:lnTo>
                    <a:lnTo>
                      <a:pt x="1975" y="218"/>
                    </a:lnTo>
                    <a:lnTo>
                      <a:pt x="1973" y="220"/>
                    </a:lnTo>
                    <a:lnTo>
                      <a:pt x="1969" y="222"/>
                    </a:lnTo>
                    <a:lnTo>
                      <a:pt x="1969" y="224"/>
                    </a:lnTo>
                    <a:lnTo>
                      <a:pt x="1967" y="226"/>
                    </a:lnTo>
                    <a:lnTo>
                      <a:pt x="1969" y="230"/>
                    </a:lnTo>
                    <a:lnTo>
                      <a:pt x="1969" y="232"/>
                    </a:lnTo>
                    <a:lnTo>
                      <a:pt x="1971" y="232"/>
                    </a:lnTo>
                    <a:lnTo>
                      <a:pt x="1971" y="234"/>
                    </a:lnTo>
                    <a:lnTo>
                      <a:pt x="1973" y="234"/>
                    </a:lnTo>
                    <a:lnTo>
                      <a:pt x="1975" y="237"/>
                    </a:lnTo>
                    <a:lnTo>
                      <a:pt x="1977" y="239"/>
                    </a:lnTo>
                    <a:lnTo>
                      <a:pt x="1979" y="239"/>
                    </a:lnTo>
                    <a:lnTo>
                      <a:pt x="1981" y="239"/>
                    </a:lnTo>
                    <a:lnTo>
                      <a:pt x="1983" y="239"/>
                    </a:lnTo>
                    <a:lnTo>
                      <a:pt x="1985" y="241"/>
                    </a:lnTo>
                    <a:lnTo>
                      <a:pt x="1989" y="241"/>
                    </a:lnTo>
                    <a:lnTo>
                      <a:pt x="1991" y="241"/>
                    </a:lnTo>
                    <a:lnTo>
                      <a:pt x="1993" y="241"/>
                    </a:lnTo>
                    <a:lnTo>
                      <a:pt x="1993" y="243"/>
                    </a:lnTo>
                    <a:lnTo>
                      <a:pt x="1995" y="245"/>
                    </a:lnTo>
                    <a:lnTo>
                      <a:pt x="1993" y="245"/>
                    </a:lnTo>
                    <a:lnTo>
                      <a:pt x="1991" y="245"/>
                    </a:lnTo>
                    <a:lnTo>
                      <a:pt x="1989" y="245"/>
                    </a:lnTo>
                    <a:lnTo>
                      <a:pt x="1987" y="245"/>
                    </a:lnTo>
                    <a:lnTo>
                      <a:pt x="1985" y="245"/>
                    </a:lnTo>
                    <a:lnTo>
                      <a:pt x="1981" y="245"/>
                    </a:lnTo>
                    <a:lnTo>
                      <a:pt x="1979" y="245"/>
                    </a:lnTo>
                    <a:lnTo>
                      <a:pt x="1977" y="245"/>
                    </a:lnTo>
                    <a:lnTo>
                      <a:pt x="1977" y="247"/>
                    </a:lnTo>
                    <a:lnTo>
                      <a:pt x="1975" y="247"/>
                    </a:lnTo>
                    <a:lnTo>
                      <a:pt x="1975" y="249"/>
                    </a:lnTo>
                    <a:lnTo>
                      <a:pt x="1973" y="249"/>
                    </a:lnTo>
                    <a:lnTo>
                      <a:pt x="1973" y="247"/>
                    </a:lnTo>
                    <a:lnTo>
                      <a:pt x="1971" y="247"/>
                    </a:lnTo>
                    <a:lnTo>
                      <a:pt x="1967" y="245"/>
                    </a:lnTo>
                    <a:lnTo>
                      <a:pt x="1965" y="243"/>
                    </a:lnTo>
                    <a:lnTo>
                      <a:pt x="1967" y="243"/>
                    </a:lnTo>
                    <a:lnTo>
                      <a:pt x="1969" y="243"/>
                    </a:lnTo>
                    <a:lnTo>
                      <a:pt x="1971" y="245"/>
                    </a:lnTo>
                    <a:lnTo>
                      <a:pt x="1969" y="243"/>
                    </a:lnTo>
                    <a:lnTo>
                      <a:pt x="1969" y="241"/>
                    </a:lnTo>
                    <a:lnTo>
                      <a:pt x="1965" y="243"/>
                    </a:lnTo>
                    <a:lnTo>
                      <a:pt x="1964" y="243"/>
                    </a:lnTo>
                    <a:lnTo>
                      <a:pt x="1962" y="243"/>
                    </a:lnTo>
                    <a:lnTo>
                      <a:pt x="1960" y="243"/>
                    </a:lnTo>
                    <a:lnTo>
                      <a:pt x="1958" y="243"/>
                    </a:lnTo>
                    <a:lnTo>
                      <a:pt x="1958" y="245"/>
                    </a:lnTo>
                    <a:lnTo>
                      <a:pt x="1954" y="245"/>
                    </a:lnTo>
                    <a:lnTo>
                      <a:pt x="1952" y="245"/>
                    </a:lnTo>
                    <a:lnTo>
                      <a:pt x="1950" y="245"/>
                    </a:lnTo>
                    <a:lnTo>
                      <a:pt x="1948" y="245"/>
                    </a:lnTo>
                    <a:lnTo>
                      <a:pt x="1946" y="245"/>
                    </a:lnTo>
                    <a:lnTo>
                      <a:pt x="1944" y="247"/>
                    </a:lnTo>
                    <a:lnTo>
                      <a:pt x="1942" y="247"/>
                    </a:lnTo>
                    <a:lnTo>
                      <a:pt x="1938" y="247"/>
                    </a:lnTo>
                    <a:lnTo>
                      <a:pt x="1934" y="247"/>
                    </a:lnTo>
                    <a:lnTo>
                      <a:pt x="1934" y="245"/>
                    </a:lnTo>
                    <a:lnTo>
                      <a:pt x="1932" y="245"/>
                    </a:lnTo>
                    <a:lnTo>
                      <a:pt x="1930" y="243"/>
                    </a:lnTo>
                    <a:lnTo>
                      <a:pt x="1929" y="243"/>
                    </a:lnTo>
                    <a:lnTo>
                      <a:pt x="1927" y="243"/>
                    </a:lnTo>
                    <a:lnTo>
                      <a:pt x="1927" y="245"/>
                    </a:lnTo>
                    <a:lnTo>
                      <a:pt x="1927" y="247"/>
                    </a:lnTo>
                    <a:lnTo>
                      <a:pt x="1927" y="249"/>
                    </a:lnTo>
                    <a:lnTo>
                      <a:pt x="1925" y="251"/>
                    </a:lnTo>
                    <a:lnTo>
                      <a:pt x="1925" y="253"/>
                    </a:lnTo>
                    <a:lnTo>
                      <a:pt x="1923" y="253"/>
                    </a:lnTo>
                    <a:lnTo>
                      <a:pt x="1921" y="253"/>
                    </a:lnTo>
                    <a:lnTo>
                      <a:pt x="1919" y="253"/>
                    </a:lnTo>
                    <a:lnTo>
                      <a:pt x="1917" y="253"/>
                    </a:lnTo>
                    <a:lnTo>
                      <a:pt x="1915" y="253"/>
                    </a:lnTo>
                    <a:lnTo>
                      <a:pt x="1915" y="251"/>
                    </a:lnTo>
                    <a:lnTo>
                      <a:pt x="1913" y="251"/>
                    </a:lnTo>
                    <a:lnTo>
                      <a:pt x="1909" y="251"/>
                    </a:lnTo>
                    <a:lnTo>
                      <a:pt x="1907" y="249"/>
                    </a:lnTo>
                    <a:lnTo>
                      <a:pt x="1905" y="249"/>
                    </a:lnTo>
                    <a:lnTo>
                      <a:pt x="1903" y="249"/>
                    </a:lnTo>
                    <a:lnTo>
                      <a:pt x="1899" y="247"/>
                    </a:lnTo>
                    <a:lnTo>
                      <a:pt x="1899" y="245"/>
                    </a:lnTo>
                    <a:lnTo>
                      <a:pt x="1899" y="243"/>
                    </a:lnTo>
                    <a:lnTo>
                      <a:pt x="1897" y="243"/>
                    </a:lnTo>
                    <a:lnTo>
                      <a:pt x="1897" y="241"/>
                    </a:lnTo>
                    <a:lnTo>
                      <a:pt x="1896" y="241"/>
                    </a:lnTo>
                    <a:lnTo>
                      <a:pt x="1894" y="241"/>
                    </a:lnTo>
                    <a:lnTo>
                      <a:pt x="1892" y="239"/>
                    </a:lnTo>
                    <a:lnTo>
                      <a:pt x="1888" y="237"/>
                    </a:lnTo>
                    <a:lnTo>
                      <a:pt x="1886" y="236"/>
                    </a:lnTo>
                    <a:lnTo>
                      <a:pt x="1884" y="234"/>
                    </a:lnTo>
                    <a:lnTo>
                      <a:pt x="1884" y="232"/>
                    </a:lnTo>
                    <a:lnTo>
                      <a:pt x="1884" y="230"/>
                    </a:lnTo>
                    <a:lnTo>
                      <a:pt x="1886" y="230"/>
                    </a:lnTo>
                    <a:lnTo>
                      <a:pt x="1888" y="230"/>
                    </a:lnTo>
                    <a:lnTo>
                      <a:pt x="1888" y="232"/>
                    </a:lnTo>
                    <a:lnTo>
                      <a:pt x="1890" y="232"/>
                    </a:lnTo>
                    <a:lnTo>
                      <a:pt x="1892" y="232"/>
                    </a:lnTo>
                    <a:lnTo>
                      <a:pt x="1894" y="230"/>
                    </a:lnTo>
                    <a:lnTo>
                      <a:pt x="1892" y="230"/>
                    </a:lnTo>
                    <a:lnTo>
                      <a:pt x="1892" y="228"/>
                    </a:lnTo>
                    <a:lnTo>
                      <a:pt x="1890" y="228"/>
                    </a:lnTo>
                    <a:lnTo>
                      <a:pt x="1890" y="230"/>
                    </a:lnTo>
                    <a:lnTo>
                      <a:pt x="1888" y="230"/>
                    </a:lnTo>
                    <a:lnTo>
                      <a:pt x="1888" y="228"/>
                    </a:lnTo>
                    <a:lnTo>
                      <a:pt x="1890" y="228"/>
                    </a:lnTo>
                    <a:lnTo>
                      <a:pt x="1890" y="226"/>
                    </a:lnTo>
                    <a:lnTo>
                      <a:pt x="1892" y="224"/>
                    </a:lnTo>
                    <a:lnTo>
                      <a:pt x="1890" y="222"/>
                    </a:lnTo>
                    <a:lnTo>
                      <a:pt x="1888" y="222"/>
                    </a:lnTo>
                    <a:lnTo>
                      <a:pt x="1886" y="222"/>
                    </a:lnTo>
                    <a:lnTo>
                      <a:pt x="1886" y="224"/>
                    </a:lnTo>
                    <a:lnTo>
                      <a:pt x="1888" y="224"/>
                    </a:lnTo>
                    <a:lnTo>
                      <a:pt x="1886" y="224"/>
                    </a:lnTo>
                    <a:lnTo>
                      <a:pt x="1886" y="222"/>
                    </a:lnTo>
                    <a:lnTo>
                      <a:pt x="1888" y="222"/>
                    </a:lnTo>
                    <a:lnTo>
                      <a:pt x="1888" y="220"/>
                    </a:lnTo>
                    <a:lnTo>
                      <a:pt x="1888" y="218"/>
                    </a:lnTo>
                    <a:lnTo>
                      <a:pt x="1890" y="216"/>
                    </a:lnTo>
                    <a:lnTo>
                      <a:pt x="1892" y="216"/>
                    </a:lnTo>
                    <a:lnTo>
                      <a:pt x="1894" y="216"/>
                    </a:lnTo>
                    <a:lnTo>
                      <a:pt x="1896" y="218"/>
                    </a:lnTo>
                    <a:lnTo>
                      <a:pt x="1897" y="218"/>
                    </a:lnTo>
                    <a:lnTo>
                      <a:pt x="1897" y="216"/>
                    </a:lnTo>
                    <a:lnTo>
                      <a:pt x="1896" y="216"/>
                    </a:lnTo>
                    <a:lnTo>
                      <a:pt x="1894" y="214"/>
                    </a:lnTo>
                    <a:lnTo>
                      <a:pt x="1894" y="212"/>
                    </a:lnTo>
                    <a:lnTo>
                      <a:pt x="1894" y="210"/>
                    </a:lnTo>
                    <a:lnTo>
                      <a:pt x="1896" y="210"/>
                    </a:lnTo>
                    <a:lnTo>
                      <a:pt x="1897" y="210"/>
                    </a:lnTo>
                    <a:lnTo>
                      <a:pt x="1899" y="208"/>
                    </a:lnTo>
                    <a:lnTo>
                      <a:pt x="1901" y="208"/>
                    </a:lnTo>
                    <a:lnTo>
                      <a:pt x="1903" y="208"/>
                    </a:lnTo>
                    <a:lnTo>
                      <a:pt x="1903" y="206"/>
                    </a:lnTo>
                    <a:lnTo>
                      <a:pt x="1903" y="208"/>
                    </a:lnTo>
                    <a:lnTo>
                      <a:pt x="1901" y="208"/>
                    </a:lnTo>
                    <a:lnTo>
                      <a:pt x="1905" y="206"/>
                    </a:lnTo>
                    <a:lnTo>
                      <a:pt x="1905" y="204"/>
                    </a:lnTo>
                    <a:lnTo>
                      <a:pt x="1907" y="204"/>
                    </a:lnTo>
                    <a:lnTo>
                      <a:pt x="1907" y="206"/>
                    </a:lnTo>
                    <a:lnTo>
                      <a:pt x="1909" y="208"/>
                    </a:lnTo>
                    <a:lnTo>
                      <a:pt x="1909" y="206"/>
                    </a:lnTo>
                    <a:lnTo>
                      <a:pt x="1911" y="204"/>
                    </a:lnTo>
                    <a:lnTo>
                      <a:pt x="1911" y="202"/>
                    </a:lnTo>
                    <a:lnTo>
                      <a:pt x="1913" y="202"/>
                    </a:lnTo>
                    <a:lnTo>
                      <a:pt x="1915" y="202"/>
                    </a:lnTo>
                    <a:lnTo>
                      <a:pt x="1917" y="202"/>
                    </a:lnTo>
                    <a:lnTo>
                      <a:pt x="1917" y="204"/>
                    </a:lnTo>
                    <a:lnTo>
                      <a:pt x="1919" y="204"/>
                    </a:lnTo>
                    <a:lnTo>
                      <a:pt x="1919" y="206"/>
                    </a:lnTo>
                    <a:lnTo>
                      <a:pt x="1921" y="206"/>
                    </a:lnTo>
                    <a:close/>
                    <a:moveTo>
                      <a:pt x="1253" y="65"/>
                    </a:moveTo>
                    <a:lnTo>
                      <a:pt x="1255" y="65"/>
                    </a:lnTo>
                    <a:lnTo>
                      <a:pt x="1256" y="67"/>
                    </a:lnTo>
                    <a:lnTo>
                      <a:pt x="1260" y="68"/>
                    </a:lnTo>
                    <a:lnTo>
                      <a:pt x="1258" y="70"/>
                    </a:lnTo>
                    <a:lnTo>
                      <a:pt x="1256" y="74"/>
                    </a:lnTo>
                    <a:lnTo>
                      <a:pt x="1253" y="76"/>
                    </a:lnTo>
                    <a:lnTo>
                      <a:pt x="1253" y="78"/>
                    </a:lnTo>
                    <a:lnTo>
                      <a:pt x="1253" y="80"/>
                    </a:lnTo>
                    <a:lnTo>
                      <a:pt x="1251" y="80"/>
                    </a:lnTo>
                    <a:lnTo>
                      <a:pt x="1249" y="80"/>
                    </a:lnTo>
                    <a:lnTo>
                      <a:pt x="1247" y="80"/>
                    </a:lnTo>
                    <a:lnTo>
                      <a:pt x="1247" y="82"/>
                    </a:lnTo>
                    <a:lnTo>
                      <a:pt x="1253" y="80"/>
                    </a:lnTo>
                    <a:lnTo>
                      <a:pt x="1255" y="78"/>
                    </a:lnTo>
                    <a:lnTo>
                      <a:pt x="1256" y="76"/>
                    </a:lnTo>
                    <a:lnTo>
                      <a:pt x="1258" y="74"/>
                    </a:lnTo>
                    <a:lnTo>
                      <a:pt x="1260" y="74"/>
                    </a:lnTo>
                    <a:lnTo>
                      <a:pt x="1262" y="74"/>
                    </a:lnTo>
                    <a:lnTo>
                      <a:pt x="1262" y="76"/>
                    </a:lnTo>
                    <a:lnTo>
                      <a:pt x="1264" y="76"/>
                    </a:lnTo>
                    <a:lnTo>
                      <a:pt x="1266" y="76"/>
                    </a:lnTo>
                    <a:lnTo>
                      <a:pt x="1266" y="74"/>
                    </a:lnTo>
                    <a:lnTo>
                      <a:pt x="1268" y="72"/>
                    </a:lnTo>
                    <a:lnTo>
                      <a:pt x="1268" y="70"/>
                    </a:lnTo>
                    <a:lnTo>
                      <a:pt x="1266" y="70"/>
                    </a:lnTo>
                    <a:lnTo>
                      <a:pt x="1266" y="68"/>
                    </a:lnTo>
                    <a:lnTo>
                      <a:pt x="1268" y="68"/>
                    </a:lnTo>
                    <a:lnTo>
                      <a:pt x="1270" y="68"/>
                    </a:lnTo>
                    <a:lnTo>
                      <a:pt x="1270" y="70"/>
                    </a:lnTo>
                    <a:lnTo>
                      <a:pt x="1272" y="70"/>
                    </a:lnTo>
                    <a:lnTo>
                      <a:pt x="1274" y="68"/>
                    </a:lnTo>
                    <a:lnTo>
                      <a:pt x="1276" y="68"/>
                    </a:lnTo>
                    <a:lnTo>
                      <a:pt x="1278" y="68"/>
                    </a:lnTo>
                    <a:lnTo>
                      <a:pt x="1280" y="70"/>
                    </a:lnTo>
                    <a:lnTo>
                      <a:pt x="1282" y="70"/>
                    </a:lnTo>
                    <a:lnTo>
                      <a:pt x="1282" y="72"/>
                    </a:lnTo>
                    <a:lnTo>
                      <a:pt x="1284" y="72"/>
                    </a:lnTo>
                    <a:lnTo>
                      <a:pt x="1286" y="72"/>
                    </a:lnTo>
                    <a:lnTo>
                      <a:pt x="1286" y="74"/>
                    </a:lnTo>
                    <a:lnTo>
                      <a:pt x="1288" y="74"/>
                    </a:lnTo>
                    <a:lnTo>
                      <a:pt x="1291" y="78"/>
                    </a:lnTo>
                    <a:lnTo>
                      <a:pt x="1293" y="78"/>
                    </a:lnTo>
                    <a:lnTo>
                      <a:pt x="1291" y="80"/>
                    </a:lnTo>
                    <a:lnTo>
                      <a:pt x="1290" y="80"/>
                    </a:lnTo>
                    <a:lnTo>
                      <a:pt x="1288" y="84"/>
                    </a:lnTo>
                    <a:lnTo>
                      <a:pt x="1288" y="86"/>
                    </a:lnTo>
                    <a:lnTo>
                      <a:pt x="1286" y="90"/>
                    </a:lnTo>
                    <a:lnTo>
                      <a:pt x="1288" y="94"/>
                    </a:lnTo>
                    <a:lnTo>
                      <a:pt x="1286" y="96"/>
                    </a:lnTo>
                    <a:lnTo>
                      <a:pt x="1286" y="98"/>
                    </a:lnTo>
                    <a:lnTo>
                      <a:pt x="1282" y="98"/>
                    </a:lnTo>
                    <a:lnTo>
                      <a:pt x="1280" y="98"/>
                    </a:lnTo>
                    <a:lnTo>
                      <a:pt x="1280" y="96"/>
                    </a:lnTo>
                    <a:lnTo>
                      <a:pt x="1278" y="96"/>
                    </a:lnTo>
                    <a:lnTo>
                      <a:pt x="1276" y="96"/>
                    </a:lnTo>
                    <a:lnTo>
                      <a:pt x="1276" y="98"/>
                    </a:lnTo>
                    <a:lnTo>
                      <a:pt x="1282" y="100"/>
                    </a:lnTo>
                    <a:lnTo>
                      <a:pt x="1284" y="100"/>
                    </a:lnTo>
                    <a:lnTo>
                      <a:pt x="1284" y="101"/>
                    </a:lnTo>
                    <a:lnTo>
                      <a:pt x="1286" y="101"/>
                    </a:lnTo>
                    <a:lnTo>
                      <a:pt x="1284" y="101"/>
                    </a:lnTo>
                    <a:lnTo>
                      <a:pt x="1284" y="103"/>
                    </a:lnTo>
                    <a:lnTo>
                      <a:pt x="1286" y="103"/>
                    </a:lnTo>
                    <a:lnTo>
                      <a:pt x="1288" y="103"/>
                    </a:lnTo>
                    <a:lnTo>
                      <a:pt x="1290" y="103"/>
                    </a:lnTo>
                    <a:lnTo>
                      <a:pt x="1290" y="109"/>
                    </a:lnTo>
                    <a:lnTo>
                      <a:pt x="1288" y="109"/>
                    </a:lnTo>
                    <a:lnTo>
                      <a:pt x="1288" y="111"/>
                    </a:lnTo>
                    <a:lnTo>
                      <a:pt x="1286" y="111"/>
                    </a:lnTo>
                    <a:lnTo>
                      <a:pt x="1284" y="113"/>
                    </a:lnTo>
                    <a:lnTo>
                      <a:pt x="1282" y="113"/>
                    </a:lnTo>
                    <a:lnTo>
                      <a:pt x="1280" y="113"/>
                    </a:lnTo>
                    <a:lnTo>
                      <a:pt x="1278" y="113"/>
                    </a:lnTo>
                    <a:lnTo>
                      <a:pt x="1276" y="113"/>
                    </a:lnTo>
                    <a:lnTo>
                      <a:pt x="1272" y="113"/>
                    </a:lnTo>
                    <a:lnTo>
                      <a:pt x="1270" y="113"/>
                    </a:lnTo>
                    <a:lnTo>
                      <a:pt x="1268" y="113"/>
                    </a:lnTo>
                    <a:lnTo>
                      <a:pt x="1268" y="115"/>
                    </a:lnTo>
                    <a:lnTo>
                      <a:pt x="1264" y="115"/>
                    </a:lnTo>
                    <a:lnTo>
                      <a:pt x="1264" y="113"/>
                    </a:lnTo>
                    <a:lnTo>
                      <a:pt x="1262" y="113"/>
                    </a:lnTo>
                    <a:lnTo>
                      <a:pt x="1260" y="113"/>
                    </a:lnTo>
                    <a:lnTo>
                      <a:pt x="1256" y="113"/>
                    </a:lnTo>
                    <a:lnTo>
                      <a:pt x="1255" y="113"/>
                    </a:lnTo>
                    <a:lnTo>
                      <a:pt x="1253" y="113"/>
                    </a:lnTo>
                    <a:lnTo>
                      <a:pt x="1251" y="113"/>
                    </a:lnTo>
                    <a:lnTo>
                      <a:pt x="1249" y="113"/>
                    </a:lnTo>
                    <a:lnTo>
                      <a:pt x="1247" y="113"/>
                    </a:lnTo>
                    <a:lnTo>
                      <a:pt x="1245" y="111"/>
                    </a:lnTo>
                    <a:lnTo>
                      <a:pt x="1243" y="111"/>
                    </a:lnTo>
                    <a:lnTo>
                      <a:pt x="1243" y="109"/>
                    </a:lnTo>
                    <a:lnTo>
                      <a:pt x="1241" y="107"/>
                    </a:lnTo>
                    <a:lnTo>
                      <a:pt x="1239" y="107"/>
                    </a:lnTo>
                    <a:lnTo>
                      <a:pt x="1235" y="107"/>
                    </a:lnTo>
                    <a:lnTo>
                      <a:pt x="1233" y="107"/>
                    </a:lnTo>
                    <a:lnTo>
                      <a:pt x="1231" y="107"/>
                    </a:lnTo>
                    <a:lnTo>
                      <a:pt x="1233" y="107"/>
                    </a:lnTo>
                    <a:lnTo>
                      <a:pt x="1231" y="105"/>
                    </a:lnTo>
                    <a:lnTo>
                      <a:pt x="1229" y="105"/>
                    </a:lnTo>
                    <a:lnTo>
                      <a:pt x="1229" y="107"/>
                    </a:lnTo>
                    <a:lnTo>
                      <a:pt x="1227" y="107"/>
                    </a:lnTo>
                    <a:lnTo>
                      <a:pt x="1225" y="107"/>
                    </a:lnTo>
                    <a:lnTo>
                      <a:pt x="1222" y="107"/>
                    </a:lnTo>
                    <a:lnTo>
                      <a:pt x="1222" y="105"/>
                    </a:lnTo>
                    <a:lnTo>
                      <a:pt x="1220" y="103"/>
                    </a:lnTo>
                    <a:lnTo>
                      <a:pt x="1218" y="103"/>
                    </a:lnTo>
                    <a:lnTo>
                      <a:pt x="1216" y="103"/>
                    </a:lnTo>
                    <a:lnTo>
                      <a:pt x="1216" y="105"/>
                    </a:lnTo>
                    <a:lnTo>
                      <a:pt x="1214" y="105"/>
                    </a:lnTo>
                    <a:lnTo>
                      <a:pt x="1212" y="105"/>
                    </a:lnTo>
                    <a:lnTo>
                      <a:pt x="1210" y="105"/>
                    </a:lnTo>
                    <a:lnTo>
                      <a:pt x="1208" y="103"/>
                    </a:lnTo>
                    <a:lnTo>
                      <a:pt x="1206" y="103"/>
                    </a:lnTo>
                    <a:lnTo>
                      <a:pt x="1206" y="101"/>
                    </a:lnTo>
                    <a:lnTo>
                      <a:pt x="1204" y="100"/>
                    </a:lnTo>
                    <a:lnTo>
                      <a:pt x="1202" y="100"/>
                    </a:lnTo>
                    <a:lnTo>
                      <a:pt x="1200" y="100"/>
                    </a:lnTo>
                    <a:lnTo>
                      <a:pt x="1200" y="98"/>
                    </a:lnTo>
                    <a:lnTo>
                      <a:pt x="1200" y="94"/>
                    </a:lnTo>
                    <a:lnTo>
                      <a:pt x="1200" y="92"/>
                    </a:lnTo>
                    <a:lnTo>
                      <a:pt x="1200" y="90"/>
                    </a:lnTo>
                    <a:lnTo>
                      <a:pt x="1198" y="90"/>
                    </a:lnTo>
                    <a:lnTo>
                      <a:pt x="1196" y="90"/>
                    </a:lnTo>
                    <a:lnTo>
                      <a:pt x="1196" y="92"/>
                    </a:lnTo>
                    <a:lnTo>
                      <a:pt x="1194" y="92"/>
                    </a:lnTo>
                    <a:lnTo>
                      <a:pt x="1192" y="92"/>
                    </a:lnTo>
                    <a:lnTo>
                      <a:pt x="1190" y="90"/>
                    </a:lnTo>
                    <a:lnTo>
                      <a:pt x="1192" y="90"/>
                    </a:lnTo>
                    <a:lnTo>
                      <a:pt x="1194" y="90"/>
                    </a:lnTo>
                    <a:lnTo>
                      <a:pt x="1192" y="88"/>
                    </a:lnTo>
                    <a:lnTo>
                      <a:pt x="1190" y="88"/>
                    </a:lnTo>
                    <a:lnTo>
                      <a:pt x="1192" y="86"/>
                    </a:lnTo>
                    <a:lnTo>
                      <a:pt x="1190" y="86"/>
                    </a:lnTo>
                    <a:lnTo>
                      <a:pt x="1187" y="88"/>
                    </a:lnTo>
                    <a:lnTo>
                      <a:pt x="1187" y="90"/>
                    </a:lnTo>
                    <a:lnTo>
                      <a:pt x="1185" y="90"/>
                    </a:lnTo>
                    <a:lnTo>
                      <a:pt x="1185" y="92"/>
                    </a:lnTo>
                    <a:lnTo>
                      <a:pt x="1183" y="92"/>
                    </a:lnTo>
                    <a:lnTo>
                      <a:pt x="1181" y="92"/>
                    </a:lnTo>
                    <a:lnTo>
                      <a:pt x="1181" y="90"/>
                    </a:lnTo>
                    <a:lnTo>
                      <a:pt x="1183" y="90"/>
                    </a:lnTo>
                    <a:lnTo>
                      <a:pt x="1185" y="90"/>
                    </a:lnTo>
                    <a:lnTo>
                      <a:pt x="1183" y="88"/>
                    </a:lnTo>
                    <a:lnTo>
                      <a:pt x="1181" y="88"/>
                    </a:lnTo>
                    <a:lnTo>
                      <a:pt x="1179" y="88"/>
                    </a:lnTo>
                    <a:lnTo>
                      <a:pt x="1177" y="86"/>
                    </a:lnTo>
                    <a:lnTo>
                      <a:pt x="1179" y="86"/>
                    </a:lnTo>
                    <a:lnTo>
                      <a:pt x="1179" y="88"/>
                    </a:lnTo>
                    <a:lnTo>
                      <a:pt x="1181" y="88"/>
                    </a:lnTo>
                    <a:lnTo>
                      <a:pt x="1183" y="88"/>
                    </a:lnTo>
                    <a:lnTo>
                      <a:pt x="1189" y="84"/>
                    </a:lnTo>
                    <a:lnTo>
                      <a:pt x="1192" y="82"/>
                    </a:lnTo>
                    <a:lnTo>
                      <a:pt x="1196" y="80"/>
                    </a:lnTo>
                    <a:lnTo>
                      <a:pt x="1200" y="78"/>
                    </a:lnTo>
                    <a:lnTo>
                      <a:pt x="1202" y="78"/>
                    </a:lnTo>
                    <a:lnTo>
                      <a:pt x="1204" y="78"/>
                    </a:lnTo>
                    <a:lnTo>
                      <a:pt x="1206" y="76"/>
                    </a:lnTo>
                    <a:lnTo>
                      <a:pt x="1204" y="76"/>
                    </a:lnTo>
                    <a:lnTo>
                      <a:pt x="1202" y="76"/>
                    </a:lnTo>
                    <a:lnTo>
                      <a:pt x="1200" y="76"/>
                    </a:lnTo>
                    <a:lnTo>
                      <a:pt x="1198" y="74"/>
                    </a:lnTo>
                    <a:lnTo>
                      <a:pt x="1200" y="72"/>
                    </a:lnTo>
                    <a:lnTo>
                      <a:pt x="1202" y="72"/>
                    </a:lnTo>
                    <a:lnTo>
                      <a:pt x="1204" y="72"/>
                    </a:lnTo>
                    <a:lnTo>
                      <a:pt x="1206" y="70"/>
                    </a:lnTo>
                    <a:lnTo>
                      <a:pt x="1208" y="70"/>
                    </a:lnTo>
                    <a:lnTo>
                      <a:pt x="1210" y="68"/>
                    </a:lnTo>
                    <a:lnTo>
                      <a:pt x="1210" y="67"/>
                    </a:lnTo>
                    <a:lnTo>
                      <a:pt x="1212" y="67"/>
                    </a:lnTo>
                    <a:lnTo>
                      <a:pt x="1212" y="68"/>
                    </a:lnTo>
                    <a:lnTo>
                      <a:pt x="1216" y="70"/>
                    </a:lnTo>
                    <a:lnTo>
                      <a:pt x="1218" y="70"/>
                    </a:lnTo>
                    <a:lnTo>
                      <a:pt x="1218" y="68"/>
                    </a:lnTo>
                    <a:lnTo>
                      <a:pt x="1218" y="67"/>
                    </a:lnTo>
                    <a:lnTo>
                      <a:pt x="1220" y="67"/>
                    </a:lnTo>
                    <a:lnTo>
                      <a:pt x="1227" y="67"/>
                    </a:lnTo>
                    <a:lnTo>
                      <a:pt x="1229" y="67"/>
                    </a:lnTo>
                    <a:lnTo>
                      <a:pt x="1229" y="68"/>
                    </a:lnTo>
                    <a:lnTo>
                      <a:pt x="1233" y="67"/>
                    </a:lnTo>
                    <a:lnTo>
                      <a:pt x="1239" y="67"/>
                    </a:lnTo>
                    <a:lnTo>
                      <a:pt x="1241" y="67"/>
                    </a:lnTo>
                    <a:lnTo>
                      <a:pt x="1245" y="65"/>
                    </a:lnTo>
                    <a:lnTo>
                      <a:pt x="1247" y="65"/>
                    </a:lnTo>
                    <a:lnTo>
                      <a:pt x="1249" y="65"/>
                    </a:lnTo>
                    <a:lnTo>
                      <a:pt x="1251" y="65"/>
                    </a:lnTo>
                    <a:lnTo>
                      <a:pt x="1253" y="65"/>
                    </a:lnTo>
                    <a:close/>
                    <a:moveTo>
                      <a:pt x="1227" y="26"/>
                    </a:moveTo>
                    <a:lnTo>
                      <a:pt x="1229" y="26"/>
                    </a:lnTo>
                    <a:lnTo>
                      <a:pt x="1231" y="28"/>
                    </a:lnTo>
                    <a:lnTo>
                      <a:pt x="1235" y="32"/>
                    </a:lnTo>
                    <a:lnTo>
                      <a:pt x="1235" y="34"/>
                    </a:lnTo>
                    <a:lnTo>
                      <a:pt x="1237" y="34"/>
                    </a:lnTo>
                    <a:lnTo>
                      <a:pt x="1239" y="35"/>
                    </a:lnTo>
                    <a:lnTo>
                      <a:pt x="1243" y="37"/>
                    </a:lnTo>
                    <a:lnTo>
                      <a:pt x="1251" y="39"/>
                    </a:lnTo>
                    <a:lnTo>
                      <a:pt x="1253" y="39"/>
                    </a:lnTo>
                    <a:lnTo>
                      <a:pt x="1255" y="41"/>
                    </a:lnTo>
                    <a:lnTo>
                      <a:pt x="1256" y="43"/>
                    </a:lnTo>
                    <a:lnTo>
                      <a:pt x="1258" y="45"/>
                    </a:lnTo>
                    <a:lnTo>
                      <a:pt x="1255" y="45"/>
                    </a:lnTo>
                    <a:lnTo>
                      <a:pt x="1251" y="47"/>
                    </a:lnTo>
                    <a:lnTo>
                      <a:pt x="1247" y="45"/>
                    </a:lnTo>
                    <a:lnTo>
                      <a:pt x="1245" y="47"/>
                    </a:lnTo>
                    <a:lnTo>
                      <a:pt x="1245" y="49"/>
                    </a:lnTo>
                    <a:lnTo>
                      <a:pt x="1243" y="51"/>
                    </a:lnTo>
                    <a:lnTo>
                      <a:pt x="1245" y="53"/>
                    </a:lnTo>
                    <a:lnTo>
                      <a:pt x="1247" y="55"/>
                    </a:lnTo>
                    <a:lnTo>
                      <a:pt x="1247" y="57"/>
                    </a:lnTo>
                    <a:lnTo>
                      <a:pt x="1247" y="59"/>
                    </a:lnTo>
                    <a:lnTo>
                      <a:pt x="1249" y="59"/>
                    </a:lnTo>
                    <a:lnTo>
                      <a:pt x="1251" y="59"/>
                    </a:lnTo>
                    <a:lnTo>
                      <a:pt x="1249" y="61"/>
                    </a:lnTo>
                    <a:lnTo>
                      <a:pt x="1245" y="63"/>
                    </a:lnTo>
                    <a:lnTo>
                      <a:pt x="1243" y="63"/>
                    </a:lnTo>
                    <a:lnTo>
                      <a:pt x="1241" y="63"/>
                    </a:lnTo>
                    <a:lnTo>
                      <a:pt x="1239" y="63"/>
                    </a:lnTo>
                    <a:lnTo>
                      <a:pt x="1237" y="63"/>
                    </a:lnTo>
                    <a:lnTo>
                      <a:pt x="1233" y="63"/>
                    </a:lnTo>
                    <a:lnTo>
                      <a:pt x="1229" y="63"/>
                    </a:lnTo>
                    <a:lnTo>
                      <a:pt x="1227" y="63"/>
                    </a:lnTo>
                    <a:lnTo>
                      <a:pt x="1225" y="63"/>
                    </a:lnTo>
                    <a:lnTo>
                      <a:pt x="1220" y="65"/>
                    </a:lnTo>
                    <a:lnTo>
                      <a:pt x="1218" y="65"/>
                    </a:lnTo>
                    <a:lnTo>
                      <a:pt x="1212" y="67"/>
                    </a:lnTo>
                    <a:lnTo>
                      <a:pt x="1208" y="67"/>
                    </a:lnTo>
                    <a:lnTo>
                      <a:pt x="1206" y="67"/>
                    </a:lnTo>
                    <a:lnTo>
                      <a:pt x="1204" y="67"/>
                    </a:lnTo>
                    <a:lnTo>
                      <a:pt x="1202" y="67"/>
                    </a:lnTo>
                    <a:lnTo>
                      <a:pt x="1202" y="68"/>
                    </a:lnTo>
                    <a:lnTo>
                      <a:pt x="1198" y="68"/>
                    </a:lnTo>
                    <a:lnTo>
                      <a:pt x="1196" y="68"/>
                    </a:lnTo>
                    <a:lnTo>
                      <a:pt x="1194" y="70"/>
                    </a:lnTo>
                    <a:lnTo>
                      <a:pt x="1192" y="70"/>
                    </a:lnTo>
                    <a:lnTo>
                      <a:pt x="1190" y="70"/>
                    </a:lnTo>
                    <a:lnTo>
                      <a:pt x="1185" y="70"/>
                    </a:lnTo>
                    <a:lnTo>
                      <a:pt x="1183" y="70"/>
                    </a:lnTo>
                    <a:lnTo>
                      <a:pt x="1181" y="68"/>
                    </a:lnTo>
                    <a:lnTo>
                      <a:pt x="1179" y="67"/>
                    </a:lnTo>
                    <a:lnTo>
                      <a:pt x="1177" y="67"/>
                    </a:lnTo>
                    <a:lnTo>
                      <a:pt x="1175" y="67"/>
                    </a:lnTo>
                    <a:lnTo>
                      <a:pt x="1173" y="67"/>
                    </a:lnTo>
                    <a:lnTo>
                      <a:pt x="1173" y="65"/>
                    </a:lnTo>
                    <a:lnTo>
                      <a:pt x="1171" y="65"/>
                    </a:lnTo>
                    <a:lnTo>
                      <a:pt x="1167" y="65"/>
                    </a:lnTo>
                    <a:lnTo>
                      <a:pt x="1165" y="65"/>
                    </a:lnTo>
                    <a:lnTo>
                      <a:pt x="1163" y="65"/>
                    </a:lnTo>
                    <a:lnTo>
                      <a:pt x="1165" y="65"/>
                    </a:lnTo>
                    <a:lnTo>
                      <a:pt x="1167" y="65"/>
                    </a:lnTo>
                    <a:lnTo>
                      <a:pt x="1173" y="65"/>
                    </a:lnTo>
                    <a:lnTo>
                      <a:pt x="1175" y="65"/>
                    </a:lnTo>
                    <a:lnTo>
                      <a:pt x="1177" y="65"/>
                    </a:lnTo>
                    <a:lnTo>
                      <a:pt x="1175" y="65"/>
                    </a:lnTo>
                    <a:lnTo>
                      <a:pt x="1173" y="63"/>
                    </a:lnTo>
                    <a:lnTo>
                      <a:pt x="1169" y="63"/>
                    </a:lnTo>
                    <a:lnTo>
                      <a:pt x="1167" y="63"/>
                    </a:lnTo>
                    <a:lnTo>
                      <a:pt x="1165" y="61"/>
                    </a:lnTo>
                    <a:lnTo>
                      <a:pt x="1167" y="61"/>
                    </a:lnTo>
                    <a:lnTo>
                      <a:pt x="1169" y="61"/>
                    </a:lnTo>
                    <a:lnTo>
                      <a:pt x="1171" y="61"/>
                    </a:lnTo>
                    <a:lnTo>
                      <a:pt x="1173" y="61"/>
                    </a:lnTo>
                    <a:lnTo>
                      <a:pt x="1175" y="59"/>
                    </a:lnTo>
                    <a:lnTo>
                      <a:pt x="1177" y="59"/>
                    </a:lnTo>
                    <a:lnTo>
                      <a:pt x="1177" y="61"/>
                    </a:lnTo>
                    <a:lnTo>
                      <a:pt x="1179" y="61"/>
                    </a:lnTo>
                    <a:lnTo>
                      <a:pt x="1181" y="61"/>
                    </a:lnTo>
                    <a:lnTo>
                      <a:pt x="1183" y="61"/>
                    </a:lnTo>
                    <a:lnTo>
                      <a:pt x="1185" y="61"/>
                    </a:lnTo>
                    <a:lnTo>
                      <a:pt x="1183" y="59"/>
                    </a:lnTo>
                    <a:lnTo>
                      <a:pt x="1181" y="59"/>
                    </a:lnTo>
                    <a:lnTo>
                      <a:pt x="1177" y="59"/>
                    </a:lnTo>
                    <a:lnTo>
                      <a:pt x="1175" y="59"/>
                    </a:lnTo>
                    <a:lnTo>
                      <a:pt x="1173" y="59"/>
                    </a:lnTo>
                    <a:lnTo>
                      <a:pt x="1171" y="59"/>
                    </a:lnTo>
                    <a:lnTo>
                      <a:pt x="1169" y="61"/>
                    </a:lnTo>
                    <a:lnTo>
                      <a:pt x="1165" y="61"/>
                    </a:lnTo>
                    <a:lnTo>
                      <a:pt x="1163" y="61"/>
                    </a:lnTo>
                    <a:lnTo>
                      <a:pt x="1161" y="61"/>
                    </a:lnTo>
                    <a:lnTo>
                      <a:pt x="1159" y="61"/>
                    </a:lnTo>
                    <a:lnTo>
                      <a:pt x="1155" y="61"/>
                    </a:lnTo>
                    <a:lnTo>
                      <a:pt x="1154" y="59"/>
                    </a:lnTo>
                    <a:lnTo>
                      <a:pt x="1155" y="57"/>
                    </a:lnTo>
                    <a:lnTo>
                      <a:pt x="1157" y="57"/>
                    </a:lnTo>
                    <a:lnTo>
                      <a:pt x="1159" y="57"/>
                    </a:lnTo>
                    <a:lnTo>
                      <a:pt x="1161" y="57"/>
                    </a:lnTo>
                    <a:lnTo>
                      <a:pt x="1163" y="57"/>
                    </a:lnTo>
                    <a:lnTo>
                      <a:pt x="1165" y="57"/>
                    </a:lnTo>
                    <a:lnTo>
                      <a:pt x="1169" y="57"/>
                    </a:lnTo>
                    <a:lnTo>
                      <a:pt x="1171" y="57"/>
                    </a:lnTo>
                    <a:lnTo>
                      <a:pt x="1173" y="57"/>
                    </a:lnTo>
                    <a:lnTo>
                      <a:pt x="1171" y="57"/>
                    </a:lnTo>
                    <a:lnTo>
                      <a:pt x="1171" y="55"/>
                    </a:lnTo>
                    <a:lnTo>
                      <a:pt x="1169" y="55"/>
                    </a:lnTo>
                    <a:lnTo>
                      <a:pt x="1165" y="55"/>
                    </a:lnTo>
                    <a:lnTo>
                      <a:pt x="1163" y="55"/>
                    </a:lnTo>
                    <a:lnTo>
                      <a:pt x="1161" y="55"/>
                    </a:lnTo>
                    <a:lnTo>
                      <a:pt x="1161" y="53"/>
                    </a:lnTo>
                    <a:lnTo>
                      <a:pt x="1167" y="53"/>
                    </a:lnTo>
                    <a:lnTo>
                      <a:pt x="1169" y="53"/>
                    </a:lnTo>
                    <a:lnTo>
                      <a:pt x="1171" y="53"/>
                    </a:lnTo>
                    <a:lnTo>
                      <a:pt x="1173" y="53"/>
                    </a:lnTo>
                    <a:lnTo>
                      <a:pt x="1175" y="53"/>
                    </a:lnTo>
                    <a:lnTo>
                      <a:pt x="1175" y="51"/>
                    </a:lnTo>
                    <a:lnTo>
                      <a:pt x="1175" y="49"/>
                    </a:lnTo>
                    <a:lnTo>
                      <a:pt x="1175" y="47"/>
                    </a:lnTo>
                    <a:lnTo>
                      <a:pt x="1177" y="47"/>
                    </a:lnTo>
                    <a:lnTo>
                      <a:pt x="1177" y="45"/>
                    </a:lnTo>
                    <a:lnTo>
                      <a:pt x="1181" y="43"/>
                    </a:lnTo>
                    <a:lnTo>
                      <a:pt x="1183" y="41"/>
                    </a:lnTo>
                    <a:lnTo>
                      <a:pt x="1185" y="41"/>
                    </a:lnTo>
                    <a:lnTo>
                      <a:pt x="1183" y="41"/>
                    </a:lnTo>
                    <a:lnTo>
                      <a:pt x="1181" y="41"/>
                    </a:lnTo>
                    <a:lnTo>
                      <a:pt x="1177" y="43"/>
                    </a:lnTo>
                    <a:lnTo>
                      <a:pt x="1173" y="43"/>
                    </a:lnTo>
                    <a:lnTo>
                      <a:pt x="1171" y="43"/>
                    </a:lnTo>
                    <a:lnTo>
                      <a:pt x="1171" y="41"/>
                    </a:lnTo>
                    <a:lnTo>
                      <a:pt x="1173" y="41"/>
                    </a:lnTo>
                    <a:lnTo>
                      <a:pt x="1173" y="39"/>
                    </a:lnTo>
                    <a:lnTo>
                      <a:pt x="1175" y="37"/>
                    </a:lnTo>
                    <a:lnTo>
                      <a:pt x="1177" y="37"/>
                    </a:lnTo>
                    <a:lnTo>
                      <a:pt x="1179" y="37"/>
                    </a:lnTo>
                    <a:lnTo>
                      <a:pt x="1181" y="37"/>
                    </a:lnTo>
                    <a:lnTo>
                      <a:pt x="1181" y="35"/>
                    </a:lnTo>
                    <a:lnTo>
                      <a:pt x="1181" y="34"/>
                    </a:lnTo>
                    <a:lnTo>
                      <a:pt x="1187" y="32"/>
                    </a:lnTo>
                    <a:lnTo>
                      <a:pt x="1190" y="32"/>
                    </a:lnTo>
                    <a:lnTo>
                      <a:pt x="1192" y="32"/>
                    </a:lnTo>
                    <a:lnTo>
                      <a:pt x="1196" y="32"/>
                    </a:lnTo>
                    <a:lnTo>
                      <a:pt x="1198" y="30"/>
                    </a:lnTo>
                    <a:lnTo>
                      <a:pt x="1200" y="30"/>
                    </a:lnTo>
                    <a:lnTo>
                      <a:pt x="1202" y="30"/>
                    </a:lnTo>
                    <a:lnTo>
                      <a:pt x="1204" y="30"/>
                    </a:lnTo>
                    <a:lnTo>
                      <a:pt x="1206" y="30"/>
                    </a:lnTo>
                    <a:lnTo>
                      <a:pt x="1208" y="30"/>
                    </a:lnTo>
                    <a:lnTo>
                      <a:pt x="1210" y="28"/>
                    </a:lnTo>
                    <a:lnTo>
                      <a:pt x="1212" y="28"/>
                    </a:lnTo>
                    <a:lnTo>
                      <a:pt x="1214" y="26"/>
                    </a:lnTo>
                    <a:lnTo>
                      <a:pt x="1216" y="26"/>
                    </a:lnTo>
                    <a:lnTo>
                      <a:pt x="1218" y="26"/>
                    </a:lnTo>
                    <a:lnTo>
                      <a:pt x="1220" y="26"/>
                    </a:lnTo>
                    <a:lnTo>
                      <a:pt x="1216" y="26"/>
                    </a:lnTo>
                    <a:lnTo>
                      <a:pt x="1214" y="24"/>
                    </a:lnTo>
                    <a:lnTo>
                      <a:pt x="1212" y="24"/>
                    </a:lnTo>
                    <a:lnTo>
                      <a:pt x="1214" y="24"/>
                    </a:lnTo>
                    <a:lnTo>
                      <a:pt x="1218" y="22"/>
                    </a:lnTo>
                    <a:lnTo>
                      <a:pt x="1220" y="22"/>
                    </a:lnTo>
                    <a:lnTo>
                      <a:pt x="1222" y="22"/>
                    </a:lnTo>
                    <a:lnTo>
                      <a:pt x="1223" y="22"/>
                    </a:lnTo>
                    <a:lnTo>
                      <a:pt x="1223" y="24"/>
                    </a:lnTo>
                    <a:lnTo>
                      <a:pt x="1225" y="24"/>
                    </a:lnTo>
                    <a:lnTo>
                      <a:pt x="1227" y="26"/>
                    </a:lnTo>
                    <a:close/>
                    <a:moveTo>
                      <a:pt x="1340" y="96"/>
                    </a:moveTo>
                    <a:lnTo>
                      <a:pt x="1342" y="96"/>
                    </a:lnTo>
                    <a:lnTo>
                      <a:pt x="1342" y="98"/>
                    </a:lnTo>
                    <a:lnTo>
                      <a:pt x="1340" y="98"/>
                    </a:lnTo>
                    <a:lnTo>
                      <a:pt x="1338" y="98"/>
                    </a:lnTo>
                    <a:lnTo>
                      <a:pt x="1336" y="100"/>
                    </a:lnTo>
                    <a:lnTo>
                      <a:pt x="1336" y="101"/>
                    </a:lnTo>
                    <a:lnTo>
                      <a:pt x="1334" y="103"/>
                    </a:lnTo>
                    <a:lnTo>
                      <a:pt x="1334" y="105"/>
                    </a:lnTo>
                    <a:lnTo>
                      <a:pt x="1334" y="107"/>
                    </a:lnTo>
                    <a:lnTo>
                      <a:pt x="1332" y="109"/>
                    </a:lnTo>
                    <a:lnTo>
                      <a:pt x="1330" y="109"/>
                    </a:lnTo>
                    <a:lnTo>
                      <a:pt x="1330" y="113"/>
                    </a:lnTo>
                    <a:lnTo>
                      <a:pt x="1332" y="113"/>
                    </a:lnTo>
                    <a:lnTo>
                      <a:pt x="1332" y="111"/>
                    </a:lnTo>
                    <a:lnTo>
                      <a:pt x="1334" y="111"/>
                    </a:lnTo>
                    <a:lnTo>
                      <a:pt x="1336" y="109"/>
                    </a:lnTo>
                    <a:lnTo>
                      <a:pt x="1338" y="107"/>
                    </a:lnTo>
                    <a:lnTo>
                      <a:pt x="1338" y="105"/>
                    </a:lnTo>
                    <a:lnTo>
                      <a:pt x="1340" y="105"/>
                    </a:lnTo>
                    <a:lnTo>
                      <a:pt x="1342" y="105"/>
                    </a:lnTo>
                    <a:lnTo>
                      <a:pt x="1344" y="103"/>
                    </a:lnTo>
                    <a:lnTo>
                      <a:pt x="1348" y="103"/>
                    </a:lnTo>
                    <a:lnTo>
                      <a:pt x="1348" y="101"/>
                    </a:lnTo>
                    <a:lnTo>
                      <a:pt x="1350" y="101"/>
                    </a:lnTo>
                    <a:lnTo>
                      <a:pt x="1356" y="101"/>
                    </a:lnTo>
                    <a:lnTo>
                      <a:pt x="1356" y="103"/>
                    </a:lnTo>
                    <a:lnTo>
                      <a:pt x="1356" y="105"/>
                    </a:lnTo>
                    <a:lnTo>
                      <a:pt x="1357" y="107"/>
                    </a:lnTo>
                    <a:lnTo>
                      <a:pt x="1359" y="107"/>
                    </a:lnTo>
                    <a:lnTo>
                      <a:pt x="1361" y="107"/>
                    </a:lnTo>
                    <a:lnTo>
                      <a:pt x="1363" y="107"/>
                    </a:lnTo>
                    <a:lnTo>
                      <a:pt x="1363" y="109"/>
                    </a:lnTo>
                    <a:lnTo>
                      <a:pt x="1363" y="111"/>
                    </a:lnTo>
                    <a:lnTo>
                      <a:pt x="1365" y="113"/>
                    </a:lnTo>
                    <a:lnTo>
                      <a:pt x="1365" y="115"/>
                    </a:lnTo>
                    <a:lnTo>
                      <a:pt x="1367" y="115"/>
                    </a:lnTo>
                    <a:lnTo>
                      <a:pt x="1367" y="113"/>
                    </a:lnTo>
                    <a:lnTo>
                      <a:pt x="1371" y="111"/>
                    </a:lnTo>
                    <a:lnTo>
                      <a:pt x="1371" y="113"/>
                    </a:lnTo>
                    <a:lnTo>
                      <a:pt x="1373" y="113"/>
                    </a:lnTo>
                    <a:lnTo>
                      <a:pt x="1375" y="113"/>
                    </a:lnTo>
                    <a:lnTo>
                      <a:pt x="1375" y="115"/>
                    </a:lnTo>
                    <a:lnTo>
                      <a:pt x="1379" y="123"/>
                    </a:lnTo>
                    <a:lnTo>
                      <a:pt x="1377" y="125"/>
                    </a:lnTo>
                    <a:lnTo>
                      <a:pt x="1375" y="125"/>
                    </a:lnTo>
                    <a:lnTo>
                      <a:pt x="1375" y="127"/>
                    </a:lnTo>
                    <a:lnTo>
                      <a:pt x="1373" y="127"/>
                    </a:lnTo>
                    <a:lnTo>
                      <a:pt x="1371" y="129"/>
                    </a:lnTo>
                    <a:lnTo>
                      <a:pt x="1369" y="131"/>
                    </a:lnTo>
                    <a:lnTo>
                      <a:pt x="1367" y="131"/>
                    </a:lnTo>
                    <a:lnTo>
                      <a:pt x="1365" y="131"/>
                    </a:lnTo>
                    <a:lnTo>
                      <a:pt x="1363" y="131"/>
                    </a:lnTo>
                    <a:lnTo>
                      <a:pt x="1361" y="131"/>
                    </a:lnTo>
                    <a:lnTo>
                      <a:pt x="1359" y="131"/>
                    </a:lnTo>
                    <a:lnTo>
                      <a:pt x="1357" y="131"/>
                    </a:lnTo>
                    <a:lnTo>
                      <a:pt x="1356" y="133"/>
                    </a:lnTo>
                    <a:lnTo>
                      <a:pt x="1354" y="133"/>
                    </a:lnTo>
                    <a:lnTo>
                      <a:pt x="1352" y="133"/>
                    </a:lnTo>
                    <a:lnTo>
                      <a:pt x="1350" y="133"/>
                    </a:lnTo>
                    <a:lnTo>
                      <a:pt x="1344" y="133"/>
                    </a:lnTo>
                    <a:lnTo>
                      <a:pt x="1342" y="135"/>
                    </a:lnTo>
                    <a:lnTo>
                      <a:pt x="1340" y="133"/>
                    </a:lnTo>
                    <a:lnTo>
                      <a:pt x="1340" y="135"/>
                    </a:lnTo>
                    <a:lnTo>
                      <a:pt x="1338" y="135"/>
                    </a:lnTo>
                    <a:lnTo>
                      <a:pt x="1336" y="136"/>
                    </a:lnTo>
                    <a:lnTo>
                      <a:pt x="1334" y="136"/>
                    </a:lnTo>
                    <a:lnTo>
                      <a:pt x="1334" y="135"/>
                    </a:lnTo>
                    <a:lnTo>
                      <a:pt x="1332" y="135"/>
                    </a:lnTo>
                    <a:lnTo>
                      <a:pt x="1330" y="135"/>
                    </a:lnTo>
                    <a:lnTo>
                      <a:pt x="1326" y="135"/>
                    </a:lnTo>
                    <a:lnTo>
                      <a:pt x="1323" y="135"/>
                    </a:lnTo>
                    <a:lnTo>
                      <a:pt x="1321" y="135"/>
                    </a:lnTo>
                    <a:lnTo>
                      <a:pt x="1319" y="135"/>
                    </a:lnTo>
                    <a:lnTo>
                      <a:pt x="1319" y="136"/>
                    </a:lnTo>
                    <a:lnTo>
                      <a:pt x="1315" y="136"/>
                    </a:lnTo>
                    <a:lnTo>
                      <a:pt x="1313" y="135"/>
                    </a:lnTo>
                    <a:lnTo>
                      <a:pt x="1311" y="136"/>
                    </a:lnTo>
                    <a:lnTo>
                      <a:pt x="1309" y="136"/>
                    </a:lnTo>
                    <a:lnTo>
                      <a:pt x="1307" y="138"/>
                    </a:lnTo>
                    <a:lnTo>
                      <a:pt x="1305" y="138"/>
                    </a:lnTo>
                    <a:lnTo>
                      <a:pt x="1299" y="140"/>
                    </a:lnTo>
                    <a:lnTo>
                      <a:pt x="1297" y="142"/>
                    </a:lnTo>
                    <a:lnTo>
                      <a:pt x="1293" y="142"/>
                    </a:lnTo>
                    <a:lnTo>
                      <a:pt x="1291" y="144"/>
                    </a:lnTo>
                    <a:lnTo>
                      <a:pt x="1290" y="144"/>
                    </a:lnTo>
                    <a:lnTo>
                      <a:pt x="1288" y="144"/>
                    </a:lnTo>
                    <a:lnTo>
                      <a:pt x="1286" y="144"/>
                    </a:lnTo>
                    <a:lnTo>
                      <a:pt x="1284" y="144"/>
                    </a:lnTo>
                    <a:lnTo>
                      <a:pt x="1282" y="144"/>
                    </a:lnTo>
                    <a:lnTo>
                      <a:pt x="1282" y="142"/>
                    </a:lnTo>
                    <a:lnTo>
                      <a:pt x="1282" y="140"/>
                    </a:lnTo>
                    <a:lnTo>
                      <a:pt x="1282" y="138"/>
                    </a:lnTo>
                    <a:lnTo>
                      <a:pt x="1284" y="136"/>
                    </a:lnTo>
                    <a:lnTo>
                      <a:pt x="1288" y="133"/>
                    </a:lnTo>
                    <a:lnTo>
                      <a:pt x="1290" y="131"/>
                    </a:lnTo>
                    <a:lnTo>
                      <a:pt x="1291" y="131"/>
                    </a:lnTo>
                    <a:lnTo>
                      <a:pt x="1291" y="129"/>
                    </a:lnTo>
                    <a:lnTo>
                      <a:pt x="1293" y="127"/>
                    </a:lnTo>
                    <a:lnTo>
                      <a:pt x="1293" y="125"/>
                    </a:lnTo>
                    <a:lnTo>
                      <a:pt x="1295" y="119"/>
                    </a:lnTo>
                    <a:lnTo>
                      <a:pt x="1297" y="117"/>
                    </a:lnTo>
                    <a:lnTo>
                      <a:pt x="1297" y="115"/>
                    </a:lnTo>
                    <a:lnTo>
                      <a:pt x="1301" y="115"/>
                    </a:lnTo>
                    <a:lnTo>
                      <a:pt x="1305" y="115"/>
                    </a:lnTo>
                    <a:lnTo>
                      <a:pt x="1307" y="115"/>
                    </a:lnTo>
                    <a:lnTo>
                      <a:pt x="1307" y="117"/>
                    </a:lnTo>
                    <a:lnTo>
                      <a:pt x="1309" y="115"/>
                    </a:lnTo>
                    <a:lnTo>
                      <a:pt x="1311" y="115"/>
                    </a:lnTo>
                    <a:lnTo>
                      <a:pt x="1309" y="115"/>
                    </a:lnTo>
                    <a:lnTo>
                      <a:pt x="1307" y="115"/>
                    </a:lnTo>
                    <a:lnTo>
                      <a:pt x="1305" y="113"/>
                    </a:lnTo>
                    <a:lnTo>
                      <a:pt x="1303" y="111"/>
                    </a:lnTo>
                    <a:lnTo>
                      <a:pt x="1305" y="107"/>
                    </a:lnTo>
                    <a:lnTo>
                      <a:pt x="1307" y="107"/>
                    </a:lnTo>
                    <a:lnTo>
                      <a:pt x="1309" y="105"/>
                    </a:lnTo>
                    <a:lnTo>
                      <a:pt x="1311" y="105"/>
                    </a:lnTo>
                    <a:lnTo>
                      <a:pt x="1313" y="107"/>
                    </a:lnTo>
                    <a:lnTo>
                      <a:pt x="1315" y="107"/>
                    </a:lnTo>
                    <a:lnTo>
                      <a:pt x="1317" y="107"/>
                    </a:lnTo>
                    <a:lnTo>
                      <a:pt x="1315" y="107"/>
                    </a:lnTo>
                    <a:lnTo>
                      <a:pt x="1313" y="107"/>
                    </a:lnTo>
                    <a:lnTo>
                      <a:pt x="1311" y="105"/>
                    </a:lnTo>
                    <a:lnTo>
                      <a:pt x="1309" y="105"/>
                    </a:lnTo>
                    <a:lnTo>
                      <a:pt x="1307" y="105"/>
                    </a:lnTo>
                    <a:lnTo>
                      <a:pt x="1307" y="103"/>
                    </a:lnTo>
                    <a:lnTo>
                      <a:pt x="1311" y="100"/>
                    </a:lnTo>
                    <a:lnTo>
                      <a:pt x="1313" y="100"/>
                    </a:lnTo>
                    <a:lnTo>
                      <a:pt x="1313" y="98"/>
                    </a:lnTo>
                    <a:lnTo>
                      <a:pt x="1315" y="98"/>
                    </a:lnTo>
                    <a:lnTo>
                      <a:pt x="1317" y="98"/>
                    </a:lnTo>
                    <a:lnTo>
                      <a:pt x="1317" y="96"/>
                    </a:lnTo>
                    <a:lnTo>
                      <a:pt x="1317" y="94"/>
                    </a:lnTo>
                    <a:lnTo>
                      <a:pt x="1321" y="94"/>
                    </a:lnTo>
                    <a:lnTo>
                      <a:pt x="1323" y="96"/>
                    </a:lnTo>
                    <a:lnTo>
                      <a:pt x="1323" y="98"/>
                    </a:lnTo>
                    <a:lnTo>
                      <a:pt x="1326" y="98"/>
                    </a:lnTo>
                    <a:lnTo>
                      <a:pt x="1328" y="98"/>
                    </a:lnTo>
                    <a:lnTo>
                      <a:pt x="1326" y="98"/>
                    </a:lnTo>
                    <a:lnTo>
                      <a:pt x="1326" y="96"/>
                    </a:lnTo>
                    <a:lnTo>
                      <a:pt x="1326" y="94"/>
                    </a:lnTo>
                    <a:lnTo>
                      <a:pt x="1326" y="92"/>
                    </a:lnTo>
                    <a:lnTo>
                      <a:pt x="1328" y="92"/>
                    </a:lnTo>
                    <a:lnTo>
                      <a:pt x="1330" y="92"/>
                    </a:lnTo>
                    <a:lnTo>
                      <a:pt x="1332" y="92"/>
                    </a:lnTo>
                    <a:lnTo>
                      <a:pt x="1334" y="92"/>
                    </a:lnTo>
                    <a:lnTo>
                      <a:pt x="1336" y="94"/>
                    </a:lnTo>
                    <a:lnTo>
                      <a:pt x="1338" y="94"/>
                    </a:lnTo>
                    <a:lnTo>
                      <a:pt x="1340" y="96"/>
                    </a:lnTo>
                    <a:close/>
                    <a:moveTo>
                      <a:pt x="1688" y="282"/>
                    </a:moveTo>
                    <a:lnTo>
                      <a:pt x="1688" y="284"/>
                    </a:lnTo>
                    <a:lnTo>
                      <a:pt x="1690" y="284"/>
                    </a:lnTo>
                    <a:lnTo>
                      <a:pt x="1692" y="284"/>
                    </a:lnTo>
                    <a:lnTo>
                      <a:pt x="1694" y="286"/>
                    </a:lnTo>
                    <a:lnTo>
                      <a:pt x="1694" y="284"/>
                    </a:lnTo>
                    <a:lnTo>
                      <a:pt x="1695" y="284"/>
                    </a:lnTo>
                    <a:lnTo>
                      <a:pt x="1695" y="286"/>
                    </a:lnTo>
                    <a:lnTo>
                      <a:pt x="1695" y="288"/>
                    </a:lnTo>
                    <a:lnTo>
                      <a:pt x="1697" y="288"/>
                    </a:lnTo>
                    <a:lnTo>
                      <a:pt x="1699" y="288"/>
                    </a:lnTo>
                    <a:lnTo>
                      <a:pt x="1703" y="288"/>
                    </a:lnTo>
                    <a:lnTo>
                      <a:pt x="1703" y="290"/>
                    </a:lnTo>
                    <a:lnTo>
                      <a:pt x="1701" y="290"/>
                    </a:lnTo>
                    <a:lnTo>
                      <a:pt x="1701" y="292"/>
                    </a:lnTo>
                    <a:lnTo>
                      <a:pt x="1703" y="292"/>
                    </a:lnTo>
                    <a:lnTo>
                      <a:pt x="1705" y="292"/>
                    </a:lnTo>
                    <a:lnTo>
                      <a:pt x="1707" y="290"/>
                    </a:lnTo>
                    <a:lnTo>
                      <a:pt x="1709" y="290"/>
                    </a:lnTo>
                    <a:lnTo>
                      <a:pt x="1713" y="288"/>
                    </a:lnTo>
                    <a:lnTo>
                      <a:pt x="1715" y="288"/>
                    </a:lnTo>
                    <a:lnTo>
                      <a:pt x="1715" y="290"/>
                    </a:lnTo>
                    <a:lnTo>
                      <a:pt x="1715" y="292"/>
                    </a:lnTo>
                    <a:lnTo>
                      <a:pt x="1713" y="292"/>
                    </a:lnTo>
                    <a:lnTo>
                      <a:pt x="1711" y="294"/>
                    </a:lnTo>
                    <a:lnTo>
                      <a:pt x="1713" y="294"/>
                    </a:lnTo>
                    <a:lnTo>
                      <a:pt x="1715" y="294"/>
                    </a:lnTo>
                    <a:lnTo>
                      <a:pt x="1715" y="292"/>
                    </a:lnTo>
                    <a:lnTo>
                      <a:pt x="1717" y="292"/>
                    </a:lnTo>
                    <a:lnTo>
                      <a:pt x="1717" y="294"/>
                    </a:lnTo>
                    <a:lnTo>
                      <a:pt x="1719" y="294"/>
                    </a:lnTo>
                    <a:lnTo>
                      <a:pt x="1719" y="296"/>
                    </a:lnTo>
                    <a:lnTo>
                      <a:pt x="1719" y="298"/>
                    </a:lnTo>
                    <a:lnTo>
                      <a:pt x="1719" y="300"/>
                    </a:lnTo>
                    <a:lnTo>
                      <a:pt x="1721" y="300"/>
                    </a:lnTo>
                    <a:lnTo>
                      <a:pt x="1721" y="303"/>
                    </a:lnTo>
                    <a:lnTo>
                      <a:pt x="1719" y="305"/>
                    </a:lnTo>
                    <a:lnTo>
                      <a:pt x="1717" y="305"/>
                    </a:lnTo>
                    <a:lnTo>
                      <a:pt x="1715" y="307"/>
                    </a:lnTo>
                    <a:lnTo>
                      <a:pt x="1713" y="309"/>
                    </a:lnTo>
                    <a:lnTo>
                      <a:pt x="1715" y="309"/>
                    </a:lnTo>
                    <a:lnTo>
                      <a:pt x="1715" y="311"/>
                    </a:lnTo>
                    <a:lnTo>
                      <a:pt x="1715" y="313"/>
                    </a:lnTo>
                    <a:lnTo>
                      <a:pt x="1715" y="315"/>
                    </a:lnTo>
                    <a:lnTo>
                      <a:pt x="1713" y="319"/>
                    </a:lnTo>
                    <a:lnTo>
                      <a:pt x="1713" y="321"/>
                    </a:lnTo>
                    <a:lnTo>
                      <a:pt x="1715" y="323"/>
                    </a:lnTo>
                    <a:lnTo>
                      <a:pt x="1715" y="325"/>
                    </a:lnTo>
                    <a:lnTo>
                      <a:pt x="1713" y="325"/>
                    </a:lnTo>
                    <a:lnTo>
                      <a:pt x="1711" y="327"/>
                    </a:lnTo>
                    <a:lnTo>
                      <a:pt x="1709" y="325"/>
                    </a:lnTo>
                    <a:lnTo>
                      <a:pt x="1707" y="325"/>
                    </a:lnTo>
                    <a:lnTo>
                      <a:pt x="1705" y="325"/>
                    </a:lnTo>
                    <a:lnTo>
                      <a:pt x="1703" y="323"/>
                    </a:lnTo>
                    <a:lnTo>
                      <a:pt x="1701" y="323"/>
                    </a:lnTo>
                    <a:lnTo>
                      <a:pt x="1701" y="321"/>
                    </a:lnTo>
                    <a:lnTo>
                      <a:pt x="1699" y="321"/>
                    </a:lnTo>
                    <a:lnTo>
                      <a:pt x="1697" y="321"/>
                    </a:lnTo>
                    <a:lnTo>
                      <a:pt x="1697" y="319"/>
                    </a:lnTo>
                    <a:lnTo>
                      <a:pt x="1695" y="319"/>
                    </a:lnTo>
                    <a:lnTo>
                      <a:pt x="1694" y="317"/>
                    </a:lnTo>
                    <a:lnTo>
                      <a:pt x="1692" y="317"/>
                    </a:lnTo>
                    <a:lnTo>
                      <a:pt x="1690" y="317"/>
                    </a:lnTo>
                    <a:lnTo>
                      <a:pt x="1690" y="315"/>
                    </a:lnTo>
                    <a:lnTo>
                      <a:pt x="1688" y="315"/>
                    </a:lnTo>
                    <a:lnTo>
                      <a:pt x="1686" y="315"/>
                    </a:lnTo>
                    <a:lnTo>
                      <a:pt x="1684" y="315"/>
                    </a:lnTo>
                    <a:lnTo>
                      <a:pt x="1682" y="315"/>
                    </a:lnTo>
                    <a:lnTo>
                      <a:pt x="1682" y="313"/>
                    </a:lnTo>
                    <a:lnTo>
                      <a:pt x="1680" y="313"/>
                    </a:lnTo>
                    <a:lnTo>
                      <a:pt x="1676" y="311"/>
                    </a:lnTo>
                    <a:lnTo>
                      <a:pt x="1674" y="311"/>
                    </a:lnTo>
                    <a:lnTo>
                      <a:pt x="1672" y="311"/>
                    </a:lnTo>
                    <a:lnTo>
                      <a:pt x="1670" y="311"/>
                    </a:lnTo>
                    <a:lnTo>
                      <a:pt x="1668" y="309"/>
                    </a:lnTo>
                    <a:lnTo>
                      <a:pt x="1666" y="309"/>
                    </a:lnTo>
                    <a:lnTo>
                      <a:pt x="1664" y="309"/>
                    </a:lnTo>
                    <a:lnTo>
                      <a:pt x="1662" y="309"/>
                    </a:lnTo>
                    <a:lnTo>
                      <a:pt x="1661" y="309"/>
                    </a:lnTo>
                    <a:lnTo>
                      <a:pt x="1661" y="307"/>
                    </a:lnTo>
                    <a:lnTo>
                      <a:pt x="1655" y="307"/>
                    </a:lnTo>
                    <a:lnTo>
                      <a:pt x="1653" y="307"/>
                    </a:lnTo>
                    <a:lnTo>
                      <a:pt x="1653" y="305"/>
                    </a:lnTo>
                    <a:lnTo>
                      <a:pt x="1653" y="303"/>
                    </a:lnTo>
                    <a:lnTo>
                      <a:pt x="1655" y="303"/>
                    </a:lnTo>
                    <a:lnTo>
                      <a:pt x="1657" y="305"/>
                    </a:lnTo>
                    <a:lnTo>
                      <a:pt x="1659" y="305"/>
                    </a:lnTo>
                    <a:lnTo>
                      <a:pt x="1659" y="307"/>
                    </a:lnTo>
                    <a:lnTo>
                      <a:pt x="1662" y="307"/>
                    </a:lnTo>
                    <a:lnTo>
                      <a:pt x="1664" y="307"/>
                    </a:lnTo>
                    <a:lnTo>
                      <a:pt x="1666" y="305"/>
                    </a:lnTo>
                    <a:lnTo>
                      <a:pt x="1666" y="303"/>
                    </a:lnTo>
                    <a:lnTo>
                      <a:pt x="1666" y="300"/>
                    </a:lnTo>
                    <a:lnTo>
                      <a:pt x="1668" y="300"/>
                    </a:lnTo>
                    <a:lnTo>
                      <a:pt x="1670" y="300"/>
                    </a:lnTo>
                    <a:lnTo>
                      <a:pt x="1672" y="300"/>
                    </a:lnTo>
                    <a:lnTo>
                      <a:pt x="1672" y="298"/>
                    </a:lnTo>
                    <a:lnTo>
                      <a:pt x="1670" y="298"/>
                    </a:lnTo>
                    <a:lnTo>
                      <a:pt x="1670" y="300"/>
                    </a:lnTo>
                    <a:lnTo>
                      <a:pt x="1670" y="298"/>
                    </a:lnTo>
                    <a:lnTo>
                      <a:pt x="1666" y="296"/>
                    </a:lnTo>
                    <a:lnTo>
                      <a:pt x="1664" y="292"/>
                    </a:lnTo>
                    <a:lnTo>
                      <a:pt x="1664" y="288"/>
                    </a:lnTo>
                    <a:lnTo>
                      <a:pt x="1666" y="286"/>
                    </a:lnTo>
                    <a:lnTo>
                      <a:pt x="1666" y="284"/>
                    </a:lnTo>
                    <a:lnTo>
                      <a:pt x="1668" y="284"/>
                    </a:lnTo>
                    <a:lnTo>
                      <a:pt x="1670" y="284"/>
                    </a:lnTo>
                    <a:lnTo>
                      <a:pt x="1670" y="286"/>
                    </a:lnTo>
                    <a:lnTo>
                      <a:pt x="1672" y="286"/>
                    </a:lnTo>
                    <a:lnTo>
                      <a:pt x="1676" y="286"/>
                    </a:lnTo>
                    <a:lnTo>
                      <a:pt x="1676" y="284"/>
                    </a:lnTo>
                    <a:lnTo>
                      <a:pt x="1676" y="282"/>
                    </a:lnTo>
                    <a:lnTo>
                      <a:pt x="1676" y="280"/>
                    </a:lnTo>
                    <a:lnTo>
                      <a:pt x="1676" y="282"/>
                    </a:lnTo>
                    <a:lnTo>
                      <a:pt x="1678" y="282"/>
                    </a:lnTo>
                    <a:lnTo>
                      <a:pt x="1678" y="284"/>
                    </a:lnTo>
                    <a:lnTo>
                      <a:pt x="1680" y="282"/>
                    </a:lnTo>
                    <a:lnTo>
                      <a:pt x="1682" y="282"/>
                    </a:lnTo>
                    <a:lnTo>
                      <a:pt x="1682" y="280"/>
                    </a:lnTo>
                    <a:lnTo>
                      <a:pt x="1684" y="280"/>
                    </a:lnTo>
                    <a:lnTo>
                      <a:pt x="1686" y="282"/>
                    </a:lnTo>
                    <a:lnTo>
                      <a:pt x="1688" y="282"/>
                    </a:lnTo>
                    <a:close/>
                    <a:moveTo>
                      <a:pt x="2047" y="232"/>
                    </a:moveTo>
                    <a:lnTo>
                      <a:pt x="2049" y="232"/>
                    </a:lnTo>
                    <a:lnTo>
                      <a:pt x="2053" y="232"/>
                    </a:lnTo>
                    <a:lnTo>
                      <a:pt x="2053" y="230"/>
                    </a:lnTo>
                    <a:lnTo>
                      <a:pt x="2051" y="230"/>
                    </a:lnTo>
                    <a:lnTo>
                      <a:pt x="2051" y="232"/>
                    </a:lnTo>
                    <a:lnTo>
                      <a:pt x="2049" y="230"/>
                    </a:lnTo>
                    <a:lnTo>
                      <a:pt x="2051" y="230"/>
                    </a:lnTo>
                    <a:lnTo>
                      <a:pt x="2053" y="228"/>
                    </a:lnTo>
                    <a:lnTo>
                      <a:pt x="2055" y="228"/>
                    </a:lnTo>
                    <a:lnTo>
                      <a:pt x="2057" y="228"/>
                    </a:lnTo>
                    <a:lnTo>
                      <a:pt x="2059" y="228"/>
                    </a:lnTo>
                    <a:lnTo>
                      <a:pt x="2061" y="230"/>
                    </a:lnTo>
                    <a:lnTo>
                      <a:pt x="2065" y="230"/>
                    </a:lnTo>
                    <a:lnTo>
                      <a:pt x="2066" y="230"/>
                    </a:lnTo>
                    <a:lnTo>
                      <a:pt x="2068" y="230"/>
                    </a:lnTo>
                    <a:lnTo>
                      <a:pt x="2070" y="230"/>
                    </a:lnTo>
                    <a:lnTo>
                      <a:pt x="2072" y="230"/>
                    </a:lnTo>
                    <a:lnTo>
                      <a:pt x="2072" y="232"/>
                    </a:lnTo>
                    <a:lnTo>
                      <a:pt x="2070" y="232"/>
                    </a:lnTo>
                    <a:lnTo>
                      <a:pt x="2070" y="234"/>
                    </a:lnTo>
                    <a:lnTo>
                      <a:pt x="2072" y="236"/>
                    </a:lnTo>
                    <a:lnTo>
                      <a:pt x="2076" y="236"/>
                    </a:lnTo>
                    <a:lnTo>
                      <a:pt x="2078" y="236"/>
                    </a:lnTo>
                    <a:lnTo>
                      <a:pt x="2078" y="234"/>
                    </a:lnTo>
                    <a:lnTo>
                      <a:pt x="2080" y="234"/>
                    </a:lnTo>
                    <a:lnTo>
                      <a:pt x="2084" y="234"/>
                    </a:lnTo>
                    <a:lnTo>
                      <a:pt x="2086" y="234"/>
                    </a:lnTo>
                    <a:lnTo>
                      <a:pt x="2088" y="234"/>
                    </a:lnTo>
                    <a:lnTo>
                      <a:pt x="2090" y="234"/>
                    </a:lnTo>
                    <a:lnTo>
                      <a:pt x="2094" y="236"/>
                    </a:lnTo>
                    <a:lnTo>
                      <a:pt x="2096" y="236"/>
                    </a:lnTo>
                    <a:lnTo>
                      <a:pt x="2098" y="236"/>
                    </a:lnTo>
                    <a:lnTo>
                      <a:pt x="2103" y="239"/>
                    </a:lnTo>
                    <a:lnTo>
                      <a:pt x="2105" y="239"/>
                    </a:lnTo>
                    <a:lnTo>
                      <a:pt x="2105" y="237"/>
                    </a:lnTo>
                    <a:lnTo>
                      <a:pt x="2109" y="237"/>
                    </a:lnTo>
                    <a:lnTo>
                      <a:pt x="2111" y="237"/>
                    </a:lnTo>
                    <a:lnTo>
                      <a:pt x="2109" y="237"/>
                    </a:lnTo>
                    <a:lnTo>
                      <a:pt x="2109" y="239"/>
                    </a:lnTo>
                    <a:lnTo>
                      <a:pt x="2105" y="243"/>
                    </a:lnTo>
                    <a:lnTo>
                      <a:pt x="2105" y="245"/>
                    </a:lnTo>
                    <a:lnTo>
                      <a:pt x="2103" y="245"/>
                    </a:lnTo>
                    <a:lnTo>
                      <a:pt x="2101" y="247"/>
                    </a:lnTo>
                    <a:lnTo>
                      <a:pt x="2098" y="247"/>
                    </a:lnTo>
                    <a:lnTo>
                      <a:pt x="2096" y="247"/>
                    </a:lnTo>
                    <a:lnTo>
                      <a:pt x="2092" y="249"/>
                    </a:lnTo>
                    <a:lnTo>
                      <a:pt x="2090" y="249"/>
                    </a:lnTo>
                    <a:lnTo>
                      <a:pt x="2088" y="249"/>
                    </a:lnTo>
                    <a:lnTo>
                      <a:pt x="2082" y="249"/>
                    </a:lnTo>
                    <a:lnTo>
                      <a:pt x="2080" y="249"/>
                    </a:lnTo>
                    <a:lnTo>
                      <a:pt x="2078" y="249"/>
                    </a:lnTo>
                    <a:lnTo>
                      <a:pt x="2074" y="249"/>
                    </a:lnTo>
                    <a:lnTo>
                      <a:pt x="2072" y="249"/>
                    </a:lnTo>
                    <a:lnTo>
                      <a:pt x="2068" y="249"/>
                    </a:lnTo>
                    <a:lnTo>
                      <a:pt x="2066" y="249"/>
                    </a:lnTo>
                    <a:lnTo>
                      <a:pt x="2065" y="249"/>
                    </a:lnTo>
                    <a:lnTo>
                      <a:pt x="2063" y="247"/>
                    </a:lnTo>
                    <a:lnTo>
                      <a:pt x="2061" y="245"/>
                    </a:lnTo>
                    <a:lnTo>
                      <a:pt x="2059" y="245"/>
                    </a:lnTo>
                    <a:lnTo>
                      <a:pt x="2059" y="243"/>
                    </a:lnTo>
                    <a:lnTo>
                      <a:pt x="2057" y="243"/>
                    </a:lnTo>
                    <a:lnTo>
                      <a:pt x="2055" y="243"/>
                    </a:lnTo>
                    <a:lnTo>
                      <a:pt x="2053" y="243"/>
                    </a:lnTo>
                    <a:lnTo>
                      <a:pt x="2051" y="243"/>
                    </a:lnTo>
                    <a:lnTo>
                      <a:pt x="2049" y="243"/>
                    </a:lnTo>
                    <a:lnTo>
                      <a:pt x="2049" y="241"/>
                    </a:lnTo>
                    <a:lnTo>
                      <a:pt x="2047" y="241"/>
                    </a:lnTo>
                    <a:lnTo>
                      <a:pt x="2045" y="239"/>
                    </a:lnTo>
                    <a:lnTo>
                      <a:pt x="2043" y="239"/>
                    </a:lnTo>
                    <a:lnTo>
                      <a:pt x="2041" y="239"/>
                    </a:lnTo>
                    <a:lnTo>
                      <a:pt x="2039" y="237"/>
                    </a:lnTo>
                    <a:lnTo>
                      <a:pt x="2037" y="237"/>
                    </a:lnTo>
                    <a:lnTo>
                      <a:pt x="2035" y="237"/>
                    </a:lnTo>
                    <a:lnTo>
                      <a:pt x="2033" y="236"/>
                    </a:lnTo>
                    <a:lnTo>
                      <a:pt x="2032" y="236"/>
                    </a:lnTo>
                    <a:lnTo>
                      <a:pt x="2032" y="234"/>
                    </a:lnTo>
                    <a:lnTo>
                      <a:pt x="2033" y="234"/>
                    </a:lnTo>
                    <a:lnTo>
                      <a:pt x="2033" y="232"/>
                    </a:lnTo>
                    <a:lnTo>
                      <a:pt x="2035" y="228"/>
                    </a:lnTo>
                    <a:lnTo>
                      <a:pt x="2037" y="224"/>
                    </a:lnTo>
                    <a:lnTo>
                      <a:pt x="2039" y="224"/>
                    </a:lnTo>
                    <a:lnTo>
                      <a:pt x="2041" y="224"/>
                    </a:lnTo>
                    <a:lnTo>
                      <a:pt x="2043" y="226"/>
                    </a:lnTo>
                    <a:lnTo>
                      <a:pt x="2041" y="226"/>
                    </a:lnTo>
                    <a:lnTo>
                      <a:pt x="2041" y="228"/>
                    </a:lnTo>
                    <a:lnTo>
                      <a:pt x="2043" y="230"/>
                    </a:lnTo>
                    <a:lnTo>
                      <a:pt x="2045" y="232"/>
                    </a:lnTo>
                    <a:lnTo>
                      <a:pt x="2047" y="232"/>
                    </a:lnTo>
                    <a:close/>
                    <a:moveTo>
                      <a:pt x="13" y="774"/>
                    </a:moveTo>
                    <a:lnTo>
                      <a:pt x="15" y="774"/>
                    </a:lnTo>
                    <a:lnTo>
                      <a:pt x="17" y="774"/>
                    </a:lnTo>
                    <a:lnTo>
                      <a:pt x="19" y="774"/>
                    </a:lnTo>
                    <a:lnTo>
                      <a:pt x="21" y="774"/>
                    </a:lnTo>
                    <a:lnTo>
                      <a:pt x="23" y="774"/>
                    </a:lnTo>
                    <a:lnTo>
                      <a:pt x="25" y="774"/>
                    </a:lnTo>
                    <a:lnTo>
                      <a:pt x="25" y="772"/>
                    </a:lnTo>
                    <a:lnTo>
                      <a:pt x="25" y="768"/>
                    </a:lnTo>
                    <a:lnTo>
                      <a:pt x="25" y="766"/>
                    </a:lnTo>
                    <a:lnTo>
                      <a:pt x="27" y="766"/>
                    </a:lnTo>
                    <a:lnTo>
                      <a:pt x="29" y="766"/>
                    </a:lnTo>
                    <a:lnTo>
                      <a:pt x="31" y="768"/>
                    </a:lnTo>
                    <a:lnTo>
                      <a:pt x="33" y="768"/>
                    </a:lnTo>
                    <a:lnTo>
                      <a:pt x="33" y="770"/>
                    </a:lnTo>
                    <a:lnTo>
                      <a:pt x="39" y="772"/>
                    </a:lnTo>
                    <a:lnTo>
                      <a:pt x="41" y="772"/>
                    </a:lnTo>
                    <a:lnTo>
                      <a:pt x="41" y="770"/>
                    </a:lnTo>
                    <a:lnTo>
                      <a:pt x="42" y="770"/>
                    </a:lnTo>
                    <a:lnTo>
                      <a:pt x="46" y="770"/>
                    </a:lnTo>
                    <a:lnTo>
                      <a:pt x="46" y="772"/>
                    </a:lnTo>
                    <a:lnTo>
                      <a:pt x="48" y="774"/>
                    </a:lnTo>
                    <a:lnTo>
                      <a:pt x="50" y="774"/>
                    </a:lnTo>
                    <a:lnTo>
                      <a:pt x="52" y="774"/>
                    </a:lnTo>
                    <a:lnTo>
                      <a:pt x="52" y="775"/>
                    </a:lnTo>
                    <a:lnTo>
                      <a:pt x="50" y="777"/>
                    </a:lnTo>
                    <a:lnTo>
                      <a:pt x="48" y="779"/>
                    </a:lnTo>
                    <a:lnTo>
                      <a:pt x="48" y="783"/>
                    </a:lnTo>
                    <a:lnTo>
                      <a:pt x="48" y="785"/>
                    </a:lnTo>
                    <a:lnTo>
                      <a:pt x="50" y="785"/>
                    </a:lnTo>
                    <a:lnTo>
                      <a:pt x="48" y="787"/>
                    </a:lnTo>
                    <a:lnTo>
                      <a:pt x="44" y="787"/>
                    </a:lnTo>
                    <a:lnTo>
                      <a:pt x="42" y="787"/>
                    </a:lnTo>
                    <a:lnTo>
                      <a:pt x="41" y="787"/>
                    </a:lnTo>
                    <a:lnTo>
                      <a:pt x="37" y="787"/>
                    </a:lnTo>
                    <a:lnTo>
                      <a:pt x="35" y="787"/>
                    </a:lnTo>
                    <a:lnTo>
                      <a:pt x="33" y="787"/>
                    </a:lnTo>
                    <a:lnTo>
                      <a:pt x="31" y="787"/>
                    </a:lnTo>
                    <a:lnTo>
                      <a:pt x="29" y="787"/>
                    </a:lnTo>
                    <a:lnTo>
                      <a:pt x="27" y="787"/>
                    </a:lnTo>
                    <a:lnTo>
                      <a:pt x="25" y="787"/>
                    </a:lnTo>
                    <a:lnTo>
                      <a:pt x="23" y="787"/>
                    </a:lnTo>
                    <a:lnTo>
                      <a:pt x="19" y="787"/>
                    </a:lnTo>
                    <a:lnTo>
                      <a:pt x="17" y="785"/>
                    </a:lnTo>
                    <a:lnTo>
                      <a:pt x="13" y="785"/>
                    </a:lnTo>
                    <a:lnTo>
                      <a:pt x="11" y="785"/>
                    </a:lnTo>
                    <a:lnTo>
                      <a:pt x="9" y="785"/>
                    </a:lnTo>
                    <a:lnTo>
                      <a:pt x="8" y="785"/>
                    </a:lnTo>
                    <a:lnTo>
                      <a:pt x="6" y="785"/>
                    </a:lnTo>
                    <a:lnTo>
                      <a:pt x="4" y="785"/>
                    </a:lnTo>
                    <a:lnTo>
                      <a:pt x="2" y="785"/>
                    </a:lnTo>
                    <a:lnTo>
                      <a:pt x="2" y="783"/>
                    </a:lnTo>
                    <a:lnTo>
                      <a:pt x="6" y="781"/>
                    </a:lnTo>
                    <a:lnTo>
                      <a:pt x="8" y="781"/>
                    </a:lnTo>
                    <a:lnTo>
                      <a:pt x="9" y="781"/>
                    </a:lnTo>
                    <a:lnTo>
                      <a:pt x="11" y="779"/>
                    </a:lnTo>
                    <a:lnTo>
                      <a:pt x="9" y="779"/>
                    </a:lnTo>
                    <a:lnTo>
                      <a:pt x="6" y="777"/>
                    </a:lnTo>
                    <a:lnTo>
                      <a:pt x="6" y="779"/>
                    </a:lnTo>
                    <a:lnTo>
                      <a:pt x="4" y="779"/>
                    </a:lnTo>
                    <a:lnTo>
                      <a:pt x="6" y="779"/>
                    </a:lnTo>
                    <a:lnTo>
                      <a:pt x="4" y="779"/>
                    </a:lnTo>
                    <a:lnTo>
                      <a:pt x="4" y="777"/>
                    </a:lnTo>
                    <a:lnTo>
                      <a:pt x="6" y="777"/>
                    </a:lnTo>
                    <a:lnTo>
                      <a:pt x="6" y="775"/>
                    </a:lnTo>
                    <a:lnTo>
                      <a:pt x="4" y="775"/>
                    </a:lnTo>
                    <a:lnTo>
                      <a:pt x="4" y="774"/>
                    </a:lnTo>
                    <a:lnTo>
                      <a:pt x="6" y="774"/>
                    </a:lnTo>
                    <a:lnTo>
                      <a:pt x="11" y="774"/>
                    </a:lnTo>
                    <a:lnTo>
                      <a:pt x="13" y="772"/>
                    </a:lnTo>
                    <a:lnTo>
                      <a:pt x="15" y="772"/>
                    </a:lnTo>
                    <a:lnTo>
                      <a:pt x="15" y="770"/>
                    </a:lnTo>
                    <a:lnTo>
                      <a:pt x="17" y="770"/>
                    </a:lnTo>
                    <a:lnTo>
                      <a:pt x="19" y="768"/>
                    </a:lnTo>
                    <a:lnTo>
                      <a:pt x="19" y="766"/>
                    </a:lnTo>
                    <a:lnTo>
                      <a:pt x="21" y="766"/>
                    </a:lnTo>
                    <a:lnTo>
                      <a:pt x="19" y="768"/>
                    </a:lnTo>
                    <a:lnTo>
                      <a:pt x="17" y="770"/>
                    </a:lnTo>
                    <a:lnTo>
                      <a:pt x="15" y="772"/>
                    </a:lnTo>
                    <a:lnTo>
                      <a:pt x="13" y="774"/>
                    </a:lnTo>
                    <a:close/>
                    <a:moveTo>
                      <a:pt x="1730" y="290"/>
                    </a:moveTo>
                    <a:lnTo>
                      <a:pt x="1732" y="290"/>
                    </a:lnTo>
                    <a:lnTo>
                      <a:pt x="1734" y="290"/>
                    </a:lnTo>
                    <a:lnTo>
                      <a:pt x="1736" y="290"/>
                    </a:lnTo>
                    <a:lnTo>
                      <a:pt x="1738" y="290"/>
                    </a:lnTo>
                    <a:lnTo>
                      <a:pt x="1740" y="290"/>
                    </a:lnTo>
                    <a:lnTo>
                      <a:pt x="1742" y="292"/>
                    </a:lnTo>
                    <a:lnTo>
                      <a:pt x="1742" y="294"/>
                    </a:lnTo>
                    <a:lnTo>
                      <a:pt x="1744" y="294"/>
                    </a:lnTo>
                    <a:lnTo>
                      <a:pt x="1748" y="294"/>
                    </a:lnTo>
                    <a:lnTo>
                      <a:pt x="1746" y="294"/>
                    </a:lnTo>
                    <a:lnTo>
                      <a:pt x="1746" y="296"/>
                    </a:lnTo>
                    <a:lnTo>
                      <a:pt x="1746" y="298"/>
                    </a:lnTo>
                    <a:lnTo>
                      <a:pt x="1748" y="298"/>
                    </a:lnTo>
                    <a:lnTo>
                      <a:pt x="1750" y="298"/>
                    </a:lnTo>
                    <a:lnTo>
                      <a:pt x="1752" y="298"/>
                    </a:lnTo>
                    <a:lnTo>
                      <a:pt x="1754" y="298"/>
                    </a:lnTo>
                    <a:lnTo>
                      <a:pt x="1756" y="298"/>
                    </a:lnTo>
                    <a:lnTo>
                      <a:pt x="1758" y="300"/>
                    </a:lnTo>
                    <a:lnTo>
                      <a:pt x="1756" y="302"/>
                    </a:lnTo>
                    <a:lnTo>
                      <a:pt x="1754" y="303"/>
                    </a:lnTo>
                    <a:lnTo>
                      <a:pt x="1756" y="303"/>
                    </a:lnTo>
                    <a:lnTo>
                      <a:pt x="1756" y="302"/>
                    </a:lnTo>
                    <a:lnTo>
                      <a:pt x="1758" y="302"/>
                    </a:lnTo>
                    <a:lnTo>
                      <a:pt x="1760" y="302"/>
                    </a:lnTo>
                    <a:lnTo>
                      <a:pt x="1760" y="303"/>
                    </a:lnTo>
                    <a:lnTo>
                      <a:pt x="1758" y="303"/>
                    </a:lnTo>
                    <a:lnTo>
                      <a:pt x="1758" y="305"/>
                    </a:lnTo>
                    <a:lnTo>
                      <a:pt x="1752" y="307"/>
                    </a:lnTo>
                    <a:lnTo>
                      <a:pt x="1750" y="307"/>
                    </a:lnTo>
                    <a:lnTo>
                      <a:pt x="1748" y="307"/>
                    </a:lnTo>
                    <a:lnTo>
                      <a:pt x="1746" y="307"/>
                    </a:lnTo>
                    <a:lnTo>
                      <a:pt x="1746" y="309"/>
                    </a:lnTo>
                    <a:lnTo>
                      <a:pt x="1744" y="309"/>
                    </a:lnTo>
                    <a:lnTo>
                      <a:pt x="1746" y="311"/>
                    </a:lnTo>
                    <a:lnTo>
                      <a:pt x="1744" y="311"/>
                    </a:lnTo>
                    <a:lnTo>
                      <a:pt x="1742" y="311"/>
                    </a:lnTo>
                    <a:lnTo>
                      <a:pt x="1740" y="311"/>
                    </a:lnTo>
                    <a:lnTo>
                      <a:pt x="1738" y="311"/>
                    </a:lnTo>
                    <a:lnTo>
                      <a:pt x="1738" y="313"/>
                    </a:lnTo>
                    <a:lnTo>
                      <a:pt x="1736" y="313"/>
                    </a:lnTo>
                    <a:lnTo>
                      <a:pt x="1734" y="313"/>
                    </a:lnTo>
                    <a:lnTo>
                      <a:pt x="1732" y="313"/>
                    </a:lnTo>
                    <a:lnTo>
                      <a:pt x="1730" y="313"/>
                    </a:lnTo>
                    <a:lnTo>
                      <a:pt x="1727" y="317"/>
                    </a:lnTo>
                    <a:lnTo>
                      <a:pt x="1725" y="317"/>
                    </a:lnTo>
                    <a:lnTo>
                      <a:pt x="1725" y="319"/>
                    </a:lnTo>
                    <a:lnTo>
                      <a:pt x="1723" y="319"/>
                    </a:lnTo>
                    <a:lnTo>
                      <a:pt x="1721" y="319"/>
                    </a:lnTo>
                    <a:lnTo>
                      <a:pt x="1719" y="319"/>
                    </a:lnTo>
                    <a:lnTo>
                      <a:pt x="1717" y="319"/>
                    </a:lnTo>
                    <a:lnTo>
                      <a:pt x="1717" y="321"/>
                    </a:lnTo>
                    <a:lnTo>
                      <a:pt x="1719" y="323"/>
                    </a:lnTo>
                    <a:lnTo>
                      <a:pt x="1717" y="323"/>
                    </a:lnTo>
                    <a:lnTo>
                      <a:pt x="1715" y="321"/>
                    </a:lnTo>
                    <a:lnTo>
                      <a:pt x="1715" y="315"/>
                    </a:lnTo>
                    <a:lnTo>
                      <a:pt x="1717" y="311"/>
                    </a:lnTo>
                    <a:lnTo>
                      <a:pt x="1715" y="309"/>
                    </a:lnTo>
                    <a:lnTo>
                      <a:pt x="1715" y="307"/>
                    </a:lnTo>
                    <a:lnTo>
                      <a:pt x="1717" y="307"/>
                    </a:lnTo>
                    <a:lnTo>
                      <a:pt x="1719" y="305"/>
                    </a:lnTo>
                    <a:lnTo>
                      <a:pt x="1721" y="305"/>
                    </a:lnTo>
                    <a:lnTo>
                      <a:pt x="1721" y="303"/>
                    </a:lnTo>
                    <a:lnTo>
                      <a:pt x="1723" y="302"/>
                    </a:lnTo>
                    <a:lnTo>
                      <a:pt x="1721" y="300"/>
                    </a:lnTo>
                    <a:lnTo>
                      <a:pt x="1719" y="298"/>
                    </a:lnTo>
                    <a:lnTo>
                      <a:pt x="1719" y="296"/>
                    </a:lnTo>
                    <a:lnTo>
                      <a:pt x="1719" y="294"/>
                    </a:lnTo>
                    <a:lnTo>
                      <a:pt x="1721" y="292"/>
                    </a:lnTo>
                    <a:lnTo>
                      <a:pt x="1723" y="294"/>
                    </a:lnTo>
                    <a:lnTo>
                      <a:pt x="1725" y="292"/>
                    </a:lnTo>
                    <a:lnTo>
                      <a:pt x="1725" y="290"/>
                    </a:lnTo>
                    <a:lnTo>
                      <a:pt x="1723" y="290"/>
                    </a:lnTo>
                    <a:lnTo>
                      <a:pt x="1723" y="288"/>
                    </a:lnTo>
                    <a:lnTo>
                      <a:pt x="1725" y="288"/>
                    </a:lnTo>
                    <a:lnTo>
                      <a:pt x="1727" y="288"/>
                    </a:lnTo>
                    <a:lnTo>
                      <a:pt x="1728" y="288"/>
                    </a:lnTo>
                    <a:lnTo>
                      <a:pt x="1730" y="290"/>
                    </a:lnTo>
                    <a:close/>
                    <a:moveTo>
                      <a:pt x="1969" y="278"/>
                    </a:moveTo>
                    <a:lnTo>
                      <a:pt x="1971" y="278"/>
                    </a:lnTo>
                    <a:lnTo>
                      <a:pt x="1973" y="278"/>
                    </a:lnTo>
                    <a:lnTo>
                      <a:pt x="1975" y="278"/>
                    </a:lnTo>
                    <a:lnTo>
                      <a:pt x="1975" y="280"/>
                    </a:lnTo>
                    <a:lnTo>
                      <a:pt x="1977" y="280"/>
                    </a:lnTo>
                    <a:lnTo>
                      <a:pt x="1977" y="282"/>
                    </a:lnTo>
                    <a:lnTo>
                      <a:pt x="1979" y="282"/>
                    </a:lnTo>
                    <a:lnTo>
                      <a:pt x="1983" y="284"/>
                    </a:lnTo>
                    <a:lnTo>
                      <a:pt x="1985" y="286"/>
                    </a:lnTo>
                    <a:lnTo>
                      <a:pt x="1987" y="286"/>
                    </a:lnTo>
                    <a:lnTo>
                      <a:pt x="1989" y="290"/>
                    </a:lnTo>
                    <a:lnTo>
                      <a:pt x="1991" y="290"/>
                    </a:lnTo>
                    <a:lnTo>
                      <a:pt x="1991" y="292"/>
                    </a:lnTo>
                    <a:lnTo>
                      <a:pt x="1989" y="292"/>
                    </a:lnTo>
                    <a:lnTo>
                      <a:pt x="1991" y="294"/>
                    </a:lnTo>
                    <a:lnTo>
                      <a:pt x="1991" y="296"/>
                    </a:lnTo>
                    <a:lnTo>
                      <a:pt x="1991" y="298"/>
                    </a:lnTo>
                    <a:lnTo>
                      <a:pt x="1987" y="300"/>
                    </a:lnTo>
                    <a:lnTo>
                      <a:pt x="1985" y="300"/>
                    </a:lnTo>
                    <a:lnTo>
                      <a:pt x="1983" y="298"/>
                    </a:lnTo>
                    <a:lnTo>
                      <a:pt x="1981" y="298"/>
                    </a:lnTo>
                    <a:lnTo>
                      <a:pt x="1977" y="298"/>
                    </a:lnTo>
                    <a:lnTo>
                      <a:pt x="1975" y="298"/>
                    </a:lnTo>
                    <a:lnTo>
                      <a:pt x="1973" y="298"/>
                    </a:lnTo>
                    <a:lnTo>
                      <a:pt x="1971" y="298"/>
                    </a:lnTo>
                    <a:lnTo>
                      <a:pt x="1969" y="296"/>
                    </a:lnTo>
                    <a:lnTo>
                      <a:pt x="1967" y="296"/>
                    </a:lnTo>
                    <a:lnTo>
                      <a:pt x="1965" y="296"/>
                    </a:lnTo>
                    <a:lnTo>
                      <a:pt x="1964" y="296"/>
                    </a:lnTo>
                    <a:lnTo>
                      <a:pt x="1960" y="296"/>
                    </a:lnTo>
                    <a:lnTo>
                      <a:pt x="1958" y="296"/>
                    </a:lnTo>
                    <a:lnTo>
                      <a:pt x="1954" y="294"/>
                    </a:lnTo>
                    <a:lnTo>
                      <a:pt x="1950" y="292"/>
                    </a:lnTo>
                    <a:lnTo>
                      <a:pt x="1948" y="292"/>
                    </a:lnTo>
                    <a:lnTo>
                      <a:pt x="1946" y="292"/>
                    </a:lnTo>
                    <a:lnTo>
                      <a:pt x="1944" y="292"/>
                    </a:lnTo>
                    <a:lnTo>
                      <a:pt x="1940" y="292"/>
                    </a:lnTo>
                    <a:lnTo>
                      <a:pt x="1938" y="292"/>
                    </a:lnTo>
                    <a:lnTo>
                      <a:pt x="1936" y="294"/>
                    </a:lnTo>
                    <a:lnTo>
                      <a:pt x="1934" y="294"/>
                    </a:lnTo>
                    <a:lnTo>
                      <a:pt x="1932" y="294"/>
                    </a:lnTo>
                    <a:lnTo>
                      <a:pt x="1930" y="294"/>
                    </a:lnTo>
                    <a:lnTo>
                      <a:pt x="1929" y="294"/>
                    </a:lnTo>
                    <a:lnTo>
                      <a:pt x="1929" y="292"/>
                    </a:lnTo>
                    <a:lnTo>
                      <a:pt x="1930" y="292"/>
                    </a:lnTo>
                    <a:lnTo>
                      <a:pt x="1936" y="292"/>
                    </a:lnTo>
                    <a:lnTo>
                      <a:pt x="1938" y="292"/>
                    </a:lnTo>
                    <a:lnTo>
                      <a:pt x="1940" y="290"/>
                    </a:lnTo>
                    <a:lnTo>
                      <a:pt x="1942" y="290"/>
                    </a:lnTo>
                    <a:lnTo>
                      <a:pt x="1944" y="288"/>
                    </a:lnTo>
                    <a:lnTo>
                      <a:pt x="1946" y="286"/>
                    </a:lnTo>
                    <a:lnTo>
                      <a:pt x="1946" y="284"/>
                    </a:lnTo>
                    <a:lnTo>
                      <a:pt x="1948" y="282"/>
                    </a:lnTo>
                    <a:lnTo>
                      <a:pt x="1948" y="280"/>
                    </a:lnTo>
                    <a:lnTo>
                      <a:pt x="1950" y="280"/>
                    </a:lnTo>
                    <a:lnTo>
                      <a:pt x="1952" y="278"/>
                    </a:lnTo>
                    <a:lnTo>
                      <a:pt x="1954" y="278"/>
                    </a:lnTo>
                    <a:lnTo>
                      <a:pt x="1956" y="278"/>
                    </a:lnTo>
                    <a:lnTo>
                      <a:pt x="1958" y="278"/>
                    </a:lnTo>
                    <a:lnTo>
                      <a:pt x="1960" y="278"/>
                    </a:lnTo>
                    <a:lnTo>
                      <a:pt x="1960" y="276"/>
                    </a:lnTo>
                    <a:lnTo>
                      <a:pt x="1962" y="276"/>
                    </a:lnTo>
                    <a:lnTo>
                      <a:pt x="1967" y="276"/>
                    </a:lnTo>
                    <a:lnTo>
                      <a:pt x="1969" y="278"/>
                    </a:lnTo>
                    <a:close/>
                    <a:moveTo>
                      <a:pt x="489" y="39"/>
                    </a:moveTo>
                    <a:lnTo>
                      <a:pt x="491" y="39"/>
                    </a:lnTo>
                    <a:lnTo>
                      <a:pt x="499" y="37"/>
                    </a:lnTo>
                    <a:lnTo>
                      <a:pt x="501" y="37"/>
                    </a:lnTo>
                    <a:lnTo>
                      <a:pt x="505" y="39"/>
                    </a:lnTo>
                    <a:lnTo>
                      <a:pt x="499" y="41"/>
                    </a:lnTo>
                    <a:lnTo>
                      <a:pt x="497" y="41"/>
                    </a:lnTo>
                    <a:lnTo>
                      <a:pt x="495" y="41"/>
                    </a:lnTo>
                    <a:lnTo>
                      <a:pt x="497" y="41"/>
                    </a:lnTo>
                    <a:lnTo>
                      <a:pt x="495" y="41"/>
                    </a:lnTo>
                    <a:lnTo>
                      <a:pt x="495" y="43"/>
                    </a:lnTo>
                    <a:lnTo>
                      <a:pt x="493" y="43"/>
                    </a:lnTo>
                    <a:lnTo>
                      <a:pt x="491" y="43"/>
                    </a:lnTo>
                    <a:lnTo>
                      <a:pt x="493" y="45"/>
                    </a:lnTo>
                    <a:lnTo>
                      <a:pt x="495" y="45"/>
                    </a:lnTo>
                    <a:lnTo>
                      <a:pt x="495" y="43"/>
                    </a:lnTo>
                    <a:lnTo>
                      <a:pt x="497" y="43"/>
                    </a:lnTo>
                    <a:lnTo>
                      <a:pt x="503" y="41"/>
                    </a:lnTo>
                    <a:lnTo>
                      <a:pt x="505" y="41"/>
                    </a:lnTo>
                    <a:lnTo>
                      <a:pt x="507" y="41"/>
                    </a:lnTo>
                    <a:lnTo>
                      <a:pt x="509" y="41"/>
                    </a:lnTo>
                    <a:lnTo>
                      <a:pt x="511" y="43"/>
                    </a:lnTo>
                    <a:lnTo>
                      <a:pt x="513" y="43"/>
                    </a:lnTo>
                    <a:lnTo>
                      <a:pt x="514" y="43"/>
                    </a:lnTo>
                    <a:lnTo>
                      <a:pt x="516" y="45"/>
                    </a:lnTo>
                    <a:lnTo>
                      <a:pt x="514" y="45"/>
                    </a:lnTo>
                    <a:lnTo>
                      <a:pt x="513" y="47"/>
                    </a:lnTo>
                    <a:lnTo>
                      <a:pt x="511" y="47"/>
                    </a:lnTo>
                    <a:lnTo>
                      <a:pt x="509" y="47"/>
                    </a:lnTo>
                    <a:lnTo>
                      <a:pt x="507" y="47"/>
                    </a:lnTo>
                    <a:lnTo>
                      <a:pt x="505" y="49"/>
                    </a:lnTo>
                    <a:lnTo>
                      <a:pt x="505" y="51"/>
                    </a:lnTo>
                    <a:lnTo>
                      <a:pt x="503" y="51"/>
                    </a:lnTo>
                    <a:lnTo>
                      <a:pt x="501" y="51"/>
                    </a:lnTo>
                    <a:lnTo>
                      <a:pt x="497" y="51"/>
                    </a:lnTo>
                    <a:lnTo>
                      <a:pt x="493" y="51"/>
                    </a:lnTo>
                    <a:lnTo>
                      <a:pt x="491" y="51"/>
                    </a:lnTo>
                    <a:lnTo>
                      <a:pt x="489" y="51"/>
                    </a:lnTo>
                    <a:lnTo>
                      <a:pt x="489" y="53"/>
                    </a:lnTo>
                    <a:lnTo>
                      <a:pt x="485" y="53"/>
                    </a:lnTo>
                    <a:lnTo>
                      <a:pt x="483" y="53"/>
                    </a:lnTo>
                    <a:lnTo>
                      <a:pt x="483" y="55"/>
                    </a:lnTo>
                    <a:lnTo>
                      <a:pt x="485" y="55"/>
                    </a:lnTo>
                    <a:lnTo>
                      <a:pt x="485" y="57"/>
                    </a:lnTo>
                    <a:lnTo>
                      <a:pt x="483" y="57"/>
                    </a:lnTo>
                    <a:lnTo>
                      <a:pt x="481" y="57"/>
                    </a:lnTo>
                    <a:lnTo>
                      <a:pt x="480" y="57"/>
                    </a:lnTo>
                    <a:lnTo>
                      <a:pt x="478" y="57"/>
                    </a:lnTo>
                    <a:lnTo>
                      <a:pt x="476" y="57"/>
                    </a:lnTo>
                    <a:lnTo>
                      <a:pt x="470" y="57"/>
                    </a:lnTo>
                    <a:lnTo>
                      <a:pt x="468" y="57"/>
                    </a:lnTo>
                    <a:lnTo>
                      <a:pt x="466" y="59"/>
                    </a:lnTo>
                    <a:lnTo>
                      <a:pt x="466" y="61"/>
                    </a:lnTo>
                    <a:lnTo>
                      <a:pt x="468" y="61"/>
                    </a:lnTo>
                    <a:lnTo>
                      <a:pt x="470" y="61"/>
                    </a:lnTo>
                    <a:lnTo>
                      <a:pt x="472" y="61"/>
                    </a:lnTo>
                    <a:lnTo>
                      <a:pt x="474" y="65"/>
                    </a:lnTo>
                    <a:lnTo>
                      <a:pt x="472" y="65"/>
                    </a:lnTo>
                    <a:lnTo>
                      <a:pt x="470" y="65"/>
                    </a:lnTo>
                    <a:lnTo>
                      <a:pt x="468" y="65"/>
                    </a:lnTo>
                    <a:lnTo>
                      <a:pt x="466" y="65"/>
                    </a:lnTo>
                    <a:lnTo>
                      <a:pt x="466" y="63"/>
                    </a:lnTo>
                    <a:lnTo>
                      <a:pt x="464" y="63"/>
                    </a:lnTo>
                    <a:lnTo>
                      <a:pt x="464" y="65"/>
                    </a:lnTo>
                    <a:lnTo>
                      <a:pt x="464" y="67"/>
                    </a:lnTo>
                    <a:lnTo>
                      <a:pt x="462" y="67"/>
                    </a:lnTo>
                    <a:lnTo>
                      <a:pt x="462" y="68"/>
                    </a:lnTo>
                    <a:lnTo>
                      <a:pt x="460" y="67"/>
                    </a:lnTo>
                    <a:lnTo>
                      <a:pt x="458" y="67"/>
                    </a:lnTo>
                    <a:lnTo>
                      <a:pt x="456" y="67"/>
                    </a:lnTo>
                    <a:lnTo>
                      <a:pt x="454" y="68"/>
                    </a:lnTo>
                    <a:lnTo>
                      <a:pt x="450" y="68"/>
                    </a:lnTo>
                    <a:lnTo>
                      <a:pt x="448" y="68"/>
                    </a:lnTo>
                    <a:lnTo>
                      <a:pt x="450" y="67"/>
                    </a:lnTo>
                    <a:lnTo>
                      <a:pt x="452" y="65"/>
                    </a:lnTo>
                    <a:lnTo>
                      <a:pt x="454" y="65"/>
                    </a:lnTo>
                    <a:lnTo>
                      <a:pt x="456" y="65"/>
                    </a:lnTo>
                    <a:lnTo>
                      <a:pt x="456" y="63"/>
                    </a:lnTo>
                    <a:lnTo>
                      <a:pt x="454" y="63"/>
                    </a:lnTo>
                    <a:lnTo>
                      <a:pt x="452" y="63"/>
                    </a:lnTo>
                    <a:lnTo>
                      <a:pt x="454" y="63"/>
                    </a:lnTo>
                    <a:lnTo>
                      <a:pt x="452" y="63"/>
                    </a:lnTo>
                    <a:lnTo>
                      <a:pt x="450" y="63"/>
                    </a:lnTo>
                    <a:lnTo>
                      <a:pt x="447" y="63"/>
                    </a:lnTo>
                    <a:lnTo>
                      <a:pt x="443" y="65"/>
                    </a:lnTo>
                    <a:lnTo>
                      <a:pt x="441" y="65"/>
                    </a:lnTo>
                    <a:lnTo>
                      <a:pt x="439" y="65"/>
                    </a:lnTo>
                    <a:lnTo>
                      <a:pt x="437" y="65"/>
                    </a:lnTo>
                    <a:lnTo>
                      <a:pt x="439" y="63"/>
                    </a:lnTo>
                    <a:lnTo>
                      <a:pt x="437" y="63"/>
                    </a:lnTo>
                    <a:lnTo>
                      <a:pt x="435" y="61"/>
                    </a:lnTo>
                    <a:lnTo>
                      <a:pt x="433" y="61"/>
                    </a:lnTo>
                    <a:lnTo>
                      <a:pt x="435" y="59"/>
                    </a:lnTo>
                    <a:lnTo>
                      <a:pt x="439" y="57"/>
                    </a:lnTo>
                    <a:lnTo>
                      <a:pt x="441" y="57"/>
                    </a:lnTo>
                    <a:lnTo>
                      <a:pt x="443" y="57"/>
                    </a:lnTo>
                    <a:lnTo>
                      <a:pt x="443" y="59"/>
                    </a:lnTo>
                    <a:lnTo>
                      <a:pt x="445" y="59"/>
                    </a:lnTo>
                    <a:lnTo>
                      <a:pt x="447" y="59"/>
                    </a:lnTo>
                    <a:lnTo>
                      <a:pt x="450" y="59"/>
                    </a:lnTo>
                    <a:lnTo>
                      <a:pt x="452" y="59"/>
                    </a:lnTo>
                    <a:lnTo>
                      <a:pt x="454" y="61"/>
                    </a:lnTo>
                    <a:lnTo>
                      <a:pt x="454" y="59"/>
                    </a:lnTo>
                    <a:lnTo>
                      <a:pt x="456" y="59"/>
                    </a:lnTo>
                    <a:lnTo>
                      <a:pt x="458" y="59"/>
                    </a:lnTo>
                    <a:lnTo>
                      <a:pt x="454" y="57"/>
                    </a:lnTo>
                    <a:lnTo>
                      <a:pt x="452" y="57"/>
                    </a:lnTo>
                    <a:lnTo>
                      <a:pt x="450" y="57"/>
                    </a:lnTo>
                    <a:lnTo>
                      <a:pt x="450" y="55"/>
                    </a:lnTo>
                    <a:lnTo>
                      <a:pt x="452" y="55"/>
                    </a:lnTo>
                    <a:lnTo>
                      <a:pt x="456" y="55"/>
                    </a:lnTo>
                    <a:lnTo>
                      <a:pt x="458" y="55"/>
                    </a:lnTo>
                    <a:lnTo>
                      <a:pt x="460" y="55"/>
                    </a:lnTo>
                    <a:lnTo>
                      <a:pt x="458" y="53"/>
                    </a:lnTo>
                    <a:lnTo>
                      <a:pt x="456" y="53"/>
                    </a:lnTo>
                    <a:lnTo>
                      <a:pt x="450" y="53"/>
                    </a:lnTo>
                    <a:lnTo>
                      <a:pt x="448" y="53"/>
                    </a:lnTo>
                    <a:lnTo>
                      <a:pt x="447" y="55"/>
                    </a:lnTo>
                    <a:lnTo>
                      <a:pt x="447" y="53"/>
                    </a:lnTo>
                    <a:lnTo>
                      <a:pt x="452" y="51"/>
                    </a:lnTo>
                    <a:lnTo>
                      <a:pt x="456" y="51"/>
                    </a:lnTo>
                    <a:lnTo>
                      <a:pt x="458" y="51"/>
                    </a:lnTo>
                    <a:lnTo>
                      <a:pt x="460" y="51"/>
                    </a:lnTo>
                    <a:lnTo>
                      <a:pt x="460" y="49"/>
                    </a:lnTo>
                    <a:lnTo>
                      <a:pt x="462" y="49"/>
                    </a:lnTo>
                    <a:lnTo>
                      <a:pt x="464" y="51"/>
                    </a:lnTo>
                    <a:lnTo>
                      <a:pt x="468" y="53"/>
                    </a:lnTo>
                    <a:lnTo>
                      <a:pt x="470" y="53"/>
                    </a:lnTo>
                    <a:lnTo>
                      <a:pt x="470" y="51"/>
                    </a:lnTo>
                    <a:lnTo>
                      <a:pt x="472" y="51"/>
                    </a:lnTo>
                    <a:lnTo>
                      <a:pt x="474" y="51"/>
                    </a:lnTo>
                    <a:lnTo>
                      <a:pt x="476" y="51"/>
                    </a:lnTo>
                    <a:lnTo>
                      <a:pt x="474" y="51"/>
                    </a:lnTo>
                    <a:lnTo>
                      <a:pt x="476" y="49"/>
                    </a:lnTo>
                    <a:lnTo>
                      <a:pt x="478" y="49"/>
                    </a:lnTo>
                    <a:lnTo>
                      <a:pt x="478" y="47"/>
                    </a:lnTo>
                    <a:lnTo>
                      <a:pt x="476" y="47"/>
                    </a:lnTo>
                    <a:lnTo>
                      <a:pt x="478" y="47"/>
                    </a:lnTo>
                    <a:lnTo>
                      <a:pt x="480" y="47"/>
                    </a:lnTo>
                    <a:lnTo>
                      <a:pt x="481" y="47"/>
                    </a:lnTo>
                    <a:lnTo>
                      <a:pt x="483" y="45"/>
                    </a:lnTo>
                    <a:lnTo>
                      <a:pt x="481" y="43"/>
                    </a:lnTo>
                    <a:lnTo>
                      <a:pt x="481" y="45"/>
                    </a:lnTo>
                    <a:lnTo>
                      <a:pt x="480" y="45"/>
                    </a:lnTo>
                    <a:lnTo>
                      <a:pt x="478" y="45"/>
                    </a:lnTo>
                    <a:lnTo>
                      <a:pt x="476" y="45"/>
                    </a:lnTo>
                    <a:lnTo>
                      <a:pt x="476" y="43"/>
                    </a:lnTo>
                    <a:lnTo>
                      <a:pt x="478" y="43"/>
                    </a:lnTo>
                    <a:lnTo>
                      <a:pt x="476" y="43"/>
                    </a:lnTo>
                    <a:lnTo>
                      <a:pt x="474" y="43"/>
                    </a:lnTo>
                    <a:lnTo>
                      <a:pt x="474" y="45"/>
                    </a:lnTo>
                    <a:lnTo>
                      <a:pt x="472" y="45"/>
                    </a:lnTo>
                    <a:lnTo>
                      <a:pt x="472" y="43"/>
                    </a:lnTo>
                    <a:lnTo>
                      <a:pt x="474" y="41"/>
                    </a:lnTo>
                    <a:lnTo>
                      <a:pt x="476" y="41"/>
                    </a:lnTo>
                    <a:lnTo>
                      <a:pt x="478" y="41"/>
                    </a:lnTo>
                    <a:lnTo>
                      <a:pt x="478" y="39"/>
                    </a:lnTo>
                    <a:lnTo>
                      <a:pt x="480" y="39"/>
                    </a:lnTo>
                    <a:lnTo>
                      <a:pt x="481" y="39"/>
                    </a:lnTo>
                    <a:lnTo>
                      <a:pt x="483" y="37"/>
                    </a:lnTo>
                    <a:lnTo>
                      <a:pt x="485" y="37"/>
                    </a:lnTo>
                    <a:lnTo>
                      <a:pt x="487" y="37"/>
                    </a:lnTo>
                    <a:lnTo>
                      <a:pt x="491" y="37"/>
                    </a:lnTo>
                    <a:lnTo>
                      <a:pt x="491" y="35"/>
                    </a:lnTo>
                    <a:lnTo>
                      <a:pt x="493" y="37"/>
                    </a:lnTo>
                    <a:lnTo>
                      <a:pt x="495" y="37"/>
                    </a:lnTo>
                    <a:lnTo>
                      <a:pt x="493" y="37"/>
                    </a:lnTo>
                    <a:lnTo>
                      <a:pt x="491" y="37"/>
                    </a:lnTo>
                    <a:lnTo>
                      <a:pt x="489" y="37"/>
                    </a:lnTo>
                    <a:lnTo>
                      <a:pt x="487" y="39"/>
                    </a:lnTo>
                    <a:lnTo>
                      <a:pt x="489" y="39"/>
                    </a:lnTo>
                    <a:close/>
                    <a:moveTo>
                      <a:pt x="493" y="418"/>
                    </a:moveTo>
                    <a:lnTo>
                      <a:pt x="493" y="420"/>
                    </a:lnTo>
                    <a:lnTo>
                      <a:pt x="491" y="420"/>
                    </a:lnTo>
                    <a:lnTo>
                      <a:pt x="491" y="422"/>
                    </a:lnTo>
                    <a:lnTo>
                      <a:pt x="489" y="422"/>
                    </a:lnTo>
                    <a:lnTo>
                      <a:pt x="489" y="420"/>
                    </a:lnTo>
                    <a:lnTo>
                      <a:pt x="491" y="420"/>
                    </a:lnTo>
                    <a:lnTo>
                      <a:pt x="491" y="418"/>
                    </a:lnTo>
                    <a:lnTo>
                      <a:pt x="489" y="418"/>
                    </a:lnTo>
                    <a:lnTo>
                      <a:pt x="487" y="420"/>
                    </a:lnTo>
                    <a:lnTo>
                      <a:pt x="485" y="422"/>
                    </a:lnTo>
                    <a:lnTo>
                      <a:pt x="485" y="424"/>
                    </a:lnTo>
                    <a:lnTo>
                      <a:pt x="483" y="424"/>
                    </a:lnTo>
                    <a:lnTo>
                      <a:pt x="483" y="426"/>
                    </a:lnTo>
                    <a:lnTo>
                      <a:pt x="480" y="428"/>
                    </a:lnTo>
                    <a:lnTo>
                      <a:pt x="474" y="430"/>
                    </a:lnTo>
                    <a:lnTo>
                      <a:pt x="470" y="430"/>
                    </a:lnTo>
                    <a:lnTo>
                      <a:pt x="468" y="430"/>
                    </a:lnTo>
                    <a:lnTo>
                      <a:pt x="464" y="430"/>
                    </a:lnTo>
                    <a:lnTo>
                      <a:pt x="458" y="426"/>
                    </a:lnTo>
                    <a:lnTo>
                      <a:pt x="458" y="420"/>
                    </a:lnTo>
                    <a:lnTo>
                      <a:pt x="460" y="420"/>
                    </a:lnTo>
                    <a:lnTo>
                      <a:pt x="460" y="418"/>
                    </a:lnTo>
                    <a:lnTo>
                      <a:pt x="460" y="416"/>
                    </a:lnTo>
                    <a:lnTo>
                      <a:pt x="460" y="414"/>
                    </a:lnTo>
                    <a:lnTo>
                      <a:pt x="462" y="414"/>
                    </a:lnTo>
                    <a:lnTo>
                      <a:pt x="462" y="412"/>
                    </a:lnTo>
                    <a:lnTo>
                      <a:pt x="464" y="410"/>
                    </a:lnTo>
                    <a:lnTo>
                      <a:pt x="466" y="410"/>
                    </a:lnTo>
                    <a:lnTo>
                      <a:pt x="470" y="408"/>
                    </a:lnTo>
                    <a:lnTo>
                      <a:pt x="472" y="408"/>
                    </a:lnTo>
                    <a:lnTo>
                      <a:pt x="474" y="408"/>
                    </a:lnTo>
                    <a:lnTo>
                      <a:pt x="476" y="408"/>
                    </a:lnTo>
                    <a:lnTo>
                      <a:pt x="478" y="408"/>
                    </a:lnTo>
                    <a:lnTo>
                      <a:pt x="480" y="410"/>
                    </a:lnTo>
                    <a:lnTo>
                      <a:pt x="481" y="410"/>
                    </a:lnTo>
                    <a:lnTo>
                      <a:pt x="483" y="412"/>
                    </a:lnTo>
                    <a:lnTo>
                      <a:pt x="485" y="412"/>
                    </a:lnTo>
                    <a:lnTo>
                      <a:pt x="489" y="414"/>
                    </a:lnTo>
                    <a:lnTo>
                      <a:pt x="491" y="416"/>
                    </a:lnTo>
                    <a:lnTo>
                      <a:pt x="493" y="418"/>
                    </a:lnTo>
                    <a:close/>
                    <a:moveTo>
                      <a:pt x="683" y="41"/>
                    </a:moveTo>
                    <a:lnTo>
                      <a:pt x="685" y="41"/>
                    </a:lnTo>
                    <a:lnTo>
                      <a:pt x="685" y="43"/>
                    </a:lnTo>
                    <a:lnTo>
                      <a:pt x="683" y="43"/>
                    </a:lnTo>
                    <a:lnTo>
                      <a:pt x="683" y="45"/>
                    </a:lnTo>
                    <a:lnTo>
                      <a:pt x="682" y="45"/>
                    </a:lnTo>
                    <a:lnTo>
                      <a:pt x="682" y="47"/>
                    </a:lnTo>
                    <a:lnTo>
                      <a:pt x="683" y="47"/>
                    </a:lnTo>
                    <a:lnTo>
                      <a:pt x="682" y="47"/>
                    </a:lnTo>
                    <a:lnTo>
                      <a:pt x="682" y="49"/>
                    </a:lnTo>
                    <a:lnTo>
                      <a:pt x="680" y="49"/>
                    </a:lnTo>
                    <a:lnTo>
                      <a:pt x="678" y="49"/>
                    </a:lnTo>
                    <a:lnTo>
                      <a:pt x="676" y="49"/>
                    </a:lnTo>
                    <a:lnTo>
                      <a:pt x="674" y="51"/>
                    </a:lnTo>
                    <a:lnTo>
                      <a:pt x="670" y="53"/>
                    </a:lnTo>
                    <a:lnTo>
                      <a:pt x="668" y="55"/>
                    </a:lnTo>
                    <a:lnTo>
                      <a:pt x="666" y="55"/>
                    </a:lnTo>
                    <a:lnTo>
                      <a:pt x="666" y="57"/>
                    </a:lnTo>
                    <a:lnTo>
                      <a:pt x="664" y="57"/>
                    </a:lnTo>
                    <a:lnTo>
                      <a:pt x="664" y="55"/>
                    </a:lnTo>
                    <a:lnTo>
                      <a:pt x="658" y="55"/>
                    </a:lnTo>
                    <a:lnTo>
                      <a:pt x="656" y="55"/>
                    </a:lnTo>
                    <a:lnTo>
                      <a:pt x="654" y="53"/>
                    </a:lnTo>
                    <a:lnTo>
                      <a:pt x="652" y="53"/>
                    </a:lnTo>
                    <a:lnTo>
                      <a:pt x="650" y="53"/>
                    </a:lnTo>
                    <a:lnTo>
                      <a:pt x="650" y="55"/>
                    </a:lnTo>
                    <a:lnTo>
                      <a:pt x="647" y="55"/>
                    </a:lnTo>
                    <a:lnTo>
                      <a:pt x="643" y="55"/>
                    </a:lnTo>
                    <a:lnTo>
                      <a:pt x="641" y="55"/>
                    </a:lnTo>
                    <a:lnTo>
                      <a:pt x="641" y="53"/>
                    </a:lnTo>
                    <a:lnTo>
                      <a:pt x="639" y="53"/>
                    </a:lnTo>
                    <a:lnTo>
                      <a:pt x="637" y="53"/>
                    </a:lnTo>
                    <a:lnTo>
                      <a:pt x="637" y="51"/>
                    </a:lnTo>
                    <a:lnTo>
                      <a:pt x="639" y="51"/>
                    </a:lnTo>
                    <a:lnTo>
                      <a:pt x="637" y="49"/>
                    </a:lnTo>
                    <a:lnTo>
                      <a:pt x="637" y="47"/>
                    </a:lnTo>
                    <a:lnTo>
                      <a:pt x="637" y="45"/>
                    </a:lnTo>
                    <a:lnTo>
                      <a:pt x="639" y="43"/>
                    </a:lnTo>
                    <a:lnTo>
                      <a:pt x="641" y="41"/>
                    </a:lnTo>
                    <a:lnTo>
                      <a:pt x="643" y="41"/>
                    </a:lnTo>
                    <a:lnTo>
                      <a:pt x="643" y="39"/>
                    </a:lnTo>
                    <a:lnTo>
                      <a:pt x="645" y="39"/>
                    </a:lnTo>
                    <a:lnTo>
                      <a:pt x="647" y="39"/>
                    </a:lnTo>
                    <a:lnTo>
                      <a:pt x="650" y="39"/>
                    </a:lnTo>
                    <a:lnTo>
                      <a:pt x="652" y="39"/>
                    </a:lnTo>
                    <a:lnTo>
                      <a:pt x="650" y="39"/>
                    </a:lnTo>
                    <a:lnTo>
                      <a:pt x="649" y="41"/>
                    </a:lnTo>
                    <a:lnTo>
                      <a:pt x="650" y="41"/>
                    </a:lnTo>
                    <a:lnTo>
                      <a:pt x="652" y="41"/>
                    </a:lnTo>
                    <a:lnTo>
                      <a:pt x="654" y="41"/>
                    </a:lnTo>
                    <a:lnTo>
                      <a:pt x="658" y="41"/>
                    </a:lnTo>
                    <a:lnTo>
                      <a:pt x="662" y="39"/>
                    </a:lnTo>
                    <a:lnTo>
                      <a:pt x="666" y="39"/>
                    </a:lnTo>
                    <a:lnTo>
                      <a:pt x="670" y="39"/>
                    </a:lnTo>
                    <a:lnTo>
                      <a:pt x="672" y="39"/>
                    </a:lnTo>
                    <a:lnTo>
                      <a:pt x="674" y="37"/>
                    </a:lnTo>
                    <a:lnTo>
                      <a:pt x="678" y="37"/>
                    </a:lnTo>
                    <a:lnTo>
                      <a:pt x="680" y="37"/>
                    </a:lnTo>
                    <a:lnTo>
                      <a:pt x="682" y="37"/>
                    </a:lnTo>
                    <a:lnTo>
                      <a:pt x="682" y="39"/>
                    </a:lnTo>
                    <a:lnTo>
                      <a:pt x="683" y="39"/>
                    </a:lnTo>
                    <a:lnTo>
                      <a:pt x="683" y="41"/>
                    </a:lnTo>
                    <a:close/>
                    <a:moveTo>
                      <a:pt x="736" y="34"/>
                    </a:moveTo>
                    <a:lnTo>
                      <a:pt x="736" y="35"/>
                    </a:lnTo>
                    <a:lnTo>
                      <a:pt x="736" y="37"/>
                    </a:lnTo>
                    <a:lnTo>
                      <a:pt x="732" y="39"/>
                    </a:lnTo>
                    <a:lnTo>
                      <a:pt x="730" y="41"/>
                    </a:lnTo>
                    <a:lnTo>
                      <a:pt x="728" y="41"/>
                    </a:lnTo>
                    <a:lnTo>
                      <a:pt x="726" y="41"/>
                    </a:lnTo>
                    <a:lnTo>
                      <a:pt x="724" y="41"/>
                    </a:lnTo>
                    <a:lnTo>
                      <a:pt x="722" y="43"/>
                    </a:lnTo>
                    <a:lnTo>
                      <a:pt x="718" y="43"/>
                    </a:lnTo>
                    <a:lnTo>
                      <a:pt x="716" y="43"/>
                    </a:lnTo>
                    <a:lnTo>
                      <a:pt x="715" y="43"/>
                    </a:lnTo>
                    <a:lnTo>
                      <a:pt x="711" y="43"/>
                    </a:lnTo>
                    <a:lnTo>
                      <a:pt x="709" y="45"/>
                    </a:lnTo>
                    <a:lnTo>
                      <a:pt x="707" y="45"/>
                    </a:lnTo>
                    <a:lnTo>
                      <a:pt x="705" y="45"/>
                    </a:lnTo>
                    <a:lnTo>
                      <a:pt x="703" y="45"/>
                    </a:lnTo>
                    <a:lnTo>
                      <a:pt x="701" y="45"/>
                    </a:lnTo>
                    <a:lnTo>
                      <a:pt x="699" y="45"/>
                    </a:lnTo>
                    <a:lnTo>
                      <a:pt x="697" y="45"/>
                    </a:lnTo>
                    <a:lnTo>
                      <a:pt x="697" y="43"/>
                    </a:lnTo>
                    <a:lnTo>
                      <a:pt x="695" y="43"/>
                    </a:lnTo>
                    <a:lnTo>
                      <a:pt x="693" y="41"/>
                    </a:lnTo>
                    <a:lnTo>
                      <a:pt x="689" y="41"/>
                    </a:lnTo>
                    <a:lnTo>
                      <a:pt x="689" y="39"/>
                    </a:lnTo>
                    <a:lnTo>
                      <a:pt x="695" y="37"/>
                    </a:lnTo>
                    <a:lnTo>
                      <a:pt x="697" y="37"/>
                    </a:lnTo>
                    <a:lnTo>
                      <a:pt x="697" y="35"/>
                    </a:lnTo>
                    <a:lnTo>
                      <a:pt x="699" y="35"/>
                    </a:lnTo>
                    <a:lnTo>
                      <a:pt x="701" y="34"/>
                    </a:lnTo>
                    <a:lnTo>
                      <a:pt x="703" y="34"/>
                    </a:lnTo>
                    <a:lnTo>
                      <a:pt x="707" y="34"/>
                    </a:lnTo>
                    <a:lnTo>
                      <a:pt x="711" y="34"/>
                    </a:lnTo>
                    <a:lnTo>
                      <a:pt x="711" y="35"/>
                    </a:lnTo>
                    <a:lnTo>
                      <a:pt x="713" y="35"/>
                    </a:lnTo>
                    <a:lnTo>
                      <a:pt x="715" y="34"/>
                    </a:lnTo>
                    <a:lnTo>
                      <a:pt x="716" y="34"/>
                    </a:lnTo>
                    <a:lnTo>
                      <a:pt x="716" y="32"/>
                    </a:lnTo>
                    <a:lnTo>
                      <a:pt x="715" y="30"/>
                    </a:lnTo>
                    <a:lnTo>
                      <a:pt x="716" y="28"/>
                    </a:lnTo>
                    <a:lnTo>
                      <a:pt x="720" y="26"/>
                    </a:lnTo>
                    <a:lnTo>
                      <a:pt x="722" y="26"/>
                    </a:lnTo>
                    <a:lnTo>
                      <a:pt x="724" y="26"/>
                    </a:lnTo>
                    <a:lnTo>
                      <a:pt x="726" y="26"/>
                    </a:lnTo>
                    <a:lnTo>
                      <a:pt x="730" y="28"/>
                    </a:lnTo>
                    <a:lnTo>
                      <a:pt x="732" y="28"/>
                    </a:lnTo>
                    <a:lnTo>
                      <a:pt x="734" y="30"/>
                    </a:lnTo>
                    <a:lnTo>
                      <a:pt x="734" y="32"/>
                    </a:lnTo>
                    <a:lnTo>
                      <a:pt x="736" y="34"/>
                    </a:lnTo>
                    <a:close/>
                    <a:moveTo>
                      <a:pt x="639" y="387"/>
                    </a:moveTo>
                    <a:lnTo>
                      <a:pt x="643" y="389"/>
                    </a:lnTo>
                    <a:lnTo>
                      <a:pt x="645" y="389"/>
                    </a:lnTo>
                    <a:lnTo>
                      <a:pt x="645" y="391"/>
                    </a:lnTo>
                    <a:lnTo>
                      <a:pt x="647" y="391"/>
                    </a:lnTo>
                    <a:lnTo>
                      <a:pt x="650" y="393"/>
                    </a:lnTo>
                    <a:lnTo>
                      <a:pt x="652" y="395"/>
                    </a:lnTo>
                    <a:lnTo>
                      <a:pt x="654" y="395"/>
                    </a:lnTo>
                    <a:lnTo>
                      <a:pt x="656" y="397"/>
                    </a:lnTo>
                    <a:lnTo>
                      <a:pt x="656" y="401"/>
                    </a:lnTo>
                    <a:lnTo>
                      <a:pt x="652" y="403"/>
                    </a:lnTo>
                    <a:lnTo>
                      <a:pt x="650" y="403"/>
                    </a:lnTo>
                    <a:lnTo>
                      <a:pt x="649" y="403"/>
                    </a:lnTo>
                    <a:lnTo>
                      <a:pt x="647" y="403"/>
                    </a:lnTo>
                    <a:lnTo>
                      <a:pt x="647" y="404"/>
                    </a:lnTo>
                    <a:lnTo>
                      <a:pt x="647" y="403"/>
                    </a:lnTo>
                    <a:lnTo>
                      <a:pt x="645" y="403"/>
                    </a:lnTo>
                    <a:lnTo>
                      <a:pt x="643" y="403"/>
                    </a:lnTo>
                    <a:lnTo>
                      <a:pt x="641" y="403"/>
                    </a:lnTo>
                    <a:lnTo>
                      <a:pt x="641" y="401"/>
                    </a:lnTo>
                    <a:lnTo>
                      <a:pt x="643" y="401"/>
                    </a:lnTo>
                    <a:lnTo>
                      <a:pt x="643" y="399"/>
                    </a:lnTo>
                    <a:lnTo>
                      <a:pt x="639" y="397"/>
                    </a:lnTo>
                    <a:lnTo>
                      <a:pt x="637" y="397"/>
                    </a:lnTo>
                    <a:lnTo>
                      <a:pt x="635" y="397"/>
                    </a:lnTo>
                    <a:lnTo>
                      <a:pt x="633" y="397"/>
                    </a:lnTo>
                    <a:lnTo>
                      <a:pt x="631" y="397"/>
                    </a:lnTo>
                    <a:lnTo>
                      <a:pt x="633" y="397"/>
                    </a:lnTo>
                    <a:lnTo>
                      <a:pt x="635" y="399"/>
                    </a:lnTo>
                    <a:lnTo>
                      <a:pt x="633" y="399"/>
                    </a:lnTo>
                    <a:lnTo>
                      <a:pt x="627" y="393"/>
                    </a:lnTo>
                    <a:lnTo>
                      <a:pt x="625" y="393"/>
                    </a:lnTo>
                    <a:lnTo>
                      <a:pt x="625" y="391"/>
                    </a:lnTo>
                    <a:lnTo>
                      <a:pt x="625" y="389"/>
                    </a:lnTo>
                    <a:lnTo>
                      <a:pt x="623" y="389"/>
                    </a:lnTo>
                    <a:lnTo>
                      <a:pt x="623" y="387"/>
                    </a:lnTo>
                    <a:lnTo>
                      <a:pt x="625" y="387"/>
                    </a:lnTo>
                    <a:lnTo>
                      <a:pt x="627" y="387"/>
                    </a:lnTo>
                    <a:lnTo>
                      <a:pt x="629" y="387"/>
                    </a:lnTo>
                    <a:lnTo>
                      <a:pt x="627" y="385"/>
                    </a:lnTo>
                    <a:lnTo>
                      <a:pt x="629" y="383"/>
                    </a:lnTo>
                    <a:lnTo>
                      <a:pt x="631" y="381"/>
                    </a:lnTo>
                    <a:lnTo>
                      <a:pt x="633" y="381"/>
                    </a:lnTo>
                    <a:lnTo>
                      <a:pt x="635" y="381"/>
                    </a:lnTo>
                    <a:lnTo>
                      <a:pt x="637" y="383"/>
                    </a:lnTo>
                    <a:lnTo>
                      <a:pt x="639" y="383"/>
                    </a:lnTo>
                    <a:lnTo>
                      <a:pt x="639" y="385"/>
                    </a:lnTo>
                    <a:lnTo>
                      <a:pt x="639" y="387"/>
                    </a:lnTo>
                    <a:close/>
                    <a:moveTo>
                      <a:pt x="1744" y="317"/>
                    </a:moveTo>
                    <a:lnTo>
                      <a:pt x="1750" y="321"/>
                    </a:lnTo>
                    <a:lnTo>
                      <a:pt x="1754" y="321"/>
                    </a:lnTo>
                    <a:lnTo>
                      <a:pt x="1756" y="321"/>
                    </a:lnTo>
                    <a:lnTo>
                      <a:pt x="1758" y="321"/>
                    </a:lnTo>
                    <a:lnTo>
                      <a:pt x="1760" y="321"/>
                    </a:lnTo>
                    <a:lnTo>
                      <a:pt x="1762" y="321"/>
                    </a:lnTo>
                    <a:lnTo>
                      <a:pt x="1762" y="323"/>
                    </a:lnTo>
                    <a:lnTo>
                      <a:pt x="1763" y="323"/>
                    </a:lnTo>
                    <a:lnTo>
                      <a:pt x="1765" y="325"/>
                    </a:lnTo>
                    <a:lnTo>
                      <a:pt x="1765" y="327"/>
                    </a:lnTo>
                    <a:lnTo>
                      <a:pt x="1763" y="325"/>
                    </a:lnTo>
                    <a:lnTo>
                      <a:pt x="1763" y="327"/>
                    </a:lnTo>
                    <a:lnTo>
                      <a:pt x="1763" y="329"/>
                    </a:lnTo>
                    <a:lnTo>
                      <a:pt x="1765" y="329"/>
                    </a:lnTo>
                    <a:lnTo>
                      <a:pt x="1767" y="329"/>
                    </a:lnTo>
                    <a:lnTo>
                      <a:pt x="1765" y="329"/>
                    </a:lnTo>
                    <a:lnTo>
                      <a:pt x="1762" y="331"/>
                    </a:lnTo>
                    <a:lnTo>
                      <a:pt x="1763" y="331"/>
                    </a:lnTo>
                    <a:lnTo>
                      <a:pt x="1765" y="331"/>
                    </a:lnTo>
                    <a:lnTo>
                      <a:pt x="1763" y="333"/>
                    </a:lnTo>
                    <a:lnTo>
                      <a:pt x="1762" y="333"/>
                    </a:lnTo>
                    <a:lnTo>
                      <a:pt x="1758" y="333"/>
                    </a:lnTo>
                    <a:lnTo>
                      <a:pt x="1756" y="333"/>
                    </a:lnTo>
                    <a:lnTo>
                      <a:pt x="1754" y="333"/>
                    </a:lnTo>
                    <a:lnTo>
                      <a:pt x="1752" y="333"/>
                    </a:lnTo>
                    <a:lnTo>
                      <a:pt x="1750" y="331"/>
                    </a:lnTo>
                    <a:lnTo>
                      <a:pt x="1748" y="329"/>
                    </a:lnTo>
                    <a:lnTo>
                      <a:pt x="1744" y="329"/>
                    </a:lnTo>
                    <a:lnTo>
                      <a:pt x="1742" y="327"/>
                    </a:lnTo>
                    <a:lnTo>
                      <a:pt x="1740" y="325"/>
                    </a:lnTo>
                    <a:lnTo>
                      <a:pt x="1736" y="323"/>
                    </a:lnTo>
                    <a:lnTo>
                      <a:pt x="1734" y="323"/>
                    </a:lnTo>
                    <a:lnTo>
                      <a:pt x="1732" y="323"/>
                    </a:lnTo>
                    <a:lnTo>
                      <a:pt x="1730" y="323"/>
                    </a:lnTo>
                    <a:lnTo>
                      <a:pt x="1728" y="323"/>
                    </a:lnTo>
                    <a:lnTo>
                      <a:pt x="1727" y="323"/>
                    </a:lnTo>
                    <a:lnTo>
                      <a:pt x="1725" y="323"/>
                    </a:lnTo>
                    <a:lnTo>
                      <a:pt x="1723" y="323"/>
                    </a:lnTo>
                    <a:lnTo>
                      <a:pt x="1721" y="323"/>
                    </a:lnTo>
                    <a:lnTo>
                      <a:pt x="1719" y="321"/>
                    </a:lnTo>
                    <a:lnTo>
                      <a:pt x="1721" y="321"/>
                    </a:lnTo>
                    <a:lnTo>
                      <a:pt x="1723" y="321"/>
                    </a:lnTo>
                    <a:lnTo>
                      <a:pt x="1725" y="319"/>
                    </a:lnTo>
                    <a:lnTo>
                      <a:pt x="1727" y="319"/>
                    </a:lnTo>
                    <a:lnTo>
                      <a:pt x="1727" y="317"/>
                    </a:lnTo>
                    <a:lnTo>
                      <a:pt x="1728" y="317"/>
                    </a:lnTo>
                    <a:lnTo>
                      <a:pt x="1730" y="317"/>
                    </a:lnTo>
                    <a:lnTo>
                      <a:pt x="1732" y="317"/>
                    </a:lnTo>
                    <a:lnTo>
                      <a:pt x="1736" y="315"/>
                    </a:lnTo>
                    <a:lnTo>
                      <a:pt x="1738" y="315"/>
                    </a:lnTo>
                    <a:lnTo>
                      <a:pt x="1738" y="317"/>
                    </a:lnTo>
                    <a:lnTo>
                      <a:pt x="1740" y="317"/>
                    </a:lnTo>
                    <a:lnTo>
                      <a:pt x="1742" y="317"/>
                    </a:lnTo>
                    <a:lnTo>
                      <a:pt x="1744" y="317"/>
                    </a:lnTo>
                    <a:close/>
                    <a:moveTo>
                      <a:pt x="1150" y="68"/>
                    </a:moveTo>
                    <a:lnTo>
                      <a:pt x="1152" y="68"/>
                    </a:lnTo>
                    <a:lnTo>
                      <a:pt x="1154" y="68"/>
                    </a:lnTo>
                    <a:lnTo>
                      <a:pt x="1155" y="68"/>
                    </a:lnTo>
                    <a:lnTo>
                      <a:pt x="1157" y="68"/>
                    </a:lnTo>
                    <a:lnTo>
                      <a:pt x="1161" y="68"/>
                    </a:lnTo>
                    <a:lnTo>
                      <a:pt x="1163" y="68"/>
                    </a:lnTo>
                    <a:lnTo>
                      <a:pt x="1167" y="68"/>
                    </a:lnTo>
                    <a:lnTo>
                      <a:pt x="1169" y="70"/>
                    </a:lnTo>
                    <a:lnTo>
                      <a:pt x="1171" y="70"/>
                    </a:lnTo>
                    <a:lnTo>
                      <a:pt x="1173" y="70"/>
                    </a:lnTo>
                    <a:lnTo>
                      <a:pt x="1177" y="70"/>
                    </a:lnTo>
                    <a:lnTo>
                      <a:pt x="1179" y="70"/>
                    </a:lnTo>
                    <a:lnTo>
                      <a:pt x="1183" y="72"/>
                    </a:lnTo>
                    <a:lnTo>
                      <a:pt x="1187" y="72"/>
                    </a:lnTo>
                    <a:lnTo>
                      <a:pt x="1190" y="74"/>
                    </a:lnTo>
                    <a:lnTo>
                      <a:pt x="1192" y="74"/>
                    </a:lnTo>
                    <a:lnTo>
                      <a:pt x="1190" y="76"/>
                    </a:lnTo>
                    <a:lnTo>
                      <a:pt x="1189" y="78"/>
                    </a:lnTo>
                    <a:lnTo>
                      <a:pt x="1187" y="78"/>
                    </a:lnTo>
                    <a:lnTo>
                      <a:pt x="1185" y="78"/>
                    </a:lnTo>
                    <a:lnTo>
                      <a:pt x="1185" y="80"/>
                    </a:lnTo>
                    <a:lnTo>
                      <a:pt x="1181" y="80"/>
                    </a:lnTo>
                    <a:lnTo>
                      <a:pt x="1179" y="82"/>
                    </a:lnTo>
                    <a:lnTo>
                      <a:pt x="1177" y="82"/>
                    </a:lnTo>
                    <a:lnTo>
                      <a:pt x="1175" y="82"/>
                    </a:lnTo>
                    <a:lnTo>
                      <a:pt x="1173" y="82"/>
                    </a:lnTo>
                    <a:lnTo>
                      <a:pt x="1173" y="84"/>
                    </a:lnTo>
                    <a:lnTo>
                      <a:pt x="1171" y="84"/>
                    </a:lnTo>
                    <a:lnTo>
                      <a:pt x="1169" y="84"/>
                    </a:lnTo>
                    <a:lnTo>
                      <a:pt x="1167" y="84"/>
                    </a:lnTo>
                    <a:lnTo>
                      <a:pt x="1161" y="82"/>
                    </a:lnTo>
                    <a:lnTo>
                      <a:pt x="1163" y="82"/>
                    </a:lnTo>
                    <a:lnTo>
                      <a:pt x="1165" y="80"/>
                    </a:lnTo>
                    <a:lnTo>
                      <a:pt x="1167" y="80"/>
                    </a:lnTo>
                    <a:lnTo>
                      <a:pt x="1167" y="82"/>
                    </a:lnTo>
                    <a:lnTo>
                      <a:pt x="1169" y="80"/>
                    </a:lnTo>
                    <a:lnTo>
                      <a:pt x="1167" y="80"/>
                    </a:lnTo>
                    <a:lnTo>
                      <a:pt x="1167" y="78"/>
                    </a:lnTo>
                    <a:lnTo>
                      <a:pt x="1165" y="78"/>
                    </a:lnTo>
                    <a:lnTo>
                      <a:pt x="1163" y="78"/>
                    </a:lnTo>
                    <a:lnTo>
                      <a:pt x="1161" y="78"/>
                    </a:lnTo>
                    <a:lnTo>
                      <a:pt x="1159" y="78"/>
                    </a:lnTo>
                    <a:lnTo>
                      <a:pt x="1155" y="78"/>
                    </a:lnTo>
                    <a:lnTo>
                      <a:pt x="1152" y="78"/>
                    </a:lnTo>
                    <a:lnTo>
                      <a:pt x="1148" y="76"/>
                    </a:lnTo>
                    <a:lnTo>
                      <a:pt x="1148" y="74"/>
                    </a:lnTo>
                    <a:lnTo>
                      <a:pt x="1150" y="74"/>
                    </a:lnTo>
                    <a:lnTo>
                      <a:pt x="1150" y="72"/>
                    </a:lnTo>
                    <a:lnTo>
                      <a:pt x="1150" y="70"/>
                    </a:lnTo>
                    <a:lnTo>
                      <a:pt x="1150" y="68"/>
                    </a:lnTo>
                    <a:lnTo>
                      <a:pt x="1148" y="68"/>
                    </a:lnTo>
                    <a:lnTo>
                      <a:pt x="1146" y="68"/>
                    </a:lnTo>
                    <a:lnTo>
                      <a:pt x="1144" y="68"/>
                    </a:lnTo>
                    <a:lnTo>
                      <a:pt x="1146" y="68"/>
                    </a:lnTo>
                    <a:lnTo>
                      <a:pt x="1148" y="68"/>
                    </a:lnTo>
                    <a:lnTo>
                      <a:pt x="1150" y="68"/>
                    </a:lnTo>
                    <a:close/>
                    <a:moveTo>
                      <a:pt x="2577" y="350"/>
                    </a:moveTo>
                    <a:lnTo>
                      <a:pt x="2577" y="366"/>
                    </a:lnTo>
                    <a:lnTo>
                      <a:pt x="2575" y="366"/>
                    </a:lnTo>
                    <a:lnTo>
                      <a:pt x="2573" y="366"/>
                    </a:lnTo>
                    <a:lnTo>
                      <a:pt x="2573" y="368"/>
                    </a:lnTo>
                    <a:lnTo>
                      <a:pt x="2571" y="368"/>
                    </a:lnTo>
                    <a:lnTo>
                      <a:pt x="2570" y="370"/>
                    </a:lnTo>
                    <a:lnTo>
                      <a:pt x="2568" y="370"/>
                    </a:lnTo>
                    <a:lnTo>
                      <a:pt x="2568" y="368"/>
                    </a:lnTo>
                    <a:lnTo>
                      <a:pt x="2566" y="368"/>
                    </a:lnTo>
                    <a:lnTo>
                      <a:pt x="2562" y="370"/>
                    </a:lnTo>
                    <a:lnTo>
                      <a:pt x="2560" y="370"/>
                    </a:lnTo>
                    <a:lnTo>
                      <a:pt x="2558" y="371"/>
                    </a:lnTo>
                    <a:lnTo>
                      <a:pt x="2558" y="370"/>
                    </a:lnTo>
                    <a:lnTo>
                      <a:pt x="2558" y="368"/>
                    </a:lnTo>
                    <a:lnTo>
                      <a:pt x="2556" y="368"/>
                    </a:lnTo>
                    <a:lnTo>
                      <a:pt x="2556" y="366"/>
                    </a:lnTo>
                    <a:lnTo>
                      <a:pt x="2556" y="364"/>
                    </a:lnTo>
                    <a:lnTo>
                      <a:pt x="2556" y="362"/>
                    </a:lnTo>
                    <a:lnTo>
                      <a:pt x="2560" y="360"/>
                    </a:lnTo>
                    <a:lnTo>
                      <a:pt x="2560" y="358"/>
                    </a:lnTo>
                    <a:lnTo>
                      <a:pt x="2562" y="358"/>
                    </a:lnTo>
                    <a:lnTo>
                      <a:pt x="2564" y="356"/>
                    </a:lnTo>
                    <a:lnTo>
                      <a:pt x="2566" y="356"/>
                    </a:lnTo>
                    <a:lnTo>
                      <a:pt x="2568" y="354"/>
                    </a:lnTo>
                    <a:lnTo>
                      <a:pt x="2570" y="354"/>
                    </a:lnTo>
                    <a:lnTo>
                      <a:pt x="2570" y="352"/>
                    </a:lnTo>
                    <a:lnTo>
                      <a:pt x="2571" y="352"/>
                    </a:lnTo>
                    <a:lnTo>
                      <a:pt x="2573" y="352"/>
                    </a:lnTo>
                    <a:lnTo>
                      <a:pt x="2575" y="350"/>
                    </a:lnTo>
                    <a:lnTo>
                      <a:pt x="2577" y="350"/>
                    </a:lnTo>
                    <a:close/>
                    <a:moveTo>
                      <a:pt x="454" y="41"/>
                    </a:moveTo>
                    <a:lnTo>
                      <a:pt x="456" y="41"/>
                    </a:lnTo>
                    <a:lnTo>
                      <a:pt x="458" y="41"/>
                    </a:lnTo>
                    <a:lnTo>
                      <a:pt x="458" y="39"/>
                    </a:lnTo>
                    <a:lnTo>
                      <a:pt x="460" y="39"/>
                    </a:lnTo>
                    <a:lnTo>
                      <a:pt x="460" y="41"/>
                    </a:lnTo>
                    <a:lnTo>
                      <a:pt x="464" y="41"/>
                    </a:lnTo>
                    <a:lnTo>
                      <a:pt x="466" y="41"/>
                    </a:lnTo>
                    <a:lnTo>
                      <a:pt x="466" y="43"/>
                    </a:lnTo>
                    <a:lnTo>
                      <a:pt x="464" y="43"/>
                    </a:lnTo>
                    <a:lnTo>
                      <a:pt x="462" y="43"/>
                    </a:lnTo>
                    <a:lnTo>
                      <a:pt x="462" y="45"/>
                    </a:lnTo>
                    <a:lnTo>
                      <a:pt x="464" y="45"/>
                    </a:lnTo>
                    <a:lnTo>
                      <a:pt x="466" y="45"/>
                    </a:lnTo>
                    <a:lnTo>
                      <a:pt x="468" y="47"/>
                    </a:lnTo>
                    <a:lnTo>
                      <a:pt x="468" y="49"/>
                    </a:lnTo>
                    <a:lnTo>
                      <a:pt x="466" y="49"/>
                    </a:lnTo>
                    <a:lnTo>
                      <a:pt x="466" y="47"/>
                    </a:lnTo>
                    <a:lnTo>
                      <a:pt x="464" y="47"/>
                    </a:lnTo>
                    <a:lnTo>
                      <a:pt x="460" y="47"/>
                    </a:lnTo>
                    <a:lnTo>
                      <a:pt x="458" y="47"/>
                    </a:lnTo>
                    <a:lnTo>
                      <a:pt x="456" y="47"/>
                    </a:lnTo>
                    <a:lnTo>
                      <a:pt x="456" y="45"/>
                    </a:lnTo>
                    <a:lnTo>
                      <a:pt x="454" y="45"/>
                    </a:lnTo>
                    <a:lnTo>
                      <a:pt x="452" y="43"/>
                    </a:lnTo>
                    <a:lnTo>
                      <a:pt x="450" y="43"/>
                    </a:lnTo>
                    <a:lnTo>
                      <a:pt x="448" y="43"/>
                    </a:lnTo>
                    <a:lnTo>
                      <a:pt x="448" y="45"/>
                    </a:lnTo>
                    <a:lnTo>
                      <a:pt x="447" y="45"/>
                    </a:lnTo>
                    <a:lnTo>
                      <a:pt x="445" y="45"/>
                    </a:lnTo>
                    <a:lnTo>
                      <a:pt x="445" y="47"/>
                    </a:lnTo>
                    <a:lnTo>
                      <a:pt x="447" y="47"/>
                    </a:lnTo>
                    <a:lnTo>
                      <a:pt x="447" y="49"/>
                    </a:lnTo>
                    <a:lnTo>
                      <a:pt x="445" y="49"/>
                    </a:lnTo>
                    <a:lnTo>
                      <a:pt x="443" y="47"/>
                    </a:lnTo>
                    <a:lnTo>
                      <a:pt x="441" y="49"/>
                    </a:lnTo>
                    <a:lnTo>
                      <a:pt x="441" y="51"/>
                    </a:lnTo>
                    <a:lnTo>
                      <a:pt x="439" y="51"/>
                    </a:lnTo>
                    <a:lnTo>
                      <a:pt x="437" y="51"/>
                    </a:lnTo>
                    <a:lnTo>
                      <a:pt x="435" y="51"/>
                    </a:lnTo>
                    <a:lnTo>
                      <a:pt x="433" y="51"/>
                    </a:lnTo>
                    <a:lnTo>
                      <a:pt x="435" y="51"/>
                    </a:lnTo>
                    <a:lnTo>
                      <a:pt x="431" y="51"/>
                    </a:lnTo>
                    <a:lnTo>
                      <a:pt x="431" y="53"/>
                    </a:lnTo>
                    <a:lnTo>
                      <a:pt x="429" y="53"/>
                    </a:lnTo>
                    <a:lnTo>
                      <a:pt x="427" y="55"/>
                    </a:lnTo>
                    <a:lnTo>
                      <a:pt x="425" y="55"/>
                    </a:lnTo>
                    <a:lnTo>
                      <a:pt x="423" y="55"/>
                    </a:lnTo>
                    <a:lnTo>
                      <a:pt x="423" y="53"/>
                    </a:lnTo>
                    <a:lnTo>
                      <a:pt x="423" y="51"/>
                    </a:lnTo>
                    <a:lnTo>
                      <a:pt x="425" y="51"/>
                    </a:lnTo>
                    <a:lnTo>
                      <a:pt x="425" y="49"/>
                    </a:lnTo>
                    <a:lnTo>
                      <a:pt x="423" y="49"/>
                    </a:lnTo>
                    <a:lnTo>
                      <a:pt x="419" y="51"/>
                    </a:lnTo>
                    <a:lnTo>
                      <a:pt x="417" y="51"/>
                    </a:lnTo>
                    <a:lnTo>
                      <a:pt x="415" y="51"/>
                    </a:lnTo>
                    <a:lnTo>
                      <a:pt x="413" y="51"/>
                    </a:lnTo>
                    <a:lnTo>
                      <a:pt x="413" y="49"/>
                    </a:lnTo>
                    <a:lnTo>
                      <a:pt x="412" y="49"/>
                    </a:lnTo>
                    <a:lnTo>
                      <a:pt x="410" y="49"/>
                    </a:lnTo>
                    <a:lnTo>
                      <a:pt x="408" y="49"/>
                    </a:lnTo>
                    <a:lnTo>
                      <a:pt x="406" y="49"/>
                    </a:lnTo>
                    <a:lnTo>
                      <a:pt x="406" y="47"/>
                    </a:lnTo>
                    <a:lnTo>
                      <a:pt x="408" y="47"/>
                    </a:lnTo>
                    <a:lnTo>
                      <a:pt x="410" y="47"/>
                    </a:lnTo>
                    <a:lnTo>
                      <a:pt x="412" y="47"/>
                    </a:lnTo>
                    <a:lnTo>
                      <a:pt x="415" y="47"/>
                    </a:lnTo>
                    <a:lnTo>
                      <a:pt x="419" y="47"/>
                    </a:lnTo>
                    <a:lnTo>
                      <a:pt x="423" y="45"/>
                    </a:lnTo>
                    <a:lnTo>
                      <a:pt x="429" y="45"/>
                    </a:lnTo>
                    <a:lnTo>
                      <a:pt x="431" y="43"/>
                    </a:lnTo>
                    <a:lnTo>
                      <a:pt x="429" y="43"/>
                    </a:lnTo>
                    <a:lnTo>
                      <a:pt x="431" y="43"/>
                    </a:lnTo>
                    <a:lnTo>
                      <a:pt x="433" y="43"/>
                    </a:lnTo>
                    <a:lnTo>
                      <a:pt x="435" y="43"/>
                    </a:lnTo>
                    <a:lnTo>
                      <a:pt x="437" y="43"/>
                    </a:lnTo>
                    <a:lnTo>
                      <a:pt x="439" y="43"/>
                    </a:lnTo>
                    <a:lnTo>
                      <a:pt x="441" y="43"/>
                    </a:lnTo>
                    <a:lnTo>
                      <a:pt x="443" y="41"/>
                    </a:lnTo>
                    <a:lnTo>
                      <a:pt x="441" y="41"/>
                    </a:lnTo>
                    <a:lnTo>
                      <a:pt x="441" y="39"/>
                    </a:lnTo>
                    <a:lnTo>
                      <a:pt x="443" y="39"/>
                    </a:lnTo>
                    <a:lnTo>
                      <a:pt x="447" y="39"/>
                    </a:lnTo>
                    <a:lnTo>
                      <a:pt x="448" y="39"/>
                    </a:lnTo>
                    <a:lnTo>
                      <a:pt x="450" y="39"/>
                    </a:lnTo>
                    <a:lnTo>
                      <a:pt x="452" y="39"/>
                    </a:lnTo>
                    <a:lnTo>
                      <a:pt x="454" y="41"/>
                    </a:lnTo>
                    <a:close/>
                    <a:moveTo>
                      <a:pt x="1495" y="259"/>
                    </a:moveTo>
                    <a:lnTo>
                      <a:pt x="1497" y="259"/>
                    </a:lnTo>
                    <a:lnTo>
                      <a:pt x="1501" y="259"/>
                    </a:lnTo>
                    <a:lnTo>
                      <a:pt x="1503" y="259"/>
                    </a:lnTo>
                    <a:lnTo>
                      <a:pt x="1505" y="259"/>
                    </a:lnTo>
                    <a:lnTo>
                      <a:pt x="1507" y="259"/>
                    </a:lnTo>
                    <a:lnTo>
                      <a:pt x="1507" y="261"/>
                    </a:lnTo>
                    <a:lnTo>
                      <a:pt x="1507" y="263"/>
                    </a:lnTo>
                    <a:lnTo>
                      <a:pt x="1505" y="265"/>
                    </a:lnTo>
                    <a:lnTo>
                      <a:pt x="1503" y="267"/>
                    </a:lnTo>
                    <a:lnTo>
                      <a:pt x="1501" y="267"/>
                    </a:lnTo>
                    <a:lnTo>
                      <a:pt x="1501" y="269"/>
                    </a:lnTo>
                    <a:lnTo>
                      <a:pt x="1499" y="269"/>
                    </a:lnTo>
                    <a:lnTo>
                      <a:pt x="1497" y="270"/>
                    </a:lnTo>
                    <a:lnTo>
                      <a:pt x="1495" y="270"/>
                    </a:lnTo>
                    <a:lnTo>
                      <a:pt x="1493" y="270"/>
                    </a:lnTo>
                    <a:lnTo>
                      <a:pt x="1492" y="270"/>
                    </a:lnTo>
                    <a:lnTo>
                      <a:pt x="1490" y="270"/>
                    </a:lnTo>
                    <a:lnTo>
                      <a:pt x="1488" y="270"/>
                    </a:lnTo>
                    <a:lnTo>
                      <a:pt x="1486" y="269"/>
                    </a:lnTo>
                    <a:lnTo>
                      <a:pt x="1484" y="269"/>
                    </a:lnTo>
                    <a:lnTo>
                      <a:pt x="1484" y="267"/>
                    </a:lnTo>
                    <a:lnTo>
                      <a:pt x="1482" y="267"/>
                    </a:lnTo>
                    <a:lnTo>
                      <a:pt x="1480" y="267"/>
                    </a:lnTo>
                    <a:lnTo>
                      <a:pt x="1478" y="267"/>
                    </a:lnTo>
                    <a:lnTo>
                      <a:pt x="1476" y="265"/>
                    </a:lnTo>
                    <a:lnTo>
                      <a:pt x="1476" y="263"/>
                    </a:lnTo>
                    <a:lnTo>
                      <a:pt x="1478" y="263"/>
                    </a:lnTo>
                    <a:lnTo>
                      <a:pt x="1480" y="263"/>
                    </a:lnTo>
                    <a:lnTo>
                      <a:pt x="1482" y="263"/>
                    </a:lnTo>
                    <a:lnTo>
                      <a:pt x="1484" y="263"/>
                    </a:lnTo>
                    <a:lnTo>
                      <a:pt x="1484" y="261"/>
                    </a:lnTo>
                    <a:lnTo>
                      <a:pt x="1484" y="259"/>
                    </a:lnTo>
                    <a:lnTo>
                      <a:pt x="1484" y="257"/>
                    </a:lnTo>
                    <a:lnTo>
                      <a:pt x="1486" y="257"/>
                    </a:lnTo>
                    <a:lnTo>
                      <a:pt x="1488" y="257"/>
                    </a:lnTo>
                    <a:lnTo>
                      <a:pt x="1490" y="257"/>
                    </a:lnTo>
                    <a:lnTo>
                      <a:pt x="1495" y="259"/>
                    </a:lnTo>
                    <a:close/>
                    <a:moveTo>
                      <a:pt x="825" y="290"/>
                    </a:moveTo>
                    <a:lnTo>
                      <a:pt x="829" y="292"/>
                    </a:lnTo>
                    <a:lnTo>
                      <a:pt x="827" y="294"/>
                    </a:lnTo>
                    <a:lnTo>
                      <a:pt x="825" y="296"/>
                    </a:lnTo>
                    <a:lnTo>
                      <a:pt x="825" y="298"/>
                    </a:lnTo>
                    <a:lnTo>
                      <a:pt x="829" y="298"/>
                    </a:lnTo>
                    <a:lnTo>
                      <a:pt x="829" y="296"/>
                    </a:lnTo>
                    <a:lnTo>
                      <a:pt x="831" y="296"/>
                    </a:lnTo>
                    <a:lnTo>
                      <a:pt x="831" y="294"/>
                    </a:lnTo>
                    <a:lnTo>
                      <a:pt x="833" y="294"/>
                    </a:lnTo>
                    <a:lnTo>
                      <a:pt x="835" y="296"/>
                    </a:lnTo>
                    <a:lnTo>
                      <a:pt x="835" y="298"/>
                    </a:lnTo>
                    <a:lnTo>
                      <a:pt x="837" y="298"/>
                    </a:lnTo>
                    <a:lnTo>
                      <a:pt x="837" y="300"/>
                    </a:lnTo>
                    <a:lnTo>
                      <a:pt x="835" y="300"/>
                    </a:lnTo>
                    <a:lnTo>
                      <a:pt x="833" y="300"/>
                    </a:lnTo>
                    <a:lnTo>
                      <a:pt x="831" y="300"/>
                    </a:lnTo>
                    <a:lnTo>
                      <a:pt x="829" y="300"/>
                    </a:lnTo>
                    <a:lnTo>
                      <a:pt x="829" y="302"/>
                    </a:lnTo>
                    <a:lnTo>
                      <a:pt x="827" y="302"/>
                    </a:lnTo>
                    <a:lnTo>
                      <a:pt x="825" y="302"/>
                    </a:lnTo>
                    <a:lnTo>
                      <a:pt x="823" y="302"/>
                    </a:lnTo>
                    <a:lnTo>
                      <a:pt x="821" y="302"/>
                    </a:lnTo>
                    <a:lnTo>
                      <a:pt x="818" y="303"/>
                    </a:lnTo>
                    <a:lnTo>
                      <a:pt x="816" y="303"/>
                    </a:lnTo>
                    <a:lnTo>
                      <a:pt x="814" y="303"/>
                    </a:lnTo>
                    <a:lnTo>
                      <a:pt x="812" y="303"/>
                    </a:lnTo>
                    <a:lnTo>
                      <a:pt x="812" y="302"/>
                    </a:lnTo>
                    <a:lnTo>
                      <a:pt x="810" y="302"/>
                    </a:lnTo>
                    <a:lnTo>
                      <a:pt x="810" y="303"/>
                    </a:lnTo>
                    <a:lnTo>
                      <a:pt x="812" y="303"/>
                    </a:lnTo>
                    <a:lnTo>
                      <a:pt x="812" y="305"/>
                    </a:lnTo>
                    <a:lnTo>
                      <a:pt x="808" y="303"/>
                    </a:lnTo>
                    <a:lnTo>
                      <a:pt x="808" y="302"/>
                    </a:lnTo>
                    <a:lnTo>
                      <a:pt x="808" y="300"/>
                    </a:lnTo>
                    <a:lnTo>
                      <a:pt x="810" y="300"/>
                    </a:lnTo>
                    <a:lnTo>
                      <a:pt x="810" y="298"/>
                    </a:lnTo>
                    <a:lnTo>
                      <a:pt x="810" y="296"/>
                    </a:lnTo>
                    <a:lnTo>
                      <a:pt x="810" y="294"/>
                    </a:lnTo>
                    <a:lnTo>
                      <a:pt x="808" y="294"/>
                    </a:lnTo>
                    <a:lnTo>
                      <a:pt x="808" y="292"/>
                    </a:lnTo>
                    <a:lnTo>
                      <a:pt x="810" y="292"/>
                    </a:lnTo>
                    <a:lnTo>
                      <a:pt x="812" y="292"/>
                    </a:lnTo>
                    <a:lnTo>
                      <a:pt x="814" y="290"/>
                    </a:lnTo>
                    <a:lnTo>
                      <a:pt x="816" y="290"/>
                    </a:lnTo>
                    <a:lnTo>
                      <a:pt x="818" y="290"/>
                    </a:lnTo>
                    <a:lnTo>
                      <a:pt x="821" y="290"/>
                    </a:lnTo>
                    <a:lnTo>
                      <a:pt x="823" y="290"/>
                    </a:lnTo>
                    <a:lnTo>
                      <a:pt x="825" y="290"/>
                    </a:lnTo>
                    <a:close/>
                    <a:moveTo>
                      <a:pt x="2408" y="399"/>
                    </a:moveTo>
                    <a:lnTo>
                      <a:pt x="2406" y="401"/>
                    </a:lnTo>
                    <a:lnTo>
                      <a:pt x="2404" y="401"/>
                    </a:lnTo>
                    <a:lnTo>
                      <a:pt x="2404" y="403"/>
                    </a:lnTo>
                    <a:lnTo>
                      <a:pt x="2404" y="404"/>
                    </a:lnTo>
                    <a:lnTo>
                      <a:pt x="2404" y="406"/>
                    </a:lnTo>
                    <a:lnTo>
                      <a:pt x="2403" y="406"/>
                    </a:lnTo>
                    <a:lnTo>
                      <a:pt x="2399" y="406"/>
                    </a:lnTo>
                    <a:lnTo>
                      <a:pt x="2395" y="406"/>
                    </a:lnTo>
                    <a:lnTo>
                      <a:pt x="2389" y="404"/>
                    </a:lnTo>
                    <a:lnTo>
                      <a:pt x="2387" y="403"/>
                    </a:lnTo>
                    <a:lnTo>
                      <a:pt x="2385" y="401"/>
                    </a:lnTo>
                    <a:lnTo>
                      <a:pt x="2383" y="401"/>
                    </a:lnTo>
                    <a:lnTo>
                      <a:pt x="2381" y="401"/>
                    </a:lnTo>
                    <a:lnTo>
                      <a:pt x="2381" y="399"/>
                    </a:lnTo>
                    <a:lnTo>
                      <a:pt x="2383" y="397"/>
                    </a:lnTo>
                    <a:lnTo>
                      <a:pt x="2385" y="395"/>
                    </a:lnTo>
                    <a:lnTo>
                      <a:pt x="2387" y="395"/>
                    </a:lnTo>
                    <a:lnTo>
                      <a:pt x="2389" y="393"/>
                    </a:lnTo>
                    <a:lnTo>
                      <a:pt x="2391" y="393"/>
                    </a:lnTo>
                    <a:lnTo>
                      <a:pt x="2393" y="395"/>
                    </a:lnTo>
                    <a:lnTo>
                      <a:pt x="2395" y="395"/>
                    </a:lnTo>
                    <a:lnTo>
                      <a:pt x="2397" y="395"/>
                    </a:lnTo>
                    <a:lnTo>
                      <a:pt x="2397" y="397"/>
                    </a:lnTo>
                    <a:lnTo>
                      <a:pt x="2399" y="397"/>
                    </a:lnTo>
                    <a:lnTo>
                      <a:pt x="2401" y="397"/>
                    </a:lnTo>
                    <a:lnTo>
                      <a:pt x="2403" y="397"/>
                    </a:lnTo>
                    <a:lnTo>
                      <a:pt x="2404" y="397"/>
                    </a:lnTo>
                    <a:lnTo>
                      <a:pt x="2406" y="397"/>
                    </a:lnTo>
                    <a:lnTo>
                      <a:pt x="2406" y="399"/>
                    </a:lnTo>
                    <a:lnTo>
                      <a:pt x="2408" y="399"/>
                    </a:lnTo>
                    <a:close/>
                    <a:moveTo>
                      <a:pt x="615" y="53"/>
                    </a:moveTo>
                    <a:lnTo>
                      <a:pt x="617" y="53"/>
                    </a:lnTo>
                    <a:lnTo>
                      <a:pt x="623" y="53"/>
                    </a:lnTo>
                    <a:lnTo>
                      <a:pt x="625" y="55"/>
                    </a:lnTo>
                    <a:lnTo>
                      <a:pt x="627" y="55"/>
                    </a:lnTo>
                    <a:lnTo>
                      <a:pt x="629" y="55"/>
                    </a:lnTo>
                    <a:lnTo>
                      <a:pt x="635" y="57"/>
                    </a:lnTo>
                    <a:lnTo>
                      <a:pt x="637" y="59"/>
                    </a:lnTo>
                    <a:lnTo>
                      <a:pt x="635" y="59"/>
                    </a:lnTo>
                    <a:lnTo>
                      <a:pt x="629" y="59"/>
                    </a:lnTo>
                    <a:lnTo>
                      <a:pt x="627" y="59"/>
                    </a:lnTo>
                    <a:lnTo>
                      <a:pt x="625" y="59"/>
                    </a:lnTo>
                    <a:lnTo>
                      <a:pt x="623" y="59"/>
                    </a:lnTo>
                    <a:lnTo>
                      <a:pt x="621" y="59"/>
                    </a:lnTo>
                    <a:lnTo>
                      <a:pt x="619" y="61"/>
                    </a:lnTo>
                    <a:lnTo>
                      <a:pt x="617" y="61"/>
                    </a:lnTo>
                    <a:lnTo>
                      <a:pt x="617" y="63"/>
                    </a:lnTo>
                    <a:lnTo>
                      <a:pt x="619" y="63"/>
                    </a:lnTo>
                    <a:lnTo>
                      <a:pt x="621" y="63"/>
                    </a:lnTo>
                    <a:lnTo>
                      <a:pt x="623" y="63"/>
                    </a:lnTo>
                    <a:lnTo>
                      <a:pt x="623" y="65"/>
                    </a:lnTo>
                    <a:lnTo>
                      <a:pt x="621" y="65"/>
                    </a:lnTo>
                    <a:lnTo>
                      <a:pt x="619" y="65"/>
                    </a:lnTo>
                    <a:lnTo>
                      <a:pt x="617" y="63"/>
                    </a:lnTo>
                    <a:lnTo>
                      <a:pt x="615" y="63"/>
                    </a:lnTo>
                    <a:lnTo>
                      <a:pt x="615" y="65"/>
                    </a:lnTo>
                    <a:lnTo>
                      <a:pt x="617" y="67"/>
                    </a:lnTo>
                    <a:lnTo>
                      <a:pt x="615" y="67"/>
                    </a:lnTo>
                    <a:lnTo>
                      <a:pt x="612" y="67"/>
                    </a:lnTo>
                    <a:lnTo>
                      <a:pt x="610" y="67"/>
                    </a:lnTo>
                    <a:lnTo>
                      <a:pt x="608" y="67"/>
                    </a:lnTo>
                    <a:lnTo>
                      <a:pt x="606" y="67"/>
                    </a:lnTo>
                    <a:lnTo>
                      <a:pt x="604" y="65"/>
                    </a:lnTo>
                    <a:lnTo>
                      <a:pt x="604" y="59"/>
                    </a:lnTo>
                    <a:lnTo>
                      <a:pt x="604" y="57"/>
                    </a:lnTo>
                    <a:lnTo>
                      <a:pt x="604" y="55"/>
                    </a:lnTo>
                    <a:lnTo>
                      <a:pt x="602" y="55"/>
                    </a:lnTo>
                    <a:lnTo>
                      <a:pt x="600" y="53"/>
                    </a:lnTo>
                    <a:lnTo>
                      <a:pt x="604" y="53"/>
                    </a:lnTo>
                    <a:lnTo>
                      <a:pt x="606" y="53"/>
                    </a:lnTo>
                    <a:lnTo>
                      <a:pt x="610" y="53"/>
                    </a:lnTo>
                    <a:lnTo>
                      <a:pt x="612" y="53"/>
                    </a:lnTo>
                    <a:lnTo>
                      <a:pt x="614" y="53"/>
                    </a:lnTo>
                    <a:lnTo>
                      <a:pt x="615" y="53"/>
                    </a:lnTo>
                    <a:close/>
                    <a:moveTo>
                      <a:pt x="563" y="30"/>
                    </a:moveTo>
                    <a:lnTo>
                      <a:pt x="567" y="30"/>
                    </a:lnTo>
                    <a:lnTo>
                      <a:pt x="571" y="32"/>
                    </a:lnTo>
                    <a:lnTo>
                      <a:pt x="573" y="32"/>
                    </a:lnTo>
                    <a:lnTo>
                      <a:pt x="575" y="34"/>
                    </a:lnTo>
                    <a:lnTo>
                      <a:pt x="577" y="34"/>
                    </a:lnTo>
                    <a:lnTo>
                      <a:pt x="579" y="34"/>
                    </a:lnTo>
                    <a:lnTo>
                      <a:pt x="581" y="34"/>
                    </a:lnTo>
                    <a:lnTo>
                      <a:pt x="584" y="32"/>
                    </a:lnTo>
                    <a:lnTo>
                      <a:pt x="586" y="32"/>
                    </a:lnTo>
                    <a:lnTo>
                      <a:pt x="590" y="34"/>
                    </a:lnTo>
                    <a:lnTo>
                      <a:pt x="592" y="34"/>
                    </a:lnTo>
                    <a:lnTo>
                      <a:pt x="594" y="34"/>
                    </a:lnTo>
                    <a:lnTo>
                      <a:pt x="594" y="35"/>
                    </a:lnTo>
                    <a:lnTo>
                      <a:pt x="596" y="37"/>
                    </a:lnTo>
                    <a:lnTo>
                      <a:pt x="598" y="37"/>
                    </a:lnTo>
                    <a:lnTo>
                      <a:pt x="600" y="37"/>
                    </a:lnTo>
                    <a:lnTo>
                      <a:pt x="602" y="37"/>
                    </a:lnTo>
                    <a:lnTo>
                      <a:pt x="604" y="39"/>
                    </a:lnTo>
                    <a:lnTo>
                      <a:pt x="606" y="39"/>
                    </a:lnTo>
                    <a:lnTo>
                      <a:pt x="608" y="39"/>
                    </a:lnTo>
                    <a:lnTo>
                      <a:pt x="610" y="39"/>
                    </a:lnTo>
                    <a:lnTo>
                      <a:pt x="612" y="41"/>
                    </a:lnTo>
                    <a:lnTo>
                      <a:pt x="610" y="43"/>
                    </a:lnTo>
                    <a:lnTo>
                      <a:pt x="608" y="43"/>
                    </a:lnTo>
                    <a:lnTo>
                      <a:pt x="606" y="43"/>
                    </a:lnTo>
                    <a:lnTo>
                      <a:pt x="604" y="45"/>
                    </a:lnTo>
                    <a:lnTo>
                      <a:pt x="602" y="45"/>
                    </a:lnTo>
                    <a:lnTo>
                      <a:pt x="600" y="45"/>
                    </a:lnTo>
                    <a:lnTo>
                      <a:pt x="600" y="43"/>
                    </a:lnTo>
                    <a:lnTo>
                      <a:pt x="598" y="43"/>
                    </a:lnTo>
                    <a:lnTo>
                      <a:pt x="594" y="41"/>
                    </a:lnTo>
                    <a:lnTo>
                      <a:pt x="592" y="41"/>
                    </a:lnTo>
                    <a:lnTo>
                      <a:pt x="588" y="39"/>
                    </a:lnTo>
                    <a:lnTo>
                      <a:pt x="586" y="39"/>
                    </a:lnTo>
                    <a:lnTo>
                      <a:pt x="584" y="39"/>
                    </a:lnTo>
                    <a:lnTo>
                      <a:pt x="581" y="39"/>
                    </a:lnTo>
                    <a:lnTo>
                      <a:pt x="581" y="37"/>
                    </a:lnTo>
                    <a:lnTo>
                      <a:pt x="579" y="37"/>
                    </a:lnTo>
                    <a:lnTo>
                      <a:pt x="577" y="37"/>
                    </a:lnTo>
                    <a:lnTo>
                      <a:pt x="575" y="37"/>
                    </a:lnTo>
                    <a:lnTo>
                      <a:pt x="575" y="35"/>
                    </a:lnTo>
                    <a:lnTo>
                      <a:pt x="573" y="35"/>
                    </a:lnTo>
                    <a:lnTo>
                      <a:pt x="571" y="35"/>
                    </a:lnTo>
                    <a:lnTo>
                      <a:pt x="569" y="35"/>
                    </a:lnTo>
                    <a:lnTo>
                      <a:pt x="567" y="35"/>
                    </a:lnTo>
                    <a:lnTo>
                      <a:pt x="567" y="34"/>
                    </a:lnTo>
                    <a:lnTo>
                      <a:pt x="565" y="34"/>
                    </a:lnTo>
                    <a:lnTo>
                      <a:pt x="563" y="34"/>
                    </a:lnTo>
                    <a:lnTo>
                      <a:pt x="561" y="34"/>
                    </a:lnTo>
                    <a:lnTo>
                      <a:pt x="559" y="34"/>
                    </a:lnTo>
                    <a:lnTo>
                      <a:pt x="559" y="32"/>
                    </a:lnTo>
                    <a:lnTo>
                      <a:pt x="561" y="30"/>
                    </a:lnTo>
                    <a:lnTo>
                      <a:pt x="563" y="30"/>
                    </a:lnTo>
                    <a:close/>
                    <a:moveTo>
                      <a:pt x="602" y="59"/>
                    </a:moveTo>
                    <a:lnTo>
                      <a:pt x="602" y="61"/>
                    </a:lnTo>
                    <a:lnTo>
                      <a:pt x="602" y="63"/>
                    </a:lnTo>
                    <a:lnTo>
                      <a:pt x="602" y="65"/>
                    </a:lnTo>
                    <a:lnTo>
                      <a:pt x="602" y="67"/>
                    </a:lnTo>
                    <a:lnTo>
                      <a:pt x="602" y="68"/>
                    </a:lnTo>
                    <a:lnTo>
                      <a:pt x="600" y="68"/>
                    </a:lnTo>
                    <a:lnTo>
                      <a:pt x="596" y="68"/>
                    </a:lnTo>
                    <a:lnTo>
                      <a:pt x="594" y="68"/>
                    </a:lnTo>
                    <a:lnTo>
                      <a:pt x="592" y="68"/>
                    </a:lnTo>
                    <a:lnTo>
                      <a:pt x="588" y="68"/>
                    </a:lnTo>
                    <a:lnTo>
                      <a:pt x="586" y="68"/>
                    </a:lnTo>
                    <a:lnTo>
                      <a:pt x="584" y="68"/>
                    </a:lnTo>
                    <a:lnTo>
                      <a:pt x="582" y="68"/>
                    </a:lnTo>
                    <a:lnTo>
                      <a:pt x="579" y="67"/>
                    </a:lnTo>
                    <a:lnTo>
                      <a:pt x="581" y="67"/>
                    </a:lnTo>
                    <a:lnTo>
                      <a:pt x="582" y="67"/>
                    </a:lnTo>
                    <a:lnTo>
                      <a:pt x="584" y="65"/>
                    </a:lnTo>
                    <a:lnTo>
                      <a:pt x="584" y="63"/>
                    </a:lnTo>
                    <a:lnTo>
                      <a:pt x="582" y="61"/>
                    </a:lnTo>
                    <a:lnTo>
                      <a:pt x="584" y="59"/>
                    </a:lnTo>
                    <a:lnTo>
                      <a:pt x="586" y="59"/>
                    </a:lnTo>
                    <a:lnTo>
                      <a:pt x="588" y="59"/>
                    </a:lnTo>
                    <a:lnTo>
                      <a:pt x="592" y="59"/>
                    </a:lnTo>
                    <a:lnTo>
                      <a:pt x="596" y="59"/>
                    </a:lnTo>
                    <a:lnTo>
                      <a:pt x="596" y="57"/>
                    </a:lnTo>
                    <a:lnTo>
                      <a:pt x="598" y="57"/>
                    </a:lnTo>
                    <a:lnTo>
                      <a:pt x="600" y="57"/>
                    </a:lnTo>
                    <a:lnTo>
                      <a:pt x="602" y="59"/>
                    </a:lnTo>
                    <a:close/>
                    <a:moveTo>
                      <a:pt x="934" y="327"/>
                    </a:moveTo>
                    <a:lnTo>
                      <a:pt x="930" y="327"/>
                    </a:lnTo>
                    <a:lnTo>
                      <a:pt x="928" y="327"/>
                    </a:lnTo>
                    <a:lnTo>
                      <a:pt x="924" y="327"/>
                    </a:lnTo>
                    <a:lnTo>
                      <a:pt x="922" y="327"/>
                    </a:lnTo>
                    <a:lnTo>
                      <a:pt x="920" y="327"/>
                    </a:lnTo>
                    <a:lnTo>
                      <a:pt x="919" y="327"/>
                    </a:lnTo>
                    <a:lnTo>
                      <a:pt x="919" y="325"/>
                    </a:lnTo>
                    <a:lnTo>
                      <a:pt x="920" y="325"/>
                    </a:lnTo>
                    <a:lnTo>
                      <a:pt x="920" y="323"/>
                    </a:lnTo>
                    <a:lnTo>
                      <a:pt x="922" y="323"/>
                    </a:lnTo>
                    <a:lnTo>
                      <a:pt x="924" y="323"/>
                    </a:lnTo>
                    <a:lnTo>
                      <a:pt x="924" y="321"/>
                    </a:lnTo>
                    <a:lnTo>
                      <a:pt x="926" y="321"/>
                    </a:lnTo>
                    <a:lnTo>
                      <a:pt x="926" y="319"/>
                    </a:lnTo>
                    <a:lnTo>
                      <a:pt x="928" y="319"/>
                    </a:lnTo>
                    <a:lnTo>
                      <a:pt x="930" y="317"/>
                    </a:lnTo>
                    <a:lnTo>
                      <a:pt x="932" y="317"/>
                    </a:lnTo>
                    <a:lnTo>
                      <a:pt x="934" y="317"/>
                    </a:lnTo>
                    <a:lnTo>
                      <a:pt x="936" y="317"/>
                    </a:lnTo>
                    <a:lnTo>
                      <a:pt x="940" y="317"/>
                    </a:lnTo>
                    <a:lnTo>
                      <a:pt x="942" y="319"/>
                    </a:lnTo>
                    <a:lnTo>
                      <a:pt x="944" y="319"/>
                    </a:lnTo>
                    <a:lnTo>
                      <a:pt x="944" y="321"/>
                    </a:lnTo>
                    <a:lnTo>
                      <a:pt x="940" y="323"/>
                    </a:lnTo>
                    <a:lnTo>
                      <a:pt x="938" y="323"/>
                    </a:lnTo>
                    <a:lnTo>
                      <a:pt x="936" y="325"/>
                    </a:lnTo>
                    <a:lnTo>
                      <a:pt x="934" y="327"/>
                    </a:lnTo>
                    <a:close/>
                    <a:moveTo>
                      <a:pt x="2331" y="680"/>
                    </a:moveTo>
                    <a:lnTo>
                      <a:pt x="2331" y="682"/>
                    </a:lnTo>
                    <a:lnTo>
                      <a:pt x="2329" y="682"/>
                    </a:lnTo>
                    <a:lnTo>
                      <a:pt x="2327" y="682"/>
                    </a:lnTo>
                    <a:lnTo>
                      <a:pt x="2325" y="684"/>
                    </a:lnTo>
                    <a:lnTo>
                      <a:pt x="2323" y="684"/>
                    </a:lnTo>
                    <a:lnTo>
                      <a:pt x="2321" y="684"/>
                    </a:lnTo>
                    <a:lnTo>
                      <a:pt x="2319" y="686"/>
                    </a:lnTo>
                    <a:lnTo>
                      <a:pt x="2315" y="688"/>
                    </a:lnTo>
                    <a:lnTo>
                      <a:pt x="2313" y="690"/>
                    </a:lnTo>
                    <a:lnTo>
                      <a:pt x="2311" y="692"/>
                    </a:lnTo>
                    <a:lnTo>
                      <a:pt x="2311" y="690"/>
                    </a:lnTo>
                    <a:lnTo>
                      <a:pt x="2309" y="690"/>
                    </a:lnTo>
                    <a:lnTo>
                      <a:pt x="2311" y="690"/>
                    </a:lnTo>
                    <a:lnTo>
                      <a:pt x="2313" y="688"/>
                    </a:lnTo>
                    <a:lnTo>
                      <a:pt x="2315" y="686"/>
                    </a:lnTo>
                    <a:lnTo>
                      <a:pt x="2315" y="684"/>
                    </a:lnTo>
                    <a:lnTo>
                      <a:pt x="2315" y="682"/>
                    </a:lnTo>
                    <a:lnTo>
                      <a:pt x="2317" y="682"/>
                    </a:lnTo>
                    <a:lnTo>
                      <a:pt x="2317" y="680"/>
                    </a:lnTo>
                    <a:lnTo>
                      <a:pt x="2315" y="680"/>
                    </a:lnTo>
                    <a:lnTo>
                      <a:pt x="2317" y="678"/>
                    </a:lnTo>
                    <a:lnTo>
                      <a:pt x="2319" y="678"/>
                    </a:lnTo>
                    <a:lnTo>
                      <a:pt x="2321" y="678"/>
                    </a:lnTo>
                    <a:lnTo>
                      <a:pt x="2323" y="678"/>
                    </a:lnTo>
                    <a:lnTo>
                      <a:pt x="2327" y="676"/>
                    </a:lnTo>
                    <a:lnTo>
                      <a:pt x="2327" y="674"/>
                    </a:lnTo>
                    <a:lnTo>
                      <a:pt x="2329" y="674"/>
                    </a:lnTo>
                    <a:lnTo>
                      <a:pt x="2331" y="678"/>
                    </a:lnTo>
                    <a:lnTo>
                      <a:pt x="2331" y="680"/>
                    </a:lnTo>
                    <a:close/>
                    <a:moveTo>
                      <a:pt x="1950" y="274"/>
                    </a:moveTo>
                    <a:lnTo>
                      <a:pt x="1948" y="274"/>
                    </a:lnTo>
                    <a:lnTo>
                      <a:pt x="1944" y="276"/>
                    </a:lnTo>
                    <a:lnTo>
                      <a:pt x="1942" y="276"/>
                    </a:lnTo>
                    <a:lnTo>
                      <a:pt x="1940" y="276"/>
                    </a:lnTo>
                    <a:lnTo>
                      <a:pt x="1938" y="276"/>
                    </a:lnTo>
                    <a:lnTo>
                      <a:pt x="1938" y="274"/>
                    </a:lnTo>
                    <a:lnTo>
                      <a:pt x="1936" y="272"/>
                    </a:lnTo>
                    <a:lnTo>
                      <a:pt x="1936" y="270"/>
                    </a:lnTo>
                    <a:lnTo>
                      <a:pt x="1936" y="269"/>
                    </a:lnTo>
                    <a:lnTo>
                      <a:pt x="1938" y="267"/>
                    </a:lnTo>
                    <a:lnTo>
                      <a:pt x="1940" y="267"/>
                    </a:lnTo>
                    <a:lnTo>
                      <a:pt x="1940" y="265"/>
                    </a:lnTo>
                    <a:lnTo>
                      <a:pt x="1942" y="265"/>
                    </a:lnTo>
                    <a:lnTo>
                      <a:pt x="1944" y="265"/>
                    </a:lnTo>
                    <a:lnTo>
                      <a:pt x="1946" y="265"/>
                    </a:lnTo>
                    <a:lnTo>
                      <a:pt x="1948" y="265"/>
                    </a:lnTo>
                    <a:lnTo>
                      <a:pt x="1950" y="267"/>
                    </a:lnTo>
                    <a:lnTo>
                      <a:pt x="1952" y="267"/>
                    </a:lnTo>
                    <a:lnTo>
                      <a:pt x="1952" y="269"/>
                    </a:lnTo>
                    <a:lnTo>
                      <a:pt x="1952" y="272"/>
                    </a:lnTo>
                    <a:lnTo>
                      <a:pt x="1952" y="274"/>
                    </a:lnTo>
                    <a:lnTo>
                      <a:pt x="1950" y="274"/>
                    </a:lnTo>
                    <a:close/>
                    <a:moveTo>
                      <a:pt x="2189" y="876"/>
                    </a:moveTo>
                    <a:lnTo>
                      <a:pt x="2187" y="876"/>
                    </a:lnTo>
                    <a:lnTo>
                      <a:pt x="2185" y="876"/>
                    </a:lnTo>
                    <a:lnTo>
                      <a:pt x="2183" y="876"/>
                    </a:lnTo>
                    <a:lnTo>
                      <a:pt x="2183" y="878"/>
                    </a:lnTo>
                    <a:lnTo>
                      <a:pt x="2181" y="878"/>
                    </a:lnTo>
                    <a:lnTo>
                      <a:pt x="2179" y="878"/>
                    </a:lnTo>
                    <a:lnTo>
                      <a:pt x="2179" y="875"/>
                    </a:lnTo>
                    <a:lnTo>
                      <a:pt x="2181" y="873"/>
                    </a:lnTo>
                    <a:lnTo>
                      <a:pt x="2183" y="873"/>
                    </a:lnTo>
                    <a:lnTo>
                      <a:pt x="2185" y="873"/>
                    </a:lnTo>
                    <a:lnTo>
                      <a:pt x="2187" y="873"/>
                    </a:lnTo>
                    <a:lnTo>
                      <a:pt x="2187" y="871"/>
                    </a:lnTo>
                    <a:lnTo>
                      <a:pt x="2189" y="867"/>
                    </a:lnTo>
                    <a:lnTo>
                      <a:pt x="2189" y="865"/>
                    </a:lnTo>
                    <a:lnTo>
                      <a:pt x="2191" y="865"/>
                    </a:lnTo>
                    <a:lnTo>
                      <a:pt x="2193" y="865"/>
                    </a:lnTo>
                    <a:lnTo>
                      <a:pt x="2193" y="863"/>
                    </a:lnTo>
                    <a:lnTo>
                      <a:pt x="2193" y="865"/>
                    </a:lnTo>
                    <a:lnTo>
                      <a:pt x="2195" y="869"/>
                    </a:lnTo>
                    <a:lnTo>
                      <a:pt x="2189" y="875"/>
                    </a:lnTo>
                    <a:lnTo>
                      <a:pt x="2189" y="876"/>
                    </a:lnTo>
                    <a:close/>
                    <a:moveTo>
                      <a:pt x="1901" y="774"/>
                    </a:moveTo>
                    <a:lnTo>
                      <a:pt x="1901" y="775"/>
                    </a:lnTo>
                    <a:lnTo>
                      <a:pt x="1901" y="777"/>
                    </a:lnTo>
                    <a:lnTo>
                      <a:pt x="1899" y="779"/>
                    </a:lnTo>
                    <a:lnTo>
                      <a:pt x="1897" y="779"/>
                    </a:lnTo>
                    <a:lnTo>
                      <a:pt x="1897" y="781"/>
                    </a:lnTo>
                    <a:lnTo>
                      <a:pt x="1896" y="779"/>
                    </a:lnTo>
                    <a:lnTo>
                      <a:pt x="1894" y="775"/>
                    </a:lnTo>
                    <a:lnTo>
                      <a:pt x="1892" y="775"/>
                    </a:lnTo>
                    <a:lnTo>
                      <a:pt x="1890" y="777"/>
                    </a:lnTo>
                    <a:lnTo>
                      <a:pt x="1890" y="775"/>
                    </a:lnTo>
                    <a:lnTo>
                      <a:pt x="1890" y="774"/>
                    </a:lnTo>
                    <a:lnTo>
                      <a:pt x="1892" y="772"/>
                    </a:lnTo>
                    <a:lnTo>
                      <a:pt x="1894" y="772"/>
                    </a:lnTo>
                    <a:lnTo>
                      <a:pt x="1894" y="770"/>
                    </a:lnTo>
                    <a:lnTo>
                      <a:pt x="1896" y="768"/>
                    </a:lnTo>
                    <a:lnTo>
                      <a:pt x="1897" y="768"/>
                    </a:lnTo>
                    <a:lnTo>
                      <a:pt x="1899" y="770"/>
                    </a:lnTo>
                    <a:lnTo>
                      <a:pt x="1903" y="770"/>
                    </a:lnTo>
                    <a:lnTo>
                      <a:pt x="1905" y="772"/>
                    </a:lnTo>
                    <a:lnTo>
                      <a:pt x="1903" y="772"/>
                    </a:lnTo>
                    <a:lnTo>
                      <a:pt x="1903" y="774"/>
                    </a:lnTo>
                    <a:lnTo>
                      <a:pt x="1901" y="774"/>
                    </a:lnTo>
                    <a:close/>
                    <a:moveTo>
                      <a:pt x="608" y="22"/>
                    </a:moveTo>
                    <a:lnTo>
                      <a:pt x="610" y="22"/>
                    </a:lnTo>
                    <a:lnTo>
                      <a:pt x="612" y="22"/>
                    </a:lnTo>
                    <a:lnTo>
                      <a:pt x="614" y="22"/>
                    </a:lnTo>
                    <a:lnTo>
                      <a:pt x="615" y="22"/>
                    </a:lnTo>
                    <a:lnTo>
                      <a:pt x="614" y="22"/>
                    </a:lnTo>
                    <a:lnTo>
                      <a:pt x="614" y="24"/>
                    </a:lnTo>
                    <a:lnTo>
                      <a:pt x="612" y="24"/>
                    </a:lnTo>
                    <a:lnTo>
                      <a:pt x="610" y="24"/>
                    </a:lnTo>
                    <a:lnTo>
                      <a:pt x="608" y="24"/>
                    </a:lnTo>
                    <a:lnTo>
                      <a:pt x="606" y="24"/>
                    </a:lnTo>
                    <a:lnTo>
                      <a:pt x="602" y="24"/>
                    </a:lnTo>
                    <a:lnTo>
                      <a:pt x="598" y="26"/>
                    </a:lnTo>
                    <a:lnTo>
                      <a:pt x="596" y="26"/>
                    </a:lnTo>
                    <a:lnTo>
                      <a:pt x="594" y="26"/>
                    </a:lnTo>
                    <a:lnTo>
                      <a:pt x="594" y="28"/>
                    </a:lnTo>
                    <a:lnTo>
                      <a:pt x="592" y="28"/>
                    </a:lnTo>
                    <a:lnTo>
                      <a:pt x="590" y="28"/>
                    </a:lnTo>
                    <a:lnTo>
                      <a:pt x="590" y="26"/>
                    </a:lnTo>
                    <a:lnTo>
                      <a:pt x="588" y="26"/>
                    </a:lnTo>
                    <a:lnTo>
                      <a:pt x="586" y="26"/>
                    </a:lnTo>
                    <a:lnTo>
                      <a:pt x="584" y="26"/>
                    </a:lnTo>
                    <a:lnTo>
                      <a:pt x="582" y="26"/>
                    </a:lnTo>
                    <a:lnTo>
                      <a:pt x="579" y="26"/>
                    </a:lnTo>
                    <a:lnTo>
                      <a:pt x="577" y="26"/>
                    </a:lnTo>
                    <a:lnTo>
                      <a:pt x="577" y="24"/>
                    </a:lnTo>
                    <a:lnTo>
                      <a:pt x="579" y="24"/>
                    </a:lnTo>
                    <a:lnTo>
                      <a:pt x="577" y="24"/>
                    </a:lnTo>
                    <a:lnTo>
                      <a:pt x="575" y="24"/>
                    </a:lnTo>
                    <a:lnTo>
                      <a:pt x="575" y="22"/>
                    </a:lnTo>
                    <a:lnTo>
                      <a:pt x="577" y="22"/>
                    </a:lnTo>
                    <a:lnTo>
                      <a:pt x="582" y="22"/>
                    </a:lnTo>
                    <a:lnTo>
                      <a:pt x="586" y="22"/>
                    </a:lnTo>
                    <a:lnTo>
                      <a:pt x="588" y="24"/>
                    </a:lnTo>
                    <a:lnTo>
                      <a:pt x="592" y="24"/>
                    </a:lnTo>
                    <a:lnTo>
                      <a:pt x="594" y="24"/>
                    </a:lnTo>
                    <a:lnTo>
                      <a:pt x="592" y="22"/>
                    </a:lnTo>
                    <a:lnTo>
                      <a:pt x="590" y="22"/>
                    </a:lnTo>
                    <a:lnTo>
                      <a:pt x="590" y="20"/>
                    </a:lnTo>
                    <a:lnTo>
                      <a:pt x="590" y="18"/>
                    </a:lnTo>
                    <a:lnTo>
                      <a:pt x="594" y="18"/>
                    </a:lnTo>
                    <a:lnTo>
                      <a:pt x="596" y="18"/>
                    </a:lnTo>
                    <a:lnTo>
                      <a:pt x="600" y="20"/>
                    </a:lnTo>
                    <a:lnTo>
                      <a:pt x="602" y="20"/>
                    </a:lnTo>
                    <a:lnTo>
                      <a:pt x="604" y="20"/>
                    </a:lnTo>
                    <a:lnTo>
                      <a:pt x="608" y="22"/>
                    </a:lnTo>
                    <a:close/>
                    <a:moveTo>
                      <a:pt x="963" y="313"/>
                    </a:moveTo>
                    <a:lnTo>
                      <a:pt x="961" y="315"/>
                    </a:lnTo>
                    <a:lnTo>
                      <a:pt x="959" y="315"/>
                    </a:lnTo>
                    <a:lnTo>
                      <a:pt x="959" y="313"/>
                    </a:lnTo>
                    <a:lnTo>
                      <a:pt x="957" y="313"/>
                    </a:lnTo>
                    <a:lnTo>
                      <a:pt x="955" y="313"/>
                    </a:lnTo>
                    <a:lnTo>
                      <a:pt x="953" y="313"/>
                    </a:lnTo>
                    <a:lnTo>
                      <a:pt x="952" y="313"/>
                    </a:lnTo>
                    <a:lnTo>
                      <a:pt x="948" y="311"/>
                    </a:lnTo>
                    <a:lnTo>
                      <a:pt x="948" y="309"/>
                    </a:lnTo>
                    <a:lnTo>
                      <a:pt x="948" y="307"/>
                    </a:lnTo>
                    <a:lnTo>
                      <a:pt x="952" y="307"/>
                    </a:lnTo>
                    <a:lnTo>
                      <a:pt x="952" y="305"/>
                    </a:lnTo>
                    <a:lnTo>
                      <a:pt x="953" y="305"/>
                    </a:lnTo>
                    <a:lnTo>
                      <a:pt x="953" y="303"/>
                    </a:lnTo>
                    <a:lnTo>
                      <a:pt x="955" y="303"/>
                    </a:lnTo>
                    <a:lnTo>
                      <a:pt x="955" y="302"/>
                    </a:lnTo>
                    <a:lnTo>
                      <a:pt x="957" y="302"/>
                    </a:lnTo>
                    <a:lnTo>
                      <a:pt x="959" y="303"/>
                    </a:lnTo>
                    <a:lnTo>
                      <a:pt x="959" y="305"/>
                    </a:lnTo>
                    <a:lnTo>
                      <a:pt x="963" y="307"/>
                    </a:lnTo>
                    <a:lnTo>
                      <a:pt x="961" y="309"/>
                    </a:lnTo>
                    <a:lnTo>
                      <a:pt x="963" y="311"/>
                    </a:lnTo>
                    <a:lnTo>
                      <a:pt x="963" y="313"/>
                    </a:lnTo>
                    <a:close/>
                    <a:moveTo>
                      <a:pt x="546" y="61"/>
                    </a:moveTo>
                    <a:lnTo>
                      <a:pt x="548" y="61"/>
                    </a:lnTo>
                    <a:lnTo>
                      <a:pt x="549" y="61"/>
                    </a:lnTo>
                    <a:lnTo>
                      <a:pt x="549" y="63"/>
                    </a:lnTo>
                    <a:lnTo>
                      <a:pt x="548" y="63"/>
                    </a:lnTo>
                    <a:lnTo>
                      <a:pt x="546" y="63"/>
                    </a:lnTo>
                    <a:lnTo>
                      <a:pt x="544" y="63"/>
                    </a:lnTo>
                    <a:lnTo>
                      <a:pt x="544" y="65"/>
                    </a:lnTo>
                    <a:lnTo>
                      <a:pt x="542" y="65"/>
                    </a:lnTo>
                    <a:lnTo>
                      <a:pt x="538" y="65"/>
                    </a:lnTo>
                    <a:lnTo>
                      <a:pt x="534" y="65"/>
                    </a:lnTo>
                    <a:lnTo>
                      <a:pt x="532" y="65"/>
                    </a:lnTo>
                    <a:lnTo>
                      <a:pt x="530" y="65"/>
                    </a:lnTo>
                    <a:lnTo>
                      <a:pt x="528" y="63"/>
                    </a:lnTo>
                    <a:lnTo>
                      <a:pt x="524" y="63"/>
                    </a:lnTo>
                    <a:lnTo>
                      <a:pt x="522" y="61"/>
                    </a:lnTo>
                    <a:lnTo>
                      <a:pt x="524" y="61"/>
                    </a:lnTo>
                    <a:lnTo>
                      <a:pt x="526" y="61"/>
                    </a:lnTo>
                    <a:lnTo>
                      <a:pt x="528" y="61"/>
                    </a:lnTo>
                    <a:lnTo>
                      <a:pt x="530" y="61"/>
                    </a:lnTo>
                    <a:lnTo>
                      <a:pt x="530" y="59"/>
                    </a:lnTo>
                    <a:lnTo>
                      <a:pt x="532" y="57"/>
                    </a:lnTo>
                    <a:lnTo>
                      <a:pt x="534" y="57"/>
                    </a:lnTo>
                    <a:lnTo>
                      <a:pt x="534" y="55"/>
                    </a:lnTo>
                    <a:lnTo>
                      <a:pt x="538" y="55"/>
                    </a:lnTo>
                    <a:lnTo>
                      <a:pt x="540" y="55"/>
                    </a:lnTo>
                    <a:lnTo>
                      <a:pt x="542" y="55"/>
                    </a:lnTo>
                    <a:lnTo>
                      <a:pt x="542" y="57"/>
                    </a:lnTo>
                    <a:lnTo>
                      <a:pt x="542" y="59"/>
                    </a:lnTo>
                    <a:lnTo>
                      <a:pt x="544" y="59"/>
                    </a:lnTo>
                    <a:lnTo>
                      <a:pt x="546" y="61"/>
                    </a:lnTo>
                    <a:close/>
                    <a:moveTo>
                      <a:pt x="1152" y="32"/>
                    </a:moveTo>
                    <a:lnTo>
                      <a:pt x="1150" y="32"/>
                    </a:lnTo>
                    <a:lnTo>
                      <a:pt x="1148" y="32"/>
                    </a:lnTo>
                    <a:lnTo>
                      <a:pt x="1146" y="32"/>
                    </a:lnTo>
                    <a:lnTo>
                      <a:pt x="1144" y="32"/>
                    </a:lnTo>
                    <a:lnTo>
                      <a:pt x="1142" y="32"/>
                    </a:lnTo>
                    <a:lnTo>
                      <a:pt x="1132" y="30"/>
                    </a:lnTo>
                    <a:lnTo>
                      <a:pt x="1130" y="30"/>
                    </a:lnTo>
                    <a:lnTo>
                      <a:pt x="1128" y="30"/>
                    </a:lnTo>
                    <a:lnTo>
                      <a:pt x="1128" y="28"/>
                    </a:lnTo>
                    <a:lnTo>
                      <a:pt x="1132" y="26"/>
                    </a:lnTo>
                    <a:lnTo>
                      <a:pt x="1134" y="26"/>
                    </a:lnTo>
                    <a:lnTo>
                      <a:pt x="1138" y="26"/>
                    </a:lnTo>
                    <a:lnTo>
                      <a:pt x="1140" y="26"/>
                    </a:lnTo>
                    <a:lnTo>
                      <a:pt x="1146" y="26"/>
                    </a:lnTo>
                    <a:lnTo>
                      <a:pt x="1148" y="26"/>
                    </a:lnTo>
                    <a:lnTo>
                      <a:pt x="1152" y="26"/>
                    </a:lnTo>
                    <a:lnTo>
                      <a:pt x="1154" y="26"/>
                    </a:lnTo>
                    <a:lnTo>
                      <a:pt x="1155" y="28"/>
                    </a:lnTo>
                    <a:lnTo>
                      <a:pt x="1155" y="30"/>
                    </a:lnTo>
                    <a:lnTo>
                      <a:pt x="1154" y="30"/>
                    </a:lnTo>
                    <a:lnTo>
                      <a:pt x="1152" y="30"/>
                    </a:lnTo>
                    <a:lnTo>
                      <a:pt x="1152" y="32"/>
                    </a:lnTo>
                    <a:close/>
                    <a:moveTo>
                      <a:pt x="664" y="37"/>
                    </a:moveTo>
                    <a:lnTo>
                      <a:pt x="662" y="37"/>
                    </a:lnTo>
                    <a:lnTo>
                      <a:pt x="656" y="35"/>
                    </a:lnTo>
                    <a:lnTo>
                      <a:pt x="654" y="35"/>
                    </a:lnTo>
                    <a:lnTo>
                      <a:pt x="649" y="34"/>
                    </a:lnTo>
                    <a:lnTo>
                      <a:pt x="650" y="34"/>
                    </a:lnTo>
                    <a:lnTo>
                      <a:pt x="652" y="34"/>
                    </a:lnTo>
                    <a:lnTo>
                      <a:pt x="654" y="32"/>
                    </a:lnTo>
                    <a:lnTo>
                      <a:pt x="658" y="30"/>
                    </a:lnTo>
                    <a:lnTo>
                      <a:pt x="660" y="30"/>
                    </a:lnTo>
                    <a:lnTo>
                      <a:pt x="666" y="30"/>
                    </a:lnTo>
                    <a:lnTo>
                      <a:pt x="668" y="30"/>
                    </a:lnTo>
                    <a:lnTo>
                      <a:pt x="670" y="30"/>
                    </a:lnTo>
                    <a:lnTo>
                      <a:pt x="672" y="30"/>
                    </a:lnTo>
                    <a:lnTo>
                      <a:pt x="674" y="30"/>
                    </a:lnTo>
                    <a:lnTo>
                      <a:pt x="676" y="30"/>
                    </a:lnTo>
                    <a:lnTo>
                      <a:pt x="674" y="32"/>
                    </a:lnTo>
                    <a:lnTo>
                      <a:pt x="670" y="34"/>
                    </a:lnTo>
                    <a:lnTo>
                      <a:pt x="666" y="35"/>
                    </a:lnTo>
                    <a:lnTo>
                      <a:pt x="666" y="37"/>
                    </a:lnTo>
                    <a:lnTo>
                      <a:pt x="664" y="37"/>
                    </a:lnTo>
                    <a:close/>
                    <a:moveTo>
                      <a:pt x="588" y="30"/>
                    </a:moveTo>
                    <a:lnTo>
                      <a:pt x="590" y="30"/>
                    </a:lnTo>
                    <a:lnTo>
                      <a:pt x="594" y="30"/>
                    </a:lnTo>
                    <a:lnTo>
                      <a:pt x="596" y="30"/>
                    </a:lnTo>
                    <a:lnTo>
                      <a:pt x="598" y="30"/>
                    </a:lnTo>
                    <a:lnTo>
                      <a:pt x="598" y="32"/>
                    </a:lnTo>
                    <a:lnTo>
                      <a:pt x="600" y="32"/>
                    </a:lnTo>
                    <a:lnTo>
                      <a:pt x="602" y="32"/>
                    </a:lnTo>
                    <a:lnTo>
                      <a:pt x="604" y="32"/>
                    </a:lnTo>
                    <a:lnTo>
                      <a:pt x="608" y="32"/>
                    </a:lnTo>
                    <a:lnTo>
                      <a:pt x="612" y="34"/>
                    </a:lnTo>
                    <a:lnTo>
                      <a:pt x="612" y="35"/>
                    </a:lnTo>
                    <a:lnTo>
                      <a:pt x="614" y="35"/>
                    </a:lnTo>
                    <a:lnTo>
                      <a:pt x="615" y="35"/>
                    </a:lnTo>
                    <a:lnTo>
                      <a:pt x="617" y="35"/>
                    </a:lnTo>
                    <a:lnTo>
                      <a:pt x="619" y="35"/>
                    </a:lnTo>
                    <a:lnTo>
                      <a:pt x="621" y="35"/>
                    </a:lnTo>
                    <a:lnTo>
                      <a:pt x="621" y="37"/>
                    </a:lnTo>
                    <a:lnTo>
                      <a:pt x="619" y="37"/>
                    </a:lnTo>
                    <a:lnTo>
                      <a:pt x="617" y="37"/>
                    </a:lnTo>
                    <a:lnTo>
                      <a:pt x="614" y="39"/>
                    </a:lnTo>
                    <a:lnTo>
                      <a:pt x="612" y="39"/>
                    </a:lnTo>
                    <a:lnTo>
                      <a:pt x="610" y="39"/>
                    </a:lnTo>
                    <a:lnTo>
                      <a:pt x="606" y="37"/>
                    </a:lnTo>
                    <a:lnTo>
                      <a:pt x="604" y="37"/>
                    </a:lnTo>
                    <a:lnTo>
                      <a:pt x="604" y="35"/>
                    </a:lnTo>
                    <a:lnTo>
                      <a:pt x="602" y="35"/>
                    </a:lnTo>
                    <a:lnTo>
                      <a:pt x="600" y="35"/>
                    </a:lnTo>
                    <a:lnTo>
                      <a:pt x="598" y="34"/>
                    </a:lnTo>
                    <a:lnTo>
                      <a:pt x="596" y="34"/>
                    </a:lnTo>
                    <a:lnTo>
                      <a:pt x="594" y="32"/>
                    </a:lnTo>
                    <a:lnTo>
                      <a:pt x="590" y="32"/>
                    </a:lnTo>
                    <a:lnTo>
                      <a:pt x="586" y="30"/>
                    </a:lnTo>
                    <a:lnTo>
                      <a:pt x="588" y="30"/>
                    </a:lnTo>
                    <a:close/>
                    <a:moveTo>
                      <a:pt x="1864" y="230"/>
                    </a:moveTo>
                    <a:lnTo>
                      <a:pt x="1863" y="230"/>
                    </a:lnTo>
                    <a:lnTo>
                      <a:pt x="1861" y="230"/>
                    </a:lnTo>
                    <a:lnTo>
                      <a:pt x="1861" y="228"/>
                    </a:lnTo>
                    <a:lnTo>
                      <a:pt x="1863" y="228"/>
                    </a:lnTo>
                    <a:lnTo>
                      <a:pt x="1863" y="226"/>
                    </a:lnTo>
                    <a:lnTo>
                      <a:pt x="1863" y="224"/>
                    </a:lnTo>
                    <a:lnTo>
                      <a:pt x="1864" y="224"/>
                    </a:lnTo>
                    <a:lnTo>
                      <a:pt x="1863" y="224"/>
                    </a:lnTo>
                    <a:lnTo>
                      <a:pt x="1863" y="222"/>
                    </a:lnTo>
                    <a:lnTo>
                      <a:pt x="1863" y="220"/>
                    </a:lnTo>
                    <a:lnTo>
                      <a:pt x="1864" y="218"/>
                    </a:lnTo>
                    <a:lnTo>
                      <a:pt x="1864" y="216"/>
                    </a:lnTo>
                    <a:lnTo>
                      <a:pt x="1864" y="214"/>
                    </a:lnTo>
                    <a:lnTo>
                      <a:pt x="1866" y="216"/>
                    </a:lnTo>
                    <a:lnTo>
                      <a:pt x="1866" y="218"/>
                    </a:lnTo>
                    <a:lnTo>
                      <a:pt x="1868" y="220"/>
                    </a:lnTo>
                    <a:lnTo>
                      <a:pt x="1870" y="222"/>
                    </a:lnTo>
                    <a:lnTo>
                      <a:pt x="1872" y="222"/>
                    </a:lnTo>
                    <a:lnTo>
                      <a:pt x="1872" y="224"/>
                    </a:lnTo>
                    <a:lnTo>
                      <a:pt x="1870" y="226"/>
                    </a:lnTo>
                    <a:lnTo>
                      <a:pt x="1868" y="226"/>
                    </a:lnTo>
                    <a:lnTo>
                      <a:pt x="1870" y="228"/>
                    </a:lnTo>
                    <a:lnTo>
                      <a:pt x="1868" y="230"/>
                    </a:lnTo>
                    <a:lnTo>
                      <a:pt x="1866" y="230"/>
                    </a:lnTo>
                    <a:lnTo>
                      <a:pt x="1864" y="230"/>
                    </a:lnTo>
                    <a:close/>
                    <a:moveTo>
                      <a:pt x="614" y="14"/>
                    </a:moveTo>
                    <a:lnTo>
                      <a:pt x="615" y="16"/>
                    </a:lnTo>
                    <a:lnTo>
                      <a:pt x="617" y="16"/>
                    </a:lnTo>
                    <a:lnTo>
                      <a:pt x="621" y="16"/>
                    </a:lnTo>
                    <a:lnTo>
                      <a:pt x="623" y="16"/>
                    </a:lnTo>
                    <a:lnTo>
                      <a:pt x="625" y="18"/>
                    </a:lnTo>
                    <a:lnTo>
                      <a:pt x="621" y="20"/>
                    </a:lnTo>
                    <a:lnTo>
                      <a:pt x="619" y="20"/>
                    </a:lnTo>
                    <a:lnTo>
                      <a:pt x="617" y="20"/>
                    </a:lnTo>
                    <a:lnTo>
                      <a:pt x="614" y="20"/>
                    </a:lnTo>
                    <a:lnTo>
                      <a:pt x="612" y="18"/>
                    </a:lnTo>
                    <a:lnTo>
                      <a:pt x="610" y="18"/>
                    </a:lnTo>
                    <a:lnTo>
                      <a:pt x="608" y="18"/>
                    </a:lnTo>
                    <a:lnTo>
                      <a:pt x="606" y="18"/>
                    </a:lnTo>
                    <a:lnTo>
                      <a:pt x="602" y="18"/>
                    </a:lnTo>
                    <a:lnTo>
                      <a:pt x="598" y="16"/>
                    </a:lnTo>
                    <a:lnTo>
                      <a:pt x="596" y="16"/>
                    </a:lnTo>
                    <a:lnTo>
                      <a:pt x="598" y="16"/>
                    </a:lnTo>
                    <a:lnTo>
                      <a:pt x="598" y="14"/>
                    </a:lnTo>
                    <a:lnTo>
                      <a:pt x="600" y="14"/>
                    </a:lnTo>
                    <a:lnTo>
                      <a:pt x="602" y="14"/>
                    </a:lnTo>
                    <a:lnTo>
                      <a:pt x="604" y="14"/>
                    </a:lnTo>
                    <a:lnTo>
                      <a:pt x="608" y="14"/>
                    </a:lnTo>
                    <a:lnTo>
                      <a:pt x="608" y="12"/>
                    </a:lnTo>
                    <a:lnTo>
                      <a:pt x="612" y="12"/>
                    </a:lnTo>
                    <a:lnTo>
                      <a:pt x="614" y="12"/>
                    </a:lnTo>
                    <a:lnTo>
                      <a:pt x="614" y="14"/>
                    </a:lnTo>
                    <a:close/>
                    <a:moveTo>
                      <a:pt x="969" y="35"/>
                    </a:moveTo>
                    <a:lnTo>
                      <a:pt x="971" y="35"/>
                    </a:lnTo>
                    <a:lnTo>
                      <a:pt x="973" y="35"/>
                    </a:lnTo>
                    <a:lnTo>
                      <a:pt x="977" y="35"/>
                    </a:lnTo>
                    <a:lnTo>
                      <a:pt x="977" y="37"/>
                    </a:lnTo>
                    <a:lnTo>
                      <a:pt x="975" y="39"/>
                    </a:lnTo>
                    <a:lnTo>
                      <a:pt x="971" y="39"/>
                    </a:lnTo>
                    <a:lnTo>
                      <a:pt x="969" y="41"/>
                    </a:lnTo>
                    <a:lnTo>
                      <a:pt x="967" y="41"/>
                    </a:lnTo>
                    <a:lnTo>
                      <a:pt x="959" y="41"/>
                    </a:lnTo>
                    <a:lnTo>
                      <a:pt x="957" y="41"/>
                    </a:lnTo>
                    <a:lnTo>
                      <a:pt x="955" y="41"/>
                    </a:lnTo>
                    <a:lnTo>
                      <a:pt x="953" y="41"/>
                    </a:lnTo>
                    <a:lnTo>
                      <a:pt x="953" y="39"/>
                    </a:lnTo>
                    <a:lnTo>
                      <a:pt x="953" y="37"/>
                    </a:lnTo>
                    <a:lnTo>
                      <a:pt x="955" y="37"/>
                    </a:lnTo>
                    <a:lnTo>
                      <a:pt x="955" y="35"/>
                    </a:lnTo>
                    <a:lnTo>
                      <a:pt x="957" y="35"/>
                    </a:lnTo>
                    <a:lnTo>
                      <a:pt x="959" y="35"/>
                    </a:lnTo>
                    <a:lnTo>
                      <a:pt x="961" y="35"/>
                    </a:lnTo>
                    <a:lnTo>
                      <a:pt x="963" y="35"/>
                    </a:lnTo>
                    <a:lnTo>
                      <a:pt x="965" y="34"/>
                    </a:lnTo>
                    <a:lnTo>
                      <a:pt x="967" y="35"/>
                    </a:lnTo>
                    <a:lnTo>
                      <a:pt x="969" y="35"/>
                    </a:lnTo>
                    <a:close/>
                    <a:moveTo>
                      <a:pt x="575" y="39"/>
                    </a:moveTo>
                    <a:lnTo>
                      <a:pt x="579" y="39"/>
                    </a:lnTo>
                    <a:lnTo>
                      <a:pt x="581" y="41"/>
                    </a:lnTo>
                    <a:lnTo>
                      <a:pt x="584" y="41"/>
                    </a:lnTo>
                    <a:lnTo>
                      <a:pt x="582" y="41"/>
                    </a:lnTo>
                    <a:lnTo>
                      <a:pt x="581" y="41"/>
                    </a:lnTo>
                    <a:lnTo>
                      <a:pt x="577" y="43"/>
                    </a:lnTo>
                    <a:lnTo>
                      <a:pt x="575" y="43"/>
                    </a:lnTo>
                    <a:lnTo>
                      <a:pt x="573" y="43"/>
                    </a:lnTo>
                    <a:lnTo>
                      <a:pt x="571" y="43"/>
                    </a:lnTo>
                    <a:lnTo>
                      <a:pt x="569" y="43"/>
                    </a:lnTo>
                    <a:lnTo>
                      <a:pt x="567" y="43"/>
                    </a:lnTo>
                    <a:lnTo>
                      <a:pt x="565" y="43"/>
                    </a:lnTo>
                    <a:lnTo>
                      <a:pt x="563" y="43"/>
                    </a:lnTo>
                    <a:lnTo>
                      <a:pt x="563" y="41"/>
                    </a:lnTo>
                    <a:lnTo>
                      <a:pt x="561" y="41"/>
                    </a:lnTo>
                    <a:lnTo>
                      <a:pt x="559" y="41"/>
                    </a:lnTo>
                    <a:lnTo>
                      <a:pt x="555" y="43"/>
                    </a:lnTo>
                    <a:lnTo>
                      <a:pt x="555" y="41"/>
                    </a:lnTo>
                    <a:lnTo>
                      <a:pt x="553" y="41"/>
                    </a:lnTo>
                    <a:lnTo>
                      <a:pt x="551" y="41"/>
                    </a:lnTo>
                    <a:lnTo>
                      <a:pt x="551" y="39"/>
                    </a:lnTo>
                    <a:lnTo>
                      <a:pt x="553" y="39"/>
                    </a:lnTo>
                    <a:lnTo>
                      <a:pt x="555" y="39"/>
                    </a:lnTo>
                    <a:lnTo>
                      <a:pt x="557" y="39"/>
                    </a:lnTo>
                    <a:lnTo>
                      <a:pt x="559" y="39"/>
                    </a:lnTo>
                    <a:lnTo>
                      <a:pt x="565" y="39"/>
                    </a:lnTo>
                    <a:lnTo>
                      <a:pt x="567" y="37"/>
                    </a:lnTo>
                    <a:lnTo>
                      <a:pt x="569" y="37"/>
                    </a:lnTo>
                    <a:lnTo>
                      <a:pt x="571" y="37"/>
                    </a:lnTo>
                    <a:lnTo>
                      <a:pt x="573" y="37"/>
                    </a:lnTo>
                    <a:lnTo>
                      <a:pt x="575" y="39"/>
                    </a:lnTo>
                    <a:close/>
                    <a:moveTo>
                      <a:pt x="534" y="354"/>
                    </a:moveTo>
                    <a:lnTo>
                      <a:pt x="536" y="356"/>
                    </a:lnTo>
                    <a:lnTo>
                      <a:pt x="536" y="358"/>
                    </a:lnTo>
                    <a:lnTo>
                      <a:pt x="536" y="356"/>
                    </a:lnTo>
                    <a:lnTo>
                      <a:pt x="534" y="356"/>
                    </a:lnTo>
                    <a:lnTo>
                      <a:pt x="534" y="354"/>
                    </a:lnTo>
                    <a:lnTo>
                      <a:pt x="532" y="354"/>
                    </a:lnTo>
                    <a:lnTo>
                      <a:pt x="532" y="356"/>
                    </a:lnTo>
                    <a:lnTo>
                      <a:pt x="536" y="358"/>
                    </a:lnTo>
                    <a:lnTo>
                      <a:pt x="538" y="358"/>
                    </a:lnTo>
                    <a:lnTo>
                      <a:pt x="540" y="358"/>
                    </a:lnTo>
                    <a:lnTo>
                      <a:pt x="540" y="360"/>
                    </a:lnTo>
                    <a:lnTo>
                      <a:pt x="538" y="362"/>
                    </a:lnTo>
                    <a:lnTo>
                      <a:pt x="536" y="362"/>
                    </a:lnTo>
                    <a:lnTo>
                      <a:pt x="536" y="364"/>
                    </a:lnTo>
                    <a:lnTo>
                      <a:pt x="538" y="366"/>
                    </a:lnTo>
                    <a:lnTo>
                      <a:pt x="536" y="366"/>
                    </a:lnTo>
                    <a:lnTo>
                      <a:pt x="536" y="364"/>
                    </a:lnTo>
                    <a:lnTo>
                      <a:pt x="532" y="362"/>
                    </a:lnTo>
                    <a:lnTo>
                      <a:pt x="532" y="360"/>
                    </a:lnTo>
                    <a:lnTo>
                      <a:pt x="530" y="358"/>
                    </a:lnTo>
                    <a:lnTo>
                      <a:pt x="528" y="358"/>
                    </a:lnTo>
                    <a:lnTo>
                      <a:pt x="526" y="358"/>
                    </a:lnTo>
                    <a:lnTo>
                      <a:pt x="524" y="358"/>
                    </a:lnTo>
                    <a:lnTo>
                      <a:pt x="524" y="356"/>
                    </a:lnTo>
                    <a:lnTo>
                      <a:pt x="522" y="356"/>
                    </a:lnTo>
                    <a:lnTo>
                      <a:pt x="524" y="356"/>
                    </a:lnTo>
                    <a:lnTo>
                      <a:pt x="524" y="354"/>
                    </a:lnTo>
                    <a:lnTo>
                      <a:pt x="526" y="354"/>
                    </a:lnTo>
                    <a:lnTo>
                      <a:pt x="532" y="354"/>
                    </a:lnTo>
                    <a:lnTo>
                      <a:pt x="534" y="354"/>
                    </a:lnTo>
                    <a:close/>
                    <a:moveTo>
                      <a:pt x="2096" y="966"/>
                    </a:moveTo>
                    <a:lnTo>
                      <a:pt x="2094" y="966"/>
                    </a:lnTo>
                    <a:lnTo>
                      <a:pt x="2092" y="968"/>
                    </a:lnTo>
                    <a:lnTo>
                      <a:pt x="2090" y="970"/>
                    </a:lnTo>
                    <a:lnTo>
                      <a:pt x="2088" y="970"/>
                    </a:lnTo>
                    <a:lnTo>
                      <a:pt x="2086" y="970"/>
                    </a:lnTo>
                    <a:lnTo>
                      <a:pt x="2088" y="968"/>
                    </a:lnTo>
                    <a:lnTo>
                      <a:pt x="2090" y="966"/>
                    </a:lnTo>
                    <a:lnTo>
                      <a:pt x="2094" y="964"/>
                    </a:lnTo>
                    <a:lnTo>
                      <a:pt x="2094" y="962"/>
                    </a:lnTo>
                    <a:lnTo>
                      <a:pt x="2096" y="960"/>
                    </a:lnTo>
                    <a:lnTo>
                      <a:pt x="2101" y="958"/>
                    </a:lnTo>
                    <a:lnTo>
                      <a:pt x="2103" y="958"/>
                    </a:lnTo>
                    <a:lnTo>
                      <a:pt x="2101" y="960"/>
                    </a:lnTo>
                    <a:lnTo>
                      <a:pt x="2099" y="962"/>
                    </a:lnTo>
                    <a:lnTo>
                      <a:pt x="2098" y="962"/>
                    </a:lnTo>
                    <a:lnTo>
                      <a:pt x="2098" y="964"/>
                    </a:lnTo>
                    <a:lnTo>
                      <a:pt x="2096" y="966"/>
                    </a:lnTo>
                    <a:close/>
                    <a:moveTo>
                      <a:pt x="637" y="4"/>
                    </a:moveTo>
                    <a:lnTo>
                      <a:pt x="637" y="6"/>
                    </a:lnTo>
                    <a:lnTo>
                      <a:pt x="635" y="6"/>
                    </a:lnTo>
                    <a:lnTo>
                      <a:pt x="631" y="6"/>
                    </a:lnTo>
                    <a:lnTo>
                      <a:pt x="627" y="6"/>
                    </a:lnTo>
                    <a:lnTo>
                      <a:pt x="625" y="6"/>
                    </a:lnTo>
                    <a:lnTo>
                      <a:pt x="623" y="6"/>
                    </a:lnTo>
                    <a:lnTo>
                      <a:pt x="621" y="6"/>
                    </a:lnTo>
                    <a:lnTo>
                      <a:pt x="619" y="6"/>
                    </a:lnTo>
                    <a:lnTo>
                      <a:pt x="617" y="8"/>
                    </a:lnTo>
                    <a:lnTo>
                      <a:pt x="615" y="8"/>
                    </a:lnTo>
                    <a:lnTo>
                      <a:pt x="615" y="6"/>
                    </a:lnTo>
                    <a:lnTo>
                      <a:pt x="614" y="6"/>
                    </a:lnTo>
                    <a:lnTo>
                      <a:pt x="615" y="2"/>
                    </a:lnTo>
                    <a:lnTo>
                      <a:pt x="617" y="2"/>
                    </a:lnTo>
                    <a:lnTo>
                      <a:pt x="627" y="0"/>
                    </a:lnTo>
                    <a:lnTo>
                      <a:pt x="633" y="0"/>
                    </a:lnTo>
                    <a:lnTo>
                      <a:pt x="635" y="0"/>
                    </a:lnTo>
                    <a:lnTo>
                      <a:pt x="637" y="0"/>
                    </a:lnTo>
                    <a:lnTo>
                      <a:pt x="639" y="2"/>
                    </a:lnTo>
                    <a:lnTo>
                      <a:pt x="639" y="4"/>
                    </a:lnTo>
                    <a:lnTo>
                      <a:pt x="637" y="4"/>
                    </a:lnTo>
                    <a:close/>
                    <a:moveTo>
                      <a:pt x="2354" y="764"/>
                    </a:moveTo>
                    <a:lnTo>
                      <a:pt x="2356" y="764"/>
                    </a:lnTo>
                    <a:lnTo>
                      <a:pt x="2356" y="766"/>
                    </a:lnTo>
                    <a:lnTo>
                      <a:pt x="2356" y="768"/>
                    </a:lnTo>
                    <a:lnTo>
                      <a:pt x="2356" y="770"/>
                    </a:lnTo>
                    <a:lnTo>
                      <a:pt x="2358" y="772"/>
                    </a:lnTo>
                    <a:lnTo>
                      <a:pt x="2360" y="774"/>
                    </a:lnTo>
                    <a:lnTo>
                      <a:pt x="2362" y="774"/>
                    </a:lnTo>
                    <a:lnTo>
                      <a:pt x="2362" y="775"/>
                    </a:lnTo>
                    <a:lnTo>
                      <a:pt x="2364" y="777"/>
                    </a:lnTo>
                    <a:lnTo>
                      <a:pt x="2364" y="779"/>
                    </a:lnTo>
                    <a:lnTo>
                      <a:pt x="2362" y="777"/>
                    </a:lnTo>
                    <a:lnTo>
                      <a:pt x="2360" y="777"/>
                    </a:lnTo>
                    <a:lnTo>
                      <a:pt x="2358" y="775"/>
                    </a:lnTo>
                    <a:lnTo>
                      <a:pt x="2356" y="774"/>
                    </a:lnTo>
                    <a:lnTo>
                      <a:pt x="2354" y="770"/>
                    </a:lnTo>
                    <a:lnTo>
                      <a:pt x="2354" y="768"/>
                    </a:lnTo>
                    <a:lnTo>
                      <a:pt x="2352" y="768"/>
                    </a:lnTo>
                    <a:lnTo>
                      <a:pt x="2350" y="766"/>
                    </a:lnTo>
                    <a:lnTo>
                      <a:pt x="2350" y="764"/>
                    </a:lnTo>
                    <a:lnTo>
                      <a:pt x="2352" y="764"/>
                    </a:lnTo>
                    <a:lnTo>
                      <a:pt x="2354" y="764"/>
                    </a:lnTo>
                    <a:close/>
                    <a:moveTo>
                      <a:pt x="596" y="43"/>
                    </a:moveTo>
                    <a:lnTo>
                      <a:pt x="600" y="45"/>
                    </a:lnTo>
                    <a:lnTo>
                      <a:pt x="600" y="47"/>
                    </a:lnTo>
                    <a:lnTo>
                      <a:pt x="598" y="47"/>
                    </a:lnTo>
                    <a:lnTo>
                      <a:pt x="596" y="47"/>
                    </a:lnTo>
                    <a:lnTo>
                      <a:pt x="590" y="47"/>
                    </a:lnTo>
                    <a:lnTo>
                      <a:pt x="588" y="47"/>
                    </a:lnTo>
                    <a:lnTo>
                      <a:pt x="586" y="47"/>
                    </a:lnTo>
                    <a:lnTo>
                      <a:pt x="584" y="47"/>
                    </a:lnTo>
                    <a:lnTo>
                      <a:pt x="582" y="47"/>
                    </a:lnTo>
                    <a:lnTo>
                      <a:pt x="581" y="47"/>
                    </a:lnTo>
                    <a:lnTo>
                      <a:pt x="579" y="47"/>
                    </a:lnTo>
                    <a:lnTo>
                      <a:pt x="579" y="45"/>
                    </a:lnTo>
                    <a:lnTo>
                      <a:pt x="577" y="45"/>
                    </a:lnTo>
                    <a:lnTo>
                      <a:pt x="575" y="45"/>
                    </a:lnTo>
                    <a:lnTo>
                      <a:pt x="577" y="43"/>
                    </a:lnTo>
                    <a:lnTo>
                      <a:pt x="581" y="43"/>
                    </a:lnTo>
                    <a:lnTo>
                      <a:pt x="582" y="43"/>
                    </a:lnTo>
                    <a:lnTo>
                      <a:pt x="590" y="41"/>
                    </a:lnTo>
                    <a:lnTo>
                      <a:pt x="592" y="41"/>
                    </a:lnTo>
                    <a:lnTo>
                      <a:pt x="596" y="43"/>
                    </a:lnTo>
                    <a:close/>
                    <a:moveTo>
                      <a:pt x="693" y="6"/>
                    </a:moveTo>
                    <a:lnTo>
                      <a:pt x="695" y="6"/>
                    </a:lnTo>
                    <a:lnTo>
                      <a:pt x="699" y="6"/>
                    </a:lnTo>
                    <a:lnTo>
                      <a:pt x="701" y="6"/>
                    </a:lnTo>
                    <a:lnTo>
                      <a:pt x="703" y="6"/>
                    </a:lnTo>
                    <a:lnTo>
                      <a:pt x="705" y="6"/>
                    </a:lnTo>
                    <a:lnTo>
                      <a:pt x="707" y="6"/>
                    </a:lnTo>
                    <a:lnTo>
                      <a:pt x="709" y="8"/>
                    </a:lnTo>
                    <a:lnTo>
                      <a:pt x="709" y="10"/>
                    </a:lnTo>
                    <a:lnTo>
                      <a:pt x="707" y="10"/>
                    </a:lnTo>
                    <a:lnTo>
                      <a:pt x="705" y="12"/>
                    </a:lnTo>
                    <a:lnTo>
                      <a:pt x="703" y="12"/>
                    </a:lnTo>
                    <a:lnTo>
                      <a:pt x="699" y="10"/>
                    </a:lnTo>
                    <a:lnTo>
                      <a:pt x="697" y="10"/>
                    </a:lnTo>
                    <a:lnTo>
                      <a:pt x="693" y="10"/>
                    </a:lnTo>
                    <a:lnTo>
                      <a:pt x="691" y="10"/>
                    </a:lnTo>
                    <a:lnTo>
                      <a:pt x="689" y="10"/>
                    </a:lnTo>
                    <a:lnTo>
                      <a:pt x="689" y="8"/>
                    </a:lnTo>
                    <a:lnTo>
                      <a:pt x="687" y="8"/>
                    </a:lnTo>
                    <a:lnTo>
                      <a:pt x="685" y="8"/>
                    </a:lnTo>
                    <a:lnTo>
                      <a:pt x="683" y="8"/>
                    </a:lnTo>
                    <a:lnTo>
                      <a:pt x="682" y="8"/>
                    </a:lnTo>
                    <a:lnTo>
                      <a:pt x="683" y="8"/>
                    </a:lnTo>
                    <a:lnTo>
                      <a:pt x="683" y="6"/>
                    </a:lnTo>
                    <a:lnTo>
                      <a:pt x="685" y="6"/>
                    </a:lnTo>
                    <a:lnTo>
                      <a:pt x="687" y="6"/>
                    </a:lnTo>
                    <a:lnTo>
                      <a:pt x="691" y="6"/>
                    </a:lnTo>
                    <a:lnTo>
                      <a:pt x="693" y="6"/>
                    </a:lnTo>
                    <a:close/>
                    <a:moveTo>
                      <a:pt x="1763" y="313"/>
                    </a:moveTo>
                    <a:lnTo>
                      <a:pt x="1762" y="315"/>
                    </a:lnTo>
                    <a:lnTo>
                      <a:pt x="1760" y="315"/>
                    </a:lnTo>
                    <a:lnTo>
                      <a:pt x="1756" y="315"/>
                    </a:lnTo>
                    <a:lnTo>
                      <a:pt x="1754" y="315"/>
                    </a:lnTo>
                    <a:lnTo>
                      <a:pt x="1752" y="315"/>
                    </a:lnTo>
                    <a:lnTo>
                      <a:pt x="1750" y="315"/>
                    </a:lnTo>
                    <a:lnTo>
                      <a:pt x="1748" y="315"/>
                    </a:lnTo>
                    <a:lnTo>
                      <a:pt x="1746" y="315"/>
                    </a:lnTo>
                    <a:lnTo>
                      <a:pt x="1744" y="315"/>
                    </a:lnTo>
                    <a:lnTo>
                      <a:pt x="1742" y="315"/>
                    </a:lnTo>
                    <a:lnTo>
                      <a:pt x="1740" y="315"/>
                    </a:lnTo>
                    <a:lnTo>
                      <a:pt x="1736" y="315"/>
                    </a:lnTo>
                    <a:lnTo>
                      <a:pt x="1732" y="315"/>
                    </a:lnTo>
                    <a:lnTo>
                      <a:pt x="1730" y="315"/>
                    </a:lnTo>
                    <a:lnTo>
                      <a:pt x="1732" y="315"/>
                    </a:lnTo>
                    <a:lnTo>
                      <a:pt x="1732" y="313"/>
                    </a:lnTo>
                    <a:lnTo>
                      <a:pt x="1734" y="313"/>
                    </a:lnTo>
                    <a:lnTo>
                      <a:pt x="1734" y="315"/>
                    </a:lnTo>
                    <a:lnTo>
                      <a:pt x="1736" y="315"/>
                    </a:lnTo>
                    <a:lnTo>
                      <a:pt x="1738" y="313"/>
                    </a:lnTo>
                    <a:lnTo>
                      <a:pt x="1740" y="313"/>
                    </a:lnTo>
                    <a:lnTo>
                      <a:pt x="1744" y="311"/>
                    </a:lnTo>
                    <a:lnTo>
                      <a:pt x="1746" y="311"/>
                    </a:lnTo>
                    <a:lnTo>
                      <a:pt x="1750" y="311"/>
                    </a:lnTo>
                    <a:lnTo>
                      <a:pt x="1752" y="311"/>
                    </a:lnTo>
                    <a:lnTo>
                      <a:pt x="1756" y="313"/>
                    </a:lnTo>
                    <a:lnTo>
                      <a:pt x="1758" y="313"/>
                    </a:lnTo>
                    <a:lnTo>
                      <a:pt x="1762" y="313"/>
                    </a:lnTo>
                    <a:lnTo>
                      <a:pt x="1763" y="313"/>
                    </a:lnTo>
                    <a:close/>
                    <a:moveTo>
                      <a:pt x="639" y="74"/>
                    </a:moveTo>
                    <a:lnTo>
                      <a:pt x="635" y="74"/>
                    </a:lnTo>
                    <a:lnTo>
                      <a:pt x="635" y="72"/>
                    </a:lnTo>
                    <a:lnTo>
                      <a:pt x="633" y="72"/>
                    </a:lnTo>
                    <a:lnTo>
                      <a:pt x="631" y="72"/>
                    </a:lnTo>
                    <a:lnTo>
                      <a:pt x="631" y="70"/>
                    </a:lnTo>
                    <a:lnTo>
                      <a:pt x="629" y="70"/>
                    </a:lnTo>
                    <a:lnTo>
                      <a:pt x="629" y="68"/>
                    </a:lnTo>
                    <a:lnTo>
                      <a:pt x="631" y="68"/>
                    </a:lnTo>
                    <a:lnTo>
                      <a:pt x="633" y="68"/>
                    </a:lnTo>
                    <a:lnTo>
                      <a:pt x="637" y="67"/>
                    </a:lnTo>
                    <a:lnTo>
                      <a:pt x="639" y="67"/>
                    </a:lnTo>
                    <a:lnTo>
                      <a:pt x="641" y="67"/>
                    </a:lnTo>
                    <a:lnTo>
                      <a:pt x="645" y="68"/>
                    </a:lnTo>
                    <a:lnTo>
                      <a:pt x="647" y="68"/>
                    </a:lnTo>
                    <a:lnTo>
                      <a:pt x="647" y="70"/>
                    </a:lnTo>
                    <a:lnTo>
                      <a:pt x="645" y="72"/>
                    </a:lnTo>
                    <a:lnTo>
                      <a:pt x="643" y="72"/>
                    </a:lnTo>
                    <a:lnTo>
                      <a:pt x="641" y="72"/>
                    </a:lnTo>
                    <a:lnTo>
                      <a:pt x="639" y="74"/>
                    </a:lnTo>
                    <a:close/>
                    <a:moveTo>
                      <a:pt x="1233" y="201"/>
                    </a:moveTo>
                    <a:lnTo>
                      <a:pt x="1237" y="201"/>
                    </a:lnTo>
                    <a:lnTo>
                      <a:pt x="1237" y="204"/>
                    </a:lnTo>
                    <a:lnTo>
                      <a:pt x="1235" y="204"/>
                    </a:lnTo>
                    <a:lnTo>
                      <a:pt x="1235" y="202"/>
                    </a:lnTo>
                    <a:lnTo>
                      <a:pt x="1235" y="201"/>
                    </a:lnTo>
                    <a:lnTo>
                      <a:pt x="1233" y="201"/>
                    </a:lnTo>
                    <a:lnTo>
                      <a:pt x="1231" y="202"/>
                    </a:lnTo>
                    <a:lnTo>
                      <a:pt x="1233" y="204"/>
                    </a:lnTo>
                    <a:lnTo>
                      <a:pt x="1233" y="206"/>
                    </a:lnTo>
                    <a:lnTo>
                      <a:pt x="1231" y="206"/>
                    </a:lnTo>
                    <a:lnTo>
                      <a:pt x="1231" y="204"/>
                    </a:lnTo>
                    <a:lnTo>
                      <a:pt x="1229" y="204"/>
                    </a:lnTo>
                    <a:lnTo>
                      <a:pt x="1227" y="204"/>
                    </a:lnTo>
                    <a:lnTo>
                      <a:pt x="1225" y="204"/>
                    </a:lnTo>
                    <a:lnTo>
                      <a:pt x="1223" y="204"/>
                    </a:lnTo>
                    <a:lnTo>
                      <a:pt x="1222" y="204"/>
                    </a:lnTo>
                    <a:lnTo>
                      <a:pt x="1222" y="202"/>
                    </a:lnTo>
                    <a:lnTo>
                      <a:pt x="1220" y="202"/>
                    </a:lnTo>
                    <a:lnTo>
                      <a:pt x="1218" y="202"/>
                    </a:lnTo>
                    <a:lnTo>
                      <a:pt x="1216" y="202"/>
                    </a:lnTo>
                    <a:lnTo>
                      <a:pt x="1216" y="201"/>
                    </a:lnTo>
                    <a:lnTo>
                      <a:pt x="1218" y="201"/>
                    </a:lnTo>
                    <a:lnTo>
                      <a:pt x="1220" y="201"/>
                    </a:lnTo>
                    <a:lnTo>
                      <a:pt x="1222" y="201"/>
                    </a:lnTo>
                    <a:lnTo>
                      <a:pt x="1223" y="201"/>
                    </a:lnTo>
                    <a:lnTo>
                      <a:pt x="1227" y="201"/>
                    </a:lnTo>
                    <a:lnTo>
                      <a:pt x="1231" y="201"/>
                    </a:lnTo>
                    <a:lnTo>
                      <a:pt x="1233" y="201"/>
                    </a:lnTo>
                    <a:close/>
                    <a:moveTo>
                      <a:pt x="798" y="484"/>
                    </a:moveTo>
                    <a:lnTo>
                      <a:pt x="800" y="482"/>
                    </a:lnTo>
                    <a:lnTo>
                      <a:pt x="800" y="484"/>
                    </a:lnTo>
                    <a:lnTo>
                      <a:pt x="802" y="484"/>
                    </a:lnTo>
                    <a:lnTo>
                      <a:pt x="802" y="486"/>
                    </a:lnTo>
                    <a:lnTo>
                      <a:pt x="804" y="486"/>
                    </a:lnTo>
                    <a:lnTo>
                      <a:pt x="802" y="486"/>
                    </a:lnTo>
                    <a:lnTo>
                      <a:pt x="802" y="484"/>
                    </a:lnTo>
                    <a:lnTo>
                      <a:pt x="804" y="484"/>
                    </a:lnTo>
                    <a:lnTo>
                      <a:pt x="806" y="484"/>
                    </a:lnTo>
                    <a:lnTo>
                      <a:pt x="806" y="486"/>
                    </a:lnTo>
                    <a:lnTo>
                      <a:pt x="808" y="486"/>
                    </a:lnTo>
                    <a:lnTo>
                      <a:pt x="810" y="486"/>
                    </a:lnTo>
                    <a:lnTo>
                      <a:pt x="812" y="490"/>
                    </a:lnTo>
                    <a:lnTo>
                      <a:pt x="810" y="492"/>
                    </a:lnTo>
                    <a:lnTo>
                      <a:pt x="808" y="492"/>
                    </a:lnTo>
                    <a:lnTo>
                      <a:pt x="806" y="492"/>
                    </a:lnTo>
                    <a:lnTo>
                      <a:pt x="806" y="490"/>
                    </a:lnTo>
                    <a:lnTo>
                      <a:pt x="802" y="488"/>
                    </a:lnTo>
                    <a:lnTo>
                      <a:pt x="802" y="486"/>
                    </a:lnTo>
                    <a:lnTo>
                      <a:pt x="800" y="484"/>
                    </a:lnTo>
                    <a:lnTo>
                      <a:pt x="798" y="484"/>
                    </a:lnTo>
                    <a:lnTo>
                      <a:pt x="796" y="484"/>
                    </a:lnTo>
                    <a:lnTo>
                      <a:pt x="794" y="484"/>
                    </a:lnTo>
                    <a:lnTo>
                      <a:pt x="796" y="484"/>
                    </a:lnTo>
                    <a:lnTo>
                      <a:pt x="796" y="482"/>
                    </a:lnTo>
                    <a:lnTo>
                      <a:pt x="798" y="484"/>
                    </a:lnTo>
                    <a:close/>
                    <a:moveTo>
                      <a:pt x="1237" y="171"/>
                    </a:moveTo>
                    <a:lnTo>
                      <a:pt x="1235" y="173"/>
                    </a:lnTo>
                    <a:lnTo>
                      <a:pt x="1233" y="173"/>
                    </a:lnTo>
                    <a:lnTo>
                      <a:pt x="1231" y="175"/>
                    </a:lnTo>
                    <a:lnTo>
                      <a:pt x="1229" y="177"/>
                    </a:lnTo>
                    <a:lnTo>
                      <a:pt x="1225" y="177"/>
                    </a:lnTo>
                    <a:lnTo>
                      <a:pt x="1222" y="177"/>
                    </a:lnTo>
                    <a:lnTo>
                      <a:pt x="1223" y="177"/>
                    </a:lnTo>
                    <a:lnTo>
                      <a:pt x="1225" y="177"/>
                    </a:lnTo>
                    <a:lnTo>
                      <a:pt x="1225" y="175"/>
                    </a:lnTo>
                    <a:lnTo>
                      <a:pt x="1223" y="175"/>
                    </a:lnTo>
                    <a:lnTo>
                      <a:pt x="1222" y="177"/>
                    </a:lnTo>
                    <a:lnTo>
                      <a:pt x="1220" y="177"/>
                    </a:lnTo>
                    <a:lnTo>
                      <a:pt x="1216" y="177"/>
                    </a:lnTo>
                    <a:lnTo>
                      <a:pt x="1214" y="177"/>
                    </a:lnTo>
                    <a:lnTo>
                      <a:pt x="1216" y="175"/>
                    </a:lnTo>
                    <a:lnTo>
                      <a:pt x="1218" y="175"/>
                    </a:lnTo>
                    <a:lnTo>
                      <a:pt x="1220" y="173"/>
                    </a:lnTo>
                    <a:lnTo>
                      <a:pt x="1222" y="173"/>
                    </a:lnTo>
                    <a:lnTo>
                      <a:pt x="1223" y="173"/>
                    </a:lnTo>
                    <a:lnTo>
                      <a:pt x="1229" y="173"/>
                    </a:lnTo>
                    <a:lnTo>
                      <a:pt x="1229" y="171"/>
                    </a:lnTo>
                    <a:lnTo>
                      <a:pt x="1231" y="171"/>
                    </a:lnTo>
                    <a:lnTo>
                      <a:pt x="1233" y="171"/>
                    </a:lnTo>
                    <a:lnTo>
                      <a:pt x="1233" y="169"/>
                    </a:lnTo>
                    <a:lnTo>
                      <a:pt x="1235" y="169"/>
                    </a:lnTo>
                    <a:lnTo>
                      <a:pt x="1237" y="171"/>
                    </a:lnTo>
                    <a:close/>
                    <a:moveTo>
                      <a:pt x="633" y="41"/>
                    </a:moveTo>
                    <a:lnTo>
                      <a:pt x="631" y="41"/>
                    </a:lnTo>
                    <a:lnTo>
                      <a:pt x="631" y="43"/>
                    </a:lnTo>
                    <a:lnTo>
                      <a:pt x="629" y="41"/>
                    </a:lnTo>
                    <a:lnTo>
                      <a:pt x="627" y="41"/>
                    </a:lnTo>
                    <a:lnTo>
                      <a:pt x="627" y="43"/>
                    </a:lnTo>
                    <a:lnTo>
                      <a:pt x="625" y="43"/>
                    </a:lnTo>
                    <a:lnTo>
                      <a:pt x="623" y="43"/>
                    </a:lnTo>
                    <a:lnTo>
                      <a:pt x="621" y="43"/>
                    </a:lnTo>
                    <a:lnTo>
                      <a:pt x="619" y="43"/>
                    </a:lnTo>
                    <a:lnTo>
                      <a:pt x="619" y="41"/>
                    </a:lnTo>
                    <a:lnTo>
                      <a:pt x="617" y="41"/>
                    </a:lnTo>
                    <a:lnTo>
                      <a:pt x="615" y="41"/>
                    </a:lnTo>
                    <a:lnTo>
                      <a:pt x="614" y="41"/>
                    </a:lnTo>
                    <a:lnTo>
                      <a:pt x="614" y="39"/>
                    </a:lnTo>
                    <a:lnTo>
                      <a:pt x="615" y="39"/>
                    </a:lnTo>
                    <a:lnTo>
                      <a:pt x="617" y="39"/>
                    </a:lnTo>
                    <a:lnTo>
                      <a:pt x="619" y="39"/>
                    </a:lnTo>
                    <a:lnTo>
                      <a:pt x="619" y="37"/>
                    </a:lnTo>
                    <a:lnTo>
                      <a:pt x="625" y="37"/>
                    </a:lnTo>
                    <a:lnTo>
                      <a:pt x="627" y="37"/>
                    </a:lnTo>
                    <a:lnTo>
                      <a:pt x="629" y="37"/>
                    </a:lnTo>
                    <a:lnTo>
                      <a:pt x="631" y="37"/>
                    </a:lnTo>
                    <a:lnTo>
                      <a:pt x="631" y="39"/>
                    </a:lnTo>
                    <a:lnTo>
                      <a:pt x="633" y="39"/>
                    </a:lnTo>
                    <a:lnTo>
                      <a:pt x="633" y="41"/>
                    </a:lnTo>
                    <a:close/>
                    <a:moveTo>
                      <a:pt x="507" y="68"/>
                    </a:moveTo>
                    <a:lnTo>
                      <a:pt x="511" y="72"/>
                    </a:lnTo>
                    <a:lnTo>
                      <a:pt x="513" y="72"/>
                    </a:lnTo>
                    <a:lnTo>
                      <a:pt x="513" y="74"/>
                    </a:lnTo>
                    <a:lnTo>
                      <a:pt x="511" y="74"/>
                    </a:lnTo>
                    <a:lnTo>
                      <a:pt x="509" y="74"/>
                    </a:lnTo>
                    <a:lnTo>
                      <a:pt x="505" y="74"/>
                    </a:lnTo>
                    <a:lnTo>
                      <a:pt x="503" y="74"/>
                    </a:lnTo>
                    <a:lnTo>
                      <a:pt x="501" y="72"/>
                    </a:lnTo>
                    <a:lnTo>
                      <a:pt x="499" y="72"/>
                    </a:lnTo>
                    <a:lnTo>
                      <a:pt x="497" y="72"/>
                    </a:lnTo>
                    <a:lnTo>
                      <a:pt x="495" y="72"/>
                    </a:lnTo>
                    <a:lnTo>
                      <a:pt x="493" y="72"/>
                    </a:lnTo>
                    <a:lnTo>
                      <a:pt x="491" y="72"/>
                    </a:lnTo>
                    <a:lnTo>
                      <a:pt x="489" y="72"/>
                    </a:lnTo>
                    <a:lnTo>
                      <a:pt x="491" y="70"/>
                    </a:lnTo>
                    <a:lnTo>
                      <a:pt x="493" y="70"/>
                    </a:lnTo>
                    <a:lnTo>
                      <a:pt x="495" y="72"/>
                    </a:lnTo>
                    <a:lnTo>
                      <a:pt x="497" y="72"/>
                    </a:lnTo>
                    <a:lnTo>
                      <a:pt x="497" y="70"/>
                    </a:lnTo>
                    <a:lnTo>
                      <a:pt x="499" y="68"/>
                    </a:lnTo>
                    <a:lnTo>
                      <a:pt x="501" y="68"/>
                    </a:lnTo>
                    <a:lnTo>
                      <a:pt x="503" y="68"/>
                    </a:lnTo>
                    <a:lnTo>
                      <a:pt x="503" y="67"/>
                    </a:lnTo>
                    <a:lnTo>
                      <a:pt x="505" y="67"/>
                    </a:lnTo>
                    <a:lnTo>
                      <a:pt x="507" y="68"/>
                    </a:lnTo>
                    <a:close/>
                    <a:moveTo>
                      <a:pt x="2278" y="426"/>
                    </a:moveTo>
                    <a:lnTo>
                      <a:pt x="2278" y="424"/>
                    </a:lnTo>
                    <a:lnTo>
                      <a:pt x="2280" y="424"/>
                    </a:lnTo>
                    <a:lnTo>
                      <a:pt x="2280" y="422"/>
                    </a:lnTo>
                    <a:lnTo>
                      <a:pt x="2278" y="422"/>
                    </a:lnTo>
                    <a:lnTo>
                      <a:pt x="2276" y="420"/>
                    </a:lnTo>
                    <a:lnTo>
                      <a:pt x="2274" y="420"/>
                    </a:lnTo>
                    <a:lnTo>
                      <a:pt x="2274" y="418"/>
                    </a:lnTo>
                    <a:lnTo>
                      <a:pt x="2274" y="416"/>
                    </a:lnTo>
                    <a:lnTo>
                      <a:pt x="2274" y="414"/>
                    </a:lnTo>
                    <a:lnTo>
                      <a:pt x="2274" y="412"/>
                    </a:lnTo>
                    <a:lnTo>
                      <a:pt x="2272" y="412"/>
                    </a:lnTo>
                    <a:lnTo>
                      <a:pt x="2272" y="410"/>
                    </a:lnTo>
                    <a:lnTo>
                      <a:pt x="2274" y="408"/>
                    </a:lnTo>
                    <a:lnTo>
                      <a:pt x="2276" y="408"/>
                    </a:lnTo>
                    <a:lnTo>
                      <a:pt x="2278" y="406"/>
                    </a:lnTo>
                    <a:lnTo>
                      <a:pt x="2278" y="408"/>
                    </a:lnTo>
                    <a:lnTo>
                      <a:pt x="2278" y="410"/>
                    </a:lnTo>
                    <a:lnTo>
                      <a:pt x="2276" y="410"/>
                    </a:lnTo>
                    <a:lnTo>
                      <a:pt x="2278" y="412"/>
                    </a:lnTo>
                    <a:lnTo>
                      <a:pt x="2276" y="416"/>
                    </a:lnTo>
                    <a:lnTo>
                      <a:pt x="2278" y="420"/>
                    </a:lnTo>
                    <a:lnTo>
                      <a:pt x="2278" y="422"/>
                    </a:lnTo>
                    <a:lnTo>
                      <a:pt x="2280" y="422"/>
                    </a:lnTo>
                    <a:lnTo>
                      <a:pt x="2280" y="424"/>
                    </a:lnTo>
                    <a:lnTo>
                      <a:pt x="2280" y="426"/>
                    </a:lnTo>
                    <a:lnTo>
                      <a:pt x="2278" y="426"/>
                    </a:lnTo>
                    <a:close/>
                    <a:moveTo>
                      <a:pt x="887" y="302"/>
                    </a:moveTo>
                    <a:lnTo>
                      <a:pt x="887" y="303"/>
                    </a:lnTo>
                    <a:lnTo>
                      <a:pt x="889" y="303"/>
                    </a:lnTo>
                    <a:lnTo>
                      <a:pt x="887" y="303"/>
                    </a:lnTo>
                    <a:lnTo>
                      <a:pt x="887" y="302"/>
                    </a:lnTo>
                    <a:lnTo>
                      <a:pt x="885" y="302"/>
                    </a:lnTo>
                    <a:lnTo>
                      <a:pt x="885" y="303"/>
                    </a:lnTo>
                    <a:lnTo>
                      <a:pt x="884" y="303"/>
                    </a:lnTo>
                    <a:lnTo>
                      <a:pt x="884" y="305"/>
                    </a:lnTo>
                    <a:lnTo>
                      <a:pt x="884" y="307"/>
                    </a:lnTo>
                    <a:lnTo>
                      <a:pt x="885" y="307"/>
                    </a:lnTo>
                    <a:lnTo>
                      <a:pt x="884" y="309"/>
                    </a:lnTo>
                    <a:lnTo>
                      <a:pt x="880" y="307"/>
                    </a:lnTo>
                    <a:lnTo>
                      <a:pt x="878" y="305"/>
                    </a:lnTo>
                    <a:lnTo>
                      <a:pt x="876" y="305"/>
                    </a:lnTo>
                    <a:lnTo>
                      <a:pt x="876" y="303"/>
                    </a:lnTo>
                    <a:lnTo>
                      <a:pt x="876" y="302"/>
                    </a:lnTo>
                    <a:lnTo>
                      <a:pt x="878" y="302"/>
                    </a:lnTo>
                    <a:lnTo>
                      <a:pt x="880" y="302"/>
                    </a:lnTo>
                    <a:lnTo>
                      <a:pt x="882" y="302"/>
                    </a:lnTo>
                    <a:lnTo>
                      <a:pt x="887" y="302"/>
                    </a:lnTo>
                    <a:close/>
                    <a:moveTo>
                      <a:pt x="909" y="86"/>
                    </a:moveTo>
                    <a:lnTo>
                      <a:pt x="911" y="86"/>
                    </a:lnTo>
                    <a:lnTo>
                      <a:pt x="913" y="84"/>
                    </a:lnTo>
                    <a:lnTo>
                      <a:pt x="915" y="84"/>
                    </a:lnTo>
                    <a:lnTo>
                      <a:pt x="920" y="86"/>
                    </a:lnTo>
                    <a:lnTo>
                      <a:pt x="922" y="86"/>
                    </a:lnTo>
                    <a:lnTo>
                      <a:pt x="924" y="86"/>
                    </a:lnTo>
                    <a:lnTo>
                      <a:pt x="924" y="88"/>
                    </a:lnTo>
                    <a:lnTo>
                      <a:pt x="926" y="88"/>
                    </a:lnTo>
                    <a:lnTo>
                      <a:pt x="930" y="88"/>
                    </a:lnTo>
                    <a:lnTo>
                      <a:pt x="932" y="88"/>
                    </a:lnTo>
                    <a:lnTo>
                      <a:pt x="932" y="90"/>
                    </a:lnTo>
                    <a:lnTo>
                      <a:pt x="930" y="90"/>
                    </a:lnTo>
                    <a:lnTo>
                      <a:pt x="928" y="90"/>
                    </a:lnTo>
                    <a:lnTo>
                      <a:pt x="924" y="90"/>
                    </a:lnTo>
                    <a:lnTo>
                      <a:pt x="920" y="90"/>
                    </a:lnTo>
                    <a:lnTo>
                      <a:pt x="919" y="90"/>
                    </a:lnTo>
                    <a:lnTo>
                      <a:pt x="917" y="88"/>
                    </a:lnTo>
                    <a:lnTo>
                      <a:pt x="915" y="88"/>
                    </a:lnTo>
                    <a:lnTo>
                      <a:pt x="911" y="88"/>
                    </a:lnTo>
                    <a:lnTo>
                      <a:pt x="909" y="88"/>
                    </a:lnTo>
                    <a:lnTo>
                      <a:pt x="909" y="86"/>
                    </a:lnTo>
                    <a:lnTo>
                      <a:pt x="907" y="86"/>
                    </a:lnTo>
                    <a:lnTo>
                      <a:pt x="907" y="84"/>
                    </a:lnTo>
                    <a:lnTo>
                      <a:pt x="909" y="84"/>
                    </a:lnTo>
                    <a:lnTo>
                      <a:pt x="911" y="84"/>
                    </a:lnTo>
                    <a:lnTo>
                      <a:pt x="909" y="84"/>
                    </a:lnTo>
                    <a:lnTo>
                      <a:pt x="909" y="86"/>
                    </a:lnTo>
                    <a:close/>
                    <a:moveTo>
                      <a:pt x="1901" y="350"/>
                    </a:moveTo>
                    <a:lnTo>
                      <a:pt x="1899" y="352"/>
                    </a:lnTo>
                    <a:lnTo>
                      <a:pt x="1897" y="352"/>
                    </a:lnTo>
                    <a:lnTo>
                      <a:pt x="1896" y="352"/>
                    </a:lnTo>
                    <a:lnTo>
                      <a:pt x="1894" y="350"/>
                    </a:lnTo>
                    <a:lnTo>
                      <a:pt x="1892" y="350"/>
                    </a:lnTo>
                    <a:lnTo>
                      <a:pt x="1890" y="350"/>
                    </a:lnTo>
                    <a:lnTo>
                      <a:pt x="1892" y="352"/>
                    </a:lnTo>
                    <a:lnTo>
                      <a:pt x="1888" y="350"/>
                    </a:lnTo>
                    <a:lnTo>
                      <a:pt x="1886" y="350"/>
                    </a:lnTo>
                    <a:lnTo>
                      <a:pt x="1890" y="348"/>
                    </a:lnTo>
                    <a:lnTo>
                      <a:pt x="1892" y="348"/>
                    </a:lnTo>
                    <a:lnTo>
                      <a:pt x="1894" y="348"/>
                    </a:lnTo>
                    <a:lnTo>
                      <a:pt x="1897" y="348"/>
                    </a:lnTo>
                    <a:lnTo>
                      <a:pt x="1899" y="348"/>
                    </a:lnTo>
                    <a:lnTo>
                      <a:pt x="1901" y="348"/>
                    </a:lnTo>
                    <a:lnTo>
                      <a:pt x="1901" y="350"/>
                    </a:lnTo>
                    <a:close/>
                    <a:moveTo>
                      <a:pt x="1864" y="269"/>
                    </a:moveTo>
                    <a:lnTo>
                      <a:pt x="1868" y="270"/>
                    </a:lnTo>
                    <a:lnTo>
                      <a:pt x="1870" y="270"/>
                    </a:lnTo>
                    <a:lnTo>
                      <a:pt x="1870" y="272"/>
                    </a:lnTo>
                    <a:lnTo>
                      <a:pt x="1874" y="274"/>
                    </a:lnTo>
                    <a:lnTo>
                      <a:pt x="1874" y="276"/>
                    </a:lnTo>
                    <a:lnTo>
                      <a:pt x="1872" y="278"/>
                    </a:lnTo>
                    <a:lnTo>
                      <a:pt x="1870" y="276"/>
                    </a:lnTo>
                    <a:lnTo>
                      <a:pt x="1868" y="274"/>
                    </a:lnTo>
                    <a:lnTo>
                      <a:pt x="1866" y="274"/>
                    </a:lnTo>
                    <a:lnTo>
                      <a:pt x="1866" y="272"/>
                    </a:lnTo>
                    <a:lnTo>
                      <a:pt x="1864" y="272"/>
                    </a:lnTo>
                    <a:lnTo>
                      <a:pt x="1864" y="270"/>
                    </a:lnTo>
                    <a:lnTo>
                      <a:pt x="1863" y="270"/>
                    </a:lnTo>
                    <a:lnTo>
                      <a:pt x="1863" y="269"/>
                    </a:lnTo>
                    <a:lnTo>
                      <a:pt x="1861" y="269"/>
                    </a:lnTo>
                    <a:lnTo>
                      <a:pt x="1861" y="267"/>
                    </a:lnTo>
                    <a:lnTo>
                      <a:pt x="1863" y="267"/>
                    </a:lnTo>
                    <a:lnTo>
                      <a:pt x="1864" y="269"/>
                    </a:lnTo>
                    <a:close/>
                    <a:moveTo>
                      <a:pt x="1004" y="230"/>
                    </a:moveTo>
                    <a:lnTo>
                      <a:pt x="1006" y="230"/>
                    </a:lnTo>
                    <a:lnTo>
                      <a:pt x="1006" y="232"/>
                    </a:lnTo>
                    <a:lnTo>
                      <a:pt x="1004" y="232"/>
                    </a:lnTo>
                    <a:lnTo>
                      <a:pt x="1002" y="232"/>
                    </a:lnTo>
                    <a:lnTo>
                      <a:pt x="1002" y="234"/>
                    </a:lnTo>
                    <a:lnTo>
                      <a:pt x="1002" y="237"/>
                    </a:lnTo>
                    <a:lnTo>
                      <a:pt x="1002" y="236"/>
                    </a:lnTo>
                    <a:lnTo>
                      <a:pt x="1000" y="236"/>
                    </a:lnTo>
                    <a:lnTo>
                      <a:pt x="1000" y="234"/>
                    </a:lnTo>
                    <a:lnTo>
                      <a:pt x="1000" y="232"/>
                    </a:lnTo>
                    <a:lnTo>
                      <a:pt x="998" y="232"/>
                    </a:lnTo>
                    <a:lnTo>
                      <a:pt x="998" y="234"/>
                    </a:lnTo>
                    <a:lnTo>
                      <a:pt x="996" y="234"/>
                    </a:lnTo>
                    <a:lnTo>
                      <a:pt x="994" y="232"/>
                    </a:lnTo>
                    <a:lnTo>
                      <a:pt x="994" y="230"/>
                    </a:lnTo>
                    <a:lnTo>
                      <a:pt x="996" y="228"/>
                    </a:lnTo>
                    <a:lnTo>
                      <a:pt x="998" y="228"/>
                    </a:lnTo>
                    <a:lnTo>
                      <a:pt x="998" y="230"/>
                    </a:lnTo>
                    <a:lnTo>
                      <a:pt x="1000" y="230"/>
                    </a:lnTo>
                    <a:lnTo>
                      <a:pt x="1000" y="228"/>
                    </a:lnTo>
                    <a:lnTo>
                      <a:pt x="1000" y="226"/>
                    </a:lnTo>
                    <a:lnTo>
                      <a:pt x="1002" y="226"/>
                    </a:lnTo>
                    <a:lnTo>
                      <a:pt x="1004" y="226"/>
                    </a:lnTo>
                    <a:lnTo>
                      <a:pt x="1004" y="228"/>
                    </a:lnTo>
                    <a:lnTo>
                      <a:pt x="1002" y="228"/>
                    </a:lnTo>
                    <a:lnTo>
                      <a:pt x="1004" y="230"/>
                    </a:lnTo>
                    <a:close/>
                    <a:moveTo>
                      <a:pt x="1414" y="136"/>
                    </a:moveTo>
                    <a:lnTo>
                      <a:pt x="1416" y="136"/>
                    </a:lnTo>
                    <a:lnTo>
                      <a:pt x="1416" y="138"/>
                    </a:lnTo>
                    <a:lnTo>
                      <a:pt x="1414" y="140"/>
                    </a:lnTo>
                    <a:lnTo>
                      <a:pt x="1412" y="140"/>
                    </a:lnTo>
                    <a:lnTo>
                      <a:pt x="1410" y="138"/>
                    </a:lnTo>
                    <a:lnTo>
                      <a:pt x="1408" y="138"/>
                    </a:lnTo>
                    <a:lnTo>
                      <a:pt x="1404" y="138"/>
                    </a:lnTo>
                    <a:lnTo>
                      <a:pt x="1400" y="138"/>
                    </a:lnTo>
                    <a:lnTo>
                      <a:pt x="1396" y="138"/>
                    </a:lnTo>
                    <a:lnTo>
                      <a:pt x="1396" y="136"/>
                    </a:lnTo>
                    <a:lnTo>
                      <a:pt x="1398" y="136"/>
                    </a:lnTo>
                    <a:lnTo>
                      <a:pt x="1402" y="136"/>
                    </a:lnTo>
                    <a:lnTo>
                      <a:pt x="1406" y="136"/>
                    </a:lnTo>
                    <a:lnTo>
                      <a:pt x="1408" y="136"/>
                    </a:lnTo>
                    <a:lnTo>
                      <a:pt x="1410" y="136"/>
                    </a:lnTo>
                    <a:lnTo>
                      <a:pt x="1410" y="135"/>
                    </a:lnTo>
                    <a:lnTo>
                      <a:pt x="1410" y="136"/>
                    </a:lnTo>
                    <a:lnTo>
                      <a:pt x="1412" y="136"/>
                    </a:lnTo>
                    <a:lnTo>
                      <a:pt x="1414" y="136"/>
                    </a:lnTo>
                    <a:close/>
                    <a:moveTo>
                      <a:pt x="625" y="35"/>
                    </a:moveTo>
                    <a:lnTo>
                      <a:pt x="623" y="35"/>
                    </a:lnTo>
                    <a:lnTo>
                      <a:pt x="621" y="35"/>
                    </a:lnTo>
                    <a:lnTo>
                      <a:pt x="619" y="35"/>
                    </a:lnTo>
                    <a:lnTo>
                      <a:pt x="614" y="32"/>
                    </a:lnTo>
                    <a:lnTo>
                      <a:pt x="615" y="30"/>
                    </a:lnTo>
                    <a:lnTo>
                      <a:pt x="617" y="30"/>
                    </a:lnTo>
                    <a:lnTo>
                      <a:pt x="621" y="30"/>
                    </a:lnTo>
                    <a:lnTo>
                      <a:pt x="627" y="32"/>
                    </a:lnTo>
                    <a:lnTo>
                      <a:pt x="627" y="34"/>
                    </a:lnTo>
                    <a:lnTo>
                      <a:pt x="625" y="35"/>
                    </a:lnTo>
                    <a:close/>
                    <a:moveTo>
                      <a:pt x="491" y="65"/>
                    </a:moveTo>
                    <a:lnTo>
                      <a:pt x="489" y="65"/>
                    </a:lnTo>
                    <a:lnTo>
                      <a:pt x="489" y="67"/>
                    </a:lnTo>
                    <a:lnTo>
                      <a:pt x="489" y="68"/>
                    </a:lnTo>
                    <a:lnTo>
                      <a:pt x="487" y="68"/>
                    </a:lnTo>
                    <a:lnTo>
                      <a:pt x="485" y="68"/>
                    </a:lnTo>
                    <a:lnTo>
                      <a:pt x="485" y="67"/>
                    </a:lnTo>
                    <a:lnTo>
                      <a:pt x="483" y="67"/>
                    </a:lnTo>
                    <a:lnTo>
                      <a:pt x="481" y="67"/>
                    </a:lnTo>
                    <a:lnTo>
                      <a:pt x="480" y="65"/>
                    </a:lnTo>
                    <a:lnTo>
                      <a:pt x="481" y="65"/>
                    </a:lnTo>
                    <a:lnTo>
                      <a:pt x="485" y="63"/>
                    </a:lnTo>
                    <a:lnTo>
                      <a:pt x="487" y="63"/>
                    </a:lnTo>
                    <a:lnTo>
                      <a:pt x="489" y="63"/>
                    </a:lnTo>
                    <a:lnTo>
                      <a:pt x="491" y="63"/>
                    </a:lnTo>
                    <a:lnTo>
                      <a:pt x="493" y="63"/>
                    </a:lnTo>
                    <a:lnTo>
                      <a:pt x="493" y="65"/>
                    </a:lnTo>
                    <a:lnTo>
                      <a:pt x="491" y="65"/>
                    </a:lnTo>
                    <a:close/>
                    <a:moveTo>
                      <a:pt x="1023" y="373"/>
                    </a:moveTo>
                    <a:lnTo>
                      <a:pt x="1023" y="375"/>
                    </a:lnTo>
                    <a:lnTo>
                      <a:pt x="1021" y="379"/>
                    </a:lnTo>
                    <a:lnTo>
                      <a:pt x="1023" y="379"/>
                    </a:lnTo>
                    <a:lnTo>
                      <a:pt x="1023" y="381"/>
                    </a:lnTo>
                    <a:lnTo>
                      <a:pt x="1020" y="383"/>
                    </a:lnTo>
                    <a:lnTo>
                      <a:pt x="1020" y="381"/>
                    </a:lnTo>
                    <a:lnTo>
                      <a:pt x="1020" y="379"/>
                    </a:lnTo>
                    <a:lnTo>
                      <a:pt x="1020" y="377"/>
                    </a:lnTo>
                    <a:lnTo>
                      <a:pt x="1020" y="375"/>
                    </a:lnTo>
                    <a:lnTo>
                      <a:pt x="1020" y="373"/>
                    </a:lnTo>
                    <a:lnTo>
                      <a:pt x="1021" y="371"/>
                    </a:lnTo>
                    <a:lnTo>
                      <a:pt x="1021" y="370"/>
                    </a:lnTo>
                    <a:lnTo>
                      <a:pt x="1023" y="370"/>
                    </a:lnTo>
                    <a:lnTo>
                      <a:pt x="1025" y="371"/>
                    </a:lnTo>
                    <a:lnTo>
                      <a:pt x="1025" y="373"/>
                    </a:lnTo>
                    <a:lnTo>
                      <a:pt x="1023" y="373"/>
                    </a:lnTo>
                    <a:close/>
                    <a:moveTo>
                      <a:pt x="557" y="55"/>
                    </a:moveTo>
                    <a:lnTo>
                      <a:pt x="555" y="55"/>
                    </a:lnTo>
                    <a:lnTo>
                      <a:pt x="553" y="55"/>
                    </a:lnTo>
                    <a:lnTo>
                      <a:pt x="551" y="55"/>
                    </a:lnTo>
                    <a:lnTo>
                      <a:pt x="549" y="53"/>
                    </a:lnTo>
                    <a:lnTo>
                      <a:pt x="548" y="53"/>
                    </a:lnTo>
                    <a:lnTo>
                      <a:pt x="549" y="53"/>
                    </a:lnTo>
                    <a:lnTo>
                      <a:pt x="551" y="51"/>
                    </a:lnTo>
                    <a:lnTo>
                      <a:pt x="549" y="51"/>
                    </a:lnTo>
                    <a:lnTo>
                      <a:pt x="549" y="49"/>
                    </a:lnTo>
                    <a:lnTo>
                      <a:pt x="551" y="49"/>
                    </a:lnTo>
                    <a:lnTo>
                      <a:pt x="555" y="49"/>
                    </a:lnTo>
                    <a:lnTo>
                      <a:pt x="557" y="49"/>
                    </a:lnTo>
                    <a:lnTo>
                      <a:pt x="555" y="49"/>
                    </a:lnTo>
                    <a:lnTo>
                      <a:pt x="553" y="51"/>
                    </a:lnTo>
                    <a:lnTo>
                      <a:pt x="555" y="51"/>
                    </a:lnTo>
                    <a:lnTo>
                      <a:pt x="557" y="51"/>
                    </a:lnTo>
                    <a:lnTo>
                      <a:pt x="559" y="51"/>
                    </a:lnTo>
                    <a:lnTo>
                      <a:pt x="559" y="53"/>
                    </a:lnTo>
                    <a:lnTo>
                      <a:pt x="557" y="55"/>
                    </a:lnTo>
                    <a:close/>
                    <a:moveTo>
                      <a:pt x="1762" y="309"/>
                    </a:moveTo>
                    <a:lnTo>
                      <a:pt x="1762" y="311"/>
                    </a:lnTo>
                    <a:lnTo>
                      <a:pt x="1760" y="311"/>
                    </a:lnTo>
                    <a:lnTo>
                      <a:pt x="1758" y="311"/>
                    </a:lnTo>
                    <a:lnTo>
                      <a:pt x="1754" y="311"/>
                    </a:lnTo>
                    <a:lnTo>
                      <a:pt x="1750" y="311"/>
                    </a:lnTo>
                    <a:lnTo>
                      <a:pt x="1746" y="311"/>
                    </a:lnTo>
                    <a:lnTo>
                      <a:pt x="1746" y="309"/>
                    </a:lnTo>
                    <a:lnTo>
                      <a:pt x="1748" y="307"/>
                    </a:lnTo>
                    <a:lnTo>
                      <a:pt x="1750" y="307"/>
                    </a:lnTo>
                    <a:lnTo>
                      <a:pt x="1754" y="309"/>
                    </a:lnTo>
                    <a:lnTo>
                      <a:pt x="1756" y="309"/>
                    </a:lnTo>
                    <a:lnTo>
                      <a:pt x="1760" y="309"/>
                    </a:lnTo>
                    <a:lnTo>
                      <a:pt x="1762" y="309"/>
                    </a:lnTo>
                    <a:close/>
                    <a:moveTo>
                      <a:pt x="1493" y="189"/>
                    </a:moveTo>
                    <a:lnTo>
                      <a:pt x="1493" y="191"/>
                    </a:lnTo>
                    <a:lnTo>
                      <a:pt x="1495" y="193"/>
                    </a:lnTo>
                    <a:lnTo>
                      <a:pt x="1493" y="195"/>
                    </a:lnTo>
                    <a:lnTo>
                      <a:pt x="1492" y="195"/>
                    </a:lnTo>
                    <a:lnTo>
                      <a:pt x="1490" y="193"/>
                    </a:lnTo>
                    <a:lnTo>
                      <a:pt x="1488" y="191"/>
                    </a:lnTo>
                    <a:lnTo>
                      <a:pt x="1486" y="191"/>
                    </a:lnTo>
                    <a:lnTo>
                      <a:pt x="1484" y="189"/>
                    </a:lnTo>
                    <a:lnTo>
                      <a:pt x="1486" y="189"/>
                    </a:lnTo>
                    <a:lnTo>
                      <a:pt x="1488" y="189"/>
                    </a:lnTo>
                    <a:lnTo>
                      <a:pt x="1490" y="189"/>
                    </a:lnTo>
                    <a:lnTo>
                      <a:pt x="1490" y="187"/>
                    </a:lnTo>
                    <a:lnTo>
                      <a:pt x="1490" y="189"/>
                    </a:lnTo>
                    <a:lnTo>
                      <a:pt x="1492" y="189"/>
                    </a:lnTo>
                    <a:lnTo>
                      <a:pt x="1493" y="189"/>
                    </a:lnTo>
                    <a:close/>
                    <a:moveTo>
                      <a:pt x="633" y="22"/>
                    </a:moveTo>
                    <a:lnTo>
                      <a:pt x="631" y="22"/>
                    </a:lnTo>
                    <a:lnTo>
                      <a:pt x="627" y="22"/>
                    </a:lnTo>
                    <a:lnTo>
                      <a:pt x="623" y="22"/>
                    </a:lnTo>
                    <a:lnTo>
                      <a:pt x="623" y="20"/>
                    </a:lnTo>
                    <a:lnTo>
                      <a:pt x="627" y="20"/>
                    </a:lnTo>
                    <a:lnTo>
                      <a:pt x="629" y="18"/>
                    </a:lnTo>
                    <a:lnTo>
                      <a:pt x="631" y="18"/>
                    </a:lnTo>
                    <a:lnTo>
                      <a:pt x="633" y="18"/>
                    </a:lnTo>
                    <a:lnTo>
                      <a:pt x="635" y="18"/>
                    </a:lnTo>
                    <a:lnTo>
                      <a:pt x="637" y="20"/>
                    </a:lnTo>
                    <a:lnTo>
                      <a:pt x="639" y="20"/>
                    </a:lnTo>
                    <a:lnTo>
                      <a:pt x="639" y="22"/>
                    </a:lnTo>
                    <a:lnTo>
                      <a:pt x="637" y="22"/>
                    </a:lnTo>
                    <a:lnTo>
                      <a:pt x="633" y="22"/>
                    </a:lnTo>
                    <a:close/>
                    <a:moveTo>
                      <a:pt x="1756" y="317"/>
                    </a:moveTo>
                    <a:lnTo>
                      <a:pt x="1754" y="319"/>
                    </a:lnTo>
                    <a:lnTo>
                      <a:pt x="1752" y="319"/>
                    </a:lnTo>
                    <a:lnTo>
                      <a:pt x="1750" y="319"/>
                    </a:lnTo>
                    <a:lnTo>
                      <a:pt x="1748" y="319"/>
                    </a:lnTo>
                    <a:lnTo>
                      <a:pt x="1746" y="319"/>
                    </a:lnTo>
                    <a:lnTo>
                      <a:pt x="1746" y="317"/>
                    </a:lnTo>
                    <a:lnTo>
                      <a:pt x="1744" y="317"/>
                    </a:lnTo>
                    <a:lnTo>
                      <a:pt x="1742" y="317"/>
                    </a:lnTo>
                    <a:lnTo>
                      <a:pt x="1746" y="317"/>
                    </a:lnTo>
                    <a:lnTo>
                      <a:pt x="1748" y="315"/>
                    </a:lnTo>
                    <a:lnTo>
                      <a:pt x="1750" y="315"/>
                    </a:lnTo>
                    <a:lnTo>
                      <a:pt x="1752" y="315"/>
                    </a:lnTo>
                    <a:lnTo>
                      <a:pt x="1754" y="315"/>
                    </a:lnTo>
                    <a:lnTo>
                      <a:pt x="1756" y="315"/>
                    </a:lnTo>
                    <a:lnTo>
                      <a:pt x="1756" y="317"/>
                    </a:lnTo>
                    <a:lnTo>
                      <a:pt x="1758" y="317"/>
                    </a:lnTo>
                    <a:lnTo>
                      <a:pt x="1756" y="317"/>
                    </a:lnTo>
                    <a:close/>
                    <a:moveTo>
                      <a:pt x="1084" y="243"/>
                    </a:moveTo>
                    <a:lnTo>
                      <a:pt x="1084" y="245"/>
                    </a:lnTo>
                    <a:lnTo>
                      <a:pt x="1082" y="247"/>
                    </a:lnTo>
                    <a:lnTo>
                      <a:pt x="1082" y="245"/>
                    </a:lnTo>
                    <a:lnTo>
                      <a:pt x="1080" y="245"/>
                    </a:lnTo>
                    <a:lnTo>
                      <a:pt x="1078" y="245"/>
                    </a:lnTo>
                    <a:lnTo>
                      <a:pt x="1080" y="247"/>
                    </a:lnTo>
                    <a:lnTo>
                      <a:pt x="1076" y="247"/>
                    </a:lnTo>
                    <a:lnTo>
                      <a:pt x="1072" y="247"/>
                    </a:lnTo>
                    <a:lnTo>
                      <a:pt x="1070" y="245"/>
                    </a:lnTo>
                    <a:lnTo>
                      <a:pt x="1072" y="245"/>
                    </a:lnTo>
                    <a:lnTo>
                      <a:pt x="1074" y="245"/>
                    </a:lnTo>
                    <a:lnTo>
                      <a:pt x="1076" y="245"/>
                    </a:lnTo>
                    <a:lnTo>
                      <a:pt x="1074" y="245"/>
                    </a:lnTo>
                    <a:lnTo>
                      <a:pt x="1074" y="243"/>
                    </a:lnTo>
                    <a:lnTo>
                      <a:pt x="1076" y="243"/>
                    </a:lnTo>
                    <a:lnTo>
                      <a:pt x="1078" y="243"/>
                    </a:lnTo>
                    <a:lnTo>
                      <a:pt x="1080" y="243"/>
                    </a:lnTo>
                    <a:lnTo>
                      <a:pt x="1082" y="243"/>
                    </a:lnTo>
                    <a:lnTo>
                      <a:pt x="1084" y="243"/>
                    </a:lnTo>
                    <a:close/>
                    <a:moveTo>
                      <a:pt x="610" y="30"/>
                    </a:moveTo>
                    <a:lnTo>
                      <a:pt x="606" y="30"/>
                    </a:lnTo>
                    <a:lnTo>
                      <a:pt x="602" y="28"/>
                    </a:lnTo>
                    <a:lnTo>
                      <a:pt x="600" y="28"/>
                    </a:lnTo>
                    <a:lnTo>
                      <a:pt x="602" y="28"/>
                    </a:lnTo>
                    <a:lnTo>
                      <a:pt x="604" y="26"/>
                    </a:lnTo>
                    <a:lnTo>
                      <a:pt x="608" y="26"/>
                    </a:lnTo>
                    <a:lnTo>
                      <a:pt x="612" y="26"/>
                    </a:lnTo>
                    <a:lnTo>
                      <a:pt x="614" y="24"/>
                    </a:lnTo>
                    <a:lnTo>
                      <a:pt x="615" y="24"/>
                    </a:lnTo>
                    <a:lnTo>
                      <a:pt x="617" y="26"/>
                    </a:lnTo>
                    <a:lnTo>
                      <a:pt x="614" y="28"/>
                    </a:lnTo>
                    <a:lnTo>
                      <a:pt x="612" y="28"/>
                    </a:lnTo>
                    <a:lnTo>
                      <a:pt x="610" y="30"/>
                    </a:lnTo>
                    <a:close/>
                    <a:moveTo>
                      <a:pt x="2084" y="185"/>
                    </a:moveTo>
                    <a:lnTo>
                      <a:pt x="2082" y="187"/>
                    </a:lnTo>
                    <a:lnTo>
                      <a:pt x="2082" y="189"/>
                    </a:lnTo>
                    <a:lnTo>
                      <a:pt x="2080" y="189"/>
                    </a:lnTo>
                    <a:lnTo>
                      <a:pt x="2080" y="187"/>
                    </a:lnTo>
                    <a:lnTo>
                      <a:pt x="2078" y="187"/>
                    </a:lnTo>
                    <a:lnTo>
                      <a:pt x="2074" y="187"/>
                    </a:lnTo>
                    <a:lnTo>
                      <a:pt x="2072" y="189"/>
                    </a:lnTo>
                    <a:lnTo>
                      <a:pt x="2070" y="189"/>
                    </a:lnTo>
                    <a:lnTo>
                      <a:pt x="2068" y="189"/>
                    </a:lnTo>
                    <a:lnTo>
                      <a:pt x="2070" y="187"/>
                    </a:lnTo>
                    <a:lnTo>
                      <a:pt x="2074" y="185"/>
                    </a:lnTo>
                    <a:lnTo>
                      <a:pt x="2078" y="185"/>
                    </a:lnTo>
                    <a:lnTo>
                      <a:pt x="2080" y="185"/>
                    </a:lnTo>
                    <a:lnTo>
                      <a:pt x="2084" y="185"/>
                    </a:lnTo>
                    <a:close/>
                    <a:moveTo>
                      <a:pt x="1616" y="303"/>
                    </a:moveTo>
                    <a:lnTo>
                      <a:pt x="1612" y="303"/>
                    </a:lnTo>
                    <a:lnTo>
                      <a:pt x="1610" y="303"/>
                    </a:lnTo>
                    <a:lnTo>
                      <a:pt x="1606" y="302"/>
                    </a:lnTo>
                    <a:lnTo>
                      <a:pt x="1608" y="300"/>
                    </a:lnTo>
                    <a:lnTo>
                      <a:pt x="1610" y="300"/>
                    </a:lnTo>
                    <a:lnTo>
                      <a:pt x="1612" y="300"/>
                    </a:lnTo>
                    <a:lnTo>
                      <a:pt x="1614" y="300"/>
                    </a:lnTo>
                    <a:lnTo>
                      <a:pt x="1616" y="302"/>
                    </a:lnTo>
                    <a:lnTo>
                      <a:pt x="1618" y="302"/>
                    </a:lnTo>
                    <a:lnTo>
                      <a:pt x="1616" y="303"/>
                    </a:lnTo>
                    <a:close/>
                    <a:moveTo>
                      <a:pt x="1661" y="309"/>
                    </a:moveTo>
                    <a:lnTo>
                      <a:pt x="1662" y="309"/>
                    </a:lnTo>
                    <a:lnTo>
                      <a:pt x="1664" y="309"/>
                    </a:lnTo>
                    <a:lnTo>
                      <a:pt x="1666" y="309"/>
                    </a:lnTo>
                    <a:lnTo>
                      <a:pt x="1668" y="311"/>
                    </a:lnTo>
                    <a:lnTo>
                      <a:pt x="1670" y="311"/>
                    </a:lnTo>
                    <a:lnTo>
                      <a:pt x="1668" y="313"/>
                    </a:lnTo>
                    <a:lnTo>
                      <a:pt x="1666" y="313"/>
                    </a:lnTo>
                    <a:lnTo>
                      <a:pt x="1666" y="311"/>
                    </a:lnTo>
                    <a:lnTo>
                      <a:pt x="1664" y="311"/>
                    </a:lnTo>
                    <a:lnTo>
                      <a:pt x="1662" y="311"/>
                    </a:lnTo>
                    <a:lnTo>
                      <a:pt x="1661" y="311"/>
                    </a:lnTo>
                    <a:lnTo>
                      <a:pt x="1659" y="311"/>
                    </a:lnTo>
                    <a:lnTo>
                      <a:pt x="1657" y="311"/>
                    </a:lnTo>
                    <a:lnTo>
                      <a:pt x="1657" y="309"/>
                    </a:lnTo>
                    <a:lnTo>
                      <a:pt x="1651" y="307"/>
                    </a:lnTo>
                    <a:lnTo>
                      <a:pt x="1653" y="307"/>
                    </a:lnTo>
                    <a:lnTo>
                      <a:pt x="1655" y="307"/>
                    </a:lnTo>
                    <a:lnTo>
                      <a:pt x="1657" y="309"/>
                    </a:lnTo>
                    <a:lnTo>
                      <a:pt x="1659" y="309"/>
                    </a:lnTo>
                    <a:lnTo>
                      <a:pt x="1661" y="309"/>
                    </a:lnTo>
                    <a:close/>
                    <a:moveTo>
                      <a:pt x="615" y="47"/>
                    </a:moveTo>
                    <a:lnTo>
                      <a:pt x="617" y="47"/>
                    </a:lnTo>
                    <a:lnTo>
                      <a:pt x="617" y="49"/>
                    </a:lnTo>
                    <a:lnTo>
                      <a:pt x="615" y="49"/>
                    </a:lnTo>
                    <a:lnTo>
                      <a:pt x="615" y="51"/>
                    </a:lnTo>
                    <a:lnTo>
                      <a:pt x="614" y="51"/>
                    </a:lnTo>
                    <a:lnTo>
                      <a:pt x="608" y="51"/>
                    </a:lnTo>
                    <a:lnTo>
                      <a:pt x="604" y="49"/>
                    </a:lnTo>
                    <a:lnTo>
                      <a:pt x="604" y="47"/>
                    </a:lnTo>
                    <a:lnTo>
                      <a:pt x="606" y="47"/>
                    </a:lnTo>
                    <a:lnTo>
                      <a:pt x="608" y="47"/>
                    </a:lnTo>
                    <a:lnTo>
                      <a:pt x="610" y="47"/>
                    </a:lnTo>
                    <a:lnTo>
                      <a:pt x="614" y="47"/>
                    </a:lnTo>
                    <a:lnTo>
                      <a:pt x="615" y="47"/>
                    </a:lnTo>
                    <a:close/>
                    <a:moveTo>
                      <a:pt x="2171" y="896"/>
                    </a:moveTo>
                    <a:lnTo>
                      <a:pt x="2169" y="896"/>
                    </a:lnTo>
                    <a:lnTo>
                      <a:pt x="2169" y="894"/>
                    </a:lnTo>
                    <a:lnTo>
                      <a:pt x="2169" y="892"/>
                    </a:lnTo>
                    <a:lnTo>
                      <a:pt x="2171" y="890"/>
                    </a:lnTo>
                    <a:lnTo>
                      <a:pt x="2171" y="888"/>
                    </a:lnTo>
                    <a:lnTo>
                      <a:pt x="2173" y="888"/>
                    </a:lnTo>
                    <a:lnTo>
                      <a:pt x="2173" y="890"/>
                    </a:lnTo>
                    <a:lnTo>
                      <a:pt x="2171" y="892"/>
                    </a:lnTo>
                    <a:lnTo>
                      <a:pt x="2173" y="892"/>
                    </a:lnTo>
                    <a:lnTo>
                      <a:pt x="2173" y="894"/>
                    </a:lnTo>
                    <a:lnTo>
                      <a:pt x="2171" y="894"/>
                    </a:lnTo>
                    <a:lnTo>
                      <a:pt x="2171" y="896"/>
                    </a:lnTo>
                    <a:close/>
                    <a:moveTo>
                      <a:pt x="1890" y="770"/>
                    </a:moveTo>
                    <a:lnTo>
                      <a:pt x="1888" y="774"/>
                    </a:lnTo>
                    <a:lnTo>
                      <a:pt x="1886" y="774"/>
                    </a:lnTo>
                    <a:lnTo>
                      <a:pt x="1884" y="774"/>
                    </a:lnTo>
                    <a:lnTo>
                      <a:pt x="1882" y="774"/>
                    </a:lnTo>
                    <a:lnTo>
                      <a:pt x="1880" y="774"/>
                    </a:lnTo>
                    <a:lnTo>
                      <a:pt x="1882" y="774"/>
                    </a:lnTo>
                    <a:lnTo>
                      <a:pt x="1882" y="772"/>
                    </a:lnTo>
                    <a:lnTo>
                      <a:pt x="1884" y="772"/>
                    </a:lnTo>
                    <a:lnTo>
                      <a:pt x="1886" y="770"/>
                    </a:lnTo>
                    <a:lnTo>
                      <a:pt x="1888" y="770"/>
                    </a:lnTo>
                    <a:lnTo>
                      <a:pt x="1890" y="770"/>
                    </a:lnTo>
                    <a:close/>
                    <a:moveTo>
                      <a:pt x="1124" y="166"/>
                    </a:moveTo>
                    <a:lnTo>
                      <a:pt x="1126" y="168"/>
                    </a:lnTo>
                    <a:lnTo>
                      <a:pt x="1124" y="168"/>
                    </a:lnTo>
                    <a:lnTo>
                      <a:pt x="1122" y="168"/>
                    </a:lnTo>
                    <a:lnTo>
                      <a:pt x="1124" y="168"/>
                    </a:lnTo>
                    <a:lnTo>
                      <a:pt x="1124" y="169"/>
                    </a:lnTo>
                    <a:lnTo>
                      <a:pt x="1122" y="169"/>
                    </a:lnTo>
                    <a:lnTo>
                      <a:pt x="1121" y="171"/>
                    </a:lnTo>
                    <a:lnTo>
                      <a:pt x="1119" y="169"/>
                    </a:lnTo>
                    <a:lnTo>
                      <a:pt x="1117" y="169"/>
                    </a:lnTo>
                    <a:lnTo>
                      <a:pt x="1117" y="171"/>
                    </a:lnTo>
                    <a:lnTo>
                      <a:pt x="1117" y="169"/>
                    </a:lnTo>
                    <a:lnTo>
                      <a:pt x="1117" y="168"/>
                    </a:lnTo>
                    <a:lnTo>
                      <a:pt x="1119" y="168"/>
                    </a:lnTo>
                    <a:lnTo>
                      <a:pt x="1119" y="166"/>
                    </a:lnTo>
                    <a:lnTo>
                      <a:pt x="1121" y="166"/>
                    </a:lnTo>
                    <a:lnTo>
                      <a:pt x="1122" y="166"/>
                    </a:lnTo>
                    <a:lnTo>
                      <a:pt x="1124" y="166"/>
                    </a:lnTo>
                    <a:close/>
                    <a:moveTo>
                      <a:pt x="907" y="288"/>
                    </a:moveTo>
                    <a:lnTo>
                      <a:pt x="903" y="290"/>
                    </a:lnTo>
                    <a:lnTo>
                      <a:pt x="903" y="292"/>
                    </a:lnTo>
                    <a:lnTo>
                      <a:pt x="899" y="292"/>
                    </a:lnTo>
                    <a:lnTo>
                      <a:pt x="897" y="292"/>
                    </a:lnTo>
                    <a:lnTo>
                      <a:pt x="899" y="290"/>
                    </a:lnTo>
                    <a:lnTo>
                      <a:pt x="897" y="290"/>
                    </a:lnTo>
                    <a:lnTo>
                      <a:pt x="895" y="292"/>
                    </a:lnTo>
                    <a:lnTo>
                      <a:pt x="895" y="290"/>
                    </a:lnTo>
                    <a:lnTo>
                      <a:pt x="897" y="290"/>
                    </a:lnTo>
                    <a:lnTo>
                      <a:pt x="897" y="288"/>
                    </a:lnTo>
                    <a:lnTo>
                      <a:pt x="899" y="288"/>
                    </a:lnTo>
                    <a:lnTo>
                      <a:pt x="901" y="288"/>
                    </a:lnTo>
                    <a:lnTo>
                      <a:pt x="903" y="288"/>
                    </a:lnTo>
                    <a:lnTo>
                      <a:pt x="905" y="288"/>
                    </a:lnTo>
                    <a:lnTo>
                      <a:pt x="907" y="288"/>
                    </a:lnTo>
                    <a:close/>
                    <a:moveTo>
                      <a:pt x="497" y="32"/>
                    </a:moveTo>
                    <a:lnTo>
                      <a:pt x="495" y="34"/>
                    </a:lnTo>
                    <a:lnTo>
                      <a:pt x="493" y="34"/>
                    </a:lnTo>
                    <a:lnTo>
                      <a:pt x="493" y="32"/>
                    </a:lnTo>
                    <a:lnTo>
                      <a:pt x="495" y="32"/>
                    </a:lnTo>
                    <a:lnTo>
                      <a:pt x="493" y="30"/>
                    </a:lnTo>
                    <a:lnTo>
                      <a:pt x="495" y="28"/>
                    </a:lnTo>
                    <a:lnTo>
                      <a:pt x="497" y="28"/>
                    </a:lnTo>
                    <a:lnTo>
                      <a:pt x="499" y="28"/>
                    </a:lnTo>
                    <a:lnTo>
                      <a:pt x="501" y="28"/>
                    </a:lnTo>
                    <a:lnTo>
                      <a:pt x="503" y="28"/>
                    </a:lnTo>
                    <a:lnTo>
                      <a:pt x="503" y="30"/>
                    </a:lnTo>
                    <a:lnTo>
                      <a:pt x="499" y="32"/>
                    </a:lnTo>
                    <a:lnTo>
                      <a:pt x="497" y="32"/>
                    </a:lnTo>
                    <a:close/>
                    <a:moveTo>
                      <a:pt x="260" y="531"/>
                    </a:moveTo>
                    <a:lnTo>
                      <a:pt x="258" y="533"/>
                    </a:lnTo>
                    <a:lnTo>
                      <a:pt x="256" y="529"/>
                    </a:lnTo>
                    <a:lnTo>
                      <a:pt x="254" y="527"/>
                    </a:lnTo>
                    <a:lnTo>
                      <a:pt x="256" y="527"/>
                    </a:lnTo>
                    <a:lnTo>
                      <a:pt x="258" y="527"/>
                    </a:lnTo>
                    <a:lnTo>
                      <a:pt x="260" y="527"/>
                    </a:lnTo>
                    <a:lnTo>
                      <a:pt x="260" y="529"/>
                    </a:lnTo>
                    <a:lnTo>
                      <a:pt x="260" y="531"/>
                    </a:lnTo>
                    <a:close/>
                    <a:moveTo>
                      <a:pt x="2199" y="867"/>
                    </a:moveTo>
                    <a:lnTo>
                      <a:pt x="2197" y="867"/>
                    </a:lnTo>
                    <a:lnTo>
                      <a:pt x="2195" y="867"/>
                    </a:lnTo>
                    <a:lnTo>
                      <a:pt x="2195" y="865"/>
                    </a:lnTo>
                    <a:lnTo>
                      <a:pt x="2197" y="863"/>
                    </a:lnTo>
                    <a:lnTo>
                      <a:pt x="2199" y="861"/>
                    </a:lnTo>
                    <a:lnTo>
                      <a:pt x="2199" y="863"/>
                    </a:lnTo>
                    <a:lnTo>
                      <a:pt x="2199" y="865"/>
                    </a:lnTo>
                    <a:lnTo>
                      <a:pt x="2199" y="867"/>
                    </a:lnTo>
                    <a:close/>
                    <a:moveTo>
                      <a:pt x="1400" y="131"/>
                    </a:moveTo>
                    <a:lnTo>
                      <a:pt x="1400" y="133"/>
                    </a:lnTo>
                    <a:lnTo>
                      <a:pt x="1398" y="133"/>
                    </a:lnTo>
                    <a:lnTo>
                      <a:pt x="1396" y="133"/>
                    </a:lnTo>
                    <a:lnTo>
                      <a:pt x="1394" y="133"/>
                    </a:lnTo>
                    <a:lnTo>
                      <a:pt x="1396" y="133"/>
                    </a:lnTo>
                    <a:lnTo>
                      <a:pt x="1396" y="135"/>
                    </a:lnTo>
                    <a:lnTo>
                      <a:pt x="1392" y="135"/>
                    </a:lnTo>
                    <a:lnTo>
                      <a:pt x="1391" y="136"/>
                    </a:lnTo>
                    <a:lnTo>
                      <a:pt x="1391" y="135"/>
                    </a:lnTo>
                    <a:lnTo>
                      <a:pt x="1389" y="135"/>
                    </a:lnTo>
                    <a:lnTo>
                      <a:pt x="1389" y="133"/>
                    </a:lnTo>
                    <a:lnTo>
                      <a:pt x="1391" y="133"/>
                    </a:lnTo>
                    <a:lnTo>
                      <a:pt x="1392" y="133"/>
                    </a:lnTo>
                    <a:lnTo>
                      <a:pt x="1394" y="133"/>
                    </a:lnTo>
                    <a:lnTo>
                      <a:pt x="1394" y="131"/>
                    </a:lnTo>
                    <a:lnTo>
                      <a:pt x="1396" y="131"/>
                    </a:lnTo>
                    <a:lnTo>
                      <a:pt x="1398" y="131"/>
                    </a:lnTo>
                    <a:lnTo>
                      <a:pt x="1400" y="131"/>
                    </a:lnTo>
                    <a:close/>
                    <a:moveTo>
                      <a:pt x="1056" y="259"/>
                    </a:moveTo>
                    <a:lnTo>
                      <a:pt x="1054" y="259"/>
                    </a:lnTo>
                    <a:lnTo>
                      <a:pt x="1053" y="259"/>
                    </a:lnTo>
                    <a:lnTo>
                      <a:pt x="1053" y="257"/>
                    </a:lnTo>
                    <a:lnTo>
                      <a:pt x="1054" y="255"/>
                    </a:lnTo>
                    <a:lnTo>
                      <a:pt x="1056" y="255"/>
                    </a:lnTo>
                    <a:lnTo>
                      <a:pt x="1058" y="257"/>
                    </a:lnTo>
                    <a:lnTo>
                      <a:pt x="1060" y="257"/>
                    </a:lnTo>
                    <a:lnTo>
                      <a:pt x="1060" y="259"/>
                    </a:lnTo>
                    <a:lnTo>
                      <a:pt x="1058" y="259"/>
                    </a:lnTo>
                    <a:lnTo>
                      <a:pt x="1056" y="259"/>
                    </a:lnTo>
                    <a:close/>
                    <a:moveTo>
                      <a:pt x="1027" y="270"/>
                    </a:moveTo>
                    <a:lnTo>
                      <a:pt x="1027" y="272"/>
                    </a:lnTo>
                    <a:lnTo>
                      <a:pt x="1027" y="270"/>
                    </a:lnTo>
                    <a:lnTo>
                      <a:pt x="1025" y="270"/>
                    </a:lnTo>
                    <a:lnTo>
                      <a:pt x="1025" y="272"/>
                    </a:lnTo>
                    <a:lnTo>
                      <a:pt x="1023" y="272"/>
                    </a:lnTo>
                    <a:lnTo>
                      <a:pt x="1025" y="272"/>
                    </a:lnTo>
                    <a:lnTo>
                      <a:pt x="1023" y="272"/>
                    </a:lnTo>
                    <a:lnTo>
                      <a:pt x="1021" y="272"/>
                    </a:lnTo>
                    <a:lnTo>
                      <a:pt x="1020" y="272"/>
                    </a:lnTo>
                    <a:lnTo>
                      <a:pt x="1018" y="270"/>
                    </a:lnTo>
                    <a:lnTo>
                      <a:pt x="1016" y="270"/>
                    </a:lnTo>
                    <a:lnTo>
                      <a:pt x="1018" y="270"/>
                    </a:lnTo>
                    <a:lnTo>
                      <a:pt x="1020" y="269"/>
                    </a:lnTo>
                    <a:lnTo>
                      <a:pt x="1021" y="269"/>
                    </a:lnTo>
                    <a:lnTo>
                      <a:pt x="1023" y="270"/>
                    </a:lnTo>
                    <a:lnTo>
                      <a:pt x="1025" y="270"/>
                    </a:lnTo>
                    <a:lnTo>
                      <a:pt x="1027" y="270"/>
                    </a:lnTo>
                    <a:close/>
                    <a:moveTo>
                      <a:pt x="571" y="63"/>
                    </a:moveTo>
                    <a:lnTo>
                      <a:pt x="569" y="63"/>
                    </a:lnTo>
                    <a:lnTo>
                      <a:pt x="565" y="63"/>
                    </a:lnTo>
                    <a:lnTo>
                      <a:pt x="565" y="61"/>
                    </a:lnTo>
                    <a:lnTo>
                      <a:pt x="567" y="61"/>
                    </a:lnTo>
                    <a:lnTo>
                      <a:pt x="569" y="61"/>
                    </a:lnTo>
                    <a:lnTo>
                      <a:pt x="569" y="59"/>
                    </a:lnTo>
                    <a:lnTo>
                      <a:pt x="573" y="59"/>
                    </a:lnTo>
                    <a:lnTo>
                      <a:pt x="575" y="59"/>
                    </a:lnTo>
                    <a:lnTo>
                      <a:pt x="577" y="59"/>
                    </a:lnTo>
                    <a:lnTo>
                      <a:pt x="577" y="61"/>
                    </a:lnTo>
                    <a:lnTo>
                      <a:pt x="575" y="61"/>
                    </a:lnTo>
                    <a:lnTo>
                      <a:pt x="573" y="63"/>
                    </a:lnTo>
                    <a:lnTo>
                      <a:pt x="571" y="63"/>
                    </a:lnTo>
                    <a:close/>
                    <a:moveTo>
                      <a:pt x="2278" y="410"/>
                    </a:moveTo>
                    <a:lnTo>
                      <a:pt x="2278" y="408"/>
                    </a:lnTo>
                    <a:lnTo>
                      <a:pt x="2278" y="406"/>
                    </a:lnTo>
                    <a:lnTo>
                      <a:pt x="2280" y="404"/>
                    </a:lnTo>
                    <a:lnTo>
                      <a:pt x="2282" y="404"/>
                    </a:lnTo>
                    <a:lnTo>
                      <a:pt x="2282" y="406"/>
                    </a:lnTo>
                    <a:lnTo>
                      <a:pt x="2282" y="408"/>
                    </a:lnTo>
                    <a:lnTo>
                      <a:pt x="2282" y="410"/>
                    </a:lnTo>
                    <a:lnTo>
                      <a:pt x="2280" y="410"/>
                    </a:lnTo>
                    <a:lnTo>
                      <a:pt x="2278" y="410"/>
                    </a:lnTo>
                    <a:close/>
                    <a:moveTo>
                      <a:pt x="2131" y="939"/>
                    </a:moveTo>
                    <a:lnTo>
                      <a:pt x="2133" y="939"/>
                    </a:lnTo>
                    <a:lnTo>
                      <a:pt x="2131" y="941"/>
                    </a:lnTo>
                    <a:lnTo>
                      <a:pt x="2129" y="943"/>
                    </a:lnTo>
                    <a:lnTo>
                      <a:pt x="2129" y="944"/>
                    </a:lnTo>
                    <a:lnTo>
                      <a:pt x="2127" y="944"/>
                    </a:lnTo>
                    <a:lnTo>
                      <a:pt x="2125" y="946"/>
                    </a:lnTo>
                    <a:lnTo>
                      <a:pt x="2123" y="946"/>
                    </a:lnTo>
                    <a:lnTo>
                      <a:pt x="2123" y="944"/>
                    </a:lnTo>
                    <a:lnTo>
                      <a:pt x="2125" y="944"/>
                    </a:lnTo>
                    <a:lnTo>
                      <a:pt x="2127" y="943"/>
                    </a:lnTo>
                    <a:lnTo>
                      <a:pt x="2129" y="943"/>
                    </a:lnTo>
                    <a:lnTo>
                      <a:pt x="2129" y="941"/>
                    </a:lnTo>
                    <a:lnTo>
                      <a:pt x="2131" y="939"/>
                    </a:lnTo>
                    <a:close/>
                    <a:moveTo>
                      <a:pt x="1018" y="210"/>
                    </a:moveTo>
                    <a:lnTo>
                      <a:pt x="1020" y="210"/>
                    </a:lnTo>
                    <a:lnTo>
                      <a:pt x="1021" y="210"/>
                    </a:lnTo>
                    <a:lnTo>
                      <a:pt x="1021" y="212"/>
                    </a:lnTo>
                    <a:lnTo>
                      <a:pt x="1023" y="212"/>
                    </a:lnTo>
                    <a:lnTo>
                      <a:pt x="1021" y="212"/>
                    </a:lnTo>
                    <a:lnTo>
                      <a:pt x="1020" y="212"/>
                    </a:lnTo>
                    <a:lnTo>
                      <a:pt x="1018" y="212"/>
                    </a:lnTo>
                    <a:lnTo>
                      <a:pt x="1016" y="212"/>
                    </a:lnTo>
                    <a:lnTo>
                      <a:pt x="1014" y="212"/>
                    </a:lnTo>
                    <a:lnTo>
                      <a:pt x="1010" y="212"/>
                    </a:lnTo>
                    <a:lnTo>
                      <a:pt x="1008" y="212"/>
                    </a:lnTo>
                    <a:lnTo>
                      <a:pt x="1006" y="212"/>
                    </a:lnTo>
                    <a:lnTo>
                      <a:pt x="1006" y="210"/>
                    </a:lnTo>
                    <a:lnTo>
                      <a:pt x="1008" y="210"/>
                    </a:lnTo>
                    <a:lnTo>
                      <a:pt x="1010" y="210"/>
                    </a:lnTo>
                    <a:lnTo>
                      <a:pt x="1012" y="210"/>
                    </a:lnTo>
                    <a:lnTo>
                      <a:pt x="1014" y="210"/>
                    </a:lnTo>
                    <a:lnTo>
                      <a:pt x="1016" y="210"/>
                    </a:lnTo>
                    <a:lnTo>
                      <a:pt x="1018" y="210"/>
                    </a:lnTo>
                    <a:close/>
                    <a:moveTo>
                      <a:pt x="2381" y="779"/>
                    </a:moveTo>
                    <a:lnTo>
                      <a:pt x="2383" y="781"/>
                    </a:lnTo>
                    <a:lnTo>
                      <a:pt x="2387" y="783"/>
                    </a:lnTo>
                    <a:lnTo>
                      <a:pt x="2385" y="783"/>
                    </a:lnTo>
                    <a:lnTo>
                      <a:pt x="2383" y="781"/>
                    </a:lnTo>
                    <a:lnTo>
                      <a:pt x="2381" y="779"/>
                    </a:lnTo>
                    <a:lnTo>
                      <a:pt x="2379" y="779"/>
                    </a:lnTo>
                    <a:lnTo>
                      <a:pt x="2377" y="777"/>
                    </a:lnTo>
                    <a:lnTo>
                      <a:pt x="2375" y="775"/>
                    </a:lnTo>
                    <a:lnTo>
                      <a:pt x="2377" y="775"/>
                    </a:lnTo>
                    <a:lnTo>
                      <a:pt x="2379" y="777"/>
                    </a:lnTo>
                    <a:lnTo>
                      <a:pt x="2381" y="779"/>
                    </a:lnTo>
                    <a:close/>
                    <a:moveTo>
                      <a:pt x="544" y="53"/>
                    </a:moveTo>
                    <a:lnTo>
                      <a:pt x="542" y="53"/>
                    </a:lnTo>
                    <a:lnTo>
                      <a:pt x="540" y="53"/>
                    </a:lnTo>
                    <a:lnTo>
                      <a:pt x="540" y="51"/>
                    </a:lnTo>
                    <a:lnTo>
                      <a:pt x="540" y="49"/>
                    </a:lnTo>
                    <a:lnTo>
                      <a:pt x="542" y="49"/>
                    </a:lnTo>
                    <a:lnTo>
                      <a:pt x="540" y="49"/>
                    </a:lnTo>
                    <a:lnTo>
                      <a:pt x="538" y="49"/>
                    </a:lnTo>
                    <a:lnTo>
                      <a:pt x="538" y="47"/>
                    </a:lnTo>
                    <a:lnTo>
                      <a:pt x="540" y="47"/>
                    </a:lnTo>
                    <a:lnTo>
                      <a:pt x="542" y="47"/>
                    </a:lnTo>
                    <a:lnTo>
                      <a:pt x="546" y="51"/>
                    </a:lnTo>
                    <a:lnTo>
                      <a:pt x="544" y="51"/>
                    </a:lnTo>
                    <a:lnTo>
                      <a:pt x="544" y="53"/>
                    </a:lnTo>
                    <a:close/>
                    <a:moveTo>
                      <a:pt x="1414" y="168"/>
                    </a:moveTo>
                    <a:lnTo>
                      <a:pt x="1410" y="169"/>
                    </a:lnTo>
                    <a:lnTo>
                      <a:pt x="1408" y="168"/>
                    </a:lnTo>
                    <a:lnTo>
                      <a:pt x="1408" y="169"/>
                    </a:lnTo>
                    <a:lnTo>
                      <a:pt x="1408" y="168"/>
                    </a:lnTo>
                    <a:lnTo>
                      <a:pt x="1410" y="166"/>
                    </a:lnTo>
                    <a:lnTo>
                      <a:pt x="1410" y="164"/>
                    </a:lnTo>
                    <a:lnTo>
                      <a:pt x="1414" y="166"/>
                    </a:lnTo>
                    <a:lnTo>
                      <a:pt x="1416" y="168"/>
                    </a:lnTo>
                    <a:lnTo>
                      <a:pt x="1414" y="168"/>
                    </a:lnTo>
                    <a:close/>
                    <a:moveTo>
                      <a:pt x="1070" y="257"/>
                    </a:moveTo>
                    <a:lnTo>
                      <a:pt x="1070" y="259"/>
                    </a:lnTo>
                    <a:lnTo>
                      <a:pt x="1068" y="259"/>
                    </a:lnTo>
                    <a:lnTo>
                      <a:pt x="1066" y="259"/>
                    </a:lnTo>
                    <a:lnTo>
                      <a:pt x="1066" y="257"/>
                    </a:lnTo>
                    <a:lnTo>
                      <a:pt x="1066" y="259"/>
                    </a:lnTo>
                    <a:lnTo>
                      <a:pt x="1064" y="259"/>
                    </a:lnTo>
                    <a:lnTo>
                      <a:pt x="1064" y="261"/>
                    </a:lnTo>
                    <a:lnTo>
                      <a:pt x="1062" y="261"/>
                    </a:lnTo>
                    <a:lnTo>
                      <a:pt x="1060" y="259"/>
                    </a:lnTo>
                    <a:lnTo>
                      <a:pt x="1062" y="257"/>
                    </a:lnTo>
                    <a:lnTo>
                      <a:pt x="1064" y="257"/>
                    </a:lnTo>
                    <a:lnTo>
                      <a:pt x="1064" y="255"/>
                    </a:lnTo>
                    <a:lnTo>
                      <a:pt x="1066" y="255"/>
                    </a:lnTo>
                    <a:lnTo>
                      <a:pt x="1066" y="257"/>
                    </a:lnTo>
                    <a:lnTo>
                      <a:pt x="1070" y="257"/>
                    </a:lnTo>
                    <a:close/>
                    <a:moveTo>
                      <a:pt x="334" y="540"/>
                    </a:moveTo>
                    <a:lnTo>
                      <a:pt x="334" y="542"/>
                    </a:lnTo>
                    <a:lnTo>
                      <a:pt x="332" y="542"/>
                    </a:lnTo>
                    <a:lnTo>
                      <a:pt x="330" y="542"/>
                    </a:lnTo>
                    <a:lnTo>
                      <a:pt x="330" y="540"/>
                    </a:lnTo>
                    <a:lnTo>
                      <a:pt x="328" y="540"/>
                    </a:lnTo>
                    <a:lnTo>
                      <a:pt x="326" y="540"/>
                    </a:lnTo>
                    <a:lnTo>
                      <a:pt x="326" y="539"/>
                    </a:lnTo>
                    <a:lnTo>
                      <a:pt x="328" y="539"/>
                    </a:lnTo>
                    <a:lnTo>
                      <a:pt x="330" y="539"/>
                    </a:lnTo>
                    <a:lnTo>
                      <a:pt x="330" y="540"/>
                    </a:lnTo>
                    <a:lnTo>
                      <a:pt x="332" y="540"/>
                    </a:lnTo>
                    <a:lnTo>
                      <a:pt x="332" y="539"/>
                    </a:lnTo>
                    <a:lnTo>
                      <a:pt x="330" y="539"/>
                    </a:lnTo>
                    <a:lnTo>
                      <a:pt x="330" y="537"/>
                    </a:lnTo>
                    <a:lnTo>
                      <a:pt x="332" y="537"/>
                    </a:lnTo>
                    <a:lnTo>
                      <a:pt x="334" y="540"/>
                    </a:lnTo>
                    <a:close/>
                    <a:moveTo>
                      <a:pt x="1157" y="84"/>
                    </a:moveTo>
                    <a:lnTo>
                      <a:pt x="1155" y="84"/>
                    </a:lnTo>
                    <a:lnTo>
                      <a:pt x="1154" y="82"/>
                    </a:lnTo>
                    <a:lnTo>
                      <a:pt x="1150" y="82"/>
                    </a:lnTo>
                    <a:lnTo>
                      <a:pt x="1150" y="80"/>
                    </a:lnTo>
                    <a:lnTo>
                      <a:pt x="1152" y="80"/>
                    </a:lnTo>
                    <a:lnTo>
                      <a:pt x="1155" y="82"/>
                    </a:lnTo>
                    <a:lnTo>
                      <a:pt x="1157" y="82"/>
                    </a:lnTo>
                    <a:lnTo>
                      <a:pt x="1159" y="82"/>
                    </a:lnTo>
                    <a:lnTo>
                      <a:pt x="1161" y="82"/>
                    </a:lnTo>
                    <a:lnTo>
                      <a:pt x="1159" y="84"/>
                    </a:lnTo>
                    <a:lnTo>
                      <a:pt x="1157" y="84"/>
                    </a:lnTo>
                    <a:close/>
                    <a:moveTo>
                      <a:pt x="765" y="410"/>
                    </a:moveTo>
                    <a:lnTo>
                      <a:pt x="763" y="410"/>
                    </a:lnTo>
                    <a:lnTo>
                      <a:pt x="761" y="408"/>
                    </a:lnTo>
                    <a:lnTo>
                      <a:pt x="763" y="406"/>
                    </a:lnTo>
                    <a:lnTo>
                      <a:pt x="765" y="406"/>
                    </a:lnTo>
                    <a:lnTo>
                      <a:pt x="767" y="406"/>
                    </a:lnTo>
                    <a:lnTo>
                      <a:pt x="767" y="408"/>
                    </a:lnTo>
                    <a:lnTo>
                      <a:pt x="765" y="410"/>
                    </a:lnTo>
                    <a:close/>
                    <a:moveTo>
                      <a:pt x="1235" y="187"/>
                    </a:moveTo>
                    <a:lnTo>
                      <a:pt x="1233" y="189"/>
                    </a:lnTo>
                    <a:lnTo>
                      <a:pt x="1231" y="189"/>
                    </a:lnTo>
                    <a:lnTo>
                      <a:pt x="1229" y="189"/>
                    </a:lnTo>
                    <a:lnTo>
                      <a:pt x="1227" y="189"/>
                    </a:lnTo>
                    <a:lnTo>
                      <a:pt x="1225" y="189"/>
                    </a:lnTo>
                    <a:lnTo>
                      <a:pt x="1225" y="187"/>
                    </a:lnTo>
                    <a:lnTo>
                      <a:pt x="1227" y="187"/>
                    </a:lnTo>
                    <a:lnTo>
                      <a:pt x="1229" y="187"/>
                    </a:lnTo>
                    <a:lnTo>
                      <a:pt x="1231" y="187"/>
                    </a:lnTo>
                    <a:lnTo>
                      <a:pt x="1233" y="187"/>
                    </a:lnTo>
                    <a:lnTo>
                      <a:pt x="1235" y="187"/>
                    </a:lnTo>
                    <a:close/>
                    <a:moveTo>
                      <a:pt x="1243" y="201"/>
                    </a:moveTo>
                    <a:lnTo>
                      <a:pt x="1241" y="201"/>
                    </a:lnTo>
                    <a:lnTo>
                      <a:pt x="1241" y="202"/>
                    </a:lnTo>
                    <a:lnTo>
                      <a:pt x="1241" y="201"/>
                    </a:lnTo>
                    <a:lnTo>
                      <a:pt x="1243" y="201"/>
                    </a:lnTo>
                    <a:lnTo>
                      <a:pt x="1243" y="202"/>
                    </a:lnTo>
                    <a:lnTo>
                      <a:pt x="1241" y="202"/>
                    </a:lnTo>
                    <a:lnTo>
                      <a:pt x="1239" y="204"/>
                    </a:lnTo>
                    <a:lnTo>
                      <a:pt x="1239" y="202"/>
                    </a:lnTo>
                    <a:lnTo>
                      <a:pt x="1239" y="201"/>
                    </a:lnTo>
                    <a:lnTo>
                      <a:pt x="1241" y="199"/>
                    </a:lnTo>
                    <a:lnTo>
                      <a:pt x="1243" y="199"/>
                    </a:lnTo>
                    <a:lnTo>
                      <a:pt x="1245" y="201"/>
                    </a:lnTo>
                    <a:lnTo>
                      <a:pt x="1243" y="201"/>
                    </a:lnTo>
                    <a:close/>
                    <a:moveTo>
                      <a:pt x="658" y="24"/>
                    </a:moveTo>
                    <a:lnTo>
                      <a:pt x="656" y="24"/>
                    </a:lnTo>
                    <a:lnTo>
                      <a:pt x="654" y="24"/>
                    </a:lnTo>
                    <a:lnTo>
                      <a:pt x="652" y="24"/>
                    </a:lnTo>
                    <a:lnTo>
                      <a:pt x="650" y="24"/>
                    </a:lnTo>
                    <a:lnTo>
                      <a:pt x="649" y="24"/>
                    </a:lnTo>
                    <a:lnTo>
                      <a:pt x="647" y="24"/>
                    </a:lnTo>
                    <a:lnTo>
                      <a:pt x="645" y="24"/>
                    </a:lnTo>
                    <a:lnTo>
                      <a:pt x="645" y="22"/>
                    </a:lnTo>
                    <a:lnTo>
                      <a:pt x="647" y="22"/>
                    </a:lnTo>
                    <a:lnTo>
                      <a:pt x="649" y="22"/>
                    </a:lnTo>
                    <a:lnTo>
                      <a:pt x="650" y="22"/>
                    </a:lnTo>
                    <a:lnTo>
                      <a:pt x="654" y="22"/>
                    </a:lnTo>
                    <a:lnTo>
                      <a:pt x="656" y="22"/>
                    </a:lnTo>
                    <a:lnTo>
                      <a:pt x="658" y="22"/>
                    </a:lnTo>
                    <a:lnTo>
                      <a:pt x="658" y="24"/>
                    </a:lnTo>
                    <a:close/>
                    <a:moveTo>
                      <a:pt x="569" y="51"/>
                    </a:moveTo>
                    <a:lnTo>
                      <a:pt x="571" y="51"/>
                    </a:lnTo>
                    <a:lnTo>
                      <a:pt x="571" y="53"/>
                    </a:lnTo>
                    <a:lnTo>
                      <a:pt x="569" y="53"/>
                    </a:lnTo>
                    <a:lnTo>
                      <a:pt x="567" y="53"/>
                    </a:lnTo>
                    <a:lnTo>
                      <a:pt x="565" y="53"/>
                    </a:lnTo>
                    <a:lnTo>
                      <a:pt x="563" y="51"/>
                    </a:lnTo>
                    <a:lnTo>
                      <a:pt x="565" y="51"/>
                    </a:lnTo>
                    <a:lnTo>
                      <a:pt x="567" y="51"/>
                    </a:lnTo>
                    <a:lnTo>
                      <a:pt x="569" y="49"/>
                    </a:lnTo>
                    <a:lnTo>
                      <a:pt x="569" y="51"/>
                    </a:lnTo>
                    <a:close/>
                    <a:moveTo>
                      <a:pt x="913" y="300"/>
                    </a:moveTo>
                    <a:lnTo>
                      <a:pt x="915" y="300"/>
                    </a:lnTo>
                    <a:lnTo>
                      <a:pt x="917" y="300"/>
                    </a:lnTo>
                    <a:lnTo>
                      <a:pt x="917" y="302"/>
                    </a:lnTo>
                    <a:lnTo>
                      <a:pt x="913" y="302"/>
                    </a:lnTo>
                    <a:lnTo>
                      <a:pt x="911" y="302"/>
                    </a:lnTo>
                    <a:lnTo>
                      <a:pt x="909" y="300"/>
                    </a:lnTo>
                    <a:lnTo>
                      <a:pt x="907" y="300"/>
                    </a:lnTo>
                    <a:lnTo>
                      <a:pt x="907" y="298"/>
                    </a:lnTo>
                    <a:lnTo>
                      <a:pt x="909" y="298"/>
                    </a:lnTo>
                    <a:lnTo>
                      <a:pt x="911" y="300"/>
                    </a:lnTo>
                    <a:lnTo>
                      <a:pt x="913" y="300"/>
                    </a:lnTo>
                    <a:close/>
                    <a:moveTo>
                      <a:pt x="959" y="255"/>
                    </a:moveTo>
                    <a:lnTo>
                      <a:pt x="961" y="255"/>
                    </a:lnTo>
                    <a:lnTo>
                      <a:pt x="963" y="255"/>
                    </a:lnTo>
                    <a:lnTo>
                      <a:pt x="963" y="257"/>
                    </a:lnTo>
                    <a:lnTo>
                      <a:pt x="961" y="257"/>
                    </a:lnTo>
                    <a:lnTo>
                      <a:pt x="963" y="257"/>
                    </a:lnTo>
                    <a:lnTo>
                      <a:pt x="961" y="257"/>
                    </a:lnTo>
                    <a:lnTo>
                      <a:pt x="959" y="257"/>
                    </a:lnTo>
                    <a:lnTo>
                      <a:pt x="957" y="257"/>
                    </a:lnTo>
                    <a:lnTo>
                      <a:pt x="957" y="255"/>
                    </a:lnTo>
                    <a:lnTo>
                      <a:pt x="955" y="255"/>
                    </a:lnTo>
                    <a:lnTo>
                      <a:pt x="957" y="255"/>
                    </a:lnTo>
                    <a:lnTo>
                      <a:pt x="959" y="255"/>
                    </a:lnTo>
                    <a:lnTo>
                      <a:pt x="957" y="255"/>
                    </a:lnTo>
                    <a:lnTo>
                      <a:pt x="957" y="253"/>
                    </a:lnTo>
                    <a:lnTo>
                      <a:pt x="959" y="253"/>
                    </a:lnTo>
                    <a:lnTo>
                      <a:pt x="959" y="255"/>
                    </a:lnTo>
                    <a:close/>
                    <a:moveTo>
                      <a:pt x="1239" y="210"/>
                    </a:moveTo>
                    <a:lnTo>
                      <a:pt x="1239" y="208"/>
                    </a:lnTo>
                    <a:lnTo>
                      <a:pt x="1247" y="206"/>
                    </a:lnTo>
                    <a:lnTo>
                      <a:pt x="1249" y="206"/>
                    </a:lnTo>
                    <a:lnTo>
                      <a:pt x="1245" y="208"/>
                    </a:lnTo>
                    <a:lnTo>
                      <a:pt x="1245" y="210"/>
                    </a:lnTo>
                    <a:lnTo>
                      <a:pt x="1243" y="210"/>
                    </a:lnTo>
                    <a:lnTo>
                      <a:pt x="1241" y="210"/>
                    </a:lnTo>
                    <a:lnTo>
                      <a:pt x="1239" y="210"/>
                    </a:lnTo>
                    <a:close/>
                    <a:moveTo>
                      <a:pt x="1012" y="272"/>
                    </a:moveTo>
                    <a:lnTo>
                      <a:pt x="1010" y="272"/>
                    </a:lnTo>
                    <a:lnTo>
                      <a:pt x="1008" y="272"/>
                    </a:lnTo>
                    <a:lnTo>
                      <a:pt x="1008" y="270"/>
                    </a:lnTo>
                    <a:lnTo>
                      <a:pt x="1008" y="269"/>
                    </a:lnTo>
                    <a:lnTo>
                      <a:pt x="1012" y="269"/>
                    </a:lnTo>
                    <a:lnTo>
                      <a:pt x="1012" y="270"/>
                    </a:lnTo>
                    <a:lnTo>
                      <a:pt x="1014" y="270"/>
                    </a:lnTo>
                    <a:lnTo>
                      <a:pt x="1014" y="272"/>
                    </a:lnTo>
                    <a:lnTo>
                      <a:pt x="1012" y="272"/>
                    </a:lnTo>
                    <a:close/>
                    <a:moveTo>
                      <a:pt x="1020" y="391"/>
                    </a:moveTo>
                    <a:lnTo>
                      <a:pt x="1018" y="391"/>
                    </a:lnTo>
                    <a:lnTo>
                      <a:pt x="1016" y="389"/>
                    </a:lnTo>
                    <a:lnTo>
                      <a:pt x="1014" y="389"/>
                    </a:lnTo>
                    <a:lnTo>
                      <a:pt x="1014" y="387"/>
                    </a:lnTo>
                    <a:lnTo>
                      <a:pt x="1016" y="387"/>
                    </a:lnTo>
                    <a:lnTo>
                      <a:pt x="1018" y="387"/>
                    </a:lnTo>
                    <a:lnTo>
                      <a:pt x="1020" y="387"/>
                    </a:lnTo>
                    <a:lnTo>
                      <a:pt x="1020" y="389"/>
                    </a:lnTo>
                    <a:lnTo>
                      <a:pt x="1020" y="391"/>
                    </a:lnTo>
                    <a:close/>
                    <a:moveTo>
                      <a:pt x="1049" y="259"/>
                    </a:moveTo>
                    <a:lnTo>
                      <a:pt x="1047" y="259"/>
                    </a:lnTo>
                    <a:lnTo>
                      <a:pt x="1045" y="259"/>
                    </a:lnTo>
                    <a:lnTo>
                      <a:pt x="1043" y="259"/>
                    </a:lnTo>
                    <a:lnTo>
                      <a:pt x="1045" y="261"/>
                    </a:lnTo>
                    <a:lnTo>
                      <a:pt x="1047" y="261"/>
                    </a:lnTo>
                    <a:lnTo>
                      <a:pt x="1045" y="261"/>
                    </a:lnTo>
                    <a:lnTo>
                      <a:pt x="1043" y="261"/>
                    </a:lnTo>
                    <a:lnTo>
                      <a:pt x="1041" y="261"/>
                    </a:lnTo>
                    <a:lnTo>
                      <a:pt x="1041" y="259"/>
                    </a:lnTo>
                    <a:lnTo>
                      <a:pt x="1043" y="259"/>
                    </a:lnTo>
                    <a:lnTo>
                      <a:pt x="1045" y="259"/>
                    </a:lnTo>
                    <a:lnTo>
                      <a:pt x="1047" y="259"/>
                    </a:lnTo>
                    <a:lnTo>
                      <a:pt x="1049" y="259"/>
                    </a:lnTo>
                    <a:close/>
                    <a:moveTo>
                      <a:pt x="563" y="57"/>
                    </a:moveTo>
                    <a:lnTo>
                      <a:pt x="561" y="57"/>
                    </a:lnTo>
                    <a:lnTo>
                      <a:pt x="559" y="57"/>
                    </a:lnTo>
                    <a:lnTo>
                      <a:pt x="557" y="57"/>
                    </a:lnTo>
                    <a:lnTo>
                      <a:pt x="559" y="55"/>
                    </a:lnTo>
                    <a:lnTo>
                      <a:pt x="561" y="53"/>
                    </a:lnTo>
                    <a:lnTo>
                      <a:pt x="563" y="53"/>
                    </a:lnTo>
                    <a:lnTo>
                      <a:pt x="565" y="55"/>
                    </a:lnTo>
                    <a:lnTo>
                      <a:pt x="563" y="57"/>
                    </a:lnTo>
                    <a:close/>
                    <a:moveTo>
                      <a:pt x="1041" y="272"/>
                    </a:moveTo>
                    <a:lnTo>
                      <a:pt x="1041" y="274"/>
                    </a:lnTo>
                    <a:lnTo>
                      <a:pt x="1041" y="276"/>
                    </a:lnTo>
                    <a:lnTo>
                      <a:pt x="1039" y="276"/>
                    </a:lnTo>
                    <a:lnTo>
                      <a:pt x="1035" y="274"/>
                    </a:lnTo>
                    <a:lnTo>
                      <a:pt x="1033" y="274"/>
                    </a:lnTo>
                    <a:lnTo>
                      <a:pt x="1033" y="272"/>
                    </a:lnTo>
                    <a:lnTo>
                      <a:pt x="1035" y="272"/>
                    </a:lnTo>
                    <a:lnTo>
                      <a:pt x="1037" y="274"/>
                    </a:lnTo>
                    <a:lnTo>
                      <a:pt x="1039" y="274"/>
                    </a:lnTo>
                    <a:lnTo>
                      <a:pt x="1039" y="272"/>
                    </a:lnTo>
                    <a:lnTo>
                      <a:pt x="1041" y="272"/>
                    </a:lnTo>
                    <a:close/>
                    <a:moveTo>
                      <a:pt x="555" y="63"/>
                    </a:moveTo>
                    <a:lnTo>
                      <a:pt x="555" y="61"/>
                    </a:lnTo>
                    <a:lnTo>
                      <a:pt x="555" y="59"/>
                    </a:lnTo>
                    <a:lnTo>
                      <a:pt x="557" y="59"/>
                    </a:lnTo>
                    <a:lnTo>
                      <a:pt x="559" y="59"/>
                    </a:lnTo>
                    <a:lnTo>
                      <a:pt x="559" y="61"/>
                    </a:lnTo>
                    <a:lnTo>
                      <a:pt x="559" y="63"/>
                    </a:lnTo>
                    <a:lnTo>
                      <a:pt x="555" y="63"/>
                    </a:lnTo>
                    <a:close/>
                    <a:moveTo>
                      <a:pt x="2138" y="206"/>
                    </a:moveTo>
                    <a:lnTo>
                      <a:pt x="2136" y="206"/>
                    </a:lnTo>
                    <a:lnTo>
                      <a:pt x="2134" y="204"/>
                    </a:lnTo>
                    <a:lnTo>
                      <a:pt x="2136" y="202"/>
                    </a:lnTo>
                    <a:lnTo>
                      <a:pt x="2140" y="202"/>
                    </a:lnTo>
                    <a:lnTo>
                      <a:pt x="2140" y="204"/>
                    </a:lnTo>
                    <a:lnTo>
                      <a:pt x="2140" y="206"/>
                    </a:lnTo>
                    <a:lnTo>
                      <a:pt x="2138" y="206"/>
                    </a:lnTo>
                    <a:close/>
                    <a:moveTo>
                      <a:pt x="645" y="28"/>
                    </a:moveTo>
                    <a:lnTo>
                      <a:pt x="641" y="28"/>
                    </a:lnTo>
                    <a:lnTo>
                      <a:pt x="633" y="26"/>
                    </a:lnTo>
                    <a:lnTo>
                      <a:pt x="635" y="26"/>
                    </a:lnTo>
                    <a:lnTo>
                      <a:pt x="639" y="26"/>
                    </a:lnTo>
                    <a:lnTo>
                      <a:pt x="643" y="26"/>
                    </a:lnTo>
                    <a:lnTo>
                      <a:pt x="645" y="26"/>
                    </a:lnTo>
                    <a:lnTo>
                      <a:pt x="647" y="26"/>
                    </a:lnTo>
                    <a:lnTo>
                      <a:pt x="647" y="28"/>
                    </a:lnTo>
                    <a:lnTo>
                      <a:pt x="645" y="28"/>
                    </a:lnTo>
                    <a:close/>
                    <a:moveTo>
                      <a:pt x="1060" y="249"/>
                    </a:moveTo>
                    <a:lnTo>
                      <a:pt x="1062" y="251"/>
                    </a:lnTo>
                    <a:lnTo>
                      <a:pt x="1060" y="251"/>
                    </a:lnTo>
                    <a:lnTo>
                      <a:pt x="1056" y="251"/>
                    </a:lnTo>
                    <a:lnTo>
                      <a:pt x="1054" y="251"/>
                    </a:lnTo>
                    <a:lnTo>
                      <a:pt x="1053" y="251"/>
                    </a:lnTo>
                    <a:lnTo>
                      <a:pt x="1053" y="249"/>
                    </a:lnTo>
                    <a:lnTo>
                      <a:pt x="1054" y="249"/>
                    </a:lnTo>
                    <a:lnTo>
                      <a:pt x="1056" y="249"/>
                    </a:lnTo>
                    <a:lnTo>
                      <a:pt x="1058" y="249"/>
                    </a:lnTo>
                    <a:lnTo>
                      <a:pt x="1060" y="249"/>
                    </a:lnTo>
                    <a:close/>
                    <a:moveTo>
                      <a:pt x="501" y="439"/>
                    </a:moveTo>
                    <a:lnTo>
                      <a:pt x="503" y="439"/>
                    </a:lnTo>
                    <a:lnTo>
                      <a:pt x="503" y="438"/>
                    </a:lnTo>
                    <a:lnTo>
                      <a:pt x="505" y="438"/>
                    </a:lnTo>
                    <a:lnTo>
                      <a:pt x="507" y="438"/>
                    </a:lnTo>
                    <a:lnTo>
                      <a:pt x="509" y="438"/>
                    </a:lnTo>
                    <a:lnTo>
                      <a:pt x="511" y="438"/>
                    </a:lnTo>
                    <a:lnTo>
                      <a:pt x="509" y="438"/>
                    </a:lnTo>
                    <a:lnTo>
                      <a:pt x="507" y="438"/>
                    </a:lnTo>
                    <a:lnTo>
                      <a:pt x="505" y="439"/>
                    </a:lnTo>
                    <a:lnTo>
                      <a:pt x="503" y="439"/>
                    </a:lnTo>
                    <a:lnTo>
                      <a:pt x="501" y="439"/>
                    </a:lnTo>
                    <a:close/>
                    <a:moveTo>
                      <a:pt x="2267" y="370"/>
                    </a:moveTo>
                    <a:lnTo>
                      <a:pt x="2265" y="371"/>
                    </a:lnTo>
                    <a:lnTo>
                      <a:pt x="2265" y="370"/>
                    </a:lnTo>
                    <a:lnTo>
                      <a:pt x="2263" y="370"/>
                    </a:lnTo>
                    <a:lnTo>
                      <a:pt x="2263" y="368"/>
                    </a:lnTo>
                    <a:lnTo>
                      <a:pt x="2265" y="368"/>
                    </a:lnTo>
                    <a:lnTo>
                      <a:pt x="2267" y="368"/>
                    </a:lnTo>
                    <a:lnTo>
                      <a:pt x="2267" y="370"/>
                    </a:lnTo>
                    <a:close/>
                    <a:moveTo>
                      <a:pt x="1082" y="284"/>
                    </a:moveTo>
                    <a:lnTo>
                      <a:pt x="1080" y="286"/>
                    </a:lnTo>
                    <a:lnTo>
                      <a:pt x="1078" y="286"/>
                    </a:lnTo>
                    <a:lnTo>
                      <a:pt x="1074" y="286"/>
                    </a:lnTo>
                    <a:lnTo>
                      <a:pt x="1072" y="286"/>
                    </a:lnTo>
                    <a:lnTo>
                      <a:pt x="1074" y="286"/>
                    </a:lnTo>
                    <a:lnTo>
                      <a:pt x="1076" y="286"/>
                    </a:lnTo>
                    <a:lnTo>
                      <a:pt x="1076" y="284"/>
                    </a:lnTo>
                    <a:lnTo>
                      <a:pt x="1078" y="284"/>
                    </a:lnTo>
                    <a:lnTo>
                      <a:pt x="1080" y="284"/>
                    </a:lnTo>
                    <a:lnTo>
                      <a:pt x="1082" y="284"/>
                    </a:lnTo>
                    <a:close/>
                    <a:moveTo>
                      <a:pt x="656" y="204"/>
                    </a:moveTo>
                    <a:lnTo>
                      <a:pt x="654" y="204"/>
                    </a:lnTo>
                    <a:lnTo>
                      <a:pt x="652" y="204"/>
                    </a:lnTo>
                    <a:lnTo>
                      <a:pt x="652" y="206"/>
                    </a:lnTo>
                    <a:lnTo>
                      <a:pt x="650" y="206"/>
                    </a:lnTo>
                    <a:lnTo>
                      <a:pt x="647" y="206"/>
                    </a:lnTo>
                    <a:lnTo>
                      <a:pt x="647" y="204"/>
                    </a:lnTo>
                    <a:lnTo>
                      <a:pt x="649" y="204"/>
                    </a:lnTo>
                    <a:lnTo>
                      <a:pt x="656" y="204"/>
                    </a:lnTo>
                    <a:lnTo>
                      <a:pt x="656" y="202"/>
                    </a:lnTo>
                    <a:lnTo>
                      <a:pt x="656" y="204"/>
                    </a:lnTo>
                    <a:close/>
                    <a:moveTo>
                      <a:pt x="627" y="72"/>
                    </a:moveTo>
                    <a:lnTo>
                      <a:pt x="629" y="74"/>
                    </a:lnTo>
                    <a:lnTo>
                      <a:pt x="631" y="74"/>
                    </a:lnTo>
                    <a:lnTo>
                      <a:pt x="633" y="74"/>
                    </a:lnTo>
                    <a:lnTo>
                      <a:pt x="631" y="76"/>
                    </a:lnTo>
                    <a:lnTo>
                      <a:pt x="629" y="76"/>
                    </a:lnTo>
                    <a:lnTo>
                      <a:pt x="627" y="74"/>
                    </a:lnTo>
                    <a:lnTo>
                      <a:pt x="625" y="74"/>
                    </a:lnTo>
                    <a:lnTo>
                      <a:pt x="623" y="74"/>
                    </a:lnTo>
                    <a:lnTo>
                      <a:pt x="621" y="74"/>
                    </a:lnTo>
                    <a:lnTo>
                      <a:pt x="621" y="72"/>
                    </a:lnTo>
                    <a:lnTo>
                      <a:pt x="623" y="72"/>
                    </a:lnTo>
                    <a:lnTo>
                      <a:pt x="627" y="72"/>
                    </a:lnTo>
                    <a:close/>
                    <a:moveTo>
                      <a:pt x="1212" y="201"/>
                    </a:moveTo>
                    <a:lnTo>
                      <a:pt x="1208" y="204"/>
                    </a:lnTo>
                    <a:lnTo>
                      <a:pt x="1206" y="204"/>
                    </a:lnTo>
                    <a:lnTo>
                      <a:pt x="1202" y="204"/>
                    </a:lnTo>
                    <a:lnTo>
                      <a:pt x="1202" y="202"/>
                    </a:lnTo>
                    <a:lnTo>
                      <a:pt x="1204" y="202"/>
                    </a:lnTo>
                    <a:lnTo>
                      <a:pt x="1206" y="202"/>
                    </a:lnTo>
                    <a:lnTo>
                      <a:pt x="1208" y="202"/>
                    </a:lnTo>
                    <a:lnTo>
                      <a:pt x="1208" y="201"/>
                    </a:lnTo>
                    <a:lnTo>
                      <a:pt x="1210" y="201"/>
                    </a:lnTo>
                    <a:lnTo>
                      <a:pt x="1212" y="201"/>
                    </a:lnTo>
                    <a:close/>
                    <a:moveTo>
                      <a:pt x="1398" y="164"/>
                    </a:moveTo>
                    <a:lnTo>
                      <a:pt x="1396" y="164"/>
                    </a:lnTo>
                    <a:lnTo>
                      <a:pt x="1396" y="162"/>
                    </a:lnTo>
                    <a:lnTo>
                      <a:pt x="1400" y="160"/>
                    </a:lnTo>
                    <a:lnTo>
                      <a:pt x="1402" y="162"/>
                    </a:lnTo>
                    <a:lnTo>
                      <a:pt x="1398" y="164"/>
                    </a:lnTo>
                    <a:close/>
                    <a:moveTo>
                      <a:pt x="1686" y="278"/>
                    </a:moveTo>
                    <a:lnTo>
                      <a:pt x="1684" y="278"/>
                    </a:lnTo>
                    <a:lnTo>
                      <a:pt x="1682" y="278"/>
                    </a:lnTo>
                    <a:lnTo>
                      <a:pt x="1682" y="276"/>
                    </a:lnTo>
                    <a:lnTo>
                      <a:pt x="1684" y="276"/>
                    </a:lnTo>
                    <a:lnTo>
                      <a:pt x="1682" y="276"/>
                    </a:lnTo>
                    <a:lnTo>
                      <a:pt x="1684" y="276"/>
                    </a:lnTo>
                    <a:lnTo>
                      <a:pt x="1686" y="276"/>
                    </a:lnTo>
                    <a:lnTo>
                      <a:pt x="1684" y="276"/>
                    </a:lnTo>
                    <a:lnTo>
                      <a:pt x="1686" y="276"/>
                    </a:lnTo>
                    <a:lnTo>
                      <a:pt x="1688" y="276"/>
                    </a:lnTo>
                    <a:lnTo>
                      <a:pt x="1688" y="278"/>
                    </a:lnTo>
                    <a:lnTo>
                      <a:pt x="1686" y="278"/>
                    </a:lnTo>
                    <a:close/>
                    <a:moveTo>
                      <a:pt x="2185" y="863"/>
                    </a:moveTo>
                    <a:lnTo>
                      <a:pt x="2183" y="863"/>
                    </a:lnTo>
                    <a:lnTo>
                      <a:pt x="2183" y="861"/>
                    </a:lnTo>
                    <a:lnTo>
                      <a:pt x="2185" y="861"/>
                    </a:lnTo>
                    <a:lnTo>
                      <a:pt x="2187" y="861"/>
                    </a:lnTo>
                    <a:lnTo>
                      <a:pt x="2187" y="863"/>
                    </a:lnTo>
                    <a:lnTo>
                      <a:pt x="2185" y="863"/>
                    </a:lnTo>
                    <a:close/>
                    <a:moveTo>
                      <a:pt x="1253" y="191"/>
                    </a:moveTo>
                    <a:lnTo>
                      <a:pt x="1251" y="191"/>
                    </a:lnTo>
                    <a:lnTo>
                      <a:pt x="1249" y="189"/>
                    </a:lnTo>
                    <a:lnTo>
                      <a:pt x="1249" y="187"/>
                    </a:lnTo>
                    <a:lnTo>
                      <a:pt x="1249" y="185"/>
                    </a:lnTo>
                    <a:lnTo>
                      <a:pt x="1251" y="185"/>
                    </a:lnTo>
                    <a:lnTo>
                      <a:pt x="1251" y="187"/>
                    </a:lnTo>
                    <a:lnTo>
                      <a:pt x="1253" y="191"/>
                    </a:lnTo>
                    <a:close/>
                    <a:moveTo>
                      <a:pt x="1027" y="381"/>
                    </a:moveTo>
                    <a:lnTo>
                      <a:pt x="1027" y="383"/>
                    </a:lnTo>
                    <a:lnTo>
                      <a:pt x="1025" y="383"/>
                    </a:lnTo>
                    <a:lnTo>
                      <a:pt x="1023" y="383"/>
                    </a:lnTo>
                    <a:lnTo>
                      <a:pt x="1025" y="381"/>
                    </a:lnTo>
                    <a:lnTo>
                      <a:pt x="1027" y="379"/>
                    </a:lnTo>
                    <a:lnTo>
                      <a:pt x="1027" y="381"/>
                    </a:lnTo>
                    <a:close/>
                    <a:moveTo>
                      <a:pt x="2105" y="680"/>
                    </a:moveTo>
                    <a:lnTo>
                      <a:pt x="2103" y="680"/>
                    </a:lnTo>
                    <a:lnTo>
                      <a:pt x="2101" y="680"/>
                    </a:lnTo>
                    <a:lnTo>
                      <a:pt x="2101" y="678"/>
                    </a:lnTo>
                    <a:lnTo>
                      <a:pt x="2103" y="678"/>
                    </a:lnTo>
                    <a:lnTo>
                      <a:pt x="2105" y="676"/>
                    </a:lnTo>
                    <a:lnTo>
                      <a:pt x="2107" y="676"/>
                    </a:lnTo>
                    <a:lnTo>
                      <a:pt x="2107" y="678"/>
                    </a:lnTo>
                    <a:lnTo>
                      <a:pt x="2105" y="678"/>
                    </a:lnTo>
                    <a:lnTo>
                      <a:pt x="2105" y="680"/>
                    </a:lnTo>
                    <a:close/>
                    <a:moveTo>
                      <a:pt x="2160" y="908"/>
                    </a:moveTo>
                    <a:lnTo>
                      <a:pt x="2160" y="906"/>
                    </a:lnTo>
                    <a:lnTo>
                      <a:pt x="2162" y="904"/>
                    </a:lnTo>
                    <a:lnTo>
                      <a:pt x="2164" y="904"/>
                    </a:lnTo>
                    <a:lnTo>
                      <a:pt x="2162" y="904"/>
                    </a:lnTo>
                    <a:lnTo>
                      <a:pt x="2160" y="906"/>
                    </a:lnTo>
                    <a:lnTo>
                      <a:pt x="2160" y="908"/>
                    </a:lnTo>
                    <a:close/>
                    <a:moveTo>
                      <a:pt x="1109" y="173"/>
                    </a:moveTo>
                    <a:lnTo>
                      <a:pt x="1111" y="173"/>
                    </a:lnTo>
                    <a:lnTo>
                      <a:pt x="1113" y="173"/>
                    </a:lnTo>
                    <a:lnTo>
                      <a:pt x="1111" y="175"/>
                    </a:lnTo>
                    <a:lnTo>
                      <a:pt x="1109" y="175"/>
                    </a:lnTo>
                    <a:lnTo>
                      <a:pt x="1109" y="173"/>
                    </a:lnTo>
                    <a:lnTo>
                      <a:pt x="1109" y="171"/>
                    </a:lnTo>
                    <a:lnTo>
                      <a:pt x="1111" y="171"/>
                    </a:lnTo>
                    <a:lnTo>
                      <a:pt x="1113" y="171"/>
                    </a:lnTo>
                    <a:lnTo>
                      <a:pt x="1115" y="171"/>
                    </a:lnTo>
                    <a:lnTo>
                      <a:pt x="1113" y="171"/>
                    </a:lnTo>
                    <a:lnTo>
                      <a:pt x="1113" y="173"/>
                    </a:lnTo>
                    <a:lnTo>
                      <a:pt x="1111" y="173"/>
                    </a:lnTo>
                    <a:lnTo>
                      <a:pt x="1109" y="173"/>
                    </a:lnTo>
                    <a:close/>
                    <a:moveTo>
                      <a:pt x="1171" y="92"/>
                    </a:moveTo>
                    <a:lnTo>
                      <a:pt x="1167" y="94"/>
                    </a:lnTo>
                    <a:lnTo>
                      <a:pt x="1165" y="94"/>
                    </a:lnTo>
                    <a:lnTo>
                      <a:pt x="1161" y="92"/>
                    </a:lnTo>
                    <a:lnTo>
                      <a:pt x="1159" y="92"/>
                    </a:lnTo>
                    <a:lnTo>
                      <a:pt x="1161" y="92"/>
                    </a:lnTo>
                    <a:lnTo>
                      <a:pt x="1163" y="92"/>
                    </a:lnTo>
                    <a:lnTo>
                      <a:pt x="1165" y="92"/>
                    </a:lnTo>
                    <a:lnTo>
                      <a:pt x="1167" y="92"/>
                    </a:lnTo>
                    <a:lnTo>
                      <a:pt x="1171" y="92"/>
                    </a:lnTo>
                    <a:close/>
                    <a:moveTo>
                      <a:pt x="682" y="12"/>
                    </a:moveTo>
                    <a:lnTo>
                      <a:pt x="680" y="12"/>
                    </a:lnTo>
                    <a:lnTo>
                      <a:pt x="678" y="12"/>
                    </a:lnTo>
                    <a:lnTo>
                      <a:pt x="676" y="10"/>
                    </a:lnTo>
                    <a:lnTo>
                      <a:pt x="678" y="10"/>
                    </a:lnTo>
                    <a:lnTo>
                      <a:pt x="680" y="10"/>
                    </a:lnTo>
                    <a:lnTo>
                      <a:pt x="682" y="12"/>
                    </a:lnTo>
                    <a:lnTo>
                      <a:pt x="683" y="12"/>
                    </a:lnTo>
                    <a:lnTo>
                      <a:pt x="682" y="12"/>
                    </a:lnTo>
                    <a:close/>
                    <a:moveTo>
                      <a:pt x="831" y="296"/>
                    </a:moveTo>
                    <a:lnTo>
                      <a:pt x="829" y="296"/>
                    </a:lnTo>
                    <a:lnTo>
                      <a:pt x="827" y="296"/>
                    </a:lnTo>
                    <a:lnTo>
                      <a:pt x="827" y="294"/>
                    </a:lnTo>
                    <a:lnTo>
                      <a:pt x="829" y="292"/>
                    </a:lnTo>
                    <a:lnTo>
                      <a:pt x="831" y="292"/>
                    </a:lnTo>
                    <a:lnTo>
                      <a:pt x="831" y="294"/>
                    </a:lnTo>
                    <a:lnTo>
                      <a:pt x="831" y="296"/>
                    </a:lnTo>
                    <a:close/>
                    <a:moveTo>
                      <a:pt x="1082" y="286"/>
                    </a:moveTo>
                    <a:lnTo>
                      <a:pt x="1080" y="286"/>
                    </a:lnTo>
                    <a:lnTo>
                      <a:pt x="1080" y="284"/>
                    </a:lnTo>
                    <a:lnTo>
                      <a:pt x="1082" y="284"/>
                    </a:lnTo>
                    <a:lnTo>
                      <a:pt x="1084" y="282"/>
                    </a:lnTo>
                    <a:lnTo>
                      <a:pt x="1086" y="282"/>
                    </a:lnTo>
                    <a:lnTo>
                      <a:pt x="1086" y="280"/>
                    </a:lnTo>
                    <a:lnTo>
                      <a:pt x="1086" y="282"/>
                    </a:lnTo>
                    <a:lnTo>
                      <a:pt x="1086" y="284"/>
                    </a:lnTo>
                    <a:lnTo>
                      <a:pt x="1084" y="284"/>
                    </a:lnTo>
                    <a:lnTo>
                      <a:pt x="1082" y="284"/>
                    </a:lnTo>
                    <a:lnTo>
                      <a:pt x="1082" y="286"/>
                    </a:lnTo>
                    <a:close/>
                    <a:moveTo>
                      <a:pt x="588" y="57"/>
                    </a:moveTo>
                    <a:lnTo>
                      <a:pt x="584" y="57"/>
                    </a:lnTo>
                    <a:lnTo>
                      <a:pt x="581" y="57"/>
                    </a:lnTo>
                    <a:lnTo>
                      <a:pt x="581" y="55"/>
                    </a:lnTo>
                    <a:lnTo>
                      <a:pt x="582" y="55"/>
                    </a:lnTo>
                    <a:lnTo>
                      <a:pt x="584" y="55"/>
                    </a:lnTo>
                    <a:lnTo>
                      <a:pt x="588" y="55"/>
                    </a:lnTo>
                    <a:lnTo>
                      <a:pt x="588" y="57"/>
                    </a:lnTo>
                    <a:lnTo>
                      <a:pt x="590" y="57"/>
                    </a:lnTo>
                    <a:lnTo>
                      <a:pt x="588" y="57"/>
                    </a:lnTo>
                    <a:close/>
                    <a:moveTo>
                      <a:pt x="604" y="379"/>
                    </a:moveTo>
                    <a:lnTo>
                      <a:pt x="602" y="379"/>
                    </a:lnTo>
                    <a:lnTo>
                      <a:pt x="600" y="379"/>
                    </a:lnTo>
                    <a:lnTo>
                      <a:pt x="598" y="379"/>
                    </a:lnTo>
                    <a:lnTo>
                      <a:pt x="598" y="377"/>
                    </a:lnTo>
                    <a:lnTo>
                      <a:pt x="602" y="377"/>
                    </a:lnTo>
                    <a:lnTo>
                      <a:pt x="604" y="379"/>
                    </a:lnTo>
                    <a:close/>
                    <a:moveTo>
                      <a:pt x="371" y="486"/>
                    </a:moveTo>
                    <a:lnTo>
                      <a:pt x="369" y="486"/>
                    </a:lnTo>
                    <a:lnTo>
                      <a:pt x="367" y="486"/>
                    </a:lnTo>
                    <a:lnTo>
                      <a:pt x="367" y="484"/>
                    </a:lnTo>
                    <a:lnTo>
                      <a:pt x="369" y="484"/>
                    </a:lnTo>
                    <a:lnTo>
                      <a:pt x="371" y="484"/>
                    </a:lnTo>
                    <a:lnTo>
                      <a:pt x="371" y="486"/>
                    </a:lnTo>
                    <a:close/>
                    <a:moveTo>
                      <a:pt x="237" y="412"/>
                    </a:moveTo>
                    <a:lnTo>
                      <a:pt x="235" y="412"/>
                    </a:lnTo>
                    <a:lnTo>
                      <a:pt x="233" y="412"/>
                    </a:lnTo>
                    <a:lnTo>
                      <a:pt x="231" y="412"/>
                    </a:lnTo>
                    <a:lnTo>
                      <a:pt x="231" y="410"/>
                    </a:lnTo>
                    <a:lnTo>
                      <a:pt x="233" y="410"/>
                    </a:lnTo>
                    <a:lnTo>
                      <a:pt x="235" y="410"/>
                    </a:lnTo>
                    <a:lnTo>
                      <a:pt x="235" y="412"/>
                    </a:lnTo>
                    <a:lnTo>
                      <a:pt x="237" y="412"/>
                    </a:lnTo>
                    <a:close/>
                    <a:moveTo>
                      <a:pt x="623" y="12"/>
                    </a:moveTo>
                    <a:lnTo>
                      <a:pt x="621" y="12"/>
                    </a:lnTo>
                    <a:lnTo>
                      <a:pt x="619" y="12"/>
                    </a:lnTo>
                    <a:lnTo>
                      <a:pt x="621" y="10"/>
                    </a:lnTo>
                    <a:lnTo>
                      <a:pt x="623" y="10"/>
                    </a:lnTo>
                    <a:lnTo>
                      <a:pt x="625" y="10"/>
                    </a:lnTo>
                    <a:lnTo>
                      <a:pt x="627" y="10"/>
                    </a:lnTo>
                    <a:lnTo>
                      <a:pt x="627" y="12"/>
                    </a:lnTo>
                    <a:lnTo>
                      <a:pt x="623" y="12"/>
                    </a:lnTo>
                    <a:close/>
                    <a:moveTo>
                      <a:pt x="1291" y="84"/>
                    </a:moveTo>
                    <a:lnTo>
                      <a:pt x="1290" y="86"/>
                    </a:lnTo>
                    <a:lnTo>
                      <a:pt x="1290" y="84"/>
                    </a:lnTo>
                    <a:lnTo>
                      <a:pt x="1290" y="82"/>
                    </a:lnTo>
                    <a:lnTo>
                      <a:pt x="1291" y="82"/>
                    </a:lnTo>
                    <a:lnTo>
                      <a:pt x="1295" y="82"/>
                    </a:lnTo>
                    <a:lnTo>
                      <a:pt x="1293" y="84"/>
                    </a:lnTo>
                    <a:lnTo>
                      <a:pt x="1291" y="84"/>
                    </a:lnTo>
                    <a:close/>
                    <a:moveTo>
                      <a:pt x="615" y="428"/>
                    </a:moveTo>
                    <a:lnTo>
                      <a:pt x="614" y="430"/>
                    </a:lnTo>
                    <a:lnTo>
                      <a:pt x="612" y="430"/>
                    </a:lnTo>
                    <a:lnTo>
                      <a:pt x="610" y="430"/>
                    </a:lnTo>
                    <a:lnTo>
                      <a:pt x="608" y="430"/>
                    </a:lnTo>
                    <a:lnTo>
                      <a:pt x="606" y="430"/>
                    </a:lnTo>
                    <a:lnTo>
                      <a:pt x="604" y="430"/>
                    </a:lnTo>
                    <a:lnTo>
                      <a:pt x="606" y="430"/>
                    </a:lnTo>
                    <a:lnTo>
                      <a:pt x="608" y="428"/>
                    </a:lnTo>
                    <a:lnTo>
                      <a:pt x="610" y="428"/>
                    </a:lnTo>
                    <a:lnTo>
                      <a:pt x="612" y="428"/>
                    </a:lnTo>
                    <a:lnTo>
                      <a:pt x="614" y="428"/>
                    </a:lnTo>
                    <a:lnTo>
                      <a:pt x="615" y="428"/>
                    </a:lnTo>
                    <a:close/>
                    <a:moveTo>
                      <a:pt x="1214" y="187"/>
                    </a:moveTo>
                    <a:lnTo>
                      <a:pt x="1216" y="187"/>
                    </a:lnTo>
                    <a:lnTo>
                      <a:pt x="1216" y="189"/>
                    </a:lnTo>
                    <a:lnTo>
                      <a:pt x="1214" y="189"/>
                    </a:lnTo>
                    <a:lnTo>
                      <a:pt x="1212" y="189"/>
                    </a:lnTo>
                    <a:lnTo>
                      <a:pt x="1210" y="189"/>
                    </a:lnTo>
                    <a:lnTo>
                      <a:pt x="1208" y="189"/>
                    </a:lnTo>
                    <a:lnTo>
                      <a:pt x="1208" y="187"/>
                    </a:lnTo>
                    <a:lnTo>
                      <a:pt x="1210" y="187"/>
                    </a:lnTo>
                    <a:lnTo>
                      <a:pt x="1212" y="187"/>
                    </a:lnTo>
                    <a:lnTo>
                      <a:pt x="1214" y="187"/>
                    </a:lnTo>
                    <a:close/>
                    <a:moveTo>
                      <a:pt x="637" y="418"/>
                    </a:moveTo>
                    <a:lnTo>
                      <a:pt x="635" y="418"/>
                    </a:lnTo>
                    <a:lnTo>
                      <a:pt x="635" y="416"/>
                    </a:lnTo>
                    <a:lnTo>
                      <a:pt x="633" y="416"/>
                    </a:lnTo>
                    <a:lnTo>
                      <a:pt x="633" y="414"/>
                    </a:lnTo>
                    <a:lnTo>
                      <a:pt x="631" y="414"/>
                    </a:lnTo>
                    <a:lnTo>
                      <a:pt x="629" y="414"/>
                    </a:lnTo>
                    <a:lnTo>
                      <a:pt x="629" y="412"/>
                    </a:lnTo>
                    <a:lnTo>
                      <a:pt x="631" y="414"/>
                    </a:lnTo>
                    <a:lnTo>
                      <a:pt x="633" y="414"/>
                    </a:lnTo>
                    <a:lnTo>
                      <a:pt x="635" y="416"/>
                    </a:lnTo>
                    <a:lnTo>
                      <a:pt x="637" y="418"/>
                    </a:lnTo>
                    <a:close/>
                    <a:moveTo>
                      <a:pt x="481" y="68"/>
                    </a:moveTo>
                    <a:lnTo>
                      <a:pt x="483" y="70"/>
                    </a:lnTo>
                    <a:lnTo>
                      <a:pt x="481" y="70"/>
                    </a:lnTo>
                    <a:lnTo>
                      <a:pt x="480" y="70"/>
                    </a:lnTo>
                    <a:lnTo>
                      <a:pt x="478" y="70"/>
                    </a:lnTo>
                    <a:lnTo>
                      <a:pt x="478" y="68"/>
                    </a:lnTo>
                    <a:lnTo>
                      <a:pt x="478" y="67"/>
                    </a:lnTo>
                    <a:lnTo>
                      <a:pt x="480" y="67"/>
                    </a:lnTo>
                    <a:lnTo>
                      <a:pt x="480" y="68"/>
                    </a:lnTo>
                    <a:lnTo>
                      <a:pt x="481" y="68"/>
                    </a:lnTo>
                    <a:close/>
                    <a:moveTo>
                      <a:pt x="629" y="212"/>
                    </a:moveTo>
                    <a:lnTo>
                      <a:pt x="627" y="212"/>
                    </a:lnTo>
                    <a:lnTo>
                      <a:pt x="629" y="212"/>
                    </a:lnTo>
                    <a:lnTo>
                      <a:pt x="631" y="212"/>
                    </a:lnTo>
                    <a:lnTo>
                      <a:pt x="635" y="210"/>
                    </a:lnTo>
                    <a:lnTo>
                      <a:pt x="637" y="210"/>
                    </a:lnTo>
                    <a:lnTo>
                      <a:pt x="637" y="212"/>
                    </a:lnTo>
                    <a:lnTo>
                      <a:pt x="635" y="212"/>
                    </a:lnTo>
                    <a:lnTo>
                      <a:pt x="631" y="212"/>
                    </a:lnTo>
                    <a:lnTo>
                      <a:pt x="629" y="212"/>
                    </a:lnTo>
                    <a:close/>
                    <a:moveTo>
                      <a:pt x="1742" y="290"/>
                    </a:moveTo>
                    <a:lnTo>
                      <a:pt x="1736" y="290"/>
                    </a:lnTo>
                    <a:lnTo>
                      <a:pt x="1732" y="290"/>
                    </a:lnTo>
                    <a:lnTo>
                      <a:pt x="1732" y="288"/>
                    </a:lnTo>
                    <a:lnTo>
                      <a:pt x="1734" y="288"/>
                    </a:lnTo>
                    <a:lnTo>
                      <a:pt x="1736" y="288"/>
                    </a:lnTo>
                    <a:lnTo>
                      <a:pt x="1738" y="288"/>
                    </a:lnTo>
                    <a:lnTo>
                      <a:pt x="1742" y="290"/>
                    </a:lnTo>
                    <a:close/>
                    <a:moveTo>
                      <a:pt x="1012" y="160"/>
                    </a:moveTo>
                    <a:lnTo>
                      <a:pt x="1010" y="162"/>
                    </a:lnTo>
                    <a:lnTo>
                      <a:pt x="1006" y="160"/>
                    </a:lnTo>
                    <a:lnTo>
                      <a:pt x="1004" y="160"/>
                    </a:lnTo>
                    <a:lnTo>
                      <a:pt x="1006" y="158"/>
                    </a:lnTo>
                    <a:lnTo>
                      <a:pt x="1008" y="160"/>
                    </a:lnTo>
                    <a:lnTo>
                      <a:pt x="1010" y="160"/>
                    </a:lnTo>
                    <a:lnTo>
                      <a:pt x="1012" y="160"/>
                    </a:lnTo>
                    <a:close/>
                    <a:moveTo>
                      <a:pt x="575" y="55"/>
                    </a:moveTo>
                    <a:lnTo>
                      <a:pt x="573" y="57"/>
                    </a:lnTo>
                    <a:lnTo>
                      <a:pt x="571" y="57"/>
                    </a:lnTo>
                    <a:lnTo>
                      <a:pt x="567" y="55"/>
                    </a:lnTo>
                    <a:lnTo>
                      <a:pt x="569" y="55"/>
                    </a:lnTo>
                    <a:lnTo>
                      <a:pt x="571" y="55"/>
                    </a:lnTo>
                    <a:lnTo>
                      <a:pt x="573" y="55"/>
                    </a:lnTo>
                    <a:lnTo>
                      <a:pt x="575" y="55"/>
                    </a:lnTo>
                    <a:close/>
                    <a:moveTo>
                      <a:pt x="1721" y="331"/>
                    </a:moveTo>
                    <a:lnTo>
                      <a:pt x="1719" y="329"/>
                    </a:lnTo>
                    <a:lnTo>
                      <a:pt x="1719" y="327"/>
                    </a:lnTo>
                    <a:lnTo>
                      <a:pt x="1717" y="327"/>
                    </a:lnTo>
                    <a:lnTo>
                      <a:pt x="1717" y="325"/>
                    </a:lnTo>
                    <a:lnTo>
                      <a:pt x="1719" y="325"/>
                    </a:lnTo>
                    <a:lnTo>
                      <a:pt x="1721" y="325"/>
                    </a:lnTo>
                    <a:lnTo>
                      <a:pt x="1719" y="325"/>
                    </a:lnTo>
                    <a:lnTo>
                      <a:pt x="1719" y="327"/>
                    </a:lnTo>
                    <a:lnTo>
                      <a:pt x="1721" y="327"/>
                    </a:lnTo>
                    <a:lnTo>
                      <a:pt x="1721" y="329"/>
                    </a:lnTo>
                    <a:lnTo>
                      <a:pt x="1721" y="331"/>
                    </a:lnTo>
                    <a:close/>
                    <a:moveTo>
                      <a:pt x="913" y="290"/>
                    </a:moveTo>
                    <a:lnTo>
                      <a:pt x="915" y="290"/>
                    </a:lnTo>
                    <a:lnTo>
                      <a:pt x="917" y="290"/>
                    </a:lnTo>
                    <a:lnTo>
                      <a:pt x="919" y="292"/>
                    </a:lnTo>
                    <a:lnTo>
                      <a:pt x="917" y="292"/>
                    </a:lnTo>
                    <a:lnTo>
                      <a:pt x="915" y="290"/>
                    </a:lnTo>
                    <a:lnTo>
                      <a:pt x="911" y="290"/>
                    </a:lnTo>
                    <a:lnTo>
                      <a:pt x="909" y="290"/>
                    </a:lnTo>
                    <a:lnTo>
                      <a:pt x="907" y="290"/>
                    </a:lnTo>
                    <a:lnTo>
                      <a:pt x="907" y="288"/>
                    </a:lnTo>
                    <a:lnTo>
                      <a:pt x="909" y="288"/>
                    </a:lnTo>
                    <a:lnTo>
                      <a:pt x="911" y="288"/>
                    </a:lnTo>
                    <a:lnTo>
                      <a:pt x="913" y="290"/>
                    </a:lnTo>
                    <a:close/>
                    <a:moveTo>
                      <a:pt x="1175" y="94"/>
                    </a:moveTo>
                    <a:lnTo>
                      <a:pt x="1173" y="94"/>
                    </a:lnTo>
                    <a:lnTo>
                      <a:pt x="1173" y="92"/>
                    </a:lnTo>
                    <a:lnTo>
                      <a:pt x="1175" y="92"/>
                    </a:lnTo>
                    <a:lnTo>
                      <a:pt x="1177" y="92"/>
                    </a:lnTo>
                    <a:lnTo>
                      <a:pt x="1179" y="92"/>
                    </a:lnTo>
                    <a:lnTo>
                      <a:pt x="1177" y="94"/>
                    </a:lnTo>
                    <a:lnTo>
                      <a:pt x="1175" y="94"/>
                    </a:lnTo>
                    <a:close/>
                    <a:moveTo>
                      <a:pt x="1550" y="265"/>
                    </a:moveTo>
                    <a:lnTo>
                      <a:pt x="1548" y="265"/>
                    </a:lnTo>
                    <a:lnTo>
                      <a:pt x="1546" y="265"/>
                    </a:lnTo>
                    <a:lnTo>
                      <a:pt x="1548" y="263"/>
                    </a:lnTo>
                    <a:lnTo>
                      <a:pt x="1550" y="263"/>
                    </a:lnTo>
                    <a:lnTo>
                      <a:pt x="1550" y="265"/>
                    </a:lnTo>
                    <a:close/>
                    <a:moveTo>
                      <a:pt x="763" y="412"/>
                    </a:moveTo>
                    <a:lnTo>
                      <a:pt x="761" y="412"/>
                    </a:lnTo>
                    <a:lnTo>
                      <a:pt x="761" y="410"/>
                    </a:lnTo>
                    <a:lnTo>
                      <a:pt x="759" y="410"/>
                    </a:lnTo>
                    <a:lnTo>
                      <a:pt x="761" y="410"/>
                    </a:lnTo>
                    <a:lnTo>
                      <a:pt x="765" y="410"/>
                    </a:lnTo>
                    <a:lnTo>
                      <a:pt x="763" y="412"/>
                    </a:lnTo>
                    <a:close/>
                    <a:moveTo>
                      <a:pt x="975" y="290"/>
                    </a:moveTo>
                    <a:lnTo>
                      <a:pt x="973" y="290"/>
                    </a:lnTo>
                    <a:lnTo>
                      <a:pt x="973" y="288"/>
                    </a:lnTo>
                    <a:lnTo>
                      <a:pt x="971" y="288"/>
                    </a:lnTo>
                    <a:lnTo>
                      <a:pt x="973" y="288"/>
                    </a:lnTo>
                    <a:lnTo>
                      <a:pt x="975" y="288"/>
                    </a:lnTo>
                    <a:lnTo>
                      <a:pt x="977" y="288"/>
                    </a:lnTo>
                    <a:lnTo>
                      <a:pt x="977" y="290"/>
                    </a:lnTo>
                    <a:lnTo>
                      <a:pt x="975" y="290"/>
                    </a:lnTo>
                    <a:close/>
                    <a:moveTo>
                      <a:pt x="1222" y="187"/>
                    </a:moveTo>
                    <a:lnTo>
                      <a:pt x="1223" y="187"/>
                    </a:lnTo>
                    <a:lnTo>
                      <a:pt x="1222" y="189"/>
                    </a:lnTo>
                    <a:lnTo>
                      <a:pt x="1220" y="189"/>
                    </a:lnTo>
                    <a:lnTo>
                      <a:pt x="1218" y="189"/>
                    </a:lnTo>
                    <a:lnTo>
                      <a:pt x="1218" y="187"/>
                    </a:lnTo>
                    <a:lnTo>
                      <a:pt x="1220" y="187"/>
                    </a:lnTo>
                    <a:lnTo>
                      <a:pt x="1220" y="185"/>
                    </a:lnTo>
                    <a:lnTo>
                      <a:pt x="1220" y="187"/>
                    </a:lnTo>
                    <a:lnTo>
                      <a:pt x="1222" y="187"/>
                    </a:lnTo>
                    <a:close/>
                    <a:moveTo>
                      <a:pt x="1008" y="370"/>
                    </a:moveTo>
                    <a:lnTo>
                      <a:pt x="1008" y="368"/>
                    </a:lnTo>
                    <a:lnTo>
                      <a:pt x="1008" y="366"/>
                    </a:lnTo>
                    <a:lnTo>
                      <a:pt x="1010" y="366"/>
                    </a:lnTo>
                    <a:lnTo>
                      <a:pt x="1010" y="368"/>
                    </a:lnTo>
                    <a:lnTo>
                      <a:pt x="1008" y="370"/>
                    </a:lnTo>
                    <a:close/>
                    <a:moveTo>
                      <a:pt x="1231" y="181"/>
                    </a:moveTo>
                    <a:lnTo>
                      <a:pt x="1227" y="181"/>
                    </a:lnTo>
                    <a:lnTo>
                      <a:pt x="1227" y="179"/>
                    </a:lnTo>
                    <a:lnTo>
                      <a:pt x="1225" y="179"/>
                    </a:lnTo>
                    <a:lnTo>
                      <a:pt x="1227" y="179"/>
                    </a:lnTo>
                    <a:lnTo>
                      <a:pt x="1229" y="179"/>
                    </a:lnTo>
                    <a:lnTo>
                      <a:pt x="1231" y="179"/>
                    </a:lnTo>
                    <a:lnTo>
                      <a:pt x="1233" y="179"/>
                    </a:lnTo>
                    <a:lnTo>
                      <a:pt x="1231" y="179"/>
                    </a:lnTo>
                    <a:lnTo>
                      <a:pt x="1231" y="181"/>
                    </a:lnTo>
                    <a:close/>
                    <a:moveTo>
                      <a:pt x="2284" y="406"/>
                    </a:moveTo>
                    <a:lnTo>
                      <a:pt x="2282" y="404"/>
                    </a:lnTo>
                    <a:lnTo>
                      <a:pt x="2284" y="404"/>
                    </a:lnTo>
                    <a:lnTo>
                      <a:pt x="2286" y="404"/>
                    </a:lnTo>
                    <a:lnTo>
                      <a:pt x="2286" y="406"/>
                    </a:lnTo>
                    <a:lnTo>
                      <a:pt x="2284" y="406"/>
                    </a:lnTo>
                    <a:close/>
                    <a:moveTo>
                      <a:pt x="1006" y="214"/>
                    </a:moveTo>
                    <a:lnTo>
                      <a:pt x="1002" y="214"/>
                    </a:lnTo>
                    <a:lnTo>
                      <a:pt x="1000" y="214"/>
                    </a:lnTo>
                    <a:lnTo>
                      <a:pt x="996" y="212"/>
                    </a:lnTo>
                    <a:lnTo>
                      <a:pt x="994" y="212"/>
                    </a:lnTo>
                    <a:lnTo>
                      <a:pt x="996" y="212"/>
                    </a:lnTo>
                    <a:lnTo>
                      <a:pt x="998" y="212"/>
                    </a:lnTo>
                    <a:lnTo>
                      <a:pt x="1002" y="214"/>
                    </a:lnTo>
                    <a:lnTo>
                      <a:pt x="1004" y="214"/>
                    </a:lnTo>
                    <a:lnTo>
                      <a:pt x="1006" y="214"/>
                    </a:lnTo>
                    <a:close/>
                    <a:moveTo>
                      <a:pt x="748" y="420"/>
                    </a:moveTo>
                    <a:lnTo>
                      <a:pt x="750" y="420"/>
                    </a:lnTo>
                    <a:lnTo>
                      <a:pt x="750" y="422"/>
                    </a:lnTo>
                    <a:lnTo>
                      <a:pt x="751" y="422"/>
                    </a:lnTo>
                    <a:lnTo>
                      <a:pt x="753" y="424"/>
                    </a:lnTo>
                    <a:lnTo>
                      <a:pt x="751" y="424"/>
                    </a:lnTo>
                    <a:lnTo>
                      <a:pt x="751" y="422"/>
                    </a:lnTo>
                    <a:lnTo>
                      <a:pt x="750" y="422"/>
                    </a:lnTo>
                    <a:lnTo>
                      <a:pt x="748" y="420"/>
                    </a:lnTo>
                    <a:lnTo>
                      <a:pt x="746" y="420"/>
                    </a:lnTo>
                    <a:lnTo>
                      <a:pt x="744" y="420"/>
                    </a:lnTo>
                    <a:lnTo>
                      <a:pt x="746" y="420"/>
                    </a:lnTo>
                    <a:lnTo>
                      <a:pt x="748" y="420"/>
                    </a:lnTo>
                    <a:close/>
                    <a:moveTo>
                      <a:pt x="1758" y="307"/>
                    </a:moveTo>
                    <a:lnTo>
                      <a:pt x="1756" y="307"/>
                    </a:lnTo>
                    <a:lnTo>
                      <a:pt x="1754" y="307"/>
                    </a:lnTo>
                    <a:lnTo>
                      <a:pt x="1756" y="307"/>
                    </a:lnTo>
                    <a:lnTo>
                      <a:pt x="1758" y="305"/>
                    </a:lnTo>
                    <a:lnTo>
                      <a:pt x="1760" y="307"/>
                    </a:lnTo>
                    <a:lnTo>
                      <a:pt x="1762" y="307"/>
                    </a:lnTo>
                    <a:lnTo>
                      <a:pt x="1760" y="307"/>
                    </a:lnTo>
                    <a:lnTo>
                      <a:pt x="1758" y="307"/>
                    </a:lnTo>
                    <a:close/>
                    <a:moveTo>
                      <a:pt x="1200" y="70"/>
                    </a:moveTo>
                    <a:lnTo>
                      <a:pt x="1198" y="72"/>
                    </a:lnTo>
                    <a:lnTo>
                      <a:pt x="1196" y="72"/>
                    </a:lnTo>
                    <a:lnTo>
                      <a:pt x="1194" y="72"/>
                    </a:lnTo>
                    <a:lnTo>
                      <a:pt x="1194" y="70"/>
                    </a:lnTo>
                    <a:lnTo>
                      <a:pt x="1196" y="70"/>
                    </a:lnTo>
                    <a:lnTo>
                      <a:pt x="1198" y="70"/>
                    </a:lnTo>
                    <a:lnTo>
                      <a:pt x="1200" y="70"/>
                    </a:lnTo>
                    <a:close/>
                    <a:moveTo>
                      <a:pt x="1728" y="337"/>
                    </a:moveTo>
                    <a:lnTo>
                      <a:pt x="1728" y="338"/>
                    </a:lnTo>
                    <a:lnTo>
                      <a:pt x="1725" y="337"/>
                    </a:lnTo>
                    <a:lnTo>
                      <a:pt x="1725" y="335"/>
                    </a:lnTo>
                    <a:lnTo>
                      <a:pt x="1727" y="337"/>
                    </a:lnTo>
                    <a:lnTo>
                      <a:pt x="1728" y="337"/>
                    </a:lnTo>
                    <a:close/>
                    <a:moveTo>
                      <a:pt x="629" y="47"/>
                    </a:moveTo>
                    <a:lnTo>
                      <a:pt x="629" y="49"/>
                    </a:lnTo>
                    <a:lnTo>
                      <a:pt x="625" y="49"/>
                    </a:lnTo>
                    <a:lnTo>
                      <a:pt x="625" y="47"/>
                    </a:lnTo>
                    <a:lnTo>
                      <a:pt x="629" y="47"/>
                    </a:lnTo>
                    <a:close/>
                    <a:moveTo>
                      <a:pt x="1025" y="379"/>
                    </a:moveTo>
                    <a:lnTo>
                      <a:pt x="1023" y="377"/>
                    </a:lnTo>
                    <a:lnTo>
                      <a:pt x="1025" y="377"/>
                    </a:lnTo>
                    <a:lnTo>
                      <a:pt x="1027" y="377"/>
                    </a:lnTo>
                    <a:lnTo>
                      <a:pt x="1025" y="379"/>
                    </a:lnTo>
                    <a:close/>
                    <a:moveTo>
                      <a:pt x="1804" y="1022"/>
                    </a:moveTo>
                    <a:lnTo>
                      <a:pt x="1802" y="1022"/>
                    </a:lnTo>
                    <a:lnTo>
                      <a:pt x="1802" y="1020"/>
                    </a:lnTo>
                    <a:lnTo>
                      <a:pt x="1804" y="1020"/>
                    </a:lnTo>
                    <a:lnTo>
                      <a:pt x="1804" y="1022"/>
                    </a:lnTo>
                    <a:close/>
                    <a:moveTo>
                      <a:pt x="1253" y="183"/>
                    </a:moveTo>
                    <a:lnTo>
                      <a:pt x="1253" y="185"/>
                    </a:lnTo>
                    <a:lnTo>
                      <a:pt x="1251" y="185"/>
                    </a:lnTo>
                    <a:lnTo>
                      <a:pt x="1249" y="185"/>
                    </a:lnTo>
                    <a:lnTo>
                      <a:pt x="1247" y="185"/>
                    </a:lnTo>
                    <a:lnTo>
                      <a:pt x="1245" y="185"/>
                    </a:lnTo>
                    <a:lnTo>
                      <a:pt x="1251" y="183"/>
                    </a:lnTo>
                    <a:lnTo>
                      <a:pt x="1253" y="183"/>
                    </a:lnTo>
                    <a:close/>
                    <a:moveTo>
                      <a:pt x="1899" y="785"/>
                    </a:moveTo>
                    <a:lnTo>
                      <a:pt x="1897" y="785"/>
                    </a:lnTo>
                    <a:lnTo>
                      <a:pt x="1899" y="785"/>
                    </a:lnTo>
                    <a:lnTo>
                      <a:pt x="1899" y="783"/>
                    </a:lnTo>
                    <a:lnTo>
                      <a:pt x="1901" y="783"/>
                    </a:lnTo>
                    <a:lnTo>
                      <a:pt x="1899" y="785"/>
                    </a:lnTo>
                    <a:close/>
                    <a:moveTo>
                      <a:pt x="623" y="30"/>
                    </a:moveTo>
                    <a:lnTo>
                      <a:pt x="621" y="30"/>
                    </a:lnTo>
                    <a:lnTo>
                      <a:pt x="619" y="30"/>
                    </a:lnTo>
                    <a:lnTo>
                      <a:pt x="619" y="28"/>
                    </a:lnTo>
                    <a:lnTo>
                      <a:pt x="621" y="28"/>
                    </a:lnTo>
                    <a:lnTo>
                      <a:pt x="623" y="28"/>
                    </a:lnTo>
                    <a:lnTo>
                      <a:pt x="625" y="28"/>
                    </a:lnTo>
                    <a:lnTo>
                      <a:pt x="627" y="28"/>
                    </a:lnTo>
                    <a:lnTo>
                      <a:pt x="627" y="30"/>
                    </a:lnTo>
                    <a:lnTo>
                      <a:pt x="625" y="30"/>
                    </a:lnTo>
                    <a:lnTo>
                      <a:pt x="623" y="30"/>
                    </a:lnTo>
                    <a:close/>
                    <a:moveTo>
                      <a:pt x="1078" y="249"/>
                    </a:moveTo>
                    <a:lnTo>
                      <a:pt x="1076" y="251"/>
                    </a:lnTo>
                    <a:lnTo>
                      <a:pt x="1076" y="249"/>
                    </a:lnTo>
                    <a:lnTo>
                      <a:pt x="1074" y="249"/>
                    </a:lnTo>
                    <a:lnTo>
                      <a:pt x="1074" y="247"/>
                    </a:lnTo>
                    <a:lnTo>
                      <a:pt x="1076" y="249"/>
                    </a:lnTo>
                    <a:lnTo>
                      <a:pt x="1078" y="249"/>
                    </a:lnTo>
                    <a:lnTo>
                      <a:pt x="1080" y="249"/>
                    </a:lnTo>
                    <a:lnTo>
                      <a:pt x="1078" y="249"/>
                    </a:lnTo>
                    <a:close/>
                    <a:moveTo>
                      <a:pt x="1021" y="368"/>
                    </a:moveTo>
                    <a:lnTo>
                      <a:pt x="1021" y="370"/>
                    </a:lnTo>
                    <a:lnTo>
                      <a:pt x="1021" y="368"/>
                    </a:lnTo>
                    <a:lnTo>
                      <a:pt x="1020" y="368"/>
                    </a:lnTo>
                    <a:lnTo>
                      <a:pt x="1020" y="366"/>
                    </a:lnTo>
                    <a:lnTo>
                      <a:pt x="1021" y="366"/>
                    </a:lnTo>
                    <a:lnTo>
                      <a:pt x="1021" y="368"/>
                    </a:lnTo>
                    <a:close/>
                    <a:moveTo>
                      <a:pt x="1161" y="156"/>
                    </a:moveTo>
                    <a:lnTo>
                      <a:pt x="1159" y="156"/>
                    </a:lnTo>
                    <a:lnTo>
                      <a:pt x="1159" y="154"/>
                    </a:lnTo>
                    <a:lnTo>
                      <a:pt x="1161" y="154"/>
                    </a:lnTo>
                    <a:lnTo>
                      <a:pt x="1163" y="156"/>
                    </a:lnTo>
                    <a:lnTo>
                      <a:pt x="1161" y="156"/>
                    </a:lnTo>
                    <a:close/>
                    <a:moveTo>
                      <a:pt x="1507" y="199"/>
                    </a:moveTo>
                    <a:lnTo>
                      <a:pt x="1505" y="199"/>
                    </a:lnTo>
                    <a:lnTo>
                      <a:pt x="1503" y="197"/>
                    </a:lnTo>
                    <a:lnTo>
                      <a:pt x="1503" y="195"/>
                    </a:lnTo>
                    <a:lnTo>
                      <a:pt x="1505" y="195"/>
                    </a:lnTo>
                    <a:lnTo>
                      <a:pt x="1505" y="197"/>
                    </a:lnTo>
                    <a:lnTo>
                      <a:pt x="1507" y="197"/>
                    </a:lnTo>
                    <a:lnTo>
                      <a:pt x="1507" y="199"/>
                    </a:lnTo>
                    <a:close/>
                    <a:moveTo>
                      <a:pt x="1058" y="261"/>
                    </a:moveTo>
                    <a:lnTo>
                      <a:pt x="1056" y="263"/>
                    </a:lnTo>
                    <a:lnTo>
                      <a:pt x="1056" y="261"/>
                    </a:lnTo>
                    <a:lnTo>
                      <a:pt x="1053" y="261"/>
                    </a:lnTo>
                    <a:lnTo>
                      <a:pt x="1054" y="261"/>
                    </a:lnTo>
                    <a:lnTo>
                      <a:pt x="1056" y="261"/>
                    </a:lnTo>
                    <a:lnTo>
                      <a:pt x="1058" y="261"/>
                    </a:lnTo>
                    <a:lnTo>
                      <a:pt x="1060" y="261"/>
                    </a:lnTo>
                    <a:lnTo>
                      <a:pt x="1058" y="261"/>
                    </a:lnTo>
                    <a:close/>
                    <a:moveTo>
                      <a:pt x="1948" y="208"/>
                    </a:moveTo>
                    <a:lnTo>
                      <a:pt x="1948" y="206"/>
                    </a:lnTo>
                    <a:lnTo>
                      <a:pt x="1950" y="206"/>
                    </a:lnTo>
                    <a:lnTo>
                      <a:pt x="1950" y="204"/>
                    </a:lnTo>
                    <a:lnTo>
                      <a:pt x="1952" y="204"/>
                    </a:lnTo>
                    <a:lnTo>
                      <a:pt x="1952" y="206"/>
                    </a:lnTo>
                    <a:lnTo>
                      <a:pt x="1950" y="206"/>
                    </a:lnTo>
                    <a:lnTo>
                      <a:pt x="1948" y="208"/>
                    </a:lnTo>
                    <a:close/>
                    <a:moveTo>
                      <a:pt x="1911" y="346"/>
                    </a:moveTo>
                    <a:lnTo>
                      <a:pt x="1909" y="346"/>
                    </a:lnTo>
                    <a:lnTo>
                      <a:pt x="1909" y="344"/>
                    </a:lnTo>
                    <a:lnTo>
                      <a:pt x="1911" y="344"/>
                    </a:lnTo>
                    <a:lnTo>
                      <a:pt x="1913" y="344"/>
                    </a:lnTo>
                    <a:lnTo>
                      <a:pt x="1913" y="346"/>
                    </a:lnTo>
                    <a:lnTo>
                      <a:pt x="1911" y="346"/>
                    </a:lnTo>
                    <a:close/>
                    <a:moveTo>
                      <a:pt x="2282" y="373"/>
                    </a:moveTo>
                    <a:lnTo>
                      <a:pt x="2282" y="371"/>
                    </a:lnTo>
                    <a:lnTo>
                      <a:pt x="2280" y="371"/>
                    </a:lnTo>
                    <a:lnTo>
                      <a:pt x="2280" y="370"/>
                    </a:lnTo>
                    <a:lnTo>
                      <a:pt x="2282" y="371"/>
                    </a:lnTo>
                    <a:lnTo>
                      <a:pt x="2282" y="373"/>
                    </a:lnTo>
                    <a:close/>
                    <a:moveTo>
                      <a:pt x="1651" y="307"/>
                    </a:moveTo>
                    <a:lnTo>
                      <a:pt x="1651" y="309"/>
                    </a:lnTo>
                    <a:lnTo>
                      <a:pt x="1649" y="307"/>
                    </a:lnTo>
                    <a:lnTo>
                      <a:pt x="1647" y="307"/>
                    </a:lnTo>
                    <a:lnTo>
                      <a:pt x="1645" y="307"/>
                    </a:lnTo>
                    <a:lnTo>
                      <a:pt x="1645" y="305"/>
                    </a:lnTo>
                    <a:lnTo>
                      <a:pt x="1647" y="305"/>
                    </a:lnTo>
                    <a:lnTo>
                      <a:pt x="1647" y="307"/>
                    </a:lnTo>
                    <a:lnTo>
                      <a:pt x="1649" y="307"/>
                    </a:lnTo>
                    <a:lnTo>
                      <a:pt x="1651" y="307"/>
                    </a:lnTo>
                    <a:close/>
                    <a:moveTo>
                      <a:pt x="1707" y="290"/>
                    </a:moveTo>
                    <a:lnTo>
                      <a:pt x="1705" y="290"/>
                    </a:lnTo>
                    <a:lnTo>
                      <a:pt x="1705" y="288"/>
                    </a:lnTo>
                    <a:lnTo>
                      <a:pt x="1705" y="286"/>
                    </a:lnTo>
                    <a:lnTo>
                      <a:pt x="1707" y="288"/>
                    </a:lnTo>
                    <a:lnTo>
                      <a:pt x="1707" y="290"/>
                    </a:lnTo>
                    <a:close/>
                    <a:moveTo>
                      <a:pt x="557" y="22"/>
                    </a:moveTo>
                    <a:lnTo>
                      <a:pt x="559" y="24"/>
                    </a:lnTo>
                    <a:lnTo>
                      <a:pt x="557" y="24"/>
                    </a:lnTo>
                    <a:lnTo>
                      <a:pt x="555" y="22"/>
                    </a:lnTo>
                    <a:lnTo>
                      <a:pt x="553" y="20"/>
                    </a:lnTo>
                    <a:lnTo>
                      <a:pt x="555" y="20"/>
                    </a:lnTo>
                    <a:lnTo>
                      <a:pt x="557" y="20"/>
                    </a:lnTo>
                    <a:lnTo>
                      <a:pt x="557" y="22"/>
                    </a:lnTo>
                    <a:close/>
                    <a:moveTo>
                      <a:pt x="1200" y="191"/>
                    </a:moveTo>
                    <a:lnTo>
                      <a:pt x="1196" y="191"/>
                    </a:lnTo>
                    <a:lnTo>
                      <a:pt x="1192" y="191"/>
                    </a:lnTo>
                    <a:lnTo>
                      <a:pt x="1192" y="189"/>
                    </a:lnTo>
                    <a:lnTo>
                      <a:pt x="1194" y="189"/>
                    </a:lnTo>
                    <a:lnTo>
                      <a:pt x="1196" y="189"/>
                    </a:lnTo>
                    <a:lnTo>
                      <a:pt x="1200" y="191"/>
                    </a:lnTo>
                    <a:close/>
                    <a:moveTo>
                      <a:pt x="1896" y="785"/>
                    </a:moveTo>
                    <a:lnTo>
                      <a:pt x="1896" y="783"/>
                    </a:lnTo>
                    <a:lnTo>
                      <a:pt x="1896" y="781"/>
                    </a:lnTo>
                    <a:lnTo>
                      <a:pt x="1896" y="783"/>
                    </a:lnTo>
                    <a:lnTo>
                      <a:pt x="1896" y="785"/>
                    </a:lnTo>
                    <a:close/>
                    <a:moveTo>
                      <a:pt x="1190" y="136"/>
                    </a:moveTo>
                    <a:lnTo>
                      <a:pt x="1189" y="136"/>
                    </a:lnTo>
                    <a:lnTo>
                      <a:pt x="1187" y="136"/>
                    </a:lnTo>
                    <a:lnTo>
                      <a:pt x="1187" y="135"/>
                    </a:lnTo>
                    <a:lnTo>
                      <a:pt x="1189" y="135"/>
                    </a:lnTo>
                    <a:lnTo>
                      <a:pt x="1190" y="136"/>
                    </a:lnTo>
                    <a:close/>
                    <a:moveTo>
                      <a:pt x="652" y="65"/>
                    </a:moveTo>
                    <a:lnTo>
                      <a:pt x="650" y="65"/>
                    </a:lnTo>
                    <a:lnTo>
                      <a:pt x="647" y="65"/>
                    </a:lnTo>
                    <a:lnTo>
                      <a:pt x="647" y="63"/>
                    </a:lnTo>
                    <a:lnTo>
                      <a:pt x="649" y="63"/>
                    </a:lnTo>
                    <a:lnTo>
                      <a:pt x="650" y="63"/>
                    </a:lnTo>
                    <a:lnTo>
                      <a:pt x="652" y="65"/>
                    </a:lnTo>
                    <a:close/>
                    <a:moveTo>
                      <a:pt x="1946" y="222"/>
                    </a:moveTo>
                    <a:lnTo>
                      <a:pt x="1944" y="222"/>
                    </a:lnTo>
                    <a:lnTo>
                      <a:pt x="1944" y="220"/>
                    </a:lnTo>
                    <a:lnTo>
                      <a:pt x="1942" y="220"/>
                    </a:lnTo>
                    <a:lnTo>
                      <a:pt x="1944" y="220"/>
                    </a:lnTo>
                    <a:lnTo>
                      <a:pt x="1946" y="220"/>
                    </a:lnTo>
                    <a:lnTo>
                      <a:pt x="1946" y="222"/>
                    </a:lnTo>
                    <a:close/>
                    <a:moveTo>
                      <a:pt x="1256" y="185"/>
                    </a:moveTo>
                    <a:lnTo>
                      <a:pt x="1255" y="183"/>
                    </a:lnTo>
                    <a:lnTo>
                      <a:pt x="1255" y="181"/>
                    </a:lnTo>
                    <a:lnTo>
                      <a:pt x="1256" y="181"/>
                    </a:lnTo>
                    <a:lnTo>
                      <a:pt x="1258" y="181"/>
                    </a:lnTo>
                    <a:lnTo>
                      <a:pt x="1258" y="183"/>
                    </a:lnTo>
                    <a:lnTo>
                      <a:pt x="1256" y="185"/>
                    </a:lnTo>
                    <a:close/>
                    <a:moveTo>
                      <a:pt x="2200" y="173"/>
                    </a:moveTo>
                    <a:lnTo>
                      <a:pt x="2199" y="173"/>
                    </a:lnTo>
                    <a:lnTo>
                      <a:pt x="2199" y="171"/>
                    </a:lnTo>
                    <a:lnTo>
                      <a:pt x="2200" y="171"/>
                    </a:lnTo>
                    <a:lnTo>
                      <a:pt x="2202" y="171"/>
                    </a:lnTo>
                    <a:lnTo>
                      <a:pt x="2202" y="173"/>
                    </a:lnTo>
                    <a:lnTo>
                      <a:pt x="2200" y="173"/>
                    </a:lnTo>
                    <a:close/>
                    <a:moveTo>
                      <a:pt x="2167" y="898"/>
                    </a:moveTo>
                    <a:lnTo>
                      <a:pt x="2169" y="898"/>
                    </a:lnTo>
                    <a:lnTo>
                      <a:pt x="2169" y="900"/>
                    </a:lnTo>
                    <a:lnTo>
                      <a:pt x="2167" y="900"/>
                    </a:lnTo>
                    <a:lnTo>
                      <a:pt x="2166" y="898"/>
                    </a:lnTo>
                    <a:lnTo>
                      <a:pt x="2167" y="898"/>
                    </a:lnTo>
                    <a:close/>
                    <a:moveTo>
                      <a:pt x="1719" y="294"/>
                    </a:moveTo>
                    <a:lnTo>
                      <a:pt x="1717" y="294"/>
                    </a:lnTo>
                    <a:lnTo>
                      <a:pt x="1717" y="292"/>
                    </a:lnTo>
                    <a:lnTo>
                      <a:pt x="1719" y="290"/>
                    </a:lnTo>
                    <a:lnTo>
                      <a:pt x="1721" y="292"/>
                    </a:lnTo>
                    <a:lnTo>
                      <a:pt x="1719" y="292"/>
                    </a:lnTo>
                    <a:lnTo>
                      <a:pt x="1719" y="294"/>
                    </a:lnTo>
                    <a:close/>
                    <a:moveTo>
                      <a:pt x="0" y="783"/>
                    </a:moveTo>
                    <a:lnTo>
                      <a:pt x="2" y="783"/>
                    </a:lnTo>
                    <a:lnTo>
                      <a:pt x="2" y="781"/>
                    </a:lnTo>
                    <a:lnTo>
                      <a:pt x="4" y="781"/>
                    </a:lnTo>
                    <a:lnTo>
                      <a:pt x="2" y="783"/>
                    </a:lnTo>
                    <a:lnTo>
                      <a:pt x="0" y="78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631" name="Romania"/>
            <p:cNvSpPr>
              <a:spLocks/>
            </p:cNvSpPr>
            <p:nvPr/>
          </p:nvSpPr>
          <p:spPr bwMode="auto">
            <a:xfrm>
              <a:off x="6257936" y="2578878"/>
              <a:ext cx="301076" cy="186190"/>
            </a:xfrm>
            <a:custGeom>
              <a:avLst/>
              <a:gdLst>
                <a:gd name="T0" fmla="*/ 113 w 152"/>
                <a:gd name="T1" fmla="*/ 12 h 94"/>
                <a:gd name="T2" fmla="*/ 119 w 152"/>
                <a:gd name="T3" fmla="*/ 22 h 94"/>
                <a:gd name="T4" fmla="*/ 125 w 152"/>
                <a:gd name="T5" fmla="*/ 28 h 94"/>
                <a:gd name="T6" fmla="*/ 129 w 152"/>
                <a:gd name="T7" fmla="*/ 33 h 94"/>
                <a:gd name="T8" fmla="*/ 127 w 152"/>
                <a:gd name="T9" fmla="*/ 47 h 94"/>
                <a:gd name="T10" fmla="*/ 129 w 152"/>
                <a:gd name="T11" fmla="*/ 59 h 94"/>
                <a:gd name="T12" fmla="*/ 131 w 152"/>
                <a:gd name="T13" fmla="*/ 61 h 94"/>
                <a:gd name="T14" fmla="*/ 148 w 152"/>
                <a:gd name="T15" fmla="*/ 59 h 94"/>
                <a:gd name="T16" fmla="*/ 152 w 152"/>
                <a:gd name="T17" fmla="*/ 62 h 94"/>
                <a:gd name="T18" fmla="*/ 148 w 152"/>
                <a:gd name="T19" fmla="*/ 70 h 94"/>
                <a:gd name="T20" fmla="*/ 142 w 152"/>
                <a:gd name="T21" fmla="*/ 68 h 94"/>
                <a:gd name="T22" fmla="*/ 140 w 152"/>
                <a:gd name="T23" fmla="*/ 72 h 94"/>
                <a:gd name="T24" fmla="*/ 138 w 152"/>
                <a:gd name="T25" fmla="*/ 74 h 94"/>
                <a:gd name="T26" fmla="*/ 140 w 152"/>
                <a:gd name="T27" fmla="*/ 74 h 94"/>
                <a:gd name="T28" fmla="*/ 140 w 152"/>
                <a:gd name="T29" fmla="*/ 74 h 94"/>
                <a:gd name="T30" fmla="*/ 134 w 152"/>
                <a:gd name="T31" fmla="*/ 82 h 94"/>
                <a:gd name="T32" fmla="*/ 134 w 152"/>
                <a:gd name="T33" fmla="*/ 92 h 94"/>
                <a:gd name="T34" fmla="*/ 125 w 152"/>
                <a:gd name="T35" fmla="*/ 90 h 94"/>
                <a:gd name="T36" fmla="*/ 121 w 152"/>
                <a:gd name="T37" fmla="*/ 88 h 94"/>
                <a:gd name="T38" fmla="*/ 113 w 152"/>
                <a:gd name="T39" fmla="*/ 86 h 94"/>
                <a:gd name="T40" fmla="*/ 109 w 152"/>
                <a:gd name="T41" fmla="*/ 84 h 94"/>
                <a:gd name="T42" fmla="*/ 100 w 152"/>
                <a:gd name="T43" fmla="*/ 86 h 94"/>
                <a:gd name="T44" fmla="*/ 90 w 152"/>
                <a:gd name="T45" fmla="*/ 92 h 94"/>
                <a:gd name="T46" fmla="*/ 82 w 152"/>
                <a:gd name="T47" fmla="*/ 94 h 94"/>
                <a:gd name="T48" fmla="*/ 72 w 152"/>
                <a:gd name="T49" fmla="*/ 92 h 94"/>
                <a:gd name="T50" fmla="*/ 67 w 152"/>
                <a:gd name="T51" fmla="*/ 92 h 94"/>
                <a:gd name="T52" fmla="*/ 63 w 152"/>
                <a:gd name="T53" fmla="*/ 94 h 94"/>
                <a:gd name="T54" fmla="*/ 53 w 152"/>
                <a:gd name="T55" fmla="*/ 90 h 94"/>
                <a:gd name="T56" fmla="*/ 47 w 152"/>
                <a:gd name="T57" fmla="*/ 90 h 94"/>
                <a:gd name="T58" fmla="*/ 43 w 152"/>
                <a:gd name="T59" fmla="*/ 88 h 94"/>
                <a:gd name="T60" fmla="*/ 43 w 152"/>
                <a:gd name="T61" fmla="*/ 84 h 94"/>
                <a:gd name="T62" fmla="*/ 37 w 152"/>
                <a:gd name="T63" fmla="*/ 80 h 94"/>
                <a:gd name="T64" fmla="*/ 39 w 152"/>
                <a:gd name="T65" fmla="*/ 76 h 94"/>
                <a:gd name="T66" fmla="*/ 37 w 152"/>
                <a:gd name="T67" fmla="*/ 74 h 94"/>
                <a:gd name="T68" fmla="*/ 33 w 152"/>
                <a:gd name="T69" fmla="*/ 74 h 94"/>
                <a:gd name="T70" fmla="*/ 28 w 152"/>
                <a:gd name="T71" fmla="*/ 74 h 94"/>
                <a:gd name="T72" fmla="*/ 22 w 152"/>
                <a:gd name="T73" fmla="*/ 72 h 94"/>
                <a:gd name="T74" fmla="*/ 20 w 152"/>
                <a:gd name="T75" fmla="*/ 70 h 94"/>
                <a:gd name="T76" fmla="*/ 20 w 152"/>
                <a:gd name="T77" fmla="*/ 68 h 94"/>
                <a:gd name="T78" fmla="*/ 18 w 152"/>
                <a:gd name="T79" fmla="*/ 62 h 94"/>
                <a:gd name="T80" fmla="*/ 10 w 152"/>
                <a:gd name="T81" fmla="*/ 55 h 94"/>
                <a:gd name="T82" fmla="*/ 6 w 152"/>
                <a:gd name="T83" fmla="*/ 49 h 94"/>
                <a:gd name="T84" fmla="*/ 4 w 152"/>
                <a:gd name="T85" fmla="*/ 43 h 94"/>
                <a:gd name="T86" fmla="*/ 8 w 152"/>
                <a:gd name="T87" fmla="*/ 43 h 94"/>
                <a:gd name="T88" fmla="*/ 14 w 152"/>
                <a:gd name="T89" fmla="*/ 43 h 94"/>
                <a:gd name="T90" fmla="*/ 18 w 152"/>
                <a:gd name="T91" fmla="*/ 37 h 94"/>
                <a:gd name="T92" fmla="*/ 22 w 152"/>
                <a:gd name="T93" fmla="*/ 31 h 94"/>
                <a:gd name="T94" fmla="*/ 26 w 152"/>
                <a:gd name="T95" fmla="*/ 26 h 94"/>
                <a:gd name="T96" fmla="*/ 30 w 152"/>
                <a:gd name="T97" fmla="*/ 18 h 94"/>
                <a:gd name="T98" fmla="*/ 32 w 152"/>
                <a:gd name="T99" fmla="*/ 14 h 94"/>
                <a:gd name="T100" fmla="*/ 37 w 152"/>
                <a:gd name="T101" fmla="*/ 12 h 94"/>
                <a:gd name="T102" fmla="*/ 45 w 152"/>
                <a:gd name="T103" fmla="*/ 6 h 94"/>
                <a:gd name="T104" fmla="*/ 49 w 152"/>
                <a:gd name="T105" fmla="*/ 4 h 94"/>
                <a:gd name="T106" fmla="*/ 61 w 152"/>
                <a:gd name="T107" fmla="*/ 8 h 94"/>
                <a:gd name="T108" fmla="*/ 70 w 152"/>
                <a:gd name="T109" fmla="*/ 8 h 94"/>
                <a:gd name="T110" fmla="*/ 72 w 152"/>
                <a:gd name="T111" fmla="*/ 10 h 94"/>
                <a:gd name="T112" fmla="*/ 76 w 152"/>
                <a:gd name="T113" fmla="*/ 12 h 94"/>
                <a:gd name="T114" fmla="*/ 80 w 152"/>
                <a:gd name="T115" fmla="*/ 8 h 94"/>
                <a:gd name="T116" fmla="*/ 90 w 152"/>
                <a:gd name="T117" fmla="*/ 8 h 94"/>
                <a:gd name="T118" fmla="*/ 98 w 152"/>
                <a:gd name="T119" fmla="*/ 4 h 94"/>
                <a:gd name="T120" fmla="*/ 105 w 152"/>
                <a:gd name="T121"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94">
                  <a:moveTo>
                    <a:pt x="105" y="2"/>
                  </a:moveTo>
                  <a:lnTo>
                    <a:pt x="107" y="2"/>
                  </a:lnTo>
                  <a:lnTo>
                    <a:pt x="109" y="4"/>
                  </a:lnTo>
                  <a:lnTo>
                    <a:pt x="111" y="6"/>
                  </a:lnTo>
                  <a:lnTo>
                    <a:pt x="113" y="8"/>
                  </a:lnTo>
                  <a:lnTo>
                    <a:pt x="113" y="10"/>
                  </a:lnTo>
                  <a:lnTo>
                    <a:pt x="113" y="10"/>
                  </a:lnTo>
                  <a:lnTo>
                    <a:pt x="113" y="12"/>
                  </a:lnTo>
                  <a:lnTo>
                    <a:pt x="113" y="14"/>
                  </a:lnTo>
                  <a:lnTo>
                    <a:pt x="115" y="14"/>
                  </a:lnTo>
                  <a:lnTo>
                    <a:pt x="115" y="14"/>
                  </a:lnTo>
                  <a:lnTo>
                    <a:pt x="115" y="16"/>
                  </a:lnTo>
                  <a:lnTo>
                    <a:pt x="117" y="18"/>
                  </a:lnTo>
                  <a:lnTo>
                    <a:pt x="119" y="20"/>
                  </a:lnTo>
                  <a:lnTo>
                    <a:pt x="119" y="22"/>
                  </a:lnTo>
                  <a:lnTo>
                    <a:pt x="119" y="22"/>
                  </a:lnTo>
                  <a:lnTo>
                    <a:pt x="121" y="22"/>
                  </a:lnTo>
                  <a:lnTo>
                    <a:pt x="121" y="22"/>
                  </a:lnTo>
                  <a:lnTo>
                    <a:pt x="121" y="24"/>
                  </a:lnTo>
                  <a:lnTo>
                    <a:pt x="121" y="24"/>
                  </a:lnTo>
                  <a:lnTo>
                    <a:pt x="123" y="26"/>
                  </a:lnTo>
                  <a:lnTo>
                    <a:pt x="125" y="26"/>
                  </a:lnTo>
                  <a:lnTo>
                    <a:pt x="125" y="26"/>
                  </a:lnTo>
                  <a:lnTo>
                    <a:pt x="125" y="28"/>
                  </a:lnTo>
                  <a:lnTo>
                    <a:pt x="127" y="28"/>
                  </a:lnTo>
                  <a:lnTo>
                    <a:pt x="127" y="29"/>
                  </a:lnTo>
                  <a:lnTo>
                    <a:pt x="127" y="29"/>
                  </a:lnTo>
                  <a:lnTo>
                    <a:pt x="127" y="29"/>
                  </a:lnTo>
                  <a:lnTo>
                    <a:pt x="127" y="29"/>
                  </a:lnTo>
                  <a:lnTo>
                    <a:pt x="129" y="31"/>
                  </a:lnTo>
                  <a:lnTo>
                    <a:pt x="129" y="33"/>
                  </a:lnTo>
                  <a:lnTo>
                    <a:pt x="129" y="33"/>
                  </a:lnTo>
                  <a:lnTo>
                    <a:pt x="129" y="35"/>
                  </a:lnTo>
                  <a:lnTo>
                    <a:pt x="129" y="39"/>
                  </a:lnTo>
                  <a:lnTo>
                    <a:pt x="129" y="41"/>
                  </a:lnTo>
                  <a:lnTo>
                    <a:pt x="127" y="43"/>
                  </a:lnTo>
                  <a:lnTo>
                    <a:pt x="127" y="45"/>
                  </a:lnTo>
                  <a:lnTo>
                    <a:pt x="127" y="45"/>
                  </a:lnTo>
                  <a:lnTo>
                    <a:pt x="127" y="47"/>
                  </a:lnTo>
                  <a:lnTo>
                    <a:pt x="127" y="47"/>
                  </a:lnTo>
                  <a:lnTo>
                    <a:pt x="127" y="49"/>
                  </a:lnTo>
                  <a:lnTo>
                    <a:pt x="127" y="53"/>
                  </a:lnTo>
                  <a:lnTo>
                    <a:pt x="129" y="55"/>
                  </a:lnTo>
                  <a:lnTo>
                    <a:pt x="127" y="55"/>
                  </a:lnTo>
                  <a:lnTo>
                    <a:pt x="127" y="55"/>
                  </a:lnTo>
                  <a:lnTo>
                    <a:pt x="127" y="55"/>
                  </a:lnTo>
                  <a:lnTo>
                    <a:pt x="129" y="59"/>
                  </a:lnTo>
                  <a:lnTo>
                    <a:pt x="129" y="59"/>
                  </a:lnTo>
                  <a:lnTo>
                    <a:pt x="129" y="59"/>
                  </a:lnTo>
                  <a:lnTo>
                    <a:pt x="129" y="59"/>
                  </a:lnTo>
                  <a:lnTo>
                    <a:pt x="129" y="59"/>
                  </a:lnTo>
                  <a:lnTo>
                    <a:pt x="129" y="59"/>
                  </a:lnTo>
                  <a:lnTo>
                    <a:pt x="131" y="61"/>
                  </a:lnTo>
                  <a:lnTo>
                    <a:pt x="131" y="61"/>
                  </a:lnTo>
                  <a:lnTo>
                    <a:pt x="131" y="61"/>
                  </a:lnTo>
                  <a:lnTo>
                    <a:pt x="131" y="61"/>
                  </a:lnTo>
                  <a:lnTo>
                    <a:pt x="134" y="62"/>
                  </a:lnTo>
                  <a:lnTo>
                    <a:pt x="136" y="62"/>
                  </a:lnTo>
                  <a:lnTo>
                    <a:pt x="138" y="62"/>
                  </a:lnTo>
                  <a:lnTo>
                    <a:pt x="138" y="61"/>
                  </a:lnTo>
                  <a:lnTo>
                    <a:pt x="140" y="61"/>
                  </a:lnTo>
                  <a:lnTo>
                    <a:pt x="144" y="59"/>
                  </a:lnTo>
                  <a:lnTo>
                    <a:pt x="146" y="59"/>
                  </a:lnTo>
                  <a:lnTo>
                    <a:pt x="148" y="59"/>
                  </a:lnTo>
                  <a:lnTo>
                    <a:pt x="150" y="59"/>
                  </a:lnTo>
                  <a:lnTo>
                    <a:pt x="150" y="59"/>
                  </a:lnTo>
                  <a:lnTo>
                    <a:pt x="150" y="61"/>
                  </a:lnTo>
                  <a:lnTo>
                    <a:pt x="152" y="61"/>
                  </a:lnTo>
                  <a:lnTo>
                    <a:pt x="152" y="61"/>
                  </a:lnTo>
                  <a:lnTo>
                    <a:pt x="152" y="61"/>
                  </a:lnTo>
                  <a:lnTo>
                    <a:pt x="152" y="62"/>
                  </a:lnTo>
                  <a:lnTo>
                    <a:pt x="152" y="62"/>
                  </a:lnTo>
                  <a:lnTo>
                    <a:pt x="152" y="62"/>
                  </a:lnTo>
                  <a:lnTo>
                    <a:pt x="152" y="64"/>
                  </a:lnTo>
                  <a:lnTo>
                    <a:pt x="152" y="64"/>
                  </a:lnTo>
                  <a:lnTo>
                    <a:pt x="152" y="68"/>
                  </a:lnTo>
                  <a:lnTo>
                    <a:pt x="150" y="70"/>
                  </a:lnTo>
                  <a:lnTo>
                    <a:pt x="150" y="70"/>
                  </a:lnTo>
                  <a:lnTo>
                    <a:pt x="148" y="70"/>
                  </a:lnTo>
                  <a:lnTo>
                    <a:pt x="148" y="70"/>
                  </a:lnTo>
                  <a:lnTo>
                    <a:pt x="146" y="70"/>
                  </a:lnTo>
                  <a:lnTo>
                    <a:pt x="144" y="70"/>
                  </a:lnTo>
                  <a:lnTo>
                    <a:pt x="144" y="70"/>
                  </a:lnTo>
                  <a:lnTo>
                    <a:pt x="142" y="70"/>
                  </a:lnTo>
                  <a:lnTo>
                    <a:pt x="142" y="70"/>
                  </a:lnTo>
                  <a:lnTo>
                    <a:pt x="142" y="68"/>
                  </a:lnTo>
                  <a:lnTo>
                    <a:pt x="142" y="68"/>
                  </a:lnTo>
                  <a:lnTo>
                    <a:pt x="142" y="68"/>
                  </a:lnTo>
                  <a:lnTo>
                    <a:pt x="142" y="66"/>
                  </a:lnTo>
                  <a:lnTo>
                    <a:pt x="140" y="66"/>
                  </a:lnTo>
                  <a:lnTo>
                    <a:pt x="140" y="68"/>
                  </a:lnTo>
                  <a:lnTo>
                    <a:pt x="138" y="68"/>
                  </a:lnTo>
                  <a:lnTo>
                    <a:pt x="138" y="70"/>
                  </a:lnTo>
                  <a:lnTo>
                    <a:pt x="140" y="70"/>
                  </a:lnTo>
                  <a:lnTo>
                    <a:pt x="140" y="70"/>
                  </a:lnTo>
                  <a:lnTo>
                    <a:pt x="140" y="72"/>
                  </a:lnTo>
                  <a:lnTo>
                    <a:pt x="140" y="72"/>
                  </a:lnTo>
                  <a:lnTo>
                    <a:pt x="138" y="72"/>
                  </a:lnTo>
                  <a:lnTo>
                    <a:pt x="138" y="72"/>
                  </a:lnTo>
                  <a:lnTo>
                    <a:pt x="138" y="72"/>
                  </a:lnTo>
                  <a:lnTo>
                    <a:pt x="138" y="74"/>
                  </a:lnTo>
                  <a:lnTo>
                    <a:pt x="138" y="74"/>
                  </a:lnTo>
                  <a:lnTo>
                    <a:pt x="138" y="74"/>
                  </a:lnTo>
                  <a:lnTo>
                    <a:pt x="138" y="74"/>
                  </a:lnTo>
                  <a:lnTo>
                    <a:pt x="140" y="74"/>
                  </a:lnTo>
                  <a:lnTo>
                    <a:pt x="140" y="74"/>
                  </a:lnTo>
                  <a:lnTo>
                    <a:pt x="140" y="72"/>
                  </a:lnTo>
                  <a:lnTo>
                    <a:pt x="140" y="72"/>
                  </a:lnTo>
                  <a:lnTo>
                    <a:pt x="140" y="72"/>
                  </a:lnTo>
                  <a:lnTo>
                    <a:pt x="140" y="74"/>
                  </a:lnTo>
                  <a:lnTo>
                    <a:pt x="140" y="74"/>
                  </a:lnTo>
                  <a:lnTo>
                    <a:pt x="140" y="74"/>
                  </a:lnTo>
                  <a:lnTo>
                    <a:pt x="140" y="74"/>
                  </a:lnTo>
                  <a:lnTo>
                    <a:pt x="140" y="74"/>
                  </a:lnTo>
                  <a:lnTo>
                    <a:pt x="138" y="74"/>
                  </a:lnTo>
                  <a:lnTo>
                    <a:pt x="138" y="74"/>
                  </a:lnTo>
                  <a:lnTo>
                    <a:pt x="136" y="74"/>
                  </a:lnTo>
                  <a:lnTo>
                    <a:pt x="136" y="76"/>
                  </a:lnTo>
                  <a:lnTo>
                    <a:pt x="138" y="76"/>
                  </a:lnTo>
                  <a:lnTo>
                    <a:pt x="140" y="74"/>
                  </a:lnTo>
                  <a:lnTo>
                    <a:pt x="140" y="76"/>
                  </a:lnTo>
                  <a:lnTo>
                    <a:pt x="138" y="76"/>
                  </a:lnTo>
                  <a:lnTo>
                    <a:pt x="138" y="78"/>
                  </a:lnTo>
                  <a:lnTo>
                    <a:pt x="138" y="78"/>
                  </a:lnTo>
                  <a:lnTo>
                    <a:pt x="138" y="78"/>
                  </a:lnTo>
                  <a:lnTo>
                    <a:pt x="136" y="78"/>
                  </a:lnTo>
                  <a:lnTo>
                    <a:pt x="134" y="80"/>
                  </a:lnTo>
                  <a:lnTo>
                    <a:pt x="134" y="82"/>
                  </a:lnTo>
                  <a:lnTo>
                    <a:pt x="134" y="82"/>
                  </a:lnTo>
                  <a:lnTo>
                    <a:pt x="134" y="84"/>
                  </a:lnTo>
                  <a:lnTo>
                    <a:pt x="136" y="88"/>
                  </a:lnTo>
                  <a:lnTo>
                    <a:pt x="134" y="88"/>
                  </a:lnTo>
                  <a:lnTo>
                    <a:pt x="134" y="90"/>
                  </a:lnTo>
                  <a:lnTo>
                    <a:pt x="134" y="90"/>
                  </a:lnTo>
                  <a:lnTo>
                    <a:pt x="134" y="92"/>
                  </a:lnTo>
                  <a:lnTo>
                    <a:pt x="134" y="92"/>
                  </a:lnTo>
                  <a:lnTo>
                    <a:pt x="134" y="92"/>
                  </a:lnTo>
                  <a:lnTo>
                    <a:pt x="133" y="92"/>
                  </a:lnTo>
                  <a:lnTo>
                    <a:pt x="131" y="92"/>
                  </a:lnTo>
                  <a:lnTo>
                    <a:pt x="129" y="92"/>
                  </a:lnTo>
                  <a:lnTo>
                    <a:pt x="129" y="92"/>
                  </a:lnTo>
                  <a:lnTo>
                    <a:pt x="129" y="92"/>
                  </a:lnTo>
                  <a:lnTo>
                    <a:pt x="127" y="92"/>
                  </a:lnTo>
                  <a:lnTo>
                    <a:pt x="125" y="90"/>
                  </a:lnTo>
                  <a:lnTo>
                    <a:pt x="125" y="90"/>
                  </a:lnTo>
                  <a:lnTo>
                    <a:pt x="125" y="88"/>
                  </a:lnTo>
                  <a:lnTo>
                    <a:pt x="125" y="88"/>
                  </a:lnTo>
                  <a:lnTo>
                    <a:pt x="123" y="88"/>
                  </a:lnTo>
                  <a:lnTo>
                    <a:pt x="123" y="88"/>
                  </a:lnTo>
                  <a:lnTo>
                    <a:pt x="123" y="88"/>
                  </a:lnTo>
                  <a:lnTo>
                    <a:pt x="123" y="88"/>
                  </a:lnTo>
                  <a:lnTo>
                    <a:pt x="121" y="88"/>
                  </a:lnTo>
                  <a:lnTo>
                    <a:pt x="121" y="88"/>
                  </a:lnTo>
                  <a:lnTo>
                    <a:pt x="121" y="88"/>
                  </a:lnTo>
                  <a:lnTo>
                    <a:pt x="119" y="86"/>
                  </a:lnTo>
                  <a:lnTo>
                    <a:pt x="119" y="86"/>
                  </a:lnTo>
                  <a:lnTo>
                    <a:pt x="119" y="86"/>
                  </a:lnTo>
                  <a:lnTo>
                    <a:pt x="117" y="86"/>
                  </a:lnTo>
                  <a:lnTo>
                    <a:pt x="115" y="86"/>
                  </a:lnTo>
                  <a:lnTo>
                    <a:pt x="113" y="86"/>
                  </a:lnTo>
                  <a:lnTo>
                    <a:pt x="113" y="84"/>
                  </a:lnTo>
                  <a:lnTo>
                    <a:pt x="113" y="84"/>
                  </a:lnTo>
                  <a:lnTo>
                    <a:pt x="113" y="84"/>
                  </a:lnTo>
                  <a:lnTo>
                    <a:pt x="113" y="84"/>
                  </a:lnTo>
                  <a:lnTo>
                    <a:pt x="111" y="84"/>
                  </a:lnTo>
                  <a:lnTo>
                    <a:pt x="111" y="84"/>
                  </a:lnTo>
                  <a:lnTo>
                    <a:pt x="111" y="84"/>
                  </a:lnTo>
                  <a:lnTo>
                    <a:pt x="109" y="84"/>
                  </a:lnTo>
                  <a:lnTo>
                    <a:pt x="107" y="84"/>
                  </a:lnTo>
                  <a:lnTo>
                    <a:pt x="107" y="84"/>
                  </a:lnTo>
                  <a:lnTo>
                    <a:pt x="107" y="84"/>
                  </a:lnTo>
                  <a:lnTo>
                    <a:pt x="105" y="86"/>
                  </a:lnTo>
                  <a:lnTo>
                    <a:pt x="103" y="86"/>
                  </a:lnTo>
                  <a:lnTo>
                    <a:pt x="101" y="86"/>
                  </a:lnTo>
                  <a:lnTo>
                    <a:pt x="100" y="86"/>
                  </a:lnTo>
                  <a:lnTo>
                    <a:pt x="100" y="86"/>
                  </a:lnTo>
                  <a:lnTo>
                    <a:pt x="100" y="86"/>
                  </a:lnTo>
                  <a:lnTo>
                    <a:pt x="98" y="86"/>
                  </a:lnTo>
                  <a:lnTo>
                    <a:pt x="96" y="88"/>
                  </a:lnTo>
                  <a:lnTo>
                    <a:pt x="96" y="88"/>
                  </a:lnTo>
                  <a:lnTo>
                    <a:pt x="94" y="88"/>
                  </a:lnTo>
                  <a:lnTo>
                    <a:pt x="92" y="90"/>
                  </a:lnTo>
                  <a:lnTo>
                    <a:pt x="92" y="92"/>
                  </a:lnTo>
                  <a:lnTo>
                    <a:pt x="90" y="92"/>
                  </a:lnTo>
                  <a:lnTo>
                    <a:pt x="90" y="94"/>
                  </a:lnTo>
                  <a:lnTo>
                    <a:pt x="88" y="94"/>
                  </a:lnTo>
                  <a:lnTo>
                    <a:pt x="88" y="94"/>
                  </a:lnTo>
                  <a:lnTo>
                    <a:pt x="86" y="94"/>
                  </a:lnTo>
                  <a:lnTo>
                    <a:pt x="86" y="94"/>
                  </a:lnTo>
                  <a:lnTo>
                    <a:pt x="84" y="94"/>
                  </a:lnTo>
                  <a:lnTo>
                    <a:pt x="84" y="94"/>
                  </a:lnTo>
                  <a:lnTo>
                    <a:pt x="82" y="94"/>
                  </a:lnTo>
                  <a:lnTo>
                    <a:pt x="82" y="94"/>
                  </a:lnTo>
                  <a:lnTo>
                    <a:pt x="82" y="94"/>
                  </a:lnTo>
                  <a:lnTo>
                    <a:pt x="82" y="94"/>
                  </a:lnTo>
                  <a:lnTo>
                    <a:pt x="80" y="94"/>
                  </a:lnTo>
                  <a:lnTo>
                    <a:pt x="76" y="92"/>
                  </a:lnTo>
                  <a:lnTo>
                    <a:pt x="74" y="92"/>
                  </a:lnTo>
                  <a:lnTo>
                    <a:pt x="74" y="92"/>
                  </a:lnTo>
                  <a:lnTo>
                    <a:pt x="72" y="92"/>
                  </a:lnTo>
                  <a:lnTo>
                    <a:pt x="72" y="92"/>
                  </a:lnTo>
                  <a:lnTo>
                    <a:pt x="70" y="92"/>
                  </a:lnTo>
                  <a:lnTo>
                    <a:pt x="70" y="92"/>
                  </a:lnTo>
                  <a:lnTo>
                    <a:pt x="68" y="92"/>
                  </a:lnTo>
                  <a:lnTo>
                    <a:pt x="68" y="92"/>
                  </a:lnTo>
                  <a:lnTo>
                    <a:pt x="68" y="92"/>
                  </a:lnTo>
                  <a:lnTo>
                    <a:pt x="68" y="92"/>
                  </a:lnTo>
                  <a:lnTo>
                    <a:pt x="67" y="92"/>
                  </a:lnTo>
                  <a:lnTo>
                    <a:pt x="67" y="94"/>
                  </a:lnTo>
                  <a:lnTo>
                    <a:pt x="67" y="94"/>
                  </a:lnTo>
                  <a:lnTo>
                    <a:pt x="67" y="94"/>
                  </a:lnTo>
                  <a:lnTo>
                    <a:pt x="65" y="94"/>
                  </a:lnTo>
                  <a:lnTo>
                    <a:pt x="65" y="94"/>
                  </a:lnTo>
                  <a:lnTo>
                    <a:pt x="65" y="94"/>
                  </a:lnTo>
                  <a:lnTo>
                    <a:pt x="65" y="94"/>
                  </a:lnTo>
                  <a:lnTo>
                    <a:pt x="63" y="94"/>
                  </a:lnTo>
                  <a:lnTo>
                    <a:pt x="63" y="94"/>
                  </a:lnTo>
                  <a:lnTo>
                    <a:pt x="63" y="92"/>
                  </a:lnTo>
                  <a:lnTo>
                    <a:pt x="61" y="92"/>
                  </a:lnTo>
                  <a:lnTo>
                    <a:pt x="57" y="92"/>
                  </a:lnTo>
                  <a:lnTo>
                    <a:pt x="55" y="92"/>
                  </a:lnTo>
                  <a:lnTo>
                    <a:pt x="55" y="92"/>
                  </a:lnTo>
                  <a:lnTo>
                    <a:pt x="53" y="92"/>
                  </a:lnTo>
                  <a:lnTo>
                    <a:pt x="53" y="90"/>
                  </a:lnTo>
                  <a:lnTo>
                    <a:pt x="53" y="90"/>
                  </a:lnTo>
                  <a:lnTo>
                    <a:pt x="51" y="90"/>
                  </a:lnTo>
                  <a:lnTo>
                    <a:pt x="51" y="90"/>
                  </a:lnTo>
                  <a:lnTo>
                    <a:pt x="49" y="90"/>
                  </a:lnTo>
                  <a:lnTo>
                    <a:pt x="49" y="90"/>
                  </a:lnTo>
                  <a:lnTo>
                    <a:pt x="49" y="90"/>
                  </a:lnTo>
                  <a:lnTo>
                    <a:pt x="47" y="90"/>
                  </a:lnTo>
                  <a:lnTo>
                    <a:pt x="47" y="90"/>
                  </a:lnTo>
                  <a:lnTo>
                    <a:pt x="47" y="90"/>
                  </a:lnTo>
                  <a:lnTo>
                    <a:pt x="45" y="92"/>
                  </a:lnTo>
                  <a:lnTo>
                    <a:pt x="43" y="90"/>
                  </a:lnTo>
                  <a:lnTo>
                    <a:pt x="43" y="90"/>
                  </a:lnTo>
                  <a:lnTo>
                    <a:pt x="43" y="90"/>
                  </a:lnTo>
                  <a:lnTo>
                    <a:pt x="43" y="90"/>
                  </a:lnTo>
                  <a:lnTo>
                    <a:pt x="41" y="90"/>
                  </a:lnTo>
                  <a:lnTo>
                    <a:pt x="43" y="88"/>
                  </a:lnTo>
                  <a:lnTo>
                    <a:pt x="43" y="88"/>
                  </a:lnTo>
                  <a:lnTo>
                    <a:pt x="43" y="86"/>
                  </a:lnTo>
                  <a:lnTo>
                    <a:pt x="45" y="86"/>
                  </a:lnTo>
                  <a:lnTo>
                    <a:pt x="45" y="86"/>
                  </a:lnTo>
                  <a:lnTo>
                    <a:pt x="45" y="86"/>
                  </a:lnTo>
                  <a:lnTo>
                    <a:pt x="45" y="86"/>
                  </a:lnTo>
                  <a:lnTo>
                    <a:pt x="45" y="86"/>
                  </a:lnTo>
                  <a:lnTo>
                    <a:pt x="43" y="84"/>
                  </a:lnTo>
                  <a:lnTo>
                    <a:pt x="43" y="84"/>
                  </a:lnTo>
                  <a:lnTo>
                    <a:pt x="39" y="82"/>
                  </a:lnTo>
                  <a:lnTo>
                    <a:pt x="39" y="82"/>
                  </a:lnTo>
                  <a:lnTo>
                    <a:pt x="39" y="82"/>
                  </a:lnTo>
                  <a:lnTo>
                    <a:pt x="39" y="82"/>
                  </a:lnTo>
                  <a:lnTo>
                    <a:pt x="39" y="82"/>
                  </a:lnTo>
                  <a:lnTo>
                    <a:pt x="39" y="82"/>
                  </a:lnTo>
                  <a:lnTo>
                    <a:pt x="37" y="80"/>
                  </a:lnTo>
                  <a:lnTo>
                    <a:pt x="37" y="80"/>
                  </a:lnTo>
                  <a:lnTo>
                    <a:pt x="37" y="80"/>
                  </a:lnTo>
                  <a:lnTo>
                    <a:pt x="35" y="78"/>
                  </a:lnTo>
                  <a:lnTo>
                    <a:pt x="35" y="78"/>
                  </a:lnTo>
                  <a:lnTo>
                    <a:pt x="37" y="76"/>
                  </a:lnTo>
                  <a:lnTo>
                    <a:pt x="39" y="76"/>
                  </a:lnTo>
                  <a:lnTo>
                    <a:pt x="39" y="76"/>
                  </a:lnTo>
                  <a:lnTo>
                    <a:pt x="39" y="76"/>
                  </a:lnTo>
                  <a:lnTo>
                    <a:pt x="39" y="76"/>
                  </a:lnTo>
                  <a:lnTo>
                    <a:pt x="41" y="76"/>
                  </a:lnTo>
                  <a:lnTo>
                    <a:pt x="41" y="76"/>
                  </a:lnTo>
                  <a:lnTo>
                    <a:pt x="39" y="74"/>
                  </a:lnTo>
                  <a:lnTo>
                    <a:pt x="39" y="74"/>
                  </a:lnTo>
                  <a:lnTo>
                    <a:pt x="39" y="74"/>
                  </a:lnTo>
                  <a:lnTo>
                    <a:pt x="39" y="74"/>
                  </a:lnTo>
                  <a:lnTo>
                    <a:pt x="37" y="74"/>
                  </a:lnTo>
                  <a:lnTo>
                    <a:pt x="37" y="74"/>
                  </a:lnTo>
                  <a:lnTo>
                    <a:pt x="37" y="74"/>
                  </a:lnTo>
                  <a:lnTo>
                    <a:pt x="37" y="72"/>
                  </a:lnTo>
                  <a:lnTo>
                    <a:pt x="35" y="72"/>
                  </a:lnTo>
                  <a:lnTo>
                    <a:pt x="35" y="72"/>
                  </a:lnTo>
                  <a:lnTo>
                    <a:pt x="33" y="74"/>
                  </a:lnTo>
                  <a:lnTo>
                    <a:pt x="33" y="74"/>
                  </a:lnTo>
                  <a:lnTo>
                    <a:pt x="33" y="74"/>
                  </a:lnTo>
                  <a:lnTo>
                    <a:pt x="33" y="76"/>
                  </a:lnTo>
                  <a:lnTo>
                    <a:pt x="32" y="78"/>
                  </a:lnTo>
                  <a:lnTo>
                    <a:pt x="32" y="78"/>
                  </a:lnTo>
                  <a:lnTo>
                    <a:pt x="30" y="76"/>
                  </a:lnTo>
                  <a:lnTo>
                    <a:pt x="30" y="76"/>
                  </a:lnTo>
                  <a:lnTo>
                    <a:pt x="30" y="76"/>
                  </a:lnTo>
                  <a:lnTo>
                    <a:pt x="30" y="76"/>
                  </a:lnTo>
                  <a:lnTo>
                    <a:pt x="28" y="74"/>
                  </a:lnTo>
                  <a:lnTo>
                    <a:pt x="28" y="74"/>
                  </a:lnTo>
                  <a:lnTo>
                    <a:pt x="26" y="74"/>
                  </a:lnTo>
                  <a:lnTo>
                    <a:pt x="24" y="74"/>
                  </a:lnTo>
                  <a:lnTo>
                    <a:pt x="24" y="74"/>
                  </a:lnTo>
                  <a:lnTo>
                    <a:pt x="22" y="74"/>
                  </a:lnTo>
                  <a:lnTo>
                    <a:pt x="22" y="72"/>
                  </a:lnTo>
                  <a:lnTo>
                    <a:pt x="22" y="72"/>
                  </a:lnTo>
                  <a:lnTo>
                    <a:pt x="22" y="72"/>
                  </a:lnTo>
                  <a:lnTo>
                    <a:pt x="22" y="72"/>
                  </a:lnTo>
                  <a:lnTo>
                    <a:pt x="20" y="72"/>
                  </a:lnTo>
                  <a:lnTo>
                    <a:pt x="20" y="72"/>
                  </a:lnTo>
                  <a:lnTo>
                    <a:pt x="20" y="72"/>
                  </a:lnTo>
                  <a:lnTo>
                    <a:pt x="18" y="70"/>
                  </a:lnTo>
                  <a:lnTo>
                    <a:pt x="18" y="70"/>
                  </a:lnTo>
                  <a:lnTo>
                    <a:pt x="20" y="70"/>
                  </a:lnTo>
                  <a:lnTo>
                    <a:pt x="20" y="70"/>
                  </a:lnTo>
                  <a:lnTo>
                    <a:pt x="20" y="70"/>
                  </a:lnTo>
                  <a:lnTo>
                    <a:pt x="20" y="70"/>
                  </a:lnTo>
                  <a:lnTo>
                    <a:pt x="22" y="68"/>
                  </a:lnTo>
                  <a:lnTo>
                    <a:pt x="22" y="68"/>
                  </a:lnTo>
                  <a:lnTo>
                    <a:pt x="22" y="68"/>
                  </a:lnTo>
                  <a:lnTo>
                    <a:pt x="20" y="68"/>
                  </a:lnTo>
                  <a:lnTo>
                    <a:pt x="20" y="68"/>
                  </a:lnTo>
                  <a:lnTo>
                    <a:pt x="20" y="68"/>
                  </a:lnTo>
                  <a:lnTo>
                    <a:pt x="20" y="68"/>
                  </a:lnTo>
                  <a:lnTo>
                    <a:pt x="18" y="66"/>
                  </a:lnTo>
                  <a:lnTo>
                    <a:pt x="20" y="66"/>
                  </a:lnTo>
                  <a:lnTo>
                    <a:pt x="20" y="64"/>
                  </a:lnTo>
                  <a:lnTo>
                    <a:pt x="20" y="62"/>
                  </a:lnTo>
                  <a:lnTo>
                    <a:pt x="20" y="62"/>
                  </a:lnTo>
                  <a:lnTo>
                    <a:pt x="20" y="62"/>
                  </a:lnTo>
                  <a:lnTo>
                    <a:pt x="18" y="62"/>
                  </a:lnTo>
                  <a:lnTo>
                    <a:pt x="16" y="62"/>
                  </a:lnTo>
                  <a:lnTo>
                    <a:pt x="14" y="61"/>
                  </a:lnTo>
                  <a:lnTo>
                    <a:pt x="12" y="61"/>
                  </a:lnTo>
                  <a:lnTo>
                    <a:pt x="10" y="57"/>
                  </a:lnTo>
                  <a:lnTo>
                    <a:pt x="8" y="57"/>
                  </a:lnTo>
                  <a:lnTo>
                    <a:pt x="8" y="55"/>
                  </a:lnTo>
                  <a:lnTo>
                    <a:pt x="8" y="55"/>
                  </a:lnTo>
                  <a:lnTo>
                    <a:pt x="10" y="55"/>
                  </a:lnTo>
                  <a:lnTo>
                    <a:pt x="10" y="53"/>
                  </a:lnTo>
                  <a:lnTo>
                    <a:pt x="8" y="51"/>
                  </a:lnTo>
                  <a:lnTo>
                    <a:pt x="8" y="53"/>
                  </a:lnTo>
                  <a:lnTo>
                    <a:pt x="8" y="53"/>
                  </a:lnTo>
                  <a:lnTo>
                    <a:pt x="6" y="51"/>
                  </a:lnTo>
                  <a:lnTo>
                    <a:pt x="6" y="51"/>
                  </a:lnTo>
                  <a:lnTo>
                    <a:pt x="6" y="49"/>
                  </a:lnTo>
                  <a:lnTo>
                    <a:pt x="6" y="49"/>
                  </a:lnTo>
                  <a:lnTo>
                    <a:pt x="4" y="49"/>
                  </a:lnTo>
                  <a:lnTo>
                    <a:pt x="2" y="47"/>
                  </a:lnTo>
                  <a:lnTo>
                    <a:pt x="2" y="47"/>
                  </a:lnTo>
                  <a:lnTo>
                    <a:pt x="2" y="45"/>
                  </a:lnTo>
                  <a:lnTo>
                    <a:pt x="0" y="45"/>
                  </a:lnTo>
                  <a:lnTo>
                    <a:pt x="0" y="45"/>
                  </a:lnTo>
                  <a:lnTo>
                    <a:pt x="2" y="43"/>
                  </a:lnTo>
                  <a:lnTo>
                    <a:pt x="4" y="43"/>
                  </a:lnTo>
                  <a:lnTo>
                    <a:pt x="4" y="43"/>
                  </a:lnTo>
                  <a:lnTo>
                    <a:pt x="6" y="43"/>
                  </a:lnTo>
                  <a:lnTo>
                    <a:pt x="6" y="43"/>
                  </a:lnTo>
                  <a:lnTo>
                    <a:pt x="6" y="45"/>
                  </a:lnTo>
                  <a:lnTo>
                    <a:pt x="8" y="45"/>
                  </a:lnTo>
                  <a:lnTo>
                    <a:pt x="8" y="43"/>
                  </a:lnTo>
                  <a:lnTo>
                    <a:pt x="8" y="43"/>
                  </a:lnTo>
                  <a:lnTo>
                    <a:pt x="8" y="43"/>
                  </a:lnTo>
                  <a:lnTo>
                    <a:pt x="8" y="43"/>
                  </a:lnTo>
                  <a:lnTo>
                    <a:pt x="8" y="41"/>
                  </a:lnTo>
                  <a:lnTo>
                    <a:pt x="10" y="41"/>
                  </a:lnTo>
                  <a:lnTo>
                    <a:pt x="10" y="41"/>
                  </a:lnTo>
                  <a:lnTo>
                    <a:pt x="10" y="41"/>
                  </a:lnTo>
                  <a:lnTo>
                    <a:pt x="10" y="41"/>
                  </a:lnTo>
                  <a:lnTo>
                    <a:pt x="12" y="41"/>
                  </a:lnTo>
                  <a:lnTo>
                    <a:pt x="14" y="43"/>
                  </a:lnTo>
                  <a:lnTo>
                    <a:pt x="14" y="43"/>
                  </a:lnTo>
                  <a:lnTo>
                    <a:pt x="16" y="41"/>
                  </a:lnTo>
                  <a:lnTo>
                    <a:pt x="16" y="41"/>
                  </a:lnTo>
                  <a:lnTo>
                    <a:pt x="16" y="39"/>
                  </a:lnTo>
                  <a:lnTo>
                    <a:pt x="16" y="39"/>
                  </a:lnTo>
                  <a:lnTo>
                    <a:pt x="16" y="39"/>
                  </a:lnTo>
                  <a:lnTo>
                    <a:pt x="18" y="37"/>
                  </a:lnTo>
                  <a:lnTo>
                    <a:pt x="18" y="37"/>
                  </a:lnTo>
                  <a:lnTo>
                    <a:pt x="18" y="35"/>
                  </a:lnTo>
                  <a:lnTo>
                    <a:pt x="18" y="35"/>
                  </a:lnTo>
                  <a:lnTo>
                    <a:pt x="20" y="33"/>
                  </a:lnTo>
                  <a:lnTo>
                    <a:pt x="20" y="33"/>
                  </a:lnTo>
                  <a:lnTo>
                    <a:pt x="20" y="33"/>
                  </a:lnTo>
                  <a:lnTo>
                    <a:pt x="22" y="33"/>
                  </a:lnTo>
                  <a:lnTo>
                    <a:pt x="20" y="31"/>
                  </a:lnTo>
                  <a:lnTo>
                    <a:pt x="22" y="31"/>
                  </a:lnTo>
                  <a:lnTo>
                    <a:pt x="22" y="29"/>
                  </a:lnTo>
                  <a:lnTo>
                    <a:pt x="24" y="28"/>
                  </a:lnTo>
                  <a:lnTo>
                    <a:pt x="24" y="28"/>
                  </a:lnTo>
                  <a:lnTo>
                    <a:pt x="24" y="26"/>
                  </a:lnTo>
                  <a:lnTo>
                    <a:pt x="24" y="26"/>
                  </a:lnTo>
                  <a:lnTo>
                    <a:pt x="24" y="26"/>
                  </a:lnTo>
                  <a:lnTo>
                    <a:pt x="24" y="26"/>
                  </a:lnTo>
                  <a:lnTo>
                    <a:pt x="26" y="26"/>
                  </a:lnTo>
                  <a:lnTo>
                    <a:pt x="26" y="24"/>
                  </a:lnTo>
                  <a:lnTo>
                    <a:pt x="26" y="22"/>
                  </a:lnTo>
                  <a:lnTo>
                    <a:pt x="26" y="22"/>
                  </a:lnTo>
                  <a:lnTo>
                    <a:pt x="28" y="20"/>
                  </a:lnTo>
                  <a:lnTo>
                    <a:pt x="28" y="20"/>
                  </a:lnTo>
                  <a:lnTo>
                    <a:pt x="28" y="20"/>
                  </a:lnTo>
                  <a:lnTo>
                    <a:pt x="30" y="20"/>
                  </a:lnTo>
                  <a:lnTo>
                    <a:pt x="30" y="18"/>
                  </a:lnTo>
                  <a:lnTo>
                    <a:pt x="30" y="18"/>
                  </a:lnTo>
                  <a:lnTo>
                    <a:pt x="30" y="18"/>
                  </a:lnTo>
                  <a:lnTo>
                    <a:pt x="30" y="16"/>
                  </a:lnTo>
                  <a:lnTo>
                    <a:pt x="30" y="16"/>
                  </a:lnTo>
                  <a:lnTo>
                    <a:pt x="30" y="16"/>
                  </a:lnTo>
                  <a:lnTo>
                    <a:pt x="32" y="16"/>
                  </a:lnTo>
                  <a:lnTo>
                    <a:pt x="32" y="14"/>
                  </a:lnTo>
                  <a:lnTo>
                    <a:pt x="32" y="14"/>
                  </a:lnTo>
                  <a:lnTo>
                    <a:pt x="32" y="14"/>
                  </a:lnTo>
                  <a:lnTo>
                    <a:pt x="32" y="14"/>
                  </a:lnTo>
                  <a:lnTo>
                    <a:pt x="33" y="12"/>
                  </a:lnTo>
                  <a:lnTo>
                    <a:pt x="33" y="12"/>
                  </a:lnTo>
                  <a:lnTo>
                    <a:pt x="35" y="10"/>
                  </a:lnTo>
                  <a:lnTo>
                    <a:pt x="35" y="10"/>
                  </a:lnTo>
                  <a:lnTo>
                    <a:pt x="37" y="10"/>
                  </a:lnTo>
                  <a:lnTo>
                    <a:pt x="37" y="12"/>
                  </a:lnTo>
                  <a:lnTo>
                    <a:pt x="37" y="12"/>
                  </a:lnTo>
                  <a:lnTo>
                    <a:pt x="39" y="12"/>
                  </a:lnTo>
                  <a:lnTo>
                    <a:pt x="39" y="12"/>
                  </a:lnTo>
                  <a:lnTo>
                    <a:pt x="41" y="10"/>
                  </a:lnTo>
                  <a:lnTo>
                    <a:pt x="43" y="8"/>
                  </a:lnTo>
                  <a:lnTo>
                    <a:pt x="43" y="8"/>
                  </a:lnTo>
                  <a:lnTo>
                    <a:pt x="43" y="8"/>
                  </a:lnTo>
                  <a:lnTo>
                    <a:pt x="45" y="6"/>
                  </a:lnTo>
                  <a:lnTo>
                    <a:pt x="45" y="6"/>
                  </a:lnTo>
                  <a:lnTo>
                    <a:pt x="47" y="6"/>
                  </a:lnTo>
                  <a:lnTo>
                    <a:pt x="47" y="6"/>
                  </a:lnTo>
                  <a:lnTo>
                    <a:pt x="47" y="4"/>
                  </a:lnTo>
                  <a:lnTo>
                    <a:pt x="47" y="4"/>
                  </a:lnTo>
                  <a:lnTo>
                    <a:pt x="47" y="4"/>
                  </a:lnTo>
                  <a:lnTo>
                    <a:pt x="49" y="4"/>
                  </a:lnTo>
                  <a:lnTo>
                    <a:pt x="49" y="4"/>
                  </a:lnTo>
                  <a:lnTo>
                    <a:pt x="49" y="6"/>
                  </a:lnTo>
                  <a:lnTo>
                    <a:pt x="51" y="6"/>
                  </a:lnTo>
                  <a:lnTo>
                    <a:pt x="51" y="6"/>
                  </a:lnTo>
                  <a:lnTo>
                    <a:pt x="53" y="6"/>
                  </a:lnTo>
                  <a:lnTo>
                    <a:pt x="53" y="6"/>
                  </a:lnTo>
                  <a:lnTo>
                    <a:pt x="53" y="6"/>
                  </a:lnTo>
                  <a:lnTo>
                    <a:pt x="59" y="8"/>
                  </a:lnTo>
                  <a:lnTo>
                    <a:pt x="61" y="8"/>
                  </a:lnTo>
                  <a:lnTo>
                    <a:pt x="61" y="8"/>
                  </a:lnTo>
                  <a:lnTo>
                    <a:pt x="63" y="8"/>
                  </a:lnTo>
                  <a:lnTo>
                    <a:pt x="63" y="8"/>
                  </a:lnTo>
                  <a:lnTo>
                    <a:pt x="65" y="8"/>
                  </a:lnTo>
                  <a:lnTo>
                    <a:pt x="67" y="8"/>
                  </a:lnTo>
                  <a:lnTo>
                    <a:pt x="68" y="8"/>
                  </a:lnTo>
                  <a:lnTo>
                    <a:pt x="68" y="8"/>
                  </a:lnTo>
                  <a:lnTo>
                    <a:pt x="70" y="8"/>
                  </a:lnTo>
                  <a:lnTo>
                    <a:pt x="70" y="8"/>
                  </a:lnTo>
                  <a:lnTo>
                    <a:pt x="70" y="8"/>
                  </a:lnTo>
                  <a:lnTo>
                    <a:pt x="70" y="8"/>
                  </a:lnTo>
                  <a:lnTo>
                    <a:pt x="72" y="8"/>
                  </a:lnTo>
                  <a:lnTo>
                    <a:pt x="72" y="10"/>
                  </a:lnTo>
                  <a:lnTo>
                    <a:pt x="72" y="10"/>
                  </a:lnTo>
                  <a:lnTo>
                    <a:pt x="72" y="10"/>
                  </a:lnTo>
                  <a:lnTo>
                    <a:pt x="72" y="10"/>
                  </a:lnTo>
                  <a:lnTo>
                    <a:pt x="74" y="10"/>
                  </a:lnTo>
                  <a:lnTo>
                    <a:pt x="74" y="10"/>
                  </a:lnTo>
                  <a:lnTo>
                    <a:pt x="74" y="12"/>
                  </a:lnTo>
                  <a:lnTo>
                    <a:pt x="74" y="12"/>
                  </a:lnTo>
                  <a:lnTo>
                    <a:pt x="76" y="12"/>
                  </a:lnTo>
                  <a:lnTo>
                    <a:pt x="76" y="12"/>
                  </a:lnTo>
                  <a:lnTo>
                    <a:pt x="76" y="12"/>
                  </a:lnTo>
                  <a:lnTo>
                    <a:pt x="76" y="12"/>
                  </a:lnTo>
                  <a:lnTo>
                    <a:pt x="78" y="12"/>
                  </a:lnTo>
                  <a:lnTo>
                    <a:pt x="78" y="12"/>
                  </a:lnTo>
                  <a:lnTo>
                    <a:pt x="78" y="12"/>
                  </a:lnTo>
                  <a:lnTo>
                    <a:pt x="78" y="12"/>
                  </a:lnTo>
                  <a:lnTo>
                    <a:pt x="80" y="10"/>
                  </a:lnTo>
                  <a:lnTo>
                    <a:pt x="80" y="10"/>
                  </a:lnTo>
                  <a:lnTo>
                    <a:pt x="80" y="10"/>
                  </a:lnTo>
                  <a:lnTo>
                    <a:pt x="80" y="8"/>
                  </a:lnTo>
                  <a:lnTo>
                    <a:pt x="82" y="8"/>
                  </a:lnTo>
                  <a:lnTo>
                    <a:pt x="84" y="8"/>
                  </a:lnTo>
                  <a:lnTo>
                    <a:pt x="86" y="8"/>
                  </a:lnTo>
                  <a:lnTo>
                    <a:pt x="86" y="8"/>
                  </a:lnTo>
                  <a:lnTo>
                    <a:pt x="86" y="8"/>
                  </a:lnTo>
                  <a:lnTo>
                    <a:pt x="88" y="8"/>
                  </a:lnTo>
                  <a:lnTo>
                    <a:pt x="90" y="8"/>
                  </a:lnTo>
                  <a:lnTo>
                    <a:pt x="90" y="8"/>
                  </a:lnTo>
                  <a:lnTo>
                    <a:pt x="90" y="8"/>
                  </a:lnTo>
                  <a:lnTo>
                    <a:pt x="92" y="6"/>
                  </a:lnTo>
                  <a:lnTo>
                    <a:pt x="94" y="6"/>
                  </a:lnTo>
                  <a:lnTo>
                    <a:pt x="94" y="6"/>
                  </a:lnTo>
                  <a:lnTo>
                    <a:pt x="96" y="6"/>
                  </a:lnTo>
                  <a:lnTo>
                    <a:pt x="96" y="6"/>
                  </a:lnTo>
                  <a:lnTo>
                    <a:pt x="96" y="6"/>
                  </a:lnTo>
                  <a:lnTo>
                    <a:pt x="98" y="4"/>
                  </a:lnTo>
                  <a:lnTo>
                    <a:pt x="98" y="2"/>
                  </a:lnTo>
                  <a:lnTo>
                    <a:pt x="100" y="2"/>
                  </a:lnTo>
                  <a:lnTo>
                    <a:pt x="101" y="2"/>
                  </a:lnTo>
                  <a:lnTo>
                    <a:pt x="101" y="2"/>
                  </a:lnTo>
                  <a:lnTo>
                    <a:pt x="101" y="2"/>
                  </a:lnTo>
                  <a:lnTo>
                    <a:pt x="103" y="0"/>
                  </a:lnTo>
                  <a:lnTo>
                    <a:pt x="103" y="0"/>
                  </a:lnTo>
                  <a:lnTo>
                    <a:pt x="105"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6" name="Republic of Korea"/>
            <p:cNvSpPr>
              <a:spLocks noEditPoints="1"/>
            </p:cNvSpPr>
            <p:nvPr/>
          </p:nvSpPr>
          <p:spPr bwMode="auto">
            <a:xfrm>
              <a:off x="9629190" y="2957204"/>
              <a:ext cx="110923" cy="196096"/>
            </a:xfrm>
            <a:custGeom>
              <a:avLst/>
              <a:gdLst>
                <a:gd name="T0" fmla="*/ 47 w 56"/>
                <a:gd name="T1" fmla="*/ 15 h 99"/>
                <a:gd name="T2" fmla="*/ 51 w 56"/>
                <a:gd name="T3" fmla="*/ 23 h 99"/>
                <a:gd name="T4" fmla="*/ 52 w 56"/>
                <a:gd name="T5" fmla="*/ 31 h 99"/>
                <a:gd name="T6" fmla="*/ 54 w 56"/>
                <a:gd name="T7" fmla="*/ 39 h 99"/>
                <a:gd name="T8" fmla="*/ 52 w 56"/>
                <a:gd name="T9" fmla="*/ 46 h 99"/>
                <a:gd name="T10" fmla="*/ 56 w 56"/>
                <a:gd name="T11" fmla="*/ 46 h 99"/>
                <a:gd name="T12" fmla="*/ 54 w 56"/>
                <a:gd name="T13" fmla="*/ 58 h 99"/>
                <a:gd name="T14" fmla="*/ 49 w 56"/>
                <a:gd name="T15" fmla="*/ 64 h 99"/>
                <a:gd name="T16" fmla="*/ 41 w 56"/>
                <a:gd name="T17" fmla="*/ 64 h 99"/>
                <a:gd name="T18" fmla="*/ 39 w 56"/>
                <a:gd name="T19" fmla="*/ 66 h 99"/>
                <a:gd name="T20" fmla="*/ 37 w 56"/>
                <a:gd name="T21" fmla="*/ 68 h 99"/>
                <a:gd name="T22" fmla="*/ 31 w 56"/>
                <a:gd name="T23" fmla="*/ 66 h 99"/>
                <a:gd name="T24" fmla="*/ 25 w 56"/>
                <a:gd name="T25" fmla="*/ 68 h 99"/>
                <a:gd name="T26" fmla="*/ 27 w 56"/>
                <a:gd name="T27" fmla="*/ 70 h 99"/>
                <a:gd name="T28" fmla="*/ 23 w 56"/>
                <a:gd name="T29" fmla="*/ 70 h 99"/>
                <a:gd name="T30" fmla="*/ 19 w 56"/>
                <a:gd name="T31" fmla="*/ 70 h 99"/>
                <a:gd name="T32" fmla="*/ 19 w 56"/>
                <a:gd name="T33" fmla="*/ 75 h 99"/>
                <a:gd name="T34" fmla="*/ 19 w 56"/>
                <a:gd name="T35" fmla="*/ 72 h 99"/>
                <a:gd name="T36" fmla="*/ 14 w 56"/>
                <a:gd name="T37" fmla="*/ 73 h 99"/>
                <a:gd name="T38" fmla="*/ 12 w 56"/>
                <a:gd name="T39" fmla="*/ 75 h 99"/>
                <a:gd name="T40" fmla="*/ 8 w 56"/>
                <a:gd name="T41" fmla="*/ 79 h 99"/>
                <a:gd name="T42" fmla="*/ 2 w 56"/>
                <a:gd name="T43" fmla="*/ 73 h 99"/>
                <a:gd name="T44" fmla="*/ 6 w 56"/>
                <a:gd name="T45" fmla="*/ 73 h 99"/>
                <a:gd name="T46" fmla="*/ 6 w 56"/>
                <a:gd name="T47" fmla="*/ 72 h 99"/>
                <a:gd name="T48" fmla="*/ 8 w 56"/>
                <a:gd name="T49" fmla="*/ 68 h 99"/>
                <a:gd name="T50" fmla="*/ 6 w 56"/>
                <a:gd name="T51" fmla="*/ 68 h 99"/>
                <a:gd name="T52" fmla="*/ 2 w 56"/>
                <a:gd name="T53" fmla="*/ 64 h 99"/>
                <a:gd name="T54" fmla="*/ 4 w 56"/>
                <a:gd name="T55" fmla="*/ 64 h 99"/>
                <a:gd name="T56" fmla="*/ 6 w 56"/>
                <a:gd name="T57" fmla="*/ 56 h 99"/>
                <a:gd name="T58" fmla="*/ 6 w 56"/>
                <a:gd name="T59" fmla="*/ 56 h 99"/>
                <a:gd name="T60" fmla="*/ 12 w 56"/>
                <a:gd name="T61" fmla="*/ 50 h 99"/>
                <a:gd name="T62" fmla="*/ 10 w 56"/>
                <a:gd name="T63" fmla="*/ 48 h 99"/>
                <a:gd name="T64" fmla="*/ 6 w 56"/>
                <a:gd name="T65" fmla="*/ 40 h 99"/>
                <a:gd name="T66" fmla="*/ 4 w 56"/>
                <a:gd name="T67" fmla="*/ 35 h 99"/>
                <a:gd name="T68" fmla="*/ 0 w 56"/>
                <a:gd name="T69" fmla="*/ 33 h 99"/>
                <a:gd name="T70" fmla="*/ 4 w 56"/>
                <a:gd name="T71" fmla="*/ 33 h 99"/>
                <a:gd name="T72" fmla="*/ 4 w 56"/>
                <a:gd name="T73" fmla="*/ 31 h 99"/>
                <a:gd name="T74" fmla="*/ 6 w 56"/>
                <a:gd name="T75" fmla="*/ 33 h 99"/>
                <a:gd name="T76" fmla="*/ 10 w 56"/>
                <a:gd name="T77" fmla="*/ 29 h 99"/>
                <a:gd name="T78" fmla="*/ 14 w 56"/>
                <a:gd name="T79" fmla="*/ 33 h 99"/>
                <a:gd name="T80" fmla="*/ 12 w 56"/>
                <a:gd name="T81" fmla="*/ 27 h 99"/>
                <a:gd name="T82" fmla="*/ 12 w 56"/>
                <a:gd name="T83" fmla="*/ 23 h 99"/>
                <a:gd name="T84" fmla="*/ 10 w 56"/>
                <a:gd name="T85" fmla="*/ 21 h 99"/>
                <a:gd name="T86" fmla="*/ 8 w 56"/>
                <a:gd name="T87" fmla="*/ 15 h 99"/>
                <a:gd name="T88" fmla="*/ 12 w 56"/>
                <a:gd name="T89" fmla="*/ 11 h 99"/>
                <a:gd name="T90" fmla="*/ 16 w 56"/>
                <a:gd name="T91" fmla="*/ 5 h 99"/>
                <a:gd name="T92" fmla="*/ 23 w 56"/>
                <a:gd name="T93" fmla="*/ 5 h 99"/>
                <a:gd name="T94" fmla="*/ 33 w 56"/>
                <a:gd name="T95" fmla="*/ 4 h 99"/>
                <a:gd name="T96" fmla="*/ 37 w 56"/>
                <a:gd name="T97" fmla="*/ 0 h 99"/>
                <a:gd name="T98" fmla="*/ 6 w 56"/>
                <a:gd name="T99" fmla="*/ 99 h 99"/>
                <a:gd name="T100" fmla="*/ 0 w 56"/>
                <a:gd name="T101" fmla="*/ 97 h 99"/>
                <a:gd name="T102" fmla="*/ 4 w 56"/>
                <a:gd name="T103" fmla="*/ 93 h 99"/>
                <a:gd name="T104" fmla="*/ 14 w 56"/>
                <a:gd name="T105" fmla="*/ 93 h 99"/>
                <a:gd name="T106" fmla="*/ 8 w 56"/>
                <a:gd name="T107" fmla="*/ 97 h 99"/>
                <a:gd name="T108" fmla="*/ 41 w 56"/>
                <a:gd name="T109" fmla="*/ 70 h 99"/>
                <a:gd name="T110" fmla="*/ 41 w 56"/>
                <a:gd name="T111" fmla="*/ 66 h 99"/>
                <a:gd name="T112" fmla="*/ 0 w 56"/>
                <a:gd name="T113" fmla="*/ 77 h 99"/>
                <a:gd name="T114" fmla="*/ 4 w 56"/>
                <a:gd name="T115" fmla="*/ 77 h 99"/>
                <a:gd name="T116" fmla="*/ 31 w 56"/>
                <a:gd name="T117" fmla="*/ 72 h 99"/>
                <a:gd name="T118" fmla="*/ 27 w 56"/>
                <a:gd name="T119" fmla="*/ 68 h 99"/>
                <a:gd name="T120" fmla="*/ 4 w 56"/>
                <a:gd name="T121" fmla="*/ 17 h 99"/>
                <a:gd name="T122" fmla="*/ 6 w 56"/>
                <a:gd name="T123" fmla="*/ 15 h 99"/>
                <a:gd name="T124" fmla="*/ 4 w 56"/>
                <a:gd name="T125"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 h="99">
                  <a:moveTo>
                    <a:pt x="39" y="4"/>
                  </a:moveTo>
                  <a:lnTo>
                    <a:pt x="41" y="7"/>
                  </a:lnTo>
                  <a:lnTo>
                    <a:pt x="45" y="13"/>
                  </a:lnTo>
                  <a:lnTo>
                    <a:pt x="47" y="15"/>
                  </a:lnTo>
                  <a:lnTo>
                    <a:pt x="47" y="17"/>
                  </a:lnTo>
                  <a:lnTo>
                    <a:pt x="49" y="19"/>
                  </a:lnTo>
                  <a:lnTo>
                    <a:pt x="51" y="21"/>
                  </a:lnTo>
                  <a:lnTo>
                    <a:pt x="51" y="23"/>
                  </a:lnTo>
                  <a:lnTo>
                    <a:pt x="52" y="25"/>
                  </a:lnTo>
                  <a:lnTo>
                    <a:pt x="52" y="27"/>
                  </a:lnTo>
                  <a:lnTo>
                    <a:pt x="52" y="29"/>
                  </a:lnTo>
                  <a:lnTo>
                    <a:pt x="52" y="31"/>
                  </a:lnTo>
                  <a:lnTo>
                    <a:pt x="54" y="33"/>
                  </a:lnTo>
                  <a:lnTo>
                    <a:pt x="54" y="35"/>
                  </a:lnTo>
                  <a:lnTo>
                    <a:pt x="52" y="37"/>
                  </a:lnTo>
                  <a:lnTo>
                    <a:pt x="54" y="39"/>
                  </a:lnTo>
                  <a:lnTo>
                    <a:pt x="54" y="40"/>
                  </a:lnTo>
                  <a:lnTo>
                    <a:pt x="52" y="40"/>
                  </a:lnTo>
                  <a:lnTo>
                    <a:pt x="52" y="42"/>
                  </a:lnTo>
                  <a:lnTo>
                    <a:pt x="52" y="46"/>
                  </a:lnTo>
                  <a:lnTo>
                    <a:pt x="52" y="48"/>
                  </a:lnTo>
                  <a:lnTo>
                    <a:pt x="54" y="48"/>
                  </a:lnTo>
                  <a:lnTo>
                    <a:pt x="54" y="46"/>
                  </a:lnTo>
                  <a:lnTo>
                    <a:pt x="56" y="46"/>
                  </a:lnTo>
                  <a:lnTo>
                    <a:pt x="56" y="48"/>
                  </a:lnTo>
                  <a:lnTo>
                    <a:pt x="54" y="54"/>
                  </a:lnTo>
                  <a:lnTo>
                    <a:pt x="54" y="56"/>
                  </a:lnTo>
                  <a:lnTo>
                    <a:pt x="54" y="58"/>
                  </a:lnTo>
                  <a:lnTo>
                    <a:pt x="52" y="60"/>
                  </a:lnTo>
                  <a:lnTo>
                    <a:pt x="51" y="60"/>
                  </a:lnTo>
                  <a:lnTo>
                    <a:pt x="51" y="62"/>
                  </a:lnTo>
                  <a:lnTo>
                    <a:pt x="49" y="64"/>
                  </a:lnTo>
                  <a:lnTo>
                    <a:pt x="47" y="64"/>
                  </a:lnTo>
                  <a:lnTo>
                    <a:pt x="45" y="64"/>
                  </a:lnTo>
                  <a:lnTo>
                    <a:pt x="43" y="64"/>
                  </a:lnTo>
                  <a:lnTo>
                    <a:pt x="41" y="64"/>
                  </a:lnTo>
                  <a:lnTo>
                    <a:pt x="41" y="62"/>
                  </a:lnTo>
                  <a:lnTo>
                    <a:pt x="39" y="64"/>
                  </a:lnTo>
                  <a:lnTo>
                    <a:pt x="37" y="66"/>
                  </a:lnTo>
                  <a:lnTo>
                    <a:pt x="39" y="66"/>
                  </a:lnTo>
                  <a:lnTo>
                    <a:pt x="39" y="68"/>
                  </a:lnTo>
                  <a:lnTo>
                    <a:pt x="37" y="70"/>
                  </a:lnTo>
                  <a:lnTo>
                    <a:pt x="35" y="68"/>
                  </a:lnTo>
                  <a:lnTo>
                    <a:pt x="37" y="68"/>
                  </a:lnTo>
                  <a:lnTo>
                    <a:pt x="35" y="68"/>
                  </a:lnTo>
                  <a:lnTo>
                    <a:pt x="33" y="68"/>
                  </a:lnTo>
                  <a:lnTo>
                    <a:pt x="31" y="68"/>
                  </a:lnTo>
                  <a:lnTo>
                    <a:pt x="31" y="66"/>
                  </a:lnTo>
                  <a:lnTo>
                    <a:pt x="29" y="68"/>
                  </a:lnTo>
                  <a:lnTo>
                    <a:pt x="27" y="68"/>
                  </a:lnTo>
                  <a:lnTo>
                    <a:pt x="27" y="66"/>
                  </a:lnTo>
                  <a:lnTo>
                    <a:pt x="25" y="68"/>
                  </a:lnTo>
                  <a:lnTo>
                    <a:pt x="23" y="68"/>
                  </a:lnTo>
                  <a:lnTo>
                    <a:pt x="23" y="70"/>
                  </a:lnTo>
                  <a:lnTo>
                    <a:pt x="25" y="70"/>
                  </a:lnTo>
                  <a:lnTo>
                    <a:pt x="27" y="70"/>
                  </a:lnTo>
                  <a:lnTo>
                    <a:pt x="27" y="72"/>
                  </a:lnTo>
                  <a:lnTo>
                    <a:pt x="25" y="73"/>
                  </a:lnTo>
                  <a:lnTo>
                    <a:pt x="23" y="72"/>
                  </a:lnTo>
                  <a:lnTo>
                    <a:pt x="23" y="70"/>
                  </a:lnTo>
                  <a:lnTo>
                    <a:pt x="23" y="68"/>
                  </a:lnTo>
                  <a:lnTo>
                    <a:pt x="21" y="68"/>
                  </a:lnTo>
                  <a:lnTo>
                    <a:pt x="21" y="70"/>
                  </a:lnTo>
                  <a:lnTo>
                    <a:pt x="19" y="70"/>
                  </a:lnTo>
                  <a:lnTo>
                    <a:pt x="21" y="72"/>
                  </a:lnTo>
                  <a:lnTo>
                    <a:pt x="23" y="73"/>
                  </a:lnTo>
                  <a:lnTo>
                    <a:pt x="21" y="75"/>
                  </a:lnTo>
                  <a:lnTo>
                    <a:pt x="19" y="75"/>
                  </a:lnTo>
                  <a:lnTo>
                    <a:pt x="17" y="75"/>
                  </a:lnTo>
                  <a:lnTo>
                    <a:pt x="16" y="73"/>
                  </a:lnTo>
                  <a:lnTo>
                    <a:pt x="17" y="73"/>
                  </a:lnTo>
                  <a:lnTo>
                    <a:pt x="19" y="72"/>
                  </a:lnTo>
                  <a:lnTo>
                    <a:pt x="17" y="72"/>
                  </a:lnTo>
                  <a:lnTo>
                    <a:pt x="16" y="72"/>
                  </a:lnTo>
                  <a:lnTo>
                    <a:pt x="16" y="73"/>
                  </a:lnTo>
                  <a:lnTo>
                    <a:pt x="14" y="73"/>
                  </a:lnTo>
                  <a:lnTo>
                    <a:pt x="14" y="75"/>
                  </a:lnTo>
                  <a:lnTo>
                    <a:pt x="12" y="75"/>
                  </a:lnTo>
                  <a:lnTo>
                    <a:pt x="12" y="77"/>
                  </a:lnTo>
                  <a:lnTo>
                    <a:pt x="12" y="75"/>
                  </a:lnTo>
                  <a:lnTo>
                    <a:pt x="12" y="73"/>
                  </a:lnTo>
                  <a:lnTo>
                    <a:pt x="10" y="73"/>
                  </a:lnTo>
                  <a:lnTo>
                    <a:pt x="10" y="75"/>
                  </a:lnTo>
                  <a:lnTo>
                    <a:pt x="8" y="79"/>
                  </a:lnTo>
                  <a:lnTo>
                    <a:pt x="6" y="77"/>
                  </a:lnTo>
                  <a:lnTo>
                    <a:pt x="6" y="75"/>
                  </a:lnTo>
                  <a:lnTo>
                    <a:pt x="4" y="73"/>
                  </a:lnTo>
                  <a:lnTo>
                    <a:pt x="2" y="73"/>
                  </a:lnTo>
                  <a:lnTo>
                    <a:pt x="2" y="72"/>
                  </a:lnTo>
                  <a:lnTo>
                    <a:pt x="4" y="70"/>
                  </a:lnTo>
                  <a:lnTo>
                    <a:pt x="4" y="72"/>
                  </a:lnTo>
                  <a:lnTo>
                    <a:pt x="6" y="73"/>
                  </a:lnTo>
                  <a:lnTo>
                    <a:pt x="6" y="72"/>
                  </a:lnTo>
                  <a:lnTo>
                    <a:pt x="6" y="73"/>
                  </a:lnTo>
                  <a:lnTo>
                    <a:pt x="8" y="73"/>
                  </a:lnTo>
                  <a:lnTo>
                    <a:pt x="6" y="72"/>
                  </a:lnTo>
                  <a:lnTo>
                    <a:pt x="6" y="70"/>
                  </a:lnTo>
                  <a:lnTo>
                    <a:pt x="8" y="70"/>
                  </a:lnTo>
                  <a:lnTo>
                    <a:pt x="10" y="70"/>
                  </a:lnTo>
                  <a:lnTo>
                    <a:pt x="8" y="68"/>
                  </a:lnTo>
                  <a:lnTo>
                    <a:pt x="8" y="70"/>
                  </a:lnTo>
                  <a:lnTo>
                    <a:pt x="6" y="70"/>
                  </a:lnTo>
                  <a:lnTo>
                    <a:pt x="4" y="70"/>
                  </a:lnTo>
                  <a:lnTo>
                    <a:pt x="6" y="68"/>
                  </a:lnTo>
                  <a:lnTo>
                    <a:pt x="6" y="66"/>
                  </a:lnTo>
                  <a:lnTo>
                    <a:pt x="4" y="68"/>
                  </a:lnTo>
                  <a:lnTo>
                    <a:pt x="4" y="66"/>
                  </a:lnTo>
                  <a:lnTo>
                    <a:pt x="2" y="64"/>
                  </a:lnTo>
                  <a:lnTo>
                    <a:pt x="4" y="64"/>
                  </a:lnTo>
                  <a:lnTo>
                    <a:pt x="6" y="66"/>
                  </a:lnTo>
                  <a:lnTo>
                    <a:pt x="6" y="64"/>
                  </a:lnTo>
                  <a:lnTo>
                    <a:pt x="4" y="64"/>
                  </a:lnTo>
                  <a:lnTo>
                    <a:pt x="4" y="62"/>
                  </a:lnTo>
                  <a:lnTo>
                    <a:pt x="4" y="60"/>
                  </a:lnTo>
                  <a:lnTo>
                    <a:pt x="6" y="58"/>
                  </a:lnTo>
                  <a:lnTo>
                    <a:pt x="6" y="56"/>
                  </a:lnTo>
                  <a:lnTo>
                    <a:pt x="8" y="56"/>
                  </a:lnTo>
                  <a:lnTo>
                    <a:pt x="10" y="56"/>
                  </a:lnTo>
                  <a:lnTo>
                    <a:pt x="8" y="56"/>
                  </a:lnTo>
                  <a:lnTo>
                    <a:pt x="6" y="56"/>
                  </a:lnTo>
                  <a:lnTo>
                    <a:pt x="6" y="54"/>
                  </a:lnTo>
                  <a:lnTo>
                    <a:pt x="8" y="52"/>
                  </a:lnTo>
                  <a:lnTo>
                    <a:pt x="10" y="52"/>
                  </a:lnTo>
                  <a:lnTo>
                    <a:pt x="12" y="50"/>
                  </a:lnTo>
                  <a:lnTo>
                    <a:pt x="10" y="50"/>
                  </a:lnTo>
                  <a:lnTo>
                    <a:pt x="8" y="50"/>
                  </a:lnTo>
                  <a:lnTo>
                    <a:pt x="8" y="48"/>
                  </a:lnTo>
                  <a:lnTo>
                    <a:pt x="10" y="48"/>
                  </a:lnTo>
                  <a:lnTo>
                    <a:pt x="12" y="46"/>
                  </a:lnTo>
                  <a:lnTo>
                    <a:pt x="10" y="48"/>
                  </a:lnTo>
                  <a:lnTo>
                    <a:pt x="8" y="44"/>
                  </a:lnTo>
                  <a:lnTo>
                    <a:pt x="6" y="40"/>
                  </a:lnTo>
                  <a:lnTo>
                    <a:pt x="6" y="39"/>
                  </a:lnTo>
                  <a:lnTo>
                    <a:pt x="6" y="37"/>
                  </a:lnTo>
                  <a:lnTo>
                    <a:pt x="6" y="35"/>
                  </a:lnTo>
                  <a:lnTo>
                    <a:pt x="4" y="35"/>
                  </a:lnTo>
                  <a:lnTo>
                    <a:pt x="4" y="37"/>
                  </a:lnTo>
                  <a:lnTo>
                    <a:pt x="2" y="35"/>
                  </a:lnTo>
                  <a:lnTo>
                    <a:pt x="0" y="35"/>
                  </a:lnTo>
                  <a:lnTo>
                    <a:pt x="0" y="33"/>
                  </a:lnTo>
                  <a:lnTo>
                    <a:pt x="2" y="33"/>
                  </a:lnTo>
                  <a:lnTo>
                    <a:pt x="2" y="31"/>
                  </a:lnTo>
                  <a:lnTo>
                    <a:pt x="4" y="31"/>
                  </a:lnTo>
                  <a:lnTo>
                    <a:pt x="4" y="33"/>
                  </a:lnTo>
                  <a:lnTo>
                    <a:pt x="2" y="33"/>
                  </a:lnTo>
                  <a:lnTo>
                    <a:pt x="4" y="33"/>
                  </a:lnTo>
                  <a:lnTo>
                    <a:pt x="6" y="31"/>
                  </a:lnTo>
                  <a:lnTo>
                    <a:pt x="4" y="31"/>
                  </a:lnTo>
                  <a:lnTo>
                    <a:pt x="4" y="29"/>
                  </a:lnTo>
                  <a:lnTo>
                    <a:pt x="6" y="29"/>
                  </a:lnTo>
                  <a:lnTo>
                    <a:pt x="6" y="31"/>
                  </a:lnTo>
                  <a:lnTo>
                    <a:pt x="6" y="33"/>
                  </a:lnTo>
                  <a:lnTo>
                    <a:pt x="6" y="31"/>
                  </a:lnTo>
                  <a:lnTo>
                    <a:pt x="6" y="29"/>
                  </a:lnTo>
                  <a:lnTo>
                    <a:pt x="8" y="29"/>
                  </a:lnTo>
                  <a:lnTo>
                    <a:pt x="10" y="29"/>
                  </a:lnTo>
                  <a:lnTo>
                    <a:pt x="10" y="31"/>
                  </a:lnTo>
                  <a:lnTo>
                    <a:pt x="12" y="31"/>
                  </a:lnTo>
                  <a:lnTo>
                    <a:pt x="12" y="33"/>
                  </a:lnTo>
                  <a:lnTo>
                    <a:pt x="14" y="33"/>
                  </a:lnTo>
                  <a:lnTo>
                    <a:pt x="14" y="31"/>
                  </a:lnTo>
                  <a:lnTo>
                    <a:pt x="12" y="31"/>
                  </a:lnTo>
                  <a:lnTo>
                    <a:pt x="10" y="29"/>
                  </a:lnTo>
                  <a:lnTo>
                    <a:pt x="12" y="27"/>
                  </a:lnTo>
                  <a:lnTo>
                    <a:pt x="10" y="27"/>
                  </a:lnTo>
                  <a:lnTo>
                    <a:pt x="10" y="25"/>
                  </a:lnTo>
                  <a:lnTo>
                    <a:pt x="12" y="25"/>
                  </a:lnTo>
                  <a:lnTo>
                    <a:pt x="12" y="23"/>
                  </a:lnTo>
                  <a:lnTo>
                    <a:pt x="10" y="23"/>
                  </a:lnTo>
                  <a:lnTo>
                    <a:pt x="10" y="21"/>
                  </a:lnTo>
                  <a:lnTo>
                    <a:pt x="8" y="21"/>
                  </a:lnTo>
                  <a:lnTo>
                    <a:pt x="10" y="21"/>
                  </a:lnTo>
                  <a:lnTo>
                    <a:pt x="10" y="19"/>
                  </a:lnTo>
                  <a:lnTo>
                    <a:pt x="8" y="19"/>
                  </a:lnTo>
                  <a:lnTo>
                    <a:pt x="8" y="17"/>
                  </a:lnTo>
                  <a:lnTo>
                    <a:pt x="8" y="15"/>
                  </a:lnTo>
                  <a:lnTo>
                    <a:pt x="10" y="17"/>
                  </a:lnTo>
                  <a:lnTo>
                    <a:pt x="10" y="13"/>
                  </a:lnTo>
                  <a:lnTo>
                    <a:pt x="10" y="11"/>
                  </a:lnTo>
                  <a:lnTo>
                    <a:pt x="12" y="11"/>
                  </a:lnTo>
                  <a:lnTo>
                    <a:pt x="12" y="9"/>
                  </a:lnTo>
                  <a:lnTo>
                    <a:pt x="14" y="7"/>
                  </a:lnTo>
                  <a:lnTo>
                    <a:pt x="14" y="5"/>
                  </a:lnTo>
                  <a:lnTo>
                    <a:pt x="16" y="5"/>
                  </a:lnTo>
                  <a:lnTo>
                    <a:pt x="17" y="5"/>
                  </a:lnTo>
                  <a:lnTo>
                    <a:pt x="19" y="5"/>
                  </a:lnTo>
                  <a:lnTo>
                    <a:pt x="21" y="5"/>
                  </a:lnTo>
                  <a:lnTo>
                    <a:pt x="23" y="5"/>
                  </a:lnTo>
                  <a:lnTo>
                    <a:pt x="25" y="5"/>
                  </a:lnTo>
                  <a:lnTo>
                    <a:pt x="29" y="5"/>
                  </a:lnTo>
                  <a:lnTo>
                    <a:pt x="31" y="5"/>
                  </a:lnTo>
                  <a:lnTo>
                    <a:pt x="33" y="4"/>
                  </a:lnTo>
                  <a:lnTo>
                    <a:pt x="35" y="4"/>
                  </a:lnTo>
                  <a:lnTo>
                    <a:pt x="35" y="2"/>
                  </a:lnTo>
                  <a:lnTo>
                    <a:pt x="35" y="0"/>
                  </a:lnTo>
                  <a:lnTo>
                    <a:pt x="37" y="0"/>
                  </a:lnTo>
                  <a:lnTo>
                    <a:pt x="39" y="4"/>
                  </a:lnTo>
                  <a:close/>
                  <a:moveTo>
                    <a:pt x="8" y="97"/>
                  </a:moveTo>
                  <a:lnTo>
                    <a:pt x="8" y="99"/>
                  </a:lnTo>
                  <a:lnTo>
                    <a:pt x="6" y="99"/>
                  </a:lnTo>
                  <a:lnTo>
                    <a:pt x="4" y="99"/>
                  </a:lnTo>
                  <a:lnTo>
                    <a:pt x="2" y="99"/>
                  </a:lnTo>
                  <a:lnTo>
                    <a:pt x="2" y="97"/>
                  </a:lnTo>
                  <a:lnTo>
                    <a:pt x="0" y="97"/>
                  </a:lnTo>
                  <a:lnTo>
                    <a:pt x="2" y="97"/>
                  </a:lnTo>
                  <a:lnTo>
                    <a:pt x="2" y="95"/>
                  </a:lnTo>
                  <a:lnTo>
                    <a:pt x="4" y="95"/>
                  </a:lnTo>
                  <a:lnTo>
                    <a:pt x="4" y="93"/>
                  </a:lnTo>
                  <a:lnTo>
                    <a:pt x="8" y="93"/>
                  </a:lnTo>
                  <a:lnTo>
                    <a:pt x="10" y="93"/>
                  </a:lnTo>
                  <a:lnTo>
                    <a:pt x="12" y="93"/>
                  </a:lnTo>
                  <a:lnTo>
                    <a:pt x="14" y="93"/>
                  </a:lnTo>
                  <a:lnTo>
                    <a:pt x="14" y="95"/>
                  </a:lnTo>
                  <a:lnTo>
                    <a:pt x="12" y="97"/>
                  </a:lnTo>
                  <a:lnTo>
                    <a:pt x="10" y="97"/>
                  </a:lnTo>
                  <a:lnTo>
                    <a:pt x="8" y="97"/>
                  </a:lnTo>
                  <a:close/>
                  <a:moveTo>
                    <a:pt x="43" y="68"/>
                  </a:moveTo>
                  <a:lnTo>
                    <a:pt x="43" y="70"/>
                  </a:lnTo>
                  <a:lnTo>
                    <a:pt x="41" y="72"/>
                  </a:lnTo>
                  <a:lnTo>
                    <a:pt x="41" y="70"/>
                  </a:lnTo>
                  <a:lnTo>
                    <a:pt x="39" y="70"/>
                  </a:lnTo>
                  <a:lnTo>
                    <a:pt x="39" y="68"/>
                  </a:lnTo>
                  <a:lnTo>
                    <a:pt x="41" y="68"/>
                  </a:lnTo>
                  <a:lnTo>
                    <a:pt x="41" y="66"/>
                  </a:lnTo>
                  <a:lnTo>
                    <a:pt x="43" y="66"/>
                  </a:lnTo>
                  <a:lnTo>
                    <a:pt x="43" y="68"/>
                  </a:lnTo>
                  <a:close/>
                  <a:moveTo>
                    <a:pt x="2" y="77"/>
                  </a:moveTo>
                  <a:lnTo>
                    <a:pt x="0" y="77"/>
                  </a:lnTo>
                  <a:lnTo>
                    <a:pt x="2" y="73"/>
                  </a:lnTo>
                  <a:lnTo>
                    <a:pt x="4" y="73"/>
                  </a:lnTo>
                  <a:lnTo>
                    <a:pt x="4" y="75"/>
                  </a:lnTo>
                  <a:lnTo>
                    <a:pt x="4" y="77"/>
                  </a:lnTo>
                  <a:lnTo>
                    <a:pt x="2" y="77"/>
                  </a:lnTo>
                  <a:close/>
                  <a:moveTo>
                    <a:pt x="29" y="70"/>
                  </a:moveTo>
                  <a:lnTo>
                    <a:pt x="31" y="70"/>
                  </a:lnTo>
                  <a:lnTo>
                    <a:pt x="31" y="72"/>
                  </a:lnTo>
                  <a:lnTo>
                    <a:pt x="29" y="72"/>
                  </a:lnTo>
                  <a:lnTo>
                    <a:pt x="27" y="72"/>
                  </a:lnTo>
                  <a:lnTo>
                    <a:pt x="27" y="70"/>
                  </a:lnTo>
                  <a:lnTo>
                    <a:pt x="27" y="68"/>
                  </a:lnTo>
                  <a:lnTo>
                    <a:pt x="29" y="68"/>
                  </a:lnTo>
                  <a:lnTo>
                    <a:pt x="29" y="70"/>
                  </a:lnTo>
                  <a:close/>
                  <a:moveTo>
                    <a:pt x="6" y="19"/>
                  </a:moveTo>
                  <a:lnTo>
                    <a:pt x="4" y="17"/>
                  </a:lnTo>
                  <a:lnTo>
                    <a:pt x="4" y="15"/>
                  </a:lnTo>
                  <a:lnTo>
                    <a:pt x="4" y="13"/>
                  </a:lnTo>
                  <a:lnTo>
                    <a:pt x="6" y="13"/>
                  </a:lnTo>
                  <a:lnTo>
                    <a:pt x="6" y="15"/>
                  </a:lnTo>
                  <a:lnTo>
                    <a:pt x="8" y="17"/>
                  </a:lnTo>
                  <a:lnTo>
                    <a:pt x="6" y="19"/>
                  </a:lnTo>
                  <a:close/>
                  <a:moveTo>
                    <a:pt x="6" y="40"/>
                  </a:moveTo>
                  <a:lnTo>
                    <a:pt x="4" y="40"/>
                  </a:lnTo>
                  <a:lnTo>
                    <a:pt x="4" y="37"/>
                  </a:lnTo>
                  <a:lnTo>
                    <a:pt x="6" y="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9" name="Qatar"/>
            <p:cNvSpPr>
              <a:spLocks/>
            </p:cNvSpPr>
            <p:nvPr/>
          </p:nvSpPr>
          <p:spPr bwMode="auto">
            <a:xfrm>
              <a:off x="7228509" y="3398913"/>
              <a:ext cx="29712" cy="53481"/>
            </a:xfrm>
            <a:custGeom>
              <a:avLst/>
              <a:gdLst>
                <a:gd name="T0" fmla="*/ 12 w 15"/>
                <a:gd name="T1" fmla="*/ 2 h 27"/>
                <a:gd name="T2" fmla="*/ 14 w 15"/>
                <a:gd name="T3" fmla="*/ 2 h 27"/>
                <a:gd name="T4" fmla="*/ 14 w 15"/>
                <a:gd name="T5" fmla="*/ 6 h 27"/>
                <a:gd name="T6" fmla="*/ 14 w 15"/>
                <a:gd name="T7" fmla="*/ 8 h 27"/>
                <a:gd name="T8" fmla="*/ 14 w 15"/>
                <a:gd name="T9" fmla="*/ 8 h 27"/>
                <a:gd name="T10" fmla="*/ 12 w 15"/>
                <a:gd name="T11" fmla="*/ 10 h 27"/>
                <a:gd name="T12" fmla="*/ 12 w 15"/>
                <a:gd name="T13" fmla="*/ 10 h 27"/>
                <a:gd name="T14" fmla="*/ 14 w 15"/>
                <a:gd name="T15" fmla="*/ 12 h 27"/>
                <a:gd name="T16" fmla="*/ 14 w 15"/>
                <a:gd name="T17" fmla="*/ 12 h 27"/>
                <a:gd name="T18" fmla="*/ 14 w 15"/>
                <a:gd name="T19" fmla="*/ 14 h 27"/>
                <a:gd name="T20" fmla="*/ 14 w 15"/>
                <a:gd name="T21" fmla="*/ 14 h 27"/>
                <a:gd name="T22" fmla="*/ 14 w 15"/>
                <a:gd name="T23" fmla="*/ 16 h 27"/>
                <a:gd name="T24" fmla="*/ 15 w 15"/>
                <a:gd name="T25" fmla="*/ 16 h 27"/>
                <a:gd name="T26" fmla="*/ 14 w 15"/>
                <a:gd name="T27" fmla="*/ 19 h 27"/>
                <a:gd name="T28" fmla="*/ 14 w 15"/>
                <a:gd name="T29" fmla="*/ 21 h 27"/>
                <a:gd name="T30" fmla="*/ 12 w 15"/>
                <a:gd name="T31" fmla="*/ 23 h 27"/>
                <a:gd name="T32" fmla="*/ 10 w 15"/>
                <a:gd name="T33" fmla="*/ 25 h 27"/>
                <a:gd name="T34" fmla="*/ 10 w 15"/>
                <a:gd name="T35" fmla="*/ 25 h 27"/>
                <a:gd name="T36" fmla="*/ 10 w 15"/>
                <a:gd name="T37" fmla="*/ 25 h 27"/>
                <a:gd name="T38" fmla="*/ 8 w 15"/>
                <a:gd name="T39" fmla="*/ 25 h 27"/>
                <a:gd name="T40" fmla="*/ 10 w 15"/>
                <a:gd name="T41" fmla="*/ 25 h 27"/>
                <a:gd name="T42" fmla="*/ 6 w 15"/>
                <a:gd name="T43" fmla="*/ 27 h 27"/>
                <a:gd name="T44" fmla="*/ 4 w 15"/>
                <a:gd name="T45" fmla="*/ 27 h 27"/>
                <a:gd name="T46" fmla="*/ 2 w 15"/>
                <a:gd name="T47" fmla="*/ 23 h 27"/>
                <a:gd name="T48" fmla="*/ 2 w 15"/>
                <a:gd name="T49" fmla="*/ 21 h 27"/>
                <a:gd name="T50" fmla="*/ 2 w 15"/>
                <a:gd name="T51" fmla="*/ 18 h 27"/>
                <a:gd name="T52" fmla="*/ 2 w 15"/>
                <a:gd name="T53" fmla="*/ 18 h 27"/>
                <a:gd name="T54" fmla="*/ 0 w 15"/>
                <a:gd name="T55" fmla="*/ 14 h 27"/>
                <a:gd name="T56" fmla="*/ 0 w 15"/>
                <a:gd name="T57" fmla="*/ 10 h 27"/>
                <a:gd name="T58" fmla="*/ 2 w 15"/>
                <a:gd name="T59" fmla="*/ 10 h 27"/>
                <a:gd name="T60" fmla="*/ 2 w 15"/>
                <a:gd name="T61" fmla="*/ 12 h 27"/>
                <a:gd name="T62" fmla="*/ 2 w 15"/>
                <a:gd name="T63" fmla="*/ 10 h 27"/>
                <a:gd name="T64" fmla="*/ 4 w 15"/>
                <a:gd name="T65" fmla="*/ 10 h 27"/>
                <a:gd name="T66" fmla="*/ 4 w 15"/>
                <a:gd name="T67" fmla="*/ 8 h 27"/>
                <a:gd name="T68" fmla="*/ 4 w 15"/>
                <a:gd name="T69" fmla="*/ 8 h 27"/>
                <a:gd name="T70" fmla="*/ 4 w 15"/>
                <a:gd name="T71" fmla="*/ 6 h 27"/>
                <a:gd name="T72" fmla="*/ 4 w 15"/>
                <a:gd name="T73" fmla="*/ 6 h 27"/>
                <a:gd name="T74" fmla="*/ 4 w 15"/>
                <a:gd name="T75" fmla="*/ 6 h 27"/>
                <a:gd name="T76" fmla="*/ 4 w 15"/>
                <a:gd name="T77" fmla="*/ 6 h 27"/>
                <a:gd name="T78" fmla="*/ 4 w 15"/>
                <a:gd name="T79" fmla="*/ 4 h 27"/>
                <a:gd name="T80" fmla="*/ 4 w 15"/>
                <a:gd name="T81" fmla="*/ 2 h 27"/>
                <a:gd name="T82" fmla="*/ 8 w 15"/>
                <a:gd name="T83" fmla="*/ 0 h 27"/>
                <a:gd name="T84" fmla="*/ 10 w 15"/>
                <a:gd name="T85" fmla="*/ 0 h 27"/>
                <a:gd name="T86" fmla="*/ 10 w 15"/>
                <a:gd name="T87" fmla="*/ 0 h 27"/>
                <a:gd name="T88" fmla="*/ 12 w 15"/>
                <a:gd name="T8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 h="27">
                  <a:moveTo>
                    <a:pt x="12" y="2"/>
                  </a:moveTo>
                  <a:lnTo>
                    <a:pt x="12" y="2"/>
                  </a:lnTo>
                  <a:lnTo>
                    <a:pt x="12" y="2"/>
                  </a:lnTo>
                  <a:lnTo>
                    <a:pt x="14" y="2"/>
                  </a:lnTo>
                  <a:lnTo>
                    <a:pt x="14" y="4"/>
                  </a:lnTo>
                  <a:lnTo>
                    <a:pt x="14" y="6"/>
                  </a:lnTo>
                  <a:lnTo>
                    <a:pt x="14" y="6"/>
                  </a:lnTo>
                  <a:lnTo>
                    <a:pt x="14" y="8"/>
                  </a:lnTo>
                  <a:lnTo>
                    <a:pt x="14" y="8"/>
                  </a:lnTo>
                  <a:lnTo>
                    <a:pt x="14" y="8"/>
                  </a:lnTo>
                  <a:lnTo>
                    <a:pt x="14" y="8"/>
                  </a:lnTo>
                  <a:lnTo>
                    <a:pt x="12" y="10"/>
                  </a:lnTo>
                  <a:lnTo>
                    <a:pt x="14" y="10"/>
                  </a:lnTo>
                  <a:lnTo>
                    <a:pt x="12" y="10"/>
                  </a:lnTo>
                  <a:lnTo>
                    <a:pt x="14" y="12"/>
                  </a:lnTo>
                  <a:lnTo>
                    <a:pt x="14" y="12"/>
                  </a:lnTo>
                  <a:lnTo>
                    <a:pt x="14" y="12"/>
                  </a:lnTo>
                  <a:lnTo>
                    <a:pt x="14" y="12"/>
                  </a:lnTo>
                  <a:lnTo>
                    <a:pt x="14" y="14"/>
                  </a:lnTo>
                  <a:lnTo>
                    <a:pt x="14" y="14"/>
                  </a:lnTo>
                  <a:lnTo>
                    <a:pt x="14" y="14"/>
                  </a:lnTo>
                  <a:lnTo>
                    <a:pt x="14" y="14"/>
                  </a:lnTo>
                  <a:lnTo>
                    <a:pt x="14" y="14"/>
                  </a:lnTo>
                  <a:lnTo>
                    <a:pt x="14" y="16"/>
                  </a:lnTo>
                  <a:lnTo>
                    <a:pt x="15" y="16"/>
                  </a:lnTo>
                  <a:lnTo>
                    <a:pt x="15" y="16"/>
                  </a:lnTo>
                  <a:lnTo>
                    <a:pt x="15" y="19"/>
                  </a:lnTo>
                  <a:lnTo>
                    <a:pt x="14" y="19"/>
                  </a:lnTo>
                  <a:lnTo>
                    <a:pt x="14" y="21"/>
                  </a:lnTo>
                  <a:lnTo>
                    <a:pt x="14" y="21"/>
                  </a:lnTo>
                  <a:lnTo>
                    <a:pt x="12" y="23"/>
                  </a:lnTo>
                  <a:lnTo>
                    <a:pt x="12" y="23"/>
                  </a:lnTo>
                  <a:lnTo>
                    <a:pt x="12" y="25"/>
                  </a:lnTo>
                  <a:lnTo>
                    <a:pt x="10" y="25"/>
                  </a:lnTo>
                  <a:lnTo>
                    <a:pt x="10" y="27"/>
                  </a:lnTo>
                  <a:lnTo>
                    <a:pt x="10" y="25"/>
                  </a:lnTo>
                  <a:lnTo>
                    <a:pt x="10" y="25"/>
                  </a:lnTo>
                  <a:lnTo>
                    <a:pt x="10" y="25"/>
                  </a:lnTo>
                  <a:lnTo>
                    <a:pt x="10" y="25"/>
                  </a:lnTo>
                  <a:lnTo>
                    <a:pt x="8" y="25"/>
                  </a:lnTo>
                  <a:lnTo>
                    <a:pt x="8" y="25"/>
                  </a:lnTo>
                  <a:lnTo>
                    <a:pt x="10" y="25"/>
                  </a:lnTo>
                  <a:lnTo>
                    <a:pt x="10" y="25"/>
                  </a:lnTo>
                  <a:lnTo>
                    <a:pt x="6" y="27"/>
                  </a:lnTo>
                  <a:lnTo>
                    <a:pt x="4" y="27"/>
                  </a:lnTo>
                  <a:lnTo>
                    <a:pt x="4" y="27"/>
                  </a:lnTo>
                  <a:lnTo>
                    <a:pt x="2" y="23"/>
                  </a:lnTo>
                  <a:lnTo>
                    <a:pt x="2" y="23"/>
                  </a:lnTo>
                  <a:lnTo>
                    <a:pt x="2" y="23"/>
                  </a:lnTo>
                  <a:lnTo>
                    <a:pt x="2" y="21"/>
                  </a:lnTo>
                  <a:lnTo>
                    <a:pt x="2" y="21"/>
                  </a:lnTo>
                  <a:lnTo>
                    <a:pt x="2" y="18"/>
                  </a:lnTo>
                  <a:lnTo>
                    <a:pt x="2" y="18"/>
                  </a:lnTo>
                  <a:lnTo>
                    <a:pt x="2" y="18"/>
                  </a:lnTo>
                  <a:lnTo>
                    <a:pt x="0" y="16"/>
                  </a:lnTo>
                  <a:lnTo>
                    <a:pt x="0" y="14"/>
                  </a:lnTo>
                  <a:lnTo>
                    <a:pt x="0" y="12"/>
                  </a:lnTo>
                  <a:lnTo>
                    <a:pt x="0" y="10"/>
                  </a:lnTo>
                  <a:lnTo>
                    <a:pt x="2" y="10"/>
                  </a:lnTo>
                  <a:lnTo>
                    <a:pt x="2" y="10"/>
                  </a:lnTo>
                  <a:lnTo>
                    <a:pt x="2" y="12"/>
                  </a:lnTo>
                  <a:lnTo>
                    <a:pt x="2" y="12"/>
                  </a:lnTo>
                  <a:lnTo>
                    <a:pt x="2" y="10"/>
                  </a:lnTo>
                  <a:lnTo>
                    <a:pt x="2" y="10"/>
                  </a:lnTo>
                  <a:lnTo>
                    <a:pt x="2" y="10"/>
                  </a:lnTo>
                  <a:lnTo>
                    <a:pt x="4" y="10"/>
                  </a:lnTo>
                  <a:lnTo>
                    <a:pt x="4" y="8"/>
                  </a:lnTo>
                  <a:lnTo>
                    <a:pt x="4" y="8"/>
                  </a:lnTo>
                  <a:lnTo>
                    <a:pt x="4" y="8"/>
                  </a:lnTo>
                  <a:lnTo>
                    <a:pt x="4" y="8"/>
                  </a:lnTo>
                  <a:lnTo>
                    <a:pt x="4" y="8"/>
                  </a:lnTo>
                  <a:lnTo>
                    <a:pt x="4" y="6"/>
                  </a:lnTo>
                  <a:lnTo>
                    <a:pt x="4" y="6"/>
                  </a:lnTo>
                  <a:lnTo>
                    <a:pt x="4" y="6"/>
                  </a:lnTo>
                  <a:lnTo>
                    <a:pt x="4" y="6"/>
                  </a:lnTo>
                  <a:lnTo>
                    <a:pt x="4" y="6"/>
                  </a:lnTo>
                  <a:lnTo>
                    <a:pt x="4" y="6"/>
                  </a:lnTo>
                  <a:lnTo>
                    <a:pt x="4" y="6"/>
                  </a:lnTo>
                  <a:lnTo>
                    <a:pt x="4" y="6"/>
                  </a:lnTo>
                  <a:lnTo>
                    <a:pt x="4" y="4"/>
                  </a:lnTo>
                  <a:lnTo>
                    <a:pt x="4" y="4"/>
                  </a:lnTo>
                  <a:lnTo>
                    <a:pt x="4" y="2"/>
                  </a:lnTo>
                  <a:lnTo>
                    <a:pt x="6" y="2"/>
                  </a:lnTo>
                  <a:lnTo>
                    <a:pt x="8" y="0"/>
                  </a:lnTo>
                  <a:lnTo>
                    <a:pt x="8" y="0"/>
                  </a:lnTo>
                  <a:lnTo>
                    <a:pt x="10" y="0"/>
                  </a:lnTo>
                  <a:lnTo>
                    <a:pt x="10" y="0"/>
                  </a:lnTo>
                  <a:lnTo>
                    <a:pt x="10" y="0"/>
                  </a:lnTo>
                  <a:lnTo>
                    <a:pt x="10" y="2"/>
                  </a:lnTo>
                  <a:lnTo>
                    <a:pt x="1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45" name="Portugal"/>
            <p:cNvGrpSpPr/>
            <p:nvPr/>
          </p:nvGrpSpPr>
          <p:grpSpPr>
            <a:xfrm>
              <a:off x="4615884" y="2822510"/>
              <a:ext cx="800228" cy="348615"/>
              <a:chOff x="4138626" y="3386148"/>
              <a:chExt cx="641352" cy="279402"/>
            </a:xfrm>
          </p:grpSpPr>
          <p:sp>
            <p:nvSpPr>
              <p:cNvPr id="4437" name="Madeira Islands (prt)"/>
              <p:cNvSpPr>
                <a:spLocks/>
              </p:cNvSpPr>
              <p:nvPr/>
            </p:nvSpPr>
            <p:spPr bwMode="auto">
              <a:xfrm>
                <a:off x="4498990" y="3660787"/>
                <a:ext cx="12700" cy="4763"/>
              </a:xfrm>
              <a:custGeom>
                <a:avLst/>
                <a:gdLst>
                  <a:gd name="T0" fmla="*/ 2 w 8"/>
                  <a:gd name="T1" fmla="*/ 0 h 3"/>
                  <a:gd name="T2" fmla="*/ 2 w 8"/>
                  <a:gd name="T3" fmla="*/ 0 h 3"/>
                  <a:gd name="T4" fmla="*/ 2 w 8"/>
                  <a:gd name="T5" fmla="*/ 0 h 3"/>
                  <a:gd name="T6" fmla="*/ 4 w 8"/>
                  <a:gd name="T7" fmla="*/ 0 h 3"/>
                  <a:gd name="T8" fmla="*/ 4 w 8"/>
                  <a:gd name="T9" fmla="*/ 0 h 3"/>
                  <a:gd name="T10" fmla="*/ 4 w 8"/>
                  <a:gd name="T11" fmla="*/ 0 h 3"/>
                  <a:gd name="T12" fmla="*/ 6 w 8"/>
                  <a:gd name="T13" fmla="*/ 0 h 3"/>
                  <a:gd name="T14" fmla="*/ 8 w 8"/>
                  <a:gd name="T15" fmla="*/ 1 h 3"/>
                  <a:gd name="T16" fmla="*/ 8 w 8"/>
                  <a:gd name="T17" fmla="*/ 1 h 3"/>
                  <a:gd name="T18" fmla="*/ 6 w 8"/>
                  <a:gd name="T19" fmla="*/ 3 h 3"/>
                  <a:gd name="T20" fmla="*/ 6 w 8"/>
                  <a:gd name="T21" fmla="*/ 3 h 3"/>
                  <a:gd name="T22" fmla="*/ 6 w 8"/>
                  <a:gd name="T23" fmla="*/ 3 h 3"/>
                  <a:gd name="T24" fmla="*/ 4 w 8"/>
                  <a:gd name="T25" fmla="*/ 3 h 3"/>
                  <a:gd name="T26" fmla="*/ 4 w 8"/>
                  <a:gd name="T27" fmla="*/ 3 h 3"/>
                  <a:gd name="T28" fmla="*/ 2 w 8"/>
                  <a:gd name="T29" fmla="*/ 3 h 3"/>
                  <a:gd name="T30" fmla="*/ 2 w 8"/>
                  <a:gd name="T31" fmla="*/ 3 h 3"/>
                  <a:gd name="T32" fmla="*/ 0 w 8"/>
                  <a:gd name="T33" fmla="*/ 1 h 3"/>
                  <a:gd name="T34" fmla="*/ 0 w 8"/>
                  <a:gd name="T35" fmla="*/ 1 h 3"/>
                  <a:gd name="T36" fmla="*/ 0 w 8"/>
                  <a:gd name="T37" fmla="*/ 1 h 3"/>
                  <a:gd name="T38" fmla="*/ 0 w 8"/>
                  <a:gd name="T39" fmla="*/ 1 h 3"/>
                  <a:gd name="T40" fmla="*/ 0 w 8"/>
                  <a:gd name="T41" fmla="*/ 1 h 3"/>
                  <a:gd name="T42" fmla="*/ 0 w 8"/>
                  <a:gd name="T43" fmla="*/ 0 h 3"/>
                  <a:gd name="T44" fmla="*/ 0 w 8"/>
                  <a:gd name="T45" fmla="*/ 0 h 3"/>
                  <a:gd name="T46" fmla="*/ 0 w 8"/>
                  <a:gd name="T47" fmla="*/ 0 h 3"/>
                  <a:gd name="T48" fmla="*/ 0 w 8"/>
                  <a:gd name="T49" fmla="*/ 0 h 3"/>
                  <a:gd name="T50" fmla="*/ 0 w 8"/>
                  <a:gd name="T51" fmla="*/ 0 h 3"/>
                  <a:gd name="T52" fmla="*/ 2 w 8"/>
                  <a:gd name="T53" fmla="*/ 0 h 3"/>
                  <a:gd name="T54" fmla="*/ 2 w 8"/>
                  <a:gd name="T55" fmla="*/ 0 h 3"/>
                  <a:gd name="T56" fmla="*/ 2 w 8"/>
                  <a:gd name="T5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3">
                    <a:moveTo>
                      <a:pt x="2" y="0"/>
                    </a:moveTo>
                    <a:lnTo>
                      <a:pt x="2" y="0"/>
                    </a:lnTo>
                    <a:lnTo>
                      <a:pt x="2" y="0"/>
                    </a:lnTo>
                    <a:lnTo>
                      <a:pt x="4" y="0"/>
                    </a:lnTo>
                    <a:lnTo>
                      <a:pt x="4" y="0"/>
                    </a:lnTo>
                    <a:lnTo>
                      <a:pt x="4" y="0"/>
                    </a:lnTo>
                    <a:lnTo>
                      <a:pt x="6" y="0"/>
                    </a:lnTo>
                    <a:lnTo>
                      <a:pt x="8" y="1"/>
                    </a:lnTo>
                    <a:lnTo>
                      <a:pt x="8" y="1"/>
                    </a:lnTo>
                    <a:lnTo>
                      <a:pt x="6" y="3"/>
                    </a:lnTo>
                    <a:lnTo>
                      <a:pt x="6" y="3"/>
                    </a:lnTo>
                    <a:lnTo>
                      <a:pt x="6" y="3"/>
                    </a:lnTo>
                    <a:lnTo>
                      <a:pt x="4" y="3"/>
                    </a:lnTo>
                    <a:lnTo>
                      <a:pt x="4" y="3"/>
                    </a:lnTo>
                    <a:lnTo>
                      <a:pt x="2" y="3"/>
                    </a:lnTo>
                    <a:lnTo>
                      <a:pt x="2" y="3"/>
                    </a:lnTo>
                    <a:lnTo>
                      <a:pt x="0" y="1"/>
                    </a:lnTo>
                    <a:lnTo>
                      <a:pt x="0" y="1"/>
                    </a:lnTo>
                    <a:lnTo>
                      <a:pt x="0" y="1"/>
                    </a:lnTo>
                    <a:lnTo>
                      <a:pt x="0" y="1"/>
                    </a:lnTo>
                    <a:lnTo>
                      <a:pt x="0" y="1"/>
                    </a:lnTo>
                    <a:lnTo>
                      <a:pt x="0" y="0"/>
                    </a:lnTo>
                    <a:lnTo>
                      <a:pt x="0" y="0"/>
                    </a:lnTo>
                    <a:lnTo>
                      <a:pt x="0" y="0"/>
                    </a:lnTo>
                    <a:lnTo>
                      <a:pt x="0" y="0"/>
                    </a:lnTo>
                    <a:lnTo>
                      <a:pt x="0" y="0"/>
                    </a:lnTo>
                    <a:lnTo>
                      <a:pt x="2" y="0"/>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6" name="Azores Islands (prt)"/>
              <p:cNvSpPr>
                <a:spLocks noEditPoints="1"/>
              </p:cNvSpPr>
              <p:nvPr/>
            </p:nvSpPr>
            <p:spPr bwMode="auto">
              <a:xfrm>
                <a:off x="4138626" y="3465523"/>
                <a:ext cx="160338" cy="77788"/>
              </a:xfrm>
              <a:custGeom>
                <a:avLst/>
                <a:gdLst>
                  <a:gd name="T0" fmla="*/ 95 w 101"/>
                  <a:gd name="T1" fmla="*/ 31 h 49"/>
                  <a:gd name="T2" fmla="*/ 97 w 101"/>
                  <a:gd name="T3" fmla="*/ 31 h 49"/>
                  <a:gd name="T4" fmla="*/ 99 w 101"/>
                  <a:gd name="T5" fmla="*/ 31 h 49"/>
                  <a:gd name="T6" fmla="*/ 99 w 101"/>
                  <a:gd name="T7" fmla="*/ 31 h 49"/>
                  <a:gd name="T8" fmla="*/ 99 w 101"/>
                  <a:gd name="T9" fmla="*/ 33 h 49"/>
                  <a:gd name="T10" fmla="*/ 99 w 101"/>
                  <a:gd name="T11" fmla="*/ 33 h 49"/>
                  <a:gd name="T12" fmla="*/ 93 w 101"/>
                  <a:gd name="T13" fmla="*/ 33 h 49"/>
                  <a:gd name="T14" fmla="*/ 91 w 101"/>
                  <a:gd name="T15" fmla="*/ 33 h 49"/>
                  <a:gd name="T16" fmla="*/ 87 w 101"/>
                  <a:gd name="T17" fmla="*/ 31 h 49"/>
                  <a:gd name="T18" fmla="*/ 89 w 101"/>
                  <a:gd name="T19" fmla="*/ 31 h 49"/>
                  <a:gd name="T20" fmla="*/ 91 w 101"/>
                  <a:gd name="T21" fmla="*/ 31 h 49"/>
                  <a:gd name="T22" fmla="*/ 91 w 101"/>
                  <a:gd name="T23" fmla="*/ 31 h 49"/>
                  <a:gd name="T24" fmla="*/ 53 w 101"/>
                  <a:gd name="T25" fmla="*/ 20 h 49"/>
                  <a:gd name="T26" fmla="*/ 53 w 101"/>
                  <a:gd name="T27" fmla="*/ 20 h 49"/>
                  <a:gd name="T28" fmla="*/ 53 w 101"/>
                  <a:gd name="T29" fmla="*/ 22 h 49"/>
                  <a:gd name="T30" fmla="*/ 51 w 101"/>
                  <a:gd name="T31" fmla="*/ 22 h 49"/>
                  <a:gd name="T32" fmla="*/ 49 w 101"/>
                  <a:gd name="T33" fmla="*/ 22 h 49"/>
                  <a:gd name="T34" fmla="*/ 47 w 101"/>
                  <a:gd name="T35" fmla="*/ 22 h 49"/>
                  <a:gd name="T36" fmla="*/ 45 w 101"/>
                  <a:gd name="T37" fmla="*/ 20 h 49"/>
                  <a:gd name="T38" fmla="*/ 45 w 101"/>
                  <a:gd name="T39" fmla="*/ 20 h 49"/>
                  <a:gd name="T40" fmla="*/ 47 w 101"/>
                  <a:gd name="T41" fmla="*/ 18 h 49"/>
                  <a:gd name="T42" fmla="*/ 47 w 101"/>
                  <a:gd name="T43" fmla="*/ 18 h 49"/>
                  <a:gd name="T44" fmla="*/ 49 w 101"/>
                  <a:gd name="T45" fmla="*/ 20 h 49"/>
                  <a:gd name="T46" fmla="*/ 51 w 101"/>
                  <a:gd name="T47" fmla="*/ 20 h 49"/>
                  <a:gd name="T48" fmla="*/ 68 w 101"/>
                  <a:gd name="T49" fmla="*/ 18 h 49"/>
                  <a:gd name="T50" fmla="*/ 66 w 101"/>
                  <a:gd name="T51" fmla="*/ 16 h 49"/>
                  <a:gd name="T52" fmla="*/ 64 w 101"/>
                  <a:gd name="T53" fmla="*/ 16 h 49"/>
                  <a:gd name="T54" fmla="*/ 64 w 101"/>
                  <a:gd name="T55" fmla="*/ 16 h 49"/>
                  <a:gd name="T56" fmla="*/ 64 w 101"/>
                  <a:gd name="T57" fmla="*/ 14 h 49"/>
                  <a:gd name="T58" fmla="*/ 64 w 101"/>
                  <a:gd name="T59" fmla="*/ 14 h 49"/>
                  <a:gd name="T60" fmla="*/ 66 w 101"/>
                  <a:gd name="T61" fmla="*/ 14 h 49"/>
                  <a:gd name="T62" fmla="*/ 68 w 101"/>
                  <a:gd name="T63" fmla="*/ 14 h 49"/>
                  <a:gd name="T64" fmla="*/ 70 w 101"/>
                  <a:gd name="T65" fmla="*/ 16 h 49"/>
                  <a:gd name="T66" fmla="*/ 68 w 101"/>
                  <a:gd name="T67" fmla="*/ 18 h 49"/>
                  <a:gd name="T68" fmla="*/ 56 w 101"/>
                  <a:gd name="T69" fmla="*/ 18 h 49"/>
                  <a:gd name="T70" fmla="*/ 49 w 101"/>
                  <a:gd name="T71" fmla="*/ 16 h 49"/>
                  <a:gd name="T72" fmla="*/ 49 w 101"/>
                  <a:gd name="T73" fmla="*/ 14 h 49"/>
                  <a:gd name="T74" fmla="*/ 58 w 101"/>
                  <a:gd name="T75" fmla="*/ 18 h 49"/>
                  <a:gd name="T76" fmla="*/ 45 w 101"/>
                  <a:gd name="T77" fmla="*/ 18 h 49"/>
                  <a:gd name="T78" fmla="*/ 41 w 101"/>
                  <a:gd name="T79" fmla="*/ 20 h 49"/>
                  <a:gd name="T80" fmla="*/ 41 w 101"/>
                  <a:gd name="T81" fmla="*/ 18 h 49"/>
                  <a:gd name="T82" fmla="*/ 45 w 101"/>
                  <a:gd name="T83" fmla="*/ 18 h 49"/>
                  <a:gd name="T84" fmla="*/ 2 w 101"/>
                  <a:gd name="T85" fmla="*/ 4 h 49"/>
                  <a:gd name="T86" fmla="*/ 0 w 101"/>
                  <a:gd name="T87" fmla="*/ 2 h 49"/>
                  <a:gd name="T88" fmla="*/ 2 w 101"/>
                  <a:gd name="T89" fmla="*/ 0 h 49"/>
                  <a:gd name="T90" fmla="*/ 4 w 101"/>
                  <a:gd name="T91" fmla="*/ 0 h 49"/>
                  <a:gd name="T92" fmla="*/ 4 w 101"/>
                  <a:gd name="T93" fmla="*/ 2 h 49"/>
                  <a:gd name="T94" fmla="*/ 2 w 101"/>
                  <a:gd name="T95" fmla="*/ 4 h 49"/>
                  <a:gd name="T96" fmla="*/ 101 w 101"/>
                  <a:gd name="T97" fmla="*/ 49 h 49"/>
                  <a:gd name="T98" fmla="*/ 101 w 101"/>
                  <a:gd name="T99" fmla="*/ 49 h 49"/>
                  <a:gd name="T100" fmla="*/ 99 w 101"/>
                  <a:gd name="T101" fmla="*/ 49 h 49"/>
                  <a:gd name="T102" fmla="*/ 99 w 101"/>
                  <a:gd name="T103" fmla="*/ 47 h 49"/>
                  <a:gd name="T104" fmla="*/ 101 w 101"/>
                  <a:gd name="T105" fmla="*/ 47 h 49"/>
                  <a:gd name="T106" fmla="*/ 101 w 101"/>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9">
                    <a:moveTo>
                      <a:pt x="93" y="31"/>
                    </a:moveTo>
                    <a:lnTo>
                      <a:pt x="93" y="31"/>
                    </a:lnTo>
                    <a:lnTo>
                      <a:pt x="95" y="31"/>
                    </a:lnTo>
                    <a:lnTo>
                      <a:pt x="95" y="31"/>
                    </a:lnTo>
                    <a:lnTo>
                      <a:pt x="95" y="31"/>
                    </a:lnTo>
                    <a:lnTo>
                      <a:pt x="97" y="31"/>
                    </a:lnTo>
                    <a:lnTo>
                      <a:pt x="99" y="31"/>
                    </a:lnTo>
                    <a:lnTo>
                      <a:pt x="99" y="31"/>
                    </a:lnTo>
                    <a:lnTo>
                      <a:pt x="99" y="31"/>
                    </a:lnTo>
                    <a:lnTo>
                      <a:pt x="99" y="31"/>
                    </a:lnTo>
                    <a:lnTo>
                      <a:pt x="99" y="31"/>
                    </a:lnTo>
                    <a:lnTo>
                      <a:pt x="99" y="31"/>
                    </a:lnTo>
                    <a:lnTo>
                      <a:pt x="99" y="31"/>
                    </a:lnTo>
                    <a:lnTo>
                      <a:pt x="99" y="33"/>
                    </a:lnTo>
                    <a:lnTo>
                      <a:pt x="99" y="33"/>
                    </a:lnTo>
                    <a:lnTo>
                      <a:pt x="99" y="33"/>
                    </a:lnTo>
                    <a:lnTo>
                      <a:pt x="99" y="33"/>
                    </a:lnTo>
                    <a:lnTo>
                      <a:pt x="99" y="33"/>
                    </a:lnTo>
                    <a:lnTo>
                      <a:pt x="97" y="33"/>
                    </a:lnTo>
                    <a:lnTo>
                      <a:pt x="95" y="33"/>
                    </a:lnTo>
                    <a:lnTo>
                      <a:pt x="93" y="33"/>
                    </a:lnTo>
                    <a:lnTo>
                      <a:pt x="91" y="33"/>
                    </a:lnTo>
                    <a:lnTo>
                      <a:pt x="91" y="33"/>
                    </a:lnTo>
                    <a:lnTo>
                      <a:pt x="91" y="33"/>
                    </a:lnTo>
                    <a:lnTo>
                      <a:pt x="89" y="33"/>
                    </a:lnTo>
                    <a:lnTo>
                      <a:pt x="87" y="31"/>
                    </a:lnTo>
                    <a:lnTo>
                      <a:pt x="87" y="31"/>
                    </a:lnTo>
                    <a:lnTo>
                      <a:pt x="87" y="31"/>
                    </a:lnTo>
                    <a:lnTo>
                      <a:pt x="89" y="31"/>
                    </a:lnTo>
                    <a:lnTo>
                      <a:pt x="89" y="31"/>
                    </a:lnTo>
                    <a:lnTo>
                      <a:pt x="89" y="31"/>
                    </a:lnTo>
                    <a:lnTo>
                      <a:pt x="89" y="31"/>
                    </a:lnTo>
                    <a:lnTo>
                      <a:pt x="91" y="31"/>
                    </a:lnTo>
                    <a:lnTo>
                      <a:pt x="91" y="31"/>
                    </a:lnTo>
                    <a:lnTo>
                      <a:pt x="91" y="31"/>
                    </a:lnTo>
                    <a:lnTo>
                      <a:pt x="91" y="31"/>
                    </a:lnTo>
                    <a:lnTo>
                      <a:pt x="93" y="31"/>
                    </a:lnTo>
                    <a:lnTo>
                      <a:pt x="93" y="31"/>
                    </a:lnTo>
                    <a:close/>
                    <a:moveTo>
                      <a:pt x="53" y="20"/>
                    </a:moveTo>
                    <a:lnTo>
                      <a:pt x="53" y="20"/>
                    </a:lnTo>
                    <a:lnTo>
                      <a:pt x="53" y="20"/>
                    </a:lnTo>
                    <a:lnTo>
                      <a:pt x="53" y="20"/>
                    </a:lnTo>
                    <a:lnTo>
                      <a:pt x="53" y="22"/>
                    </a:lnTo>
                    <a:lnTo>
                      <a:pt x="53" y="22"/>
                    </a:lnTo>
                    <a:lnTo>
                      <a:pt x="53" y="22"/>
                    </a:lnTo>
                    <a:lnTo>
                      <a:pt x="53" y="22"/>
                    </a:lnTo>
                    <a:lnTo>
                      <a:pt x="51" y="22"/>
                    </a:lnTo>
                    <a:lnTo>
                      <a:pt x="51" y="22"/>
                    </a:lnTo>
                    <a:lnTo>
                      <a:pt x="51" y="22"/>
                    </a:lnTo>
                    <a:lnTo>
                      <a:pt x="51" y="22"/>
                    </a:lnTo>
                    <a:lnTo>
                      <a:pt x="49" y="22"/>
                    </a:lnTo>
                    <a:lnTo>
                      <a:pt x="49" y="22"/>
                    </a:lnTo>
                    <a:lnTo>
                      <a:pt x="47" y="22"/>
                    </a:lnTo>
                    <a:lnTo>
                      <a:pt x="47" y="22"/>
                    </a:lnTo>
                    <a:lnTo>
                      <a:pt x="47" y="22"/>
                    </a:lnTo>
                    <a:lnTo>
                      <a:pt x="45" y="20"/>
                    </a:lnTo>
                    <a:lnTo>
                      <a:pt x="45" y="20"/>
                    </a:lnTo>
                    <a:lnTo>
                      <a:pt x="45" y="20"/>
                    </a:lnTo>
                    <a:lnTo>
                      <a:pt x="45" y="20"/>
                    </a:lnTo>
                    <a:lnTo>
                      <a:pt x="45" y="20"/>
                    </a:lnTo>
                    <a:lnTo>
                      <a:pt x="45" y="20"/>
                    </a:lnTo>
                    <a:lnTo>
                      <a:pt x="45" y="18"/>
                    </a:lnTo>
                    <a:lnTo>
                      <a:pt x="47" y="18"/>
                    </a:lnTo>
                    <a:lnTo>
                      <a:pt x="47" y="18"/>
                    </a:lnTo>
                    <a:lnTo>
                      <a:pt x="47" y="18"/>
                    </a:lnTo>
                    <a:lnTo>
                      <a:pt x="47" y="18"/>
                    </a:lnTo>
                    <a:lnTo>
                      <a:pt x="49" y="18"/>
                    </a:lnTo>
                    <a:lnTo>
                      <a:pt x="49" y="18"/>
                    </a:lnTo>
                    <a:lnTo>
                      <a:pt x="49" y="20"/>
                    </a:lnTo>
                    <a:lnTo>
                      <a:pt x="49" y="20"/>
                    </a:lnTo>
                    <a:lnTo>
                      <a:pt x="51" y="20"/>
                    </a:lnTo>
                    <a:lnTo>
                      <a:pt x="51" y="20"/>
                    </a:lnTo>
                    <a:lnTo>
                      <a:pt x="53" y="20"/>
                    </a:lnTo>
                    <a:lnTo>
                      <a:pt x="53" y="20"/>
                    </a:lnTo>
                    <a:close/>
                    <a:moveTo>
                      <a:pt x="68" y="18"/>
                    </a:moveTo>
                    <a:lnTo>
                      <a:pt x="68" y="18"/>
                    </a:lnTo>
                    <a:lnTo>
                      <a:pt x="66" y="16"/>
                    </a:lnTo>
                    <a:lnTo>
                      <a:pt x="66" y="16"/>
                    </a:lnTo>
                    <a:lnTo>
                      <a:pt x="66" y="16"/>
                    </a:lnTo>
                    <a:lnTo>
                      <a:pt x="66" y="16"/>
                    </a:lnTo>
                    <a:lnTo>
                      <a:pt x="64" y="16"/>
                    </a:lnTo>
                    <a:lnTo>
                      <a:pt x="64" y="16"/>
                    </a:lnTo>
                    <a:lnTo>
                      <a:pt x="64" y="16"/>
                    </a:lnTo>
                    <a:lnTo>
                      <a:pt x="64" y="16"/>
                    </a:lnTo>
                    <a:lnTo>
                      <a:pt x="64" y="16"/>
                    </a:lnTo>
                    <a:lnTo>
                      <a:pt x="64" y="14"/>
                    </a:lnTo>
                    <a:lnTo>
                      <a:pt x="64" y="14"/>
                    </a:lnTo>
                    <a:lnTo>
                      <a:pt x="64" y="14"/>
                    </a:lnTo>
                    <a:lnTo>
                      <a:pt x="64" y="14"/>
                    </a:lnTo>
                    <a:lnTo>
                      <a:pt x="64" y="14"/>
                    </a:lnTo>
                    <a:lnTo>
                      <a:pt x="66" y="14"/>
                    </a:lnTo>
                    <a:lnTo>
                      <a:pt x="66" y="14"/>
                    </a:lnTo>
                    <a:lnTo>
                      <a:pt x="66" y="14"/>
                    </a:lnTo>
                    <a:lnTo>
                      <a:pt x="66" y="14"/>
                    </a:lnTo>
                    <a:lnTo>
                      <a:pt x="68" y="14"/>
                    </a:lnTo>
                    <a:lnTo>
                      <a:pt x="68" y="14"/>
                    </a:lnTo>
                    <a:lnTo>
                      <a:pt x="68" y="14"/>
                    </a:lnTo>
                    <a:lnTo>
                      <a:pt x="70" y="14"/>
                    </a:lnTo>
                    <a:lnTo>
                      <a:pt x="70" y="16"/>
                    </a:lnTo>
                    <a:lnTo>
                      <a:pt x="70" y="16"/>
                    </a:lnTo>
                    <a:lnTo>
                      <a:pt x="70" y="16"/>
                    </a:lnTo>
                    <a:lnTo>
                      <a:pt x="68" y="18"/>
                    </a:lnTo>
                    <a:close/>
                    <a:moveTo>
                      <a:pt x="58" y="18"/>
                    </a:moveTo>
                    <a:lnTo>
                      <a:pt x="56" y="18"/>
                    </a:lnTo>
                    <a:lnTo>
                      <a:pt x="56" y="18"/>
                    </a:lnTo>
                    <a:lnTo>
                      <a:pt x="51" y="18"/>
                    </a:lnTo>
                    <a:lnTo>
                      <a:pt x="51" y="16"/>
                    </a:lnTo>
                    <a:lnTo>
                      <a:pt x="49" y="16"/>
                    </a:lnTo>
                    <a:lnTo>
                      <a:pt x="49" y="16"/>
                    </a:lnTo>
                    <a:lnTo>
                      <a:pt x="49" y="14"/>
                    </a:lnTo>
                    <a:lnTo>
                      <a:pt x="49" y="14"/>
                    </a:lnTo>
                    <a:lnTo>
                      <a:pt x="49" y="14"/>
                    </a:lnTo>
                    <a:lnTo>
                      <a:pt x="54" y="16"/>
                    </a:lnTo>
                    <a:lnTo>
                      <a:pt x="58" y="18"/>
                    </a:lnTo>
                    <a:lnTo>
                      <a:pt x="58" y="18"/>
                    </a:lnTo>
                    <a:lnTo>
                      <a:pt x="58" y="18"/>
                    </a:lnTo>
                    <a:close/>
                    <a:moveTo>
                      <a:pt x="45" y="18"/>
                    </a:moveTo>
                    <a:lnTo>
                      <a:pt x="43" y="20"/>
                    </a:lnTo>
                    <a:lnTo>
                      <a:pt x="43" y="20"/>
                    </a:lnTo>
                    <a:lnTo>
                      <a:pt x="41" y="20"/>
                    </a:lnTo>
                    <a:lnTo>
                      <a:pt x="41" y="18"/>
                    </a:lnTo>
                    <a:lnTo>
                      <a:pt x="41" y="18"/>
                    </a:lnTo>
                    <a:lnTo>
                      <a:pt x="41" y="18"/>
                    </a:lnTo>
                    <a:lnTo>
                      <a:pt x="43" y="16"/>
                    </a:lnTo>
                    <a:lnTo>
                      <a:pt x="43" y="18"/>
                    </a:lnTo>
                    <a:lnTo>
                      <a:pt x="45" y="18"/>
                    </a:lnTo>
                    <a:lnTo>
                      <a:pt x="45" y="18"/>
                    </a:lnTo>
                    <a:close/>
                    <a:moveTo>
                      <a:pt x="2" y="4"/>
                    </a:moveTo>
                    <a:lnTo>
                      <a:pt x="2" y="4"/>
                    </a:lnTo>
                    <a:lnTo>
                      <a:pt x="2" y="4"/>
                    </a:lnTo>
                    <a:lnTo>
                      <a:pt x="2" y="2"/>
                    </a:lnTo>
                    <a:lnTo>
                      <a:pt x="0" y="2"/>
                    </a:lnTo>
                    <a:lnTo>
                      <a:pt x="2" y="2"/>
                    </a:lnTo>
                    <a:lnTo>
                      <a:pt x="2" y="0"/>
                    </a:lnTo>
                    <a:lnTo>
                      <a:pt x="2" y="0"/>
                    </a:lnTo>
                    <a:lnTo>
                      <a:pt x="2" y="0"/>
                    </a:lnTo>
                    <a:lnTo>
                      <a:pt x="2" y="0"/>
                    </a:lnTo>
                    <a:lnTo>
                      <a:pt x="4" y="0"/>
                    </a:lnTo>
                    <a:lnTo>
                      <a:pt x="4" y="0"/>
                    </a:lnTo>
                    <a:lnTo>
                      <a:pt x="4" y="2"/>
                    </a:lnTo>
                    <a:lnTo>
                      <a:pt x="4" y="2"/>
                    </a:lnTo>
                    <a:lnTo>
                      <a:pt x="4" y="2"/>
                    </a:lnTo>
                    <a:lnTo>
                      <a:pt x="4" y="2"/>
                    </a:lnTo>
                    <a:lnTo>
                      <a:pt x="2" y="4"/>
                    </a:lnTo>
                    <a:lnTo>
                      <a:pt x="2" y="4"/>
                    </a:lnTo>
                    <a:close/>
                    <a:moveTo>
                      <a:pt x="101" y="47"/>
                    </a:moveTo>
                    <a:lnTo>
                      <a:pt x="101" y="49"/>
                    </a:lnTo>
                    <a:lnTo>
                      <a:pt x="101" y="49"/>
                    </a:lnTo>
                    <a:lnTo>
                      <a:pt x="101" y="49"/>
                    </a:lnTo>
                    <a:lnTo>
                      <a:pt x="101" y="49"/>
                    </a:lnTo>
                    <a:lnTo>
                      <a:pt x="99" y="49"/>
                    </a:lnTo>
                    <a:lnTo>
                      <a:pt x="99" y="49"/>
                    </a:lnTo>
                    <a:lnTo>
                      <a:pt x="99" y="49"/>
                    </a:lnTo>
                    <a:lnTo>
                      <a:pt x="99" y="47"/>
                    </a:lnTo>
                    <a:lnTo>
                      <a:pt x="99" y="47"/>
                    </a:lnTo>
                    <a:lnTo>
                      <a:pt x="99" y="47"/>
                    </a:lnTo>
                    <a:lnTo>
                      <a:pt x="101" y="47"/>
                    </a:lnTo>
                    <a:lnTo>
                      <a:pt x="101" y="47"/>
                    </a:lnTo>
                    <a:lnTo>
                      <a:pt x="101" y="47"/>
                    </a:lnTo>
                    <a:lnTo>
                      <a:pt x="101" y="47"/>
                    </a:lnTo>
                    <a:lnTo>
                      <a:pt x="101" y="47"/>
                    </a:lnTo>
                    <a:lnTo>
                      <a:pt x="101" y="4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5" name="prt"/>
              <p:cNvSpPr>
                <a:spLocks/>
              </p:cNvSpPr>
              <p:nvPr/>
            </p:nvSpPr>
            <p:spPr bwMode="auto">
              <a:xfrm>
                <a:off x="4697428" y="3386148"/>
                <a:ext cx="82550" cy="153988"/>
              </a:xfrm>
              <a:custGeom>
                <a:avLst/>
                <a:gdLst>
                  <a:gd name="T0" fmla="*/ 23 w 52"/>
                  <a:gd name="T1" fmla="*/ 6 h 97"/>
                  <a:gd name="T2" fmla="*/ 27 w 52"/>
                  <a:gd name="T3" fmla="*/ 6 h 97"/>
                  <a:gd name="T4" fmla="*/ 35 w 52"/>
                  <a:gd name="T5" fmla="*/ 6 h 97"/>
                  <a:gd name="T6" fmla="*/ 37 w 52"/>
                  <a:gd name="T7" fmla="*/ 4 h 97"/>
                  <a:gd name="T8" fmla="*/ 38 w 52"/>
                  <a:gd name="T9" fmla="*/ 4 h 97"/>
                  <a:gd name="T10" fmla="*/ 44 w 52"/>
                  <a:gd name="T11" fmla="*/ 4 h 97"/>
                  <a:gd name="T12" fmla="*/ 46 w 52"/>
                  <a:gd name="T13" fmla="*/ 9 h 97"/>
                  <a:gd name="T14" fmla="*/ 50 w 52"/>
                  <a:gd name="T15" fmla="*/ 9 h 97"/>
                  <a:gd name="T16" fmla="*/ 50 w 52"/>
                  <a:gd name="T17" fmla="*/ 15 h 97"/>
                  <a:gd name="T18" fmla="*/ 46 w 52"/>
                  <a:gd name="T19" fmla="*/ 17 h 97"/>
                  <a:gd name="T20" fmla="*/ 42 w 52"/>
                  <a:gd name="T21" fmla="*/ 21 h 97"/>
                  <a:gd name="T22" fmla="*/ 40 w 52"/>
                  <a:gd name="T23" fmla="*/ 23 h 97"/>
                  <a:gd name="T24" fmla="*/ 42 w 52"/>
                  <a:gd name="T25" fmla="*/ 35 h 97"/>
                  <a:gd name="T26" fmla="*/ 40 w 52"/>
                  <a:gd name="T27" fmla="*/ 37 h 97"/>
                  <a:gd name="T28" fmla="*/ 40 w 52"/>
                  <a:gd name="T29" fmla="*/ 39 h 97"/>
                  <a:gd name="T30" fmla="*/ 38 w 52"/>
                  <a:gd name="T31" fmla="*/ 46 h 97"/>
                  <a:gd name="T32" fmla="*/ 35 w 52"/>
                  <a:gd name="T33" fmla="*/ 48 h 97"/>
                  <a:gd name="T34" fmla="*/ 31 w 52"/>
                  <a:gd name="T35" fmla="*/ 48 h 97"/>
                  <a:gd name="T36" fmla="*/ 37 w 52"/>
                  <a:gd name="T37" fmla="*/ 58 h 97"/>
                  <a:gd name="T38" fmla="*/ 40 w 52"/>
                  <a:gd name="T39" fmla="*/ 58 h 97"/>
                  <a:gd name="T40" fmla="*/ 37 w 52"/>
                  <a:gd name="T41" fmla="*/ 64 h 97"/>
                  <a:gd name="T42" fmla="*/ 35 w 52"/>
                  <a:gd name="T43" fmla="*/ 72 h 97"/>
                  <a:gd name="T44" fmla="*/ 37 w 52"/>
                  <a:gd name="T45" fmla="*/ 73 h 97"/>
                  <a:gd name="T46" fmla="*/ 40 w 52"/>
                  <a:gd name="T47" fmla="*/ 75 h 97"/>
                  <a:gd name="T48" fmla="*/ 37 w 52"/>
                  <a:gd name="T49" fmla="*/ 79 h 97"/>
                  <a:gd name="T50" fmla="*/ 35 w 52"/>
                  <a:gd name="T51" fmla="*/ 81 h 97"/>
                  <a:gd name="T52" fmla="*/ 31 w 52"/>
                  <a:gd name="T53" fmla="*/ 87 h 97"/>
                  <a:gd name="T54" fmla="*/ 33 w 52"/>
                  <a:gd name="T55" fmla="*/ 89 h 97"/>
                  <a:gd name="T56" fmla="*/ 33 w 52"/>
                  <a:gd name="T57" fmla="*/ 95 h 97"/>
                  <a:gd name="T58" fmla="*/ 27 w 52"/>
                  <a:gd name="T59" fmla="*/ 97 h 97"/>
                  <a:gd name="T60" fmla="*/ 23 w 52"/>
                  <a:gd name="T61" fmla="*/ 97 h 97"/>
                  <a:gd name="T62" fmla="*/ 17 w 52"/>
                  <a:gd name="T63" fmla="*/ 95 h 97"/>
                  <a:gd name="T64" fmla="*/ 7 w 52"/>
                  <a:gd name="T65" fmla="*/ 97 h 97"/>
                  <a:gd name="T66" fmla="*/ 9 w 52"/>
                  <a:gd name="T67" fmla="*/ 93 h 97"/>
                  <a:gd name="T68" fmla="*/ 11 w 52"/>
                  <a:gd name="T69" fmla="*/ 83 h 97"/>
                  <a:gd name="T70" fmla="*/ 9 w 52"/>
                  <a:gd name="T71" fmla="*/ 79 h 97"/>
                  <a:gd name="T72" fmla="*/ 11 w 52"/>
                  <a:gd name="T73" fmla="*/ 75 h 97"/>
                  <a:gd name="T74" fmla="*/ 11 w 52"/>
                  <a:gd name="T75" fmla="*/ 72 h 97"/>
                  <a:gd name="T76" fmla="*/ 9 w 52"/>
                  <a:gd name="T77" fmla="*/ 70 h 97"/>
                  <a:gd name="T78" fmla="*/ 4 w 52"/>
                  <a:gd name="T79" fmla="*/ 70 h 97"/>
                  <a:gd name="T80" fmla="*/ 4 w 52"/>
                  <a:gd name="T81" fmla="*/ 68 h 97"/>
                  <a:gd name="T82" fmla="*/ 5 w 52"/>
                  <a:gd name="T83" fmla="*/ 68 h 97"/>
                  <a:gd name="T84" fmla="*/ 9 w 52"/>
                  <a:gd name="T85" fmla="*/ 64 h 97"/>
                  <a:gd name="T86" fmla="*/ 7 w 52"/>
                  <a:gd name="T87" fmla="*/ 62 h 97"/>
                  <a:gd name="T88" fmla="*/ 5 w 52"/>
                  <a:gd name="T89" fmla="*/ 64 h 97"/>
                  <a:gd name="T90" fmla="*/ 0 w 52"/>
                  <a:gd name="T91" fmla="*/ 66 h 97"/>
                  <a:gd name="T92" fmla="*/ 2 w 52"/>
                  <a:gd name="T93" fmla="*/ 62 h 97"/>
                  <a:gd name="T94" fmla="*/ 2 w 52"/>
                  <a:gd name="T95" fmla="*/ 56 h 97"/>
                  <a:gd name="T96" fmla="*/ 4 w 52"/>
                  <a:gd name="T97" fmla="*/ 52 h 97"/>
                  <a:gd name="T98" fmla="*/ 7 w 52"/>
                  <a:gd name="T99" fmla="*/ 46 h 97"/>
                  <a:gd name="T100" fmla="*/ 9 w 52"/>
                  <a:gd name="T101" fmla="*/ 40 h 97"/>
                  <a:gd name="T102" fmla="*/ 9 w 52"/>
                  <a:gd name="T103" fmla="*/ 35 h 97"/>
                  <a:gd name="T104" fmla="*/ 11 w 52"/>
                  <a:gd name="T105" fmla="*/ 31 h 97"/>
                  <a:gd name="T106" fmla="*/ 11 w 52"/>
                  <a:gd name="T107" fmla="*/ 27 h 97"/>
                  <a:gd name="T108" fmla="*/ 13 w 52"/>
                  <a:gd name="T109" fmla="*/ 25 h 97"/>
                  <a:gd name="T110" fmla="*/ 11 w 52"/>
                  <a:gd name="T111" fmla="*/ 17 h 97"/>
                  <a:gd name="T112" fmla="*/ 9 w 52"/>
                  <a:gd name="T113" fmla="*/ 9 h 97"/>
                  <a:gd name="T114" fmla="*/ 9 w 52"/>
                  <a:gd name="T115" fmla="*/ 6 h 97"/>
                  <a:gd name="T116" fmla="*/ 13 w 52"/>
                  <a:gd name="T117" fmla="*/ 2 h 97"/>
                  <a:gd name="T118" fmla="*/ 19 w 52"/>
                  <a:gd name="T119" fmla="*/ 2 h 97"/>
                  <a:gd name="T120" fmla="*/ 21 w 52"/>
                  <a:gd name="T121" fmla="*/ 4 h 97"/>
                  <a:gd name="T122" fmla="*/ 21 w 52"/>
                  <a:gd name="T123"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97">
                    <a:moveTo>
                      <a:pt x="21" y="6"/>
                    </a:moveTo>
                    <a:lnTo>
                      <a:pt x="21" y="7"/>
                    </a:lnTo>
                    <a:lnTo>
                      <a:pt x="21" y="7"/>
                    </a:lnTo>
                    <a:lnTo>
                      <a:pt x="23" y="6"/>
                    </a:lnTo>
                    <a:lnTo>
                      <a:pt x="23" y="6"/>
                    </a:lnTo>
                    <a:lnTo>
                      <a:pt x="23" y="6"/>
                    </a:lnTo>
                    <a:lnTo>
                      <a:pt x="25" y="6"/>
                    </a:lnTo>
                    <a:lnTo>
                      <a:pt x="25" y="6"/>
                    </a:lnTo>
                    <a:lnTo>
                      <a:pt x="25" y="6"/>
                    </a:lnTo>
                    <a:lnTo>
                      <a:pt x="27" y="6"/>
                    </a:lnTo>
                    <a:lnTo>
                      <a:pt x="29" y="6"/>
                    </a:lnTo>
                    <a:lnTo>
                      <a:pt x="31" y="6"/>
                    </a:lnTo>
                    <a:lnTo>
                      <a:pt x="29" y="6"/>
                    </a:lnTo>
                    <a:lnTo>
                      <a:pt x="33" y="6"/>
                    </a:lnTo>
                    <a:lnTo>
                      <a:pt x="35" y="6"/>
                    </a:lnTo>
                    <a:lnTo>
                      <a:pt x="35" y="6"/>
                    </a:lnTo>
                    <a:lnTo>
                      <a:pt x="37" y="6"/>
                    </a:lnTo>
                    <a:lnTo>
                      <a:pt x="37" y="6"/>
                    </a:lnTo>
                    <a:lnTo>
                      <a:pt x="37" y="6"/>
                    </a:lnTo>
                    <a:lnTo>
                      <a:pt x="37" y="4"/>
                    </a:lnTo>
                    <a:lnTo>
                      <a:pt x="37" y="4"/>
                    </a:lnTo>
                    <a:lnTo>
                      <a:pt x="37" y="4"/>
                    </a:lnTo>
                    <a:lnTo>
                      <a:pt x="38" y="4"/>
                    </a:lnTo>
                    <a:lnTo>
                      <a:pt x="38" y="4"/>
                    </a:lnTo>
                    <a:lnTo>
                      <a:pt x="38" y="4"/>
                    </a:lnTo>
                    <a:lnTo>
                      <a:pt x="38" y="4"/>
                    </a:lnTo>
                    <a:lnTo>
                      <a:pt x="40" y="4"/>
                    </a:lnTo>
                    <a:lnTo>
                      <a:pt x="40" y="4"/>
                    </a:lnTo>
                    <a:lnTo>
                      <a:pt x="40" y="4"/>
                    </a:lnTo>
                    <a:lnTo>
                      <a:pt x="44" y="4"/>
                    </a:lnTo>
                    <a:lnTo>
                      <a:pt x="46" y="4"/>
                    </a:lnTo>
                    <a:lnTo>
                      <a:pt x="46" y="4"/>
                    </a:lnTo>
                    <a:lnTo>
                      <a:pt x="46" y="6"/>
                    </a:lnTo>
                    <a:lnTo>
                      <a:pt x="46" y="7"/>
                    </a:lnTo>
                    <a:lnTo>
                      <a:pt x="46" y="9"/>
                    </a:lnTo>
                    <a:lnTo>
                      <a:pt x="48" y="9"/>
                    </a:lnTo>
                    <a:lnTo>
                      <a:pt x="48" y="9"/>
                    </a:lnTo>
                    <a:lnTo>
                      <a:pt x="48" y="9"/>
                    </a:lnTo>
                    <a:lnTo>
                      <a:pt x="50" y="9"/>
                    </a:lnTo>
                    <a:lnTo>
                      <a:pt x="50" y="9"/>
                    </a:lnTo>
                    <a:lnTo>
                      <a:pt x="52" y="9"/>
                    </a:lnTo>
                    <a:lnTo>
                      <a:pt x="52" y="11"/>
                    </a:lnTo>
                    <a:lnTo>
                      <a:pt x="52" y="11"/>
                    </a:lnTo>
                    <a:lnTo>
                      <a:pt x="50" y="13"/>
                    </a:lnTo>
                    <a:lnTo>
                      <a:pt x="50" y="15"/>
                    </a:lnTo>
                    <a:lnTo>
                      <a:pt x="48" y="15"/>
                    </a:lnTo>
                    <a:lnTo>
                      <a:pt x="48" y="17"/>
                    </a:lnTo>
                    <a:lnTo>
                      <a:pt x="46" y="17"/>
                    </a:lnTo>
                    <a:lnTo>
                      <a:pt x="46" y="17"/>
                    </a:lnTo>
                    <a:lnTo>
                      <a:pt x="46" y="17"/>
                    </a:lnTo>
                    <a:lnTo>
                      <a:pt x="44" y="17"/>
                    </a:lnTo>
                    <a:lnTo>
                      <a:pt x="44" y="17"/>
                    </a:lnTo>
                    <a:lnTo>
                      <a:pt x="44" y="19"/>
                    </a:lnTo>
                    <a:lnTo>
                      <a:pt x="44" y="19"/>
                    </a:lnTo>
                    <a:lnTo>
                      <a:pt x="42" y="21"/>
                    </a:lnTo>
                    <a:lnTo>
                      <a:pt x="42" y="21"/>
                    </a:lnTo>
                    <a:lnTo>
                      <a:pt x="42" y="21"/>
                    </a:lnTo>
                    <a:lnTo>
                      <a:pt x="40" y="21"/>
                    </a:lnTo>
                    <a:lnTo>
                      <a:pt x="40" y="21"/>
                    </a:lnTo>
                    <a:lnTo>
                      <a:pt x="40" y="23"/>
                    </a:lnTo>
                    <a:lnTo>
                      <a:pt x="42" y="23"/>
                    </a:lnTo>
                    <a:lnTo>
                      <a:pt x="42" y="25"/>
                    </a:lnTo>
                    <a:lnTo>
                      <a:pt x="42" y="27"/>
                    </a:lnTo>
                    <a:lnTo>
                      <a:pt x="42" y="31"/>
                    </a:lnTo>
                    <a:lnTo>
                      <a:pt x="42" y="35"/>
                    </a:lnTo>
                    <a:lnTo>
                      <a:pt x="42" y="35"/>
                    </a:lnTo>
                    <a:lnTo>
                      <a:pt x="42" y="37"/>
                    </a:lnTo>
                    <a:lnTo>
                      <a:pt x="42" y="37"/>
                    </a:lnTo>
                    <a:lnTo>
                      <a:pt x="40" y="37"/>
                    </a:lnTo>
                    <a:lnTo>
                      <a:pt x="40" y="37"/>
                    </a:lnTo>
                    <a:lnTo>
                      <a:pt x="38" y="37"/>
                    </a:lnTo>
                    <a:lnTo>
                      <a:pt x="38" y="37"/>
                    </a:lnTo>
                    <a:lnTo>
                      <a:pt x="38" y="39"/>
                    </a:lnTo>
                    <a:lnTo>
                      <a:pt x="40" y="39"/>
                    </a:lnTo>
                    <a:lnTo>
                      <a:pt x="40" y="39"/>
                    </a:lnTo>
                    <a:lnTo>
                      <a:pt x="40" y="39"/>
                    </a:lnTo>
                    <a:lnTo>
                      <a:pt x="40" y="40"/>
                    </a:lnTo>
                    <a:lnTo>
                      <a:pt x="42" y="40"/>
                    </a:lnTo>
                    <a:lnTo>
                      <a:pt x="40" y="46"/>
                    </a:lnTo>
                    <a:lnTo>
                      <a:pt x="38" y="46"/>
                    </a:lnTo>
                    <a:lnTo>
                      <a:pt x="38" y="48"/>
                    </a:lnTo>
                    <a:lnTo>
                      <a:pt x="37" y="48"/>
                    </a:lnTo>
                    <a:lnTo>
                      <a:pt x="37" y="48"/>
                    </a:lnTo>
                    <a:lnTo>
                      <a:pt x="35" y="46"/>
                    </a:lnTo>
                    <a:lnTo>
                      <a:pt x="35" y="48"/>
                    </a:lnTo>
                    <a:lnTo>
                      <a:pt x="35" y="48"/>
                    </a:lnTo>
                    <a:lnTo>
                      <a:pt x="33" y="48"/>
                    </a:lnTo>
                    <a:lnTo>
                      <a:pt x="31" y="48"/>
                    </a:lnTo>
                    <a:lnTo>
                      <a:pt x="31" y="48"/>
                    </a:lnTo>
                    <a:lnTo>
                      <a:pt x="31" y="48"/>
                    </a:lnTo>
                    <a:lnTo>
                      <a:pt x="33" y="50"/>
                    </a:lnTo>
                    <a:lnTo>
                      <a:pt x="35" y="52"/>
                    </a:lnTo>
                    <a:lnTo>
                      <a:pt x="35" y="54"/>
                    </a:lnTo>
                    <a:lnTo>
                      <a:pt x="35" y="56"/>
                    </a:lnTo>
                    <a:lnTo>
                      <a:pt x="37" y="58"/>
                    </a:lnTo>
                    <a:lnTo>
                      <a:pt x="37" y="58"/>
                    </a:lnTo>
                    <a:lnTo>
                      <a:pt x="38" y="58"/>
                    </a:lnTo>
                    <a:lnTo>
                      <a:pt x="38" y="58"/>
                    </a:lnTo>
                    <a:lnTo>
                      <a:pt x="38" y="58"/>
                    </a:lnTo>
                    <a:lnTo>
                      <a:pt x="40" y="58"/>
                    </a:lnTo>
                    <a:lnTo>
                      <a:pt x="40" y="58"/>
                    </a:lnTo>
                    <a:lnTo>
                      <a:pt x="40" y="60"/>
                    </a:lnTo>
                    <a:lnTo>
                      <a:pt x="38" y="62"/>
                    </a:lnTo>
                    <a:lnTo>
                      <a:pt x="38" y="64"/>
                    </a:lnTo>
                    <a:lnTo>
                      <a:pt x="37" y="64"/>
                    </a:lnTo>
                    <a:lnTo>
                      <a:pt x="37" y="64"/>
                    </a:lnTo>
                    <a:lnTo>
                      <a:pt x="35" y="66"/>
                    </a:lnTo>
                    <a:lnTo>
                      <a:pt x="35" y="66"/>
                    </a:lnTo>
                    <a:lnTo>
                      <a:pt x="35" y="70"/>
                    </a:lnTo>
                    <a:lnTo>
                      <a:pt x="35" y="72"/>
                    </a:lnTo>
                    <a:lnTo>
                      <a:pt x="35" y="72"/>
                    </a:lnTo>
                    <a:lnTo>
                      <a:pt x="37" y="73"/>
                    </a:lnTo>
                    <a:lnTo>
                      <a:pt x="37" y="73"/>
                    </a:lnTo>
                    <a:lnTo>
                      <a:pt x="37" y="73"/>
                    </a:lnTo>
                    <a:lnTo>
                      <a:pt x="37" y="73"/>
                    </a:lnTo>
                    <a:lnTo>
                      <a:pt x="38" y="75"/>
                    </a:lnTo>
                    <a:lnTo>
                      <a:pt x="38" y="75"/>
                    </a:lnTo>
                    <a:lnTo>
                      <a:pt x="38" y="75"/>
                    </a:lnTo>
                    <a:lnTo>
                      <a:pt x="40" y="75"/>
                    </a:lnTo>
                    <a:lnTo>
                      <a:pt x="40" y="75"/>
                    </a:lnTo>
                    <a:lnTo>
                      <a:pt x="40" y="75"/>
                    </a:lnTo>
                    <a:lnTo>
                      <a:pt x="40" y="75"/>
                    </a:lnTo>
                    <a:lnTo>
                      <a:pt x="40" y="75"/>
                    </a:lnTo>
                    <a:lnTo>
                      <a:pt x="38" y="77"/>
                    </a:lnTo>
                    <a:lnTo>
                      <a:pt x="37" y="79"/>
                    </a:lnTo>
                    <a:lnTo>
                      <a:pt x="37" y="79"/>
                    </a:lnTo>
                    <a:lnTo>
                      <a:pt x="35" y="79"/>
                    </a:lnTo>
                    <a:lnTo>
                      <a:pt x="35" y="79"/>
                    </a:lnTo>
                    <a:lnTo>
                      <a:pt x="35" y="79"/>
                    </a:lnTo>
                    <a:lnTo>
                      <a:pt x="35" y="81"/>
                    </a:lnTo>
                    <a:lnTo>
                      <a:pt x="35" y="81"/>
                    </a:lnTo>
                    <a:lnTo>
                      <a:pt x="33" y="83"/>
                    </a:lnTo>
                    <a:lnTo>
                      <a:pt x="33" y="83"/>
                    </a:lnTo>
                    <a:lnTo>
                      <a:pt x="33" y="85"/>
                    </a:lnTo>
                    <a:lnTo>
                      <a:pt x="31" y="87"/>
                    </a:lnTo>
                    <a:lnTo>
                      <a:pt x="31" y="87"/>
                    </a:lnTo>
                    <a:lnTo>
                      <a:pt x="31" y="87"/>
                    </a:lnTo>
                    <a:lnTo>
                      <a:pt x="31" y="87"/>
                    </a:lnTo>
                    <a:lnTo>
                      <a:pt x="33" y="89"/>
                    </a:lnTo>
                    <a:lnTo>
                      <a:pt x="33" y="89"/>
                    </a:lnTo>
                    <a:lnTo>
                      <a:pt x="33" y="89"/>
                    </a:lnTo>
                    <a:lnTo>
                      <a:pt x="33" y="91"/>
                    </a:lnTo>
                    <a:lnTo>
                      <a:pt x="33" y="93"/>
                    </a:lnTo>
                    <a:lnTo>
                      <a:pt x="33" y="93"/>
                    </a:lnTo>
                    <a:lnTo>
                      <a:pt x="33" y="95"/>
                    </a:lnTo>
                    <a:lnTo>
                      <a:pt x="33" y="95"/>
                    </a:lnTo>
                    <a:lnTo>
                      <a:pt x="31" y="95"/>
                    </a:lnTo>
                    <a:lnTo>
                      <a:pt x="31" y="95"/>
                    </a:lnTo>
                    <a:lnTo>
                      <a:pt x="29" y="95"/>
                    </a:lnTo>
                    <a:lnTo>
                      <a:pt x="27" y="97"/>
                    </a:lnTo>
                    <a:lnTo>
                      <a:pt x="25" y="97"/>
                    </a:lnTo>
                    <a:lnTo>
                      <a:pt x="23" y="97"/>
                    </a:lnTo>
                    <a:lnTo>
                      <a:pt x="23" y="97"/>
                    </a:lnTo>
                    <a:lnTo>
                      <a:pt x="23" y="97"/>
                    </a:lnTo>
                    <a:lnTo>
                      <a:pt x="23" y="97"/>
                    </a:lnTo>
                    <a:lnTo>
                      <a:pt x="21" y="97"/>
                    </a:lnTo>
                    <a:lnTo>
                      <a:pt x="21" y="95"/>
                    </a:lnTo>
                    <a:lnTo>
                      <a:pt x="17" y="95"/>
                    </a:lnTo>
                    <a:lnTo>
                      <a:pt x="17" y="95"/>
                    </a:lnTo>
                    <a:lnTo>
                      <a:pt x="17" y="95"/>
                    </a:lnTo>
                    <a:lnTo>
                      <a:pt x="15" y="95"/>
                    </a:lnTo>
                    <a:lnTo>
                      <a:pt x="13" y="95"/>
                    </a:lnTo>
                    <a:lnTo>
                      <a:pt x="9" y="97"/>
                    </a:lnTo>
                    <a:lnTo>
                      <a:pt x="9" y="97"/>
                    </a:lnTo>
                    <a:lnTo>
                      <a:pt x="7" y="97"/>
                    </a:lnTo>
                    <a:lnTo>
                      <a:pt x="7" y="97"/>
                    </a:lnTo>
                    <a:lnTo>
                      <a:pt x="7" y="95"/>
                    </a:lnTo>
                    <a:lnTo>
                      <a:pt x="9" y="95"/>
                    </a:lnTo>
                    <a:lnTo>
                      <a:pt x="9" y="95"/>
                    </a:lnTo>
                    <a:lnTo>
                      <a:pt x="9" y="93"/>
                    </a:lnTo>
                    <a:lnTo>
                      <a:pt x="9" y="91"/>
                    </a:lnTo>
                    <a:lnTo>
                      <a:pt x="11" y="89"/>
                    </a:lnTo>
                    <a:lnTo>
                      <a:pt x="11" y="87"/>
                    </a:lnTo>
                    <a:lnTo>
                      <a:pt x="11" y="83"/>
                    </a:lnTo>
                    <a:lnTo>
                      <a:pt x="11" y="83"/>
                    </a:lnTo>
                    <a:lnTo>
                      <a:pt x="11" y="81"/>
                    </a:lnTo>
                    <a:lnTo>
                      <a:pt x="11" y="81"/>
                    </a:lnTo>
                    <a:lnTo>
                      <a:pt x="11" y="79"/>
                    </a:lnTo>
                    <a:lnTo>
                      <a:pt x="11" y="79"/>
                    </a:lnTo>
                    <a:lnTo>
                      <a:pt x="9" y="79"/>
                    </a:lnTo>
                    <a:lnTo>
                      <a:pt x="11" y="77"/>
                    </a:lnTo>
                    <a:lnTo>
                      <a:pt x="11" y="77"/>
                    </a:lnTo>
                    <a:lnTo>
                      <a:pt x="11" y="75"/>
                    </a:lnTo>
                    <a:lnTo>
                      <a:pt x="11" y="75"/>
                    </a:lnTo>
                    <a:lnTo>
                      <a:pt x="11" y="75"/>
                    </a:lnTo>
                    <a:lnTo>
                      <a:pt x="11" y="73"/>
                    </a:lnTo>
                    <a:lnTo>
                      <a:pt x="11" y="73"/>
                    </a:lnTo>
                    <a:lnTo>
                      <a:pt x="11" y="72"/>
                    </a:lnTo>
                    <a:lnTo>
                      <a:pt x="11" y="72"/>
                    </a:lnTo>
                    <a:lnTo>
                      <a:pt x="11" y="72"/>
                    </a:lnTo>
                    <a:lnTo>
                      <a:pt x="11" y="72"/>
                    </a:lnTo>
                    <a:lnTo>
                      <a:pt x="13" y="72"/>
                    </a:lnTo>
                    <a:lnTo>
                      <a:pt x="11" y="70"/>
                    </a:lnTo>
                    <a:lnTo>
                      <a:pt x="9" y="70"/>
                    </a:lnTo>
                    <a:lnTo>
                      <a:pt x="9" y="70"/>
                    </a:lnTo>
                    <a:lnTo>
                      <a:pt x="7" y="70"/>
                    </a:lnTo>
                    <a:lnTo>
                      <a:pt x="5" y="70"/>
                    </a:lnTo>
                    <a:lnTo>
                      <a:pt x="5" y="70"/>
                    </a:lnTo>
                    <a:lnTo>
                      <a:pt x="4" y="72"/>
                    </a:lnTo>
                    <a:lnTo>
                      <a:pt x="4" y="70"/>
                    </a:lnTo>
                    <a:lnTo>
                      <a:pt x="4" y="70"/>
                    </a:lnTo>
                    <a:lnTo>
                      <a:pt x="4" y="70"/>
                    </a:lnTo>
                    <a:lnTo>
                      <a:pt x="4" y="68"/>
                    </a:lnTo>
                    <a:lnTo>
                      <a:pt x="4" y="68"/>
                    </a:lnTo>
                    <a:lnTo>
                      <a:pt x="4" y="68"/>
                    </a:lnTo>
                    <a:lnTo>
                      <a:pt x="4" y="66"/>
                    </a:lnTo>
                    <a:lnTo>
                      <a:pt x="4" y="66"/>
                    </a:lnTo>
                    <a:lnTo>
                      <a:pt x="4" y="66"/>
                    </a:lnTo>
                    <a:lnTo>
                      <a:pt x="5" y="66"/>
                    </a:lnTo>
                    <a:lnTo>
                      <a:pt x="5" y="68"/>
                    </a:lnTo>
                    <a:lnTo>
                      <a:pt x="7" y="66"/>
                    </a:lnTo>
                    <a:lnTo>
                      <a:pt x="7" y="66"/>
                    </a:lnTo>
                    <a:lnTo>
                      <a:pt x="7" y="64"/>
                    </a:lnTo>
                    <a:lnTo>
                      <a:pt x="9" y="64"/>
                    </a:lnTo>
                    <a:lnTo>
                      <a:pt x="9" y="64"/>
                    </a:lnTo>
                    <a:lnTo>
                      <a:pt x="9" y="64"/>
                    </a:lnTo>
                    <a:lnTo>
                      <a:pt x="7" y="64"/>
                    </a:lnTo>
                    <a:lnTo>
                      <a:pt x="7" y="62"/>
                    </a:lnTo>
                    <a:lnTo>
                      <a:pt x="7" y="62"/>
                    </a:lnTo>
                    <a:lnTo>
                      <a:pt x="7" y="62"/>
                    </a:lnTo>
                    <a:lnTo>
                      <a:pt x="5" y="62"/>
                    </a:lnTo>
                    <a:lnTo>
                      <a:pt x="5" y="64"/>
                    </a:lnTo>
                    <a:lnTo>
                      <a:pt x="5" y="64"/>
                    </a:lnTo>
                    <a:lnTo>
                      <a:pt x="5" y="64"/>
                    </a:lnTo>
                    <a:lnTo>
                      <a:pt x="5" y="64"/>
                    </a:lnTo>
                    <a:lnTo>
                      <a:pt x="5" y="66"/>
                    </a:lnTo>
                    <a:lnTo>
                      <a:pt x="4" y="66"/>
                    </a:lnTo>
                    <a:lnTo>
                      <a:pt x="2" y="66"/>
                    </a:lnTo>
                    <a:lnTo>
                      <a:pt x="0" y="66"/>
                    </a:lnTo>
                    <a:lnTo>
                      <a:pt x="0" y="66"/>
                    </a:lnTo>
                    <a:lnTo>
                      <a:pt x="0" y="64"/>
                    </a:lnTo>
                    <a:lnTo>
                      <a:pt x="0" y="64"/>
                    </a:lnTo>
                    <a:lnTo>
                      <a:pt x="0" y="62"/>
                    </a:lnTo>
                    <a:lnTo>
                      <a:pt x="0" y="62"/>
                    </a:lnTo>
                    <a:lnTo>
                      <a:pt x="2" y="62"/>
                    </a:lnTo>
                    <a:lnTo>
                      <a:pt x="0" y="60"/>
                    </a:lnTo>
                    <a:lnTo>
                      <a:pt x="0" y="60"/>
                    </a:lnTo>
                    <a:lnTo>
                      <a:pt x="0" y="58"/>
                    </a:lnTo>
                    <a:lnTo>
                      <a:pt x="2" y="58"/>
                    </a:lnTo>
                    <a:lnTo>
                      <a:pt x="2" y="56"/>
                    </a:lnTo>
                    <a:lnTo>
                      <a:pt x="2" y="56"/>
                    </a:lnTo>
                    <a:lnTo>
                      <a:pt x="2" y="54"/>
                    </a:lnTo>
                    <a:lnTo>
                      <a:pt x="2" y="54"/>
                    </a:lnTo>
                    <a:lnTo>
                      <a:pt x="2" y="54"/>
                    </a:lnTo>
                    <a:lnTo>
                      <a:pt x="4" y="52"/>
                    </a:lnTo>
                    <a:lnTo>
                      <a:pt x="4" y="52"/>
                    </a:lnTo>
                    <a:lnTo>
                      <a:pt x="5" y="50"/>
                    </a:lnTo>
                    <a:lnTo>
                      <a:pt x="5" y="48"/>
                    </a:lnTo>
                    <a:lnTo>
                      <a:pt x="5" y="48"/>
                    </a:lnTo>
                    <a:lnTo>
                      <a:pt x="7" y="46"/>
                    </a:lnTo>
                    <a:lnTo>
                      <a:pt x="7" y="44"/>
                    </a:lnTo>
                    <a:lnTo>
                      <a:pt x="7" y="44"/>
                    </a:lnTo>
                    <a:lnTo>
                      <a:pt x="9" y="42"/>
                    </a:lnTo>
                    <a:lnTo>
                      <a:pt x="9" y="40"/>
                    </a:lnTo>
                    <a:lnTo>
                      <a:pt x="9" y="40"/>
                    </a:lnTo>
                    <a:lnTo>
                      <a:pt x="9" y="39"/>
                    </a:lnTo>
                    <a:lnTo>
                      <a:pt x="9" y="39"/>
                    </a:lnTo>
                    <a:lnTo>
                      <a:pt x="9" y="37"/>
                    </a:lnTo>
                    <a:lnTo>
                      <a:pt x="9" y="35"/>
                    </a:lnTo>
                    <a:lnTo>
                      <a:pt x="9" y="35"/>
                    </a:lnTo>
                    <a:lnTo>
                      <a:pt x="11" y="33"/>
                    </a:lnTo>
                    <a:lnTo>
                      <a:pt x="11" y="31"/>
                    </a:lnTo>
                    <a:lnTo>
                      <a:pt x="11" y="31"/>
                    </a:lnTo>
                    <a:lnTo>
                      <a:pt x="11" y="31"/>
                    </a:lnTo>
                    <a:lnTo>
                      <a:pt x="11" y="31"/>
                    </a:lnTo>
                    <a:lnTo>
                      <a:pt x="11" y="29"/>
                    </a:lnTo>
                    <a:lnTo>
                      <a:pt x="11" y="29"/>
                    </a:lnTo>
                    <a:lnTo>
                      <a:pt x="13" y="29"/>
                    </a:lnTo>
                    <a:lnTo>
                      <a:pt x="13" y="27"/>
                    </a:lnTo>
                    <a:lnTo>
                      <a:pt x="11" y="27"/>
                    </a:lnTo>
                    <a:lnTo>
                      <a:pt x="11" y="29"/>
                    </a:lnTo>
                    <a:lnTo>
                      <a:pt x="11" y="27"/>
                    </a:lnTo>
                    <a:lnTo>
                      <a:pt x="11" y="27"/>
                    </a:lnTo>
                    <a:lnTo>
                      <a:pt x="11" y="25"/>
                    </a:lnTo>
                    <a:lnTo>
                      <a:pt x="13" y="25"/>
                    </a:lnTo>
                    <a:lnTo>
                      <a:pt x="13" y="23"/>
                    </a:lnTo>
                    <a:lnTo>
                      <a:pt x="13" y="21"/>
                    </a:lnTo>
                    <a:lnTo>
                      <a:pt x="13" y="21"/>
                    </a:lnTo>
                    <a:lnTo>
                      <a:pt x="13" y="21"/>
                    </a:lnTo>
                    <a:lnTo>
                      <a:pt x="11" y="17"/>
                    </a:lnTo>
                    <a:lnTo>
                      <a:pt x="11" y="13"/>
                    </a:lnTo>
                    <a:lnTo>
                      <a:pt x="11" y="13"/>
                    </a:lnTo>
                    <a:lnTo>
                      <a:pt x="11" y="13"/>
                    </a:lnTo>
                    <a:lnTo>
                      <a:pt x="11" y="11"/>
                    </a:lnTo>
                    <a:lnTo>
                      <a:pt x="9" y="9"/>
                    </a:lnTo>
                    <a:lnTo>
                      <a:pt x="9" y="7"/>
                    </a:lnTo>
                    <a:lnTo>
                      <a:pt x="9" y="7"/>
                    </a:lnTo>
                    <a:lnTo>
                      <a:pt x="9" y="6"/>
                    </a:lnTo>
                    <a:lnTo>
                      <a:pt x="9" y="6"/>
                    </a:lnTo>
                    <a:lnTo>
                      <a:pt x="9" y="6"/>
                    </a:lnTo>
                    <a:lnTo>
                      <a:pt x="11" y="4"/>
                    </a:lnTo>
                    <a:lnTo>
                      <a:pt x="11" y="4"/>
                    </a:lnTo>
                    <a:lnTo>
                      <a:pt x="11" y="4"/>
                    </a:lnTo>
                    <a:lnTo>
                      <a:pt x="11" y="4"/>
                    </a:lnTo>
                    <a:lnTo>
                      <a:pt x="13" y="2"/>
                    </a:lnTo>
                    <a:lnTo>
                      <a:pt x="13" y="2"/>
                    </a:lnTo>
                    <a:lnTo>
                      <a:pt x="15" y="2"/>
                    </a:lnTo>
                    <a:lnTo>
                      <a:pt x="15" y="2"/>
                    </a:lnTo>
                    <a:lnTo>
                      <a:pt x="17" y="2"/>
                    </a:lnTo>
                    <a:lnTo>
                      <a:pt x="19" y="2"/>
                    </a:lnTo>
                    <a:lnTo>
                      <a:pt x="19" y="0"/>
                    </a:lnTo>
                    <a:lnTo>
                      <a:pt x="21" y="0"/>
                    </a:lnTo>
                    <a:lnTo>
                      <a:pt x="23" y="2"/>
                    </a:lnTo>
                    <a:lnTo>
                      <a:pt x="23" y="2"/>
                    </a:lnTo>
                    <a:lnTo>
                      <a:pt x="21" y="4"/>
                    </a:lnTo>
                    <a:lnTo>
                      <a:pt x="21" y="4"/>
                    </a:lnTo>
                    <a:lnTo>
                      <a:pt x="21" y="4"/>
                    </a:lnTo>
                    <a:lnTo>
                      <a:pt x="19" y="4"/>
                    </a:lnTo>
                    <a:lnTo>
                      <a:pt x="19" y="6"/>
                    </a:lnTo>
                    <a:lnTo>
                      <a:pt x="21" y="6"/>
                    </a:lnTo>
                    <a:lnTo>
                      <a:pt x="21" y="6"/>
                    </a:lnTo>
                    <a:lnTo>
                      <a:pt x="21" y="6"/>
                    </a:lnTo>
                    <a:lnTo>
                      <a:pt x="21"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622" name="Poland"/>
            <p:cNvSpPr>
              <a:spLocks/>
            </p:cNvSpPr>
            <p:nvPr/>
          </p:nvSpPr>
          <p:spPr bwMode="auto">
            <a:xfrm>
              <a:off x="6061840" y="2301571"/>
              <a:ext cx="320883" cy="251557"/>
            </a:xfrm>
            <a:custGeom>
              <a:avLst/>
              <a:gdLst>
                <a:gd name="T0" fmla="*/ 76 w 162"/>
                <a:gd name="T1" fmla="*/ 4 h 127"/>
                <a:gd name="T2" fmla="*/ 72 w 162"/>
                <a:gd name="T3" fmla="*/ 4 h 127"/>
                <a:gd name="T4" fmla="*/ 76 w 162"/>
                <a:gd name="T5" fmla="*/ 10 h 127"/>
                <a:gd name="T6" fmla="*/ 86 w 162"/>
                <a:gd name="T7" fmla="*/ 10 h 127"/>
                <a:gd name="T8" fmla="*/ 86 w 162"/>
                <a:gd name="T9" fmla="*/ 10 h 127"/>
                <a:gd name="T10" fmla="*/ 90 w 162"/>
                <a:gd name="T11" fmla="*/ 12 h 127"/>
                <a:gd name="T12" fmla="*/ 99 w 162"/>
                <a:gd name="T13" fmla="*/ 10 h 127"/>
                <a:gd name="T14" fmla="*/ 113 w 162"/>
                <a:gd name="T15" fmla="*/ 12 h 127"/>
                <a:gd name="T16" fmla="*/ 123 w 162"/>
                <a:gd name="T17" fmla="*/ 12 h 127"/>
                <a:gd name="T18" fmla="*/ 134 w 162"/>
                <a:gd name="T19" fmla="*/ 12 h 127"/>
                <a:gd name="T20" fmla="*/ 146 w 162"/>
                <a:gd name="T21" fmla="*/ 12 h 127"/>
                <a:gd name="T22" fmla="*/ 152 w 162"/>
                <a:gd name="T23" fmla="*/ 22 h 127"/>
                <a:gd name="T24" fmla="*/ 156 w 162"/>
                <a:gd name="T25" fmla="*/ 33 h 127"/>
                <a:gd name="T26" fmla="*/ 160 w 162"/>
                <a:gd name="T27" fmla="*/ 47 h 127"/>
                <a:gd name="T28" fmla="*/ 150 w 162"/>
                <a:gd name="T29" fmla="*/ 51 h 127"/>
                <a:gd name="T30" fmla="*/ 154 w 162"/>
                <a:gd name="T31" fmla="*/ 61 h 127"/>
                <a:gd name="T32" fmla="*/ 152 w 162"/>
                <a:gd name="T33" fmla="*/ 72 h 127"/>
                <a:gd name="T34" fmla="*/ 156 w 162"/>
                <a:gd name="T35" fmla="*/ 80 h 127"/>
                <a:gd name="T36" fmla="*/ 162 w 162"/>
                <a:gd name="T37" fmla="*/ 88 h 127"/>
                <a:gd name="T38" fmla="*/ 162 w 162"/>
                <a:gd name="T39" fmla="*/ 94 h 127"/>
                <a:gd name="T40" fmla="*/ 154 w 162"/>
                <a:gd name="T41" fmla="*/ 98 h 127"/>
                <a:gd name="T42" fmla="*/ 146 w 162"/>
                <a:gd name="T43" fmla="*/ 105 h 127"/>
                <a:gd name="T44" fmla="*/ 140 w 162"/>
                <a:gd name="T45" fmla="*/ 117 h 127"/>
                <a:gd name="T46" fmla="*/ 142 w 162"/>
                <a:gd name="T47" fmla="*/ 123 h 127"/>
                <a:gd name="T48" fmla="*/ 132 w 162"/>
                <a:gd name="T49" fmla="*/ 123 h 127"/>
                <a:gd name="T50" fmla="*/ 121 w 162"/>
                <a:gd name="T51" fmla="*/ 117 h 127"/>
                <a:gd name="T52" fmla="*/ 109 w 162"/>
                <a:gd name="T53" fmla="*/ 119 h 127"/>
                <a:gd name="T54" fmla="*/ 98 w 162"/>
                <a:gd name="T55" fmla="*/ 119 h 127"/>
                <a:gd name="T56" fmla="*/ 94 w 162"/>
                <a:gd name="T57" fmla="*/ 121 h 127"/>
                <a:gd name="T58" fmla="*/ 90 w 162"/>
                <a:gd name="T59" fmla="*/ 117 h 127"/>
                <a:gd name="T60" fmla="*/ 84 w 162"/>
                <a:gd name="T61" fmla="*/ 115 h 127"/>
                <a:gd name="T62" fmla="*/ 76 w 162"/>
                <a:gd name="T63" fmla="*/ 115 h 127"/>
                <a:gd name="T64" fmla="*/ 72 w 162"/>
                <a:gd name="T65" fmla="*/ 107 h 127"/>
                <a:gd name="T66" fmla="*/ 61 w 162"/>
                <a:gd name="T67" fmla="*/ 105 h 127"/>
                <a:gd name="T68" fmla="*/ 59 w 162"/>
                <a:gd name="T69" fmla="*/ 98 h 127"/>
                <a:gd name="T70" fmla="*/ 51 w 162"/>
                <a:gd name="T71" fmla="*/ 98 h 127"/>
                <a:gd name="T72" fmla="*/ 47 w 162"/>
                <a:gd name="T73" fmla="*/ 98 h 127"/>
                <a:gd name="T74" fmla="*/ 43 w 162"/>
                <a:gd name="T75" fmla="*/ 103 h 127"/>
                <a:gd name="T76" fmla="*/ 37 w 162"/>
                <a:gd name="T77" fmla="*/ 98 h 127"/>
                <a:gd name="T78" fmla="*/ 39 w 162"/>
                <a:gd name="T79" fmla="*/ 94 h 127"/>
                <a:gd name="T80" fmla="*/ 30 w 162"/>
                <a:gd name="T81" fmla="*/ 90 h 127"/>
                <a:gd name="T82" fmla="*/ 20 w 162"/>
                <a:gd name="T83" fmla="*/ 88 h 127"/>
                <a:gd name="T84" fmla="*/ 16 w 162"/>
                <a:gd name="T85" fmla="*/ 86 h 127"/>
                <a:gd name="T86" fmla="*/ 16 w 162"/>
                <a:gd name="T87" fmla="*/ 82 h 127"/>
                <a:gd name="T88" fmla="*/ 10 w 162"/>
                <a:gd name="T89" fmla="*/ 72 h 127"/>
                <a:gd name="T90" fmla="*/ 12 w 162"/>
                <a:gd name="T91" fmla="*/ 61 h 127"/>
                <a:gd name="T92" fmla="*/ 10 w 162"/>
                <a:gd name="T93" fmla="*/ 53 h 127"/>
                <a:gd name="T94" fmla="*/ 4 w 162"/>
                <a:gd name="T95" fmla="*/ 47 h 127"/>
                <a:gd name="T96" fmla="*/ 4 w 162"/>
                <a:gd name="T97" fmla="*/ 41 h 127"/>
                <a:gd name="T98" fmla="*/ 4 w 162"/>
                <a:gd name="T99" fmla="*/ 26 h 127"/>
                <a:gd name="T100" fmla="*/ 6 w 162"/>
                <a:gd name="T101" fmla="*/ 22 h 127"/>
                <a:gd name="T102" fmla="*/ 6 w 162"/>
                <a:gd name="T103" fmla="*/ 20 h 127"/>
                <a:gd name="T104" fmla="*/ 18 w 162"/>
                <a:gd name="T105" fmla="*/ 16 h 127"/>
                <a:gd name="T106" fmla="*/ 28 w 162"/>
                <a:gd name="T107" fmla="*/ 14 h 127"/>
                <a:gd name="T108" fmla="*/ 37 w 162"/>
                <a:gd name="T109" fmla="*/ 12 h 127"/>
                <a:gd name="T110" fmla="*/ 41 w 162"/>
                <a:gd name="T111" fmla="*/ 6 h 127"/>
                <a:gd name="T112" fmla="*/ 49 w 162"/>
                <a:gd name="T113" fmla="*/ 4 h 127"/>
                <a:gd name="T114" fmla="*/ 59 w 162"/>
                <a:gd name="T115" fmla="*/ 2 h 127"/>
                <a:gd name="T116" fmla="*/ 70 w 162"/>
                <a:gd name="T1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27">
                  <a:moveTo>
                    <a:pt x="72" y="2"/>
                  </a:moveTo>
                  <a:lnTo>
                    <a:pt x="74" y="4"/>
                  </a:lnTo>
                  <a:lnTo>
                    <a:pt x="76" y="4"/>
                  </a:lnTo>
                  <a:lnTo>
                    <a:pt x="76" y="6"/>
                  </a:lnTo>
                  <a:lnTo>
                    <a:pt x="76" y="4"/>
                  </a:lnTo>
                  <a:lnTo>
                    <a:pt x="74" y="4"/>
                  </a:lnTo>
                  <a:lnTo>
                    <a:pt x="72" y="2"/>
                  </a:lnTo>
                  <a:lnTo>
                    <a:pt x="70" y="2"/>
                  </a:lnTo>
                  <a:lnTo>
                    <a:pt x="70" y="4"/>
                  </a:lnTo>
                  <a:lnTo>
                    <a:pt x="72" y="4"/>
                  </a:lnTo>
                  <a:lnTo>
                    <a:pt x="72" y="6"/>
                  </a:lnTo>
                  <a:lnTo>
                    <a:pt x="72" y="8"/>
                  </a:lnTo>
                  <a:lnTo>
                    <a:pt x="72" y="10"/>
                  </a:lnTo>
                  <a:lnTo>
                    <a:pt x="74" y="10"/>
                  </a:lnTo>
                  <a:lnTo>
                    <a:pt x="76" y="10"/>
                  </a:lnTo>
                  <a:lnTo>
                    <a:pt x="76" y="12"/>
                  </a:lnTo>
                  <a:lnTo>
                    <a:pt x="78" y="12"/>
                  </a:lnTo>
                  <a:lnTo>
                    <a:pt x="80" y="12"/>
                  </a:lnTo>
                  <a:lnTo>
                    <a:pt x="82" y="12"/>
                  </a:lnTo>
                  <a:lnTo>
                    <a:pt x="86" y="10"/>
                  </a:lnTo>
                  <a:lnTo>
                    <a:pt x="88" y="10"/>
                  </a:lnTo>
                  <a:lnTo>
                    <a:pt x="90" y="8"/>
                  </a:lnTo>
                  <a:lnTo>
                    <a:pt x="90" y="10"/>
                  </a:lnTo>
                  <a:lnTo>
                    <a:pt x="88" y="10"/>
                  </a:lnTo>
                  <a:lnTo>
                    <a:pt x="86" y="10"/>
                  </a:lnTo>
                  <a:lnTo>
                    <a:pt x="86" y="12"/>
                  </a:lnTo>
                  <a:lnTo>
                    <a:pt x="84" y="12"/>
                  </a:lnTo>
                  <a:lnTo>
                    <a:pt x="86" y="14"/>
                  </a:lnTo>
                  <a:lnTo>
                    <a:pt x="88" y="12"/>
                  </a:lnTo>
                  <a:lnTo>
                    <a:pt x="90" y="12"/>
                  </a:lnTo>
                  <a:lnTo>
                    <a:pt x="92" y="10"/>
                  </a:lnTo>
                  <a:lnTo>
                    <a:pt x="94" y="10"/>
                  </a:lnTo>
                  <a:lnTo>
                    <a:pt x="96" y="10"/>
                  </a:lnTo>
                  <a:lnTo>
                    <a:pt x="98" y="10"/>
                  </a:lnTo>
                  <a:lnTo>
                    <a:pt x="99" y="10"/>
                  </a:lnTo>
                  <a:lnTo>
                    <a:pt x="101" y="10"/>
                  </a:lnTo>
                  <a:lnTo>
                    <a:pt x="103" y="10"/>
                  </a:lnTo>
                  <a:lnTo>
                    <a:pt x="107" y="10"/>
                  </a:lnTo>
                  <a:lnTo>
                    <a:pt x="109" y="12"/>
                  </a:lnTo>
                  <a:lnTo>
                    <a:pt x="113" y="12"/>
                  </a:lnTo>
                  <a:lnTo>
                    <a:pt x="115" y="12"/>
                  </a:lnTo>
                  <a:lnTo>
                    <a:pt x="117" y="12"/>
                  </a:lnTo>
                  <a:lnTo>
                    <a:pt x="119" y="12"/>
                  </a:lnTo>
                  <a:lnTo>
                    <a:pt x="121" y="12"/>
                  </a:lnTo>
                  <a:lnTo>
                    <a:pt x="123" y="12"/>
                  </a:lnTo>
                  <a:lnTo>
                    <a:pt x="125" y="12"/>
                  </a:lnTo>
                  <a:lnTo>
                    <a:pt x="127" y="12"/>
                  </a:lnTo>
                  <a:lnTo>
                    <a:pt x="131" y="12"/>
                  </a:lnTo>
                  <a:lnTo>
                    <a:pt x="132" y="12"/>
                  </a:lnTo>
                  <a:lnTo>
                    <a:pt x="134" y="12"/>
                  </a:lnTo>
                  <a:lnTo>
                    <a:pt x="138" y="12"/>
                  </a:lnTo>
                  <a:lnTo>
                    <a:pt x="140" y="10"/>
                  </a:lnTo>
                  <a:lnTo>
                    <a:pt x="142" y="10"/>
                  </a:lnTo>
                  <a:lnTo>
                    <a:pt x="144" y="10"/>
                  </a:lnTo>
                  <a:lnTo>
                    <a:pt x="146" y="12"/>
                  </a:lnTo>
                  <a:lnTo>
                    <a:pt x="150" y="14"/>
                  </a:lnTo>
                  <a:lnTo>
                    <a:pt x="152" y="16"/>
                  </a:lnTo>
                  <a:lnTo>
                    <a:pt x="152" y="18"/>
                  </a:lnTo>
                  <a:lnTo>
                    <a:pt x="152" y="20"/>
                  </a:lnTo>
                  <a:lnTo>
                    <a:pt x="152" y="22"/>
                  </a:lnTo>
                  <a:lnTo>
                    <a:pt x="154" y="26"/>
                  </a:lnTo>
                  <a:lnTo>
                    <a:pt x="154" y="28"/>
                  </a:lnTo>
                  <a:lnTo>
                    <a:pt x="154" y="30"/>
                  </a:lnTo>
                  <a:lnTo>
                    <a:pt x="156" y="32"/>
                  </a:lnTo>
                  <a:lnTo>
                    <a:pt x="156" y="33"/>
                  </a:lnTo>
                  <a:lnTo>
                    <a:pt x="158" y="37"/>
                  </a:lnTo>
                  <a:lnTo>
                    <a:pt x="158" y="41"/>
                  </a:lnTo>
                  <a:lnTo>
                    <a:pt x="158" y="43"/>
                  </a:lnTo>
                  <a:lnTo>
                    <a:pt x="160" y="45"/>
                  </a:lnTo>
                  <a:lnTo>
                    <a:pt x="160" y="47"/>
                  </a:lnTo>
                  <a:lnTo>
                    <a:pt x="158" y="47"/>
                  </a:lnTo>
                  <a:lnTo>
                    <a:pt x="156" y="49"/>
                  </a:lnTo>
                  <a:lnTo>
                    <a:pt x="154" y="49"/>
                  </a:lnTo>
                  <a:lnTo>
                    <a:pt x="152" y="51"/>
                  </a:lnTo>
                  <a:lnTo>
                    <a:pt x="150" y="51"/>
                  </a:lnTo>
                  <a:lnTo>
                    <a:pt x="148" y="55"/>
                  </a:lnTo>
                  <a:lnTo>
                    <a:pt x="146" y="57"/>
                  </a:lnTo>
                  <a:lnTo>
                    <a:pt x="148" y="59"/>
                  </a:lnTo>
                  <a:lnTo>
                    <a:pt x="150" y="59"/>
                  </a:lnTo>
                  <a:lnTo>
                    <a:pt x="154" y="61"/>
                  </a:lnTo>
                  <a:lnTo>
                    <a:pt x="154" y="63"/>
                  </a:lnTo>
                  <a:lnTo>
                    <a:pt x="154" y="65"/>
                  </a:lnTo>
                  <a:lnTo>
                    <a:pt x="152" y="68"/>
                  </a:lnTo>
                  <a:lnTo>
                    <a:pt x="152" y="70"/>
                  </a:lnTo>
                  <a:lnTo>
                    <a:pt x="152" y="72"/>
                  </a:lnTo>
                  <a:lnTo>
                    <a:pt x="154" y="72"/>
                  </a:lnTo>
                  <a:lnTo>
                    <a:pt x="154" y="74"/>
                  </a:lnTo>
                  <a:lnTo>
                    <a:pt x="154" y="76"/>
                  </a:lnTo>
                  <a:lnTo>
                    <a:pt x="154" y="78"/>
                  </a:lnTo>
                  <a:lnTo>
                    <a:pt x="156" y="80"/>
                  </a:lnTo>
                  <a:lnTo>
                    <a:pt x="158" y="82"/>
                  </a:lnTo>
                  <a:lnTo>
                    <a:pt x="158" y="84"/>
                  </a:lnTo>
                  <a:lnTo>
                    <a:pt x="160" y="86"/>
                  </a:lnTo>
                  <a:lnTo>
                    <a:pt x="162" y="86"/>
                  </a:lnTo>
                  <a:lnTo>
                    <a:pt x="162" y="88"/>
                  </a:lnTo>
                  <a:lnTo>
                    <a:pt x="160" y="88"/>
                  </a:lnTo>
                  <a:lnTo>
                    <a:pt x="160" y="90"/>
                  </a:lnTo>
                  <a:lnTo>
                    <a:pt x="162" y="90"/>
                  </a:lnTo>
                  <a:lnTo>
                    <a:pt x="162" y="92"/>
                  </a:lnTo>
                  <a:lnTo>
                    <a:pt x="162" y="94"/>
                  </a:lnTo>
                  <a:lnTo>
                    <a:pt x="160" y="96"/>
                  </a:lnTo>
                  <a:lnTo>
                    <a:pt x="158" y="96"/>
                  </a:lnTo>
                  <a:lnTo>
                    <a:pt x="156" y="96"/>
                  </a:lnTo>
                  <a:lnTo>
                    <a:pt x="156" y="98"/>
                  </a:lnTo>
                  <a:lnTo>
                    <a:pt x="154" y="98"/>
                  </a:lnTo>
                  <a:lnTo>
                    <a:pt x="154" y="100"/>
                  </a:lnTo>
                  <a:lnTo>
                    <a:pt x="152" y="100"/>
                  </a:lnTo>
                  <a:lnTo>
                    <a:pt x="150" y="101"/>
                  </a:lnTo>
                  <a:lnTo>
                    <a:pt x="148" y="103"/>
                  </a:lnTo>
                  <a:lnTo>
                    <a:pt x="146" y="105"/>
                  </a:lnTo>
                  <a:lnTo>
                    <a:pt x="140" y="111"/>
                  </a:lnTo>
                  <a:lnTo>
                    <a:pt x="138" y="113"/>
                  </a:lnTo>
                  <a:lnTo>
                    <a:pt x="138" y="115"/>
                  </a:lnTo>
                  <a:lnTo>
                    <a:pt x="138" y="117"/>
                  </a:lnTo>
                  <a:lnTo>
                    <a:pt x="140" y="117"/>
                  </a:lnTo>
                  <a:lnTo>
                    <a:pt x="140" y="121"/>
                  </a:lnTo>
                  <a:lnTo>
                    <a:pt x="138" y="121"/>
                  </a:lnTo>
                  <a:lnTo>
                    <a:pt x="138" y="123"/>
                  </a:lnTo>
                  <a:lnTo>
                    <a:pt x="140" y="123"/>
                  </a:lnTo>
                  <a:lnTo>
                    <a:pt x="142" y="123"/>
                  </a:lnTo>
                  <a:lnTo>
                    <a:pt x="142" y="125"/>
                  </a:lnTo>
                  <a:lnTo>
                    <a:pt x="142" y="127"/>
                  </a:lnTo>
                  <a:lnTo>
                    <a:pt x="140" y="125"/>
                  </a:lnTo>
                  <a:lnTo>
                    <a:pt x="136" y="125"/>
                  </a:lnTo>
                  <a:lnTo>
                    <a:pt x="132" y="123"/>
                  </a:lnTo>
                  <a:lnTo>
                    <a:pt x="131" y="123"/>
                  </a:lnTo>
                  <a:lnTo>
                    <a:pt x="129" y="121"/>
                  </a:lnTo>
                  <a:lnTo>
                    <a:pt x="127" y="119"/>
                  </a:lnTo>
                  <a:lnTo>
                    <a:pt x="125" y="117"/>
                  </a:lnTo>
                  <a:lnTo>
                    <a:pt x="121" y="117"/>
                  </a:lnTo>
                  <a:lnTo>
                    <a:pt x="119" y="117"/>
                  </a:lnTo>
                  <a:lnTo>
                    <a:pt x="117" y="117"/>
                  </a:lnTo>
                  <a:lnTo>
                    <a:pt x="113" y="117"/>
                  </a:lnTo>
                  <a:lnTo>
                    <a:pt x="111" y="119"/>
                  </a:lnTo>
                  <a:lnTo>
                    <a:pt x="109" y="119"/>
                  </a:lnTo>
                  <a:lnTo>
                    <a:pt x="107" y="117"/>
                  </a:lnTo>
                  <a:lnTo>
                    <a:pt x="105" y="117"/>
                  </a:lnTo>
                  <a:lnTo>
                    <a:pt x="101" y="117"/>
                  </a:lnTo>
                  <a:lnTo>
                    <a:pt x="99" y="119"/>
                  </a:lnTo>
                  <a:lnTo>
                    <a:pt x="98" y="119"/>
                  </a:lnTo>
                  <a:lnTo>
                    <a:pt x="98" y="121"/>
                  </a:lnTo>
                  <a:lnTo>
                    <a:pt x="98" y="123"/>
                  </a:lnTo>
                  <a:lnTo>
                    <a:pt x="96" y="123"/>
                  </a:lnTo>
                  <a:lnTo>
                    <a:pt x="96" y="121"/>
                  </a:lnTo>
                  <a:lnTo>
                    <a:pt x="94" y="121"/>
                  </a:lnTo>
                  <a:lnTo>
                    <a:pt x="94" y="123"/>
                  </a:lnTo>
                  <a:lnTo>
                    <a:pt x="92" y="121"/>
                  </a:lnTo>
                  <a:lnTo>
                    <a:pt x="92" y="119"/>
                  </a:lnTo>
                  <a:lnTo>
                    <a:pt x="92" y="117"/>
                  </a:lnTo>
                  <a:lnTo>
                    <a:pt x="90" y="117"/>
                  </a:lnTo>
                  <a:lnTo>
                    <a:pt x="88" y="117"/>
                  </a:lnTo>
                  <a:lnTo>
                    <a:pt x="88" y="115"/>
                  </a:lnTo>
                  <a:lnTo>
                    <a:pt x="88" y="113"/>
                  </a:lnTo>
                  <a:lnTo>
                    <a:pt x="86" y="113"/>
                  </a:lnTo>
                  <a:lnTo>
                    <a:pt x="84" y="115"/>
                  </a:lnTo>
                  <a:lnTo>
                    <a:pt x="82" y="117"/>
                  </a:lnTo>
                  <a:lnTo>
                    <a:pt x="80" y="117"/>
                  </a:lnTo>
                  <a:lnTo>
                    <a:pt x="78" y="117"/>
                  </a:lnTo>
                  <a:lnTo>
                    <a:pt x="78" y="115"/>
                  </a:lnTo>
                  <a:lnTo>
                    <a:pt x="76" y="115"/>
                  </a:lnTo>
                  <a:lnTo>
                    <a:pt x="76" y="113"/>
                  </a:lnTo>
                  <a:lnTo>
                    <a:pt x="76" y="111"/>
                  </a:lnTo>
                  <a:lnTo>
                    <a:pt x="74" y="111"/>
                  </a:lnTo>
                  <a:lnTo>
                    <a:pt x="72" y="109"/>
                  </a:lnTo>
                  <a:lnTo>
                    <a:pt x="72" y="107"/>
                  </a:lnTo>
                  <a:lnTo>
                    <a:pt x="68" y="107"/>
                  </a:lnTo>
                  <a:lnTo>
                    <a:pt x="68" y="105"/>
                  </a:lnTo>
                  <a:lnTo>
                    <a:pt x="64" y="103"/>
                  </a:lnTo>
                  <a:lnTo>
                    <a:pt x="63" y="105"/>
                  </a:lnTo>
                  <a:lnTo>
                    <a:pt x="61" y="105"/>
                  </a:lnTo>
                  <a:lnTo>
                    <a:pt x="59" y="103"/>
                  </a:lnTo>
                  <a:lnTo>
                    <a:pt x="57" y="101"/>
                  </a:lnTo>
                  <a:lnTo>
                    <a:pt x="59" y="101"/>
                  </a:lnTo>
                  <a:lnTo>
                    <a:pt x="59" y="100"/>
                  </a:lnTo>
                  <a:lnTo>
                    <a:pt x="59" y="98"/>
                  </a:lnTo>
                  <a:lnTo>
                    <a:pt x="59" y="100"/>
                  </a:lnTo>
                  <a:lnTo>
                    <a:pt x="57" y="100"/>
                  </a:lnTo>
                  <a:lnTo>
                    <a:pt x="55" y="100"/>
                  </a:lnTo>
                  <a:lnTo>
                    <a:pt x="53" y="100"/>
                  </a:lnTo>
                  <a:lnTo>
                    <a:pt x="51" y="98"/>
                  </a:lnTo>
                  <a:lnTo>
                    <a:pt x="49" y="98"/>
                  </a:lnTo>
                  <a:lnTo>
                    <a:pt x="49" y="96"/>
                  </a:lnTo>
                  <a:lnTo>
                    <a:pt x="47" y="96"/>
                  </a:lnTo>
                  <a:lnTo>
                    <a:pt x="45" y="96"/>
                  </a:lnTo>
                  <a:lnTo>
                    <a:pt x="47" y="98"/>
                  </a:lnTo>
                  <a:lnTo>
                    <a:pt x="47" y="100"/>
                  </a:lnTo>
                  <a:lnTo>
                    <a:pt x="45" y="100"/>
                  </a:lnTo>
                  <a:lnTo>
                    <a:pt x="45" y="101"/>
                  </a:lnTo>
                  <a:lnTo>
                    <a:pt x="43" y="101"/>
                  </a:lnTo>
                  <a:lnTo>
                    <a:pt x="43" y="103"/>
                  </a:lnTo>
                  <a:lnTo>
                    <a:pt x="41" y="103"/>
                  </a:lnTo>
                  <a:lnTo>
                    <a:pt x="41" y="101"/>
                  </a:lnTo>
                  <a:lnTo>
                    <a:pt x="39" y="101"/>
                  </a:lnTo>
                  <a:lnTo>
                    <a:pt x="39" y="100"/>
                  </a:lnTo>
                  <a:lnTo>
                    <a:pt x="37" y="98"/>
                  </a:lnTo>
                  <a:lnTo>
                    <a:pt x="35" y="98"/>
                  </a:lnTo>
                  <a:lnTo>
                    <a:pt x="35" y="96"/>
                  </a:lnTo>
                  <a:lnTo>
                    <a:pt x="35" y="94"/>
                  </a:lnTo>
                  <a:lnTo>
                    <a:pt x="37" y="94"/>
                  </a:lnTo>
                  <a:lnTo>
                    <a:pt x="39" y="94"/>
                  </a:lnTo>
                  <a:lnTo>
                    <a:pt x="37" y="92"/>
                  </a:lnTo>
                  <a:lnTo>
                    <a:pt x="35" y="92"/>
                  </a:lnTo>
                  <a:lnTo>
                    <a:pt x="33" y="92"/>
                  </a:lnTo>
                  <a:lnTo>
                    <a:pt x="31" y="92"/>
                  </a:lnTo>
                  <a:lnTo>
                    <a:pt x="30" y="90"/>
                  </a:lnTo>
                  <a:lnTo>
                    <a:pt x="28" y="90"/>
                  </a:lnTo>
                  <a:lnTo>
                    <a:pt x="26" y="88"/>
                  </a:lnTo>
                  <a:lnTo>
                    <a:pt x="24" y="88"/>
                  </a:lnTo>
                  <a:lnTo>
                    <a:pt x="22" y="88"/>
                  </a:lnTo>
                  <a:lnTo>
                    <a:pt x="20" y="88"/>
                  </a:lnTo>
                  <a:lnTo>
                    <a:pt x="20" y="86"/>
                  </a:lnTo>
                  <a:lnTo>
                    <a:pt x="20" y="84"/>
                  </a:lnTo>
                  <a:lnTo>
                    <a:pt x="18" y="84"/>
                  </a:lnTo>
                  <a:lnTo>
                    <a:pt x="16" y="84"/>
                  </a:lnTo>
                  <a:lnTo>
                    <a:pt x="16" y="86"/>
                  </a:lnTo>
                  <a:lnTo>
                    <a:pt x="14" y="88"/>
                  </a:lnTo>
                  <a:lnTo>
                    <a:pt x="12" y="86"/>
                  </a:lnTo>
                  <a:lnTo>
                    <a:pt x="14" y="84"/>
                  </a:lnTo>
                  <a:lnTo>
                    <a:pt x="14" y="82"/>
                  </a:lnTo>
                  <a:lnTo>
                    <a:pt x="16" y="82"/>
                  </a:lnTo>
                  <a:lnTo>
                    <a:pt x="16" y="78"/>
                  </a:lnTo>
                  <a:lnTo>
                    <a:pt x="14" y="76"/>
                  </a:lnTo>
                  <a:lnTo>
                    <a:pt x="14" y="74"/>
                  </a:lnTo>
                  <a:lnTo>
                    <a:pt x="12" y="74"/>
                  </a:lnTo>
                  <a:lnTo>
                    <a:pt x="10" y="72"/>
                  </a:lnTo>
                  <a:lnTo>
                    <a:pt x="12" y="70"/>
                  </a:lnTo>
                  <a:lnTo>
                    <a:pt x="10" y="68"/>
                  </a:lnTo>
                  <a:lnTo>
                    <a:pt x="8" y="67"/>
                  </a:lnTo>
                  <a:lnTo>
                    <a:pt x="10" y="65"/>
                  </a:lnTo>
                  <a:lnTo>
                    <a:pt x="12" y="61"/>
                  </a:lnTo>
                  <a:lnTo>
                    <a:pt x="10" y="57"/>
                  </a:lnTo>
                  <a:lnTo>
                    <a:pt x="8" y="57"/>
                  </a:lnTo>
                  <a:lnTo>
                    <a:pt x="8" y="55"/>
                  </a:lnTo>
                  <a:lnTo>
                    <a:pt x="8" y="53"/>
                  </a:lnTo>
                  <a:lnTo>
                    <a:pt x="10" y="53"/>
                  </a:lnTo>
                  <a:lnTo>
                    <a:pt x="10" y="51"/>
                  </a:lnTo>
                  <a:lnTo>
                    <a:pt x="8" y="49"/>
                  </a:lnTo>
                  <a:lnTo>
                    <a:pt x="6" y="49"/>
                  </a:lnTo>
                  <a:lnTo>
                    <a:pt x="6" y="47"/>
                  </a:lnTo>
                  <a:lnTo>
                    <a:pt x="4" y="47"/>
                  </a:lnTo>
                  <a:lnTo>
                    <a:pt x="2" y="45"/>
                  </a:lnTo>
                  <a:lnTo>
                    <a:pt x="2" y="43"/>
                  </a:lnTo>
                  <a:lnTo>
                    <a:pt x="0" y="41"/>
                  </a:lnTo>
                  <a:lnTo>
                    <a:pt x="2" y="41"/>
                  </a:lnTo>
                  <a:lnTo>
                    <a:pt x="4" y="41"/>
                  </a:lnTo>
                  <a:lnTo>
                    <a:pt x="4" y="39"/>
                  </a:lnTo>
                  <a:lnTo>
                    <a:pt x="6" y="37"/>
                  </a:lnTo>
                  <a:lnTo>
                    <a:pt x="6" y="33"/>
                  </a:lnTo>
                  <a:lnTo>
                    <a:pt x="4" y="30"/>
                  </a:lnTo>
                  <a:lnTo>
                    <a:pt x="4" y="26"/>
                  </a:lnTo>
                  <a:lnTo>
                    <a:pt x="6" y="26"/>
                  </a:lnTo>
                  <a:lnTo>
                    <a:pt x="8" y="26"/>
                  </a:lnTo>
                  <a:lnTo>
                    <a:pt x="8" y="24"/>
                  </a:lnTo>
                  <a:lnTo>
                    <a:pt x="8" y="22"/>
                  </a:lnTo>
                  <a:lnTo>
                    <a:pt x="6" y="22"/>
                  </a:lnTo>
                  <a:lnTo>
                    <a:pt x="4" y="24"/>
                  </a:lnTo>
                  <a:lnTo>
                    <a:pt x="2" y="22"/>
                  </a:lnTo>
                  <a:lnTo>
                    <a:pt x="2" y="20"/>
                  </a:lnTo>
                  <a:lnTo>
                    <a:pt x="4" y="22"/>
                  </a:lnTo>
                  <a:lnTo>
                    <a:pt x="6" y="20"/>
                  </a:lnTo>
                  <a:lnTo>
                    <a:pt x="8" y="20"/>
                  </a:lnTo>
                  <a:lnTo>
                    <a:pt x="10" y="18"/>
                  </a:lnTo>
                  <a:lnTo>
                    <a:pt x="12" y="18"/>
                  </a:lnTo>
                  <a:lnTo>
                    <a:pt x="14" y="18"/>
                  </a:lnTo>
                  <a:lnTo>
                    <a:pt x="18" y="16"/>
                  </a:lnTo>
                  <a:lnTo>
                    <a:pt x="20" y="16"/>
                  </a:lnTo>
                  <a:lnTo>
                    <a:pt x="22" y="16"/>
                  </a:lnTo>
                  <a:lnTo>
                    <a:pt x="24" y="16"/>
                  </a:lnTo>
                  <a:lnTo>
                    <a:pt x="26" y="14"/>
                  </a:lnTo>
                  <a:lnTo>
                    <a:pt x="28" y="14"/>
                  </a:lnTo>
                  <a:lnTo>
                    <a:pt x="30" y="14"/>
                  </a:lnTo>
                  <a:lnTo>
                    <a:pt x="31" y="14"/>
                  </a:lnTo>
                  <a:lnTo>
                    <a:pt x="33" y="14"/>
                  </a:lnTo>
                  <a:lnTo>
                    <a:pt x="35" y="12"/>
                  </a:lnTo>
                  <a:lnTo>
                    <a:pt x="37" y="12"/>
                  </a:lnTo>
                  <a:lnTo>
                    <a:pt x="35" y="10"/>
                  </a:lnTo>
                  <a:lnTo>
                    <a:pt x="37" y="8"/>
                  </a:lnTo>
                  <a:lnTo>
                    <a:pt x="39" y="8"/>
                  </a:lnTo>
                  <a:lnTo>
                    <a:pt x="39" y="6"/>
                  </a:lnTo>
                  <a:lnTo>
                    <a:pt x="41" y="6"/>
                  </a:lnTo>
                  <a:lnTo>
                    <a:pt x="43" y="6"/>
                  </a:lnTo>
                  <a:lnTo>
                    <a:pt x="45" y="6"/>
                  </a:lnTo>
                  <a:lnTo>
                    <a:pt x="47" y="6"/>
                  </a:lnTo>
                  <a:lnTo>
                    <a:pt x="47" y="4"/>
                  </a:lnTo>
                  <a:lnTo>
                    <a:pt x="49" y="4"/>
                  </a:lnTo>
                  <a:lnTo>
                    <a:pt x="51" y="2"/>
                  </a:lnTo>
                  <a:lnTo>
                    <a:pt x="53" y="2"/>
                  </a:lnTo>
                  <a:lnTo>
                    <a:pt x="55" y="2"/>
                  </a:lnTo>
                  <a:lnTo>
                    <a:pt x="57" y="2"/>
                  </a:lnTo>
                  <a:lnTo>
                    <a:pt x="59" y="2"/>
                  </a:lnTo>
                  <a:lnTo>
                    <a:pt x="61" y="0"/>
                  </a:lnTo>
                  <a:lnTo>
                    <a:pt x="63" y="0"/>
                  </a:lnTo>
                  <a:lnTo>
                    <a:pt x="64" y="0"/>
                  </a:lnTo>
                  <a:lnTo>
                    <a:pt x="68" y="0"/>
                  </a:lnTo>
                  <a:lnTo>
                    <a:pt x="70" y="2"/>
                  </a:lnTo>
                  <a:lnTo>
                    <a:pt x="7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9" name="Philippines"/>
            <p:cNvSpPr>
              <a:spLocks noEditPoints="1"/>
            </p:cNvSpPr>
            <p:nvPr/>
          </p:nvSpPr>
          <p:spPr bwMode="auto">
            <a:xfrm>
              <a:off x="9336039" y="3626700"/>
              <a:ext cx="308999" cy="461518"/>
            </a:xfrm>
            <a:custGeom>
              <a:avLst/>
              <a:gdLst>
                <a:gd name="T0" fmla="*/ 84 w 156"/>
                <a:gd name="T1" fmla="*/ 29 h 233"/>
                <a:gd name="T2" fmla="*/ 84 w 156"/>
                <a:gd name="T3" fmla="*/ 52 h 233"/>
                <a:gd name="T4" fmla="*/ 76 w 156"/>
                <a:gd name="T5" fmla="*/ 73 h 233"/>
                <a:gd name="T6" fmla="*/ 88 w 156"/>
                <a:gd name="T7" fmla="*/ 87 h 233"/>
                <a:gd name="T8" fmla="*/ 101 w 156"/>
                <a:gd name="T9" fmla="*/ 87 h 233"/>
                <a:gd name="T10" fmla="*/ 115 w 156"/>
                <a:gd name="T11" fmla="*/ 103 h 233"/>
                <a:gd name="T12" fmla="*/ 109 w 156"/>
                <a:gd name="T13" fmla="*/ 106 h 233"/>
                <a:gd name="T14" fmla="*/ 92 w 156"/>
                <a:gd name="T15" fmla="*/ 95 h 233"/>
                <a:gd name="T16" fmla="*/ 72 w 156"/>
                <a:gd name="T17" fmla="*/ 93 h 233"/>
                <a:gd name="T18" fmla="*/ 66 w 156"/>
                <a:gd name="T19" fmla="*/ 79 h 233"/>
                <a:gd name="T20" fmla="*/ 51 w 156"/>
                <a:gd name="T21" fmla="*/ 73 h 233"/>
                <a:gd name="T22" fmla="*/ 53 w 156"/>
                <a:gd name="T23" fmla="*/ 54 h 233"/>
                <a:gd name="T24" fmla="*/ 57 w 156"/>
                <a:gd name="T25" fmla="*/ 23 h 233"/>
                <a:gd name="T26" fmla="*/ 150 w 156"/>
                <a:gd name="T27" fmla="*/ 167 h 233"/>
                <a:gd name="T28" fmla="*/ 154 w 156"/>
                <a:gd name="T29" fmla="*/ 190 h 233"/>
                <a:gd name="T30" fmla="*/ 150 w 156"/>
                <a:gd name="T31" fmla="*/ 213 h 233"/>
                <a:gd name="T32" fmla="*/ 138 w 156"/>
                <a:gd name="T33" fmla="*/ 202 h 233"/>
                <a:gd name="T34" fmla="*/ 134 w 156"/>
                <a:gd name="T35" fmla="*/ 221 h 233"/>
                <a:gd name="T36" fmla="*/ 115 w 156"/>
                <a:gd name="T37" fmla="*/ 209 h 233"/>
                <a:gd name="T38" fmla="*/ 109 w 156"/>
                <a:gd name="T39" fmla="*/ 188 h 233"/>
                <a:gd name="T40" fmla="*/ 94 w 156"/>
                <a:gd name="T41" fmla="*/ 194 h 233"/>
                <a:gd name="T42" fmla="*/ 80 w 156"/>
                <a:gd name="T43" fmla="*/ 200 h 233"/>
                <a:gd name="T44" fmla="*/ 103 w 156"/>
                <a:gd name="T45" fmla="*/ 176 h 233"/>
                <a:gd name="T46" fmla="*/ 119 w 156"/>
                <a:gd name="T47" fmla="*/ 176 h 233"/>
                <a:gd name="T48" fmla="*/ 138 w 156"/>
                <a:gd name="T49" fmla="*/ 165 h 233"/>
                <a:gd name="T50" fmla="*/ 99 w 156"/>
                <a:gd name="T51" fmla="*/ 159 h 233"/>
                <a:gd name="T52" fmla="*/ 88 w 156"/>
                <a:gd name="T53" fmla="*/ 157 h 233"/>
                <a:gd name="T54" fmla="*/ 103 w 156"/>
                <a:gd name="T55" fmla="*/ 147 h 233"/>
                <a:gd name="T56" fmla="*/ 140 w 156"/>
                <a:gd name="T57" fmla="*/ 130 h 233"/>
                <a:gd name="T58" fmla="*/ 127 w 156"/>
                <a:gd name="T59" fmla="*/ 128 h 233"/>
                <a:gd name="T60" fmla="*/ 131 w 156"/>
                <a:gd name="T61" fmla="*/ 112 h 233"/>
                <a:gd name="T62" fmla="*/ 96 w 156"/>
                <a:gd name="T63" fmla="*/ 138 h 233"/>
                <a:gd name="T64" fmla="*/ 82 w 156"/>
                <a:gd name="T65" fmla="*/ 139 h 233"/>
                <a:gd name="T66" fmla="*/ 43 w 156"/>
                <a:gd name="T67" fmla="*/ 132 h 233"/>
                <a:gd name="T68" fmla="*/ 30 w 156"/>
                <a:gd name="T69" fmla="*/ 155 h 233"/>
                <a:gd name="T70" fmla="*/ 4 w 156"/>
                <a:gd name="T71" fmla="*/ 180 h 233"/>
                <a:gd name="T72" fmla="*/ 30 w 156"/>
                <a:gd name="T73" fmla="*/ 153 h 233"/>
                <a:gd name="T74" fmla="*/ 39 w 156"/>
                <a:gd name="T75" fmla="*/ 138 h 233"/>
                <a:gd name="T76" fmla="*/ 74 w 156"/>
                <a:gd name="T77" fmla="*/ 108 h 233"/>
                <a:gd name="T78" fmla="*/ 61 w 156"/>
                <a:gd name="T79" fmla="*/ 101 h 233"/>
                <a:gd name="T80" fmla="*/ 131 w 156"/>
                <a:gd name="T81" fmla="*/ 141 h 233"/>
                <a:gd name="T82" fmla="*/ 127 w 156"/>
                <a:gd name="T83" fmla="*/ 139 h 233"/>
                <a:gd name="T84" fmla="*/ 103 w 156"/>
                <a:gd name="T85" fmla="*/ 155 h 233"/>
                <a:gd name="T86" fmla="*/ 115 w 156"/>
                <a:gd name="T87" fmla="*/ 134 h 233"/>
                <a:gd name="T88" fmla="*/ 123 w 156"/>
                <a:gd name="T89" fmla="*/ 155 h 233"/>
                <a:gd name="T90" fmla="*/ 113 w 156"/>
                <a:gd name="T91" fmla="*/ 118 h 233"/>
                <a:gd name="T92" fmla="*/ 103 w 156"/>
                <a:gd name="T93" fmla="*/ 114 h 233"/>
                <a:gd name="T94" fmla="*/ 119 w 156"/>
                <a:gd name="T95" fmla="*/ 87 h 233"/>
                <a:gd name="T96" fmla="*/ 138 w 156"/>
                <a:gd name="T97" fmla="*/ 147 h 233"/>
                <a:gd name="T98" fmla="*/ 51 w 156"/>
                <a:gd name="T99" fmla="*/ 118 h 233"/>
                <a:gd name="T100" fmla="*/ 66 w 156"/>
                <a:gd name="T101" fmla="*/ 217 h 233"/>
                <a:gd name="T102" fmla="*/ 80 w 156"/>
                <a:gd name="T103" fmla="*/ 75 h 233"/>
                <a:gd name="T104" fmla="*/ 53 w 156"/>
                <a:gd name="T105" fmla="*/ 229 h 233"/>
                <a:gd name="T106" fmla="*/ 121 w 156"/>
                <a:gd name="T107" fmla="*/ 126 h 233"/>
                <a:gd name="T108" fmla="*/ 90 w 156"/>
                <a:gd name="T109" fmla="*/ 114 h 233"/>
                <a:gd name="T110" fmla="*/ 146 w 156"/>
                <a:gd name="T111" fmla="*/ 153 h 233"/>
                <a:gd name="T112" fmla="*/ 105 w 156"/>
                <a:gd name="T113" fmla="*/ 167 h 233"/>
                <a:gd name="T114" fmla="*/ 142 w 156"/>
                <a:gd name="T115" fmla="*/ 204 h 233"/>
                <a:gd name="T116" fmla="*/ 96 w 156"/>
                <a:gd name="T117" fmla="*/ 196 h 233"/>
                <a:gd name="T118" fmla="*/ 82 w 156"/>
                <a:gd name="T119" fmla="*/ 85 h 233"/>
                <a:gd name="T120" fmla="*/ 146 w 156"/>
                <a:gd name="T121" fmla="*/ 157 h 233"/>
                <a:gd name="T122" fmla="*/ 127 w 156"/>
                <a:gd name="T123" fmla="*/ 12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 h="233">
                  <a:moveTo>
                    <a:pt x="70" y="13"/>
                  </a:moveTo>
                  <a:lnTo>
                    <a:pt x="72" y="13"/>
                  </a:lnTo>
                  <a:lnTo>
                    <a:pt x="76" y="15"/>
                  </a:lnTo>
                  <a:lnTo>
                    <a:pt x="78" y="17"/>
                  </a:lnTo>
                  <a:lnTo>
                    <a:pt x="80" y="17"/>
                  </a:lnTo>
                  <a:lnTo>
                    <a:pt x="82" y="17"/>
                  </a:lnTo>
                  <a:lnTo>
                    <a:pt x="84" y="15"/>
                  </a:lnTo>
                  <a:lnTo>
                    <a:pt x="84" y="13"/>
                  </a:lnTo>
                  <a:lnTo>
                    <a:pt x="86" y="13"/>
                  </a:lnTo>
                  <a:lnTo>
                    <a:pt x="88" y="15"/>
                  </a:lnTo>
                  <a:lnTo>
                    <a:pt x="88" y="17"/>
                  </a:lnTo>
                  <a:lnTo>
                    <a:pt x="86" y="19"/>
                  </a:lnTo>
                  <a:lnTo>
                    <a:pt x="84" y="21"/>
                  </a:lnTo>
                  <a:lnTo>
                    <a:pt x="86" y="21"/>
                  </a:lnTo>
                  <a:lnTo>
                    <a:pt x="86" y="23"/>
                  </a:lnTo>
                  <a:lnTo>
                    <a:pt x="84" y="23"/>
                  </a:lnTo>
                  <a:lnTo>
                    <a:pt x="84" y="25"/>
                  </a:lnTo>
                  <a:lnTo>
                    <a:pt x="84" y="29"/>
                  </a:lnTo>
                  <a:lnTo>
                    <a:pt x="86" y="31"/>
                  </a:lnTo>
                  <a:lnTo>
                    <a:pt x="86" y="33"/>
                  </a:lnTo>
                  <a:lnTo>
                    <a:pt x="88" y="33"/>
                  </a:lnTo>
                  <a:lnTo>
                    <a:pt x="90" y="35"/>
                  </a:lnTo>
                  <a:lnTo>
                    <a:pt x="88" y="37"/>
                  </a:lnTo>
                  <a:lnTo>
                    <a:pt x="90" y="37"/>
                  </a:lnTo>
                  <a:lnTo>
                    <a:pt x="90" y="38"/>
                  </a:lnTo>
                  <a:lnTo>
                    <a:pt x="90" y="40"/>
                  </a:lnTo>
                  <a:lnTo>
                    <a:pt x="90" y="42"/>
                  </a:lnTo>
                  <a:lnTo>
                    <a:pt x="88" y="46"/>
                  </a:lnTo>
                  <a:lnTo>
                    <a:pt x="86" y="46"/>
                  </a:lnTo>
                  <a:lnTo>
                    <a:pt x="86" y="48"/>
                  </a:lnTo>
                  <a:lnTo>
                    <a:pt x="86" y="50"/>
                  </a:lnTo>
                  <a:lnTo>
                    <a:pt x="86" y="52"/>
                  </a:lnTo>
                  <a:lnTo>
                    <a:pt x="84" y="52"/>
                  </a:lnTo>
                  <a:lnTo>
                    <a:pt x="84" y="54"/>
                  </a:lnTo>
                  <a:lnTo>
                    <a:pt x="82" y="54"/>
                  </a:lnTo>
                  <a:lnTo>
                    <a:pt x="84" y="52"/>
                  </a:lnTo>
                  <a:lnTo>
                    <a:pt x="84" y="50"/>
                  </a:lnTo>
                  <a:lnTo>
                    <a:pt x="84" y="52"/>
                  </a:lnTo>
                  <a:lnTo>
                    <a:pt x="82" y="52"/>
                  </a:lnTo>
                  <a:lnTo>
                    <a:pt x="78" y="54"/>
                  </a:lnTo>
                  <a:lnTo>
                    <a:pt x="76" y="54"/>
                  </a:lnTo>
                  <a:lnTo>
                    <a:pt x="76" y="56"/>
                  </a:lnTo>
                  <a:lnTo>
                    <a:pt x="74" y="56"/>
                  </a:lnTo>
                  <a:lnTo>
                    <a:pt x="74" y="58"/>
                  </a:lnTo>
                  <a:lnTo>
                    <a:pt x="74" y="60"/>
                  </a:lnTo>
                  <a:lnTo>
                    <a:pt x="76" y="60"/>
                  </a:lnTo>
                  <a:lnTo>
                    <a:pt x="76" y="62"/>
                  </a:lnTo>
                  <a:lnTo>
                    <a:pt x="74" y="64"/>
                  </a:lnTo>
                  <a:lnTo>
                    <a:pt x="72" y="66"/>
                  </a:lnTo>
                  <a:lnTo>
                    <a:pt x="72" y="68"/>
                  </a:lnTo>
                  <a:lnTo>
                    <a:pt x="74" y="68"/>
                  </a:lnTo>
                  <a:lnTo>
                    <a:pt x="74" y="72"/>
                  </a:lnTo>
                  <a:lnTo>
                    <a:pt x="74" y="73"/>
                  </a:lnTo>
                  <a:lnTo>
                    <a:pt x="76" y="73"/>
                  </a:lnTo>
                  <a:lnTo>
                    <a:pt x="76" y="75"/>
                  </a:lnTo>
                  <a:lnTo>
                    <a:pt x="76" y="77"/>
                  </a:lnTo>
                  <a:lnTo>
                    <a:pt x="76" y="79"/>
                  </a:lnTo>
                  <a:lnTo>
                    <a:pt x="76" y="81"/>
                  </a:lnTo>
                  <a:lnTo>
                    <a:pt x="78" y="83"/>
                  </a:lnTo>
                  <a:lnTo>
                    <a:pt x="78" y="85"/>
                  </a:lnTo>
                  <a:lnTo>
                    <a:pt x="80" y="87"/>
                  </a:lnTo>
                  <a:lnTo>
                    <a:pt x="82" y="89"/>
                  </a:lnTo>
                  <a:lnTo>
                    <a:pt x="84" y="89"/>
                  </a:lnTo>
                  <a:lnTo>
                    <a:pt x="86" y="89"/>
                  </a:lnTo>
                  <a:lnTo>
                    <a:pt x="88" y="89"/>
                  </a:lnTo>
                  <a:lnTo>
                    <a:pt x="88" y="87"/>
                  </a:lnTo>
                  <a:lnTo>
                    <a:pt x="86" y="87"/>
                  </a:lnTo>
                  <a:lnTo>
                    <a:pt x="86" y="85"/>
                  </a:lnTo>
                  <a:lnTo>
                    <a:pt x="84" y="85"/>
                  </a:lnTo>
                  <a:lnTo>
                    <a:pt x="86" y="83"/>
                  </a:lnTo>
                  <a:lnTo>
                    <a:pt x="86" y="85"/>
                  </a:lnTo>
                  <a:lnTo>
                    <a:pt x="88" y="87"/>
                  </a:lnTo>
                  <a:lnTo>
                    <a:pt x="88" y="85"/>
                  </a:lnTo>
                  <a:lnTo>
                    <a:pt x="88" y="83"/>
                  </a:lnTo>
                  <a:lnTo>
                    <a:pt x="90" y="83"/>
                  </a:lnTo>
                  <a:lnTo>
                    <a:pt x="90" y="81"/>
                  </a:lnTo>
                  <a:lnTo>
                    <a:pt x="90" y="83"/>
                  </a:lnTo>
                  <a:lnTo>
                    <a:pt x="92" y="83"/>
                  </a:lnTo>
                  <a:lnTo>
                    <a:pt x="94" y="83"/>
                  </a:lnTo>
                  <a:lnTo>
                    <a:pt x="96" y="83"/>
                  </a:lnTo>
                  <a:lnTo>
                    <a:pt x="98" y="85"/>
                  </a:lnTo>
                  <a:lnTo>
                    <a:pt x="99" y="87"/>
                  </a:lnTo>
                  <a:lnTo>
                    <a:pt x="99" y="89"/>
                  </a:lnTo>
                  <a:lnTo>
                    <a:pt x="99" y="91"/>
                  </a:lnTo>
                  <a:lnTo>
                    <a:pt x="99" y="93"/>
                  </a:lnTo>
                  <a:lnTo>
                    <a:pt x="101" y="93"/>
                  </a:lnTo>
                  <a:lnTo>
                    <a:pt x="103" y="91"/>
                  </a:lnTo>
                  <a:lnTo>
                    <a:pt x="103" y="89"/>
                  </a:lnTo>
                  <a:lnTo>
                    <a:pt x="101" y="89"/>
                  </a:lnTo>
                  <a:lnTo>
                    <a:pt x="101" y="87"/>
                  </a:lnTo>
                  <a:lnTo>
                    <a:pt x="103" y="87"/>
                  </a:lnTo>
                  <a:lnTo>
                    <a:pt x="105" y="87"/>
                  </a:lnTo>
                  <a:lnTo>
                    <a:pt x="105" y="89"/>
                  </a:lnTo>
                  <a:lnTo>
                    <a:pt x="107" y="89"/>
                  </a:lnTo>
                  <a:lnTo>
                    <a:pt x="109" y="89"/>
                  </a:lnTo>
                  <a:lnTo>
                    <a:pt x="113" y="91"/>
                  </a:lnTo>
                  <a:lnTo>
                    <a:pt x="113" y="93"/>
                  </a:lnTo>
                  <a:lnTo>
                    <a:pt x="111" y="93"/>
                  </a:lnTo>
                  <a:lnTo>
                    <a:pt x="109" y="93"/>
                  </a:lnTo>
                  <a:lnTo>
                    <a:pt x="107" y="93"/>
                  </a:lnTo>
                  <a:lnTo>
                    <a:pt x="107" y="95"/>
                  </a:lnTo>
                  <a:lnTo>
                    <a:pt x="109" y="97"/>
                  </a:lnTo>
                  <a:lnTo>
                    <a:pt x="109" y="99"/>
                  </a:lnTo>
                  <a:lnTo>
                    <a:pt x="111" y="99"/>
                  </a:lnTo>
                  <a:lnTo>
                    <a:pt x="111" y="101"/>
                  </a:lnTo>
                  <a:lnTo>
                    <a:pt x="111" y="103"/>
                  </a:lnTo>
                  <a:lnTo>
                    <a:pt x="113" y="103"/>
                  </a:lnTo>
                  <a:lnTo>
                    <a:pt x="115" y="103"/>
                  </a:lnTo>
                  <a:lnTo>
                    <a:pt x="115" y="105"/>
                  </a:lnTo>
                  <a:lnTo>
                    <a:pt x="115" y="103"/>
                  </a:lnTo>
                  <a:lnTo>
                    <a:pt x="117" y="103"/>
                  </a:lnTo>
                  <a:lnTo>
                    <a:pt x="117" y="105"/>
                  </a:lnTo>
                  <a:lnTo>
                    <a:pt x="117" y="106"/>
                  </a:lnTo>
                  <a:lnTo>
                    <a:pt x="117" y="108"/>
                  </a:lnTo>
                  <a:lnTo>
                    <a:pt x="117" y="110"/>
                  </a:lnTo>
                  <a:lnTo>
                    <a:pt x="115" y="112"/>
                  </a:lnTo>
                  <a:lnTo>
                    <a:pt x="113" y="112"/>
                  </a:lnTo>
                  <a:lnTo>
                    <a:pt x="113" y="110"/>
                  </a:lnTo>
                  <a:lnTo>
                    <a:pt x="111" y="108"/>
                  </a:lnTo>
                  <a:lnTo>
                    <a:pt x="111" y="106"/>
                  </a:lnTo>
                  <a:lnTo>
                    <a:pt x="113" y="106"/>
                  </a:lnTo>
                  <a:lnTo>
                    <a:pt x="115" y="106"/>
                  </a:lnTo>
                  <a:lnTo>
                    <a:pt x="115" y="105"/>
                  </a:lnTo>
                  <a:lnTo>
                    <a:pt x="113" y="105"/>
                  </a:lnTo>
                  <a:lnTo>
                    <a:pt x="111" y="106"/>
                  </a:lnTo>
                  <a:lnTo>
                    <a:pt x="109" y="106"/>
                  </a:lnTo>
                  <a:lnTo>
                    <a:pt x="107" y="106"/>
                  </a:lnTo>
                  <a:lnTo>
                    <a:pt x="105" y="105"/>
                  </a:lnTo>
                  <a:lnTo>
                    <a:pt x="105" y="103"/>
                  </a:lnTo>
                  <a:lnTo>
                    <a:pt x="103" y="105"/>
                  </a:lnTo>
                  <a:lnTo>
                    <a:pt x="103" y="103"/>
                  </a:lnTo>
                  <a:lnTo>
                    <a:pt x="103" y="101"/>
                  </a:lnTo>
                  <a:lnTo>
                    <a:pt x="101" y="99"/>
                  </a:lnTo>
                  <a:lnTo>
                    <a:pt x="101" y="97"/>
                  </a:lnTo>
                  <a:lnTo>
                    <a:pt x="99" y="97"/>
                  </a:lnTo>
                  <a:lnTo>
                    <a:pt x="98" y="95"/>
                  </a:lnTo>
                  <a:lnTo>
                    <a:pt x="96" y="95"/>
                  </a:lnTo>
                  <a:lnTo>
                    <a:pt x="96" y="93"/>
                  </a:lnTo>
                  <a:lnTo>
                    <a:pt x="94" y="91"/>
                  </a:lnTo>
                  <a:lnTo>
                    <a:pt x="92" y="89"/>
                  </a:lnTo>
                  <a:lnTo>
                    <a:pt x="90" y="89"/>
                  </a:lnTo>
                  <a:lnTo>
                    <a:pt x="90" y="91"/>
                  </a:lnTo>
                  <a:lnTo>
                    <a:pt x="90" y="93"/>
                  </a:lnTo>
                  <a:lnTo>
                    <a:pt x="92" y="95"/>
                  </a:lnTo>
                  <a:lnTo>
                    <a:pt x="92" y="97"/>
                  </a:lnTo>
                  <a:lnTo>
                    <a:pt x="94" y="97"/>
                  </a:lnTo>
                  <a:lnTo>
                    <a:pt x="94" y="99"/>
                  </a:lnTo>
                  <a:lnTo>
                    <a:pt x="94" y="101"/>
                  </a:lnTo>
                  <a:lnTo>
                    <a:pt x="92" y="101"/>
                  </a:lnTo>
                  <a:lnTo>
                    <a:pt x="90" y="101"/>
                  </a:lnTo>
                  <a:lnTo>
                    <a:pt x="90" y="99"/>
                  </a:lnTo>
                  <a:lnTo>
                    <a:pt x="90" y="97"/>
                  </a:lnTo>
                  <a:lnTo>
                    <a:pt x="88" y="95"/>
                  </a:lnTo>
                  <a:lnTo>
                    <a:pt x="86" y="95"/>
                  </a:lnTo>
                  <a:lnTo>
                    <a:pt x="84" y="93"/>
                  </a:lnTo>
                  <a:lnTo>
                    <a:pt x="84" y="91"/>
                  </a:lnTo>
                  <a:lnTo>
                    <a:pt x="80" y="91"/>
                  </a:lnTo>
                  <a:lnTo>
                    <a:pt x="80" y="89"/>
                  </a:lnTo>
                  <a:lnTo>
                    <a:pt x="78" y="89"/>
                  </a:lnTo>
                  <a:lnTo>
                    <a:pt x="74" y="91"/>
                  </a:lnTo>
                  <a:lnTo>
                    <a:pt x="72" y="91"/>
                  </a:lnTo>
                  <a:lnTo>
                    <a:pt x="72" y="93"/>
                  </a:lnTo>
                  <a:lnTo>
                    <a:pt x="70" y="95"/>
                  </a:lnTo>
                  <a:lnTo>
                    <a:pt x="68" y="93"/>
                  </a:lnTo>
                  <a:lnTo>
                    <a:pt x="66" y="93"/>
                  </a:lnTo>
                  <a:lnTo>
                    <a:pt x="66" y="91"/>
                  </a:lnTo>
                  <a:lnTo>
                    <a:pt x="64" y="91"/>
                  </a:lnTo>
                  <a:lnTo>
                    <a:pt x="64" y="89"/>
                  </a:lnTo>
                  <a:lnTo>
                    <a:pt x="63" y="89"/>
                  </a:lnTo>
                  <a:lnTo>
                    <a:pt x="61" y="89"/>
                  </a:lnTo>
                  <a:lnTo>
                    <a:pt x="61" y="91"/>
                  </a:lnTo>
                  <a:lnTo>
                    <a:pt x="61" y="89"/>
                  </a:lnTo>
                  <a:lnTo>
                    <a:pt x="61" y="85"/>
                  </a:lnTo>
                  <a:lnTo>
                    <a:pt x="59" y="85"/>
                  </a:lnTo>
                  <a:lnTo>
                    <a:pt x="59" y="83"/>
                  </a:lnTo>
                  <a:lnTo>
                    <a:pt x="61" y="83"/>
                  </a:lnTo>
                  <a:lnTo>
                    <a:pt x="63" y="83"/>
                  </a:lnTo>
                  <a:lnTo>
                    <a:pt x="63" y="81"/>
                  </a:lnTo>
                  <a:lnTo>
                    <a:pt x="64" y="81"/>
                  </a:lnTo>
                  <a:lnTo>
                    <a:pt x="66" y="79"/>
                  </a:lnTo>
                  <a:lnTo>
                    <a:pt x="64" y="77"/>
                  </a:lnTo>
                  <a:lnTo>
                    <a:pt x="64" y="75"/>
                  </a:lnTo>
                  <a:lnTo>
                    <a:pt x="63" y="75"/>
                  </a:lnTo>
                  <a:lnTo>
                    <a:pt x="61" y="75"/>
                  </a:lnTo>
                  <a:lnTo>
                    <a:pt x="59" y="73"/>
                  </a:lnTo>
                  <a:lnTo>
                    <a:pt x="59" y="75"/>
                  </a:lnTo>
                  <a:lnTo>
                    <a:pt x="59" y="77"/>
                  </a:lnTo>
                  <a:lnTo>
                    <a:pt x="61" y="79"/>
                  </a:lnTo>
                  <a:lnTo>
                    <a:pt x="59" y="79"/>
                  </a:lnTo>
                  <a:lnTo>
                    <a:pt x="59" y="81"/>
                  </a:lnTo>
                  <a:lnTo>
                    <a:pt x="57" y="81"/>
                  </a:lnTo>
                  <a:lnTo>
                    <a:pt x="57" y="79"/>
                  </a:lnTo>
                  <a:lnTo>
                    <a:pt x="55" y="77"/>
                  </a:lnTo>
                  <a:lnTo>
                    <a:pt x="55" y="75"/>
                  </a:lnTo>
                  <a:lnTo>
                    <a:pt x="53" y="73"/>
                  </a:lnTo>
                  <a:lnTo>
                    <a:pt x="53" y="75"/>
                  </a:lnTo>
                  <a:lnTo>
                    <a:pt x="51" y="75"/>
                  </a:lnTo>
                  <a:lnTo>
                    <a:pt x="51" y="73"/>
                  </a:lnTo>
                  <a:lnTo>
                    <a:pt x="51" y="72"/>
                  </a:lnTo>
                  <a:lnTo>
                    <a:pt x="51" y="70"/>
                  </a:lnTo>
                  <a:lnTo>
                    <a:pt x="51" y="68"/>
                  </a:lnTo>
                  <a:lnTo>
                    <a:pt x="49" y="66"/>
                  </a:lnTo>
                  <a:lnTo>
                    <a:pt x="49" y="64"/>
                  </a:lnTo>
                  <a:lnTo>
                    <a:pt x="49" y="62"/>
                  </a:lnTo>
                  <a:lnTo>
                    <a:pt x="49" y="60"/>
                  </a:lnTo>
                  <a:lnTo>
                    <a:pt x="49" y="58"/>
                  </a:lnTo>
                  <a:lnTo>
                    <a:pt x="47" y="56"/>
                  </a:lnTo>
                  <a:lnTo>
                    <a:pt x="45" y="56"/>
                  </a:lnTo>
                  <a:lnTo>
                    <a:pt x="45" y="52"/>
                  </a:lnTo>
                  <a:lnTo>
                    <a:pt x="47" y="50"/>
                  </a:lnTo>
                  <a:lnTo>
                    <a:pt x="47" y="48"/>
                  </a:lnTo>
                  <a:lnTo>
                    <a:pt x="49" y="48"/>
                  </a:lnTo>
                  <a:lnTo>
                    <a:pt x="49" y="50"/>
                  </a:lnTo>
                  <a:lnTo>
                    <a:pt x="51" y="52"/>
                  </a:lnTo>
                  <a:lnTo>
                    <a:pt x="51" y="54"/>
                  </a:lnTo>
                  <a:lnTo>
                    <a:pt x="53" y="54"/>
                  </a:lnTo>
                  <a:lnTo>
                    <a:pt x="55" y="54"/>
                  </a:lnTo>
                  <a:lnTo>
                    <a:pt x="57" y="54"/>
                  </a:lnTo>
                  <a:lnTo>
                    <a:pt x="57" y="52"/>
                  </a:lnTo>
                  <a:lnTo>
                    <a:pt x="57" y="50"/>
                  </a:lnTo>
                  <a:lnTo>
                    <a:pt x="55" y="50"/>
                  </a:lnTo>
                  <a:lnTo>
                    <a:pt x="55" y="48"/>
                  </a:lnTo>
                  <a:lnTo>
                    <a:pt x="55" y="46"/>
                  </a:lnTo>
                  <a:lnTo>
                    <a:pt x="55" y="44"/>
                  </a:lnTo>
                  <a:lnTo>
                    <a:pt x="57" y="40"/>
                  </a:lnTo>
                  <a:lnTo>
                    <a:pt x="57" y="38"/>
                  </a:lnTo>
                  <a:lnTo>
                    <a:pt x="57" y="35"/>
                  </a:lnTo>
                  <a:lnTo>
                    <a:pt x="57" y="33"/>
                  </a:lnTo>
                  <a:lnTo>
                    <a:pt x="57" y="31"/>
                  </a:lnTo>
                  <a:lnTo>
                    <a:pt x="57" y="29"/>
                  </a:lnTo>
                  <a:lnTo>
                    <a:pt x="55" y="29"/>
                  </a:lnTo>
                  <a:lnTo>
                    <a:pt x="57" y="27"/>
                  </a:lnTo>
                  <a:lnTo>
                    <a:pt x="57" y="25"/>
                  </a:lnTo>
                  <a:lnTo>
                    <a:pt x="57" y="23"/>
                  </a:lnTo>
                  <a:lnTo>
                    <a:pt x="57" y="21"/>
                  </a:lnTo>
                  <a:lnTo>
                    <a:pt x="59" y="19"/>
                  </a:lnTo>
                  <a:lnTo>
                    <a:pt x="59" y="17"/>
                  </a:lnTo>
                  <a:lnTo>
                    <a:pt x="59" y="15"/>
                  </a:lnTo>
                  <a:lnTo>
                    <a:pt x="59" y="13"/>
                  </a:lnTo>
                  <a:lnTo>
                    <a:pt x="61" y="13"/>
                  </a:lnTo>
                  <a:lnTo>
                    <a:pt x="63" y="13"/>
                  </a:lnTo>
                  <a:lnTo>
                    <a:pt x="64" y="11"/>
                  </a:lnTo>
                  <a:lnTo>
                    <a:pt x="64" y="13"/>
                  </a:lnTo>
                  <a:lnTo>
                    <a:pt x="66" y="13"/>
                  </a:lnTo>
                  <a:lnTo>
                    <a:pt x="66" y="11"/>
                  </a:lnTo>
                  <a:lnTo>
                    <a:pt x="68" y="11"/>
                  </a:lnTo>
                  <a:lnTo>
                    <a:pt x="70" y="11"/>
                  </a:lnTo>
                  <a:lnTo>
                    <a:pt x="70" y="13"/>
                  </a:lnTo>
                  <a:close/>
                  <a:moveTo>
                    <a:pt x="146" y="165"/>
                  </a:moveTo>
                  <a:lnTo>
                    <a:pt x="148" y="165"/>
                  </a:lnTo>
                  <a:lnTo>
                    <a:pt x="150" y="165"/>
                  </a:lnTo>
                  <a:lnTo>
                    <a:pt x="150" y="167"/>
                  </a:lnTo>
                  <a:lnTo>
                    <a:pt x="148" y="167"/>
                  </a:lnTo>
                  <a:lnTo>
                    <a:pt x="150" y="169"/>
                  </a:lnTo>
                  <a:lnTo>
                    <a:pt x="152" y="171"/>
                  </a:lnTo>
                  <a:lnTo>
                    <a:pt x="152" y="173"/>
                  </a:lnTo>
                  <a:lnTo>
                    <a:pt x="150" y="174"/>
                  </a:lnTo>
                  <a:lnTo>
                    <a:pt x="148" y="174"/>
                  </a:lnTo>
                  <a:lnTo>
                    <a:pt x="148" y="176"/>
                  </a:lnTo>
                  <a:lnTo>
                    <a:pt x="150" y="176"/>
                  </a:lnTo>
                  <a:lnTo>
                    <a:pt x="152" y="176"/>
                  </a:lnTo>
                  <a:lnTo>
                    <a:pt x="152" y="178"/>
                  </a:lnTo>
                  <a:lnTo>
                    <a:pt x="152" y="180"/>
                  </a:lnTo>
                  <a:lnTo>
                    <a:pt x="152" y="182"/>
                  </a:lnTo>
                  <a:lnTo>
                    <a:pt x="154" y="182"/>
                  </a:lnTo>
                  <a:lnTo>
                    <a:pt x="154" y="184"/>
                  </a:lnTo>
                  <a:lnTo>
                    <a:pt x="152" y="186"/>
                  </a:lnTo>
                  <a:lnTo>
                    <a:pt x="152" y="188"/>
                  </a:lnTo>
                  <a:lnTo>
                    <a:pt x="154" y="188"/>
                  </a:lnTo>
                  <a:lnTo>
                    <a:pt x="154" y="190"/>
                  </a:lnTo>
                  <a:lnTo>
                    <a:pt x="156" y="190"/>
                  </a:lnTo>
                  <a:lnTo>
                    <a:pt x="156" y="194"/>
                  </a:lnTo>
                  <a:lnTo>
                    <a:pt x="156" y="196"/>
                  </a:lnTo>
                  <a:lnTo>
                    <a:pt x="156" y="198"/>
                  </a:lnTo>
                  <a:lnTo>
                    <a:pt x="154" y="202"/>
                  </a:lnTo>
                  <a:lnTo>
                    <a:pt x="152" y="202"/>
                  </a:lnTo>
                  <a:lnTo>
                    <a:pt x="150" y="204"/>
                  </a:lnTo>
                  <a:lnTo>
                    <a:pt x="152" y="204"/>
                  </a:lnTo>
                  <a:lnTo>
                    <a:pt x="152" y="206"/>
                  </a:lnTo>
                  <a:lnTo>
                    <a:pt x="150" y="204"/>
                  </a:lnTo>
                  <a:lnTo>
                    <a:pt x="150" y="202"/>
                  </a:lnTo>
                  <a:lnTo>
                    <a:pt x="150" y="204"/>
                  </a:lnTo>
                  <a:lnTo>
                    <a:pt x="148" y="204"/>
                  </a:lnTo>
                  <a:lnTo>
                    <a:pt x="150" y="204"/>
                  </a:lnTo>
                  <a:lnTo>
                    <a:pt x="150" y="206"/>
                  </a:lnTo>
                  <a:lnTo>
                    <a:pt x="150" y="207"/>
                  </a:lnTo>
                  <a:lnTo>
                    <a:pt x="150" y="211"/>
                  </a:lnTo>
                  <a:lnTo>
                    <a:pt x="150" y="213"/>
                  </a:lnTo>
                  <a:lnTo>
                    <a:pt x="150" y="211"/>
                  </a:lnTo>
                  <a:lnTo>
                    <a:pt x="148" y="211"/>
                  </a:lnTo>
                  <a:lnTo>
                    <a:pt x="148" y="209"/>
                  </a:lnTo>
                  <a:lnTo>
                    <a:pt x="148" y="207"/>
                  </a:lnTo>
                  <a:lnTo>
                    <a:pt x="148" y="206"/>
                  </a:lnTo>
                  <a:lnTo>
                    <a:pt x="148" y="204"/>
                  </a:lnTo>
                  <a:lnTo>
                    <a:pt x="146" y="204"/>
                  </a:lnTo>
                  <a:lnTo>
                    <a:pt x="146" y="202"/>
                  </a:lnTo>
                  <a:lnTo>
                    <a:pt x="146" y="200"/>
                  </a:lnTo>
                  <a:lnTo>
                    <a:pt x="144" y="200"/>
                  </a:lnTo>
                  <a:lnTo>
                    <a:pt x="144" y="198"/>
                  </a:lnTo>
                  <a:lnTo>
                    <a:pt x="144" y="196"/>
                  </a:lnTo>
                  <a:lnTo>
                    <a:pt x="142" y="196"/>
                  </a:lnTo>
                  <a:lnTo>
                    <a:pt x="142" y="198"/>
                  </a:lnTo>
                  <a:lnTo>
                    <a:pt x="140" y="198"/>
                  </a:lnTo>
                  <a:lnTo>
                    <a:pt x="140" y="200"/>
                  </a:lnTo>
                  <a:lnTo>
                    <a:pt x="140" y="202"/>
                  </a:lnTo>
                  <a:lnTo>
                    <a:pt x="138" y="202"/>
                  </a:lnTo>
                  <a:lnTo>
                    <a:pt x="138" y="204"/>
                  </a:lnTo>
                  <a:lnTo>
                    <a:pt x="136" y="204"/>
                  </a:lnTo>
                  <a:lnTo>
                    <a:pt x="136" y="206"/>
                  </a:lnTo>
                  <a:lnTo>
                    <a:pt x="136" y="207"/>
                  </a:lnTo>
                  <a:lnTo>
                    <a:pt x="138" y="207"/>
                  </a:lnTo>
                  <a:lnTo>
                    <a:pt x="138" y="209"/>
                  </a:lnTo>
                  <a:lnTo>
                    <a:pt x="140" y="209"/>
                  </a:lnTo>
                  <a:lnTo>
                    <a:pt x="142" y="213"/>
                  </a:lnTo>
                  <a:lnTo>
                    <a:pt x="142" y="215"/>
                  </a:lnTo>
                  <a:lnTo>
                    <a:pt x="142" y="217"/>
                  </a:lnTo>
                  <a:lnTo>
                    <a:pt x="142" y="219"/>
                  </a:lnTo>
                  <a:lnTo>
                    <a:pt x="140" y="219"/>
                  </a:lnTo>
                  <a:lnTo>
                    <a:pt x="138" y="221"/>
                  </a:lnTo>
                  <a:lnTo>
                    <a:pt x="138" y="223"/>
                  </a:lnTo>
                  <a:lnTo>
                    <a:pt x="136" y="225"/>
                  </a:lnTo>
                  <a:lnTo>
                    <a:pt x="134" y="225"/>
                  </a:lnTo>
                  <a:lnTo>
                    <a:pt x="134" y="223"/>
                  </a:lnTo>
                  <a:lnTo>
                    <a:pt x="134" y="221"/>
                  </a:lnTo>
                  <a:lnTo>
                    <a:pt x="132" y="221"/>
                  </a:lnTo>
                  <a:lnTo>
                    <a:pt x="134" y="219"/>
                  </a:lnTo>
                  <a:lnTo>
                    <a:pt x="134" y="217"/>
                  </a:lnTo>
                  <a:lnTo>
                    <a:pt x="132" y="215"/>
                  </a:lnTo>
                  <a:lnTo>
                    <a:pt x="132" y="217"/>
                  </a:lnTo>
                  <a:lnTo>
                    <a:pt x="132" y="219"/>
                  </a:lnTo>
                  <a:lnTo>
                    <a:pt x="131" y="219"/>
                  </a:lnTo>
                  <a:lnTo>
                    <a:pt x="131" y="221"/>
                  </a:lnTo>
                  <a:lnTo>
                    <a:pt x="129" y="221"/>
                  </a:lnTo>
                  <a:lnTo>
                    <a:pt x="129" y="219"/>
                  </a:lnTo>
                  <a:lnTo>
                    <a:pt x="127" y="219"/>
                  </a:lnTo>
                  <a:lnTo>
                    <a:pt x="123" y="217"/>
                  </a:lnTo>
                  <a:lnTo>
                    <a:pt x="121" y="217"/>
                  </a:lnTo>
                  <a:lnTo>
                    <a:pt x="121" y="215"/>
                  </a:lnTo>
                  <a:lnTo>
                    <a:pt x="119" y="215"/>
                  </a:lnTo>
                  <a:lnTo>
                    <a:pt x="117" y="215"/>
                  </a:lnTo>
                  <a:lnTo>
                    <a:pt x="115" y="211"/>
                  </a:lnTo>
                  <a:lnTo>
                    <a:pt x="115" y="209"/>
                  </a:lnTo>
                  <a:lnTo>
                    <a:pt x="115" y="207"/>
                  </a:lnTo>
                  <a:lnTo>
                    <a:pt x="115" y="206"/>
                  </a:lnTo>
                  <a:lnTo>
                    <a:pt x="113" y="206"/>
                  </a:lnTo>
                  <a:lnTo>
                    <a:pt x="113" y="204"/>
                  </a:lnTo>
                  <a:lnTo>
                    <a:pt x="113" y="202"/>
                  </a:lnTo>
                  <a:lnTo>
                    <a:pt x="115" y="202"/>
                  </a:lnTo>
                  <a:lnTo>
                    <a:pt x="115" y="200"/>
                  </a:lnTo>
                  <a:lnTo>
                    <a:pt x="117" y="200"/>
                  </a:lnTo>
                  <a:lnTo>
                    <a:pt x="117" y="198"/>
                  </a:lnTo>
                  <a:lnTo>
                    <a:pt x="119" y="196"/>
                  </a:lnTo>
                  <a:lnTo>
                    <a:pt x="117" y="196"/>
                  </a:lnTo>
                  <a:lnTo>
                    <a:pt x="117" y="194"/>
                  </a:lnTo>
                  <a:lnTo>
                    <a:pt x="115" y="194"/>
                  </a:lnTo>
                  <a:lnTo>
                    <a:pt x="115" y="192"/>
                  </a:lnTo>
                  <a:lnTo>
                    <a:pt x="113" y="190"/>
                  </a:lnTo>
                  <a:lnTo>
                    <a:pt x="111" y="190"/>
                  </a:lnTo>
                  <a:lnTo>
                    <a:pt x="109" y="190"/>
                  </a:lnTo>
                  <a:lnTo>
                    <a:pt x="109" y="188"/>
                  </a:lnTo>
                  <a:lnTo>
                    <a:pt x="107" y="188"/>
                  </a:lnTo>
                  <a:lnTo>
                    <a:pt x="105" y="188"/>
                  </a:lnTo>
                  <a:lnTo>
                    <a:pt x="105" y="190"/>
                  </a:lnTo>
                  <a:lnTo>
                    <a:pt x="105" y="192"/>
                  </a:lnTo>
                  <a:lnTo>
                    <a:pt x="103" y="192"/>
                  </a:lnTo>
                  <a:lnTo>
                    <a:pt x="105" y="194"/>
                  </a:lnTo>
                  <a:lnTo>
                    <a:pt x="105" y="196"/>
                  </a:lnTo>
                  <a:lnTo>
                    <a:pt x="103" y="196"/>
                  </a:lnTo>
                  <a:lnTo>
                    <a:pt x="103" y="194"/>
                  </a:lnTo>
                  <a:lnTo>
                    <a:pt x="101" y="194"/>
                  </a:lnTo>
                  <a:lnTo>
                    <a:pt x="99" y="194"/>
                  </a:lnTo>
                  <a:lnTo>
                    <a:pt x="99" y="192"/>
                  </a:lnTo>
                  <a:lnTo>
                    <a:pt x="101" y="192"/>
                  </a:lnTo>
                  <a:lnTo>
                    <a:pt x="99" y="190"/>
                  </a:lnTo>
                  <a:lnTo>
                    <a:pt x="99" y="192"/>
                  </a:lnTo>
                  <a:lnTo>
                    <a:pt x="98" y="194"/>
                  </a:lnTo>
                  <a:lnTo>
                    <a:pt x="96" y="194"/>
                  </a:lnTo>
                  <a:lnTo>
                    <a:pt x="94" y="194"/>
                  </a:lnTo>
                  <a:lnTo>
                    <a:pt x="94" y="190"/>
                  </a:lnTo>
                  <a:lnTo>
                    <a:pt x="96" y="190"/>
                  </a:lnTo>
                  <a:lnTo>
                    <a:pt x="94" y="188"/>
                  </a:lnTo>
                  <a:lnTo>
                    <a:pt x="92" y="188"/>
                  </a:lnTo>
                  <a:lnTo>
                    <a:pt x="92" y="190"/>
                  </a:lnTo>
                  <a:lnTo>
                    <a:pt x="90" y="190"/>
                  </a:lnTo>
                  <a:lnTo>
                    <a:pt x="90" y="192"/>
                  </a:lnTo>
                  <a:lnTo>
                    <a:pt x="88" y="194"/>
                  </a:lnTo>
                  <a:lnTo>
                    <a:pt x="88" y="196"/>
                  </a:lnTo>
                  <a:lnTo>
                    <a:pt x="86" y="196"/>
                  </a:lnTo>
                  <a:lnTo>
                    <a:pt x="86" y="198"/>
                  </a:lnTo>
                  <a:lnTo>
                    <a:pt x="86" y="200"/>
                  </a:lnTo>
                  <a:lnTo>
                    <a:pt x="86" y="202"/>
                  </a:lnTo>
                  <a:lnTo>
                    <a:pt x="84" y="204"/>
                  </a:lnTo>
                  <a:lnTo>
                    <a:pt x="82" y="204"/>
                  </a:lnTo>
                  <a:lnTo>
                    <a:pt x="82" y="202"/>
                  </a:lnTo>
                  <a:lnTo>
                    <a:pt x="80" y="202"/>
                  </a:lnTo>
                  <a:lnTo>
                    <a:pt x="80" y="200"/>
                  </a:lnTo>
                  <a:lnTo>
                    <a:pt x="80" y="198"/>
                  </a:lnTo>
                  <a:lnTo>
                    <a:pt x="82" y="196"/>
                  </a:lnTo>
                  <a:lnTo>
                    <a:pt x="82" y="194"/>
                  </a:lnTo>
                  <a:lnTo>
                    <a:pt x="84" y="194"/>
                  </a:lnTo>
                  <a:lnTo>
                    <a:pt x="84" y="192"/>
                  </a:lnTo>
                  <a:lnTo>
                    <a:pt x="84" y="190"/>
                  </a:lnTo>
                  <a:lnTo>
                    <a:pt x="84" y="188"/>
                  </a:lnTo>
                  <a:lnTo>
                    <a:pt x="86" y="186"/>
                  </a:lnTo>
                  <a:lnTo>
                    <a:pt x="88" y="184"/>
                  </a:lnTo>
                  <a:lnTo>
                    <a:pt x="90" y="184"/>
                  </a:lnTo>
                  <a:lnTo>
                    <a:pt x="94" y="184"/>
                  </a:lnTo>
                  <a:lnTo>
                    <a:pt x="96" y="184"/>
                  </a:lnTo>
                  <a:lnTo>
                    <a:pt x="98" y="182"/>
                  </a:lnTo>
                  <a:lnTo>
                    <a:pt x="98" y="180"/>
                  </a:lnTo>
                  <a:lnTo>
                    <a:pt x="98" y="178"/>
                  </a:lnTo>
                  <a:lnTo>
                    <a:pt x="99" y="176"/>
                  </a:lnTo>
                  <a:lnTo>
                    <a:pt x="101" y="176"/>
                  </a:lnTo>
                  <a:lnTo>
                    <a:pt x="103" y="176"/>
                  </a:lnTo>
                  <a:lnTo>
                    <a:pt x="103" y="174"/>
                  </a:lnTo>
                  <a:lnTo>
                    <a:pt x="105" y="174"/>
                  </a:lnTo>
                  <a:lnTo>
                    <a:pt x="107" y="174"/>
                  </a:lnTo>
                  <a:lnTo>
                    <a:pt x="109" y="174"/>
                  </a:lnTo>
                  <a:lnTo>
                    <a:pt x="109" y="176"/>
                  </a:lnTo>
                  <a:lnTo>
                    <a:pt x="111" y="176"/>
                  </a:lnTo>
                  <a:lnTo>
                    <a:pt x="111" y="178"/>
                  </a:lnTo>
                  <a:lnTo>
                    <a:pt x="111" y="182"/>
                  </a:lnTo>
                  <a:lnTo>
                    <a:pt x="111" y="184"/>
                  </a:lnTo>
                  <a:lnTo>
                    <a:pt x="109" y="184"/>
                  </a:lnTo>
                  <a:lnTo>
                    <a:pt x="109" y="186"/>
                  </a:lnTo>
                  <a:lnTo>
                    <a:pt x="111" y="184"/>
                  </a:lnTo>
                  <a:lnTo>
                    <a:pt x="113" y="182"/>
                  </a:lnTo>
                  <a:lnTo>
                    <a:pt x="115" y="182"/>
                  </a:lnTo>
                  <a:lnTo>
                    <a:pt x="117" y="182"/>
                  </a:lnTo>
                  <a:lnTo>
                    <a:pt x="119" y="180"/>
                  </a:lnTo>
                  <a:lnTo>
                    <a:pt x="119" y="178"/>
                  </a:lnTo>
                  <a:lnTo>
                    <a:pt x="119" y="176"/>
                  </a:lnTo>
                  <a:lnTo>
                    <a:pt x="121" y="176"/>
                  </a:lnTo>
                  <a:lnTo>
                    <a:pt x="123" y="176"/>
                  </a:lnTo>
                  <a:lnTo>
                    <a:pt x="125" y="178"/>
                  </a:lnTo>
                  <a:lnTo>
                    <a:pt x="127" y="178"/>
                  </a:lnTo>
                  <a:lnTo>
                    <a:pt x="127" y="176"/>
                  </a:lnTo>
                  <a:lnTo>
                    <a:pt x="127" y="174"/>
                  </a:lnTo>
                  <a:lnTo>
                    <a:pt x="127" y="173"/>
                  </a:lnTo>
                  <a:lnTo>
                    <a:pt x="127" y="171"/>
                  </a:lnTo>
                  <a:lnTo>
                    <a:pt x="127" y="169"/>
                  </a:lnTo>
                  <a:lnTo>
                    <a:pt x="129" y="169"/>
                  </a:lnTo>
                  <a:lnTo>
                    <a:pt x="131" y="171"/>
                  </a:lnTo>
                  <a:lnTo>
                    <a:pt x="131" y="173"/>
                  </a:lnTo>
                  <a:lnTo>
                    <a:pt x="132" y="173"/>
                  </a:lnTo>
                  <a:lnTo>
                    <a:pt x="134" y="169"/>
                  </a:lnTo>
                  <a:lnTo>
                    <a:pt x="136" y="171"/>
                  </a:lnTo>
                  <a:lnTo>
                    <a:pt x="138" y="169"/>
                  </a:lnTo>
                  <a:lnTo>
                    <a:pt x="138" y="167"/>
                  </a:lnTo>
                  <a:lnTo>
                    <a:pt x="138" y="165"/>
                  </a:lnTo>
                  <a:lnTo>
                    <a:pt x="138" y="161"/>
                  </a:lnTo>
                  <a:lnTo>
                    <a:pt x="136" y="159"/>
                  </a:lnTo>
                  <a:lnTo>
                    <a:pt x="136" y="157"/>
                  </a:lnTo>
                  <a:lnTo>
                    <a:pt x="138" y="157"/>
                  </a:lnTo>
                  <a:lnTo>
                    <a:pt x="140" y="157"/>
                  </a:lnTo>
                  <a:lnTo>
                    <a:pt x="140" y="159"/>
                  </a:lnTo>
                  <a:lnTo>
                    <a:pt x="142" y="161"/>
                  </a:lnTo>
                  <a:lnTo>
                    <a:pt x="144" y="161"/>
                  </a:lnTo>
                  <a:lnTo>
                    <a:pt x="146" y="163"/>
                  </a:lnTo>
                  <a:lnTo>
                    <a:pt x="144" y="163"/>
                  </a:lnTo>
                  <a:lnTo>
                    <a:pt x="146" y="165"/>
                  </a:lnTo>
                  <a:close/>
                  <a:moveTo>
                    <a:pt x="101" y="153"/>
                  </a:moveTo>
                  <a:lnTo>
                    <a:pt x="101" y="155"/>
                  </a:lnTo>
                  <a:lnTo>
                    <a:pt x="99" y="155"/>
                  </a:lnTo>
                  <a:lnTo>
                    <a:pt x="99" y="157"/>
                  </a:lnTo>
                  <a:lnTo>
                    <a:pt x="101" y="157"/>
                  </a:lnTo>
                  <a:lnTo>
                    <a:pt x="101" y="159"/>
                  </a:lnTo>
                  <a:lnTo>
                    <a:pt x="99" y="159"/>
                  </a:lnTo>
                  <a:lnTo>
                    <a:pt x="101" y="161"/>
                  </a:lnTo>
                  <a:lnTo>
                    <a:pt x="101" y="163"/>
                  </a:lnTo>
                  <a:lnTo>
                    <a:pt x="103" y="163"/>
                  </a:lnTo>
                  <a:lnTo>
                    <a:pt x="103" y="165"/>
                  </a:lnTo>
                  <a:lnTo>
                    <a:pt x="103" y="167"/>
                  </a:lnTo>
                  <a:lnTo>
                    <a:pt x="101" y="167"/>
                  </a:lnTo>
                  <a:lnTo>
                    <a:pt x="101" y="169"/>
                  </a:lnTo>
                  <a:lnTo>
                    <a:pt x="99" y="169"/>
                  </a:lnTo>
                  <a:lnTo>
                    <a:pt x="98" y="169"/>
                  </a:lnTo>
                  <a:lnTo>
                    <a:pt x="98" y="167"/>
                  </a:lnTo>
                  <a:lnTo>
                    <a:pt x="96" y="167"/>
                  </a:lnTo>
                  <a:lnTo>
                    <a:pt x="96" y="165"/>
                  </a:lnTo>
                  <a:lnTo>
                    <a:pt x="96" y="163"/>
                  </a:lnTo>
                  <a:lnTo>
                    <a:pt x="94" y="163"/>
                  </a:lnTo>
                  <a:lnTo>
                    <a:pt x="92" y="163"/>
                  </a:lnTo>
                  <a:lnTo>
                    <a:pt x="90" y="161"/>
                  </a:lnTo>
                  <a:lnTo>
                    <a:pt x="88" y="159"/>
                  </a:lnTo>
                  <a:lnTo>
                    <a:pt x="88" y="157"/>
                  </a:lnTo>
                  <a:lnTo>
                    <a:pt x="90" y="153"/>
                  </a:lnTo>
                  <a:lnTo>
                    <a:pt x="92" y="153"/>
                  </a:lnTo>
                  <a:lnTo>
                    <a:pt x="94" y="153"/>
                  </a:lnTo>
                  <a:lnTo>
                    <a:pt x="96" y="153"/>
                  </a:lnTo>
                  <a:lnTo>
                    <a:pt x="96" y="151"/>
                  </a:lnTo>
                  <a:lnTo>
                    <a:pt x="96" y="147"/>
                  </a:lnTo>
                  <a:lnTo>
                    <a:pt x="96" y="145"/>
                  </a:lnTo>
                  <a:lnTo>
                    <a:pt x="96" y="143"/>
                  </a:lnTo>
                  <a:lnTo>
                    <a:pt x="98" y="143"/>
                  </a:lnTo>
                  <a:lnTo>
                    <a:pt x="98" y="141"/>
                  </a:lnTo>
                  <a:lnTo>
                    <a:pt x="98" y="139"/>
                  </a:lnTo>
                  <a:lnTo>
                    <a:pt x="98" y="138"/>
                  </a:lnTo>
                  <a:lnTo>
                    <a:pt x="101" y="138"/>
                  </a:lnTo>
                  <a:lnTo>
                    <a:pt x="105" y="138"/>
                  </a:lnTo>
                  <a:lnTo>
                    <a:pt x="107" y="139"/>
                  </a:lnTo>
                  <a:lnTo>
                    <a:pt x="105" y="145"/>
                  </a:lnTo>
                  <a:lnTo>
                    <a:pt x="103" y="145"/>
                  </a:lnTo>
                  <a:lnTo>
                    <a:pt x="103" y="147"/>
                  </a:lnTo>
                  <a:lnTo>
                    <a:pt x="103" y="149"/>
                  </a:lnTo>
                  <a:lnTo>
                    <a:pt x="103" y="151"/>
                  </a:lnTo>
                  <a:lnTo>
                    <a:pt x="101" y="151"/>
                  </a:lnTo>
                  <a:lnTo>
                    <a:pt x="101" y="153"/>
                  </a:lnTo>
                  <a:close/>
                  <a:moveTo>
                    <a:pt x="132" y="112"/>
                  </a:moveTo>
                  <a:lnTo>
                    <a:pt x="134" y="112"/>
                  </a:lnTo>
                  <a:lnTo>
                    <a:pt x="134" y="114"/>
                  </a:lnTo>
                  <a:lnTo>
                    <a:pt x="134" y="116"/>
                  </a:lnTo>
                  <a:lnTo>
                    <a:pt x="136" y="116"/>
                  </a:lnTo>
                  <a:lnTo>
                    <a:pt x="138" y="116"/>
                  </a:lnTo>
                  <a:lnTo>
                    <a:pt x="138" y="118"/>
                  </a:lnTo>
                  <a:lnTo>
                    <a:pt x="138" y="120"/>
                  </a:lnTo>
                  <a:lnTo>
                    <a:pt x="136" y="122"/>
                  </a:lnTo>
                  <a:lnTo>
                    <a:pt x="136" y="124"/>
                  </a:lnTo>
                  <a:lnTo>
                    <a:pt x="138" y="126"/>
                  </a:lnTo>
                  <a:lnTo>
                    <a:pt x="138" y="128"/>
                  </a:lnTo>
                  <a:lnTo>
                    <a:pt x="138" y="130"/>
                  </a:lnTo>
                  <a:lnTo>
                    <a:pt x="140" y="130"/>
                  </a:lnTo>
                  <a:lnTo>
                    <a:pt x="140" y="132"/>
                  </a:lnTo>
                  <a:lnTo>
                    <a:pt x="138" y="134"/>
                  </a:lnTo>
                  <a:lnTo>
                    <a:pt x="140" y="134"/>
                  </a:lnTo>
                  <a:lnTo>
                    <a:pt x="142" y="136"/>
                  </a:lnTo>
                  <a:lnTo>
                    <a:pt x="142" y="138"/>
                  </a:lnTo>
                  <a:lnTo>
                    <a:pt x="142" y="136"/>
                  </a:lnTo>
                  <a:lnTo>
                    <a:pt x="140" y="136"/>
                  </a:lnTo>
                  <a:lnTo>
                    <a:pt x="142" y="136"/>
                  </a:lnTo>
                  <a:lnTo>
                    <a:pt x="140" y="134"/>
                  </a:lnTo>
                  <a:lnTo>
                    <a:pt x="138" y="134"/>
                  </a:lnTo>
                  <a:lnTo>
                    <a:pt x="138" y="136"/>
                  </a:lnTo>
                  <a:lnTo>
                    <a:pt x="134" y="136"/>
                  </a:lnTo>
                  <a:lnTo>
                    <a:pt x="132" y="134"/>
                  </a:lnTo>
                  <a:lnTo>
                    <a:pt x="132" y="132"/>
                  </a:lnTo>
                  <a:lnTo>
                    <a:pt x="131" y="132"/>
                  </a:lnTo>
                  <a:lnTo>
                    <a:pt x="131" y="130"/>
                  </a:lnTo>
                  <a:lnTo>
                    <a:pt x="129" y="130"/>
                  </a:lnTo>
                  <a:lnTo>
                    <a:pt x="127" y="128"/>
                  </a:lnTo>
                  <a:lnTo>
                    <a:pt x="129" y="128"/>
                  </a:lnTo>
                  <a:lnTo>
                    <a:pt x="131" y="126"/>
                  </a:lnTo>
                  <a:lnTo>
                    <a:pt x="131" y="124"/>
                  </a:lnTo>
                  <a:lnTo>
                    <a:pt x="129" y="124"/>
                  </a:lnTo>
                  <a:lnTo>
                    <a:pt x="127" y="122"/>
                  </a:lnTo>
                  <a:lnTo>
                    <a:pt x="125" y="120"/>
                  </a:lnTo>
                  <a:lnTo>
                    <a:pt x="123" y="120"/>
                  </a:lnTo>
                  <a:lnTo>
                    <a:pt x="123" y="118"/>
                  </a:lnTo>
                  <a:lnTo>
                    <a:pt x="121" y="118"/>
                  </a:lnTo>
                  <a:lnTo>
                    <a:pt x="119" y="116"/>
                  </a:lnTo>
                  <a:lnTo>
                    <a:pt x="119" y="112"/>
                  </a:lnTo>
                  <a:lnTo>
                    <a:pt x="119" y="110"/>
                  </a:lnTo>
                  <a:lnTo>
                    <a:pt x="119" y="112"/>
                  </a:lnTo>
                  <a:lnTo>
                    <a:pt x="121" y="112"/>
                  </a:lnTo>
                  <a:lnTo>
                    <a:pt x="125" y="112"/>
                  </a:lnTo>
                  <a:lnTo>
                    <a:pt x="127" y="112"/>
                  </a:lnTo>
                  <a:lnTo>
                    <a:pt x="129" y="112"/>
                  </a:lnTo>
                  <a:lnTo>
                    <a:pt x="131" y="112"/>
                  </a:lnTo>
                  <a:lnTo>
                    <a:pt x="132" y="110"/>
                  </a:lnTo>
                  <a:lnTo>
                    <a:pt x="132" y="112"/>
                  </a:lnTo>
                  <a:close/>
                  <a:moveTo>
                    <a:pt x="86" y="124"/>
                  </a:moveTo>
                  <a:lnTo>
                    <a:pt x="88" y="126"/>
                  </a:lnTo>
                  <a:lnTo>
                    <a:pt x="90" y="128"/>
                  </a:lnTo>
                  <a:lnTo>
                    <a:pt x="92" y="128"/>
                  </a:lnTo>
                  <a:lnTo>
                    <a:pt x="94" y="128"/>
                  </a:lnTo>
                  <a:lnTo>
                    <a:pt x="96" y="128"/>
                  </a:lnTo>
                  <a:lnTo>
                    <a:pt x="96" y="130"/>
                  </a:lnTo>
                  <a:lnTo>
                    <a:pt x="98" y="130"/>
                  </a:lnTo>
                  <a:lnTo>
                    <a:pt x="99" y="128"/>
                  </a:lnTo>
                  <a:lnTo>
                    <a:pt x="101" y="128"/>
                  </a:lnTo>
                  <a:lnTo>
                    <a:pt x="101" y="130"/>
                  </a:lnTo>
                  <a:lnTo>
                    <a:pt x="99" y="132"/>
                  </a:lnTo>
                  <a:lnTo>
                    <a:pt x="99" y="134"/>
                  </a:lnTo>
                  <a:lnTo>
                    <a:pt x="98" y="136"/>
                  </a:lnTo>
                  <a:lnTo>
                    <a:pt x="96" y="136"/>
                  </a:lnTo>
                  <a:lnTo>
                    <a:pt x="96" y="138"/>
                  </a:lnTo>
                  <a:lnTo>
                    <a:pt x="94" y="138"/>
                  </a:lnTo>
                  <a:lnTo>
                    <a:pt x="94" y="139"/>
                  </a:lnTo>
                  <a:lnTo>
                    <a:pt x="92" y="139"/>
                  </a:lnTo>
                  <a:lnTo>
                    <a:pt x="92" y="141"/>
                  </a:lnTo>
                  <a:lnTo>
                    <a:pt x="90" y="141"/>
                  </a:lnTo>
                  <a:lnTo>
                    <a:pt x="88" y="141"/>
                  </a:lnTo>
                  <a:lnTo>
                    <a:pt x="86" y="143"/>
                  </a:lnTo>
                  <a:lnTo>
                    <a:pt x="84" y="143"/>
                  </a:lnTo>
                  <a:lnTo>
                    <a:pt x="84" y="145"/>
                  </a:lnTo>
                  <a:lnTo>
                    <a:pt x="82" y="145"/>
                  </a:lnTo>
                  <a:lnTo>
                    <a:pt x="82" y="147"/>
                  </a:lnTo>
                  <a:lnTo>
                    <a:pt x="82" y="145"/>
                  </a:lnTo>
                  <a:lnTo>
                    <a:pt x="80" y="145"/>
                  </a:lnTo>
                  <a:lnTo>
                    <a:pt x="82" y="145"/>
                  </a:lnTo>
                  <a:lnTo>
                    <a:pt x="82" y="143"/>
                  </a:lnTo>
                  <a:lnTo>
                    <a:pt x="82" y="141"/>
                  </a:lnTo>
                  <a:lnTo>
                    <a:pt x="80" y="139"/>
                  </a:lnTo>
                  <a:lnTo>
                    <a:pt x="82" y="139"/>
                  </a:lnTo>
                  <a:lnTo>
                    <a:pt x="82" y="138"/>
                  </a:lnTo>
                  <a:lnTo>
                    <a:pt x="82" y="136"/>
                  </a:lnTo>
                  <a:lnTo>
                    <a:pt x="82" y="134"/>
                  </a:lnTo>
                  <a:lnTo>
                    <a:pt x="82" y="132"/>
                  </a:lnTo>
                  <a:lnTo>
                    <a:pt x="82" y="130"/>
                  </a:lnTo>
                  <a:lnTo>
                    <a:pt x="84" y="130"/>
                  </a:lnTo>
                  <a:lnTo>
                    <a:pt x="84" y="128"/>
                  </a:lnTo>
                  <a:lnTo>
                    <a:pt x="84" y="126"/>
                  </a:lnTo>
                  <a:lnTo>
                    <a:pt x="84" y="124"/>
                  </a:lnTo>
                  <a:lnTo>
                    <a:pt x="82" y="124"/>
                  </a:lnTo>
                  <a:lnTo>
                    <a:pt x="80" y="124"/>
                  </a:lnTo>
                  <a:lnTo>
                    <a:pt x="80" y="122"/>
                  </a:lnTo>
                  <a:lnTo>
                    <a:pt x="82" y="122"/>
                  </a:lnTo>
                  <a:lnTo>
                    <a:pt x="84" y="122"/>
                  </a:lnTo>
                  <a:lnTo>
                    <a:pt x="84" y="124"/>
                  </a:lnTo>
                  <a:lnTo>
                    <a:pt x="86" y="124"/>
                  </a:lnTo>
                  <a:close/>
                  <a:moveTo>
                    <a:pt x="41" y="132"/>
                  </a:moveTo>
                  <a:lnTo>
                    <a:pt x="43" y="132"/>
                  </a:lnTo>
                  <a:lnTo>
                    <a:pt x="43" y="134"/>
                  </a:lnTo>
                  <a:lnTo>
                    <a:pt x="41" y="138"/>
                  </a:lnTo>
                  <a:lnTo>
                    <a:pt x="41" y="139"/>
                  </a:lnTo>
                  <a:lnTo>
                    <a:pt x="43" y="139"/>
                  </a:lnTo>
                  <a:lnTo>
                    <a:pt x="43" y="141"/>
                  </a:lnTo>
                  <a:lnTo>
                    <a:pt x="45" y="143"/>
                  </a:lnTo>
                  <a:lnTo>
                    <a:pt x="45" y="145"/>
                  </a:lnTo>
                  <a:lnTo>
                    <a:pt x="43" y="147"/>
                  </a:lnTo>
                  <a:lnTo>
                    <a:pt x="41" y="147"/>
                  </a:lnTo>
                  <a:lnTo>
                    <a:pt x="39" y="147"/>
                  </a:lnTo>
                  <a:lnTo>
                    <a:pt x="39" y="149"/>
                  </a:lnTo>
                  <a:lnTo>
                    <a:pt x="37" y="149"/>
                  </a:lnTo>
                  <a:lnTo>
                    <a:pt x="37" y="151"/>
                  </a:lnTo>
                  <a:lnTo>
                    <a:pt x="37" y="153"/>
                  </a:lnTo>
                  <a:lnTo>
                    <a:pt x="35" y="153"/>
                  </a:lnTo>
                  <a:lnTo>
                    <a:pt x="33" y="153"/>
                  </a:lnTo>
                  <a:lnTo>
                    <a:pt x="31" y="153"/>
                  </a:lnTo>
                  <a:lnTo>
                    <a:pt x="30" y="155"/>
                  </a:lnTo>
                  <a:lnTo>
                    <a:pt x="30" y="157"/>
                  </a:lnTo>
                  <a:lnTo>
                    <a:pt x="30" y="159"/>
                  </a:lnTo>
                  <a:lnTo>
                    <a:pt x="28" y="161"/>
                  </a:lnTo>
                  <a:lnTo>
                    <a:pt x="26" y="165"/>
                  </a:lnTo>
                  <a:lnTo>
                    <a:pt x="24" y="167"/>
                  </a:lnTo>
                  <a:lnTo>
                    <a:pt x="20" y="167"/>
                  </a:lnTo>
                  <a:lnTo>
                    <a:pt x="20" y="169"/>
                  </a:lnTo>
                  <a:lnTo>
                    <a:pt x="18" y="171"/>
                  </a:lnTo>
                  <a:lnTo>
                    <a:pt x="16" y="173"/>
                  </a:lnTo>
                  <a:lnTo>
                    <a:pt x="14" y="173"/>
                  </a:lnTo>
                  <a:lnTo>
                    <a:pt x="14" y="174"/>
                  </a:lnTo>
                  <a:lnTo>
                    <a:pt x="12" y="174"/>
                  </a:lnTo>
                  <a:lnTo>
                    <a:pt x="10" y="176"/>
                  </a:lnTo>
                  <a:lnTo>
                    <a:pt x="8" y="176"/>
                  </a:lnTo>
                  <a:lnTo>
                    <a:pt x="8" y="178"/>
                  </a:lnTo>
                  <a:lnTo>
                    <a:pt x="6" y="178"/>
                  </a:lnTo>
                  <a:lnTo>
                    <a:pt x="6" y="180"/>
                  </a:lnTo>
                  <a:lnTo>
                    <a:pt x="4" y="180"/>
                  </a:lnTo>
                  <a:lnTo>
                    <a:pt x="4" y="176"/>
                  </a:lnTo>
                  <a:lnTo>
                    <a:pt x="6" y="176"/>
                  </a:lnTo>
                  <a:lnTo>
                    <a:pt x="6" y="174"/>
                  </a:lnTo>
                  <a:lnTo>
                    <a:pt x="8" y="173"/>
                  </a:lnTo>
                  <a:lnTo>
                    <a:pt x="10" y="173"/>
                  </a:lnTo>
                  <a:lnTo>
                    <a:pt x="10" y="171"/>
                  </a:lnTo>
                  <a:lnTo>
                    <a:pt x="12" y="169"/>
                  </a:lnTo>
                  <a:lnTo>
                    <a:pt x="14" y="167"/>
                  </a:lnTo>
                  <a:lnTo>
                    <a:pt x="16" y="165"/>
                  </a:lnTo>
                  <a:lnTo>
                    <a:pt x="18" y="165"/>
                  </a:lnTo>
                  <a:lnTo>
                    <a:pt x="20" y="163"/>
                  </a:lnTo>
                  <a:lnTo>
                    <a:pt x="24" y="159"/>
                  </a:lnTo>
                  <a:lnTo>
                    <a:pt x="24" y="157"/>
                  </a:lnTo>
                  <a:lnTo>
                    <a:pt x="26" y="157"/>
                  </a:lnTo>
                  <a:lnTo>
                    <a:pt x="28" y="155"/>
                  </a:lnTo>
                  <a:lnTo>
                    <a:pt x="28" y="153"/>
                  </a:lnTo>
                  <a:lnTo>
                    <a:pt x="30" y="151"/>
                  </a:lnTo>
                  <a:lnTo>
                    <a:pt x="30" y="153"/>
                  </a:lnTo>
                  <a:lnTo>
                    <a:pt x="31" y="153"/>
                  </a:lnTo>
                  <a:lnTo>
                    <a:pt x="31" y="151"/>
                  </a:lnTo>
                  <a:lnTo>
                    <a:pt x="31" y="149"/>
                  </a:lnTo>
                  <a:lnTo>
                    <a:pt x="33" y="149"/>
                  </a:lnTo>
                  <a:lnTo>
                    <a:pt x="33" y="147"/>
                  </a:lnTo>
                  <a:lnTo>
                    <a:pt x="33" y="145"/>
                  </a:lnTo>
                  <a:lnTo>
                    <a:pt x="35" y="145"/>
                  </a:lnTo>
                  <a:lnTo>
                    <a:pt x="35" y="147"/>
                  </a:lnTo>
                  <a:lnTo>
                    <a:pt x="37" y="147"/>
                  </a:lnTo>
                  <a:lnTo>
                    <a:pt x="39" y="143"/>
                  </a:lnTo>
                  <a:lnTo>
                    <a:pt x="39" y="141"/>
                  </a:lnTo>
                  <a:lnTo>
                    <a:pt x="37" y="141"/>
                  </a:lnTo>
                  <a:lnTo>
                    <a:pt x="37" y="139"/>
                  </a:lnTo>
                  <a:lnTo>
                    <a:pt x="37" y="138"/>
                  </a:lnTo>
                  <a:lnTo>
                    <a:pt x="41" y="141"/>
                  </a:lnTo>
                  <a:lnTo>
                    <a:pt x="41" y="139"/>
                  </a:lnTo>
                  <a:lnTo>
                    <a:pt x="39" y="139"/>
                  </a:lnTo>
                  <a:lnTo>
                    <a:pt x="39" y="138"/>
                  </a:lnTo>
                  <a:lnTo>
                    <a:pt x="39" y="136"/>
                  </a:lnTo>
                  <a:lnTo>
                    <a:pt x="41" y="136"/>
                  </a:lnTo>
                  <a:lnTo>
                    <a:pt x="41" y="134"/>
                  </a:lnTo>
                  <a:lnTo>
                    <a:pt x="41" y="132"/>
                  </a:lnTo>
                  <a:lnTo>
                    <a:pt x="41" y="130"/>
                  </a:lnTo>
                  <a:lnTo>
                    <a:pt x="41" y="132"/>
                  </a:lnTo>
                  <a:close/>
                  <a:moveTo>
                    <a:pt x="61" y="97"/>
                  </a:moveTo>
                  <a:lnTo>
                    <a:pt x="63" y="97"/>
                  </a:lnTo>
                  <a:lnTo>
                    <a:pt x="64" y="97"/>
                  </a:lnTo>
                  <a:lnTo>
                    <a:pt x="64" y="95"/>
                  </a:lnTo>
                  <a:lnTo>
                    <a:pt x="66" y="95"/>
                  </a:lnTo>
                  <a:lnTo>
                    <a:pt x="66" y="97"/>
                  </a:lnTo>
                  <a:lnTo>
                    <a:pt x="68" y="97"/>
                  </a:lnTo>
                  <a:lnTo>
                    <a:pt x="70" y="97"/>
                  </a:lnTo>
                  <a:lnTo>
                    <a:pt x="70" y="99"/>
                  </a:lnTo>
                  <a:lnTo>
                    <a:pt x="74" y="103"/>
                  </a:lnTo>
                  <a:lnTo>
                    <a:pt x="74" y="105"/>
                  </a:lnTo>
                  <a:lnTo>
                    <a:pt x="74" y="108"/>
                  </a:lnTo>
                  <a:lnTo>
                    <a:pt x="74" y="110"/>
                  </a:lnTo>
                  <a:lnTo>
                    <a:pt x="74" y="112"/>
                  </a:lnTo>
                  <a:lnTo>
                    <a:pt x="72" y="112"/>
                  </a:lnTo>
                  <a:lnTo>
                    <a:pt x="72" y="114"/>
                  </a:lnTo>
                  <a:lnTo>
                    <a:pt x="72" y="116"/>
                  </a:lnTo>
                  <a:lnTo>
                    <a:pt x="70" y="116"/>
                  </a:lnTo>
                  <a:lnTo>
                    <a:pt x="68" y="116"/>
                  </a:lnTo>
                  <a:lnTo>
                    <a:pt x="68" y="114"/>
                  </a:lnTo>
                  <a:lnTo>
                    <a:pt x="66" y="114"/>
                  </a:lnTo>
                  <a:lnTo>
                    <a:pt x="64" y="112"/>
                  </a:lnTo>
                  <a:lnTo>
                    <a:pt x="64" y="110"/>
                  </a:lnTo>
                  <a:lnTo>
                    <a:pt x="64" y="108"/>
                  </a:lnTo>
                  <a:lnTo>
                    <a:pt x="63" y="108"/>
                  </a:lnTo>
                  <a:lnTo>
                    <a:pt x="63" y="106"/>
                  </a:lnTo>
                  <a:lnTo>
                    <a:pt x="63" y="105"/>
                  </a:lnTo>
                  <a:lnTo>
                    <a:pt x="63" y="103"/>
                  </a:lnTo>
                  <a:lnTo>
                    <a:pt x="61" y="103"/>
                  </a:lnTo>
                  <a:lnTo>
                    <a:pt x="61" y="101"/>
                  </a:lnTo>
                  <a:lnTo>
                    <a:pt x="59" y="101"/>
                  </a:lnTo>
                  <a:lnTo>
                    <a:pt x="57" y="99"/>
                  </a:lnTo>
                  <a:lnTo>
                    <a:pt x="55" y="99"/>
                  </a:lnTo>
                  <a:lnTo>
                    <a:pt x="55" y="97"/>
                  </a:lnTo>
                  <a:lnTo>
                    <a:pt x="57" y="97"/>
                  </a:lnTo>
                  <a:lnTo>
                    <a:pt x="57" y="95"/>
                  </a:lnTo>
                  <a:lnTo>
                    <a:pt x="61" y="97"/>
                  </a:lnTo>
                  <a:close/>
                  <a:moveTo>
                    <a:pt x="123" y="132"/>
                  </a:moveTo>
                  <a:lnTo>
                    <a:pt x="125" y="132"/>
                  </a:lnTo>
                  <a:lnTo>
                    <a:pt x="127" y="132"/>
                  </a:lnTo>
                  <a:lnTo>
                    <a:pt x="127" y="130"/>
                  </a:lnTo>
                  <a:lnTo>
                    <a:pt x="129" y="130"/>
                  </a:lnTo>
                  <a:lnTo>
                    <a:pt x="131" y="130"/>
                  </a:lnTo>
                  <a:lnTo>
                    <a:pt x="131" y="132"/>
                  </a:lnTo>
                  <a:lnTo>
                    <a:pt x="131" y="134"/>
                  </a:lnTo>
                  <a:lnTo>
                    <a:pt x="131" y="138"/>
                  </a:lnTo>
                  <a:lnTo>
                    <a:pt x="131" y="139"/>
                  </a:lnTo>
                  <a:lnTo>
                    <a:pt x="131" y="141"/>
                  </a:lnTo>
                  <a:lnTo>
                    <a:pt x="132" y="141"/>
                  </a:lnTo>
                  <a:lnTo>
                    <a:pt x="132" y="143"/>
                  </a:lnTo>
                  <a:lnTo>
                    <a:pt x="132" y="145"/>
                  </a:lnTo>
                  <a:lnTo>
                    <a:pt x="134" y="147"/>
                  </a:lnTo>
                  <a:lnTo>
                    <a:pt x="134" y="149"/>
                  </a:lnTo>
                  <a:lnTo>
                    <a:pt x="132" y="149"/>
                  </a:lnTo>
                  <a:lnTo>
                    <a:pt x="131" y="149"/>
                  </a:lnTo>
                  <a:lnTo>
                    <a:pt x="131" y="147"/>
                  </a:lnTo>
                  <a:lnTo>
                    <a:pt x="131" y="149"/>
                  </a:lnTo>
                  <a:lnTo>
                    <a:pt x="131" y="151"/>
                  </a:lnTo>
                  <a:lnTo>
                    <a:pt x="131" y="153"/>
                  </a:lnTo>
                  <a:lnTo>
                    <a:pt x="129" y="151"/>
                  </a:lnTo>
                  <a:lnTo>
                    <a:pt x="127" y="149"/>
                  </a:lnTo>
                  <a:lnTo>
                    <a:pt x="127" y="147"/>
                  </a:lnTo>
                  <a:lnTo>
                    <a:pt x="127" y="145"/>
                  </a:lnTo>
                  <a:lnTo>
                    <a:pt x="127" y="143"/>
                  </a:lnTo>
                  <a:lnTo>
                    <a:pt x="127" y="141"/>
                  </a:lnTo>
                  <a:lnTo>
                    <a:pt x="127" y="139"/>
                  </a:lnTo>
                  <a:lnTo>
                    <a:pt x="125" y="138"/>
                  </a:lnTo>
                  <a:lnTo>
                    <a:pt x="123" y="138"/>
                  </a:lnTo>
                  <a:lnTo>
                    <a:pt x="123" y="136"/>
                  </a:lnTo>
                  <a:lnTo>
                    <a:pt x="123" y="138"/>
                  </a:lnTo>
                  <a:lnTo>
                    <a:pt x="123" y="139"/>
                  </a:lnTo>
                  <a:lnTo>
                    <a:pt x="121" y="138"/>
                  </a:lnTo>
                  <a:lnTo>
                    <a:pt x="121" y="136"/>
                  </a:lnTo>
                  <a:lnTo>
                    <a:pt x="121" y="134"/>
                  </a:lnTo>
                  <a:lnTo>
                    <a:pt x="121" y="132"/>
                  </a:lnTo>
                  <a:lnTo>
                    <a:pt x="119" y="132"/>
                  </a:lnTo>
                  <a:lnTo>
                    <a:pt x="119" y="130"/>
                  </a:lnTo>
                  <a:lnTo>
                    <a:pt x="119" y="128"/>
                  </a:lnTo>
                  <a:lnTo>
                    <a:pt x="123" y="130"/>
                  </a:lnTo>
                  <a:lnTo>
                    <a:pt x="123" y="132"/>
                  </a:lnTo>
                  <a:close/>
                  <a:moveTo>
                    <a:pt x="103" y="163"/>
                  </a:moveTo>
                  <a:lnTo>
                    <a:pt x="103" y="161"/>
                  </a:lnTo>
                  <a:lnTo>
                    <a:pt x="103" y="157"/>
                  </a:lnTo>
                  <a:lnTo>
                    <a:pt x="103" y="155"/>
                  </a:lnTo>
                  <a:lnTo>
                    <a:pt x="105" y="155"/>
                  </a:lnTo>
                  <a:lnTo>
                    <a:pt x="103" y="153"/>
                  </a:lnTo>
                  <a:lnTo>
                    <a:pt x="105" y="153"/>
                  </a:lnTo>
                  <a:lnTo>
                    <a:pt x="105" y="151"/>
                  </a:lnTo>
                  <a:lnTo>
                    <a:pt x="107" y="149"/>
                  </a:lnTo>
                  <a:lnTo>
                    <a:pt x="107" y="147"/>
                  </a:lnTo>
                  <a:lnTo>
                    <a:pt x="109" y="147"/>
                  </a:lnTo>
                  <a:lnTo>
                    <a:pt x="109" y="145"/>
                  </a:lnTo>
                  <a:lnTo>
                    <a:pt x="109" y="143"/>
                  </a:lnTo>
                  <a:lnTo>
                    <a:pt x="111" y="143"/>
                  </a:lnTo>
                  <a:lnTo>
                    <a:pt x="111" y="141"/>
                  </a:lnTo>
                  <a:lnTo>
                    <a:pt x="111" y="139"/>
                  </a:lnTo>
                  <a:lnTo>
                    <a:pt x="113" y="139"/>
                  </a:lnTo>
                  <a:lnTo>
                    <a:pt x="113" y="138"/>
                  </a:lnTo>
                  <a:lnTo>
                    <a:pt x="113" y="136"/>
                  </a:lnTo>
                  <a:lnTo>
                    <a:pt x="113" y="134"/>
                  </a:lnTo>
                  <a:lnTo>
                    <a:pt x="115" y="132"/>
                  </a:lnTo>
                  <a:lnTo>
                    <a:pt x="115" y="134"/>
                  </a:lnTo>
                  <a:lnTo>
                    <a:pt x="115" y="136"/>
                  </a:lnTo>
                  <a:lnTo>
                    <a:pt x="115" y="138"/>
                  </a:lnTo>
                  <a:lnTo>
                    <a:pt x="115" y="139"/>
                  </a:lnTo>
                  <a:lnTo>
                    <a:pt x="115" y="143"/>
                  </a:lnTo>
                  <a:lnTo>
                    <a:pt x="115" y="145"/>
                  </a:lnTo>
                  <a:lnTo>
                    <a:pt x="115" y="147"/>
                  </a:lnTo>
                  <a:lnTo>
                    <a:pt x="113" y="147"/>
                  </a:lnTo>
                  <a:lnTo>
                    <a:pt x="111" y="149"/>
                  </a:lnTo>
                  <a:lnTo>
                    <a:pt x="109" y="151"/>
                  </a:lnTo>
                  <a:lnTo>
                    <a:pt x="107" y="153"/>
                  </a:lnTo>
                  <a:lnTo>
                    <a:pt x="107" y="155"/>
                  </a:lnTo>
                  <a:lnTo>
                    <a:pt x="107" y="157"/>
                  </a:lnTo>
                  <a:lnTo>
                    <a:pt x="107" y="159"/>
                  </a:lnTo>
                  <a:lnTo>
                    <a:pt x="105" y="161"/>
                  </a:lnTo>
                  <a:lnTo>
                    <a:pt x="103" y="163"/>
                  </a:lnTo>
                  <a:close/>
                  <a:moveTo>
                    <a:pt x="121" y="151"/>
                  </a:moveTo>
                  <a:lnTo>
                    <a:pt x="123" y="153"/>
                  </a:lnTo>
                  <a:lnTo>
                    <a:pt x="123" y="155"/>
                  </a:lnTo>
                  <a:lnTo>
                    <a:pt x="123" y="157"/>
                  </a:lnTo>
                  <a:lnTo>
                    <a:pt x="125" y="157"/>
                  </a:lnTo>
                  <a:lnTo>
                    <a:pt x="123" y="157"/>
                  </a:lnTo>
                  <a:lnTo>
                    <a:pt x="121" y="159"/>
                  </a:lnTo>
                  <a:lnTo>
                    <a:pt x="119" y="159"/>
                  </a:lnTo>
                  <a:lnTo>
                    <a:pt x="115" y="159"/>
                  </a:lnTo>
                  <a:lnTo>
                    <a:pt x="113" y="159"/>
                  </a:lnTo>
                  <a:lnTo>
                    <a:pt x="111" y="159"/>
                  </a:lnTo>
                  <a:lnTo>
                    <a:pt x="111" y="157"/>
                  </a:lnTo>
                  <a:lnTo>
                    <a:pt x="111" y="155"/>
                  </a:lnTo>
                  <a:lnTo>
                    <a:pt x="113" y="155"/>
                  </a:lnTo>
                  <a:lnTo>
                    <a:pt x="113" y="153"/>
                  </a:lnTo>
                  <a:lnTo>
                    <a:pt x="115" y="153"/>
                  </a:lnTo>
                  <a:lnTo>
                    <a:pt x="117" y="151"/>
                  </a:lnTo>
                  <a:lnTo>
                    <a:pt x="119" y="151"/>
                  </a:lnTo>
                  <a:lnTo>
                    <a:pt x="121" y="151"/>
                  </a:lnTo>
                  <a:close/>
                  <a:moveTo>
                    <a:pt x="113" y="116"/>
                  </a:moveTo>
                  <a:lnTo>
                    <a:pt x="113" y="118"/>
                  </a:lnTo>
                  <a:lnTo>
                    <a:pt x="115" y="120"/>
                  </a:lnTo>
                  <a:lnTo>
                    <a:pt x="115" y="122"/>
                  </a:lnTo>
                  <a:lnTo>
                    <a:pt x="115" y="126"/>
                  </a:lnTo>
                  <a:lnTo>
                    <a:pt x="115" y="124"/>
                  </a:lnTo>
                  <a:lnTo>
                    <a:pt x="113" y="124"/>
                  </a:lnTo>
                  <a:lnTo>
                    <a:pt x="113" y="122"/>
                  </a:lnTo>
                  <a:lnTo>
                    <a:pt x="111" y="122"/>
                  </a:lnTo>
                  <a:lnTo>
                    <a:pt x="107" y="118"/>
                  </a:lnTo>
                  <a:lnTo>
                    <a:pt x="105" y="116"/>
                  </a:lnTo>
                  <a:lnTo>
                    <a:pt x="105" y="118"/>
                  </a:lnTo>
                  <a:lnTo>
                    <a:pt x="103" y="118"/>
                  </a:lnTo>
                  <a:lnTo>
                    <a:pt x="101" y="120"/>
                  </a:lnTo>
                  <a:lnTo>
                    <a:pt x="101" y="122"/>
                  </a:lnTo>
                  <a:lnTo>
                    <a:pt x="99" y="122"/>
                  </a:lnTo>
                  <a:lnTo>
                    <a:pt x="101" y="120"/>
                  </a:lnTo>
                  <a:lnTo>
                    <a:pt x="101" y="118"/>
                  </a:lnTo>
                  <a:lnTo>
                    <a:pt x="103" y="116"/>
                  </a:lnTo>
                  <a:lnTo>
                    <a:pt x="103" y="114"/>
                  </a:lnTo>
                  <a:lnTo>
                    <a:pt x="101" y="110"/>
                  </a:lnTo>
                  <a:lnTo>
                    <a:pt x="103" y="110"/>
                  </a:lnTo>
                  <a:lnTo>
                    <a:pt x="105" y="112"/>
                  </a:lnTo>
                  <a:lnTo>
                    <a:pt x="107" y="112"/>
                  </a:lnTo>
                  <a:lnTo>
                    <a:pt x="109" y="114"/>
                  </a:lnTo>
                  <a:lnTo>
                    <a:pt x="111" y="116"/>
                  </a:lnTo>
                  <a:lnTo>
                    <a:pt x="113" y="116"/>
                  </a:lnTo>
                  <a:close/>
                  <a:moveTo>
                    <a:pt x="119" y="89"/>
                  </a:moveTo>
                  <a:lnTo>
                    <a:pt x="121" y="89"/>
                  </a:lnTo>
                  <a:lnTo>
                    <a:pt x="121" y="91"/>
                  </a:lnTo>
                  <a:lnTo>
                    <a:pt x="119" y="95"/>
                  </a:lnTo>
                  <a:lnTo>
                    <a:pt x="117" y="95"/>
                  </a:lnTo>
                  <a:lnTo>
                    <a:pt x="115" y="95"/>
                  </a:lnTo>
                  <a:lnTo>
                    <a:pt x="115" y="93"/>
                  </a:lnTo>
                  <a:lnTo>
                    <a:pt x="117" y="91"/>
                  </a:lnTo>
                  <a:lnTo>
                    <a:pt x="117" y="89"/>
                  </a:lnTo>
                  <a:lnTo>
                    <a:pt x="117" y="87"/>
                  </a:lnTo>
                  <a:lnTo>
                    <a:pt x="119" y="87"/>
                  </a:lnTo>
                  <a:lnTo>
                    <a:pt x="119" y="89"/>
                  </a:lnTo>
                  <a:close/>
                  <a:moveTo>
                    <a:pt x="86" y="207"/>
                  </a:moveTo>
                  <a:lnTo>
                    <a:pt x="86" y="209"/>
                  </a:lnTo>
                  <a:lnTo>
                    <a:pt x="84" y="209"/>
                  </a:lnTo>
                  <a:lnTo>
                    <a:pt x="84" y="211"/>
                  </a:lnTo>
                  <a:lnTo>
                    <a:pt x="82" y="211"/>
                  </a:lnTo>
                  <a:lnTo>
                    <a:pt x="80" y="211"/>
                  </a:lnTo>
                  <a:lnTo>
                    <a:pt x="80" y="209"/>
                  </a:lnTo>
                  <a:lnTo>
                    <a:pt x="78" y="207"/>
                  </a:lnTo>
                  <a:lnTo>
                    <a:pt x="80" y="207"/>
                  </a:lnTo>
                  <a:lnTo>
                    <a:pt x="82" y="206"/>
                  </a:lnTo>
                  <a:lnTo>
                    <a:pt x="84" y="206"/>
                  </a:lnTo>
                  <a:lnTo>
                    <a:pt x="84" y="207"/>
                  </a:lnTo>
                  <a:lnTo>
                    <a:pt x="86" y="207"/>
                  </a:lnTo>
                  <a:close/>
                  <a:moveTo>
                    <a:pt x="140" y="155"/>
                  </a:moveTo>
                  <a:lnTo>
                    <a:pt x="140" y="153"/>
                  </a:lnTo>
                  <a:lnTo>
                    <a:pt x="138" y="151"/>
                  </a:lnTo>
                  <a:lnTo>
                    <a:pt x="138" y="147"/>
                  </a:lnTo>
                  <a:lnTo>
                    <a:pt x="140" y="145"/>
                  </a:lnTo>
                  <a:lnTo>
                    <a:pt x="140" y="147"/>
                  </a:lnTo>
                  <a:lnTo>
                    <a:pt x="140" y="149"/>
                  </a:lnTo>
                  <a:lnTo>
                    <a:pt x="140" y="151"/>
                  </a:lnTo>
                  <a:lnTo>
                    <a:pt x="142" y="151"/>
                  </a:lnTo>
                  <a:lnTo>
                    <a:pt x="142" y="155"/>
                  </a:lnTo>
                  <a:lnTo>
                    <a:pt x="140" y="155"/>
                  </a:lnTo>
                  <a:close/>
                  <a:moveTo>
                    <a:pt x="53" y="118"/>
                  </a:moveTo>
                  <a:lnTo>
                    <a:pt x="55" y="120"/>
                  </a:lnTo>
                  <a:lnTo>
                    <a:pt x="53" y="120"/>
                  </a:lnTo>
                  <a:lnTo>
                    <a:pt x="51" y="120"/>
                  </a:lnTo>
                  <a:lnTo>
                    <a:pt x="51" y="122"/>
                  </a:lnTo>
                  <a:lnTo>
                    <a:pt x="51" y="120"/>
                  </a:lnTo>
                  <a:lnTo>
                    <a:pt x="49" y="120"/>
                  </a:lnTo>
                  <a:lnTo>
                    <a:pt x="47" y="116"/>
                  </a:lnTo>
                  <a:lnTo>
                    <a:pt x="49" y="114"/>
                  </a:lnTo>
                  <a:lnTo>
                    <a:pt x="49" y="116"/>
                  </a:lnTo>
                  <a:lnTo>
                    <a:pt x="51" y="118"/>
                  </a:lnTo>
                  <a:lnTo>
                    <a:pt x="53" y="118"/>
                  </a:lnTo>
                  <a:close/>
                  <a:moveTo>
                    <a:pt x="84" y="97"/>
                  </a:moveTo>
                  <a:lnTo>
                    <a:pt x="84" y="99"/>
                  </a:lnTo>
                  <a:lnTo>
                    <a:pt x="82" y="101"/>
                  </a:lnTo>
                  <a:lnTo>
                    <a:pt x="80" y="99"/>
                  </a:lnTo>
                  <a:lnTo>
                    <a:pt x="78" y="97"/>
                  </a:lnTo>
                  <a:lnTo>
                    <a:pt x="80" y="95"/>
                  </a:lnTo>
                  <a:lnTo>
                    <a:pt x="82" y="95"/>
                  </a:lnTo>
                  <a:lnTo>
                    <a:pt x="84" y="97"/>
                  </a:lnTo>
                  <a:close/>
                  <a:moveTo>
                    <a:pt x="72" y="219"/>
                  </a:moveTo>
                  <a:lnTo>
                    <a:pt x="70" y="219"/>
                  </a:lnTo>
                  <a:lnTo>
                    <a:pt x="70" y="221"/>
                  </a:lnTo>
                  <a:lnTo>
                    <a:pt x="70" y="219"/>
                  </a:lnTo>
                  <a:lnTo>
                    <a:pt x="68" y="219"/>
                  </a:lnTo>
                  <a:lnTo>
                    <a:pt x="66" y="219"/>
                  </a:lnTo>
                  <a:lnTo>
                    <a:pt x="64" y="219"/>
                  </a:lnTo>
                  <a:lnTo>
                    <a:pt x="64" y="217"/>
                  </a:lnTo>
                  <a:lnTo>
                    <a:pt x="66" y="217"/>
                  </a:lnTo>
                  <a:lnTo>
                    <a:pt x="68" y="217"/>
                  </a:lnTo>
                  <a:lnTo>
                    <a:pt x="70" y="217"/>
                  </a:lnTo>
                  <a:lnTo>
                    <a:pt x="72" y="217"/>
                  </a:lnTo>
                  <a:lnTo>
                    <a:pt x="72" y="219"/>
                  </a:lnTo>
                  <a:close/>
                  <a:moveTo>
                    <a:pt x="82" y="118"/>
                  </a:moveTo>
                  <a:lnTo>
                    <a:pt x="80" y="116"/>
                  </a:lnTo>
                  <a:lnTo>
                    <a:pt x="82" y="114"/>
                  </a:lnTo>
                  <a:lnTo>
                    <a:pt x="82" y="112"/>
                  </a:lnTo>
                  <a:lnTo>
                    <a:pt x="82" y="110"/>
                  </a:lnTo>
                  <a:lnTo>
                    <a:pt x="84" y="110"/>
                  </a:lnTo>
                  <a:lnTo>
                    <a:pt x="84" y="114"/>
                  </a:lnTo>
                  <a:lnTo>
                    <a:pt x="82" y="118"/>
                  </a:lnTo>
                  <a:close/>
                  <a:moveTo>
                    <a:pt x="82" y="72"/>
                  </a:moveTo>
                  <a:lnTo>
                    <a:pt x="82" y="73"/>
                  </a:lnTo>
                  <a:lnTo>
                    <a:pt x="82" y="75"/>
                  </a:lnTo>
                  <a:lnTo>
                    <a:pt x="82" y="77"/>
                  </a:lnTo>
                  <a:lnTo>
                    <a:pt x="80" y="77"/>
                  </a:lnTo>
                  <a:lnTo>
                    <a:pt x="80" y="75"/>
                  </a:lnTo>
                  <a:lnTo>
                    <a:pt x="80" y="73"/>
                  </a:lnTo>
                  <a:lnTo>
                    <a:pt x="78" y="73"/>
                  </a:lnTo>
                  <a:lnTo>
                    <a:pt x="78" y="72"/>
                  </a:lnTo>
                  <a:lnTo>
                    <a:pt x="80" y="72"/>
                  </a:lnTo>
                  <a:lnTo>
                    <a:pt x="80" y="70"/>
                  </a:lnTo>
                  <a:lnTo>
                    <a:pt x="82" y="70"/>
                  </a:lnTo>
                  <a:lnTo>
                    <a:pt x="82" y="72"/>
                  </a:lnTo>
                  <a:close/>
                  <a:moveTo>
                    <a:pt x="55" y="231"/>
                  </a:moveTo>
                  <a:lnTo>
                    <a:pt x="53" y="233"/>
                  </a:lnTo>
                  <a:lnTo>
                    <a:pt x="53" y="231"/>
                  </a:lnTo>
                  <a:lnTo>
                    <a:pt x="51" y="231"/>
                  </a:lnTo>
                  <a:lnTo>
                    <a:pt x="49" y="231"/>
                  </a:lnTo>
                  <a:lnTo>
                    <a:pt x="49" y="233"/>
                  </a:lnTo>
                  <a:lnTo>
                    <a:pt x="47" y="233"/>
                  </a:lnTo>
                  <a:lnTo>
                    <a:pt x="47" y="231"/>
                  </a:lnTo>
                  <a:lnTo>
                    <a:pt x="51" y="231"/>
                  </a:lnTo>
                  <a:lnTo>
                    <a:pt x="51" y="229"/>
                  </a:lnTo>
                  <a:lnTo>
                    <a:pt x="53" y="229"/>
                  </a:lnTo>
                  <a:lnTo>
                    <a:pt x="55" y="229"/>
                  </a:lnTo>
                  <a:lnTo>
                    <a:pt x="55" y="231"/>
                  </a:lnTo>
                  <a:close/>
                  <a:moveTo>
                    <a:pt x="92" y="145"/>
                  </a:moveTo>
                  <a:lnTo>
                    <a:pt x="92" y="147"/>
                  </a:lnTo>
                  <a:lnTo>
                    <a:pt x="90" y="147"/>
                  </a:lnTo>
                  <a:lnTo>
                    <a:pt x="90" y="145"/>
                  </a:lnTo>
                  <a:lnTo>
                    <a:pt x="90" y="143"/>
                  </a:lnTo>
                  <a:lnTo>
                    <a:pt x="92" y="143"/>
                  </a:lnTo>
                  <a:lnTo>
                    <a:pt x="92" y="141"/>
                  </a:lnTo>
                  <a:lnTo>
                    <a:pt x="94" y="141"/>
                  </a:lnTo>
                  <a:lnTo>
                    <a:pt x="94" y="143"/>
                  </a:lnTo>
                  <a:lnTo>
                    <a:pt x="94" y="145"/>
                  </a:lnTo>
                  <a:lnTo>
                    <a:pt x="92" y="145"/>
                  </a:lnTo>
                  <a:close/>
                  <a:moveTo>
                    <a:pt x="123" y="130"/>
                  </a:moveTo>
                  <a:lnTo>
                    <a:pt x="121" y="130"/>
                  </a:lnTo>
                  <a:lnTo>
                    <a:pt x="121" y="128"/>
                  </a:lnTo>
                  <a:lnTo>
                    <a:pt x="119" y="126"/>
                  </a:lnTo>
                  <a:lnTo>
                    <a:pt x="121" y="126"/>
                  </a:lnTo>
                  <a:lnTo>
                    <a:pt x="123" y="126"/>
                  </a:lnTo>
                  <a:lnTo>
                    <a:pt x="125" y="128"/>
                  </a:lnTo>
                  <a:lnTo>
                    <a:pt x="125" y="130"/>
                  </a:lnTo>
                  <a:lnTo>
                    <a:pt x="123" y="130"/>
                  </a:lnTo>
                  <a:close/>
                  <a:moveTo>
                    <a:pt x="103" y="108"/>
                  </a:moveTo>
                  <a:lnTo>
                    <a:pt x="101" y="106"/>
                  </a:lnTo>
                  <a:lnTo>
                    <a:pt x="99" y="105"/>
                  </a:lnTo>
                  <a:lnTo>
                    <a:pt x="98" y="105"/>
                  </a:lnTo>
                  <a:lnTo>
                    <a:pt x="98" y="103"/>
                  </a:lnTo>
                  <a:lnTo>
                    <a:pt x="99" y="103"/>
                  </a:lnTo>
                  <a:lnTo>
                    <a:pt x="101" y="105"/>
                  </a:lnTo>
                  <a:lnTo>
                    <a:pt x="101" y="106"/>
                  </a:lnTo>
                  <a:lnTo>
                    <a:pt x="103" y="106"/>
                  </a:lnTo>
                  <a:lnTo>
                    <a:pt x="103" y="108"/>
                  </a:lnTo>
                  <a:close/>
                  <a:moveTo>
                    <a:pt x="94" y="116"/>
                  </a:moveTo>
                  <a:lnTo>
                    <a:pt x="92" y="116"/>
                  </a:lnTo>
                  <a:lnTo>
                    <a:pt x="92" y="114"/>
                  </a:lnTo>
                  <a:lnTo>
                    <a:pt x="90" y="114"/>
                  </a:lnTo>
                  <a:lnTo>
                    <a:pt x="90" y="112"/>
                  </a:lnTo>
                  <a:lnTo>
                    <a:pt x="92" y="112"/>
                  </a:lnTo>
                  <a:lnTo>
                    <a:pt x="94" y="112"/>
                  </a:lnTo>
                  <a:lnTo>
                    <a:pt x="94" y="114"/>
                  </a:lnTo>
                  <a:lnTo>
                    <a:pt x="94" y="116"/>
                  </a:lnTo>
                  <a:close/>
                  <a:moveTo>
                    <a:pt x="49" y="126"/>
                  </a:moveTo>
                  <a:lnTo>
                    <a:pt x="49" y="124"/>
                  </a:lnTo>
                  <a:lnTo>
                    <a:pt x="47" y="122"/>
                  </a:lnTo>
                  <a:lnTo>
                    <a:pt x="47" y="120"/>
                  </a:lnTo>
                  <a:lnTo>
                    <a:pt x="49" y="120"/>
                  </a:lnTo>
                  <a:lnTo>
                    <a:pt x="51" y="122"/>
                  </a:lnTo>
                  <a:lnTo>
                    <a:pt x="51" y="124"/>
                  </a:lnTo>
                  <a:lnTo>
                    <a:pt x="51" y="126"/>
                  </a:lnTo>
                  <a:lnTo>
                    <a:pt x="49" y="126"/>
                  </a:lnTo>
                  <a:close/>
                  <a:moveTo>
                    <a:pt x="148" y="157"/>
                  </a:moveTo>
                  <a:lnTo>
                    <a:pt x="146" y="157"/>
                  </a:lnTo>
                  <a:lnTo>
                    <a:pt x="146" y="155"/>
                  </a:lnTo>
                  <a:lnTo>
                    <a:pt x="146" y="153"/>
                  </a:lnTo>
                  <a:lnTo>
                    <a:pt x="148" y="153"/>
                  </a:lnTo>
                  <a:lnTo>
                    <a:pt x="148" y="155"/>
                  </a:lnTo>
                  <a:lnTo>
                    <a:pt x="150" y="157"/>
                  </a:lnTo>
                  <a:lnTo>
                    <a:pt x="148" y="157"/>
                  </a:lnTo>
                  <a:close/>
                  <a:moveTo>
                    <a:pt x="47" y="145"/>
                  </a:moveTo>
                  <a:lnTo>
                    <a:pt x="45" y="145"/>
                  </a:lnTo>
                  <a:lnTo>
                    <a:pt x="45" y="143"/>
                  </a:lnTo>
                  <a:lnTo>
                    <a:pt x="47" y="143"/>
                  </a:lnTo>
                  <a:lnTo>
                    <a:pt x="49" y="143"/>
                  </a:lnTo>
                  <a:lnTo>
                    <a:pt x="51" y="143"/>
                  </a:lnTo>
                  <a:lnTo>
                    <a:pt x="49" y="145"/>
                  </a:lnTo>
                  <a:lnTo>
                    <a:pt x="47" y="145"/>
                  </a:lnTo>
                  <a:close/>
                  <a:moveTo>
                    <a:pt x="109" y="165"/>
                  </a:moveTo>
                  <a:lnTo>
                    <a:pt x="109" y="167"/>
                  </a:lnTo>
                  <a:lnTo>
                    <a:pt x="107" y="169"/>
                  </a:lnTo>
                  <a:lnTo>
                    <a:pt x="105" y="167"/>
                  </a:lnTo>
                  <a:lnTo>
                    <a:pt x="105" y="165"/>
                  </a:lnTo>
                  <a:lnTo>
                    <a:pt x="105" y="167"/>
                  </a:lnTo>
                  <a:lnTo>
                    <a:pt x="107" y="165"/>
                  </a:lnTo>
                  <a:lnTo>
                    <a:pt x="109" y="165"/>
                  </a:lnTo>
                  <a:close/>
                  <a:moveTo>
                    <a:pt x="2" y="188"/>
                  </a:moveTo>
                  <a:lnTo>
                    <a:pt x="0" y="188"/>
                  </a:lnTo>
                  <a:lnTo>
                    <a:pt x="0" y="186"/>
                  </a:lnTo>
                  <a:lnTo>
                    <a:pt x="0" y="184"/>
                  </a:lnTo>
                  <a:lnTo>
                    <a:pt x="2" y="184"/>
                  </a:lnTo>
                  <a:lnTo>
                    <a:pt x="2" y="186"/>
                  </a:lnTo>
                  <a:lnTo>
                    <a:pt x="2" y="188"/>
                  </a:lnTo>
                  <a:close/>
                  <a:moveTo>
                    <a:pt x="111" y="114"/>
                  </a:moveTo>
                  <a:lnTo>
                    <a:pt x="109" y="114"/>
                  </a:lnTo>
                  <a:lnTo>
                    <a:pt x="109" y="112"/>
                  </a:lnTo>
                  <a:lnTo>
                    <a:pt x="107" y="112"/>
                  </a:lnTo>
                  <a:lnTo>
                    <a:pt x="107" y="110"/>
                  </a:lnTo>
                  <a:lnTo>
                    <a:pt x="109" y="110"/>
                  </a:lnTo>
                  <a:lnTo>
                    <a:pt x="111" y="112"/>
                  </a:lnTo>
                  <a:lnTo>
                    <a:pt x="111" y="114"/>
                  </a:lnTo>
                  <a:close/>
                  <a:moveTo>
                    <a:pt x="142" y="204"/>
                  </a:moveTo>
                  <a:lnTo>
                    <a:pt x="140" y="200"/>
                  </a:lnTo>
                  <a:lnTo>
                    <a:pt x="142" y="198"/>
                  </a:lnTo>
                  <a:lnTo>
                    <a:pt x="142" y="200"/>
                  </a:lnTo>
                  <a:lnTo>
                    <a:pt x="142" y="204"/>
                  </a:lnTo>
                  <a:close/>
                  <a:moveTo>
                    <a:pt x="127" y="169"/>
                  </a:moveTo>
                  <a:lnTo>
                    <a:pt x="125" y="167"/>
                  </a:lnTo>
                  <a:lnTo>
                    <a:pt x="125" y="165"/>
                  </a:lnTo>
                  <a:lnTo>
                    <a:pt x="127" y="165"/>
                  </a:lnTo>
                  <a:lnTo>
                    <a:pt x="127" y="167"/>
                  </a:lnTo>
                  <a:lnTo>
                    <a:pt x="127" y="169"/>
                  </a:lnTo>
                  <a:close/>
                  <a:moveTo>
                    <a:pt x="134" y="155"/>
                  </a:moveTo>
                  <a:lnTo>
                    <a:pt x="132" y="151"/>
                  </a:lnTo>
                  <a:lnTo>
                    <a:pt x="134" y="151"/>
                  </a:lnTo>
                  <a:lnTo>
                    <a:pt x="134" y="153"/>
                  </a:lnTo>
                  <a:lnTo>
                    <a:pt x="134" y="155"/>
                  </a:lnTo>
                  <a:close/>
                  <a:moveTo>
                    <a:pt x="96" y="196"/>
                  </a:moveTo>
                  <a:lnTo>
                    <a:pt x="96" y="198"/>
                  </a:lnTo>
                  <a:lnTo>
                    <a:pt x="96" y="196"/>
                  </a:lnTo>
                  <a:lnTo>
                    <a:pt x="96" y="194"/>
                  </a:lnTo>
                  <a:lnTo>
                    <a:pt x="98" y="194"/>
                  </a:lnTo>
                  <a:lnTo>
                    <a:pt x="98" y="196"/>
                  </a:lnTo>
                  <a:lnTo>
                    <a:pt x="96" y="196"/>
                  </a:lnTo>
                  <a:close/>
                  <a:moveTo>
                    <a:pt x="55" y="91"/>
                  </a:moveTo>
                  <a:lnTo>
                    <a:pt x="55" y="93"/>
                  </a:lnTo>
                  <a:lnTo>
                    <a:pt x="53" y="93"/>
                  </a:lnTo>
                  <a:lnTo>
                    <a:pt x="53" y="91"/>
                  </a:lnTo>
                  <a:lnTo>
                    <a:pt x="51" y="91"/>
                  </a:lnTo>
                  <a:lnTo>
                    <a:pt x="53" y="91"/>
                  </a:lnTo>
                  <a:lnTo>
                    <a:pt x="55" y="91"/>
                  </a:lnTo>
                  <a:close/>
                  <a:moveTo>
                    <a:pt x="74" y="2"/>
                  </a:moveTo>
                  <a:lnTo>
                    <a:pt x="72" y="0"/>
                  </a:lnTo>
                  <a:lnTo>
                    <a:pt x="74" y="0"/>
                  </a:lnTo>
                  <a:lnTo>
                    <a:pt x="74" y="2"/>
                  </a:lnTo>
                  <a:close/>
                  <a:moveTo>
                    <a:pt x="84" y="87"/>
                  </a:moveTo>
                  <a:lnTo>
                    <a:pt x="82" y="87"/>
                  </a:lnTo>
                  <a:lnTo>
                    <a:pt x="82" y="85"/>
                  </a:lnTo>
                  <a:lnTo>
                    <a:pt x="80" y="85"/>
                  </a:lnTo>
                  <a:lnTo>
                    <a:pt x="82" y="85"/>
                  </a:lnTo>
                  <a:lnTo>
                    <a:pt x="84" y="87"/>
                  </a:lnTo>
                  <a:lnTo>
                    <a:pt x="86" y="87"/>
                  </a:lnTo>
                  <a:lnTo>
                    <a:pt x="84" y="87"/>
                  </a:lnTo>
                  <a:close/>
                  <a:moveTo>
                    <a:pt x="80" y="7"/>
                  </a:moveTo>
                  <a:lnTo>
                    <a:pt x="80" y="5"/>
                  </a:lnTo>
                  <a:lnTo>
                    <a:pt x="82" y="5"/>
                  </a:lnTo>
                  <a:lnTo>
                    <a:pt x="80" y="7"/>
                  </a:lnTo>
                  <a:close/>
                  <a:moveTo>
                    <a:pt x="47" y="130"/>
                  </a:moveTo>
                  <a:lnTo>
                    <a:pt x="45" y="130"/>
                  </a:lnTo>
                  <a:lnTo>
                    <a:pt x="47" y="128"/>
                  </a:lnTo>
                  <a:lnTo>
                    <a:pt x="47" y="130"/>
                  </a:lnTo>
                  <a:close/>
                  <a:moveTo>
                    <a:pt x="146" y="161"/>
                  </a:moveTo>
                  <a:lnTo>
                    <a:pt x="144" y="161"/>
                  </a:lnTo>
                  <a:lnTo>
                    <a:pt x="144" y="159"/>
                  </a:lnTo>
                  <a:lnTo>
                    <a:pt x="144" y="157"/>
                  </a:lnTo>
                  <a:lnTo>
                    <a:pt x="146" y="157"/>
                  </a:lnTo>
                  <a:lnTo>
                    <a:pt x="146" y="159"/>
                  </a:lnTo>
                  <a:lnTo>
                    <a:pt x="146" y="161"/>
                  </a:lnTo>
                  <a:close/>
                  <a:moveTo>
                    <a:pt x="142" y="141"/>
                  </a:moveTo>
                  <a:lnTo>
                    <a:pt x="140" y="141"/>
                  </a:lnTo>
                  <a:lnTo>
                    <a:pt x="140" y="139"/>
                  </a:lnTo>
                  <a:lnTo>
                    <a:pt x="142" y="139"/>
                  </a:lnTo>
                  <a:lnTo>
                    <a:pt x="144" y="141"/>
                  </a:lnTo>
                  <a:lnTo>
                    <a:pt x="142" y="141"/>
                  </a:lnTo>
                  <a:close/>
                  <a:moveTo>
                    <a:pt x="6" y="182"/>
                  </a:moveTo>
                  <a:lnTo>
                    <a:pt x="6" y="180"/>
                  </a:lnTo>
                  <a:lnTo>
                    <a:pt x="8" y="180"/>
                  </a:lnTo>
                  <a:lnTo>
                    <a:pt x="6" y="182"/>
                  </a:lnTo>
                  <a:close/>
                  <a:moveTo>
                    <a:pt x="86" y="75"/>
                  </a:moveTo>
                  <a:lnTo>
                    <a:pt x="84" y="75"/>
                  </a:lnTo>
                  <a:lnTo>
                    <a:pt x="84" y="73"/>
                  </a:lnTo>
                  <a:lnTo>
                    <a:pt x="86" y="73"/>
                  </a:lnTo>
                  <a:lnTo>
                    <a:pt x="86" y="75"/>
                  </a:lnTo>
                  <a:close/>
                  <a:moveTo>
                    <a:pt x="127" y="128"/>
                  </a:moveTo>
                  <a:lnTo>
                    <a:pt x="127" y="126"/>
                  </a:lnTo>
                  <a:lnTo>
                    <a:pt x="129" y="128"/>
                  </a:lnTo>
                  <a:lnTo>
                    <a:pt x="127" y="128"/>
                  </a:lnTo>
                  <a:close/>
                  <a:moveTo>
                    <a:pt x="59" y="213"/>
                  </a:moveTo>
                  <a:lnTo>
                    <a:pt x="57" y="213"/>
                  </a:lnTo>
                  <a:lnTo>
                    <a:pt x="59" y="211"/>
                  </a:lnTo>
                  <a:lnTo>
                    <a:pt x="59" y="21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8" name="Peru"/>
            <p:cNvSpPr>
              <a:spLocks/>
            </p:cNvSpPr>
            <p:nvPr/>
          </p:nvSpPr>
          <p:spPr bwMode="auto">
            <a:xfrm>
              <a:off x="3023353" y="4248658"/>
              <a:ext cx="404075" cy="592248"/>
            </a:xfrm>
            <a:custGeom>
              <a:avLst/>
              <a:gdLst>
                <a:gd name="T0" fmla="*/ 113 w 204"/>
                <a:gd name="T1" fmla="*/ 10 h 299"/>
                <a:gd name="T2" fmla="*/ 126 w 204"/>
                <a:gd name="T3" fmla="*/ 22 h 299"/>
                <a:gd name="T4" fmla="*/ 132 w 204"/>
                <a:gd name="T5" fmla="*/ 29 h 299"/>
                <a:gd name="T6" fmla="*/ 140 w 204"/>
                <a:gd name="T7" fmla="*/ 39 h 299"/>
                <a:gd name="T8" fmla="*/ 153 w 204"/>
                <a:gd name="T9" fmla="*/ 35 h 299"/>
                <a:gd name="T10" fmla="*/ 169 w 204"/>
                <a:gd name="T11" fmla="*/ 35 h 299"/>
                <a:gd name="T12" fmla="*/ 175 w 204"/>
                <a:gd name="T13" fmla="*/ 55 h 299"/>
                <a:gd name="T14" fmla="*/ 179 w 204"/>
                <a:gd name="T15" fmla="*/ 62 h 299"/>
                <a:gd name="T16" fmla="*/ 179 w 204"/>
                <a:gd name="T17" fmla="*/ 70 h 299"/>
                <a:gd name="T18" fmla="*/ 169 w 204"/>
                <a:gd name="T19" fmla="*/ 68 h 299"/>
                <a:gd name="T20" fmla="*/ 149 w 204"/>
                <a:gd name="T21" fmla="*/ 76 h 299"/>
                <a:gd name="T22" fmla="*/ 136 w 204"/>
                <a:gd name="T23" fmla="*/ 88 h 299"/>
                <a:gd name="T24" fmla="*/ 132 w 204"/>
                <a:gd name="T25" fmla="*/ 99 h 299"/>
                <a:gd name="T26" fmla="*/ 122 w 204"/>
                <a:gd name="T27" fmla="*/ 117 h 299"/>
                <a:gd name="T28" fmla="*/ 124 w 204"/>
                <a:gd name="T29" fmla="*/ 127 h 299"/>
                <a:gd name="T30" fmla="*/ 128 w 204"/>
                <a:gd name="T31" fmla="*/ 138 h 299"/>
                <a:gd name="T32" fmla="*/ 132 w 204"/>
                <a:gd name="T33" fmla="*/ 152 h 299"/>
                <a:gd name="T34" fmla="*/ 146 w 204"/>
                <a:gd name="T35" fmla="*/ 156 h 299"/>
                <a:gd name="T36" fmla="*/ 161 w 204"/>
                <a:gd name="T37" fmla="*/ 162 h 299"/>
                <a:gd name="T38" fmla="*/ 175 w 204"/>
                <a:gd name="T39" fmla="*/ 152 h 299"/>
                <a:gd name="T40" fmla="*/ 173 w 204"/>
                <a:gd name="T41" fmla="*/ 167 h 299"/>
                <a:gd name="T42" fmla="*/ 184 w 204"/>
                <a:gd name="T43" fmla="*/ 177 h 299"/>
                <a:gd name="T44" fmla="*/ 198 w 204"/>
                <a:gd name="T45" fmla="*/ 193 h 299"/>
                <a:gd name="T46" fmla="*/ 202 w 204"/>
                <a:gd name="T47" fmla="*/ 204 h 299"/>
                <a:gd name="T48" fmla="*/ 198 w 204"/>
                <a:gd name="T49" fmla="*/ 222 h 299"/>
                <a:gd name="T50" fmla="*/ 196 w 204"/>
                <a:gd name="T51" fmla="*/ 235 h 299"/>
                <a:gd name="T52" fmla="*/ 194 w 204"/>
                <a:gd name="T53" fmla="*/ 251 h 299"/>
                <a:gd name="T54" fmla="*/ 200 w 204"/>
                <a:gd name="T55" fmla="*/ 266 h 299"/>
                <a:gd name="T56" fmla="*/ 190 w 204"/>
                <a:gd name="T57" fmla="*/ 280 h 299"/>
                <a:gd name="T58" fmla="*/ 186 w 204"/>
                <a:gd name="T59" fmla="*/ 290 h 299"/>
                <a:gd name="T60" fmla="*/ 177 w 204"/>
                <a:gd name="T61" fmla="*/ 297 h 299"/>
                <a:gd name="T62" fmla="*/ 161 w 204"/>
                <a:gd name="T63" fmla="*/ 286 h 299"/>
                <a:gd name="T64" fmla="*/ 149 w 204"/>
                <a:gd name="T65" fmla="*/ 276 h 299"/>
                <a:gd name="T66" fmla="*/ 138 w 204"/>
                <a:gd name="T67" fmla="*/ 268 h 299"/>
                <a:gd name="T68" fmla="*/ 118 w 204"/>
                <a:gd name="T69" fmla="*/ 261 h 299"/>
                <a:gd name="T70" fmla="*/ 105 w 204"/>
                <a:gd name="T71" fmla="*/ 253 h 299"/>
                <a:gd name="T72" fmla="*/ 89 w 204"/>
                <a:gd name="T73" fmla="*/ 239 h 299"/>
                <a:gd name="T74" fmla="*/ 80 w 204"/>
                <a:gd name="T75" fmla="*/ 226 h 299"/>
                <a:gd name="T76" fmla="*/ 80 w 204"/>
                <a:gd name="T77" fmla="*/ 212 h 299"/>
                <a:gd name="T78" fmla="*/ 70 w 204"/>
                <a:gd name="T79" fmla="*/ 196 h 299"/>
                <a:gd name="T80" fmla="*/ 62 w 204"/>
                <a:gd name="T81" fmla="*/ 183 h 299"/>
                <a:gd name="T82" fmla="*/ 52 w 204"/>
                <a:gd name="T83" fmla="*/ 167 h 299"/>
                <a:gd name="T84" fmla="*/ 47 w 204"/>
                <a:gd name="T85" fmla="*/ 148 h 299"/>
                <a:gd name="T86" fmla="*/ 39 w 204"/>
                <a:gd name="T87" fmla="*/ 136 h 299"/>
                <a:gd name="T88" fmla="*/ 29 w 204"/>
                <a:gd name="T89" fmla="*/ 123 h 299"/>
                <a:gd name="T90" fmla="*/ 19 w 204"/>
                <a:gd name="T91" fmla="*/ 107 h 299"/>
                <a:gd name="T92" fmla="*/ 4 w 204"/>
                <a:gd name="T93" fmla="*/ 97 h 299"/>
                <a:gd name="T94" fmla="*/ 8 w 204"/>
                <a:gd name="T95" fmla="*/ 92 h 299"/>
                <a:gd name="T96" fmla="*/ 0 w 204"/>
                <a:gd name="T97" fmla="*/ 76 h 299"/>
                <a:gd name="T98" fmla="*/ 8 w 204"/>
                <a:gd name="T99" fmla="*/ 62 h 299"/>
                <a:gd name="T100" fmla="*/ 19 w 204"/>
                <a:gd name="T101" fmla="*/ 61 h 299"/>
                <a:gd name="T102" fmla="*/ 15 w 204"/>
                <a:gd name="T103" fmla="*/ 70 h 299"/>
                <a:gd name="T104" fmla="*/ 25 w 204"/>
                <a:gd name="T105" fmla="*/ 72 h 299"/>
                <a:gd name="T106" fmla="*/ 37 w 204"/>
                <a:gd name="T107" fmla="*/ 80 h 299"/>
                <a:gd name="T108" fmla="*/ 45 w 204"/>
                <a:gd name="T109" fmla="*/ 68 h 299"/>
                <a:gd name="T110" fmla="*/ 50 w 204"/>
                <a:gd name="T111" fmla="*/ 55 h 299"/>
                <a:gd name="T112" fmla="*/ 64 w 204"/>
                <a:gd name="T113" fmla="*/ 47 h 299"/>
                <a:gd name="T114" fmla="*/ 91 w 204"/>
                <a:gd name="T115" fmla="*/ 27 h 299"/>
                <a:gd name="T116" fmla="*/ 97 w 204"/>
                <a:gd name="T117" fmla="*/ 10 h 299"/>
                <a:gd name="T118" fmla="*/ 99 w 204"/>
                <a:gd name="T119"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299">
                  <a:moveTo>
                    <a:pt x="101" y="0"/>
                  </a:moveTo>
                  <a:lnTo>
                    <a:pt x="103" y="2"/>
                  </a:lnTo>
                  <a:lnTo>
                    <a:pt x="103" y="4"/>
                  </a:lnTo>
                  <a:lnTo>
                    <a:pt x="105" y="4"/>
                  </a:lnTo>
                  <a:lnTo>
                    <a:pt x="107" y="4"/>
                  </a:lnTo>
                  <a:lnTo>
                    <a:pt x="107" y="6"/>
                  </a:lnTo>
                  <a:lnTo>
                    <a:pt x="109" y="6"/>
                  </a:lnTo>
                  <a:lnTo>
                    <a:pt x="113" y="8"/>
                  </a:lnTo>
                  <a:lnTo>
                    <a:pt x="113" y="10"/>
                  </a:lnTo>
                  <a:lnTo>
                    <a:pt x="113" y="12"/>
                  </a:lnTo>
                  <a:lnTo>
                    <a:pt x="115" y="14"/>
                  </a:lnTo>
                  <a:lnTo>
                    <a:pt x="115" y="16"/>
                  </a:lnTo>
                  <a:lnTo>
                    <a:pt x="115" y="18"/>
                  </a:lnTo>
                  <a:lnTo>
                    <a:pt x="116" y="18"/>
                  </a:lnTo>
                  <a:lnTo>
                    <a:pt x="120" y="20"/>
                  </a:lnTo>
                  <a:lnTo>
                    <a:pt x="122" y="22"/>
                  </a:lnTo>
                  <a:lnTo>
                    <a:pt x="124" y="22"/>
                  </a:lnTo>
                  <a:lnTo>
                    <a:pt x="126" y="22"/>
                  </a:lnTo>
                  <a:lnTo>
                    <a:pt x="126" y="24"/>
                  </a:lnTo>
                  <a:lnTo>
                    <a:pt x="126" y="26"/>
                  </a:lnTo>
                  <a:lnTo>
                    <a:pt x="128" y="26"/>
                  </a:lnTo>
                  <a:lnTo>
                    <a:pt x="126" y="27"/>
                  </a:lnTo>
                  <a:lnTo>
                    <a:pt x="126" y="29"/>
                  </a:lnTo>
                  <a:lnTo>
                    <a:pt x="128" y="29"/>
                  </a:lnTo>
                  <a:lnTo>
                    <a:pt x="130" y="31"/>
                  </a:lnTo>
                  <a:lnTo>
                    <a:pt x="130" y="29"/>
                  </a:lnTo>
                  <a:lnTo>
                    <a:pt x="132" y="29"/>
                  </a:lnTo>
                  <a:lnTo>
                    <a:pt x="134" y="31"/>
                  </a:lnTo>
                  <a:lnTo>
                    <a:pt x="134" y="35"/>
                  </a:lnTo>
                  <a:lnTo>
                    <a:pt x="132" y="35"/>
                  </a:lnTo>
                  <a:lnTo>
                    <a:pt x="132" y="37"/>
                  </a:lnTo>
                  <a:lnTo>
                    <a:pt x="134" y="39"/>
                  </a:lnTo>
                  <a:lnTo>
                    <a:pt x="136" y="39"/>
                  </a:lnTo>
                  <a:lnTo>
                    <a:pt x="136" y="41"/>
                  </a:lnTo>
                  <a:lnTo>
                    <a:pt x="138" y="41"/>
                  </a:lnTo>
                  <a:lnTo>
                    <a:pt x="140" y="39"/>
                  </a:lnTo>
                  <a:lnTo>
                    <a:pt x="142" y="39"/>
                  </a:lnTo>
                  <a:lnTo>
                    <a:pt x="144" y="39"/>
                  </a:lnTo>
                  <a:lnTo>
                    <a:pt x="146" y="41"/>
                  </a:lnTo>
                  <a:lnTo>
                    <a:pt x="148" y="41"/>
                  </a:lnTo>
                  <a:lnTo>
                    <a:pt x="149" y="39"/>
                  </a:lnTo>
                  <a:lnTo>
                    <a:pt x="151" y="39"/>
                  </a:lnTo>
                  <a:lnTo>
                    <a:pt x="153" y="39"/>
                  </a:lnTo>
                  <a:lnTo>
                    <a:pt x="153" y="37"/>
                  </a:lnTo>
                  <a:lnTo>
                    <a:pt x="153" y="35"/>
                  </a:lnTo>
                  <a:lnTo>
                    <a:pt x="155" y="35"/>
                  </a:lnTo>
                  <a:lnTo>
                    <a:pt x="157" y="37"/>
                  </a:lnTo>
                  <a:lnTo>
                    <a:pt x="159" y="35"/>
                  </a:lnTo>
                  <a:lnTo>
                    <a:pt x="159" y="37"/>
                  </a:lnTo>
                  <a:lnTo>
                    <a:pt x="161" y="37"/>
                  </a:lnTo>
                  <a:lnTo>
                    <a:pt x="163" y="39"/>
                  </a:lnTo>
                  <a:lnTo>
                    <a:pt x="165" y="37"/>
                  </a:lnTo>
                  <a:lnTo>
                    <a:pt x="167" y="37"/>
                  </a:lnTo>
                  <a:lnTo>
                    <a:pt x="169" y="35"/>
                  </a:lnTo>
                  <a:lnTo>
                    <a:pt x="173" y="39"/>
                  </a:lnTo>
                  <a:lnTo>
                    <a:pt x="173" y="41"/>
                  </a:lnTo>
                  <a:lnTo>
                    <a:pt x="177" y="41"/>
                  </a:lnTo>
                  <a:lnTo>
                    <a:pt x="179" y="41"/>
                  </a:lnTo>
                  <a:lnTo>
                    <a:pt x="179" y="43"/>
                  </a:lnTo>
                  <a:lnTo>
                    <a:pt x="181" y="43"/>
                  </a:lnTo>
                  <a:lnTo>
                    <a:pt x="182" y="45"/>
                  </a:lnTo>
                  <a:lnTo>
                    <a:pt x="177" y="53"/>
                  </a:lnTo>
                  <a:lnTo>
                    <a:pt x="175" y="55"/>
                  </a:lnTo>
                  <a:lnTo>
                    <a:pt x="173" y="57"/>
                  </a:lnTo>
                  <a:lnTo>
                    <a:pt x="173" y="59"/>
                  </a:lnTo>
                  <a:lnTo>
                    <a:pt x="173" y="61"/>
                  </a:lnTo>
                  <a:lnTo>
                    <a:pt x="171" y="61"/>
                  </a:lnTo>
                  <a:lnTo>
                    <a:pt x="173" y="62"/>
                  </a:lnTo>
                  <a:lnTo>
                    <a:pt x="175" y="62"/>
                  </a:lnTo>
                  <a:lnTo>
                    <a:pt x="177" y="62"/>
                  </a:lnTo>
                  <a:lnTo>
                    <a:pt x="177" y="61"/>
                  </a:lnTo>
                  <a:lnTo>
                    <a:pt x="179" y="62"/>
                  </a:lnTo>
                  <a:lnTo>
                    <a:pt x="181" y="64"/>
                  </a:lnTo>
                  <a:lnTo>
                    <a:pt x="181" y="66"/>
                  </a:lnTo>
                  <a:lnTo>
                    <a:pt x="182" y="66"/>
                  </a:lnTo>
                  <a:lnTo>
                    <a:pt x="182" y="68"/>
                  </a:lnTo>
                  <a:lnTo>
                    <a:pt x="184" y="68"/>
                  </a:lnTo>
                  <a:lnTo>
                    <a:pt x="182" y="68"/>
                  </a:lnTo>
                  <a:lnTo>
                    <a:pt x="182" y="70"/>
                  </a:lnTo>
                  <a:lnTo>
                    <a:pt x="181" y="70"/>
                  </a:lnTo>
                  <a:lnTo>
                    <a:pt x="179" y="70"/>
                  </a:lnTo>
                  <a:lnTo>
                    <a:pt x="179" y="68"/>
                  </a:lnTo>
                  <a:lnTo>
                    <a:pt x="179" y="66"/>
                  </a:lnTo>
                  <a:lnTo>
                    <a:pt x="177" y="66"/>
                  </a:lnTo>
                  <a:lnTo>
                    <a:pt x="175" y="66"/>
                  </a:lnTo>
                  <a:lnTo>
                    <a:pt x="175" y="68"/>
                  </a:lnTo>
                  <a:lnTo>
                    <a:pt x="173" y="68"/>
                  </a:lnTo>
                  <a:lnTo>
                    <a:pt x="173" y="66"/>
                  </a:lnTo>
                  <a:lnTo>
                    <a:pt x="171" y="66"/>
                  </a:lnTo>
                  <a:lnTo>
                    <a:pt x="169" y="68"/>
                  </a:lnTo>
                  <a:lnTo>
                    <a:pt x="167" y="70"/>
                  </a:lnTo>
                  <a:lnTo>
                    <a:pt x="165" y="70"/>
                  </a:lnTo>
                  <a:lnTo>
                    <a:pt x="163" y="70"/>
                  </a:lnTo>
                  <a:lnTo>
                    <a:pt x="161" y="72"/>
                  </a:lnTo>
                  <a:lnTo>
                    <a:pt x="155" y="72"/>
                  </a:lnTo>
                  <a:lnTo>
                    <a:pt x="153" y="72"/>
                  </a:lnTo>
                  <a:lnTo>
                    <a:pt x="151" y="72"/>
                  </a:lnTo>
                  <a:lnTo>
                    <a:pt x="149" y="74"/>
                  </a:lnTo>
                  <a:lnTo>
                    <a:pt x="149" y="76"/>
                  </a:lnTo>
                  <a:lnTo>
                    <a:pt x="148" y="76"/>
                  </a:lnTo>
                  <a:lnTo>
                    <a:pt x="146" y="76"/>
                  </a:lnTo>
                  <a:lnTo>
                    <a:pt x="144" y="78"/>
                  </a:lnTo>
                  <a:lnTo>
                    <a:pt x="144" y="80"/>
                  </a:lnTo>
                  <a:lnTo>
                    <a:pt x="140" y="82"/>
                  </a:lnTo>
                  <a:lnTo>
                    <a:pt x="138" y="82"/>
                  </a:lnTo>
                  <a:lnTo>
                    <a:pt x="136" y="84"/>
                  </a:lnTo>
                  <a:lnTo>
                    <a:pt x="136" y="86"/>
                  </a:lnTo>
                  <a:lnTo>
                    <a:pt x="136" y="88"/>
                  </a:lnTo>
                  <a:lnTo>
                    <a:pt x="136" y="90"/>
                  </a:lnTo>
                  <a:lnTo>
                    <a:pt x="136" y="92"/>
                  </a:lnTo>
                  <a:lnTo>
                    <a:pt x="134" y="92"/>
                  </a:lnTo>
                  <a:lnTo>
                    <a:pt x="134" y="94"/>
                  </a:lnTo>
                  <a:lnTo>
                    <a:pt x="132" y="95"/>
                  </a:lnTo>
                  <a:lnTo>
                    <a:pt x="132" y="97"/>
                  </a:lnTo>
                  <a:lnTo>
                    <a:pt x="130" y="97"/>
                  </a:lnTo>
                  <a:lnTo>
                    <a:pt x="130" y="99"/>
                  </a:lnTo>
                  <a:lnTo>
                    <a:pt x="132" y="99"/>
                  </a:lnTo>
                  <a:lnTo>
                    <a:pt x="132" y="101"/>
                  </a:lnTo>
                  <a:lnTo>
                    <a:pt x="132" y="103"/>
                  </a:lnTo>
                  <a:lnTo>
                    <a:pt x="132" y="105"/>
                  </a:lnTo>
                  <a:lnTo>
                    <a:pt x="130" y="105"/>
                  </a:lnTo>
                  <a:lnTo>
                    <a:pt x="128" y="107"/>
                  </a:lnTo>
                  <a:lnTo>
                    <a:pt x="124" y="109"/>
                  </a:lnTo>
                  <a:lnTo>
                    <a:pt x="122" y="111"/>
                  </a:lnTo>
                  <a:lnTo>
                    <a:pt x="122" y="115"/>
                  </a:lnTo>
                  <a:lnTo>
                    <a:pt x="122" y="117"/>
                  </a:lnTo>
                  <a:lnTo>
                    <a:pt x="122" y="119"/>
                  </a:lnTo>
                  <a:lnTo>
                    <a:pt x="120" y="119"/>
                  </a:lnTo>
                  <a:lnTo>
                    <a:pt x="120" y="121"/>
                  </a:lnTo>
                  <a:lnTo>
                    <a:pt x="118" y="121"/>
                  </a:lnTo>
                  <a:lnTo>
                    <a:pt x="118" y="123"/>
                  </a:lnTo>
                  <a:lnTo>
                    <a:pt x="120" y="123"/>
                  </a:lnTo>
                  <a:lnTo>
                    <a:pt x="120" y="125"/>
                  </a:lnTo>
                  <a:lnTo>
                    <a:pt x="122" y="125"/>
                  </a:lnTo>
                  <a:lnTo>
                    <a:pt x="124" y="127"/>
                  </a:lnTo>
                  <a:lnTo>
                    <a:pt x="122" y="127"/>
                  </a:lnTo>
                  <a:lnTo>
                    <a:pt x="122" y="128"/>
                  </a:lnTo>
                  <a:lnTo>
                    <a:pt x="124" y="128"/>
                  </a:lnTo>
                  <a:lnTo>
                    <a:pt x="124" y="130"/>
                  </a:lnTo>
                  <a:lnTo>
                    <a:pt x="126" y="132"/>
                  </a:lnTo>
                  <a:lnTo>
                    <a:pt x="126" y="134"/>
                  </a:lnTo>
                  <a:lnTo>
                    <a:pt x="126" y="136"/>
                  </a:lnTo>
                  <a:lnTo>
                    <a:pt x="128" y="136"/>
                  </a:lnTo>
                  <a:lnTo>
                    <a:pt x="128" y="138"/>
                  </a:lnTo>
                  <a:lnTo>
                    <a:pt x="130" y="140"/>
                  </a:lnTo>
                  <a:lnTo>
                    <a:pt x="132" y="140"/>
                  </a:lnTo>
                  <a:lnTo>
                    <a:pt x="132" y="142"/>
                  </a:lnTo>
                  <a:lnTo>
                    <a:pt x="134" y="144"/>
                  </a:lnTo>
                  <a:lnTo>
                    <a:pt x="136" y="146"/>
                  </a:lnTo>
                  <a:lnTo>
                    <a:pt x="136" y="148"/>
                  </a:lnTo>
                  <a:lnTo>
                    <a:pt x="134" y="150"/>
                  </a:lnTo>
                  <a:lnTo>
                    <a:pt x="132" y="150"/>
                  </a:lnTo>
                  <a:lnTo>
                    <a:pt x="132" y="152"/>
                  </a:lnTo>
                  <a:lnTo>
                    <a:pt x="134" y="152"/>
                  </a:lnTo>
                  <a:lnTo>
                    <a:pt x="136" y="152"/>
                  </a:lnTo>
                  <a:lnTo>
                    <a:pt x="138" y="152"/>
                  </a:lnTo>
                  <a:lnTo>
                    <a:pt x="140" y="152"/>
                  </a:lnTo>
                  <a:lnTo>
                    <a:pt x="142" y="152"/>
                  </a:lnTo>
                  <a:lnTo>
                    <a:pt x="144" y="154"/>
                  </a:lnTo>
                  <a:lnTo>
                    <a:pt x="146" y="154"/>
                  </a:lnTo>
                  <a:lnTo>
                    <a:pt x="148" y="156"/>
                  </a:lnTo>
                  <a:lnTo>
                    <a:pt x="146" y="156"/>
                  </a:lnTo>
                  <a:lnTo>
                    <a:pt x="146" y="158"/>
                  </a:lnTo>
                  <a:lnTo>
                    <a:pt x="148" y="158"/>
                  </a:lnTo>
                  <a:lnTo>
                    <a:pt x="148" y="160"/>
                  </a:lnTo>
                  <a:lnTo>
                    <a:pt x="148" y="162"/>
                  </a:lnTo>
                  <a:lnTo>
                    <a:pt x="149" y="162"/>
                  </a:lnTo>
                  <a:lnTo>
                    <a:pt x="151" y="162"/>
                  </a:lnTo>
                  <a:lnTo>
                    <a:pt x="157" y="162"/>
                  </a:lnTo>
                  <a:lnTo>
                    <a:pt x="159" y="162"/>
                  </a:lnTo>
                  <a:lnTo>
                    <a:pt x="161" y="162"/>
                  </a:lnTo>
                  <a:lnTo>
                    <a:pt x="163" y="160"/>
                  </a:lnTo>
                  <a:lnTo>
                    <a:pt x="165" y="160"/>
                  </a:lnTo>
                  <a:lnTo>
                    <a:pt x="167" y="160"/>
                  </a:lnTo>
                  <a:lnTo>
                    <a:pt x="167" y="158"/>
                  </a:lnTo>
                  <a:lnTo>
                    <a:pt x="169" y="156"/>
                  </a:lnTo>
                  <a:lnTo>
                    <a:pt x="171" y="156"/>
                  </a:lnTo>
                  <a:lnTo>
                    <a:pt x="173" y="154"/>
                  </a:lnTo>
                  <a:lnTo>
                    <a:pt x="173" y="152"/>
                  </a:lnTo>
                  <a:lnTo>
                    <a:pt x="175" y="152"/>
                  </a:lnTo>
                  <a:lnTo>
                    <a:pt x="175" y="154"/>
                  </a:lnTo>
                  <a:lnTo>
                    <a:pt x="173" y="154"/>
                  </a:lnTo>
                  <a:lnTo>
                    <a:pt x="173" y="156"/>
                  </a:lnTo>
                  <a:lnTo>
                    <a:pt x="173" y="158"/>
                  </a:lnTo>
                  <a:lnTo>
                    <a:pt x="173" y="160"/>
                  </a:lnTo>
                  <a:lnTo>
                    <a:pt x="173" y="162"/>
                  </a:lnTo>
                  <a:lnTo>
                    <a:pt x="173" y="163"/>
                  </a:lnTo>
                  <a:lnTo>
                    <a:pt x="173" y="165"/>
                  </a:lnTo>
                  <a:lnTo>
                    <a:pt x="173" y="167"/>
                  </a:lnTo>
                  <a:lnTo>
                    <a:pt x="173" y="171"/>
                  </a:lnTo>
                  <a:lnTo>
                    <a:pt x="173" y="175"/>
                  </a:lnTo>
                  <a:lnTo>
                    <a:pt x="173" y="177"/>
                  </a:lnTo>
                  <a:lnTo>
                    <a:pt x="175" y="177"/>
                  </a:lnTo>
                  <a:lnTo>
                    <a:pt x="177" y="179"/>
                  </a:lnTo>
                  <a:lnTo>
                    <a:pt x="179" y="179"/>
                  </a:lnTo>
                  <a:lnTo>
                    <a:pt x="181" y="179"/>
                  </a:lnTo>
                  <a:lnTo>
                    <a:pt x="182" y="177"/>
                  </a:lnTo>
                  <a:lnTo>
                    <a:pt x="184" y="177"/>
                  </a:lnTo>
                  <a:lnTo>
                    <a:pt x="186" y="177"/>
                  </a:lnTo>
                  <a:lnTo>
                    <a:pt x="188" y="177"/>
                  </a:lnTo>
                  <a:lnTo>
                    <a:pt x="190" y="177"/>
                  </a:lnTo>
                  <a:lnTo>
                    <a:pt x="190" y="179"/>
                  </a:lnTo>
                  <a:lnTo>
                    <a:pt x="192" y="181"/>
                  </a:lnTo>
                  <a:lnTo>
                    <a:pt x="194" y="185"/>
                  </a:lnTo>
                  <a:lnTo>
                    <a:pt x="196" y="187"/>
                  </a:lnTo>
                  <a:lnTo>
                    <a:pt x="198" y="191"/>
                  </a:lnTo>
                  <a:lnTo>
                    <a:pt x="198" y="193"/>
                  </a:lnTo>
                  <a:lnTo>
                    <a:pt x="200" y="193"/>
                  </a:lnTo>
                  <a:lnTo>
                    <a:pt x="200" y="195"/>
                  </a:lnTo>
                  <a:lnTo>
                    <a:pt x="200" y="196"/>
                  </a:lnTo>
                  <a:lnTo>
                    <a:pt x="202" y="196"/>
                  </a:lnTo>
                  <a:lnTo>
                    <a:pt x="202" y="200"/>
                  </a:lnTo>
                  <a:lnTo>
                    <a:pt x="204" y="200"/>
                  </a:lnTo>
                  <a:lnTo>
                    <a:pt x="204" y="202"/>
                  </a:lnTo>
                  <a:lnTo>
                    <a:pt x="204" y="204"/>
                  </a:lnTo>
                  <a:lnTo>
                    <a:pt x="202" y="204"/>
                  </a:lnTo>
                  <a:lnTo>
                    <a:pt x="202" y="206"/>
                  </a:lnTo>
                  <a:lnTo>
                    <a:pt x="200" y="206"/>
                  </a:lnTo>
                  <a:lnTo>
                    <a:pt x="200" y="208"/>
                  </a:lnTo>
                  <a:lnTo>
                    <a:pt x="200" y="210"/>
                  </a:lnTo>
                  <a:lnTo>
                    <a:pt x="200" y="212"/>
                  </a:lnTo>
                  <a:lnTo>
                    <a:pt x="200" y="214"/>
                  </a:lnTo>
                  <a:lnTo>
                    <a:pt x="200" y="218"/>
                  </a:lnTo>
                  <a:lnTo>
                    <a:pt x="200" y="220"/>
                  </a:lnTo>
                  <a:lnTo>
                    <a:pt x="198" y="222"/>
                  </a:lnTo>
                  <a:lnTo>
                    <a:pt x="198" y="224"/>
                  </a:lnTo>
                  <a:lnTo>
                    <a:pt x="200" y="226"/>
                  </a:lnTo>
                  <a:lnTo>
                    <a:pt x="200" y="228"/>
                  </a:lnTo>
                  <a:lnTo>
                    <a:pt x="202" y="229"/>
                  </a:lnTo>
                  <a:lnTo>
                    <a:pt x="200" y="229"/>
                  </a:lnTo>
                  <a:lnTo>
                    <a:pt x="200" y="231"/>
                  </a:lnTo>
                  <a:lnTo>
                    <a:pt x="198" y="231"/>
                  </a:lnTo>
                  <a:lnTo>
                    <a:pt x="200" y="233"/>
                  </a:lnTo>
                  <a:lnTo>
                    <a:pt x="196" y="235"/>
                  </a:lnTo>
                  <a:lnTo>
                    <a:pt x="194" y="237"/>
                  </a:lnTo>
                  <a:lnTo>
                    <a:pt x="194" y="239"/>
                  </a:lnTo>
                  <a:lnTo>
                    <a:pt x="192" y="239"/>
                  </a:lnTo>
                  <a:lnTo>
                    <a:pt x="192" y="243"/>
                  </a:lnTo>
                  <a:lnTo>
                    <a:pt x="194" y="245"/>
                  </a:lnTo>
                  <a:lnTo>
                    <a:pt x="196" y="245"/>
                  </a:lnTo>
                  <a:lnTo>
                    <a:pt x="196" y="247"/>
                  </a:lnTo>
                  <a:lnTo>
                    <a:pt x="194" y="249"/>
                  </a:lnTo>
                  <a:lnTo>
                    <a:pt x="194" y="251"/>
                  </a:lnTo>
                  <a:lnTo>
                    <a:pt x="192" y="251"/>
                  </a:lnTo>
                  <a:lnTo>
                    <a:pt x="192" y="253"/>
                  </a:lnTo>
                  <a:lnTo>
                    <a:pt x="196" y="263"/>
                  </a:lnTo>
                  <a:lnTo>
                    <a:pt x="198" y="263"/>
                  </a:lnTo>
                  <a:lnTo>
                    <a:pt x="200" y="263"/>
                  </a:lnTo>
                  <a:lnTo>
                    <a:pt x="200" y="264"/>
                  </a:lnTo>
                  <a:lnTo>
                    <a:pt x="202" y="264"/>
                  </a:lnTo>
                  <a:lnTo>
                    <a:pt x="202" y="266"/>
                  </a:lnTo>
                  <a:lnTo>
                    <a:pt x="200" y="266"/>
                  </a:lnTo>
                  <a:lnTo>
                    <a:pt x="198" y="268"/>
                  </a:lnTo>
                  <a:lnTo>
                    <a:pt x="198" y="270"/>
                  </a:lnTo>
                  <a:lnTo>
                    <a:pt x="198" y="272"/>
                  </a:lnTo>
                  <a:lnTo>
                    <a:pt x="196" y="272"/>
                  </a:lnTo>
                  <a:lnTo>
                    <a:pt x="194" y="274"/>
                  </a:lnTo>
                  <a:lnTo>
                    <a:pt x="192" y="276"/>
                  </a:lnTo>
                  <a:lnTo>
                    <a:pt x="192" y="278"/>
                  </a:lnTo>
                  <a:lnTo>
                    <a:pt x="190" y="278"/>
                  </a:lnTo>
                  <a:lnTo>
                    <a:pt x="190" y="280"/>
                  </a:lnTo>
                  <a:lnTo>
                    <a:pt x="188" y="280"/>
                  </a:lnTo>
                  <a:lnTo>
                    <a:pt x="190" y="282"/>
                  </a:lnTo>
                  <a:lnTo>
                    <a:pt x="190" y="284"/>
                  </a:lnTo>
                  <a:lnTo>
                    <a:pt x="188" y="286"/>
                  </a:lnTo>
                  <a:lnTo>
                    <a:pt x="188" y="288"/>
                  </a:lnTo>
                  <a:lnTo>
                    <a:pt x="186" y="288"/>
                  </a:lnTo>
                  <a:lnTo>
                    <a:pt x="184" y="288"/>
                  </a:lnTo>
                  <a:lnTo>
                    <a:pt x="184" y="290"/>
                  </a:lnTo>
                  <a:lnTo>
                    <a:pt x="186" y="290"/>
                  </a:lnTo>
                  <a:lnTo>
                    <a:pt x="186" y="292"/>
                  </a:lnTo>
                  <a:lnTo>
                    <a:pt x="186" y="294"/>
                  </a:lnTo>
                  <a:lnTo>
                    <a:pt x="184" y="296"/>
                  </a:lnTo>
                  <a:lnTo>
                    <a:pt x="182" y="297"/>
                  </a:lnTo>
                  <a:lnTo>
                    <a:pt x="181" y="297"/>
                  </a:lnTo>
                  <a:lnTo>
                    <a:pt x="179" y="297"/>
                  </a:lnTo>
                  <a:lnTo>
                    <a:pt x="177" y="297"/>
                  </a:lnTo>
                  <a:lnTo>
                    <a:pt x="177" y="299"/>
                  </a:lnTo>
                  <a:lnTo>
                    <a:pt x="177" y="297"/>
                  </a:lnTo>
                  <a:lnTo>
                    <a:pt x="175" y="297"/>
                  </a:lnTo>
                  <a:lnTo>
                    <a:pt x="173" y="296"/>
                  </a:lnTo>
                  <a:lnTo>
                    <a:pt x="171" y="296"/>
                  </a:lnTo>
                  <a:lnTo>
                    <a:pt x="169" y="292"/>
                  </a:lnTo>
                  <a:lnTo>
                    <a:pt x="167" y="292"/>
                  </a:lnTo>
                  <a:lnTo>
                    <a:pt x="165" y="290"/>
                  </a:lnTo>
                  <a:lnTo>
                    <a:pt x="163" y="290"/>
                  </a:lnTo>
                  <a:lnTo>
                    <a:pt x="161" y="288"/>
                  </a:lnTo>
                  <a:lnTo>
                    <a:pt x="161" y="286"/>
                  </a:lnTo>
                  <a:lnTo>
                    <a:pt x="161" y="284"/>
                  </a:lnTo>
                  <a:lnTo>
                    <a:pt x="161" y="282"/>
                  </a:lnTo>
                  <a:lnTo>
                    <a:pt x="159" y="282"/>
                  </a:lnTo>
                  <a:lnTo>
                    <a:pt x="157" y="280"/>
                  </a:lnTo>
                  <a:lnTo>
                    <a:pt x="155" y="280"/>
                  </a:lnTo>
                  <a:lnTo>
                    <a:pt x="153" y="280"/>
                  </a:lnTo>
                  <a:lnTo>
                    <a:pt x="153" y="278"/>
                  </a:lnTo>
                  <a:lnTo>
                    <a:pt x="151" y="278"/>
                  </a:lnTo>
                  <a:lnTo>
                    <a:pt x="149" y="276"/>
                  </a:lnTo>
                  <a:lnTo>
                    <a:pt x="148" y="274"/>
                  </a:lnTo>
                  <a:lnTo>
                    <a:pt x="146" y="274"/>
                  </a:lnTo>
                  <a:lnTo>
                    <a:pt x="146" y="272"/>
                  </a:lnTo>
                  <a:lnTo>
                    <a:pt x="144" y="272"/>
                  </a:lnTo>
                  <a:lnTo>
                    <a:pt x="144" y="270"/>
                  </a:lnTo>
                  <a:lnTo>
                    <a:pt x="142" y="270"/>
                  </a:lnTo>
                  <a:lnTo>
                    <a:pt x="140" y="270"/>
                  </a:lnTo>
                  <a:lnTo>
                    <a:pt x="138" y="270"/>
                  </a:lnTo>
                  <a:lnTo>
                    <a:pt x="138" y="268"/>
                  </a:lnTo>
                  <a:lnTo>
                    <a:pt x="136" y="268"/>
                  </a:lnTo>
                  <a:lnTo>
                    <a:pt x="134" y="268"/>
                  </a:lnTo>
                  <a:lnTo>
                    <a:pt x="130" y="266"/>
                  </a:lnTo>
                  <a:lnTo>
                    <a:pt x="130" y="264"/>
                  </a:lnTo>
                  <a:lnTo>
                    <a:pt x="128" y="264"/>
                  </a:lnTo>
                  <a:lnTo>
                    <a:pt x="124" y="264"/>
                  </a:lnTo>
                  <a:lnTo>
                    <a:pt x="124" y="263"/>
                  </a:lnTo>
                  <a:lnTo>
                    <a:pt x="120" y="263"/>
                  </a:lnTo>
                  <a:lnTo>
                    <a:pt x="118" y="261"/>
                  </a:lnTo>
                  <a:lnTo>
                    <a:pt x="118" y="259"/>
                  </a:lnTo>
                  <a:lnTo>
                    <a:pt x="116" y="259"/>
                  </a:lnTo>
                  <a:lnTo>
                    <a:pt x="115" y="257"/>
                  </a:lnTo>
                  <a:lnTo>
                    <a:pt x="113" y="257"/>
                  </a:lnTo>
                  <a:lnTo>
                    <a:pt x="111" y="257"/>
                  </a:lnTo>
                  <a:lnTo>
                    <a:pt x="111" y="255"/>
                  </a:lnTo>
                  <a:lnTo>
                    <a:pt x="109" y="255"/>
                  </a:lnTo>
                  <a:lnTo>
                    <a:pt x="107" y="253"/>
                  </a:lnTo>
                  <a:lnTo>
                    <a:pt x="105" y="253"/>
                  </a:lnTo>
                  <a:lnTo>
                    <a:pt x="103" y="251"/>
                  </a:lnTo>
                  <a:lnTo>
                    <a:pt x="101" y="251"/>
                  </a:lnTo>
                  <a:lnTo>
                    <a:pt x="99" y="249"/>
                  </a:lnTo>
                  <a:lnTo>
                    <a:pt x="99" y="247"/>
                  </a:lnTo>
                  <a:lnTo>
                    <a:pt x="97" y="245"/>
                  </a:lnTo>
                  <a:lnTo>
                    <a:pt x="95" y="241"/>
                  </a:lnTo>
                  <a:lnTo>
                    <a:pt x="93" y="241"/>
                  </a:lnTo>
                  <a:lnTo>
                    <a:pt x="91" y="239"/>
                  </a:lnTo>
                  <a:lnTo>
                    <a:pt x="89" y="239"/>
                  </a:lnTo>
                  <a:lnTo>
                    <a:pt x="87" y="237"/>
                  </a:lnTo>
                  <a:lnTo>
                    <a:pt x="87" y="235"/>
                  </a:lnTo>
                  <a:lnTo>
                    <a:pt x="85" y="233"/>
                  </a:lnTo>
                  <a:lnTo>
                    <a:pt x="85" y="231"/>
                  </a:lnTo>
                  <a:lnTo>
                    <a:pt x="83" y="231"/>
                  </a:lnTo>
                  <a:lnTo>
                    <a:pt x="83" y="229"/>
                  </a:lnTo>
                  <a:lnTo>
                    <a:pt x="81" y="228"/>
                  </a:lnTo>
                  <a:lnTo>
                    <a:pt x="81" y="226"/>
                  </a:lnTo>
                  <a:lnTo>
                    <a:pt x="80" y="226"/>
                  </a:lnTo>
                  <a:lnTo>
                    <a:pt x="80" y="224"/>
                  </a:lnTo>
                  <a:lnTo>
                    <a:pt x="81" y="224"/>
                  </a:lnTo>
                  <a:lnTo>
                    <a:pt x="83" y="224"/>
                  </a:lnTo>
                  <a:lnTo>
                    <a:pt x="83" y="222"/>
                  </a:lnTo>
                  <a:lnTo>
                    <a:pt x="83" y="220"/>
                  </a:lnTo>
                  <a:lnTo>
                    <a:pt x="83" y="218"/>
                  </a:lnTo>
                  <a:lnTo>
                    <a:pt x="81" y="216"/>
                  </a:lnTo>
                  <a:lnTo>
                    <a:pt x="80" y="214"/>
                  </a:lnTo>
                  <a:lnTo>
                    <a:pt x="80" y="212"/>
                  </a:lnTo>
                  <a:lnTo>
                    <a:pt x="78" y="212"/>
                  </a:lnTo>
                  <a:lnTo>
                    <a:pt x="78" y="210"/>
                  </a:lnTo>
                  <a:lnTo>
                    <a:pt x="78" y="208"/>
                  </a:lnTo>
                  <a:lnTo>
                    <a:pt x="78" y="206"/>
                  </a:lnTo>
                  <a:lnTo>
                    <a:pt x="76" y="206"/>
                  </a:lnTo>
                  <a:lnTo>
                    <a:pt x="74" y="202"/>
                  </a:lnTo>
                  <a:lnTo>
                    <a:pt x="74" y="200"/>
                  </a:lnTo>
                  <a:lnTo>
                    <a:pt x="72" y="198"/>
                  </a:lnTo>
                  <a:lnTo>
                    <a:pt x="70" y="196"/>
                  </a:lnTo>
                  <a:lnTo>
                    <a:pt x="68" y="196"/>
                  </a:lnTo>
                  <a:lnTo>
                    <a:pt x="68" y="195"/>
                  </a:lnTo>
                  <a:lnTo>
                    <a:pt x="68" y="193"/>
                  </a:lnTo>
                  <a:lnTo>
                    <a:pt x="68" y="191"/>
                  </a:lnTo>
                  <a:lnTo>
                    <a:pt x="68" y="189"/>
                  </a:lnTo>
                  <a:lnTo>
                    <a:pt x="66" y="187"/>
                  </a:lnTo>
                  <a:lnTo>
                    <a:pt x="64" y="185"/>
                  </a:lnTo>
                  <a:lnTo>
                    <a:pt x="62" y="185"/>
                  </a:lnTo>
                  <a:lnTo>
                    <a:pt x="62" y="183"/>
                  </a:lnTo>
                  <a:lnTo>
                    <a:pt x="60" y="183"/>
                  </a:lnTo>
                  <a:lnTo>
                    <a:pt x="60" y="181"/>
                  </a:lnTo>
                  <a:lnTo>
                    <a:pt x="60" y="177"/>
                  </a:lnTo>
                  <a:lnTo>
                    <a:pt x="58" y="175"/>
                  </a:lnTo>
                  <a:lnTo>
                    <a:pt x="58" y="173"/>
                  </a:lnTo>
                  <a:lnTo>
                    <a:pt x="56" y="173"/>
                  </a:lnTo>
                  <a:lnTo>
                    <a:pt x="56" y="171"/>
                  </a:lnTo>
                  <a:lnTo>
                    <a:pt x="54" y="169"/>
                  </a:lnTo>
                  <a:lnTo>
                    <a:pt x="52" y="167"/>
                  </a:lnTo>
                  <a:lnTo>
                    <a:pt x="50" y="163"/>
                  </a:lnTo>
                  <a:lnTo>
                    <a:pt x="50" y="160"/>
                  </a:lnTo>
                  <a:lnTo>
                    <a:pt x="50" y="158"/>
                  </a:lnTo>
                  <a:lnTo>
                    <a:pt x="48" y="156"/>
                  </a:lnTo>
                  <a:lnTo>
                    <a:pt x="48" y="154"/>
                  </a:lnTo>
                  <a:lnTo>
                    <a:pt x="48" y="152"/>
                  </a:lnTo>
                  <a:lnTo>
                    <a:pt x="47" y="152"/>
                  </a:lnTo>
                  <a:lnTo>
                    <a:pt x="47" y="150"/>
                  </a:lnTo>
                  <a:lnTo>
                    <a:pt x="47" y="148"/>
                  </a:lnTo>
                  <a:lnTo>
                    <a:pt x="45" y="148"/>
                  </a:lnTo>
                  <a:lnTo>
                    <a:pt x="45" y="146"/>
                  </a:lnTo>
                  <a:lnTo>
                    <a:pt x="43" y="146"/>
                  </a:lnTo>
                  <a:lnTo>
                    <a:pt x="43" y="144"/>
                  </a:lnTo>
                  <a:lnTo>
                    <a:pt x="43" y="142"/>
                  </a:lnTo>
                  <a:lnTo>
                    <a:pt x="43" y="140"/>
                  </a:lnTo>
                  <a:lnTo>
                    <a:pt x="43" y="138"/>
                  </a:lnTo>
                  <a:lnTo>
                    <a:pt x="41" y="138"/>
                  </a:lnTo>
                  <a:lnTo>
                    <a:pt x="39" y="136"/>
                  </a:lnTo>
                  <a:lnTo>
                    <a:pt x="39" y="134"/>
                  </a:lnTo>
                  <a:lnTo>
                    <a:pt x="39" y="132"/>
                  </a:lnTo>
                  <a:lnTo>
                    <a:pt x="35" y="130"/>
                  </a:lnTo>
                  <a:lnTo>
                    <a:pt x="35" y="128"/>
                  </a:lnTo>
                  <a:lnTo>
                    <a:pt x="33" y="128"/>
                  </a:lnTo>
                  <a:lnTo>
                    <a:pt x="33" y="127"/>
                  </a:lnTo>
                  <a:lnTo>
                    <a:pt x="31" y="125"/>
                  </a:lnTo>
                  <a:lnTo>
                    <a:pt x="31" y="123"/>
                  </a:lnTo>
                  <a:lnTo>
                    <a:pt x="29" y="123"/>
                  </a:lnTo>
                  <a:lnTo>
                    <a:pt x="29" y="121"/>
                  </a:lnTo>
                  <a:lnTo>
                    <a:pt x="29" y="119"/>
                  </a:lnTo>
                  <a:lnTo>
                    <a:pt x="27" y="117"/>
                  </a:lnTo>
                  <a:lnTo>
                    <a:pt x="27" y="115"/>
                  </a:lnTo>
                  <a:lnTo>
                    <a:pt x="25" y="113"/>
                  </a:lnTo>
                  <a:lnTo>
                    <a:pt x="23" y="113"/>
                  </a:lnTo>
                  <a:lnTo>
                    <a:pt x="23" y="111"/>
                  </a:lnTo>
                  <a:lnTo>
                    <a:pt x="23" y="109"/>
                  </a:lnTo>
                  <a:lnTo>
                    <a:pt x="19" y="107"/>
                  </a:lnTo>
                  <a:lnTo>
                    <a:pt x="17" y="105"/>
                  </a:lnTo>
                  <a:lnTo>
                    <a:pt x="15" y="105"/>
                  </a:lnTo>
                  <a:lnTo>
                    <a:pt x="13" y="103"/>
                  </a:lnTo>
                  <a:lnTo>
                    <a:pt x="12" y="103"/>
                  </a:lnTo>
                  <a:lnTo>
                    <a:pt x="12" y="101"/>
                  </a:lnTo>
                  <a:lnTo>
                    <a:pt x="8" y="101"/>
                  </a:lnTo>
                  <a:lnTo>
                    <a:pt x="6" y="99"/>
                  </a:lnTo>
                  <a:lnTo>
                    <a:pt x="4" y="99"/>
                  </a:lnTo>
                  <a:lnTo>
                    <a:pt x="4" y="97"/>
                  </a:lnTo>
                  <a:lnTo>
                    <a:pt x="2" y="97"/>
                  </a:lnTo>
                  <a:lnTo>
                    <a:pt x="2" y="95"/>
                  </a:lnTo>
                  <a:lnTo>
                    <a:pt x="4" y="95"/>
                  </a:lnTo>
                  <a:lnTo>
                    <a:pt x="4" y="94"/>
                  </a:lnTo>
                  <a:lnTo>
                    <a:pt x="6" y="94"/>
                  </a:lnTo>
                  <a:lnTo>
                    <a:pt x="6" y="95"/>
                  </a:lnTo>
                  <a:lnTo>
                    <a:pt x="8" y="95"/>
                  </a:lnTo>
                  <a:lnTo>
                    <a:pt x="8" y="94"/>
                  </a:lnTo>
                  <a:lnTo>
                    <a:pt x="8" y="92"/>
                  </a:lnTo>
                  <a:lnTo>
                    <a:pt x="8" y="90"/>
                  </a:lnTo>
                  <a:lnTo>
                    <a:pt x="6" y="88"/>
                  </a:lnTo>
                  <a:lnTo>
                    <a:pt x="6" y="86"/>
                  </a:lnTo>
                  <a:lnTo>
                    <a:pt x="4" y="86"/>
                  </a:lnTo>
                  <a:lnTo>
                    <a:pt x="2" y="84"/>
                  </a:lnTo>
                  <a:lnTo>
                    <a:pt x="4" y="82"/>
                  </a:lnTo>
                  <a:lnTo>
                    <a:pt x="4" y="80"/>
                  </a:lnTo>
                  <a:lnTo>
                    <a:pt x="2" y="78"/>
                  </a:lnTo>
                  <a:lnTo>
                    <a:pt x="0" y="76"/>
                  </a:lnTo>
                  <a:lnTo>
                    <a:pt x="0" y="74"/>
                  </a:lnTo>
                  <a:lnTo>
                    <a:pt x="2" y="74"/>
                  </a:lnTo>
                  <a:lnTo>
                    <a:pt x="2" y="70"/>
                  </a:lnTo>
                  <a:lnTo>
                    <a:pt x="2" y="68"/>
                  </a:lnTo>
                  <a:lnTo>
                    <a:pt x="4" y="66"/>
                  </a:lnTo>
                  <a:lnTo>
                    <a:pt x="6" y="66"/>
                  </a:lnTo>
                  <a:lnTo>
                    <a:pt x="6" y="64"/>
                  </a:lnTo>
                  <a:lnTo>
                    <a:pt x="8" y="64"/>
                  </a:lnTo>
                  <a:lnTo>
                    <a:pt x="8" y="62"/>
                  </a:lnTo>
                  <a:lnTo>
                    <a:pt x="8" y="61"/>
                  </a:lnTo>
                  <a:lnTo>
                    <a:pt x="10" y="61"/>
                  </a:lnTo>
                  <a:lnTo>
                    <a:pt x="12" y="59"/>
                  </a:lnTo>
                  <a:lnTo>
                    <a:pt x="13" y="57"/>
                  </a:lnTo>
                  <a:lnTo>
                    <a:pt x="15" y="57"/>
                  </a:lnTo>
                  <a:lnTo>
                    <a:pt x="17" y="55"/>
                  </a:lnTo>
                  <a:lnTo>
                    <a:pt x="17" y="57"/>
                  </a:lnTo>
                  <a:lnTo>
                    <a:pt x="19" y="59"/>
                  </a:lnTo>
                  <a:lnTo>
                    <a:pt x="19" y="61"/>
                  </a:lnTo>
                  <a:lnTo>
                    <a:pt x="19" y="62"/>
                  </a:lnTo>
                  <a:lnTo>
                    <a:pt x="17" y="64"/>
                  </a:lnTo>
                  <a:lnTo>
                    <a:pt x="15" y="64"/>
                  </a:lnTo>
                  <a:lnTo>
                    <a:pt x="13" y="66"/>
                  </a:lnTo>
                  <a:lnTo>
                    <a:pt x="13" y="68"/>
                  </a:lnTo>
                  <a:lnTo>
                    <a:pt x="15" y="68"/>
                  </a:lnTo>
                  <a:lnTo>
                    <a:pt x="17" y="68"/>
                  </a:lnTo>
                  <a:lnTo>
                    <a:pt x="15" y="68"/>
                  </a:lnTo>
                  <a:lnTo>
                    <a:pt x="15" y="70"/>
                  </a:lnTo>
                  <a:lnTo>
                    <a:pt x="13" y="70"/>
                  </a:lnTo>
                  <a:lnTo>
                    <a:pt x="13" y="72"/>
                  </a:lnTo>
                  <a:lnTo>
                    <a:pt x="15" y="72"/>
                  </a:lnTo>
                  <a:lnTo>
                    <a:pt x="17" y="72"/>
                  </a:lnTo>
                  <a:lnTo>
                    <a:pt x="17" y="70"/>
                  </a:lnTo>
                  <a:lnTo>
                    <a:pt x="19" y="70"/>
                  </a:lnTo>
                  <a:lnTo>
                    <a:pt x="19" y="68"/>
                  </a:lnTo>
                  <a:lnTo>
                    <a:pt x="21" y="70"/>
                  </a:lnTo>
                  <a:lnTo>
                    <a:pt x="25" y="72"/>
                  </a:lnTo>
                  <a:lnTo>
                    <a:pt x="27" y="72"/>
                  </a:lnTo>
                  <a:lnTo>
                    <a:pt x="29" y="72"/>
                  </a:lnTo>
                  <a:lnTo>
                    <a:pt x="29" y="74"/>
                  </a:lnTo>
                  <a:lnTo>
                    <a:pt x="31" y="76"/>
                  </a:lnTo>
                  <a:lnTo>
                    <a:pt x="31" y="78"/>
                  </a:lnTo>
                  <a:lnTo>
                    <a:pt x="33" y="78"/>
                  </a:lnTo>
                  <a:lnTo>
                    <a:pt x="33" y="80"/>
                  </a:lnTo>
                  <a:lnTo>
                    <a:pt x="35" y="80"/>
                  </a:lnTo>
                  <a:lnTo>
                    <a:pt x="37" y="80"/>
                  </a:lnTo>
                  <a:lnTo>
                    <a:pt x="39" y="80"/>
                  </a:lnTo>
                  <a:lnTo>
                    <a:pt x="39" y="78"/>
                  </a:lnTo>
                  <a:lnTo>
                    <a:pt x="39" y="76"/>
                  </a:lnTo>
                  <a:lnTo>
                    <a:pt x="41" y="76"/>
                  </a:lnTo>
                  <a:lnTo>
                    <a:pt x="41" y="74"/>
                  </a:lnTo>
                  <a:lnTo>
                    <a:pt x="43" y="74"/>
                  </a:lnTo>
                  <a:lnTo>
                    <a:pt x="45" y="72"/>
                  </a:lnTo>
                  <a:lnTo>
                    <a:pt x="43" y="70"/>
                  </a:lnTo>
                  <a:lnTo>
                    <a:pt x="45" y="68"/>
                  </a:lnTo>
                  <a:lnTo>
                    <a:pt x="45" y="66"/>
                  </a:lnTo>
                  <a:lnTo>
                    <a:pt x="45" y="64"/>
                  </a:lnTo>
                  <a:lnTo>
                    <a:pt x="47" y="62"/>
                  </a:lnTo>
                  <a:lnTo>
                    <a:pt x="47" y="61"/>
                  </a:lnTo>
                  <a:lnTo>
                    <a:pt x="48" y="61"/>
                  </a:lnTo>
                  <a:lnTo>
                    <a:pt x="48" y="59"/>
                  </a:lnTo>
                  <a:lnTo>
                    <a:pt x="48" y="57"/>
                  </a:lnTo>
                  <a:lnTo>
                    <a:pt x="48" y="55"/>
                  </a:lnTo>
                  <a:lnTo>
                    <a:pt x="50" y="55"/>
                  </a:lnTo>
                  <a:lnTo>
                    <a:pt x="50" y="57"/>
                  </a:lnTo>
                  <a:lnTo>
                    <a:pt x="52" y="57"/>
                  </a:lnTo>
                  <a:lnTo>
                    <a:pt x="50" y="55"/>
                  </a:lnTo>
                  <a:lnTo>
                    <a:pt x="50" y="53"/>
                  </a:lnTo>
                  <a:lnTo>
                    <a:pt x="52" y="53"/>
                  </a:lnTo>
                  <a:lnTo>
                    <a:pt x="54" y="51"/>
                  </a:lnTo>
                  <a:lnTo>
                    <a:pt x="56" y="49"/>
                  </a:lnTo>
                  <a:lnTo>
                    <a:pt x="58" y="49"/>
                  </a:lnTo>
                  <a:lnTo>
                    <a:pt x="64" y="47"/>
                  </a:lnTo>
                  <a:lnTo>
                    <a:pt x="66" y="45"/>
                  </a:lnTo>
                  <a:lnTo>
                    <a:pt x="70" y="43"/>
                  </a:lnTo>
                  <a:lnTo>
                    <a:pt x="72" y="43"/>
                  </a:lnTo>
                  <a:lnTo>
                    <a:pt x="76" y="41"/>
                  </a:lnTo>
                  <a:lnTo>
                    <a:pt x="80" y="39"/>
                  </a:lnTo>
                  <a:lnTo>
                    <a:pt x="85" y="35"/>
                  </a:lnTo>
                  <a:lnTo>
                    <a:pt x="87" y="33"/>
                  </a:lnTo>
                  <a:lnTo>
                    <a:pt x="89" y="29"/>
                  </a:lnTo>
                  <a:lnTo>
                    <a:pt x="91" y="27"/>
                  </a:lnTo>
                  <a:lnTo>
                    <a:pt x="93" y="26"/>
                  </a:lnTo>
                  <a:lnTo>
                    <a:pt x="95" y="20"/>
                  </a:lnTo>
                  <a:lnTo>
                    <a:pt x="95" y="18"/>
                  </a:lnTo>
                  <a:lnTo>
                    <a:pt x="95" y="16"/>
                  </a:lnTo>
                  <a:lnTo>
                    <a:pt x="97" y="16"/>
                  </a:lnTo>
                  <a:lnTo>
                    <a:pt x="99" y="16"/>
                  </a:lnTo>
                  <a:lnTo>
                    <a:pt x="99" y="14"/>
                  </a:lnTo>
                  <a:lnTo>
                    <a:pt x="97" y="12"/>
                  </a:lnTo>
                  <a:lnTo>
                    <a:pt x="97" y="10"/>
                  </a:lnTo>
                  <a:lnTo>
                    <a:pt x="99" y="10"/>
                  </a:lnTo>
                  <a:lnTo>
                    <a:pt x="99" y="8"/>
                  </a:lnTo>
                  <a:lnTo>
                    <a:pt x="97" y="8"/>
                  </a:lnTo>
                  <a:lnTo>
                    <a:pt x="95" y="6"/>
                  </a:lnTo>
                  <a:lnTo>
                    <a:pt x="95" y="4"/>
                  </a:lnTo>
                  <a:lnTo>
                    <a:pt x="93" y="2"/>
                  </a:lnTo>
                  <a:lnTo>
                    <a:pt x="95" y="2"/>
                  </a:lnTo>
                  <a:lnTo>
                    <a:pt x="97" y="2"/>
                  </a:lnTo>
                  <a:lnTo>
                    <a:pt x="99" y="2"/>
                  </a:lnTo>
                  <a:lnTo>
                    <a:pt x="99" y="0"/>
                  </a:lnTo>
                  <a:lnTo>
                    <a:pt x="10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7" name="Paraguay"/>
            <p:cNvSpPr>
              <a:spLocks/>
            </p:cNvSpPr>
            <p:nvPr/>
          </p:nvSpPr>
          <p:spPr bwMode="auto">
            <a:xfrm>
              <a:off x="3619563" y="4872600"/>
              <a:ext cx="269384" cy="277306"/>
            </a:xfrm>
            <a:custGeom>
              <a:avLst/>
              <a:gdLst>
                <a:gd name="T0" fmla="*/ 78 w 136"/>
                <a:gd name="T1" fmla="*/ 27 h 140"/>
                <a:gd name="T2" fmla="*/ 76 w 136"/>
                <a:gd name="T3" fmla="*/ 39 h 140"/>
                <a:gd name="T4" fmla="*/ 76 w 136"/>
                <a:gd name="T5" fmla="*/ 47 h 140"/>
                <a:gd name="T6" fmla="*/ 85 w 136"/>
                <a:gd name="T7" fmla="*/ 49 h 140"/>
                <a:gd name="T8" fmla="*/ 95 w 136"/>
                <a:gd name="T9" fmla="*/ 49 h 140"/>
                <a:gd name="T10" fmla="*/ 97 w 136"/>
                <a:gd name="T11" fmla="*/ 47 h 140"/>
                <a:gd name="T12" fmla="*/ 101 w 136"/>
                <a:gd name="T13" fmla="*/ 49 h 140"/>
                <a:gd name="T14" fmla="*/ 109 w 136"/>
                <a:gd name="T15" fmla="*/ 49 h 140"/>
                <a:gd name="T16" fmla="*/ 111 w 136"/>
                <a:gd name="T17" fmla="*/ 54 h 140"/>
                <a:gd name="T18" fmla="*/ 113 w 136"/>
                <a:gd name="T19" fmla="*/ 58 h 140"/>
                <a:gd name="T20" fmla="*/ 115 w 136"/>
                <a:gd name="T21" fmla="*/ 68 h 140"/>
                <a:gd name="T22" fmla="*/ 117 w 136"/>
                <a:gd name="T23" fmla="*/ 74 h 140"/>
                <a:gd name="T24" fmla="*/ 117 w 136"/>
                <a:gd name="T25" fmla="*/ 78 h 140"/>
                <a:gd name="T26" fmla="*/ 124 w 136"/>
                <a:gd name="T27" fmla="*/ 78 h 140"/>
                <a:gd name="T28" fmla="*/ 134 w 136"/>
                <a:gd name="T29" fmla="*/ 80 h 140"/>
                <a:gd name="T30" fmla="*/ 134 w 136"/>
                <a:gd name="T31" fmla="*/ 85 h 140"/>
                <a:gd name="T32" fmla="*/ 134 w 136"/>
                <a:gd name="T33" fmla="*/ 87 h 140"/>
                <a:gd name="T34" fmla="*/ 132 w 136"/>
                <a:gd name="T35" fmla="*/ 95 h 140"/>
                <a:gd name="T36" fmla="*/ 130 w 136"/>
                <a:gd name="T37" fmla="*/ 101 h 140"/>
                <a:gd name="T38" fmla="*/ 130 w 136"/>
                <a:gd name="T39" fmla="*/ 113 h 140"/>
                <a:gd name="T40" fmla="*/ 128 w 136"/>
                <a:gd name="T41" fmla="*/ 120 h 140"/>
                <a:gd name="T42" fmla="*/ 124 w 136"/>
                <a:gd name="T43" fmla="*/ 126 h 140"/>
                <a:gd name="T44" fmla="*/ 117 w 136"/>
                <a:gd name="T45" fmla="*/ 130 h 140"/>
                <a:gd name="T46" fmla="*/ 115 w 136"/>
                <a:gd name="T47" fmla="*/ 134 h 140"/>
                <a:gd name="T48" fmla="*/ 109 w 136"/>
                <a:gd name="T49" fmla="*/ 136 h 140"/>
                <a:gd name="T50" fmla="*/ 105 w 136"/>
                <a:gd name="T51" fmla="*/ 136 h 140"/>
                <a:gd name="T52" fmla="*/ 101 w 136"/>
                <a:gd name="T53" fmla="*/ 140 h 140"/>
                <a:gd name="T54" fmla="*/ 97 w 136"/>
                <a:gd name="T55" fmla="*/ 138 h 140"/>
                <a:gd name="T56" fmla="*/ 95 w 136"/>
                <a:gd name="T57" fmla="*/ 138 h 140"/>
                <a:gd name="T58" fmla="*/ 91 w 136"/>
                <a:gd name="T59" fmla="*/ 138 h 140"/>
                <a:gd name="T60" fmla="*/ 87 w 136"/>
                <a:gd name="T61" fmla="*/ 138 h 140"/>
                <a:gd name="T62" fmla="*/ 80 w 136"/>
                <a:gd name="T63" fmla="*/ 136 h 140"/>
                <a:gd name="T64" fmla="*/ 72 w 136"/>
                <a:gd name="T65" fmla="*/ 134 h 140"/>
                <a:gd name="T66" fmla="*/ 64 w 136"/>
                <a:gd name="T67" fmla="*/ 134 h 140"/>
                <a:gd name="T68" fmla="*/ 68 w 136"/>
                <a:gd name="T69" fmla="*/ 130 h 140"/>
                <a:gd name="T70" fmla="*/ 72 w 136"/>
                <a:gd name="T71" fmla="*/ 122 h 140"/>
                <a:gd name="T72" fmla="*/ 78 w 136"/>
                <a:gd name="T73" fmla="*/ 113 h 140"/>
                <a:gd name="T74" fmla="*/ 80 w 136"/>
                <a:gd name="T75" fmla="*/ 109 h 140"/>
                <a:gd name="T76" fmla="*/ 80 w 136"/>
                <a:gd name="T77" fmla="*/ 101 h 140"/>
                <a:gd name="T78" fmla="*/ 76 w 136"/>
                <a:gd name="T79" fmla="*/ 97 h 140"/>
                <a:gd name="T80" fmla="*/ 68 w 136"/>
                <a:gd name="T81" fmla="*/ 93 h 140"/>
                <a:gd name="T82" fmla="*/ 60 w 136"/>
                <a:gd name="T83" fmla="*/ 91 h 140"/>
                <a:gd name="T84" fmla="*/ 52 w 136"/>
                <a:gd name="T85" fmla="*/ 87 h 140"/>
                <a:gd name="T86" fmla="*/ 41 w 136"/>
                <a:gd name="T87" fmla="*/ 80 h 140"/>
                <a:gd name="T88" fmla="*/ 33 w 136"/>
                <a:gd name="T89" fmla="*/ 78 h 140"/>
                <a:gd name="T90" fmla="*/ 27 w 136"/>
                <a:gd name="T91" fmla="*/ 76 h 140"/>
                <a:gd name="T92" fmla="*/ 19 w 136"/>
                <a:gd name="T93" fmla="*/ 68 h 140"/>
                <a:gd name="T94" fmla="*/ 14 w 136"/>
                <a:gd name="T95" fmla="*/ 62 h 140"/>
                <a:gd name="T96" fmla="*/ 10 w 136"/>
                <a:gd name="T97" fmla="*/ 60 h 140"/>
                <a:gd name="T98" fmla="*/ 6 w 136"/>
                <a:gd name="T99" fmla="*/ 52 h 140"/>
                <a:gd name="T100" fmla="*/ 0 w 136"/>
                <a:gd name="T101" fmla="*/ 49 h 140"/>
                <a:gd name="T102" fmla="*/ 6 w 136"/>
                <a:gd name="T103" fmla="*/ 29 h 140"/>
                <a:gd name="T104" fmla="*/ 10 w 136"/>
                <a:gd name="T105" fmla="*/ 17 h 140"/>
                <a:gd name="T106" fmla="*/ 29 w 136"/>
                <a:gd name="T107" fmla="*/ 2 h 140"/>
                <a:gd name="T108" fmla="*/ 49 w 136"/>
                <a:gd name="T109" fmla="*/ 0 h 140"/>
                <a:gd name="T110" fmla="*/ 72 w 136"/>
                <a:gd name="T111" fmla="*/ 8 h 140"/>
                <a:gd name="T112" fmla="*/ 72 w 136"/>
                <a:gd name="T113" fmla="*/ 1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 h="140">
                  <a:moveTo>
                    <a:pt x="74" y="21"/>
                  </a:moveTo>
                  <a:lnTo>
                    <a:pt x="76" y="23"/>
                  </a:lnTo>
                  <a:lnTo>
                    <a:pt x="76" y="21"/>
                  </a:lnTo>
                  <a:lnTo>
                    <a:pt x="76" y="23"/>
                  </a:lnTo>
                  <a:lnTo>
                    <a:pt x="78" y="23"/>
                  </a:lnTo>
                  <a:lnTo>
                    <a:pt x="78" y="25"/>
                  </a:lnTo>
                  <a:lnTo>
                    <a:pt x="78" y="27"/>
                  </a:lnTo>
                  <a:lnTo>
                    <a:pt x="78" y="33"/>
                  </a:lnTo>
                  <a:lnTo>
                    <a:pt x="76" y="35"/>
                  </a:lnTo>
                  <a:lnTo>
                    <a:pt x="76" y="35"/>
                  </a:lnTo>
                  <a:lnTo>
                    <a:pt x="76" y="35"/>
                  </a:lnTo>
                  <a:lnTo>
                    <a:pt x="76" y="37"/>
                  </a:lnTo>
                  <a:lnTo>
                    <a:pt x="76" y="39"/>
                  </a:lnTo>
                  <a:lnTo>
                    <a:pt x="76" y="39"/>
                  </a:lnTo>
                  <a:lnTo>
                    <a:pt x="76" y="41"/>
                  </a:lnTo>
                  <a:lnTo>
                    <a:pt x="76" y="45"/>
                  </a:lnTo>
                  <a:lnTo>
                    <a:pt x="76" y="45"/>
                  </a:lnTo>
                  <a:lnTo>
                    <a:pt x="76" y="47"/>
                  </a:lnTo>
                  <a:lnTo>
                    <a:pt x="76" y="47"/>
                  </a:lnTo>
                  <a:lnTo>
                    <a:pt x="76" y="47"/>
                  </a:lnTo>
                  <a:lnTo>
                    <a:pt x="76" y="47"/>
                  </a:lnTo>
                  <a:lnTo>
                    <a:pt x="78" y="47"/>
                  </a:lnTo>
                  <a:lnTo>
                    <a:pt x="78" y="47"/>
                  </a:lnTo>
                  <a:lnTo>
                    <a:pt x="78" y="47"/>
                  </a:lnTo>
                  <a:lnTo>
                    <a:pt x="80" y="47"/>
                  </a:lnTo>
                  <a:lnTo>
                    <a:pt x="82" y="49"/>
                  </a:lnTo>
                  <a:lnTo>
                    <a:pt x="85" y="49"/>
                  </a:lnTo>
                  <a:lnTo>
                    <a:pt x="85" y="49"/>
                  </a:lnTo>
                  <a:lnTo>
                    <a:pt x="87" y="49"/>
                  </a:lnTo>
                  <a:lnTo>
                    <a:pt x="87" y="49"/>
                  </a:lnTo>
                  <a:lnTo>
                    <a:pt x="87" y="49"/>
                  </a:lnTo>
                  <a:lnTo>
                    <a:pt x="91" y="49"/>
                  </a:lnTo>
                  <a:lnTo>
                    <a:pt x="93" y="49"/>
                  </a:lnTo>
                  <a:lnTo>
                    <a:pt x="93" y="49"/>
                  </a:lnTo>
                  <a:lnTo>
                    <a:pt x="95" y="49"/>
                  </a:lnTo>
                  <a:lnTo>
                    <a:pt x="95" y="49"/>
                  </a:lnTo>
                  <a:lnTo>
                    <a:pt x="95" y="49"/>
                  </a:lnTo>
                  <a:lnTo>
                    <a:pt x="95" y="49"/>
                  </a:lnTo>
                  <a:lnTo>
                    <a:pt x="97" y="49"/>
                  </a:lnTo>
                  <a:lnTo>
                    <a:pt x="97" y="49"/>
                  </a:lnTo>
                  <a:lnTo>
                    <a:pt x="97" y="47"/>
                  </a:lnTo>
                  <a:lnTo>
                    <a:pt x="97" y="47"/>
                  </a:lnTo>
                  <a:lnTo>
                    <a:pt x="99" y="47"/>
                  </a:lnTo>
                  <a:lnTo>
                    <a:pt x="99" y="47"/>
                  </a:lnTo>
                  <a:lnTo>
                    <a:pt x="99" y="47"/>
                  </a:lnTo>
                  <a:lnTo>
                    <a:pt x="101" y="47"/>
                  </a:lnTo>
                  <a:lnTo>
                    <a:pt x="101" y="47"/>
                  </a:lnTo>
                  <a:lnTo>
                    <a:pt x="101" y="47"/>
                  </a:lnTo>
                  <a:lnTo>
                    <a:pt x="101" y="49"/>
                  </a:lnTo>
                  <a:lnTo>
                    <a:pt x="101" y="49"/>
                  </a:lnTo>
                  <a:lnTo>
                    <a:pt x="103" y="49"/>
                  </a:lnTo>
                  <a:lnTo>
                    <a:pt x="105" y="49"/>
                  </a:lnTo>
                  <a:lnTo>
                    <a:pt x="105" y="50"/>
                  </a:lnTo>
                  <a:lnTo>
                    <a:pt x="107" y="49"/>
                  </a:lnTo>
                  <a:lnTo>
                    <a:pt x="107" y="49"/>
                  </a:lnTo>
                  <a:lnTo>
                    <a:pt x="109" y="49"/>
                  </a:lnTo>
                  <a:lnTo>
                    <a:pt x="111" y="50"/>
                  </a:lnTo>
                  <a:lnTo>
                    <a:pt x="111" y="52"/>
                  </a:lnTo>
                  <a:lnTo>
                    <a:pt x="111" y="52"/>
                  </a:lnTo>
                  <a:lnTo>
                    <a:pt x="111" y="52"/>
                  </a:lnTo>
                  <a:lnTo>
                    <a:pt x="111" y="54"/>
                  </a:lnTo>
                  <a:lnTo>
                    <a:pt x="111" y="54"/>
                  </a:lnTo>
                  <a:lnTo>
                    <a:pt x="111" y="54"/>
                  </a:lnTo>
                  <a:lnTo>
                    <a:pt x="113" y="54"/>
                  </a:lnTo>
                  <a:lnTo>
                    <a:pt x="113" y="54"/>
                  </a:lnTo>
                  <a:lnTo>
                    <a:pt x="113" y="54"/>
                  </a:lnTo>
                  <a:lnTo>
                    <a:pt x="113" y="56"/>
                  </a:lnTo>
                  <a:lnTo>
                    <a:pt x="113" y="56"/>
                  </a:lnTo>
                  <a:lnTo>
                    <a:pt x="113" y="58"/>
                  </a:lnTo>
                  <a:lnTo>
                    <a:pt x="113" y="58"/>
                  </a:lnTo>
                  <a:lnTo>
                    <a:pt x="113" y="58"/>
                  </a:lnTo>
                  <a:lnTo>
                    <a:pt x="113" y="62"/>
                  </a:lnTo>
                  <a:lnTo>
                    <a:pt x="113" y="62"/>
                  </a:lnTo>
                  <a:lnTo>
                    <a:pt x="115" y="64"/>
                  </a:lnTo>
                  <a:lnTo>
                    <a:pt x="115" y="66"/>
                  </a:lnTo>
                  <a:lnTo>
                    <a:pt x="115" y="68"/>
                  </a:lnTo>
                  <a:lnTo>
                    <a:pt x="115" y="68"/>
                  </a:lnTo>
                  <a:lnTo>
                    <a:pt x="115" y="70"/>
                  </a:lnTo>
                  <a:lnTo>
                    <a:pt x="115" y="72"/>
                  </a:lnTo>
                  <a:lnTo>
                    <a:pt x="115" y="72"/>
                  </a:lnTo>
                  <a:lnTo>
                    <a:pt x="115" y="72"/>
                  </a:lnTo>
                  <a:lnTo>
                    <a:pt x="115" y="72"/>
                  </a:lnTo>
                  <a:lnTo>
                    <a:pt x="117" y="74"/>
                  </a:lnTo>
                  <a:lnTo>
                    <a:pt x="117" y="74"/>
                  </a:lnTo>
                  <a:lnTo>
                    <a:pt x="117" y="76"/>
                  </a:lnTo>
                  <a:lnTo>
                    <a:pt x="117" y="76"/>
                  </a:lnTo>
                  <a:lnTo>
                    <a:pt x="117" y="78"/>
                  </a:lnTo>
                  <a:lnTo>
                    <a:pt x="117" y="78"/>
                  </a:lnTo>
                  <a:lnTo>
                    <a:pt x="117" y="78"/>
                  </a:lnTo>
                  <a:lnTo>
                    <a:pt x="117" y="78"/>
                  </a:lnTo>
                  <a:lnTo>
                    <a:pt x="117" y="78"/>
                  </a:lnTo>
                  <a:lnTo>
                    <a:pt x="120" y="80"/>
                  </a:lnTo>
                  <a:lnTo>
                    <a:pt x="120" y="80"/>
                  </a:lnTo>
                  <a:lnTo>
                    <a:pt x="120" y="80"/>
                  </a:lnTo>
                  <a:lnTo>
                    <a:pt x="122" y="78"/>
                  </a:lnTo>
                  <a:lnTo>
                    <a:pt x="124" y="78"/>
                  </a:lnTo>
                  <a:lnTo>
                    <a:pt x="124" y="78"/>
                  </a:lnTo>
                  <a:lnTo>
                    <a:pt x="124" y="78"/>
                  </a:lnTo>
                  <a:lnTo>
                    <a:pt x="128" y="76"/>
                  </a:lnTo>
                  <a:lnTo>
                    <a:pt x="130" y="76"/>
                  </a:lnTo>
                  <a:lnTo>
                    <a:pt x="132" y="78"/>
                  </a:lnTo>
                  <a:lnTo>
                    <a:pt x="134" y="80"/>
                  </a:lnTo>
                  <a:lnTo>
                    <a:pt x="136" y="80"/>
                  </a:lnTo>
                  <a:lnTo>
                    <a:pt x="134" y="80"/>
                  </a:lnTo>
                  <a:lnTo>
                    <a:pt x="134" y="80"/>
                  </a:lnTo>
                  <a:lnTo>
                    <a:pt x="134" y="80"/>
                  </a:lnTo>
                  <a:lnTo>
                    <a:pt x="134" y="82"/>
                  </a:lnTo>
                  <a:lnTo>
                    <a:pt x="134" y="83"/>
                  </a:lnTo>
                  <a:lnTo>
                    <a:pt x="134" y="83"/>
                  </a:lnTo>
                  <a:lnTo>
                    <a:pt x="134" y="83"/>
                  </a:lnTo>
                  <a:lnTo>
                    <a:pt x="134" y="83"/>
                  </a:lnTo>
                  <a:lnTo>
                    <a:pt x="134" y="85"/>
                  </a:lnTo>
                  <a:lnTo>
                    <a:pt x="134" y="85"/>
                  </a:lnTo>
                  <a:lnTo>
                    <a:pt x="134" y="85"/>
                  </a:lnTo>
                  <a:lnTo>
                    <a:pt x="134" y="85"/>
                  </a:lnTo>
                  <a:lnTo>
                    <a:pt x="134" y="87"/>
                  </a:lnTo>
                  <a:lnTo>
                    <a:pt x="134" y="87"/>
                  </a:lnTo>
                  <a:lnTo>
                    <a:pt x="134" y="87"/>
                  </a:lnTo>
                  <a:lnTo>
                    <a:pt x="134" y="87"/>
                  </a:lnTo>
                  <a:lnTo>
                    <a:pt x="134" y="89"/>
                  </a:lnTo>
                  <a:lnTo>
                    <a:pt x="134" y="89"/>
                  </a:lnTo>
                  <a:lnTo>
                    <a:pt x="134" y="89"/>
                  </a:lnTo>
                  <a:lnTo>
                    <a:pt x="134" y="89"/>
                  </a:lnTo>
                  <a:lnTo>
                    <a:pt x="132" y="91"/>
                  </a:lnTo>
                  <a:lnTo>
                    <a:pt x="132" y="93"/>
                  </a:lnTo>
                  <a:lnTo>
                    <a:pt x="132" y="95"/>
                  </a:lnTo>
                  <a:lnTo>
                    <a:pt x="132" y="97"/>
                  </a:lnTo>
                  <a:lnTo>
                    <a:pt x="132" y="97"/>
                  </a:lnTo>
                  <a:lnTo>
                    <a:pt x="132" y="97"/>
                  </a:lnTo>
                  <a:lnTo>
                    <a:pt x="132" y="99"/>
                  </a:lnTo>
                  <a:lnTo>
                    <a:pt x="130" y="101"/>
                  </a:lnTo>
                  <a:lnTo>
                    <a:pt x="130" y="101"/>
                  </a:lnTo>
                  <a:lnTo>
                    <a:pt x="130" y="101"/>
                  </a:lnTo>
                  <a:lnTo>
                    <a:pt x="130" y="101"/>
                  </a:lnTo>
                  <a:lnTo>
                    <a:pt x="128" y="103"/>
                  </a:lnTo>
                  <a:lnTo>
                    <a:pt x="130" y="105"/>
                  </a:lnTo>
                  <a:lnTo>
                    <a:pt x="130" y="105"/>
                  </a:lnTo>
                  <a:lnTo>
                    <a:pt x="128" y="107"/>
                  </a:lnTo>
                  <a:lnTo>
                    <a:pt x="128" y="109"/>
                  </a:lnTo>
                  <a:lnTo>
                    <a:pt x="130" y="113"/>
                  </a:lnTo>
                  <a:lnTo>
                    <a:pt x="128" y="113"/>
                  </a:lnTo>
                  <a:lnTo>
                    <a:pt x="128" y="115"/>
                  </a:lnTo>
                  <a:lnTo>
                    <a:pt x="128" y="116"/>
                  </a:lnTo>
                  <a:lnTo>
                    <a:pt x="128" y="116"/>
                  </a:lnTo>
                  <a:lnTo>
                    <a:pt x="128" y="116"/>
                  </a:lnTo>
                  <a:lnTo>
                    <a:pt x="128" y="118"/>
                  </a:lnTo>
                  <a:lnTo>
                    <a:pt x="128" y="120"/>
                  </a:lnTo>
                  <a:lnTo>
                    <a:pt x="126" y="124"/>
                  </a:lnTo>
                  <a:lnTo>
                    <a:pt x="124" y="124"/>
                  </a:lnTo>
                  <a:lnTo>
                    <a:pt x="124" y="124"/>
                  </a:lnTo>
                  <a:lnTo>
                    <a:pt x="124" y="124"/>
                  </a:lnTo>
                  <a:lnTo>
                    <a:pt x="124" y="126"/>
                  </a:lnTo>
                  <a:lnTo>
                    <a:pt x="124" y="126"/>
                  </a:lnTo>
                  <a:lnTo>
                    <a:pt x="124" y="126"/>
                  </a:lnTo>
                  <a:lnTo>
                    <a:pt x="122" y="126"/>
                  </a:lnTo>
                  <a:lnTo>
                    <a:pt x="122" y="126"/>
                  </a:lnTo>
                  <a:lnTo>
                    <a:pt x="122" y="126"/>
                  </a:lnTo>
                  <a:lnTo>
                    <a:pt x="120" y="128"/>
                  </a:lnTo>
                  <a:lnTo>
                    <a:pt x="118" y="128"/>
                  </a:lnTo>
                  <a:lnTo>
                    <a:pt x="118" y="128"/>
                  </a:lnTo>
                  <a:lnTo>
                    <a:pt x="117" y="130"/>
                  </a:lnTo>
                  <a:lnTo>
                    <a:pt x="117" y="130"/>
                  </a:lnTo>
                  <a:lnTo>
                    <a:pt x="117" y="130"/>
                  </a:lnTo>
                  <a:lnTo>
                    <a:pt x="115" y="132"/>
                  </a:lnTo>
                  <a:lnTo>
                    <a:pt x="115" y="132"/>
                  </a:lnTo>
                  <a:lnTo>
                    <a:pt x="113" y="134"/>
                  </a:lnTo>
                  <a:lnTo>
                    <a:pt x="115" y="134"/>
                  </a:lnTo>
                  <a:lnTo>
                    <a:pt x="115" y="134"/>
                  </a:lnTo>
                  <a:lnTo>
                    <a:pt x="113" y="136"/>
                  </a:lnTo>
                  <a:lnTo>
                    <a:pt x="113" y="136"/>
                  </a:lnTo>
                  <a:lnTo>
                    <a:pt x="111" y="138"/>
                  </a:lnTo>
                  <a:lnTo>
                    <a:pt x="111" y="138"/>
                  </a:lnTo>
                  <a:lnTo>
                    <a:pt x="109" y="138"/>
                  </a:lnTo>
                  <a:lnTo>
                    <a:pt x="109" y="136"/>
                  </a:lnTo>
                  <a:lnTo>
                    <a:pt x="109" y="136"/>
                  </a:lnTo>
                  <a:lnTo>
                    <a:pt x="109" y="136"/>
                  </a:lnTo>
                  <a:lnTo>
                    <a:pt x="109" y="136"/>
                  </a:lnTo>
                  <a:lnTo>
                    <a:pt x="107" y="136"/>
                  </a:lnTo>
                  <a:lnTo>
                    <a:pt x="107" y="136"/>
                  </a:lnTo>
                  <a:lnTo>
                    <a:pt x="105" y="136"/>
                  </a:lnTo>
                  <a:lnTo>
                    <a:pt x="105" y="136"/>
                  </a:lnTo>
                  <a:lnTo>
                    <a:pt x="105" y="136"/>
                  </a:lnTo>
                  <a:lnTo>
                    <a:pt x="103" y="136"/>
                  </a:lnTo>
                  <a:lnTo>
                    <a:pt x="103" y="138"/>
                  </a:lnTo>
                  <a:lnTo>
                    <a:pt x="103" y="138"/>
                  </a:lnTo>
                  <a:lnTo>
                    <a:pt x="103" y="138"/>
                  </a:lnTo>
                  <a:lnTo>
                    <a:pt x="101" y="140"/>
                  </a:lnTo>
                  <a:lnTo>
                    <a:pt x="101" y="140"/>
                  </a:lnTo>
                  <a:lnTo>
                    <a:pt x="101" y="140"/>
                  </a:lnTo>
                  <a:lnTo>
                    <a:pt x="101" y="140"/>
                  </a:lnTo>
                  <a:lnTo>
                    <a:pt x="99" y="140"/>
                  </a:lnTo>
                  <a:lnTo>
                    <a:pt x="99" y="138"/>
                  </a:lnTo>
                  <a:lnTo>
                    <a:pt x="99" y="138"/>
                  </a:lnTo>
                  <a:lnTo>
                    <a:pt x="99" y="138"/>
                  </a:lnTo>
                  <a:lnTo>
                    <a:pt x="97" y="138"/>
                  </a:lnTo>
                  <a:lnTo>
                    <a:pt x="97" y="138"/>
                  </a:lnTo>
                  <a:lnTo>
                    <a:pt x="97" y="138"/>
                  </a:lnTo>
                  <a:lnTo>
                    <a:pt x="97" y="138"/>
                  </a:lnTo>
                  <a:lnTo>
                    <a:pt x="95" y="138"/>
                  </a:lnTo>
                  <a:lnTo>
                    <a:pt x="95" y="138"/>
                  </a:lnTo>
                  <a:lnTo>
                    <a:pt x="95" y="138"/>
                  </a:lnTo>
                  <a:lnTo>
                    <a:pt x="95" y="138"/>
                  </a:lnTo>
                  <a:lnTo>
                    <a:pt x="95" y="138"/>
                  </a:lnTo>
                  <a:lnTo>
                    <a:pt x="93" y="138"/>
                  </a:lnTo>
                  <a:lnTo>
                    <a:pt x="93" y="138"/>
                  </a:lnTo>
                  <a:lnTo>
                    <a:pt x="93" y="138"/>
                  </a:lnTo>
                  <a:lnTo>
                    <a:pt x="93" y="138"/>
                  </a:lnTo>
                  <a:lnTo>
                    <a:pt x="93" y="138"/>
                  </a:lnTo>
                  <a:lnTo>
                    <a:pt x="91" y="138"/>
                  </a:lnTo>
                  <a:lnTo>
                    <a:pt x="91" y="138"/>
                  </a:lnTo>
                  <a:lnTo>
                    <a:pt x="91" y="138"/>
                  </a:lnTo>
                  <a:lnTo>
                    <a:pt x="89" y="138"/>
                  </a:lnTo>
                  <a:lnTo>
                    <a:pt x="89" y="138"/>
                  </a:lnTo>
                  <a:lnTo>
                    <a:pt x="89" y="138"/>
                  </a:lnTo>
                  <a:lnTo>
                    <a:pt x="87" y="138"/>
                  </a:lnTo>
                  <a:lnTo>
                    <a:pt x="87" y="138"/>
                  </a:lnTo>
                  <a:lnTo>
                    <a:pt x="87" y="138"/>
                  </a:lnTo>
                  <a:lnTo>
                    <a:pt x="87" y="138"/>
                  </a:lnTo>
                  <a:lnTo>
                    <a:pt x="85" y="138"/>
                  </a:lnTo>
                  <a:lnTo>
                    <a:pt x="85" y="138"/>
                  </a:lnTo>
                  <a:lnTo>
                    <a:pt x="85" y="138"/>
                  </a:lnTo>
                  <a:lnTo>
                    <a:pt x="83" y="138"/>
                  </a:lnTo>
                  <a:lnTo>
                    <a:pt x="82" y="136"/>
                  </a:lnTo>
                  <a:lnTo>
                    <a:pt x="80" y="136"/>
                  </a:lnTo>
                  <a:lnTo>
                    <a:pt x="80" y="136"/>
                  </a:lnTo>
                  <a:lnTo>
                    <a:pt x="80" y="136"/>
                  </a:lnTo>
                  <a:lnTo>
                    <a:pt x="80" y="136"/>
                  </a:lnTo>
                  <a:lnTo>
                    <a:pt x="78" y="136"/>
                  </a:lnTo>
                  <a:lnTo>
                    <a:pt x="76" y="134"/>
                  </a:lnTo>
                  <a:lnTo>
                    <a:pt x="74" y="134"/>
                  </a:lnTo>
                  <a:lnTo>
                    <a:pt x="72" y="134"/>
                  </a:lnTo>
                  <a:lnTo>
                    <a:pt x="70" y="134"/>
                  </a:lnTo>
                  <a:lnTo>
                    <a:pt x="66" y="134"/>
                  </a:lnTo>
                  <a:lnTo>
                    <a:pt x="66" y="134"/>
                  </a:lnTo>
                  <a:lnTo>
                    <a:pt x="66" y="136"/>
                  </a:lnTo>
                  <a:lnTo>
                    <a:pt x="66" y="136"/>
                  </a:lnTo>
                  <a:lnTo>
                    <a:pt x="64" y="136"/>
                  </a:lnTo>
                  <a:lnTo>
                    <a:pt x="64" y="134"/>
                  </a:lnTo>
                  <a:lnTo>
                    <a:pt x="64" y="134"/>
                  </a:lnTo>
                  <a:lnTo>
                    <a:pt x="64" y="134"/>
                  </a:lnTo>
                  <a:lnTo>
                    <a:pt x="64" y="132"/>
                  </a:lnTo>
                  <a:lnTo>
                    <a:pt x="64" y="132"/>
                  </a:lnTo>
                  <a:lnTo>
                    <a:pt x="64" y="132"/>
                  </a:lnTo>
                  <a:lnTo>
                    <a:pt x="66" y="132"/>
                  </a:lnTo>
                  <a:lnTo>
                    <a:pt x="68" y="130"/>
                  </a:lnTo>
                  <a:lnTo>
                    <a:pt x="68" y="128"/>
                  </a:lnTo>
                  <a:lnTo>
                    <a:pt x="70" y="128"/>
                  </a:lnTo>
                  <a:lnTo>
                    <a:pt x="70" y="128"/>
                  </a:lnTo>
                  <a:lnTo>
                    <a:pt x="72" y="124"/>
                  </a:lnTo>
                  <a:lnTo>
                    <a:pt x="72" y="122"/>
                  </a:lnTo>
                  <a:lnTo>
                    <a:pt x="72" y="122"/>
                  </a:lnTo>
                  <a:lnTo>
                    <a:pt x="72" y="122"/>
                  </a:lnTo>
                  <a:lnTo>
                    <a:pt x="72" y="120"/>
                  </a:lnTo>
                  <a:lnTo>
                    <a:pt x="72" y="118"/>
                  </a:lnTo>
                  <a:lnTo>
                    <a:pt x="72" y="116"/>
                  </a:lnTo>
                  <a:lnTo>
                    <a:pt x="72" y="116"/>
                  </a:lnTo>
                  <a:lnTo>
                    <a:pt x="74" y="115"/>
                  </a:lnTo>
                  <a:lnTo>
                    <a:pt x="74" y="115"/>
                  </a:lnTo>
                  <a:lnTo>
                    <a:pt x="78" y="113"/>
                  </a:lnTo>
                  <a:lnTo>
                    <a:pt x="76" y="113"/>
                  </a:lnTo>
                  <a:lnTo>
                    <a:pt x="76" y="113"/>
                  </a:lnTo>
                  <a:lnTo>
                    <a:pt x="78" y="111"/>
                  </a:lnTo>
                  <a:lnTo>
                    <a:pt x="78" y="111"/>
                  </a:lnTo>
                  <a:lnTo>
                    <a:pt x="78" y="109"/>
                  </a:lnTo>
                  <a:lnTo>
                    <a:pt x="78" y="109"/>
                  </a:lnTo>
                  <a:lnTo>
                    <a:pt x="80" y="109"/>
                  </a:lnTo>
                  <a:lnTo>
                    <a:pt x="82" y="105"/>
                  </a:lnTo>
                  <a:lnTo>
                    <a:pt x="82" y="103"/>
                  </a:lnTo>
                  <a:lnTo>
                    <a:pt x="82" y="103"/>
                  </a:lnTo>
                  <a:lnTo>
                    <a:pt x="82" y="103"/>
                  </a:lnTo>
                  <a:lnTo>
                    <a:pt x="80" y="103"/>
                  </a:lnTo>
                  <a:lnTo>
                    <a:pt x="80" y="101"/>
                  </a:lnTo>
                  <a:lnTo>
                    <a:pt x="80" y="101"/>
                  </a:lnTo>
                  <a:lnTo>
                    <a:pt x="80" y="101"/>
                  </a:lnTo>
                  <a:lnTo>
                    <a:pt x="80" y="99"/>
                  </a:lnTo>
                  <a:lnTo>
                    <a:pt x="80" y="99"/>
                  </a:lnTo>
                  <a:lnTo>
                    <a:pt x="78" y="99"/>
                  </a:lnTo>
                  <a:lnTo>
                    <a:pt x="78" y="97"/>
                  </a:lnTo>
                  <a:lnTo>
                    <a:pt x="76" y="97"/>
                  </a:lnTo>
                  <a:lnTo>
                    <a:pt x="76" y="97"/>
                  </a:lnTo>
                  <a:lnTo>
                    <a:pt x="76" y="97"/>
                  </a:lnTo>
                  <a:lnTo>
                    <a:pt x="74" y="97"/>
                  </a:lnTo>
                  <a:lnTo>
                    <a:pt x="72" y="95"/>
                  </a:lnTo>
                  <a:lnTo>
                    <a:pt x="72" y="95"/>
                  </a:lnTo>
                  <a:lnTo>
                    <a:pt x="70" y="95"/>
                  </a:lnTo>
                  <a:lnTo>
                    <a:pt x="70" y="95"/>
                  </a:lnTo>
                  <a:lnTo>
                    <a:pt x="68" y="93"/>
                  </a:lnTo>
                  <a:lnTo>
                    <a:pt x="66" y="93"/>
                  </a:lnTo>
                  <a:lnTo>
                    <a:pt x="66" y="93"/>
                  </a:lnTo>
                  <a:lnTo>
                    <a:pt x="64" y="93"/>
                  </a:lnTo>
                  <a:lnTo>
                    <a:pt x="64" y="93"/>
                  </a:lnTo>
                  <a:lnTo>
                    <a:pt x="62" y="91"/>
                  </a:lnTo>
                  <a:lnTo>
                    <a:pt x="60" y="91"/>
                  </a:lnTo>
                  <a:lnTo>
                    <a:pt x="60" y="91"/>
                  </a:lnTo>
                  <a:lnTo>
                    <a:pt x="60" y="89"/>
                  </a:lnTo>
                  <a:lnTo>
                    <a:pt x="58" y="89"/>
                  </a:lnTo>
                  <a:lnTo>
                    <a:pt x="58" y="89"/>
                  </a:lnTo>
                  <a:lnTo>
                    <a:pt x="56" y="89"/>
                  </a:lnTo>
                  <a:lnTo>
                    <a:pt x="54" y="87"/>
                  </a:lnTo>
                  <a:lnTo>
                    <a:pt x="52" y="87"/>
                  </a:lnTo>
                  <a:lnTo>
                    <a:pt x="52" y="87"/>
                  </a:lnTo>
                  <a:lnTo>
                    <a:pt x="52" y="85"/>
                  </a:lnTo>
                  <a:lnTo>
                    <a:pt x="50" y="85"/>
                  </a:lnTo>
                  <a:lnTo>
                    <a:pt x="50" y="83"/>
                  </a:lnTo>
                  <a:lnTo>
                    <a:pt x="49" y="82"/>
                  </a:lnTo>
                  <a:lnTo>
                    <a:pt x="43" y="80"/>
                  </a:lnTo>
                  <a:lnTo>
                    <a:pt x="43" y="80"/>
                  </a:lnTo>
                  <a:lnTo>
                    <a:pt x="41" y="80"/>
                  </a:lnTo>
                  <a:lnTo>
                    <a:pt x="41" y="80"/>
                  </a:lnTo>
                  <a:lnTo>
                    <a:pt x="41" y="80"/>
                  </a:lnTo>
                  <a:lnTo>
                    <a:pt x="41" y="80"/>
                  </a:lnTo>
                  <a:lnTo>
                    <a:pt x="41" y="80"/>
                  </a:lnTo>
                  <a:lnTo>
                    <a:pt x="39" y="80"/>
                  </a:lnTo>
                  <a:lnTo>
                    <a:pt x="35" y="78"/>
                  </a:lnTo>
                  <a:lnTo>
                    <a:pt x="33" y="78"/>
                  </a:lnTo>
                  <a:lnTo>
                    <a:pt x="33" y="78"/>
                  </a:lnTo>
                  <a:lnTo>
                    <a:pt x="33" y="78"/>
                  </a:lnTo>
                  <a:lnTo>
                    <a:pt x="31" y="76"/>
                  </a:lnTo>
                  <a:lnTo>
                    <a:pt x="31" y="76"/>
                  </a:lnTo>
                  <a:lnTo>
                    <a:pt x="29" y="76"/>
                  </a:lnTo>
                  <a:lnTo>
                    <a:pt x="27" y="76"/>
                  </a:lnTo>
                  <a:lnTo>
                    <a:pt x="27" y="76"/>
                  </a:lnTo>
                  <a:lnTo>
                    <a:pt x="25" y="76"/>
                  </a:lnTo>
                  <a:lnTo>
                    <a:pt x="25" y="74"/>
                  </a:lnTo>
                  <a:lnTo>
                    <a:pt x="25" y="72"/>
                  </a:lnTo>
                  <a:lnTo>
                    <a:pt x="23" y="72"/>
                  </a:lnTo>
                  <a:lnTo>
                    <a:pt x="21" y="70"/>
                  </a:lnTo>
                  <a:lnTo>
                    <a:pt x="21" y="70"/>
                  </a:lnTo>
                  <a:lnTo>
                    <a:pt x="19" y="68"/>
                  </a:lnTo>
                  <a:lnTo>
                    <a:pt x="17" y="66"/>
                  </a:lnTo>
                  <a:lnTo>
                    <a:pt x="16" y="66"/>
                  </a:lnTo>
                  <a:lnTo>
                    <a:pt x="16" y="66"/>
                  </a:lnTo>
                  <a:lnTo>
                    <a:pt x="14" y="66"/>
                  </a:lnTo>
                  <a:lnTo>
                    <a:pt x="14" y="64"/>
                  </a:lnTo>
                  <a:lnTo>
                    <a:pt x="14" y="64"/>
                  </a:lnTo>
                  <a:lnTo>
                    <a:pt x="14" y="62"/>
                  </a:lnTo>
                  <a:lnTo>
                    <a:pt x="12" y="62"/>
                  </a:lnTo>
                  <a:lnTo>
                    <a:pt x="12" y="62"/>
                  </a:lnTo>
                  <a:lnTo>
                    <a:pt x="10" y="62"/>
                  </a:lnTo>
                  <a:lnTo>
                    <a:pt x="10" y="60"/>
                  </a:lnTo>
                  <a:lnTo>
                    <a:pt x="10" y="60"/>
                  </a:lnTo>
                  <a:lnTo>
                    <a:pt x="10" y="60"/>
                  </a:lnTo>
                  <a:lnTo>
                    <a:pt x="10" y="60"/>
                  </a:lnTo>
                  <a:lnTo>
                    <a:pt x="10" y="58"/>
                  </a:lnTo>
                  <a:lnTo>
                    <a:pt x="8" y="58"/>
                  </a:lnTo>
                  <a:lnTo>
                    <a:pt x="6" y="54"/>
                  </a:lnTo>
                  <a:lnTo>
                    <a:pt x="6" y="54"/>
                  </a:lnTo>
                  <a:lnTo>
                    <a:pt x="6" y="54"/>
                  </a:lnTo>
                  <a:lnTo>
                    <a:pt x="6" y="52"/>
                  </a:lnTo>
                  <a:lnTo>
                    <a:pt x="6" y="52"/>
                  </a:lnTo>
                  <a:lnTo>
                    <a:pt x="6" y="52"/>
                  </a:lnTo>
                  <a:lnTo>
                    <a:pt x="4" y="52"/>
                  </a:lnTo>
                  <a:lnTo>
                    <a:pt x="4" y="52"/>
                  </a:lnTo>
                  <a:lnTo>
                    <a:pt x="2" y="50"/>
                  </a:lnTo>
                  <a:lnTo>
                    <a:pt x="0" y="49"/>
                  </a:lnTo>
                  <a:lnTo>
                    <a:pt x="0" y="49"/>
                  </a:lnTo>
                  <a:lnTo>
                    <a:pt x="0" y="49"/>
                  </a:lnTo>
                  <a:lnTo>
                    <a:pt x="0" y="47"/>
                  </a:lnTo>
                  <a:lnTo>
                    <a:pt x="2" y="43"/>
                  </a:lnTo>
                  <a:lnTo>
                    <a:pt x="2" y="41"/>
                  </a:lnTo>
                  <a:lnTo>
                    <a:pt x="2" y="41"/>
                  </a:lnTo>
                  <a:lnTo>
                    <a:pt x="2" y="41"/>
                  </a:lnTo>
                  <a:lnTo>
                    <a:pt x="4" y="35"/>
                  </a:lnTo>
                  <a:lnTo>
                    <a:pt x="6" y="29"/>
                  </a:lnTo>
                  <a:lnTo>
                    <a:pt x="6" y="27"/>
                  </a:lnTo>
                  <a:lnTo>
                    <a:pt x="6" y="25"/>
                  </a:lnTo>
                  <a:lnTo>
                    <a:pt x="6" y="23"/>
                  </a:lnTo>
                  <a:lnTo>
                    <a:pt x="6" y="21"/>
                  </a:lnTo>
                  <a:lnTo>
                    <a:pt x="6" y="21"/>
                  </a:lnTo>
                  <a:lnTo>
                    <a:pt x="8" y="19"/>
                  </a:lnTo>
                  <a:lnTo>
                    <a:pt x="10" y="17"/>
                  </a:lnTo>
                  <a:lnTo>
                    <a:pt x="12" y="12"/>
                  </a:lnTo>
                  <a:lnTo>
                    <a:pt x="14" y="10"/>
                  </a:lnTo>
                  <a:lnTo>
                    <a:pt x="14" y="6"/>
                  </a:lnTo>
                  <a:lnTo>
                    <a:pt x="14" y="6"/>
                  </a:lnTo>
                  <a:lnTo>
                    <a:pt x="16" y="6"/>
                  </a:lnTo>
                  <a:lnTo>
                    <a:pt x="21" y="4"/>
                  </a:lnTo>
                  <a:lnTo>
                    <a:pt x="29" y="2"/>
                  </a:lnTo>
                  <a:lnTo>
                    <a:pt x="33" y="2"/>
                  </a:lnTo>
                  <a:lnTo>
                    <a:pt x="35" y="2"/>
                  </a:lnTo>
                  <a:lnTo>
                    <a:pt x="35" y="2"/>
                  </a:lnTo>
                  <a:lnTo>
                    <a:pt x="41" y="0"/>
                  </a:lnTo>
                  <a:lnTo>
                    <a:pt x="43" y="0"/>
                  </a:lnTo>
                  <a:lnTo>
                    <a:pt x="43" y="0"/>
                  </a:lnTo>
                  <a:lnTo>
                    <a:pt x="49" y="0"/>
                  </a:lnTo>
                  <a:lnTo>
                    <a:pt x="52" y="0"/>
                  </a:lnTo>
                  <a:lnTo>
                    <a:pt x="56" y="0"/>
                  </a:lnTo>
                  <a:lnTo>
                    <a:pt x="56" y="0"/>
                  </a:lnTo>
                  <a:lnTo>
                    <a:pt x="62" y="2"/>
                  </a:lnTo>
                  <a:lnTo>
                    <a:pt x="66" y="6"/>
                  </a:lnTo>
                  <a:lnTo>
                    <a:pt x="70" y="8"/>
                  </a:lnTo>
                  <a:lnTo>
                    <a:pt x="72" y="8"/>
                  </a:lnTo>
                  <a:lnTo>
                    <a:pt x="72" y="8"/>
                  </a:lnTo>
                  <a:lnTo>
                    <a:pt x="72" y="12"/>
                  </a:lnTo>
                  <a:lnTo>
                    <a:pt x="72" y="12"/>
                  </a:lnTo>
                  <a:lnTo>
                    <a:pt x="72" y="14"/>
                  </a:lnTo>
                  <a:lnTo>
                    <a:pt x="72" y="14"/>
                  </a:lnTo>
                  <a:lnTo>
                    <a:pt x="72" y="15"/>
                  </a:lnTo>
                  <a:lnTo>
                    <a:pt x="72" y="15"/>
                  </a:lnTo>
                  <a:lnTo>
                    <a:pt x="74" y="17"/>
                  </a:lnTo>
                  <a:lnTo>
                    <a:pt x="74" y="17"/>
                  </a:lnTo>
                  <a:lnTo>
                    <a:pt x="74" y="19"/>
                  </a:lnTo>
                  <a:lnTo>
                    <a:pt x="74" y="2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0" name="Paracel Island"/>
            <p:cNvSpPr>
              <a:spLocks noEditPoints="1"/>
            </p:cNvSpPr>
            <p:nvPr/>
          </p:nvSpPr>
          <p:spPr bwMode="auto">
            <a:xfrm>
              <a:off x="9171635" y="3701971"/>
              <a:ext cx="29712" cy="19807"/>
            </a:xfrm>
            <a:custGeom>
              <a:avLst/>
              <a:gdLst>
                <a:gd name="T0" fmla="*/ 15 w 15"/>
                <a:gd name="T1" fmla="*/ 6 h 10"/>
                <a:gd name="T2" fmla="*/ 15 w 15"/>
                <a:gd name="T3" fmla="*/ 6 h 10"/>
                <a:gd name="T4" fmla="*/ 15 w 15"/>
                <a:gd name="T5" fmla="*/ 6 h 10"/>
                <a:gd name="T6" fmla="*/ 15 w 15"/>
                <a:gd name="T7" fmla="*/ 6 h 10"/>
                <a:gd name="T8" fmla="*/ 15 w 15"/>
                <a:gd name="T9" fmla="*/ 6 h 10"/>
                <a:gd name="T10" fmla="*/ 10 w 15"/>
                <a:gd name="T11" fmla="*/ 0 h 10"/>
                <a:gd name="T12" fmla="*/ 10 w 15"/>
                <a:gd name="T13" fmla="*/ 0 h 10"/>
                <a:gd name="T14" fmla="*/ 10 w 15"/>
                <a:gd name="T15" fmla="*/ 0 h 10"/>
                <a:gd name="T16" fmla="*/ 10 w 15"/>
                <a:gd name="T17" fmla="*/ 0 h 10"/>
                <a:gd name="T18" fmla="*/ 10 w 15"/>
                <a:gd name="T19" fmla="*/ 0 h 10"/>
                <a:gd name="T20" fmla="*/ 10 w 15"/>
                <a:gd name="T21" fmla="*/ 0 h 10"/>
                <a:gd name="T22" fmla="*/ 10 w 15"/>
                <a:gd name="T23" fmla="*/ 0 h 10"/>
                <a:gd name="T24" fmla="*/ 10 w 15"/>
                <a:gd name="T25" fmla="*/ 0 h 10"/>
                <a:gd name="T26" fmla="*/ 0 w 15"/>
                <a:gd name="T27" fmla="*/ 10 h 10"/>
                <a:gd name="T28" fmla="*/ 0 w 15"/>
                <a:gd name="T29" fmla="*/ 10 h 10"/>
                <a:gd name="T30" fmla="*/ 0 w 15"/>
                <a:gd name="T31" fmla="*/ 10 h 10"/>
                <a:gd name="T32" fmla="*/ 0 w 15"/>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0">
                  <a:moveTo>
                    <a:pt x="15" y="6"/>
                  </a:moveTo>
                  <a:lnTo>
                    <a:pt x="15" y="6"/>
                  </a:lnTo>
                  <a:lnTo>
                    <a:pt x="15" y="6"/>
                  </a:lnTo>
                  <a:lnTo>
                    <a:pt x="15" y="6"/>
                  </a:lnTo>
                  <a:lnTo>
                    <a:pt x="15" y="6"/>
                  </a:lnTo>
                  <a:close/>
                  <a:moveTo>
                    <a:pt x="10" y="0"/>
                  </a:moveTo>
                  <a:lnTo>
                    <a:pt x="10" y="0"/>
                  </a:lnTo>
                  <a:lnTo>
                    <a:pt x="10" y="0"/>
                  </a:lnTo>
                  <a:lnTo>
                    <a:pt x="10" y="0"/>
                  </a:lnTo>
                  <a:lnTo>
                    <a:pt x="10" y="0"/>
                  </a:lnTo>
                  <a:lnTo>
                    <a:pt x="10" y="0"/>
                  </a:lnTo>
                  <a:lnTo>
                    <a:pt x="10" y="0"/>
                  </a:lnTo>
                  <a:lnTo>
                    <a:pt x="10" y="0"/>
                  </a:lnTo>
                  <a:close/>
                  <a:moveTo>
                    <a:pt x="0" y="10"/>
                  </a:moveTo>
                  <a:lnTo>
                    <a:pt x="0" y="10"/>
                  </a:lnTo>
                  <a:lnTo>
                    <a:pt x="0" y="10"/>
                  </a:lnTo>
                  <a:lnTo>
                    <a:pt x="0"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1" name="Papua New Guinea"/>
            <p:cNvSpPr>
              <a:spLocks noEditPoints="1"/>
            </p:cNvSpPr>
            <p:nvPr/>
          </p:nvSpPr>
          <p:spPr bwMode="auto">
            <a:xfrm>
              <a:off x="10098630" y="4292236"/>
              <a:ext cx="481325" cy="330787"/>
            </a:xfrm>
            <a:custGeom>
              <a:avLst/>
              <a:gdLst>
                <a:gd name="T0" fmla="*/ 39 w 243"/>
                <a:gd name="T1" fmla="*/ 33 h 167"/>
                <a:gd name="T2" fmla="*/ 60 w 243"/>
                <a:gd name="T3" fmla="*/ 40 h 167"/>
                <a:gd name="T4" fmla="*/ 78 w 243"/>
                <a:gd name="T5" fmla="*/ 54 h 167"/>
                <a:gd name="T6" fmla="*/ 87 w 243"/>
                <a:gd name="T7" fmla="*/ 68 h 167"/>
                <a:gd name="T8" fmla="*/ 105 w 243"/>
                <a:gd name="T9" fmla="*/ 73 h 167"/>
                <a:gd name="T10" fmla="*/ 105 w 243"/>
                <a:gd name="T11" fmla="*/ 87 h 167"/>
                <a:gd name="T12" fmla="*/ 105 w 243"/>
                <a:gd name="T13" fmla="*/ 99 h 167"/>
                <a:gd name="T14" fmla="*/ 118 w 243"/>
                <a:gd name="T15" fmla="*/ 112 h 167"/>
                <a:gd name="T16" fmla="*/ 132 w 243"/>
                <a:gd name="T17" fmla="*/ 124 h 167"/>
                <a:gd name="T18" fmla="*/ 148 w 243"/>
                <a:gd name="T19" fmla="*/ 134 h 167"/>
                <a:gd name="T20" fmla="*/ 153 w 243"/>
                <a:gd name="T21" fmla="*/ 143 h 167"/>
                <a:gd name="T22" fmla="*/ 153 w 243"/>
                <a:gd name="T23" fmla="*/ 151 h 167"/>
                <a:gd name="T24" fmla="*/ 136 w 243"/>
                <a:gd name="T25" fmla="*/ 145 h 167"/>
                <a:gd name="T26" fmla="*/ 115 w 243"/>
                <a:gd name="T27" fmla="*/ 141 h 167"/>
                <a:gd name="T28" fmla="*/ 99 w 243"/>
                <a:gd name="T29" fmla="*/ 132 h 167"/>
                <a:gd name="T30" fmla="*/ 91 w 243"/>
                <a:gd name="T31" fmla="*/ 120 h 167"/>
                <a:gd name="T32" fmla="*/ 80 w 243"/>
                <a:gd name="T33" fmla="*/ 108 h 167"/>
                <a:gd name="T34" fmla="*/ 60 w 243"/>
                <a:gd name="T35" fmla="*/ 103 h 167"/>
                <a:gd name="T36" fmla="*/ 54 w 243"/>
                <a:gd name="T37" fmla="*/ 105 h 167"/>
                <a:gd name="T38" fmla="*/ 49 w 243"/>
                <a:gd name="T39" fmla="*/ 108 h 167"/>
                <a:gd name="T40" fmla="*/ 35 w 243"/>
                <a:gd name="T41" fmla="*/ 112 h 167"/>
                <a:gd name="T42" fmla="*/ 29 w 243"/>
                <a:gd name="T43" fmla="*/ 112 h 167"/>
                <a:gd name="T44" fmla="*/ 35 w 243"/>
                <a:gd name="T45" fmla="*/ 126 h 167"/>
                <a:gd name="T46" fmla="*/ 8 w 243"/>
                <a:gd name="T47" fmla="*/ 126 h 167"/>
                <a:gd name="T48" fmla="*/ 2 w 243"/>
                <a:gd name="T49" fmla="*/ 79 h 167"/>
                <a:gd name="T50" fmla="*/ 17 w 243"/>
                <a:gd name="T51" fmla="*/ 27 h 167"/>
                <a:gd name="T52" fmla="*/ 179 w 243"/>
                <a:gd name="T53" fmla="*/ 62 h 167"/>
                <a:gd name="T54" fmla="*/ 159 w 243"/>
                <a:gd name="T55" fmla="*/ 75 h 167"/>
                <a:gd name="T56" fmla="*/ 140 w 243"/>
                <a:gd name="T57" fmla="*/ 77 h 167"/>
                <a:gd name="T58" fmla="*/ 120 w 243"/>
                <a:gd name="T59" fmla="*/ 72 h 167"/>
                <a:gd name="T60" fmla="*/ 140 w 243"/>
                <a:gd name="T61" fmla="*/ 68 h 167"/>
                <a:gd name="T62" fmla="*/ 150 w 243"/>
                <a:gd name="T63" fmla="*/ 62 h 167"/>
                <a:gd name="T64" fmla="*/ 163 w 243"/>
                <a:gd name="T65" fmla="*/ 62 h 167"/>
                <a:gd name="T66" fmla="*/ 175 w 243"/>
                <a:gd name="T67" fmla="*/ 46 h 167"/>
                <a:gd name="T68" fmla="*/ 231 w 243"/>
                <a:gd name="T69" fmla="*/ 73 h 167"/>
                <a:gd name="T70" fmla="*/ 237 w 243"/>
                <a:gd name="T71" fmla="*/ 89 h 167"/>
                <a:gd name="T72" fmla="*/ 223 w 243"/>
                <a:gd name="T73" fmla="*/ 72 h 167"/>
                <a:gd name="T74" fmla="*/ 177 w 243"/>
                <a:gd name="T75" fmla="*/ 29 h 167"/>
                <a:gd name="T76" fmla="*/ 194 w 243"/>
                <a:gd name="T77" fmla="*/ 44 h 167"/>
                <a:gd name="T78" fmla="*/ 190 w 243"/>
                <a:gd name="T79" fmla="*/ 46 h 167"/>
                <a:gd name="T80" fmla="*/ 171 w 243"/>
                <a:gd name="T81" fmla="*/ 29 h 167"/>
                <a:gd name="T82" fmla="*/ 161 w 243"/>
                <a:gd name="T83" fmla="*/ 19 h 167"/>
                <a:gd name="T84" fmla="*/ 95 w 243"/>
                <a:gd name="T85" fmla="*/ 13 h 167"/>
                <a:gd name="T86" fmla="*/ 161 w 243"/>
                <a:gd name="T87" fmla="*/ 134 h 167"/>
                <a:gd name="T88" fmla="*/ 151 w 243"/>
                <a:gd name="T89" fmla="*/ 21 h 167"/>
                <a:gd name="T90" fmla="*/ 167 w 243"/>
                <a:gd name="T91" fmla="*/ 140 h 167"/>
                <a:gd name="T92" fmla="*/ 161 w 243"/>
                <a:gd name="T93" fmla="*/ 138 h 167"/>
                <a:gd name="T94" fmla="*/ 188 w 243"/>
                <a:gd name="T95" fmla="*/ 124 h 167"/>
                <a:gd name="T96" fmla="*/ 113 w 243"/>
                <a:gd name="T97" fmla="*/ 66 h 167"/>
                <a:gd name="T98" fmla="*/ 200 w 243"/>
                <a:gd name="T99" fmla="*/ 163 h 167"/>
                <a:gd name="T100" fmla="*/ 150 w 243"/>
                <a:gd name="T101" fmla="*/ 128 h 167"/>
                <a:gd name="T102" fmla="*/ 223 w 243"/>
                <a:gd name="T103" fmla="*/ 62 h 167"/>
                <a:gd name="T104" fmla="*/ 142 w 243"/>
                <a:gd name="T105" fmla="*/ 4 h 167"/>
                <a:gd name="T106" fmla="*/ 43 w 243"/>
                <a:gd name="T107" fmla="*/ 118 h 167"/>
                <a:gd name="T108" fmla="*/ 41 w 243"/>
                <a:gd name="T109" fmla="*/ 114 h 167"/>
                <a:gd name="T110" fmla="*/ 216 w 243"/>
                <a:gd name="T111" fmla="*/ 161 h 167"/>
                <a:gd name="T112" fmla="*/ 188 w 243"/>
                <a:gd name="T113" fmla="*/ 27 h 167"/>
                <a:gd name="T114" fmla="*/ 159 w 243"/>
                <a:gd name="T115" fmla="*/ 14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167">
                  <a:moveTo>
                    <a:pt x="17" y="27"/>
                  </a:moveTo>
                  <a:lnTo>
                    <a:pt x="17" y="25"/>
                  </a:lnTo>
                  <a:lnTo>
                    <a:pt x="19" y="25"/>
                  </a:lnTo>
                  <a:lnTo>
                    <a:pt x="19" y="27"/>
                  </a:lnTo>
                  <a:lnTo>
                    <a:pt x="21" y="27"/>
                  </a:lnTo>
                  <a:lnTo>
                    <a:pt x="23" y="29"/>
                  </a:lnTo>
                  <a:lnTo>
                    <a:pt x="27" y="31"/>
                  </a:lnTo>
                  <a:lnTo>
                    <a:pt x="29" y="31"/>
                  </a:lnTo>
                  <a:lnTo>
                    <a:pt x="33" y="33"/>
                  </a:lnTo>
                  <a:lnTo>
                    <a:pt x="35" y="33"/>
                  </a:lnTo>
                  <a:lnTo>
                    <a:pt x="37" y="33"/>
                  </a:lnTo>
                  <a:lnTo>
                    <a:pt x="39" y="33"/>
                  </a:lnTo>
                  <a:lnTo>
                    <a:pt x="41" y="33"/>
                  </a:lnTo>
                  <a:lnTo>
                    <a:pt x="43" y="33"/>
                  </a:lnTo>
                  <a:lnTo>
                    <a:pt x="43" y="35"/>
                  </a:lnTo>
                  <a:lnTo>
                    <a:pt x="45" y="35"/>
                  </a:lnTo>
                  <a:lnTo>
                    <a:pt x="45" y="37"/>
                  </a:lnTo>
                  <a:lnTo>
                    <a:pt x="47" y="37"/>
                  </a:lnTo>
                  <a:lnTo>
                    <a:pt x="50" y="39"/>
                  </a:lnTo>
                  <a:lnTo>
                    <a:pt x="50" y="40"/>
                  </a:lnTo>
                  <a:lnTo>
                    <a:pt x="54" y="40"/>
                  </a:lnTo>
                  <a:lnTo>
                    <a:pt x="56" y="39"/>
                  </a:lnTo>
                  <a:lnTo>
                    <a:pt x="58" y="40"/>
                  </a:lnTo>
                  <a:lnTo>
                    <a:pt x="60" y="40"/>
                  </a:lnTo>
                  <a:lnTo>
                    <a:pt x="60" y="42"/>
                  </a:lnTo>
                  <a:lnTo>
                    <a:pt x="62" y="42"/>
                  </a:lnTo>
                  <a:lnTo>
                    <a:pt x="62" y="44"/>
                  </a:lnTo>
                  <a:lnTo>
                    <a:pt x="64" y="44"/>
                  </a:lnTo>
                  <a:lnTo>
                    <a:pt x="66" y="46"/>
                  </a:lnTo>
                  <a:lnTo>
                    <a:pt x="68" y="48"/>
                  </a:lnTo>
                  <a:lnTo>
                    <a:pt x="70" y="48"/>
                  </a:lnTo>
                  <a:lnTo>
                    <a:pt x="72" y="48"/>
                  </a:lnTo>
                  <a:lnTo>
                    <a:pt x="74" y="50"/>
                  </a:lnTo>
                  <a:lnTo>
                    <a:pt x="76" y="52"/>
                  </a:lnTo>
                  <a:lnTo>
                    <a:pt x="76" y="54"/>
                  </a:lnTo>
                  <a:lnTo>
                    <a:pt x="78" y="54"/>
                  </a:lnTo>
                  <a:lnTo>
                    <a:pt x="78" y="56"/>
                  </a:lnTo>
                  <a:lnTo>
                    <a:pt x="80" y="58"/>
                  </a:lnTo>
                  <a:lnTo>
                    <a:pt x="80" y="60"/>
                  </a:lnTo>
                  <a:lnTo>
                    <a:pt x="80" y="62"/>
                  </a:lnTo>
                  <a:lnTo>
                    <a:pt x="80" y="64"/>
                  </a:lnTo>
                  <a:lnTo>
                    <a:pt x="78" y="64"/>
                  </a:lnTo>
                  <a:lnTo>
                    <a:pt x="78" y="66"/>
                  </a:lnTo>
                  <a:lnTo>
                    <a:pt x="80" y="66"/>
                  </a:lnTo>
                  <a:lnTo>
                    <a:pt x="82" y="66"/>
                  </a:lnTo>
                  <a:lnTo>
                    <a:pt x="84" y="68"/>
                  </a:lnTo>
                  <a:lnTo>
                    <a:pt x="85" y="68"/>
                  </a:lnTo>
                  <a:lnTo>
                    <a:pt x="87" y="68"/>
                  </a:lnTo>
                  <a:lnTo>
                    <a:pt x="89" y="68"/>
                  </a:lnTo>
                  <a:lnTo>
                    <a:pt x="91" y="68"/>
                  </a:lnTo>
                  <a:lnTo>
                    <a:pt x="91" y="70"/>
                  </a:lnTo>
                  <a:lnTo>
                    <a:pt x="93" y="70"/>
                  </a:lnTo>
                  <a:lnTo>
                    <a:pt x="93" y="72"/>
                  </a:lnTo>
                  <a:lnTo>
                    <a:pt x="95" y="72"/>
                  </a:lnTo>
                  <a:lnTo>
                    <a:pt x="97" y="72"/>
                  </a:lnTo>
                  <a:lnTo>
                    <a:pt x="97" y="73"/>
                  </a:lnTo>
                  <a:lnTo>
                    <a:pt x="99" y="73"/>
                  </a:lnTo>
                  <a:lnTo>
                    <a:pt x="101" y="73"/>
                  </a:lnTo>
                  <a:lnTo>
                    <a:pt x="103" y="73"/>
                  </a:lnTo>
                  <a:lnTo>
                    <a:pt x="105" y="73"/>
                  </a:lnTo>
                  <a:lnTo>
                    <a:pt x="107" y="73"/>
                  </a:lnTo>
                  <a:lnTo>
                    <a:pt x="107" y="75"/>
                  </a:lnTo>
                  <a:lnTo>
                    <a:pt x="109" y="75"/>
                  </a:lnTo>
                  <a:lnTo>
                    <a:pt x="109" y="77"/>
                  </a:lnTo>
                  <a:lnTo>
                    <a:pt x="111" y="79"/>
                  </a:lnTo>
                  <a:lnTo>
                    <a:pt x="113" y="81"/>
                  </a:lnTo>
                  <a:lnTo>
                    <a:pt x="113" y="83"/>
                  </a:lnTo>
                  <a:lnTo>
                    <a:pt x="113" y="85"/>
                  </a:lnTo>
                  <a:lnTo>
                    <a:pt x="113" y="87"/>
                  </a:lnTo>
                  <a:lnTo>
                    <a:pt x="111" y="87"/>
                  </a:lnTo>
                  <a:lnTo>
                    <a:pt x="109" y="87"/>
                  </a:lnTo>
                  <a:lnTo>
                    <a:pt x="105" y="87"/>
                  </a:lnTo>
                  <a:lnTo>
                    <a:pt x="103" y="87"/>
                  </a:lnTo>
                  <a:lnTo>
                    <a:pt x="101" y="87"/>
                  </a:lnTo>
                  <a:lnTo>
                    <a:pt x="99" y="87"/>
                  </a:lnTo>
                  <a:lnTo>
                    <a:pt x="97" y="87"/>
                  </a:lnTo>
                  <a:lnTo>
                    <a:pt x="97" y="89"/>
                  </a:lnTo>
                  <a:lnTo>
                    <a:pt x="97" y="91"/>
                  </a:lnTo>
                  <a:lnTo>
                    <a:pt x="99" y="91"/>
                  </a:lnTo>
                  <a:lnTo>
                    <a:pt x="101" y="95"/>
                  </a:lnTo>
                  <a:lnTo>
                    <a:pt x="101" y="97"/>
                  </a:lnTo>
                  <a:lnTo>
                    <a:pt x="101" y="99"/>
                  </a:lnTo>
                  <a:lnTo>
                    <a:pt x="103" y="99"/>
                  </a:lnTo>
                  <a:lnTo>
                    <a:pt x="105" y="99"/>
                  </a:lnTo>
                  <a:lnTo>
                    <a:pt x="105" y="101"/>
                  </a:lnTo>
                  <a:lnTo>
                    <a:pt x="107" y="101"/>
                  </a:lnTo>
                  <a:lnTo>
                    <a:pt x="109" y="103"/>
                  </a:lnTo>
                  <a:lnTo>
                    <a:pt x="109" y="105"/>
                  </a:lnTo>
                  <a:lnTo>
                    <a:pt x="111" y="105"/>
                  </a:lnTo>
                  <a:lnTo>
                    <a:pt x="111" y="106"/>
                  </a:lnTo>
                  <a:lnTo>
                    <a:pt x="113" y="106"/>
                  </a:lnTo>
                  <a:lnTo>
                    <a:pt x="115" y="106"/>
                  </a:lnTo>
                  <a:lnTo>
                    <a:pt x="115" y="108"/>
                  </a:lnTo>
                  <a:lnTo>
                    <a:pt x="117" y="108"/>
                  </a:lnTo>
                  <a:lnTo>
                    <a:pt x="118" y="110"/>
                  </a:lnTo>
                  <a:lnTo>
                    <a:pt x="118" y="112"/>
                  </a:lnTo>
                  <a:lnTo>
                    <a:pt x="118" y="114"/>
                  </a:lnTo>
                  <a:lnTo>
                    <a:pt x="118" y="116"/>
                  </a:lnTo>
                  <a:lnTo>
                    <a:pt x="120" y="116"/>
                  </a:lnTo>
                  <a:lnTo>
                    <a:pt x="120" y="118"/>
                  </a:lnTo>
                  <a:lnTo>
                    <a:pt x="122" y="118"/>
                  </a:lnTo>
                  <a:lnTo>
                    <a:pt x="122" y="120"/>
                  </a:lnTo>
                  <a:lnTo>
                    <a:pt x="122" y="122"/>
                  </a:lnTo>
                  <a:lnTo>
                    <a:pt x="124" y="124"/>
                  </a:lnTo>
                  <a:lnTo>
                    <a:pt x="126" y="126"/>
                  </a:lnTo>
                  <a:lnTo>
                    <a:pt x="128" y="126"/>
                  </a:lnTo>
                  <a:lnTo>
                    <a:pt x="128" y="124"/>
                  </a:lnTo>
                  <a:lnTo>
                    <a:pt x="132" y="124"/>
                  </a:lnTo>
                  <a:lnTo>
                    <a:pt x="134" y="124"/>
                  </a:lnTo>
                  <a:lnTo>
                    <a:pt x="136" y="124"/>
                  </a:lnTo>
                  <a:lnTo>
                    <a:pt x="136" y="126"/>
                  </a:lnTo>
                  <a:lnTo>
                    <a:pt x="134" y="130"/>
                  </a:lnTo>
                  <a:lnTo>
                    <a:pt x="134" y="132"/>
                  </a:lnTo>
                  <a:lnTo>
                    <a:pt x="136" y="132"/>
                  </a:lnTo>
                  <a:lnTo>
                    <a:pt x="138" y="132"/>
                  </a:lnTo>
                  <a:lnTo>
                    <a:pt x="138" y="134"/>
                  </a:lnTo>
                  <a:lnTo>
                    <a:pt x="142" y="134"/>
                  </a:lnTo>
                  <a:lnTo>
                    <a:pt x="144" y="134"/>
                  </a:lnTo>
                  <a:lnTo>
                    <a:pt x="146" y="134"/>
                  </a:lnTo>
                  <a:lnTo>
                    <a:pt x="148" y="134"/>
                  </a:lnTo>
                  <a:lnTo>
                    <a:pt x="148" y="136"/>
                  </a:lnTo>
                  <a:lnTo>
                    <a:pt x="146" y="136"/>
                  </a:lnTo>
                  <a:lnTo>
                    <a:pt x="144" y="136"/>
                  </a:lnTo>
                  <a:lnTo>
                    <a:pt x="142" y="138"/>
                  </a:lnTo>
                  <a:lnTo>
                    <a:pt x="144" y="138"/>
                  </a:lnTo>
                  <a:lnTo>
                    <a:pt x="146" y="140"/>
                  </a:lnTo>
                  <a:lnTo>
                    <a:pt x="146" y="141"/>
                  </a:lnTo>
                  <a:lnTo>
                    <a:pt x="148" y="141"/>
                  </a:lnTo>
                  <a:lnTo>
                    <a:pt x="150" y="141"/>
                  </a:lnTo>
                  <a:lnTo>
                    <a:pt x="151" y="141"/>
                  </a:lnTo>
                  <a:lnTo>
                    <a:pt x="151" y="143"/>
                  </a:lnTo>
                  <a:lnTo>
                    <a:pt x="153" y="143"/>
                  </a:lnTo>
                  <a:lnTo>
                    <a:pt x="157" y="143"/>
                  </a:lnTo>
                  <a:lnTo>
                    <a:pt x="159" y="143"/>
                  </a:lnTo>
                  <a:lnTo>
                    <a:pt x="161" y="143"/>
                  </a:lnTo>
                  <a:lnTo>
                    <a:pt x="159" y="145"/>
                  </a:lnTo>
                  <a:lnTo>
                    <a:pt x="157" y="145"/>
                  </a:lnTo>
                  <a:lnTo>
                    <a:pt x="155" y="145"/>
                  </a:lnTo>
                  <a:lnTo>
                    <a:pt x="153" y="145"/>
                  </a:lnTo>
                  <a:lnTo>
                    <a:pt x="155" y="147"/>
                  </a:lnTo>
                  <a:lnTo>
                    <a:pt x="157" y="147"/>
                  </a:lnTo>
                  <a:lnTo>
                    <a:pt x="157" y="149"/>
                  </a:lnTo>
                  <a:lnTo>
                    <a:pt x="155" y="149"/>
                  </a:lnTo>
                  <a:lnTo>
                    <a:pt x="153" y="151"/>
                  </a:lnTo>
                  <a:lnTo>
                    <a:pt x="151" y="151"/>
                  </a:lnTo>
                  <a:lnTo>
                    <a:pt x="150" y="151"/>
                  </a:lnTo>
                  <a:lnTo>
                    <a:pt x="148" y="149"/>
                  </a:lnTo>
                  <a:lnTo>
                    <a:pt x="146" y="149"/>
                  </a:lnTo>
                  <a:lnTo>
                    <a:pt x="144" y="149"/>
                  </a:lnTo>
                  <a:lnTo>
                    <a:pt x="146" y="147"/>
                  </a:lnTo>
                  <a:lnTo>
                    <a:pt x="148" y="147"/>
                  </a:lnTo>
                  <a:lnTo>
                    <a:pt x="146" y="145"/>
                  </a:lnTo>
                  <a:lnTo>
                    <a:pt x="144" y="145"/>
                  </a:lnTo>
                  <a:lnTo>
                    <a:pt x="142" y="145"/>
                  </a:lnTo>
                  <a:lnTo>
                    <a:pt x="140" y="145"/>
                  </a:lnTo>
                  <a:lnTo>
                    <a:pt x="136" y="145"/>
                  </a:lnTo>
                  <a:lnTo>
                    <a:pt x="134" y="143"/>
                  </a:lnTo>
                  <a:lnTo>
                    <a:pt x="132" y="143"/>
                  </a:lnTo>
                  <a:lnTo>
                    <a:pt x="130" y="143"/>
                  </a:lnTo>
                  <a:lnTo>
                    <a:pt x="128" y="143"/>
                  </a:lnTo>
                  <a:lnTo>
                    <a:pt x="126" y="143"/>
                  </a:lnTo>
                  <a:lnTo>
                    <a:pt x="126" y="141"/>
                  </a:lnTo>
                  <a:lnTo>
                    <a:pt x="124" y="143"/>
                  </a:lnTo>
                  <a:lnTo>
                    <a:pt x="122" y="143"/>
                  </a:lnTo>
                  <a:lnTo>
                    <a:pt x="120" y="143"/>
                  </a:lnTo>
                  <a:lnTo>
                    <a:pt x="120" y="141"/>
                  </a:lnTo>
                  <a:lnTo>
                    <a:pt x="117" y="141"/>
                  </a:lnTo>
                  <a:lnTo>
                    <a:pt x="115" y="141"/>
                  </a:lnTo>
                  <a:lnTo>
                    <a:pt x="113" y="140"/>
                  </a:lnTo>
                  <a:lnTo>
                    <a:pt x="111" y="140"/>
                  </a:lnTo>
                  <a:lnTo>
                    <a:pt x="109" y="140"/>
                  </a:lnTo>
                  <a:lnTo>
                    <a:pt x="107" y="138"/>
                  </a:lnTo>
                  <a:lnTo>
                    <a:pt x="107" y="136"/>
                  </a:lnTo>
                  <a:lnTo>
                    <a:pt x="105" y="134"/>
                  </a:lnTo>
                  <a:lnTo>
                    <a:pt x="105" y="132"/>
                  </a:lnTo>
                  <a:lnTo>
                    <a:pt x="103" y="132"/>
                  </a:lnTo>
                  <a:lnTo>
                    <a:pt x="101" y="132"/>
                  </a:lnTo>
                  <a:lnTo>
                    <a:pt x="101" y="130"/>
                  </a:lnTo>
                  <a:lnTo>
                    <a:pt x="101" y="132"/>
                  </a:lnTo>
                  <a:lnTo>
                    <a:pt x="99" y="132"/>
                  </a:lnTo>
                  <a:lnTo>
                    <a:pt x="99" y="130"/>
                  </a:lnTo>
                  <a:lnTo>
                    <a:pt x="97" y="128"/>
                  </a:lnTo>
                  <a:lnTo>
                    <a:pt x="97" y="126"/>
                  </a:lnTo>
                  <a:lnTo>
                    <a:pt x="99" y="124"/>
                  </a:lnTo>
                  <a:lnTo>
                    <a:pt x="97" y="124"/>
                  </a:lnTo>
                  <a:lnTo>
                    <a:pt x="99" y="124"/>
                  </a:lnTo>
                  <a:lnTo>
                    <a:pt x="97" y="126"/>
                  </a:lnTo>
                  <a:lnTo>
                    <a:pt x="97" y="124"/>
                  </a:lnTo>
                  <a:lnTo>
                    <a:pt x="93" y="124"/>
                  </a:lnTo>
                  <a:lnTo>
                    <a:pt x="91" y="124"/>
                  </a:lnTo>
                  <a:lnTo>
                    <a:pt x="91" y="122"/>
                  </a:lnTo>
                  <a:lnTo>
                    <a:pt x="91" y="120"/>
                  </a:lnTo>
                  <a:lnTo>
                    <a:pt x="91" y="118"/>
                  </a:lnTo>
                  <a:lnTo>
                    <a:pt x="89" y="118"/>
                  </a:lnTo>
                  <a:lnTo>
                    <a:pt x="89" y="116"/>
                  </a:lnTo>
                  <a:lnTo>
                    <a:pt x="87" y="116"/>
                  </a:lnTo>
                  <a:lnTo>
                    <a:pt x="87" y="114"/>
                  </a:lnTo>
                  <a:lnTo>
                    <a:pt x="87" y="112"/>
                  </a:lnTo>
                  <a:lnTo>
                    <a:pt x="85" y="112"/>
                  </a:lnTo>
                  <a:lnTo>
                    <a:pt x="85" y="110"/>
                  </a:lnTo>
                  <a:lnTo>
                    <a:pt x="85" y="108"/>
                  </a:lnTo>
                  <a:lnTo>
                    <a:pt x="84" y="108"/>
                  </a:lnTo>
                  <a:lnTo>
                    <a:pt x="82" y="108"/>
                  </a:lnTo>
                  <a:lnTo>
                    <a:pt x="80" y="108"/>
                  </a:lnTo>
                  <a:lnTo>
                    <a:pt x="80" y="106"/>
                  </a:lnTo>
                  <a:lnTo>
                    <a:pt x="78" y="106"/>
                  </a:lnTo>
                  <a:lnTo>
                    <a:pt x="76" y="106"/>
                  </a:lnTo>
                  <a:lnTo>
                    <a:pt x="74" y="106"/>
                  </a:lnTo>
                  <a:lnTo>
                    <a:pt x="70" y="105"/>
                  </a:lnTo>
                  <a:lnTo>
                    <a:pt x="68" y="105"/>
                  </a:lnTo>
                  <a:lnTo>
                    <a:pt x="66" y="105"/>
                  </a:lnTo>
                  <a:lnTo>
                    <a:pt x="64" y="105"/>
                  </a:lnTo>
                  <a:lnTo>
                    <a:pt x="64" y="103"/>
                  </a:lnTo>
                  <a:lnTo>
                    <a:pt x="64" y="101"/>
                  </a:lnTo>
                  <a:lnTo>
                    <a:pt x="64" y="103"/>
                  </a:lnTo>
                  <a:lnTo>
                    <a:pt x="60" y="103"/>
                  </a:lnTo>
                  <a:lnTo>
                    <a:pt x="60" y="101"/>
                  </a:lnTo>
                  <a:lnTo>
                    <a:pt x="58" y="99"/>
                  </a:lnTo>
                  <a:lnTo>
                    <a:pt x="58" y="101"/>
                  </a:lnTo>
                  <a:lnTo>
                    <a:pt x="58" y="99"/>
                  </a:lnTo>
                  <a:lnTo>
                    <a:pt x="56" y="99"/>
                  </a:lnTo>
                  <a:lnTo>
                    <a:pt x="56" y="101"/>
                  </a:lnTo>
                  <a:lnTo>
                    <a:pt x="58" y="103"/>
                  </a:lnTo>
                  <a:lnTo>
                    <a:pt x="56" y="103"/>
                  </a:lnTo>
                  <a:lnTo>
                    <a:pt x="56" y="101"/>
                  </a:lnTo>
                  <a:lnTo>
                    <a:pt x="54" y="101"/>
                  </a:lnTo>
                  <a:lnTo>
                    <a:pt x="54" y="103"/>
                  </a:lnTo>
                  <a:lnTo>
                    <a:pt x="54" y="105"/>
                  </a:lnTo>
                  <a:lnTo>
                    <a:pt x="52" y="103"/>
                  </a:lnTo>
                  <a:lnTo>
                    <a:pt x="49" y="103"/>
                  </a:lnTo>
                  <a:lnTo>
                    <a:pt x="49" y="101"/>
                  </a:lnTo>
                  <a:lnTo>
                    <a:pt x="47" y="101"/>
                  </a:lnTo>
                  <a:lnTo>
                    <a:pt x="47" y="99"/>
                  </a:lnTo>
                  <a:lnTo>
                    <a:pt x="45" y="99"/>
                  </a:lnTo>
                  <a:lnTo>
                    <a:pt x="47" y="99"/>
                  </a:lnTo>
                  <a:lnTo>
                    <a:pt x="47" y="101"/>
                  </a:lnTo>
                  <a:lnTo>
                    <a:pt x="49" y="103"/>
                  </a:lnTo>
                  <a:lnTo>
                    <a:pt x="49" y="105"/>
                  </a:lnTo>
                  <a:lnTo>
                    <a:pt x="50" y="106"/>
                  </a:lnTo>
                  <a:lnTo>
                    <a:pt x="49" y="108"/>
                  </a:lnTo>
                  <a:lnTo>
                    <a:pt x="47" y="108"/>
                  </a:lnTo>
                  <a:lnTo>
                    <a:pt x="47" y="106"/>
                  </a:lnTo>
                  <a:lnTo>
                    <a:pt x="45" y="106"/>
                  </a:lnTo>
                  <a:lnTo>
                    <a:pt x="43" y="106"/>
                  </a:lnTo>
                  <a:lnTo>
                    <a:pt x="41" y="106"/>
                  </a:lnTo>
                  <a:lnTo>
                    <a:pt x="43" y="108"/>
                  </a:lnTo>
                  <a:lnTo>
                    <a:pt x="45" y="110"/>
                  </a:lnTo>
                  <a:lnTo>
                    <a:pt x="43" y="110"/>
                  </a:lnTo>
                  <a:lnTo>
                    <a:pt x="41" y="110"/>
                  </a:lnTo>
                  <a:lnTo>
                    <a:pt x="39" y="112"/>
                  </a:lnTo>
                  <a:lnTo>
                    <a:pt x="37" y="112"/>
                  </a:lnTo>
                  <a:lnTo>
                    <a:pt x="35" y="112"/>
                  </a:lnTo>
                  <a:lnTo>
                    <a:pt x="33" y="112"/>
                  </a:lnTo>
                  <a:lnTo>
                    <a:pt x="31" y="112"/>
                  </a:lnTo>
                  <a:lnTo>
                    <a:pt x="29" y="112"/>
                  </a:lnTo>
                  <a:lnTo>
                    <a:pt x="27" y="112"/>
                  </a:lnTo>
                  <a:lnTo>
                    <a:pt x="25" y="112"/>
                  </a:lnTo>
                  <a:lnTo>
                    <a:pt x="25" y="110"/>
                  </a:lnTo>
                  <a:lnTo>
                    <a:pt x="23" y="110"/>
                  </a:lnTo>
                  <a:lnTo>
                    <a:pt x="21" y="110"/>
                  </a:lnTo>
                  <a:lnTo>
                    <a:pt x="23" y="110"/>
                  </a:lnTo>
                  <a:lnTo>
                    <a:pt x="25" y="112"/>
                  </a:lnTo>
                  <a:lnTo>
                    <a:pt x="27" y="112"/>
                  </a:lnTo>
                  <a:lnTo>
                    <a:pt x="29" y="112"/>
                  </a:lnTo>
                  <a:lnTo>
                    <a:pt x="31" y="112"/>
                  </a:lnTo>
                  <a:lnTo>
                    <a:pt x="33" y="114"/>
                  </a:lnTo>
                  <a:lnTo>
                    <a:pt x="35" y="114"/>
                  </a:lnTo>
                  <a:lnTo>
                    <a:pt x="37" y="114"/>
                  </a:lnTo>
                  <a:lnTo>
                    <a:pt x="39" y="116"/>
                  </a:lnTo>
                  <a:lnTo>
                    <a:pt x="41" y="120"/>
                  </a:lnTo>
                  <a:lnTo>
                    <a:pt x="41" y="122"/>
                  </a:lnTo>
                  <a:lnTo>
                    <a:pt x="41" y="124"/>
                  </a:lnTo>
                  <a:lnTo>
                    <a:pt x="39" y="124"/>
                  </a:lnTo>
                  <a:lnTo>
                    <a:pt x="37" y="124"/>
                  </a:lnTo>
                  <a:lnTo>
                    <a:pt x="35" y="124"/>
                  </a:lnTo>
                  <a:lnTo>
                    <a:pt x="35" y="126"/>
                  </a:lnTo>
                  <a:lnTo>
                    <a:pt x="33" y="126"/>
                  </a:lnTo>
                  <a:lnTo>
                    <a:pt x="31" y="128"/>
                  </a:lnTo>
                  <a:lnTo>
                    <a:pt x="29" y="128"/>
                  </a:lnTo>
                  <a:lnTo>
                    <a:pt x="27" y="128"/>
                  </a:lnTo>
                  <a:lnTo>
                    <a:pt x="25" y="128"/>
                  </a:lnTo>
                  <a:lnTo>
                    <a:pt x="21" y="126"/>
                  </a:lnTo>
                  <a:lnTo>
                    <a:pt x="19" y="126"/>
                  </a:lnTo>
                  <a:lnTo>
                    <a:pt x="17" y="126"/>
                  </a:lnTo>
                  <a:lnTo>
                    <a:pt x="14" y="126"/>
                  </a:lnTo>
                  <a:lnTo>
                    <a:pt x="12" y="128"/>
                  </a:lnTo>
                  <a:lnTo>
                    <a:pt x="10" y="126"/>
                  </a:lnTo>
                  <a:lnTo>
                    <a:pt x="8" y="126"/>
                  </a:lnTo>
                  <a:lnTo>
                    <a:pt x="6" y="126"/>
                  </a:lnTo>
                  <a:lnTo>
                    <a:pt x="6" y="128"/>
                  </a:lnTo>
                  <a:lnTo>
                    <a:pt x="4" y="128"/>
                  </a:lnTo>
                  <a:lnTo>
                    <a:pt x="4" y="126"/>
                  </a:lnTo>
                  <a:lnTo>
                    <a:pt x="2" y="126"/>
                  </a:lnTo>
                  <a:lnTo>
                    <a:pt x="2" y="89"/>
                  </a:lnTo>
                  <a:lnTo>
                    <a:pt x="0" y="89"/>
                  </a:lnTo>
                  <a:lnTo>
                    <a:pt x="0" y="87"/>
                  </a:lnTo>
                  <a:lnTo>
                    <a:pt x="0" y="85"/>
                  </a:lnTo>
                  <a:lnTo>
                    <a:pt x="2" y="83"/>
                  </a:lnTo>
                  <a:lnTo>
                    <a:pt x="2" y="81"/>
                  </a:lnTo>
                  <a:lnTo>
                    <a:pt x="2" y="79"/>
                  </a:lnTo>
                  <a:lnTo>
                    <a:pt x="2" y="75"/>
                  </a:lnTo>
                  <a:lnTo>
                    <a:pt x="2" y="58"/>
                  </a:lnTo>
                  <a:lnTo>
                    <a:pt x="2" y="21"/>
                  </a:lnTo>
                  <a:lnTo>
                    <a:pt x="4" y="19"/>
                  </a:lnTo>
                  <a:lnTo>
                    <a:pt x="6" y="21"/>
                  </a:lnTo>
                  <a:lnTo>
                    <a:pt x="8" y="21"/>
                  </a:lnTo>
                  <a:lnTo>
                    <a:pt x="8" y="23"/>
                  </a:lnTo>
                  <a:lnTo>
                    <a:pt x="10" y="23"/>
                  </a:lnTo>
                  <a:lnTo>
                    <a:pt x="12" y="23"/>
                  </a:lnTo>
                  <a:lnTo>
                    <a:pt x="14" y="25"/>
                  </a:lnTo>
                  <a:lnTo>
                    <a:pt x="16" y="25"/>
                  </a:lnTo>
                  <a:lnTo>
                    <a:pt x="17" y="27"/>
                  </a:lnTo>
                  <a:close/>
                  <a:moveTo>
                    <a:pt x="183" y="46"/>
                  </a:moveTo>
                  <a:lnTo>
                    <a:pt x="183" y="48"/>
                  </a:lnTo>
                  <a:lnTo>
                    <a:pt x="185" y="48"/>
                  </a:lnTo>
                  <a:lnTo>
                    <a:pt x="186" y="52"/>
                  </a:lnTo>
                  <a:lnTo>
                    <a:pt x="186" y="54"/>
                  </a:lnTo>
                  <a:lnTo>
                    <a:pt x="185" y="56"/>
                  </a:lnTo>
                  <a:lnTo>
                    <a:pt x="185" y="58"/>
                  </a:lnTo>
                  <a:lnTo>
                    <a:pt x="183" y="58"/>
                  </a:lnTo>
                  <a:lnTo>
                    <a:pt x="181" y="58"/>
                  </a:lnTo>
                  <a:lnTo>
                    <a:pt x="179" y="58"/>
                  </a:lnTo>
                  <a:lnTo>
                    <a:pt x="179" y="60"/>
                  </a:lnTo>
                  <a:lnTo>
                    <a:pt x="179" y="62"/>
                  </a:lnTo>
                  <a:lnTo>
                    <a:pt x="181" y="62"/>
                  </a:lnTo>
                  <a:lnTo>
                    <a:pt x="181" y="64"/>
                  </a:lnTo>
                  <a:lnTo>
                    <a:pt x="181" y="66"/>
                  </a:lnTo>
                  <a:lnTo>
                    <a:pt x="179" y="68"/>
                  </a:lnTo>
                  <a:lnTo>
                    <a:pt x="177" y="68"/>
                  </a:lnTo>
                  <a:lnTo>
                    <a:pt x="175" y="68"/>
                  </a:lnTo>
                  <a:lnTo>
                    <a:pt x="171" y="68"/>
                  </a:lnTo>
                  <a:lnTo>
                    <a:pt x="169" y="72"/>
                  </a:lnTo>
                  <a:lnTo>
                    <a:pt x="165" y="73"/>
                  </a:lnTo>
                  <a:lnTo>
                    <a:pt x="163" y="75"/>
                  </a:lnTo>
                  <a:lnTo>
                    <a:pt x="161" y="75"/>
                  </a:lnTo>
                  <a:lnTo>
                    <a:pt x="159" y="75"/>
                  </a:lnTo>
                  <a:lnTo>
                    <a:pt x="159" y="77"/>
                  </a:lnTo>
                  <a:lnTo>
                    <a:pt x="157" y="77"/>
                  </a:lnTo>
                  <a:lnTo>
                    <a:pt x="155" y="79"/>
                  </a:lnTo>
                  <a:lnTo>
                    <a:pt x="153" y="79"/>
                  </a:lnTo>
                  <a:lnTo>
                    <a:pt x="151" y="79"/>
                  </a:lnTo>
                  <a:lnTo>
                    <a:pt x="150" y="79"/>
                  </a:lnTo>
                  <a:lnTo>
                    <a:pt x="148" y="79"/>
                  </a:lnTo>
                  <a:lnTo>
                    <a:pt x="146" y="79"/>
                  </a:lnTo>
                  <a:lnTo>
                    <a:pt x="144" y="79"/>
                  </a:lnTo>
                  <a:lnTo>
                    <a:pt x="142" y="79"/>
                  </a:lnTo>
                  <a:lnTo>
                    <a:pt x="140" y="79"/>
                  </a:lnTo>
                  <a:lnTo>
                    <a:pt x="140" y="77"/>
                  </a:lnTo>
                  <a:lnTo>
                    <a:pt x="138" y="77"/>
                  </a:lnTo>
                  <a:lnTo>
                    <a:pt x="136" y="75"/>
                  </a:lnTo>
                  <a:lnTo>
                    <a:pt x="134" y="77"/>
                  </a:lnTo>
                  <a:lnTo>
                    <a:pt x="132" y="77"/>
                  </a:lnTo>
                  <a:lnTo>
                    <a:pt x="132" y="75"/>
                  </a:lnTo>
                  <a:lnTo>
                    <a:pt x="130" y="75"/>
                  </a:lnTo>
                  <a:lnTo>
                    <a:pt x="128" y="75"/>
                  </a:lnTo>
                  <a:lnTo>
                    <a:pt x="128" y="73"/>
                  </a:lnTo>
                  <a:lnTo>
                    <a:pt x="126" y="73"/>
                  </a:lnTo>
                  <a:lnTo>
                    <a:pt x="126" y="72"/>
                  </a:lnTo>
                  <a:lnTo>
                    <a:pt x="124" y="72"/>
                  </a:lnTo>
                  <a:lnTo>
                    <a:pt x="120" y="72"/>
                  </a:lnTo>
                  <a:lnTo>
                    <a:pt x="120" y="70"/>
                  </a:lnTo>
                  <a:lnTo>
                    <a:pt x="120" y="66"/>
                  </a:lnTo>
                  <a:lnTo>
                    <a:pt x="122" y="66"/>
                  </a:lnTo>
                  <a:lnTo>
                    <a:pt x="122" y="68"/>
                  </a:lnTo>
                  <a:lnTo>
                    <a:pt x="124" y="68"/>
                  </a:lnTo>
                  <a:lnTo>
                    <a:pt x="128" y="68"/>
                  </a:lnTo>
                  <a:lnTo>
                    <a:pt x="130" y="66"/>
                  </a:lnTo>
                  <a:lnTo>
                    <a:pt x="132" y="68"/>
                  </a:lnTo>
                  <a:lnTo>
                    <a:pt x="134" y="68"/>
                  </a:lnTo>
                  <a:lnTo>
                    <a:pt x="136" y="68"/>
                  </a:lnTo>
                  <a:lnTo>
                    <a:pt x="138" y="68"/>
                  </a:lnTo>
                  <a:lnTo>
                    <a:pt x="140" y="68"/>
                  </a:lnTo>
                  <a:lnTo>
                    <a:pt x="142" y="68"/>
                  </a:lnTo>
                  <a:lnTo>
                    <a:pt x="146" y="68"/>
                  </a:lnTo>
                  <a:lnTo>
                    <a:pt x="146" y="66"/>
                  </a:lnTo>
                  <a:lnTo>
                    <a:pt x="148" y="66"/>
                  </a:lnTo>
                  <a:lnTo>
                    <a:pt x="146" y="66"/>
                  </a:lnTo>
                  <a:lnTo>
                    <a:pt x="146" y="64"/>
                  </a:lnTo>
                  <a:lnTo>
                    <a:pt x="148" y="62"/>
                  </a:lnTo>
                  <a:lnTo>
                    <a:pt x="148" y="60"/>
                  </a:lnTo>
                  <a:lnTo>
                    <a:pt x="148" y="58"/>
                  </a:lnTo>
                  <a:lnTo>
                    <a:pt x="150" y="58"/>
                  </a:lnTo>
                  <a:lnTo>
                    <a:pt x="150" y="60"/>
                  </a:lnTo>
                  <a:lnTo>
                    <a:pt x="150" y="62"/>
                  </a:lnTo>
                  <a:lnTo>
                    <a:pt x="148" y="62"/>
                  </a:lnTo>
                  <a:lnTo>
                    <a:pt x="148" y="64"/>
                  </a:lnTo>
                  <a:lnTo>
                    <a:pt x="150" y="68"/>
                  </a:lnTo>
                  <a:lnTo>
                    <a:pt x="151" y="68"/>
                  </a:lnTo>
                  <a:lnTo>
                    <a:pt x="153" y="68"/>
                  </a:lnTo>
                  <a:lnTo>
                    <a:pt x="153" y="66"/>
                  </a:lnTo>
                  <a:lnTo>
                    <a:pt x="155" y="66"/>
                  </a:lnTo>
                  <a:lnTo>
                    <a:pt x="157" y="68"/>
                  </a:lnTo>
                  <a:lnTo>
                    <a:pt x="161" y="66"/>
                  </a:lnTo>
                  <a:lnTo>
                    <a:pt x="163" y="66"/>
                  </a:lnTo>
                  <a:lnTo>
                    <a:pt x="163" y="64"/>
                  </a:lnTo>
                  <a:lnTo>
                    <a:pt x="163" y="62"/>
                  </a:lnTo>
                  <a:lnTo>
                    <a:pt x="165" y="62"/>
                  </a:lnTo>
                  <a:lnTo>
                    <a:pt x="167" y="58"/>
                  </a:lnTo>
                  <a:lnTo>
                    <a:pt x="169" y="58"/>
                  </a:lnTo>
                  <a:lnTo>
                    <a:pt x="171" y="58"/>
                  </a:lnTo>
                  <a:lnTo>
                    <a:pt x="173" y="58"/>
                  </a:lnTo>
                  <a:lnTo>
                    <a:pt x="175" y="58"/>
                  </a:lnTo>
                  <a:lnTo>
                    <a:pt x="175" y="56"/>
                  </a:lnTo>
                  <a:lnTo>
                    <a:pt x="173" y="52"/>
                  </a:lnTo>
                  <a:lnTo>
                    <a:pt x="173" y="50"/>
                  </a:lnTo>
                  <a:lnTo>
                    <a:pt x="173" y="48"/>
                  </a:lnTo>
                  <a:lnTo>
                    <a:pt x="171" y="46"/>
                  </a:lnTo>
                  <a:lnTo>
                    <a:pt x="175" y="46"/>
                  </a:lnTo>
                  <a:lnTo>
                    <a:pt x="177" y="46"/>
                  </a:lnTo>
                  <a:lnTo>
                    <a:pt x="177" y="48"/>
                  </a:lnTo>
                  <a:lnTo>
                    <a:pt x="179" y="48"/>
                  </a:lnTo>
                  <a:lnTo>
                    <a:pt x="181" y="46"/>
                  </a:lnTo>
                  <a:lnTo>
                    <a:pt x="183" y="46"/>
                  </a:lnTo>
                  <a:lnTo>
                    <a:pt x="183" y="44"/>
                  </a:lnTo>
                  <a:lnTo>
                    <a:pt x="183" y="46"/>
                  </a:lnTo>
                  <a:close/>
                  <a:moveTo>
                    <a:pt x="225" y="68"/>
                  </a:moveTo>
                  <a:lnTo>
                    <a:pt x="227" y="68"/>
                  </a:lnTo>
                  <a:lnTo>
                    <a:pt x="229" y="68"/>
                  </a:lnTo>
                  <a:lnTo>
                    <a:pt x="229" y="70"/>
                  </a:lnTo>
                  <a:lnTo>
                    <a:pt x="231" y="73"/>
                  </a:lnTo>
                  <a:lnTo>
                    <a:pt x="233" y="73"/>
                  </a:lnTo>
                  <a:lnTo>
                    <a:pt x="233" y="75"/>
                  </a:lnTo>
                  <a:lnTo>
                    <a:pt x="235" y="75"/>
                  </a:lnTo>
                  <a:lnTo>
                    <a:pt x="235" y="77"/>
                  </a:lnTo>
                  <a:lnTo>
                    <a:pt x="237" y="79"/>
                  </a:lnTo>
                  <a:lnTo>
                    <a:pt x="239" y="81"/>
                  </a:lnTo>
                  <a:lnTo>
                    <a:pt x="241" y="81"/>
                  </a:lnTo>
                  <a:lnTo>
                    <a:pt x="243" y="83"/>
                  </a:lnTo>
                  <a:lnTo>
                    <a:pt x="243" y="87"/>
                  </a:lnTo>
                  <a:lnTo>
                    <a:pt x="241" y="87"/>
                  </a:lnTo>
                  <a:lnTo>
                    <a:pt x="239" y="89"/>
                  </a:lnTo>
                  <a:lnTo>
                    <a:pt x="237" y="89"/>
                  </a:lnTo>
                  <a:lnTo>
                    <a:pt x="235" y="89"/>
                  </a:lnTo>
                  <a:lnTo>
                    <a:pt x="235" y="87"/>
                  </a:lnTo>
                  <a:lnTo>
                    <a:pt x="233" y="87"/>
                  </a:lnTo>
                  <a:lnTo>
                    <a:pt x="231" y="85"/>
                  </a:lnTo>
                  <a:lnTo>
                    <a:pt x="231" y="83"/>
                  </a:lnTo>
                  <a:lnTo>
                    <a:pt x="231" y="81"/>
                  </a:lnTo>
                  <a:lnTo>
                    <a:pt x="231" y="79"/>
                  </a:lnTo>
                  <a:lnTo>
                    <a:pt x="229" y="79"/>
                  </a:lnTo>
                  <a:lnTo>
                    <a:pt x="227" y="77"/>
                  </a:lnTo>
                  <a:lnTo>
                    <a:pt x="225" y="75"/>
                  </a:lnTo>
                  <a:lnTo>
                    <a:pt x="223" y="73"/>
                  </a:lnTo>
                  <a:lnTo>
                    <a:pt x="223" y="72"/>
                  </a:lnTo>
                  <a:lnTo>
                    <a:pt x="223" y="70"/>
                  </a:lnTo>
                  <a:lnTo>
                    <a:pt x="223" y="68"/>
                  </a:lnTo>
                  <a:lnTo>
                    <a:pt x="223" y="66"/>
                  </a:lnTo>
                  <a:lnTo>
                    <a:pt x="225" y="68"/>
                  </a:lnTo>
                  <a:close/>
                  <a:moveTo>
                    <a:pt x="165" y="23"/>
                  </a:moveTo>
                  <a:lnTo>
                    <a:pt x="167" y="23"/>
                  </a:lnTo>
                  <a:lnTo>
                    <a:pt x="167" y="25"/>
                  </a:lnTo>
                  <a:lnTo>
                    <a:pt x="169" y="25"/>
                  </a:lnTo>
                  <a:lnTo>
                    <a:pt x="171" y="25"/>
                  </a:lnTo>
                  <a:lnTo>
                    <a:pt x="173" y="27"/>
                  </a:lnTo>
                  <a:lnTo>
                    <a:pt x="175" y="29"/>
                  </a:lnTo>
                  <a:lnTo>
                    <a:pt x="177" y="29"/>
                  </a:lnTo>
                  <a:lnTo>
                    <a:pt x="179" y="31"/>
                  </a:lnTo>
                  <a:lnTo>
                    <a:pt x="181" y="31"/>
                  </a:lnTo>
                  <a:lnTo>
                    <a:pt x="183" y="33"/>
                  </a:lnTo>
                  <a:lnTo>
                    <a:pt x="183" y="35"/>
                  </a:lnTo>
                  <a:lnTo>
                    <a:pt x="185" y="35"/>
                  </a:lnTo>
                  <a:lnTo>
                    <a:pt x="186" y="37"/>
                  </a:lnTo>
                  <a:lnTo>
                    <a:pt x="188" y="39"/>
                  </a:lnTo>
                  <a:lnTo>
                    <a:pt x="188" y="40"/>
                  </a:lnTo>
                  <a:lnTo>
                    <a:pt x="190" y="40"/>
                  </a:lnTo>
                  <a:lnTo>
                    <a:pt x="192" y="40"/>
                  </a:lnTo>
                  <a:lnTo>
                    <a:pt x="194" y="42"/>
                  </a:lnTo>
                  <a:lnTo>
                    <a:pt x="194" y="44"/>
                  </a:lnTo>
                  <a:lnTo>
                    <a:pt x="196" y="44"/>
                  </a:lnTo>
                  <a:lnTo>
                    <a:pt x="198" y="46"/>
                  </a:lnTo>
                  <a:lnTo>
                    <a:pt x="198" y="48"/>
                  </a:lnTo>
                  <a:lnTo>
                    <a:pt x="196" y="50"/>
                  </a:lnTo>
                  <a:lnTo>
                    <a:pt x="196" y="52"/>
                  </a:lnTo>
                  <a:lnTo>
                    <a:pt x="194" y="54"/>
                  </a:lnTo>
                  <a:lnTo>
                    <a:pt x="194" y="56"/>
                  </a:lnTo>
                  <a:lnTo>
                    <a:pt x="190" y="54"/>
                  </a:lnTo>
                  <a:lnTo>
                    <a:pt x="190" y="52"/>
                  </a:lnTo>
                  <a:lnTo>
                    <a:pt x="190" y="50"/>
                  </a:lnTo>
                  <a:lnTo>
                    <a:pt x="190" y="48"/>
                  </a:lnTo>
                  <a:lnTo>
                    <a:pt x="190" y="46"/>
                  </a:lnTo>
                  <a:lnTo>
                    <a:pt x="188" y="42"/>
                  </a:lnTo>
                  <a:lnTo>
                    <a:pt x="188" y="40"/>
                  </a:lnTo>
                  <a:lnTo>
                    <a:pt x="186" y="40"/>
                  </a:lnTo>
                  <a:lnTo>
                    <a:pt x="185" y="39"/>
                  </a:lnTo>
                  <a:lnTo>
                    <a:pt x="185" y="37"/>
                  </a:lnTo>
                  <a:lnTo>
                    <a:pt x="183" y="35"/>
                  </a:lnTo>
                  <a:lnTo>
                    <a:pt x="181" y="35"/>
                  </a:lnTo>
                  <a:lnTo>
                    <a:pt x="179" y="35"/>
                  </a:lnTo>
                  <a:lnTo>
                    <a:pt x="175" y="33"/>
                  </a:lnTo>
                  <a:lnTo>
                    <a:pt x="175" y="31"/>
                  </a:lnTo>
                  <a:lnTo>
                    <a:pt x="173" y="29"/>
                  </a:lnTo>
                  <a:lnTo>
                    <a:pt x="171" y="29"/>
                  </a:lnTo>
                  <a:lnTo>
                    <a:pt x="171" y="27"/>
                  </a:lnTo>
                  <a:lnTo>
                    <a:pt x="169" y="27"/>
                  </a:lnTo>
                  <a:lnTo>
                    <a:pt x="167" y="27"/>
                  </a:lnTo>
                  <a:lnTo>
                    <a:pt x="167" y="25"/>
                  </a:lnTo>
                  <a:lnTo>
                    <a:pt x="165" y="25"/>
                  </a:lnTo>
                  <a:lnTo>
                    <a:pt x="163" y="23"/>
                  </a:lnTo>
                  <a:lnTo>
                    <a:pt x="161" y="23"/>
                  </a:lnTo>
                  <a:lnTo>
                    <a:pt x="159" y="23"/>
                  </a:lnTo>
                  <a:lnTo>
                    <a:pt x="161" y="21"/>
                  </a:lnTo>
                  <a:lnTo>
                    <a:pt x="159" y="21"/>
                  </a:lnTo>
                  <a:lnTo>
                    <a:pt x="159" y="19"/>
                  </a:lnTo>
                  <a:lnTo>
                    <a:pt x="161" y="19"/>
                  </a:lnTo>
                  <a:lnTo>
                    <a:pt x="161" y="21"/>
                  </a:lnTo>
                  <a:lnTo>
                    <a:pt x="163" y="21"/>
                  </a:lnTo>
                  <a:lnTo>
                    <a:pt x="165" y="23"/>
                  </a:lnTo>
                  <a:close/>
                  <a:moveTo>
                    <a:pt x="103" y="11"/>
                  </a:moveTo>
                  <a:lnTo>
                    <a:pt x="105" y="11"/>
                  </a:lnTo>
                  <a:lnTo>
                    <a:pt x="105" y="9"/>
                  </a:lnTo>
                  <a:lnTo>
                    <a:pt x="107" y="11"/>
                  </a:lnTo>
                  <a:lnTo>
                    <a:pt x="105" y="11"/>
                  </a:lnTo>
                  <a:lnTo>
                    <a:pt x="103" y="13"/>
                  </a:lnTo>
                  <a:lnTo>
                    <a:pt x="99" y="13"/>
                  </a:lnTo>
                  <a:lnTo>
                    <a:pt x="97" y="13"/>
                  </a:lnTo>
                  <a:lnTo>
                    <a:pt x="95" y="13"/>
                  </a:lnTo>
                  <a:lnTo>
                    <a:pt x="91" y="15"/>
                  </a:lnTo>
                  <a:lnTo>
                    <a:pt x="91" y="13"/>
                  </a:lnTo>
                  <a:lnTo>
                    <a:pt x="91" y="11"/>
                  </a:lnTo>
                  <a:lnTo>
                    <a:pt x="93" y="9"/>
                  </a:lnTo>
                  <a:lnTo>
                    <a:pt x="97" y="9"/>
                  </a:lnTo>
                  <a:lnTo>
                    <a:pt x="101" y="9"/>
                  </a:lnTo>
                  <a:lnTo>
                    <a:pt x="103" y="11"/>
                  </a:lnTo>
                  <a:close/>
                  <a:moveTo>
                    <a:pt x="157" y="130"/>
                  </a:moveTo>
                  <a:lnTo>
                    <a:pt x="159" y="130"/>
                  </a:lnTo>
                  <a:lnTo>
                    <a:pt x="161" y="130"/>
                  </a:lnTo>
                  <a:lnTo>
                    <a:pt x="161" y="132"/>
                  </a:lnTo>
                  <a:lnTo>
                    <a:pt x="161" y="134"/>
                  </a:lnTo>
                  <a:lnTo>
                    <a:pt x="161" y="136"/>
                  </a:lnTo>
                  <a:lnTo>
                    <a:pt x="161" y="134"/>
                  </a:lnTo>
                  <a:lnTo>
                    <a:pt x="159" y="134"/>
                  </a:lnTo>
                  <a:lnTo>
                    <a:pt x="157" y="134"/>
                  </a:lnTo>
                  <a:lnTo>
                    <a:pt x="155" y="134"/>
                  </a:lnTo>
                  <a:lnTo>
                    <a:pt x="153" y="130"/>
                  </a:lnTo>
                  <a:lnTo>
                    <a:pt x="155" y="128"/>
                  </a:lnTo>
                  <a:lnTo>
                    <a:pt x="155" y="130"/>
                  </a:lnTo>
                  <a:lnTo>
                    <a:pt x="157" y="130"/>
                  </a:lnTo>
                  <a:close/>
                  <a:moveTo>
                    <a:pt x="155" y="21"/>
                  </a:moveTo>
                  <a:lnTo>
                    <a:pt x="153" y="21"/>
                  </a:lnTo>
                  <a:lnTo>
                    <a:pt x="151" y="21"/>
                  </a:lnTo>
                  <a:lnTo>
                    <a:pt x="150" y="21"/>
                  </a:lnTo>
                  <a:lnTo>
                    <a:pt x="146" y="19"/>
                  </a:lnTo>
                  <a:lnTo>
                    <a:pt x="146" y="17"/>
                  </a:lnTo>
                  <a:lnTo>
                    <a:pt x="148" y="17"/>
                  </a:lnTo>
                  <a:lnTo>
                    <a:pt x="150" y="17"/>
                  </a:lnTo>
                  <a:lnTo>
                    <a:pt x="151" y="17"/>
                  </a:lnTo>
                  <a:lnTo>
                    <a:pt x="153" y="17"/>
                  </a:lnTo>
                  <a:lnTo>
                    <a:pt x="153" y="19"/>
                  </a:lnTo>
                  <a:lnTo>
                    <a:pt x="155" y="19"/>
                  </a:lnTo>
                  <a:lnTo>
                    <a:pt x="155" y="21"/>
                  </a:lnTo>
                  <a:close/>
                  <a:moveTo>
                    <a:pt x="165" y="140"/>
                  </a:moveTo>
                  <a:lnTo>
                    <a:pt x="167" y="140"/>
                  </a:lnTo>
                  <a:lnTo>
                    <a:pt x="167" y="138"/>
                  </a:lnTo>
                  <a:lnTo>
                    <a:pt x="167" y="140"/>
                  </a:lnTo>
                  <a:lnTo>
                    <a:pt x="167" y="141"/>
                  </a:lnTo>
                  <a:lnTo>
                    <a:pt x="167" y="143"/>
                  </a:lnTo>
                  <a:lnTo>
                    <a:pt x="167" y="141"/>
                  </a:lnTo>
                  <a:lnTo>
                    <a:pt x="165" y="141"/>
                  </a:lnTo>
                  <a:lnTo>
                    <a:pt x="163" y="141"/>
                  </a:lnTo>
                  <a:lnTo>
                    <a:pt x="161" y="140"/>
                  </a:lnTo>
                  <a:lnTo>
                    <a:pt x="161" y="138"/>
                  </a:lnTo>
                  <a:lnTo>
                    <a:pt x="159" y="136"/>
                  </a:lnTo>
                  <a:lnTo>
                    <a:pt x="161" y="136"/>
                  </a:lnTo>
                  <a:lnTo>
                    <a:pt x="161" y="138"/>
                  </a:lnTo>
                  <a:lnTo>
                    <a:pt x="163" y="138"/>
                  </a:lnTo>
                  <a:lnTo>
                    <a:pt x="163" y="140"/>
                  </a:lnTo>
                  <a:lnTo>
                    <a:pt x="165" y="140"/>
                  </a:lnTo>
                  <a:close/>
                  <a:moveTo>
                    <a:pt x="192" y="122"/>
                  </a:moveTo>
                  <a:lnTo>
                    <a:pt x="194" y="124"/>
                  </a:lnTo>
                  <a:lnTo>
                    <a:pt x="196" y="126"/>
                  </a:lnTo>
                  <a:lnTo>
                    <a:pt x="194" y="126"/>
                  </a:lnTo>
                  <a:lnTo>
                    <a:pt x="192" y="128"/>
                  </a:lnTo>
                  <a:lnTo>
                    <a:pt x="190" y="124"/>
                  </a:lnTo>
                  <a:lnTo>
                    <a:pt x="188" y="124"/>
                  </a:lnTo>
                  <a:lnTo>
                    <a:pt x="186" y="124"/>
                  </a:lnTo>
                  <a:lnTo>
                    <a:pt x="188" y="124"/>
                  </a:lnTo>
                  <a:lnTo>
                    <a:pt x="188" y="122"/>
                  </a:lnTo>
                  <a:lnTo>
                    <a:pt x="190" y="122"/>
                  </a:lnTo>
                  <a:lnTo>
                    <a:pt x="192" y="122"/>
                  </a:lnTo>
                  <a:close/>
                  <a:moveTo>
                    <a:pt x="115" y="72"/>
                  </a:moveTo>
                  <a:lnTo>
                    <a:pt x="115" y="73"/>
                  </a:lnTo>
                  <a:lnTo>
                    <a:pt x="115" y="72"/>
                  </a:lnTo>
                  <a:lnTo>
                    <a:pt x="113" y="72"/>
                  </a:lnTo>
                  <a:lnTo>
                    <a:pt x="113" y="70"/>
                  </a:lnTo>
                  <a:lnTo>
                    <a:pt x="111" y="70"/>
                  </a:lnTo>
                  <a:lnTo>
                    <a:pt x="111" y="68"/>
                  </a:lnTo>
                  <a:lnTo>
                    <a:pt x="111" y="66"/>
                  </a:lnTo>
                  <a:lnTo>
                    <a:pt x="113" y="66"/>
                  </a:lnTo>
                  <a:lnTo>
                    <a:pt x="113" y="68"/>
                  </a:lnTo>
                  <a:lnTo>
                    <a:pt x="115" y="68"/>
                  </a:lnTo>
                  <a:lnTo>
                    <a:pt x="117" y="68"/>
                  </a:lnTo>
                  <a:lnTo>
                    <a:pt x="117" y="70"/>
                  </a:lnTo>
                  <a:lnTo>
                    <a:pt x="117" y="72"/>
                  </a:lnTo>
                  <a:lnTo>
                    <a:pt x="115" y="72"/>
                  </a:lnTo>
                  <a:close/>
                  <a:moveTo>
                    <a:pt x="208" y="167"/>
                  </a:moveTo>
                  <a:lnTo>
                    <a:pt x="206" y="167"/>
                  </a:lnTo>
                  <a:lnTo>
                    <a:pt x="204" y="167"/>
                  </a:lnTo>
                  <a:lnTo>
                    <a:pt x="204" y="165"/>
                  </a:lnTo>
                  <a:lnTo>
                    <a:pt x="202" y="165"/>
                  </a:lnTo>
                  <a:lnTo>
                    <a:pt x="200" y="163"/>
                  </a:lnTo>
                  <a:lnTo>
                    <a:pt x="198" y="161"/>
                  </a:lnTo>
                  <a:lnTo>
                    <a:pt x="200" y="161"/>
                  </a:lnTo>
                  <a:lnTo>
                    <a:pt x="202" y="163"/>
                  </a:lnTo>
                  <a:lnTo>
                    <a:pt x="204" y="163"/>
                  </a:lnTo>
                  <a:lnTo>
                    <a:pt x="204" y="165"/>
                  </a:lnTo>
                  <a:lnTo>
                    <a:pt x="206" y="165"/>
                  </a:lnTo>
                  <a:lnTo>
                    <a:pt x="208" y="165"/>
                  </a:lnTo>
                  <a:lnTo>
                    <a:pt x="208" y="167"/>
                  </a:lnTo>
                  <a:close/>
                  <a:moveTo>
                    <a:pt x="153" y="132"/>
                  </a:moveTo>
                  <a:lnTo>
                    <a:pt x="151" y="132"/>
                  </a:lnTo>
                  <a:lnTo>
                    <a:pt x="150" y="130"/>
                  </a:lnTo>
                  <a:lnTo>
                    <a:pt x="150" y="128"/>
                  </a:lnTo>
                  <a:lnTo>
                    <a:pt x="150" y="126"/>
                  </a:lnTo>
                  <a:lnTo>
                    <a:pt x="151" y="126"/>
                  </a:lnTo>
                  <a:lnTo>
                    <a:pt x="151" y="128"/>
                  </a:lnTo>
                  <a:lnTo>
                    <a:pt x="153" y="130"/>
                  </a:lnTo>
                  <a:lnTo>
                    <a:pt x="153" y="132"/>
                  </a:lnTo>
                  <a:close/>
                  <a:moveTo>
                    <a:pt x="221" y="66"/>
                  </a:moveTo>
                  <a:lnTo>
                    <a:pt x="221" y="64"/>
                  </a:lnTo>
                  <a:lnTo>
                    <a:pt x="219" y="64"/>
                  </a:lnTo>
                  <a:lnTo>
                    <a:pt x="219" y="62"/>
                  </a:lnTo>
                  <a:lnTo>
                    <a:pt x="219" y="60"/>
                  </a:lnTo>
                  <a:lnTo>
                    <a:pt x="221" y="60"/>
                  </a:lnTo>
                  <a:lnTo>
                    <a:pt x="223" y="62"/>
                  </a:lnTo>
                  <a:lnTo>
                    <a:pt x="223" y="66"/>
                  </a:lnTo>
                  <a:lnTo>
                    <a:pt x="221" y="66"/>
                  </a:lnTo>
                  <a:close/>
                  <a:moveTo>
                    <a:pt x="101" y="66"/>
                  </a:moveTo>
                  <a:lnTo>
                    <a:pt x="99" y="64"/>
                  </a:lnTo>
                  <a:lnTo>
                    <a:pt x="99" y="62"/>
                  </a:lnTo>
                  <a:lnTo>
                    <a:pt x="101" y="62"/>
                  </a:lnTo>
                  <a:lnTo>
                    <a:pt x="103" y="64"/>
                  </a:lnTo>
                  <a:lnTo>
                    <a:pt x="103" y="66"/>
                  </a:lnTo>
                  <a:lnTo>
                    <a:pt x="101" y="66"/>
                  </a:lnTo>
                  <a:close/>
                  <a:moveTo>
                    <a:pt x="142" y="2"/>
                  </a:moveTo>
                  <a:lnTo>
                    <a:pt x="144" y="4"/>
                  </a:lnTo>
                  <a:lnTo>
                    <a:pt x="142" y="4"/>
                  </a:lnTo>
                  <a:lnTo>
                    <a:pt x="140" y="2"/>
                  </a:lnTo>
                  <a:lnTo>
                    <a:pt x="140" y="0"/>
                  </a:lnTo>
                  <a:lnTo>
                    <a:pt x="142" y="0"/>
                  </a:lnTo>
                  <a:lnTo>
                    <a:pt x="142" y="2"/>
                  </a:lnTo>
                  <a:close/>
                  <a:moveTo>
                    <a:pt x="82" y="54"/>
                  </a:moveTo>
                  <a:lnTo>
                    <a:pt x="82" y="52"/>
                  </a:lnTo>
                  <a:lnTo>
                    <a:pt x="82" y="50"/>
                  </a:lnTo>
                  <a:lnTo>
                    <a:pt x="84" y="52"/>
                  </a:lnTo>
                  <a:lnTo>
                    <a:pt x="84" y="54"/>
                  </a:lnTo>
                  <a:lnTo>
                    <a:pt x="82" y="54"/>
                  </a:lnTo>
                  <a:close/>
                  <a:moveTo>
                    <a:pt x="45" y="118"/>
                  </a:moveTo>
                  <a:lnTo>
                    <a:pt x="43" y="118"/>
                  </a:lnTo>
                  <a:lnTo>
                    <a:pt x="41" y="116"/>
                  </a:lnTo>
                  <a:lnTo>
                    <a:pt x="39" y="116"/>
                  </a:lnTo>
                  <a:lnTo>
                    <a:pt x="39" y="114"/>
                  </a:lnTo>
                  <a:lnTo>
                    <a:pt x="37" y="114"/>
                  </a:lnTo>
                  <a:lnTo>
                    <a:pt x="39" y="114"/>
                  </a:lnTo>
                  <a:lnTo>
                    <a:pt x="41" y="114"/>
                  </a:lnTo>
                  <a:lnTo>
                    <a:pt x="41" y="116"/>
                  </a:lnTo>
                  <a:lnTo>
                    <a:pt x="43" y="116"/>
                  </a:lnTo>
                  <a:lnTo>
                    <a:pt x="45" y="118"/>
                  </a:lnTo>
                  <a:close/>
                  <a:moveTo>
                    <a:pt x="45" y="114"/>
                  </a:moveTo>
                  <a:lnTo>
                    <a:pt x="43" y="114"/>
                  </a:lnTo>
                  <a:lnTo>
                    <a:pt x="41" y="114"/>
                  </a:lnTo>
                  <a:lnTo>
                    <a:pt x="39" y="114"/>
                  </a:lnTo>
                  <a:lnTo>
                    <a:pt x="39" y="112"/>
                  </a:lnTo>
                  <a:lnTo>
                    <a:pt x="41" y="112"/>
                  </a:lnTo>
                  <a:lnTo>
                    <a:pt x="43" y="112"/>
                  </a:lnTo>
                  <a:lnTo>
                    <a:pt x="45" y="112"/>
                  </a:lnTo>
                  <a:lnTo>
                    <a:pt x="45" y="114"/>
                  </a:lnTo>
                  <a:close/>
                  <a:moveTo>
                    <a:pt x="216" y="163"/>
                  </a:moveTo>
                  <a:lnTo>
                    <a:pt x="214" y="163"/>
                  </a:lnTo>
                  <a:lnTo>
                    <a:pt x="212" y="163"/>
                  </a:lnTo>
                  <a:lnTo>
                    <a:pt x="212" y="161"/>
                  </a:lnTo>
                  <a:lnTo>
                    <a:pt x="214" y="161"/>
                  </a:lnTo>
                  <a:lnTo>
                    <a:pt x="216" y="161"/>
                  </a:lnTo>
                  <a:lnTo>
                    <a:pt x="216" y="163"/>
                  </a:lnTo>
                  <a:close/>
                  <a:moveTo>
                    <a:pt x="165" y="120"/>
                  </a:moveTo>
                  <a:lnTo>
                    <a:pt x="165" y="118"/>
                  </a:lnTo>
                  <a:lnTo>
                    <a:pt x="163" y="116"/>
                  </a:lnTo>
                  <a:lnTo>
                    <a:pt x="163" y="114"/>
                  </a:lnTo>
                  <a:lnTo>
                    <a:pt x="165" y="114"/>
                  </a:lnTo>
                  <a:lnTo>
                    <a:pt x="165" y="118"/>
                  </a:lnTo>
                  <a:lnTo>
                    <a:pt x="165" y="120"/>
                  </a:lnTo>
                  <a:close/>
                  <a:moveTo>
                    <a:pt x="190" y="31"/>
                  </a:moveTo>
                  <a:lnTo>
                    <a:pt x="188" y="31"/>
                  </a:lnTo>
                  <a:lnTo>
                    <a:pt x="188" y="29"/>
                  </a:lnTo>
                  <a:lnTo>
                    <a:pt x="188" y="27"/>
                  </a:lnTo>
                  <a:lnTo>
                    <a:pt x="190" y="27"/>
                  </a:lnTo>
                  <a:lnTo>
                    <a:pt x="190" y="29"/>
                  </a:lnTo>
                  <a:lnTo>
                    <a:pt x="190" y="31"/>
                  </a:lnTo>
                  <a:close/>
                  <a:moveTo>
                    <a:pt x="192" y="151"/>
                  </a:moveTo>
                  <a:lnTo>
                    <a:pt x="190" y="151"/>
                  </a:lnTo>
                  <a:lnTo>
                    <a:pt x="188" y="151"/>
                  </a:lnTo>
                  <a:lnTo>
                    <a:pt x="188" y="149"/>
                  </a:lnTo>
                  <a:lnTo>
                    <a:pt x="190" y="151"/>
                  </a:lnTo>
                  <a:lnTo>
                    <a:pt x="192" y="149"/>
                  </a:lnTo>
                  <a:lnTo>
                    <a:pt x="192" y="151"/>
                  </a:lnTo>
                  <a:close/>
                  <a:moveTo>
                    <a:pt x="161" y="149"/>
                  </a:moveTo>
                  <a:lnTo>
                    <a:pt x="159" y="149"/>
                  </a:lnTo>
                  <a:lnTo>
                    <a:pt x="161" y="149"/>
                  </a:lnTo>
                  <a:close/>
                  <a:moveTo>
                    <a:pt x="163" y="25"/>
                  </a:moveTo>
                  <a:lnTo>
                    <a:pt x="163" y="27"/>
                  </a:lnTo>
                  <a:lnTo>
                    <a:pt x="161" y="27"/>
                  </a:lnTo>
                  <a:lnTo>
                    <a:pt x="159" y="27"/>
                  </a:lnTo>
                  <a:lnTo>
                    <a:pt x="159" y="25"/>
                  </a:lnTo>
                  <a:lnTo>
                    <a:pt x="161" y="25"/>
                  </a:lnTo>
                  <a:lnTo>
                    <a:pt x="163" y="25"/>
                  </a:lnTo>
                  <a:close/>
                  <a:moveTo>
                    <a:pt x="39" y="126"/>
                  </a:moveTo>
                  <a:lnTo>
                    <a:pt x="37" y="126"/>
                  </a:lnTo>
                  <a:lnTo>
                    <a:pt x="39" y="12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6" name="Panama"/>
            <p:cNvSpPr>
              <a:spLocks noEditPoints="1"/>
            </p:cNvSpPr>
            <p:nvPr/>
          </p:nvSpPr>
          <p:spPr bwMode="auto">
            <a:xfrm>
              <a:off x="2969874" y="3941642"/>
              <a:ext cx="188172" cy="77250"/>
            </a:xfrm>
            <a:custGeom>
              <a:avLst/>
              <a:gdLst>
                <a:gd name="T0" fmla="*/ 66 w 95"/>
                <a:gd name="T1" fmla="*/ 2 h 39"/>
                <a:gd name="T2" fmla="*/ 66 w 95"/>
                <a:gd name="T3" fmla="*/ 4 h 39"/>
                <a:gd name="T4" fmla="*/ 77 w 95"/>
                <a:gd name="T5" fmla="*/ 6 h 39"/>
                <a:gd name="T6" fmla="*/ 85 w 95"/>
                <a:gd name="T7" fmla="*/ 12 h 39"/>
                <a:gd name="T8" fmla="*/ 89 w 95"/>
                <a:gd name="T9" fmla="*/ 15 h 39"/>
                <a:gd name="T10" fmla="*/ 89 w 95"/>
                <a:gd name="T11" fmla="*/ 17 h 39"/>
                <a:gd name="T12" fmla="*/ 91 w 95"/>
                <a:gd name="T13" fmla="*/ 21 h 39"/>
                <a:gd name="T14" fmla="*/ 93 w 95"/>
                <a:gd name="T15" fmla="*/ 27 h 39"/>
                <a:gd name="T16" fmla="*/ 87 w 95"/>
                <a:gd name="T17" fmla="*/ 33 h 39"/>
                <a:gd name="T18" fmla="*/ 85 w 95"/>
                <a:gd name="T19" fmla="*/ 33 h 39"/>
                <a:gd name="T20" fmla="*/ 85 w 95"/>
                <a:gd name="T21" fmla="*/ 35 h 39"/>
                <a:gd name="T22" fmla="*/ 77 w 95"/>
                <a:gd name="T23" fmla="*/ 33 h 39"/>
                <a:gd name="T24" fmla="*/ 74 w 95"/>
                <a:gd name="T25" fmla="*/ 25 h 39"/>
                <a:gd name="T26" fmla="*/ 77 w 95"/>
                <a:gd name="T27" fmla="*/ 25 h 39"/>
                <a:gd name="T28" fmla="*/ 79 w 95"/>
                <a:gd name="T29" fmla="*/ 19 h 39"/>
                <a:gd name="T30" fmla="*/ 83 w 95"/>
                <a:gd name="T31" fmla="*/ 23 h 39"/>
                <a:gd name="T32" fmla="*/ 81 w 95"/>
                <a:gd name="T33" fmla="*/ 21 h 39"/>
                <a:gd name="T34" fmla="*/ 75 w 95"/>
                <a:gd name="T35" fmla="*/ 19 h 39"/>
                <a:gd name="T36" fmla="*/ 72 w 95"/>
                <a:gd name="T37" fmla="*/ 15 h 39"/>
                <a:gd name="T38" fmla="*/ 64 w 95"/>
                <a:gd name="T39" fmla="*/ 12 h 39"/>
                <a:gd name="T40" fmla="*/ 64 w 95"/>
                <a:gd name="T41" fmla="*/ 8 h 39"/>
                <a:gd name="T42" fmla="*/ 60 w 95"/>
                <a:gd name="T43" fmla="*/ 10 h 39"/>
                <a:gd name="T44" fmla="*/ 56 w 95"/>
                <a:gd name="T45" fmla="*/ 12 h 39"/>
                <a:gd name="T46" fmla="*/ 52 w 95"/>
                <a:gd name="T47" fmla="*/ 17 h 39"/>
                <a:gd name="T48" fmla="*/ 46 w 95"/>
                <a:gd name="T49" fmla="*/ 21 h 39"/>
                <a:gd name="T50" fmla="*/ 40 w 95"/>
                <a:gd name="T51" fmla="*/ 25 h 39"/>
                <a:gd name="T52" fmla="*/ 44 w 95"/>
                <a:gd name="T53" fmla="*/ 27 h 39"/>
                <a:gd name="T54" fmla="*/ 48 w 95"/>
                <a:gd name="T55" fmla="*/ 35 h 39"/>
                <a:gd name="T56" fmla="*/ 42 w 95"/>
                <a:gd name="T57" fmla="*/ 37 h 39"/>
                <a:gd name="T58" fmla="*/ 37 w 95"/>
                <a:gd name="T59" fmla="*/ 39 h 39"/>
                <a:gd name="T60" fmla="*/ 35 w 95"/>
                <a:gd name="T61" fmla="*/ 33 h 39"/>
                <a:gd name="T62" fmla="*/ 31 w 95"/>
                <a:gd name="T63" fmla="*/ 29 h 39"/>
                <a:gd name="T64" fmla="*/ 29 w 95"/>
                <a:gd name="T65" fmla="*/ 33 h 39"/>
                <a:gd name="T66" fmla="*/ 23 w 95"/>
                <a:gd name="T67" fmla="*/ 29 h 39"/>
                <a:gd name="T68" fmla="*/ 21 w 95"/>
                <a:gd name="T69" fmla="*/ 27 h 39"/>
                <a:gd name="T70" fmla="*/ 15 w 95"/>
                <a:gd name="T71" fmla="*/ 23 h 39"/>
                <a:gd name="T72" fmla="*/ 11 w 95"/>
                <a:gd name="T73" fmla="*/ 21 h 39"/>
                <a:gd name="T74" fmla="*/ 6 w 95"/>
                <a:gd name="T75" fmla="*/ 21 h 39"/>
                <a:gd name="T76" fmla="*/ 4 w 95"/>
                <a:gd name="T77" fmla="*/ 25 h 39"/>
                <a:gd name="T78" fmla="*/ 2 w 95"/>
                <a:gd name="T79" fmla="*/ 23 h 39"/>
                <a:gd name="T80" fmla="*/ 2 w 95"/>
                <a:gd name="T81" fmla="*/ 19 h 39"/>
                <a:gd name="T82" fmla="*/ 2 w 95"/>
                <a:gd name="T83" fmla="*/ 14 h 39"/>
                <a:gd name="T84" fmla="*/ 6 w 95"/>
                <a:gd name="T85" fmla="*/ 12 h 39"/>
                <a:gd name="T86" fmla="*/ 4 w 95"/>
                <a:gd name="T87" fmla="*/ 0 h 39"/>
                <a:gd name="T88" fmla="*/ 7 w 95"/>
                <a:gd name="T89" fmla="*/ 2 h 39"/>
                <a:gd name="T90" fmla="*/ 11 w 95"/>
                <a:gd name="T91" fmla="*/ 8 h 39"/>
                <a:gd name="T92" fmla="*/ 21 w 95"/>
                <a:gd name="T93" fmla="*/ 10 h 39"/>
                <a:gd name="T94" fmla="*/ 21 w 95"/>
                <a:gd name="T95" fmla="*/ 10 h 39"/>
                <a:gd name="T96" fmla="*/ 29 w 95"/>
                <a:gd name="T97" fmla="*/ 14 h 39"/>
                <a:gd name="T98" fmla="*/ 35 w 95"/>
                <a:gd name="T99" fmla="*/ 12 h 39"/>
                <a:gd name="T100" fmla="*/ 39 w 95"/>
                <a:gd name="T101" fmla="*/ 10 h 39"/>
                <a:gd name="T102" fmla="*/ 48 w 95"/>
                <a:gd name="T103" fmla="*/ 6 h 39"/>
                <a:gd name="T104" fmla="*/ 54 w 95"/>
                <a:gd name="T105" fmla="*/ 4 h 39"/>
                <a:gd name="T106" fmla="*/ 23 w 95"/>
                <a:gd name="T107" fmla="*/ 37 h 39"/>
                <a:gd name="T108" fmla="*/ 23 w 95"/>
                <a:gd name="T109" fmla="*/ 37 h 39"/>
                <a:gd name="T110" fmla="*/ 19 w 95"/>
                <a:gd name="T111" fmla="*/ 35 h 39"/>
                <a:gd name="T112" fmla="*/ 21 w 95"/>
                <a:gd name="T113" fmla="*/ 35 h 39"/>
                <a:gd name="T114" fmla="*/ 66 w 95"/>
                <a:gd name="T115" fmla="*/ 19 h 39"/>
                <a:gd name="T116" fmla="*/ 68 w 95"/>
                <a:gd name="T117" fmla="*/ 21 h 39"/>
                <a:gd name="T118" fmla="*/ 13 w 95"/>
                <a:gd name="T11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9">
                  <a:moveTo>
                    <a:pt x="58" y="2"/>
                  </a:moveTo>
                  <a:lnTo>
                    <a:pt x="62" y="2"/>
                  </a:lnTo>
                  <a:lnTo>
                    <a:pt x="62" y="2"/>
                  </a:lnTo>
                  <a:lnTo>
                    <a:pt x="64" y="2"/>
                  </a:lnTo>
                  <a:lnTo>
                    <a:pt x="64" y="2"/>
                  </a:lnTo>
                  <a:lnTo>
                    <a:pt x="66" y="2"/>
                  </a:lnTo>
                  <a:lnTo>
                    <a:pt x="66" y="2"/>
                  </a:lnTo>
                  <a:lnTo>
                    <a:pt x="66" y="2"/>
                  </a:lnTo>
                  <a:lnTo>
                    <a:pt x="66" y="2"/>
                  </a:lnTo>
                  <a:lnTo>
                    <a:pt x="64" y="2"/>
                  </a:lnTo>
                  <a:lnTo>
                    <a:pt x="64" y="2"/>
                  </a:lnTo>
                  <a:lnTo>
                    <a:pt x="64" y="2"/>
                  </a:lnTo>
                  <a:lnTo>
                    <a:pt x="64" y="4"/>
                  </a:lnTo>
                  <a:lnTo>
                    <a:pt x="66" y="4"/>
                  </a:lnTo>
                  <a:lnTo>
                    <a:pt x="70" y="4"/>
                  </a:lnTo>
                  <a:lnTo>
                    <a:pt x="72" y="4"/>
                  </a:lnTo>
                  <a:lnTo>
                    <a:pt x="74" y="4"/>
                  </a:lnTo>
                  <a:lnTo>
                    <a:pt x="74" y="4"/>
                  </a:lnTo>
                  <a:lnTo>
                    <a:pt x="75" y="4"/>
                  </a:lnTo>
                  <a:lnTo>
                    <a:pt x="75" y="6"/>
                  </a:lnTo>
                  <a:lnTo>
                    <a:pt x="77" y="6"/>
                  </a:lnTo>
                  <a:lnTo>
                    <a:pt x="79" y="6"/>
                  </a:lnTo>
                  <a:lnTo>
                    <a:pt x="81" y="6"/>
                  </a:lnTo>
                  <a:lnTo>
                    <a:pt x="81" y="8"/>
                  </a:lnTo>
                  <a:lnTo>
                    <a:pt x="83" y="10"/>
                  </a:lnTo>
                  <a:lnTo>
                    <a:pt x="83" y="10"/>
                  </a:lnTo>
                  <a:lnTo>
                    <a:pt x="85" y="10"/>
                  </a:lnTo>
                  <a:lnTo>
                    <a:pt x="85" y="12"/>
                  </a:lnTo>
                  <a:lnTo>
                    <a:pt x="85" y="12"/>
                  </a:lnTo>
                  <a:lnTo>
                    <a:pt x="85" y="12"/>
                  </a:lnTo>
                  <a:lnTo>
                    <a:pt x="87" y="14"/>
                  </a:lnTo>
                  <a:lnTo>
                    <a:pt x="89" y="14"/>
                  </a:lnTo>
                  <a:lnTo>
                    <a:pt x="89" y="15"/>
                  </a:lnTo>
                  <a:lnTo>
                    <a:pt x="89" y="15"/>
                  </a:lnTo>
                  <a:lnTo>
                    <a:pt x="89" y="15"/>
                  </a:lnTo>
                  <a:lnTo>
                    <a:pt x="91" y="15"/>
                  </a:lnTo>
                  <a:lnTo>
                    <a:pt x="91" y="15"/>
                  </a:lnTo>
                  <a:lnTo>
                    <a:pt x="91" y="15"/>
                  </a:lnTo>
                  <a:lnTo>
                    <a:pt x="91" y="15"/>
                  </a:lnTo>
                  <a:lnTo>
                    <a:pt x="91" y="17"/>
                  </a:lnTo>
                  <a:lnTo>
                    <a:pt x="89" y="17"/>
                  </a:lnTo>
                  <a:lnTo>
                    <a:pt x="89" y="17"/>
                  </a:lnTo>
                  <a:lnTo>
                    <a:pt x="89" y="19"/>
                  </a:lnTo>
                  <a:lnTo>
                    <a:pt x="91" y="19"/>
                  </a:lnTo>
                  <a:lnTo>
                    <a:pt x="91" y="19"/>
                  </a:lnTo>
                  <a:lnTo>
                    <a:pt x="91" y="19"/>
                  </a:lnTo>
                  <a:lnTo>
                    <a:pt x="91" y="21"/>
                  </a:lnTo>
                  <a:lnTo>
                    <a:pt x="91" y="21"/>
                  </a:lnTo>
                  <a:lnTo>
                    <a:pt x="91" y="21"/>
                  </a:lnTo>
                  <a:lnTo>
                    <a:pt x="91" y="21"/>
                  </a:lnTo>
                  <a:lnTo>
                    <a:pt x="93" y="23"/>
                  </a:lnTo>
                  <a:lnTo>
                    <a:pt x="93" y="23"/>
                  </a:lnTo>
                  <a:lnTo>
                    <a:pt x="93" y="23"/>
                  </a:lnTo>
                  <a:lnTo>
                    <a:pt x="93" y="25"/>
                  </a:lnTo>
                  <a:lnTo>
                    <a:pt x="95" y="27"/>
                  </a:lnTo>
                  <a:lnTo>
                    <a:pt x="93" y="27"/>
                  </a:lnTo>
                  <a:lnTo>
                    <a:pt x="93" y="27"/>
                  </a:lnTo>
                  <a:lnTo>
                    <a:pt x="93" y="29"/>
                  </a:lnTo>
                  <a:lnTo>
                    <a:pt x="91" y="31"/>
                  </a:lnTo>
                  <a:lnTo>
                    <a:pt x="91" y="31"/>
                  </a:lnTo>
                  <a:lnTo>
                    <a:pt x="91" y="31"/>
                  </a:lnTo>
                  <a:lnTo>
                    <a:pt x="87" y="35"/>
                  </a:lnTo>
                  <a:lnTo>
                    <a:pt x="87" y="33"/>
                  </a:lnTo>
                  <a:lnTo>
                    <a:pt x="87" y="33"/>
                  </a:lnTo>
                  <a:lnTo>
                    <a:pt x="87" y="33"/>
                  </a:lnTo>
                  <a:lnTo>
                    <a:pt x="87" y="31"/>
                  </a:lnTo>
                  <a:lnTo>
                    <a:pt x="85" y="31"/>
                  </a:lnTo>
                  <a:lnTo>
                    <a:pt x="85" y="31"/>
                  </a:lnTo>
                  <a:lnTo>
                    <a:pt x="85" y="31"/>
                  </a:lnTo>
                  <a:lnTo>
                    <a:pt x="85" y="33"/>
                  </a:lnTo>
                  <a:lnTo>
                    <a:pt x="85" y="33"/>
                  </a:lnTo>
                  <a:lnTo>
                    <a:pt x="85" y="33"/>
                  </a:lnTo>
                  <a:lnTo>
                    <a:pt x="85" y="35"/>
                  </a:lnTo>
                  <a:lnTo>
                    <a:pt x="85" y="35"/>
                  </a:lnTo>
                  <a:lnTo>
                    <a:pt x="85" y="35"/>
                  </a:lnTo>
                  <a:lnTo>
                    <a:pt x="85" y="35"/>
                  </a:lnTo>
                  <a:lnTo>
                    <a:pt x="85" y="35"/>
                  </a:lnTo>
                  <a:lnTo>
                    <a:pt x="83" y="39"/>
                  </a:lnTo>
                  <a:lnTo>
                    <a:pt x="83" y="39"/>
                  </a:lnTo>
                  <a:lnTo>
                    <a:pt x="81" y="37"/>
                  </a:lnTo>
                  <a:lnTo>
                    <a:pt x="79" y="35"/>
                  </a:lnTo>
                  <a:lnTo>
                    <a:pt x="79" y="33"/>
                  </a:lnTo>
                  <a:lnTo>
                    <a:pt x="79" y="33"/>
                  </a:lnTo>
                  <a:lnTo>
                    <a:pt x="77" y="33"/>
                  </a:lnTo>
                  <a:lnTo>
                    <a:pt x="77" y="31"/>
                  </a:lnTo>
                  <a:lnTo>
                    <a:pt x="77" y="31"/>
                  </a:lnTo>
                  <a:lnTo>
                    <a:pt x="75" y="29"/>
                  </a:lnTo>
                  <a:lnTo>
                    <a:pt x="75" y="29"/>
                  </a:lnTo>
                  <a:lnTo>
                    <a:pt x="75" y="27"/>
                  </a:lnTo>
                  <a:lnTo>
                    <a:pt x="75" y="27"/>
                  </a:lnTo>
                  <a:lnTo>
                    <a:pt x="74" y="25"/>
                  </a:lnTo>
                  <a:lnTo>
                    <a:pt x="74" y="25"/>
                  </a:lnTo>
                  <a:lnTo>
                    <a:pt x="75" y="25"/>
                  </a:lnTo>
                  <a:lnTo>
                    <a:pt x="75" y="25"/>
                  </a:lnTo>
                  <a:lnTo>
                    <a:pt x="75" y="25"/>
                  </a:lnTo>
                  <a:lnTo>
                    <a:pt x="75" y="25"/>
                  </a:lnTo>
                  <a:lnTo>
                    <a:pt x="77" y="25"/>
                  </a:lnTo>
                  <a:lnTo>
                    <a:pt x="77" y="25"/>
                  </a:lnTo>
                  <a:lnTo>
                    <a:pt x="77" y="23"/>
                  </a:lnTo>
                  <a:lnTo>
                    <a:pt x="77" y="23"/>
                  </a:lnTo>
                  <a:lnTo>
                    <a:pt x="77" y="23"/>
                  </a:lnTo>
                  <a:lnTo>
                    <a:pt x="75" y="23"/>
                  </a:lnTo>
                  <a:lnTo>
                    <a:pt x="77" y="21"/>
                  </a:lnTo>
                  <a:lnTo>
                    <a:pt x="77" y="21"/>
                  </a:lnTo>
                  <a:lnTo>
                    <a:pt x="79" y="19"/>
                  </a:lnTo>
                  <a:lnTo>
                    <a:pt x="79" y="19"/>
                  </a:lnTo>
                  <a:lnTo>
                    <a:pt x="81" y="21"/>
                  </a:lnTo>
                  <a:lnTo>
                    <a:pt x="81" y="21"/>
                  </a:lnTo>
                  <a:lnTo>
                    <a:pt x="81" y="23"/>
                  </a:lnTo>
                  <a:lnTo>
                    <a:pt x="81" y="23"/>
                  </a:lnTo>
                  <a:lnTo>
                    <a:pt x="83" y="23"/>
                  </a:lnTo>
                  <a:lnTo>
                    <a:pt x="83" y="23"/>
                  </a:lnTo>
                  <a:lnTo>
                    <a:pt x="85" y="23"/>
                  </a:lnTo>
                  <a:lnTo>
                    <a:pt x="85" y="25"/>
                  </a:lnTo>
                  <a:lnTo>
                    <a:pt x="85" y="23"/>
                  </a:lnTo>
                  <a:lnTo>
                    <a:pt x="83" y="23"/>
                  </a:lnTo>
                  <a:lnTo>
                    <a:pt x="83" y="23"/>
                  </a:lnTo>
                  <a:lnTo>
                    <a:pt x="83" y="23"/>
                  </a:lnTo>
                  <a:lnTo>
                    <a:pt x="81" y="21"/>
                  </a:lnTo>
                  <a:lnTo>
                    <a:pt x="81" y="21"/>
                  </a:lnTo>
                  <a:lnTo>
                    <a:pt x="81" y="21"/>
                  </a:lnTo>
                  <a:lnTo>
                    <a:pt x="79" y="19"/>
                  </a:lnTo>
                  <a:lnTo>
                    <a:pt x="79" y="19"/>
                  </a:lnTo>
                  <a:lnTo>
                    <a:pt x="77" y="19"/>
                  </a:lnTo>
                  <a:lnTo>
                    <a:pt x="77" y="19"/>
                  </a:lnTo>
                  <a:lnTo>
                    <a:pt x="75" y="19"/>
                  </a:lnTo>
                  <a:lnTo>
                    <a:pt x="75" y="21"/>
                  </a:lnTo>
                  <a:lnTo>
                    <a:pt x="75" y="21"/>
                  </a:lnTo>
                  <a:lnTo>
                    <a:pt x="75" y="21"/>
                  </a:lnTo>
                  <a:lnTo>
                    <a:pt x="74" y="19"/>
                  </a:lnTo>
                  <a:lnTo>
                    <a:pt x="74" y="19"/>
                  </a:lnTo>
                  <a:lnTo>
                    <a:pt x="74" y="17"/>
                  </a:lnTo>
                  <a:lnTo>
                    <a:pt x="72" y="15"/>
                  </a:lnTo>
                  <a:lnTo>
                    <a:pt x="72" y="15"/>
                  </a:lnTo>
                  <a:lnTo>
                    <a:pt x="72" y="15"/>
                  </a:lnTo>
                  <a:lnTo>
                    <a:pt x="72" y="15"/>
                  </a:lnTo>
                  <a:lnTo>
                    <a:pt x="70" y="14"/>
                  </a:lnTo>
                  <a:lnTo>
                    <a:pt x="70" y="14"/>
                  </a:lnTo>
                  <a:lnTo>
                    <a:pt x="66" y="12"/>
                  </a:lnTo>
                  <a:lnTo>
                    <a:pt x="64" y="12"/>
                  </a:lnTo>
                  <a:lnTo>
                    <a:pt x="64" y="12"/>
                  </a:lnTo>
                  <a:lnTo>
                    <a:pt x="64" y="10"/>
                  </a:lnTo>
                  <a:lnTo>
                    <a:pt x="64" y="10"/>
                  </a:lnTo>
                  <a:lnTo>
                    <a:pt x="64" y="8"/>
                  </a:lnTo>
                  <a:lnTo>
                    <a:pt x="66" y="8"/>
                  </a:lnTo>
                  <a:lnTo>
                    <a:pt x="66" y="8"/>
                  </a:lnTo>
                  <a:lnTo>
                    <a:pt x="64" y="8"/>
                  </a:lnTo>
                  <a:lnTo>
                    <a:pt x="64" y="10"/>
                  </a:lnTo>
                  <a:lnTo>
                    <a:pt x="64" y="10"/>
                  </a:lnTo>
                  <a:lnTo>
                    <a:pt x="64" y="10"/>
                  </a:lnTo>
                  <a:lnTo>
                    <a:pt x="64" y="10"/>
                  </a:lnTo>
                  <a:lnTo>
                    <a:pt x="62" y="10"/>
                  </a:lnTo>
                  <a:lnTo>
                    <a:pt x="62" y="10"/>
                  </a:lnTo>
                  <a:lnTo>
                    <a:pt x="60" y="10"/>
                  </a:lnTo>
                  <a:lnTo>
                    <a:pt x="60" y="10"/>
                  </a:lnTo>
                  <a:lnTo>
                    <a:pt x="58" y="10"/>
                  </a:lnTo>
                  <a:lnTo>
                    <a:pt x="58" y="10"/>
                  </a:lnTo>
                  <a:lnTo>
                    <a:pt x="58" y="10"/>
                  </a:lnTo>
                  <a:lnTo>
                    <a:pt x="56" y="12"/>
                  </a:lnTo>
                  <a:lnTo>
                    <a:pt x="56" y="12"/>
                  </a:lnTo>
                  <a:lnTo>
                    <a:pt x="56" y="12"/>
                  </a:lnTo>
                  <a:lnTo>
                    <a:pt x="54" y="12"/>
                  </a:lnTo>
                  <a:lnTo>
                    <a:pt x="54" y="12"/>
                  </a:lnTo>
                  <a:lnTo>
                    <a:pt x="54" y="14"/>
                  </a:lnTo>
                  <a:lnTo>
                    <a:pt x="52" y="14"/>
                  </a:lnTo>
                  <a:lnTo>
                    <a:pt x="52" y="15"/>
                  </a:lnTo>
                  <a:lnTo>
                    <a:pt x="54" y="15"/>
                  </a:lnTo>
                  <a:lnTo>
                    <a:pt x="52" y="17"/>
                  </a:lnTo>
                  <a:lnTo>
                    <a:pt x="50" y="19"/>
                  </a:lnTo>
                  <a:lnTo>
                    <a:pt x="48" y="19"/>
                  </a:lnTo>
                  <a:lnTo>
                    <a:pt x="48" y="19"/>
                  </a:lnTo>
                  <a:lnTo>
                    <a:pt x="48" y="19"/>
                  </a:lnTo>
                  <a:lnTo>
                    <a:pt x="48" y="21"/>
                  </a:lnTo>
                  <a:lnTo>
                    <a:pt x="46" y="21"/>
                  </a:lnTo>
                  <a:lnTo>
                    <a:pt x="46" y="21"/>
                  </a:lnTo>
                  <a:lnTo>
                    <a:pt x="44" y="21"/>
                  </a:lnTo>
                  <a:lnTo>
                    <a:pt x="42" y="21"/>
                  </a:lnTo>
                  <a:lnTo>
                    <a:pt x="42" y="21"/>
                  </a:lnTo>
                  <a:lnTo>
                    <a:pt x="40" y="23"/>
                  </a:lnTo>
                  <a:lnTo>
                    <a:pt x="40" y="23"/>
                  </a:lnTo>
                  <a:lnTo>
                    <a:pt x="40" y="23"/>
                  </a:lnTo>
                  <a:lnTo>
                    <a:pt x="40" y="25"/>
                  </a:lnTo>
                  <a:lnTo>
                    <a:pt x="40" y="25"/>
                  </a:lnTo>
                  <a:lnTo>
                    <a:pt x="42" y="25"/>
                  </a:lnTo>
                  <a:lnTo>
                    <a:pt x="42" y="27"/>
                  </a:lnTo>
                  <a:lnTo>
                    <a:pt x="42" y="27"/>
                  </a:lnTo>
                  <a:lnTo>
                    <a:pt x="42" y="27"/>
                  </a:lnTo>
                  <a:lnTo>
                    <a:pt x="42" y="27"/>
                  </a:lnTo>
                  <a:lnTo>
                    <a:pt x="44" y="27"/>
                  </a:lnTo>
                  <a:lnTo>
                    <a:pt x="44" y="27"/>
                  </a:lnTo>
                  <a:lnTo>
                    <a:pt x="46" y="31"/>
                  </a:lnTo>
                  <a:lnTo>
                    <a:pt x="48" y="33"/>
                  </a:lnTo>
                  <a:lnTo>
                    <a:pt x="48" y="35"/>
                  </a:lnTo>
                  <a:lnTo>
                    <a:pt x="48" y="35"/>
                  </a:lnTo>
                  <a:lnTo>
                    <a:pt x="48" y="35"/>
                  </a:lnTo>
                  <a:lnTo>
                    <a:pt x="48" y="35"/>
                  </a:lnTo>
                  <a:lnTo>
                    <a:pt x="46" y="37"/>
                  </a:lnTo>
                  <a:lnTo>
                    <a:pt x="46" y="37"/>
                  </a:lnTo>
                  <a:lnTo>
                    <a:pt x="44" y="35"/>
                  </a:lnTo>
                  <a:lnTo>
                    <a:pt x="44" y="35"/>
                  </a:lnTo>
                  <a:lnTo>
                    <a:pt x="44" y="37"/>
                  </a:lnTo>
                  <a:lnTo>
                    <a:pt x="42" y="37"/>
                  </a:lnTo>
                  <a:lnTo>
                    <a:pt x="42" y="37"/>
                  </a:lnTo>
                  <a:lnTo>
                    <a:pt x="42" y="39"/>
                  </a:lnTo>
                  <a:lnTo>
                    <a:pt x="39" y="39"/>
                  </a:lnTo>
                  <a:lnTo>
                    <a:pt x="39" y="39"/>
                  </a:lnTo>
                  <a:lnTo>
                    <a:pt x="39" y="39"/>
                  </a:lnTo>
                  <a:lnTo>
                    <a:pt x="39" y="39"/>
                  </a:lnTo>
                  <a:lnTo>
                    <a:pt x="37" y="39"/>
                  </a:lnTo>
                  <a:lnTo>
                    <a:pt x="37" y="39"/>
                  </a:lnTo>
                  <a:lnTo>
                    <a:pt x="35" y="39"/>
                  </a:lnTo>
                  <a:lnTo>
                    <a:pt x="35" y="39"/>
                  </a:lnTo>
                  <a:lnTo>
                    <a:pt x="35" y="39"/>
                  </a:lnTo>
                  <a:lnTo>
                    <a:pt x="35" y="37"/>
                  </a:lnTo>
                  <a:lnTo>
                    <a:pt x="35" y="37"/>
                  </a:lnTo>
                  <a:lnTo>
                    <a:pt x="35" y="35"/>
                  </a:lnTo>
                  <a:lnTo>
                    <a:pt x="35" y="33"/>
                  </a:lnTo>
                  <a:lnTo>
                    <a:pt x="33" y="33"/>
                  </a:lnTo>
                  <a:lnTo>
                    <a:pt x="33" y="33"/>
                  </a:lnTo>
                  <a:lnTo>
                    <a:pt x="33" y="31"/>
                  </a:lnTo>
                  <a:lnTo>
                    <a:pt x="33" y="31"/>
                  </a:lnTo>
                  <a:lnTo>
                    <a:pt x="33" y="29"/>
                  </a:lnTo>
                  <a:lnTo>
                    <a:pt x="33" y="29"/>
                  </a:lnTo>
                  <a:lnTo>
                    <a:pt x="31" y="29"/>
                  </a:lnTo>
                  <a:lnTo>
                    <a:pt x="31" y="29"/>
                  </a:lnTo>
                  <a:lnTo>
                    <a:pt x="31" y="29"/>
                  </a:lnTo>
                  <a:lnTo>
                    <a:pt x="31" y="29"/>
                  </a:lnTo>
                  <a:lnTo>
                    <a:pt x="31" y="29"/>
                  </a:lnTo>
                  <a:lnTo>
                    <a:pt x="31" y="31"/>
                  </a:lnTo>
                  <a:lnTo>
                    <a:pt x="31" y="33"/>
                  </a:lnTo>
                  <a:lnTo>
                    <a:pt x="29" y="33"/>
                  </a:lnTo>
                  <a:lnTo>
                    <a:pt x="29" y="33"/>
                  </a:lnTo>
                  <a:lnTo>
                    <a:pt x="29" y="33"/>
                  </a:lnTo>
                  <a:lnTo>
                    <a:pt x="27" y="31"/>
                  </a:lnTo>
                  <a:lnTo>
                    <a:pt x="27" y="31"/>
                  </a:lnTo>
                  <a:lnTo>
                    <a:pt x="25" y="31"/>
                  </a:lnTo>
                  <a:lnTo>
                    <a:pt x="23" y="31"/>
                  </a:lnTo>
                  <a:lnTo>
                    <a:pt x="23" y="29"/>
                  </a:lnTo>
                  <a:lnTo>
                    <a:pt x="23" y="29"/>
                  </a:lnTo>
                  <a:lnTo>
                    <a:pt x="23" y="27"/>
                  </a:lnTo>
                  <a:lnTo>
                    <a:pt x="23" y="27"/>
                  </a:lnTo>
                  <a:lnTo>
                    <a:pt x="23" y="27"/>
                  </a:lnTo>
                  <a:lnTo>
                    <a:pt x="23" y="27"/>
                  </a:lnTo>
                  <a:lnTo>
                    <a:pt x="23" y="27"/>
                  </a:lnTo>
                  <a:lnTo>
                    <a:pt x="21" y="27"/>
                  </a:lnTo>
                  <a:lnTo>
                    <a:pt x="21" y="25"/>
                  </a:lnTo>
                  <a:lnTo>
                    <a:pt x="23" y="25"/>
                  </a:lnTo>
                  <a:lnTo>
                    <a:pt x="21" y="25"/>
                  </a:lnTo>
                  <a:lnTo>
                    <a:pt x="21" y="23"/>
                  </a:lnTo>
                  <a:lnTo>
                    <a:pt x="17" y="23"/>
                  </a:lnTo>
                  <a:lnTo>
                    <a:pt x="15" y="23"/>
                  </a:lnTo>
                  <a:lnTo>
                    <a:pt x="15" y="23"/>
                  </a:lnTo>
                  <a:lnTo>
                    <a:pt x="13" y="23"/>
                  </a:lnTo>
                  <a:lnTo>
                    <a:pt x="13" y="23"/>
                  </a:lnTo>
                  <a:lnTo>
                    <a:pt x="13" y="21"/>
                  </a:lnTo>
                  <a:lnTo>
                    <a:pt x="13" y="21"/>
                  </a:lnTo>
                  <a:lnTo>
                    <a:pt x="11" y="21"/>
                  </a:lnTo>
                  <a:lnTo>
                    <a:pt x="11" y="21"/>
                  </a:lnTo>
                  <a:lnTo>
                    <a:pt x="11" y="21"/>
                  </a:lnTo>
                  <a:lnTo>
                    <a:pt x="9" y="21"/>
                  </a:lnTo>
                  <a:lnTo>
                    <a:pt x="9" y="21"/>
                  </a:lnTo>
                  <a:lnTo>
                    <a:pt x="9" y="21"/>
                  </a:lnTo>
                  <a:lnTo>
                    <a:pt x="7" y="21"/>
                  </a:lnTo>
                  <a:lnTo>
                    <a:pt x="7" y="21"/>
                  </a:lnTo>
                  <a:lnTo>
                    <a:pt x="7" y="21"/>
                  </a:lnTo>
                  <a:lnTo>
                    <a:pt x="6" y="21"/>
                  </a:lnTo>
                  <a:lnTo>
                    <a:pt x="6" y="21"/>
                  </a:lnTo>
                  <a:lnTo>
                    <a:pt x="4" y="21"/>
                  </a:lnTo>
                  <a:lnTo>
                    <a:pt x="4" y="21"/>
                  </a:lnTo>
                  <a:lnTo>
                    <a:pt x="4" y="21"/>
                  </a:lnTo>
                  <a:lnTo>
                    <a:pt x="4" y="23"/>
                  </a:lnTo>
                  <a:lnTo>
                    <a:pt x="4" y="23"/>
                  </a:lnTo>
                  <a:lnTo>
                    <a:pt x="4" y="25"/>
                  </a:lnTo>
                  <a:lnTo>
                    <a:pt x="4" y="25"/>
                  </a:lnTo>
                  <a:lnTo>
                    <a:pt x="4" y="25"/>
                  </a:lnTo>
                  <a:lnTo>
                    <a:pt x="2" y="25"/>
                  </a:lnTo>
                  <a:lnTo>
                    <a:pt x="2" y="25"/>
                  </a:lnTo>
                  <a:lnTo>
                    <a:pt x="4" y="25"/>
                  </a:lnTo>
                  <a:lnTo>
                    <a:pt x="4" y="25"/>
                  </a:lnTo>
                  <a:lnTo>
                    <a:pt x="2" y="23"/>
                  </a:lnTo>
                  <a:lnTo>
                    <a:pt x="2" y="21"/>
                  </a:lnTo>
                  <a:lnTo>
                    <a:pt x="2" y="21"/>
                  </a:lnTo>
                  <a:lnTo>
                    <a:pt x="2" y="21"/>
                  </a:lnTo>
                  <a:lnTo>
                    <a:pt x="0" y="21"/>
                  </a:lnTo>
                  <a:lnTo>
                    <a:pt x="0" y="21"/>
                  </a:lnTo>
                  <a:lnTo>
                    <a:pt x="2" y="19"/>
                  </a:lnTo>
                  <a:lnTo>
                    <a:pt x="2" y="19"/>
                  </a:lnTo>
                  <a:lnTo>
                    <a:pt x="4" y="19"/>
                  </a:lnTo>
                  <a:lnTo>
                    <a:pt x="4" y="19"/>
                  </a:lnTo>
                  <a:lnTo>
                    <a:pt x="4" y="17"/>
                  </a:lnTo>
                  <a:lnTo>
                    <a:pt x="4" y="15"/>
                  </a:lnTo>
                  <a:lnTo>
                    <a:pt x="4" y="15"/>
                  </a:lnTo>
                  <a:lnTo>
                    <a:pt x="2" y="15"/>
                  </a:lnTo>
                  <a:lnTo>
                    <a:pt x="2" y="14"/>
                  </a:lnTo>
                  <a:lnTo>
                    <a:pt x="2" y="14"/>
                  </a:lnTo>
                  <a:lnTo>
                    <a:pt x="4" y="14"/>
                  </a:lnTo>
                  <a:lnTo>
                    <a:pt x="4" y="14"/>
                  </a:lnTo>
                  <a:lnTo>
                    <a:pt x="4" y="12"/>
                  </a:lnTo>
                  <a:lnTo>
                    <a:pt x="6" y="12"/>
                  </a:lnTo>
                  <a:lnTo>
                    <a:pt x="6" y="12"/>
                  </a:lnTo>
                  <a:lnTo>
                    <a:pt x="6" y="12"/>
                  </a:lnTo>
                  <a:lnTo>
                    <a:pt x="6" y="10"/>
                  </a:lnTo>
                  <a:lnTo>
                    <a:pt x="4" y="10"/>
                  </a:lnTo>
                  <a:lnTo>
                    <a:pt x="2" y="10"/>
                  </a:lnTo>
                  <a:lnTo>
                    <a:pt x="2" y="8"/>
                  </a:lnTo>
                  <a:lnTo>
                    <a:pt x="2" y="2"/>
                  </a:lnTo>
                  <a:lnTo>
                    <a:pt x="4" y="0"/>
                  </a:lnTo>
                  <a:lnTo>
                    <a:pt x="4" y="0"/>
                  </a:lnTo>
                  <a:lnTo>
                    <a:pt x="4" y="0"/>
                  </a:lnTo>
                  <a:lnTo>
                    <a:pt x="6" y="0"/>
                  </a:lnTo>
                  <a:lnTo>
                    <a:pt x="6" y="2"/>
                  </a:lnTo>
                  <a:lnTo>
                    <a:pt x="6" y="2"/>
                  </a:lnTo>
                  <a:lnTo>
                    <a:pt x="7" y="2"/>
                  </a:lnTo>
                  <a:lnTo>
                    <a:pt x="7" y="2"/>
                  </a:lnTo>
                  <a:lnTo>
                    <a:pt x="7" y="2"/>
                  </a:lnTo>
                  <a:lnTo>
                    <a:pt x="7" y="2"/>
                  </a:lnTo>
                  <a:lnTo>
                    <a:pt x="7" y="2"/>
                  </a:lnTo>
                  <a:lnTo>
                    <a:pt x="7" y="2"/>
                  </a:lnTo>
                  <a:lnTo>
                    <a:pt x="11" y="4"/>
                  </a:lnTo>
                  <a:lnTo>
                    <a:pt x="11" y="6"/>
                  </a:lnTo>
                  <a:lnTo>
                    <a:pt x="11" y="6"/>
                  </a:lnTo>
                  <a:lnTo>
                    <a:pt x="11" y="8"/>
                  </a:lnTo>
                  <a:lnTo>
                    <a:pt x="13" y="8"/>
                  </a:lnTo>
                  <a:lnTo>
                    <a:pt x="13" y="10"/>
                  </a:lnTo>
                  <a:lnTo>
                    <a:pt x="15" y="12"/>
                  </a:lnTo>
                  <a:lnTo>
                    <a:pt x="15" y="12"/>
                  </a:lnTo>
                  <a:lnTo>
                    <a:pt x="17" y="12"/>
                  </a:lnTo>
                  <a:lnTo>
                    <a:pt x="19" y="12"/>
                  </a:lnTo>
                  <a:lnTo>
                    <a:pt x="21" y="10"/>
                  </a:lnTo>
                  <a:lnTo>
                    <a:pt x="19" y="10"/>
                  </a:lnTo>
                  <a:lnTo>
                    <a:pt x="19" y="8"/>
                  </a:lnTo>
                  <a:lnTo>
                    <a:pt x="19" y="8"/>
                  </a:lnTo>
                  <a:lnTo>
                    <a:pt x="19" y="8"/>
                  </a:lnTo>
                  <a:lnTo>
                    <a:pt x="19" y="8"/>
                  </a:lnTo>
                  <a:lnTo>
                    <a:pt x="21" y="10"/>
                  </a:lnTo>
                  <a:lnTo>
                    <a:pt x="21" y="10"/>
                  </a:lnTo>
                  <a:lnTo>
                    <a:pt x="23" y="12"/>
                  </a:lnTo>
                  <a:lnTo>
                    <a:pt x="23" y="12"/>
                  </a:lnTo>
                  <a:lnTo>
                    <a:pt x="23" y="12"/>
                  </a:lnTo>
                  <a:lnTo>
                    <a:pt x="23" y="14"/>
                  </a:lnTo>
                  <a:lnTo>
                    <a:pt x="25" y="14"/>
                  </a:lnTo>
                  <a:lnTo>
                    <a:pt x="29" y="14"/>
                  </a:lnTo>
                  <a:lnTo>
                    <a:pt x="29" y="14"/>
                  </a:lnTo>
                  <a:lnTo>
                    <a:pt x="29" y="14"/>
                  </a:lnTo>
                  <a:lnTo>
                    <a:pt x="31" y="14"/>
                  </a:lnTo>
                  <a:lnTo>
                    <a:pt x="31" y="14"/>
                  </a:lnTo>
                  <a:lnTo>
                    <a:pt x="33" y="14"/>
                  </a:lnTo>
                  <a:lnTo>
                    <a:pt x="35" y="14"/>
                  </a:lnTo>
                  <a:lnTo>
                    <a:pt x="35" y="12"/>
                  </a:lnTo>
                  <a:lnTo>
                    <a:pt x="35" y="12"/>
                  </a:lnTo>
                  <a:lnTo>
                    <a:pt x="35" y="12"/>
                  </a:lnTo>
                  <a:lnTo>
                    <a:pt x="35" y="12"/>
                  </a:lnTo>
                  <a:lnTo>
                    <a:pt x="37" y="12"/>
                  </a:lnTo>
                  <a:lnTo>
                    <a:pt x="37" y="12"/>
                  </a:lnTo>
                  <a:lnTo>
                    <a:pt x="37" y="12"/>
                  </a:lnTo>
                  <a:lnTo>
                    <a:pt x="39" y="10"/>
                  </a:lnTo>
                  <a:lnTo>
                    <a:pt x="39" y="10"/>
                  </a:lnTo>
                  <a:lnTo>
                    <a:pt x="40" y="10"/>
                  </a:lnTo>
                  <a:lnTo>
                    <a:pt x="42" y="8"/>
                  </a:lnTo>
                  <a:lnTo>
                    <a:pt x="44" y="8"/>
                  </a:lnTo>
                  <a:lnTo>
                    <a:pt x="44" y="8"/>
                  </a:lnTo>
                  <a:lnTo>
                    <a:pt x="46" y="8"/>
                  </a:lnTo>
                  <a:lnTo>
                    <a:pt x="46" y="8"/>
                  </a:lnTo>
                  <a:lnTo>
                    <a:pt x="48" y="6"/>
                  </a:lnTo>
                  <a:lnTo>
                    <a:pt x="48" y="6"/>
                  </a:lnTo>
                  <a:lnTo>
                    <a:pt x="48" y="6"/>
                  </a:lnTo>
                  <a:lnTo>
                    <a:pt x="48" y="6"/>
                  </a:lnTo>
                  <a:lnTo>
                    <a:pt x="50" y="4"/>
                  </a:lnTo>
                  <a:lnTo>
                    <a:pt x="50" y="4"/>
                  </a:lnTo>
                  <a:lnTo>
                    <a:pt x="52" y="4"/>
                  </a:lnTo>
                  <a:lnTo>
                    <a:pt x="54" y="4"/>
                  </a:lnTo>
                  <a:lnTo>
                    <a:pt x="54" y="2"/>
                  </a:lnTo>
                  <a:lnTo>
                    <a:pt x="54" y="2"/>
                  </a:lnTo>
                  <a:lnTo>
                    <a:pt x="54" y="0"/>
                  </a:lnTo>
                  <a:lnTo>
                    <a:pt x="56" y="0"/>
                  </a:lnTo>
                  <a:lnTo>
                    <a:pt x="56" y="0"/>
                  </a:lnTo>
                  <a:lnTo>
                    <a:pt x="58" y="2"/>
                  </a:lnTo>
                  <a:close/>
                  <a:moveTo>
                    <a:pt x="23" y="37"/>
                  </a:moveTo>
                  <a:lnTo>
                    <a:pt x="23" y="37"/>
                  </a:lnTo>
                  <a:lnTo>
                    <a:pt x="23" y="37"/>
                  </a:lnTo>
                  <a:lnTo>
                    <a:pt x="23" y="37"/>
                  </a:lnTo>
                  <a:lnTo>
                    <a:pt x="23" y="37"/>
                  </a:lnTo>
                  <a:lnTo>
                    <a:pt x="23" y="37"/>
                  </a:lnTo>
                  <a:lnTo>
                    <a:pt x="23" y="37"/>
                  </a:lnTo>
                  <a:lnTo>
                    <a:pt x="23" y="37"/>
                  </a:lnTo>
                  <a:lnTo>
                    <a:pt x="21" y="37"/>
                  </a:lnTo>
                  <a:lnTo>
                    <a:pt x="21" y="37"/>
                  </a:lnTo>
                  <a:lnTo>
                    <a:pt x="19" y="35"/>
                  </a:lnTo>
                  <a:lnTo>
                    <a:pt x="19" y="35"/>
                  </a:lnTo>
                  <a:lnTo>
                    <a:pt x="19" y="35"/>
                  </a:lnTo>
                  <a:lnTo>
                    <a:pt x="19" y="35"/>
                  </a:lnTo>
                  <a:lnTo>
                    <a:pt x="19" y="35"/>
                  </a:lnTo>
                  <a:lnTo>
                    <a:pt x="21" y="33"/>
                  </a:lnTo>
                  <a:lnTo>
                    <a:pt x="21" y="33"/>
                  </a:lnTo>
                  <a:lnTo>
                    <a:pt x="21" y="33"/>
                  </a:lnTo>
                  <a:lnTo>
                    <a:pt x="21" y="33"/>
                  </a:lnTo>
                  <a:lnTo>
                    <a:pt x="21" y="35"/>
                  </a:lnTo>
                  <a:lnTo>
                    <a:pt x="21" y="35"/>
                  </a:lnTo>
                  <a:lnTo>
                    <a:pt x="21" y="35"/>
                  </a:lnTo>
                  <a:lnTo>
                    <a:pt x="21" y="35"/>
                  </a:lnTo>
                  <a:lnTo>
                    <a:pt x="23" y="37"/>
                  </a:lnTo>
                  <a:close/>
                  <a:moveTo>
                    <a:pt x="68" y="21"/>
                  </a:moveTo>
                  <a:lnTo>
                    <a:pt x="66" y="21"/>
                  </a:lnTo>
                  <a:lnTo>
                    <a:pt x="66" y="21"/>
                  </a:lnTo>
                  <a:lnTo>
                    <a:pt x="66" y="19"/>
                  </a:lnTo>
                  <a:lnTo>
                    <a:pt x="66" y="19"/>
                  </a:lnTo>
                  <a:lnTo>
                    <a:pt x="68" y="19"/>
                  </a:lnTo>
                  <a:lnTo>
                    <a:pt x="68" y="19"/>
                  </a:lnTo>
                  <a:lnTo>
                    <a:pt x="68" y="19"/>
                  </a:lnTo>
                  <a:lnTo>
                    <a:pt x="68" y="19"/>
                  </a:lnTo>
                  <a:lnTo>
                    <a:pt x="68" y="19"/>
                  </a:lnTo>
                  <a:lnTo>
                    <a:pt x="68" y="21"/>
                  </a:lnTo>
                  <a:lnTo>
                    <a:pt x="68" y="21"/>
                  </a:lnTo>
                  <a:lnTo>
                    <a:pt x="68" y="21"/>
                  </a:lnTo>
                  <a:close/>
                  <a:moveTo>
                    <a:pt x="13" y="6"/>
                  </a:moveTo>
                  <a:lnTo>
                    <a:pt x="13" y="6"/>
                  </a:lnTo>
                  <a:lnTo>
                    <a:pt x="13" y="4"/>
                  </a:lnTo>
                  <a:lnTo>
                    <a:pt x="11" y="4"/>
                  </a:lnTo>
                  <a:lnTo>
                    <a:pt x="13" y="4"/>
                  </a:lnTo>
                  <a:lnTo>
                    <a:pt x="13" y="4"/>
                  </a:lnTo>
                  <a:lnTo>
                    <a:pt x="13" y="4"/>
                  </a:lnTo>
                  <a:lnTo>
                    <a:pt x="13"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0" name="Palau"/>
            <p:cNvSpPr>
              <a:spLocks noEditPoints="1"/>
            </p:cNvSpPr>
            <p:nvPr/>
          </p:nvSpPr>
          <p:spPr bwMode="auto">
            <a:xfrm>
              <a:off x="9894611" y="4003046"/>
              <a:ext cx="7923" cy="11884"/>
            </a:xfrm>
            <a:custGeom>
              <a:avLst/>
              <a:gdLst>
                <a:gd name="T0" fmla="*/ 2 w 4"/>
                <a:gd name="T1" fmla="*/ 6 h 6"/>
                <a:gd name="T2" fmla="*/ 2 w 4"/>
                <a:gd name="T3" fmla="*/ 6 h 6"/>
                <a:gd name="T4" fmla="*/ 2 w 4"/>
                <a:gd name="T5" fmla="*/ 6 h 6"/>
                <a:gd name="T6" fmla="*/ 0 w 4"/>
                <a:gd name="T7" fmla="*/ 4 h 6"/>
                <a:gd name="T8" fmla="*/ 2 w 4"/>
                <a:gd name="T9" fmla="*/ 2 h 6"/>
                <a:gd name="T10" fmla="*/ 2 w 4"/>
                <a:gd name="T11" fmla="*/ 2 h 6"/>
                <a:gd name="T12" fmla="*/ 2 w 4"/>
                <a:gd name="T13" fmla="*/ 2 h 6"/>
                <a:gd name="T14" fmla="*/ 2 w 4"/>
                <a:gd name="T15" fmla="*/ 2 h 6"/>
                <a:gd name="T16" fmla="*/ 2 w 4"/>
                <a:gd name="T17" fmla="*/ 2 h 6"/>
                <a:gd name="T18" fmla="*/ 2 w 4"/>
                <a:gd name="T19" fmla="*/ 2 h 6"/>
                <a:gd name="T20" fmla="*/ 4 w 4"/>
                <a:gd name="T21" fmla="*/ 2 h 6"/>
                <a:gd name="T22" fmla="*/ 4 w 4"/>
                <a:gd name="T23" fmla="*/ 2 h 6"/>
                <a:gd name="T24" fmla="*/ 4 w 4"/>
                <a:gd name="T25" fmla="*/ 2 h 6"/>
                <a:gd name="T26" fmla="*/ 4 w 4"/>
                <a:gd name="T27" fmla="*/ 0 h 6"/>
                <a:gd name="T28" fmla="*/ 4 w 4"/>
                <a:gd name="T29" fmla="*/ 0 h 6"/>
                <a:gd name="T30" fmla="*/ 2 w 4"/>
                <a:gd name="T31" fmla="*/ 0 h 6"/>
                <a:gd name="T32" fmla="*/ 2 w 4"/>
                <a:gd name="T33" fmla="*/ 0 h 6"/>
                <a:gd name="T34" fmla="*/ 2 w 4"/>
                <a:gd name="T35" fmla="*/ 0 h 6"/>
                <a:gd name="T36" fmla="*/ 4 w 4"/>
                <a:gd name="T37" fmla="*/ 0 h 6"/>
                <a:gd name="T38" fmla="*/ 4 w 4"/>
                <a:gd name="T39" fmla="*/ 0 h 6"/>
                <a:gd name="T40" fmla="*/ 4 w 4"/>
                <a:gd name="T41" fmla="*/ 0 h 6"/>
                <a:gd name="T42" fmla="*/ 4 w 4"/>
                <a:gd name="T43" fmla="*/ 0 h 6"/>
                <a:gd name="T44" fmla="*/ 4 w 4"/>
                <a:gd name="T45" fmla="*/ 2 h 6"/>
                <a:gd name="T46" fmla="*/ 4 w 4"/>
                <a:gd name="T47" fmla="*/ 2 h 6"/>
                <a:gd name="T48" fmla="*/ 4 w 4"/>
                <a:gd name="T49" fmla="*/ 2 h 6"/>
                <a:gd name="T50" fmla="*/ 4 w 4"/>
                <a:gd name="T51" fmla="*/ 2 h 6"/>
                <a:gd name="T52" fmla="*/ 4 w 4"/>
                <a:gd name="T53" fmla="*/ 4 h 6"/>
                <a:gd name="T54" fmla="*/ 2 w 4"/>
                <a:gd name="T55" fmla="*/ 6 h 6"/>
                <a:gd name="T56" fmla="*/ 2 w 4"/>
                <a:gd name="T57" fmla="*/ 6 h 6"/>
                <a:gd name="T58" fmla="*/ 2 w 4"/>
                <a:gd name="T59" fmla="*/ 6 h 6"/>
                <a:gd name="T60" fmla="*/ 0 w 4"/>
                <a:gd name="T61" fmla="*/ 6 h 6"/>
                <a:gd name="T62" fmla="*/ 0 w 4"/>
                <a:gd name="T63" fmla="*/ 6 h 6"/>
                <a:gd name="T64" fmla="*/ 2 w 4"/>
                <a:gd name="T6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6">
                  <a:moveTo>
                    <a:pt x="2" y="6"/>
                  </a:moveTo>
                  <a:lnTo>
                    <a:pt x="2" y="6"/>
                  </a:lnTo>
                  <a:lnTo>
                    <a:pt x="2" y="6"/>
                  </a:lnTo>
                  <a:lnTo>
                    <a:pt x="0" y="4"/>
                  </a:lnTo>
                  <a:lnTo>
                    <a:pt x="2" y="2"/>
                  </a:lnTo>
                  <a:lnTo>
                    <a:pt x="2" y="2"/>
                  </a:lnTo>
                  <a:lnTo>
                    <a:pt x="2" y="2"/>
                  </a:lnTo>
                  <a:lnTo>
                    <a:pt x="2" y="2"/>
                  </a:lnTo>
                  <a:lnTo>
                    <a:pt x="2" y="2"/>
                  </a:lnTo>
                  <a:lnTo>
                    <a:pt x="2" y="2"/>
                  </a:lnTo>
                  <a:lnTo>
                    <a:pt x="4" y="2"/>
                  </a:lnTo>
                  <a:lnTo>
                    <a:pt x="4" y="2"/>
                  </a:lnTo>
                  <a:lnTo>
                    <a:pt x="4" y="2"/>
                  </a:lnTo>
                  <a:lnTo>
                    <a:pt x="4" y="0"/>
                  </a:lnTo>
                  <a:lnTo>
                    <a:pt x="4" y="0"/>
                  </a:lnTo>
                  <a:lnTo>
                    <a:pt x="2" y="0"/>
                  </a:lnTo>
                  <a:lnTo>
                    <a:pt x="2" y="0"/>
                  </a:lnTo>
                  <a:lnTo>
                    <a:pt x="2" y="0"/>
                  </a:lnTo>
                  <a:lnTo>
                    <a:pt x="4" y="0"/>
                  </a:lnTo>
                  <a:lnTo>
                    <a:pt x="4" y="0"/>
                  </a:lnTo>
                  <a:lnTo>
                    <a:pt x="4" y="0"/>
                  </a:lnTo>
                  <a:lnTo>
                    <a:pt x="4" y="0"/>
                  </a:lnTo>
                  <a:lnTo>
                    <a:pt x="4" y="2"/>
                  </a:lnTo>
                  <a:lnTo>
                    <a:pt x="4" y="2"/>
                  </a:lnTo>
                  <a:lnTo>
                    <a:pt x="4" y="2"/>
                  </a:lnTo>
                  <a:lnTo>
                    <a:pt x="4" y="2"/>
                  </a:lnTo>
                  <a:lnTo>
                    <a:pt x="4" y="4"/>
                  </a:lnTo>
                  <a:lnTo>
                    <a:pt x="2" y="6"/>
                  </a:lnTo>
                  <a:close/>
                  <a:moveTo>
                    <a:pt x="2" y="6"/>
                  </a:moveTo>
                  <a:lnTo>
                    <a:pt x="2" y="6"/>
                  </a:lnTo>
                  <a:lnTo>
                    <a:pt x="0" y="6"/>
                  </a:lnTo>
                  <a:lnTo>
                    <a:pt x="0" y="6"/>
                  </a:lnTo>
                  <a:lnTo>
                    <a:pt x="2"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5" name="Pakistan"/>
            <p:cNvSpPr>
              <a:spLocks/>
            </p:cNvSpPr>
            <p:nvPr/>
          </p:nvSpPr>
          <p:spPr bwMode="auto">
            <a:xfrm>
              <a:off x="7551372" y="3018606"/>
              <a:ext cx="461518" cy="461518"/>
            </a:xfrm>
            <a:custGeom>
              <a:avLst/>
              <a:gdLst>
                <a:gd name="T0" fmla="*/ 196 w 233"/>
                <a:gd name="T1" fmla="*/ 8 h 233"/>
                <a:gd name="T2" fmla="*/ 190 w 233"/>
                <a:gd name="T3" fmla="*/ 19 h 233"/>
                <a:gd name="T4" fmla="*/ 208 w 233"/>
                <a:gd name="T5" fmla="*/ 25 h 233"/>
                <a:gd name="T6" fmla="*/ 212 w 233"/>
                <a:gd name="T7" fmla="*/ 35 h 233"/>
                <a:gd name="T8" fmla="*/ 202 w 233"/>
                <a:gd name="T9" fmla="*/ 46 h 233"/>
                <a:gd name="T10" fmla="*/ 204 w 233"/>
                <a:gd name="T11" fmla="*/ 64 h 233"/>
                <a:gd name="T12" fmla="*/ 218 w 233"/>
                <a:gd name="T13" fmla="*/ 75 h 233"/>
                <a:gd name="T14" fmla="*/ 231 w 233"/>
                <a:gd name="T15" fmla="*/ 81 h 233"/>
                <a:gd name="T16" fmla="*/ 223 w 233"/>
                <a:gd name="T17" fmla="*/ 89 h 233"/>
                <a:gd name="T18" fmla="*/ 222 w 233"/>
                <a:gd name="T19" fmla="*/ 105 h 233"/>
                <a:gd name="T20" fmla="*/ 212 w 233"/>
                <a:gd name="T21" fmla="*/ 114 h 233"/>
                <a:gd name="T22" fmla="*/ 202 w 233"/>
                <a:gd name="T23" fmla="*/ 126 h 233"/>
                <a:gd name="T24" fmla="*/ 185 w 233"/>
                <a:gd name="T25" fmla="*/ 145 h 233"/>
                <a:gd name="T26" fmla="*/ 177 w 233"/>
                <a:gd name="T27" fmla="*/ 159 h 233"/>
                <a:gd name="T28" fmla="*/ 163 w 233"/>
                <a:gd name="T29" fmla="*/ 165 h 233"/>
                <a:gd name="T30" fmla="*/ 152 w 233"/>
                <a:gd name="T31" fmla="*/ 161 h 233"/>
                <a:gd name="T32" fmla="*/ 140 w 233"/>
                <a:gd name="T33" fmla="*/ 173 h 233"/>
                <a:gd name="T34" fmla="*/ 148 w 233"/>
                <a:gd name="T35" fmla="*/ 184 h 233"/>
                <a:gd name="T36" fmla="*/ 152 w 233"/>
                <a:gd name="T37" fmla="*/ 200 h 233"/>
                <a:gd name="T38" fmla="*/ 161 w 233"/>
                <a:gd name="T39" fmla="*/ 208 h 233"/>
                <a:gd name="T40" fmla="*/ 165 w 233"/>
                <a:gd name="T41" fmla="*/ 221 h 233"/>
                <a:gd name="T42" fmla="*/ 156 w 233"/>
                <a:gd name="T43" fmla="*/ 221 h 233"/>
                <a:gd name="T44" fmla="*/ 138 w 233"/>
                <a:gd name="T45" fmla="*/ 223 h 233"/>
                <a:gd name="T46" fmla="*/ 121 w 233"/>
                <a:gd name="T47" fmla="*/ 229 h 233"/>
                <a:gd name="T48" fmla="*/ 115 w 233"/>
                <a:gd name="T49" fmla="*/ 229 h 233"/>
                <a:gd name="T50" fmla="*/ 107 w 233"/>
                <a:gd name="T51" fmla="*/ 231 h 233"/>
                <a:gd name="T52" fmla="*/ 103 w 233"/>
                <a:gd name="T53" fmla="*/ 215 h 233"/>
                <a:gd name="T54" fmla="*/ 95 w 233"/>
                <a:gd name="T55" fmla="*/ 208 h 233"/>
                <a:gd name="T56" fmla="*/ 86 w 233"/>
                <a:gd name="T57" fmla="*/ 202 h 233"/>
                <a:gd name="T58" fmla="*/ 76 w 233"/>
                <a:gd name="T59" fmla="*/ 206 h 233"/>
                <a:gd name="T60" fmla="*/ 62 w 233"/>
                <a:gd name="T61" fmla="*/ 208 h 233"/>
                <a:gd name="T62" fmla="*/ 49 w 233"/>
                <a:gd name="T63" fmla="*/ 206 h 233"/>
                <a:gd name="T64" fmla="*/ 37 w 233"/>
                <a:gd name="T65" fmla="*/ 208 h 233"/>
                <a:gd name="T66" fmla="*/ 21 w 233"/>
                <a:gd name="T67" fmla="*/ 208 h 233"/>
                <a:gd name="T68" fmla="*/ 12 w 233"/>
                <a:gd name="T69" fmla="*/ 208 h 233"/>
                <a:gd name="T70" fmla="*/ 16 w 233"/>
                <a:gd name="T71" fmla="*/ 190 h 233"/>
                <a:gd name="T72" fmla="*/ 31 w 233"/>
                <a:gd name="T73" fmla="*/ 182 h 233"/>
                <a:gd name="T74" fmla="*/ 33 w 233"/>
                <a:gd name="T75" fmla="*/ 173 h 233"/>
                <a:gd name="T76" fmla="*/ 29 w 233"/>
                <a:gd name="T77" fmla="*/ 155 h 233"/>
                <a:gd name="T78" fmla="*/ 12 w 233"/>
                <a:gd name="T79" fmla="*/ 145 h 233"/>
                <a:gd name="T80" fmla="*/ 0 w 233"/>
                <a:gd name="T81" fmla="*/ 126 h 233"/>
                <a:gd name="T82" fmla="*/ 27 w 233"/>
                <a:gd name="T83" fmla="*/ 134 h 233"/>
                <a:gd name="T84" fmla="*/ 54 w 233"/>
                <a:gd name="T85" fmla="*/ 132 h 233"/>
                <a:gd name="T86" fmla="*/ 78 w 233"/>
                <a:gd name="T87" fmla="*/ 130 h 233"/>
                <a:gd name="T88" fmla="*/ 89 w 233"/>
                <a:gd name="T89" fmla="*/ 116 h 233"/>
                <a:gd name="T90" fmla="*/ 99 w 233"/>
                <a:gd name="T91" fmla="*/ 101 h 233"/>
                <a:gd name="T92" fmla="*/ 111 w 233"/>
                <a:gd name="T93" fmla="*/ 97 h 233"/>
                <a:gd name="T94" fmla="*/ 124 w 233"/>
                <a:gd name="T95" fmla="*/ 93 h 233"/>
                <a:gd name="T96" fmla="*/ 132 w 233"/>
                <a:gd name="T97" fmla="*/ 93 h 233"/>
                <a:gd name="T98" fmla="*/ 134 w 233"/>
                <a:gd name="T99" fmla="*/ 81 h 233"/>
                <a:gd name="T100" fmla="*/ 138 w 233"/>
                <a:gd name="T101" fmla="*/ 72 h 233"/>
                <a:gd name="T102" fmla="*/ 150 w 233"/>
                <a:gd name="T103" fmla="*/ 62 h 233"/>
                <a:gd name="T104" fmla="*/ 150 w 233"/>
                <a:gd name="T105" fmla="*/ 54 h 233"/>
                <a:gd name="T106" fmla="*/ 163 w 233"/>
                <a:gd name="T107" fmla="*/ 42 h 233"/>
                <a:gd name="T108" fmla="*/ 173 w 233"/>
                <a:gd name="T109" fmla="*/ 31 h 233"/>
                <a:gd name="T110" fmla="*/ 171 w 233"/>
                <a:gd name="T111" fmla="*/ 11 h 233"/>
                <a:gd name="T112" fmla="*/ 189 w 233"/>
                <a:gd name="T113"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 h="233">
                  <a:moveTo>
                    <a:pt x="208" y="0"/>
                  </a:moveTo>
                  <a:lnTo>
                    <a:pt x="208" y="2"/>
                  </a:lnTo>
                  <a:lnTo>
                    <a:pt x="210" y="4"/>
                  </a:lnTo>
                  <a:lnTo>
                    <a:pt x="202" y="4"/>
                  </a:lnTo>
                  <a:lnTo>
                    <a:pt x="200" y="4"/>
                  </a:lnTo>
                  <a:lnTo>
                    <a:pt x="198" y="4"/>
                  </a:lnTo>
                  <a:lnTo>
                    <a:pt x="196" y="4"/>
                  </a:lnTo>
                  <a:lnTo>
                    <a:pt x="196" y="6"/>
                  </a:lnTo>
                  <a:lnTo>
                    <a:pt x="196" y="8"/>
                  </a:lnTo>
                  <a:lnTo>
                    <a:pt x="194" y="8"/>
                  </a:lnTo>
                  <a:lnTo>
                    <a:pt x="192" y="9"/>
                  </a:lnTo>
                  <a:lnTo>
                    <a:pt x="190" y="11"/>
                  </a:lnTo>
                  <a:lnTo>
                    <a:pt x="189" y="13"/>
                  </a:lnTo>
                  <a:lnTo>
                    <a:pt x="189" y="15"/>
                  </a:lnTo>
                  <a:lnTo>
                    <a:pt x="189" y="17"/>
                  </a:lnTo>
                  <a:lnTo>
                    <a:pt x="187" y="19"/>
                  </a:lnTo>
                  <a:lnTo>
                    <a:pt x="189" y="19"/>
                  </a:lnTo>
                  <a:lnTo>
                    <a:pt x="190" y="19"/>
                  </a:lnTo>
                  <a:lnTo>
                    <a:pt x="192" y="19"/>
                  </a:lnTo>
                  <a:lnTo>
                    <a:pt x="194" y="19"/>
                  </a:lnTo>
                  <a:lnTo>
                    <a:pt x="196" y="19"/>
                  </a:lnTo>
                  <a:lnTo>
                    <a:pt x="196" y="21"/>
                  </a:lnTo>
                  <a:lnTo>
                    <a:pt x="198" y="23"/>
                  </a:lnTo>
                  <a:lnTo>
                    <a:pt x="200" y="23"/>
                  </a:lnTo>
                  <a:lnTo>
                    <a:pt x="202" y="25"/>
                  </a:lnTo>
                  <a:lnTo>
                    <a:pt x="204" y="25"/>
                  </a:lnTo>
                  <a:lnTo>
                    <a:pt x="208" y="25"/>
                  </a:lnTo>
                  <a:lnTo>
                    <a:pt x="206" y="27"/>
                  </a:lnTo>
                  <a:lnTo>
                    <a:pt x="206" y="29"/>
                  </a:lnTo>
                  <a:lnTo>
                    <a:pt x="208" y="31"/>
                  </a:lnTo>
                  <a:lnTo>
                    <a:pt x="210" y="31"/>
                  </a:lnTo>
                  <a:lnTo>
                    <a:pt x="212" y="33"/>
                  </a:lnTo>
                  <a:lnTo>
                    <a:pt x="214" y="33"/>
                  </a:lnTo>
                  <a:lnTo>
                    <a:pt x="212" y="33"/>
                  </a:lnTo>
                  <a:lnTo>
                    <a:pt x="214" y="35"/>
                  </a:lnTo>
                  <a:lnTo>
                    <a:pt x="212" y="35"/>
                  </a:lnTo>
                  <a:lnTo>
                    <a:pt x="212" y="37"/>
                  </a:lnTo>
                  <a:lnTo>
                    <a:pt x="210" y="39"/>
                  </a:lnTo>
                  <a:lnTo>
                    <a:pt x="208" y="39"/>
                  </a:lnTo>
                  <a:lnTo>
                    <a:pt x="206" y="41"/>
                  </a:lnTo>
                  <a:lnTo>
                    <a:pt x="206" y="42"/>
                  </a:lnTo>
                  <a:lnTo>
                    <a:pt x="204" y="42"/>
                  </a:lnTo>
                  <a:lnTo>
                    <a:pt x="202" y="42"/>
                  </a:lnTo>
                  <a:lnTo>
                    <a:pt x="202" y="44"/>
                  </a:lnTo>
                  <a:lnTo>
                    <a:pt x="202" y="46"/>
                  </a:lnTo>
                  <a:lnTo>
                    <a:pt x="202" y="48"/>
                  </a:lnTo>
                  <a:lnTo>
                    <a:pt x="204" y="52"/>
                  </a:lnTo>
                  <a:lnTo>
                    <a:pt x="204" y="54"/>
                  </a:lnTo>
                  <a:lnTo>
                    <a:pt x="204" y="56"/>
                  </a:lnTo>
                  <a:lnTo>
                    <a:pt x="204" y="58"/>
                  </a:lnTo>
                  <a:lnTo>
                    <a:pt x="204" y="60"/>
                  </a:lnTo>
                  <a:lnTo>
                    <a:pt x="206" y="60"/>
                  </a:lnTo>
                  <a:lnTo>
                    <a:pt x="206" y="62"/>
                  </a:lnTo>
                  <a:lnTo>
                    <a:pt x="204" y="64"/>
                  </a:lnTo>
                  <a:lnTo>
                    <a:pt x="206" y="66"/>
                  </a:lnTo>
                  <a:lnTo>
                    <a:pt x="206" y="68"/>
                  </a:lnTo>
                  <a:lnTo>
                    <a:pt x="206" y="70"/>
                  </a:lnTo>
                  <a:lnTo>
                    <a:pt x="208" y="70"/>
                  </a:lnTo>
                  <a:lnTo>
                    <a:pt x="208" y="72"/>
                  </a:lnTo>
                  <a:lnTo>
                    <a:pt x="210" y="70"/>
                  </a:lnTo>
                  <a:lnTo>
                    <a:pt x="212" y="72"/>
                  </a:lnTo>
                  <a:lnTo>
                    <a:pt x="218" y="74"/>
                  </a:lnTo>
                  <a:lnTo>
                    <a:pt x="218" y="75"/>
                  </a:lnTo>
                  <a:lnTo>
                    <a:pt x="220" y="75"/>
                  </a:lnTo>
                  <a:lnTo>
                    <a:pt x="222" y="75"/>
                  </a:lnTo>
                  <a:lnTo>
                    <a:pt x="222" y="79"/>
                  </a:lnTo>
                  <a:lnTo>
                    <a:pt x="223" y="79"/>
                  </a:lnTo>
                  <a:lnTo>
                    <a:pt x="223" y="81"/>
                  </a:lnTo>
                  <a:lnTo>
                    <a:pt x="225" y="81"/>
                  </a:lnTo>
                  <a:lnTo>
                    <a:pt x="227" y="81"/>
                  </a:lnTo>
                  <a:lnTo>
                    <a:pt x="229" y="81"/>
                  </a:lnTo>
                  <a:lnTo>
                    <a:pt x="231" y="81"/>
                  </a:lnTo>
                  <a:lnTo>
                    <a:pt x="233" y="83"/>
                  </a:lnTo>
                  <a:lnTo>
                    <a:pt x="233" y="85"/>
                  </a:lnTo>
                  <a:lnTo>
                    <a:pt x="233" y="87"/>
                  </a:lnTo>
                  <a:lnTo>
                    <a:pt x="231" y="87"/>
                  </a:lnTo>
                  <a:lnTo>
                    <a:pt x="227" y="89"/>
                  </a:lnTo>
                  <a:lnTo>
                    <a:pt x="227" y="87"/>
                  </a:lnTo>
                  <a:lnTo>
                    <a:pt x="225" y="87"/>
                  </a:lnTo>
                  <a:lnTo>
                    <a:pt x="225" y="89"/>
                  </a:lnTo>
                  <a:lnTo>
                    <a:pt x="223" y="89"/>
                  </a:lnTo>
                  <a:lnTo>
                    <a:pt x="222" y="91"/>
                  </a:lnTo>
                  <a:lnTo>
                    <a:pt x="220" y="93"/>
                  </a:lnTo>
                  <a:lnTo>
                    <a:pt x="220" y="95"/>
                  </a:lnTo>
                  <a:lnTo>
                    <a:pt x="222" y="97"/>
                  </a:lnTo>
                  <a:lnTo>
                    <a:pt x="222" y="99"/>
                  </a:lnTo>
                  <a:lnTo>
                    <a:pt x="220" y="101"/>
                  </a:lnTo>
                  <a:lnTo>
                    <a:pt x="220" y="103"/>
                  </a:lnTo>
                  <a:lnTo>
                    <a:pt x="220" y="105"/>
                  </a:lnTo>
                  <a:lnTo>
                    <a:pt x="222" y="105"/>
                  </a:lnTo>
                  <a:lnTo>
                    <a:pt x="223" y="105"/>
                  </a:lnTo>
                  <a:lnTo>
                    <a:pt x="223" y="107"/>
                  </a:lnTo>
                  <a:lnTo>
                    <a:pt x="222" y="107"/>
                  </a:lnTo>
                  <a:lnTo>
                    <a:pt x="220" y="107"/>
                  </a:lnTo>
                  <a:lnTo>
                    <a:pt x="218" y="109"/>
                  </a:lnTo>
                  <a:lnTo>
                    <a:pt x="216" y="109"/>
                  </a:lnTo>
                  <a:lnTo>
                    <a:pt x="216" y="110"/>
                  </a:lnTo>
                  <a:lnTo>
                    <a:pt x="214" y="112"/>
                  </a:lnTo>
                  <a:lnTo>
                    <a:pt x="212" y="114"/>
                  </a:lnTo>
                  <a:lnTo>
                    <a:pt x="212" y="116"/>
                  </a:lnTo>
                  <a:lnTo>
                    <a:pt x="210" y="118"/>
                  </a:lnTo>
                  <a:lnTo>
                    <a:pt x="210" y="120"/>
                  </a:lnTo>
                  <a:lnTo>
                    <a:pt x="212" y="120"/>
                  </a:lnTo>
                  <a:lnTo>
                    <a:pt x="210" y="122"/>
                  </a:lnTo>
                  <a:lnTo>
                    <a:pt x="208" y="124"/>
                  </a:lnTo>
                  <a:lnTo>
                    <a:pt x="206" y="124"/>
                  </a:lnTo>
                  <a:lnTo>
                    <a:pt x="204" y="124"/>
                  </a:lnTo>
                  <a:lnTo>
                    <a:pt x="202" y="126"/>
                  </a:lnTo>
                  <a:lnTo>
                    <a:pt x="200" y="128"/>
                  </a:lnTo>
                  <a:lnTo>
                    <a:pt x="200" y="132"/>
                  </a:lnTo>
                  <a:lnTo>
                    <a:pt x="196" y="138"/>
                  </a:lnTo>
                  <a:lnTo>
                    <a:pt x="194" y="140"/>
                  </a:lnTo>
                  <a:lnTo>
                    <a:pt x="194" y="142"/>
                  </a:lnTo>
                  <a:lnTo>
                    <a:pt x="192" y="142"/>
                  </a:lnTo>
                  <a:lnTo>
                    <a:pt x="190" y="143"/>
                  </a:lnTo>
                  <a:lnTo>
                    <a:pt x="189" y="143"/>
                  </a:lnTo>
                  <a:lnTo>
                    <a:pt x="185" y="145"/>
                  </a:lnTo>
                  <a:lnTo>
                    <a:pt x="185" y="147"/>
                  </a:lnTo>
                  <a:lnTo>
                    <a:pt x="183" y="149"/>
                  </a:lnTo>
                  <a:lnTo>
                    <a:pt x="183" y="151"/>
                  </a:lnTo>
                  <a:lnTo>
                    <a:pt x="183" y="153"/>
                  </a:lnTo>
                  <a:lnTo>
                    <a:pt x="181" y="153"/>
                  </a:lnTo>
                  <a:lnTo>
                    <a:pt x="181" y="155"/>
                  </a:lnTo>
                  <a:lnTo>
                    <a:pt x="179" y="155"/>
                  </a:lnTo>
                  <a:lnTo>
                    <a:pt x="179" y="157"/>
                  </a:lnTo>
                  <a:lnTo>
                    <a:pt x="177" y="159"/>
                  </a:lnTo>
                  <a:lnTo>
                    <a:pt x="175" y="161"/>
                  </a:lnTo>
                  <a:lnTo>
                    <a:pt x="173" y="161"/>
                  </a:lnTo>
                  <a:lnTo>
                    <a:pt x="171" y="161"/>
                  </a:lnTo>
                  <a:lnTo>
                    <a:pt x="169" y="161"/>
                  </a:lnTo>
                  <a:lnTo>
                    <a:pt x="167" y="161"/>
                  </a:lnTo>
                  <a:lnTo>
                    <a:pt x="167" y="163"/>
                  </a:lnTo>
                  <a:lnTo>
                    <a:pt x="165" y="163"/>
                  </a:lnTo>
                  <a:lnTo>
                    <a:pt x="163" y="163"/>
                  </a:lnTo>
                  <a:lnTo>
                    <a:pt x="163" y="165"/>
                  </a:lnTo>
                  <a:lnTo>
                    <a:pt x="161" y="165"/>
                  </a:lnTo>
                  <a:lnTo>
                    <a:pt x="159" y="165"/>
                  </a:lnTo>
                  <a:lnTo>
                    <a:pt x="159" y="163"/>
                  </a:lnTo>
                  <a:lnTo>
                    <a:pt x="157" y="163"/>
                  </a:lnTo>
                  <a:lnTo>
                    <a:pt x="157" y="161"/>
                  </a:lnTo>
                  <a:lnTo>
                    <a:pt x="157" y="159"/>
                  </a:lnTo>
                  <a:lnTo>
                    <a:pt x="156" y="159"/>
                  </a:lnTo>
                  <a:lnTo>
                    <a:pt x="154" y="159"/>
                  </a:lnTo>
                  <a:lnTo>
                    <a:pt x="152" y="161"/>
                  </a:lnTo>
                  <a:lnTo>
                    <a:pt x="150" y="161"/>
                  </a:lnTo>
                  <a:lnTo>
                    <a:pt x="150" y="163"/>
                  </a:lnTo>
                  <a:lnTo>
                    <a:pt x="148" y="165"/>
                  </a:lnTo>
                  <a:lnTo>
                    <a:pt x="148" y="167"/>
                  </a:lnTo>
                  <a:lnTo>
                    <a:pt x="146" y="169"/>
                  </a:lnTo>
                  <a:lnTo>
                    <a:pt x="144" y="171"/>
                  </a:lnTo>
                  <a:lnTo>
                    <a:pt x="142" y="171"/>
                  </a:lnTo>
                  <a:lnTo>
                    <a:pt x="142" y="173"/>
                  </a:lnTo>
                  <a:lnTo>
                    <a:pt x="140" y="173"/>
                  </a:lnTo>
                  <a:lnTo>
                    <a:pt x="140" y="176"/>
                  </a:lnTo>
                  <a:lnTo>
                    <a:pt x="138" y="180"/>
                  </a:lnTo>
                  <a:lnTo>
                    <a:pt x="140" y="180"/>
                  </a:lnTo>
                  <a:lnTo>
                    <a:pt x="140" y="182"/>
                  </a:lnTo>
                  <a:lnTo>
                    <a:pt x="142" y="182"/>
                  </a:lnTo>
                  <a:lnTo>
                    <a:pt x="144" y="182"/>
                  </a:lnTo>
                  <a:lnTo>
                    <a:pt x="144" y="184"/>
                  </a:lnTo>
                  <a:lnTo>
                    <a:pt x="146" y="184"/>
                  </a:lnTo>
                  <a:lnTo>
                    <a:pt x="148" y="184"/>
                  </a:lnTo>
                  <a:lnTo>
                    <a:pt x="150" y="184"/>
                  </a:lnTo>
                  <a:lnTo>
                    <a:pt x="150" y="186"/>
                  </a:lnTo>
                  <a:lnTo>
                    <a:pt x="150" y="188"/>
                  </a:lnTo>
                  <a:lnTo>
                    <a:pt x="150" y="190"/>
                  </a:lnTo>
                  <a:lnTo>
                    <a:pt x="150" y="192"/>
                  </a:lnTo>
                  <a:lnTo>
                    <a:pt x="148" y="192"/>
                  </a:lnTo>
                  <a:lnTo>
                    <a:pt x="148" y="194"/>
                  </a:lnTo>
                  <a:lnTo>
                    <a:pt x="150" y="196"/>
                  </a:lnTo>
                  <a:lnTo>
                    <a:pt x="152" y="200"/>
                  </a:lnTo>
                  <a:lnTo>
                    <a:pt x="154" y="200"/>
                  </a:lnTo>
                  <a:lnTo>
                    <a:pt x="156" y="200"/>
                  </a:lnTo>
                  <a:lnTo>
                    <a:pt x="157" y="198"/>
                  </a:lnTo>
                  <a:lnTo>
                    <a:pt x="157" y="200"/>
                  </a:lnTo>
                  <a:lnTo>
                    <a:pt x="157" y="202"/>
                  </a:lnTo>
                  <a:lnTo>
                    <a:pt x="157" y="204"/>
                  </a:lnTo>
                  <a:lnTo>
                    <a:pt x="159" y="206"/>
                  </a:lnTo>
                  <a:lnTo>
                    <a:pt x="159" y="208"/>
                  </a:lnTo>
                  <a:lnTo>
                    <a:pt x="161" y="208"/>
                  </a:lnTo>
                  <a:lnTo>
                    <a:pt x="161" y="210"/>
                  </a:lnTo>
                  <a:lnTo>
                    <a:pt x="161" y="211"/>
                  </a:lnTo>
                  <a:lnTo>
                    <a:pt x="163" y="213"/>
                  </a:lnTo>
                  <a:lnTo>
                    <a:pt x="165" y="215"/>
                  </a:lnTo>
                  <a:lnTo>
                    <a:pt x="165" y="217"/>
                  </a:lnTo>
                  <a:lnTo>
                    <a:pt x="163" y="217"/>
                  </a:lnTo>
                  <a:lnTo>
                    <a:pt x="163" y="219"/>
                  </a:lnTo>
                  <a:lnTo>
                    <a:pt x="163" y="221"/>
                  </a:lnTo>
                  <a:lnTo>
                    <a:pt x="165" y="221"/>
                  </a:lnTo>
                  <a:lnTo>
                    <a:pt x="163" y="221"/>
                  </a:lnTo>
                  <a:lnTo>
                    <a:pt x="161" y="221"/>
                  </a:lnTo>
                  <a:lnTo>
                    <a:pt x="161" y="223"/>
                  </a:lnTo>
                  <a:lnTo>
                    <a:pt x="159" y="223"/>
                  </a:lnTo>
                  <a:lnTo>
                    <a:pt x="159" y="225"/>
                  </a:lnTo>
                  <a:lnTo>
                    <a:pt x="157" y="223"/>
                  </a:lnTo>
                  <a:lnTo>
                    <a:pt x="156" y="223"/>
                  </a:lnTo>
                  <a:lnTo>
                    <a:pt x="157" y="221"/>
                  </a:lnTo>
                  <a:lnTo>
                    <a:pt x="156" y="221"/>
                  </a:lnTo>
                  <a:lnTo>
                    <a:pt x="154" y="221"/>
                  </a:lnTo>
                  <a:lnTo>
                    <a:pt x="152" y="221"/>
                  </a:lnTo>
                  <a:lnTo>
                    <a:pt x="152" y="223"/>
                  </a:lnTo>
                  <a:lnTo>
                    <a:pt x="150" y="223"/>
                  </a:lnTo>
                  <a:lnTo>
                    <a:pt x="148" y="225"/>
                  </a:lnTo>
                  <a:lnTo>
                    <a:pt x="142" y="225"/>
                  </a:lnTo>
                  <a:lnTo>
                    <a:pt x="142" y="223"/>
                  </a:lnTo>
                  <a:lnTo>
                    <a:pt x="140" y="223"/>
                  </a:lnTo>
                  <a:lnTo>
                    <a:pt x="138" y="223"/>
                  </a:lnTo>
                  <a:lnTo>
                    <a:pt x="136" y="223"/>
                  </a:lnTo>
                  <a:lnTo>
                    <a:pt x="132" y="223"/>
                  </a:lnTo>
                  <a:lnTo>
                    <a:pt x="130" y="223"/>
                  </a:lnTo>
                  <a:lnTo>
                    <a:pt x="128" y="223"/>
                  </a:lnTo>
                  <a:lnTo>
                    <a:pt x="126" y="223"/>
                  </a:lnTo>
                  <a:lnTo>
                    <a:pt x="126" y="227"/>
                  </a:lnTo>
                  <a:lnTo>
                    <a:pt x="126" y="229"/>
                  </a:lnTo>
                  <a:lnTo>
                    <a:pt x="124" y="229"/>
                  </a:lnTo>
                  <a:lnTo>
                    <a:pt x="121" y="229"/>
                  </a:lnTo>
                  <a:lnTo>
                    <a:pt x="119" y="229"/>
                  </a:lnTo>
                  <a:lnTo>
                    <a:pt x="119" y="231"/>
                  </a:lnTo>
                  <a:lnTo>
                    <a:pt x="119" y="233"/>
                  </a:lnTo>
                  <a:lnTo>
                    <a:pt x="119" y="231"/>
                  </a:lnTo>
                  <a:lnTo>
                    <a:pt x="117" y="231"/>
                  </a:lnTo>
                  <a:lnTo>
                    <a:pt x="117" y="233"/>
                  </a:lnTo>
                  <a:lnTo>
                    <a:pt x="117" y="231"/>
                  </a:lnTo>
                  <a:lnTo>
                    <a:pt x="117" y="229"/>
                  </a:lnTo>
                  <a:lnTo>
                    <a:pt x="115" y="229"/>
                  </a:lnTo>
                  <a:lnTo>
                    <a:pt x="117" y="231"/>
                  </a:lnTo>
                  <a:lnTo>
                    <a:pt x="115" y="233"/>
                  </a:lnTo>
                  <a:lnTo>
                    <a:pt x="115" y="231"/>
                  </a:lnTo>
                  <a:lnTo>
                    <a:pt x="113" y="231"/>
                  </a:lnTo>
                  <a:lnTo>
                    <a:pt x="113" y="229"/>
                  </a:lnTo>
                  <a:lnTo>
                    <a:pt x="113" y="231"/>
                  </a:lnTo>
                  <a:lnTo>
                    <a:pt x="111" y="231"/>
                  </a:lnTo>
                  <a:lnTo>
                    <a:pt x="109" y="231"/>
                  </a:lnTo>
                  <a:lnTo>
                    <a:pt x="107" y="231"/>
                  </a:lnTo>
                  <a:lnTo>
                    <a:pt x="107" y="229"/>
                  </a:lnTo>
                  <a:lnTo>
                    <a:pt x="107" y="227"/>
                  </a:lnTo>
                  <a:lnTo>
                    <a:pt x="105" y="227"/>
                  </a:lnTo>
                  <a:lnTo>
                    <a:pt x="103" y="225"/>
                  </a:lnTo>
                  <a:lnTo>
                    <a:pt x="103" y="223"/>
                  </a:lnTo>
                  <a:lnTo>
                    <a:pt x="103" y="221"/>
                  </a:lnTo>
                  <a:lnTo>
                    <a:pt x="103" y="219"/>
                  </a:lnTo>
                  <a:lnTo>
                    <a:pt x="101" y="217"/>
                  </a:lnTo>
                  <a:lnTo>
                    <a:pt x="103" y="215"/>
                  </a:lnTo>
                  <a:lnTo>
                    <a:pt x="101" y="215"/>
                  </a:lnTo>
                  <a:lnTo>
                    <a:pt x="99" y="213"/>
                  </a:lnTo>
                  <a:lnTo>
                    <a:pt x="97" y="213"/>
                  </a:lnTo>
                  <a:lnTo>
                    <a:pt x="95" y="213"/>
                  </a:lnTo>
                  <a:lnTo>
                    <a:pt x="93" y="213"/>
                  </a:lnTo>
                  <a:lnTo>
                    <a:pt x="93" y="211"/>
                  </a:lnTo>
                  <a:lnTo>
                    <a:pt x="93" y="210"/>
                  </a:lnTo>
                  <a:lnTo>
                    <a:pt x="95" y="210"/>
                  </a:lnTo>
                  <a:lnTo>
                    <a:pt x="95" y="208"/>
                  </a:lnTo>
                  <a:lnTo>
                    <a:pt x="93" y="208"/>
                  </a:lnTo>
                  <a:lnTo>
                    <a:pt x="93" y="206"/>
                  </a:lnTo>
                  <a:lnTo>
                    <a:pt x="91" y="206"/>
                  </a:lnTo>
                  <a:lnTo>
                    <a:pt x="91" y="204"/>
                  </a:lnTo>
                  <a:lnTo>
                    <a:pt x="91" y="202"/>
                  </a:lnTo>
                  <a:lnTo>
                    <a:pt x="89" y="202"/>
                  </a:lnTo>
                  <a:lnTo>
                    <a:pt x="89" y="200"/>
                  </a:lnTo>
                  <a:lnTo>
                    <a:pt x="88" y="202"/>
                  </a:lnTo>
                  <a:lnTo>
                    <a:pt x="86" y="202"/>
                  </a:lnTo>
                  <a:lnTo>
                    <a:pt x="88" y="202"/>
                  </a:lnTo>
                  <a:lnTo>
                    <a:pt x="91" y="204"/>
                  </a:lnTo>
                  <a:lnTo>
                    <a:pt x="89" y="204"/>
                  </a:lnTo>
                  <a:lnTo>
                    <a:pt x="88" y="204"/>
                  </a:lnTo>
                  <a:lnTo>
                    <a:pt x="86" y="204"/>
                  </a:lnTo>
                  <a:lnTo>
                    <a:pt x="82" y="204"/>
                  </a:lnTo>
                  <a:lnTo>
                    <a:pt x="80" y="204"/>
                  </a:lnTo>
                  <a:lnTo>
                    <a:pt x="78" y="206"/>
                  </a:lnTo>
                  <a:lnTo>
                    <a:pt x="76" y="206"/>
                  </a:lnTo>
                  <a:lnTo>
                    <a:pt x="74" y="204"/>
                  </a:lnTo>
                  <a:lnTo>
                    <a:pt x="72" y="204"/>
                  </a:lnTo>
                  <a:lnTo>
                    <a:pt x="70" y="204"/>
                  </a:lnTo>
                  <a:lnTo>
                    <a:pt x="70" y="206"/>
                  </a:lnTo>
                  <a:lnTo>
                    <a:pt x="68" y="206"/>
                  </a:lnTo>
                  <a:lnTo>
                    <a:pt x="66" y="206"/>
                  </a:lnTo>
                  <a:lnTo>
                    <a:pt x="64" y="206"/>
                  </a:lnTo>
                  <a:lnTo>
                    <a:pt x="62" y="206"/>
                  </a:lnTo>
                  <a:lnTo>
                    <a:pt x="62" y="208"/>
                  </a:lnTo>
                  <a:lnTo>
                    <a:pt x="60" y="208"/>
                  </a:lnTo>
                  <a:lnTo>
                    <a:pt x="58" y="206"/>
                  </a:lnTo>
                  <a:lnTo>
                    <a:pt x="56" y="206"/>
                  </a:lnTo>
                  <a:lnTo>
                    <a:pt x="53" y="206"/>
                  </a:lnTo>
                  <a:lnTo>
                    <a:pt x="53" y="204"/>
                  </a:lnTo>
                  <a:lnTo>
                    <a:pt x="51" y="204"/>
                  </a:lnTo>
                  <a:lnTo>
                    <a:pt x="53" y="206"/>
                  </a:lnTo>
                  <a:lnTo>
                    <a:pt x="51" y="206"/>
                  </a:lnTo>
                  <a:lnTo>
                    <a:pt x="49" y="206"/>
                  </a:lnTo>
                  <a:lnTo>
                    <a:pt x="47" y="206"/>
                  </a:lnTo>
                  <a:lnTo>
                    <a:pt x="47" y="204"/>
                  </a:lnTo>
                  <a:lnTo>
                    <a:pt x="45" y="204"/>
                  </a:lnTo>
                  <a:lnTo>
                    <a:pt x="45" y="206"/>
                  </a:lnTo>
                  <a:lnTo>
                    <a:pt x="43" y="206"/>
                  </a:lnTo>
                  <a:lnTo>
                    <a:pt x="43" y="208"/>
                  </a:lnTo>
                  <a:lnTo>
                    <a:pt x="41" y="208"/>
                  </a:lnTo>
                  <a:lnTo>
                    <a:pt x="39" y="208"/>
                  </a:lnTo>
                  <a:lnTo>
                    <a:pt x="37" y="208"/>
                  </a:lnTo>
                  <a:lnTo>
                    <a:pt x="35" y="208"/>
                  </a:lnTo>
                  <a:lnTo>
                    <a:pt x="33" y="208"/>
                  </a:lnTo>
                  <a:lnTo>
                    <a:pt x="31" y="208"/>
                  </a:lnTo>
                  <a:lnTo>
                    <a:pt x="31" y="206"/>
                  </a:lnTo>
                  <a:lnTo>
                    <a:pt x="27" y="206"/>
                  </a:lnTo>
                  <a:lnTo>
                    <a:pt x="27" y="208"/>
                  </a:lnTo>
                  <a:lnTo>
                    <a:pt x="25" y="208"/>
                  </a:lnTo>
                  <a:lnTo>
                    <a:pt x="23" y="208"/>
                  </a:lnTo>
                  <a:lnTo>
                    <a:pt x="21" y="208"/>
                  </a:lnTo>
                  <a:lnTo>
                    <a:pt x="20" y="208"/>
                  </a:lnTo>
                  <a:lnTo>
                    <a:pt x="20" y="210"/>
                  </a:lnTo>
                  <a:lnTo>
                    <a:pt x="18" y="210"/>
                  </a:lnTo>
                  <a:lnTo>
                    <a:pt x="16" y="210"/>
                  </a:lnTo>
                  <a:lnTo>
                    <a:pt x="16" y="211"/>
                  </a:lnTo>
                  <a:lnTo>
                    <a:pt x="14" y="210"/>
                  </a:lnTo>
                  <a:lnTo>
                    <a:pt x="16" y="208"/>
                  </a:lnTo>
                  <a:lnTo>
                    <a:pt x="14" y="208"/>
                  </a:lnTo>
                  <a:lnTo>
                    <a:pt x="12" y="208"/>
                  </a:lnTo>
                  <a:lnTo>
                    <a:pt x="14" y="206"/>
                  </a:lnTo>
                  <a:lnTo>
                    <a:pt x="14" y="204"/>
                  </a:lnTo>
                  <a:lnTo>
                    <a:pt x="14" y="202"/>
                  </a:lnTo>
                  <a:lnTo>
                    <a:pt x="14" y="198"/>
                  </a:lnTo>
                  <a:lnTo>
                    <a:pt x="16" y="198"/>
                  </a:lnTo>
                  <a:lnTo>
                    <a:pt x="16" y="196"/>
                  </a:lnTo>
                  <a:lnTo>
                    <a:pt x="16" y="194"/>
                  </a:lnTo>
                  <a:lnTo>
                    <a:pt x="16" y="192"/>
                  </a:lnTo>
                  <a:lnTo>
                    <a:pt x="16" y="190"/>
                  </a:lnTo>
                  <a:lnTo>
                    <a:pt x="20" y="188"/>
                  </a:lnTo>
                  <a:lnTo>
                    <a:pt x="21" y="188"/>
                  </a:lnTo>
                  <a:lnTo>
                    <a:pt x="23" y="188"/>
                  </a:lnTo>
                  <a:lnTo>
                    <a:pt x="23" y="186"/>
                  </a:lnTo>
                  <a:lnTo>
                    <a:pt x="23" y="184"/>
                  </a:lnTo>
                  <a:lnTo>
                    <a:pt x="25" y="184"/>
                  </a:lnTo>
                  <a:lnTo>
                    <a:pt x="27" y="184"/>
                  </a:lnTo>
                  <a:lnTo>
                    <a:pt x="29" y="184"/>
                  </a:lnTo>
                  <a:lnTo>
                    <a:pt x="31" y="182"/>
                  </a:lnTo>
                  <a:lnTo>
                    <a:pt x="35" y="182"/>
                  </a:lnTo>
                  <a:lnTo>
                    <a:pt x="37" y="182"/>
                  </a:lnTo>
                  <a:lnTo>
                    <a:pt x="39" y="178"/>
                  </a:lnTo>
                  <a:lnTo>
                    <a:pt x="39" y="176"/>
                  </a:lnTo>
                  <a:lnTo>
                    <a:pt x="39" y="175"/>
                  </a:lnTo>
                  <a:lnTo>
                    <a:pt x="39" y="173"/>
                  </a:lnTo>
                  <a:lnTo>
                    <a:pt x="37" y="173"/>
                  </a:lnTo>
                  <a:lnTo>
                    <a:pt x="35" y="173"/>
                  </a:lnTo>
                  <a:lnTo>
                    <a:pt x="33" y="173"/>
                  </a:lnTo>
                  <a:lnTo>
                    <a:pt x="31" y="173"/>
                  </a:lnTo>
                  <a:lnTo>
                    <a:pt x="31" y="171"/>
                  </a:lnTo>
                  <a:lnTo>
                    <a:pt x="31" y="169"/>
                  </a:lnTo>
                  <a:lnTo>
                    <a:pt x="31" y="163"/>
                  </a:lnTo>
                  <a:lnTo>
                    <a:pt x="31" y="161"/>
                  </a:lnTo>
                  <a:lnTo>
                    <a:pt x="31" y="159"/>
                  </a:lnTo>
                  <a:lnTo>
                    <a:pt x="31" y="157"/>
                  </a:lnTo>
                  <a:lnTo>
                    <a:pt x="31" y="155"/>
                  </a:lnTo>
                  <a:lnTo>
                    <a:pt x="29" y="155"/>
                  </a:lnTo>
                  <a:lnTo>
                    <a:pt x="27" y="155"/>
                  </a:lnTo>
                  <a:lnTo>
                    <a:pt x="27" y="153"/>
                  </a:lnTo>
                  <a:lnTo>
                    <a:pt x="25" y="151"/>
                  </a:lnTo>
                  <a:lnTo>
                    <a:pt x="23" y="151"/>
                  </a:lnTo>
                  <a:lnTo>
                    <a:pt x="21" y="151"/>
                  </a:lnTo>
                  <a:lnTo>
                    <a:pt x="18" y="149"/>
                  </a:lnTo>
                  <a:lnTo>
                    <a:pt x="16" y="149"/>
                  </a:lnTo>
                  <a:lnTo>
                    <a:pt x="14" y="145"/>
                  </a:lnTo>
                  <a:lnTo>
                    <a:pt x="12" y="145"/>
                  </a:lnTo>
                  <a:lnTo>
                    <a:pt x="12" y="143"/>
                  </a:lnTo>
                  <a:lnTo>
                    <a:pt x="12" y="142"/>
                  </a:lnTo>
                  <a:lnTo>
                    <a:pt x="10" y="142"/>
                  </a:lnTo>
                  <a:lnTo>
                    <a:pt x="10" y="140"/>
                  </a:lnTo>
                  <a:lnTo>
                    <a:pt x="8" y="138"/>
                  </a:lnTo>
                  <a:lnTo>
                    <a:pt x="8" y="136"/>
                  </a:lnTo>
                  <a:lnTo>
                    <a:pt x="8" y="134"/>
                  </a:lnTo>
                  <a:lnTo>
                    <a:pt x="4" y="130"/>
                  </a:lnTo>
                  <a:lnTo>
                    <a:pt x="0" y="126"/>
                  </a:lnTo>
                  <a:lnTo>
                    <a:pt x="2" y="128"/>
                  </a:lnTo>
                  <a:lnTo>
                    <a:pt x="4" y="128"/>
                  </a:lnTo>
                  <a:lnTo>
                    <a:pt x="16" y="132"/>
                  </a:lnTo>
                  <a:lnTo>
                    <a:pt x="20" y="132"/>
                  </a:lnTo>
                  <a:lnTo>
                    <a:pt x="20" y="134"/>
                  </a:lnTo>
                  <a:lnTo>
                    <a:pt x="23" y="134"/>
                  </a:lnTo>
                  <a:lnTo>
                    <a:pt x="25" y="134"/>
                  </a:lnTo>
                  <a:lnTo>
                    <a:pt x="25" y="136"/>
                  </a:lnTo>
                  <a:lnTo>
                    <a:pt x="27" y="134"/>
                  </a:lnTo>
                  <a:lnTo>
                    <a:pt x="37" y="134"/>
                  </a:lnTo>
                  <a:lnTo>
                    <a:pt x="39" y="134"/>
                  </a:lnTo>
                  <a:lnTo>
                    <a:pt x="43" y="134"/>
                  </a:lnTo>
                  <a:lnTo>
                    <a:pt x="45" y="134"/>
                  </a:lnTo>
                  <a:lnTo>
                    <a:pt x="47" y="134"/>
                  </a:lnTo>
                  <a:lnTo>
                    <a:pt x="51" y="134"/>
                  </a:lnTo>
                  <a:lnTo>
                    <a:pt x="53" y="134"/>
                  </a:lnTo>
                  <a:lnTo>
                    <a:pt x="54" y="134"/>
                  </a:lnTo>
                  <a:lnTo>
                    <a:pt x="54" y="132"/>
                  </a:lnTo>
                  <a:lnTo>
                    <a:pt x="56" y="132"/>
                  </a:lnTo>
                  <a:lnTo>
                    <a:pt x="58" y="132"/>
                  </a:lnTo>
                  <a:lnTo>
                    <a:pt x="60" y="132"/>
                  </a:lnTo>
                  <a:lnTo>
                    <a:pt x="62" y="132"/>
                  </a:lnTo>
                  <a:lnTo>
                    <a:pt x="64" y="132"/>
                  </a:lnTo>
                  <a:lnTo>
                    <a:pt x="68" y="132"/>
                  </a:lnTo>
                  <a:lnTo>
                    <a:pt x="70" y="132"/>
                  </a:lnTo>
                  <a:lnTo>
                    <a:pt x="76" y="130"/>
                  </a:lnTo>
                  <a:lnTo>
                    <a:pt x="78" y="130"/>
                  </a:lnTo>
                  <a:lnTo>
                    <a:pt x="80" y="128"/>
                  </a:lnTo>
                  <a:lnTo>
                    <a:pt x="84" y="128"/>
                  </a:lnTo>
                  <a:lnTo>
                    <a:pt x="86" y="128"/>
                  </a:lnTo>
                  <a:lnTo>
                    <a:pt x="88" y="126"/>
                  </a:lnTo>
                  <a:lnTo>
                    <a:pt x="89" y="126"/>
                  </a:lnTo>
                  <a:lnTo>
                    <a:pt x="88" y="124"/>
                  </a:lnTo>
                  <a:lnTo>
                    <a:pt x="88" y="122"/>
                  </a:lnTo>
                  <a:lnTo>
                    <a:pt x="88" y="120"/>
                  </a:lnTo>
                  <a:lnTo>
                    <a:pt x="89" y="116"/>
                  </a:lnTo>
                  <a:lnTo>
                    <a:pt x="88" y="116"/>
                  </a:lnTo>
                  <a:lnTo>
                    <a:pt x="88" y="114"/>
                  </a:lnTo>
                  <a:lnTo>
                    <a:pt x="89" y="109"/>
                  </a:lnTo>
                  <a:lnTo>
                    <a:pt x="89" y="107"/>
                  </a:lnTo>
                  <a:lnTo>
                    <a:pt x="91" y="107"/>
                  </a:lnTo>
                  <a:lnTo>
                    <a:pt x="93" y="105"/>
                  </a:lnTo>
                  <a:lnTo>
                    <a:pt x="95" y="103"/>
                  </a:lnTo>
                  <a:lnTo>
                    <a:pt x="97" y="101"/>
                  </a:lnTo>
                  <a:lnTo>
                    <a:pt x="99" y="101"/>
                  </a:lnTo>
                  <a:lnTo>
                    <a:pt x="99" y="103"/>
                  </a:lnTo>
                  <a:lnTo>
                    <a:pt x="103" y="103"/>
                  </a:lnTo>
                  <a:lnTo>
                    <a:pt x="105" y="103"/>
                  </a:lnTo>
                  <a:lnTo>
                    <a:pt x="109" y="103"/>
                  </a:lnTo>
                  <a:lnTo>
                    <a:pt x="111" y="101"/>
                  </a:lnTo>
                  <a:lnTo>
                    <a:pt x="111" y="99"/>
                  </a:lnTo>
                  <a:lnTo>
                    <a:pt x="109" y="99"/>
                  </a:lnTo>
                  <a:lnTo>
                    <a:pt x="109" y="97"/>
                  </a:lnTo>
                  <a:lnTo>
                    <a:pt x="111" y="97"/>
                  </a:lnTo>
                  <a:lnTo>
                    <a:pt x="113" y="97"/>
                  </a:lnTo>
                  <a:lnTo>
                    <a:pt x="113" y="95"/>
                  </a:lnTo>
                  <a:lnTo>
                    <a:pt x="115" y="95"/>
                  </a:lnTo>
                  <a:lnTo>
                    <a:pt x="117" y="95"/>
                  </a:lnTo>
                  <a:lnTo>
                    <a:pt x="117" y="93"/>
                  </a:lnTo>
                  <a:lnTo>
                    <a:pt x="117" y="91"/>
                  </a:lnTo>
                  <a:lnTo>
                    <a:pt x="119" y="91"/>
                  </a:lnTo>
                  <a:lnTo>
                    <a:pt x="119" y="93"/>
                  </a:lnTo>
                  <a:lnTo>
                    <a:pt x="124" y="93"/>
                  </a:lnTo>
                  <a:lnTo>
                    <a:pt x="122" y="93"/>
                  </a:lnTo>
                  <a:lnTo>
                    <a:pt x="124" y="91"/>
                  </a:lnTo>
                  <a:lnTo>
                    <a:pt x="124" y="93"/>
                  </a:lnTo>
                  <a:lnTo>
                    <a:pt x="126" y="93"/>
                  </a:lnTo>
                  <a:lnTo>
                    <a:pt x="126" y="95"/>
                  </a:lnTo>
                  <a:lnTo>
                    <a:pt x="128" y="95"/>
                  </a:lnTo>
                  <a:lnTo>
                    <a:pt x="128" y="97"/>
                  </a:lnTo>
                  <a:lnTo>
                    <a:pt x="132" y="95"/>
                  </a:lnTo>
                  <a:lnTo>
                    <a:pt x="132" y="93"/>
                  </a:lnTo>
                  <a:lnTo>
                    <a:pt x="134" y="93"/>
                  </a:lnTo>
                  <a:lnTo>
                    <a:pt x="134" y="91"/>
                  </a:lnTo>
                  <a:lnTo>
                    <a:pt x="136" y="91"/>
                  </a:lnTo>
                  <a:lnTo>
                    <a:pt x="136" y="89"/>
                  </a:lnTo>
                  <a:lnTo>
                    <a:pt x="136" y="87"/>
                  </a:lnTo>
                  <a:lnTo>
                    <a:pt x="136" y="85"/>
                  </a:lnTo>
                  <a:lnTo>
                    <a:pt x="136" y="83"/>
                  </a:lnTo>
                  <a:lnTo>
                    <a:pt x="136" y="81"/>
                  </a:lnTo>
                  <a:lnTo>
                    <a:pt x="134" y="81"/>
                  </a:lnTo>
                  <a:lnTo>
                    <a:pt x="136" y="81"/>
                  </a:lnTo>
                  <a:lnTo>
                    <a:pt x="136" y="79"/>
                  </a:lnTo>
                  <a:lnTo>
                    <a:pt x="138" y="79"/>
                  </a:lnTo>
                  <a:lnTo>
                    <a:pt x="138" y="77"/>
                  </a:lnTo>
                  <a:lnTo>
                    <a:pt x="138" y="75"/>
                  </a:lnTo>
                  <a:lnTo>
                    <a:pt x="138" y="74"/>
                  </a:lnTo>
                  <a:lnTo>
                    <a:pt x="140" y="74"/>
                  </a:lnTo>
                  <a:lnTo>
                    <a:pt x="140" y="72"/>
                  </a:lnTo>
                  <a:lnTo>
                    <a:pt x="138" y="72"/>
                  </a:lnTo>
                  <a:lnTo>
                    <a:pt x="140" y="70"/>
                  </a:lnTo>
                  <a:lnTo>
                    <a:pt x="142" y="70"/>
                  </a:lnTo>
                  <a:lnTo>
                    <a:pt x="146" y="70"/>
                  </a:lnTo>
                  <a:lnTo>
                    <a:pt x="148" y="68"/>
                  </a:lnTo>
                  <a:lnTo>
                    <a:pt x="150" y="68"/>
                  </a:lnTo>
                  <a:lnTo>
                    <a:pt x="152" y="66"/>
                  </a:lnTo>
                  <a:lnTo>
                    <a:pt x="152" y="64"/>
                  </a:lnTo>
                  <a:lnTo>
                    <a:pt x="152" y="62"/>
                  </a:lnTo>
                  <a:lnTo>
                    <a:pt x="150" y="62"/>
                  </a:lnTo>
                  <a:lnTo>
                    <a:pt x="150" y="60"/>
                  </a:lnTo>
                  <a:lnTo>
                    <a:pt x="150" y="58"/>
                  </a:lnTo>
                  <a:lnTo>
                    <a:pt x="148" y="58"/>
                  </a:lnTo>
                  <a:lnTo>
                    <a:pt x="146" y="56"/>
                  </a:lnTo>
                  <a:lnTo>
                    <a:pt x="146" y="54"/>
                  </a:lnTo>
                  <a:lnTo>
                    <a:pt x="146" y="52"/>
                  </a:lnTo>
                  <a:lnTo>
                    <a:pt x="148" y="52"/>
                  </a:lnTo>
                  <a:lnTo>
                    <a:pt x="150" y="52"/>
                  </a:lnTo>
                  <a:lnTo>
                    <a:pt x="150" y="54"/>
                  </a:lnTo>
                  <a:lnTo>
                    <a:pt x="152" y="54"/>
                  </a:lnTo>
                  <a:lnTo>
                    <a:pt x="156" y="54"/>
                  </a:lnTo>
                  <a:lnTo>
                    <a:pt x="159" y="54"/>
                  </a:lnTo>
                  <a:lnTo>
                    <a:pt x="161" y="54"/>
                  </a:lnTo>
                  <a:lnTo>
                    <a:pt x="165" y="52"/>
                  </a:lnTo>
                  <a:lnTo>
                    <a:pt x="165" y="50"/>
                  </a:lnTo>
                  <a:lnTo>
                    <a:pt x="165" y="46"/>
                  </a:lnTo>
                  <a:lnTo>
                    <a:pt x="163" y="44"/>
                  </a:lnTo>
                  <a:lnTo>
                    <a:pt x="163" y="42"/>
                  </a:lnTo>
                  <a:lnTo>
                    <a:pt x="165" y="42"/>
                  </a:lnTo>
                  <a:lnTo>
                    <a:pt x="165" y="41"/>
                  </a:lnTo>
                  <a:lnTo>
                    <a:pt x="167" y="39"/>
                  </a:lnTo>
                  <a:lnTo>
                    <a:pt x="169" y="37"/>
                  </a:lnTo>
                  <a:lnTo>
                    <a:pt x="171" y="37"/>
                  </a:lnTo>
                  <a:lnTo>
                    <a:pt x="171" y="35"/>
                  </a:lnTo>
                  <a:lnTo>
                    <a:pt x="171" y="33"/>
                  </a:lnTo>
                  <a:lnTo>
                    <a:pt x="173" y="33"/>
                  </a:lnTo>
                  <a:lnTo>
                    <a:pt x="173" y="31"/>
                  </a:lnTo>
                  <a:lnTo>
                    <a:pt x="173" y="29"/>
                  </a:lnTo>
                  <a:lnTo>
                    <a:pt x="173" y="27"/>
                  </a:lnTo>
                  <a:lnTo>
                    <a:pt x="173" y="25"/>
                  </a:lnTo>
                  <a:lnTo>
                    <a:pt x="171" y="23"/>
                  </a:lnTo>
                  <a:lnTo>
                    <a:pt x="171" y="19"/>
                  </a:lnTo>
                  <a:lnTo>
                    <a:pt x="169" y="17"/>
                  </a:lnTo>
                  <a:lnTo>
                    <a:pt x="167" y="15"/>
                  </a:lnTo>
                  <a:lnTo>
                    <a:pt x="167" y="13"/>
                  </a:lnTo>
                  <a:lnTo>
                    <a:pt x="171" y="11"/>
                  </a:lnTo>
                  <a:lnTo>
                    <a:pt x="173" y="9"/>
                  </a:lnTo>
                  <a:lnTo>
                    <a:pt x="173" y="8"/>
                  </a:lnTo>
                  <a:lnTo>
                    <a:pt x="175" y="9"/>
                  </a:lnTo>
                  <a:lnTo>
                    <a:pt x="179" y="8"/>
                  </a:lnTo>
                  <a:lnTo>
                    <a:pt x="181" y="6"/>
                  </a:lnTo>
                  <a:lnTo>
                    <a:pt x="183" y="4"/>
                  </a:lnTo>
                  <a:lnTo>
                    <a:pt x="185" y="4"/>
                  </a:lnTo>
                  <a:lnTo>
                    <a:pt x="187" y="2"/>
                  </a:lnTo>
                  <a:lnTo>
                    <a:pt x="189" y="2"/>
                  </a:lnTo>
                  <a:lnTo>
                    <a:pt x="190" y="2"/>
                  </a:lnTo>
                  <a:lnTo>
                    <a:pt x="192" y="2"/>
                  </a:lnTo>
                  <a:lnTo>
                    <a:pt x="194" y="2"/>
                  </a:lnTo>
                  <a:lnTo>
                    <a:pt x="196" y="0"/>
                  </a:lnTo>
                  <a:lnTo>
                    <a:pt x="202" y="0"/>
                  </a:lnTo>
                  <a:lnTo>
                    <a:pt x="204" y="0"/>
                  </a:lnTo>
                  <a:lnTo>
                    <a:pt x="206" y="0"/>
                  </a:lnTo>
                  <a:lnTo>
                    <a:pt x="20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4" name="Oman"/>
            <p:cNvSpPr>
              <a:spLocks noEditPoints="1"/>
            </p:cNvSpPr>
            <p:nvPr/>
          </p:nvSpPr>
          <p:spPr bwMode="auto">
            <a:xfrm>
              <a:off x="7270106" y="3390990"/>
              <a:ext cx="251557" cy="322864"/>
            </a:xfrm>
            <a:custGeom>
              <a:avLst/>
              <a:gdLst>
                <a:gd name="T0" fmla="*/ 64 w 127"/>
                <a:gd name="T1" fmla="*/ 27 h 163"/>
                <a:gd name="T2" fmla="*/ 68 w 127"/>
                <a:gd name="T3" fmla="*/ 25 h 163"/>
                <a:gd name="T4" fmla="*/ 70 w 127"/>
                <a:gd name="T5" fmla="*/ 25 h 163"/>
                <a:gd name="T6" fmla="*/ 70 w 127"/>
                <a:gd name="T7" fmla="*/ 23 h 163"/>
                <a:gd name="T8" fmla="*/ 74 w 127"/>
                <a:gd name="T9" fmla="*/ 31 h 163"/>
                <a:gd name="T10" fmla="*/ 78 w 127"/>
                <a:gd name="T11" fmla="*/ 35 h 163"/>
                <a:gd name="T12" fmla="*/ 84 w 127"/>
                <a:gd name="T13" fmla="*/ 41 h 163"/>
                <a:gd name="T14" fmla="*/ 95 w 127"/>
                <a:gd name="T15" fmla="*/ 45 h 163"/>
                <a:gd name="T16" fmla="*/ 99 w 127"/>
                <a:gd name="T17" fmla="*/ 45 h 163"/>
                <a:gd name="T18" fmla="*/ 103 w 127"/>
                <a:gd name="T19" fmla="*/ 47 h 163"/>
                <a:gd name="T20" fmla="*/ 109 w 127"/>
                <a:gd name="T21" fmla="*/ 49 h 163"/>
                <a:gd name="T22" fmla="*/ 113 w 127"/>
                <a:gd name="T23" fmla="*/ 55 h 163"/>
                <a:gd name="T24" fmla="*/ 117 w 127"/>
                <a:gd name="T25" fmla="*/ 60 h 163"/>
                <a:gd name="T26" fmla="*/ 121 w 127"/>
                <a:gd name="T27" fmla="*/ 64 h 163"/>
                <a:gd name="T28" fmla="*/ 127 w 127"/>
                <a:gd name="T29" fmla="*/ 68 h 163"/>
                <a:gd name="T30" fmla="*/ 123 w 127"/>
                <a:gd name="T31" fmla="*/ 76 h 163"/>
                <a:gd name="T32" fmla="*/ 119 w 127"/>
                <a:gd name="T33" fmla="*/ 80 h 163"/>
                <a:gd name="T34" fmla="*/ 113 w 127"/>
                <a:gd name="T35" fmla="*/ 86 h 163"/>
                <a:gd name="T36" fmla="*/ 107 w 127"/>
                <a:gd name="T37" fmla="*/ 95 h 163"/>
                <a:gd name="T38" fmla="*/ 105 w 127"/>
                <a:gd name="T39" fmla="*/ 99 h 163"/>
                <a:gd name="T40" fmla="*/ 101 w 127"/>
                <a:gd name="T41" fmla="*/ 101 h 163"/>
                <a:gd name="T42" fmla="*/ 101 w 127"/>
                <a:gd name="T43" fmla="*/ 97 h 163"/>
                <a:gd name="T44" fmla="*/ 97 w 127"/>
                <a:gd name="T45" fmla="*/ 99 h 163"/>
                <a:gd name="T46" fmla="*/ 94 w 127"/>
                <a:gd name="T47" fmla="*/ 105 h 163"/>
                <a:gd name="T48" fmla="*/ 92 w 127"/>
                <a:gd name="T49" fmla="*/ 113 h 163"/>
                <a:gd name="T50" fmla="*/ 92 w 127"/>
                <a:gd name="T51" fmla="*/ 119 h 163"/>
                <a:gd name="T52" fmla="*/ 92 w 127"/>
                <a:gd name="T53" fmla="*/ 124 h 163"/>
                <a:gd name="T54" fmla="*/ 86 w 127"/>
                <a:gd name="T55" fmla="*/ 126 h 163"/>
                <a:gd name="T56" fmla="*/ 78 w 127"/>
                <a:gd name="T57" fmla="*/ 128 h 163"/>
                <a:gd name="T58" fmla="*/ 74 w 127"/>
                <a:gd name="T59" fmla="*/ 132 h 163"/>
                <a:gd name="T60" fmla="*/ 72 w 127"/>
                <a:gd name="T61" fmla="*/ 138 h 163"/>
                <a:gd name="T62" fmla="*/ 70 w 127"/>
                <a:gd name="T63" fmla="*/ 142 h 163"/>
                <a:gd name="T64" fmla="*/ 64 w 127"/>
                <a:gd name="T65" fmla="*/ 142 h 163"/>
                <a:gd name="T66" fmla="*/ 55 w 127"/>
                <a:gd name="T67" fmla="*/ 144 h 163"/>
                <a:gd name="T68" fmla="*/ 53 w 127"/>
                <a:gd name="T69" fmla="*/ 146 h 163"/>
                <a:gd name="T70" fmla="*/ 53 w 127"/>
                <a:gd name="T71" fmla="*/ 150 h 163"/>
                <a:gd name="T72" fmla="*/ 49 w 127"/>
                <a:gd name="T73" fmla="*/ 156 h 163"/>
                <a:gd name="T74" fmla="*/ 43 w 127"/>
                <a:gd name="T75" fmla="*/ 157 h 163"/>
                <a:gd name="T76" fmla="*/ 39 w 127"/>
                <a:gd name="T77" fmla="*/ 157 h 163"/>
                <a:gd name="T78" fmla="*/ 29 w 127"/>
                <a:gd name="T79" fmla="*/ 159 h 163"/>
                <a:gd name="T80" fmla="*/ 26 w 127"/>
                <a:gd name="T81" fmla="*/ 161 h 163"/>
                <a:gd name="T82" fmla="*/ 12 w 127"/>
                <a:gd name="T83" fmla="*/ 154 h 163"/>
                <a:gd name="T84" fmla="*/ 59 w 127"/>
                <a:gd name="T85" fmla="*/ 74 h 163"/>
                <a:gd name="T86" fmla="*/ 61 w 127"/>
                <a:gd name="T87" fmla="*/ 37 h 163"/>
                <a:gd name="T88" fmla="*/ 61 w 127"/>
                <a:gd name="T89" fmla="*/ 29 h 163"/>
                <a:gd name="T90" fmla="*/ 62 w 127"/>
                <a:gd name="T91" fmla="*/ 23 h 163"/>
                <a:gd name="T92" fmla="*/ 64 w 127"/>
                <a:gd name="T93" fmla="*/ 23 h 163"/>
                <a:gd name="T94" fmla="*/ 70 w 127"/>
                <a:gd name="T95" fmla="*/ 2 h 163"/>
                <a:gd name="T96" fmla="*/ 70 w 127"/>
                <a:gd name="T97" fmla="*/ 8 h 163"/>
                <a:gd name="T98" fmla="*/ 68 w 127"/>
                <a:gd name="T99" fmla="*/ 12 h 163"/>
                <a:gd name="T100" fmla="*/ 66 w 127"/>
                <a:gd name="T101" fmla="*/ 10 h 163"/>
                <a:gd name="T102" fmla="*/ 66 w 127"/>
                <a:gd name="T103" fmla="*/ 4 h 163"/>
                <a:gd name="T104" fmla="*/ 70 w 127"/>
                <a:gd name="T105" fmla="*/ 2 h 163"/>
                <a:gd name="T106" fmla="*/ 68 w 127"/>
                <a:gd name="T107" fmla="*/ 2 h 163"/>
                <a:gd name="T108" fmla="*/ 72 w 127"/>
                <a:gd name="T109" fmla="*/ 2 h 163"/>
                <a:gd name="T110" fmla="*/ 109 w 127"/>
                <a:gd name="T111" fmla="*/ 103 h 163"/>
                <a:gd name="T112" fmla="*/ 107 w 127"/>
                <a:gd name="T113" fmla="*/ 103 h 163"/>
                <a:gd name="T114" fmla="*/ 107 w 127"/>
                <a:gd name="T115" fmla="*/ 101 h 163"/>
                <a:gd name="T116" fmla="*/ 109 w 127"/>
                <a:gd name="T117" fmla="*/ 99 h 163"/>
                <a:gd name="T118" fmla="*/ 111 w 127"/>
                <a:gd name="T119"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3">
                  <a:moveTo>
                    <a:pt x="64" y="23"/>
                  </a:moveTo>
                  <a:lnTo>
                    <a:pt x="64" y="25"/>
                  </a:lnTo>
                  <a:lnTo>
                    <a:pt x="64" y="25"/>
                  </a:lnTo>
                  <a:lnTo>
                    <a:pt x="64" y="25"/>
                  </a:lnTo>
                  <a:lnTo>
                    <a:pt x="64" y="25"/>
                  </a:lnTo>
                  <a:lnTo>
                    <a:pt x="64" y="27"/>
                  </a:lnTo>
                  <a:lnTo>
                    <a:pt x="64" y="27"/>
                  </a:lnTo>
                  <a:lnTo>
                    <a:pt x="66" y="27"/>
                  </a:lnTo>
                  <a:lnTo>
                    <a:pt x="66" y="27"/>
                  </a:lnTo>
                  <a:lnTo>
                    <a:pt x="66" y="27"/>
                  </a:lnTo>
                  <a:lnTo>
                    <a:pt x="66" y="25"/>
                  </a:lnTo>
                  <a:lnTo>
                    <a:pt x="68" y="25"/>
                  </a:lnTo>
                  <a:lnTo>
                    <a:pt x="68" y="25"/>
                  </a:lnTo>
                  <a:lnTo>
                    <a:pt x="68" y="25"/>
                  </a:lnTo>
                  <a:lnTo>
                    <a:pt x="68" y="25"/>
                  </a:lnTo>
                  <a:lnTo>
                    <a:pt x="68" y="25"/>
                  </a:lnTo>
                  <a:lnTo>
                    <a:pt x="70" y="25"/>
                  </a:lnTo>
                  <a:lnTo>
                    <a:pt x="70" y="25"/>
                  </a:lnTo>
                  <a:lnTo>
                    <a:pt x="70" y="23"/>
                  </a:lnTo>
                  <a:lnTo>
                    <a:pt x="70" y="23"/>
                  </a:lnTo>
                  <a:lnTo>
                    <a:pt x="70" y="23"/>
                  </a:lnTo>
                  <a:lnTo>
                    <a:pt x="70" y="23"/>
                  </a:lnTo>
                  <a:lnTo>
                    <a:pt x="70" y="23"/>
                  </a:lnTo>
                  <a:lnTo>
                    <a:pt x="70" y="23"/>
                  </a:lnTo>
                  <a:lnTo>
                    <a:pt x="70" y="25"/>
                  </a:lnTo>
                  <a:lnTo>
                    <a:pt x="72" y="29"/>
                  </a:lnTo>
                  <a:lnTo>
                    <a:pt x="72" y="29"/>
                  </a:lnTo>
                  <a:lnTo>
                    <a:pt x="72" y="29"/>
                  </a:lnTo>
                  <a:lnTo>
                    <a:pt x="74" y="31"/>
                  </a:lnTo>
                  <a:lnTo>
                    <a:pt x="74" y="31"/>
                  </a:lnTo>
                  <a:lnTo>
                    <a:pt x="74" y="33"/>
                  </a:lnTo>
                  <a:lnTo>
                    <a:pt x="74" y="33"/>
                  </a:lnTo>
                  <a:lnTo>
                    <a:pt x="76" y="33"/>
                  </a:lnTo>
                  <a:lnTo>
                    <a:pt x="76" y="35"/>
                  </a:lnTo>
                  <a:lnTo>
                    <a:pt x="78" y="35"/>
                  </a:lnTo>
                  <a:lnTo>
                    <a:pt x="78" y="35"/>
                  </a:lnTo>
                  <a:lnTo>
                    <a:pt x="78" y="37"/>
                  </a:lnTo>
                  <a:lnTo>
                    <a:pt x="78" y="37"/>
                  </a:lnTo>
                  <a:lnTo>
                    <a:pt x="80" y="39"/>
                  </a:lnTo>
                  <a:lnTo>
                    <a:pt x="82" y="39"/>
                  </a:lnTo>
                  <a:lnTo>
                    <a:pt x="82" y="41"/>
                  </a:lnTo>
                  <a:lnTo>
                    <a:pt x="84" y="41"/>
                  </a:lnTo>
                  <a:lnTo>
                    <a:pt x="90" y="43"/>
                  </a:lnTo>
                  <a:lnTo>
                    <a:pt x="94" y="45"/>
                  </a:lnTo>
                  <a:lnTo>
                    <a:pt x="94" y="45"/>
                  </a:lnTo>
                  <a:lnTo>
                    <a:pt x="95" y="45"/>
                  </a:lnTo>
                  <a:lnTo>
                    <a:pt x="95" y="45"/>
                  </a:lnTo>
                  <a:lnTo>
                    <a:pt x="95" y="45"/>
                  </a:lnTo>
                  <a:lnTo>
                    <a:pt x="95" y="45"/>
                  </a:lnTo>
                  <a:lnTo>
                    <a:pt x="97" y="45"/>
                  </a:lnTo>
                  <a:lnTo>
                    <a:pt x="97" y="45"/>
                  </a:lnTo>
                  <a:lnTo>
                    <a:pt x="97" y="45"/>
                  </a:lnTo>
                  <a:lnTo>
                    <a:pt x="99" y="45"/>
                  </a:lnTo>
                  <a:lnTo>
                    <a:pt x="99" y="45"/>
                  </a:lnTo>
                  <a:lnTo>
                    <a:pt x="99" y="45"/>
                  </a:lnTo>
                  <a:lnTo>
                    <a:pt x="99" y="47"/>
                  </a:lnTo>
                  <a:lnTo>
                    <a:pt x="101" y="47"/>
                  </a:lnTo>
                  <a:lnTo>
                    <a:pt x="101" y="47"/>
                  </a:lnTo>
                  <a:lnTo>
                    <a:pt x="101" y="47"/>
                  </a:lnTo>
                  <a:lnTo>
                    <a:pt x="103" y="47"/>
                  </a:lnTo>
                  <a:lnTo>
                    <a:pt x="103" y="47"/>
                  </a:lnTo>
                  <a:lnTo>
                    <a:pt x="103" y="47"/>
                  </a:lnTo>
                  <a:lnTo>
                    <a:pt x="103" y="47"/>
                  </a:lnTo>
                  <a:lnTo>
                    <a:pt x="105" y="47"/>
                  </a:lnTo>
                  <a:lnTo>
                    <a:pt x="105" y="47"/>
                  </a:lnTo>
                  <a:lnTo>
                    <a:pt x="109" y="49"/>
                  </a:lnTo>
                  <a:lnTo>
                    <a:pt x="111" y="51"/>
                  </a:lnTo>
                  <a:lnTo>
                    <a:pt x="111" y="53"/>
                  </a:lnTo>
                  <a:lnTo>
                    <a:pt x="113" y="55"/>
                  </a:lnTo>
                  <a:lnTo>
                    <a:pt x="113" y="55"/>
                  </a:lnTo>
                  <a:lnTo>
                    <a:pt x="113" y="55"/>
                  </a:lnTo>
                  <a:lnTo>
                    <a:pt x="113" y="55"/>
                  </a:lnTo>
                  <a:lnTo>
                    <a:pt x="113" y="56"/>
                  </a:lnTo>
                  <a:lnTo>
                    <a:pt x="115" y="56"/>
                  </a:lnTo>
                  <a:lnTo>
                    <a:pt x="115" y="56"/>
                  </a:lnTo>
                  <a:lnTo>
                    <a:pt x="115" y="56"/>
                  </a:lnTo>
                  <a:lnTo>
                    <a:pt x="117" y="58"/>
                  </a:lnTo>
                  <a:lnTo>
                    <a:pt x="117" y="60"/>
                  </a:lnTo>
                  <a:lnTo>
                    <a:pt x="117" y="60"/>
                  </a:lnTo>
                  <a:lnTo>
                    <a:pt x="117" y="60"/>
                  </a:lnTo>
                  <a:lnTo>
                    <a:pt x="119" y="62"/>
                  </a:lnTo>
                  <a:lnTo>
                    <a:pt x="119" y="62"/>
                  </a:lnTo>
                  <a:lnTo>
                    <a:pt x="121" y="64"/>
                  </a:lnTo>
                  <a:lnTo>
                    <a:pt x="121" y="64"/>
                  </a:lnTo>
                  <a:lnTo>
                    <a:pt x="121" y="64"/>
                  </a:lnTo>
                  <a:lnTo>
                    <a:pt x="123" y="64"/>
                  </a:lnTo>
                  <a:lnTo>
                    <a:pt x="125" y="64"/>
                  </a:lnTo>
                  <a:lnTo>
                    <a:pt x="127" y="66"/>
                  </a:lnTo>
                  <a:lnTo>
                    <a:pt x="127" y="66"/>
                  </a:lnTo>
                  <a:lnTo>
                    <a:pt x="127" y="68"/>
                  </a:lnTo>
                  <a:lnTo>
                    <a:pt x="127" y="68"/>
                  </a:lnTo>
                  <a:lnTo>
                    <a:pt x="125" y="70"/>
                  </a:lnTo>
                  <a:lnTo>
                    <a:pt x="125" y="72"/>
                  </a:lnTo>
                  <a:lnTo>
                    <a:pt x="125" y="72"/>
                  </a:lnTo>
                  <a:lnTo>
                    <a:pt x="123" y="76"/>
                  </a:lnTo>
                  <a:lnTo>
                    <a:pt x="123" y="76"/>
                  </a:lnTo>
                  <a:lnTo>
                    <a:pt x="121" y="78"/>
                  </a:lnTo>
                  <a:lnTo>
                    <a:pt x="121" y="78"/>
                  </a:lnTo>
                  <a:lnTo>
                    <a:pt x="121" y="78"/>
                  </a:lnTo>
                  <a:lnTo>
                    <a:pt x="121" y="78"/>
                  </a:lnTo>
                  <a:lnTo>
                    <a:pt x="121" y="80"/>
                  </a:lnTo>
                  <a:lnTo>
                    <a:pt x="119" y="80"/>
                  </a:lnTo>
                  <a:lnTo>
                    <a:pt x="119" y="84"/>
                  </a:lnTo>
                  <a:lnTo>
                    <a:pt x="117" y="84"/>
                  </a:lnTo>
                  <a:lnTo>
                    <a:pt x="117" y="84"/>
                  </a:lnTo>
                  <a:lnTo>
                    <a:pt x="115" y="84"/>
                  </a:lnTo>
                  <a:lnTo>
                    <a:pt x="115" y="86"/>
                  </a:lnTo>
                  <a:lnTo>
                    <a:pt x="113" y="86"/>
                  </a:lnTo>
                  <a:lnTo>
                    <a:pt x="111" y="88"/>
                  </a:lnTo>
                  <a:lnTo>
                    <a:pt x="109" y="89"/>
                  </a:lnTo>
                  <a:lnTo>
                    <a:pt x="109" y="89"/>
                  </a:lnTo>
                  <a:lnTo>
                    <a:pt x="109" y="91"/>
                  </a:lnTo>
                  <a:lnTo>
                    <a:pt x="107" y="93"/>
                  </a:lnTo>
                  <a:lnTo>
                    <a:pt x="107" y="95"/>
                  </a:lnTo>
                  <a:lnTo>
                    <a:pt x="107" y="95"/>
                  </a:lnTo>
                  <a:lnTo>
                    <a:pt x="107" y="95"/>
                  </a:lnTo>
                  <a:lnTo>
                    <a:pt x="107" y="95"/>
                  </a:lnTo>
                  <a:lnTo>
                    <a:pt x="105" y="97"/>
                  </a:lnTo>
                  <a:lnTo>
                    <a:pt x="105" y="97"/>
                  </a:lnTo>
                  <a:lnTo>
                    <a:pt x="105" y="99"/>
                  </a:lnTo>
                  <a:lnTo>
                    <a:pt x="105" y="101"/>
                  </a:lnTo>
                  <a:lnTo>
                    <a:pt x="103" y="101"/>
                  </a:lnTo>
                  <a:lnTo>
                    <a:pt x="103" y="101"/>
                  </a:lnTo>
                  <a:lnTo>
                    <a:pt x="101" y="101"/>
                  </a:lnTo>
                  <a:lnTo>
                    <a:pt x="101" y="101"/>
                  </a:lnTo>
                  <a:lnTo>
                    <a:pt x="101" y="101"/>
                  </a:lnTo>
                  <a:lnTo>
                    <a:pt x="99" y="101"/>
                  </a:lnTo>
                  <a:lnTo>
                    <a:pt x="99" y="101"/>
                  </a:lnTo>
                  <a:lnTo>
                    <a:pt x="99" y="99"/>
                  </a:lnTo>
                  <a:lnTo>
                    <a:pt x="99" y="99"/>
                  </a:lnTo>
                  <a:lnTo>
                    <a:pt x="101" y="97"/>
                  </a:lnTo>
                  <a:lnTo>
                    <a:pt x="101" y="97"/>
                  </a:lnTo>
                  <a:lnTo>
                    <a:pt x="99" y="97"/>
                  </a:lnTo>
                  <a:lnTo>
                    <a:pt x="99" y="97"/>
                  </a:lnTo>
                  <a:lnTo>
                    <a:pt x="97" y="97"/>
                  </a:lnTo>
                  <a:lnTo>
                    <a:pt x="97" y="97"/>
                  </a:lnTo>
                  <a:lnTo>
                    <a:pt x="97" y="99"/>
                  </a:lnTo>
                  <a:lnTo>
                    <a:pt x="97" y="99"/>
                  </a:lnTo>
                  <a:lnTo>
                    <a:pt x="95" y="101"/>
                  </a:lnTo>
                  <a:lnTo>
                    <a:pt x="94" y="103"/>
                  </a:lnTo>
                  <a:lnTo>
                    <a:pt x="94" y="103"/>
                  </a:lnTo>
                  <a:lnTo>
                    <a:pt x="94" y="105"/>
                  </a:lnTo>
                  <a:lnTo>
                    <a:pt x="94" y="105"/>
                  </a:lnTo>
                  <a:lnTo>
                    <a:pt x="94" y="105"/>
                  </a:lnTo>
                  <a:lnTo>
                    <a:pt x="94" y="105"/>
                  </a:lnTo>
                  <a:lnTo>
                    <a:pt x="94" y="109"/>
                  </a:lnTo>
                  <a:lnTo>
                    <a:pt x="94" y="111"/>
                  </a:lnTo>
                  <a:lnTo>
                    <a:pt x="92" y="111"/>
                  </a:lnTo>
                  <a:lnTo>
                    <a:pt x="92" y="113"/>
                  </a:lnTo>
                  <a:lnTo>
                    <a:pt x="92" y="113"/>
                  </a:lnTo>
                  <a:lnTo>
                    <a:pt x="92" y="113"/>
                  </a:lnTo>
                  <a:lnTo>
                    <a:pt x="92" y="117"/>
                  </a:lnTo>
                  <a:lnTo>
                    <a:pt x="92" y="117"/>
                  </a:lnTo>
                  <a:lnTo>
                    <a:pt x="94" y="119"/>
                  </a:lnTo>
                  <a:lnTo>
                    <a:pt x="92" y="119"/>
                  </a:lnTo>
                  <a:lnTo>
                    <a:pt x="92" y="119"/>
                  </a:lnTo>
                  <a:lnTo>
                    <a:pt x="92" y="119"/>
                  </a:lnTo>
                  <a:lnTo>
                    <a:pt x="92" y="121"/>
                  </a:lnTo>
                  <a:lnTo>
                    <a:pt x="94" y="123"/>
                  </a:lnTo>
                  <a:lnTo>
                    <a:pt x="94" y="124"/>
                  </a:lnTo>
                  <a:lnTo>
                    <a:pt x="94" y="124"/>
                  </a:lnTo>
                  <a:lnTo>
                    <a:pt x="92" y="124"/>
                  </a:lnTo>
                  <a:lnTo>
                    <a:pt x="92" y="124"/>
                  </a:lnTo>
                  <a:lnTo>
                    <a:pt x="90" y="124"/>
                  </a:lnTo>
                  <a:lnTo>
                    <a:pt x="88" y="124"/>
                  </a:lnTo>
                  <a:lnTo>
                    <a:pt x="88" y="124"/>
                  </a:lnTo>
                  <a:lnTo>
                    <a:pt x="86" y="124"/>
                  </a:lnTo>
                  <a:lnTo>
                    <a:pt x="86" y="126"/>
                  </a:lnTo>
                  <a:lnTo>
                    <a:pt x="82" y="126"/>
                  </a:lnTo>
                  <a:lnTo>
                    <a:pt x="82" y="126"/>
                  </a:lnTo>
                  <a:lnTo>
                    <a:pt x="80" y="126"/>
                  </a:lnTo>
                  <a:lnTo>
                    <a:pt x="80" y="126"/>
                  </a:lnTo>
                  <a:lnTo>
                    <a:pt x="78" y="128"/>
                  </a:lnTo>
                  <a:lnTo>
                    <a:pt x="78" y="128"/>
                  </a:lnTo>
                  <a:lnTo>
                    <a:pt x="76" y="128"/>
                  </a:lnTo>
                  <a:lnTo>
                    <a:pt x="76" y="130"/>
                  </a:lnTo>
                  <a:lnTo>
                    <a:pt x="76" y="130"/>
                  </a:lnTo>
                  <a:lnTo>
                    <a:pt x="74" y="130"/>
                  </a:lnTo>
                  <a:lnTo>
                    <a:pt x="74" y="130"/>
                  </a:lnTo>
                  <a:lnTo>
                    <a:pt x="74" y="132"/>
                  </a:lnTo>
                  <a:lnTo>
                    <a:pt x="74" y="134"/>
                  </a:lnTo>
                  <a:lnTo>
                    <a:pt x="74" y="136"/>
                  </a:lnTo>
                  <a:lnTo>
                    <a:pt x="74" y="136"/>
                  </a:lnTo>
                  <a:lnTo>
                    <a:pt x="72" y="138"/>
                  </a:lnTo>
                  <a:lnTo>
                    <a:pt x="72" y="138"/>
                  </a:lnTo>
                  <a:lnTo>
                    <a:pt x="72" y="138"/>
                  </a:lnTo>
                  <a:lnTo>
                    <a:pt x="72" y="138"/>
                  </a:lnTo>
                  <a:lnTo>
                    <a:pt x="72" y="140"/>
                  </a:lnTo>
                  <a:lnTo>
                    <a:pt x="72" y="140"/>
                  </a:lnTo>
                  <a:lnTo>
                    <a:pt x="72" y="140"/>
                  </a:lnTo>
                  <a:lnTo>
                    <a:pt x="70" y="140"/>
                  </a:lnTo>
                  <a:lnTo>
                    <a:pt x="70" y="142"/>
                  </a:lnTo>
                  <a:lnTo>
                    <a:pt x="70" y="142"/>
                  </a:lnTo>
                  <a:lnTo>
                    <a:pt x="68" y="142"/>
                  </a:lnTo>
                  <a:lnTo>
                    <a:pt x="68" y="142"/>
                  </a:lnTo>
                  <a:lnTo>
                    <a:pt x="68" y="142"/>
                  </a:lnTo>
                  <a:lnTo>
                    <a:pt x="66" y="142"/>
                  </a:lnTo>
                  <a:lnTo>
                    <a:pt x="64" y="142"/>
                  </a:lnTo>
                  <a:lnTo>
                    <a:pt x="64" y="142"/>
                  </a:lnTo>
                  <a:lnTo>
                    <a:pt x="62" y="142"/>
                  </a:lnTo>
                  <a:lnTo>
                    <a:pt x="61" y="142"/>
                  </a:lnTo>
                  <a:lnTo>
                    <a:pt x="59" y="142"/>
                  </a:lnTo>
                  <a:lnTo>
                    <a:pt x="57" y="144"/>
                  </a:lnTo>
                  <a:lnTo>
                    <a:pt x="55" y="144"/>
                  </a:lnTo>
                  <a:lnTo>
                    <a:pt x="55" y="144"/>
                  </a:lnTo>
                  <a:lnTo>
                    <a:pt x="55" y="144"/>
                  </a:lnTo>
                  <a:lnTo>
                    <a:pt x="55" y="144"/>
                  </a:lnTo>
                  <a:lnTo>
                    <a:pt x="55" y="146"/>
                  </a:lnTo>
                  <a:lnTo>
                    <a:pt x="55" y="146"/>
                  </a:lnTo>
                  <a:lnTo>
                    <a:pt x="53" y="146"/>
                  </a:lnTo>
                  <a:lnTo>
                    <a:pt x="53" y="146"/>
                  </a:lnTo>
                  <a:lnTo>
                    <a:pt x="53" y="148"/>
                  </a:lnTo>
                  <a:lnTo>
                    <a:pt x="51" y="148"/>
                  </a:lnTo>
                  <a:lnTo>
                    <a:pt x="51" y="150"/>
                  </a:lnTo>
                  <a:lnTo>
                    <a:pt x="53" y="150"/>
                  </a:lnTo>
                  <a:lnTo>
                    <a:pt x="53" y="150"/>
                  </a:lnTo>
                  <a:lnTo>
                    <a:pt x="53" y="150"/>
                  </a:lnTo>
                  <a:lnTo>
                    <a:pt x="53" y="152"/>
                  </a:lnTo>
                  <a:lnTo>
                    <a:pt x="53" y="152"/>
                  </a:lnTo>
                  <a:lnTo>
                    <a:pt x="53" y="154"/>
                  </a:lnTo>
                  <a:lnTo>
                    <a:pt x="51" y="154"/>
                  </a:lnTo>
                  <a:lnTo>
                    <a:pt x="49" y="156"/>
                  </a:lnTo>
                  <a:lnTo>
                    <a:pt x="49" y="157"/>
                  </a:lnTo>
                  <a:lnTo>
                    <a:pt x="49" y="157"/>
                  </a:lnTo>
                  <a:lnTo>
                    <a:pt x="47" y="157"/>
                  </a:lnTo>
                  <a:lnTo>
                    <a:pt x="47" y="157"/>
                  </a:lnTo>
                  <a:lnTo>
                    <a:pt x="45" y="157"/>
                  </a:lnTo>
                  <a:lnTo>
                    <a:pt x="43" y="157"/>
                  </a:lnTo>
                  <a:lnTo>
                    <a:pt x="43" y="157"/>
                  </a:lnTo>
                  <a:lnTo>
                    <a:pt x="43" y="157"/>
                  </a:lnTo>
                  <a:lnTo>
                    <a:pt x="43" y="157"/>
                  </a:lnTo>
                  <a:lnTo>
                    <a:pt x="41" y="157"/>
                  </a:lnTo>
                  <a:lnTo>
                    <a:pt x="41" y="157"/>
                  </a:lnTo>
                  <a:lnTo>
                    <a:pt x="39" y="157"/>
                  </a:lnTo>
                  <a:lnTo>
                    <a:pt x="39" y="157"/>
                  </a:lnTo>
                  <a:lnTo>
                    <a:pt x="39" y="157"/>
                  </a:lnTo>
                  <a:lnTo>
                    <a:pt x="33" y="157"/>
                  </a:lnTo>
                  <a:lnTo>
                    <a:pt x="31" y="157"/>
                  </a:lnTo>
                  <a:lnTo>
                    <a:pt x="31" y="159"/>
                  </a:lnTo>
                  <a:lnTo>
                    <a:pt x="29" y="159"/>
                  </a:lnTo>
                  <a:lnTo>
                    <a:pt x="28" y="159"/>
                  </a:lnTo>
                  <a:lnTo>
                    <a:pt x="28" y="161"/>
                  </a:lnTo>
                  <a:lnTo>
                    <a:pt x="28" y="161"/>
                  </a:lnTo>
                  <a:lnTo>
                    <a:pt x="26" y="161"/>
                  </a:lnTo>
                  <a:lnTo>
                    <a:pt x="26" y="161"/>
                  </a:lnTo>
                  <a:lnTo>
                    <a:pt x="26" y="161"/>
                  </a:lnTo>
                  <a:lnTo>
                    <a:pt x="24" y="161"/>
                  </a:lnTo>
                  <a:lnTo>
                    <a:pt x="22" y="161"/>
                  </a:lnTo>
                  <a:lnTo>
                    <a:pt x="20" y="163"/>
                  </a:lnTo>
                  <a:lnTo>
                    <a:pt x="18" y="163"/>
                  </a:lnTo>
                  <a:lnTo>
                    <a:pt x="18" y="163"/>
                  </a:lnTo>
                  <a:lnTo>
                    <a:pt x="12" y="154"/>
                  </a:lnTo>
                  <a:lnTo>
                    <a:pt x="12" y="154"/>
                  </a:lnTo>
                  <a:lnTo>
                    <a:pt x="12" y="152"/>
                  </a:lnTo>
                  <a:lnTo>
                    <a:pt x="0" y="124"/>
                  </a:lnTo>
                  <a:lnTo>
                    <a:pt x="49" y="107"/>
                  </a:lnTo>
                  <a:lnTo>
                    <a:pt x="55" y="86"/>
                  </a:lnTo>
                  <a:lnTo>
                    <a:pt x="59" y="74"/>
                  </a:lnTo>
                  <a:lnTo>
                    <a:pt x="51" y="62"/>
                  </a:lnTo>
                  <a:lnTo>
                    <a:pt x="57" y="49"/>
                  </a:lnTo>
                  <a:lnTo>
                    <a:pt x="57" y="41"/>
                  </a:lnTo>
                  <a:lnTo>
                    <a:pt x="62" y="39"/>
                  </a:lnTo>
                  <a:lnTo>
                    <a:pt x="62" y="37"/>
                  </a:lnTo>
                  <a:lnTo>
                    <a:pt x="61" y="37"/>
                  </a:lnTo>
                  <a:lnTo>
                    <a:pt x="61" y="37"/>
                  </a:lnTo>
                  <a:lnTo>
                    <a:pt x="61" y="35"/>
                  </a:lnTo>
                  <a:lnTo>
                    <a:pt x="61" y="33"/>
                  </a:lnTo>
                  <a:lnTo>
                    <a:pt x="61" y="31"/>
                  </a:lnTo>
                  <a:lnTo>
                    <a:pt x="61" y="31"/>
                  </a:lnTo>
                  <a:lnTo>
                    <a:pt x="61" y="29"/>
                  </a:lnTo>
                  <a:lnTo>
                    <a:pt x="62" y="29"/>
                  </a:lnTo>
                  <a:lnTo>
                    <a:pt x="61" y="27"/>
                  </a:lnTo>
                  <a:lnTo>
                    <a:pt x="61" y="27"/>
                  </a:lnTo>
                  <a:lnTo>
                    <a:pt x="61" y="25"/>
                  </a:lnTo>
                  <a:lnTo>
                    <a:pt x="61" y="25"/>
                  </a:lnTo>
                  <a:lnTo>
                    <a:pt x="62" y="23"/>
                  </a:lnTo>
                  <a:lnTo>
                    <a:pt x="62" y="23"/>
                  </a:lnTo>
                  <a:lnTo>
                    <a:pt x="62" y="23"/>
                  </a:lnTo>
                  <a:lnTo>
                    <a:pt x="62" y="23"/>
                  </a:lnTo>
                  <a:lnTo>
                    <a:pt x="62" y="23"/>
                  </a:lnTo>
                  <a:lnTo>
                    <a:pt x="64" y="23"/>
                  </a:lnTo>
                  <a:lnTo>
                    <a:pt x="64" y="23"/>
                  </a:lnTo>
                  <a:lnTo>
                    <a:pt x="64" y="23"/>
                  </a:lnTo>
                  <a:lnTo>
                    <a:pt x="64" y="23"/>
                  </a:lnTo>
                  <a:close/>
                  <a:moveTo>
                    <a:pt x="72" y="2"/>
                  </a:moveTo>
                  <a:lnTo>
                    <a:pt x="72" y="4"/>
                  </a:lnTo>
                  <a:lnTo>
                    <a:pt x="70" y="2"/>
                  </a:lnTo>
                  <a:lnTo>
                    <a:pt x="70" y="2"/>
                  </a:lnTo>
                  <a:lnTo>
                    <a:pt x="68" y="2"/>
                  </a:lnTo>
                  <a:lnTo>
                    <a:pt x="70" y="4"/>
                  </a:lnTo>
                  <a:lnTo>
                    <a:pt x="70" y="4"/>
                  </a:lnTo>
                  <a:lnTo>
                    <a:pt x="70" y="4"/>
                  </a:lnTo>
                  <a:lnTo>
                    <a:pt x="70" y="6"/>
                  </a:lnTo>
                  <a:lnTo>
                    <a:pt x="70" y="8"/>
                  </a:lnTo>
                  <a:lnTo>
                    <a:pt x="70" y="8"/>
                  </a:lnTo>
                  <a:lnTo>
                    <a:pt x="70" y="10"/>
                  </a:lnTo>
                  <a:lnTo>
                    <a:pt x="70" y="10"/>
                  </a:lnTo>
                  <a:lnTo>
                    <a:pt x="68" y="10"/>
                  </a:lnTo>
                  <a:lnTo>
                    <a:pt x="68" y="10"/>
                  </a:lnTo>
                  <a:lnTo>
                    <a:pt x="68" y="12"/>
                  </a:lnTo>
                  <a:lnTo>
                    <a:pt x="68" y="12"/>
                  </a:lnTo>
                  <a:lnTo>
                    <a:pt x="68" y="12"/>
                  </a:lnTo>
                  <a:lnTo>
                    <a:pt x="66" y="12"/>
                  </a:lnTo>
                  <a:lnTo>
                    <a:pt x="66" y="12"/>
                  </a:lnTo>
                  <a:lnTo>
                    <a:pt x="66" y="12"/>
                  </a:lnTo>
                  <a:lnTo>
                    <a:pt x="66" y="10"/>
                  </a:lnTo>
                  <a:lnTo>
                    <a:pt x="66" y="8"/>
                  </a:lnTo>
                  <a:lnTo>
                    <a:pt x="66" y="8"/>
                  </a:lnTo>
                  <a:lnTo>
                    <a:pt x="66" y="6"/>
                  </a:lnTo>
                  <a:lnTo>
                    <a:pt x="66" y="4"/>
                  </a:lnTo>
                  <a:lnTo>
                    <a:pt x="64" y="4"/>
                  </a:lnTo>
                  <a:lnTo>
                    <a:pt x="66" y="4"/>
                  </a:lnTo>
                  <a:lnTo>
                    <a:pt x="66" y="4"/>
                  </a:lnTo>
                  <a:lnTo>
                    <a:pt x="66" y="2"/>
                  </a:lnTo>
                  <a:lnTo>
                    <a:pt x="68" y="2"/>
                  </a:lnTo>
                  <a:lnTo>
                    <a:pt x="68" y="2"/>
                  </a:lnTo>
                  <a:lnTo>
                    <a:pt x="68" y="2"/>
                  </a:lnTo>
                  <a:lnTo>
                    <a:pt x="70" y="2"/>
                  </a:lnTo>
                  <a:lnTo>
                    <a:pt x="70" y="2"/>
                  </a:lnTo>
                  <a:lnTo>
                    <a:pt x="70" y="2"/>
                  </a:lnTo>
                  <a:lnTo>
                    <a:pt x="70" y="2"/>
                  </a:lnTo>
                  <a:lnTo>
                    <a:pt x="70" y="2"/>
                  </a:lnTo>
                  <a:lnTo>
                    <a:pt x="70" y="2"/>
                  </a:lnTo>
                  <a:lnTo>
                    <a:pt x="68" y="2"/>
                  </a:lnTo>
                  <a:lnTo>
                    <a:pt x="68" y="2"/>
                  </a:lnTo>
                  <a:lnTo>
                    <a:pt x="70" y="0"/>
                  </a:lnTo>
                  <a:lnTo>
                    <a:pt x="70" y="0"/>
                  </a:lnTo>
                  <a:lnTo>
                    <a:pt x="70" y="0"/>
                  </a:lnTo>
                  <a:lnTo>
                    <a:pt x="72" y="2"/>
                  </a:lnTo>
                  <a:lnTo>
                    <a:pt x="72" y="2"/>
                  </a:lnTo>
                  <a:close/>
                  <a:moveTo>
                    <a:pt x="109" y="99"/>
                  </a:moveTo>
                  <a:lnTo>
                    <a:pt x="109" y="101"/>
                  </a:lnTo>
                  <a:lnTo>
                    <a:pt x="109" y="101"/>
                  </a:lnTo>
                  <a:lnTo>
                    <a:pt x="109" y="101"/>
                  </a:lnTo>
                  <a:lnTo>
                    <a:pt x="109" y="101"/>
                  </a:lnTo>
                  <a:lnTo>
                    <a:pt x="109" y="103"/>
                  </a:lnTo>
                  <a:lnTo>
                    <a:pt x="109" y="103"/>
                  </a:lnTo>
                  <a:lnTo>
                    <a:pt x="107" y="103"/>
                  </a:lnTo>
                  <a:lnTo>
                    <a:pt x="107" y="105"/>
                  </a:lnTo>
                  <a:lnTo>
                    <a:pt x="107" y="105"/>
                  </a:lnTo>
                  <a:lnTo>
                    <a:pt x="107" y="105"/>
                  </a:lnTo>
                  <a:lnTo>
                    <a:pt x="107" y="103"/>
                  </a:lnTo>
                  <a:lnTo>
                    <a:pt x="107" y="103"/>
                  </a:lnTo>
                  <a:lnTo>
                    <a:pt x="107" y="103"/>
                  </a:lnTo>
                  <a:lnTo>
                    <a:pt x="107" y="101"/>
                  </a:lnTo>
                  <a:lnTo>
                    <a:pt x="107" y="101"/>
                  </a:lnTo>
                  <a:lnTo>
                    <a:pt x="107" y="101"/>
                  </a:lnTo>
                  <a:lnTo>
                    <a:pt x="107" y="101"/>
                  </a:lnTo>
                  <a:lnTo>
                    <a:pt x="107" y="101"/>
                  </a:lnTo>
                  <a:lnTo>
                    <a:pt x="107" y="101"/>
                  </a:lnTo>
                  <a:lnTo>
                    <a:pt x="109" y="101"/>
                  </a:lnTo>
                  <a:lnTo>
                    <a:pt x="109" y="101"/>
                  </a:lnTo>
                  <a:lnTo>
                    <a:pt x="109" y="99"/>
                  </a:lnTo>
                  <a:lnTo>
                    <a:pt x="109" y="99"/>
                  </a:lnTo>
                  <a:lnTo>
                    <a:pt x="109" y="97"/>
                  </a:lnTo>
                  <a:lnTo>
                    <a:pt x="111" y="95"/>
                  </a:lnTo>
                  <a:lnTo>
                    <a:pt x="111" y="95"/>
                  </a:lnTo>
                  <a:lnTo>
                    <a:pt x="111" y="95"/>
                  </a:lnTo>
                  <a:lnTo>
                    <a:pt x="111" y="99"/>
                  </a:lnTo>
                  <a:lnTo>
                    <a:pt x="111" y="99"/>
                  </a:lnTo>
                  <a:lnTo>
                    <a:pt x="111" y="99"/>
                  </a:lnTo>
                  <a:lnTo>
                    <a:pt x="111" y="99"/>
                  </a:lnTo>
                  <a:lnTo>
                    <a:pt x="111" y="99"/>
                  </a:lnTo>
                  <a:lnTo>
                    <a:pt x="111" y="99"/>
                  </a:lnTo>
                  <a:lnTo>
                    <a:pt x="109" y="9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37" name="Norway"/>
            <p:cNvGrpSpPr/>
            <p:nvPr/>
          </p:nvGrpSpPr>
          <p:grpSpPr>
            <a:xfrm>
              <a:off x="5323016" y="851655"/>
              <a:ext cx="1362763" cy="5328248"/>
              <a:chOff x="4705365" y="1806581"/>
              <a:chExt cx="1092203" cy="4270389"/>
            </a:xfrm>
          </p:grpSpPr>
          <p:sp>
            <p:nvSpPr>
              <p:cNvPr id="4378" name="Svalbard and Jan Mayen Islands (nor)"/>
              <p:cNvSpPr>
                <a:spLocks noEditPoints="1"/>
              </p:cNvSpPr>
              <p:nvPr/>
            </p:nvSpPr>
            <p:spPr bwMode="auto">
              <a:xfrm>
                <a:off x="4705365" y="1806581"/>
                <a:ext cx="1092203" cy="520702"/>
              </a:xfrm>
              <a:custGeom>
                <a:avLst/>
                <a:gdLst>
                  <a:gd name="T0" fmla="*/ 434 w 688"/>
                  <a:gd name="T1" fmla="*/ 49 h 328"/>
                  <a:gd name="T2" fmla="*/ 465 w 688"/>
                  <a:gd name="T3" fmla="*/ 60 h 328"/>
                  <a:gd name="T4" fmla="*/ 482 w 688"/>
                  <a:gd name="T5" fmla="*/ 76 h 328"/>
                  <a:gd name="T6" fmla="*/ 451 w 688"/>
                  <a:gd name="T7" fmla="*/ 84 h 328"/>
                  <a:gd name="T8" fmla="*/ 436 w 688"/>
                  <a:gd name="T9" fmla="*/ 117 h 328"/>
                  <a:gd name="T10" fmla="*/ 424 w 688"/>
                  <a:gd name="T11" fmla="*/ 142 h 328"/>
                  <a:gd name="T12" fmla="*/ 408 w 688"/>
                  <a:gd name="T13" fmla="*/ 134 h 328"/>
                  <a:gd name="T14" fmla="*/ 373 w 688"/>
                  <a:gd name="T15" fmla="*/ 123 h 328"/>
                  <a:gd name="T16" fmla="*/ 401 w 688"/>
                  <a:gd name="T17" fmla="*/ 115 h 328"/>
                  <a:gd name="T18" fmla="*/ 391 w 688"/>
                  <a:gd name="T19" fmla="*/ 109 h 328"/>
                  <a:gd name="T20" fmla="*/ 401 w 688"/>
                  <a:gd name="T21" fmla="*/ 105 h 328"/>
                  <a:gd name="T22" fmla="*/ 368 w 688"/>
                  <a:gd name="T23" fmla="*/ 103 h 328"/>
                  <a:gd name="T24" fmla="*/ 393 w 688"/>
                  <a:gd name="T25" fmla="*/ 92 h 328"/>
                  <a:gd name="T26" fmla="*/ 414 w 688"/>
                  <a:gd name="T27" fmla="*/ 84 h 328"/>
                  <a:gd name="T28" fmla="*/ 395 w 688"/>
                  <a:gd name="T29" fmla="*/ 82 h 328"/>
                  <a:gd name="T30" fmla="*/ 381 w 688"/>
                  <a:gd name="T31" fmla="*/ 78 h 328"/>
                  <a:gd name="T32" fmla="*/ 366 w 688"/>
                  <a:gd name="T33" fmla="*/ 92 h 328"/>
                  <a:gd name="T34" fmla="*/ 354 w 688"/>
                  <a:gd name="T35" fmla="*/ 80 h 328"/>
                  <a:gd name="T36" fmla="*/ 333 w 688"/>
                  <a:gd name="T37" fmla="*/ 64 h 328"/>
                  <a:gd name="T38" fmla="*/ 340 w 688"/>
                  <a:gd name="T39" fmla="*/ 53 h 328"/>
                  <a:gd name="T40" fmla="*/ 321 w 688"/>
                  <a:gd name="T41" fmla="*/ 49 h 328"/>
                  <a:gd name="T42" fmla="*/ 327 w 688"/>
                  <a:gd name="T43" fmla="*/ 39 h 328"/>
                  <a:gd name="T44" fmla="*/ 346 w 688"/>
                  <a:gd name="T45" fmla="*/ 33 h 328"/>
                  <a:gd name="T46" fmla="*/ 356 w 688"/>
                  <a:gd name="T47" fmla="*/ 39 h 328"/>
                  <a:gd name="T48" fmla="*/ 370 w 688"/>
                  <a:gd name="T49" fmla="*/ 51 h 328"/>
                  <a:gd name="T50" fmla="*/ 397 w 688"/>
                  <a:gd name="T51" fmla="*/ 53 h 328"/>
                  <a:gd name="T52" fmla="*/ 406 w 688"/>
                  <a:gd name="T53" fmla="*/ 57 h 328"/>
                  <a:gd name="T54" fmla="*/ 408 w 688"/>
                  <a:gd name="T55" fmla="*/ 25 h 328"/>
                  <a:gd name="T56" fmla="*/ 486 w 688"/>
                  <a:gd name="T57" fmla="*/ 20 h 328"/>
                  <a:gd name="T58" fmla="*/ 509 w 688"/>
                  <a:gd name="T59" fmla="*/ 18 h 328"/>
                  <a:gd name="T60" fmla="*/ 521 w 688"/>
                  <a:gd name="T61" fmla="*/ 18 h 328"/>
                  <a:gd name="T62" fmla="*/ 529 w 688"/>
                  <a:gd name="T63" fmla="*/ 16 h 328"/>
                  <a:gd name="T64" fmla="*/ 544 w 688"/>
                  <a:gd name="T65" fmla="*/ 20 h 328"/>
                  <a:gd name="T66" fmla="*/ 583 w 688"/>
                  <a:gd name="T67" fmla="*/ 24 h 328"/>
                  <a:gd name="T68" fmla="*/ 562 w 688"/>
                  <a:gd name="T69" fmla="*/ 49 h 328"/>
                  <a:gd name="T70" fmla="*/ 529 w 688"/>
                  <a:gd name="T71" fmla="*/ 58 h 328"/>
                  <a:gd name="T72" fmla="*/ 498 w 688"/>
                  <a:gd name="T73" fmla="*/ 51 h 328"/>
                  <a:gd name="T74" fmla="*/ 463 w 688"/>
                  <a:gd name="T75" fmla="*/ 43 h 328"/>
                  <a:gd name="T76" fmla="*/ 486 w 688"/>
                  <a:gd name="T77" fmla="*/ 39 h 328"/>
                  <a:gd name="T78" fmla="*/ 486 w 688"/>
                  <a:gd name="T79" fmla="*/ 35 h 328"/>
                  <a:gd name="T80" fmla="*/ 439 w 688"/>
                  <a:gd name="T81" fmla="*/ 31 h 328"/>
                  <a:gd name="T82" fmla="*/ 447 w 688"/>
                  <a:gd name="T83" fmla="*/ 22 h 328"/>
                  <a:gd name="T84" fmla="*/ 465 w 688"/>
                  <a:gd name="T85" fmla="*/ 20 h 328"/>
                  <a:gd name="T86" fmla="*/ 523 w 688"/>
                  <a:gd name="T87" fmla="*/ 101 h 328"/>
                  <a:gd name="T88" fmla="*/ 527 w 688"/>
                  <a:gd name="T89" fmla="*/ 119 h 328"/>
                  <a:gd name="T90" fmla="*/ 507 w 688"/>
                  <a:gd name="T91" fmla="*/ 115 h 328"/>
                  <a:gd name="T92" fmla="*/ 488 w 688"/>
                  <a:gd name="T93" fmla="*/ 109 h 328"/>
                  <a:gd name="T94" fmla="*/ 515 w 688"/>
                  <a:gd name="T95" fmla="*/ 90 h 328"/>
                  <a:gd name="T96" fmla="*/ 500 w 688"/>
                  <a:gd name="T97" fmla="*/ 90 h 328"/>
                  <a:gd name="T98" fmla="*/ 478 w 688"/>
                  <a:gd name="T99" fmla="*/ 86 h 328"/>
                  <a:gd name="T100" fmla="*/ 333 w 688"/>
                  <a:gd name="T101" fmla="*/ 82 h 328"/>
                  <a:gd name="T102" fmla="*/ 321 w 688"/>
                  <a:gd name="T103" fmla="*/ 76 h 328"/>
                  <a:gd name="T104" fmla="*/ 653 w 688"/>
                  <a:gd name="T105" fmla="*/ 24 h 328"/>
                  <a:gd name="T106" fmla="*/ 669 w 688"/>
                  <a:gd name="T107" fmla="*/ 24 h 328"/>
                  <a:gd name="T108" fmla="*/ 20 w 688"/>
                  <a:gd name="T109" fmla="*/ 317 h 328"/>
                  <a:gd name="T110" fmla="*/ 601 w 688"/>
                  <a:gd name="T111" fmla="*/ 70 h 328"/>
                  <a:gd name="T112" fmla="*/ 469 w 688"/>
                  <a:gd name="T113" fmla="*/ 62 h 328"/>
                  <a:gd name="T114" fmla="*/ 577 w 688"/>
                  <a:gd name="T115" fmla="*/ 76 h 328"/>
                  <a:gd name="T116" fmla="*/ 441 w 688"/>
                  <a:gd name="T117" fmla="*/ 14 h 328"/>
                  <a:gd name="T118" fmla="*/ 550 w 688"/>
                  <a:gd name="T119" fmla="*/ 150 h 328"/>
                  <a:gd name="T120" fmla="*/ 323 w 688"/>
                  <a:gd name="T121" fmla="*/ 41 h 328"/>
                  <a:gd name="T122" fmla="*/ 480 w 688"/>
                  <a:gd name="T123" fmla="*/ 0 h 328"/>
                  <a:gd name="T124" fmla="*/ 539 w 688"/>
                  <a:gd name="T125"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28">
                    <a:moveTo>
                      <a:pt x="418" y="33"/>
                    </a:moveTo>
                    <a:lnTo>
                      <a:pt x="418" y="31"/>
                    </a:lnTo>
                    <a:lnTo>
                      <a:pt x="418" y="29"/>
                    </a:lnTo>
                    <a:lnTo>
                      <a:pt x="420" y="29"/>
                    </a:lnTo>
                    <a:lnTo>
                      <a:pt x="424" y="29"/>
                    </a:lnTo>
                    <a:lnTo>
                      <a:pt x="426" y="31"/>
                    </a:lnTo>
                    <a:lnTo>
                      <a:pt x="430" y="31"/>
                    </a:lnTo>
                    <a:lnTo>
                      <a:pt x="434" y="35"/>
                    </a:lnTo>
                    <a:lnTo>
                      <a:pt x="437" y="37"/>
                    </a:lnTo>
                    <a:lnTo>
                      <a:pt x="437" y="39"/>
                    </a:lnTo>
                    <a:lnTo>
                      <a:pt x="436" y="39"/>
                    </a:lnTo>
                    <a:lnTo>
                      <a:pt x="436" y="41"/>
                    </a:lnTo>
                    <a:lnTo>
                      <a:pt x="434" y="41"/>
                    </a:lnTo>
                    <a:lnTo>
                      <a:pt x="432" y="45"/>
                    </a:lnTo>
                    <a:lnTo>
                      <a:pt x="434" y="47"/>
                    </a:lnTo>
                    <a:lnTo>
                      <a:pt x="432" y="49"/>
                    </a:lnTo>
                    <a:lnTo>
                      <a:pt x="430" y="51"/>
                    </a:lnTo>
                    <a:lnTo>
                      <a:pt x="432" y="51"/>
                    </a:lnTo>
                    <a:lnTo>
                      <a:pt x="434" y="51"/>
                    </a:lnTo>
                    <a:lnTo>
                      <a:pt x="434" y="49"/>
                    </a:lnTo>
                    <a:lnTo>
                      <a:pt x="436" y="49"/>
                    </a:lnTo>
                    <a:lnTo>
                      <a:pt x="436" y="47"/>
                    </a:lnTo>
                    <a:lnTo>
                      <a:pt x="437" y="45"/>
                    </a:lnTo>
                    <a:lnTo>
                      <a:pt x="437" y="43"/>
                    </a:lnTo>
                    <a:lnTo>
                      <a:pt x="439" y="41"/>
                    </a:lnTo>
                    <a:lnTo>
                      <a:pt x="441" y="41"/>
                    </a:lnTo>
                    <a:lnTo>
                      <a:pt x="447" y="43"/>
                    </a:lnTo>
                    <a:lnTo>
                      <a:pt x="447" y="45"/>
                    </a:lnTo>
                    <a:lnTo>
                      <a:pt x="449" y="45"/>
                    </a:lnTo>
                    <a:lnTo>
                      <a:pt x="449" y="47"/>
                    </a:lnTo>
                    <a:lnTo>
                      <a:pt x="451" y="53"/>
                    </a:lnTo>
                    <a:lnTo>
                      <a:pt x="449" y="53"/>
                    </a:lnTo>
                    <a:lnTo>
                      <a:pt x="449" y="55"/>
                    </a:lnTo>
                    <a:lnTo>
                      <a:pt x="451" y="58"/>
                    </a:lnTo>
                    <a:lnTo>
                      <a:pt x="455" y="58"/>
                    </a:lnTo>
                    <a:lnTo>
                      <a:pt x="457" y="58"/>
                    </a:lnTo>
                    <a:lnTo>
                      <a:pt x="457" y="57"/>
                    </a:lnTo>
                    <a:lnTo>
                      <a:pt x="459" y="57"/>
                    </a:lnTo>
                    <a:lnTo>
                      <a:pt x="465" y="58"/>
                    </a:lnTo>
                    <a:lnTo>
                      <a:pt x="465" y="60"/>
                    </a:lnTo>
                    <a:lnTo>
                      <a:pt x="467" y="64"/>
                    </a:lnTo>
                    <a:lnTo>
                      <a:pt x="469" y="64"/>
                    </a:lnTo>
                    <a:lnTo>
                      <a:pt x="472" y="64"/>
                    </a:lnTo>
                    <a:lnTo>
                      <a:pt x="474" y="64"/>
                    </a:lnTo>
                    <a:lnTo>
                      <a:pt x="474" y="66"/>
                    </a:lnTo>
                    <a:lnTo>
                      <a:pt x="476" y="66"/>
                    </a:lnTo>
                    <a:lnTo>
                      <a:pt x="480" y="66"/>
                    </a:lnTo>
                    <a:lnTo>
                      <a:pt x="482" y="66"/>
                    </a:lnTo>
                    <a:lnTo>
                      <a:pt x="484" y="66"/>
                    </a:lnTo>
                    <a:lnTo>
                      <a:pt x="486" y="68"/>
                    </a:lnTo>
                    <a:lnTo>
                      <a:pt x="488" y="68"/>
                    </a:lnTo>
                    <a:lnTo>
                      <a:pt x="490" y="68"/>
                    </a:lnTo>
                    <a:lnTo>
                      <a:pt x="494" y="70"/>
                    </a:lnTo>
                    <a:lnTo>
                      <a:pt x="494" y="72"/>
                    </a:lnTo>
                    <a:lnTo>
                      <a:pt x="492" y="74"/>
                    </a:lnTo>
                    <a:lnTo>
                      <a:pt x="490" y="76"/>
                    </a:lnTo>
                    <a:lnTo>
                      <a:pt x="488" y="76"/>
                    </a:lnTo>
                    <a:lnTo>
                      <a:pt x="486" y="76"/>
                    </a:lnTo>
                    <a:lnTo>
                      <a:pt x="484" y="76"/>
                    </a:lnTo>
                    <a:lnTo>
                      <a:pt x="482" y="76"/>
                    </a:lnTo>
                    <a:lnTo>
                      <a:pt x="480" y="76"/>
                    </a:lnTo>
                    <a:lnTo>
                      <a:pt x="480" y="74"/>
                    </a:lnTo>
                    <a:lnTo>
                      <a:pt x="478" y="76"/>
                    </a:lnTo>
                    <a:lnTo>
                      <a:pt x="478" y="78"/>
                    </a:lnTo>
                    <a:lnTo>
                      <a:pt x="476" y="78"/>
                    </a:lnTo>
                    <a:lnTo>
                      <a:pt x="476" y="76"/>
                    </a:lnTo>
                    <a:lnTo>
                      <a:pt x="474" y="76"/>
                    </a:lnTo>
                    <a:lnTo>
                      <a:pt x="472" y="76"/>
                    </a:lnTo>
                    <a:lnTo>
                      <a:pt x="471" y="76"/>
                    </a:lnTo>
                    <a:lnTo>
                      <a:pt x="469" y="78"/>
                    </a:lnTo>
                    <a:lnTo>
                      <a:pt x="465" y="78"/>
                    </a:lnTo>
                    <a:lnTo>
                      <a:pt x="463" y="78"/>
                    </a:lnTo>
                    <a:lnTo>
                      <a:pt x="461" y="80"/>
                    </a:lnTo>
                    <a:lnTo>
                      <a:pt x="463" y="80"/>
                    </a:lnTo>
                    <a:lnTo>
                      <a:pt x="463" y="82"/>
                    </a:lnTo>
                    <a:lnTo>
                      <a:pt x="461" y="82"/>
                    </a:lnTo>
                    <a:lnTo>
                      <a:pt x="459" y="82"/>
                    </a:lnTo>
                    <a:lnTo>
                      <a:pt x="455" y="82"/>
                    </a:lnTo>
                    <a:lnTo>
                      <a:pt x="453" y="84"/>
                    </a:lnTo>
                    <a:lnTo>
                      <a:pt x="451" y="84"/>
                    </a:lnTo>
                    <a:lnTo>
                      <a:pt x="453" y="84"/>
                    </a:lnTo>
                    <a:lnTo>
                      <a:pt x="453" y="86"/>
                    </a:lnTo>
                    <a:lnTo>
                      <a:pt x="453" y="88"/>
                    </a:lnTo>
                    <a:lnTo>
                      <a:pt x="453" y="90"/>
                    </a:lnTo>
                    <a:lnTo>
                      <a:pt x="453" y="92"/>
                    </a:lnTo>
                    <a:lnTo>
                      <a:pt x="453" y="95"/>
                    </a:lnTo>
                    <a:lnTo>
                      <a:pt x="451" y="97"/>
                    </a:lnTo>
                    <a:lnTo>
                      <a:pt x="449" y="97"/>
                    </a:lnTo>
                    <a:lnTo>
                      <a:pt x="447" y="97"/>
                    </a:lnTo>
                    <a:lnTo>
                      <a:pt x="445" y="97"/>
                    </a:lnTo>
                    <a:lnTo>
                      <a:pt x="443" y="97"/>
                    </a:lnTo>
                    <a:lnTo>
                      <a:pt x="443" y="99"/>
                    </a:lnTo>
                    <a:lnTo>
                      <a:pt x="441" y="103"/>
                    </a:lnTo>
                    <a:lnTo>
                      <a:pt x="443" y="103"/>
                    </a:lnTo>
                    <a:lnTo>
                      <a:pt x="443" y="105"/>
                    </a:lnTo>
                    <a:lnTo>
                      <a:pt x="443" y="107"/>
                    </a:lnTo>
                    <a:lnTo>
                      <a:pt x="441" y="111"/>
                    </a:lnTo>
                    <a:lnTo>
                      <a:pt x="441" y="117"/>
                    </a:lnTo>
                    <a:lnTo>
                      <a:pt x="439" y="117"/>
                    </a:lnTo>
                    <a:lnTo>
                      <a:pt x="436" y="117"/>
                    </a:lnTo>
                    <a:lnTo>
                      <a:pt x="434" y="117"/>
                    </a:lnTo>
                    <a:lnTo>
                      <a:pt x="432" y="117"/>
                    </a:lnTo>
                    <a:lnTo>
                      <a:pt x="432" y="119"/>
                    </a:lnTo>
                    <a:lnTo>
                      <a:pt x="430" y="121"/>
                    </a:lnTo>
                    <a:lnTo>
                      <a:pt x="428" y="125"/>
                    </a:lnTo>
                    <a:lnTo>
                      <a:pt x="428" y="126"/>
                    </a:lnTo>
                    <a:lnTo>
                      <a:pt x="426" y="132"/>
                    </a:lnTo>
                    <a:lnTo>
                      <a:pt x="424" y="132"/>
                    </a:lnTo>
                    <a:lnTo>
                      <a:pt x="422" y="132"/>
                    </a:lnTo>
                    <a:lnTo>
                      <a:pt x="424" y="132"/>
                    </a:lnTo>
                    <a:lnTo>
                      <a:pt x="424" y="134"/>
                    </a:lnTo>
                    <a:lnTo>
                      <a:pt x="426" y="134"/>
                    </a:lnTo>
                    <a:lnTo>
                      <a:pt x="424" y="136"/>
                    </a:lnTo>
                    <a:lnTo>
                      <a:pt x="422" y="138"/>
                    </a:lnTo>
                    <a:lnTo>
                      <a:pt x="420" y="140"/>
                    </a:lnTo>
                    <a:lnTo>
                      <a:pt x="418" y="140"/>
                    </a:lnTo>
                    <a:lnTo>
                      <a:pt x="420" y="140"/>
                    </a:lnTo>
                    <a:lnTo>
                      <a:pt x="420" y="142"/>
                    </a:lnTo>
                    <a:lnTo>
                      <a:pt x="422" y="142"/>
                    </a:lnTo>
                    <a:lnTo>
                      <a:pt x="424" y="142"/>
                    </a:lnTo>
                    <a:lnTo>
                      <a:pt x="424" y="144"/>
                    </a:lnTo>
                    <a:lnTo>
                      <a:pt x="420" y="148"/>
                    </a:lnTo>
                    <a:lnTo>
                      <a:pt x="418" y="148"/>
                    </a:lnTo>
                    <a:lnTo>
                      <a:pt x="416" y="148"/>
                    </a:lnTo>
                    <a:lnTo>
                      <a:pt x="414" y="148"/>
                    </a:lnTo>
                    <a:lnTo>
                      <a:pt x="410" y="146"/>
                    </a:lnTo>
                    <a:lnTo>
                      <a:pt x="408" y="144"/>
                    </a:lnTo>
                    <a:lnTo>
                      <a:pt x="404" y="142"/>
                    </a:lnTo>
                    <a:lnTo>
                      <a:pt x="403" y="142"/>
                    </a:lnTo>
                    <a:lnTo>
                      <a:pt x="403" y="140"/>
                    </a:lnTo>
                    <a:lnTo>
                      <a:pt x="401" y="140"/>
                    </a:lnTo>
                    <a:lnTo>
                      <a:pt x="401" y="138"/>
                    </a:lnTo>
                    <a:lnTo>
                      <a:pt x="399" y="138"/>
                    </a:lnTo>
                    <a:lnTo>
                      <a:pt x="397" y="138"/>
                    </a:lnTo>
                    <a:lnTo>
                      <a:pt x="397" y="136"/>
                    </a:lnTo>
                    <a:lnTo>
                      <a:pt x="399" y="136"/>
                    </a:lnTo>
                    <a:lnTo>
                      <a:pt x="403" y="134"/>
                    </a:lnTo>
                    <a:lnTo>
                      <a:pt x="404" y="134"/>
                    </a:lnTo>
                    <a:lnTo>
                      <a:pt x="406" y="134"/>
                    </a:lnTo>
                    <a:lnTo>
                      <a:pt x="408" y="134"/>
                    </a:lnTo>
                    <a:lnTo>
                      <a:pt x="412" y="134"/>
                    </a:lnTo>
                    <a:lnTo>
                      <a:pt x="410" y="132"/>
                    </a:lnTo>
                    <a:lnTo>
                      <a:pt x="406" y="132"/>
                    </a:lnTo>
                    <a:lnTo>
                      <a:pt x="404" y="132"/>
                    </a:lnTo>
                    <a:lnTo>
                      <a:pt x="404" y="130"/>
                    </a:lnTo>
                    <a:lnTo>
                      <a:pt x="403" y="130"/>
                    </a:lnTo>
                    <a:lnTo>
                      <a:pt x="403" y="132"/>
                    </a:lnTo>
                    <a:lnTo>
                      <a:pt x="401" y="132"/>
                    </a:lnTo>
                    <a:lnTo>
                      <a:pt x="397" y="134"/>
                    </a:lnTo>
                    <a:lnTo>
                      <a:pt x="395" y="134"/>
                    </a:lnTo>
                    <a:lnTo>
                      <a:pt x="393" y="132"/>
                    </a:lnTo>
                    <a:lnTo>
                      <a:pt x="391" y="132"/>
                    </a:lnTo>
                    <a:lnTo>
                      <a:pt x="389" y="130"/>
                    </a:lnTo>
                    <a:lnTo>
                      <a:pt x="389" y="128"/>
                    </a:lnTo>
                    <a:lnTo>
                      <a:pt x="383" y="126"/>
                    </a:lnTo>
                    <a:lnTo>
                      <a:pt x="381" y="126"/>
                    </a:lnTo>
                    <a:lnTo>
                      <a:pt x="379" y="128"/>
                    </a:lnTo>
                    <a:lnTo>
                      <a:pt x="377" y="126"/>
                    </a:lnTo>
                    <a:lnTo>
                      <a:pt x="377" y="125"/>
                    </a:lnTo>
                    <a:lnTo>
                      <a:pt x="373" y="123"/>
                    </a:lnTo>
                    <a:lnTo>
                      <a:pt x="373" y="121"/>
                    </a:lnTo>
                    <a:lnTo>
                      <a:pt x="371" y="121"/>
                    </a:lnTo>
                    <a:lnTo>
                      <a:pt x="371" y="117"/>
                    </a:lnTo>
                    <a:lnTo>
                      <a:pt x="371" y="115"/>
                    </a:lnTo>
                    <a:lnTo>
                      <a:pt x="373" y="115"/>
                    </a:lnTo>
                    <a:lnTo>
                      <a:pt x="375" y="115"/>
                    </a:lnTo>
                    <a:lnTo>
                      <a:pt x="375" y="113"/>
                    </a:lnTo>
                    <a:lnTo>
                      <a:pt x="377" y="113"/>
                    </a:lnTo>
                    <a:lnTo>
                      <a:pt x="379" y="113"/>
                    </a:lnTo>
                    <a:lnTo>
                      <a:pt x="381" y="115"/>
                    </a:lnTo>
                    <a:lnTo>
                      <a:pt x="381" y="117"/>
                    </a:lnTo>
                    <a:lnTo>
                      <a:pt x="383" y="117"/>
                    </a:lnTo>
                    <a:lnTo>
                      <a:pt x="385" y="117"/>
                    </a:lnTo>
                    <a:lnTo>
                      <a:pt x="387" y="115"/>
                    </a:lnTo>
                    <a:lnTo>
                      <a:pt x="389" y="115"/>
                    </a:lnTo>
                    <a:lnTo>
                      <a:pt x="391" y="115"/>
                    </a:lnTo>
                    <a:lnTo>
                      <a:pt x="395" y="115"/>
                    </a:lnTo>
                    <a:lnTo>
                      <a:pt x="397" y="115"/>
                    </a:lnTo>
                    <a:lnTo>
                      <a:pt x="399" y="115"/>
                    </a:lnTo>
                    <a:lnTo>
                      <a:pt x="401" y="115"/>
                    </a:lnTo>
                    <a:lnTo>
                      <a:pt x="403" y="115"/>
                    </a:lnTo>
                    <a:lnTo>
                      <a:pt x="403" y="117"/>
                    </a:lnTo>
                    <a:lnTo>
                      <a:pt x="404" y="117"/>
                    </a:lnTo>
                    <a:lnTo>
                      <a:pt x="404" y="119"/>
                    </a:lnTo>
                    <a:lnTo>
                      <a:pt x="406" y="119"/>
                    </a:lnTo>
                    <a:lnTo>
                      <a:pt x="408" y="119"/>
                    </a:lnTo>
                    <a:lnTo>
                      <a:pt x="408" y="117"/>
                    </a:lnTo>
                    <a:lnTo>
                      <a:pt x="404" y="117"/>
                    </a:lnTo>
                    <a:lnTo>
                      <a:pt x="404" y="115"/>
                    </a:lnTo>
                    <a:lnTo>
                      <a:pt x="403" y="115"/>
                    </a:lnTo>
                    <a:lnTo>
                      <a:pt x="401" y="113"/>
                    </a:lnTo>
                    <a:lnTo>
                      <a:pt x="399" y="113"/>
                    </a:lnTo>
                    <a:lnTo>
                      <a:pt x="391" y="113"/>
                    </a:lnTo>
                    <a:lnTo>
                      <a:pt x="389" y="113"/>
                    </a:lnTo>
                    <a:lnTo>
                      <a:pt x="387" y="113"/>
                    </a:lnTo>
                    <a:lnTo>
                      <a:pt x="383" y="111"/>
                    </a:lnTo>
                    <a:lnTo>
                      <a:pt x="385" y="111"/>
                    </a:lnTo>
                    <a:lnTo>
                      <a:pt x="387" y="111"/>
                    </a:lnTo>
                    <a:lnTo>
                      <a:pt x="389" y="109"/>
                    </a:lnTo>
                    <a:lnTo>
                      <a:pt x="391" y="109"/>
                    </a:lnTo>
                    <a:lnTo>
                      <a:pt x="395" y="109"/>
                    </a:lnTo>
                    <a:lnTo>
                      <a:pt x="399" y="107"/>
                    </a:lnTo>
                    <a:lnTo>
                      <a:pt x="401" y="107"/>
                    </a:lnTo>
                    <a:lnTo>
                      <a:pt x="404" y="107"/>
                    </a:lnTo>
                    <a:lnTo>
                      <a:pt x="408" y="107"/>
                    </a:lnTo>
                    <a:lnTo>
                      <a:pt x="416" y="107"/>
                    </a:lnTo>
                    <a:lnTo>
                      <a:pt x="416" y="105"/>
                    </a:lnTo>
                    <a:lnTo>
                      <a:pt x="418" y="103"/>
                    </a:lnTo>
                    <a:lnTo>
                      <a:pt x="420" y="103"/>
                    </a:lnTo>
                    <a:lnTo>
                      <a:pt x="420" y="101"/>
                    </a:lnTo>
                    <a:lnTo>
                      <a:pt x="418" y="101"/>
                    </a:lnTo>
                    <a:lnTo>
                      <a:pt x="416" y="103"/>
                    </a:lnTo>
                    <a:lnTo>
                      <a:pt x="414" y="103"/>
                    </a:lnTo>
                    <a:lnTo>
                      <a:pt x="412" y="105"/>
                    </a:lnTo>
                    <a:lnTo>
                      <a:pt x="410" y="105"/>
                    </a:lnTo>
                    <a:lnTo>
                      <a:pt x="408" y="105"/>
                    </a:lnTo>
                    <a:lnTo>
                      <a:pt x="406" y="105"/>
                    </a:lnTo>
                    <a:lnTo>
                      <a:pt x="404" y="105"/>
                    </a:lnTo>
                    <a:lnTo>
                      <a:pt x="403" y="105"/>
                    </a:lnTo>
                    <a:lnTo>
                      <a:pt x="401" y="105"/>
                    </a:lnTo>
                    <a:lnTo>
                      <a:pt x="399" y="105"/>
                    </a:lnTo>
                    <a:lnTo>
                      <a:pt x="399" y="103"/>
                    </a:lnTo>
                    <a:lnTo>
                      <a:pt x="395" y="103"/>
                    </a:lnTo>
                    <a:lnTo>
                      <a:pt x="393" y="103"/>
                    </a:lnTo>
                    <a:lnTo>
                      <a:pt x="391" y="105"/>
                    </a:lnTo>
                    <a:lnTo>
                      <a:pt x="391" y="107"/>
                    </a:lnTo>
                    <a:lnTo>
                      <a:pt x="389" y="107"/>
                    </a:lnTo>
                    <a:lnTo>
                      <a:pt x="387" y="107"/>
                    </a:lnTo>
                    <a:lnTo>
                      <a:pt x="383" y="107"/>
                    </a:lnTo>
                    <a:lnTo>
                      <a:pt x="381" y="107"/>
                    </a:lnTo>
                    <a:lnTo>
                      <a:pt x="379" y="107"/>
                    </a:lnTo>
                    <a:lnTo>
                      <a:pt x="375" y="107"/>
                    </a:lnTo>
                    <a:lnTo>
                      <a:pt x="373" y="107"/>
                    </a:lnTo>
                    <a:lnTo>
                      <a:pt x="371" y="109"/>
                    </a:lnTo>
                    <a:lnTo>
                      <a:pt x="368" y="109"/>
                    </a:lnTo>
                    <a:lnTo>
                      <a:pt x="368" y="107"/>
                    </a:lnTo>
                    <a:lnTo>
                      <a:pt x="370" y="107"/>
                    </a:lnTo>
                    <a:lnTo>
                      <a:pt x="370" y="105"/>
                    </a:lnTo>
                    <a:lnTo>
                      <a:pt x="368" y="105"/>
                    </a:lnTo>
                    <a:lnTo>
                      <a:pt x="368" y="103"/>
                    </a:lnTo>
                    <a:lnTo>
                      <a:pt x="366" y="101"/>
                    </a:lnTo>
                    <a:lnTo>
                      <a:pt x="366" y="97"/>
                    </a:lnTo>
                    <a:lnTo>
                      <a:pt x="370" y="95"/>
                    </a:lnTo>
                    <a:lnTo>
                      <a:pt x="371" y="95"/>
                    </a:lnTo>
                    <a:lnTo>
                      <a:pt x="373" y="97"/>
                    </a:lnTo>
                    <a:lnTo>
                      <a:pt x="375" y="99"/>
                    </a:lnTo>
                    <a:lnTo>
                      <a:pt x="377" y="101"/>
                    </a:lnTo>
                    <a:lnTo>
                      <a:pt x="377" y="99"/>
                    </a:lnTo>
                    <a:lnTo>
                      <a:pt x="375" y="97"/>
                    </a:lnTo>
                    <a:lnTo>
                      <a:pt x="375" y="95"/>
                    </a:lnTo>
                    <a:lnTo>
                      <a:pt x="377" y="95"/>
                    </a:lnTo>
                    <a:lnTo>
                      <a:pt x="379" y="95"/>
                    </a:lnTo>
                    <a:lnTo>
                      <a:pt x="381" y="95"/>
                    </a:lnTo>
                    <a:lnTo>
                      <a:pt x="383" y="95"/>
                    </a:lnTo>
                    <a:lnTo>
                      <a:pt x="385" y="95"/>
                    </a:lnTo>
                    <a:lnTo>
                      <a:pt x="387" y="95"/>
                    </a:lnTo>
                    <a:lnTo>
                      <a:pt x="389" y="95"/>
                    </a:lnTo>
                    <a:lnTo>
                      <a:pt x="389" y="93"/>
                    </a:lnTo>
                    <a:lnTo>
                      <a:pt x="391" y="92"/>
                    </a:lnTo>
                    <a:lnTo>
                      <a:pt x="393" y="92"/>
                    </a:lnTo>
                    <a:lnTo>
                      <a:pt x="395" y="92"/>
                    </a:lnTo>
                    <a:lnTo>
                      <a:pt x="397" y="92"/>
                    </a:lnTo>
                    <a:lnTo>
                      <a:pt x="399" y="92"/>
                    </a:lnTo>
                    <a:lnTo>
                      <a:pt x="401" y="92"/>
                    </a:lnTo>
                    <a:lnTo>
                      <a:pt x="399" y="90"/>
                    </a:lnTo>
                    <a:lnTo>
                      <a:pt x="397" y="90"/>
                    </a:lnTo>
                    <a:lnTo>
                      <a:pt x="401" y="88"/>
                    </a:lnTo>
                    <a:lnTo>
                      <a:pt x="404" y="88"/>
                    </a:lnTo>
                    <a:lnTo>
                      <a:pt x="406" y="88"/>
                    </a:lnTo>
                    <a:lnTo>
                      <a:pt x="408" y="88"/>
                    </a:lnTo>
                    <a:lnTo>
                      <a:pt x="412" y="88"/>
                    </a:lnTo>
                    <a:lnTo>
                      <a:pt x="416" y="88"/>
                    </a:lnTo>
                    <a:lnTo>
                      <a:pt x="418" y="88"/>
                    </a:lnTo>
                    <a:lnTo>
                      <a:pt x="420" y="86"/>
                    </a:lnTo>
                    <a:lnTo>
                      <a:pt x="422" y="86"/>
                    </a:lnTo>
                    <a:lnTo>
                      <a:pt x="426" y="84"/>
                    </a:lnTo>
                    <a:lnTo>
                      <a:pt x="424" y="84"/>
                    </a:lnTo>
                    <a:lnTo>
                      <a:pt x="418" y="86"/>
                    </a:lnTo>
                    <a:lnTo>
                      <a:pt x="414" y="86"/>
                    </a:lnTo>
                    <a:lnTo>
                      <a:pt x="414" y="84"/>
                    </a:lnTo>
                    <a:lnTo>
                      <a:pt x="412" y="84"/>
                    </a:lnTo>
                    <a:lnTo>
                      <a:pt x="410" y="84"/>
                    </a:lnTo>
                    <a:lnTo>
                      <a:pt x="412" y="80"/>
                    </a:lnTo>
                    <a:lnTo>
                      <a:pt x="416" y="78"/>
                    </a:lnTo>
                    <a:lnTo>
                      <a:pt x="418" y="76"/>
                    </a:lnTo>
                    <a:lnTo>
                      <a:pt x="416" y="76"/>
                    </a:lnTo>
                    <a:lnTo>
                      <a:pt x="414" y="76"/>
                    </a:lnTo>
                    <a:lnTo>
                      <a:pt x="414" y="74"/>
                    </a:lnTo>
                    <a:lnTo>
                      <a:pt x="412" y="74"/>
                    </a:lnTo>
                    <a:lnTo>
                      <a:pt x="412" y="76"/>
                    </a:lnTo>
                    <a:lnTo>
                      <a:pt x="408" y="80"/>
                    </a:lnTo>
                    <a:lnTo>
                      <a:pt x="406" y="80"/>
                    </a:lnTo>
                    <a:lnTo>
                      <a:pt x="406" y="82"/>
                    </a:lnTo>
                    <a:lnTo>
                      <a:pt x="404" y="82"/>
                    </a:lnTo>
                    <a:lnTo>
                      <a:pt x="403" y="82"/>
                    </a:lnTo>
                    <a:lnTo>
                      <a:pt x="401" y="84"/>
                    </a:lnTo>
                    <a:lnTo>
                      <a:pt x="399" y="84"/>
                    </a:lnTo>
                    <a:lnTo>
                      <a:pt x="397" y="84"/>
                    </a:lnTo>
                    <a:lnTo>
                      <a:pt x="395" y="84"/>
                    </a:lnTo>
                    <a:lnTo>
                      <a:pt x="395" y="82"/>
                    </a:lnTo>
                    <a:lnTo>
                      <a:pt x="393" y="82"/>
                    </a:lnTo>
                    <a:lnTo>
                      <a:pt x="391" y="78"/>
                    </a:lnTo>
                    <a:lnTo>
                      <a:pt x="393" y="78"/>
                    </a:lnTo>
                    <a:lnTo>
                      <a:pt x="395" y="78"/>
                    </a:lnTo>
                    <a:lnTo>
                      <a:pt x="397" y="74"/>
                    </a:lnTo>
                    <a:lnTo>
                      <a:pt x="397" y="70"/>
                    </a:lnTo>
                    <a:lnTo>
                      <a:pt x="395" y="70"/>
                    </a:lnTo>
                    <a:lnTo>
                      <a:pt x="393" y="70"/>
                    </a:lnTo>
                    <a:lnTo>
                      <a:pt x="391" y="72"/>
                    </a:lnTo>
                    <a:lnTo>
                      <a:pt x="391" y="74"/>
                    </a:lnTo>
                    <a:lnTo>
                      <a:pt x="391" y="76"/>
                    </a:lnTo>
                    <a:lnTo>
                      <a:pt x="389" y="78"/>
                    </a:lnTo>
                    <a:lnTo>
                      <a:pt x="387" y="78"/>
                    </a:lnTo>
                    <a:lnTo>
                      <a:pt x="385" y="78"/>
                    </a:lnTo>
                    <a:lnTo>
                      <a:pt x="385" y="76"/>
                    </a:lnTo>
                    <a:lnTo>
                      <a:pt x="385" y="74"/>
                    </a:lnTo>
                    <a:lnTo>
                      <a:pt x="383" y="74"/>
                    </a:lnTo>
                    <a:lnTo>
                      <a:pt x="381" y="74"/>
                    </a:lnTo>
                    <a:lnTo>
                      <a:pt x="381" y="76"/>
                    </a:lnTo>
                    <a:lnTo>
                      <a:pt x="381" y="78"/>
                    </a:lnTo>
                    <a:lnTo>
                      <a:pt x="381" y="80"/>
                    </a:lnTo>
                    <a:lnTo>
                      <a:pt x="379" y="80"/>
                    </a:lnTo>
                    <a:lnTo>
                      <a:pt x="377" y="82"/>
                    </a:lnTo>
                    <a:lnTo>
                      <a:pt x="379" y="82"/>
                    </a:lnTo>
                    <a:lnTo>
                      <a:pt x="379" y="84"/>
                    </a:lnTo>
                    <a:lnTo>
                      <a:pt x="381" y="84"/>
                    </a:lnTo>
                    <a:lnTo>
                      <a:pt x="383" y="84"/>
                    </a:lnTo>
                    <a:lnTo>
                      <a:pt x="383" y="86"/>
                    </a:lnTo>
                    <a:lnTo>
                      <a:pt x="381" y="86"/>
                    </a:lnTo>
                    <a:lnTo>
                      <a:pt x="379" y="86"/>
                    </a:lnTo>
                    <a:lnTo>
                      <a:pt x="377" y="86"/>
                    </a:lnTo>
                    <a:lnTo>
                      <a:pt x="377" y="88"/>
                    </a:lnTo>
                    <a:lnTo>
                      <a:pt x="375" y="90"/>
                    </a:lnTo>
                    <a:lnTo>
                      <a:pt x="373" y="90"/>
                    </a:lnTo>
                    <a:lnTo>
                      <a:pt x="371" y="90"/>
                    </a:lnTo>
                    <a:lnTo>
                      <a:pt x="368" y="90"/>
                    </a:lnTo>
                    <a:lnTo>
                      <a:pt x="368" y="92"/>
                    </a:lnTo>
                    <a:lnTo>
                      <a:pt x="370" y="92"/>
                    </a:lnTo>
                    <a:lnTo>
                      <a:pt x="368" y="92"/>
                    </a:lnTo>
                    <a:lnTo>
                      <a:pt x="366" y="92"/>
                    </a:lnTo>
                    <a:lnTo>
                      <a:pt x="362" y="92"/>
                    </a:lnTo>
                    <a:lnTo>
                      <a:pt x="360" y="92"/>
                    </a:lnTo>
                    <a:lnTo>
                      <a:pt x="358" y="92"/>
                    </a:lnTo>
                    <a:lnTo>
                      <a:pt x="356" y="92"/>
                    </a:lnTo>
                    <a:lnTo>
                      <a:pt x="354" y="92"/>
                    </a:lnTo>
                    <a:lnTo>
                      <a:pt x="356" y="90"/>
                    </a:lnTo>
                    <a:lnTo>
                      <a:pt x="354" y="88"/>
                    </a:lnTo>
                    <a:lnTo>
                      <a:pt x="354" y="86"/>
                    </a:lnTo>
                    <a:lnTo>
                      <a:pt x="352" y="86"/>
                    </a:lnTo>
                    <a:lnTo>
                      <a:pt x="350" y="86"/>
                    </a:lnTo>
                    <a:lnTo>
                      <a:pt x="346" y="82"/>
                    </a:lnTo>
                    <a:lnTo>
                      <a:pt x="348" y="82"/>
                    </a:lnTo>
                    <a:lnTo>
                      <a:pt x="352" y="82"/>
                    </a:lnTo>
                    <a:lnTo>
                      <a:pt x="354" y="82"/>
                    </a:lnTo>
                    <a:lnTo>
                      <a:pt x="358" y="82"/>
                    </a:lnTo>
                    <a:lnTo>
                      <a:pt x="358" y="80"/>
                    </a:lnTo>
                    <a:lnTo>
                      <a:pt x="360" y="80"/>
                    </a:lnTo>
                    <a:lnTo>
                      <a:pt x="358" y="80"/>
                    </a:lnTo>
                    <a:lnTo>
                      <a:pt x="356" y="80"/>
                    </a:lnTo>
                    <a:lnTo>
                      <a:pt x="354" y="80"/>
                    </a:lnTo>
                    <a:lnTo>
                      <a:pt x="354" y="82"/>
                    </a:lnTo>
                    <a:lnTo>
                      <a:pt x="352" y="82"/>
                    </a:lnTo>
                    <a:lnTo>
                      <a:pt x="350" y="80"/>
                    </a:lnTo>
                    <a:lnTo>
                      <a:pt x="348" y="80"/>
                    </a:lnTo>
                    <a:lnTo>
                      <a:pt x="346" y="80"/>
                    </a:lnTo>
                    <a:lnTo>
                      <a:pt x="342" y="78"/>
                    </a:lnTo>
                    <a:lnTo>
                      <a:pt x="340" y="78"/>
                    </a:lnTo>
                    <a:lnTo>
                      <a:pt x="338" y="78"/>
                    </a:lnTo>
                    <a:lnTo>
                      <a:pt x="335" y="74"/>
                    </a:lnTo>
                    <a:lnTo>
                      <a:pt x="335" y="72"/>
                    </a:lnTo>
                    <a:lnTo>
                      <a:pt x="336" y="70"/>
                    </a:lnTo>
                    <a:lnTo>
                      <a:pt x="338" y="70"/>
                    </a:lnTo>
                    <a:lnTo>
                      <a:pt x="336" y="70"/>
                    </a:lnTo>
                    <a:lnTo>
                      <a:pt x="336" y="68"/>
                    </a:lnTo>
                    <a:lnTo>
                      <a:pt x="335" y="68"/>
                    </a:lnTo>
                    <a:lnTo>
                      <a:pt x="333" y="68"/>
                    </a:lnTo>
                    <a:lnTo>
                      <a:pt x="331" y="66"/>
                    </a:lnTo>
                    <a:lnTo>
                      <a:pt x="329" y="66"/>
                    </a:lnTo>
                    <a:lnTo>
                      <a:pt x="331" y="64"/>
                    </a:lnTo>
                    <a:lnTo>
                      <a:pt x="333" y="64"/>
                    </a:lnTo>
                    <a:lnTo>
                      <a:pt x="335" y="64"/>
                    </a:lnTo>
                    <a:lnTo>
                      <a:pt x="336" y="66"/>
                    </a:lnTo>
                    <a:lnTo>
                      <a:pt x="338" y="66"/>
                    </a:lnTo>
                    <a:lnTo>
                      <a:pt x="340" y="66"/>
                    </a:lnTo>
                    <a:lnTo>
                      <a:pt x="344" y="68"/>
                    </a:lnTo>
                    <a:lnTo>
                      <a:pt x="348" y="68"/>
                    </a:lnTo>
                    <a:lnTo>
                      <a:pt x="348" y="66"/>
                    </a:lnTo>
                    <a:lnTo>
                      <a:pt x="346" y="64"/>
                    </a:lnTo>
                    <a:lnTo>
                      <a:pt x="344" y="64"/>
                    </a:lnTo>
                    <a:lnTo>
                      <a:pt x="342" y="64"/>
                    </a:lnTo>
                    <a:lnTo>
                      <a:pt x="340" y="64"/>
                    </a:lnTo>
                    <a:lnTo>
                      <a:pt x="338" y="62"/>
                    </a:lnTo>
                    <a:lnTo>
                      <a:pt x="336" y="62"/>
                    </a:lnTo>
                    <a:lnTo>
                      <a:pt x="336" y="60"/>
                    </a:lnTo>
                    <a:lnTo>
                      <a:pt x="338" y="58"/>
                    </a:lnTo>
                    <a:lnTo>
                      <a:pt x="338" y="57"/>
                    </a:lnTo>
                    <a:lnTo>
                      <a:pt x="340" y="57"/>
                    </a:lnTo>
                    <a:lnTo>
                      <a:pt x="342" y="55"/>
                    </a:lnTo>
                    <a:lnTo>
                      <a:pt x="342" y="53"/>
                    </a:lnTo>
                    <a:lnTo>
                      <a:pt x="340" y="53"/>
                    </a:lnTo>
                    <a:lnTo>
                      <a:pt x="340" y="55"/>
                    </a:lnTo>
                    <a:lnTo>
                      <a:pt x="338" y="55"/>
                    </a:lnTo>
                    <a:lnTo>
                      <a:pt x="338" y="57"/>
                    </a:lnTo>
                    <a:lnTo>
                      <a:pt x="336" y="57"/>
                    </a:lnTo>
                    <a:lnTo>
                      <a:pt x="336" y="55"/>
                    </a:lnTo>
                    <a:lnTo>
                      <a:pt x="335" y="55"/>
                    </a:lnTo>
                    <a:lnTo>
                      <a:pt x="335" y="53"/>
                    </a:lnTo>
                    <a:lnTo>
                      <a:pt x="333" y="53"/>
                    </a:lnTo>
                    <a:lnTo>
                      <a:pt x="333" y="55"/>
                    </a:lnTo>
                    <a:lnTo>
                      <a:pt x="335" y="55"/>
                    </a:lnTo>
                    <a:lnTo>
                      <a:pt x="335" y="57"/>
                    </a:lnTo>
                    <a:lnTo>
                      <a:pt x="335" y="58"/>
                    </a:lnTo>
                    <a:lnTo>
                      <a:pt x="331" y="60"/>
                    </a:lnTo>
                    <a:lnTo>
                      <a:pt x="327" y="60"/>
                    </a:lnTo>
                    <a:lnTo>
                      <a:pt x="327" y="57"/>
                    </a:lnTo>
                    <a:lnTo>
                      <a:pt x="327" y="55"/>
                    </a:lnTo>
                    <a:lnTo>
                      <a:pt x="325" y="53"/>
                    </a:lnTo>
                    <a:lnTo>
                      <a:pt x="323" y="53"/>
                    </a:lnTo>
                    <a:lnTo>
                      <a:pt x="321" y="51"/>
                    </a:lnTo>
                    <a:lnTo>
                      <a:pt x="321" y="49"/>
                    </a:lnTo>
                    <a:lnTo>
                      <a:pt x="323" y="49"/>
                    </a:lnTo>
                    <a:lnTo>
                      <a:pt x="323" y="47"/>
                    </a:lnTo>
                    <a:lnTo>
                      <a:pt x="321" y="47"/>
                    </a:lnTo>
                    <a:lnTo>
                      <a:pt x="319" y="45"/>
                    </a:lnTo>
                    <a:lnTo>
                      <a:pt x="319" y="43"/>
                    </a:lnTo>
                    <a:lnTo>
                      <a:pt x="321" y="43"/>
                    </a:lnTo>
                    <a:lnTo>
                      <a:pt x="323" y="43"/>
                    </a:lnTo>
                    <a:lnTo>
                      <a:pt x="325" y="45"/>
                    </a:lnTo>
                    <a:lnTo>
                      <a:pt x="327" y="45"/>
                    </a:lnTo>
                    <a:lnTo>
                      <a:pt x="327" y="43"/>
                    </a:lnTo>
                    <a:lnTo>
                      <a:pt x="325" y="43"/>
                    </a:lnTo>
                    <a:lnTo>
                      <a:pt x="323" y="43"/>
                    </a:lnTo>
                    <a:lnTo>
                      <a:pt x="321" y="43"/>
                    </a:lnTo>
                    <a:lnTo>
                      <a:pt x="323" y="41"/>
                    </a:lnTo>
                    <a:lnTo>
                      <a:pt x="325" y="41"/>
                    </a:lnTo>
                    <a:lnTo>
                      <a:pt x="327" y="41"/>
                    </a:lnTo>
                    <a:lnTo>
                      <a:pt x="329" y="41"/>
                    </a:lnTo>
                    <a:lnTo>
                      <a:pt x="331" y="41"/>
                    </a:lnTo>
                    <a:lnTo>
                      <a:pt x="329" y="39"/>
                    </a:lnTo>
                    <a:lnTo>
                      <a:pt x="327" y="39"/>
                    </a:lnTo>
                    <a:lnTo>
                      <a:pt x="327" y="35"/>
                    </a:lnTo>
                    <a:lnTo>
                      <a:pt x="329" y="35"/>
                    </a:lnTo>
                    <a:lnTo>
                      <a:pt x="331" y="35"/>
                    </a:lnTo>
                    <a:lnTo>
                      <a:pt x="331" y="37"/>
                    </a:lnTo>
                    <a:lnTo>
                      <a:pt x="333" y="37"/>
                    </a:lnTo>
                    <a:lnTo>
                      <a:pt x="333" y="35"/>
                    </a:lnTo>
                    <a:lnTo>
                      <a:pt x="335" y="33"/>
                    </a:lnTo>
                    <a:lnTo>
                      <a:pt x="336" y="33"/>
                    </a:lnTo>
                    <a:lnTo>
                      <a:pt x="338" y="37"/>
                    </a:lnTo>
                    <a:lnTo>
                      <a:pt x="340" y="39"/>
                    </a:lnTo>
                    <a:lnTo>
                      <a:pt x="342" y="39"/>
                    </a:lnTo>
                    <a:lnTo>
                      <a:pt x="344" y="41"/>
                    </a:lnTo>
                    <a:lnTo>
                      <a:pt x="346" y="41"/>
                    </a:lnTo>
                    <a:lnTo>
                      <a:pt x="346" y="39"/>
                    </a:lnTo>
                    <a:lnTo>
                      <a:pt x="344" y="37"/>
                    </a:lnTo>
                    <a:lnTo>
                      <a:pt x="342" y="37"/>
                    </a:lnTo>
                    <a:lnTo>
                      <a:pt x="342" y="35"/>
                    </a:lnTo>
                    <a:lnTo>
                      <a:pt x="342" y="33"/>
                    </a:lnTo>
                    <a:lnTo>
                      <a:pt x="344" y="33"/>
                    </a:lnTo>
                    <a:lnTo>
                      <a:pt x="346" y="33"/>
                    </a:lnTo>
                    <a:lnTo>
                      <a:pt x="346" y="35"/>
                    </a:lnTo>
                    <a:lnTo>
                      <a:pt x="348" y="35"/>
                    </a:lnTo>
                    <a:lnTo>
                      <a:pt x="348" y="37"/>
                    </a:lnTo>
                    <a:lnTo>
                      <a:pt x="350" y="37"/>
                    </a:lnTo>
                    <a:lnTo>
                      <a:pt x="352" y="35"/>
                    </a:lnTo>
                    <a:lnTo>
                      <a:pt x="354" y="35"/>
                    </a:lnTo>
                    <a:lnTo>
                      <a:pt x="356" y="35"/>
                    </a:lnTo>
                    <a:lnTo>
                      <a:pt x="362" y="33"/>
                    </a:lnTo>
                    <a:lnTo>
                      <a:pt x="364" y="33"/>
                    </a:lnTo>
                    <a:lnTo>
                      <a:pt x="366" y="33"/>
                    </a:lnTo>
                    <a:lnTo>
                      <a:pt x="368" y="33"/>
                    </a:lnTo>
                    <a:lnTo>
                      <a:pt x="370" y="33"/>
                    </a:lnTo>
                    <a:lnTo>
                      <a:pt x="371" y="33"/>
                    </a:lnTo>
                    <a:lnTo>
                      <a:pt x="371" y="37"/>
                    </a:lnTo>
                    <a:lnTo>
                      <a:pt x="370" y="37"/>
                    </a:lnTo>
                    <a:lnTo>
                      <a:pt x="370" y="39"/>
                    </a:lnTo>
                    <a:lnTo>
                      <a:pt x="368" y="39"/>
                    </a:lnTo>
                    <a:lnTo>
                      <a:pt x="366" y="39"/>
                    </a:lnTo>
                    <a:lnTo>
                      <a:pt x="362" y="39"/>
                    </a:lnTo>
                    <a:lnTo>
                      <a:pt x="356" y="39"/>
                    </a:lnTo>
                    <a:lnTo>
                      <a:pt x="354" y="41"/>
                    </a:lnTo>
                    <a:lnTo>
                      <a:pt x="350" y="43"/>
                    </a:lnTo>
                    <a:lnTo>
                      <a:pt x="348" y="43"/>
                    </a:lnTo>
                    <a:lnTo>
                      <a:pt x="346" y="43"/>
                    </a:lnTo>
                    <a:lnTo>
                      <a:pt x="348" y="45"/>
                    </a:lnTo>
                    <a:lnTo>
                      <a:pt x="350" y="45"/>
                    </a:lnTo>
                    <a:lnTo>
                      <a:pt x="352" y="43"/>
                    </a:lnTo>
                    <a:lnTo>
                      <a:pt x="356" y="43"/>
                    </a:lnTo>
                    <a:lnTo>
                      <a:pt x="360" y="43"/>
                    </a:lnTo>
                    <a:lnTo>
                      <a:pt x="362" y="43"/>
                    </a:lnTo>
                    <a:lnTo>
                      <a:pt x="364" y="43"/>
                    </a:lnTo>
                    <a:lnTo>
                      <a:pt x="364" y="45"/>
                    </a:lnTo>
                    <a:lnTo>
                      <a:pt x="362" y="45"/>
                    </a:lnTo>
                    <a:lnTo>
                      <a:pt x="360" y="45"/>
                    </a:lnTo>
                    <a:lnTo>
                      <a:pt x="360" y="47"/>
                    </a:lnTo>
                    <a:lnTo>
                      <a:pt x="364" y="49"/>
                    </a:lnTo>
                    <a:lnTo>
                      <a:pt x="364" y="47"/>
                    </a:lnTo>
                    <a:lnTo>
                      <a:pt x="366" y="47"/>
                    </a:lnTo>
                    <a:lnTo>
                      <a:pt x="368" y="49"/>
                    </a:lnTo>
                    <a:lnTo>
                      <a:pt x="370" y="51"/>
                    </a:lnTo>
                    <a:lnTo>
                      <a:pt x="371" y="51"/>
                    </a:lnTo>
                    <a:lnTo>
                      <a:pt x="370" y="53"/>
                    </a:lnTo>
                    <a:lnTo>
                      <a:pt x="371" y="55"/>
                    </a:lnTo>
                    <a:lnTo>
                      <a:pt x="373" y="55"/>
                    </a:lnTo>
                    <a:lnTo>
                      <a:pt x="375" y="53"/>
                    </a:lnTo>
                    <a:lnTo>
                      <a:pt x="371" y="47"/>
                    </a:lnTo>
                    <a:lnTo>
                      <a:pt x="370" y="45"/>
                    </a:lnTo>
                    <a:lnTo>
                      <a:pt x="371" y="43"/>
                    </a:lnTo>
                    <a:lnTo>
                      <a:pt x="373" y="43"/>
                    </a:lnTo>
                    <a:lnTo>
                      <a:pt x="379" y="37"/>
                    </a:lnTo>
                    <a:lnTo>
                      <a:pt x="381" y="35"/>
                    </a:lnTo>
                    <a:lnTo>
                      <a:pt x="385" y="35"/>
                    </a:lnTo>
                    <a:lnTo>
                      <a:pt x="385" y="37"/>
                    </a:lnTo>
                    <a:lnTo>
                      <a:pt x="389" y="39"/>
                    </a:lnTo>
                    <a:lnTo>
                      <a:pt x="391" y="41"/>
                    </a:lnTo>
                    <a:lnTo>
                      <a:pt x="393" y="41"/>
                    </a:lnTo>
                    <a:lnTo>
                      <a:pt x="393" y="43"/>
                    </a:lnTo>
                    <a:lnTo>
                      <a:pt x="393" y="45"/>
                    </a:lnTo>
                    <a:lnTo>
                      <a:pt x="395" y="51"/>
                    </a:lnTo>
                    <a:lnTo>
                      <a:pt x="397" y="53"/>
                    </a:lnTo>
                    <a:lnTo>
                      <a:pt x="399" y="55"/>
                    </a:lnTo>
                    <a:lnTo>
                      <a:pt x="401" y="55"/>
                    </a:lnTo>
                    <a:lnTo>
                      <a:pt x="401" y="57"/>
                    </a:lnTo>
                    <a:lnTo>
                      <a:pt x="399" y="60"/>
                    </a:lnTo>
                    <a:lnTo>
                      <a:pt x="401" y="58"/>
                    </a:lnTo>
                    <a:lnTo>
                      <a:pt x="403" y="58"/>
                    </a:lnTo>
                    <a:lnTo>
                      <a:pt x="404" y="58"/>
                    </a:lnTo>
                    <a:lnTo>
                      <a:pt x="406" y="60"/>
                    </a:lnTo>
                    <a:lnTo>
                      <a:pt x="406" y="62"/>
                    </a:lnTo>
                    <a:lnTo>
                      <a:pt x="406" y="64"/>
                    </a:lnTo>
                    <a:lnTo>
                      <a:pt x="410" y="66"/>
                    </a:lnTo>
                    <a:lnTo>
                      <a:pt x="410" y="68"/>
                    </a:lnTo>
                    <a:lnTo>
                      <a:pt x="412" y="68"/>
                    </a:lnTo>
                    <a:lnTo>
                      <a:pt x="412" y="66"/>
                    </a:lnTo>
                    <a:lnTo>
                      <a:pt x="412" y="64"/>
                    </a:lnTo>
                    <a:lnTo>
                      <a:pt x="410" y="64"/>
                    </a:lnTo>
                    <a:lnTo>
                      <a:pt x="408" y="62"/>
                    </a:lnTo>
                    <a:lnTo>
                      <a:pt x="408" y="60"/>
                    </a:lnTo>
                    <a:lnTo>
                      <a:pt x="406" y="58"/>
                    </a:lnTo>
                    <a:lnTo>
                      <a:pt x="406" y="57"/>
                    </a:lnTo>
                    <a:lnTo>
                      <a:pt x="406" y="55"/>
                    </a:lnTo>
                    <a:lnTo>
                      <a:pt x="404" y="53"/>
                    </a:lnTo>
                    <a:lnTo>
                      <a:pt x="403" y="51"/>
                    </a:lnTo>
                    <a:lnTo>
                      <a:pt x="403" y="47"/>
                    </a:lnTo>
                    <a:lnTo>
                      <a:pt x="403" y="43"/>
                    </a:lnTo>
                    <a:lnTo>
                      <a:pt x="401" y="41"/>
                    </a:lnTo>
                    <a:lnTo>
                      <a:pt x="401" y="39"/>
                    </a:lnTo>
                    <a:lnTo>
                      <a:pt x="399" y="39"/>
                    </a:lnTo>
                    <a:lnTo>
                      <a:pt x="399" y="37"/>
                    </a:lnTo>
                    <a:lnTo>
                      <a:pt x="399" y="33"/>
                    </a:lnTo>
                    <a:lnTo>
                      <a:pt x="401" y="33"/>
                    </a:lnTo>
                    <a:lnTo>
                      <a:pt x="403" y="33"/>
                    </a:lnTo>
                    <a:lnTo>
                      <a:pt x="404" y="33"/>
                    </a:lnTo>
                    <a:lnTo>
                      <a:pt x="406" y="33"/>
                    </a:lnTo>
                    <a:lnTo>
                      <a:pt x="406" y="31"/>
                    </a:lnTo>
                    <a:lnTo>
                      <a:pt x="404" y="31"/>
                    </a:lnTo>
                    <a:lnTo>
                      <a:pt x="403" y="29"/>
                    </a:lnTo>
                    <a:lnTo>
                      <a:pt x="404" y="29"/>
                    </a:lnTo>
                    <a:lnTo>
                      <a:pt x="404" y="27"/>
                    </a:lnTo>
                    <a:lnTo>
                      <a:pt x="408" y="25"/>
                    </a:lnTo>
                    <a:lnTo>
                      <a:pt x="410" y="25"/>
                    </a:lnTo>
                    <a:lnTo>
                      <a:pt x="412" y="25"/>
                    </a:lnTo>
                    <a:lnTo>
                      <a:pt x="412" y="27"/>
                    </a:lnTo>
                    <a:lnTo>
                      <a:pt x="416" y="31"/>
                    </a:lnTo>
                    <a:lnTo>
                      <a:pt x="418" y="33"/>
                    </a:lnTo>
                    <a:close/>
                    <a:moveTo>
                      <a:pt x="469" y="10"/>
                    </a:moveTo>
                    <a:lnTo>
                      <a:pt x="471" y="12"/>
                    </a:lnTo>
                    <a:lnTo>
                      <a:pt x="472" y="12"/>
                    </a:lnTo>
                    <a:lnTo>
                      <a:pt x="474" y="12"/>
                    </a:lnTo>
                    <a:lnTo>
                      <a:pt x="476" y="14"/>
                    </a:lnTo>
                    <a:lnTo>
                      <a:pt x="476" y="16"/>
                    </a:lnTo>
                    <a:lnTo>
                      <a:pt x="478" y="16"/>
                    </a:lnTo>
                    <a:lnTo>
                      <a:pt x="478" y="18"/>
                    </a:lnTo>
                    <a:lnTo>
                      <a:pt x="480" y="18"/>
                    </a:lnTo>
                    <a:lnTo>
                      <a:pt x="480" y="16"/>
                    </a:lnTo>
                    <a:lnTo>
                      <a:pt x="482" y="16"/>
                    </a:lnTo>
                    <a:lnTo>
                      <a:pt x="480" y="18"/>
                    </a:lnTo>
                    <a:lnTo>
                      <a:pt x="482" y="20"/>
                    </a:lnTo>
                    <a:lnTo>
                      <a:pt x="484" y="20"/>
                    </a:lnTo>
                    <a:lnTo>
                      <a:pt x="486" y="20"/>
                    </a:lnTo>
                    <a:lnTo>
                      <a:pt x="490" y="20"/>
                    </a:lnTo>
                    <a:lnTo>
                      <a:pt x="492" y="18"/>
                    </a:lnTo>
                    <a:lnTo>
                      <a:pt x="496" y="18"/>
                    </a:lnTo>
                    <a:lnTo>
                      <a:pt x="498" y="18"/>
                    </a:lnTo>
                    <a:lnTo>
                      <a:pt x="500" y="20"/>
                    </a:lnTo>
                    <a:lnTo>
                      <a:pt x="498" y="22"/>
                    </a:lnTo>
                    <a:lnTo>
                      <a:pt x="496" y="22"/>
                    </a:lnTo>
                    <a:lnTo>
                      <a:pt x="494" y="24"/>
                    </a:lnTo>
                    <a:lnTo>
                      <a:pt x="496" y="24"/>
                    </a:lnTo>
                    <a:lnTo>
                      <a:pt x="498" y="22"/>
                    </a:lnTo>
                    <a:lnTo>
                      <a:pt x="502" y="24"/>
                    </a:lnTo>
                    <a:lnTo>
                      <a:pt x="504" y="25"/>
                    </a:lnTo>
                    <a:lnTo>
                      <a:pt x="504" y="27"/>
                    </a:lnTo>
                    <a:lnTo>
                      <a:pt x="504" y="29"/>
                    </a:lnTo>
                    <a:lnTo>
                      <a:pt x="505" y="29"/>
                    </a:lnTo>
                    <a:lnTo>
                      <a:pt x="505" y="27"/>
                    </a:lnTo>
                    <a:lnTo>
                      <a:pt x="505" y="25"/>
                    </a:lnTo>
                    <a:lnTo>
                      <a:pt x="507" y="22"/>
                    </a:lnTo>
                    <a:lnTo>
                      <a:pt x="507" y="18"/>
                    </a:lnTo>
                    <a:lnTo>
                      <a:pt x="509" y="18"/>
                    </a:lnTo>
                    <a:lnTo>
                      <a:pt x="509" y="16"/>
                    </a:lnTo>
                    <a:lnTo>
                      <a:pt x="507" y="16"/>
                    </a:lnTo>
                    <a:lnTo>
                      <a:pt x="505" y="14"/>
                    </a:lnTo>
                    <a:lnTo>
                      <a:pt x="505" y="12"/>
                    </a:lnTo>
                    <a:lnTo>
                      <a:pt x="507" y="12"/>
                    </a:lnTo>
                    <a:lnTo>
                      <a:pt x="509" y="12"/>
                    </a:lnTo>
                    <a:lnTo>
                      <a:pt x="511" y="12"/>
                    </a:lnTo>
                    <a:lnTo>
                      <a:pt x="511" y="14"/>
                    </a:lnTo>
                    <a:lnTo>
                      <a:pt x="511" y="16"/>
                    </a:lnTo>
                    <a:lnTo>
                      <a:pt x="513" y="16"/>
                    </a:lnTo>
                    <a:lnTo>
                      <a:pt x="513" y="12"/>
                    </a:lnTo>
                    <a:lnTo>
                      <a:pt x="515" y="10"/>
                    </a:lnTo>
                    <a:lnTo>
                      <a:pt x="519" y="10"/>
                    </a:lnTo>
                    <a:lnTo>
                      <a:pt x="521" y="12"/>
                    </a:lnTo>
                    <a:lnTo>
                      <a:pt x="523" y="12"/>
                    </a:lnTo>
                    <a:lnTo>
                      <a:pt x="521" y="14"/>
                    </a:lnTo>
                    <a:lnTo>
                      <a:pt x="519" y="14"/>
                    </a:lnTo>
                    <a:lnTo>
                      <a:pt x="521" y="16"/>
                    </a:lnTo>
                    <a:lnTo>
                      <a:pt x="523" y="16"/>
                    </a:lnTo>
                    <a:lnTo>
                      <a:pt x="521" y="18"/>
                    </a:lnTo>
                    <a:lnTo>
                      <a:pt x="519" y="18"/>
                    </a:lnTo>
                    <a:lnTo>
                      <a:pt x="517" y="18"/>
                    </a:lnTo>
                    <a:lnTo>
                      <a:pt x="517" y="20"/>
                    </a:lnTo>
                    <a:lnTo>
                      <a:pt x="517" y="22"/>
                    </a:lnTo>
                    <a:lnTo>
                      <a:pt x="517" y="24"/>
                    </a:lnTo>
                    <a:lnTo>
                      <a:pt x="519" y="24"/>
                    </a:lnTo>
                    <a:lnTo>
                      <a:pt x="521" y="24"/>
                    </a:lnTo>
                    <a:lnTo>
                      <a:pt x="519" y="24"/>
                    </a:lnTo>
                    <a:lnTo>
                      <a:pt x="519" y="22"/>
                    </a:lnTo>
                    <a:lnTo>
                      <a:pt x="517" y="22"/>
                    </a:lnTo>
                    <a:lnTo>
                      <a:pt x="521" y="22"/>
                    </a:lnTo>
                    <a:lnTo>
                      <a:pt x="523" y="20"/>
                    </a:lnTo>
                    <a:lnTo>
                      <a:pt x="525" y="20"/>
                    </a:lnTo>
                    <a:lnTo>
                      <a:pt x="525" y="22"/>
                    </a:lnTo>
                    <a:lnTo>
                      <a:pt x="525" y="24"/>
                    </a:lnTo>
                    <a:lnTo>
                      <a:pt x="527" y="24"/>
                    </a:lnTo>
                    <a:lnTo>
                      <a:pt x="527" y="22"/>
                    </a:lnTo>
                    <a:lnTo>
                      <a:pt x="529" y="20"/>
                    </a:lnTo>
                    <a:lnTo>
                      <a:pt x="529" y="18"/>
                    </a:lnTo>
                    <a:lnTo>
                      <a:pt x="529" y="16"/>
                    </a:lnTo>
                    <a:lnTo>
                      <a:pt x="531" y="18"/>
                    </a:lnTo>
                    <a:lnTo>
                      <a:pt x="533" y="18"/>
                    </a:lnTo>
                    <a:lnTo>
                      <a:pt x="531" y="16"/>
                    </a:lnTo>
                    <a:lnTo>
                      <a:pt x="533" y="16"/>
                    </a:lnTo>
                    <a:lnTo>
                      <a:pt x="537" y="18"/>
                    </a:lnTo>
                    <a:lnTo>
                      <a:pt x="539" y="18"/>
                    </a:lnTo>
                    <a:lnTo>
                      <a:pt x="539" y="16"/>
                    </a:lnTo>
                    <a:lnTo>
                      <a:pt x="537" y="16"/>
                    </a:lnTo>
                    <a:lnTo>
                      <a:pt x="535" y="16"/>
                    </a:lnTo>
                    <a:lnTo>
                      <a:pt x="537" y="14"/>
                    </a:lnTo>
                    <a:lnTo>
                      <a:pt x="539" y="14"/>
                    </a:lnTo>
                    <a:lnTo>
                      <a:pt x="540" y="16"/>
                    </a:lnTo>
                    <a:lnTo>
                      <a:pt x="542" y="16"/>
                    </a:lnTo>
                    <a:lnTo>
                      <a:pt x="540" y="18"/>
                    </a:lnTo>
                    <a:lnTo>
                      <a:pt x="542" y="18"/>
                    </a:lnTo>
                    <a:lnTo>
                      <a:pt x="544" y="18"/>
                    </a:lnTo>
                    <a:lnTo>
                      <a:pt x="544" y="16"/>
                    </a:lnTo>
                    <a:lnTo>
                      <a:pt x="546" y="16"/>
                    </a:lnTo>
                    <a:lnTo>
                      <a:pt x="546" y="18"/>
                    </a:lnTo>
                    <a:lnTo>
                      <a:pt x="544" y="20"/>
                    </a:lnTo>
                    <a:lnTo>
                      <a:pt x="546" y="18"/>
                    </a:lnTo>
                    <a:lnTo>
                      <a:pt x="548" y="18"/>
                    </a:lnTo>
                    <a:lnTo>
                      <a:pt x="550" y="18"/>
                    </a:lnTo>
                    <a:lnTo>
                      <a:pt x="552" y="18"/>
                    </a:lnTo>
                    <a:lnTo>
                      <a:pt x="554" y="18"/>
                    </a:lnTo>
                    <a:lnTo>
                      <a:pt x="552" y="18"/>
                    </a:lnTo>
                    <a:lnTo>
                      <a:pt x="552" y="20"/>
                    </a:lnTo>
                    <a:lnTo>
                      <a:pt x="556" y="20"/>
                    </a:lnTo>
                    <a:lnTo>
                      <a:pt x="558" y="20"/>
                    </a:lnTo>
                    <a:lnTo>
                      <a:pt x="560" y="20"/>
                    </a:lnTo>
                    <a:lnTo>
                      <a:pt x="560" y="22"/>
                    </a:lnTo>
                    <a:lnTo>
                      <a:pt x="562" y="22"/>
                    </a:lnTo>
                    <a:lnTo>
                      <a:pt x="564" y="22"/>
                    </a:lnTo>
                    <a:lnTo>
                      <a:pt x="566" y="22"/>
                    </a:lnTo>
                    <a:lnTo>
                      <a:pt x="570" y="22"/>
                    </a:lnTo>
                    <a:lnTo>
                      <a:pt x="575" y="22"/>
                    </a:lnTo>
                    <a:lnTo>
                      <a:pt x="577" y="22"/>
                    </a:lnTo>
                    <a:lnTo>
                      <a:pt x="579" y="22"/>
                    </a:lnTo>
                    <a:lnTo>
                      <a:pt x="581" y="24"/>
                    </a:lnTo>
                    <a:lnTo>
                      <a:pt x="583" y="24"/>
                    </a:lnTo>
                    <a:lnTo>
                      <a:pt x="585" y="24"/>
                    </a:lnTo>
                    <a:lnTo>
                      <a:pt x="583" y="27"/>
                    </a:lnTo>
                    <a:lnTo>
                      <a:pt x="583" y="29"/>
                    </a:lnTo>
                    <a:lnTo>
                      <a:pt x="585" y="31"/>
                    </a:lnTo>
                    <a:lnTo>
                      <a:pt x="583" y="33"/>
                    </a:lnTo>
                    <a:lnTo>
                      <a:pt x="581" y="33"/>
                    </a:lnTo>
                    <a:lnTo>
                      <a:pt x="579" y="33"/>
                    </a:lnTo>
                    <a:lnTo>
                      <a:pt x="579" y="35"/>
                    </a:lnTo>
                    <a:lnTo>
                      <a:pt x="577" y="35"/>
                    </a:lnTo>
                    <a:lnTo>
                      <a:pt x="575" y="35"/>
                    </a:lnTo>
                    <a:lnTo>
                      <a:pt x="573" y="37"/>
                    </a:lnTo>
                    <a:lnTo>
                      <a:pt x="573" y="39"/>
                    </a:lnTo>
                    <a:lnTo>
                      <a:pt x="572" y="39"/>
                    </a:lnTo>
                    <a:lnTo>
                      <a:pt x="568" y="39"/>
                    </a:lnTo>
                    <a:lnTo>
                      <a:pt x="566" y="41"/>
                    </a:lnTo>
                    <a:lnTo>
                      <a:pt x="562" y="41"/>
                    </a:lnTo>
                    <a:lnTo>
                      <a:pt x="562" y="43"/>
                    </a:lnTo>
                    <a:lnTo>
                      <a:pt x="564" y="43"/>
                    </a:lnTo>
                    <a:lnTo>
                      <a:pt x="564" y="45"/>
                    </a:lnTo>
                    <a:lnTo>
                      <a:pt x="562" y="49"/>
                    </a:lnTo>
                    <a:lnTo>
                      <a:pt x="560" y="49"/>
                    </a:lnTo>
                    <a:lnTo>
                      <a:pt x="560" y="51"/>
                    </a:lnTo>
                    <a:lnTo>
                      <a:pt x="558" y="51"/>
                    </a:lnTo>
                    <a:lnTo>
                      <a:pt x="556" y="51"/>
                    </a:lnTo>
                    <a:lnTo>
                      <a:pt x="554" y="51"/>
                    </a:lnTo>
                    <a:lnTo>
                      <a:pt x="552" y="53"/>
                    </a:lnTo>
                    <a:lnTo>
                      <a:pt x="550" y="53"/>
                    </a:lnTo>
                    <a:lnTo>
                      <a:pt x="548" y="53"/>
                    </a:lnTo>
                    <a:lnTo>
                      <a:pt x="548" y="51"/>
                    </a:lnTo>
                    <a:lnTo>
                      <a:pt x="546" y="51"/>
                    </a:lnTo>
                    <a:lnTo>
                      <a:pt x="544" y="51"/>
                    </a:lnTo>
                    <a:lnTo>
                      <a:pt x="542" y="53"/>
                    </a:lnTo>
                    <a:lnTo>
                      <a:pt x="540" y="53"/>
                    </a:lnTo>
                    <a:lnTo>
                      <a:pt x="539" y="53"/>
                    </a:lnTo>
                    <a:lnTo>
                      <a:pt x="537" y="53"/>
                    </a:lnTo>
                    <a:lnTo>
                      <a:pt x="537" y="55"/>
                    </a:lnTo>
                    <a:lnTo>
                      <a:pt x="537" y="57"/>
                    </a:lnTo>
                    <a:lnTo>
                      <a:pt x="535" y="57"/>
                    </a:lnTo>
                    <a:lnTo>
                      <a:pt x="531" y="58"/>
                    </a:lnTo>
                    <a:lnTo>
                      <a:pt x="529" y="58"/>
                    </a:lnTo>
                    <a:lnTo>
                      <a:pt x="527" y="58"/>
                    </a:lnTo>
                    <a:lnTo>
                      <a:pt x="525" y="58"/>
                    </a:lnTo>
                    <a:lnTo>
                      <a:pt x="523" y="57"/>
                    </a:lnTo>
                    <a:lnTo>
                      <a:pt x="521" y="57"/>
                    </a:lnTo>
                    <a:lnTo>
                      <a:pt x="517" y="57"/>
                    </a:lnTo>
                    <a:lnTo>
                      <a:pt x="515" y="57"/>
                    </a:lnTo>
                    <a:lnTo>
                      <a:pt x="513" y="55"/>
                    </a:lnTo>
                    <a:lnTo>
                      <a:pt x="511" y="55"/>
                    </a:lnTo>
                    <a:lnTo>
                      <a:pt x="511" y="53"/>
                    </a:lnTo>
                    <a:lnTo>
                      <a:pt x="511" y="51"/>
                    </a:lnTo>
                    <a:lnTo>
                      <a:pt x="513" y="51"/>
                    </a:lnTo>
                    <a:lnTo>
                      <a:pt x="513" y="49"/>
                    </a:lnTo>
                    <a:lnTo>
                      <a:pt x="511" y="49"/>
                    </a:lnTo>
                    <a:lnTo>
                      <a:pt x="509" y="49"/>
                    </a:lnTo>
                    <a:lnTo>
                      <a:pt x="507" y="49"/>
                    </a:lnTo>
                    <a:lnTo>
                      <a:pt x="505" y="49"/>
                    </a:lnTo>
                    <a:lnTo>
                      <a:pt x="504" y="49"/>
                    </a:lnTo>
                    <a:lnTo>
                      <a:pt x="502" y="49"/>
                    </a:lnTo>
                    <a:lnTo>
                      <a:pt x="500" y="51"/>
                    </a:lnTo>
                    <a:lnTo>
                      <a:pt x="498" y="51"/>
                    </a:lnTo>
                    <a:lnTo>
                      <a:pt x="496" y="51"/>
                    </a:lnTo>
                    <a:lnTo>
                      <a:pt x="494" y="51"/>
                    </a:lnTo>
                    <a:lnTo>
                      <a:pt x="492" y="51"/>
                    </a:lnTo>
                    <a:lnTo>
                      <a:pt x="490" y="51"/>
                    </a:lnTo>
                    <a:lnTo>
                      <a:pt x="488" y="51"/>
                    </a:lnTo>
                    <a:lnTo>
                      <a:pt x="486" y="51"/>
                    </a:lnTo>
                    <a:lnTo>
                      <a:pt x="484" y="51"/>
                    </a:lnTo>
                    <a:lnTo>
                      <a:pt x="480" y="51"/>
                    </a:lnTo>
                    <a:lnTo>
                      <a:pt x="480" y="49"/>
                    </a:lnTo>
                    <a:lnTo>
                      <a:pt x="480" y="47"/>
                    </a:lnTo>
                    <a:lnTo>
                      <a:pt x="478" y="47"/>
                    </a:lnTo>
                    <a:lnTo>
                      <a:pt x="478" y="49"/>
                    </a:lnTo>
                    <a:lnTo>
                      <a:pt x="476" y="49"/>
                    </a:lnTo>
                    <a:lnTo>
                      <a:pt x="472" y="47"/>
                    </a:lnTo>
                    <a:lnTo>
                      <a:pt x="471" y="47"/>
                    </a:lnTo>
                    <a:lnTo>
                      <a:pt x="469" y="47"/>
                    </a:lnTo>
                    <a:lnTo>
                      <a:pt x="467" y="45"/>
                    </a:lnTo>
                    <a:lnTo>
                      <a:pt x="465" y="45"/>
                    </a:lnTo>
                    <a:lnTo>
                      <a:pt x="463" y="45"/>
                    </a:lnTo>
                    <a:lnTo>
                      <a:pt x="463" y="43"/>
                    </a:lnTo>
                    <a:lnTo>
                      <a:pt x="463" y="41"/>
                    </a:lnTo>
                    <a:lnTo>
                      <a:pt x="465" y="41"/>
                    </a:lnTo>
                    <a:lnTo>
                      <a:pt x="467" y="41"/>
                    </a:lnTo>
                    <a:lnTo>
                      <a:pt x="471" y="41"/>
                    </a:lnTo>
                    <a:lnTo>
                      <a:pt x="472" y="41"/>
                    </a:lnTo>
                    <a:lnTo>
                      <a:pt x="472" y="43"/>
                    </a:lnTo>
                    <a:lnTo>
                      <a:pt x="474" y="43"/>
                    </a:lnTo>
                    <a:lnTo>
                      <a:pt x="478" y="43"/>
                    </a:lnTo>
                    <a:lnTo>
                      <a:pt x="480" y="43"/>
                    </a:lnTo>
                    <a:lnTo>
                      <a:pt x="482" y="43"/>
                    </a:lnTo>
                    <a:lnTo>
                      <a:pt x="484" y="43"/>
                    </a:lnTo>
                    <a:lnTo>
                      <a:pt x="486" y="43"/>
                    </a:lnTo>
                    <a:lnTo>
                      <a:pt x="484" y="43"/>
                    </a:lnTo>
                    <a:lnTo>
                      <a:pt x="482" y="43"/>
                    </a:lnTo>
                    <a:lnTo>
                      <a:pt x="480" y="43"/>
                    </a:lnTo>
                    <a:lnTo>
                      <a:pt x="480" y="41"/>
                    </a:lnTo>
                    <a:lnTo>
                      <a:pt x="478" y="41"/>
                    </a:lnTo>
                    <a:lnTo>
                      <a:pt x="476" y="39"/>
                    </a:lnTo>
                    <a:lnTo>
                      <a:pt x="484" y="39"/>
                    </a:lnTo>
                    <a:lnTo>
                      <a:pt x="486" y="39"/>
                    </a:lnTo>
                    <a:lnTo>
                      <a:pt x="488" y="39"/>
                    </a:lnTo>
                    <a:lnTo>
                      <a:pt x="490" y="39"/>
                    </a:lnTo>
                    <a:lnTo>
                      <a:pt x="492" y="39"/>
                    </a:lnTo>
                    <a:lnTo>
                      <a:pt x="496" y="39"/>
                    </a:lnTo>
                    <a:lnTo>
                      <a:pt x="498" y="39"/>
                    </a:lnTo>
                    <a:lnTo>
                      <a:pt x="498" y="37"/>
                    </a:lnTo>
                    <a:lnTo>
                      <a:pt x="500" y="37"/>
                    </a:lnTo>
                    <a:lnTo>
                      <a:pt x="502" y="37"/>
                    </a:lnTo>
                    <a:lnTo>
                      <a:pt x="504" y="37"/>
                    </a:lnTo>
                    <a:lnTo>
                      <a:pt x="505" y="37"/>
                    </a:lnTo>
                    <a:lnTo>
                      <a:pt x="505" y="35"/>
                    </a:lnTo>
                    <a:lnTo>
                      <a:pt x="504" y="35"/>
                    </a:lnTo>
                    <a:lnTo>
                      <a:pt x="502" y="35"/>
                    </a:lnTo>
                    <a:lnTo>
                      <a:pt x="500" y="37"/>
                    </a:lnTo>
                    <a:lnTo>
                      <a:pt x="498" y="37"/>
                    </a:lnTo>
                    <a:lnTo>
                      <a:pt x="496" y="35"/>
                    </a:lnTo>
                    <a:lnTo>
                      <a:pt x="498" y="35"/>
                    </a:lnTo>
                    <a:lnTo>
                      <a:pt x="496" y="33"/>
                    </a:lnTo>
                    <a:lnTo>
                      <a:pt x="492" y="33"/>
                    </a:lnTo>
                    <a:lnTo>
                      <a:pt x="486" y="35"/>
                    </a:lnTo>
                    <a:lnTo>
                      <a:pt x="482" y="35"/>
                    </a:lnTo>
                    <a:lnTo>
                      <a:pt x="480" y="35"/>
                    </a:lnTo>
                    <a:lnTo>
                      <a:pt x="478" y="35"/>
                    </a:lnTo>
                    <a:lnTo>
                      <a:pt x="476" y="35"/>
                    </a:lnTo>
                    <a:lnTo>
                      <a:pt x="474" y="35"/>
                    </a:lnTo>
                    <a:lnTo>
                      <a:pt x="472" y="35"/>
                    </a:lnTo>
                    <a:lnTo>
                      <a:pt x="471" y="35"/>
                    </a:lnTo>
                    <a:lnTo>
                      <a:pt x="471" y="37"/>
                    </a:lnTo>
                    <a:lnTo>
                      <a:pt x="467" y="37"/>
                    </a:lnTo>
                    <a:lnTo>
                      <a:pt x="461" y="39"/>
                    </a:lnTo>
                    <a:lnTo>
                      <a:pt x="459" y="37"/>
                    </a:lnTo>
                    <a:lnTo>
                      <a:pt x="453" y="37"/>
                    </a:lnTo>
                    <a:lnTo>
                      <a:pt x="449" y="37"/>
                    </a:lnTo>
                    <a:lnTo>
                      <a:pt x="449" y="39"/>
                    </a:lnTo>
                    <a:lnTo>
                      <a:pt x="449" y="37"/>
                    </a:lnTo>
                    <a:lnTo>
                      <a:pt x="447" y="37"/>
                    </a:lnTo>
                    <a:lnTo>
                      <a:pt x="445" y="35"/>
                    </a:lnTo>
                    <a:lnTo>
                      <a:pt x="443" y="35"/>
                    </a:lnTo>
                    <a:lnTo>
                      <a:pt x="441" y="33"/>
                    </a:lnTo>
                    <a:lnTo>
                      <a:pt x="439" y="31"/>
                    </a:lnTo>
                    <a:lnTo>
                      <a:pt x="441" y="29"/>
                    </a:lnTo>
                    <a:lnTo>
                      <a:pt x="443" y="29"/>
                    </a:lnTo>
                    <a:lnTo>
                      <a:pt x="445" y="29"/>
                    </a:lnTo>
                    <a:lnTo>
                      <a:pt x="447" y="29"/>
                    </a:lnTo>
                    <a:lnTo>
                      <a:pt x="449" y="29"/>
                    </a:lnTo>
                    <a:lnTo>
                      <a:pt x="449" y="27"/>
                    </a:lnTo>
                    <a:lnTo>
                      <a:pt x="447" y="27"/>
                    </a:lnTo>
                    <a:lnTo>
                      <a:pt x="445" y="25"/>
                    </a:lnTo>
                    <a:lnTo>
                      <a:pt x="441" y="25"/>
                    </a:lnTo>
                    <a:lnTo>
                      <a:pt x="439" y="25"/>
                    </a:lnTo>
                    <a:lnTo>
                      <a:pt x="441" y="25"/>
                    </a:lnTo>
                    <a:lnTo>
                      <a:pt x="437" y="24"/>
                    </a:lnTo>
                    <a:lnTo>
                      <a:pt x="436" y="24"/>
                    </a:lnTo>
                    <a:lnTo>
                      <a:pt x="434" y="24"/>
                    </a:lnTo>
                    <a:lnTo>
                      <a:pt x="434" y="22"/>
                    </a:lnTo>
                    <a:lnTo>
                      <a:pt x="437" y="22"/>
                    </a:lnTo>
                    <a:lnTo>
                      <a:pt x="439" y="22"/>
                    </a:lnTo>
                    <a:lnTo>
                      <a:pt x="443" y="22"/>
                    </a:lnTo>
                    <a:lnTo>
                      <a:pt x="445" y="22"/>
                    </a:lnTo>
                    <a:lnTo>
                      <a:pt x="447" y="22"/>
                    </a:lnTo>
                    <a:lnTo>
                      <a:pt x="449" y="22"/>
                    </a:lnTo>
                    <a:lnTo>
                      <a:pt x="451" y="22"/>
                    </a:lnTo>
                    <a:lnTo>
                      <a:pt x="455" y="24"/>
                    </a:lnTo>
                    <a:lnTo>
                      <a:pt x="457" y="25"/>
                    </a:lnTo>
                    <a:lnTo>
                      <a:pt x="459" y="24"/>
                    </a:lnTo>
                    <a:lnTo>
                      <a:pt x="461" y="22"/>
                    </a:lnTo>
                    <a:lnTo>
                      <a:pt x="459" y="22"/>
                    </a:lnTo>
                    <a:lnTo>
                      <a:pt x="457" y="22"/>
                    </a:lnTo>
                    <a:lnTo>
                      <a:pt x="455" y="20"/>
                    </a:lnTo>
                    <a:lnTo>
                      <a:pt x="453" y="18"/>
                    </a:lnTo>
                    <a:lnTo>
                      <a:pt x="451" y="16"/>
                    </a:lnTo>
                    <a:lnTo>
                      <a:pt x="453" y="16"/>
                    </a:lnTo>
                    <a:lnTo>
                      <a:pt x="455" y="16"/>
                    </a:lnTo>
                    <a:lnTo>
                      <a:pt x="457" y="16"/>
                    </a:lnTo>
                    <a:lnTo>
                      <a:pt x="459" y="16"/>
                    </a:lnTo>
                    <a:lnTo>
                      <a:pt x="459" y="18"/>
                    </a:lnTo>
                    <a:lnTo>
                      <a:pt x="463" y="20"/>
                    </a:lnTo>
                    <a:lnTo>
                      <a:pt x="465" y="20"/>
                    </a:lnTo>
                    <a:lnTo>
                      <a:pt x="467" y="20"/>
                    </a:lnTo>
                    <a:lnTo>
                      <a:pt x="465" y="20"/>
                    </a:lnTo>
                    <a:lnTo>
                      <a:pt x="465" y="18"/>
                    </a:lnTo>
                    <a:lnTo>
                      <a:pt x="467" y="16"/>
                    </a:lnTo>
                    <a:lnTo>
                      <a:pt x="467" y="14"/>
                    </a:lnTo>
                    <a:lnTo>
                      <a:pt x="465" y="14"/>
                    </a:lnTo>
                    <a:lnTo>
                      <a:pt x="463" y="14"/>
                    </a:lnTo>
                    <a:lnTo>
                      <a:pt x="461" y="14"/>
                    </a:lnTo>
                    <a:lnTo>
                      <a:pt x="459" y="12"/>
                    </a:lnTo>
                    <a:lnTo>
                      <a:pt x="461" y="10"/>
                    </a:lnTo>
                    <a:lnTo>
                      <a:pt x="463" y="10"/>
                    </a:lnTo>
                    <a:lnTo>
                      <a:pt x="469" y="10"/>
                    </a:lnTo>
                    <a:close/>
                    <a:moveTo>
                      <a:pt x="523" y="92"/>
                    </a:moveTo>
                    <a:lnTo>
                      <a:pt x="525" y="93"/>
                    </a:lnTo>
                    <a:lnTo>
                      <a:pt x="523" y="95"/>
                    </a:lnTo>
                    <a:lnTo>
                      <a:pt x="521" y="95"/>
                    </a:lnTo>
                    <a:lnTo>
                      <a:pt x="519" y="95"/>
                    </a:lnTo>
                    <a:lnTo>
                      <a:pt x="517" y="97"/>
                    </a:lnTo>
                    <a:lnTo>
                      <a:pt x="517" y="99"/>
                    </a:lnTo>
                    <a:lnTo>
                      <a:pt x="519" y="99"/>
                    </a:lnTo>
                    <a:lnTo>
                      <a:pt x="521" y="101"/>
                    </a:lnTo>
                    <a:lnTo>
                      <a:pt x="523" y="101"/>
                    </a:lnTo>
                    <a:lnTo>
                      <a:pt x="527" y="103"/>
                    </a:lnTo>
                    <a:lnTo>
                      <a:pt x="531" y="105"/>
                    </a:lnTo>
                    <a:lnTo>
                      <a:pt x="533" y="103"/>
                    </a:lnTo>
                    <a:lnTo>
                      <a:pt x="535" y="103"/>
                    </a:lnTo>
                    <a:lnTo>
                      <a:pt x="537" y="103"/>
                    </a:lnTo>
                    <a:lnTo>
                      <a:pt x="539" y="103"/>
                    </a:lnTo>
                    <a:lnTo>
                      <a:pt x="540" y="105"/>
                    </a:lnTo>
                    <a:lnTo>
                      <a:pt x="542" y="105"/>
                    </a:lnTo>
                    <a:lnTo>
                      <a:pt x="544" y="107"/>
                    </a:lnTo>
                    <a:lnTo>
                      <a:pt x="546" y="107"/>
                    </a:lnTo>
                    <a:lnTo>
                      <a:pt x="546" y="109"/>
                    </a:lnTo>
                    <a:lnTo>
                      <a:pt x="544" y="109"/>
                    </a:lnTo>
                    <a:lnTo>
                      <a:pt x="540" y="109"/>
                    </a:lnTo>
                    <a:lnTo>
                      <a:pt x="537" y="111"/>
                    </a:lnTo>
                    <a:lnTo>
                      <a:pt x="535" y="111"/>
                    </a:lnTo>
                    <a:lnTo>
                      <a:pt x="533" y="113"/>
                    </a:lnTo>
                    <a:lnTo>
                      <a:pt x="533" y="115"/>
                    </a:lnTo>
                    <a:lnTo>
                      <a:pt x="531" y="117"/>
                    </a:lnTo>
                    <a:lnTo>
                      <a:pt x="529" y="119"/>
                    </a:lnTo>
                    <a:lnTo>
                      <a:pt x="527" y="119"/>
                    </a:lnTo>
                    <a:lnTo>
                      <a:pt x="525" y="119"/>
                    </a:lnTo>
                    <a:lnTo>
                      <a:pt x="523" y="121"/>
                    </a:lnTo>
                    <a:lnTo>
                      <a:pt x="521" y="121"/>
                    </a:lnTo>
                    <a:lnTo>
                      <a:pt x="519" y="121"/>
                    </a:lnTo>
                    <a:lnTo>
                      <a:pt x="515" y="121"/>
                    </a:lnTo>
                    <a:lnTo>
                      <a:pt x="515" y="123"/>
                    </a:lnTo>
                    <a:lnTo>
                      <a:pt x="515" y="125"/>
                    </a:lnTo>
                    <a:lnTo>
                      <a:pt x="513" y="125"/>
                    </a:lnTo>
                    <a:lnTo>
                      <a:pt x="511" y="125"/>
                    </a:lnTo>
                    <a:lnTo>
                      <a:pt x="509" y="125"/>
                    </a:lnTo>
                    <a:lnTo>
                      <a:pt x="507" y="125"/>
                    </a:lnTo>
                    <a:lnTo>
                      <a:pt x="507" y="123"/>
                    </a:lnTo>
                    <a:lnTo>
                      <a:pt x="509" y="123"/>
                    </a:lnTo>
                    <a:lnTo>
                      <a:pt x="509" y="121"/>
                    </a:lnTo>
                    <a:lnTo>
                      <a:pt x="507" y="119"/>
                    </a:lnTo>
                    <a:lnTo>
                      <a:pt x="509" y="117"/>
                    </a:lnTo>
                    <a:lnTo>
                      <a:pt x="511" y="117"/>
                    </a:lnTo>
                    <a:lnTo>
                      <a:pt x="513" y="115"/>
                    </a:lnTo>
                    <a:lnTo>
                      <a:pt x="509" y="115"/>
                    </a:lnTo>
                    <a:lnTo>
                      <a:pt x="507" y="115"/>
                    </a:lnTo>
                    <a:lnTo>
                      <a:pt x="505" y="115"/>
                    </a:lnTo>
                    <a:lnTo>
                      <a:pt x="505" y="117"/>
                    </a:lnTo>
                    <a:lnTo>
                      <a:pt x="504" y="117"/>
                    </a:lnTo>
                    <a:lnTo>
                      <a:pt x="502" y="117"/>
                    </a:lnTo>
                    <a:lnTo>
                      <a:pt x="498" y="117"/>
                    </a:lnTo>
                    <a:lnTo>
                      <a:pt x="496" y="117"/>
                    </a:lnTo>
                    <a:lnTo>
                      <a:pt x="494" y="117"/>
                    </a:lnTo>
                    <a:lnTo>
                      <a:pt x="492" y="117"/>
                    </a:lnTo>
                    <a:lnTo>
                      <a:pt x="490" y="117"/>
                    </a:lnTo>
                    <a:lnTo>
                      <a:pt x="490" y="119"/>
                    </a:lnTo>
                    <a:lnTo>
                      <a:pt x="488" y="119"/>
                    </a:lnTo>
                    <a:lnTo>
                      <a:pt x="486" y="119"/>
                    </a:lnTo>
                    <a:lnTo>
                      <a:pt x="484" y="119"/>
                    </a:lnTo>
                    <a:lnTo>
                      <a:pt x="482" y="119"/>
                    </a:lnTo>
                    <a:lnTo>
                      <a:pt x="482" y="115"/>
                    </a:lnTo>
                    <a:lnTo>
                      <a:pt x="484" y="113"/>
                    </a:lnTo>
                    <a:lnTo>
                      <a:pt x="486" y="113"/>
                    </a:lnTo>
                    <a:lnTo>
                      <a:pt x="488" y="113"/>
                    </a:lnTo>
                    <a:lnTo>
                      <a:pt x="488" y="111"/>
                    </a:lnTo>
                    <a:lnTo>
                      <a:pt x="488" y="109"/>
                    </a:lnTo>
                    <a:lnTo>
                      <a:pt x="492" y="105"/>
                    </a:lnTo>
                    <a:lnTo>
                      <a:pt x="496" y="101"/>
                    </a:lnTo>
                    <a:lnTo>
                      <a:pt x="494" y="101"/>
                    </a:lnTo>
                    <a:lnTo>
                      <a:pt x="492" y="101"/>
                    </a:lnTo>
                    <a:lnTo>
                      <a:pt x="490" y="99"/>
                    </a:lnTo>
                    <a:lnTo>
                      <a:pt x="488" y="99"/>
                    </a:lnTo>
                    <a:lnTo>
                      <a:pt x="486" y="97"/>
                    </a:lnTo>
                    <a:lnTo>
                      <a:pt x="484" y="97"/>
                    </a:lnTo>
                    <a:lnTo>
                      <a:pt x="482" y="97"/>
                    </a:lnTo>
                    <a:lnTo>
                      <a:pt x="482" y="95"/>
                    </a:lnTo>
                    <a:lnTo>
                      <a:pt x="484" y="95"/>
                    </a:lnTo>
                    <a:lnTo>
                      <a:pt x="492" y="93"/>
                    </a:lnTo>
                    <a:lnTo>
                      <a:pt x="496" y="92"/>
                    </a:lnTo>
                    <a:lnTo>
                      <a:pt x="498" y="92"/>
                    </a:lnTo>
                    <a:lnTo>
                      <a:pt x="500" y="92"/>
                    </a:lnTo>
                    <a:lnTo>
                      <a:pt x="504" y="92"/>
                    </a:lnTo>
                    <a:lnTo>
                      <a:pt x="507" y="92"/>
                    </a:lnTo>
                    <a:lnTo>
                      <a:pt x="509" y="92"/>
                    </a:lnTo>
                    <a:lnTo>
                      <a:pt x="513" y="90"/>
                    </a:lnTo>
                    <a:lnTo>
                      <a:pt x="515" y="90"/>
                    </a:lnTo>
                    <a:lnTo>
                      <a:pt x="517" y="90"/>
                    </a:lnTo>
                    <a:lnTo>
                      <a:pt x="521" y="92"/>
                    </a:lnTo>
                    <a:lnTo>
                      <a:pt x="523" y="92"/>
                    </a:lnTo>
                    <a:close/>
                    <a:moveTo>
                      <a:pt x="492" y="80"/>
                    </a:moveTo>
                    <a:lnTo>
                      <a:pt x="494" y="80"/>
                    </a:lnTo>
                    <a:lnTo>
                      <a:pt x="494" y="78"/>
                    </a:lnTo>
                    <a:lnTo>
                      <a:pt x="496" y="78"/>
                    </a:lnTo>
                    <a:lnTo>
                      <a:pt x="498" y="78"/>
                    </a:lnTo>
                    <a:lnTo>
                      <a:pt x="500" y="80"/>
                    </a:lnTo>
                    <a:lnTo>
                      <a:pt x="502" y="78"/>
                    </a:lnTo>
                    <a:lnTo>
                      <a:pt x="502" y="80"/>
                    </a:lnTo>
                    <a:lnTo>
                      <a:pt x="504" y="82"/>
                    </a:lnTo>
                    <a:lnTo>
                      <a:pt x="504" y="84"/>
                    </a:lnTo>
                    <a:lnTo>
                      <a:pt x="504" y="88"/>
                    </a:lnTo>
                    <a:lnTo>
                      <a:pt x="504" y="90"/>
                    </a:lnTo>
                    <a:lnTo>
                      <a:pt x="505" y="90"/>
                    </a:lnTo>
                    <a:lnTo>
                      <a:pt x="504" y="92"/>
                    </a:lnTo>
                    <a:lnTo>
                      <a:pt x="502" y="92"/>
                    </a:lnTo>
                    <a:lnTo>
                      <a:pt x="500" y="92"/>
                    </a:lnTo>
                    <a:lnTo>
                      <a:pt x="500" y="90"/>
                    </a:lnTo>
                    <a:lnTo>
                      <a:pt x="498" y="90"/>
                    </a:lnTo>
                    <a:lnTo>
                      <a:pt x="496" y="90"/>
                    </a:lnTo>
                    <a:lnTo>
                      <a:pt x="494" y="90"/>
                    </a:lnTo>
                    <a:lnTo>
                      <a:pt x="492" y="92"/>
                    </a:lnTo>
                    <a:lnTo>
                      <a:pt x="488" y="92"/>
                    </a:lnTo>
                    <a:lnTo>
                      <a:pt x="486" y="92"/>
                    </a:lnTo>
                    <a:lnTo>
                      <a:pt x="484" y="92"/>
                    </a:lnTo>
                    <a:lnTo>
                      <a:pt x="482" y="92"/>
                    </a:lnTo>
                    <a:lnTo>
                      <a:pt x="480" y="92"/>
                    </a:lnTo>
                    <a:lnTo>
                      <a:pt x="480" y="93"/>
                    </a:lnTo>
                    <a:lnTo>
                      <a:pt x="478" y="93"/>
                    </a:lnTo>
                    <a:lnTo>
                      <a:pt x="478" y="92"/>
                    </a:lnTo>
                    <a:lnTo>
                      <a:pt x="480" y="92"/>
                    </a:lnTo>
                    <a:lnTo>
                      <a:pt x="480" y="90"/>
                    </a:lnTo>
                    <a:lnTo>
                      <a:pt x="478" y="88"/>
                    </a:lnTo>
                    <a:lnTo>
                      <a:pt x="476" y="88"/>
                    </a:lnTo>
                    <a:lnTo>
                      <a:pt x="478" y="88"/>
                    </a:lnTo>
                    <a:lnTo>
                      <a:pt x="480" y="88"/>
                    </a:lnTo>
                    <a:lnTo>
                      <a:pt x="480" y="86"/>
                    </a:lnTo>
                    <a:lnTo>
                      <a:pt x="478" y="86"/>
                    </a:lnTo>
                    <a:lnTo>
                      <a:pt x="476" y="84"/>
                    </a:lnTo>
                    <a:lnTo>
                      <a:pt x="474" y="84"/>
                    </a:lnTo>
                    <a:lnTo>
                      <a:pt x="472" y="84"/>
                    </a:lnTo>
                    <a:lnTo>
                      <a:pt x="471" y="84"/>
                    </a:lnTo>
                    <a:lnTo>
                      <a:pt x="471" y="82"/>
                    </a:lnTo>
                    <a:lnTo>
                      <a:pt x="472" y="82"/>
                    </a:lnTo>
                    <a:lnTo>
                      <a:pt x="478" y="82"/>
                    </a:lnTo>
                    <a:lnTo>
                      <a:pt x="480" y="80"/>
                    </a:lnTo>
                    <a:lnTo>
                      <a:pt x="484" y="80"/>
                    </a:lnTo>
                    <a:lnTo>
                      <a:pt x="486" y="80"/>
                    </a:lnTo>
                    <a:lnTo>
                      <a:pt x="486" y="78"/>
                    </a:lnTo>
                    <a:lnTo>
                      <a:pt x="488" y="78"/>
                    </a:lnTo>
                    <a:lnTo>
                      <a:pt x="490" y="78"/>
                    </a:lnTo>
                    <a:lnTo>
                      <a:pt x="492" y="78"/>
                    </a:lnTo>
                    <a:lnTo>
                      <a:pt x="492" y="80"/>
                    </a:lnTo>
                    <a:close/>
                    <a:moveTo>
                      <a:pt x="329" y="78"/>
                    </a:moveTo>
                    <a:lnTo>
                      <a:pt x="329" y="80"/>
                    </a:lnTo>
                    <a:lnTo>
                      <a:pt x="331" y="80"/>
                    </a:lnTo>
                    <a:lnTo>
                      <a:pt x="331" y="82"/>
                    </a:lnTo>
                    <a:lnTo>
                      <a:pt x="333" y="82"/>
                    </a:lnTo>
                    <a:lnTo>
                      <a:pt x="335" y="84"/>
                    </a:lnTo>
                    <a:lnTo>
                      <a:pt x="336" y="84"/>
                    </a:lnTo>
                    <a:lnTo>
                      <a:pt x="338" y="86"/>
                    </a:lnTo>
                    <a:lnTo>
                      <a:pt x="340" y="88"/>
                    </a:lnTo>
                    <a:lnTo>
                      <a:pt x="342" y="90"/>
                    </a:lnTo>
                    <a:lnTo>
                      <a:pt x="342" y="92"/>
                    </a:lnTo>
                    <a:lnTo>
                      <a:pt x="340" y="92"/>
                    </a:lnTo>
                    <a:lnTo>
                      <a:pt x="338" y="92"/>
                    </a:lnTo>
                    <a:lnTo>
                      <a:pt x="336" y="90"/>
                    </a:lnTo>
                    <a:lnTo>
                      <a:pt x="338" y="90"/>
                    </a:lnTo>
                    <a:lnTo>
                      <a:pt x="336" y="88"/>
                    </a:lnTo>
                    <a:lnTo>
                      <a:pt x="335" y="86"/>
                    </a:lnTo>
                    <a:lnTo>
                      <a:pt x="333" y="86"/>
                    </a:lnTo>
                    <a:lnTo>
                      <a:pt x="329" y="84"/>
                    </a:lnTo>
                    <a:lnTo>
                      <a:pt x="327" y="84"/>
                    </a:lnTo>
                    <a:lnTo>
                      <a:pt x="325" y="84"/>
                    </a:lnTo>
                    <a:lnTo>
                      <a:pt x="323" y="82"/>
                    </a:lnTo>
                    <a:lnTo>
                      <a:pt x="323" y="80"/>
                    </a:lnTo>
                    <a:lnTo>
                      <a:pt x="323" y="78"/>
                    </a:lnTo>
                    <a:lnTo>
                      <a:pt x="321" y="76"/>
                    </a:lnTo>
                    <a:lnTo>
                      <a:pt x="319" y="74"/>
                    </a:lnTo>
                    <a:lnTo>
                      <a:pt x="317" y="72"/>
                    </a:lnTo>
                    <a:lnTo>
                      <a:pt x="315" y="68"/>
                    </a:lnTo>
                    <a:lnTo>
                      <a:pt x="317" y="68"/>
                    </a:lnTo>
                    <a:lnTo>
                      <a:pt x="321" y="68"/>
                    </a:lnTo>
                    <a:lnTo>
                      <a:pt x="323" y="68"/>
                    </a:lnTo>
                    <a:lnTo>
                      <a:pt x="323" y="70"/>
                    </a:lnTo>
                    <a:lnTo>
                      <a:pt x="327" y="72"/>
                    </a:lnTo>
                    <a:lnTo>
                      <a:pt x="327" y="74"/>
                    </a:lnTo>
                    <a:lnTo>
                      <a:pt x="325" y="74"/>
                    </a:lnTo>
                    <a:lnTo>
                      <a:pt x="327" y="76"/>
                    </a:lnTo>
                    <a:lnTo>
                      <a:pt x="329" y="78"/>
                    </a:lnTo>
                    <a:close/>
                    <a:moveTo>
                      <a:pt x="667" y="24"/>
                    </a:moveTo>
                    <a:lnTo>
                      <a:pt x="667" y="25"/>
                    </a:lnTo>
                    <a:lnTo>
                      <a:pt x="665" y="24"/>
                    </a:lnTo>
                    <a:lnTo>
                      <a:pt x="663" y="24"/>
                    </a:lnTo>
                    <a:lnTo>
                      <a:pt x="657" y="25"/>
                    </a:lnTo>
                    <a:lnTo>
                      <a:pt x="655" y="25"/>
                    </a:lnTo>
                    <a:lnTo>
                      <a:pt x="653" y="25"/>
                    </a:lnTo>
                    <a:lnTo>
                      <a:pt x="653" y="24"/>
                    </a:lnTo>
                    <a:lnTo>
                      <a:pt x="659" y="24"/>
                    </a:lnTo>
                    <a:lnTo>
                      <a:pt x="663" y="22"/>
                    </a:lnTo>
                    <a:lnTo>
                      <a:pt x="667" y="22"/>
                    </a:lnTo>
                    <a:lnTo>
                      <a:pt x="671" y="22"/>
                    </a:lnTo>
                    <a:lnTo>
                      <a:pt x="673" y="22"/>
                    </a:lnTo>
                    <a:lnTo>
                      <a:pt x="676" y="20"/>
                    </a:lnTo>
                    <a:lnTo>
                      <a:pt x="678" y="20"/>
                    </a:lnTo>
                    <a:lnTo>
                      <a:pt x="682" y="20"/>
                    </a:lnTo>
                    <a:lnTo>
                      <a:pt x="684" y="20"/>
                    </a:lnTo>
                    <a:lnTo>
                      <a:pt x="686" y="20"/>
                    </a:lnTo>
                    <a:lnTo>
                      <a:pt x="688" y="20"/>
                    </a:lnTo>
                    <a:lnTo>
                      <a:pt x="686" y="20"/>
                    </a:lnTo>
                    <a:lnTo>
                      <a:pt x="686" y="22"/>
                    </a:lnTo>
                    <a:lnTo>
                      <a:pt x="682" y="22"/>
                    </a:lnTo>
                    <a:lnTo>
                      <a:pt x="676" y="22"/>
                    </a:lnTo>
                    <a:lnTo>
                      <a:pt x="676" y="24"/>
                    </a:lnTo>
                    <a:lnTo>
                      <a:pt x="674" y="24"/>
                    </a:lnTo>
                    <a:lnTo>
                      <a:pt x="673" y="24"/>
                    </a:lnTo>
                    <a:lnTo>
                      <a:pt x="671" y="24"/>
                    </a:lnTo>
                    <a:lnTo>
                      <a:pt x="669" y="24"/>
                    </a:lnTo>
                    <a:lnTo>
                      <a:pt x="667" y="24"/>
                    </a:lnTo>
                    <a:close/>
                    <a:moveTo>
                      <a:pt x="14" y="323"/>
                    </a:moveTo>
                    <a:lnTo>
                      <a:pt x="12" y="323"/>
                    </a:lnTo>
                    <a:lnTo>
                      <a:pt x="10" y="323"/>
                    </a:lnTo>
                    <a:lnTo>
                      <a:pt x="8" y="323"/>
                    </a:lnTo>
                    <a:lnTo>
                      <a:pt x="2" y="327"/>
                    </a:lnTo>
                    <a:lnTo>
                      <a:pt x="2" y="328"/>
                    </a:lnTo>
                    <a:lnTo>
                      <a:pt x="0" y="328"/>
                    </a:lnTo>
                    <a:lnTo>
                      <a:pt x="0" y="327"/>
                    </a:lnTo>
                    <a:lnTo>
                      <a:pt x="2" y="325"/>
                    </a:lnTo>
                    <a:lnTo>
                      <a:pt x="4" y="325"/>
                    </a:lnTo>
                    <a:lnTo>
                      <a:pt x="6" y="323"/>
                    </a:lnTo>
                    <a:lnTo>
                      <a:pt x="8" y="323"/>
                    </a:lnTo>
                    <a:lnTo>
                      <a:pt x="10" y="321"/>
                    </a:lnTo>
                    <a:lnTo>
                      <a:pt x="12" y="321"/>
                    </a:lnTo>
                    <a:lnTo>
                      <a:pt x="12" y="319"/>
                    </a:lnTo>
                    <a:lnTo>
                      <a:pt x="14" y="319"/>
                    </a:lnTo>
                    <a:lnTo>
                      <a:pt x="16" y="317"/>
                    </a:lnTo>
                    <a:lnTo>
                      <a:pt x="18" y="317"/>
                    </a:lnTo>
                    <a:lnTo>
                      <a:pt x="20" y="317"/>
                    </a:lnTo>
                    <a:lnTo>
                      <a:pt x="18" y="321"/>
                    </a:lnTo>
                    <a:lnTo>
                      <a:pt x="16" y="323"/>
                    </a:lnTo>
                    <a:lnTo>
                      <a:pt x="14" y="323"/>
                    </a:lnTo>
                    <a:close/>
                    <a:moveTo>
                      <a:pt x="614" y="66"/>
                    </a:moveTo>
                    <a:lnTo>
                      <a:pt x="614" y="68"/>
                    </a:lnTo>
                    <a:lnTo>
                      <a:pt x="618" y="68"/>
                    </a:lnTo>
                    <a:lnTo>
                      <a:pt x="620" y="68"/>
                    </a:lnTo>
                    <a:lnTo>
                      <a:pt x="622" y="66"/>
                    </a:lnTo>
                    <a:lnTo>
                      <a:pt x="624" y="66"/>
                    </a:lnTo>
                    <a:lnTo>
                      <a:pt x="624" y="68"/>
                    </a:lnTo>
                    <a:lnTo>
                      <a:pt x="622" y="68"/>
                    </a:lnTo>
                    <a:lnTo>
                      <a:pt x="620" y="68"/>
                    </a:lnTo>
                    <a:lnTo>
                      <a:pt x="618" y="70"/>
                    </a:lnTo>
                    <a:lnTo>
                      <a:pt x="614" y="68"/>
                    </a:lnTo>
                    <a:lnTo>
                      <a:pt x="612" y="68"/>
                    </a:lnTo>
                    <a:lnTo>
                      <a:pt x="610" y="68"/>
                    </a:lnTo>
                    <a:lnTo>
                      <a:pt x="606" y="68"/>
                    </a:lnTo>
                    <a:lnTo>
                      <a:pt x="605" y="68"/>
                    </a:lnTo>
                    <a:lnTo>
                      <a:pt x="603" y="68"/>
                    </a:lnTo>
                    <a:lnTo>
                      <a:pt x="601" y="70"/>
                    </a:lnTo>
                    <a:lnTo>
                      <a:pt x="599" y="70"/>
                    </a:lnTo>
                    <a:lnTo>
                      <a:pt x="597" y="68"/>
                    </a:lnTo>
                    <a:lnTo>
                      <a:pt x="599" y="66"/>
                    </a:lnTo>
                    <a:lnTo>
                      <a:pt x="601" y="66"/>
                    </a:lnTo>
                    <a:lnTo>
                      <a:pt x="603" y="66"/>
                    </a:lnTo>
                    <a:lnTo>
                      <a:pt x="605" y="66"/>
                    </a:lnTo>
                    <a:lnTo>
                      <a:pt x="606" y="66"/>
                    </a:lnTo>
                    <a:lnTo>
                      <a:pt x="608" y="66"/>
                    </a:lnTo>
                    <a:lnTo>
                      <a:pt x="610" y="66"/>
                    </a:lnTo>
                    <a:lnTo>
                      <a:pt x="612" y="66"/>
                    </a:lnTo>
                    <a:lnTo>
                      <a:pt x="614" y="66"/>
                    </a:lnTo>
                    <a:close/>
                    <a:moveTo>
                      <a:pt x="482" y="62"/>
                    </a:moveTo>
                    <a:lnTo>
                      <a:pt x="480" y="62"/>
                    </a:lnTo>
                    <a:lnTo>
                      <a:pt x="480" y="64"/>
                    </a:lnTo>
                    <a:lnTo>
                      <a:pt x="476" y="64"/>
                    </a:lnTo>
                    <a:lnTo>
                      <a:pt x="474" y="64"/>
                    </a:lnTo>
                    <a:lnTo>
                      <a:pt x="472" y="64"/>
                    </a:lnTo>
                    <a:lnTo>
                      <a:pt x="472" y="62"/>
                    </a:lnTo>
                    <a:lnTo>
                      <a:pt x="471" y="62"/>
                    </a:lnTo>
                    <a:lnTo>
                      <a:pt x="469" y="62"/>
                    </a:lnTo>
                    <a:lnTo>
                      <a:pt x="471" y="60"/>
                    </a:lnTo>
                    <a:lnTo>
                      <a:pt x="472" y="60"/>
                    </a:lnTo>
                    <a:lnTo>
                      <a:pt x="476" y="60"/>
                    </a:lnTo>
                    <a:lnTo>
                      <a:pt x="480" y="60"/>
                    </a:lnTo>
                    <a:lnTo>
                      <a:pt x="482" y="62"/>
                    </a:lnTo>
                    <a:close/>
                    <a:moveTo>
                      <a:pt x="455" y="220"/>
                    </a:moveTo>
                    <a:lnTo>
                      <a:pt x="453" y="220"/>
                    </a:lnTo>
                    <a:lnTo>
                      <a:pt x="451" y="220"/>
                    </a:lnTo>
                    <a:lnTo>
                      <a:pt x="451" y="218"/>
                    </a:lnTo>
                    <a:lnTo>
                      <a:pt x="449" y="218"/>
                    </a:lnTo>
                    <a:lnTo>
                      <a:pt x="449" y="216"/>
                    </a:lnTo>
                    <a:lnTo>
                      <a:pt x="451" y="214"/>
                    </a:lnTo>
                    <a:lnTo>
                      <a:pt x="455" y="214"/>
                    </a:lnTo>
                    <a:lnTo>
                      <a:pt x="457" y="216"/>
                    </a:lnTo>
                    <a:lnTo>
                      <a:pt x="457" y="218"/>
                    </a:lnTo>
                    <a:lnTo>
                      <a:pt x="455" y="220"/>
                    </a:lnTo>
                    <a:close/>
                    <a:moveTo>
                      <a:pt x="579" y="74"/>
                    </a:moveTo>
                    <a:lnTo>
                      <a:pt x="581" y="74"/>
                    </a:lnTo>
                    <a:lnTo>
                      <a:pt x="579" y="76"/>
                    </a:lnTo>
                    <a:lnTo>
                      <a:pt x="577" y="76"/>
                    </a:lnTo>
                    <a:lnTo>
                      <a:pt x="577" y="78"/>
                    </a:lnTo>
                    <a:lnTo>
                      <a:pt x="575" y="76"/>
                    </a:lnTo>
                    <a:lnTo>
                      <a:pt x="573" y="76"/>
                    </a:lnTo>
                    <a:lnTo>
                      <a:pt x="573" y="74"/>
                    </a:lnTo>
                    <a:lnTo>
                      <a:pt x="572" y="74"/>
                    </a:lnTo>
                    <a:lnTo>
                      <a:pt x="572" y="72"/>
                    </a:lnTo>
                    <a:lnTo>
                      <a:pt x="572" y="70"/>
                    </a:lnTo>
                    <a:lnTo>
                      <a:pt x="573" y="70"/>
                    </a:lnTo>
                    <a:lnTo>
                      <a:pt x="575" y="70"/>
                    </a:lnTo>
                    <a:lnTo>
                      <a:pt x="575" y="72"/>
                    </a:lnTo>
                    <a:lnTo>
                      <a:pt x="577" y="74"/>
                    </a:lnTo>
                    <a:lnTo>
                      <a:pt x="579" y="74"/>
                    </a:lnTo>
                    <a:close/>
                    <a:moveTo>
                      <a:pt x="445" y="20"/>
                    </a:moveTo>
                    <a:lnTo>
                      <a:pt x="443" y="20"/>
                    </a:lnTo>
                    <a:lnTo>
                      <a:pt x="443" y="18"/>
                    </a:lnTo>
                    <a:lnTo>
                      <a:pt x="441" y="18"/>
                    </a:lnTo>
                    <a:lnTo>
                      <a:pt x="439" y="18"/>
                    </a:lnTo>
                    <a:lnTo>
                      <a:pt x="437" y="18"/>
                    </a:lnTo>
                    <a:lnTo>
                      <a:pt x="439" y="16"/>
                    </a:lnTo>
                    <a:lnTo>
                      <a:pt x="441" y="14"/>
                    </a:lnTo>
                    <a:lnTo>
                      <a:pt x="443" y="14"/>
                    </a:lnTo>
                    <a:lnTo>
                      <a:pt x="445" y="16"/>
                    </a:lnTo>
                    <a:lnTo>
                      <a:pt x="449" y="16"/>
                    </a:lnTo>
                    <a:lnTo>
                      <a:pt x="447" y="18"/>
                    </a:lnTo>
                    <a:lnTo>
                      <a:pt x="445" y="18"/>
                    </a:lnTo>
                    <a:lnTo>
                      <a:pt x="445" y="20"/>
                    </a:lnTo>
                    <a:close/>
                    <a:moveTo>
                      <a:pt x="471" y="51"/>
                    </a:moveTo>
                    <a:lnTo>
                      <a:pt x="471" y="53"/>
                    </a:lnTo>
                    <a:lnTo>
                      <a:pt x="469" y="51"/>
                    </a:lnTo>
                    <a:lnTo>
                      <a:pt x="467" y="51"/>
                    </a:lnTo>
                    <a:lnTo>
                      <a:pt x="467" y="53"/>
                    </a:lnTo>
                    <a:lnTo>
                      <a:pt x="465" y="53"/>
                    </a:lnTo>
                    <a:lnTo>
                      <a:pt x="463" y="53"/>
                    </a:lnTo>
                    <a:lnTo>
                      <a:pt x="463" y="51"/>
                    </a:lnTo>
                    <a:lnTo>
                      <a:pt x="463" y="49"/>
                    </a:lnTo>
                    <a:lnTo>
                      <a:pt x="465" y="49"/>
                    </a:lnTo>
                    <a:lnTo>
                      <a:pt x="469" y="51"/>
                    </a:lnTo>
                    <a:lnTo>
                      <a:pt x="471" y="51"/>
                    </a:lnTo>
                    <a:close/>
                    <a:moveTo>
                      <a:pt x="548" y="152"/>
                    </a:moveTo>
                    <a:lnTo>
                      <a:pt x="550" y="150"/>
                    </a:lnTo>
                    <a:lnTo>
                      <a:pt x="550" y="148"/>
                    </a:lnTo>
                    <a:lnTo>
                      <a:pt x="552" y="148"/>
                    </a:lnTo>
                    <a:lnTo>
                      <a:pt x="554" y="146"/>
                    </a:lnTo>
                    <a:lnTo>
                      <a:pt x="556" y="144"/>
                    </a:lnTo>
                    <a:lnTo>
                      <a:pt x="558" y="144"/>
                    </a:lnTo>
                    <a:lnTo>
                      <a:pt x="556" y="146"/>
                    </a:lnTo>
                    <a:lnTo>
                      <a:pt x="554" y="148"/>
                    </a:lnTo>
                    <a:lnTo>
                      <a:pt x="552" y="148"/>
                    </a:lnTo>
                    <a:lnTo>
                      <a:pt x="550" y="150"/>
                    </a:lnTo>
                    <a:lnTo>
                      <a:pt x="548" y="152"/>
                    </a:lnTo>
                    <a:close/>
                    <a:moveTo>
                      <a:pt x="323" y="41"/>
                    </a:moveTo>
                    <a:lnTo>
                      <a:pt x="321" y="41"/>
                    </a:lnTo>
                    <a:lnTo>
                      <a:pt x="319" y="41"/>
                    </a:lnTo>
                    <a:lnTo>
                      <a:pt x="319" y="39"/>
                    </a:lnTo>
                    <a:lnTo>
                      <a:pt x="319" y="37"/>
                    </a:lnTo>
                    <a:lnTo>
                      <a:pt x="323" y="37"/>
                    </a:lnTo>
                    <a:lnTo>
                      <a:pt x="323" y="39"/>
                    </a:lnTo>
                    <a:lnTo>
                      <a:pt x="325" y="39"/>
                    </a:lnTo>
                    <a:lnTo>
                      <a:pt x="325" y="41"/>
                    </a:lnTo>
                    <a:lnTo>
                      <a:pt x="323" y="41"/>
                    </a:lnTo>
                    <a:close/>
                    <a:moveTo>
                      <a:pt x="595" y="24"/>
                    </a:moveTo>
                    <a:lnTo>
                      <a:pt x="593" y="24"/>
                    </a:lnTo>
                    <a:lnTo>
                      <a:pt x="591" y="24"/>
                    </a:lnTo>
                    <a:lnTo>
                      <a:pt x="593" y="22"/>
                    </a:lnTo>
                    <a:lnTo>
                      <a:pt x="595" y="22"/>
                    </a:lnTo>
                    <a:lnTo>
                      <a:pt x="597" y="22"/>
                    </a:lnTo>
                    <a:lnTo>
                      <a:pt x="599" y="22"/>
                    </a:lnTo>
                    <a:lnTo>
                      <a:pt x="599" y="24"/>
                    </a:lnTo>
                    <a:lnTo>
                      <a:pt x="597" y="24"/>
                    </a:lnTo>
                    <a:lnTo>
                      <a:pt x="595" y="24"/>
                    </a:lnTo>
                    <a:close/>
                    <a:moveTo>
                      <a:pt x="482" y="0"/>
                    </a:moveTo>
                    <a:lnTo>
                      <a:pt x="482" y="2"/>
                    </a:lnTo>
                    <a:lnTo>
                      <a:pt x="484" y="0"/>
                    </a:lnTo>
                    <a:lnTo>
                      <a:pt x="484" y="2"/>
                    </a:lnTo>
                    <a:lnTo>
                      <a:pt x="482" y="2"/>
                    </a:lnTo>
                    <a:lnTo>
                      <a:pt x="480" y="2"/>
                    </a:lnTo>
                    <a:lnTo>
                      <a:pt x="478" y="2"/>
                    </a:lnTo>
                    <a:lnTo>
                      <a:pt x="476" y="0"/>
                    </a:lnTo>
                    <a:lnTo>
                      <a:pt x="478" y="0"/>
                    </a:lnTo>
                    <a:lnTo>
                      <a:pt x="480" y="0"/>
                    </a:lnTo>
                    <a:lnTo>
                      <a:pt x="482" y="0"/>
                    </a:lnTo>
                    <a:close/>
                    <a:moveTo>
                      <a:pt x="490" y="2"/>
                    </a:moveTo>
                    <a:lnTo>
                      <a:pt x="488" y="2"/>
                    </a:lnTo>
                    <a:lnTo>
                      <a:pt x="488" y="4"/>
                    </a:lnTo>
                    <a:lnTo>
                      <a:pt x="486" y="4"/>
                    </a:lnTo>
                    <a:lnTo>
                      <a:pt x="484" y="2"/>
                    </a:lnTo>
                    <a:lnTo>
                      <a:pt x="486" y="2"/>
                    </a:lnTo>
                    <a:lnTo>
                      <a:pt x="488" y="2"/>
                    </a:lnTo>
                    <a:lnTo>
                      <a:pt x="490" y="2"/>
                    </a:lnTo>
                    <a:close/>
                    <a:moveTo>
                      <a:pt x="323" y="37"/>
                    </a:moveTo>
                    <a:lnTo>
                      <a:pt x="325" y="37"/>
                    </a:lnTo>
                    <a:lnTo>
                      <a:pt x="323" y="37"/>
                    </a:lnTo>
                    <a:lnTo>
                      <a:pt x="321" y="37"/>
                    </a:lnTo>
                    <a:lnTo>
                      <a:pt x="319" y="37"/>
                    </a:lnTo>
                    <a:lnTo>
                      <a:pt x="317" y="37"/>
                    </a:lnTo>
                    <a:lnTo>
                      <a:pt x="319" y="37"/>
                    </a:lnTo>
                    <a:lnTo>
                      <a:pt x="319" y="35"/>
                    </a:lnTo>
                    <a:lnTo>
                      <a:pt x="321" y="35"/>
                    </a:lnTo>
                    <a:lnTo>
                      <a:pt x="323" y="37"/>
                    </a:lnTo>
                    <a:close/>
                    <a:moveTo>
                      <a:pt x="539" y="14"/>
                    </a:moveTo>
                    <a:lnTo>
                      <a:pt x="537" y="14"/>
                    </a:lnTo>
                    <a:lnTo>
                      <a:pt x="535" y="14"/>
                    </a:lnTo>
                    <a:lnTo>
                      <a:pt x="535" y="12"/>
                    </a:lnTo>
                    <a:lnTo>
                      <a:pt x="537" y="12"/>
                    </a:lnTo>
                    <a:lnTo>
                      <a:pt x="539" y="14"/>
                    </a:lnTo>
                    <a:close/>
                    <a:moveTo>
                      <a:pt x="469" y="10"/>
                    </a:moveTo>
                    <a:lnTo>
                      <a:pt x="467" y="10"/>
                    </a:lnTo>
                    <a:lnTo>
                      <a:pt x="467" y="8"/>
                    </a:lnTo>
                    <a:lnTo>
                      <a:pt x="469" y="8"/>
                    </a:lnTo>
                    <a:lnTo>
                      <a:pt x="471" y="8"/>
                    </a:lnTo>
                    <a:lnTo>
                      <a:pt x="471" y="10"/>
                    </a:lnTo>
                    <a:lnTo>
                      <a:pt x="469"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4" name="Bouvet Island (nor)"/>
              <p:cNvSpPr>
                <a:spLocks/>
              </p:cNvSpPr>
              <p:nvPr/>
            </p:nvSpPr>
            <p:spPr bwMode="auto">
              <a:xfrm>
                <a:off x="5024454" y="6073795"/>
                <a:ext cx="1588" cy="3175"/>
              </a:xfrm>
              <a:custGeom>
                <a:avLst/>
                <a:gdLst>
                  <a:gd name="T0" fmla="*/ 1 w 1"/>
                  <a:gd name="T1" fmla="*/ 2 h 2"/>
                  <a:gd name="T2" fmla="*/ 1 w 1"/>
                  <a:gd name="T3" fmla="*/ 2 h 2"/>
                  <a:gd name="T4" fmla="*/ 1 w 1"/>
                  <a:gd name="T5" fmla="*/ 2 h 2"/>
                  <a:gd name="T6" fmla="*/ 0 w 1"/>
                  <a:gd name="T7" fmla="*/ 2 h 2"/>
                  <a:gd name="T8" fmla="*/ 0 w 1"/>
                  <a:gd name="T9" fmla="*/ 2 h 2"/>
                  <a:gd name="T10" fmla="*/ 0 w 1"/>
                  <a:gd name="T11" fmla="*/ 2 h 2"/>
                  <a:gd name="T12" fmla="*/ 0 w 1"/>
                  <a:gd name="T13" fmla="*/ 2 h 2"/>
                  <a:gd name="T14" fmla="*/ 0 w 1"/>
                  <a:gd name="T15" fmla="*/ 0 h 2"/>
                  <a:gd name="T16" fmla="*/ 0 w 1"/>
                  <a:gd name="T17" fmla="*/ 0 h 2"/>
                  <a:gd name="T18" fmla="*/ 0 w 1"/>
                  <a:gd name="T19" fmla="*/ 0 h 2"/>
                  <a:gd name="T20" fmla="*/ 0 w 1"/>
                  <a:gd name="T21" fmla="*/ 0 h 2"/>
                  <a:gd name="T22" fmla="*/ 1 w 1"/>
                  <a:gd name="T23" fmla="*/ 0 h 2"/>
                  <a:gd name="T24" fmla="*/ 1 w 1"/>
                  <a:gd name="T25" fmla="*/ 0 h 2"/>
                  <a:gd name="T26" fmla="*/ 1 w 1"/>
                  <a:gd name="T27" fmla="*/ 0 h 2"/>
                  <a:gd name="T28" fmla="*/ 1 w 1"/>
                  <a:gd name="T29" fmla="*/ 0 h 2"/>
                  <a:gd name="T30" fmla="*/ 1 w 1"/>
                  <a:gd name="T31" fmla="*/ 0 h 2"/>
                  <a:gd name="T32" fmla="*/ 1 w 1"/>
                  <a:gd name="T33" fmla="*/ 0 h 2"/>
                  <a:gd name="T34" fmla="*/ 1 w 1"/>
                  <a:gd name="T35" fmla="*/ 0 h 2"/>
                  <a:gd name="T36" fmla="*/ 1 w 1"/>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 h="2">
                    <a:moveTo>
                      <a:pt x="1" y="2"/>
                    </a:moveTo>
                    <a:lnTo>
                      <a:pt x="1" y="2"/>
                    </a:lnTo>
                    <a:lnTo>
                      <a:pt x="1" y="2"/>
                    </a:lnTo>
                    <a:lnTo>
                      <a:pt x="0" y="2"/>
                    </a:lnTo>
                    <a:lnTo>
                      <a:pt x="0" y="2"/>
                    </a:lnTo>
                    <a:lnTo>
                      <a:pt x="0" y="2"/>
                    </a:lnTo>
                    <a:lnTo>
                      <a:pt x="0" y="2"/>
                    </a:lnTo>
                    <a:lnTo>
                      <a:pt x="0" y="0"/>
                    </a:lnTo>
                    <a:lnTo>
                      <a:pt x="0" y="0"/>
                    </a:lnTo>
                    <a:lnTo>
                      <a:pt x="0" y="0"/>
                    </a:lnTo>
                    <a:lnTo>
                      <a:pt x="0" y="0"/>
                    </a:lnTo>
                    <a:lnTo>
                      <a:pt x="1" y="0"/>
                    </a:lnTo>
                    <a:lnTo>
                      <a:pt x="1" y="0"/>
                    </a:lnTo>
                    <a:lnTo>
                      <a:pt x="1" y="0"/>
                    </a:lnTo>
                    <a:lnTo>
                      <a:pt x="1" y="0"/>
                    </a:lnTo>
                    <a:lnTo>
                      <a:pt x="1" y="0"/>
                    </a:lnTo>
                    <a:lnTo>
                      <a:pt x="1" y="0"/>
                    </a:lnTo>
                    <a:lnTo>
                      <a:pt x="1" y="0"/>
                    </a:lnTo>
                    <a:lnTo>
                      <a:pt x="1"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0" name="nor"/>
              <p:cNvSpPr>
                <a:spLocks noEditPoints="1"/>
              </p:cNvSpPr>
              <p:nvPr/>
            </p:nvSpPr>
            <p:spPr bwMode="auto">
              <a:xfrm>
                <a:off x="5060966" y="2309820"/>
                <a:ext cx="671514" cy="546102"/>
              </a:xfrm>
              <a:custGeom>
                <a:avLst/>
                <a:gdLst>
                  <a:gd name="T0" fmla="*/ 377 w 423"/>
                  <a:gd name="T1" fmla="*/ 23 h 344"/>
                  <a:gd name="T2" fmla="*/ 412 w 423"/>
                  <a:gd name="T3" fmla="*/ 17 h 344"/>
                  <a:gd name="T4" fmla="*/ 396 w 423"/>
                  <a:gd name="T5" fmla="*/ 44 h 344"/>
                  <a:gd name="T6" fmla="*/ 394 w 423"/>
                  <a:gd name="T7" fmla="*/ 58 h 344"/>
                  <a:gd name="T8" fmla="*/ 336 w 423"/>
                  <a:gd name="T9" fmla="*/ 54 h 344"/>
                  <a:gd name="T10" fmla="*/ 278 w 423"/>
                  <a:gd name="T11" fmla="*/ 62 h 344"/>
                  <a:gd name="T12" fmla="*/ 215 w 423"/>
                  <a:gd name="T13" fmla="*/ 85 h 344"/>
                  <a:gd name="T14" fmla="*/ 155 w 423"/>
                  <a:gd name="T15" fmla="*/ 157 h 344"/>
                  <a:gd name="T16" fmla="*/ 116 w 423"/>
                  <a:gd name="T17" fmla="*/ 233 h 344"/>
                  <a:gd name="T18" fmla="*/ 112 w 423"/>
                  <a:gd name="T19" fmla="*/ 314 h 344"/>
                  <a:gd name="T20" fmla="*/ 91 w 423"/>
                  <a:gd name="T21" fmla="*/ 311 h 344"/>
                  <a:gd name="T22" fmla="*/ 35 w 423"/>
                  <a:gd name="T23" fmla="*/ 342 h 344"/>
                  <a:gd name="T24" fmla="*/ 19 w 423"/>
                  <a:gd name="T25" fmla="*/ 316 h 344"/>
                  <a:gd name="T26" fmla="*/ 17 w 423"/>
                  <a:gd name="T27" fmla="*/ 303 h 344"/>
                  <a:gd name="T28" fmla="*/ 23 w 423"/>
                  <a:gd name="T29" fmla="*/ 287 h 344"/>
                  <a:gd name="T30" fmla="*/ 6 w 423"/>
                  <a:gd name="T31" fmla="*/ 278 h 344"/>
                  <a:gd name="T32" fmla="*/ 35 w 423"/>
                  <a:gd name="T33" fmla="*/ 270 h 344"/>
                  <a:gd name="T34" fmla="*/ 4 w 423"/>
                  <a:gd name="T35" fmla="*/ 266 h 344"/>
                  <a:gd name="T36" fmla="*/ 19 w 423"/>
                  <a:gd name="T37" fmla="*/ 252 h 344"/>
                  <a:gd name="T38" fmla="*/ 25 w 423"/>
                  <a:gd name="T39" fmla="*/ 246 h 344"/>
                  <a:gd name="T40" fmla="*/ 27 w 423"/>
                  <a:gd name="T41" fmla="*/ 235 h 344"/>
                  <a:gd name="T42" fmla="*/ 37 w 423"/>
                  <a:gd name="T43" fmla="*/ 223 h 344"/>
                  <a:gd name="T44" fmla="*/ 60 w 423"/>
                  <a:gd name="T45" fmla="*/ 219 h 344"/>
                  <a:gd name="T46" fmla="*/ 95 w 423"/>
                  <a:gd name="T47" fmla="*/ 212 h 344"/>
                  <a:gd name="T48" fmla="*/ 87 w 423"/>
                  <a:gd name="T49" fmla="*/ 208 h 344"/>
                  <a:gd name="T50" fmla="*/ 101 w 423"/>
                  <a:gd name="T51" fmla="*/ 184 h 344"/>
                  <a:gd name="T52" fmla="*/ 109 w 423"/>
                  <a:gd name="T53" fmla="*/ 173 h 344"/>
                  <a:gd name="T54" fmla="*/ 128 w 423"/>
                  <a:gd name="T55" fmla="*/ 145 h 344"/>
                  <a:gd name="T56" fmla="*/ 138 w 423"/>
                  <a:gd name="T57" fmla="*/ 136 h 344"/>
                  <a:gd name="T58" fmla="*/ 147 w 423"/>
                  <a:gd name="T59" fmla="*/ 124 h 344"/>
                  <a:gd name="T60" fmla="*/ 165 w 423"/>
                  <a:gd name="T61" fmla="*/ 111 h 344"/>
                  <a:gd name="T62" fmla="*/ 171 w 423"/>
                  <a:gd name="T63" fmla="*/ 99 h 344"/>
                  <a:gd name="T64" fmla="*/ 171 w 423"/>
                  <a:gd name="T65" fmla="*/ 89 h 344"/>
                  <a:gd name="T66" fmla="*/ 184 w 423"/>
                  <a:gd name="T67" fmla="*/ 85 h 344"/>
                  <a:gd name="T68" fmla="*/ 198 w 423"/>
                  <a:gd name="T69" fmla="*/ 78 h 344"/>
                  <a:gd name="T70" fmla="*/ 212 w 423"/>
                  <a:gd name="T71" fmla="*/ 56 h 344"/>
                  <a:gd name="T72" fmla="*/ 231 w 423"/>
                  <a:gd name="T73" fmla="*/ 46 h 344"/>
                  <a:gd name="T74" fmla="*/ 250 w 423"/>
                  <a:gd name="T75" fmla="*/ 48 h 344"/>
                  <a:gd name="T76" fmla="*/ 264 w 423"/>
                  <a:gd name="T77" fmla="*/ 27 h 344"/>
                  <a:gd name="T78" fmla="*/ 299 w 423"/>
                  <a:gd name="T79" fmla="*/ 29 h 344"/>
                  <a:gd name="T80" fmla="*/ 328 w 423"/>
                  <a:gd name="T81" fmla="*/ 10 h 344"/>
                  <a:gd name="T82" fmla="*/ 334 w 423"/>
                  <a:gd name="T83" fmla="*/ 23 h 344"/>
                  <a:gd name="T84" fmla="*/ 365 w 423"/>
                  <a:gd name="T85" fmla="*/ 4 h 344"/>
                  <a:gd name="T86" fmla="*/ 169 w 423"/>
                  <a:gd name="T87" fmla="*/ 79 h 344"/>
                  <a:gd name="T88" fmla="*/ 200 w 423"/>
                  <a:gd name="T89" fmla="*/ 60 h 344"/>
                  <a:gd name="T90" fmla="*/ 206 w 423"/>
                  <a:gd name="T91" fmla="*/ 50 h 344"/>
                  <a:gd name="T92" fmla="*/ 299 w 423"/>
                  <a:gd name="T93" fmla="*/ 11 h 344"/>
                  <a:gd name="T94" fmla="*/ 225 w 423"/>
                  <a:gd name="T95" fmla="*/ 44 h 344"/>
                  <a:gd name="T96" fmla="*/ 229 w 423"/>
                  <a:gd name="T97" fmla="*/ 41 h 344"/>
                  <a:gd name="T98" fmla="*/ 159 w 423"/>
                  <a:gd name="T99" fmla="*/ 79 h 344"/>
                  <a:gd name="T100" fmla="*/ 64 w 423"/>
                  <a:gd name="T101" fmla="*/ 210 h 344"/>
                  <a:gd name="T102" fmla="*/ 140 w 423"/>
                  <a:gd name="T103" fmla="*/ 83 h 344"/>
                  <a:gd name="T104" fmla="*/ 291 w 423"/>
                  <a:gd name="T105" fmla="*/ 25 h 344"/>
                  <a:gd name="T106" fmla="*/ 247 w 423"/>
                  <a:gd name="T107" fmla="*/ 31 h 344"/>
                  <a:gd name="T108" fmla="*/ 4 w 423"/>
                  <a:gd name="T109" fmla="*/ 301 h 344"/>
                  <a:gd name="T110" fmla="*/ 120 w 423"/>
                  <a:gd name="T111" fmla="*/ 169 h 344"/>
                  <a:gd name="T112" fmla="*/ 8 w 423"/>
                  <a:gd name="T113" fmla="*/ 250 h 344"/>
                  <a:gd name="T114" fmla="*/ 56 w 423"/>
                  <a:gd name="T115" fmla="*/ 217 h 344"/>
                  <a:gd name="T116" fmla="*/ 99 w 423"/>
                  <a:gd name="T117" fmla="*/ 175 h 344"/>
                  <a:gd name="T118" fmla="*/ 2 w 423"/>
                  <a:gd name="T119" fmla="*/ 270 h 344"/>
                  <a:gd name="T120" fmla="*/ 33 w 423"/>
                  <a:gd name="T121" fmla="*/ 231 h 344"/>
                  <a:gd name="T122" fmla="*/ 322 w 423"/>
                  <a:gd name="T123" fmla="*/ 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344">
                    <a:moveTo>
                      <a:pt x="369" y="4"/>
                    </a:moveTo>
                    <a:lnTo>
                      <a:pt x="371" y="4"/>
                    </a:lnTo>
                    <a:lnTo>
                      <a:pt x="373" y="4"/>
                    </a:lnTo>
                    <a:lnTo>
                      <a:pt x="377" y="2"/>
                    </a:lnTo>
                    <a:lnTo>
                      <a:pt x="377" y="4"/>
                    </a:lnTo>
                    <a:lnTo>
                      <a:pt x="379" y="6"/>
                    </a:lnTo>
                    <a:lnTo>
                      <a:pt x="381" y="6"/>
                    </a:lnTo>
                    <a:lnTo>
                      <a:pt x="382" y="6"/>
                    </a:lnTo>
                    <a:lnTo>
                      <a:pt x="382" y="8"/>
                    </a:lnTo>
                    <a:lnTo>
                      <a:pt x="381" y="8"/>
                    </a:lnTo>
                    <a:lnTo>
                      <a:pt x="381" y="10"/>
                    </a:lnTo>
                    <a:lnTo>
                      <a:pt x="379" y="10"/>
                    </a:lnTo>
                    <a:lnTo>
                      <a:pt x="377" y="11"/>
                    </a:lnTo>
                    <a:lnTo>
                      <a:pt x="375" y="11"/>
                    </a:lnTo>
                    <a:lnTo>
                      <a:pt x="373" y="11"/>
                    </a:lnTo>
                    <a:lnTo>
                      <a:pt x="369" y="11"/>
                    </a:lnTo>
                    <a:lnTo>
                      <a:pt x="371" y="11"/>
                    </a:lnTo>
                    <a:lnTo>
                      <a:pt x="375" y="13"/>
                    </a:lnTo>
                    <a:lnTo>
                      <a:pt x="373" y="13"/>
                    </a:lnTo>
                    <a:lnTo>
                      <a:pt x="371" y="15"/>
                    </a:lnTo>
                    <a:lnTo>
                      <a:pt x="367" y="17"/>
                    </a:lnTo>
                    <a:lnTo>
                      <a:pt x="369" y="17"/>
                    </a:lnTo>
                    <a:lnTo>
                      <a:pt x="371" y="15"/>
                    </a:lnTo>
                    <a:lnTo>
                      <a:pt x="375" y="15"/>
                    </a:lnTo>
                    <a:lnTo>
                      <a:pt x="377" y="15"/>
                    </a:lnTo>
                    <a:lnTo>
                      <a:pt x="377" y="13"/>
                    </a:lnTo>
                    <a:lnTo>
                      <a:pt x="379" y="13"/>
                    </a:lnTo>
                    <a:lnTo>
                      <a:pt x="377" y="15"/>
                    </a:lnTo>
                    <a:lnTo>
                      <a:pt x="377" y="17"/>
                    </a:lnTo>
                    <a:lnTo>
                      <a:pt x="375" y="17"/>
                    </a:lnTo>
                    <a:lnTo>
                      <a:pt x="373" y="19"/>
                    </a:lnTo>
                    <a:lnTo>
                      <a:pt x="371" y="19"/>
                    </a:lnTo>
                    <a:lnTo>
                      <a:pt x="371" y="21"/>
                    </a:lnTo>
                    <a:lnTo>
                      <a:pt x="373" y="21"/>
                    </a:lnTo>
                    <a:lnTo>
                      <a:pt x="375" y="19"/>
                    </a:lnTo>
                    <a:lnTo>
                      <a:pt x="377" y="19"/>
                    </a:lnTo>
                    <a:lnTo>
                      <a:pt x="375" y="19"/>
                    </a:lnTo>
                    <a:lnTo>
                      <a:pt x="375" y="21"/>
                    </a:lnTo>
                    <a:lnTo>
                      <a:pt x="377" y="21"/>
                    </a:lnTo>
                    <a:lnTo>
                      <a:pt x="377" y="19"/>
                    </a:lnTo>
                    <a:lnTo>
                      <a:pt x="379" y="19"/>
                    </a:lnTo>
                    <a:lnTo>
                      <a:pt x="377" y="21"/>
                    </a:lnTo>
                    <a:lnTo>
                      <a:pt x="377" y="23"/>
                    </a:lnTo>
                    <a:lnTo>
                      <a:pt x="375" y="23"/>
                    </a:lnTo>
                    <a:lnTo>
                      <a:pt x="375" y="27"/>
                    </a:lnTo>
                    <a:lnTo>
                      <a:pt x="375" y="29"/>
                    </a:lnTo>
                    <a:lnTo>
                      <a:pt x="377" y="29"/>
                    </a:lnTo>
                    <a:lnTo>
                      <a:pt x="375" y="31"/>
                    </a:lnTo>
                    <a:lnTo>
                      <a:pt x="373" y="33"/>
                    </a:lnTo>
                    <a:lnTo>
                      <a:pt x="375" y="33"/>
                    </a:lnTo>
                    <a:lnTo>
                      <a:pt x="375" y="31"/>
                    </a:lnTo>
                    <a:lnTo>
                      <a:pt x="377" y="31"/>
                    </a:lnTo>
                    <a:lnTo>
                      <a:pt x="377" y="29"/>
                    </a:lnTo>
                    <a:lnTo>
                      <a:pt x="377" y="27"/>
                    </a:lnTo>
                    <a:lnTo>
                      <a:pt x="377" y="25"/>
                    </a:lnTo>
                    <a:lnTo>
                      <a:pt x="377" y="23"/>
                    </a:lnTo>
                    <a:lnTo>
                      <a:pt x="379" y="21"/>
                    </a:lnTo>
                    <a:lnTo>
                      <a:pt x="381" y="15"/>
                    </a:lnTo>
                    <a:lnTo>
                      <a:pt x="381" y="13"/>
                    </a:lnTo>
                    <a:lnTo>
                      <a:pt x="382" y="13"/>
                    </a:lnTo>
                    <a:lnTo>
                      <a:pt x="384" y="10"/>
                    </a:lnTo>
                    <a:lnTo>
                      <a:pt x="386" y="10"/>
                    </a:lnTo>
                    <a:lnTo>
                      <a:pt x="386" y="8"/>
                    </a:lnTo>
                    <a:lnTo>
                      <a:pt x="388" y="8"/>
                    </a:lnTo>
                    <a:lnTo>
                      <a:pt x="390" y="10"/>
                    </a:lnTo>
                    <a:lnTo>
                      <a:pt x="392" y="10"/>
                    </a:lnTo>
                    <a:lnTo>
                      <a:pt x="394" y="11"/>
                    </a:lnTo>
                    <a:lnTo>
                      <a:pt x="394" y="13"/>
                    </a:lnTo>
                    <a:lnTo>
                      <a:pt x="394" y="15"/>
                    </a:lnTo>
                    <a:lnTo>
                      <a:pt x="398" y="13"/>
                    </a:lnTo>
                    <a:lnTo>
                      <a:pt x="400" y="13"/>
                    </a:lnTo>
                    <a:lnTo>
                      <a:pt x="402" y="13"/>
                    </a:lnTo>
                    <a:lnTo>
                      <a:pt x="402" y="15"/>
                    </a:lnTo>
                    <a:lnTo>
                      <a:pt x="400" y="15"/>
                    </a:lnTo>
                    <a:lnTo>
                      <a:pt x="402" y="15"/>
                    </a:lnTo>
                    <a:lnTo>
                      <a:pt x="404" y="15"/>
                    </a:lnTo>
                    <a:lnTo>
                      <a:pt x="404" y="13"/>
                    </a:lnTo>
                    <a:lnTo>
                      <a:pt x="406" y="13"/>
                    </a:lnTo>
                    <a:lnTo>
                      <a:pt x="408" y="13"/>
                    </a:lnTo>
                    <a:lnTo>
                      <a:pt x="408" y="15"/>
                    </a:lnTo>
                    <a:lnTo>
                      <a:pt x="412" y="17"/>
                    </a:lnTo>
                    <a:lnTo>
                      <a:pt x="410" y="17"/>
                    </a:lnTo>
                    <a:lnTo>
                      <a:pt x="406" y="19"/>
                    </a:lnTo>
                    <a:lnTo>
                      <a:pt x="408" y="19"/>
                    </a:lnTo>
                    <a:lnTo>
                      <a:pt x="410" y="19"/>
                    </a:lnTo>
                    <a:lnTo>
                      <a:pt x="412" y="17"/>
                    </a:lnTo>
                    <a:lnTo>
                      <a:pt x="414" y="17"/>
                    </a:lnTo>
                    <a:lnTo>
                      <a:pt x="416" y="19"/>
                    </a:lnTo>
                    <a:lnTo>
                      <a:pt x="419" y="21"/>
                    </a:lnTo>
                    <a:lnTo>
                      <a:pt x="421" y="23"/>
                    </a:lnTo>
                    <a:lnTo>
                      <a:pt x="421" y="25"/>
                    </a:lnTo>
                    <a:lnTo>
                      <a:pt x="423" y="25"/>
                    </a:lnTo>
                    <a:lnTo>
                      <a:pt x="419" y="27"/>
                    </a:lnTo>
                    <a:lnTo>
                      <a:pt x="417" y="27"/>
                    </a:lnTo>
                    <a:lnTo>
                      <a:pt x="414" y="27"/>
                    </a:lnTo>
                    <a:lnTo>
                      <a:pt x="412" y="29"/>
                    </a:lnTo>
                    <a:lnTo>
                      <a:pt x="412" y="31"/>
                    </a:lnTo>
                    <a:lnTo>
                      <a:pt x="410" y="31"/>
                    </a:lnTo>
                    <a:lnTo>
                      <a:pt x="408" y="33"/>
                    </a:lnTo>
                    <a:lnTo>
                      <a:pt x="406" y="33"/>
                    </a:lnTo>
                    <a:lnTo>
                      <a:pt x="404" y="33"/>
                    </a:lnTo>
                    <a:lnTo>
                      <a:pt x="402" y="33"/>
                    </a:lnTo>
                    <a:lnTo>
                      <a:pt x="398" y="31"/>
                    </a:lnTo>
                    <a:lnTo>
                      <a:pt x="394" y="31"/>
                    </a:lnTo>
                    <a:lnTo>
                      <a:pt x="390" y="31"/>
                    </a:lnTo>
                    <a:lnTo>
                      <a:pt x="386" y="29"/>
                    </a:lnTo>
                    <a:lnTo>
                      <a:pt x="384" y="29"/>
                    </a:lnTo>
                    <a:lnTo>
                      <a:pt x="382" y="29"/>
                    </a:lnTo>
                    <a:lnTo>
                      <a:pt x="384" y="29"/>
                    </a:lnTo>
                    <a:lnTo>
                      <a:pt x="384" y="31"/>
                    </a:lnTo>
                    <a:lnTo>
                      <a:pt x="382" y="31"/>
                    </a:lnTo>
                    <a:lnTo>
                      <a:pt x="386" y="33"/>
                    </a:lnTo>
                    <a:lnTo>
                      <a:pt x="388" y="33"/>
                    </a:lnTo>
                    <a:lnTo>
                      <a:pt x="392" y="33"/>
                    </a:lnTo>
                    <a:lnTo>
                      <a:pt x="394" y="33"/>
                    </a:lnTo>
                    <a:lnTo>
                      <a:pt x="396" y="35"/>
                    </a:lnTo>
                    <a:lnTo>
                      <a:pt x="398" y="35"/>
                    </a:lnTo>
                    <a:lnTo>
                      <a:pt x="400" y="35"/>
                    </a:lnTo>
                    <a:lnTo>
                      <a:pt x="398" y="37"/>
                    </a:lnTo>
                    <a:lnTo>
                      <a:pt x="396" y="37"/>
                    </a:lnTo>
                    <a:lnTo>
                      <a:pt x="394" y="39"/>
                    </a:lnTo>
                    <a:lnTo>
                      <a:pt x="396" y="39"/>
                    </a:lnTo>
                    <a:lnTo>
                      <a:pt x="396" y="37"/>
                    </a:lnTo>
                    <a:lnTo>
                      <a:pt x="398" y="37"/>
                    </a:lnTo>
                    <a:lnTo>
                      <a:pt x="400" y="37"/>
                    </a:lnTo>
                    <a:lnTo>
                      <a:pt x="402" y="39"/>
                    </a:lnTo>
                    <a:lnTo>
                      <a:pt x="402" y="41"/>
                    </a:lnTo>
                    <a:lnTo>
                      <a:pt x="400" y="41"/>
                    </a:lnTo>
                    <a:lnTo>
                      <a:pt x="396" y="44"/>
                    </a:lnTo>
                    <a:lnTo>
                      <a:pt x="398" y="44"/>
                    </a:lnTo>
                    <a:lnTo>
                      <a:pt x="398" y="43"/>
                    </a:lnTo>
                    <a:lnTo>
                      <a:pt x="400" y="43"/>
                    </a:lnTo>
                    <a:lnTo>
                      <a:pt x="404" y="41"/>
                    </a:lnTo>
                    <a:lnTo>
                      <a:pt x="406" y="43"/>
                    </a:lnTo>
                    <a:lnTo>
                      <a:pt x="408" y="43"/>
                    </a:lnTo>
                    <a:lnTo>
                      <a:pt x="408" y="41"/>
                    </a:lnTo>
                    <a:lnTo>
                      <a:pt x="408" y="39"/>
                    </a:lnTo>
                    <a:lnTo>
                      <a:pt x="408" y="37"/>
                    </a:lnTo>
                    <a:lnTo>
                      <a:pt x="410" y="37"/>
                    </a:lnTo>
                    <a:lnTo>
                      <a:pt x="410" y="39"/>
                    </a:lnTo>
                    <a:lnTo>
                      <a:pt x="412" y="39"/>
                    </a:lnTo>
                    <a:lnTo>
                      <a:pt x="412" y="41"/>
                    </a:lnTo>
                    <a:lnTo>
                      <a:pt x="412" y="43"/>
                    </a:lnTo>
                    <a:lnTo>
                      <a:pt x="412" y="44"/>
                    </a:lnTo>
                    <a:lnTo>
                      <a:pt x="412" y="43"/>
                    </a:lnTo>
                    <a:lnTo>
                      <a:pt x="414" y="41"/>
                    </a:lnTo>
                    <a:lnTo>
                      <a:pt x="412" y="41"/>
                    </a:lnTo>
                    <a:lnTo>
                      <a:pt x="412" y="39"/>
                    </a:lnTo>
                    <a:lnTo>
                      <a:pt x="414" y="39"/>
                    </a:lnTo>
                    <a:lnTo>
                      <a:pt x="416" y="39"/>
                    </a:lnTo>
                    <a:lnTo>
                      <a:pt x="417" y="41"/>
                    </a:lnTo>
                    <a:lnTo>
                      <a:pt x="419" y="41"/>
                    </a:lnTo>
                    <a:lnTo>
                      <a:pt x="419" y="43"/>
                    </a:lnTo>
                    <a:lnTo>
                      <a:pt x="421" y="44"/>
                    </a:lnTo>
                    <a:lnTo>
                      <a:pt x="419" y="46"/>
                    </a:lnTo>
                    <a:lnTo>
                      <a:pt x="419" y="48"/>
                    </a:lnTo>
                    <a:lnTo>
                      <a:pt x="417" y="48"/>
                    </a:lnTo>
                    <a:lnTo>
                      <a:pt x="414" y="46"/>
                    </a:lnTo>
                    <a:lnTo>
                      <a:pt x="412" y="46"/>
                    </a:lnTo>
                    <a:lnTo>
                      <a:pt x="410" y="44"/>
                    </a:lnTo>
                    <a:lnTo>
                      <a:pt x="408" y="44"/>
                    </a:lnTo>
                    <a:lnTo>
                      <a:pt x="406" y="44"/>
                    </a:lnTo>
                    <a:lnTo>
                      <a:pt x="408" y="44"/>
                    </a:lnTo>
                    <a:lnTo>
                      <a:pt x="408" y="46"/>
                    </a:lnTo>
                    <a:lnTo>
                      <a:pt x="406" y="48"/>
                    </a:lnTo>
                    <a:lnTo>
                      <a:pt x="404" y="50"/>
                    </a:lnTo>
                    <a:lnTo>
                      <a:pt x="400" y="52"/>
                    </a:lnTo>
                    <a:lnTo>
                      <a:pt x="398" y="52"/>
                    </a:lnTo>
                    <a:lnTo>
                      <a:pt x="396" y="52"/>
                    </a:lnTo>
                    <a:lnTo>
                      <a:pt x="394" y="54"/>
                    </a:lnTo>
                    <a:lnTo>
                      <a:pt x="394" y="56"/>
                    </a:lnTo>
                    <a:lnTo>
                      <a:pt x="394" y="58"/>
                    </a:lnTo>
                    <a:lnTo>
                      <a:pt x="394" y="60"/>
                    </a:lnTo>
                    <a:lnTo>
                      <a:pt x="392" y="60"/>
                    </a:lnTo>
                    <a:lnTo>
                      <a:pt x="390" y="62"/>
                    </a:lnTo>
                    <a:lnTo>
                      <a:pt x="388" y="62"/>
                    </a:lnTo>
                    <a:lnTo>
                      <a:pt x="386" y="60"/>
                    </a:lnTo>
                    <a:lnTo>
                      <a:pt x="386" y="58"/>
                    </a:lnTo>
                    <a:lnTo>
                      <a:pt x="386" y="56"/>
                    </a:lnTo>
                    <a:lnTo>
                      <a:pt x="388" y="54"/>
                    </a:lnTo>
                    <a:lnTo>
                      <a:pt x="390" y="52"/>
                    </a:lnTo>
                    <a:lnTo>
                      <a:pt x="394" y="50"/>
                    </a:lnTo>
                    <a:lnTo>
                      <a:pt x="394" y="48"/>
                    </a:lnTo>
                    <a:lnTo>
                      <a:pt x="392" y="44"/>
                    </a:lnTo>
                    <a:lnTo>
                      <a:pt x="390" y="43"/>
                    </a:lnTo>
                    <a:lnTo>
                      <a:pt x="388" y="43"/>
                    </a:lnTo>
                    <a:lnTo>
                      <a:pt x="384" y="41"/>
                    </a:lnTo>
                    <a:lnTo>
                      <a:pt x="379" y="39"/>
                    </a:lnTo>
                    <a:lnTo>
                      <a:pt x="379" y="37"/>
                    </a:lnTo>
                    <a:lnTo>
                      <a:pt x="377" y="37"/>
                    </a:lnTo>
                    <a:lnTo>
                      <a:pt x="375" y="37"/>
                    </a:lnTo>
                    <a:lnTo>
                      <a:pt x="373" y="35"/>
                    </a:lnTo>
                    <a:lnTo>
                      <a:pt x="373" y="33"/>
                    </a:lnTo>
                    <a:lnTo>
                      <a:pt x="373" y="31"/>
                    </a:lnTo>
                    <a:lnTo>
                      <a:pt x="371" y="31"/>
                    </a:lnTo>
                    <a:lnTo>
                      <a:pt x="367" y="33"/>
                    </a:lnTo>
                    <a:lnTo>
                      <a:pt x="363" y="33"/>
                    </a:lnTo>
                    <a:lnTo>
                      <a:pt x="361" y="35"/>
                    </a:lnTo>
                    <a:lnTo>
                      <a:pt x="361" y="37"/>
                    </a:lnTo>
                    <a:lnTo>
                      <a:pt x="357" y="37"/>
                    </a:lnTo>
                    <a:lnTo>
                      <a:pt x="355" y="37"/>
                    </a:lnTo>
                    <a:lnTo>
                      <a:pt x="353" y="35"/>
                    </a:lnTo>
                    <a:lnTo>
                      <a:pt x="351" y="35"/>
                    </a:lnTo>
                    <a:lnTo>
                      <a:pt x="349" y="37"/>
                    </a:lnTo>
                    <a:lnTo>
                      <a:pt x="348" y="37"/>
                    </a:lnTo>
                    <a:lnTo>
                      <a:pt x="348" y="39"/>
                    </a:lnTo>
                    <a:lnTo>
                      <a:pt x="344" y="41"/>
                    </a:lnTo>
                    <a:lnTo>
                      <a:pt x="344" y="43"/>
                    </a:lnTo>
                    <a:lnTo>
                      <a:pt x="342" y="43"/>
                    </a:lnTo>
                    <a:lnTo>
                      <a:pt x="340" y="43"/>
                    </a:lnTo>
                    <a:lnTo>
                      <a:pt x="340" y="44"/>
                    </a:lnTo>
                    <a:lnTo>
                      <a:pt x="340" y="46"/>
                    </a:lnTo>
                    <a:lnTo>
                      <a:pt x="340" y="48"/>
                    </a:lnTo>
                    <a:lnTo>
                      <a:pt x="338" y="52"/>
                    </a:lnTo>
                    <a:lnTo>
                      <a:pt x="336" y="54"/>
                    </a:lnTo>
                    <a:lnTo>
                      <a:pt x="336" y="56"/>
                    </a:lnTo>
                    <a:lnTo>
                      <a:pt x="336" y="60"/>
                    </a:lnTo>
                    <a:lnTo>
                      <a:pt x="338" y="62"/>
                    </a:lnTo>
                    <a:lnTo>
                      <a:pt x="336" y="64"/>
                    </a:lnTo>
                    <a:lnTo>
                      <a:pt x="336" y="66"/>
                    </a:lnTo>
                    <a:lnTo>
                      <a:pt x="334" y="66"/>
                    </a:lnTo>
                    <a:lnTo>
                      <a:pt x="332" y="66"/>
                    </a:lnTo>
                    <a:lnTo>
                      <a:pt x="330" y="66"/>
                    </a:lnTo>
                    <a:lnTo>
                      <a:pt x="328" y="68"/>
                    </a:lnTo>
                    <a:lnTo>
                      <a:pt x="328" y="70"/>
                    </a:lnTo>
                    <a:lnTo>
                      <a:pt x="326" y="72"/>
                    </a:lnTo>
                    <a:lnTo>
                      <a:pt x="326" y="74"/>
                    </a:lnTo>
                    <a:lnTo>
                      <a:pt x="324" y="74"/>
                    </a:lnTo>
                    <a:lnTo>
                      <a:pt x="322" y="74"/>
                    </a:lnTo>
                    <a:lnTo>
                      <a:pt x="320" y="72"/>
                    </a:lnTo>
                    <a:lnTo>
                      <a:pt x="318" y="72"/>
                    </a:lnTo>
                    <a:lnTo>
                      <a:pt x="316" y="72"/>
                    </a:lnTo>
                    <a:lnTo>
                      <a:pt x="315" y="72"/>
                    </a:lnTo>
                    <a:lnTo>
                      <a:pt x="315" y="70"/>
                    </a:lnTo>
                    <a:lnTo>
                      <a:pt x="313" y="70"/>
                    </a:lnTo>
                    <a:lnTo>
                      <a:pt x="311" y="68"/>
                    </a:lnTo>
                    <a:lnTo>
                      <a:pt x="309" y="68"/>
                    </a:lnTo>
                    <a:lnTo>
                      <a:pt x="307" y="68"/>
                    </a:lnTo>
                    <a:lnTo>
                      <a:pt x="305" y="68"/>
                    </a:lnTo>
                    <a:lnTo>
                      <a:pt x="305" y="70"/>
                    </a:lnTo>
                    <a:lnTo>
                      <a:pt x="303" y="70"/>
                    </a:lnTo>
                    <a:lnTo>
                      <a:pt x="303" y="72"/>
                    </a:lnTo>
                    <a:lnTo>
                      <a:pt x="301" y="72"/>
                    </a:lnTo>
                    <a:lnTo>
                      <a:pt x="299" y="72"/>
                    </a:lnTo>
                    <a:lnTo>
                      <a:pt x="297" y="72"/>
                    </a:lnTo>
                    <a:lnTo>
                      <a:pt x="297" y="74"/>
                    </a:lnTo>
                    <a:lnTo>
                      <a:pt x="295" y="74"/>
                    </a:lnTo>
                    <a:lnTo>
                      <a:pt x="295" y="72"/>
                    </a:lnTo>
                    <a:lnTo>
                      <a:pt x="293" y="72"/>
                    </a:lnTo>
                    <a:lnTo>
                      <a:pt x="291" y="72"/>
                    </a:lnTo>
                    <a:lnTo>
                      <a:pt x="289" y="72"/>
                    </a:lnTo>
                    <a:lnTo>
                      <a:pt x="285" y="70"/>
                    </a:lnTo>
                    <a:lnTo>
                      <a:pt x="283" y="70"/>
                    </a:lnTo>
                    <a:lnTo>
                      <a:pt x="283" y="68"/>
                    </a:lnTo>
                    <a:lnTo>
                      <a:pt x="281" y="68"/>
                    </a:lnTo>
                    <a:lnTo>
                      <a:pt x="281" y="66"/>
                    </a:lnTo>
                    <a:lnTo>
                      <a:pt x="280" y="64"/>
                    </a:lnTo>
                    <a:lnTo>
                      <a:pt x="278" y="62"/>
                    </a:lnTo>
                    <a:lnTo>
                      <a:pt x="276" y="60"/>
                    </a:lnTo>
                    <a:lnTo>
                      <a:pt x="272" y="54"/>
                    </a:lnTo>
                    <a:lnTo>
                      <a:pt x="266" y="54"/>
                    </a:lnTo>
                    <a:lnTo>
                      <a:pt x="262" y="56"/>
                    </a:lnTo>
                    <a:lnTo>
                      <a:pt x="260" y="56"/>
                    </a:lnTo>
                    <a:lnTo>
                      <a:pt x="262" y="58"/>
                    </a:lnTo>
                    <a:lnTo>
                      <a:pt x="262" y="60"/>
                    </a:lnTo>
                    <a:lnTo>
                      <a:pt x="262" y="62"/>
                    </a:lnTo>
                    <a:lnTo>
                      <a:pt x="260" y="62"/>
                    </a:lnTo>
                    <a:lnTo>
                      <a:pt x="260" y="60"/>
                    </a:lnTo>
                    <a:lnTo>
                      <a:pt x="258" y="60"/>
                    </a:lnTo>
                    <a:lnTo>
                      <a:pt x="256" y="60"/>
                    </a:lnTo>
                    <a:lnTo>
                      <a:pt x="254" y="60"/>
                    </a:lnTo>
                    <a:lnTo>
                      <a:pt x="252" y="60"/>
                    </a:lnTo>
                    <a:lnTo>
                      <a:pt x="247" y="62"/>
                    </a:lnTo>
                    <a:lnTo>
                      <a:pt x="248" y="64"/>
                    </a:lnTo>
                    <a:lnTo>
                      <a:pt x="250" y="64"/>
                    </a:lnTo>
                    <a:lnTo>
                      <a:pt x="250" y="68"/>
                    </a:lnTo>
                    <a:lnTo>
                      <a:pt x="250" y="70"/>
                    </a:lnTo>
                    <a:lnTo>
                      <a:pt x="248" y="72"/>
                    </a:lnTo>
                    <a:lnTo>
                      <a:pt x="247" y="72"/>
                    </a:lnTo>
                    <a:lnTo>
                      <a:pt x="245" y="74"/>
                    </a:lnTo>
                    <a:lnTo>
                      <a:pt x="245" y="76"/>
                    </a:lnTo>
                    <a:lnTo>
                      <a:pt x="247" y="76"/>
                    </a:lnTo>
                    <a:lnTo>
                      <a:pt x="248" y="78"/>
                    </a:lnTo>
                    <a:lnTo>
                      <a:pt x="247" y="78"/>
                    </a:lnTo>
                    <a:lnTo>
                      <a:pt x="247" y="79"/>
                    </a:lnTo>
                    <a:lnTo>
                      <a:pt x="245" y="79"/>
                    </a:lnTo>
                    <a:lnTo>
                      <a:pt x="245" y="81"/>
                    </a:lnTo>
                    <a:lnTo>
                      <a:pt x="243" y="81"/>
                    </a:lnTo>
                    <a:lnTo>
                      <a:pt x="241" y="79"/>
                    </a:lnTo>
                    <a:lnTo>
                      <a:pt x="237" y="79"/>
                    </a:lnTo>
                    <a:lnTo>
                      <a:pt x="235" y="79"/>
                    </a:lnTo>
                    <a:lnTo>
                      <a:pt x="227" y="78"/>
                    </a:lnTo>
                    <a:lnTo>
                      <a:pt x="221" y="78"/>
                    </a:lnTo>
                    <a:lnTo>
                      <a:pt x="217" y="76"/>
                    </a:lnTo>
                    <a:lnTo>
                      <a:pt x="215" y="76"/>
                    </a:lnTo>
                    <a:lnTo>
                      <a:pt x="213" y="76"/>
                    </a:lnTo>
                    <a:lnTo>
                      <a:pt x="213" y="78"/>
                    </a:lnTo>
                    <a:lnTo>
                      <a:pt x="213" y="79"/>
                    </a:lnTo>
                    <a:lnTo>
                      <a:pt x="213" y="81"/>
                    </a:lnTo>
                    <a:lnTo>
                      <a:pt x="213" y="83"/>
                    </a:lnTo>
                    <a:lnTo>
                      <a:pt x="215" y="85"/>
                    </a:lnTo>
                    <a:lnTo>
                      <a:pt x="213" y="87"/>
                    </a:lnTo>
                    <a:lnTo>
                      <a:pt x="212" y="91"/>
                    </a:lnTo>
                    <a:lnTo>
                      <a:pt x="210" y="91"/>
                    </a:lnTo>
                    <a:lnTo>
                      <a:pt x="208" y="91"/>
                    </a:lnTo>
                    <a:lnTo>
                      <a:pt x="206" y="89"/>
                    </a:lnTo>
                    <a:lnTo>
                      <a:pt x="200" y="87"/>
                    </a:lnTo>
                    <a:lnTo>
                      <a:pt x="200" y="89"/>
                    </a:lnTo>
                    <a:lnTo>
                      <a:pt x="192" y="93"/>
                    </a:lnTo>
                    <a:lnTo>
                      <a:pt x="190" y="95"/>
                    </a:lnTo>
                    <a:lnTo>
                      <a:pt x="190" y="97"/>
                    </a:lnTo>
                    <a:lnTo>
                      <a:pt x="190" y="99"/>
                    </a:lnTo>
                    <a:lnTo>
                      <a:pt x="188" y="101"/>
                    </a:lnTo>
                    <a:lnTo>
                      <a:pt x="186" y="103"/>
                    </a:lnTo>
                    <a:lnTo>
                      <a:pt x="186" y="105"/>
                    </a:lnTo>
                    <a:lnTo>
                      <a:pt x="182" y="105"/>
                    </a:lnTo>
                    <a:lnTo>
                      <a:pt x="182" y="107"/>
                    </a:lnTo>
                    <a:lnTo>
                      <a:pt x="182" y="109"/>
                    </a:lnTo>
                    <a:lnTo>
                      <a:pt x="184" y="109"/>
                    </a:lnTo>
                    <a:lnTo>
                      <a:pt x="186" y="111"/>
                    </a:lnTo>
                    <a:lnTo>
                      <a:pt x="186" y="112"/>
                    </a:lnTo>
                    <a:lnTo>
                      <a:pt x="186" y="116"/>
                    </a:lnTo>
                    <a:lnTo>
                      <a:pt x="180" y="120"/>
                    </a:lnTo>
                    <a:lnTo>
                      <a:pt x="177" y="126"/>
                    </a:lnTo>
                    <a:lnTo>
                      <a:pt x="175" y="128"/>
                    </a:lnTo>
                    <a:lnTo>
                      <a:pt x="173" y="130"/>
                    </a:lnTo>
                    <a:lnTo>
                      <a:pt x="171" y="132"/>
                    </a:lnTo>
                    <a:lnTo>
                      <a:pt x="171" y="134"/>
                    </a:lnTo>
                    <a:lnTo>
                      <a:pt x="171" y="136"/>
                    </a:lnTo>
                    <a:lnTo>
                      <a:pt x="171" y="138"/>
                    </a:lnTo>
                    <a:lnTo>
                      <a:pt x="165" y="140"/>
                    </a:lnTo>
                    <a:lnTo>
                      <a:pt x="163" y="142"/>
                    </a:lnTo>
                    <a:lnTo>
                      <a:pt x="159" y="142"/>
                    </a:lnTo>
                    <a:lnTo>
                      <a:pt x="155" y="142"/>
                    </a:lnTo>
                    <a:lnTo>
                      <a:pt x="157" y="142"/>
                    </a:lnTo>
                    <a:lnTo>
                      <a:pt x="157" y="144"/>
                    </a:lnTo>
                    <a:lnTo>
                      <a:pt x="157" y="145"/>
                    </a:lnTo>
                    <a:lnTo>
                      <a:pt x="157" y="147"/>
                    </a:lnTo>
                    <a:lnTo>
                      <a:pt x="159" y="149"/>
                    </a:lnTo>
                    <a:lnTo>
                      <a:pt x="157" y="149"/>
                    </a:lnTo>
                    <a:lnTo>
                      <a:pt x="157" y="151"/>
                    </a:lnTo>
                    <a:lnTo>
                      <a:pt x="157" y="153"/>
                    </a:lnTo>
                    <a:lnTo>
                      <a:pt x="155" y="155"/>
                    </a:lnTo>
                    <a:lnTo>
                      <a:pt x="155" y="157"/>
                    </a:lnTo>
                    <a:lnTo>
                      <a:pt x="155" y="159"/>
                    </a:lnTo>
                    <a:lnTo>
                      <a:pt x="155" y="161"/>
                    </a:lnTo>
                    <a:lnTo>
                      <a:pt x="155" y="163"/>
                    </a:lnTo>
                    <a:lnTo>
                      <a:pt x="153" y="165"/>
                    </a:lnTo>
                    <a:lnTo>
                      <a:pt x="153" y="167"/>
                    </a:lnTo>
                    <a:lnTo>
                      <a:pt x="153" y="169"/>
                    </a:lnTo>
                    <a:lnTo>
                      <a:pt x="151" y="169"/>
                    </a:lnTo>
                    <a:lnTo>
                      <a:pt x="149" y="173"/>
                    </a:lnTo>
                    <a:lnTo>
                      <a:pt x="147" y="175"/>
                    </a:lnTo>
                    <a:lnTo>
                      <a:pt x="146" y="177"/>
                    </a:lnTo>
                    <a:lnTo>
                      <a:pt x="146" y="179"/>
                    </a:lnTo>
                    <a:lnTo>
                      <a:pt x="144" y="180"/>
                    </a:lnTo>
                    <a:lnTo>
                      <a:pt x="144" y="182"/>
                    </a:lnTo>
                    <a:lnTo>
                      <a:pt x="146" y="182"/>
                    </a:lnTo>
                    <a:lnTo>
                      <a:pt x="146" y="184"/>
                    </a:lnTo>
                    <a:lnTo>
                      <a:pt x="149" y="184"/>
                    </a:lnTo>
                    <a:lnTo>
                      <a:pt x="151" y="188"/>
                    </a:lnTo>
                    <a:lnTo>
                      <a:pt x="151" y="192"/>
                    </a:lnTo>
                    <a:lnTo>
                      <a:pt x="147" y="196"/>
                    </a:lnTo>
                    <a:lnTo>
                      <a:pt x="136" y="194"/>
                    </a:lnTo>
                    <a:lnTo>
                      <a:pt x="134" y="194"/>
                    </a:lnTo>
                    <a:lnTo>
                      <a:pt x="132" y="194"/>
                    </a:lnTo>
                    <a:lnTo>
                      <a:pt x="132" y="196"/>
                    </a:lnTo>
                    <a:lnTo>
                      <a:pt x="130" y="196"/>
                    </a:lnTo>
                    <a:lnTo>
                      <a:pt x="128" y="196"/>
                    </a:lnTo>
                    <a:lnTo>
                      <a:pt x="126" y="198"/>
                    </a:lnTo>
                    <a:lnTo>
                      <a:pt x="124" y="200"/>
                    </a:lnTo>
                    <a:lnTo>
                      <a:pt x="124" y="202"/>
                    </a:lnTo>
                    <a:lnTo>
                      <a:pt x="122" y="204"/>
                    </a:lnTo>
                    <a:lnTo>
                      <a:pt x="118" y="208"/>
                    </a:lnTo>
                    <a:lnTo>
                      <a:pt x="118" y="210"/>
                    </a:lnTo>
                    <a:lnTo>
                      <a:pt x="118" y="212"/>
                    </a:lnTo>
                    <a:lnTo>
                      <a:pt x="116" y="212"/>
                    </a:lnTo>
                    <a:lnTo>
                      <a:pt x="116" y="213"/>
                    </a:lnTo>
                    <a:lnTo>
                      <a:pt x="114" y="215"/>
                    </a:lnTo>
                    <a:lnTo>
                      <a:pt x="116" y="217"/>
                    </a:lnTo>
                    <a:lnTo>
                      <a:pt x="118" y="221"/>
                    </a:lnTo>
                    <a:lnTo>
                      <a:pt x="118" y="223"/>
                    </a:lnTo>
                    <a:lnTo>
                      <a:pt x="116" y="225"/>
                    </a:lnTo>
                    <a:lnTo>
                      <a:pt x="116" y="227"/>
                    </a:lnTo>
                    <a:lnTo>
                      <a:pt x="116" y="229"/>
                    </a:lnTo>
                    <a:lnTo>
                      <a:pt x="116" y="231"/>
                    </a:lnTo>
                    <a:lnTo>
                      <a:pt x="116" y="233"/>
                    </a:lnTo>
                    <a:lnTo>
                      <a:pt x="116" y="235"/>
                    </a:lnTo>
                    <a:lnTo>
                      <a:pt x="118" y="237"/>
                    </a:lnTo>
                    <a:lnTo>
                      <a:pt x="120" y="239"/>
                    </a:lnTo>
                    <a:lnTo>
                      <a:pt x="120" y="241"/>
                    </a:lnTo>
                    <a:lnTo>
                      <a:pt x="120" y="245"/>
                    </a:lnTo>
                    <a:lnTo>
                      <a:pt x="120" y="246"/>
                    </a:lnTo>
                    <a:lnTo>
                      <a:pt x="118" y="248"/>
                    </a:lnTo>
                    <a:lnTo>
                      <a:pt x="118" y="250"/>
                    </a:lnTo>
                    <a:lnTo>
                      <a:pt x="118" y="254"/>
                    </a:lnTo>
                    <a:lnTo>
                      <a:pt x="122" y="258"/>
                    </a:lnTo>
                    <a:lnTo>
                      <a:pt x="124" y="258"/>
                    </a:lnTo>
                    <a:lnTo>
                      <a:pt x="128" y="262"/>
                    </a:lnTo>
                    <a:lnTo>
                      <a:pt x="130" y="264"/>
                    </a:lnTo>
                    <a:lnTo>
                      <a:pt x="128" y="266"/>
                    </a:lnTo>
                    <a:lnTo>
                      <a:pt x="128" y="268"/>
                    </a:lnTo>
                    <a:lnTo>
                      <a:pt x="126" y="270"/>
                    </a:lnTo>
                    <a:lnTo>
                      <a:pt x="124" y="270"/>
                    </a:lnTo>
                    <a:lnTo>
                      <a:pt x="122" y="270"/>
                    </a:lnTo>
                    <a:lnTo>
                      <a:pt x="120" y="272"/>
                    </a:lnTo>
                    <a:lnTo>
                      <a:pt x="120" y="274"/>
                    </a:lnTo>
                    <a:lnTo>
                      <a:pt x="122" y="276"/>
                    </a:lnTo>
                    <a:lnTo>
                      <a:pt x="122" y="278"/>
                    </a:lnTo>
                    <a:lnTo>
                      <a:pt x="122" y="280"/>
                    </a:lnTo>
                    <a:lnTo>
                      <a:pt x="124" y="281"/>
                    </a:lnTo>
                    <a:lnTo>
                      <a:pt x="126" y="283"/>
                    </a:lnTo>
                    <a:lnTo>
                      <a:pt x="126" y="285"/>
                    </a:lnTo>
                    <a:lnTo>
                      <a:pt x="126" y="287"/>
                    </a:lnTo>
                    <a:lnTo>
                      <a:pt x="124" y="287"/>
                    </a:lnTo>
                    <a:lnTo>
                      <a:pt x="124" y="291"/>
                    </a:lnTo>
                    <a:lnTo>
                      <a:pt x="124" y="293"/>
                    </a:lnTo>
                    <a:lnTo>
                      <a:pt x="124" y="295"/>
                    </a:lnTo>
                    <a:lnTo>
                      <a:pt x="120" y="297"/>
                    </a:lnTo>
                    <a:lnTo>
                      <a:pt x="118" y="299"/>
                    </a:lnTo>
                    <a:lnTo>
                      <a:pt x="116" y="299"/>
                    </a:lnTo>
                    <a:lnTo>
                      <a:pt x="114" y="299"/>
                    </a:lnTo>
                    <a:lnTo>
                      <a:pt x="112" y="299"/>
                    </a:lnTo>
                    <a:lnTo>
                      <a:pt x="114" y="301"/>
                    </a:lnTo>
                    <a:lnTo>
                      <a:pt x="114" y="303"/>
                    </a:lnTo>
                    <a:lnTo>
                      <a:pt x="112" y="305"/>
                    </a:lnTo>
                    <a:lnTo>
                      <a:pt x="111" y="307"/>
                    </a:lnTo>
                    <a:lnTo>
                      <a:pt x="112" y="311"/>
                    </a:lnTo>
                    <a:lnTo>
                      <a:pt x="112" y="313"/>
                    </a:lnTo>
                    <a:lnTo>
                      <a:pt x="112" y="314"/>
                    </a:lnTo>
                    <a:lnTo>
                      <a:pt x="112" y="316"/>
                    </a:lnTo>
                    <a:lnTo>
                      <a:pt x="112" y="318"/>
                    </a:lnTo>
                    <a:lnTo>
                      <a:pt x="111" y="322"/>
                    </a:lnTo>
                    <a:lnTo>
                      <a:pt x="109" y="322"/>
                    </a:lnTo>
                    <a:lnTo>
                      <a:pt x="107" y="322"/>
                    </a:lnTo>
                    <a:lnTo>
                      <a:pt x="107" y="320"/>
                    </a:lnTo>
                    <a:lnTo>
                      <a:pt x="107" y="318"/>
                    </a:lnTo>
                    <a:lnTo>
                      <a:pt x="105" y="318"/>
                    </a:lnTo>
                    <a:lnTo>
                      <a:pt x="105" y="316"/>
                    </a:lnTo>
                    <a:lnTo>
                      <a:pt x="103" y="318"/>
                    </a:lnTo>
                    <a:lnTo>
                      <a:pt x="101" y="316"/>
                    </a:lnTo>
                    <a:lnTo>
                      <a:pt x="99" y="316"/>
                    </a:lnTo>
                    <a:lnTo>
                      <a:pt x="97" y="316"/>
                    </a:lnTo>
                    <a:lnTo>
                      <a:pt x="97" y="314"/>
                    </a:lnTo>
                    <a:lnTo>
                      <a:pt x="95" y="311"/>
                    </a:lnTo>
                    <a:lnTo>
                      <a:pt x="95" y="309"/>
                    </a:lnTo>
                    <a:lnTo>
                      <a:pt x="93" y="307"/>
                    </a:lnTo>
                    <a:lnTo>
                      <a:pt x="93" y="305"/>
                    </a:lnTo>
                    <a:lnTo>
                      <a:pt x="93" y="303"/>
                    </a:lnTo>
                    <a:lnTo>
                      <a:pt x="93" y="301"/>
                    </a:lnTo>
                    <a:lnTo>
                      <a:pt x="93" y="299"/>
                    </a:lnTo>
                    <a:lnTo>
                      <a:pt x="95" y="299"/>
                    </a:lnTo>
                    <a:lnTo>
                      <a:pt x="95" y="301"/>
                    </a:lnTo>
                    <a:lnTo>
                      <a:pt x="95" y="299"/>
                    </a:lnTo>
                    <a:lnTo>
                      <a:pt x="93" y="299"/>
                    </a:lnTo>
                    <a:lnTo>
                      <a:pt x="91" y="299"/>
                    </a:lnTo>
                    <a:lnTo>
                      <a:pt x="91" y="301"/>
                    </a:lnTo>
                    <a:lnTo>
                      <a:pt x="91" y="303"/>
                    </a:lnTo>
                    <a:lnTo>
                      <a:pt x="93" y="305"/>
                    </a:lnTo>
                    <a:lnTo>
                      <a:pt x="93" y="307"/>
                    </a:lnTo>
                    <a:lnTo>
                      <a:pt x="91" y="307"/>
                    </a:lnTo>
                    <a:lnTo>
                      <a:pt x="91" y="309"/>
                    </a:lnTo>
                    <a:lnTo>
                      <a:pt x="91" y="307"/>
                    </a:lnTo>
                    <a:lnTo>
                      <a:pt x="91" y="305"/>
                    </a:lnTo>
                    <a:lnTo>
                      <a:pt x="89" y="303"/>
                    </a:lnTo>
                    <a:lnTo>
                      <a:pt x="87" y="303"/>
                    </a:lnTo>
                    <a:lnTo>
                      <a:pt x="89" y="303"/>
                    </a:lnTo>
                    <a:lnTo>
                      <a:pt x="89" y="305"/>
                    </a:lnTo>
                    <a:lnTo>
                      <a:pt x="89" y="307"/>
                    </a:lnTo>
                    <a:lnTo>
                      <a:pt x="87" y="307"/>
                    </a:lnTo>
                    <a:lnTo>
                      <a:pt x="89" y="309"/>
                    </a:lnTo>
                    <a:lnTo>
                      <a:pt x="91" y="309"/>
                    </a:lnTo>
                    <a:lnTo>
                      <a:pt x="91" y="311"/>
                    </a:lnTo>
                    <a:lnTo>
                      <a:pt x="91" y="313"/>
                    </a:lnTo>
                    <a:lnTo>
                      <a:pt x="91" y="314"/>
                    </a:lnTo>
                    <a:lnTo>
                      <a:pt x="89" y="314"/>
                    </a:lnTo>
                    <a:lnTo>
                      <a:pt x="87" y="318"/>
                    </a:lnTo>
                    <a:lnTo>
                      <a:pt x="85" y="320"/>
                    </a:lnTo>
                    <a:lnTo>
                      <a:pt x="87" y="318"/>
                    </a:lnTo>
                    <a:lnTo>
                      <a:pt x="85" y="318"/>
                    </a:lnTo>
                    <a:lnTo>
                      <a:pt x="83" y="320"/>
                    </a:lnTo>
                    <a:lnTo>
                      <a:pt x="81" y="320"/>
                    </a:lnTo>
                    <a:lnTo>
                      <a:pt x="79" y="318"/>
                    </a:lnTo>
                    <a:lnTo>
                      <a:pt x="78" y="316"/>
                    </a:lnTo>
                    <a:lnTo>
                      <a:pt x="76" y="316"/>
                    </a:lnTo>
                    <a:lnTo>
                      <a:pt x="78" y="318"/>
                    </a:lnTo>
                    <a:lnTo>
                      <a:pt x="79" y="318"/>
                    </a:lnTo>
                    <a:lnTo>
                      <a:pt x="79" y="320"/>
                    </a:lnTo>
                    <a:lnTo>
                      <a:pt x="78" y="322"/>
                    </a:lnTo>
                    <a:lnTo>
                      <a:pt x="76" y="322"/>
                    </a:lnTo>
                    <a:lnTo>
                      <a:pt x="74" y="324"/>
                    </a:lnTo>
                    <a:lnTo>
                      <a:pt x="74" y="326"/>
                    </a:lnTo>
                    <a:lnTo>
                      <a:pt x="70" y="328"/>
                    </a:lnTo>
                    <a:lnTo>
                      <a:pt x="68" y="328"/>
                    </a:lnTo>
                    <a:lnTo>
                      <a:pt x="68" y="330"/>
                    </a:lnTo>
                    <a:lnTo>
                      <a:pt x="66" y="330"/>
                    </a:lnTo>
                    <a:lnTo>
                      <a:pt x="66" y="332"/>
                    </a:lnTo>
                    <a:lnTo>
                      <a:pt x="64" y="332"/>
                    </a:lnTo>
                    <a:lnTo>
                      <a:pt x="64" y="334"/>
                    </a:lnTo>
                    <a:lnTo>
                      <a:pt x="62" y="334"/>
                    </a:lnTo>
                    <a:lnTo>
                      <a:pt x="60" y="338"/>
                    </a:lnTo>
                    <a:lnTo>
                      <a:pt x="58" y="338"/>
                    </a:lnTo>
                    <a:lnTo>
                      <a:pt x="56" y="338"/>
                    </a:lnTo>
                    <a:lnTo>
                      <a:pt x="56" y="340"/>
                    </a:lnTo>
                    <a:lnTo>
                      <a:pt x="54" y="340"/>
                    </a:lnTo>
                    <a:lnTo>
                      <a:pt x="54" y="342"/>
                    </a:lnTo>
                    <a:lnTo>
                      <a:pt x="50" y="342"/>
                    </a:lnTo>
                    <a:lnTo>
                      <a:pt x="48" y="342"/>
                    </a:lnTo>
                    <a:lnTo>
                      <a:pt x="46" y="342"/>
                    </a:lnTo>
                    <a:lnTo>
                      <a:pt x="45" y="344"/>
                    </a:lnTo>
                    <a:lnTo>
                      <a:pt x="43" y="344"/>
                    </a:lnTo>
                    <a:lnTo>
                      <a:pt x="41" y="344"/>
                    </a:lnTo>
                    <a:lnTo>
                      <a:pt x="39" y="342"/>
                    </a:lnTo>
                    <a:lnTo>
                      <a:pt x="37" y="344"/>
                    </a:lnTo>
                    <a:lnTo>
                      <a:pt x="35" y="344"/>
                    </a:lnTo>
                    <a:lnTo>
                      <a:pt x="35" y="342"/>
                    </a:lnTo>
                    <a:lnTo>
                      <a:pt x="33" y="342"/>
                    </a:lnTo>
                    <a:lnTo>
                      <a:pt x="31" y="340"/>
                    </a:lnTo>
                    <a:lnTo>
                      <a:pt x="31" y="342"/>
                    </a:lnTo>
                    <a:lnTo>
                      <a:pt x="29" y="342"/>
                    </a:lnTo>
                    <a:lnTo>
                      <a:pt x="29" y="340"/>
                    </a:lnTo>
                    <a:lnTo>
                      <a:pt x="31" y="338"/>
                    </a:lnTo>
                    <a:lnTo>
                      <a:pt x="29" y="338"/>
                    </a:lnTo>
                    <a:lnTo>
                      <a:pt x="25" y="338"/>
                    </a:lnTo>
                    <a:lnTo>
                      <a:pt x="23" y="336"/>
                    </a:lnTo>
                    <a:lnTo>
                      <a:pt x="21" y="336"/>
                    </a:lnTo>
                    <a:lnTo>
                      <a:pt x="19" y="334"/>
                    </a:lnTo>
                    <a:lnTo>
                      <a:pt x="19" y="332"/>
                    </a:lnTo>
                    <a:lnTo>
                      <a:pt x="17" y="332"/>
                    </a:lnTo>
                    <a:lnTo>
                      <a:pt x="15" y="332"/>
                    </a:lnTo>
                    <a:lnTo>
                      <a:pt x="13" y="330"/>
                    </a:lnTo>
                    <a:lnTo>
                      <a:pt x="11" y="328"/>
                    </a:lnTo>
                    <a:lnTo>
                      <a:pt x="11" y="326"/>
                    </a:lnTo>
                    <a:lnTo>
                      <a:pt x="11" y="324"/>
                    </a:lnTo>
                    <a:lnTo>
                      <a:pt x="11" y="322"/>
                    </a:lnTo>
                    <a:lnTo>
                      <a:pt x="11" y="320"/>
                    </a:lnTo>
                    <a:lnTo>
                      <a:pt x="11" y="318"/>
                    </a:lnTo>
                    <a:lnTo>
                      <a:pt x="15" y="320"/>
                    </a:lnTo>
                    <a:lnTo>
                      <a:pt x="15" y="322"/>
                    </a:lnTo>
                    <a:lnTo>
                      <a:pt x="17" y="322"/>
                    </a:lnTo>
                    <a:lnTo>
                      <a:pt x="17" y="320"/>
                    </a:lnTo>
                    <a:lnTo>
                      <a:pt x="19" y="322"/>
                    </a:lnTo>
                    <a:lnTo>
                      <a:pt x="21" y="324"/>
                    </a:lnTo>
                    <a:lnTo>
                      <a:pt x="23" y="324"/>
                    </a:lnTo>
                    <a:lnTo>
                      <a:pt x="21" y="324"/>
                    </a:lnTo>
                    <a:lnTo>
                      <a:pt x="21" y="322"/>
                    </a:lnTo>
                    <a:lnTo>
                      <a:pt x="21" y="320"/>
                    </a:lnTo>
                    <a:lnTo>
                      <a:pt x="23" y="320"/>
                    </a:lnTo>
                    <a:lnTo>
                      <a:pt x="25" y="320"/>
                    </a:lnTo>
                    <a:lnTo>
                      <a:pt x="27" y="318"/>
                    </a:lnTo>
                    <a:lnTo>
                      <a:pt x="29" y="318"/>
                    </a:lnTo>
                    <a:lnTo>
                      <a:pt x="27" y="318"/>
                    </a:lnTo>
                    <a:lnTo>
                      <a:pt x="25" y="318"/>
                    </a:lnTo>
                    <a:lnTo>
                      <a:pt x="23" y="320"/>
                    </a:lnTo>
                    <a:lnTo>
                      <a:pt x="21" y="320"/>
                    </a:lnTo>
                    <a:lnTo>
                      <a:pt x="19" y="322"/>
                    </a:lnTo>
                    <a:lnTo>
                      <a:pt x="19" y="320"/>
                    </a:lnTo>
                    <a:lnTo>
                      <a:pt x="17" y="318"/>
                    </a:lnTo>
                    <a:lnTo>
                      <a:pt x="19" y="316"/>
                    </a:lnTo>
                    <a:lnTo>
                      <a:pt x="21" y="314"/>
                    </a:lnTo>
                    <a:lnTo>
                      <a:pt x="25" y="313"/>
                    </a:lnTo>
                    <a:lnTo>
                      <a:pt x="27" y="313"/>
                    </a:lnTo>
                    <a:lnTo>
                      <a:pt x="25" y="313"/>
                    </a:lnTo>
                    <a:lnTo>
                      <a:pt x="23" y="313"/>
                    </a:lnTo>
                    <a:lnTo>
                      <a:pt x="21" y="314"/>
                    </a:lnTo>
                    <a:lnTo>
                      <a:pt x="19" y="313"/>
                    </a:lnTo>
                    <a:lnTo>
                      <a:pt x="19" y="311"/>
                    </a:lnTo>
                    <a:lnTo>
                      <a:pt x="21" y="311"/>
                    </a:lnTo>
                    <a:lnTo>
                      <a:pt x="23" y="309"/>
                    </a:lnTo>
                    <a:lnTo>
                      <a:pt x="25" y="307"/>
                    </a:lnTo>
                    <a:lnTo>
                      <a:pt x="27" y="307"/>
                    </a:lnTo>
                    <a:lnTo>
                      <a:pt x="23" y="307"/>
                    </a:lnTo>
                    <a:lnTo>
                      <a:pt x="21" y="309"/>
                    </a:lnTo>
                    <a:lnTo>
                      <a:pt x="21" y="311"/>
                    </a:lnTo>
                    <a:lnTo>
                      <a:pt x="19" y="311"/>
                    </a:lnTo>
                    <a:lnTo>
                      <a:pt x="17" y="311"/>
                    </a:lnTo>
                    <a:lnTo>
                      <a:pt x="17" y="309"/>
                    </a:lnTo>
                    <a:lnTo>
                      <a:pt x="19" y="309"/>
                    </a:lnTo>
                    <a:lnTo>
                      <a:pt x="21" y="309"/>
                    </a:lnTo>
                    <a:lnTo>
                      <a:pt x="17" y="309"/>
                    </a:lnTo>
                    <a:lnTo>
                      <a:pt x="15" y="309"/>
                    </a:lnTo>
                    <a:lnTo>
                      <a:pt x="13" y="311"/>
                    </a:lnTo>
                    <a:lnTo>
                      <a:pt x="15" y="311"/>
                    </a:lnTo>
                    <a:lnTo>
                      <a:pt x="17" y="311"/>
                    </a:lnTo>
                    <a:lnTo>
                      <a:pt x="17" y="313"/>
                    </a:lnTo>
                    <a:lnTo>
                      <a:pt x="13" y="313"/>
                    </a:lnTo>
                    <a:lnTo>
                      <a:pt x="13" y="311"/>
                    </a:lnTo>
                    <a:lnTo>
                      <a:pt x="13" y="313"/>
                    </a:lnTo>
                    <a:lnTo>
                      <a:pt x="11" y="313"/>
                    </a:lnTo>
                    <a:lnTo>
                      <a:pt x="10" y="313"/>
                    </a:lnTo>
                    <a:lnTo>
                      <a:pt x="8" y="313"/>
                    </a:lnTo>
                    <a:lnTo>
                      <a:pt x="6" y="311"/>
                    </a:lnTo>
                    <a:lnTo>
                      <a:pt x="6" y="309"/>
                    </a:lnTo>
                    <a:lnTo>
                      <a:pt x="8" y="305"/>
                    </a:lnTo>
                    <a:lnTo>
                      <a:pt x="10" y="303"/>
                    </a:lnTo>
                    <a:lnTo>
                      <a:pt x="11" y="303"/>
                    </a:lnTo>
                    <a:lnTo>
                      <a:pt x="11" y="305"/>
                    </a:lnTo>
                    <a:lnTo>
                      <a:pt x="11" y="307"/>
                    </a:lnTo>
                    <a:lnTo>
                      <a:pt x="11" y="305"/>
                    </a:lnTo>
                    <a:lnTo>
                      <a:pt x="13" y="305"/>
                    </a:lnTo>
                    <a:lnTo>
                      <a:pt x="15" y="303"/>
                    </a:lnTo>
                    <a:lnTo>
                      <a:pt x="17" y="303"/>
                    </a:lnTo>
                    <a:lnTo>
                      <a:pt x="19" y="303"/>
                    </a:lnTo>
                    <a:lnTo>
                      <a:pt x="21" y="303"/>
                    </a:lnTo>
                    <a:lnTo>
                      <a:pt x="25" y="299"/>
                    </a:lnTo>
                    <a:lnTo>
                      <a:pt x="23" y="301"/>
                    </a:lnTo>
                    <a:lnTo>
                      <a:pt x="21" y="301"/>
                    </a:lnTo>
                    <a:lnTo>
                      <a:pt x="19" y="301"/>
                    </a:lnTo>
                    <a:lnTo>
                      <a:pt x="19" y="303"/>
                    </a:lnTo>
                    <a:lnTo>
                      <a:pt x="17" y="301"/>
                    </a:lnTo>
                    <a:lnTo>
                      <a:pt x="15" y="301"/>
                    </a:lnTo>
                    <a:lnTo>
                      <a:pt x="15" y="299"/>
                    </a:lnTo>
                    <a:lnTo>
                      <a:pt x="15" y="297"/>
                    </a:lnTo>
                    <a:lnTo>
                      <a:pt x="17" y="297"/>
                    </a:lnTo>
                    <a:lnTo>
                      <a:pt x="19" y="297"/>
                    </a:lnTo>
                    <a:lnTo>
                      <a:pt x="19" y="295"/>
                    </a:lnTo>
                    <a:lnTo>
                      <a:pt x="21" y="293"/>
                    </a:lnTo>
                    <a:lnTo>
                      <a:pt x="21" y="291"/>
                    </a:lnTo>
                    <a:lnTo>
                      <a:pt x="23" y="289"/>
                    </a:lnTo>
                    <a:lnTo>
                      <a:pt x="25" y="287"/>
                    </a:lnTo>
                    <a:lnTo>
                      <a:pt x="27" y="285"/>
                    </a:lnTo>
                    <a:lnTo>
                      <a:pt x="29" y="285"/>
                    </a:lnTo>
                    <a:lnTo>
                      <a:pt x="29" y="287"/>
                    </a:lnTo>
                    <a:lnTo>
                      <a:pt x="27" y="289"/>
                    </a:lnTo>
                    <a:lnTo>
                      <a:pt x="27" y="293"/>
                    </a:lnTo>
                    <a:lnTo>
                      <a:pt x="27" y="295"/>
                    </a:lnTo>
                    <a:lnTo>
                      <a:pt x="27" y="293"/>
                    </a:lnTo>
                    <a:lnTo>
                      <a:pt x="27" y="291"/>
                    </a:lnTo>
                    <a:lnTo>
                      <a:pt x="29" y="289"/>
                    </a:lnTo>
                    <a:lnTo>
                      <a:pt x="29" y="287"/>
                    </a:lnTo>
                    <a:lnTo>
                      <a:pt x="31" y="285"/>
                    </a:lnTo>
                    <a:lnTo>
                      <a:pt x="33" y="285"/>
                    </a:lnTo>
                    <a:lnTo>
                      <a:pt x="35" y="285"/>
                    </a:lnTo>
                    <a:lnTo>
                      <a:pt x="37" y="285"/>
                    </a:lnTo>
                    <a:lnTo>
                      <a:pt x="37" y="283"/>
                    </a:lnTo>
                    <a:lnTo>
                      <a:pt x="35" y="283"/>
                    </a:lnTo>
                    <a:lnTo>
                      <a:pt x="35" y="281"/>
                    </a:lnTo>
                    <a:lnTo>
                      <a:pt x="35" y="283"/>
                    </a:lnTo>
                    <a:lnTo>
                      <a:pt x="33" y="283"/>
                    </a:lnTo>
                    <a:lnTo>
                      <a:pt x="31" y="285"/>
                    </a:lnTo>
                    <a:lnTo>
                      <a:pt x="29" y="285"/>
                    </a:lnTo>
                    <a:lnTo>
                      <a:pt x="27" y="285"/>
                    </a:lnTo>
                    <a:lnTo>
                      <a:pt x="25" y="285"/>
                    </a:lnTo>
                    <a:lnTo>
                      <a:pt x="25" y="287"/>
                    </a:lnTo>
                    <a:lnTo>
                      <a:pt x="23" y="287"/>
                    </a:lnTo>
                    <a:lnTo>
                      <a:pt x="23" y="285"/>
                    </a:lnTo>
                    <a:lnTo>
                      <a:pt x="23" y="287"/>
                    </a:lnTo>
                    <a:lnTo>
                      <a:pt x="21" y="289"/>
                    </a:lnTo>
                    <a:lnTo>
                      <a:pt x="21" y="291"/>
                    </a:lnTo>
                    <a:lnTo>
                      <a:pt x="19" y="291"/>
                    </a:lnTo>
                    <a:lnTo>
                      <a:pt x="17" y="293"/>
                    </a:lnTo>
                    <a:lnTo>
                      <a:pt x="17" y="295"/>
                    </a:lnTo>
                    <a:lnTo>
                      <a:pt x="15" y="297"/>
                    </a:lnTo>
                    <a:lnTo>
                      <a:pt x="15" y="295"/>
                    </a:lnTo>
                    <a:lnTo>
                      <a:pt x="13" y="295"/>
                    </a:lnTo>
                    <a:lnTo>
                      <a:pt x="13" y="293"/>
                    </a:lnTo>
                    <a:lnTo>
                      <a:pt x="11" y="293"/>
                    </a:lnTo>
                    <a:lnTo>
                      <a:pt x="13" y="289"/>
                    </a:lnTo>
                    <a:lnTo>
                      <a:pt x="13" y="287"/>
                    </a:lnTo>
                    <a:lnTo>
                      <a:pt x="15" y="287"/>
                    </a:lnTo>
                    <a:lnTo>
                      <a:pt x="13" y="287"/>
                    </a:lnTo>
                    <a:lnTo>
                      <a:pt x="11" y="289"/>
                    </a:lnTo>
                    <a:lnTo>
                      <a:pt x="11" y="291"/>
                    </a:lnTo>
                    <a:lnTo>
                      <a:pt x="10" y="293"/>
                    </a:lnTo>
                    <a:lnTo>
                      <a:pt x="8" y="291"/>
                    </a:lnTo>
                    <a:lnTo>
                      <a:pt x="8" y="289"/>
                    </a:lnTo>
                    <a:lnTo>
                      <a:pt x="6" y="289"/>
                    </a:lnTo>
                    <a:lnTo>
                      <a:pt x="6" y="287"/>
                    </a:lnTo>
                    <a:lnTo>
                      <a:pt x="8" y="285"/>
                    </a:lnTo>
                    <a:lnTo>
                      <a:pt x="8" y="283"/>
                    </a:lnTo>
                    <a:lnTo>
                      <a:pt x="10" y="283"/>
                    </a:lnTo>
                    <a:lnTo>
                      <a:pt x="10" y="285"/>
                    </a:lnTo>
                    <a:lnTo>
                      <a:pt x="11" y="285"/>
                    </a:lnTo>
                    <a:lnTo>
                      <a:pt x="13" y="285"/>
                    </a:lnTo>
                    <a:lnTo>
                      <a:pt x="15" y="285"/>
                    </a:lnTo>
                    <a:lnTo>
                      <a:pt x="15" y="283"/>
                    </a:lnTo>
                    <a:lnTo>
                      <a:pt x="15" y="280"/>
                    </a:lnTo>
                    <a:lnTo>
                      <a:pt x="13" y="280"/>
                    </a:lnTo>
                    <a:lnTo>
                      <a:pt x="11" y="280"/>
                    </a:lnTo>
                    <a:lnTo>
                      <a:pt x="11" y="281"/>
                    </a:lnTo>
                    <a:lnTo>
                      <a:pt x="10" y="283"/>
                    </a:lnTo>
                    <a:lnTo>
                      <a:pt x="8" y="283"/>
                    </a:lnTo>
                    <a:lnTo>
                      <a:pt x="6" y="281"/>
                    </a:lnTo>
                    <a:lnTo>
                      <a:pt x="6" y="280"/>
                    </a:lnTo>
                    <a:lnTo>
                      <a:pt x="6" y="281"/>
                    </a:lnTo>
                    <a:lnTo>
                      <a:pt x="8" y="281"/>
                    </a:lnTo>
                    <a:lnTo>
                      <a:pt x="6" y="280"/>
                    </a:lnTo>
                    <a:lnTo>
                      <a:pt x="6" y="278"/>
                    </a:lnTo>
                    <a:lnTo>
                      <a:pt x="4" y="278"/>
                    </a:lnTo>
                    <a:lnTo>
                      <a:pt x="2" y="278"/>
                    </a:lnTo>
                    <a:lnTo>
                      <a:pt x="4" y="278"/>
                    </a:lnTo>
                    <a:lnTo>
                      <a:pt x="6" y="278"/>
                    </a:lnTo>
                    <a:lnTo>
                      <a:pt x="8" y="278"/>
                    </a:lnTo>
                    <a:lnTo>
                      <a:pt x="8" y="280"/>
                    </a:lnTo>
                    <a:lnTo>
                      <a:pt x="10" y="281"/>
                    </a:lnTo>
                    <a:lnTo>
                      <a:pt x="10" y="280"/>
                    </a:lnTo>
                    <a:lnTo>
                      <a:pt x="10" y="278"/>
                    </a:lnTo>
                    <a:lnTo>
                      <a:pt x="8" y="278"/>
                    </a:lnTo>
                    <a:lnTo>
                      <a:pt x="10" y="276"/>
                    </a:lnTo>
                    <a:lnTo>
                      <a:pt x="11" y="276"/>
                    </a:lnTo>
                    <a:lnTo>
                      <a:pt x="11" y="274"/>
                    </a:lnTo>
                    <a:lnTo>
                      <a:pt x="10" y="276"/>
                    </a:lnTo>
                    <a:lnTo>
                      <a:pt x="8" y="276"/>
                    </a:lnTo>
                    <a:lnTo>
                      <a:pt x="6" y="276"/>
                    </a:lnTo>
                    <a:lnTo>
                      <a:pt x="4" y="276"/>
                    </a:lnTo>
                    <a:lnTo>
                      <a:pt x="4" y="274"/>
                    </a:lnTo>
                    <a:lnTo>
                      <a:pt x="4" y="272"/>
                    </a:lnTo>
                    <a:lnTo>
                      <a:pt x="4" y="270"/>
                    </a:lnTo>
                    <a:lnTo>
                      <a:pt x="6" y="270"/>
                    </a:lnTo>
                    <a:lnTo>
                      <a:pt x="8" y="270"/>
                    </a:lnTo>
                    <a:lnTo>
                      <a:pt x="8" y="272"/>
                    </a:lnTo>
                    <a:lnTo>
                      <a:pt x="10" y="272"/>
                    </a:lnTo>
                    <a:lnTo>
                      <a:pt x="11" y="272"/>
                    </a:lnTo>
                    <a:lnTo>
                      <a:pt x="11" y="270"/>
                    </a:lnTo>
                    <a:lnTo>
                      <a:pt x="13" y="270"/>
                    </a:lnTo>
                    <a:lnTo>
                      <a:pt x="15" y="270"/>
                    </a:lnTo>
                    <a:lnTo>
                      <a:pt x="17" y="270"/>
                    </a:lnTo>
                    <a:lnTo>
                      <a:pt x="21" y="270"/>
                    </a:lnTo>
                    <a:lnTo>
                      <a:pt x="23" y="270"/>
                    </a:lnTo>
                    <a:lnTo>
                      <a:pt x="25" y="270"/>
                    </a:lnTo>
                    <a:lnTo>
                      <a:pt x="27" y="270"/>
                    </a:lnTo>
                    <a:lnTo>
                      <a:pt x="29" y="268"/>
                    </a:lnTo>
                    <a:lnTo>
                      <a:pt x="33" y="268"/>
                    </a:lnTo>
                    <a:lnTo>
                      <a:pt x="35" y="270"/>
                    </a:lnTo>
                    <a:lnTo>
                      <a:pt x="35" y="272"/>
                    </a:lnTo>
                    <a:lnTo>
                      <a:pt x="37" y="274"/>
                    </a:lnTo>
                    <a:lnTo>
                      <a:pt x="37" y="276"/>
                    </a:lnTo>
                    <a:lnTo>
                      <a:pt x="39" y="274"/>
                    </a:lnTo>
                    <a:lnTo>
                      <a:pt x="37" y="274"/>
                    </a:lnTo>
                    <a:lnTo>
                      <a:pt x="37" y="272"/>
                    </a:lnTo>
                    <a:lnTo>
                      <a:pt x="35" y="270"/>
                    </a:lnTo>
                    <a:lnTo>
                      <a:pt x="37" y="270"/>
                    </a:lnTo>
                    <a:lnTo>
                      <a:pt x="39" y="270"/>
                    </a:lnTo>
                    <a:lnTo>
                      <a:pt x="41" y="270"/>
                    </a:lnTo>
                    <a:lnTo>
                      <a:pt x="43" y="268"/>
                    </a:lnTo>
                    <a:lnTo>
                      <a:pt x="41" y="268"/>
                    </a:lnTo>
                    <a:lnTo>
                      <a:pt x="41" y="266"/>
                    </a:lnTo>
                    <a:lnTo>
                      <a:pt x="41" y="264"/>
                    </a:lnTo>
                    <a:lnTo>
                      <a:pt x="41" y="262"/>
                    </a:lnTo>
                    <a:lnTo>
                      <a:pt x="43" y="262"/>
                    </a:lnTo>
                    <a:lnTo>
                      <a:pt x="45" y="260"/>
                    </a:lnTo>
                    <a:lnTo>
                      <a:pt x="43" y="260"/>
                    </a:lnTo>
                    <a:lnTo>
                      <a:pt x="43" y="262"/>
                    </a:lnTo>
                    <a:lnTo>
                      <a:pt x="41" y="262"/>
                    </a:lnTo>
                    <a:lnTo>
                      <a:pt x="41" y="264"/>
                    </a:lnTo>
                    <a:lnTo>
                      <a:pt x="41" y="266"/>
                    </a:lnTo>
                    <a:lnTo>
                      <a:pt x="41" y="268"/>
                    </a:lnTo>
                    <a:lnTo>
                      <a:pt x="39" y="268"/>
                    </a:lnTo>
                    <a:lnTo>
                      <a:pt x="35" y="270"/>
                    </a:lnTo>
                    <a:lnTo>
                      <a:pt x="35" y="268"/>
                    </a:lnTo>
                    <a:lnTo>
                      <a:pt x="33" y="268"/>
                    </a:lnTo>
                    <a:lnTo>
                      <a:pt x="31" y="268"/>
                    </a:lnTo>
                    <a:lnTo>
                      <a:pt x="29" y="266"/>
                    </a:lnTo>
                    <a:lnTo>
                      <a:pt x="31" y="264"/>
                    </a:lnTo>
                    <a:lnTo>
                      <a:pt x="31" y="262"/>
                    </a:lnTo>
                    <a:lnTo>
                      <a:pt x="29" y="266"/>
                    </a:lnTo>
                    <a:lnTo>
                      <a:pt x="27" y="266"/>
                    </a:lnTo>
                    <a:lnTo>
                      <a:pt x="29" y="266"/>
                    </a:lnTo>
                    <a:lnTo>
                      <a:pt x="27" y="268"/>
                    </a:lnTo>
                    <a:lnTo>
                      <a:pt x="27" y="270"/>
                    </a:lnTo>
                    <a:lnTo>
                      <a:pt x="25" y="270"/>
                    </a:lnTo>
                    <a:lnTo>
                      <a:pt x="23" y="268"/>
                    </a:lnTo>
                    <a:lnTo>
                      <a:pt x="19" y="268"/>
                    </a:lnTo>
                    <a:lnTo>
                      <a:pt x="15" y="268"/>
                    </a:lnTo>
                    <a:lnTo>
                      <a:pt x="11" y="268"/>
                    </a:lnTo>
                    <a:lnTo>
                      <a:pt x="11" y="270"/>
                    </a:lnTo>
                    <a:lnTo>
                      <a:pt x="10" y="270"/>
                    </a:lnTo>
                    <a:lnTo>
                      <a:pt x="8" y="270"/>
                    </a:lnTo>
                    <a:lnTo>
                      <a:pt x="6" y="268"/>
                    </a:lnTo>
                    <a:lnTo>
                      <a:pt x="4" y="268"/>
                    </a:lnTo>
                    <a:lnTo>
                      <a:pt x="6" y="268"/>
                    </a:lnTo>
                    <a:lnTo>
                      <a:pt x="8" y="268"/>
                    </a:lnTo>
                    <a:lnTo>
                      <a:pt x="6" y="266"/>
                    </a:lnTo>
                    <a:lnTo>
                      <a:pt x="4" y="266"/>
                    </a:lnTo>
                    <a:lnTo>
                      <a:pt x="2" y="266"/>
                    </a:lnTo>
                    <a:lnTo>
                      <a:pt x="6" y="264"/>
                    </a:lnTo>
                    <a:lnTo>
                      <a:pt x="10" y="262"/>
                    </a:lnTo>
                    <a:lnTo>
                      <a:pt x="11" y="262"/>
                    </a:lnTo>
                    <a:lnTo>
                      <a:pt x="11" y="264"/>
                    </a:lnTo>
                    <a:lnTo>
                      <a:pt x="13" y="264"/>
                    </a:lnTo>
                    <a:lnTo>
                      <a:pt x="13" y="262"/>
                    </a:lnTo>
                    <a:lnTo>
                      <a:pt x="10" y="262"/>
                    </a:lnTo>
                    <a:lnTo>
                      <a:pt x="8" y="262"/>
                    </a:lnTo>
                    <a:lnTo>
                      <a:pt x="6" y="264"/>
                    </a:lnTo>
                    <a:lnTo>
                      <a:pt x="4" y="264"/>
                    </a:lnTo>
                    <a:lnTo>
                      <a:pt x="2" y="262"/>
                    </a:lnTo>
                    <a:lnTo>
                      <a:pt x="4" y="262"/>
                    </a:lnTo>
                    <a:lnTo>
                      <a:pt x="4" y="260"/>
                    </a:lnTo>
                    <a:lnTo>
                      <a:pt x="6" y="260"/>
                    </a:lnTo>
                    <a:lnTo>
                      <a:pt x="10" y="260"/>
                    </a:lnTo>
                    <a:lnTo>
                      <a:pt x="11" y="262"/>
                    </a:lnTo>
                    <a:lnTo>
                      <a:pt x="13" y="260"/>
                    </a:lnTo>
                    <a:lnTo>
                      <a:pt x="15" y="260"/>
                    </a:lnTo>
                    <a:lnTo>
                      <a:pt x="13" y="260"/>
                    </a:lnTo>
                    <a:lnTo>
                      <a:pt x="11" y="260"/>
                    </a:lnTo>
                    <a:lnTo>
                      <a:pt x="6" y="260"/>
                    </a:lnTo>
                    <a:lnTo>
                      <a:pt x="6" y="258"/>
                    </a:lnTo>
                    <a:lnTo>
                      <a:pt x="8" y="258"/>
                    </a:lnTo>
                    <a:lnTo>
                      <a:pt x="6" y="258"/>
                    </a:lnTo>
                    <a:lnTo>
                      <a:pt x="8" y="258"/>
                    </a:lnTo>
                    <a:lnTo>
                      <a:pt x="10" y="258"/>
                    </a:lnTo>
                    <a:lnTo>
                      <a:pt x="8" y="258"/>
                    </a:lnTo>
                    <a:lnTo>
                      <a:pt x="10" y="258"/>
                    </a:lnTo>
                    <a:lnTo>
                      <a:pt x="8" y="258"/>
                    </a:lnTo>
                    <a:lnTo>
                      <a:pt x="8" y="256"/>
                    </a:lnTo>
                    <a:lnTo>
                      <a:pt x="6" y="256"/>
                    </a:lnTo>
                    <a:lnTo>
                      <a:pt x="8" y="256"/>
                    </a:lnTo>
                    <a:lnTo>
                      <a:pt x="6" y="256"/>
                    </a:lnTo>
                    <a:lnTo>
                      <a:pt x="4" y="256"/>
                    </a:lnTo>
                    <a:lnTo>
                      <a:pt x="2" y="256"/>
                    </a:lnTo>
                    <a:lnTo>
                      <a:pt x="4" y="254"/>
                    </a:lnTo>
                    <a:lnTo>
                      <a:pt x="4" y="252"/>
                    </a:lnTo>
                    <a:lnTo>
                      <a:pt x="8" y="250"/>
                    </a:lnTo>
                    <a:lnTo>
                      <a:pt x="10" y="250"/>
                    </a:lnTo>
                    <a:lnTo>
                      <a:pt x="13" y="250"/>
                    </a:lnTo>
                    <a:lnTo>
                      <a:pt x="15" y="250"/>
                    </a:lnTo>
                    <a:lnTo>
                      <a:pt x="19" y="252"/>
                    </a:lnTo>
                    <a:lnTo>
                      <a:pt x="21" y="252"/>
                    </a:lnTo>
                    <a:lnTo>
                      <a:pt x="23" y="250"/>
                    </a:lnTo>
                    <a:lnTo>
                      <a:pt x="25" y="252"/>
                    </a:lnTo>
                    <a:lnTo>
                      <a:pt x="27" y="252"/>
                    </a:lnTo>
                    <a:lnTo>
                      <a:pt x="29" y="252"/>
                    </a:lnTo>
                    <a:lnTo>
                      <a:pt x="29" y="250"/>
                    </a:lnTo>
                    <a:lnTo>
                      <a:pt x="31" y="250"/>
                    </a:lnTo>
                    <a:lnTo>
                      <a:pt x="29" y="250"/>
                    </a:lnTo>
                    <a:lnTo>
                      <a:pt x="27" y="250"/>
                    </a:lnTo>
                    <a:lnTo>
                      <a:pt x="27" y="252"/>
                    </a:lnTo>
                    <a:lnTo>
                      <a:pt x="25" y="252"/>
                    </a:lnTo>
                    <a:lnTo>
                      <a:pt x="25" y="250"/>
                    </a:lnTo>
                    <a:lnTo>
                      <a:pt x="23" y="250"/>
                    </a:lnTo>
                    <a:lnTo>
                      <a:pt x="19" y="250"/>
                    </a:lnTo>
                    <a:lnTo>
                      <a:pt x="17" y="250"/>
                    </a:lnTo>
                    <a:lnTo>
                      <a:pt x="15" y="250"/>
                    </a:lnTo>
                    <a:lnTo>
                      <a:pt x="17" y="250"/>
                    </a:lnTo>
                    <a:lnTo>
                      <a:pt x="15" y="248"/>
                    </a:lnTo>
                    <a:lnTo>
                      <a:pt x="11" y="248"/>
                    </a:lnTo>
                    <a:lnTo>
                      <a:pt x="10" y="248"/>
                    </a:lnTo>
                    <a:lnTo>
                      <a:pt x="8" y="250"/>
                    </a:lnTo>
                    <a:lnTo>
                      <a:pt x="6" y="250"/>
                    </a:lnTo>
                    <a:lnTo>
                      <a:pt x="6" y="248"/>
                    </a:lnTo>
                    <a:lnTo>
                      <a:pt x="8" y="248"/>
                    </a:lnTo>
                    <a:lnTo>
                      <a:pt x="10" y="246"/>
                    </a:lnTo>
                    <a:lnTo>
                      <a:pt x="8" y="245"/>
                    </a:lnTo>
                    <a:lnTo>
                      <a:pt x="6" y="245"/>
                    </a:lnTo>
                    <a:lnTo>
                      <a:pt x="4" y="243"/>
                    </a:lnTo>
                    <a:lnTo>
                      <a:pt x="6" y="243"/>
                    </a:lnTo>
                    <a:lnTo>
                      <a:pt x="8" y="243"/>
                    </a:lnTo>
                    <a:lnTo>
                      <a:pt x="10" y="246"/>
                    </a:lnTo>
                    <a:lnTo>
                      <a:pt x="11" y="246"/>
                    </a:lnTo>
                    <a:lnTo>
                      <a:pt x="11" y="245"/>
                    </a:lnTo>
                    <a:lnTo>
                      <a:pt x="10" y="245"/>
                    </a:lnTo>
                    <a:lnTo>
                      <a:pt x="10" y="243"/>
                    </a:lnTo>
                    <a:lnTo>
                      <a:pt x="11" y="243"/>
                    </a:lnTo>
                    <a:lnTo>
                      <a:pt x="13" y="243"/>
                    </a:lnTo>
                    <a:lnTo>
                      <a:pt x="17" y="243"/>
                    </a:lnTo>
                    <a:lnTo>
                      <a:pt x="17" y="245"/>
                    </a:lnTo>
                    <a:lnTo>
                      <a:pt x="19" y="245"/>
                    </a:lnTo>
                    <a:lnTo>
                      <a:pt x="23" y="245"/>
                    </a:lnTo>
                    <a:lnTo>
                      <a:pt x="23" y="246"/>
                    </a:lnTo>
                    <a:lnTo>
                      <a:pt x="25" y="246"/>
                    </a:lnTo>
                    <a:lnTo>
                      <a:pt x="23" y="245"/>
                    </a:lnTo>
                    <a:lnTo>
                      <a:pt x="21" y="245"/>
                    </a:lnTo>
                    <a:lnTo>
                      <a:pt x="17" y="243"/>
                    </a:lnTo>
                    <a:lnTo>
                      <a:pt x="19" y="241"/>
                    </a:lnTo>
                    <a:lnTo>
                      <a:pt x="21" y="239"/>
                    </a:lnTo>
                    <a:lnTo>
                      <a:pt x="23" y="239"/>
                    </a:lnTo>
                    <a:lnTo>
                      <a:pt x="25" y="239"/>
                    </a:lnTo>
                    <a:lnTo>
                      <a:pt x="27" y="241"/>
                    </a:lnTo>
                    <a:lnTo>
                      <a:pt x="29" y="243"/>
                    </a:lnTo>
                    <a:lnTo>
                      <a:pt x="29" y="245"/>
                    </a:lnTo>
                    <a:lnTo>
                      <a:pt x="27" y="245"/>
                    </a:lnTo>
                    <a:lnTo>
                      <a:pt x="29" y="245"/>
                    </a:lnTo>
                    <a:lnTo>
                      <a:pt x="29" y="243"/>
                    </a:lnTo>
                    <a:lnTo>
                      <a:pt x="27" y="241"/>
                    </a:lnTo>
                    <a:lnTo>
                      <a:pt x="27" y="239"/>
                    </a:lnTo>
                    <a:lnTo>
                      <a:pt x="25" y="239"/>
                    </a:lnTo>
                    <a:lnTo>
                      <a:pt x="27" y="237"/>
                    </a:lnTo>
                    <a:lnTo>
                      <a:pt x="31" y="237"/>
                    </a:lnTo>
                    <a:lnTo>
                      <a:pt x="33" y="237"/>
                    </a:lnTo>
                    <a:lnTo>
                      <a:pt x="33" y="239"/>
                    </a:lnTo>
                    <a:lnTo>
                      <a:pt x="35" y="241"/>
                    </a:lnTo>
                    <a:lnTo>
                      <a:pt x="35" y="243"/>
                    </a:lnTo>
                    <a:lnTo>
                      <a:pt x="35" y="245"/>
                    </a:lnTo>
                    <a:lnTo>
                      <a:pt x="37" y="245"/>
                    </a:lnTo>
                    <a:lnTo>
                      <a:pt x="35" y="245"/>
                    </a:lnTo>
                    <a:lnTo>
                      <a:pt x="37" y="243"/>
                    </a:lnTo>
                    <a:lnTo>
                      <a:pt x="37" y="241"/>
                    </a:lnTo>
                    <a:lnTo>
                      <a:pt x="41" y="241"/>
                    </a:lnTo>
                    <a:lnTo>
                      <a:pt x="43" y="241"/>
                    </a:lnTo>
                    <a:lnTo>
                      <a:pt x="41" y="241"/>
                    </a:lnTo>
                    <a:lnTo>
                      <a:pt x="39" y="241"/>
                    </a:lnTo>
                    <a:lnTo>
                      <a:pt x="35" y="239"/>
                    </a:lnTo>
                    <a:lnTo>
                      <a:pt x="35" y="237"/>
                    </a:lnTo>
                    <a:lnTo>
                      <a:pt x="33" y="237"/>
                    </a:lnTo>
                    <a:lnTo>
                      <a:pt x="33" y="235"/>
                    </a:lnTo>
                    <a:lnTo>
                      <a:pt x="31" y="235"/>
                    </a:lnTo>
                    <a:lnTo>
                      <a:pt x="31" y="237"/>
                    </a:lnTo>
                    <a:lnTo>
                      <a:pt x="29" y="237"/>
                    </a:lnTo>
                    <a:lnTo>
                      <a:pt x="27" y="237"/>
                    </a:lnTo>
                    <a:lnTo>
                      <a:pt x="25" y="237"/>
                    </a:lnTo>
                    <a:lnTo>
                      <a:pt x="23" y="237"/>
                    </a:lnTo>
                    <a:lnTo>
                      <a:pt x="25" y="235"/>
                    </a:lnTo>
                    <a:lnTo>
                      <a:pt x="27" y="235"/>
                    </a:lnTo>
                    <a:lnTo>
                      <a:pt x="29" y="235"/>
                    </a:lnTo>
                    <a:lnTo>
                      <a:pt x="27" y="235"/>
                    </a:lnTo>
                    <a:lnTo>
                      <a:pt x="25" y="235"/>
                    </a:lnTo>
                    <a:lnTo>
                      <a:pt x="23" y="235"/>
                    </a:lnTo>
                    <a:lnTo>
                      <a:pt x="23" y="233"/>
                    </a:lnTo>
                    <a:lnTo>
                      <a:pt x="25" y="233"/>
                    </a:lnTo>
                    <a:lnTo>
                      <a:pt x="29" y="233"/>
                    </a:lnTo>
                    <a:lnTo>
                      <a:pt x="31" y="231"/>
                    </a:lnTo>
                    <a:lnTo>
                      <a:pt x="35" y="231"/>
                    </a:lnTo>
                    <a:lnTo>
                      <a:pt x="37" y="231"/>
                    </a:lnTo>
                    <a:lnTo>
                      <a:pt x="41" y="233"/>
                    </a:lnTo>
                    <a:lnTo>
                      <a:pt x="45" y="235"/>
                    </a:lnTo>
                    <a:lnTo>
                      <a:pt x="45" y="233"/>
                    </a:lnTo>
                    <a:lnTo>
                      <a:pt x="46" y="233"/>
                    </a:lnTo>
                    <a:lnTo>
                      <a:pt x="48" y="233"/>
                    </a:lnTo>
                    <a:lnTo>
                      <a:pt x="46" y="233"/>
                    </a:lnTo>
                    <a:lnTo>
                      <a:pt x="45" y="233"/>
                    </a:lnTo>
                    <a:lnTo>
                      <a:pt x="43" y="233"/>
                    </a:lnTo>
                    <a:lnTo>
                      <a:pt x="43" y="231"/>
                    </a:lnTo>
                    <a:lnTo>
                      <a:pt x="45" y="231"/>
                    </a:lnTo>
                    <a:lnTo>
                      <a:pt x="46" y="229"/>
                    </a:lnTo>
                    <a:lnTo>
                      <a:pt x="48" y="229"/>
                    </a:lnTo>
                    <a:lnTo>
                      <a:pt x="52" y="229"/>
                    </a:lnTo>
                    <a:lnTo>
                      <a:pt x="54" y="229"/>
                    </a:lnTo>
                    <a:lnTo>
                      <a:pt x="52" y="229"/>
                    </a:lnTo>
                    <a:lnTo>
                      <a:pt x="46" y="229"/>
                    </a:lnTo>
                    <a:lnTo>
                      <a:pt x="45" y="229"/>
                    </a:lnTo>
                    <a:lnTo>
                      <a:pt x="45" y="231"/>
                    </a:lnTo>
                    <a:lnTo>
                      <a:pt x="43" y="231"/>
                    </a:lnTo>
                    <a:lnTo>
                      <a:pt x="41" y="229"/>
                    </a:lnTo>
                    <a:lnTo>
                      <a:pt x="43" y="229"/>
                    </a:lnTo>
                    <a:lnTo>
                      <a:pt x="45" y="227"/>
                    </a:lnTo>
                    <a:lnTo>
                      <a:pt x="46" y="227"/>
                    </a:lnTo>
                    <a:lnTo>
                      <a:pt x="45" y="227"/>
                    </a:lnTo>
                    <a:lnTo>
                      <a:pt x="43" y="227"/>
                    </a:lnTo>
                    <a:lnTo>
                      <a:pt x="43" y="229"/>
                    </a:lnTo>
                    <a:lnTo>
                      <a:pt x="41" y="229"/>
                    </a:lnTo>
                    <a:lnTo>
                      <a:pt x="39" y="229"/>
                    </a:lnTo>
                    <a:lnTo>
                      <a:pt x="35" y="229"/>
                    </a:lnTo>
                    <a:lnTo>
                      <a:pt x="35" y="227"/>
                    </a:lnTo>
                    <a:lnTo>
                      <a:pt x="35" y="225"/>
                    </a:lnTo>
                    <a:lnTo>
                      <a:pt x="35" y="223"/>
                    </a:lnTo>
                    <a:lnTo>
                      <a:pt x="37" y="223"/>
                    </a:lnTo>
                    <a:lnTo>
                      <a:pt x="41" y="221"/>
                    </a:lnTo>
                    <a:lnTo>
                      <a:pt x="41" y="223"/>
                    </a:lnTo>
                    <a:lnTo>
                      <a:pt x="43" y="223"/>
                    </a:lnTo>
                    <a:lnTo>
                      <a:pt x="43" y="225"/>
                    </a:lnTo>
                    <a:lnTo>
                      <a:pt x="45" y="225"/>
                    </a:lnTo>
                    <a:lnTo>
                      <a:pt x="45" y="223"/>
                    </a:lnTo>
                    <a:lnTo>
                      <a:pt x="46" y="223"/>
                    </a:lnTo>
                    <a:lnTo>
                      <a:pt x="48" y="223"/>
                    </a:lnTo>
                    <a:lnTo>
                      <a:pt x="46" y="223"/>
                    </a:lnTo>
                    <a:lnTo>
                      <a:pt x="46" y="225"/>
                    </a:lnTo>
                    <a:lnTo>
                      <a:pt x="50" y="223"/>
                    </a:lnTo>
                    <a:lnTo>
                      <a:pt x="52" y="223"/>
                    </a:lnTo>
                    <a:lnTo>
                      <a:pt x="54" y="225"/>
                    </a:lnTo>
                    <a:lnTo>
                      <a:pt x="54" y="227"/>
                    </a:lnTo>
                    <a:lnTo>
                      <a:pt x="56" y="227"/>
                    </a:lnTo>
                    <a:lnTo>
                      <a:pt x="60" y="229"/>
                    </a:lnTo>
                    <a:lnTo>
                      <a:pt x="60" y="231"/>
                    </a:lnTo>
                    <a:lnTo>
                      <a:pt x="60" y="229"/>
                    </a:lnTo>
                    <a:lnTo>
                      <a:pt x="56" y="227"/>
                    </a:lnTo>
                    <a:lnTo>
                      <a:pt x="54" y="227"/>
                    </a:lnTo>
                    <a:lnTo>
                      <a:pt x="54" y="225"/>
                    </a:lnTo>
                    <a:lnTo>
                      <a:pt x="54" y="223"/>
                    </a:lnTo>
                    <a:lnTo>
                      <a:pt x="52" y="223"/>
                    </a:lnTo>
                    <a:lnTo>
                      <a:pt x="50" y="221"/>
                    </a:lnTo>
                    <a:lnTo>
                      <a:pt x="50" y="223"/>
                    </a:lnTo>
                    <a:lnTo>
                      <a:pt x="50" y="221"/>
                    </a:lnTo>
                    <a:lnTo>
                      <a:pt x="50" y="219"/>
                    </a:lnTo>
                    <a:lnTo>
                      <a:pt x="52" y="219"/>
                    </a:lnTo>
                    <a:lnTo>
                      <a:pt x="54" y="221"/>
                    </a:lnTo>
                    <a:lnTo>
                      <a:pt x="56" y="223"/>
                    </a:lnTo>
                    <a:lnTo>
                      <a:pt x="56" y="225"/>
                    </a:lnTo>
                    <a:lnTo>
                      <a:pt x="58" y="225"/>
                    </a:lnTo>
                    <a:lnTo>
                      <a:pt x="60" y="227"/>
                    </a:lnTo>
                    <a:lnTo>
                      <a:pt x="60" y="225"/>
                    </a:lnTo>
                    <a:lnTo>
                      <a:pt x="58" y="223"/>
                    </a:lnTo>
                    <a:lnTo>
                      <a:pt x="60" y="223"/>
                    </a:lnTo>
                    <a:lnTo>
                      <a:pt x="62" y="223"/>
                    </a:lnTo>
                    <a:lnTo>
                      <a:pt x="60" y="223"/>
                    </a:lnTo>
                    <a:lnTo>
                      <a:pt x="58" y="223"/>
                    </a:lnTo>
                    <a:lnTo>
                      <a:pt x="54" y="221"/>
                    </a:lnTo>
                    <a:lnTo>
                      <a:pt x="54" y="219"/>
                    </a:lnTo>
                    <a:lnTo>
                      <a:pt x="56" y="219"/>
                    </a:lnTo>
                    <a:lnTo>
                      <a:pt x="60" y="219"/>
                    </a:lnTo>
                    <a:lnTo>
                      <a:pt x="60" y="217"/>
                    </a:lnTo>
                    <a:lnTo>
                      <a:pt x="62" y="217"/>
                    </a:lnTo>
                    <a:lnTo>
                      <a:pt x="64" y="217"/>
                    </a:lnTo>
                    <a:lnTo>
                      <a:pt x="66" y="217"/>
                    </a:lnTo>
                    <a:lnTo>
                      <a:pt x="64" y="217"/>
                    </a:lnTo>
                    <a:lnTo>
                      <a:pt x="62" y="217"/>
                    </a:lnTo>
                    <a:lnTo>
                      <a:pt x="60" y="215"/>
                    </a:lnTo>
                    <a:lnTo>
                      <a:pt x="60" y="213"/>
                    </a:lnTo>
                    <a:lnTo>
                      <a:pt x="62" y="213"/>
                    </a:lnTo>
                    <a:lnTo>
                      <a:pt x="64" y="213"/>
                    </a:lnTo>
                    <a:lnTo>
                      <a:pt x="62" y="213"/>
                    </a:lnTo>
                    <a:lnTo>
                      <a:pt x="62" y="212"/>
                    </a:lnTo>
                    <a:lnTo>
                      <a:pt x="64" y="212"/>
                    </a:lnTo>
                    <a:lnTo>
                      <a:pt x="68" y="212"/>
                    </a:lnTo>
                    <a:lnTo>
                      <a:pt x="68" y="210"/>
                    </a:lnTo>
                    <a:lnTo>
                      <a:pt x="68" y="212"/>
                    </a:lnTo>
                    <a:lnTo>
                      <a:pt x="70" y="212"/>
                    </a:lnTo>
                    <a:lnTo>
                      <a:pt x="70" y="213"/>
                    </a:lnTo>
                    <a:lnTo>
                      <a:pt x="72" y="213"/>
                    </a:lnTo>
                    <a:lnTo>
                      <a:pt x="74" y="213"/>
                    </a:lnTo>
                    <a:lnTo>
                      <a:pt x="76" y="212"/>
                    </a:lnTo>
                    <a:lnTo>
                      <a:pt x="74" y="213"/>
                    </a:lnTo>
                    <a:lnTo>
                      <a:pt x="72" y="213"/>
                    </a:lnTo>
                    <a:lnTo>
                      <a:pt x="70" y="212"/>
                    </a:lnTo>
                    <a:lnTo>
                      <a:pt x="70" y="210"/>
                    </a:lnTo>
                    <a:lnTo>
                      <a:pt x="72" y="210"/>
                    </a:lnTo>
                    <a:lnTo>
                      <a:pt x="74" y="208"/>
                    </a:lnTo>
                    <a:lnTo>
                      <a:pt x="74" y="210"/>
                    </a:lnTo>
                    <a:lnTo>
                      <a:pt x="76" y="208"/>
                    </a:lnTo>
                    <a:lnTo>
                      <a:pt x="78" y="206"/>
                    </a:lnTo>
                    <a:lnTo>
                      <a:pt x="79" y="206"/>
                    </a:lnTo>
                    <a:lnTo>
                      <a:pt x="83" y="212"/>
                    </a:lnTo>
                    <a:lnTo>
                      <a:pt x="83" y="213"/>
                    </a:lnTo>
                    <a:lnTo>
                      <a:pt x="85" y="213"/>
                    </a:lnTo>
                    <a:lnTo>
                      <a:pt x="87" y="215"/>
                    </a:lnTo>
                    <a:lnTo>
                      <a:pt x="87" y="213"/>
                    </a:lnTo>
                    <a:lnTo>
                      <a:pt x="85" y="213"/>
                    </a:lnTo>
                    <a:lnTo>
                      <a:pt x="85" y="212"/>
                    </a:lnTo>
                    <a:lnTo>
                      <a:pt x="87" y="210"/>
                    </a:lnTo>
                    <a:lnTo>
                      <a:pt x="89" y="210"/>
                    </a:lnTo>
                    <a:lnTo>
                      <a:pt x="91" y="212"/>
                    </a:lnTo>
                    <a:lnTo>
                      <a:pt x="93" y="212"/>
                    </a:lnTo>
                    <a:lnTo>
                      <a:pt x="95" y="212"/>
                    </a:lnTo>
                    <a:lnTo>
                      <a:pt x="97" y="212"/>
                    </a:lnTo>
                    <a:lnTo>
                      <a:pt x="99" y="212"/>
                    </a:lnTo>
                    <a:lnTo>
                      <a:pt x="97" y="210"/>
                    </a:lnTo>
                    <a:lnTo>
                      <a:pt x="95" y="210"/>
                    </a:lnTo>
                    <a:lnTo>
                      <a:pt x="97" y="210"/>
                    </a:lnTo>
                    <a:lnTo>
                      <a:pt x="97" y="208"/>
                    </a:lnTo>
                    <a:lnTo>
                      <a:pt x="99" y="208"/>
                    </a:lnTo>
                    <a:lnTo>
                      <a:pt x="97" y="208"/>
                    </a:lnTo>
                    <a:lnTo>
                      <a:pt x="95" y="208"/>
                    </a:lnTo>
                    <a:lnTo>
                      <a:pt x="95" y="206"/>
                    </a:lnTo>
                    <a:lnTo>
                      <a:pt x="99" y="206"/>
                    </a:lnTo>
                    <a:lnTo>
                      <a:pt x="99" y="204"/>
                    </a:lnTo>
                    <a:lnTo>
                      <a:pt x="101" y="204"/>
                    </a:lnTo>
                    <a:lnTo>
                      <a:pt x="103" y="204"/>
                    </a:lnTo>
                    <a:lnTo>
                      <a:pt x="105" y="202"/>
                    </a:lnTo>
                    <a:lnTo>
                      <a:pt x="107" y="202"/>
                    </a:lnTo>
                    <a:lnTo>
                      <a:pt x="105" y="200"/>
                    </a:lnTo>
                    <a:lnTo>
                      <a:pt x="103" y="200"/>
                    </a:lnTo>
                    <a:lnTo>
                      <a:pt x="103" y="202"/>
                    </a:lnTo>
                    <a:lnTo>
                      <a:pt x="101" y="200"/>
                    </a:lnTo>
                    <a:lnTo>
                      <a:pt x="105" y="198"/>
                    </a:lnTo>
                    <a:lnTo>
                      <a:pt x="107" y="198"/>
                    </a:lnTo>
                    <a:lnTo>
                      <a:pt x="107" y="196"/>
                    </a:lnTo>
                    <a:lnTo>
                      <a:pt x="105" y="196"/>
                    </a:lnTo>
                    <a:lnTo>
                      <a:pt x="105" y="194"/>
                    </a:lnTo>
                    <a:lnTo>
                      <a:pt x="103" y="196"/>
                    </a:lnTo>
                    <a:lnTo>
                      <a:pt x="103" y="198"/>
                    </a:lnTo>
                    <a:lnTo>
                      <a:pt x="101" y="198"/>
                    </a:lnTo>
                    <a:lnTo>
                      <a:pt x="99" y="198"/>
                    </a:lnTo>
                    <a:lnTo>
                      <a:pt x="99" y="200"/>
                    </a:lnTo>
                    <a:lnTo>
                      <a:pt x="97" y="200"/>
                    </a:lnTo>
                    <a:lnTo>
                      <a:pt x="95" y="200"/>
                    </a:lnTo>
                    <a:lnTo>
                      <a:pt x="93" y="202"/>
                    </a:lnTo>
                    <a:lnTo>
                      <a:pt x="95" y="200"/>
                    </a:lnTo>
                    <a:lnTo>
                      <a:pt x="97" y="200"/>
                    </a:lnTo>
                    <a:lnTo>
                      <a:pt x="99" y="200"/>
                    </a:lnTo>
                    <a:lnTo>
                      <a:pt x="101" y="200"/>
                    </a:lnTo>
                    <a:lnTo>
                      <a:pt x="101" y="202"/>
                    </a:lnTo>
                    <a:lnTo>
                      <a:pt x="99" y="204"/>
                    </a:lnTo>
                    <a:lnTo>
                      <a:pt x="97" y="204"/>
                    </a:lnTo>
                    <a:lnTo>
                      <a:pt x="93" y="206"/>
                    </a:lnTo>
                    <a:lnTo>
                      <a:pt x="89" y="208"/>
                    </a:lnTo>
                    <a:lnTo>
                      <a:pt x="87" y="208"/>
                    </a:lnTo>
                    <a:lnTo>
                      <a:pt x="87" y="210"/>
                    </a:lnTo>
                    <a:lnTo>
                      <a:pt x="85" y="210"/>
                    </a:lnTo>
                    <a:lnTo>
                      <a:pt x="83" y="210"/>
                    </a:lnTo>
                    <a:lnTo>
                      <a:pt x="81" y="206"/>
                    </a:lnTo>
                    <a:lnTo>
                      <a:pt x="79" y="206"/>
                    </a:lnTo>
                    <a:lnTo>
                      <a:pt x="81" y="206"/>
                    </a:lnTo>
                    <a:lnTo>
                      <a:pt x="81" y="204"/>
                    </a:lnTo>
                    <a:lnTo>
                      <a:pt x="83" y="204"/>
                    </a:lnTo>
                    <a:lnTo>
                      <a:pt x="85" y="204"/>
                    </a:lnTo>
                    <a:lnTo>
                      <a:pt x="83" y="202"/>
                    </a:lnTo>
                    <a:lnTo>
                      <a:pt x="81" y="204"/>
                    </a:lnTo>
                    <a:lnTo>
                      <a:pt x="79" y="204"/>
                    </a:lnTo>
                    <a:lnTo>
                      <a:pt x="78" y="206"/>
                    </a:lnTo>
                    <a:lnTo>
                      <a:pt x="76" y="206"/>
                    </a:lnTo>
                    <a:lnTo>
                      <a:pt x="76" y="204"/>
                    </a:lnTo>
                    <a:lnTo>
                      <a:pt x="78" y="202"/>
                    </a:lnTo>
                    <a:lnTo>
                      <a:pt x="79" y="202"/>
                    </a:lnTo>
                    <a:lnTo>
                      <a:pt x="81" y="200"/>
                    </a:lnTo>
                    <a:lnTo>
                      <a:pt x="85" y="198"/>
                    </a:lnTo>
                    <a:lnTo>
                      <a:pt x="87" y="198"/>
                    </a:lnTo>
                    <a:lnTo>
                      <a:pt x="85" y="198"/>
                    </a:lnTo>
                    <a:lnTo>
                      <a:pt x="83" y="198"/>
                    </a:lnTo>
                    <a:lnTo>
                      <a:pt x="83" y="196"/>
                    </a:lnTo>
                    <a:lnTo>
                      <a:pt x="87" y="192"/>
                    </a:lnTo>
                    <a:lnTo>
                      <a:pt x="87" y="190"/>
                    </a:lnTo>
                    <a:lnTo>
                      <a:pt x="89" y="190"/>
                    </a:lnTo>
                    <a:lnTo>
                      <a:pt x="91" y="188"/>
                    </a:lnTo>
                    <a:lnTo>
                      <a:pt x="93" y="188"/>
                    </a:lnTo>
                    <a:lnTo>
                      <a:pt x="95" y="188"/>
                    </a:lnTo>
                    <a:lnTo>
                      <a:pt x="93" y="186"/>
                    </a:lnTo>
                    <a:lnTo>
                      <a:pt x="91" y="186"/>
                    </a:lnTo>
                    <a:lnTo>
                      <a:pt x="93" y="186"/>
                    </a:lnTo>
                    <a:lnTo>
                      <a:pt x="95" y="186"/>
                    </a:lnTo>
                    <a:lnTo>
                      <a:pt x="97" y="188"/>
                    </a:lnTo>
                    <a:lnTo>
                      <a:pt x="97" y="186"/>
                    </a:lnTo>
                    <a:lnTo>
                      <a:pt x="95" y="186"/>
                    </a:lnTo>
                    <a:lnTo>
                      <a:pt x="95" y="184"/>
                    </a:lnTo>
                    <a:lnTo>
                      <a:pt x="97" y="184"/>
                    </a:lnTo>
                    <a:lnTo>
                      <a:pt x="99" y="184"/>
                    </a:lnTo>
                    <a:lnTo>
                      <a:pt x="99" y="182"/>
                    </a:lnTo>
                    <a:lnTo>
                      <a:pt x="99" y="180"/>
                    </a:lnTo>
                    <a:lnTo>
                      <a:pt x="101" y="182"/>
                    </a:lnTo>
                    <a:lnTo>
                      <a:pt x="101" y="184"/>
                    </a:lnTo>
                    <a:lnTo>
                      <a:pt x="105" y="184"/>
                    </a:lnTo>
                    <a:lnTo>
                      <a:pt x="105" y="186"/>
                    </a:lnTo>
                    <a:lnTo>
                      <a:pt x="103" y="188"/>
                    </a:lnTo>
                    <a:lnTo>
                      <a:pt x="105" y="188"/>
                    </a:lnTo>
                    <a:lnTo>
                      <a:pt x="105" y="186"/>
                    </a:lnTo>
                    <a:lnTo>
                      <a:pt x="107" y="184"/>
                    </a:lnTo>
                    <a:lnTo>
                      <a:pt x="109" y="182"/>
                    </a:lnTo>
                    <a:lnTo>
                      <a:pt x="111" y="182"/>
                    </a:lnTo>
                    <a:lnTo>
                      <a:pt x="109" y="182"/>
                    </a:lnTo>
                    <a:lnTo>
                      <a:pt x="107" y="182"/>
                    </a:lnTo>
                    <a:lnTo>
                      <a:pt x="107" y="180"/>
                    </a:lnTo>
                    <a:lnTo>
                      <a:pt x="107" y="179"/>
                    </a:lnTo>
                    <a:lnTo>
                      <a:pt x="109" y="177"/>
                    </a:lnTo>
                    <a:lnTo>
                      <a:pt x="111" y="177"/>
                    </a:lnTo>
                    <a:lnTo>
                      <a:pt x="112" y="177"/>
                    </a:lnTo>
                    <a:lnTo>
                      <a:pt x="111" y="177"/>
                    </a:lnTo>
                    <a:lnTo>
                      <a:pt x="111" y="175"/>
                    </a:lnTo>
                    <a:lnTo>
                      <a:pt x="112" y="175"/>
                    </a:lnTo>
                    <a:lnTo>
                      <a:pt x="114" y="173"/>
                    </a:lnTo>
                    <a:lnTo>
                      <a:pt x="116" y="173"/>
                    </a:lnTo>
                    <a:lnTo>
                      <a:pt x="118" y="173"/>
                    </a:lnTo>
                    <a:lnTo>
                      <a:pt x="120" y="173"/>
                    </a:lnTo>
                    <a:lnTo>
                      <a:pt x="118" y="173"/>
                    </a:lnTo>
                    <a:lnTo>
                      <a:pt x="116" y="171"/>
                    </a:lnTo>
                    <a:lnTo>
                      <a:pt x="116" y="173"/>
                    </a:lnTo>
                    <a:lnTo>
                      <a:pt x="114" y="173"/>
                    </a:lnTo>
                    <a:lnTo>
                      <a:pt x="112" y="175"/>
                    </a:lnTo>
                    <a:lnTo>
                      <a:pt x="107" y="177"/>
                    </a:lnTo>
                    <a:lnTo>
                      <a:pt x="105" y="179"/>
                    </a:lnTo>
                    <a:lnTo>
                      <a:pt x="103" y="179"/>
                    </a:lnTo>
                    <a:lnTo>
                      <a:pt x="105" y="177"/>
                    </a:lnTo>
                    <a:lnTo>
                      <a:pt x="107" y="177"/>
                    </a:lnTo>
                    <a:lnTo>
                      <a:pt x="105" y="177"/>
                    </a:lnTo>
                    <a:lnTo>
                      <a:pt x="103" y="177"/>
                    </a:lnTo>
                    <a:lnTo>
                      <a:pt x="105" y="175"/>
                    </a:lnTo>
                    <a:lnTo>
                      <a:pt x="107" y="175"/>
                    </a:lnTo>
                    <a:lnTo>
                      <a:pt x="109" y="175"/>
                    </a:lnTo>
                    <a:lnTo>
                      <a:pt x="111" y="173"/>
                    </a:lnTo>
                    <a:lnTo>
                      <a:pt x="111" y="175"/>
                    </a:lnTo>
                    <a:lnTo>
                      <a:pt x="105" y="175"/>
                    </a:lnTo>
                    <a:lnTo>
                      <a:pt x="105" y="173"/>
                    </a:lnTo>
                    <a:lnTo>
                      <a:pt x="107" y="173"/>
                    </a:lnTo>
                    <a:lnTo>
                      <a:pt x="109" y="173"/>
                    </a:lnTo>
                    <a:lnTo>
                      <a:pt x="111" y="173"/>
                    </a:lnTo>
                    <a:lnTo>
                      <a:pt x="112" y="171"/>
                    </a:lnTo>
                    <a:lnTo>
                      <a:pt x="114" y="171"/>
                    </a:lnTo>
                    <a:lnTo>
                      <a:pt x="114" y="169"/>
                    </a:lnTo>
                    <a:lnTo>
                      <a:pt x="116" y="169"/>
                    </a:lnTo>
                    <a:lnTo>
                      <a:pt x="116" y="171"/>
                    </a:lnTo>
                    <a:lnTo>
                      <a:pt x="116" y="169"/>
                    </a:lnTo>
                    <a:lnTo>
                      <a:pt x="118" y="171"/>
                    </a:lnTo>
                    <a:lnTo>
                      <a:pt x="120" y="169"/>
                    </a:lnTo>
                    <a:lnTo>
                      <a:pt x="122" y="169"/>
                    </a:lnTo>
                    <a:lnTo>
                      <a:pt x="126" y="167"/>
                    </a:lnTo>
                    <a:lnTo>
                      <a:pt x="130" y="163"/>
                    </a:lnTo>
                    <a:lnTo>
                      <a:pt x="128" y="165"/>
                    </a:lnTo>
                    <a:lnTo>
                      <a:pt x="126" y="165"/>
                    </a:lnTo>
                    <a:lnTo>
                      <a:pt x="124" y="167"/>
                    </a:lnTo>
                    <a:lnTo>
                      <a:pt x="122" y="167"/>
                    </a:lnTo>
                    <a:lnTo>
                      <a:pt x="122" y="165"/>
                    </a:lnTo>
                    <a:lnTo>
                      <a:pt x="124" y="165"/>
                    </a:lnTo>
                    <a:lnTo>
                      <a:pt x="126" y="165"/>
                    </a:lnTo>
                    <a:lnTo>
                      <a:pt x="122" y="163"/>
                    </a:lnTo>
                    <a:lnTo>
                      <a:pt x="122" y="165"/>
                    </a:lnTo>
                    <a:lnTo>
                      <a:pt x="120" y="165"/>
                    </a:lnTo>
                    <a:lnTo>
                      <a:pt x="122" y="163"/>
                    </a:lnTo>
                    <a:lnTo>
                      <a:pt x="124" y="161"/>
                    </a:lnTo>
                    <a:lnTo>
                      <a:pt x="124" y="159"/>
                    </a:lnTo>
                    <a:lnTo>
                      <a:pt x="126" y="159"/>
                    </a:lnTo>
                    <a:lnTo>
                      <a:pt x="126" y="161"/>
                    </a:lnTo>
                    <a:lnTo>
                      <a:pt x="126" y="159"/>
                    </a:lnTo>
                    <a:lnTo>
                      <a:pt x="124" y="157"/>
                    </a:lnTo>
                    <a:lnTo>
                      <a:pt x="122" y="157"/>
                    </a:lnTo>
                    <a:lnTo>
                      <a:pt x="122" y="155"/>
                    </a:lnTo>
                    <a:lnTo>
                      <a:pt x="122" y="153"/>
                    </a:lnTo>
                    <a:lnTo>
                      <a:pt x="124" y="151"/>
                    </a:lnTo>
                    <a:lnTo>
                      <a:pt x="126" y="153"/>
                    </a:lnTo>
                    <a:lnTo>
                      <a:pt x="126" y="155"/>
                    </a:lnTo>
                    <a:lnTo>
                      <a:pt x="128" y="155"/>
                    </a:lnTo>
                    <a:lnTo>
                      <a:pt x="126" y="153"/>
                    </a:lnTo>
                    <a:lnTo>
                      <a:pt x="126" y="151"/>
                    </a:lnTo>
                    <a:lnTo>
                      <a:pt x="124" y="151"/>
                    </a:lnTo>
                    <a:lnTo>
                      <a:pt x="126" y="149"/>
                    </a:lnTo>
                    <a:lnTo>
                      <a:pt x="126" y="147"/>
                    </a:lnTo>
                    <a:lnTo>
                      <a:pt x="126" y="145"/>
                    </a:lnTo>
                    <a:lnTo>
                      <a:pt x="128" y="145"/>
                    </a:lnTo>
                    <a:lnTo>
                      <a:pt x="130" y="145"/>
                    </a:lnTo>
                    <a:lnTo>
                      <a:pt x="132" y="147"/>
                    </a:lnTo>
                    <a:lnTo>
                      <a:pt x="134" y="149"/>
                    </a:lnTo>
                    <a:lnTo>
                      <a:pt x="134" y="147"/>
                    </a:lnTo>
                    <a:lnTo>
                      <a:pt x="134" y="145"/>
                    </a:lnTo>
                    <a:lnTo>
                      <a:pt x="132" y="145"/>
                    </a:lnTo>
                    <a:lnTo>
                      <a:pt x="130" y="145"/>
                    </a:lnTo>
                    <a:lnTo>
                      <a:pt x="132" y="144"/>
                    </a:lnTo>
                    <a:lnTo>
                      <a:pt x="130" y="144"/>
                    </a:lnTo>
                    <a:lnTo>
                      <a:pt x="128" y="144"/>
                    </a:lnTo>
                    <a:lnTo>
                      <a:pt x="126" y="144"/>
                    </a:lnTo>
                    <a:lnTo>
                      <a:pt x="130" y="142"/>
                    </a:lnTo>
                    <a:lnTo>
                      <a:pt x="132" y="142"/>
                    </a:lnTo>
                    <a:lnTo>
                      <a:pt x="134" y="142"/>
                    </a:lnTo>
                    <a:lnTo>
                      <a:pt x="134" y="140"/>
                    </a:lnTo>
                    <a:lnTo>
                      <a:pt x="136" y="140"/>
                    </a:lnTo>
                    <a:lnTo>
                      <a:pt x="138" y="140"/>
                    </a:lnTo>
                    <a:lnTo>
                      <a:pt x="138" y="138"/>
                    </a:lnTo>
                    <a:lnTo>
                      <a:pt x="142" y="138"/>
                    </a:lnTo>
                    <a:lnTo>
                      <a:pt x="142" y="140"/>
                    </a:lnTo>
                    <a:lnTo>
                      <a:pt x="140" y="140"/>
                    </a:lnTo>
                    <a:lnTo>
                      <a:pt x="140" y="142"/>
                    </a:lnTo>
                    <a:lnTo>
                      <a:pt x="142" y="142"/>
                    </a:lnTo>
                    <a:lnTo>
                      <a:pt x="142" y="140"/>
                    </a:lnTo>
                    <a:lnTo>
                      <a:pt x="142" y="138"/>
                    </a:lnTo>
                    <a:lnTo>
                      <a:pt x="144" y="138"/>
                    </a:lnTo>
                    <a:lnTo>
                      <a:pt x="146" y="138"/>
                    </a:lnTo>
                    <a:lnTo>
                      <a:pt x="146" y="140"/>
                    </a:lnTo>
                    <a:lnTo>
                      <a:pt x="146" y="138"/>
                    </a:lnTo>
                    <a:lnTo>
                      <a:pt x="147" y="138"/>
                    </a:lnTo>
                    <a:lnTo>
                      <a:pt x="149" y="136"/>
                    </a:lnTo>
                    <a:lnTo>
                      <a:pt x="147" y="136"/>
                    </a:lnTo>
                    <a:lnTo>
                      <a:pt x="144" y="138"/>
                    </a:lnTo>
                    <a:lnTo>
                      <a:pt x="142" y="138"/>
                    </a:lnTo>
                    <a:lnTo>
                      <a:pt x="140" y="138"/>
                    </a:lnTo>
                    <a:lnTo>
                      <a:pt x="138" y="138"/>
                    </a:lnTo>
                    <a:lnTo>
                      <a:pt x="136" y="140"/>
                    </a:lnTo>
                    <a:lnTo>
                      <a:pt x="134" y="140"/>
                    </a:lnTo>
                    <a:lnTo>
                      <a:pt x="132" y="140"/>
                    </a:lnTo>
                    <a:lnTo>
                      <a:pt x="136" y="138"/>
                    </a:lnTo>
                    <a:lnTo>
                      <a:pt x="138" y="136"/>
                    </a:lnTo>
                    <a:lnTo>
                      <a:pt x="140" y="136"/>
                    </a:lnTo>
                    <a:lnTo>
                      <a:pt x="138" y="136"/>
                    </a:lnTo>
                    <a:lnTo>
                      <a:pt x="136" y="136"/>
                    </a:lnTo>
                    <a:lnTo>
                      <a:pt x="136" y="138"/>
                    </a:lnTo>
                    <a:lnTo>
                      <a:pt x="134" y="136"/>
                    </a:lnTo>
                    <a:lnTo>
                      <a:pt x="132" y="136"/>
                    </a:lnTo>
                    <a:lnTo>
                      <a:pt x="134" y="136"/>
                    </a:lnTo>
                    <a:lnTo>
                      <a:pt x="134" y="134"/>
                    </a:lnTo>
                    <a:lnTo>
                      <a:pt x="134" y="132"/>
                    </a:lnTo>
                    <a:lnTo>
                      <a:pt x="132" y="132"/>
                    </a:lnTo>
                    <a:lnTo>
                      <a:pt x="132" y="130"/>
                    </a:lnTo>
                    <a:lnTo>
                      <a:pt x="134" y="130"/>
                    </a:lnTo>
                    <a:lnTo>
                      <a:pt x="136" y="132"/>
                    </a:lnTo>
                    <a:lnTo>
                      <a:pt x="136" y="130"/>
                    </a:lnTo>
                    <a:lnTo>
                      <a:pt x="140" y="130"/>
                    </a:lnTo>
                    <a:lnTo>
                      <a:pt x="142" y="128"/>
                    </a:lnTo>
                    <a:lnTo>
                      <a:pt x="144" y="128"/>
                    </a:lnTo>
                    <a:lnTo>
                      <a:pt x="142" y="128"/>
                    </a:lnTo>
                    <a:lnTo>
                      <a:pt x="140" y="128"/>
                    </a:lnTo>
                    <a:lnTo>
                      <a:pt x="140" y="130"/>
                    </a:lnTo>
                    <a:lnTo>
                      <a:pt x="138" y="130"/>
                    </a:lnTo>
                    <a:lnTo>
                      <a:pt x="136" y="130"/>
                    </a:lnTo>
                    <a:lnTo>
                      <a:pt x="134" y="128"/>
                    </a:lnTo>
                    <a:lnTo>
                      <a:pt x="136" y="126"/>
                    </a:lnTo>
                    <a:lnTo>
                      <a:pt x="138" y="128"/>
                    </a:lnTo>
                    <a:lnTo>
                      <a:pt x="140" y="128"/>
                    </a:lnTo>
                    <a:lnTo>
                      <a:pt x="140" y="126"/>
                    </a:lnTo>
                    <a:lnTo>
                      <a:pt x="138" y="126"/>
                    </a:lnTo>
                    <a:lnTo>
                      <a:pt x="136" y="126"/>
                    </a:lnTo>
                    <a:lnTo>
                      <a:pt x="138" y="126"/>
                    </a:lnTo>
                    <a:lnTo>
                      <a:pt x="140" y="126"/>
                    </a:lnTo>
                    <a:lnTo>
                      <a:pt x="142" y="126"/>
                    </a:lnTo>
                    <a:lnTo>
                      <a:pt x="144" y="126"/>
                    </a:lnTo>
                    <a:lnTo>
                      <a:pt x="146" y="126"/>
                    </a:lnTo>
                    <a:lnTo>
                      <a:pt x="144" y="126"/>
                    </a:lnTo>
                    <a:lnTo>
                      <a:pt x="142" y="126"/>
                    </a:lnTo>
                    <a:lnTo>
                      <a:pt x="140" y="124"/>
                    </a:lnTo>
                    <a:lnTo>
                      <a:pt x="142" y="124"/>
                    </a:lnTo>
                    <a:lnTo>
                      <a:pt x="144" y="124"/>
                    </a:lnTo>
                    <a:lnTo>
                      <a:pt x="142" y="124"/>
                    </a:lnTo>
                    <a:lnTo>
                      <a:pt x="140" y="124"/>
                    </a:lnTo>
                    <a:lnTo>
                      <a:pt x="142" y="124"/>
                    </a:lnTo>
                    <a:lnTo>
                      <a:pt x="142" y="122"/>
                    </a:lnTo>
                    <a:lnTo>
                      <a:pt x="144" y="124"/>
                    </a:lnTo>
                    <a:lnTo>
                      <a:pt x="147" y="124"/>
                    </a:lnTo>
                    <a:lnTo>
                      <a:pt x="147" y="122"/>
                    </a:lnTo>
                    <a:lnTo>
                      <a:pt x="146" y="124"/>
                    </a:lnTo>
                    <a:lnTo>
                      <a:pt x="146" y="122"/>
                    </a:lnTo>
                    <a:lnTo>
                      <a:pt x="144" y="122"/>
                    </a:lnTo>
                    <a:lnTo>
                      <a:pt x="140" y="120"/>
                    </a:lnTo>
                    <a:lnTo>
                      <a:pt x="142" y="120"/>
                    </a:lnTo>
                    <a:lnTo>
                      <a:pt x="144" y="120"/>
                    </a:lnTo>
                    <a:lnTo>
                      <a:pt x="147" y="120"/>
                    </a:lnTo>
                    <a:lnTo>
                      <a:pt x="149" y="118"/>
                    </a:lnTo>
                    <a:lnTo>
                      <a:pt x="151" y="118"/>
                    </a:lnTo>
                    <a:lnTo>
                      <a:pt x="153" y="116"/>
                    </a:lnTo>
                    <a:lnTo>
                      <a:pt x="155" y="116"/>
                    </a:lnTo>
                    <a:lnTo>
                      <a:pt x="157" y="116"/>
                    </a:lnTo>
                    <a:lnTo>
                      <a:pt x="155" y="116"/>
                    </a:lnTo>
                    <a:lnTo>
                      <a:pt x="153" y="116"/>
                    </a:lnTo>
                    <a:lnTo>
                      <a:pt x="153" y="114"/>
                    </a:lnTo>
                    <a:lnTo>
                      <a:pt x="155" y="112"/>
                    </a:lnTo>
                    <a:lnTo>
                      <a:pt x="157" y="112"/>
                    </a:lnTo>
                    <a:lnTo>
                      <a:pt x="159" y="114"/>
                    </a:lnTo>
                    <a:lnTo>
                      <a:pt x="159" y="112"/>
                    </a:lnTo>
                    <a:lnTo>
                      <a:pt x="157" y="112"/>
                    </a:lnTo>
                    <a:lnTo>
                      <a:pt x="161" y="112"/>
                    </a:lnTo>
                    <a:lnTo>
                      <a:pt x="163" y="112"/>
                    </a:lnTo>
                    <a:lnTo>
                      <a:pt x="163" y="114"/>
                    </a:lnTo>
                    <a:lnTo>
                      <a:pt x="165" y="114"/>
                    </a:lnTo>
                    <a:lnTo>
                      <a:pt x="163" y="114"/>
                    </a:lnTo>
                    <a:lnTo>
                      <a:pt x="163" y="112"/>
                    </a:lnTo>
                    <a:lnTo>
                      <a:pt x="165" y="112"/>
                    </a:lnTo>
                    <a:lnTo>
                      <a:pt x="169" y="112"/>
                    </a:lnTo>
                    <a:lnTo>
                      <a:pt x="171" y="114"/>
                    </a:lnTo>
                    <a:lnTo>
                      <a:pt x="171" y="116"/>
                    </a:lnTo>
                    <a:lnTo>
                      <a:pt x="173" y="116"/>
                    </a:lnTo>
                    <a:lnTo>
                      <a:pt x="171" y="114"/>
                    </a:lnTo>
                    <a:lnTo>
                      <a:pt x="171" y="112"/>
                    </a:lnTo>
                    <a:lnTo>
                      <a:pt x="173" y="112"/>
                    </a:lnTo>
                    <a:lnTo>
                      <a:pt x="175" y="112"/>
                    </a:lnTo>
                    <a:lnTo>
                      <a:pt x="177" y="112"/>
                    </a:lnTo>
                    <a:lnTo>
                      <a:pt x="175" y="112"/>
                    </a:lnTo>
                    <a:lnTo>
                      <a:pt x="171" y="111"/>
                    </a:lnTo>
                    <a:lnTo>
                      <a:pt x="169" y="111"/>
                    </a:lnTo>
                    <a:lnTo>
                      <a:pt x="167" y="111"/>
                    </a:lnTo>
                    <a:lnTo>
                      <a:pt x="167" y="112"/>
                    </a:lnTo>
                    <a:lnTo>
                      <a:pt x="165" y="111"/>
                    </a:lnTo>
                    <a:lnTo>
                      <a:pt x="167" y="111"/>
                    </a:lnTo>
                    <a:lnTo>
                      <a:pt x="167" y="109"/>
                    </a:lnTo>
                    <a:lnTo>
                      <a:pt x="165" y="111"/>
                    </a:lnTo>
                    <a:lnTo>
                      <a:pt x="161" y="111"/>
                    </a:lnTo>
                    <a:lnTo>
                      <a:pt x="159" y="112"/>
                    </a:lnTo>
                    <a:lnTo>
                      <a:pt x="157" y="112"/>
                    </a:lnTo>
                    <a:lnTo>
                      <a:pt x="157" y="111"/>
                    </a:lnTo>
                    <a:lnTo>
                      <a:pt x="153" y="111"/>
                    </a:lnTo>
                    <a:lnTo>
                      <a:pt x="155" y="111"/>
                    </a:lnTo>
                    <a:lnTo>
                      <a:pt x="157" y="109"/>
                    </a:lnTo>
                    <a:lnTo>
                      <a:pt x="157" y="107"/>
                    </a:lnTo>
                    <a:lnTo>
                      <a:pt x="159" y="107"/>
                    </a:lnTo>
                    <a:lnTo>
                      <a:pt x="161" y="107"/>
                    </a:lnTo>
                    <a:lnTo>
                      <a:pt x="163" y="107"/>
                    </a:lnTo>
                    <a:lnTo>
                      <a:pt x="161" y="107"/>
                    </a:lnTo>
                    <a:lnTo>
                      <a:pt x="159" y="105"/>
                    </a:lnTo>
                    <a:lnTo>
                      <a:pt x="161" y="103"/>
                    </a:lnTo>
                    <a:lnTo>
                      <a:pt x="163" y="103"/>
                    </a:lnTo>
                    <a:lnTo>
                      <a:pt x="165" y="103"/>
                    </a:lnTo>
                    <a:lnTo>
                      <a:pt x="167" y="103"/>
                    </a:lnTo>
                    <a:lnTo>
                      <a:pt x="165" y="105"/>
                    </a:lnTo>
                    <a:lnTo>
                      <a:pt x="163" y="105"/>
                    </a:lnTo>
                    <a:lnTo>
                      <a:pt x="165" y="105"/>
                    </a:lnTo>
                    <a:lnTo>
                      <a:pt x="169" y="105"/>
                    </a:lnTo>
                    <a:lnTo>
                      <a:pt x="171" y="105"/>
                    </a:lnTo>
                    <a:lnTo>
                      <a:pt x="173" y="107"/>
                    </a:lnTo>
                    <a:lnTo>
                      <a:pt x="173" y="109"/>
                    </a:lnTo>
                    <a:lnTo>
                      <a:pt x="175" y="111"/>
                    </a:lnTo>
                    <a:lnTo>
                      <a:pt x="175" y="109"/>
                    </a:lnTo>
                    <a:lnTo>
                      <a:pt x="173" y="107"/>
                    </a:lnTo>
                    <a:lnTo>
                      <a:pt x="173" y="105"/>
                    </a:lnTo>
                    <a:lnTo>
                      <a:pt x="175" y="105"/>
                    </a:lnTo>
                    <a:lnTo>
                      <a:pt x="175" y="103"/>
                    </a:lnTo>
                    <a:lnTo>
                      <a:pt x="177" y="103"/>
                    </a:lnTo>
                    <a:lnTo>
                      <a:pt x="179" y="103"/>
                    </a:lnTo>
                    <a:lnTo>
                      <a:pt x="177" y="103"/>
                    </a:lnTo>
                    <a:lnTo>
                      <a:pt x="175" y="103"/>
                    </a:lnTo>
                    <a:lnTo>
                      <a:pt x="173" y="105"/>
                    </a:lnTo>
                    <a:lnTo>
                      <a:pt x="171" y="105"/>
                    </a:lnTo>
                    <a:lnTo>
                      <a:pt x="169" y="103"/>
                    </a:lnTo>
                    <a:lnTo>
                      <a:pt x="167" y="101"/>
                    </a:lnTo>
                    <a:lnTo>
                      <a:pt x="169" y="99"/>
                    </a:lnTo>
                    <a:lnTo>
                      <a:pt x="171" y="99"/>
                    </a:lnTo>
                    <a:lnTo>
                      <a:pt x="173" y="99"/>
                    </a:lnTo>
                    <a:lnTo>
                      <a:pt x="175" y="99"/>
                    </a:lnTo>
                    <a:lnTo>
                      <a:pt x="173" y="99"/>
                    </a:lnTo>
                    <a:lnTo>
                      <a:pt x="171" y="97"/>
                    </a:lnTo>
                    <a:lnTo>
                      <a:pt x="173" y="97"/>
                    </a:lnTo>
                    <a:lnTo>
                      <a:pt x="175" y="97"/>
                    </a:lnTo>
                    <a:lnTo>
                      <a:pt x="175" y="99"/>
                    </a:lnTo>
                    <a:lnTo>
                      <a:pt x="177" y="99"/>
                    </a:lnTo>
                    <a:lnTo>
                      <a:pt x="175" y="97"/>
                    </a:lnTo>
                    <a:lnTo>
                      <a:pt x="173" y="97"/>
                    </a:lnTo>
                    <a:lnTo>
                      <a:pt x="171" y="97"/>
                    </a:lnTo>
                    <a:lnTo>
                      <a:pt x="167" y="99"/>
                    </a:lnTo>
                    <a:lnTo>
                      <a:pt x="165" y="99"/>
                    </a:lnTo>
                    <a:lnTo>
                      <a:pt x="163" y="101"/>
                    </a:lnTo>
                    <a:lnTo>
                      <a:pt x="161" y="101"/>
                    </a:lnTo>
                    <a:lnTo>
                      <a:pt x="159" y="101"/>
                    </a:lnTo>
                    <a:lnTo>
                      <a:pt x="161" y="99"/>
                    </a:lnTo>
                    <a:lnTo>
                      <a:pt x="163" y="99"/>
                    </a:lnTo>
                    <a:lnTo>
                      <a:pt x="165" y="97"/>
                    </a:lnTo>
                    <a:lnTo>
                      <a:pt x="163" y="97"/>
                    </a:lnTo>
                    <a:lnTo>
                      <a:pt x="161" y="97"/>
                    </a:lnTo>
                    <a:lnTo>
                      <a:pt x="161" y="95"/>
                    </a:lnTo>
                    <a:lnTo>
                      <a:pt x="165" y="95"/>
                    </a:lnTo>
                    <a:lnTo>
                      <a:pt x="163" y="95"/>
                    </a:lnTo>
                    <a:lnTo>
                      <a:pt x="161" y="95"/>
                    </a:lnTo>
                    <a:lnTo>
                      <a:pt x="163" y="95"/>
                    </a:lnTo>
                    <a:lnTo>
                      <a:pt x="163" y="93"/>
                    </a:lnTo>
                    <a:lnTo>
                      <a:pt x="165" y="93"/>
                    </a:lnTo>
                    <a:lnTo>
                      <a:pt x="167" y="93"/>
                    </a:lnTo>
                    <a:lnTo>
                      <a:pt x="169" y="95"/>
                    </a:lnTo>
                    <a:lnTo>
                      <a:pt x="169" y="93"/>
                    </a:lnTo>
                    <a:lnTo>
                      <a:pt x="173" y="93"/>
                    </a:lnTo>
                    <a:lnTo>
                      <a:pt x="175" y="91"/>
                    </a:lnTo>
                    <a:lnTo>
                      <a:pt x="177" y="91"/>
                    </a:lnTo>
                    <a:lnTo>
                      <a:pt x="177" y="93"/>
                    </a:lnTo>
                    <a:lnTo>
                      <a:pt x="179" y="93"/>
                    </a:lnTo>
                    <a:lnTo>
                      <a:pt x="179" y="91"/>
                    </a:lnTo>
                    <a:lnTo>
                      <a:pt x="180" y="89"/>
                    </a:lnTo>
                    <a:lnTo>
                      <a:pt x="179" y="89"/>
                    </a:lnTo>
                    <a:lnTo>
                      <a:pt x="177" y="89"/>
                    </a:lnTo>
                    <a:lnTo>
                      <a:pt x="175" y="89"/>
                    </a:lnTo>
                    <a:lnTo>
                      <a:pt x="173" y="89"/>
                    </a:lnTo>
                    <a:lnTo>
                      <a:pt x="171" y="89"/>
                    </a:lnTo>
                    <a:lnTo>
                      <a:pt x="171" y="91"/>
                    </a:lnTo>
                    <a:lnTo>
                      <a:pt x="169" y="91"/>
                    </a:lnTo>
                    <a:lnTo>
                      <a:pt x="169" y="89"/>
                    </a:lnTo>
                    <a:lnTo>
                      <a:pt x="171" y="87"/>
                    </a:lnTo>
                    <a:lnTo>
                      <a:pt x="173" y="87"/>
                    </a:lnTo>
                    <a:lnTo>
                      <a:pt x="175" y="87"/>
                    </a:lnTo>
                    <a:lnTo>
                      <a:pt x="177" y="87"/>
                    </a:lnTo>
                    <a:lnTo>
                      <a:pt x="175" y="87"/>
                    </a:lnTo>
                    <a:lnTo>
                      <a:pt x="175" y="89"/>
                    </a:lnTo>
                    <a:lnTo>
                      <a:pt x="179" y="87"/>
                    </a:lnTo>
                    <a:lnTo>
                      <a:pt x="179" y="85"/>
                    </a:lnTo>
                    <a:lnTo>
                      <a:pt x="179" y="83"/>
                    </a:lnTo>
                    <a:lnTo>
                      <a:pt x="180" y="83"/>
                    </a:lnTo>
                    <a:lnTo>
                      <a:pt x="182" y="85"/>
                    </a:lnTo>
                    <a:lnTo>
                      <a:pt x="182" y="89"/>
                    </a:lnTo>
                    <a:lnTo>
                      <a:pt x="182" y="91"/>
                    </a:lnTo>
                    <a:lnTo>
                      <a:pt x="184" y="91"/>
                    </a:lnTo>
                    <a:lnTo>
                      <a:pt x="184" y="93"/>
                    </a:lnTo>
                    <a:lnTo>
                      <a:pt x="186" y="95"/>
                    </a:lnTo>
                    <a:lnTo>
                      <a:pt x="188" y="97"/>
                    </a:lnTo>
                    <a:lnTo>
                      <a:pt x="188" y="95"/>
                    </a:lnTo>
                    <a:lnTo>
                      <a:pt x="186" y="95"/>
                    </a:lnTo>
                    <a:lnTo>
                      <a:pt x="184" y="93"/>
                    </a:lnTo>
                    <a:lnTo>
                      <a:pt x="184" y="91"/>
                    </a:lnTo>
                    <a:lnTo>
                      <a:pt x="184" y="89"/>
                    </a:lnTo>
                    <a:lnTo>
                      <a:pt x="186" y="91"/>
                    </a:lnTo>
                    <a:lnTo>
                      <a:pt x="188" y="91"/>
                    </a:lnTo>
                    <a:lnTo>
                      <a:pt x="188" y="89"/>
                    </a:lnTo>
                    <a:lnTo>
                      <a:pt x="186" y="89"/>
                    </a:lnTo>
                    <a:lnTo>
                      <a:pt x="188" y="87"/>
                    </a:lnTo>
                    <a:lnTo>
                      <a:pt x="188" y="89"/>
                    </a:lnTo>
                    <a:lnTo>
                      <a:pt x="190" y="89"/>
                    </a:lnTo>
                    <a:lnTo>
                      <a:pt x="192" y="89"/>
                    </a:lnTo>
                    <a:lnTo>
                      <a:pt x="188" y="87"/>
                    </a:lnTo>
                    <a:lnTo>
                      <a:pt x="186" y="87"/>
                    </a:lnTo>
                    <a:lnTo>
                      <a:pt x="186" y="89"/>
                    </a:lnTo>
                    <a:lnTo>
                      <a:pt x="184" y="87"/>
                    </a:lnTo>
                    <a:lnTo>
                      <a:pt x="186" y="85"/>
                    </a:lnTo>
                    <a:lnTo>
                      <a:pt x="188" y="85"/>
                    </a:lnTo>
                    <a:lnTo>
                      <a:pt x="186" y="85"/>
                    </a:lnTo>
                    <a:lnTo>
                      <a:pt x="184" y="85"/>
                    </a:lnTo>
                    <a:lnTo>
                      <a:pt x="182" y="85"/>
                    </a:lnTo>
                    <a:lnTo>
                      <a:pt x="184" y="85"/>
                    </a:lnTo>
                    <a:lnTo>
                      <a:pt x="184" y="83"/>
                    </a:lnTo>
                    <a:lnTo>
                      <a:pt x="182" y="83"/>
                    </a:lnTo>
                    <a:lnTo>
                      <a:pt x="182" y="81"/>
                    </a:lnTo>
                    <a:lnTo>
                      <a:pt x="188" y="83"/>
                    </a:lnTo>
                    <a:lnTo>
                      <a:pt x="190" y="85"/>
                    </a:lnTo>
                    <a:lnTo>
                      <a:pt x="192" y="87"/>
                    </a:lnTo>
                    <a:lnTo>
                      <a:pt x="192" y="85"/>
                    </a:lnTo>
                    <a:lnTo>
                      <a:pt x="190" y="85"/>
                    </a:lnTo>
                    <a:lnTo>
                      <a:pt x="190" y="83"/>
                    </a:lnTo>
                    <a:lnTo>
                      <a:pt x="188" y="81"/>
                    </a:lnTo>
                    <a:lnTo>
                      <a:pt x="186" y="81"/>
                    </a:lnTo>
                    <a:lnTo>
                      <a:pt x="184" y="81"/>
                    </a:lnTo>
                    <a:lnTo>
                      <a:pt x="184" y="79"/>
                    </a:lnTo>
                    <a:lnTo>
                      <a:pt x="188" y="79"/>
                    </a:lnTo>
                    <a:lnTo>
                      <a:pt x="190" y="79"/>
                    </a:lnTo>
                    <a:lnTo>
                      <a:pt x="192" y="79"/>
                    </a:lnTo>
                    <a:lnTo>
                      <a:pt x="194" y="79"/>
                    </a:lnTo>
                    <a:lnTo>
                      <a:pt x="194" y="81"/>
                    </a:lnTo>
                    <a:lnTo>
                      <a:pt x="196" y="81"/>
                    </a:lnTo>
                    <a:lnTo>
                      <a:pt x="198" y="79"/>
                    </a:lnTo>
                    <a:lnTo>
                      <a:pt x="198" y="81"/>
                    </a:lnTo>
                    <a:lnTo>
                      <a:pt x="202" y="83"/>
                    </a:lnTo>
                    <a:lnTo>
                      <a:pt x="202" y="85"/>
                    </a:lnTo>
                    <a:lnTo>
                      <a:pt x="204" y="83"/>
                    </a:lnTo>
                    <a:lnTo>
                      <a:pt x="202" y="83"/>
                    </a:lnTo>
                    <a:lnTo>
                      <a:pt x="202" y="81"/>
                    </a:lnTo>
                    <a:lnTo>
                      <a:pt x="200" y="81"/>
                    </a:lnTo>
                    <a:lnTo>
                      <a:pt x="200" y="79"/>
                    </a:lnTo>
                    <a:lnTo>
                      <a:pt x="202" y="79"/>
                    </a:lnTo>
                    <a:lnTo>
                      <a:pt x="204" y="79"/>
                    </a:lnTo>
                    <a:lnTo>
                      <a:pt x="206" y="81"/>
                    </a:lnTo>
                    <a:lnTo>
                      <a:pt x="204" y="79"/>
                    </a:lnTo>
                    <a:lnTo>
                      <a:pt x="202" y="79"/>
                    </a:lnTo>
                    <a:lnTo>
                      <a:pt x="204" y="79"/>
                    </a:lnTo>
                    <a:lnTo>
                      <a:pt x="206" y="79"/>
                    </a:lnTo>
                    <a:lnTo>
                      <a:pt x="206" y="78"/>
                    </a:lnTo>
                    <a:lnTo>
                      <a:pt x="206" y="76"/>
                    </a:lnTo>
                    <a:lnTo>
                      <a:pt x="204" y="76"/>
                    </a:lnTo>
                    <a:lnTo>
                      <a:pt x="202" y="78"/>
                    </a:lnTo>
                    <a:lnTo>
                      <a:pt x="200" y="78"/>
                    </a:lnTo>
                    <a:lnTo>
                      <a:pt x="198" y="78"/>
                    </a:lnTo>
                    <a:lnTo>
                      <a:pt x="196" y="78"/>
                    </a:lnTo>
                    <a:lnTo>
                      <a:pt x="198" y="78"/>
                    </a:lnTo>
                    <a:lnTo>
                      <a:pt x="196" y="76"/>
                    </a:lnTo>
                    <a:lnTo>
                      <a:pt x="196" y="78"/>
                    </a:lnTo>
                    <a:lnTo>
                      <a:pt x="194" y="78"/>
                    </a:lnTo>
                    <a:lnTo>
                      <a:pt x="190" y="78"/>
                    </a:lnTo>
                    <a:lnTo>
                      <a:pt x="188" y="78"/>
                    </a:lnTo>
                    <a:lnTo>
                      <a:pt x="188" y="76"/>
                    </a:lnTo>
                    <a:lnTo>
                      <a:pt x="190" y="76"/>
                    </a:lnTo>
                    <a:lnTo>
                      <a:pt x="190" y="74"/>
                    </a:lnTo>
                    <a:lnTo>
                      <a:pt x="192" y="72"/>
                    </a:lnTo>
                    <a:lnTo>
                      <a:pt x="194" y="72"/>
                    </a:lnTo>
                    <a:lnTo>
                      <a:pt x="196" y="72"/>
                    </a:lnTo>
                    <a:lnTo>
                      <a:pt x="200" y="72"/>
                    </a:lnTo>
                    <a:lnTo>
                      <a:pt x="200" y="70"/>
                    </a:lnTo>
                    <a:lnTo>
                      <a:pt x="202" y="70"/>
                    </a:lnTo>
                    <a:lnTo>
                      <a:pt x="202" y="72"/>
                    </a:lnTo>
                    <a:lnTo>
                      <a:pt x="204" y="72"/>
                    </a:lnTo>
                    <a:lnTo>
                      <a:pt x="208" y="72"/>
                    </a:lnTo>
                    <a:lnTo>
                      <a:pt x="206" y="72"/>
                    </a:lnTo>
                    <a:lnTo>
                      <a:pt x="204" y="72"/>
                    </a:lnTo>
                    <a:lnTo>
                      <a:pt x="202" y="70"/>
                    </a:lnTo>
                    <a:lnTo>
                      <a:pt x="200" y="70"/>
                    </a:lnTo>
                    <a:lnTo>
                      <a:pt x="204" y="68"/>
                    </a:lnTo>
                    <a:lnTo>
                      <a:pt x="206" y="68"/>
                    </a:lnTo>
                    <a:lnTo>
                      <a:pt x="208" y="70"/>
                    </a:lnTo>
                    <a:lnTo>
                      <a:pt x="210" y="70"/>
                    </a:lnTo>
                    <a:lnTo>
                      <a:pt x="210" y="68"/>
                    </a:lnTo>
                    <a:lnTo>
                      <a:pt x="208" y="68"/>
                    </a:lnTo>
                    <a:lnTo>
                      <a:pt x="206" y="68"/>
                    </a:lnTo>
                    <a:lnTo>
                      <a:pt x="204" y="68"/>
                    </a:lnTo>
                    <a:lnTo>
                      <a:pt x="206" y="66"/>
                    </a:lnTo>
                    <a:lnTo>
                      <a:pt x="208" y="66"/>
                    </a:lnTo>
                    <a:lnTo>
                      <a:pt x="210" y="66"/>
                    </a:lnTo>
                    <a:lnTo>
                      <a:pt x="208" y="64"/>
                    </a:lnTo>
                    <a:lnTo>
                      <a:pt x="206" y="64"/>
                    </a:lnTo>
                    <a:lnTo>
                      <a:pt x="204" y="66"/>
                    </a:lnTo>
                    <a:lnTo>
                      <a:pt x="204" y="62"/>
                    </a:lnTo>
                    <a:lnTo>
                      <a:pt x="206" y="60"/>
                    </a:lnTo>
                    <a:lnTo>
                      <a:pt x="208" y="60"/>
                    </a:lnTo>
                    <a:lnTo>
                      <a:pt x="212" y="58"/>
                    </a:lnTo>
                    <a:lnTo>
                      <a:pt x="213" y="58"/>
                    </a:lnTo>
                    <a:lnTo>
                      <a:pt x="215" y="58"/>
                    </a:lnTo>
                    <a:lnTo>
                      <a:pt x="213" y="56"/>
                    </a:lnTo>
                    <a:lnTo>
                      <a:pt x="212" y="56"/>
                    </a:lnTo>
                    <a:lnTo>
                      <a:pt x="212" y="54"/>
                    </a:lnTo>
                    <a:lnTo>
                      <a:pt x="213" y="54"/>
                    </a:lnTo>
                    <a:lnTo>
                      <a:pt x="213" y="52"/>
                    </a:lnTo>
                    <a:lnTo>
                      <a:pt x="215" y="52"/>
                    </a:lnTo>
                    <a:lnTo>
                      <a:pt x="215" y="50"/>
                    </a:lnTo>
                    <a:lnTo>
                      <a:pt x="217" y="48"/>
                    </a:lnTo>
                    <a:lnTo>
                      <a:pt x="217" y="50"/>
                    </a:lnTo>
                    <a:lnTo>
                      <a:pt x="219" y="52"/>
                    </a:lnTo>
                    <a:lnTo>
                      <a:pt x="221" y="52"/>
                    </a:lnTo>
                    <a:lnTo>
                      <a:pt x="221" y="54"/>
                    </a:lnTo>
                    <a:lnTo>
                      <a:pt x="223" y="54"/>
                    </a:lnTo>
                    <a:lnTo>
                      <a:pt x="225" y="54"/>
                    </a:lnTo>
                    <a:lnTo>
                      <a:pt x="227" y="54"/>
                    </a:lnTo>
                    <a:lnTo>
                      <a:pt x="229" y="54"/>
                    </a:lnTo>
                    <a:lnTo>
                      <a:pt x="227" y="54"/>
                    </a:lnTo>
                    <a:lnTo>
                      <a:pt x="225" y="52"/>
                    </a:lnTo>
                    <a:lnTo>
                      <a:pt x="223" y="52"/>
                    </a:lnTo>
                    <a:lnTo>
                      <a:pt x="221" y="52"/>
                    </a:lnTo>
                    <a:lnTo>
                      <a:pt x="219" y="50"/>
                    </a:lnTo>
                    <a:lnTo>
                      <a:pt x="219" y="48"/>
                    </a:lnTo>
                    <a:lnTo>
                      <a:pt x="223" y="46"/>
                    </a:lnTo>
                    <a:lnTo>
                      <a:pt x="225" y="46"/>
                    </a:lnTo>
                    <a:lnTo>
                      <a:pt x="227" y="50"/>
                    </a:lnTo>
                    <a:lnTo>
                      <a:pt x="229" y="52"/>
                    </a:lnTo>
                    <a:lnTo>
                      <a:pt x="231" y="52"/>
                    </a:lnTo>
                    <a:lnTo>
                      <a:pt x="233" y="52"/>
                    </a:lnTo>
                    <a:lnTo>
                      <a:pt x="235" y="52"/>
                    </a:lnTo>
                    <a:lnTo>
                      <a:pt x="235" y="54"/>
                    </a:lnTo>
                    <a:lnTo>
                      <a:pt x="233" y="54"/>
                    </a:lnTo>
                    <a:lnTo>
                      <a:pt x="231" y="54"/>
                    </a:lnTo>
                    <a:lnTo>
                      <a:pt x="231" y="56"/>
                    </a:lnTo>
                    <a:lnTo>
                      <a:pt x="233" y="56"/>
                    </a:lnTo>
                    <a:lnTo>
                      <a:pt x="235" y="56"/>
                    </a:lnTo>
                    <a:lnTo>
                      <a:pt x="235" y="54"/>
                    </a:lnTo>
                    <a:lnTo>
                      <a:pt x="235" y="52"/>
                    </a:lnTo>
                    <a:lnTo>
                      <a:pt x="233" y="52"/>
                    </a:lnTo>
                    <a:lnTo>
                      <a:pt x="231" y="52"/>
                    </a:lnTo>
                    <a:lnTo>
                      <a:pt x="229" y="50"/>
                    </a:lnTo>
                    <a:lnTo>
                      <a:pt x="229" y="48"/>
                    </a:lnTo>
                    <a:lnTo>
                      <a:pt x="231" y="46"/>
                    </a:lnTo>
                    <a:lnTo>
                      <a:pt x="233" y="48"/>
                    </a:lnTo>
                    <a:lnTo>
                      <a:pt x="233" y="46"/>
                    </a:lnTo>
                    <a:lnTo>
                      <a:pt x="231" y="46"/>
                    </a:lnTo>
                    <a:lnTo>
                      <a:pt x="229" y="46"/>
                    </a:lnTo>
                    <a:lnTo>
                      <a:pt x="229" y="48"/>
                    </a:lnTo>
                    <a:lnTo>
                      <a:pt x="229" y="46"/>
                    </a:lnTo>
                    <a:lnTo>
                      <a:pt x="227" y="46"/>
                    </a:lnTo>
                    <a:lnTo>
                      <a:pt x="227" y="44"/>
                    </a:lnTo>
                    <a:lnTo>
                      <a:pt x="229" y="44"/>
                    </a:lnTo>
                    <a:lnTo>
                      <a:pt x="231" y="43"/>
                    </a:lnTo>
                    <a:lnTo>
                      <a:pt x="231" y="41"/>
                    </a:lnTo>
                    <a:lnTo>
                      <a:pt x="233" y="41"/>
                    </a:lnTo>
                    <a:lnTo>
                      <a:pt x="241" y="39"/>
                    </a:lnTo>
                    <a:lnTo>
                      <a:pt x="241" y="41"/>
                    </a:lnTo>
                    <a:lnTo>
                      <a:pt x="241" y="43"/>
                    </a:lnTo>
                    <a:lnTo>
                      <a:pt x="239" y="43"/>
                    </a:lnTo>
                    <a:lnTo>
                      <a:pt x="241" y="44"/>
                    </a:lnTo>
                    <a:lnTo>
                      <a:pt x="239" y="46"/>
                    </a:lnTo>
                    <a:lnTo>
                      <a:pt x="239" y="48"/>
                    </a:lnTo>
                    <a:lnTo>
                      <a:pt x="237" y="52"/>
                    </a:lnTo>
                    <a:lnTo>
                      <a:pt x="239" y="50"/>
                    </a:lnTo>
                    <a:lnTo>
                      <a:pt x="241" y="48"/>
                    </a:lnTo>
                    <a:lnTo>
                      <a:pt x="243" y="43"/>
                    </a:lnTo>
                    <a:lnTo>
                      <a:pt x="243" y="41"/>
                    </a:lnTo>
                    <a:lnTo>
                      <a:pt x="245" y="41"/>
                    </a:lnTo>
                    <a:lnTo>
                      <a:pt x="247" y="39"/>
                    </a:lnTo>
                    <a:lnTo>
                      <a:pt x="247" y="37"/>
                    </a:lnTo>
                    <a:lnTo>
                      <a:pt x="248" y="35"/>
                    </a:lnTo>
                    <a:lnTo>
                      <a:pt x="250" y="35"/>
                    </a:lnTo>
                    <a:lnTo>
                      <a:pt x="250" y="37"/>
                    </a:lnTo>
                    <a:lnTo>
                      <a:pt x="250" y="39"/>
                    </a:lnTo>
                    <a:lnTo>
                      <a:pt x="250" y="41"/>
                    </a:lnTo>
                    <a:lnTo>
                      <a:pt x="250" y="43"/>
                    </a:lnTo>
                    <a:lnTo>
                      <a:pt x="248" y="46"/>
                    </a:lnTo>
                    <a:lnTo>
                      <a:pt x="248" y="48"/>
                    </a:lnTo>
                    <a:lnTo>
                      <a:pt x="248" y="50"/>
                    </a:lnTo>
                    <a:lnTo>
                      <a:pt x="247" y="52"/>
                    </a:lnTo>
                    <a:lnTo>
                      <a:pt x="245" y="52"/>
                    </a:lnTo>
                    <a:lnTo>
                      <a:pt x="243" y="54"/>
                    </a:lnTo>
                    <a:lnTo>
                      <a:pt x="243" y="56"/>
                    </a:lnTo>
                    <a:lnTo>
                      <a:pt x="245" y="54"/>
                    </a:lnTo>
                    <a:lnTo>
                      <a:pt x="247" y="52"/>
                    </a:lnTo>
                    <a:lnTo>
                      <a:pt x="248" y="52"/>
                    </a:lnTo>
                    <a:lnTo>
                      <a:pt x="248" y="50"/>
                    </a:lnTo>
                    <a:lnTo>
                      <a:pt x="250" y="50"/>
                    </a:lnTo>
                    <a:lnTo>
                      <a:pt x="250" y="48"/>
                    </a:lnTo>
                    <a:lnTo>
                      <a:pt x="252" y="46"/>
                    </a:lnTo>
                    <a:lnTo>
                      <a:pt x="254" y="46"/>
                    </a:lnTo>
                    <a:lnTo>
                      <a:pt x="254" y="48"/>
                    </a:lnTo>
                    <a:lnTo>
                      <a:pt x="256" y="48"/>
                    </a:lnTo>
                    <a:lnTo>
                      <a:pt x="258" y="48"/>
                    </a:lnTo>
                    <a:lnTo>
                      <a:pt x="254" y="46"/>
                    </a:lnTo>
                    <a:lnTo>
                      <a:pt x="252" y="44"/>
                    </a:lnTo>
                    <a:lnTo>
                      <a:pt x="254" y="41"/>
                    </a:lnTo>
                    <a:lnTo>
                      <a:pt x="256" y="41"/>
                    </a:lnTo>
                    <a:lnTo>
                      <a:pt x="258" y="41"/>
                    </a:lnTo>
                    <a:lnTo>
                      <a:pt x="258" y="39"/>
                    </a:lnTo>
                    <a:lnTo>
                      <a:pt x="258" y="37"/>
                    </a:lnTo>
                    <a:lnTo>
                      <a:pt x="262" y="35"/>
                    </a:lnTo>
                    <a:lnTo>
                      <a:pt x="262" y="37"/>
                    </a:lnTo>
                    <a:lnTo>
                      <a:pt x="260" y="37"/>
                    </a:lnTo>
                    <a:lnTo>
                      <a:pt x="258" y="39"/>
                    </a:lnTo>
                    <a:lnTo>
                      <a:pt x="260" y="39"/>
                    </a:lnTo>
                    <a:lnTo>
                      <a:pt x="260" y="41"/>
                    </a:lnTo>
                    <a:lnTo>
                      <a:pt x="262" y="41"/>
                    </a:lnTo>
                    <a:lnTo>
                      <a:pt x="262" y="39"/>
                    </a:lnTo>
                    <a:lnTo>
                      <a:pt x="264" y="35"/>
                    </a:lnTo>
                    <a:lnTo>
                      <a:pt x="266" y="33"/>
                    </a:lnTo>
                    <a:lnTo>
                      <a:pt x="268" y="33"/>
                    </a:lnTo>
                    <a:lnTo>
                      <a:pt x="270" y="35"/>
                    </a:lnTo>
                    <a:lnTo>
                      <a:pt x="270" y="37"/>
                    </a:lnTo>
                    <a:lnTo>
                      <a:pt x="272" y="37"/>
                    </a:lnTo>
                    <a:lnTo>
                      <a:pt x="274" y="39"/>
                    </a:lnTo>
                    <a:lnTo>
                      <a:pt x="276" y="39"/>
                    </a:lnTo>
                    <a:lnTo>
                      <a:pt x="276" y="41"/>
                    </a:lnTo>
                    <a:lnTo>
                      <a:pt x="278" y="43"/>
                    </a:lnTo>
                    <a:lnTo>
                      <a:pt x="278" y="41"/>
                    </a:lnTo>
                    <a:lnTo>
                      <a:pt x="278" y="39"/>
                    </a:lnTo>
                    <a:lnTo>
                      <a:pt x="276" y="37"/>
                    </a:lnTo>
                    <a:lnTo>
                      <a:pt x="274" y="33"/>
                    </a:lnTo>
                    <a:lnTo>
                      <a:pt x="276" y="33"/>
                    </a:lnTo>
                    <a:lnTo>
                      <a:pt x="278" y="33"/>
                    </a:lnTo>
                    <a:lnTo>
                      <a:pt x="278" y="31"/>
                    </a:lnTo>
                    <a:lnTo>
                      <a:pt x="276" y="31"/>
                    </a:lnTo>
                    <a:lnTo>
                      <a:pt x="272" y="33"/>
                    </a:lnTo>
                    <a:lnTo>
                      <a:pt x="268" y="31"/>
                    </a:lnTo>
                    <a:lnTo>
                      <a:pt x="266" y="29"/>
                    </a:lnTo>
                    <a:lnTo>
                      <a:pt x="264" y="29"/>
                    </a:lnTo>
                    <a:lnTo>
                      <a:pt x="264" y="27"/>
                    </a:lnTo>
                    <a:lnTo>
                      <a:pt x="266" y="27"/>
                    </a:lnTo>
                    <a:lnTo>
                      <a:pt x="268" y="25"/>
                    </a:lnTo>
                    <a:lnTo>
                      <a:pt x="270" y="25"/>
                    </a:lnTo>
                    <a:lnTo>
                      <a:pt x="270" y="27"/>
                    </a:lnTo>
                    <a:lnTo>
                      <a:pt x="272" y="27"/>
                    </a:lnTo>
                    <a:lnTo>
                      <a:pt x="274" y="27"/>
                    </a:lnTo>
                    <a:lnTo>
                      <a:pt x="276" y="25"/>
                    </a:lnTo>
                    <a:lnTo>
                      <a:pt x="280" y="25"/>
                    </a:lnTo>
                    <a:lnTo>
                      <a:pt x="281" y="25"/>
                    </a:lnTo>
                    <a:lnTo>
                      <a:pt x="281" y="27"/>
                    </a:lnTo>
                    <a:lnTo>
                      <a:pt x="281" y="29"/>
                    </a:lnTo>
                    <a:lnTo>
                      <a:pt x="281" y="31"/>
                    </a:lnTo>
                    <a:lnTo>
                      <a:pt x="285" y="31"/>
                    </a:lnTo>
                    <a:lnTo>
                      <a:pt x="283" y="29"/>
                    </a:lnTo>
                    <a:lnTo>
                      <a:pt x="281" y="29"/>
                    </a:lnTo>
                    <a:lnTo>
                      <a:pt x="283" y="27"/>
                    </a:lnTo>
                    <a:lnTo>
                      <a:pt x="285" y="27"/>
                    </a:lnTo>
                    <a:lnTo>
                      <a:pt x="287" y="27"/>
                    </a:lnTo>
                    <a:lnTo>
                      <a:pt x="291" y="29"/>
                    </a:lnTo>
                    <a:lnTo>
                      <a:pt x="293" y="29"/>
                    </a:lnTo>
                    <a:lnTo>
                      <a:pt x="291" y="31"/>
                    </a:lnTo>
                    <a:lnTo>
                      <a:pt x="289" y="31"/>
                    </a:lnTo>
                    <a:lnTo>
                      <a:pt x="287" y="31"/>
                    </a:lnTo>
                    <a:lnTo>
                      <a:pt x="285" y="31"/>
                    </a:lnTo>
                    <a:lnTo>
                      <a:pt x="283" y="31"/>
                    </a:lnTo>
                    <a:lnTo>
                      <a:pt x="281" y="33"/>
                    </a:lnTo>
                    <a:lnTo>
                      <a:pt x="283" y="33"/>
                    </a:lnTo>
                    <a:lnTo>
                      <a:pt x="285" y="33"/>
                    </a:lnTo>
                    <a:lnTo>
                      <a:pt x="287" y="33"/>
                    </a:lnTo>
                    <a:lnTo>
                      <a:pt x="289" y="31"/>
                    </a:lnTo>
                    <a:lnTo>
                      <a:pt x="291" y="31"/>
                    </a:lnTo>
                    <a:lnTo>
                      <a:pt x="293" y="31"/>
                    </a:lnTo>
                    <a:lnTo>
                      <a:pt x="293" y="33"/>
                    </a:lnTo>
                    <a:lnTo>
                      <a:pt x="295" y="35"/>
                    </a:lnTo>
                    <a:lnTo>
                      <a:pt x="297" y="37"/>
                    </a:lnTo>
                    <a:lnTo>
                      <a:pt x="301" y="35"/>
                    </a:lnTo>
                    <a:lnTo>
                      <a:pt x="301" y="33"/>
                    </a:lnTo>
                    <a:lnTo>
                      <a:pt x="299" y="33"/>
                    </a:lnTo>
                    <a:lnTo>
                      <a:pt x="297" y="33"/>
                    </a:lnTo>
                    <a:lnTo>
                      <a:pt x="295" y="31"/>
                    </a:lnTo>
                    <a:lnTo>
                      <a:pt x="297" y="31"/>
                    </a:lnTo>
                    <a:lnTo>
                      <a:pt x="299" y="31"/>
                    </a:lnTo>
                    <a:lnTo>
                      <a:pt x="299" y="29"/>
                    </a:lnTo>
                    <a:lnTo>
                      <a:pt x="297" y="29"/>
                    </a:lnTo>
                    <a:lnTo>
                      <a:pt x="297" y="27"/>
                    </a:lnTo>
                    <a:lnTo>
                      <a:pt x="299" y="27"/>
                    </a:lnTo>
                    <a:lnTo>
                      <a:pt x="301" y="27"/>
                    </a:lnTo>
                    <a:lnTo>
                      <a:pt x="299" y="27"/>
                    </a:lnTo>
                    <a:lnTo>
                      <a:pt x="301" y="25"/>
                    </a:lnTo>
                    <a:lnTo>
                      <a:pt x="303" y="23"/>
                    </a:lnTo>
                    <a:lnTo>
                      <a:pt x="303" y="21"/>
                    </a:lnTo>
                    <a:lnTo>
                      <a:pt x="305" y="19"/>
                    </a:lnTo>
                    <a:lnTo>
                      <a:pt x="307" y="19"/>
                    </a:lnTo>
                    <a:lnTo>
                      <a:pt x="309" y="19"/>
                    </a:lnTo>
                    <a:lnTo>
                      <a:pt x="313" y="19"/>
                    </a:lnTo>
                    <a:lnTo>
                      <a:pt x="313" y="21"/>
                    </a:lnTo>
                    <a:lnTo>
                      <a:pt x="315" y="21"/>
                    </a:lnTo>
                    <a:lnTo>
                      <a:pt x="313" y="19"/>
                    </a:lnTo>
                    <a:lnTo>
                      <a:pt x="311" y="17"/>
                    </a:lnTo>
                    <a:lnTo>
                      <a:pt x="313" y="15"/>
                    </a:lnTo>
                    <a:lnTo>
                      <a:pt x="315" y="15"/>
                    </a:lnTo>
                    <a:lnTo>
                      <a:pt x="315" y="13"/>
                    </a:lnTo>
                    <a:lnTo>
                      <a:pt x="316" y="15"/>
                    </a:lnTo>
                    <a:lnTo>
                      <a:pt x="318" y="15"/>
                    </a:lnTo>
                    <a:lnTo>
                      <a:pt x="318" y="17"/>
                    </a:lnTo>
                    <a:lnTo>
                      <a:pt x="320" y="17"/>
                    </a:lnTo>
                    <a:lnTo>
                      <a:pt x="320" y="15"/>
                    </a:lnTo>
                    <a:lnTo>
                      <a:pt x="318" y="13"/>
                    </a:lnTo>
                    <a:lnTo>
                      <a:pt x="316" y="13"/>
                    </a:lnTo>
                    <a:lnTo>
                      <a:pt x="315" y="11"/>
                    </a:lnTo>
                    <a:lnTo>
                      <a:pt x="313" y="11"/>
                    </a:lnTo>
                    <a:lnTo>
                      <a:pt x="313" y="10"/>
                    </a:lnTo>
                    <a:lnTo>
                      <a:pt x="315" y="10"/>
                    </a:lnTo>
                    <a:lnTo>
                      <a:pt x="316" y="10"/>
                    </a:lnTo>
                    <a:lnTo>
                      <a:pt x="318" y="11"/>
                    </a:lnTo>
                    <a:lnTo>
                      <a:pt x="318" y="10"/>
                    </a:lnTo>
                    <a:lnTo>
                      <a:pt x="318" y="8"/>
                    </a:lnTo>
                    <a:lnTo>
                      <a:pt x="318" y="6"/>
                    </a:lnTo>
                    <a:lnTo>
                      <a:pt x="320" y="6"/>
                    </a:lnTo>
                    <a:lnTo>
                      <a:pt x="322" y="6"/>
                    </a:lnTo>
                    <a:lnTo>
                      <a:pt x="322" y="8"/>
                    </a:lnTo>
                    <a:lnTo>
                      <a:pt x="324" y="8"/>
                    </a:lnTo>
                    <a:lnTo>
                      <a:pt x="324" y="6"/>
                    </a:lnTo>
                    <a:lnTo>
                      <a:pt x="326" y="6"/>
                    </a:lnTo>
                    <a:lnTo>
                      <a:pt x="328" y="8"/>
                    </a:lnTo>
                    <a:lnTo>
                      <a:pt x="328" y="10"/>
                    </a:lnTo>
                    <a:lnTo>
                      <a:pt x="328" y="11"/>
                    </a:lnTo>
                    <a:lnTo>
                      <a:pt x="330" y="10"/>
                    </a:lnTo>
                    <a:lnTo>
                      <a:pt x="332" y="10"/>
                    </a:lnTo>
                    <a:lnTo>
                      <a:pt x="330" y="8"/>
                    </a:lnTo>
                    <a:lnTo>
                      <a:pt x="330" y="6"/>
                    </a:lnTo>
                    <a:lnTo>
                      <a:pt x="332" y="6"/>
                    </a:lnTo>
                    <a:lnTo>
                      <a:pt x="332" y="8"/>
                    </a:lnTo>
                    <a:lnTo>
                      <a:pt x="334" y="8"/>
                    </a:lnTo>
                    <a:lnTo>
                      <a:pt x="336" y="8"/>
                    </a:lnTo>
                    <a:lnTo>
                      <a:pt x="338" y="8"/>
                    </a:lnTo>
                    <a:lnTo>
                      <a:pt x="340" y="8"/>
                    </a:lnTo>
                    <a:lnTo>
                      <a:pt x="340" y="10"/>
                    </a:lnTo>
                    <a:lnTo>
                      <a:pt x="338" y="10"/>
                    </a:lnTo>
                    <a:lnTo>
                      <a:pt x="338" y="11"/>
                    </a:lnTo>
                    <a:lnTo>
                      <a:pt x="336" y="11"/>
                    </a:lnTo>
                    <a:lnTo>
                      <a:pt x="336" y="13"/>
                    </a:lnTo>
                    <a:lnTo>
                      <a:pt x="334" y="15"/>
                    </a:lnTo>
                    <a:lnTo>
                      <a:pt x="330" y="17"/>
                    </a:lnTo>
                    <a:lnTo>
                      <a:pt x="328" y="17"/>
                    </a:lnTo>
                    <a:lnTo>
                      <a:pt x="326" y="19"/>
                    </a:lnTo>
                    <a:lnTo>
                      <a:pt x="328" y="19"/>
                    </a:lnTo>
                    <a:lnTo>
                      <a:pt x="330" y="23"/>
                    </a:lnTo>
                    <a:lnTo>
                      <a:pt x="328" y="23"/>
                    </a:lnTo>
                    <a:lnTo>
                      <a:pt x="326" y="23"/>
                    </a:lnTo>
                    <a:lnTo>
                      <a:pt x="326" y="25"/>
                    </a:lnTo>
                    <a:lnTo>
                      <a:pt x="326" y="27"/>
                    </a:lnTo>
                    <a:lnTo>
                      <a:pt x="324" y="27"/>
                    </a:lnTo>
                    <a:lnTo>
                      <a:pt x="324" y="29"/>
                    </a:lnTo>
                    <a:lnTo>
                      <a:pt x="324" y="31"/>
                    </a:lnTo>
                    <a:lnTo>
                      <a:pt x="324" y="33"/>
                    </a:lnTo>
                    <a:lnTo>
                      <a:pt x="326" y="33"/>
                    </a:lnTo>
                    <a:lnTo>
                      <a:pt x="326" y="31"/>
                    </a:lnTo>
                    <a:lnTo>
                      <a:pt x="326" y="29"/>
                    </a:lnTo>
                    <a:lnTo>
                      <a:pt x="326" y="31"/>
                    </a:lnTo>
                    <a:lnTo>
                      <a:pt x="326" y="33"/>
                    </a:lnTo>
                    <a:lnTo>
                      <a:pt x="328" y="33"/>
                    </a:lnTo>
                    <a:lnTo>
                      <a:pt x="328" y="31"/>
                    </a:lnTo>
                    <a:lnTo>
                      <a:pt x="332" y="29"/>
                    </a:lnTo>
                    <a:lnTo>
                      <a:pt x="334" y="27"/>
                    </a:lnTo>
                    <a:lnTo>
                      <a:pt x="334" y="25"/>
                    </a:lnTo>
                    <a:lnTo>
                      <a:pt x="332" y="25"/>
                    </a:lnTo>
                    <a:lnTo>
                      <a:pt x="332" y="23"/>
                    </a:lnTo>
                    <a:lnTo>
                      <a:pt x="334" y="23"/>
                    </a:lnTo>
                    <a:lnTo>
                      <a:pt x="338" y="19"/>
                    </a:lnTo>
                    <a:lnTo>
                      <a:pt x="340" y="17"/>
                    </a:lnTo>
                    <a:lnTo>
                      <a:pt x="342" y="17"/>
                    </a:lnTo>
                    <a:lnTo>
                      <a:pt x="342" y="15"/>
                    </a:lnTo>
                    <a:lnTo>
                      <a:pt x="346" y="11"/>
                    </a:lnTo>
                    <a:lnTo>
                      <a:pt x="346" y="10"/>
                    </a:lnTo>
                    <a:lnTo>
                      <a:pt x="348" y="10"/>
                    </a:lnTo>
                    <a:lnTo>
                      <a:pt x="349" y="8"/>
                    </a:lnTo>
                    <a:lnTo>
                      <a:pt x="351" y="6"/>
                    </a:lnTo>
                    <a:lnTo>
                      <a:pt x="353" y="8"/>
                    </a:lnTo>
                    <a:lnTo>
                      <a:pt x="351" y="13"/>
                    </a:lnTo>
                    <a:lnTo>
                      <a:pt x="349" y="13"/>
                    </a:lnTo>
                    <a:lnTo>
                      <a:pt x="349" y="15"/>
                    </a:lnTo>
                    <a:lnTo>
                      <a:pt x="348" y="15"/>
                    </a:lnTo>
                    <a:lnTo>
                      <a:pt x="349" y="15"/>
                    </a:lnTo>
                    <a:lnTo>
                      <a:pt x="351" y="15"/>
                    </a:lnTo>
                    <a:lnTo>
                      <a:pt x="351" y="19"/>
                    </a:lnTo>
                    <a:lnTo>
                      <a:pt x="349" y="19"/>
                    </a:lnTo>
                    <a:lnTo>
                      <a:pt x="349" y="21"/>
                    </a:lnTo>
                    <a:lnTo>
                      <a:pt x="349" y="23"/>
                    </a:lnTo>
                    <a:lnTo>
                      <a:pt x="351" y="23"/>
                    </a:lnTo>
                    <a:lnTo>
                      <a:pt x="353" y="21"/>
                    </a:lnTo>
                    <a:lnTo>
                      <a:pt x="355" y="21"/>
                    </a:lnTo>
                    <a:lnTo>
                      <a:pt x="357" y="21"/>
                    </a:lnTo>
                    <a:lnTo>
                      <a:pt x="357" y="19"/>
                    </a:lnTo>
                    <a:lnTo>
                      <a:pt x="357" y="17"/>
                    </a:lnTo>
                    <a:lnTo>
                      <a:pt x="359" y="17"/>
                    </a:lnTo>
                    <a:lnTo>
                      <a:pt x="361" y="17"/>
                    </a:lnTo>
                    <a:lnTo>
                      <a:pt x="359" y="15"/>
                    </a:lnTo>
                    <a:lnTo>
                      <a:pt x="359" y="13"/>
                    </a:lnTo>
                    <a:lnTo>
                      <a:pt x="361" y="11"/>
                    </a:lnTo>
                    <a:lnTo>
                      <a:pt x="361" y="10"/>
                    </a:lnTo>
                    <a:lnTo>
                      <a:pt x="363" y="10"/>
                    </a:lnTo>
                    <a:lnTo>
                      <a:pt x="365" y="11"/>
                    </a:lnTo>
                    <a:lnTo>
                      <a:pt x="367" y="11"/>
                    </a:lnTo>
                    <a:lnTo>
                      <a:pt x="365" y="10"/>
                    </a:lnTo>
                    <a:lnTo>
                      <a:pt x="363" y="10"/>
                    </a:lnTo>
                    <a:lnTo>
                      <a:pt x="361" y="8"/>
                    </a:lnTo>
                    <a:lnTo>
                      <a:pt x="359" y="8"/>
                    </a:lnTo>
                    <a:lnTo>
                      <a:pt x="359" y="6"/>
                    </a:lnTo>
                    <a:lnTo>
                      <a:pt x="361" y="4"/>
                    </a:lnTo>
                    <a:lnTo>
                      <a:pt x="365" y="6"/>
                    </a:lnTo>
                    <a:lnTo>
                      <a:pt x="365" y="4"/>
                    </a:lnTo>
                    <a:lnTo>
                      <a:pt x="367" y="2"/>
                    </a:lnTo>
                    <a:lnTo>
                      <a:pt x="369" y="2"/>
                    </a:lnTo>
                    <a:lnTo>
                      <a:pt x="369" y="4"/>
                    </a:lnTo>
                    <a:close/>
                    <a:moveTo>
                      <a:pt x="180" y="70"/>
                    </a:moveTo>
                    <a:lnTo>
                      <a:pt x="180" y="72"/>
                    </a:lnTo>
                    <a:lnTo>
                      <a:pt x="179" y="72"/>
                    </a:lnTo>
                    <a:lnTo>
                      <a:pt x="177" y="72"/>
                    </a:lnTo>
                    <a:lnTo>
                      <a:pt x="177" y="74"/>
                    </a:lnTo>
                    <a:lnTo>
                      <a:pt x="177" y="76"/>
                    </a:lnTo>
                    <a:lnTo>
                      <a:pt x="177" y="74"/>
                    </a:lnTo>
                    <a:lnTo>
                      <a:pt x="179" y="74"/>
                    </a:lnTo>
                    <a:lnTo>
                      <a:pt x="180" y="72"/>
                    </a:lnTo>
                    <a:lnTo>
                      <a:pt x="182" y="70"/>
                    </a:lnTo>
                    <a:lnTo>
                      <a:pt x="182" y="68"/>
                    </a:lnTo>
                    <a:lnTo>
                      <a:pt x="182" y="66"/>
                    </a:lnTo>
                    <a:lnTo>
                      <a:pt x="184" y="66"/>
                    </a:lnTo>
                    <a:lnTo>
                      <a:pt x="186" y="66"/>
                    </a:lnTo>
                    <a:lnTo>
                      <a:pt x="186" y="68"/>
                    </a:lnTo>
                    <a:lnTo>
                      <a:pt x="188" y="68"/>
                    </a:lnTo>
                    <a:lnTo>
                      <a:pt x="188" y="70"/>
                    </a:lnTo>
                    <a:lnTo>
                      <a:pt x="190" y="72"/>
                    </a:lnTo>
                    <a:lnTo>
                      <a:pt x="188" y="72"/>
                    </a:lnTo>
                    <a:lnTo>
                      <a:pt x="188" y="74"/>
                    </a:lnTo>
                    <a:lnTo>
                      <a:pt x="188" y="76"/>
                    </a:lnTo>
                    <a:lnTo>
                      <a:pt x="186" y="76"/>
                    </a:lnTo>
                    <a:lnTo>
                      <a:pt x="184" y="76"/>
                    </a:lnTo>
                    <a:lnTo>
                      <a:pt x="182" y="76"/>
                    </a:lnTo>
                    <a:lnTo>
                      <a:pt x="182" y="78"/>
                    </a:lnTo>
                    <a:lnTo>
                      <a:pt x="180" y="78"/>
                    </a:lnTo>
                    <a:lnTo>
                      <a:pt x="179" y="79"/>
                    </a:lnTo>
                    <a:lnTo>
                      <a:pt x="179" y="78"/>
                    </a:lnTo>
                    <a:lnTo>
                      <a:pt x="177" y="79"/>
                    </a:lnTo>
                    <a:lnTo>
                      <a:pt x="175" y="81"/>
                    </a:lnTo>
                    <a:lnTo>
                      <a:pt x="173" y="81"/>
                    </a:lnTo>
                    <a:lnTo>
                      <a:pt x="171" y="81"/>
                    </a:lnTo>
                    <a:lnTo>
                      <a:pt x="169" y="81"/>
                    </a:lnTo>
                    <a:lnTo>
                      <a:pt x="171" y="79"/>
                    </a:lnTo>
                    <a:lnTo>
                      <a:pt x="173" y="79"/>
                    </a:lnTo>
                    <a:lnTo>
                      <a:pt x="173" y="78"/>
                    </a:lnTo>
                    <a:lnTo>
                      <a:pt x="173" y="76"/>
                    </a:lnTo>
                    <a:lnTo>
                      <a:pt x="173" y="78"/>
                    </a:lnTo>
                    <a:lnTo>
                      <a:pt x="171" y="79"/>
                    </a:lnTo>
                    <a:lnTo>
                      <a:pt x="169" y="79"/>
                    </a:lnTo>
                    <a:lnTo>
                      <a:pt x="167" y="81"/>
                    </a:lnTo>
                    <a:lnTo>
                      <a:pt x="165" y="83"/>
                    </a:lnTo>
                    <a:lnTo>
                      <a:pt x="163" y="83"/>
                    </a:lnTo>
                    <a:lnTo>
                      <a:pt x="165" y="81"/>
                    </a:lnTo>
                    <a:lnTo>
                      <a:pt x="165" y="79"/>
                    </a:lnTo>
                    <a:lnTo>
                      <a:pt x="169" y="78"/>
                    </a:lnTo>
                    <a:lnTo>
                      <a:pt x="169" y="76"/>
                    </a:lnTo>
                    <a:lnTo>
                      <a:pt x="167" y="76"/>
                    </a:lnTo>
                    <a:lnTo>
                      <a:pt x="169" y="74"/>
                    </a:lnTo>
                    <a:lnTo>
                      <a:pt x="171" y="74"/>
                    </a:lnTo>
                    <a:lnTo>
                      <a:pt x="171" y="72"/>
                    </a:lnTo>
                    <a:lnTo>
                      <a:pt x="171" y="70"/>
                    </a:lnTo>
                    <a:lnTo>
                      <a:pt x="173" y="70"/>
                    </a:lnTo>
                    <a:lnTo>
                      <a:pt x="175" y="70"/>
                    </a:lnTo>
                    <a:lnTo>
                      <a:pt x="175" y="72"/>
                    </a:lnTo>
                    <a:lnTo>
                      <a:pt x="175" y="70"/>
                    </a:lnTo>
                    <a:lnTo>
                      <a:pt x="173" y="70"/>
                    </a:lnTo>
                    <a:lnTo>
                      <a:pt x="171" y="70"/>
                    </a:lnTo>
                    <a:lnTo>
                      <a:pt x="171" y="68"/>
                    </a:lnTo>
                    <a:lnTo>
                      <a:pt x="175" y="64"/>
                    </a:lnTo>
                    <a:lnTo>
                      <a:pt x="179" y="64"/>
                    </a:lnTo>
                    <a:lnTo>
                      <a:pt x="179" y="66"/>
                    </a:lnTo>
                    <a:lnTo>
                      <a:pt x="179" y="68"/>
                    </a:lnTo>
                    <a:lnTo>
                      <a:pt x="180" y="70"/>
                    </a:lnTo>
                    <a:close/>
                    <a:moveTo>
                      <a:pt x="206" y="48"/>
                    </a:moveTo>
                    <a:lnTo>
                      <a:pt x="208" y="48"/>
                    </a:lnTo>
                    <a:lnTo>
                      <a:pt x="208" y="46"/>
                    </a:lnTo>
                    <a:lnTo>
                      <a:pt x="206" y="46"/>
                    </a:lnTo>
                    <a:lnTo>
                      <a:pt x="208" y="46"/>
                    </a:lnTo>
                    <a:lnTo>
                      <a:pt x="210" y="46"/>
                    </a:lnTo>
                    <a:lnTo>
                      <a:pt x="212" y="48"/>
                    </a:lnTo>
                    <a:lnTo>
                      <a:pt x="213" y="50"/>
                    </a:lnTo>
                    <a:lnTo>
                      <a:pt x="213" y="52"/>
                    </a:lnTo>
                    <a:lnTo>
                      <a:pt x="212" y="52"/>
                    </a:lnTo>
                    <a:lnTo>
                      <a:pt x="212" y="54"/>
                    </a:lnTo>
                    <a:lnTo>
                      <a:pt x="210" y="56"/>
                    </a:lnTo>
                    <a:lnTo>
                      <a:pt x="212" y="56"/>
                    </a:lnTo>
                    <a:lnTo>
                      <a:pt x="212" y="58"/>
                    </a:lnTo>
                    <a:lnTo>
                      <a:pt x="210" y="58"/>
                    </a:lnTo>
                    <a:lnTo>
                      <a:pt x="206" y="58"/>
                    </a:lnTo>
                    <a:lnTo>
                      <a:pt x="204" y="58"/>
                    </a:lnTo>
                    <a:lnTo>
                      <a:pt x="202" y="58"/>
                    </a:lnTo>
                    <a:lnTo>
                      <a:pt x="200" y="60"/>
                    </a:lnTo>
                    <a:lnTo>
                      <a:pt x="198" y="60"/>
                    </a:lnTo>
                    <a:lnTo>
                      <a:pt x="198" y="62"/>
                    </a:lnTo>
                    <a:lnTo>
                      <a:pt x="200" y="62"/>
                    </a:lnTo>
                    <a:lnTo>
                      <a:pt x="198" y="62"/>
                    </a:lnTo>
                    <a:lnTo>
                      <a:pt x="196" y="62"/>
                    </a:lnTo>
                    <a:lnTo>
                      <a:pt x="198" y="62"/>
                    </a:lnTo>
                    <a:lnTo>
                      <a:pt x="198" y="60"/>
                    </a:lnTo>
                    <a:lnTo>
                      <a:pt x="196" y="60"/>
                    </a:lnTo>
                    <a:lnTo>
                      <a:pt x="194" y="62"/>
                    </a:lnTo>
                    <a:lnTo>
                      <a:pt x="192" y="60"/>
                    </a:lnTo>
                    <a:lnTo>
                      <a:pt x="194" y="60"/>
                    </a:lnTo>
                    <a:lnTo>
                      <a:pt x="196" y="58"/>
                    </a:lnTo>
                    <a:lnTo>
                      <a:pt x="198" y="58"/>
                    </a:lnTo>
                    <a:lnTo>
                      <a:pt x="200" y="56"/>
                    </a:lnTo>
                    <a:lnTo>
                      <a:pt x="198" y="56"/>
                    </a:lnTo>
                    <a:lnTo>
                      <a:pt x="198" y="58"/>
                    </a:lnTo>
                    <a:lnTo>
                      <a:pt x="196" y="58"/>
                    </a:lnTo>
                    <a:lnTo>
                      <a:pt x="196" y="56"/>
                    </a:lnTo>
                    <a:lnTo>
                      <a:pt x="194" y="56"/>
                    </a:lnTo>
                    <a:lnTo>
                      <a:pt x="196" y="56"/>
                    </a:lnTo>
                    <a:lnTo>
                      <a:pt x="198" y="56"/>
                    </a:lnTo>
                    <a:lnTo>
                      <a:pt x="198" y="54"/>
                    </a:lnTo>
                    <a:lnTo>
                      <a:pt x="196" y="54"/>
                    </a:lnTo>
                    <a:lnTo>
                      <a:pt x="194" y="54"/>
                    </a:lnTo>
                    <a:lnTo>
                      <a:pt x="196" y="54"/>
                    </a:lnTo>
                    <a:lnTo>
                      <a:pt x="198" y="54"/>
                    </a:lnTo>
                    <a:lnTo>
                      <a:pt x="198" y="52"/>
                    </a:lnTo>
                    <a:lnTo>
                      <a:pt x="196" y="52"/>
                    </a:lnTo>
                    <a:lnTo>
                      <a:pt x="194" y="52"/>
                    </a:lnTo>
                    <a:lnTo>
                      <a:pt x="196" y="52"/>
                    </a:lnTo>
                    <a:lnTo>
                      <a:pt x="196" y="50"/>
                    </a:lnTo>
                    <a:lnTo>
                      <a:pt x="200" y="50"/>
                    </a:lnTo>
                    <a:lnTo>
                      <a:pt x="202" y="50"/>
                    </a:lnTo>
                    <a:lnTo>
                      <a:pt x="204" y="50"/>
                    </a:lnTo>
                    <a:lnTo>
                      <a:pt x="202" y="50"/>
                    </a:lnTo>
                    <a:lnTo>
                      <a:pt x="200" y="50"/>
                    </a:lnTo>
                    <a:lnTo>
                      <a:pt x="200" y="48"/>
                    </a:lnTo>
                    <a:lnTo>
                      <a:pt x="200" y="50"/>
                    </a:lnTo>
                    <a:lnTo>
                      <a:pt x="202" y="50"/>
                    </a:lnTo>
                    <a:lnTo>
                      <a:pt x="202" y="48"/>
                    </a:lnTo>
                    <a:lnTo>
                      <a:pt x="204" y="48"/>
                    </a:lnTo>
                    <a:lnTo>
                      <a:pt x="206" y="48"/>
                    </a:lnTo>
                    <a:lnTo>
                      <a:pt x="206" y="50"/>
                    </a:lnTo>
                    <a:lnTo>
                      <a:pt x="206" y="48"/>
                    </a:lnTo>
                    <a:lnTo>
                      <a:pt x="204" y="48"/>
                    </a:lnTo>
                    <a:lnTo>
                      <a:pt x="204" y="46"/>
                    </a:lnTo>
                    <a:lnTo>
                      <a:pt x="206" y="46"/>
                    </a:lnTo>
                    <a:lnTo>
                      <a:pt x="206" y="48"/>
                    </a:lnTo>
                    <a:close/>
                    <a:moveTo>
                      <a:pt x="171" y="68"/>
                    </a:moveTo>
                    <a:lnTo>
                      <a:pt x="171" y="72"/>
                    </a:lnTo>
                    <a:lnTo>
                      <a:pt x="169" y="72"/>
                    </a:lnTo>
                    <a:lnTo>
                      <a:pt x="165" y="74"/>
                    </a:lnTo>
                    <a:lnTo>
                      <a:pt x="163" y="74"/>
                    </a:lnTo>
                    <a:lnTo>
                      <a:pt x="161" y="74"/>
                    </a:lnTo>
                    <a:lnTo>
                      <a:pt x="161" y="72"/>
                    </a:lnTo>
                    <a:lnTo>
                      <a:pt x="163" y="72"/>
                    </a:lnTo>
                    <a:lnTo>
                      <a:pt x="165" y="72"/>
                    </a:lnTo>
                    <a:lnTo>
                      <a:pt x="167" y="72"/>
                    </a:lnTo>
                    <a:lnTo>
                      <a:pt x="167" y="70"/>
                    </a:lnTo>
                    <a:lnTo>
                      <a:pt x="165" y="70"/>
                    </a:lnTo>
                    <a:lnTo>
                      <a:pt x="165" y="72"/>
                    </a:lnTo>
                    <a:lnTo>
                      <a:pt x="163" y="72"/>
                    </a:lnTo>
                    <a:lnTo>
                      <a:pt x="161" y="72"/>
                    </a:lnTo>
                    <a:lnTo>
                      <a:pt x="159" y="72"/>
                    </a:lnTo>
                    <a:lnTo>
                      <a:pt x="157" y="74"/>
                    </a:lnTo>
                    <a:lnTo>
                      <a:pt x="155" y="74"/>
                    </a:lnTo>
                    <a:lnTo>
                      <a:pt x="153" y="72"/>
                    </a:lnTo>
                    <a:lnTo>
                      <a:pt x="155" y="70"/>
                    </a:lnTo>
                    <a:lnTo>
                      <a:pt x="155" y="68"/>
                    </a:lnTo>
                    <a:lnTo>
                      <a:pt x="157" y="68"/>
                    </a:lnTo>
                    <a:lnTo>
                      <a:pt x="159" y="68"/>
                    </a:lnTo>
                    <a:lnTo>
                      <a:pt x="163" y="70"/>
                    </a:lnTo>
                    <a:lnTo>
                      <a:pt x="163" y="68"/>
                    </a:lnTo>
                    <a:lnTo>
                      <a:pt x="163" y="66"/>
                    </a:lnTo>
                    <a:lnTo>
                      <a:pt x="165" y="66"/>
                    </a:lnTo>
                    <a:lnTo>
                      <a:pt x="165" y="68"/>
                    </a:lnTo>
                    <a:lnTo>
                      <a:pt x="167" y="68"/>
                    </a:lnTo>
                    <a:lnTo>
                      <a:pt x="165" y="66"/>
                    </a:lnTo>
                    <a:lnTo>
                      <a:pt x="165" y="64"/>
                    </a:lnTo>
                    <a:lnTo>
                      <a:pt x="165" y="62"/>
                    </a:lnTo>
                    <a:lnTo>
                      <a:pt x="167" y="62"/>
                    </a:lnTo>
                    <a:lnTo>
                      <a:pt x="167" y="64"/>
                    </a:lnTo>
                    <a:lnTo>
                      <a:pt x="167" y="66"/>
                    </a:lnTo>
                    <a:lnTo>
                      <a:pt x="169" y="66"/>
                    </a:lnTo>
                    <a:lnTo>
                      <a:pt x="171" y="68"/>
                    </a:lnTo>
                    <a:close/>
                    <a:moveTo>
                      <a:pt x="299" y="11"/>
                    </a:moveTo>
                    <a:lnTo>
                      <a:pt x="299" y="13"/>
                    </a:lnTo>
                    <a:lnTo>
                      <a:pt x="297" y="13"/>
                    </a:lnTo>
                    <a:lnTo>
                      <a:pt x="295" y="15"/>
                    </a:lnTo>
                    <a:lnTo>
                      <a:pt x="293" y="17"/>
                    </a:lnTo>
                    <a:lnTo>
                      <a:pt x="291" y="19"/>
                    </a:lnTo>
                    <a:lnTo>
                      <a:pt x="289" y="19"/>
                    </a:lnTo>
                    <a:lnTo>
                      <a:pt x="289" y="17"/>
                    </a:lnTo>
                    <a:lnTo>
                      <a:pt x="287" y="17"/>
                    </a:lnTo>
                    <a:lnTo>
                      <a:pt x="287" y="19"/>
                    </a:lnTo>
                    <a:lnTo>
                      <a:pt x="283" y="19"/>
                    </a:lnTo>
                    <a:lnTo>
                      <a:pt x="281" y="19"/>
                    </a:lnTo>
                    <a:lnTo>
                      <a:pt x="280" y="21"/>
                    </a:lnTo>
                    <a:lnTo>
                      <a:pt x="280" y="19"/>
                    </a:lnTo>
                    <a:lnTo>
                      <a:pt x="281" y="17"/>
                    </a:lnTo>
                    <a:lnTo>
                      <a:pt x="280" y="17"/>
                    </a:lnTo>
                    <a:lnTo>
                      <a:pt x="278" y="17"/>
                    </a:lnTo>
                    <a:lnTo>
                      <a:pt x="276" y="15"/>
                    </a:lnTo>
                    <a:lnTo>
                      <a:pt x="280" y="15"/>
                    </a:lnTo>
                    <a:lnTo>
                      <a:pt x="281" y="15"/>
                    </a:lnTo>
                    <a:lnTo>
                      <a:pt x="283" y="15"/>
                    </a:lnTo>
                    <a:lnTo>
                      <a:pt x="283" y="13"/>
                    </a:lnTo>
                    <a:lnTo>
                      <a:pt x="285" y="13"/>
                    </a:lnTo>
                    <a:lnTo>
                      <a:pt x="287" y="13"/>
                    </a:lnTo>
                    <a:lnTo>
                      <a:pt x="287" y="15"/>
                    </a:lnTo>
                    <a:lnTo>
                      <a:pt x="285" y="15"/>
                    </a:lnTo>
                    <a:lnTo>
                      <a:pt x="287" y="15"/>
                    </a:lnTo>
                    <a:lnTo>
                      <a:pt x="289" y="15"/>
                    </a:lnTo>
                    <a:lnTo>
                      <a:pt x="289" y="13"/>
                    </a:lnTo>
                    <a:lnTo>
                      <a:pt x="287" y="13"/>
                    </a:lnTo>
                    <a:lnTo>
                      <a:pt x="289" y="11"/>
                    </a:lnTo>
                    <a:lnTo>
                      <a:pt x="291" y="13"/>
                    </a:lnTo>
                    <a:lnTo>
                      <a:pt x="291" y="15"/>
                    </a:lnTo>
                    <a:lnTo>
                      <a:pt x="293" y="15"/>
                    </a:lnTo>
                    <a:lnTo>
                      <a:pt x="295" y="13"/>
                    </a:lnTo>
                    <a:lnTo>
                      <a:pt x="295" y="11"/>
                    </a:lnTo>
                    <a:lnTo>
                      <a:pt x="297" y="11"/>
                    </a:lnTo>
                    <a:lnTo>
                      <a:pt x="299" y="11"/>
                    </a:lnTo>
                    <a:lnTo>
                      <a:pt x="297" y="10"/>
                    </a:lnTo>
                    <a:lnTo>
                      <a:pt x="299" y="10"/>
                    </a:lnTo>
                    <a:lnTo>
                      <a:pt x="299" y="11"/>
                    </a:lnTo>
                    <a:close/>
                    <a:moveTo>
                      <a:pt x="227" y="43"/>
                    </a:moveTo>
                    <a:lnTo>
                      <a:pt x="225" y="43"/>
                    </a:lnTo>
                    <a:lnTo>
                      <a:pt x="225" y="44"/>
                    </a:lnTo>
                    <a:lnTo>
                      <a:pt x="225" y="46"/>
                    </a:lnTo>
                    <a:lnTo>
                      <a:pt x="223" y="46"/>
                    </a:lnTo>
                    <a:lnTo>
                      <a:pt x="221" y="46"/>
                    </a:lnTo>
                    <a:lnTo>
                      <a:pt x="219" y="46"/>
                    </a:lnTo>
                    <a:lnTo>
                      <a:pt x="217" y="46"/>
                    </a:lnTo>
                    <a:lnTo>
                      <a:pt x="215" y="48"/>
                    </a:lnTo>
                    <a:lnTo>
                      <a:pt x="213" y="46"/>
                    </a:lnTo>
                    <a:lnTo>
                      <a:pt x="212" y="46"/>
                    </a:lnTo>
                    <a:lnTo>
                      <a:pt x="213" y="44"/>
                    </a:lnTo>
                    <a:lnTo>
                      <a:pt x="215" y="44"/>
                    </a:lnTo>
                    <a:lnTo>
                      <a:pt x="217" y="44"/>
                    </a:lnTo>
                    <a:lnTo>
                      <a:pt x="215" y="43"/>
                    </a:lnTo>
                    <a:lnTo>
                      <a:pt x="217" y="43"/>
                    </a:lnTo>
                    <a:lnTo>
                      <a:pt x="219" y="43"/>
                    </a:lnTo>
                    <a:lnTo>
                      <a:pt x="221" y="43"/>
                    </a:lnTo>
                    <a:lnTo>
                      <a:pt x="223" y="43"/>
                    </a:lnTo>
                    <a:lnTo>
                      <a:pt x="221" y="43"/>
                    </a:lnTo>
                    <a:lnTo>
                      <a:pt x="219" y="43"/>
                    </a:lnTo>
                    <a:lnTo>
                      <a:pt x="217" y="43"/>
                    </a:lnTo>
                    <a:lnTo>
                      <a:pt x="217" y="41"/>
                    </a:lnTo>
                    <a:lnTo>
                      <a:pt x="219" y="41"/>
                    </a:lnTo>
                    <a:lnTo>
                      <a:pt x="223" y="41"/>
                    </a:lnTo>
                    <a:lnTo>
                      <a:pt x="223" y="43"/>
                    </a:lnTo>
                    <a:lnTo>
                      <a:pt x="225" y="43"/>
                    </a:lnTo>
                    <a:lnTo>
                      <a:pt x="225" y="41"/>
                    </a:lnTo>
                    <a:lnTo>
                      <a:pt x="223" y="39"/>
                    </a:lnTo>
                    <a:lnTo>
                      <a:pt x="223" y="37"/>
                    </a:lnTo>
                    <a:lnTo>
                      <a:pt x="225" y="37"/>
                    </a:lnTo>
                    <a:lnTo>
                      <a:pt x="229" y="39"/>
                    </a:lnTo>
                    <a:lnTo>
                      <a:pt x="229" y="41"/>
                    </a:lnTo>
                    <a:lnTo>
                      <a:pt x="229" y="43"/>
                    </a:lnTo>
                    <a:lnTo>
                      <a:pt x="227" y="43"/>
                    </a:lnTo>
                    <a:close/>
                    <a:moveTo>
                      <a:pt x="233" y="33"/>
                    </a:moveTo>
                    <a:lnTo>
                      <a:pt x="235" y="35"/>
                    </a:lnTo>
                    <a:lnTo>
                      <a:pt x="235" y="33"/>
                    </a:lnTo>
                    <a:lnTo>
                      <a:pt x="237" y="33"/>
                    </a:lnTo>
                    <a:lnTo>
                      <a:pt x="239" y="33"/>
                    </a:lnTo>
                    <a:lnTo>
                      <a:pt x="239" y="35"/>
                    </a:lnTo>
                    <a:lnTo>
                      <a:pt x="237" y="37"/>
                    </a:lnTo>
                    <a:lnTo>
                      <a:pt x="235" y="39"/>
                    </a:lnTo>
                    <a:lnTo>
                      <a:pt x="233" y="41"/>
                    </a:lnTo>
                    <a:lnTo>
                      <a:pt x="231" y="41"/>
                    </a:lnTo>
                    <a:lnTo>
                      <a:pt x="229" y="41"/>
                    </a:lnTo>
                    <a:lnTo>
                      <a:pt x="229" y="39"/>
                    </a:lnTo>
                    <a:lnTo>
                      <a:pt x="227" y="39"/>
                    </a:lnTo>
                    <a:lnTo>
                      <a:pt x="227" y="37"/>
                    </a:lnTo>
                    <a:lnTo>
                      <a:pt x="225" y="37"/>
                    </a:lnTo>
                    <a:lnTo>
                      <a:pt x="223" y="37"/>
                    </a:lnTo>
                    <a:lnTo>
                      <a:pt x="225" y="35"/>
                    </a:lnTo>
                    <a:lnTo>
                      <a:pt x="225" y="33"/>
                    </a:lnTo>
                    <a:lnTo>
                      <a:pt x="227" y="33"/>
                    </a:lnTo>
                    <a:lnTo>
                      <a:pt x="229" y="33"/>
                    </a:lnTo>
                    <a:lnTo>
                      <a:pt x="231" y="33"/>
                    </a:lnTo>
                    <a:lnTo>
                      <a:pt x="231" y="31"/>
                    </a:lnTo>
                    <a:lnTo>
                      <a:pt x="233" y="31"/>
                    </a:lnTo>
                    <a:lnTo>
                      <a:pt x="233" y="33"/>
                    </a:lnTo>
                    <a:close/>
                    <a:moveTo>
                      <a:pt x="303" y="17"/>
                    </a:moveTo>
                    <a:lnTo>
                      <a:pt x="303" y="19"/>
                    </a:lnTo>
                    <a:lnTo>
                      <a:pt x="303" y="21"/>
                    </a:lnTo>
                    <a:lnTo>
                      <a:pt x="301" y="23"/>
                    </a:lnTo>
                    <a:lnTo>
                      <a:pt x="299" y="25"/>
                    </a:lnTo>
                    <a:lnTo>
                      <a:pt x="297" y="27"/>
                    </a:lnTo>
                    <a:lnTo>
                      <a:pt x="295" y="27"/>
                    </a:lnTo>
                    <a:lnTo>
                      <a:pt x="293" y="25"/>
                    </a:lnTo>
                    <a:lnTo>
                      <a:pt x="291" y="23"/>
                    </a:lnTo>
                    <a:lnTo>
                      <a:pt x="291" y="21"/>
                    </a:lnTo>
                    <a:lnTo>
                      <a:pt x="295" y="19"/>
                    </a:lnTo>
                    <a:lnTo>
                      <a:pt x="295" y="17"/>
                    </a:lnTo>
                    <a:lnTo>
                      <a:pt x="297" y="19"/>
                    </a:lnTo>
                    <a:lnTo>
                      <a:pt x="299" y="17"/>
                    </a:lnTo>
                    <a:lnTo>
                      <a:pt x="299" y="15"/>
                    </a:lnTo>
                    <a:lnTo>
                      <a:pt x="301" y="15"/>
                    </a:lnTo>
                    <a:lnTo>
                      <a:pt x="301" y="17"/>
                    </a:lnTo>
                    <a:lnTo>
                      <a:pt x="303" y="17"/>
                    </a:lnTo>
                    <a:close/>
                    <a:moveTo>
                      <a:pt x="165" y="81"/>
                    </a:moveTo>
                    <a:lnTo>
                      <a:pt x="161" y="83"/>
                    </a:lnTo>
                    <a:lnTo>
                      <a:pt x="157" y="85"/>
                    </a:lnTo>
                    <a:lnTo>
                      <a:pt x="155" y="85"/>
                    </a:lnTo>
                    <a:lnTo>
                      <a:pt x="151" y="85"/>
                    </a:lnTo>
                    <a:lnTo>
                      <a:pt x="151" y="87"/>
                    </a:lnTo>
                    <a:lnTo>
                      <a:pt x="151" y="85"/>
                    </a:lnTo>
                    <a:lnTo>
                      <a:pt x="153" y="81"/>
                    </a:lnTo>
                    <a:lnTo>
                      <a:pt x="155" y="81"/>
                    </a:lnTo>
                    <a:lnTo>
                      <a:pt x="155" y="79"/>
                    </a:lnTo>
                    <a:lnTo>
                      <a:pt x="157" y="79"/>
                    </a:lnTo>
                    <a:lnTo>
                      <a:pt x="159" y="79"/>
                    </a:lnTo>
                    <a:lnTo>
                      <a:pt x="161" y="79"/>
                    </a:lnTo>
                    <a:lnTo>
                      <a:pt x="161" y="81"/>
                    </a:lnTo>
                    <a:lnTo>
                      <a:pt x="161" y="79"/>
                    </a:lnTo>
                    <a:lnTo>
                      <a:pt x="163" y="79"/>
                    </a:lnTo>
                    <a:lnTo>
                      <a:pt x="163" y="78"/>
                    </a:lnTo>
                    <a:lnTo>
                      <a:pt x="167" y="78"/>
                    </a:lnTo>
                    <a:lnTo>
                      <a:pt x="165" y="79"/>
                    </a:lnTo>
                    <a:lnTo>
                      <a:pt x="165" y="81"/>
                    </a:lnTo>
                    <a:close/>
                    <a:moveTo>
                      <a:pt x="173" y="66"/>
                    </a:moveTo>
                    <a:lnTo>
                      <a:pt x="171" y="66"/>
                    </a:lnTo>
                    <a:lnTo>
                      <a:pt x="171" y="64"/>
                    </a:lnTo>
                    <a:lnTo>
                      <a:pt x="173" y="60"/>
                    </a:lnTo>
                    <a:lnTo>
                      <a:pt x="175" y="60"/>
                    </a:lnTo>
                    <a:lnTo>
                      <a:pt x="175" y="58"/>
                    </a:lnTo>
                    <a:lnTo>
                      <a:pt x="177" y="58"/>
                    </a:lnTo>
                    <a:lnTo>
                      <a:pt x="179" y="56"/>
                    </a:lnTo>
                    <a:lnTo>
                      <a:pt x="180" y="54"/>
                    </a:lnTo>
                    <a:lnTo>
                      <a:pt x="182" y="54"/>
                    </a:lnTo>
                    <a:lnTo>
                      <a:pt x="182" y="58"/>
                    </a:lnTo>
                    <a:lnTo>
                      <a:pt x="180" y="58"/>
                    </a:lnTo>
                    <a:lnTo>
                      <a:pt x="180" y="60"/>
                    </a:lnTo>
                    <a:lnTo>
                      <a:pt x="179" y="60"/>
                    </a:lnTo>
                    <a:lnTo>
                      <a:pt x="179" y="62"/>
                    </a:lnTo>
                    <a:lnTo>
                      <a:pt x="177" y="62"/>
                    </a:lnTo>
                    <a:lnTo>
                      <a:pt x="175" y="62"/>
                    </a:lnTo>
                    <a:lnTo>
                      <a:pt x="175" y="64"/>
                    </a:lnTo>
                    <a:lnTo>
                      <a:pt x="173" y="66"/>
                    </a:lnTo>
                    <a:close/>
                    <a:moveTo>
                      <a:pt x="60" y="212"/>
                    </a:moveTo>
                    <a:lnTo>
                      <a:pt x="58" y="212"/>
                    </a:lnTo>
                    <a:lnTo>
                      <a:pt x="56" y="212"/>
                    </a:lnTo>
                    <a:lnTo>
                      <a:pt x="56" y="210"/>
                    </a:lnTo>
                    <a:lnTo>
                      <a:pt x="58" y="210"/>
                    </a:lnTo>
                    <a:lnTo>
                      <a:pt x="58" y="208"/>
                    </a:lnTo>
                    <a:lnTo>
                      <a:pt x="60" y="208"/>
                    </a:lnTo>
                    <a:lnTo>
                      <a:pt x="62" y="208"/>
                    </a:lnTo>
                    <a:lnTo>
                      <a:pt x="64" y="206"/>
                    </a:lnTo>
                    <a:lnTo>
                      <a:pt x="66" y="206"/>
                    </a:lnTo>
                    <a:lnTo>
                      <a:pt x="68" y="206"/>
                    </a:lnTo>
                    <a:lnTo>
                      <a:pt x="70" y="208"/>
                    </a:lnTo>
                    <a:lnTo>
                      <a:pt x="70" y="210"/>
                    </a:lnTo>
                    <a:lnTo>
                      <a:pt x="68" y="210"/>
                    </a:lnTo>
                    <a:lnTo>
                      <a:pt x="66" y="210"/>
                    </a:lnTo>
                    <a:lnTo>
                      <a:pt x="64" y="210"/>
                    </a:lnTo>
                    <a:lnTo>
                      <a:pt x="62" y="210"/>
                    </a:lnTo>
                    <a:lnTo>
                      <a:pt x="62" y="212"/>
                    </a:lnTo>
                    <a:lnTo>
                      <a:pt x="60" y="212"/>
                    </a:lnTo>
                    <a:close/>
                    <a:moveTo>
                      <a:pt x="338" y="2"/>
                    </a:moveTo>
                    <a:lnTo>
                      <a:pt x="340" y="2"/>
                    </a:lnTo>
                    <a:lnTo>
                      <a:pt x="342" y="2"/>
                    </a:lnTo>
                    <a:lnTo>
                      <a:pt x="342" y="4"/>
                    </a:lnTo>
                    <a:lnTo>
                      <a:pt x="340" y="4"/>
                    </a:lnTo>
                    <a:lnTo>
                      <a:pt x="340" y="6"/>
                    </a:lnTo>
                    <a:lnTo>
                      <a:pt x="342" y="6"/>
                    </a:lnTo>
                    <a:lnTo>
                      <a:pt x="342" y="4"/>
                    </a:lnTo>
                    <a:lnTo>
                      <a:pt x="344" y="4"/>
                    </a:lnTo>
                    <a:lnTo>
                      <a:pt x="344" y="6"/>
                    </a:lnTo>
                    <a:lnTo>
                      <a:pt x="342" y="6"/>
                    </a:lnTo>
                    <a:lnTo>
                      <a:pt x="340" y="6"/>
                    </a:lnTo>
                    <a:lnTo>
                      <a:pt x="338" y="6"/>
                    </a:lnTo>
                    <a:lnTo>
                      <a:pt x="336" y="6"/>
                    </a:lnTo>
                    <a:lnTo>
                      <a:pt x="334" y="8"/>
                    </a:lnTo>
                    <a:lnTo>
                      <a:pt x="332" y="6"/>
                    </a:lnTo>
                    <a:lnTo>
                      <a:pt x="334" y="6"/>
                    </a:lnTo>
                    <a:lnTo>
                      <a:pt x="334" y="4"/>
                    </a:lnTo>
                    <a:lnTo>
                      <a:pt x="332" y="4"/>
                    </a:lnTo>
                    <a:lnTo>
                      <a:pt x="330" y="6"/>
                    </a:lnTo>
                    <a:lnTo>
                      <a:pt x="330" y="4"/>
                    </a:lnTo>
                    <a:lnTo>
                      <a:pt x="332" y="2"/>
                    </a:lnTo>
                    <a:lnTo>
                      <a:pt x="334" y="2"/>
                    </a:lnTo>
                    <a:lnTo>
                      <a:pt x="336" y="2"/>
                    </a:lnTo>
                    <a:lnTo>
                      <a:pt x="338" y="0"/>
                    </a:lnTo>
                    <a:lnTo>
                      <a:pt x="338" y="2"/>
                    </a:lnTo>
                    <a:close/>
                    <a:moveTo>
                      <a:pt x="147" y="83"/>
                    </a:moveTo>
                    <a:lnTo>
                      <a:pt x="149" y="83"/>
                    </a:lnTo>
                    <a:lnTo>
                      <a:pt x="149" y="85"/>
                    </a:lnTo>
                    <a:lnTo>
                      <a:pt x="147" y="85"/>
                    </a:lnTo>
                    <a:lnTo>
                      <a:pt x="146" y="85"/>
                    </a:lnTo>
                    <a:lnTo>
                      <a:pt x="146" y="87"/>
                    </a:lnTo>
                    <a:lnTo>
                      <a:pt x="144" y="89"/>
                    </a:lnTo>
                    <a:lnTo>
                      <a:pt x="142" y="89"/>
                    </a:lnTo>
                    <a:lnTo>
                      <a:pt x="142" y="87"/>
                    </a:lnTo>
                    <a:lnTo>
                      <a:pt x="142" y="89"/>
                    </a:lnTo>
                    <a:lnTo>
                      <a:pt x="140" y="89"/>
                    </a:lnTo>
                    <a:lnTo>
                      <a:pt x="140" y="87"/>
                    </a:lnTo>
                    <a:lnTo>
                      <a:pt x="140" y="85"/>
                    </a:lnTo>
                    <a:lnTo>
                      <a:pt x="140" y="83"/>
                    </a:lnTo>
                    <a:lnTo>
                      <a:pt x="142" y="83"/>
                    </a:lnTo>
                    <a:lnTo>
                      <a:pt x="144" y="83"/>
                    </a:lnTo>
                    <a:lnTo>
                      <a:pt x="146" y="83"/>
                    </a:lnTo>
                    <a:lnTo>
                      <a:pt x="147" y="83"/>
                    </a:lnTo>
                    <a:close/>
                    <a:moveTo>
                      <a:pt x="307" y="19"/>
                    </a:moveTo>
                    <a:lnTo>
                      <a:pt x="305" y="19"/>
                    </a:lnTo>
                    <a:lnTo>
                      <a:pt x="305" y="17"/>
                    </a:lnTo>
                    <a:lnTo>
                      <a:pt x="303" y="13"/>
                    </a:lnTo>
                    <a:lnTo>
                      <a:pt x="305" y="13"/>
                    </a:lnTo>
                    <a:lnTo>
                      <a:pt x="307" y="13"/>
                    </a:lnTo>
                    <a:lnTo>
                      <a:pt x="309" y="13"/>
                    </a:lnTo>
                    <a:lnTo>
                      <a:pt x="311" y="15"/>
                    </a:lnTo>
                    <a:lnTo>
                      <a:pt x="311" y="17"/>
                    </a:lnTo>
                    <a:lnTo>
                      <a:pt x="309" y="19"/>
                    </a:lnTo>
                    <a:lnTo>
                      <a:pt x="307" y="19"/>
                    </a:lnTo>
                    <a:close/>
                    <a:moveTo>
                      <a:pt x="116" y="165"/>
                    </a:moveTo>
                    <a:lnTo>
                      <a:pt x="118" y="165"/>
                    </a:lnTo>
                    <a:lnTo>
                      <a:pt x="118" y="163"/>
                    </a:lnTo>
                    <a:lnTo>
                      <a:pt x="118" y="161"/>
                    </a:lnTo>
                    <a:lnTo>
                      <a:pt x="118" y="159"/>
                    </a:lnTo>
                    <a:lnTo>
                      <a:pt x="120" y="157"/>
                    </a:lnTo>
                    <a:lnTo>
                      <a:pt x="120" y="155"/>
                    </a:lnTo>
                    <a:lnTo>
                      <a:pt x="122" y="157"/>
                    </a:lnTo>
                    <a:lnTo>
                      <a:pt x="122" y="159"/>
                    </a:lnTo>
                    <a:lnTo>
                      <a:pt x="124" y="161"/>
                    </a:lnTo>
                    <a:lnTo>
                      <a:pt x="122" y="163"/>
                    </a:lnTo>
                    <a:lnTo>
                      <a:pt x="120" y="163"/>
                    </a:lnTo>
                    <a:lnTo>
                      <a:pt x="118" y="165"/>
                    </a:lnTo>
                    <a:lnTo>
                      <a:pt x="116" y="165"/>
                    </a:lnTo>
                    <a:close/>
                    <a:moveTo>
                      <a:pt x="258" y="29"/>
                    </a:moveTo>
                    <a:lnTo>
                      <a:pt x="258" y="33"/>
                    </a:lnTo>
                    <a:lnTo>
                      <a:pt x="256" y="33"/>
                    </a:lnTo>
                    <a:lnTo>
                      <a:pt x="254" y="33"/>
                    </a:lnTo>
                    <a:lnTo>
                      <a:pt x="252" y="33"/>
                    </a:lnTo>
                    <a:lnTo>
                      <a:pt x="250" y="33"/>
                    </a:lnTo>
                    <a:lnTo>
                      <a:pt x="250" y="31"/>
                    </a:lnTo>
                    <a:lnTo>
                      <a:pt x="250" y="29"/>
                    </a:lnTo>
                    <a:lnTo>
                      <a:pt x="254" y="27"/>
                    </a:lnTo>
                    <a:lnTo>
                      <a:pt x="256" y="27"/>
                    </a:lnTo>
                    <a:lnTo>
                      <a:pt x="258" y="27"/>
                    </a:lnTo>
                    <a:lnTo>
                      <a:pt x="258" y="29"/>
                    </a:lnTo>
                    <a:close/>
                    <a:moveTo>
                      <a:pt x="289" y="25"/>
                    </a:moveTo>
                    <a:lnTo>
                      <a:pt x="291" y="25"/>
                    </a:lnTo>
                    <a:lnTo>
                      <a:pt x="293" y="27"/>
                    </a:lnTo>
                    <a:lnTo>
                      <a:pt x="291" y="27"/>
                    </a:lnTo>
                    <a:lnTo>
                      <a:pt x="289" y="27"/>
                    </a:lnTo>
                    <a:lnTo>
                      <a:pt x="287" y="27"/>
                    </a:lnTo>
                    <a:lnTo>
                      <a:pt x="285" y="27"/>
                    </a:lnTo>
                    <a:lnTo>
                      <a:pt x="283" y="25"/>
                    </a:lnTo>
                    <a:lnTo>
                      <a:pt x="283" y="23"/>
                    </a:lnTo>
                    <a:lnTo>
                      <a:pt x="285" y="23"/>
                    </a:lnTo>
                    <a:lnTo>
                      <a:pt x="287" y="23"/>
                    </a:lnTo>
                    <a:lnTo>
                      <a:pt x="289" y="25"/>
                    </a:lnTo>
                    <a:close/>
                    <a:moveTo>
                      <a:pt x="11" y="285"/>
                    </a:moveTo>
                    <a:lnTo>
                      <a:pt x="10" y="283"/>
                    </a:lnTo>
                    <a:lnTo>
                      <a:pt x="11" y="281"/>
                    </a:lnTo>
                    <a:lnTo>
                      <a:pt x="13" y="281"/>
                    </a:lnTo>
                    <a:lnTo>
                      <a:pt x="13" y="280"/>
                    </a:lnTo>
                    <a:lnTo>
                      <a:pt x="15" y="280"/>
                    </a:lnTo>
                    <a:lnTo>
                      <a:pt x="15" y="281"/>
                    </a:lnTo>
                    <a:lnTo>
                      <a:pt x="13" y="285"/>
                    </a:lnTo>
                    <a:lnTo>
                      <a:pt x="11" y="285"/>
                    </a:lnTo>
                    <a:close/>
                    <a:moveTo>
                      <a:pt x="130" y="95"/>
                    </a:moveTo>
                    <a:lnTo>
                      <a:pt x="128" y="95"/>
                    </a:lnTo>
                    <a:lnTo>
                      <a:pt x="130" y="91"/>
                    </a:lnTo>
                    <a:lnTo>
                      <a:pt x="132" y="91"/>
                    </a:lnTo>
                    <a:lnTo>
                      <a:pt x="132" y="87"/>
                    </a:lnTo>
                    <a:lnTo>
                      <a:pt x="134" y="87"/>
                    </a:lnTo>
                    <a:lnTo>
                      <a:pt x="134" y="91"/>
                    </a:lnTo>
                    <a:lnTo>
                      <a:pt x="132" y="93"/>
                    </a:lnTo>
                    <a:lnTo>
                      <a:pt x="130" y="95"/>
                    </a:lnTo>
                    <a:close/>
                    <a:moveTo>
                      <a:pt x="247" y="31"/>
                    </a:moveTo>
                    <a:lnTo>
                      <a:pt x="245" y="33"/>
                    </a:lnTo>
                    <a:lnTo>
                      <a:pt x="243" y="33"/>
                    </a:lnTo>
                    <a:lnTo>
                      <a:pt x="241" y="33"/>
                    </a:lnTo>
                    <a:lnTo>
                      <a:pt x="241" y="31"/>
                    </a:lnTo>
                    <a:lnTo>
                      <a:pt x="241" y="29"/>
                    </a:lnTo>
                    <a:lnTo>
                      <a:pt x="239" y="29"/>
                    </a:lnTo>
                    <a:lnTo>
                      <a:pt x="239" y="27"/>
                    </a:lnTo>
                    <a:lnTo>
                      <a:pt x="237" y="27"/>
                    </a:lnTo>
                    <a:lnTo>
                      <a:pt x="239" y="27"/>
                    </a:lnTo>
                    <a:lnTo>
                      <a:pt x="239" y="25"/>
                    </a:lnTo>
                    <a:lnTo>
                      <a:pt x="241" y="29"/>
                    </a:lnTo>
                    <a:lnTo>
                      <a:pt x="243" y="29"/>
                    </a:lnTo>
                    <a:lnTo>
                      <a:pt x="245" y="31"/>
                    </a:lnTo>
                    <a:lnTo>
                      <a:pt x="247" y="31"/>
                    </a:lnTo>
                    <a:close/>
                    <a:moveTo>
                      <a:pt x="54" y="213"/>
                    </a:moveTo>
                    <a:lnTo>
                      <a:pt x="52" y="213"/>
                    </a:lnTo>
                    <a:lnTo>
                      <a:pt x="52" y="215"/>
                    </a:lnTo>
                    <a:lnTo>
                      <a:pt x="52" y="213"/>
                    </a:lnTo>
                    <a:lnTo>
                      <a:pt x="50" y="213"/>
                    </a:lnTo>
                    <a:lnTo>
                      <a:pt x="48" y="213"/>
                    </a:lnTo>
                    <a:lnTo>
                      <a:pt x="48" y="212"/>
                    </a:lnTo>
                    <a:lnTo>
                      <a:pt x="52" y="210"/>
                    </a:lnTo>
                    <a:lnTo>
                      <a:pt x="54" y="212"/>
                    </a:lnTo>
                    <a:lnTo>
                      <a:pt x="54" y="213"/>
                    </a:lnTo>
                    <a:close/>
                    <a:moveTo>
                      <a:pt x="10" y="303"/>
                    </a:moveTo>
                    <a:lnTo>
                      <a:pt x="8" y="301"/>
                    </a:lnTo>
                    <a:lnTo>
                      <a:pt x="8" y="299"/>
                    </a:lnTo>
                    <a:lnTo>
                      <a:pt x="8" y="297"/>
                    </a:lnTo>
                    <a:lnTo>
                      <a:pt x="10" y="297"/>
                    </a:lnTo>
                    <a:lnTo>
                      <a:pt x="11" y="299"/>
                    </a:lnTo>
                    <a:lnTo>
                      <a:pt x="11" y="301"/>
                    </a:lnTo>
                    <a:lnTo>
                      <a:pt x="10" y="303"/>
                    </a:lnTo>
                    <a:close/>
                    <a:moveTo>
                      <a:pt x="186" y="79"/>
                    </a:moveTo>
                    <a:lnTo>
                      <a:pt x="184" y="79"/>
                    </a:lnTo>
                    <a:lnTo>
                      <a:pt x="182" y="79"/>
                    </a:lnTo>
                    <a:lnTo>
                      <a:pt x="182" y="78"/>
                    </a:lnTo>
                    <a:lnTo>
                      <a:pt x="184" y="76"/>
                    </a:lnTo>
                    <a:lnTo>
                      <a:pt x="186" y="76"/>
                    </a:lnTo>
                    <a:lnTo>
                      <a:pt x="188" y="78"/>
                    </a:lnTo>
                    <a:lnTo>
                      <a:pt x="186" y="79"/>
                    </a:lnTo>
                    <a:close/>
                    <a:moveTo>
                      <a:pt x="45" y="223"/>
                    </a:moveTo>
                    <a:lnTo>
                      <a:pt x="43" y="223"/>
                    </a:lnTo>
                    <a:lnTo>
                      <a:pt x="41" y="223"/>
                    </a:lnTo>
                    <a:lnTo>
                      <a:pt x="43" y="221"/>
                    </a:lnTo>
                    <a:lnTo>
                      <a:pt x="45" y="219"/>
                    </a:lnTo>
                    <a:lnTo>
                      <a:pt x="46" y="219"/>
                    </a:lnTo>
                    <a:lnTo>
                      <a:pt x="46" y="223"/>
                    </a:lnTo>
                    <a:lnTo>
                      <a:pt x="45" y="223"/>
                    </a:lnTo>
                    <a:close/>
                    <a:moveTo>
                      <a:pt x="8" y="301"/>
                    </a:moveTo>
                    <a:lnTo>
                      <a:pt x="8" y="303"/>
                    </a:lnTo>
                    <a:lnTo>
                      <a:pt x="10" y="303"/>
                    </a:lnTo>
                    <a:lnTo>
                      <a:pt x="8" y="303"/>
                    </a:lnTo>
                    <a:lnTo>
                      <a:pt x="6" y="303"/>
                    </a:lnTo>
                    <a:lnTo>
                      <a:pt x="6" y="305"/>
                    </a:lnTo>
                    <a:lnTo>
                      <a:pt x="6" y="307"/>
                    </a:lnTo>
                    <a:lnTo>
                      <a:pt x="6" y="305"/>
                    </a:lnTo>
                    <a:lnTo>
                      <a:pt x="4" y="301"/>
                    </a:lnTo>
                    <a:lnTo>
                      <a:pt x="6" y="299"/>
                    </a:lnTo>
                    <a:lnTo>
                      <a:pt x="8" y="301"/>
                    </a:lnTo>
                    <a:close/>
                    <a:moveTo>
                      <a:pt x="122" y="144"/>
                    </a:moveTo>
                    <a:lnTo>
                      <a:pt x="120" y="144"/>
                    </a:lnTo>
                    <a:lnTo>
                      <a:pt x="122" y="142"/>
                    </a:lnTo>
                    <a:lnTo>
                      <a:pt x="124" y="142"/>
                    </a:lnTo>
                    <a:lnTo>
                      <a:pt x="122" y="140"/>
                    </a:lnTo>
                    <a:lnTo>
                      <a:pt x="124" y="140"/>
                    </a:lnTo>
                    <a:lnTo>
                      <a:pt x="126" y="140"/>
                    </a:lnTo>
                    <a:lnTo>
                      <a:pt x="126" y="142"/>
                    </a:lnTo>
                    <a:lnTo>
                      <a:pt x="124" y="144"/>
                    </a:lnTo>
                    <a:lnTo>
                      <a:pt x="122" y="144"/>
                    </a:lnTo>
                    <a:close/>
                    <a:moveTo>
                      <a:pt x="11" y="299"/>
                    </a:moveTo>
                    <a:lnTo>
                      <a:pt x="10" y="297"/>
                    </a:lnTo>
                    <a:lnTo>
                      <a:pt x="11" y="295"/>
                    </a:lnTo>
                    <a:lnTo>
                      <a:pt x="13" y="295"/>
                    </a:lnTo>
                    <a:lnTo>
                      <a:pt x="13" y="297"/>
                    </a:lnTo>
                    <a:lnTo>
                      <a:pt x="11" y="299"/>
                    </a:lnTo>
                    <a:close/>
                    <a:moveTo>
                      <a:pt x="62" y="206"/>
                    </a:moveTo>
                    <a:lnTo>
                      <a:pt x="60" y="206"/>
                    </a:lnTo>
                    <a:lnTo>
                      <a:pt x="58" y="206"/>
                    </a:lnTo>
                    <a:lnTo>
                      <a:pt x="56" y="206"/>
                    </a:lnTo>
                    <a:lnTo>
                      <a:pt x="56" y="204"/>
                    </a:lnTo>
                    <a:lnTo>
                      <a:pt x="58" y="204"/>
                    </a:lnTo>
                    <a:lnTo>
                      <a:pt x="60" y="204"/>
                    </a:lnTo>
                    <a:lnTo>
                      <a:pt x="62" y="204"/>
                    </a:lnTo>
                    <a:lnTo>
                      <a:pt x="62" y="202"/>
                    </a:lnTo>
                    <a:lnTo>
                      <a:pt x="64" y="202"/>
                    </a:lnTo>
                    <a:lnTo>
                      <a:pt x="64" y="204"/>
                    </a:lnTo>
                    <a:lnTo>
                      <a:pt x="64" y="206"/>
                    </a:lnTo>
                    <a:lnTo>
                      <a:pt x="62" y="206"/>
                    </a:lnTo>
                    <a:close/>
                    <a:moveTo>
                      <a:pt x="107" y="184"/>
                    </a:moveTo>
                    <a:lnTo>
                      <a:pt x="105" y="184"/>
                    </a:lnTo>
                    <a:lnTo>
                      <a:pt x="103" y="184"/>
                    </a:lnTo>
                    <a:lnTo>
                      <a:pt x="101" y="180"/>
                    </a:lnTo>
                    <a:lnTo>
                      <a:pt x="105" y="180"/>
                    </a:lnTo>
                    <a:lnTo>
                      <a:pt x="107" y="184"/>
                    </a:lnTo>
                    <a:close/>
                    <a:moveTo>
                      <a:pt x="118" y="169"/>
                    </a:moveTo>
                    <a:lnTo>
                      <a:pt x="116" y="169"/>
                    </a:lnTo>
                    <a:lnTo>
                      <a:pt x="118" y="167"/>
                    </a:lnTo>
                    <a:lnTo>
                      <a:pt x="118" y="165"/>
                    </a:lnTo>
                    <a:lnTo>
                      <a:pt x="120" y="167"/>
                    </a:lnTo>
                    <a:lnTo>
                      <a:pt x="120" y="169"/>
                    </a:lnTo>
                    <a:lnTo>
                      <a:pt x="118" y="169"/>
                    </a:lnTo>
                    <a:close/>
                    <a:moveTo>
                      <a:pt x="8" y="314"/>
                    </a:moveTo>
                    <a:lnTo>
                      <a:pt x="8" y="316"/>
                    </a:lnTo>
                    <a:lnTo>
                      <a:pt x="6" y="316"/>
                    </a:lnTo>
                    <a:lnTo>
                      <a:pt x="6" y="314"/>
                    </a:lnTo>
                    <a:lnTo>
                      <a:pt x="6" y="311"/>
                    </a:lnTo>
                    <a:lnTo>
                      <a:pt x="8" y="311"/>
                    </a:lnTo>
                    <a:lnTo>
                      <a:pt x="8" y="313"/>
                    </a:lnTo>
                    <a:lnTo>
                      <a:pt x="8" y="314"/>
                    </a:lnTo>
                    <a:close/>
                    <a:moveTo>
                      <a:pt x="237" y="39"/>
                    </a:moveTo>
                    <a:lnTo>
                      <a:pt x="235" y="39"/>
                    </a:lnTo>
                    <a:lnTo>
                      <a:pt x="237" y="37"/>
                    </a:lnTo>
                    <a:lnTo>
                      <a:pt x="241" y="35"/>
                    </a:lnTo>
                    <a:lnTo>
                      <a:pt x="243" y="35"/>
                    </a:lnTo>
                    <a:lnTo>
                      <a:pt x="241" y="39"/>
                    </a:lnTo>
                    <a:lnTo>
                      <a:pt x="237" y="39"/>
                    </a:lnTo>
                    <a:close/>
                    <a:moveTo>
                      <a:pt x="200" y="68"/>
                    </a:moveTo>
                    <a:lnTo>
                      <a:pt x="198" y="66"/>
                    </a:lnTo>
                    <a:lnTo>
                      <a:pt x="198" y="64"/>
                    </a:lnTo>
                    <a:lnTo>
                      <a:pt x="202" y="64"/>
                    </a:lnTo>
                    <a:lnTo>
                      <a:pt x="202" y="66"/>
                    </a:lnTo>
                    <a:lnTo>
                      <a:pt x="204" y="66"/>
                    </a:lnTo>
                    <a:lnTo>
                      <a:pt x="204" y="68"/>
                    </a:lnTo>
                    <a:lnTo>
                      <a:pt x="202" y="68"/>
                    </a:lnTo>
                    <a:lnTo>
                      <a:pt x="200" y="68"/>
                    </a:lnTo>
                    <a:close/>
                    <a:moveTo>
                      <a:pt x="124" y="147"/>
                    </a:moveTo>
                    <a:lnTo>
                      <a:pt x="122" y="147"/>
                    </a:lnTo>
                    <a:lnTo>
                      <a:pt x="124" y="147"/>
                    </a:lnTo>
                    <a:lnTo>
                      <a:pt x="122" y="147"/>
                    </a:lnTo>
                    <a:lnTo>
                      <a:pt x="124" y="145"/>
                    </a:lnTo>
                    <a:lnTo>
                      <a:pt x="124" y="144"/>
                    </a:lnTo>
                    <a:lnTo>
                      <a:pt x="126" y="144"/>
                    </a:lnTo>
                    <a:lnTo>
                      <a:pt x="130" y="144"/>
                    </a:lnTo>
                    <a:lnTo>
                      <a:pt x="130" y="145"/>
                    </a:lnTo>
                    <a:lnTo>
                      <a:pt x="128" y="145"/>
                    </a:lnTo>
                    <a:lnTo>
                      <a:pt x="126" y="145"/>
                    </a:lnTo>
                    <a:lnTo>
                      <a:pt x="126" y="147"/>
                    </a:lnTo>
                    <a:lnTo>
                      <a:pt x="124" y="147"/>
                    </a:lnTo>
                    <a:close/>
                    <a:moveTo>
                      <a:pt x="2" y="252"/>
                    </a:moveTo>
                    <a:lnTo>
                      <a:pt x="0" y="250"/>
                    </a:lnTo>
                    <a:lnTo>
                      <a:pt x="2" y="250"/>
                    </a:lnTo>
                    <a:lnTo>
                      <a:pt x="6" y="250"/>
                    </a:lnTo>
                    <a:lnTo>
                      <a:pt x="8" y="250"/>
                    </a:lnTo>
                    <a:lnTo>
                      <a:pt x="6" y="252"/>
                    </a:lnTo>
                    <a:lnTo>
                      <a:pt x="4" y="252"/>
                    </a:lnTo>
                    <a:lnTo>
                      <a:pt x="2" y="252"/>
                    </a:lnTo>
                    <a:close/>
                    <a:moveTo>
                      <a:pt x="311" y="8"/>
                    </a:moveTo>
                    <a:lnTo>
                      <a:pt x="309" y="8"/>
                    </a:lnTo>
                    <a:lnTo>
                      <a:pt x="307" y="6"/>
                    </a:lnTo>
                    <a:lnTo>
                      <a:pt x="307" y="4"/>
                    </a:lnTo>
                    <a:lnTo>
                      <a:pt x="309" y="4"/>
                    </a:lnTo>
                    <a:lnTo>
                      <a:pt x="311" y="4"/>
                    </a:lnTo>
                    <a:lnTo>
                      <a:pt x="313" y="6"/>
                    </a:lnTo>
                    <a:lnTo>
                      <a:pt x="311" y="8"/>
                    </a:lnTo>
                    <a:close/>
                    <a:moveTo>
                      <a:pt x="402" y="41"/>
                    </a:moveTo>
                    <a:lnTo>
                      <a:pt x="400" y="41"/>
                    </a:lnTo>
                    <a:lnTo>
                      <a:pt x="402" y="41"/>
                    </a:lnTo>
                    <a:lnTo>
                      <a:pt x="402" y="39"/>
                    </a:lnTo>
                    <a:lnTo>
                      <a:pt x="402" y="37"/>
                    </a:lnTo>
                    <a:lnTo>
                      <a:pt x="404" y="37"/>
                    </a:lnTo>
                    <a:lnTo>
                      <a:pt x="406" y="37"/>
                    </a:lnTo>
                    <a:lnTo>
                      <a:pt x="406" y="39"/>
                    </a:lnTo>
                    <a:lnTo>
                      <a:pt x="404" y="41"/>
                    </a:lnTo>
                    <a:lnTo>
                      <a:pt x="402" y="41"/>
                    </a:lnTo>
                    <a:close/>
                    <a:moveTo>
                      <a:pt x="6" y="291"/>
                    </a:moveTo>
                    <a:lnTo>
                      <a:pt x="4" y="291"/>
                    </a:lnTo>
                    <a:lnTo>
                      <a:pt x="2" y="291"/>
                    </a:lnTo>
                    <a:lnTo>
                      <a:pt x="2" y="289"/>
                    </a:lnTo>
                    <a:lnTo>
                      <a:pt x="2" y="285"/>
                    </a:lnTo>
                    <a:lnTo>
                      <a:pt x="4" y="285"/>
                    </a:lnTo>
                    <a:lnTo>
                      <a:pt x="4" y="287"/>
                    </a:lnTo>
                    <a:lnTo>
                      <a:pt x="6" y="287"/>
                    </a:lnTo>
                    <a:lnTo>
                      <a:pt x="6" y="289"/>
                    </a:lnTo>
                    <a:lnTo>
                      <a:pt x="6" y="291"/>
                    </a:lnTo>
                    <a:close/>
                    <a:moveTo>
                      <a:pt x="140" y="87"/>
                    </a:moveTo>
                    <a:lnTo>
                      <a:pt x="138" y="89"/>
                    </a:lnTo>
                    <a:lnTo>
                      <a:pt x="136" y="91"/>
                    </a:lnTo>
                    <a:lnTo>
                      <a:pt x="136" y="89"/>
                    </a:lnTo>
                    <a:lnTo>
                      <a:pt x="134" y="91"/>
                    </a:lnTo>
                    <a:lnTo>
                      <a:pt x="134" y="89"/>
                    </a:lnTo>
                    <a:lnTo>
                      <a:pt x="136" y="87"/>
                    </a:lnTo>
                    <a:lnTo>
                      <a:pt x="138" y="85"/>
                    </a:lnTo>
                    <a:lnTo>
                      <a:pt x="138" y="87"/>
                    </a:lnTo>
                    <a:lnTo>
                      <a:pt x="140" y="87"/>
                    </a:lnTo>
                    <a:close/>
                    <a:moveTo>
                      <a:pt x="58" y="217"/>
                    </a:moveTo>
                    <a:lnTo>
                      <a:pt x="56" y="217"/>
                    </a:lnTo>
                    <a:lnTo>
                      <a:pt x="56" y="215"/>
                    </a:lnTo>
                    <a:lnTo>
                      <a:pt x="58" y="215"/>
                    </a:lnTo>
                    <a:lnTo>
                      <a:pt x="60" y="217"/>
                    </a:lnTo>
                    <a:lnTo>
                      <a:pt x="58" y="217"/>
                    </a:lnTo>
                    <a:close/>
                    <a:moveTo>
                      <a:pt x="13" y="243"/>
                    </a:moveTo>
                    <a:lnTo>
                      <a:pt x="11" y="243"/>
                    </a:lnTo>
                    <a:lnTo>
                      <a:pt x="11" y="241"/>
                    </a:lnTo>
                    <a:lnTo>
                      <a:pt x="13" y="241"/>
                    </a:lnTo>
                    <a:lnTo>
                      <a:pt x="15" y="241"/>
                    </a:lnTo>
                    <a:lnTo>
                      <a:pt x="15" y="243"/>
                    </a:lnTo>
                    <a:lnTo>
                      <a:pt x="13" y="243"/>
                    </a:lnTo>
                    <a:close/>
                    <a:moveTo>
                      <a:pt x="17" y="241"/>
                    </a:moveTo>
                    <a:lnTo>
                      <a:pt x="17" y="239"/>
                    </a:lnTo>
                    <a:lnTo>
                      <a:pt x="15" y="239"/>
                    </a:lnTo>
                    <a:lnTo>
                      <a:pt x="17" y="237"/>
                    </a:lnTo>
                    <a:lnTo>
                      <a:pt x="19" y="237"/>
                    </a:lnTo>
                    <a:lnTo>
                      <a:pt x="19" y="239"/>
                    </a:lnTo>
                    <a:lnTo>
                      <a:pt x="19" y="241"/>
                    </a:lnTo>
                    <a:lnTo>
                      <a:pt x="17" y="241"/>
                    </a:lnTo>
                    <a:close/>
                    <a:moveTo>
                      <a:pt x="225" y="31"/>
                    </a:moveTo>
                    <a:lnTo>
                      <a:pt x="227" y="31"/>
                    </a:lnTo>
                    <a:lnTo>
                      <a:pt x="229" y="31"/>
                    </a:lnTo>
                    <a:lnTo>
                      <a:pt x="229" y="33"/>
                    </a:lnTo>
                    <a:lnTo>
                      <a:pt x="227" y="33"/>
                    </a:lnTo>
                    <a:lnTo>
                      <a:pt x="225" y="33"/>
                    </a:lnTo>
                    <a:lnTo>
                      <a:pt x="225" y="35"/>
                    </a:lnTo>
                    <a:lnTo>
                      <a:pt x="223" y="35"/>
                    </a:lnTo>
                    <a:lnTo>
                      <a:pt x="223" y="33"/>
                    </a:lnTo>
                    <a:lnTo>
                      <a:pt x="223" y="31"/>
                    </a:lnTo>
                    <a:lnTo>
                      <a:pt x="225" y="31"/>
                    </a:lnTo>
                    <a:close/>
                    <a:moveTo>
                      <a:pt x="188" y="66"/>
                    </a:moveTo>
                    <a:lnTo>
                      <a:pt x="186" y="66"/>
                    </a:lnTo>
                    <a:lnTo>
                      <a:pt x="184" y="64"/>
                    </a:lnTo>
                    <a:lnTo>
                      <a:pt x="184" y="62"/>
                    </a:lnTo>
                    <a:lnTo>
                      <a:pt x="186" y="62"/>
                    </a:lnTo>
                    <a:lnTo>
                      <a:pt x="188" y="64"/>
                    </a:lnTo>
                    <a:lnTo>
                      <a:pt x="190" y="64"/>
                    </a:lnTo>
                    <a:lnTo>
                      <a:pt x="190" y="66"/>
                    </a:lnTo>
                    <a:lnTo>
                      <a:pt x="188" y="66"/>
                    </a:lnTo>
                    <a:close/>
                    <a:moveTo>
                      <a:pt x="105" y="175"/>
                    </a:moveTo>
                    <a:lnTo>
                      <a:pt x="103" y="175"/>
                    </a:lnTo>
                    <a:lnTo>
                      <a:pt x="101" y="175"/>
                    </a:lnTo>
                    <a:lnTo>
                      <a:pt x="99" y="175"/>
                    </a:lnTo>
                    <a:lnTo>
                      <a:pt x="97" y="175"/>
                    </a:lnTo>
                    <a:lnTo>
                      <a:pt x="99" y="175"/>
                    </a:lnTo>
                    <a:lnTo>
                      <a:pt x="101" y="173"/>
                    </a:lnTo>
                    <a:lnTo>
                      <a:pt x="105" y="175"/>
                    </a:lnTo>
                    <a:close/>
                    <a:moveTo>
                      <a:pt x="198" y="70"/>
                    </a:moveTo>
                    <a:lnTo>
                      <a:pt x="196" y="70"/>
                    </a:lnTo>
                    <a:lnTo>
                      <a:pt x="194" y="70"/>
                    </a:lnTo>
                    <a:lnTo>
                      <a:pt x="196" y="68"/>
                    </a:lnTo>
                    <a:lnTo>
                      <a:pt x="196" y="66"/>
                    </a:lnTo>
                    <a:lnTo>
                      <a:pt x="198" y="70"/>
                    </a:lnTo>
                    <a:close/>
                    <a:moveTo>
                      <a:pt x="231" y="31"/>
                    </a:moveTo>
                    <a:lnTo>
                      <a:pt x="229" y="29"/>
                    </a:lnTo>
                    <a:lnTo>
                      <a:pt x="231" y="27"/>
                    </a:lnTo>
                    <a:lnTo>
                      <a:pt x="233" y="27"/>
                    </a:lnTo>
                    <a:lnTo>
                      <a:pt x="233" y="29"/>
                    </a:lnTo>
                    <a:lnTo>
                      <a:pt x="233" y="31"/>
                    </a:lnTo>
                    <a:lnTo>
                      <a:pt x="231" y="31"/>
                    </a:lnTo>
                    <a:close/>
                    <a:moveTo>
                      <a:pt x="258" y="33"/>
                    </a:moveTo>
                    <a:lnTo>
                      <a:pt x="260" y="35"/>
                    </a:lnTo>
                    <a:lnTo>
                      <a:pt x="262" y="35"/>
                    </a:lnTo>
                    <a:lnTo>
                      <a:pt x="260" y="35"/>
                    </a:lnTo>
                    <a:lnTo>
                      <a:pt x="260" y="37"/>
                    </a:lnTo>
                    <a:lnTo>
                      <a:pt x="258" y="37"/>
                    </a:lnTo>
                    <a:lnTo>
                      <a:pt x="258" y="35"/>
                    </a:lnTo>
                    <a:lnTo>
                      <a:pt x="256" y="35"/>
                    </a:lnTo>
                    <a:lnTo>
                      <a:pt x="256" y="33"/>
                    </a:lnTo>
                    <a:lnTo>
                      <a:pt x="258" y="33"/>
                    </a:lnTo>
                    <a:close/>
                    <a:moveTo>
                      <a:pt x="116" y="155"/>
                    </a:moveTo>
                    <a:lnTo>
                      <a:pt x="114" y="155"/>
                    </a:lnTo>
                    <a:lnTo>
                      <a:pt x="112" y="155"/>
                    </a:lnTo>
                    <a:lnTo>
                      <a:pt x="112" y="153"/>
                    </a:lnTo>
                    <a:lnTo>
                      <a:pt x="114" y="153"/>
                    </a:lnTo>
                    <a:lnTo>
                      <a:pt x="116" y="153"/>
                    </a:lnTo>
                    <a:lnTo>
                      <a:pt x="116" y="155"/>
                    </a:lnTo>
                    <a:close/>
                    <a:moveTo>
                      <a:pt x="151" y="114"/>
                    </a:moveTo>
                    <a:lnTo>
                      <a:pt x="151" y="118"/>
                    </a:lnTo>
                    <a:lnTo>
                      <a:pt x="151" y="116"/>
                    </a:lnTo>
                    <a:lnTo>
                      <a:pt x="149" y="116"/>
                    </a:lnTo>
                    <a:lnTo>
                      <a:pt x="147" y="116"/>
                    </a:lnTo>
                    <a:lnTo>
                      <a:pt x="149" y="114"/>
                    </a:lnTo>
                    <a:lnTo>
                      <a:pt x="151" y="114"/>
                    </a:lnTo>
                    <a:close/>
                    <a:moveTo>
                      <a:pt x="4" y="270"/>
                    </a:moveTo>
                    <a:lnTo>
                      <a:pt x="2" y="270"/>
                    </a:lnTo>
                    <a:lnTo>
                      <a:pt x="0" y="270"/>
                    </a:lnTo>
                    <a:lnTo>
                      <a:pt x="0" y="272"/>
                    </a:lnTo>
                    <a:lnTo>
                      <a:pt x="0" y="270"/>
                    </a:lnTo>
                    <a:lnTo>
                      <a:pt x="0" y="268"/>
                    </a:lnTo>
                    <a:lnTo>
                      <a:pt x="2" y="268"/>
                    </a:lnTo>
                    <a:lnTo>
                      <a:pt x="4" y="270"/>
                    </a:lnTo>
                    <a:close/>
                    <a:moveTo>
                      <a:pt x="52" y="219"/>
                    </a:moveTo>
                    <a:lnTo>
                      <a:pt x="50" y="219"/>
                    </a:lnTo>
                    <a:lnTo>
                      <a:pt x="50" y="217"/>
                    </a:lnTo>
                    <a:lnTo>
                      <a:pt x="52" y="217"/>
                    </a:lnTo>
                    <a:lnTo>
                      <a:pt x="52" y="215"/>
                    </a:lnTo>
                    <a:lnTo>
                      <a:pt x="54" y="215"/>
                    </a:lnTo>
                    <a:lnTo>
                      <a:pt x="54" y="217"/>
                    </a:lnTo>
                    <a:lnTo>
                      <a:pt x="54" y="219"/>
                    </a:lnTo>
                    <a:lnTo>
                      <a:pt x="52" y="219"/>
                    </a:lnTo>
                    <a:close/>
                    <a:moveTo>
                      <a:pt x="256" y="39"/>
                    </a:moveTo>
                    <a:lnTo>
                      <a:pt x="254" y="41"/>
                    </a:lnTo>
                    <a:lnTo>
                      <a:pt x="254" y="39"/>
                    </a:lnTo>
                    <a:lnTo>
                      <a:pt x="254" y="37"/>
                    </a:lnTo>
                    <a:lnTo>
                      <a:pt x="256" y="37"/>
                    </a:lnTo>
                    <a:lnTo>
                      <a:pt x="256" y="39"/>
                    </a:lnTo>
                    <a:close/>
                    <a:moveTo>
                      <a:pt x="6" y="281"/>
                    </a:moveTo>
                    <a:lnTo>
                      <a:pt x="4" y="281"/>
                    </a:lnTo>
                    <a:lnTo>
                      <a:pt x="2" y="280"/>
                    </a:lnTo>
                    <a:lnTo>
                      <a:pt x="2" y="278"/>
                    </a:lnTo>
                    <a:lnTo>
                      <a:pt x="2" y="280"/>
                    </a:lnTo>
                    <a:lnTo>
                      <a:pt x="4" y="280"/>
                    </a:lnTo>
                    <a:lnTo>
                      <a:pt x="6" y="281"/>
                    </a:lnTo>
                    <a:close/>
                    <a:moveTo>
                      <a:pt x="95" y="175"/>
                    </a:moveTo>
                    <a:lnTo>
                      <a:pt x="95" y="173"/>
                    </a:lnTo>
                    <a:lnTo>
                      <a:pt x="97" y="173"/>
                    </a:lnTo>
                    <a:lnTo>
                      <a:pt x="99" y="173"/>
                    </a:lnTo>
                    <a:lnTo>
                      <a:pt x="101" y="173"/>
                    </a:lnTo>
                    <a:lnTo>
                      <a:pt x="101" y="171"/>
                    </a:lnTo>
                    <a:lnTo>
                      <a:pt x="101" y="173"/>
                    </a:lnTo>
                    <a:lnTo>
                      <a:pt x="97" y="175"/>
                    </a:lnTo>
                    <a:lnTo>
                      <a:pt x="95" y="175"/>
                    </a:lnTo>
                    <a:close/>
                    <a:moveTo>
                      <a:pt x="31" y="231"/>
                    </a:moveTo>
                    <a:lnTo>
                      <a:pt x="29" y="231"/>
                    </a:lnTo>
                    <a:lnTo>
                      <a:pt x="31" y="229"/>
                    </a:lnTo>
                    <a:lnTo>
                      <a:pt x="33" y="229"/>
                    </a:lnTo>
                    <a:lnTo>
                      <a:pt x="35" y="229"/>
                    </a:lnTo>
                    <a:lnTo>
                      <a:pt x="33" y="231"/>
                    </a:lnTo>
                    <a:lnTo>
                      <a:pt x="31" y="231"/>
                    </a:lnTo>
                    <a:close/>
                    <a:moveTo>
                      <a:pt x="167" y="93"/>
                    </a:moveTo>
                    <a:lnTo>
                      <a:pt x="165" y="93"/>
                    </a:lnTo>
                    <a:lnTo>
                      <a:pt x="163" y="93"/>
                    </a:lnTo>
                    <a:lnTo>
                      <a:pt x="163" y="91"/>
                    </a:lnTo>
                    <a:lnTo>
                      <a:pt x="165" y="91"/>
                    </a:lnTo>
                    <a:lnTo>
                      <a:pt x="169" y="93"/>
                    </a:lnTo>
                    <a:lnTo>
                      <a:pt x="167" y="93"/>
                    </a:lnTo>
                    <a:close/>
                    <a:moveTo>
                      <a:pt x="179" y="91"/>
                    </a:moveTo>
                    <a:lnTo>
                      <a:pt x="175" y="91"/>
                    </a:lnTo>
                    <a:lnTo>
                      <a:pt x="173" y="91"/>
                    </a:lnTo>
                    <a:lnTo>
                      <a:pt x="175" y="89"/>
                    </a:lnTo>
                    <a:lnTo>
                      <a:pt x="177" y="89"/>
                    </a:lnTo>
                    <a:lnTo>
                      <a:pt x="179" y="89"/>
                    </a:lnTo>
                    <a:lnTo>
                      <a:pt x="179" y="91"/>
                    </a:lnTo>
                    <a:close/>
                    <a:moveTo>
                      <a:pt x="6" y="285"/>
                    </a:moveTo>
                    <a:lnTo>
                      <a:pt x="6" y="287"/>
                    </a:lnTo>
                    <a:lnTo>
                      <a:pt x="6" y="285"/>
                    </a:lnTo>
                    <a:lnTo>
                      <a:pt x="4" y="283"/>
                    </a:lnTo>
                    <a:lnTo>
                      <a:pt x="6" y="283"/>
                    </a:lnTo>
                    <a:lnTo>
                      <a:pt x="6" y="285"/>
                    </a:lnTo>
                    <a:lnTo>
                      <a:pt x="8" y="285"/>
                    </a:lnTo>
                    <a:lnTo>
                      <a:pt x="6" y="285"/>
                    </a:lnTo>
                    <a:close/>
                    <a:moveTo>
                      <a:pt x="274" y="27"/>
                    </a:moveTo>
                    <a:lnTo>
                      <a:pt x="272" y="27"/>
                    </a:lnTo>
                    <a:lnTo>
                      <a:pt x="272" y="25"/>
                    </a:lnTo>
                    <a:lnTo>
                      <a:pt x="272" y="23"/>
                    </a:lnTo>
                    <a:lnTo>
                      <a:pt x="274" y="23"/>
                    </a:lnTo>
                    <a:lnTo>
                      <a:pt x="274" y="25"/>
                    </a:lnTo>
                    <a:lnTo>
                      <a:pt x="274" y="27"/>
                    </a:lnTo>
                    <a:close/>
                    <a:moveTo>
                      <a:pt x="239" y="31"/>
                    </a:moveTo>
                    <a:lnTo>
                      <a:pt x="237" y="31"/>
                    </a:lnTo>
                    <a:lnTo>
                      <a:pt x="235" y="31"/>
                    </a:lnTo>
                    <a:lnTo>
                      <a:pt x="235" y="29"/>
                    </a:lnTo>
                    <a:lnTo>
                      <a:pt x="239" y="31"/>
                    </a:lnTo>
                    <a:close/>
                    <a:moveTo>
                      <a:pt x="48" y="221"/>
                    </a:moveTo>
                    <a:lnTo>
                      <a:pt x="46" y="221"/>
                    </a:lnTo>
                    <a:lnTo>
                      <a:pt x="46" y="219"/>
                    </a:lnTo>
                    <a:lnTo>
                      <a:pt x="48" y="219"/>
                    </a:lnTo>
                    <a:lnTo>
                      <a:pt x="50" y="219"/>
                    </a:lnTo>
                    <a:lnTo>
                      <a:pt x="50" y="221"/>
                    </a:lnTo>
                    <a:lnTo>
                      <a:pt x="48" y="221"/>
                    </a:lnTo>
                    <a:close/>
                    <a:moveTo>
                      <a:pt x="322" y="4"/>
                    </a:moveTo>
                    <a:lnTo>
                      <a:pt x="320" y="4"/>
                    </a:lnTo>
                    <a:lnTo>
                      <a:pt x="318" y="4"/>
                    </a:lnTo>
                    <a:lnTo>
                      <a:pt x="320" y="2"/>
                    </a:lnTo>
                    <a:lnTo>
                      <a:pt x="322" y="2"/>
                    </a:lnTo>
                    <a:lnTo>
                      <a:pt x="322" y="4"/>
                    </a:lnTo>
                    <a:close/>
                    <a:moveTo>
                      <a:pt x="60" y="213"/>
                    </a:moveTo>
                    <a:lnTo>
                      <a:pt x="58" y="213"/>
                    </a:lnTo>
                    <a:lnTo>
                      <a:pt x="60" y="213"/>
                    </a:lnTo>
                    <a:lnTo>
                      <a:pt x="60" y="212"/>
                    </a:lnTo>
                    <a:lnTo>
                      <a:pt x="62" y="213"/>
                    </a:lnTo>
                    <a:lnTo>
                      <a:pt x="60" y="213"/>
                    </a:lnTo>
                    <a:close/>
                    <a:moveTo>
                      <a:pt x="23" y="237"/>
                    </a:moveTo>
                    <a:lnTo>
                      <a:pt x="21" y="237"/>
                    </a:lnTo>
                    <a:lnTo>
                      <a:pt x="19" y="237"/>
                    </a:lnTo>
                    <a:lnTo>
                      <a:pt x="23" y="237"/>
                    </a:lnTo>
                    <a:lnTo>
                      <a:pt x="25" y="237"/>
                    </a:lnTo>
                    <a:lnTo>
                      <a:pt x="23" y="237"/>
                    </a:lnTo>
                    <a:close/>
                    <a:moveTo>
                      <a:pt x="6" y="283"/>
                    </a:moveTo>
                    <a:lnTo>
                      <a:pt x="4" y="283"/>
                    </a:lnTo>
                    <a:lnTo>
                      <a:pt x="2" y="281"/>
                    </a:lnTo>
                    <a:lnTo>
                      <a:pt x="4" y="281"/>
                    </a:lnTo>
                    <a:lnTo>
                      <a:pt x="6" y="281"/>
                    </a:lnTo>
                    <a:lnTo>
                      <a:pt x="6" y="283"/>
                    </a:lnTo>
                    <a:close/>
                    <a:moveTo>
                      <a:pt x="204" y="62"/>
                    </a:moveTo>
                    <a:lnTo>
                      <a:pt x="202" y="64"/>
                    </a:lnTo>
                    <a:lnTo>
                      <a:pt x="202" y="62"/>
                    </a:lnTo>
                    <a:lnTo>
                      <a:pt x="202" y="60"/>
                    </a:lnTo>
                    <a:lnTo>
                      <a:pt x="204" y="60"/>
                    </a:lnTo>
                    <a:lnTo>
                      <a:pt x="206" y="60"/>
                    </a:lnTo>
                    <a:lnTo>
                      <a:pt x="204" y="62"/>
                    </a:lnTo>
                    <a:close/>
                    <a:moveTo>
                      <a:pt x="151" y="83"/>
                    </a:moveTo>
                    <a:lnTo>
                      <a:pt x="149" y="83"/>
                    </a:lnTo>
                    <a:lnTo>
                      <a:pt x="149" y="81"/>
                    </a:lnTo>
                    <a:lnTo>
                      <a:pt x="151" y="81"/>
                    </a:lnTo>
                    <a:lnTo>
                      <a:pt x="151" y="83"/>
                    </a:lnTo>
                    <a:close/>
                    <a:moveTo>
                      <a:pt x="227" y="44"/>
                    </a:moveTo>
                    <a:lnTo>
                      <a:pt x="227" y="43"/>
                    </a:lnTo>
                    <a:lnTo>
                      <a:pt x="229" y="43"/>
                    </a:lnTo>
                    <a:lnTo>
                      <a:pt x="227" y="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606" name="Nigeria"/>
            <p:cNvSpPr>
              <a:spLocks noEditPoints="1"/>
            </p:cNvSpPr>
            <p:nvPr/>
          </p:nvSpPr>
          <p:spPr bwMode="auto">
            <a:xfrm>
              <a:off x="5701342" y="3802987"/>
              <a:ext cx="380306" cy="310979"/>
            </a:xfrm>
            <a:custGeom>
              <a:avLst/>
              <a:gdLst>
                <a:gd name="T0" fmla="*/ 60 w 192"/>
                <a:gd name="T1" fmla="*/ 6 h 157"/>
                <a:gd name="T2" fmla="*/ 70 w 192"/>
                <a:gd name="T3" fmla="*/ 16 h 157"/>
                <a:gd name="T4" fmla="*/ 89 w 192"/>
                <a:gd name="T5" fmla="*/ 12 h 157"/>
                <a:gd name="T6" fmla="*/ 103 w 192"/>
                <a:gd name="T7" fmla="*/ 17 h 157"/>
                <a:gd name="T8" fmla="*/ 116 w 192"/>
                <a:gd name="T9" fmla="*/ 14 h 157"/>
                <a:gd name="T10" fmla="*/ 124 w 192"/>
                <a:gd name="T11" fmla="*/ 10 h 157"/>
                <a:gd name="T12" fmla="*/ 136 w 192"/>
                <a:gd name="T13" fmla="*/ 10 h 157"/>
                <a:gd name="T14" fmla="*/ 149 w 192"/>
                <a:gd name="T15" fmla="*/ 12 h 157"/>
                <a:gd name="T16" fmla="*/ 159 w 192"/>
                <a:gd name="T17" fmla="*/ 10 h 157"/>
                <a:gd name="T18" fmla="*/ 171 w 192"/>
                <a:gd name="T19" fmla="*/ 4 h 157"/>
                <a:gd name="T20" fmla="*/ 184 w 192"/>
                <a:gd name="T21" fmla="*/ 21 h 157"/>
                <a:gd name="T22" fmla="*/ 192 w 192"/>
                <a:gd name="T23" fmla="*/ 29 h 157"/>
                <a:gd name="T24" fmla="*/ 192 w 192"/>
                <a:gd name="T25" fmla="*/ 37 h 157"/>
                <a:gd name="T26" fmla="*/ 184 w 192"/>
                <a:gd name="T27" fmla="*/ 43 h 157"/>
                <a:gd name="T28" fmla="*/ 179 w 192"/>
                <a:gd name="T29" fmla="*/ 47 h 157"/>
                <a:gd name="T30" fmla="*/ 173 w 192"/>
                <a:gd name="T31" fmla="*/ 60 h 157"/>
                <a:gd name="T32" fmla="*/ 169 w 192"/>
                <a:gd name="T33" fmla="*/ 68 h 157"/>
                <a:gd name="T34" fmla="*/ 163 w 192"/>
                <a:gd name="T35" fmla="*/ 74 h 157"/>
                <a:gd name="T36" fmla="*/ 157 w 192"/>
                <a:gd name="T37" fmla="*/ 85 h 157"/>
                <a:gd name="T38" fmla="*/ 151 w 192"/>
                <a:gd name="T39" fmla="*/ 95 h 157"/>
                <a:gd name="T40" fmla="*/ 147 w 192"/>
                <a:gd name="T41" fmla="*/ 105 h 157"/>
                <a:gd name="T42" fmla="*/ 144 w 192"/>
                <a:gd name="T43" fmla="*/ 113 h 157"/>
                <a:gd name="T44" fmla="*/ 140 w 192"/>
                <a:gd name="T45" fmla="*/ 122 h 157"/>
                <a:gd name="T46" fmla="*/ 134 w 192"/>
                <a:gd name="T47" fmla="*/ 117 h 157"/>
                <a:gd name="T48" fmla="*/ 124 w 192"/>
                <a:gd name="T49" fmla="*/ 115 h 157"/>
                <a:gd name="T50" fmla="*/ 112 w 192"/>
                <a:gd name="T51" fmla="*/ 118 h 157"/>
                <a:gd name="T52" fmla="*/ 101 w 192"/>
                <a:gd name="T53" fmla="*/ 128 h 157"/>
                <a:gd name="T54" fmla="*/ 99 w 192"/>
                <a:gd name="T55" fmla="*/ 138 h 157"/>
                <a:gd name="T56" fmla="*/ 93 w 192"/>
                <a:gd name="T57" fmla="*/ 148 h 157"/>
                <a:gd name="T58" fmla="*/ 89 w 192"/>
                <a:gd name="T59" fmla="*/ 151 h 157"/>
                <a:gd name="T60" fmla="*/ 78 w 192"/>
                <a:gd name="T61" fmla="*/ 151 h 157"/>
                <a:gd name="T62" fmla="*/ 70 w 192"/>
                <a:gd name="T63" fmla="*/ 150 h 157"/>
                <a:gd name="T64" fmla="*/ 68 w 192"/>
                <a:gd name="T65" fmla="*/ 150 h 157"/>
                <a:gd name="T66" fmla="*/ 64 w 192"/>
                <a:gd name="T67" fmla="*/ 150 h 157"/>
                <a:gd name="T68" fmla="*/ 64 w 192"/>
                <a:gd name="T69" fmla="*/ 153 h 157"/>
                <a:gd name="T70" fmla="*/ 58 w 192"/>
                <a:gd name="T71" fmla="*/ 153 h 157"/>
                <a:gd name="T72" fmla="*/ 50 w 192"/>
                <a:gd name="T73" fmla="*/ 155 h 157"/>
                <a:gd name="T74" fmla="*/ 44 w 192"/>
                <a:gd name="T75" fmla="*/ 146 h 157"/>
                <a:gd name="T76" fmla="*/ 43 w 192"/>
                <a:gd name="T77" fmla="*/ 140 h 157"/>
                <a:gd name="T78" fmla="*/ 43 w 192"/>
                <a:gd name="T79" fmla="*/ 138 h 157"/>
                <a:gd name="T80" fmla="*/ 44 w 192"/>
                <a:gd name="T81" fmla="*/ 134 h 157"/>
                <a:gd name="T82" fmla="*/ 35 w 192"/>
                <a:gd name="T83" fmla="*/ 130 h 157"/>
                <a:gd name="T84" fmla="*/ 27 w 192"/>
                <a:gd name="T85" fmla="*/ 122 h 157"/>
                <a:gd name="T86" fmla="*/ 13 w 192"/>
                <a:gd name="T87" fmla="*/ 122 h 157"/>
                <a:gd name="T88" fmla="*/ 17 w 192"/>
                <a:gd name="T89" fmla="*/ 118 h 157"/>
                <a:gd name="T90" fmla="*/ 11 w 192"/>
                <a:gd name="T91" fmla="*/ 120 h 157"/>
                <a:gd name="T92" fmla="*/ 0 w 192"/>
                <a:gd name="T93" fmla="*/ 120 h 157"/>
                <a:gd name="T94" fmla="*/ 0 w 192"/>
                <a:gd name="T95" fmla="*/ 109 h 157"/>
                <a:gd name="T96" fmla="*/ 0 w 192"/>
                <a:gd name="T97" fmla="*/ 93 h 157"/>
                <a:gd name="T98" fmla="*/ 0 w 192"/>
                <a:gd name="T99" fmla="*/ 80 h 157"/>
                <a:gd name="T100" fmla="*/ 8 w 192"/>
                <a:gd name="T101" fmla="*/ 74 h 157"/>
                <a:gd name="T102" fmla="*/ 13 w 192"/>
                <a:gd name="T103" fmla="*/ 66 h 157"/>
                <a:gd name="T104" fmla="*/ 15 w 192"/>
                <a:gd name="T105" fmla="*/ 56 h 157"/>
                <a:gd name="T106" fmla="*/ 17 w 192"/>
                <a:gd name="T107" fmla="*/ 50 h 157"/>
                <a:gd name="T108" fmla="*/ 13 w 192"/>
                <a:gd name="T109" fmla="*/ 39 h 157"/>
                <a:gd name="T110" fmla="*/ 15 w 192"/>
                <a:gd name="T111" fmla="*/ 29 h 157"/>
                <a:gd name="T112" fmla="*/ 23 w 192"/>
                <a:gd name="T113" fmla="*/ 8 h 157"/>
                <a:gd name="T114" fmla="*/ 37 w 192"/>
                <a:gd name="T115" fmla="*/ 4 h 157"/>
                <a:gd name="T116" fmla="*/ 48 w 192"/>
                <a:gd name="T117" fmla="*/ 2 h 157"/>
                <a:gd name="T118" fmla="*/ 74 w 192"/>
                <a:gd name="T119" fmla="*/ 1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57">
                  <a:moveTo>
                    <a:pt x="50" y="4"/>
                  </a:moveTo>
                  <a:lnTo>
                    <a:pt x="52" y="4"/>
                  </a:lnTo>
                  <a:lnTo>
                    <a:pt x="54" y="4"/>
                  </a:lnTo>
                  <a:lnTo>
                    <a:pt x="56" y="4"/>
                  </a:lnTo>
                  <a:lnTo>
                    <a:pt x="58" y="6"/>
                  </a:lnTo>
                  <a:lnTo>
                    <a:pt x="60" y="6"/>
                  </a:lnTo>
                  <a:lnTo>
                    <a:pt x="62" y="8"/>
                  </a:lnTo>
                  <a:lnTo>
                    <a:pt x="64" y="10"/>
                  </a:lnTo>
                  <a:lnTo>
                    <a:pt x="66" y="12"/>
                  </a:lnTo>
                  <a:lnTo>
                    <a:pt x="66" y="14"/>
                  </a:lnTo>
                  <a:lnTo>
                    <a:pt x="68" y="16"/>
                  </a:lnTo>
                  <a:lnTo>
                    <a:pt x="70" y="16"/>
                  </a:lnTo>
                  <a:lnTo>
                    <a:pt x="72" y="14"/>
                  </a:lnTo>
                  <a:lnTo>
                    <a:pt x="74" y="14"/>
                  </a:lnTo>
                  <a:lnTo>
                    <a:pt x="81" y="10"/>
                  </a:lnTo>
                  <a:lnTo>
                    <a:pt x="85" y="10"/>
                  </a:lnTo>
                  <a:lnTo>
                    <a:pt x="87" y="10"/>
                  </a:lnTo>
                  <a:lnTo>
                    <a:pt x="89" y="12"/>
                  </a:lnTo>
                  <a:lnTo>
                    <a:pt x="91" y="14"/>
                  </a:lnTo>
                  <a:lnTo>
                    <a:pt x="93" y="14"/>
                  </a:lnTo>
                  <a:lnTo>
                    <a:pt x="95" y="16"/>
                  </a:lnTo>
                  <a:lnTo>
                    <a:pt x="97" y="17"/>
                  </a:lnTo>
                  <a:lnTo>
                    <a:pt x="101" y="17"/>
                  </a:lnTo>
                  <a:lnTo>
                    <a:pt x="103" y="17"/>
                  </a:lnTo>
                  <a:lnTo>
                    <a:pt x="105" y="17"/>
                  </a:lnTo>
                  <a:lnTo>
                    <a:pt x="107" y="17"/>
                  </a:lnTo>
                  <a:lnTo>
                    <a:pt x="111" y="17"/>
                  </a:lnTo>
                  <a:lnTo>
                    <a:pt x="112" y="17"/>
                  </a:lnTo>
                  <a:lnTo>
                    <a:pt x="114" y="14"/>
                  </a:lnTo>
                  <a:lnTo>
                    <a:pt x="116" y="14"/>
                  </a:lnTo>
                  <a:lnTo>
                    <a:pt x="116" y="12"/>
                  </a:lnTo>
                  <a:lnTo>
                    <a:pt x="118" y="12"/>
                  </a:lnTo>
                  <a:lnTo>
                    <a:pt x="120" y="12"/>
                  </a:lnTo>
                  <a:lnTo>
                    <a:pt x="120" y="10"/>
                  </a:lnTo>
                  <a:lnTo>
                    <a:pt x="122" y="10"/>
                  </a:lnTo>
                  <a:lnTo>
                    <a:pt x="124" y="10"/>
                  </a:lnTo>
                  <a:lnTo>
                    <a:pt x="126" y="10"/>
                  </a:lnTo>
                  <a:lnTo>
                    <a:pt x="128" y="10"/>
                  </a:lnTo>
                  <a:lnTo>
                    <a:pt x="130" y="10"/>
                  </a:lnTo>
                  <a:lnTo>
                    <a:pt x="132" y="10"/>
                  </a:lnTo>
                  <a:lnTo>
                    <a:pt x="134" y="10"/>
                  </a:lnTo>
                  <a:lnTo>
                    <a:pt x="136" y="10"/>
                  </a:lnTo>
                  <a:lnTo>
                    <a:pt x="138" y="10"/>
                  </a:lnTo>
                  <a:lnTo>
                    <a:pt x="140" y="10"/>
                  </a:lnTo>
                  <a:lnTo>
                    <a:pt x="142" y="10"/>
                  </a:lnTo>
                  <a:lnTo>
                    <a:pt x="145" y="12"/>
                  </a:lnTo>
                  <a:lnTo>
                    <a:pt x="147" y="12"/>
                  </a:lnTo>
                  <a:lnTo>
                    <a:pt x="149" y="12"/>
                  </a:lnTo>
                  <a:lnTo>
                    <a:pt x="151" y="14"/>
                  </a:lnTo>
                  <a:lnTo>
                    <a:pt x="155" y="14"/>
                  </a:lnTo>
                  <a:lnTo>
                    <a:pt x="157" y="14"/>
                  </a:lnTo>
                  <a:lnTo>
                    <a:pt x="157" y="12"/>
                  </a:lnTo>
                  <a:lnTo>
                    <a:pt x="159" y="12"/>
                  </a:lnTo>
                  <a:lnTo>
                    <a:pt x="159" y="10"/>
                  </a:lnTo>
                  <a:lnTo>
                    <a:pt x="161" y="10"/>
                  </a:lnTo>
                  <a:lnTo>
                    <a:pt x="163" y="8"/>
                  </a:lnTo>
                  <a:lnTo>
                    <a:pt x="165" y="6"/>
                  </a:lnTo>
                  <a:lnTo>
                    <a:pt x="167" y="6"/>
                  </a:lnTo>
                  <a:lnTo>
                    <a:pt x="169" y="6"/>
                  </a:lnTo>
                  <a:lnTo>
                    <a:pt x="171" y="4"/>
                  </a:lnTo>
                  <a:lnTo>
                    <a:pt x="175" y="4"/>
                  </a:lnTo>
                  <a:lnTo>
                    <a:pt x="177" y="6"/>
                  </a:lnTo>
                  <a:lnTo>
                    <a:pt x="179" y="10"/>
                  </a:lnTo>
                  <a:lnTo>
                    <a:pt x="182" y="14"/>
                  </a:lnTo>
                  <a:lnTo>
                    <a:pt x="182" y="16"/>
                  </a:lnTo>
                  <a:lnTo>
                    <a:pt x="184" y="21"/>
                  </a:lnTo>
                  <a:lnTo>
                    <a:pt x="184" y="23"/>
                  </a:lnTo>
                  <a:lnTo>
                    <a:pt x="184" y="25"/>
                  </a:lnTo>
                  <a:lnTo>
                    <a:pt x="186" y="25"/>
                  </a:lnTo>
                  <a:lnTo>
                    <a:pt x="188" y="25"/>
                  </a:lnTo>
                  <a:lnTo>
                    <a:pt x="190" y="27"/>
                  </a:lnTo>
                  <a:lnTo>
                    <a:pt x="192" y="29"/>
                  </a:lnTo>
                  <a:lnTo>
                    <a:pt x="190" y="31"/>
                  </a:lnTo>
                  <a:lnTo>
                    <a:pt x="192" y="31"/>
                  </a:lnTo>
                  <a:lnTo>
                    <a:pt x="190" y="33"/>
                  </a:lnTo>
                  <a:lnTo>
                    <a:pt x="190" y="35"/>
                  </a:lnTo>
                  <a:lnTo>
                    <a:pt x="190" y="37"/>
                  </a:lnTo>
                  <a:lnTo>
                    <a:pt x="192" y="37"/>
                  </a:lnTo>
                  <a:lnTo>
                    <a:pt x="192" y="39"/>
                  </a:lnTo>
                  <a:lnTo>
                    <a:pt x="190" y="39"/>
                  </a:lnTo>
                  <a:lnTo>
                    <a:pt x="188" y="41"/>
                  </a:lnTo>
                  <a:lnTo>
                    <a:pt x="186" y="41"/>
                  </a:lnTo>
                  <a:lnTo>
                    <a:pt x="186" y="43"/>
                  </a:lnTo>
                  <a:lnTo>
                    <a:pt x="184" y="43"/>
                  </a:lnTo>
                  <a:lnTo>
                    <a:pt x="184" y="45"/>
                  </a:lnTo>
                  <a:lnTo>
                    <a:pt x="182" y="45"/>
                  </a:lnTo>
                  <a:lnTo>
                    <a:pt x="182" y="43"/>
                  </a:lnTo>
                  <a:lnTo>
                    <a:pt x="180" y="43"/>
                  </a:lnTo>
                  <a:lnTo>
                    <a:pt x="179" y="45"/>
                  </a:lnTo>
                  <a:lnTo>
                    <a:pt x="179" y="47"/>
                  </a:lnTo>
                  <a:lnTo>
                    <a:pt x="177" y="49"/>
                  </a:lnTo>
                  <a:lnTo>
                    <a:pt x="177" y="50"/>
                  </a:lnTo>
                  <a:lnTo>
                    <a:pt x="175" y="52"/>
                  </a:lnTo>
                  <a:lnTo>
                    <a:pt x="175" y="54"/>
                  </a:lnTo>
                  <a:lnTo>
                    <a:pt x="173" y="56"/>
                  </a:lnTo>
                  <a:lnTo>
                    <a:pt x="173" y="60"/>
                  </a:lnTo>
                  <a:lnTo>
                    <a:pt x="173" y="62"/>
                  </a:lnTo>
                  <a:lnTo>
                    <a:pt x="171" y="62"/>
                  </a:lnTo>
                  <a:lnTo>
                    <a:pt x="169" y="62"/>
                  </a:lnTo>
                  <a:lnTo>
                    <a:pt x="169" y="64"/>
                  </a:lnTo>
                  <a:lnTo>
                    <a:pt x="169" y="66"/>
                  </a:lnTo>
                  <a:lnTo>
                    <a:pt x="169" y="68"/>
                  </a:lnTo>
                  <a:lnTo>
                    <a:pt x="169" y="70"/>
                  </a:lnTo>
                  <a:lnTo>
                    <a:pt x="169" y="72"/>
                  </a:lnTo>
                  <a:lnTo>
                    <a:pt x="167" y="72"/>
                  </a:lnTo>
                  <a:lnTo>
                    <a:pt x="165" y="72"/>
                  </a:lnTo>
                  <a:lnTo>
                    <a:pt x="165" y="74"/>
                  </a:lnTo>
                  <a:lnTo>
                    <a:pt x="163" y="74"/>
                  </a:lnTo>
                  <a:lnTo>
                    <a:pt x="163" y="80"/>
                  </a:lnTo>
                  <a:lnTo>
                    <a:pt x="163" y="84"/>
                  </a:lnTo>
                  <a:lnTo>
                    <a:pt x="161" y="84"/>
                  </a:lnTo>
                  <a:lnTo>
                    <a:pt x="159" y="85"/>
                  </a:lnTo>
                  <a:lnTo>
                    <a:pt x="157" y="87"/>
                  </a:lnTo>
                  <a:lnTo>
                    <a:pt x="157" y="85"/>
                  </a:lnTo>
                  <a:lnTo>
                    <a:pt x="155" y="87"/>
                  </a:lnTo>
                  <a:lnTo>
                    <a:pt x="155" y="89"/>
                  </a:lnTo>
                  <a:lnTo>
                    <a:pt x="153" y="89"/>
                  </a:lnTo>
                  <a:lnTo>
                    <a:pt x="153" y="91"/>
                  </a:lnTo>
                  <a:lnTo>
                    <a:pt x="153" y="93"/>
                  </a:lnTo>
                  <a:lnTo>
                    <a:pt x="151" y="95"/>
                  </a:lnTo>
                  <a:lnTo>
                    <a:pt x="151" y="97"/>
                  </a:lnTo>
                  <a:lnTo>
                    <a:pt x="151" y="99"/>
                  </a:lnTo>
                  <a:lnTo>
                    <a:pt x="149" y="99"/>
                  </a:lnTo>
                  <a:lnTo>
                    <a:pt x="149" y="101"/>
                  </a:lnTo>
                  <a:lnTo>
                    <a:pt x="149" y="103"/>
                  </a:lnTo>
                  <a:lnTo>
                    <a:pt x="147" y="105"/>
                  </a:lnTo>
                  <a:lnTo>
                    <a:pt x="147" y="107"/>
                  </a:lnTo>
                  <a:lnTo>
                    <a:pt x="145" y="107"/>
                  </a:lnTo>
                  <a:lnTo>
                    <a:pt x="145" y="109"/>
                  </a:lnTo>
                  <a:lnTo>
                    <a:pt x="147" y="111"/>
                  </a:lnTo>
                  <a:lnTo>
                    <a:pt x="145" y="113"/>
                  </a:lnTo>
                  <a:lnTo>
                    <a:pt x="144" y="113"/>
                  </a:lnTo>
                  <a:lnTo>
                    <a:pt x="142" y="115"/>
                  </a:lnTo>
                  <a:lnTo>
                    <a:pt x="142" y="117"/>
                  </a:lnTo>
                  <a:lnTo>
                    <a:pt x="142" y="118"/>
                  </a:lnTo>
                  <a:lnTo>
                    <a:pt x="140" y="118"/>
                  </a:lnTo>
                  <a:lnTo>
                    <a:pt x="140" y="120"/>
                  </a:lnTo>
                  <a:lnTo>
                    <a:pt x="140" y="122"/>
                  </a:lnTo>
                  <a:lnTo>
                    <a:pt x="138" y="122"/>
                  </a:lnTo>
                  <a:lnTo>
                    <a:pt x="136" y="122"/>
                  </a:lnTo>
                  <a:lnTo>
                    <a:pt x="134" y="122"/>
                  </a:lnTo>
                  <a:lnTo>
                    <a:pt x="134" y="120"/>
                  </a:lnTo>
                  <a:lnTo>
                    <a:pt x="134" y="118"/>
                  </a:lnTo>
                  <a:lnTo>
                    <a:pt x="134" y="117"/>
                  </a:lnTo>
                  <a:lnTo>
                    <a:pt x="132" y="117"/>
                  </a:lnTo>
                  <a:lnTo>
                    <a:pt x="130" y="115"/>
                  </a:lnTo>
                  <a:lnTo>
                    <a:pt x="130" y="113"/>
                  </a:lnTo>
                  <a:lnTo>
                    <a:pt x="128" y="113"/>
                  </a:lnTo>
                  <a:lnTo>
                    <a:pt x="126" y="113"/>
                  </a:lnTo>
                  <a:lnTo>
                    <a:pt x="124" y="115"/>
                  </a:lnTo>
                  <a:lnTo>
                    <a:pt x="120" y="115"/>
                  </a:lnTo>
                  <a:lnTo>
                    <a:pt x="120" y="113"/>
                  </a:lnTo>
                  <a:lnTo>
                    <a:pt x="118" y="113"/>
                  </a:lnTo>
                  <a:lnTo>
                    <a:pt x="114" y="117"/>
                  </a:lnTo>
                  <a:lnTo>
                    <a:pt x="112" y="117"/>
                  </a:lnTo>
                  <a:lnTo>
                    <a:pt x="112" y="118"/>
                  </a:lnTo>
                  <a:lnTo>
                    <a:pt x="112" y="120"/>
                  </a:lnTo>
                  <a:lnTo>
                    <a:pt x="111" y="120"/>
                  </a:lnTo>
                  <a:lnTo>
                    <a:pt x="109" y="122"/>
                  </a:lnTo>
                  <a:lnTo>
                    <a:pt x="107" y="124"/>
                  </a:lnTo>
                  <a:lnTo>
                    <a:pt x="105" y="126"/>
                  </a:lnTo>
                  <a:lnTo>
                    <a:pt x="101" y="128"/>
                  </a:lnTo>
                  <a:lnTo>
                    <a:pt x="101" y="130"/>
                  </a:lnTo>
                  <a:lnTo>
                    <a:pt x="99" y="130"/>
                  </a:lnTo>
                  <a:lnTo>
                    <a:pt x="99" y="132"/>
                  </a:lnTo>
                  <a:lnTo>
                    <a:pt x="99" y="134"/>
                  </a:lnTo>
                  <a:lnTo>
                    <a:pt x="99" y="136"/>
                  </a:lnTo>
                  <a:lnTo>
                    <a:pt x="99" y="138"/>
                  </a:lnTo>
                  <a:lnTo>
                    <a:pt x="99" y="140"/>
                  </a:lnTo>
                  <a:lnTo>
                    <a:pt x="97" y="142"/>
                  </a:lnTo>
                  <a:lnTo>
                    <a:pt x="97" y="144"/>
                  </a:lnTo>
                  <a:lnTo>
                    <a:pt x="95" y="146"/>
                  </a:lnTo>
                  <a:lnTo>
                    <a:pt x="95" y="148"/>
                  </a:lnTo>
                  <a:lnTo>
                    <a:pt x="93" y="148"/>
                  </a:lnTo>
                  <a:lnTo>
                    <a:pt x="93" y="150"/>
                  </a:lnTo>
                  <a:lnTo>
                    <a:pt x="91" y="150"/>
                  </a:lnTo>
                  <a:lnTo>
                    <a:pt x="89" y="148"/>
                  </a:lnTo>
                  <a:lnTo>
                    <a:pt x="89" y="150"/>
                  </a:lnTo>
                  <a:lnTo>
                    <a:pt x="91" y="151"/>
                  </a:lnTo>
                  <a:lnTo>
                    <a:pt x="89" y="151"/>
                  </a:lnTo>
                  <a:lnTo>
                    <a:pt x="87" y="151"/>
                  </a:lnTo>
                  <a:lnTo>
                    <a:pt x="85" y="151"/>
                  </a:lnTo>
                  <a:lnTo>
                    <a:pt x="81" y="153"/>
                  </a:lnTo>
                  <a:lnTo>
                    <a:pt x="79" y="153"/>
                  </a:lnTo>
                  <a:lnTo>
                    <a:pt x="78" y="153"/>
                  </a:lnTo>
                  <a:lnTo>
                    <a:pt x="78" y="151"/>
                  </a:lnTo>
                  <a:lnTo>
                    <a:pt x="78" y="150"/>
                  </a:lnTo>
                  <a:lnTo>
                    <a:pt x="78" y="151"/>
                  </a:lnTo>
                  <a:lnTo>
                    <a:pt x="76" y="151"/>
                  </a:lnTo>
                  <a:lnTo>
                    <a:pt x="74" y="151"/>
                  </a:lnTo>
                  <a:lnTo>
                    <a:pt x="72" y="151"/>
                  </a:lnTo>
                  <a:lnTo>
                    <a:pt x="70" y="150"/>
                  </a:lnTo>
                  <a:lnTo>
                    <a:pt x="72" y="151"/>
                  </a:lnTo>
                  <a:lnTo>
                    <a:pt x="72" y="153"/>
                  </a:lnTo>
                  <a:lnTo>
                    <a:pt x="70" y="153"/>
                  </a:lnTo>
                  <a:lnTo>
                    <a:pt x="68" y="151"/>
                  </a:lnTo>
                  <a:lnTo>
                    <a:pt x="70" y="151"/>
                  </a:lnTo>
                  <a:lnTo>
                    <a:pt x="68" y="150"/>
                  </a:lnTo>
                  <a:lnTo>
                    <a:pt x="68" y="153"/>
                  </a:lnTo>
                  <a:lnTo>
                    <a:pt x="70" y="155"/>
                  </a:lnTo>
                  <a:lnTo>
                    <a:pt x="68" y="155"/>
                  </a:lnTo>
                  <a:lnTo>
                    <a:pt x="66" y="155"/>
                  </a:lnTo>
                  <a:lnTo>
                    <a:pt x="66" y="153"/>
                  </a:lnTo>
                  <a:lnTo>
                    <a:pt x="64" y="150"/>
                  </a:lnTo>
                  <a:lnTo>
                    <a:pt x="66" y="153"/>
                  </a:lnTo>
                  <a:lnTo>
                    <a:pt x="66" y="155"/>
                  </a:lnTo>
                  <a:lnTo>
                    <a:pt x="64" y="155"/>
                  </a:lnTo>
                  <a:lnTo>
                    <a:pt x="64" y="153"/>
                  </a:lnTo>
                  <a:lnTo>
                    <a:pt x="64" y="151"/>
                  </a:lnTo>
                  <a:lnTo>
                    <a:pt x="64" y="153"/>
                  </a:lnTo>
                  <a:lnTo>
                    <a:pt x="64" y="155"/>
                  </a:lnTo>
                  <a:lnTo>
                    <a:pt x="62" y="155"/>
                  </a:lnTo>
                  <a:lnTo>
                    <a:pt x="60" y="155"/>
                  </a:lnTo>
                  <a:lnTo>
                    <a:pt x="58" y="155"/>
                  </a:lnTo>
                  <a:lnTo>
                    <a:pt x="56" y="155"/>
                  </a:lnTo>
                  <a:lnTo>
                    <a:pt x="58" y="153"/>
                  </a:lnTo>
                  <a:lnTo>
                    <a:pt x="56" y="153"/>
                  </a:lnTo>
                  <a:lnTo>
                    <a:pt x="56" y="155"/>
                  </a:lnTo>
                  <a:lnTo>
                    <a:pt x="54" y="157"/>
                  </a:lnTo>
                  <a:lnTo>
                    <a:pt x="54" y="155"/>
                  </a:lnTo>
                  <a:lnTo>
                    <a:pt x="52" y="155"/>
                  </a:lnTo>
                  <a:lnTo>
                    <a:pt x="50" y="155"/>
                  </a:lnTo>
                  <a:lnTo>
                    <a:pt x="48" y="153"/>
                  </a:lnTo>
                  <a:lnTo>
                    <a:pt x="46" y="151"/>
                  </a:lnTo>
                  <a:lnTo>
                    <a:pt x="46" y="150"/>
                  </a:lnTo>
                  <a:lnTo>
                    <a:pt x="44" y="150"/>
                  </a:lnTo>
                  <a:lnTo>
                    <a:pt x="44" y="148"/>
                  </a:lnTo>
                  <a:lnTo>
                    <a:pt x="44" y="146"/>
                  </a:lnTo>
                  <a:lnTo>
                    <a:pt x="43" y="144"/>
                  </a:lnTo>
                  <a:lnTo>
                    <a:pt x="43" y="142"/>
                  </a:lnTo>
                  <a:lnTo>
                    <a:pt x="44" y="144"/>
                  </a:lnTo>
                  <a:lnTo>
                    <a:pt x="44" y="142"/>
                  </a:lnTo>
                  <a:lnTo>
                    <a:pt x="43" y="142"/>
                  </a:lnTo>
                  <a:lnTo>
                    <a:pt x="43" y="140"/>
                  </a:lnTo>
                  <a:lnTo>
                    <a:pt x="44" y="140"/>
                  </a:lnTo>
                  <a:lnTo>
                    <a:pt x="44" y="138"/>
                  </a:lnTo>
                  <a:lnTo>
                    <a:pt x="46" y="136"/>
                  </a:lnTo>
                  <a:lnTo>
                    <a:pt x="44" y="136"/>
                  </a:lnTo>
                  <a:lnTo>
                    <a:pt x="44" y="138"/>
                  </a:lnTo>
                  <a:lnTo>
                    <a:pt x="43" y="138"/>
                  </a:lnTo>
                  <a:lnTo>
                    <a:pt x="41" y="138"/>
                  </a:lnTo>
                  <a:lnTo>
                    <a:pt x="39" y="136"/>
                  </a:lnTo>
                  <a:lnTo>
                    <a:pt x="41" y="136"/>
                  </a:lnTo>
                  <a:lnTo>
                    <a:pt x="43" y="136"/>
                  </a:lnTo>
                  <a:lnTo>
                    <a:pt x="44" y="136"/>
                  </a:lnTo>
                  <a:lnTo>
                    <a:pt x="44" y="134"/>
                  </a:lnTo>
                  <a:lnTo>
                    <a:pt x="43" y="134"/>
                  </a:lnTo>
                  <a:lnTo>
                    <a:pt x="39" y="136"/>
                  </a:lnTo>
                  <a:lnTo>
                    <a:pt x="39" y="134"/>
                  </a:lnTo>
                  <a:lnTo>
                    <a:pt x="37" y="132"/>
                  </a:lnTo>
                  <a:lnTo>
                    <a:pt x="37" y="130"/>
                  </a:lnTo>
                  <a:lnTo>
                    <a:pt x="35" y="130"/>
                  </a:lnTo>
                  <a:lnTo>
                    <a:pt x="35" y="128"/>
                  </a:lnTo>
                  <a:lnTo>
                    <a:pt x="33" y="126"/>
                  </a:lnTo>
                  <a:lnTo>
                    <a:pt x="31" y="126"/>
                  </a:lnTo>
                  <a:lnTo>
                    <a:pt x="29" y="124"/>
                  </a:lnTo>
                  <a:lnTo>
                    <a:pt x="27" y="124"/>
                  </a:lnTo>
                  <a:lnTo>
                    <a:pt x="27" y="122"/>
                  </a:lnTo>
                  <a:lnTo>
                    <a:pt x="25" y="122"/>
                  </a:lnTo>
                  <a:lnTo>
                    <a:pt x="21" y="122"/>
                  </a:lnTo>
                  <a:lnTo>
                    <a:pt x="19" y="122"/>
                  </a:lnTo>
                  <a:lnTo>
                    <a:pt x="17" y="122"/>
                  </a:lnTo>
                  <a:lnTo>
                    <a:pt x="15" y="122"/>
                  </a:lnTo>
                  <a:lnTo>
                    <a:pt x="13" y="122"/>
                  </a:lnTo>
                  <a:lnTo>
                    <a:pt x="11" y="122"/>
                  </a:lnTo>
                  <a:lnTo>
                    <a:pt x="10" y="122"/>
                  </a:lnTo>
                  <a:lnTo>
                    <a:pt x="11" y="122"/>
                  </a:lnTo>
                  <a:lnTo>
                    <a:pt x="13" y="122"/>
                  </a:lnTo>
                  <a:lnTo>
                    <a:pt x="15" y="120"/>
                  </a:lnTo>
                  <a:lnTo>
                    <a:pt x="17" y="118"/>
                  </a:lnTo>
                  <a:lnTo>
                    <a:pt x="15" y="118"/>
                  </a:lnTo>
                  <a:lnTo>
                    <a:pt x="15" y="120"/>
                  </a:lnTo>
                  <a:lnTo>
                    <a:pt x="13" y="120"/>
                  </a:lnTo>
                  <a:lnTo>
                    <a:pt x="11" y="120"/>
                  </a:lnTo>
                  <a:lnTo>
                    <a:pt x="11" y="118"/>
                  </a:lnTo>
                  <a:lnTo>
                    <a:pt x="11" y="120"/>
                  </a:lnTo>
                  <a:lnTo>
                    <a:pt x="10" y="122"/>
                  </a:lnTo>
                  <a:lnTo>
                    <a:pt x="6" y="122"/>
                  </a:lnTo>
                  <a:lnTo>
                    <a:pt x="4" y="122"/>
                  </a:lnTo>
                  <a:lnTo>
                    <a:pt x="2" y="122"/>
                  </a:lnTo>
                  <a:lnTo>
                    <a:pt x="0" y="122"/>
                  </a:lnTo>
                  <a:lnTo>
                    <a:pt x="0" y="120"/>
                  </a:lnTo>
                  <a:lnTo>
                    <a:pt x="0" y="118"/>
                  </a:lnTo>
                  <a:lnTo>
                    <a:pt x="0" y="117"/>
                  </a:lnTo>
                  <a:lnTo>
                    <a:pt x="0" y="115"/>
                  </a:lnTo>
                  <a:lnTo>
                    <a:pt x="0" y="113"/>
                  </a:lnTo>
                  <a:lnTo>
                    <a:pt x="0" y="111"/>
                  </a:lnTo>
                  <a:lnTo>
                    <a:pt x="0" y="109"/>
                  </a:lnTo>
                  <a:lnTo>
                    <a:pt x="0" y="103"/>
                  </a:lnTo>
                  <a:lnTo>
                    <a:pt x="0" y="101"/>
                  </a:lnTo>
                  <a:lnTo>
                    <a:pt x="0" y="99"/>
                  </a:lnTo>
                  <a:lnTo>
                    <a:pt x="0" y="97"/>
                  </a:lnTo>
                  <a:lnTo>
                    <a:pt x="0" y="95"/>
                  </a:lnTo>
                  <a:lnTo>
                    <a:pt x="0" y="93"/>
                  </a:lnTo>
                  <a:lnTo>
                    <a:pt x="0" y="91"/>
                  </a:lnTo>
                  <a:lnTo>
                    <a:pt x="0" y="89"/>
                  </a:lnTo>
                  <a:lnTo>
                    <a:pt x="0" y="87"/>
                  </a:lnTo>
                  <a:lnTo>
                    <a:pt x="0" y="85"/>
                  </a:lnTo>
                  <a:lnTo>
                    <a:pt x="0" y="84"/>
                  </a:lnTo>
                  <a:lnTo>
                    <a:pt x="0" y="80"/>
                  </a:lnTo>
                  <a:lnTo>
                    <a:pt x="2" y="80"/>
                  </a:lnTo>
                  <a:lnTo>
                    <a:pt x="4" y="80"/>
                  </a:lnTo>
                  <a:lnTo>
                    <a:pt x="6" y="80"/>
                  </a:lnTo>
                  <a:lnTo>
                    <a:pt x="6" y="78"/>
                  </a:lnTo>
                  <a:lnTo>
                    <a:pt x="8" y="76"/>
                  </a:lnTo>
                  <a:lnTo>
                    <a:pt x="8" y="74"/>
                  </a:lnTo>
                  <a:lnTo>
                    <a:pt x="6" y="74"/>
                  </a:lnTo>
                  <a:lnTo>
                    <a:pt x="8" y="72"/>
                  </a:lnTo>
                  <a:lnTo>
                    <a:pt x="10" y="70"/>
                  </a:lnTo>
                  <a:lnTo>
                    <a:pt x="10" y="68"/>
                  </a:lnTo>
                  <a:lnTo>
                    <a:pt x="11" y="66"/>
                  </a:lnTo>
                  <a:lnTo>
                    <a:pt x="13" y="66"/>
                  </a:lnTo>
                  <a:lnTo>
                    <a:pt x="13" y="64"/>
                  </a:lnTo>
                  <a:lnTo>
                    <a:pt x="15" y="62"/>
                  </a:lnTo>
                  <a:lnTo>
                    <a:pt x="15" y="60"/>
                  </a:lnTo>
                  <a:lnTo>
                    <a:pt x="13" y="60"/>
                  </a:lnTo>
                  <a:lnTo>
                    <a:pt x="15" y="58"/>
                  </a:lnTo>
                  <a:lnTo>
                    <a:pt x="15" y="56"/>
                  </a:lnTo>
                  <a:lnTo>
                    <a:pt x="17" y="58"/>
                  </a:lnTo>
                  <a:lnTo>
                    <a:pt x="17" y="56"/>
                  </a:lnTo>
                  <a:lnTo>
                    <a:pt x="17" y="54"/>
                  </a:lnTo>
                  <a:lnTo>
                    <a:pt x="17" y="52"/>
                  </a:lnTo>
                  <a:lnTo>
                    <a:pt x="15" y="50"/>
                  </a:lnTo>
                  <a:lnTo>
                    <a:pt x="17" y="50"/>
                  </a:lnTo>
                  <a:lnTo>
                    <a:pt x="17" y="49"/>
                  </a:lnTo>
                  <a:lnTo>
                    <a:pt x="15" y="47"/>
                  </a:lnTo>
                  <a:lnTo>
                    <a:pt x="15" y="45"/>
                  </a:lnTo>
                  <a:lnTo>
                    <a:pt x="13" y="45"/>
                  </a:lnTo>
                  <a:lnTo>
                    <a:pt x="11" y="41"/>
                  </a:lnTo>
                  <a:lnTo>
                    <a:pt x="13" y="39"/>
                  </a:lnTo>
                  <a:lnTo>
                    <a:pt x="13" y="37"/>
                  </a:lnTo>
                  <a:lnTo>
                    <a:pt x="15" y="35"/>
                  </a:lnTo>
                  <a:lnTo>
                    <a:pt x="13" y="35"/>
                  </a:lnTo>
                  <a:lnTo>
                    <a:pt x="13" y="33"/>
                  </a:lnTo>
                  <a:lnTo>
                    <a:pt x="15" y="31"/>
                  </a:lnTo>
                  <a:lnTo>
                    <a:pt x="15" y="29"/>
                  </a:lnTo>
                  <a:lnTo>
                    <a:pt x="15" y="27"/>
                  </a:lnTo>
                  <a:lnTo>
                    <a:pt x="15" y="23"/>
                  </a:lnTo>
                  <a:lnTo>
                    <a:pt x="19" y="19"/>
                  </a:lnTo>
                  <a:lnTo>
                    <a:pt x="21" y="16"/>
                  </a:lnTo>
                  <a:lnTo>
                    <a:pt x="23" y="12"/>
                  </a:lnTo>
                  <a:lnTo>
                    <a:pt x="23" y="8"/>
                  </a:lnTo>
                  <a:lnTo>
                    <a:pt x="25" y="8"/>
                  </a:lnTo>
                  <a:lnTo>
                    <a:pt x="27" y="4"/>
                  </a:lnTo>
                  <a:lnTo>
                    <a:pt x="31" y="4"/>
                  </a:lnTo>
                  <a:lnTo>
                    <a:pt x="35" y="2"/>
                  </a:lnTo>
                  <a:lnTo>
                    <a:pt x="35" y="4"/>
                  </a:lnTo>
                  <a:lnTo>
                    <a:pt x="37" y="4"/>
                  </a:lnTo>
                  <a:lnTo>
                    <a:pt x="41" y="4"/>
                  </a:lnTo>
                  <a:lnTo>
                    <a:pt x="41" y="2"/>
                  </a:lnTo>
                  <a:lnTo>
                    <a:pt x="43" y="2"/>
                  </a:lnTo>
                  <a:lnTo>
                    <a:pt x="44" y="0"/>
                  </a:lnTo>
                  <a:lnTo>
                    <a:pt x="46" y="2"/>
                  </a:lnTo>
                  <a:lnTo>
                    <a:pt x="48" y="2"/>
                  </a:lnTo>
                  <a:lnTo>
                    <a:pt x="50" y="4"/>
                  </a:lnTo>
                  <a:close/>
                  <a:moveTo>
                    <a:pt x="72" y="155"/>
                  </a:moveTo>
                  <a:lnTo>
                    <a:pt x="70" y="155"/>
                  </a:lnTo>
                  <a:lnTo>
                    <a:pt x="72" y="153"/>
                  </a:lnTo>
                  <a:lnTo>
                    <a:pt x="74" y="153"/>
                  </a:lnTo>
                  <a:lnTo>
                    <a:pt x="74" y="155"/>
                  </a:lnTo>
                  <a:lnTo>
                    <a:pt x="72" y="15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4" name="Niger"/>
            <p:cNvSpPr>
              <a:spLocks/>
            </p:cNvSpPr>
            <p:nvPr/>
          </p:nvSpPr>
          <p:spPr bwMode="auto">
            <a:xfrm>
              <a:off x="5620130" y="3488047"/>
              <a:ext cx="503113" cy="388229"/>
            </a:xfrm>
            <a:custGeom>
              <a:avLst/>
              <a:gdLst>
                <a:gd name="T0" fmla="*/ 235 w 254"/>
                <a:gd name="T1" fmla="*/ 9 h 196"/>
                <a:gd name="T2" fmla="*/ 241 w 254"/>
                <a:gd name="T3" fmla="*/ 29 h 196"/>
                <a:gd name="T4" fmla="*/ 247 w 254"/>
                <a:gd name="T5" fmla="*/ 42 h 196"/>
                <a:gd name="T6" fmla="*/ 247 w 254"/>
                <a:gd name="T7" fmla="*/ 46 h 196"/>
                <a:gd name="T8" fmla="*/ 251 w 254"/>
                <a:gd name="T9" fmla="*/ 58 h 196"/>
                <a:gd name="T10" fmla="*/ 247 w 254"/>
                <a:gd name="T11" fmla="*/ 87 h 196"/>
                <a:gd name="T12" fmla="*/ 245 w 254"/>
                <a:gd name="T13" fmla="*/ 110 h 196"/>
                <a:gd name="T14" fmla="*/ 227 w 254"/>
                <a:gd name="T15" fmla="*/ 132 h 196"/>
                <a:gd name="T16" fmla="*/ 218 w 254"/>
                <a:gd name="T17" fmla="*/ 145 h 196"/>
                <a:gd name="T18" fmla="*/ 216 w 254"/>
                <a:gd name="T19" fmla="*/ 149 h 196"/>
                <a:gd name="T20" fmla="*/ 214 w 254"/>
                <a:gd name="T21" fmla="*/ 151 h 196"/>
                <a:gd name="T22" fmla="*/ 210 w 254"/>
                <a:gd name="T23" fmla="*/ 165 h 196"/>
                <a:gd name="T24" fmla="*/ 204 w 254"/>
                <a:gd name="T25" fmla="*/ 167 h 196"/>
                <a:gd name="T26" fmla="*/ 198 w 254"/>
                <a:gd name="T27" fmla="*/ 171 h 196"/>
                <a:gd name="T28" fmla="*/ 190 w 254"/>
                <a:gd name="T29" fmla="*/ 171 h 196"/>
                <a:gd name="T30" fmla="*/ 181 w 254"/>
                <a:gd name="T31" fmla="*/ 169 h 196"/>
                <a:gd name="T32" fmla="*/ 175 w 254"/>
                <a:gd name="T33" fmla="*/ 169 h 196"/>
                <a:gd name="T34" fmla="*/ 171 w 254"/>
                <a:gd name="T35" fmla="*/ 169 h 196"/>
                <a:gd name="T36" fmla="*/ 167 w 254"/>
                <a:gd name="T37" fmla="*/ 169 h 196"/>
                <a:gd name="T38" fmla="*/ 161 w 254"/>
                <a:gd name="T39" fmla="*/ 171 h 196"/>
                <a:gd name="T40" fmla="*/ 152 w 254"/>
                <a:gd name="T41" fmla="*/ 176 h 196"/>
                <a:gd name="T42" fmla="*/ 142 w 254"/>
                <a:gd name="T43" fmla="*/ 176 h 196"/>
                <a:gd name="T44" fmla="*/ 134 w 254"/>
                <a:gd name="T45" fmla="*/ 173 h 196"/>
                <a:gd name="T46" fmla="*/ 130 w 254"/>
                <a:gd name="T47" fmla="*/ 171 h 196"/>
                <a:gd name="T48" fmla="*/ 115 w 254"/>
                <a:gd name="T49" fmla="*/ 173 h 196"/>
                <a:gd name="T50" fmla="*/ 107 w 254"/>
                <a:gd name="T51" fmla="*/ 173 h 196"/>
                <a:gd name="T52" fmla="*/ 97 w 254"/>
                <a:gd name="T53" fmla="*/ 163 h 196"/>
                <a:gd name="T54" fmla="*/ 87 w 254"/>
                <a:gd name="T55" fmla="*/ 161 h 196"/>
                <a:gd name="T56" fmla="*/ 78 w 254"/>
                <a:gd name="T57" fmla="*/ 163 h 196"/>
                <a:gd name="T58" fmla="*/ 64 w 254"/>
                <a:gd name="T59" fmla="*/ 167 h 196"/>
                <a:gd name="T60" fmla="*/ 56 w 254"/>
                <a:gd name="T61" fmla="*/ 182 h 196"/>
                <a:gd name="T62" fmla="*/ 54 w 254"/>
                <a:gd name="T63" fmla="*/ 192 h 196"/>
                <a:gd name="T64" fmla="*/ 52 w 254"/>
                <a:gd name="T65" fmla="*/ 194 h 196"/>
                <a:gd name="T66" fmla="*/ 49 w 254"/>
                <a:gd name="T67" fmla="*/ 190 h 196"/>
                <a:gd name="T68" fmla="*/ 41 w 254"/>
                <a:gd name="T69" fmla="*/ 184 h 196"/>
                <a:gd name="T70" fmla="*/ 35 w 254"/>
                <a:gd name="T71" fmla="*/ 190 h 196"/>
                <a:gd name="T72" fmla="*/ 31 w 254"/>
                <a:gd name="T73" fmla="*/ 184 h 196"/>
                <a:gd name="T74" fmla="*/ 29 w 254"/>
                <a:gd name="T75" fmla="*/ 178 h 196"/>
                <a:gd name="T76" fmla="*/ 14 w 254"/>
                <a:gd name="T77" fmla="*/ 173 h 196"/>
                <a:gd name="T78" fmla="*/ 16 w 254"/>
                <a:gd name="T79" fmla="*/ 169 h 196"/>
                <a:gd name="T80" fmla="*/ 14 w 254"/>
                <a:gd name="T81" fmla="*/ 167 h 196"/>
                <a:gd name="T82" fmla="*/ 6 w 254"/>
                <a:gd name="T83" fmla="*/ 161 h 196"/>
                <a:gd name="T84" fmla="*/ 2 w 254"/>
                <a:gd name="T85" fmla="*/ 151 h 196"/>
                <a:gd name="T86" fmla="*/ 0 w 254"/>
                <a:gd name="T87" fmla="*/ 143 h 196"/>
                <a:gd name="T88" fmla="*/ 4 w 254"/>
                <a:gd name="T89" fmla="*/ 142 h 196"/>
                <a:gd name="T90" fmla="*/ 10 w 254"/>
                <a:gd name="T91" fmla="*/ 142 h 196"/>
                <a:gd name="T92" fmla="*/ 29 w 254"/>
                <a:gd name="T93" fmla="*/ 136 h 196"/>
                <a:gd name="T94" fmla="*/ 51 w 254"/>
                <a:gd name="T95" fmla="*/ 136 h 196"/>
                <a:gd name="T96" fmla="*/ 58 w 254"/>
                <a:gd name="T97" fmla="*/ 130 h 196"/>
                <a:gd name="T98" fmla="*/ 60 w 254"/>
                <a:gd name="T99" fmla="*/ 124 h 196"/>
                <a:gd name="T100" fmla="*/ 64 w 254"/>
                <a:gd name="T101" fmla="*/ 112 h 196"/>
                <a:gd name="T102" fmla="*/ 66 w 254"/>
                <a:gd name="T103" fmla="*/ 91 h 196"/>
                <a:gd name="T104" fmla="*/ 70 w 254"/>
                <a:gd name="T105" fmla="*/ 72 h 196"/>
                <a:gd name="T106" fmla="*/ 93 w 254"/>
                <a:gd name="T107" fmla="*/ 66 h 196"/>
                <a:gd name="T108" fmla="*/ 120 w 254"/>
                <a:gd name="T109" fmla="*/ 42 h 196"/>
                <a:gd name="T110" fmla="*/ 150 w 254"/>
                <a:gd name="T111" fmla="*/ 23 h 196"/>
                <a:gd name="T112" fmla="*/ 175 w 254"/>
                <a:gd name="T113" fmla="*/ 7 h 196"/>
                <a:gd name="T114" fmla="*/ 196 w 254"/>
                <a:gd name="T115" fmla="*/ 2 h 196"/>
                <a:gd name="T116" fmla="*/ 212 w 254"/>
                <a:gd name="T117" fmla="*/ 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96">
                  <a:moveTo>
                    <a:pt x="221" y="9"/>
                  </a:moveTo>
                  <a:lnTo>
                    <a:pt x="225" y="15"/>
                  </a:lnTo>
                  <a:lnTo>
                    <a:pt x="227" y="13"/>
                  </a:lnTo>
                  <a:lnTo>
                    <a:pt x="229" y="13"/>
                  </a:lnTo>
                  <a:lnTo>
                    <a:pt x="229" y="13"/>
                  </a:lnTo>
                  <a:lnTo>
                    <a:pt x="235" y="9"/>
                  </a:lnTo>
                  <a:lnTo>
                    <a:pt x="235" y="9"/>
                  </a:lnTo>
                  <a:lnTo>
                    <a:pt x="237" y="7"/>
                  </a:lnTo>
                  <a:lnTo>
                    <a:pt x="239" y="7"/>
                  </a:lnTo>
                  <a:lnTo>
                    <a:pt x="239" y="9"/>
                  </a:lnTo>
                  <a:lnTo>
                    <a:pt x="239" y="11"/>
                  </a:lnTo>
                  <a:lnTo>
                    <a:pt x="241" y="21"/>
                  </a:lnTo>
                  <a:lnTo>
                    <a:pt x="241" y="25"/>
                  </a:lnTo>
                  <a:lnTo>
                    <a:pt x="241" y="29"/>
                  </a:lnTo>
                  <a:lnTo>
                    <a:pt x="241" y="31"/>
                  </a:lnTo>
                  <a:lnTo>
                    <a:pt x="241" y="31"/>
                  </a:lnTo>
                  <a:lnTo>
                    <a:pt x="241" y="33"/>
                  </a:lnTo>
                  <a:lnTo>
                    <a:pt x="241" y="33"/>
                  </a:lnTo>
                  <a:lnTo>
                    <a:pt x="243" y="35"/>
                  </a:lnTo>
                  <a:lnTo>
                    <a:pt x="247" y="40"/>
                  </a:lnTo>
                  <a:lnTo>
                    <a:pt x="247" y="42"/>
                  </a:lnTo>
                  <a:lnTo>
                    <a:pt x="249" y="42"/>
                  </a:lnTo>
                  <a:lnTo>
                    <a:pt x="247" y="42"/>
                  </a:lnTo>
                  <a:lnTo>
                    <a:pt x="247" y="42"/>
                  </a:lnTo>
                  <a:lnTo>
                    <a:pt x="247" y="44"/>
                  </a:lnTo>
                  <a:lnTo>
                    <a:pt x="247" y="44"/>
                  </a:lnTo>
                  <a:lnTo>
                    <a:pt x="247" y="44"/>
                  </a:lnTo>
                  <a:lnTo>
                    <a:pt x="247" y="46"/>
                  </a:lnTo>
                  <a:lnTo>
                    <a:pt x="249" y="46"/>
                  </a:lnTo>
                  <a:lnTo>
                    <a:pt x="249" y="46"/>
                  </a:lnTo>
                  <a:lnTo>
                    <a:pt x="249" y="46"/>
                  </a:lnTo>
                  <a:lnTo>
                    <a:pt x="254" y="52"/>
                  </a:lnTo>
                  <a:lnTo>
                    <a:pt x="254" y="52"/>
                  </a:lnTo>
                  <a:lnTo>
                    <a:pt x="253" y="56"/>
                  </a:lnTo>
                  <a:lnTo>
                    <a:pt x="251" y="58"/>
                  </a:lnTo>
                  <a:lnTo>
                    <a:pt x="251" y="60"/>
                  </a:lnTo>
                  <a:lnTo>
                    <a:pt x="251" y="62"/>
                  </a:lnTo>
                  <a:lnTo>
                    <a:pt x="249" y="66"/>
                  </a:lnTo>
                  <a:lnTo>
                    <a:pt x="249" y="75"/>
                  </a:lnTo>
                  <a:lnTo>
                    <a:pt x="249" y="77"/>
                  </a:lnTo>
                  <a:lnTo>
                    <a:pt x="249" y="79"/>
                  </a:lnTo>
                  <a:lnTo>
                    <a:pt x="247" y="87"/>
                  </a:lnTo>
                  <a:lnTo>
                    <a:pt x="247" y="87"/>
                  </a:lnTo>
                  <a:lnTo>
                    <a:pt x="247" y="91"/>
                  </a:lnTo>
                  <a:lnTo>
                    <a:pt x="247" y="103"/>
                  </a:lnTo>
                  <a:lnTo>
                    <a:pt x="247" y="110"/>
                  </a:lnTo>
                  <a:lnTo>
                    <a:pt x="247" y="110"/>
                  </a:lnTo>
                  <a:lnTo>
                    <a:pt x="247" y="110"/>
                  </a:lnTo>
                  <a:lnTo>
                    <a:pt x="245" y="110"/>
                  </a:lnTo>
                  <a:lnTo>
                    <a:pt x="243" y="112"/>
                  </a:lnTo>
                  <a:lnTo>
                    <a:pt x="243" y="114"/>
                  </a:lnTo>
                  <a:lnTo>
                    <a:pt x="241" y="116"/>
                  </a:lnTo>
                  <a:lnTo>
                    <a:pt x="237" y="120"/>
                  </a:lnTo>
                  <a:lnTo>
                    <a:pt x="231" y="126"/>
                  </a:lnTo>
                  <a:lnTo>
                    <a:pt x="227" y="130"/>
                  </a:lnTo>
                  <a:lnTo>
                    <a:pt x="227" y="132"/>
                  </a:lnTo>
                  <a:lnTo>
                    <a:pt x="225" y="134"/>
                  </a:lnTo>
                  <a:lnTo>
                    <a:pt x="223" y="136"/>
                  </a:lnTo>
                  <a:lnTo>
                    <a:pt x="221" y="138"/>
                  </a:lnTo>
                  <a:lnTo>
                    <a:pt x="220" y="142"/>
                  </a:lnTo>
                  <a:lnTo>
                    <a:pt x="220" y="143"/>
                  </a:lnTo>
                  <a:lnTo>
                    <a:pt x="218" y="143"/>
                  </a:lnTo>
                  <a:lnTo>
                    <a:pt x="218" y="145"/>
                  </a:lnTo>
                  <a:lnTo>
                    <a:pt x="220" y="145"/>
                  </a:lnTo>
                  <a:lnTo>
                    <a:pt x="218" y="145"/>
                  </a:lnTo>
                  <a:lnTo>
                    <a:pt x="218" y="147"/>
                  </a:lnTo>
                  <a:lnTo>
                    <a:pt x="218" y="149"/>
                  </a:lnTo>
                  <a:lnTo>
                    <a:pt x="218" y="149"/>
                  </a:lnTo>
                  <a:lnTo>
                    <a:pt x="216" y="149"/>
                  </a:lnTo>
                  <a:lnTo>
                    <a:pt x="216" y="149"/>
                  </a:lnTo>
                  <a:lnTo>
                    <a:pt x="216" y="149"/>
                  </a:lnTo>
                  <a:lnTo>
                    <a:pt x="216" y="149"/>
                  </a:lnTo>
                  <a:lnTo>
                    <a:pt x="214" y="149"/>
                  </a:lnTo>
                  <a:lnTo>
                    <a:pt x="214" y="149"/>
                  </a:lnTo>
                  <a:lnTo>
                    <a:pt x="214" y="149"/>
                  </a:lnTo>
                  <a:lnTo>
                    <a:pt x="214" y="151"/>
                  </a:lnTo>
                  <a:lnTo>
                    <a:pt x="214" y="151"/>
                  </a:lnTo>
                  <a:lnTo>
                    <a:pt x="214" y="153"/>
                  </a:lnTo>
                  <a:lnTo>
                    <a:pt x="216" y="157"/>
                  </a:lnTo>
                  <a:lnTo>
                    <a:pt x="216" y="161"/>
                  </a:lnTo>
                  <a:lnTo>
                    <a:pt x="216" y="163"/>
                  </a:lnTo>
                  <a:lnTo>
                    <a:pt x="212" y="163"/>
                  </a:lnTo>
                  <a:lnTo>
                    <a:pt x="212" y="163"/>
                  </a:lnTo>
                  <a:lnTo>
                    <a:pt x="210" y="165"/>
                  </a:lnTo>
                  <a:lnTo>
                    <a:pt x="210" y="165"/>
                  </a:lnTo>
                  <a:lnTo>
                    <a:pt x="208" y="165"/>
                  </a:lnTo>
                  <a:lnTo>
                    <a:pt x="208" y="165"/>
                  </a:lnTo>
                  <a:lnTo>
                    <a:pt x="208" y="165"/>
                  </a:lnTo>
                  <a:lnTo>
                    <a:pt x="206" y="165"/>
                  </a:lnTo>
                  <a:lnTo>
                    <a:pt x="204" y="167"/>
                  </a:lnTo>
                  <a:lnTo>
                    <a:pt x="204" y="167"/>
                  </a:lnTo>
                  <a:lnTo>
                    <a:pt x="202" y="169"/>
                  </a:lnTo>
                  <a:lnTo>
                    <a:pt x="202" y="169"/>
                  </a:lnTo>
                  <a:lnTo>
                    <a:pt x="200" y="169"/>
                  </a:lnTo>
                  <a:lnTo>
                    <a:pt x="200" y="171"/>
                  </a:lnTo>
                  <a:lnTo>
                    <a:pt x="200" y="171"/>
                  </a:lnTo>
                  <a:lnTo>
                    <a:pt x="198" y="171"/>
                  </a:lnTo>
                  <a:lnTo>
                    <a:pt x="198" y="171"/>
                  </a:lnTo>
                  <a:lnTo>
                    <a:pt x="198" y="173"/>
                  </a:lnTo>
                  <a:lnTo>
                    <a:pt x="198" y="173"/>
                  </a:lnTo>
                  <a:lnTo>
                    <a:pt x="198" y="173"/>
                  </a:lnTo>
                  <a:lnTo>
                    <a:pt x="196" y="173"/>
                  </a:lnTo>
                  <a:lnTo>
                    <a:pt x="196" y="173"/>
                  </a:lnTo>
                  <a:lnTo>
                    <a:pt x="192" y="173"/>
                  </a:lnTo>
                  <a:lnTo>
                    <a:pt x="190" y="171"/>
                  </a:lnTo>
                  <a:lnTo>
                    <a:pt x="188" y="171"/>
                  </a:lnTo>
                  <a:lnTo>
                    <a:pt x="186" y="171"/>
                  </a:lnTo>
                  <a:lnTo>
                    <a:pt x="183" y="169"/>
                  </a:lnTo>
                  <a:lnTo>
                    <a:pt x="183" y="169"/>
                  </a:lnTo>
                  <a:lnTo>
                    <a:pt x="181" y="169"/>
                  </a:lnTo>
                  <a:lnTo>
                    <a:pt x="181" y="169"/>
                  </a:lnTo>
                  <a:lnTo>
                    <a:pt x="181" y="169"/>
                  </a:lnTo>
                  <a:lnTo>
                    <a:pt x="179" y="169"/>
                  </a:lnTo>
                  <a:lnTo>
                    <a:pt x="179" y="169"/>
                  </a:lnTo>
                  <a:lnTo>
                    <a:pt x="177" y="169"/>
                  </a:lnTo>
                  <a:lnTo>
                    <a:pt x="177" y="169"/>
                  </a:lnTo>
                  <a:lnTo>
                    <a:pt x="177" y="169"/>
                  </a:lnTo>
                  <a:lnTo>
                    <a:pt x="175" y="169"/>
                  </a:lnTo>
                  <a:lnTo>
                    <a:pt x="175" y="169"/>
                  </a:lnTo>
                  <a:lnTo>
                    <a:pt x="175" y="169"/>
                  </a:lnTo>
                  <a:lnTo>
                    <a:pt x="175" y="169"/>
                  </a:lnTo>
                  <a:lnTo>
                    <a:pt x="175" y="169"/>
                  </a:lnTo>
                  <a:lnTo>
                    <a:pt x="173" y="169"/>
                  </a:lnTo>
                  <a:lnTo>
                    <a:pt x="173" y="169"/>
                  </a:lnTo>
                  <a:lnTo>
                    <a:pt x="173" y="169"/>
                  </a:lnTo>
                  <a:lnTo>
                    <a:pt x="171" y="169"/>
                  </a:lnTo>
                  <a:lnTo>
                    <a:pt x="171" y="169"/>
                  </a:lnTo>
                  <a:lnTo>
                    <a:pt x="171" y="169"/>
                  </a:lnTo>
                  <a:lnTo>
                    <a:pt x="169" y="169"/>
                  </a:lnTo>
                  <a:lnTo>
                    <a:pt x="169" y="169"/>
                  </a:lnTo>
                  <a:lnTo>
                    <a:pt x="169" y="169"/>
                  </a:lnTo>
                  <a:lnTo>
                    <a:pt x="167" y="169"/>
                  </a:lnTo>
                  <a:lnTo>
                    <a:pt x="167" y="169"/>
                  </a:lnTo>
                  <a:lnTo>
                    <a:pt x="165" y="169"/>
                  </a:lnTo>
                  <a:lnTo>
                    <a:pt x="165" y="169"/>
                  </a:lnTo>
                  <a:lnTo>
                    <a:pt x="165" y="169"/>
                  </a:lnTo>
                  <a:lnTo>
                    <a:pt x="163" y="169"/>
                  </a:lnTo>
                  <a:lnTo>
                    <a:pt x="163" y="169"/>
                  </a:lnTo>
                  <a:lnTo>
                    <a:pt x="161" y="169"/>
                  </a:lnTo>
                  <a:lnTo>
                    <a:pt x="161" y="171"/>
                  </a:lnTo>
                  <a:lnTo>
                    <a:pt x="159" y="171"/>
                  </a:lnTo>
                  <a:lnTo>
                    <a:pt x="157" y="171"/>
                  </a:lnTo>
                  <a:lnTo>
                    <a:pt x="157" y="173"/>
                  </a:lnTo>
                  <a:lnTo>
                    <a:pt x="157" y="173"/>
                  </a:lnTo>
                  <a:lnTo>
                    <a:pt x="155" y="173"/>
                  </a:lnTo>
                  <a:lnTo>
                    <a:pt x="153" y="176"/>
                  </a:lnTo>
                  <a:lnTo>
                    <a:pt x="152" y="176"/>
                  </a:lnTo>
                  <a:lnTo>
                    <a:pt x="152" y="176"/>
                  </a:lnTo>
                  <a:lnTo>
                    <a:pt x="148" y="176"/>
                  </a:lnTo>
                  <a:lnTo>
                    <a:pt x="146" y="176"/>
                  </a:lnTo>
                  <a:lnTo>
                    <a:pt x="144" y="176"/>
                  </a:lnTo>
                  <a:lnTo>
                    <a:pt x="142" y="176"/>
                  </a:lnTo>
                  <a:lnTo>
                    <a:pt x="142" y="176"/>
                  </a:lnTo>
                  <a:lnTo>
                    <a:pt x="142" y="176"/>
                  </a:lnTo>
                  <a:lnTo>
                    <a:pt x="142" y="176"/>
                  </a:lnTo>
                  <a:lnTo>
                    <a:pt x="138" y="176"/>
                  </a:lnTo>
                  <a:lnTo>
                    <a:pt x="136" y="175"/>
                  </a:lnTo>
                  <a:lnTo>
                    <a:pt x="136" y="175"/>
                  </a:lnTo>
                  <a:lnTo>
                    <a:pt x="136" y="175"/>
                  </a:lnTo>
                  <a:lnTo>
                    <a:pt x="136" y="175"/>
                  </a:lnTo>
                  <a:lnTo>
                    <a:pt x="134" y="173"/>
                  </a:lnTo>
                  <a:lnTo>
                    <a:pt x="134" y="173"/>
                  </a:lnTo>
                  <a:lnTo>
                    <a:pt x="134" y="173"/>
                  </a:lnTo>
                  <a:lnTo>
                    <a:pt x="134" y="173"/>
                  </a:lnTo>
                  <a:lnTo>
                    <a:pt x="132" y="173"/>
                  </a:lnTo>
                  <a:lnTo>
                    <a:pt x="132" y="173"/>
                  </a:lnTo>
                  <a:lnTo>
                    <a:pt x="132" y="173"/>
                  </a:lnTo>
                  <a:lnTo>
                    <a:pt x="130" y="171"/>
                  </a:lnTo>
                  <a:lnTo>
                    <a:pt x="130" y="171"/>
                  </a:lnTo>
                  <a:lnTo>
                    <a:pt x="130" y="171"/>
                  </a:lnTo>
                  <a:lnTo>
                    <a:pt x="128" y="169"/>
                  </a:lnTo>
                  <a:lnTo>
                    <a:pt x="128" y="169"/>
                  </a:lnTo>
                  <a:lnTo>
                    <a:pt x="126" y="169"/>
                  </a:lnTo>
                  <a:lnTo>
                    <a:pt x="122" y="169"/>
                  </a:lnTo>
                  <a:lnTo>
                    <a:pt x="115" y="173"/>
                  </a:lnTo>
                  <a:lnTo>
                    <a:pt x="115" y="173"/>
                  </a:lnTo>
                  <a:lnTo>
                    <a:pt x="113" y="173"/>
                  </a:lnTo>
                  <a:lnTo>
                    <a:pt x="113" y="173"/>
                  </a:lnTo>
                  <a:lnTo>
                    <a:pt x="111" y="175"/>
                  </a:lnTo>
                  <a:lnTo>
                    <a:pt x="111" y="175"/>
                  </a:lnTo>
                  <a:lnTo>
                    <a:pt x="109" y="175"/>
                  </a:lnTo>
                  <a:lnTo>
                    <a:pt x="107" y="173"/>
                  </a:lnTo>
                  <a:lnTo>
                    <a:pt x="107" y="171"/>
                  </a:lnTo>
                  <a:lnTo>
                    <a:pt x="105" y="169"/>
                  </a:lnTo>
                  <a:lnTo>
                    <a:pt x="103" y="167"/>
                  </a:lnTo>
                  <a:lnTo>
                    <a:pt x="101" y="165"/>
                  </a:lnTo>
                  <a:lnTo>
                    <a:pt x="99" y="165"/>
                  </a:lnTo>
                  <a:lnTo>
                    <a:pt x="97" y="163"/>
                  </a:lnTo>
                  <a:lnTo>
                    <a:pt x="97" y="163"/>
                  </a:lnTo>
                  <a:lnTo>
                    <a:pt x="97" y="163"/>
                  </a:lnTo>
                  <a:lnTo>
                    <a:pt x="95" y="163"/>
                  </a:lnTo>
                  <a:lnTo>
                    <a:pt x="93" y="163"/>
                  </a:lnTo>
                  <a:lnTo>
                    <a:pt x="93" y="163"/>
                  </a:lnTo>
                  <a:lnTo>
                    <a:pt x="91" y="163"/>
                  </a:lnTo>
                  <a:lnTo>
                    <a:pt x="89" y="161"/>
                  </a:lnTo>
                  <a:lnTo>
                    <a:pt x="87" y="161"/>
                  </a:lnTo>
                  <a:lnTo>
                    <a:pt x="85" y="159"/>
                  </a:lnTo>
                  <a:lnTo>
                    <a:pt x="85" y="159"/>
                  </a:lnTo>
                  <a:lnTo>
                    <a:pt x="84" y="161"/>
                  </a:lnTo>
                  <a:lnTo>
                    <a:pt x="84" y="161"/>
                  </a:lnTo>
                  <a:lnTo>
                    <a:pt x="82" y="161"/>
                  </a:lnTo>
                  <a:lnTo>
                    <a:pt x="82" y="163"/>
                  </a:lnTo>
                  <a:lnTo>
                    <a:pt x="78" y="163"/>
                  </a:lnTo>
                  <a:lnTo>
                    <a:pt x="76" y="163"/>
                  </a:lnTo>
                  <a:lnTo>
                    <a:pt x="76" y="161"/>
                  </a:lnTo>
                  <a:lnTo>
                    <a:pt x="72" y="163"/>
                  </a:lnTo>
                  <a:lnTo>
                    <a:pt x="68" y="163"/>
                  </a:lnTo>
                  <a:lnTo>
                    <a:pt x="66" y="167"/>
                  </a:lnTo>
                  <a:lnTo>
                    <a:pt x="64" y="167"/>
                  </a:lnTo>
                  <a:lnTo>
                    <a:pt x="64" y="167"/>
                  </a:lnTo>
                  <a:lnTo>
                    <a:pt x="64" y="171"/>
                  </a:lnTo>
                  <a:lnTo>
                    <a:pt x="64" y="171"/>
                  </a:lnTo>
                  <a:lnTo>
                    <a:pt x="62" y="175"/>
                  </a:lnTo>
                  <a:lnTo>
                    <a:pt x="62" y="175"/>
                  </a:lnTo>
                  <a:lnTo>
                    <a:pt x="60" y="178"/>
                  </a:lnTo>
                  <a:lnTo>
                    <a:pt x="60" y="178"/>
                  </a:lnTo>
                  <a:lnTo>
                    <a:pt x="56" y="182"/>
                  </a:lnTo>
                  <a:lnTo>
                    <a:pt x="56" y="182"/>
                  </a:lnTo>
                  <a:lnTo>
                    <a:pt x="56" y="186"/>
                  </a:lnTo>
                  <a:lnTo>
                    <a:pt x="56" y="186"/>
                  </a:lnTo>
                  <a:lnTo>
                    <a:pt x="56" y="188"/>
                  </a:lnTo>
                  <a:lnTo>
                    <a:pt x="56" y="190"/>
                  </a:lnTo>
                  <a:lnTo>
                    <a:pt x="56" y="190"/>
                  </a:lnTo>
                  <a:lnTo>
                    <a:pt x="54" y="192"/>
                  </a:lnTo>
                  <a:lnTo>
                    <a:pt x="54" y="194"/>
                  </a:lnTo>
                  <a:lnTo>
                    <a:pt x="56" y="194"/>
                  </a:lnTo>
                  <a:lnTo>
                    <a:pt x="56" y="194"/>
                  </a:lnTo>
                  <a:lnTo>
                    <a:pt x="54" y="196"/>
                  </a:lnTo>
                  <a:lnTo>
                    <a:pt x="54" y="194"/>
                  </a:lnTo>
                  <a:lnTo>
                    <a:pt x="54" y="194"/>
                  </a:lnTo>
                  <a:lnTo>
                    <a:pt x="52" y="194"/>
                  </a:lnTo>
                  <a:lnTo>
                    <a:pt x="52" y="192"/>
                  </a:lnTo>
                  <a:lnTo>
                    <a:pt x="51" y="192"/>
                  </a:lnTo>
                  <a:lnTo>
                    <a:pt x="51" y="192"/>
                  </a:lnTo>
                  <a:lnTo>
                    <a:pt x="51" y="192"/>
                  </a:lnTo>
                  <a:lnTo>
                    <a:pt x="51" y="192"/>
                  </a:lnTo>
                  <a:lnTo>
                    <a:pt x="49" y="192"/>
                  </a:lnTo>
                  <a:lnTo>
                    <a:pt x="49" y="190"/>
                  </a:lnTo>
                  <a:lnTo>
                    <a:pt x="49" y="190"/>
                  </a:lnTo>
                  <a:lnTo>
                    <a:pt x="49" y="188"/>
                  </a:lnTo>
                  <a:lnTo>
                    <a:pt x="45" y="186"/>
                  </a:lnTo>
                  <a:lnTo>
                    <a:pt x="43" y="184"/>
                  </a:lnTo>
                  <a:lnTo>
                    <a:pt x="43" y="184"/>
                  </a:lnTo>
                  <a:lnTo>
                    <a:pt x="41" y="184"/>
                  </a:lnTo>
                  <a:lnTo>
                    <a:pt x="41" y="184"/>
                  </a:lnTo>
                  <a:lnTo>
                    <a:pt x="39" y="186"/>
                  </a:lnTo>
                  <a:lnTo>
                    <a:pt x="39" y="186"/>
                  </a:lnTo>
                  <a:lnTo>
                    <a:pt x="37" y="186"/>
                  </a:lnTo>
                  <a:lnTo>
                    <a:pt x="35" y="186"/>
                  </a:lnTo>
                  <a:lnTo>
                    <a:pt x="35" y="186"/>
                  </a:lnTo>
                  <a:lnTo>
                    <a:pt x="35" y="188"/>
                  </a:lnTo>
                  <a:lnTo>
                    <a:pt x="35" y="190"/>
                  </a:lnTo>
                  <a:lnTo>
                    <a:pt x="35" y="192"/>
                  </a:lnTo>
                  <a:lnTo>
                    <a:pt x="35" y="192"/>
                  </a:lnTo>
                  <a:lnTo>
                    <a:pt x="35" y="192"/>
                  </a:lnTo>
                  <a:lnTo>
                    <a:pt x="35" y="190"/>
                  </a:lnTo>
                  <a:lnTo>
                    <a:pt x="29" y="184"/>
                  </a:lnTo>
                  <a:lnTo>
                    <a:pt x="31" y="184"/>
                  </a:lnTo>
                  <a:lnTo>
                    <a:pt x="31" y="184"/>
                  </a:lnTo>
                  <a:lnTo>
                    <a:pt x="33" y="184"/>
                  </a:lnTo>
                  <a:lnTo>
                    <a:pt x="33" y="182"/>
                  </a:lnTo>
                  <a:lnTo>
                    <a:pt x="33" y="180"/>
                  </a:lnTo>
                  <a:lnTo>
                    <a:pt x="33" y="180"/>
                  </a:lnTo>
                  <a:lnTo>
                    <a:pt x="31" y="178"/>
                  </a:lnTo>
                  <a:lnTo>
                    <a:pt x="31" y="178"/>
                  </a:lnTo>
                  <a:lnTo>
                    <a:pt x="29" y="178"/>
                  </a:lnTo>
                  <a:lnTo>
                    <a:pt x="27" y="178"/>
                  </a:lnTo>
                  <a:lnTo>
                    <a:pt x="27" y="180"/>
                  </a:lnTo>
                  <a:lnTo>
                    <a:pt x="21" y="180"/>
                  </a:lnTo>
                  <a:lnTo>
                    <a:pt x="18" y="176"/>
                  </a:lnTo>
                  <a:lnTo>
                    <a:pt x="16" y="175"/>
                  </a:lnTo>
                  <a:lnTo>
                    <a:pt x="14" y="175"/>
                  </a:lnTo>
                  <a:lnTo>
                    <a:pt x="14" y="173"/>
                  </a:lnTo>
                  <a:lnTo>
                    <a:pt x="14" y="173"/>
                  </a:lnTo>
                  <a:lnTo>
                    <a:pt x="14" y="169"/>
                  </a:lnTo>
                  <a:lnTo>
                    <a:pt x="14" y="169"/>
                  </a:lnTo>
                  <a:lnTo>
                    <a:pt x="14" y="169"/>
                  </a:lnTo>
                  <a:lnTo>
                    <a:pt x="14" y="169"/>
                  </a:lnTo>
                  <a:lnTo>
                    <a:pt x="14" y="169"/>
                  </a:lnTo>
                  <a:lnTo>
                    <a:pt x="16" y="169"/>
                  </a:lnTo>
                  <a:lnTo>
                    <a:pt x="16" y="169"/>
                  </a:lnTo>
                  <a:lnTo>
                    <a:pt x="18" y="169"/>
                  </a:lnTo>
                  <a:lnTo>
                    <a:pt x="18" y="169"/>
                  </a:lnTo>
                  <a:lnTo>
                    <a:pt x="16" y="169"/>
                  </a:lnTo>
                  <a:lnTo>
                    <a:pt x="16" y="167"/>
                  </a:lnTo>
                  <a:lnTo>
                    <a:pt x="16" y="167"/>
                  </a:lnTo>
                  <a:lnTo>
                    <a:pt x="14" y="167"/>
                  </a:lnTo>
                  <a:lnTo>
                    <a:pt x="14" y="167"/>
                  </a:lnTo>
                  <a:lnTo>
                    <a:pt x="14" y="165"/>
                  </a:lnTo>
                  <a:lnTo>
                    <a:pt x="14" y="165"/>
                  </a:lnTo>
                  <a:lnTo>
                    <a:pt x="10" y="163"/>
                  </a:lnTo>
                  <a:lnTo>
                    <a:pt x="8" y="163"/>
                  </a:lnTo>
                  <a:lnTo>
                    <a:pt x="6" y="163"/>
                  </a:lnTo>
                  <a:lnTo>
                    <a:pt x="6" y="161"/>
                  </a:lnTo>
                  <a:lnTo>
                    <a:pt x="4" y="159"/>
                  </a:lnTo>
                  <a:lnTo>
                    <a:pt x="2" y="155"/>
                  </a:lnTo>
                  <a:lnTo>
                    <a:pt x="4" y="155"/>
                  </a:lnTo>
                  <a:lnTo>
                    <a:pt x="4" y="153"/>
                  </a:lnTo>
                  <a:lnTo>
                    <a:pt x="4" y="153"/>
                  </a:lnTo>
                  <a:lnTo>
                    <a:pt x="2" y="151"/>
                  </a:lnTo>
                  <a:lnTo>
                    <a:pt x="2" y="151"/>
                  </a:lnTo>
                  <a:lnTo>
                    <a:pt x="0" y="151"/>
                  </a:lnTo>
                  <a:lnTo>
                    <a:pt x="0" y="149"/>
                  </a:lnTo>
                  <a:lnTo>
                    <a:pt x="0" y="149"/>
                  </a:lnTo>
                  <a:lnTo>
                    <a:pt x="0" y="145"/>
                  </a:lnTo>
                  <a:lnTo>
                    <a:pt x="0" y="145"/>
                  </a:lnTo>
                  <a:lnTo>
                    <a:pt x="0" y="143"/>
                  </a:lnTo>
                  <a:lnTo>
                    <a:pt x="0" y="143"/>
                  </a:lnTo>
                  <a:lnTo>
                    <a:pt x="0" y="143"/>
                  </a:lnTo>
                  <a:lnTo>
                    <a:pt x="0" y="143"/>
                  </a:lnTo>
                  <a:lnTo>
                    <a:pt x="0" y="142"/>
                  </a:lnTo>
                  <a:lnTo>
                    <a:pt x="0" y="142"/>
                  </a:lnTo>
                  <a:lnTo>
                    <a:pt x="2" y="142"/>
                  </a:lnTo>
                  <a:lnTo>
                    <a:pt x="2" y="142"/>
                  </a:lnTo>
                  <a:lnTo>
                    <a:pt x="4" y="142"/>
                  </a:lnTo>
                  <a:lnTo>
                    <a:pt x="4" y="142"/>
                  </a:lnTo>
                  <a:lnTo>
                    <a:pt x="6" y="142"/>
                  </a:lnTo>
                  <a:lnTo>
                    <a:pt x="8" y="142"/>
                  </a:lnTo>
                  <a:lnTo>
                    <a:pt x="8" y="142"/>
                  </a:lnTo>
                  <a:lnTo>
                    <a:pt x="8" y="142"/>
                  </a:lnTo>
                  <a:lnTo>
                    <a:pt x="8" y="142"/>
                  </a:lnTo>
                  <a:lnTo>
                    <a:pt x="10" y="142"/>
                  </a:lnTo>
                  <a:lnTo>
                    <a:pt x="12" y="142"/>
                  </a:lnTo>
                  <a:lnTo>
                    <a:pt x="12" y="142"/>
                  </a:lnTo>
                  <a:lnTo>
                    <a:pt x="14" y="142"/>
                  </a:lnTo>
                  <a:lnTo>
                    <a:pt x="14" y="140"/>
                  </a:lnTo>
                  <a:lnTo>
                    <a:pt x="18" y="138"/>
                  </a:lnTo>
                  <a:lnTo>
                    <a:pt x="27" y="136"/>
                  </a:lnTo>
                  <a:lnTo>
                    <a:pt x="29" y="136"/>
                  </a:lnTo>
                  <a:lnTo>
                    <a:pt x="37" y="136"/>
                  </a:lnTo>
                  <a:lnTo>
                    <a:pt x="39" y="136"/>
                  </a:lnTo>
                  <a:lnTo>
                    <a:pt x="43" y="136"/>
                  </a:lnTo>
                  <a:lnTo>
                    <a:pt x="45" y="136"/>
                  </a:lnTo>
                  <a:lnTo>
                    <a:pt x="45" y="134"/>
                  </a:lnTo>
                  <a:lnTo>
                    <a:pt x="47" y="134"/>
                  </a:lnTo>
                  <a:lnTo>
                    <a:pt x="51" y="136"/>
                  </a:lnTo>
                  <a:lnTo>
                    <a:pt x="54" y="136"/>
                  </a:lnTo>
                  <a:lnTo>
                    <a:pt x="54" y="136"/>
                  </a:lnTo>
                  <a:lnTo>
                    <a:pt x="54" y="134"/>
                  </a:lnTo>
                  <a:lnTo>
                    <a:pt x="54" y="134"/>
                  </a:lnTo>
                  <a:lnTo>
                    <a:pt x="56" y="130"/>
                  </a:lnTo>
                  <a:lnTo>
                    <a:pt x="58" y="130"/>
                  </a:lnTo>
                  <a:lnTo>
                    <a:pt x="58" y="130"/>
                  </a:lnTo>
                  <a:lnTo>
                    <a:pt x="58" y="130"/>
                  </a:lnTo>
                  <a:lnTo>
                    <a:pt x="60" y="130"/>
                  </a:lnTo>
                  <a:lnTo>
                    <a:pt x="60" y="130"/>
                  </a:lnTo>
                  <a:lnTo>
                    <a:pt x="60" y="130"/>
                  </a:lnTo>
                  <a:lnTo>
                    <a:pt x="60" y="130"/>
                  </a:lnTo>
                  <a:lnTo>
                    <a:pt x="60" y="126"/>
                  </a:lnTo>
                  <a:lnTo>
                    <a:pt x="60" y="124"/>
                  </a:lnTo>
                  <a:lnTo>
                    <a:pt x="62" y="120"/>
                  </a:lnTo>
                  <a:lnTo>
                    <a:pt x="62" y="120"/>
                  </a:lnTo>
                  <a:lnTo>
                    <a:pt x="62" y="120"/>
                  </a:lnTo>
                  <a:lnTo>
                    <a:pt x="64" y="118"/>
                  </a:lnTo>
                  <a:lnTo>
                    <a:pt x="64" y="118"/>
                  </a:lnTo>
                  <a:lnTo>
                    <a:pt x="64" y="118"/>
                  </a:lnTo>
                  <a:lnTo>
                    <a:pt x="64" y="112"/>
                  </a:lnTo>
                  <a:lnTo>
                    <a:pt x="64" y="112"/>
                  </a:lnTo>
                  <a:lnTo>
                    <a:pt x="64" y="110"/>
                  </a:lnTo>
                  <a:lnTo>
                    <a:pt x="66" y="108"/>
                  </a:lnTo>
                  <a:lnTo>
                    <a:pt x="66" y="103"/>
                  </a:lnTo>
                  <a:lnTo>
                    <a:pt x="66" y="101"/>
                  </a:lnTo>
                  <a:lnTo>
                    <a:pt x="66" y="97"/>
                  </a:lnTo>
                  <a:lnTo>
                    <a:pt x="66" y="91"/>
                  </a:lnTo>
                  <a:lnTo>
                    <a:pt x="66" y="81"/>
                  </a:lnTo>
                  <a:lnTo>
                    <a:pt x="66" y="81"/>
                  </a:lnTo>
                  <a:lnTo>
                    <a:pt x="66" y="77"/>
                  </a:lnTo>
                  <a:lnTo>
                    <a:pt x="66" y="74"/>
                  </a:lnTo>
                  <a:lnTo>
                    <a:pt x="66" y="74"/>
                  </a:lnTo>
                  <a:lnTo>
                    <a:pt x="66" y="72"/>
                  </a:lnTo>
                  <a:lnTo>
                    <a:pt x="70" y="72"/>
                  </a:lnTo>
                  <a:lnTo>
                    <a:pt x="76" y="72"/>
                  </a:lnTo>
                  <a:lnTo>
                    <a:pt x="82" y="70"/>
                  </a:lnTo>
                  <a:lnTo>
                    <a:pt x="85" y="68"/>
                  </a:lnTo>
                  <a:lnTo>
                    <a:pt x="87" y="68"/>
                  </a:lnTo>
                  <a:lnTo>
                    <a:pt x="89" y="68"/>
                  </a:lnTo>
                  <a:lnTo>
                    <a:pt x="91" y="68"/>
                  </a:lnTo>
                  <a:lnTo>
                    <a:pt x="93" y="66"/>
                  </a:lnTo>
                  <a:lnTo>
                    <a:pt x="93" y="66"/>
                  </a:lnTo>
                  <a:lnTo>
                    <a:pt x="99" y="60"/>
                  </a:lnTo>
                  <a:lnTo>
                    <a:pt x="101" y="58"/>
                  </a:lnTo>
                  <a:lnTo>
                    <a:pt x="103" y="56"/>
                  </a:lnTo>
                  <a:lnTo>
                    <a:pt x="109" y="52"/>
                  </a:lnTo>
                  <a:lnTo>
                    <a:pt x="117" y="44"/>
                  </a:lnTo>
                  <a:lnTo>
                    <a:pt x="120" y="42"/>
                  </a:lnTo>
                  <a:lnTo>
                    <a:pt x="120" y="42"/>
                  </a:lnTo>
                  <a:lnTo>
                    <a:pt x="124" y="40"/>
                  </a:lnTo>
                  <a:lnTo>
                    <a:pt x="126" y="39"/>
                  </a:lnTo>
                  <a:lnTo>
                    <a:pt x="134" y="33"/>
                  </a:lnTo>
                  <a:lnTo>
                    <a:pt x="138" y="31"/>
                  </a:lnTo>
                  <a:lnTo>
                    <a:pt x="142" y="29"/>
                  </a:lnTo>
                  <a:lnTo>
                    <a:pt x="150" y="23"/>
                  </a:lnTo>
                  <a:lnTo>
                    <a:pt x="153" y="21"/>
                  </a:lnTo>
                  <a:lnTo>
                    <a:pt x="159" y="17"/>
                  </a:lnTo>
                  <a:lnTo>
                    <a:pt x="163" y="15"/>
                  </a:lnTo>
                  <a:lnTo>
                    <a:pt x="167" y="13"/>
                  </a:lnTo>
                  <a:lnTo>
                    <a:pt x="169" y="11"/>
                  </a:lnTo>
                  <a:lnTo>
                    <a:pt x="171" y="11"/>
                  </a:lnTo>
                  <a:lnTo>
                    <a:pt x="175" y="7"/>
                  </a:lnTo>
                  <a:lnTo>
                    <a:pt x="185" y="2"/>
                  </a:lnTo>
                  <a:lnTo>
                    <a:pt x="186" y="2"/>
                  </a:lnTo>
                  <a:lnTo>
                    <a:pt x="190" y="0"/>
                  </a:lnTo>
                  <a:lnTo>
                    <a:pt x="190" y="0"/>
                  </a:lnTo>
                  <a:lnTo>
                    <a:pt x="194" y="0"/>
                  </a:lnTo>
                  <a:lnTo>
                    <a:pt x="196" y="0"/>
                  </a:lnTo>
                  <a:lnTo>
                    <a:pt x="196" y="2"/>
                  </a:lnTo>
                  <a:lnTo>
                    <a:pt x="198" y="2"/>
                  </a:lnTo>
                  <a:lnTo>
                    <a:pt x="200" y="2"/>
                  </a:lnTo>
                  <a:lnTo>
                    <a:pt x="204" y="2"/>
                  </a:lnTo>
                  <a:lnTo>
                    <a:pt x="208" y="4"/>
                  </a:lnTo>
                  <a:lnTo>
                    <a:pt x="212" y="4"/>
                  </a:lnTo>
                  <a:lnTo>
                    <a:pt x="212" y="4"/>
                  </a:lnTo>
                  <a:lnTo>
                    <a:pt x="212" y="4"/>
                  </a:lnTo>
                  <a:lnTo>
                    <a:pt x="214" y="6"/>
                  </a:lnTo>
                  <a:lnTo>
                    <a:pt x="216" y="6"/>
                  </a:lnTo>
                  <a:lnTo>
                    <a:pt x="216" y="6"/>
                  </a:lnTo>
                  <a:lnTo>
                    <a:pt x="216" y="6"/>
                  </a:lnTo>
                  <a:lnTo>
                    <a:pt x="216" y="6"/>
                  </a:lnTo>
                  <a:lnTo>
                    <a:pt x="221" y="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7" name="Nicaragua"/>
            <p:cNvSpPr>
              <a:spLocks/>
            </p:cNvSpPr>
            <p:nvPr/>
          </p:nvSpPr>
          <p:spPr bwMode="auto">
            <a:xfrm>
              <a:off x="2823296" y="3769315"/>
              <a:ext cx="142614" cy="136672"/>
            </a:xfrm>
            <a:custGeom>
              <a:avLst/>
              <a:gdLst>
                <a:gd name="T0" fmla="*/ 72 w 72"/>
                <a:gd name="T1" fmla="*/ 0 h 69"/>
                <a:gd name="T2" fmla="*/ 68 w 72"/>
                <a:gd name="T3" fmla="*/ 3 h 69"/>
                <a:gd name="T4" fmla="*/ 72 w 72"/>
                <a:gd name="T5" fmla="*/ 7 h 69"/>
                <a:gd name="T6" fmla="*/ 72 w 72"/>
                <a:gd name="T7" fmla="*/ 11 h 69"/>
                <a:gd name="T8" fmla="*/ 68 w 72"/>
                <a:gd name="T9" fmla="*/ 15 h 69"/>
                <a:gd name="T10" fmla="*/ 66 w 72"/>
                <a:gd name="T11" fmla="*/ 21 h 69"/>
                <a:gd name="T12" fmla="*/ 66 w 72"/>
                <a:gd name="T13" fmla="*/ 29 h 69"/>
                <a:gd name="T14" fmla="*/ 66 w 72"/>
                <a:gd name="T15" fmla="*/ 34 h 69"/>
                <a:gd name="T16" fmla="*/ 66 w 72"/>
                <a:gd name="T17" fmla="*/ 38 h 69"/>
                <a:gd name="T18" fmla="*/ 68 w 72"/>
                <a:gd name="T19" fmla="*/ 42 h 69"/>
                <a:gd name="T20" fmla="*/ 64 w 72"/>
                <a:gd name="T21" fmla="*/ 40 h 69"/>
                <a:gd name="T22" fmla="*/ 66 w 72"/>
                <a:gd name="T23" fmla="*/ 36 h 69"/>
                <a:gd name="T24" fmla="*/ 64 w 72"/>
                <a:gd name="T25" fmla="*/ 36 h 69"/>
                <a:gd name="T26" fmla="*/ 64 w 72"/>
                <a:gd name="T27" fmla="*/ 42 h 69"/>
                <a:gd name="T28" fmla="*/ 62 w 72"/>
                <a:gd name="T29" fmla="*/ 48 h 69"/>
                <a:gd name="T30" fmla="*/ 62 w 72"/>
                <a:gd name="T31" fmla="*/ 52 h 69"/>
                <a:gd name="T32" fmla="*/ 64 w 72"/>
                <a:gd name="T33" fmla="*/ 52 h 69"/>
                <a:gd name="T34" fmla="*/ 64 w 72"/>
                <a:gd name="T35" fmla="*/ 56 h 69"/>
                <a:gd name="T36" fmla="*/ 60 w 72"/>
                <a:gd name="T37" fmla="*/ 60 h 69"/>
                <a:gd name="T38" fmla="*/ 62 w 72"/>
                <a:gd name="T39" fmla="*/ 64 h 69"/>
                <a:gd name="T40" fmla="*/ 64 w 72"/>
                <a:gd name="T41" fmla="*/ 66 h 69"/>
                <a:gd name="T42" fmla="*/ 62 w 72"/>
                <a:gd name="T43" fmla="*/ 69 h 69"/>
                <a:gd name="T44" fmla="*/ 60 w 72"/>
                <a:gd name="T45" fmla="*/ 69 h 69"/>
                <a:gd name="T46" fmla="*/ 56 w 72"/>
                <a:gd name="T47" fmla="*/ 69 h 69"/>
                <a:gd name="T48" fmla="*/ 52 w 72"/>
                <a:gd name="T49" fmla="*/ 66 h 69"/>
                <a:gd name="T50" fmla="*/ 41 w 72"/>
                <a:gd name="T51" fmla="*/ 64 h 69"/>
                <a:gd name="T52" fmla="*/ 37 w 72"/>
                <a:gd name="T53" fmla="*/ 64 h 69"/>
                <a:gd name="T54" fmla="*/ 31 w 72"/>
                <a:gd name="T55" fmla="*/ 64 h 69"/>
                <a:gd name="T56" fmla="*/ 27 w 72"/>
                <a:gd name="T57" fmla="*/ 60 h 69"/>
                <a:gd name="T58" fmla="*/ 21 w 72"/>
                <a:gd name="T59" fmla="*/ 54 h 69"/>
                <a:gd name="T60" fmla="*/ 17 w 72"/>
                <a:gd name="T61" fmla="*/ 52 h 69"/>
                <a:gd name="T62" fmla="*/ 15 w 72"/>
                <a:gd name="T63" fmla="*/ 48 h 69"/>
                <a:gd name="T64" fmla="*/ 12 w 72"/>
                <a:gd name="T65" fmla="*/ 44 h 69"/>
                <a:gd name="T66" fmla="*/ 8 w 72"/>
                <a:gd name="T67" fmla="*/ 40 h 69"/>
                <a:gd name="T68" fmla="*/ 2 w 72"/>
                <a:gd name="T69" fmla="*/ 34 h 69"/>
                <a:gd name="T70" fmla="*/ 2 w 72"/>
                <a:gd name="T71" fmla="*/ 31 h 69"/>
                <a:gd name="T72" fmla="*/ 4 w 72"/>
                <a:gd name="T73" fmla="*/ 34 h 69"/>
                <a:gd name="T74" fmla="*/ 6 w 72"/>
                <a:gd name="T75" fmla="*/ 33 h 69"/>
                <a:gd name="T76" fmla="*/ 12 w 72"/>
                <a:gd name="T77" fmla="*/ 33 h 69"/>
                <a:gd name="T78" fmla="*/ 13 w 72"/>
                <a:gd name="T79" fmla="*/ 27 h 69"/>
                <a:gd name="T80" fmla="*/ 15 w 72"/>
                <a:gd name="T81" fmla="*/ 27 h 69"/>
                <a:gd name="T82" fmla="*/ 13 w 72"/>
                <a:gd name="T83" fmla="*/ 21 h 69"/>
                <a:gd name="T84" fmla="*/ 19 w 72"/>
                <a:gd name="T85" fmla="*/ 21 h 69"/>
                <a:gd name="T86" fmla="*/ 27 w 72"/>
                <a:gd name="T87" fmla="*/ 15 h 69"/>
                <a:gd name="T88" fmla="*/ 29 w 72"/>
                <a:gd name="T89" fmla="*/ 19 h 69"/>
                <a:gd name="T90" fmla="*/ 31 w 72"/>
                <a:gd name="T91" fmla="*/ 17 h 69"/>
                <a:gd name="T92" fmla="*/ 37 w 72"/>
                <a:gd name="T93" fmla="*/ 13 h 69"/>
                <a:gd name="T94" fmla="*/ 39 w 72"/>
                <a:gd name="T95" fmla="*/ 11 h 69"/>
                <a:gd name="T96" fmla="*/ 41 w 72"/>
                <a:gd name="T97" fmla="*/ 9 h 69"/>
                <a:gd name="T98" fmla="*/ 43 w 72"/>
                <a:gd name="T99" fmla="*/ 5 h 69"/>
                <a:gd name="T100" fmla="*/ 45 w 72"/>
                <a:gd name="T101" fmla="*/ 3 h 69"/>
                <a:gd name="T102" fmla="*/ 54 w 72"/>
                <a:gd name="T103" fmla="*/ 5 h 69"/>
                <a:gd name="T104" fmla="*/ 60 w 72"/>
                <a:gd name="T105" fmla="*/ 3 h 69"/>
                <a:gd name="T106" fmla="*/ 68 w 72"/>
                <a:gd name="T10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69">
                  <a:moveTo>
                    <a:pt x="70" y="0"/>
                  </a:moveTo>
                  <a:lnTo>
                    <a:pt x="72" y="0"/>
                  </a:lnTo>
                  <a:lnTo>
                    <a:pt x="72" y="0"/>
                  </a:lnTo>
                  <a:lnTo>
                    <a:pt x="72" y="0"/>
                  </a:lnTo>
                  <a:lnTo>
                    <a:pt x="72" y="0"/>
                  </a:lnTo>
                  <a:lnTo>
                    <a:pt x="70" y="1"/>
                  </a:lnTo>
                  <a:lnTo>
                    <a:pt x="70" y="1"/>
                  </a:lnTo>
                  <a:lnTo>
                    <a:pt x="70" y="1"/>
                  </a:lnTo>
                  <a:lnTo>
                    <a:pt x="68" y="1"/>
                  </a:lnTo>
                  <a:lnTo>
                    <a:pt x="68" y="3"/>
                  </a:lnTo>
                  <a:lnTo>
                    <a:pt x="68" y="3"/>
                  </a:lnTo>
                  <a:lnTo>
                    <a:pt x="70" y="3"/>
                  </a:lnTo>
                  <a:lnTo>
                    <a:pt x="70" y="3"/>
                  </a:lnTo>
                  <a:lnTo>
                    <a:pt x="70" y="5"/>
                  </a:lnTo>
                  <a:lnTo>
                    <a:pt x="72" y="7"/>
                  </a:lnTo>
                  <a:lnTo>
                    <a:pt x="72" y="9"/>
                  </a:lnTo>
                  <a:lnTo>
                    <a:pt x="72" y="9"/>
                  </a:lnTo>
                  <a:lnTo>
                    <a:pt x="72" y="9"/>
                  </a:lnTo>
                  <a:lnTo>
                    <a:pt x="72" y="11"/>
                  </a:lnTo>
                  <a:lnTo>
                    <a:pt x="72" y="11"/>
                  </a:lnTo>
                  <a:lnTo>
                    <a:pt x="72" y="11"/>
                  </a:lnTo>
                  <a:lnTo>
                    <a:pt x="70" y="13"/>
                  </a:lnTo>
                  <a:lnTo>
                    <a:pt x="70" y="15"/>
                  </a:lnTo>
                  <a:lnTo>
                    <a:pt x="68" y="15"/>
                  </a:lnTo>
                  <a:lnTo>
                    <a:pt x="68" y="15"/>
                  </a:lnTo>
                  <a:lnTo>
                    <a:pt x="68" y="17"/>
                  </a:lnTo>
                  <a:lnTo>
                    <a:pt x="68" y="17"/>
                  </a:lnTo>
                  <a:lnTo>
                    <a:pt x="68" y="19"/>
                  </a:lnTo>
                  <a:lnTo>
                    <a:pt x="68" y="19"/>
                  </a:lnTo>
                  <a:lnTo>
                    <a:pt x="66" y="21"/>
                  </a:lnTo>
                  <a:lnTo>
                    <a:pt x="66" y="21"/>
                  </a:lnTo>
                  <a:lnTo>
                    <a:pt x="66" y="25"/>
                  </a:lnTo>
                  <a:lnTo>
                    <a:pt x="66" y="25"/>
                  </a:lnTo>
                  <a:lnTo>
                    <a:pt x="66" y="27"/>
                  </a:lnTo>
                  <a:lnTo>
                    <a:pt x="66" y="29"/>
                  </a:lnTo>
                  <a:lnTo>
                    <a:pt x="66" y="29"/>
                  </a:lnTo>
                  <a:lnTo>
                    <a:pt x="66" y="29"/>
                  </a:lnTo>
                  <a:lnTo>
                    <a:pt x="66" y="29"/>
                  </a:lnTo>
                  <a:lnTo>
                    <a:pt x="66" y="31"/>
                  </a:lnTo>
                  <a:lnTo>
                    <a:pt x="66" y="34"/>
                  </a:lnTo>
                  <a:lnTo>
                    <a:pt x="66" y="34"/>
                  </a:lnTo>
                  <a:lnTo>
                    <a:pt x="66" y="34"/>
                  </a:lnTo>
                  <a:lnTo>
                    <a:pt x="66" y="34"/>
                  </a:lnTo>
                  <a:lnTo>
                    <a:pt x="66" y="38"/>
                  </a:lnTo>
                  <a:lnTo>
                    <a:pt x="66" y="38"/>
                  </a:lnTo>
                  <a:lnTo>
                    <a:pt x="66" y="40"/>
                  </a:lnTo>
                  <a:lnTo>
                    <a:pt x="66" y="40"/>
                  </a:lnTo>
                  <a:lnTo>
                    <a:pt x="66" y="40"/>
                  </a:lnTo>
                  <a:lnTo>
                    <a:pt x="68" y="40"/>
                  </a:lnTo>
                  <a:lnTo>
                    <a:pt x="68" y="42"/>
                  </a:lnTo>
                  <a:lnTo>
                    <a:pt x="66" y="42"/>
                  </a:lnTo>
                  <a:lnTo>
                    <a:pt x="66" y="42"/>
                  </a:lnTo>
                  <a:lnTo>
                    <a:pt x="66" y="42"/>
                  </a:lnTo>
                  <a:lnTo>
                    <a:pt x="64" y="40"/>
                  </a:lnTo>
                  <a:lnTo>
                    <a:pt x="64" y="40"/>
                  </a:lnTo>
                  <a:lnTo>
                    <a:pt x="64" y="40"/>
                  </a:lnTo>
                  <a:lnTo>
                    <a:pt x="66" y="38"/>
                  </a:lnTo>
                  <a:lnTo>
                    <a:pt x="66" y="38"/>
                  </a:lnTo>
                  <a:lnTo>
                    <a:pt x="66" y="36"/>
                  </a:lnTo>
                  <a:lnTo>
                    <a:pt x="66" y="36"/>
                  </a:lnTo>
                  <a:lnTo>
                    <a:pt x="66" y="34"/>
                  </a:lnTo>
                  <a:lnTo>
                    <a:pt x="66" y="34"/>
                  </a:lnTo>
                  <a:lnTo>
                    <a:pt x="64" y="36"/>
                  </a:lnTo>
                  <a:lnTo>
                    <a:pt x="64" y="36"/>
                  </a:lnTo>
                  <a:lnTo>
                    <a:pt x="64" y="36"/>
                  </a:lnTo>
                  <a:lnTo>
                    <a:pt x="66" y="36"/>
                  </a:lnTo>
                  <a:lnTo>
                    <a:pt x="66" y="38"/>
                  </a:lnTo>
                  <a:lnTo>
                    <a:pt x="64" y="40"/>
                  </a:lnTo>
                  <a:lnTo>
                    <a:pt x="62" y="40"/>
                  </a:lnTo>
                  <a:lnTo>
                    <a:pt x="64" y="42"/>
                  </a:lnTo>
                  <a:lnTo>
                    <a:pt x="64" y="44"/>
                  </a:lnTo>
                  <a:lnTo>
                    <a:pt x="64" y="44"/>
                  </a:lnTo>
                  <a:lnTo>
                    <a:pt x="64" y="48"/>
                  </a:lnTo>
                  <a:lnTo>
                    <a:pt x="64" y="48"/>
                  </a:lnTo>
                  <a:lnTo>
                    <a:pt x="62" y="48"/>
                  </a:lnTo>
                  <a:lnTo>
                    <a:pt x="62" y="48"/>
                  </a:lnTo>
                  <a:lnTo>
                    <a:pt x="62" y="50"/>
                  </a:lnTo>
                  <a:lnTo>
                    <a:pt x="62" y="50"/>
                  </a:lnTo>
                  <a:lnTo>
                    <a:pt x="62" y="50"/>
                  </a:lnTo>
                  <a:lnTo>
                    <a:pt x="62" y="52"/>
                  </a:lnTo>
                  <a:lnTo>
                    <a:pt x="62" y="52"/>
                  </a:lnTo>
                  <a:lnTo>
                    <a:pt x="62" y="52"/>
                  </a:lnTo>
                  <a:lnTo>
                    <a:pt x="62" y="52"/>
                  </a:lnTo>
                  <a:lnTo>
                    <a:pt x="64" y="50"/>
                  </a:lnTo>
                  <a:lnTo>
                    <a:pt x="64" y="52"/>
                  </a:lnTo>
                  <a:lnTo>
                    <a:pt x="64" y="52"/>
                  </a:lnTo>
                  <a:lnTo>
                    <a:pt x="64" y="52"/>
                  </a:lnTo>
                  <a:lnTo>
                    <a:pt x="64" y="54"/>
                  </a:lnTo>
                  <a:lnTo>
                    <a:pt x="64" y="56"/>
                  </a:lnTo>
                  <a:lnTo>
                    <a:pt x="64" y="56"/>
                  </a:lnTo>
                  <a:lnTo>
                    <a:pt x="62" y="56"/>
                  </a:lnTo>
                  <a:lnTo>
                    <a:pt x="62" y="58"/>
                  </a:lnTo>
                  <a:lnTo>
                    <a:pt x="60" y="58"/>
                  </a:lnTo>
                  <a:lnTo>
                    <a:pt x="60" y="60"/>
                  </a:lnTo>
                  <a:lnTo>
                    <a:pt x="60" y="60"/>
                  </a:lnTo>
                  <a:lnTo>
                    <a:pt x="60" y="60"/>
                  </a:lnTo>
                  <a:lnTo>
                    <a:pt x="60" y="62"/>
                  </a:lnTo>
                  <a:lnTo>
                    <a:pt x="62" y="62"/>
                  </a:lnTo>
                  <a:lnTo>
                    <a:pt x="62" y="64"/>
                  </a:lnTo>
                  <a:lnTo>
                    <a:pt x="62" y="64"/>
                  </a:lnTo>
                  <a:lnTo>
                    <a:pt x="62" y="66"/>
                  </a:lnTo>
                  <a:lnTo>
                    <a:pt x="62" y="66"/>
                  </a:lnTo>
                  <a:lnTo>
                    <a:pt x="64" y="66"/>
                  </a:lnTo>
                  <a:lnTo>
                    <a:pt x="64" y="66"/>
                  </a:lnTo>
                  <a:lnTo>
                    <a:pt x="64" y="66"/>
                  </a:lnTo>
                  <a:lnTo>
                    <a:pt x="64" y="67"/>
                  </a:lnTo>
                  <a:lnTo>
                    <a:pt x="64" y="67"/>
                  </a:lnTo>
                  <a:lnTo>
                    <a:pt x="64" y="67"/>
                  </a:lnTo>
                  <a:lnTo>
                    <a:pt x="64" y="67"/>
                  </a:lnTo>
                  <a:lnTo>
                    <a:pt x="62" y="69"/>
                  </a:lnTo>
                  <a:lnTo>
                    <a:pt x="62" y="69"/>
                  </a:lnTo>
                  <a:lnTo>
                    <a:pt x="62" y="69"/>
                  </a:lnTo>
                  <a:lnTo>
                    <a:pt x="62" y="69"/>
                  </a:lnTo>
                  <a:lnTo>
                    <a:pt x="60" y="69"/>
                  </a:lnTo>
                  <a:lnTo>
                    <a:pt x="60" y="69"/>
                  </a:lnTo>
                  <a:lnTo>
                    <a:pt x="60" y="69"/>
                  </a:lnTo>
                  <a:lnTo>
                    <a:pt x="58" y="69"/>
                  </a:lnTo>
                  <a:lnTo>
                    <a:pt x="58" y="67"/>
                  </a:lnTo>
                  <a:lnTo>
                    <a:pt x="58" y="69"/>
                  </a:lnTo>
                  <a:lnTo>
                    <a:pt x="56" y="69"/>
                  </a:lnTo>
                  <a:lnTo>
                    <a:pt x="56" y="67"/>
                  </a:lnTo>
                  <a:lnTo>
                    <a:pt x="56" y="67"/>
                  </a:lnTo>
                  <a:lnTo>
                    <a:pt x="54" y="67"/>
                  </a:lnTo>
                  <a:lnTo>
                    <a:pt x="54" y="66"/>
                  </a:lnTo>
                  <a:lnTo>
                    <a:pt x="52" y="66"/>
                  </a:lnTo>
                  <a:lnTo>
                    <a:pt x="48" y="64"/>
                  </a:lnTo>
                  <a:lnTo>
                    <a:pt x="45" y="66"/>
                  </a:lnTo>
                  <a:lnTo>
                    <a:pt x="41" y="66"/>
                  </a:lnTo>
                  <a:lnTo>
                    <a:pt x="41" y="64"/>
                  </a:lnTo>
                  <a:lnTo>
                    <a:pt x="41" y="64"/>
                  </a:lnTo>
                  <a:lnTo>
                    <a:pt x="41" y="64"/>
                  </a:lnTo>
                  <a:lnTo>
                    <a:pt x="41" y="64"/>
                  </a:lnTo>
                  <a:lnTo>
                    <a:pt x="39" y="64"/>
                  </a:lnTo>
                  <a:lnTo>
                    <a:pt x="39" y="64"/>
                  </a:lnTo>
                  <a:lnTo>
                    <a:pt x="37" y="64"/>
                  </a:lnTo>
                  <a:lnTo>
                    <a:pt x="37" y="64"/>
                  </a:lnTo>
                  <a:lnTo>
                    <a:pt x="35" y="62"/>
                  </a:lnTo>
                  <a:lnTo>
                    <a:pt x="33" y="62"/>
                  </a:lnTo>
                  <a:lnTo>
                    <a:pt x="33" y="62"/>
                  </a:lnTo>
                  <a:lnTo>
                    <a:pt x="31" y="64"/>
                  </a:lnTo>
                  <a:lnTo>
                    <a:pt x="31" y="64"/>
                  </a:lnTo>
                  <a:lnTo>
                    <a:pt x="31" y="64"/>
                  </a:lnTo>
                  <a:lnTo>
                    <a:pt x="29" y="62"/>
                  </a:lnTo>
                  <a:lnTo>
                    <a:pt x="29" y="62"/>
                  </a:lnTo>
                  <a:lnTo>
                    <a:pt x="27" y="60"/>
                  </a:lnTo>
                  <a:lnTo>
                    <a:pt x="25" y="58"/>
                  </a:lnTo>
                  <a:lnTo>
                    <a:pt x="25" y="58"/>
                  </a:lnTo>
                  <a:lnTo>
                    <a:pt x="23" y="56"/>
                  </a:lnTo>
                  <a:lnTo>
                    <a:pt x="23" y="56"/>
                  </a:lnTo>
                  <a:lnTo>
                    <a:pt x="21" y="54"/>
                  </a:lnTo>
                  <a:lnTo>
                    <a:pt x="19" y="54"/>
                  </a:lnTo>
                  <a:lnTo>
                    <a:pt x="19" y="52"/>
                  </a:lnTo>
                  <a:lnTo>
                    <a:pt x="19" y="52"/>
                  </a:lnTo>
                  <a:lnTo>
                    <a:pt x="17" y="52"/>
                  </a:lnTo>
                  <a:lnTo>
                    <a:pt x="17" y="52"/>
                  </a:lnTo>
                  <a:lnTo>
                    <a:pt x="15" y="48"/>
                  </a:lnTo>
                  <a:lnTo>
                    <a:pt x="15" y="48"/>
                  </a:lnTo>
                  <a:lnTo>
                    <a:pt x="15" y="48"/>
                  </a:lnTo>
                  <a:lnTo>
                    <a:pt x="15" y="48"/>
                  </a:lnTo>
                  <a:lnTo>
                    <a:pt x="15" y="48"/>
                  </a:lnTo>
                  <a:lnTo>
                    <a:pt x="15" y="48"/>
                  </a:lnTo>
                  <a:lnTo>
                    <a:pt x="15" y="46"/>
                  </a:lnTo>
                  <a:lnTo>
                    <a:pt x="13" y="46"/>
                  </a:lnTo>
                  <a:lnTo>
                    <a:pt x="13" y="44"/>
                  </a:lnTo>
                  <a:lnTo>
                    <a:pt x="12" y="44"/>
                  </a:lnTo>
                  <a:lnTo>
                    <a:pt x="12" y="44"/>
                  </a:lnTo>
                  <a:lnTo>
                    <a:pt x="10" y="42"/>
                  </a:lnTo>
                  <a:lnTo>
                    <a:pt x="10" y="42"/>
                  </a:lnTo>
                  <a:lnTo>
                    <a:pt x="8" y="42"/>
                  </a:lnTo>
                  <a:lnTo>
                    <a:pt x="8" y="40"/>
                  </a:lnTo>
                  <a:lnTo>
                    <a:pt x="8" y="40"/>
                  </a:lnTo>
                  <a:lnTo>
                    <a:pt x="8" y="40"/>
                  </a:lnTo>
                  <a:lnTo>
                    <a:pt x="6" y="38"/>
                  </a:lnTo>
                  <a:lnTo>
                    <a:pt x="4" y="36"/>
                  </a:lnTo>
                  <a:lnTo>
                    <a:pt x="2" y="34"/>
                  </a:lnTo>
                  <a:lnTo>
                    <a:pt x="0" y="34"/>
                  </a:lnTo>
                  <a:lnTo>
                    <a:pt x="0" y="34"/>
                  </a:lnTo>
                  <a:lnTo>
                    <a:pt x="0" y="33"/>
                  </a:lnTo>
                  <a:lnTo>
                    <a:pt x="2" y="31"/>
                  </a:lnTo>
                  <a:lnTo>
                    <a:pt x="2" y="31"/>
                  </a:lnTo>
                  <a:lnTo>
                    <a:pt x="2" y="33"/>
                  </a:lnTo>
                  <a:lnTo>
                    <a:pt x="2" y="33"/>
                  </a:lnTo>
                  <a:lnTo>
                    <a:pt x="4" y="33"/>
                  </a:lnTo>
                  <a:lnTo>
                    <a:pt x="4" y="33"/>
                  </a:lnTo>
                  <a:lnTo>
                    <a:pt x="4" y="34"/>
                  </a:lnTo>
                  <a:lnTo>
                    <a:pt x="4" y="34"/>
                  </a:lnTo>
                  <a:lnTo>
                    <a:pt x="4" y="34"/>
                  </a:lnTo>
                  <a:lnTo>
                    <a:pt x="6" y="33"/>
                  </a:lnTo>
                  <a:lnTo>
                    <a:pt x="6" y="33"/>
                  </a:lnTo>
                  <a:lnTo>
                    <a:pt x="6" y="33"/>
                  </a:lnTo>
                  <a:lnTo>
                    <a:pt x="6" y="33"/>
                  </a:lnTo>
                  <a:lnTo>
                    <a:pt x="10" y="33"/>
                  </a:lnTo>
                  <a:lnTo>
                    <a:pt x="10" y="33"/>
                  </a:lnTo>
                  <a:lnTo>
                    <a:pt x="10" y="33"/>
                  </a:lnTo>
                  <a:lnTo>
                    <a:pt x="12" y="33"/>
                  </a:lnTo>
                  <a:lnTo>
                    <a:pt x="12" y="31"/>
                  </a:lnTo>
                  <a:lnTo>
                    <a:pt x="12" y="29"/>
                  </a:lnTo>
                  <a:lnTo>
                    <a:pt x="12" y="29"/>
                  </a:lnTo>
                  <a:lnTo>
                    <a:pt x="12" y="29"/>
                  </a:lnTo>
                  <a:lnTo>
                    <a:pt x="13" y="27"/>
                  </a:lnTo>
                  <a:lnTo>
                    <a:pt x="13" y="27"/>
                  </a:lnTo>
                  <a:lnTo>
                    <a:pt x="13" y="27"/>
                  </a:lnTo>
                  <a:lnTo>
                    <a:pt x="15" y="29"/>
                  </a:lnTo>
                  <a:lnTo>
                    <a:pt x="15" y="29"/>
                  </a:lnTo>
                  <a:lnTo>
                    <a:pt x="15" y="27"/>
                  </a:lnTo>
                  <a:lnTo>
                    <a:pt x="15" y="27"/>
                  </a:lnTo>
                  <a:lnTo>
                    <a:pt x="15" y="25"/>
                  </a:lnTo>
                  <a:lnTo>
                    <a:pt x="15" y="25"/>
                  </a:lnTo>
                  <a:lnTo>
                    <a:pt x="15" y="23"/>
                  </a:lnTo>
                  <a:lnTo>
                    <a:pt x="13" y="21"/>
                  </a:lnTo>
                  <a:lnTo>
                    <a:pt x="13" y="19"/>
                  </a:lnTo>
                  <a:lnTo>
                    <a:pt x="15" y="19"/>
                  </a:lnTo>
                  <a:lnTo>
                    <a:pt x="17" y="19"/>
                  </a:lnTo>
                  <a:lnTo>
                    <a:pt x="19" y="19"/>
                  </a:lnTo>
                  <a:lnTo>
                    <a:pt x="19" y="21"/>
                  </a:lnTo>
                  <a:lnTo>
                    <a:pt x="21" y="19"/>
                  </a:lnTo>
                  <a:lnTo>
                    <a:pt x="25" y="15"/>
                  </a:lnTo>
                  <a:lnTo>
                    <a:pt x="25" y="15"/>
                  </a:lnTo>
                  <a:lnTo>
                    <a:pt x="25" y="15"/>
                  </a:lnTo>
                  <a:lnTo>
                    <a:pt x="27" y="15"/>
                  </a:lnTo>
                  <a:lnTo>
                    <a:pt x="27" y="15"/>
                  </a:lnTo>
                  <a:lnTo>
                    <a:pt x="27" y="17"/>
                  </a:lnTo>
                  <a:lnTo>
                    <a:pt x="27" y="17"/>
                  </a:lnTo>
                  <a:lnTo>
                    <a:pt x="29" y="19"/>
                  </a:lnTo>
                  <a:lnTo>
                    <a:pt x="29" y="19"/>
                  </a:lnTo>
                  <a:lnTo>
                    <a:pt x="31" y="19"/>
                  </a:lnTo>
                  <a:lnTo>
                    <a:pt x="31" y="19"/>
                  </a:lnTo>
                  <a:lnTo>
                    <a:pt x="31" y="19"/>
                  </a:lnTo>
                  <a:lnTo>
                    <a:pt x="31" y="17"/>
                  </a:lnTo>
                  <a:lnTo>
                    <a:pt x="31" y="17"/>
                  </a:lnTo>
                  <a:lnTo>
                    <a:pt x="33" y="15"/>
                  </a:lnTo>
                  <a:lnTo>
                    <a:pt x="35" y="15"/>
                  </a:lnTo>
                  <a:lnTo>
                    <a:pt x="35" y="13"/>
                  </a:lnTo>
                  <a:lnTo>
                    <a:pt x="37" y="13"/>
                  </a:lnTo>
                  <a:lnTo>
                    <a:pt x="37" y="13"/>
                  </a:lnTo>
                  <a:lnTo>
                    <a:pt x="37" y="11"/>
                  </a:lnTo>
                  <a:lnTo>
                    <a:pt x="37" y="11"/>
                  </a:lnTo>
                  <a:lnTo>
                    <a:pt x="39" y="11"/>
                  </a:lnTo>
                  <a:lnTo>
                    <a:pt x="39" y="11"/>
                  </a:lnTo>
                  <a:lnTo>
                    <a:pt x="39" y="11"/>
                  </a:lnTo>
                  <a:lnTo>
                    <a:pt x="39" y="11"/>
                  </a:lnTo>
                  <a:lnTo>
                    <a:pt x="41" y="11"/>
                  </a:lnTo>
                  <a:lnTo>
                    <a:pt x="41" y="11"/>
                  </a:lnTo>
                  <a:lnTo>
                    <a:pt x="41" y="9"/>
                  </a:lnTo>
                  <a:lnTo>
                    <a:pt x="41" y="9"/>
                  </a:lnTo>
                  <a:lnTo>
                    <a:pt x="41" y="9"/>
                  </a:lnTo>
                  <a:lnTo>
                    <a:pt x="41" y="7"/>
                  </a:lnTo>
                  <a:lnTo>
                    <a:pt x="41" y="7"/>
                  </a:lnTo>
                  <a:lnTo>
                    <a:pt x="43" y="7"/>
                  </a:lnTo>
                  <a:lnTo>
                    <a:pt x="43" y="5"/>
                  </a:lnTo>
                  <a:lnTo>
                    <a:pt x="43" y="5"/>
                  </a:lnTo>
                  <a:lnTo>
                    <a:pt x="43" y="5"/>
                  </a:lnTo>
                  <a:lnTo>
                    <a:pt x="43" y="3"/>
                  </a:lnTo>
                  <a:lnTo>
                    <a:pt x="43" y="3"/>
                  </a:lnTo>
                  <a:lnTo>
                    <a:pt x="45" y="3"/>
                  </a:lnTo>
                  <a:lnTo>
                    <a:pt x="45" y="1"/>
                  </a:lnTo>
                  <a:lnTo>
                    <a:pt x="47" y="3"/>
                  </a:lnTo>
                  <a:lnTo>
                    <a:pt x="48" y="5"/>
                  </a:lnTo>
                  <a:lnTo>
                    <a:pt x="50" y="5"/>
                  </a:lnTo>
                  <a:lnTo>
                    <a:pt x="54" y="5"/>
                  </a:lnTo>
                  <a:lnTo>
                    <a:pt x="56" y="3"/>
                  </a:lnTo>
                  <a:lnTo>
                    <a:pt x="58" y="3"/>
                  </a:lnTo>
                  <a:lnTo>
                    <a:pt x="58" y="3"/>
                  </a:lnTo>
                  <a:lnTo>
                    <a:pt x="60" y="3"/>
                  </a:lnTo>
                  <a:lnTo>
                    <a:pt x="60" y="3"/>
                  </a:lnTo>
                  <a:lnTo>
                    <a:pt x="62" y="3"/>
                  </a:lnTo>
                  <a:lnTo>
                    <a:pt x="66" y="1"/>
                  </a:lnTo>
                  <a:lnTo>
                    <a:pt x="66" y="0"/>
                  </a:lnTo>
                  <a:lnTo>
                    <a:pt x="68" y="0"/>
                  </a:lnTo>
                  <a:lnTo>
                    <a:pt x="68" y="0"/>
                  </a:lnTo>
                  <a:lnTo>
                    <a:pt x="70" y="0"/>
                  </a:lnTo>
                  <a:lnTo>
                    <a:pt x="7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New Zealand"/>
            <p:cNvGrpSpPr/>
            <p:nvPr/>
          </p:nvGrpSpPr>
          <p:grpSpPr>
            <a:xfrm>
              <a:off x="333480" y="4541813"/>
              <a:ext cx="11337875" cy="1554897"/>
              <a:chOff x="706441" y="4764103"/>
              <a:chExt cx="9086877" cy="1246191"/>
            </a:xfrm>
          </p:grpSpPr>
          <p:sp>
            <p:nvSpPr>
              <p:cNvPr id="4398" name="Tokelau (nlz)"/>
              <p:cNvSpPr>
                <a:spLocks/>
              </p:cNvSpPr>
              <p:nvPr/>
            </p:nvSpPr>
            <p:spPr bwMode="auto">
              <a:xfrm>
                <a:off x="9737755" y="4764103"/>
                <a:ext cx="0" cy="3175"/>
              </a:xfrm>
              <a:custGeom>
                <a:avLst/>
                <a:gdLst>
                  <a:gd name="T0" fmla="*/ 0 h 2"/>
                  <a:gd name="T1" fmla="*/ 2 h 2"/>
                  <a:gd name="T2" fmla="*/ 0 h 2"/>
                  <a:gd name="T3" fmla="*/ 0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6" name="Cook Islands (nlz)"/>
              <p:cNvSpPr>
                <a:spLocks noEditPoints="1"/>
              </p:cNvSpPr>
              <p:nvPr/>
            </p:nvSpPr>
            <p:spPr bwMode="auto">
              <a:xfrm>
                <a:off x="706441" y="4806965"/>
                <a:ext cx="206376" cy="290513"/>
              </a:xfrm>
              <a:custGeom>
                <a:avLst/>
                <a:gdLst>
                  <a:gd name="T0" fmla="*/ 99 w 130"/>
                  <a:gd name="T1" fmla="*/ 173 h 183"/>
                  <a:gd name="T2" fmla="*/ 97 w 130"/>
                  <a:gd name="T3" fmla="*/ 173 h 183"/>
                  <a:gd name="T4" fmla="*/ 97 w 130"/>
                  <a:gd name="T5" fmla="*/ 173 h 183"/>
                  <a:gd name="T6" fmla="*/ 97 w 130"/>
                  <a:gd name="T7" fmla="*/ 171 h 183"/>
                  <a:gd name="T8" fmla="*/ 97 w 130"/>
                  <a:gd name="T9" fmla="*/ 171 h 183"/>
                  <a:gd name="T10" fmla="*/ 97 w 130"/>
                  <a:gd name="T11" fmla="*/ 171 h 183"/>
                  <a:gd name="T12" fmla="*/ 97 w 130"/>
                  <a:gd name="T13" fmla="*/ 171 h 183"/>
                  <a:gd name="T14" fmla="*/ 97 w 130"/>
                  <a:gd name="T15" fmla="*/ 171 h 183"/>
                  <a:gd name="T16" fmla="*/ 97 w 130"/>
                  <a:gd name="T17" fmla="*/ 171 h 183"/>
                  <a:gd name="T18" fmla="*/ 99 w 130"/>
                  <a:gd name="T19" fmla="*/ 171 h 183"/>
                  <a:gd name="T20" fmla="*/ 99 w 130"/>
                  <a:gd name="T21" fmla="*/ 173 h 183"/>
                  <a:gd name="T22" fmla="*/ 128 w 130"/>
                  <a:gd name="T23" fmla="*/ 183 h 183"/>
                  <a:gd name="T24" fmla="*/ 128 w 130"/>
                  <a:gd name="T25" fmla="*/ 183 h 183"/>
                  <a:gd name="T26" fmla="*/ 126 w 130"/>
                  <a:gd name="T27" fmla="*/ 183 h 183"/>
                  <a:gd name="T28" fmla="*/ 126 w 130"/>
                  <a:gd name="T29" fmla="*/ 183 h 183"/>
                  <a:gd name="T30" fmla="*/ 126 w 130"/>
                  <a:gd name="T31" fmla="*/ 183 h 183"/>
                  <a:gd name="T32" fmla="*/ 126 w 130"/>
                  <a:gd name="T33" fmla="*/ 183 h 183"/>
                  <a:gd name="T34" fmla="*/ 126 w 130"/>
                  <a:gd name="T35" fmla="*/ 183 h 183"/>
                  <a:gd name="T36" fmla="*/ 128 w 130"/>
                  <a:gd name="T37" fmla="*/ 183 h 183"/>
                  <a:gd name="T38" fmla="*/ 128 w 130"/>
                  <a:gd name="T39" fmla="*/ 183 h 183"/>
                  <a:gd name="T40" fmla="*/ 128 w 130"/>
                  <a:gd name="T41" fmla="*/ 183 h 183"/>
                  <a:gd name="T42" fmla="*/ 124 w 130"/>
                  <a:gd name="T43" fmla="*/ 152 h 183"/>
                  <a:gd name="T44" fmla="*/ 124 w 130"/>
                  <a:gd name="T45" fmla="*/ 152 h 183"/>
                  <a:gd name="T46" fmla="*/ 124 w 130"/>
                  <a:gd name="T47" fmla="*/ 152 h 183"/>
                  <a:gd name="T48" fmla="*/ 124 w 130"/>
                  <a:gd name="T49" fmla="*/ 152 h 183"/>
                  <a:gd name="T50" fmla="*/ 124 w 130"/>
                  <a:gd name="T51" fmla="*/ 152 h 183"/>
                  <a:gd name="T52" fmla="*/ 124 w 130"/>
                  <a:gd name="T53" fmla="*/ 150 h 183"/>
                  <a:gd name="T54" fmla="*/ 124 w 130"/>
                  <a:gd name="T55" fmla="*/ 150 h 183"/>
                  <a:gd name="T56" fmla="*/ 124 w 130"/>
                  <a:gd name="T57" fmla="*/ 152 h 183"/>
                  <a:gd name="T58" fmla="*/ 124 w 130"/>
                  <a:gd name="T59" fmla="*/ 152 h 183"/>
                  <a:gd name="T60" fmla="*/ 124 w 130"/>
                  <a:gd name="T61" fmla="*/ 152 h 183"/>
                  <a:gd name="T62" fmla="*/ 124 w 130"/>
                  <a:gd name="T63" fmla="*/ 152 h 183"/>
                  <a:gd name="T64" fmla="*/ 130 w 130"/>
                  <a:gd name="T65" fmla="*/ 148 h 183"/>
                  <a:gd name="T66" fmla="*/ 130 w 130"/>
                  <a:gd name="T67" fmla="*/ 148 h 183"/>
                  <a:gd name="T68" fmla="*/ 130 w 130"/>
                  <a:gd name="T69" fmla="*/ 148 h 183"/>
                  <a:gd name="T70" fmla="*/ 130 w 130"/>
                  <a:gd name="T71" fmla="*/ 148 h 183"/>
                  <a:gd name="T72" fmla="*/ 130 w 130"/>
                  <a:gd name="T73" fmla="*/ 148 h 183"/>
                  <a:gd name="T74" fmla="*/ 130 w 130"/>
                  <a:gd name="T75" fmla="*/ 148 h 183"/>
                  <a:gd name="T76" fmla="*/ 130 w 130"/>
                  <a:gd name="T77" fmla="*/ 148 h 183"/>
                  <a:gd name="T78" fmla="*/ 130 w 130"/>
                  <a:gd name="T79" fmla="*/ 148 h 183"/>
                  <a:gd name="T80" fmla="*/ 43 w 130"/>
                  <a:gd name="T81" fmla="*/ 119 h 183"/>
                  <a:gd name="T82" fmla="*/ 43 w 130"/>
                  <a:gd name="T83" fmla="*/ 119 h 183"/>
                  <a:gd name="T84" fmla="*/ 43 w 130"/>
                  <a:gd name="T85" fmla="*/ 119 h 183"/>
                  <a:gd name="T86" fmla="*/ 43 w 130"/>
                  <a:gd name="T87" fmla="*/ 119 h 183"/>
                  <a:gd name="T88" fmla="*/ 43 w 130"/>
                  <a:gd name="T89" fmla="*/ 119 h 183"/>
                  <a:gd name="T90" fmla="*/ 43 w 130"/>
                  <a:gd name="T91" fmla="*/ 119 h 183"/>
                  <a:gd name="T92" fmla="*/ 0 w 130"/>
                  <a:gd name="T93" fmla="*/ 0 h 183"/>
                  <a:gd name="T94" fmla="*/ 0 w 130"/>
                  <a:gd name="T95" fmla="*/ 0 h 183"/>
                  <a:gd name="T96" fmla="*/ 0 w 130"/>
                  <a:gd name="T97" fmla="*/ 0 h 183"/>
                  <a:gd name="T98" fmla="*/ 0 w 130"/>
                  <a:gd name="T9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 h="183">
                    <a:moveTo>
                      <a:pt x="99" y="173"/>
                    </a:moveTo>
                    <a:lnTo>
                      <a:pt x="97" y="173"/>
                    </a:lnTo>
                    <a:lnTo>
                      <a:pt x="97" y="173"/>
                    </a:lnTo>
                    <a:lnTo>
                      <a:pt x="97" y="171"/>
                    </a:lnTo>
                    <a:lnTo>
                      <a:pt x="97" y="171"/>
                    </a:lnTo>
                    <a:lnTo>
                      <a:pt x="97" y="171"/>
                    </a:lnTo>
                    <a:lnTo>
                      <a:pt x="97" y="171"/>
                    </a:lnTo>
                    <a:lnTo>
                      <a:pt x="97" y="171"/>
                    </a:lnTo>
                    <a:lnTo>
                      <a:pt x="97" y="171"/>
                    </a:lnTo>
                    <a:lnTo>
                      <a:pt x="99" y="171"/>
                    </a:lnTo>
                    <a:lnTo>
                      <a:pt x="99" y="173"/>
                    </a:lnTo>
                    <a:close/>
                    <a:moveTo>
                      <a:pt x="128" y="183"/>
                    </a:moveTo>
                    <a:lnTo>
                      <a:pt x="128" y="183"/>
                    </a:lnTo>
                    <a:lnTo>
                      <a:pt x="126" y="183"/>
                    </a:lnTo>
                    <a:lnTo>
                      <a:pt x="126" y="183"/>
                    </a:lnTo>
                    <a:lnTo>
                      <a:pt x="126" y="183"/>
                    </a:lnTo>
                    <a:lnTo>
                      <a:pt x="126" y="183"/>
                    </a:lnTo>
                    <a:lnTo>
                      <a:pt x="126" y="183"/>
                    </a:lnTo>
                    <a:lnTo>
                      <a:pt x="128" y="183"/>
                    </a:lnTo>
                    <a:lnTo>
                      <a:pt x="128" y="183"/>
                    </a:lnTo>
                    <a:lnTo>
                      <a:pt x="128" y="183"/>
                    </a:lnTo>
                    <a:close/>
                    <a:moveTo>
                      <a:pt x="124" y="152"/>
                    </a:moveTo>
                    <a:lnTo>
                      <a:pt x="124" y="152"/>
                    </a:lnTo>
                    <a:lnTo>
                      <a:pt x="124" y="152"/>
                    </a:lnTo>
                    <a:lnTo>
                      <a:pt x="124" y="152"/>
                    </a:lnTo>
                    <a:lnTo>
                      <a:pt x="124" y="152"/>
                    </a:lnTo>
                    <a:lnTo>
                      <a:pt x="124" y="150"/>
                    </a:lnTo>
                    <a:lnTo>
                      <a:pt x="124" y="150"/>
                    </a:lnTo>
                    <a:lnTo>
                      <a:pt x="124" y="152"/>
                    </a:lnTo>
                    <a:lnTo>
                      <a:pt x="124" y="152"/>
                    </a:lnTo>
                    <a:lnTo>
                      <a:pt x="124" y="152"/>
                    </a:lnTo>
                    <a:lnTo>
                      <a:pt x="124" y="152"/>
                    </a:lnTo>
                    <a:close/>
                    <a:moveTo>
                      <a:pt x="130" y="148"/>
                    </a:moveTo>
                    <a:lnTo>
                      <a:pt x="130" y="148"/>
                    </a:lnTo>
                    <a:lnTo>
                      <a:pt x="130" y="148"/>
                    </a:lnTo>
                    <a:lnTo>
                      <a:pt x="130" y="148"/>
                    </a:lnTo>
                    <a:lnTo>
                      <a:pt x="130" y="148"/>
                    </a:lnTo>
                    <a:lnTo>
                      <a:pt x="130" y="148"/>
                    </a:lnTo>
                    <a:lnTo>
                      <a:pt x="130" y="148"/>
                    </a:lnTo>
                    <a:lnTo>
                      <a:pt x="130" y="148"/>
                    </a:lnTo>
                    <a:close/>
                    <a:moveTo>
                      <a:pt x="43" y="119"/>
                    </a:moveTo>
                    <a:lnTo>
                      <a:pt x="43" y="119"/>
                    </a:lnTo>
                    <a:lnTo>
                      <a:pt x="43" y="119"/>
                    </a:lnTo>
                    <a:lnTo>
                      <a:pt x="43" y="119"/>
                    </a:lnTo>
                    <a:lnTo>
                      <a:pt x="43" y="119"/>
                    </a:lnTo>
                    <a:lnTo>
                      <a:pt x="43" y="119"/>
                    </a:lnTo>
                    <a:close/>
                    <a:moveTo>
                      <a:pt x="0" y="0"/>
                    </a:move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8" name="Niue (nlz)"/>
              <p:cNvSpPr>
                <a:spLocks/>
              </p:cNvSpPr>
              <p:nvPr/>
            </p:nvSpPr>
            <p:spPr bwMode="auto">
              <a:xfrm>
                <a:off x="9788555" y="5019691"/>
                <a:ext cx="4763" cy="3175"/>
              </a:xfrm>
              <a:custGeom>
                <a:avLst/>
                <a:gdLst>
                  <a:gd name="T0" fmla="*/ 1 w 3"/>
                  <a:gd name="T1" fmla="*/ 2 h 2"/>
                  <a:gd name="T2" fmla="*/ 1 w 3"/>
                  <a:gd name="T3" fmla="*/ 2 h 2"/>
                  <a:gd name="T4" fmla="*/ 0 w 3"/>
                  <a:gd name="T5" fmla="*/ 2 h 2"/>
                  <a:gd name="T6" fmla="*/ 0 w 3"/>
                  <a:gd name="T7" fmla="*/ 2 h 2"/>
                  <a:gd name="T8" fmla="*/ 0 w 3"/>
                  <a:gd name="T9" fmla="*/ 0 h 2"/>
                  <a:gd name="T10" fmla="*/ 1 w 3"/>
                  <a:gd name="T11" fmla="*/ 0 h 2"/>
                  <a:gd name="T12" fmla="*/ 1 w 3"/>
                  <a:gd name="T13" fmla="*/ 0 h 2"/>
                  <a:gd name="T14" fmla="*/ 1 w 3"/>
                  <a:gd name="T15" fmla="*/ 0 h 2"/>
                  <a:gd name="T16" fmla="*/ 1 w 3"/>
                  <a:gd name="T17" fmla="*/ 0 h 2"/>
                  <a:gd name="T18" fmla="*/ 3 w 3"/>
                  <a:gd name="T19" fmla="*/ 2 h 2"/>
                  <a:gd name="T20" fmla="*/ 1 w 3"/>
                  <a:gd name="T21" fmla="*/ 2 h 2"/>
                  <a:gd name="T22" fmla="*/ 1 w 3"/>
                  <a:gd name="T23" fmla="*/ 2 h 2"/>
                  <a:gd name="T24" fmla="*/ 1 w 3"/>
                  <a:gd name="T25" fmla="*/ 2 h 2"/>
                  <a:gd name="T26" fmla="*/ 1 w 3"/>
                  <a:gd name="T27" fmla="*/ 2 h 2"/>
                  <a:gd name="T28" fmla="*/ 1 w 3"/>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lnTo>
                      <a:pt x="1" y="2"/>
                    </a:lnTo>
                    <a:lnTo>
                      <a:pt x="0" y="2"/>
                    </a:lnTo>
                    <a:lnTo>
                      <a:pt x="0" y="2"/>
                    </a:lnTo>
                    <a:lnTo>
                      <a:pt x="0" y="0"/>
                    </a:lnTo>
                    <a:lnTo>
                      <a:pt x="1" y="0"/>
                    </a:lnTo>
                    <a:lnTo>
                      <a:pt x="1" y="0"/>
                    </a:lnTo>
                    <a:lnTo>
                      <a:pt x="1" y="0"/>
                    </a:lnTo>
                    <a:lnTo>
                      <a:pt x="1" y="0"/>
                    </a:lnTo>
                    <a:lnTo>
                      <a:pt x="3" y="2"/>
                    </a:lnTo>
                    <a:lnTo>
                      <a:pt x="1" y="2"/>
                    </a:lnTo>
                    <a:lnTo>
                      <a:pt x="1" y="2"/>
                    </a:lnTo>
                    <a:lnTo>
                      <a:pt x="1" y="2"/>
                    </a:lnTo>
                    <a:lnTo>
                      <a:pt x="1" y="2"/>
                    </a:lnTo>
                    <a:lnTo>
                      <a:pt x="1"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3" name="nlz"/>
              <p:cNvSpPr>
                <a:spLocks noEditPoints="1"/>
              </p:cNvSpPr>
              <p:nvPr/>
            </p:nvSpPr>
            <p:spPr bwMode="auto">
              <a:xfrm>
                <a:off x="9171016" y="5441967"/>
                <a:ext cx="457201" cy="568327"/>
              </a:xfrm>
              <a:custGeom>
                <a:avLst/>
                <a:gdLst>
                  <a:gd name="T0" fmla="*/ 282 w 288"/>
                  <a:gd name="T1" fmla="*/ 181 h 358"/>
                  <a:gd name="T2" fmla="*/ 113 w 288"/>
                  <a:gd name="T3" fmla="*/ 115 h 358"/>
                  <a:gd name="T4" fmla="*/ 117 w 288"/>
                  <a:gd name="T5" fmla="*/ 130 h 358"/>
                  <a:gd name="T6" fmla="*/ 132 w 288"/>
                  <a:gd name="T7" fmla="*/ 123 h 358"/>
                  <a:gd name="T8" fmla="*/ 128 w 288"/>
                  <a:gd name="T9" fmla="*/ 128 h 358"/>
                  <a:gd name="T10" fmla="*/ 134 w 288"/>
                  <a:gd name="T11" fmla="*/ 128 h 358"/>
                  <a:gd name="T12" fmla="*/ 130 w 288"/>
                  <a:gd name="T13" fmla="*/ 144 h 358"/>
                  <a:gd name="T14" fmla="*/ 113 w 288"/>
                  <a:gd name="T15" fmla="*/ 163 h 358"/>
                  <a:gd name="T16" fmla="*/ 113 w 288"/>
                  <a:gd name="T17" fmla="*/ 177 h 358"/>
                  <a:gd name="T18" fmla="*/ 97 w 288"/>
                  <a:gd name="T19" fmla="*/ 183 h 358"/>
                  <a:gd name="T20" fmla="*/ 86 w 288"/>
                  <a:gd name="T21" fmla="*/ 202 h 358"/>
                  <a:gd name="T22" fmla="*/ 78 w 288"/>
                  <a:gd name="T23" fmla="*/ 218 h 358"/>
                  <a:gd name="T24" fmla="*/ 64 w 288"/>
                  <a:gd name="T25" fmla="*/ 227 h 358"/>
                  <a:gd name="T26" fmla="*/ 47 w 288"/>
                  <a:gd name="T27" fmla="*/ 233 h 358"/>
                  <a:gd name="T28" fmla="*/ 37 w 288"/>
                  <a:gd name="T29" fmla="*/ 227 h 358"/>
                  <a:gd name="T30" fmla="*/ 19 w 288"/>
                  <a:gd name="T31" fmla="*/ 226 h 358"/>
                  <a:gd name="T32" fmla="*/ 12 w 288"/>
                  <a:gd name="T33" fmla="*/ 222 h 358"/>
                  <a:gd name="T34" fmla="*/ 18 w 288"/>
                  <a:gd name="T35" fmla="*/ 212 h 358"/>
                  <a:gd name="T36" fmla="*/ 21 w 288"/>
                  <a:gd name="T37" fmla="*/ 212 h 358"/>
                  <a:gd name="T38" fmla="*/ 23 w 288"/>
                  <a:gd name="T39" fmla="*/ 200 h 358"/>
                  <a:gd name="T40" fmla="*/ 31 w 288"/>
                  <a:gd name="T41" fmla="*/ 193 h 358"/>
                  <a:gd name="T42" fmla="*/ 47 w 288"/>
                  <a:gd name="T43" fmla="*/ 181 h 358"/>
                  <a:gd name="T44" fmla="*/ 64 w 288"/>
                  <a:gd name="T45" fmla="*/ 169 h 358"/>
                  <a:gd name="T46" fmla="*/ 86 w 288"/>
                  <a:gd name="T47" fmla="*/ 152 h 358"/>
                  <a:gd name="T48" fmla="*/ 99 w 288"/>
                  <a:gd name="T49" fmla="*/ 132 h 358"/>
                  <a:gd name="T50" fmla="*/ 111 w 288"/>
                  <a:gd name="T51" fmla="*/ 115 h 358"/>
                  <a:gd name="T52" fmla="*/ 122 w 288"/>
                  <a:gd name="T53" fmla="*/ 8 h 358"/>
                  <a:gd name="T54" fmla="*/ 132 w 288"/>
                  <a:gd name="T55" fmla="*/ 16 h 358"/>
                  <a:gd name="T56" fmla="*/ 136 w 288"/>
                  <a:gd name="T57" fmla="*/ 27 h 358"/>
                  <a:gd name="T58" fmla="*/ 144 w 288"/>
                  <a:gd name="T59" fmla="*/ 37 h 358"/>
                  <a:gd name="T60" fmla="*/ 155 w 288"/>
                  <a:gd name="T61" fmla="*/ 53 h 358"/>
                  <a:gd name="T62" fmla="*/ 157 w 288"/>
                  <a:gd name="T63" fmla="*/ 43 h 358"/>
                  <a:gd name="T64" fmla="*/ 161 w 288"/>
                  <a:gd name="T65" fmla="*/ 53 h 358"/>
                  <a:gd name="T66" fmla="*/ 167 w 288"/>
                  <a:gd name="T67" fmla="*/ 62 h 358"/>
                  <a:gd name="T68" fmla="*/ 190 w 288"/>
                  <a:gd name="T69" fmla="*/ 62 h 358"/>
                  <a:gd name="T70" fmla="*/ 200 w 288"/>
                  <a:gd name="T71" fmla="*/ 66 h 358"/>
                  <a:gd name="T72" fmla="*/ 194 w 288"/>
                  <a:gd name="T73" fmla="*/ 84 h 358"/>
                  <a:gd name="T74" fmla="*/ 183 w 288"/>
                  <a:gd name="T75" fmla="*/ 88 h 358"/>
                  <a:gd name="T76" fmla="*/ 175 w 288"/>
                  <a:gd name="T77" fmla="*/ 111 h 358"/>
                  <a:gd name="T78" fmla="*/ 163 w 288"/>
                  <a:gd name="T79" fmla="*/ 128 h 358"/>
                  <a:gd name="T80" fmla="*/ 146 w 288"/>
                  <a:gd name="T81" fmla="*/ 130 h 358"/>
                  <a:gd name="T82" fmla="*/ 148 w 288"/>
                  <a:gd name="T83" fmla="*/ 119 h 358"/>
                  <a:gd name="T84" fmla="*/ 140 w 288"/>
                  <a:gd name="T85" fmla="*/ 101 h 358"/>
                  <a:gd name="T86" fmla="*/ 128 w 288"/>
                  <a:gd name="T87" fmla="*/ 88 h 358"/>
                  <a:gd name="T88" fmla="*/ 142 w 288"/>
                  <a:gd name="T89" fmla="*/ 70 h 358"/>
                  <a:gd name="T90" fmla="*/ 142 w 288"/>
                  <a:gd name="T91" fmla="*/ 55 h 358"/>
                  <a:gd name="T92" fmla="*/ 144 w 288"/>
                  <a:gd name="T93" fmla="*/ 49 h 358"/>
                  <a:gd name="T94" fmla="*/ 134 w 288"/>
                  <a:gd name="T95" fmla="*/ 37 h 358"/>
                  <a:gd name="T96" fmla="*/ 140 w 288"/>
                  <a:gd name="T97" fmla="*/ 33 h 358"/>
                  <a:gd name="T98" fmla="*/ 130 w 288"/>
                  <a:gd name="T99" fmla="*/ 31 h 358"/>
                  <a:gd name="T100" fmla="*/ 128 w 288"/>
                  <a:gd name="T101" fmla="*/ 31 h 358"/>
                  <a:gd name="T102" fmla="*/ 117 w 288"/>
                  <a:gd name="T103" fmla="*/ 16 h 358"/>
                  <a:gd name="T104" fmla="*/ 35 w 288"/>
                  <a:gd name="T105" fmla="*/ 241 h 358"/>
                  <a:gd name="T106" fmla="*/ 29 w 288"/>
                  <a:gd name="T107" fmla="*/ 243 h 358"/>
                  <a:gd name="T108" fmla="*/ 0 w 288"/>
                  <a:gd name="T109" fmla="*/ 321 h 358"/>
                  <a:gd name="T110" fmla="*/ 155 w 288"/>
                  <a:gd name="T111" fmla="*/ 35 h 358"/>
                  <a:gd name="T112" fmla="*/ 128 w 288"/>
                  <a:gd name="T113" fmla="*/ 123 h 358"/>
                  <a:gd name="T114" fmla="*/ 54 w 288"/>
                  <a:gd name="T115" fmla="*/ 358 h 358"/>
                  <a:gd name="T116" fmla="*/ 19 w 288"/>
                  <a:gd name="T117"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58">
                    <a:moveTo>
                      <a:pt x="284" y="177"/>
                    </a:moveTo>
                    <a:lnTo>
                      <a:pt x="286" y="177"/>
                    </a:lnTo>
                    <a:lnTo>
                      <a:pt x="288" y="177"/>
                    </a:lnTo>
                    <a:lnTo>
                      <a:pt x="286" y="177"/>
                    </a:lnTo>
                    <a:lnTo>
                      <a:pt x="284" y="177"/>
                    </a:lnTo>
                    <a:lnTo>
                      <a:pt x="284" y="179"/>
                    </a:lnTo>
                    <a:lnTo>
                      <a:pt x="284" y="181"/>
                    </a:lnTo>
                    <a:lnTo>
                      <a:pt x="286" y="183"/>
                    </a:lnTo>
                    <a:lnTo>
                      <a:pt x="284" y="185"/>
                    </a:lnTo>
                    <a:lnTo>
                      <a:pt x="282" y="185"/>
                    </a:lnTo>
                    <a:lnTo>
                      <a:pt x="282" y="183"/>
                    </a:lnTo>
                    <a:lnTo>
                      <a:pt x="282" y="181"/>
                    </a:lnTo>
                    <a:lnTo>
                      <a:pt x="284" y="181"/>
                    </a:lnTo>
                    <a:lnTo>
                      <a:pt x="284" y="179"/>
                    </a:lnTo>
                    <a:lnTo>
                      <a:pt x="282" y="179"/>
                    </a:lnTo>
                    <a:lnTo>
                      <a:pt x="282" y="177"/>
                    </a:lnTo>
                    <a:lnTo>
                      <a:pt x="282" y="179"/>
                    </a:lnTo>
                    <a:lnTo>
                      <a:pt x="280" y="179"/>
                    </a:lnTo>
                    <a:lnTo>
                      <a:pt x="278" y="179"/>
                    </a:lnTo>
                    <a:lnTo>
                      <a:pt x="278" y="177"/>
                    </a:lnTo>
                    <a:lnTo>
                      <a:pt x="280" y="177"/>
                    </a:lnTo>
                    <a:lnTo>
                      <a:pt x="282" y="177"/>
                    </a:lnTo>
                    <a:lnTo>
                      <a:pt x="284" y="177"/>
                    </a:lnTo>
                    <a:close/>
                    <a:moveTo>
                      <a:pt x="113" y="115"/>
                    </a:moveTo>
                    <a:lnTo>
                      <a:pt x="115" y="115"/>
                    </a:lnTo>
                    <a:lnTo>
                      <a:pt x="113" y="115"/>
                    </a:lnTo>
                    <a:lnTo>
                      <a:pt x="111" y="115"/>
                    </a:lnTo>
                    <a:lnTo>
                      <a:pt x="109" y="117"/>
                    </a:lnTo>
                    <a:lnTo>
                      <a:pt x="111" y="119"/>
                    </a:lnTo>
                    <a:lnTo>
                      <a:pt x="113" y="121"/>
                    </a:lnTo>
                    <a:lnTo>
                      <a:pt x="115" y="119"/>
                    </a:lnTo>
                    <a:lnTo>
                      <a:pt x="115" y="121"/>
                    </a:lnTo>
                    <a:lnTo>
                      <a:pt x="117" y="123"/>
                    </a:lnTo>
                    <a:lnTo>
                      <a:pt x="115" y="125"/>
                    </a:lnTo>
                    <a:lnTo>
                      <a:pt x="117" y="128"/>
                    </a:lnTo>
                    <a:lnTo>
                      <a:pt x="117" y="130"/>
                    </a:lnTo>
                    <a:lnTo>
                      <a:pt x="119" y="130"/>
                    </a:lnTo>
                    <a:lnTo>
                      <a:pt x="119" y="128"/>
                    </a:lnTo>
                    <a:lnTo>
                      <a:pt x="120" y="128"/>
                    </a:lnTo>
                    <a:lnTo>
                      <a:pt x="120" y="126"/>
                    </a:lnTo>
                    <a:lnTo>
                      <a:pt x="122" y="126"/>
                    </a:lnTo>
                    <a:lnTo>
                      <a:pt x="124" y="125"/>
                    </a:lnTo>
                    <a:lnTo>
                      <a:pt x="126" y="125"/>
                    </a:lnTo>
                    <a:lnTo>
                      <a:pt x="126" y="123"/>
                    </a:lnTo>
                    <a:lnTo>
                      <a:pt x="128" y="123"/>
                    </a:lnTo>
                    <a:lnTo>
                      <a:pt x="130" y="123"/>
                    </a:lnTo>
                    <a:lnTo>
                      <a:pt x="130" y="121"/>
                    </a:lnTo>
                    <a:lnTo>
                      <a:pt x="132" y="123"/>
                    </a:lnTo>
                    <a:lnTo>
                      <a:pt x="130" y="123"/>
                    </a:lnTo>
                    <a:lnTo>
                      <a:pt x="128" y="123"/>
                    </a:lnTo>
                    <a:lnTo>
                      <a:pt x="128" y="125"/>
                    </a:lnTo>
                    <a:lnTo>
                      <a:pt x="126" y="125"/>
                    </a:lnTo>
                    <a:lnTo>
                      <a:pt x="126" y="126"/>
                    </a:lnTo>
                    <a:lnTo>
                      <a:pt x="128" y="126"/>
                    </a:lnTo>
                    <a:lnTo>
                      <a:pt x="128" y="125"/>
                    </a:lnTo>
                    <a:lnTo>
                      <a:pt x="130" y="125"/>
                    </a:lnTo>
                    <a:lnTo>
                      <a:pt x="128" y="126"/>
                    </a:lnTo>
                    <a:lnTo>
                      <a:pt x="128" y="128"/>
                    </a:lnTo>
                    <a:lnTo>
                      <a:pt x="126" y="128"/>
                    </a:lnTo>
                    <a:lnTo>
                      <a:pt x="128" y="128"/>
                    </a:lnTo>
                    <a:lnTo>
                      <a:pt x="132" y="128"/>
                    </a:lnTo>
                    <a:lnTo>
                      <a:pt x="132" y="126"/>
                    </a:lnTo>
                    <a:lnTo>
                      <a:pt x="130" y="126"/>
                    </a:lnTo>
                    <a:lnTo>
                      <a:pt x="128" y="126"/>
                    </a:lnTo>
                    <a:lnTo>
                      <a:pt x="132" y="123"/>
                    </a:lnTo>
                    <a:lnTo>
                      <a:pt x="132" y="125"/>
                    </a:lnTo>
                    <a:lnTo>
                      <a:pt x="134" y="125"/>
                    </a:lnTo>
                    <a:lnTo>
                      <a:pt x="136" y="125"/>
                    </a:lnTo>
                    <a:lnTo>
                      <a:pt x="134" y="126"/>
                    </a:lnTo>
                    <a:lnTo>
                      <a:pt x="134" y="128"/>
                    </a:lnTo>
                    <a:lnTo>
                      <a:pt x="132" y="128"/>
                    </a:lnTo>
                    <a:lnTo>
                      <a:pt x="134" y="128"/>
                    </a:lnTo>
                    <a:lnTo>
                      <a:pt x="136" y="128"/>
                    </a:lnTo>
                    <a:lnTo>
                      <a:pt x="134" y="130"/>
                    </a:lnTo>
                    <a:lnTo>
                      <a:pt x="132" y="130"/>
                    </a:lnTo>
                    <a:lnTo>
                      <a:pt x="132" y="132"/>
                    </a:lnTo>
                    <a:lnTo>
                      <a:pt x="132" y="134"/>
                    </a:lnTo>
                    <a:lnTo>
                      <a:pt x="134" y="134"/>
                    </a:lnTo>
                    <a:lnTo>
                      <a:pt x="134" y="136"/>
                    </a:lnTo>
                    <a:lnTo>
                      <a:pt x="136" y="138"/>
                    </a:lnTo>
                    <a:lnTo>
                      <a:pt x="134" y="140"/>
                    </a:lnTo>
                    <a:lnTo>
                      <a:pt x="134" y="142"/>
                    </a:lnTo>
                    <a:lnTo>
                      <a:pt x="132" y="142"/>
                    </a:lnTo>
                    <a:lnTo>
                      <a:pt x="130" y="144"/>
                    </a:lnTo>
                    <a:lnTo>
                      <a:pt x="130" y="146"/>
                    </a:lnTo>
                    <a:lnTo>
                      <a:pt x="128" y="148"/>
                    </a:lnTo>
                    <a:lnTo>
                      <a:pt x="124" y="152"/>
                    </a:lnTo>
                    <a:lnTo>
                      <a:pt x="122" y="154"/>
                    </a:lnTo>
                    <a:lnTo>
                      <a:pt x="122" y="156"/>
                    </a:lnTo>
                    <a:lnTo>
                      <a:pt x="120" y="158"/>
                    </a:lnTo>
                    <a:lnTo>
                      <a:pt x="120" y="159"/>
                    </a:lnTo>
                    <a:lnTo>
                      <a:pt x="120" y="161"/>
                    </a:lnTo>
                    <a:lnTo>
                      <a:pt x="119" y="161"/>
                    </a:lnTo>
                    <a:lnTo>
                      <a:pt x="117" y="163"/>
                    </a:lnTo>
                    <a:lnTo>
                      <a:pt x="115" y="163"/>
                    </a:lnTo>
                    <a:lnTo>
                      <a:pt x="113" y="163"/>
                    </a:lnTo>
                    <a:lnTo>
                      <a:pt x="113" y="165"/>
                    </a:lnTo>
                    <a:lnTo>
                      <a:pt x="111" y="165"/>
                    </a:lnTo>
                    <a:lnTo>
                      <a:pt x="111" y="167"/>
                    </a:lnTo>
                    <a:lnTo>
                      <a:pt x="111" y="171"/>
                    </a:lnTo>
                    <a:lnTo>
                      <a:pt x="111" y="175"/>
                    </a:lnTo>
                    <a:lnTo>
                      <a:pt x="113" y="175"/>
                    </a:lnTo>
                    <a:lnTo>
                      <a:pt x="117" y="175"/>
                    </a:lnTo>
                    <a:lnTo>
                      <a:pt x="117" y="177"/>
                    </a:lnTo>
                    <a:lnTo>
                      <a:pt x="117" y="179"/>
                    </a:lnTo>
                    <a:lnTo>
                      <a:pt x="115" y="179"/>
                    </a:lnTo>
                    <a:lnTo>
                      <a:pt x="115" y="177"/>
                    </a:lnTo>
                    <a:lnTo>
                      <a:pt x="113" y="177"/>
                    </a:lnTo>
                    <a:lnTo>
                      <a:pt x="113" y="179"/>
                    </a:lnTo>
                    <a:lnTo>
                      <a:pt x="115" y="179"/>
                    </a:lnTo>
                    <a:lnTo>
                      <a:pt x="113" y="179"/>
                    </a:lnTo>
                    <a:lnTo>
                      <a:pt x="111" y="179"/>
                    </a:lnTo>
                    <a:lnTo>
                      <a:pt x="109" y="177"/>
                    </a:lnTo>
                    <a:lnTo>
                      <a:pt x="107" y="177"/>
                    </a:lnTo>
                    <a:lnTo>
                      <a:pt x="105" y="177"/>
                    </a:lnTo>
                    <a:lnTo>
                      <a:pt x="105" y="179"/>
                    </a:lnTo>
                    <a:lnTo>
                      <a:pt x="103" y="179"/>
                    </a:lnTo>
                    <a:lnTo>
                      <a:pt x="101" y="181"/>
                    </a:lnTo>
                    <a:lnTo>
                      <a:pt x="99" y="181"/>
                    </a:lnTo>
                    <a:lnTo>
                      <a:pt x="97" y="183"/>
                    </a:lnTo>
                    <a:lnTo>
                      <a:pt x="95" y="183"/>
                    </a:lnTo>
                    <a:lnTo>
                      <a:pt x="93" y="185"/>
                    </a:lnTo>
                    <a:lnTo>
                      <a:pt x="91" y="185"/>
                    </a:lnTo>
                    <a:lnTo>
                      <a:pt x="87" y="187"/>
                    </a:lnTo>
                    <a:lnTo>
                      <a:pt x="87" y="189"/>
                    </a:lnTo>
                    <a:lnTo>
                      <a:pt x="87" y="191"/>
                    </a:lnTo>
                    <a:lnTo>
                      <a:pt x="86" y="193"/>
                    </a:lnTo>
                    <a:lnTo>
                      <a:pt x="86" y="194"/>
                    </a:lnTo>
                    <a:lnTo>
                      <a:pt x="86" y="196"/>
                    </a:lnTo>
                    <a:lnTo>
                      <a:pt x="86" y="198"/>
                    </a:lnTo>
                    <a:lnTo>
                      <a:pt x="86" y="200"/>
                    </a:lnTo>
                    <a:lnTo>
                      <a:pt x="86" y="202"/>
                    </a:lnTo>
                    <a:lnTo>
                      <a:pt x="84" y="202"/>
                    </a:lnTo>
                    <a:lnTo>
                      <a:pt x="84" y="204"/>
                    </a:lnTo>
                    <a:lnTo>
                      <a:pt x="82" y="204"/>
                    </a:lnTo>
                    <a:lnTo>
                      <a:pt x="82" y="206"/>
                    </a:lnTo>
                    <a:lnTo>
                      <a:pt x="80" y="208"/>
                    </a:lnTo>
                    <a:lnTo>
                      <a:pt x="80" y="210"/>
                    </a:lnTo>
                    <a:lnTo>
                      <a:pt x="80" y="212"/>
                    </a:lnTo>
                    <a:lnTo>
                      <a:pt x="78" y="214"/>
                    </a:lnTo>
                    <a:lnTo>
                      <a:pt x="78" y="216"/>
                    </a:lnTo>
                    <a:lnTo>
                      <a:pt x="76" y="218"/>
                    </a:lnTo>
                    <a:lnTo>
                      <a:pt x="76" y="220"/>
                    </a:lnTo>
                    <a:lnTo>
                      <a:pt x="78" y="218"/>
                    </a:lnTo>
                    <a:lnTo>
                      <a:pt x="80" y="218"/>
                    </a:lnTo>
                    <a:lnTo>
                      <a:pt x="80" y="220"/>
                    </a:lnTo>
                    <a:lnTo>
                      <a:pt x="78" y="220"/>
                    </a:lnTo>
                    <a:lnTo>
                      <a:pt x="76" y="220"/>
                    </a:lnTo>
                    <a:lnTo>
                      <a:pt x="74" y="220"/>
                    </a:lnTo>
                    <a:lnTo>
                      <a:pt x="72" y="220"/>
                    </a:lnTo>
                    <a:lnTo>
                      <a:pt x="72" y="222"/>
                    </a:lnTo>
                    <a:lnTo>
                      <a:pt x="70" y="222"/>
                    </a:lnTo>
                    <a:lnTo>
                      <a:pt x="70" y="224"/>
                    </a:lnTo>
                    <a:lnTo>
                      <a:pt x="70" y="226"/>
                    </a:lnTo>
                    <a:lnTo>
                      <a:pt x="68" y="226"/>
                    </a:lnTo>
                    <a:lnTo>
                      <a:pt x="64" y="227"/>
                    </a:lnTo>
                    <a:lnTo>
                      <a:pt x="64" y="229"/>
                    </a:lnTo>
                    <a:lnTo>
                      <a:pt x="64" y="231"/>
                    </a:lnTo>
                    <a:lnTo>
                      <a:pt x="62" y="233"/>
                    </a:lnTo>
                    <a:lnTo>
                      <a:pt x="60" y="233"/>
                    </a:lnTo>
                    <a:lnTo>
                      <a:pt x="58" y="233"/>
                    </a:lnTo>
                    <a:lnTo>
                      <a:pt x="54" y="235"/>
                    </a:lnTo>
                    <a:lnTo>
                      <a:pt x="53" y="235"/>
                    </a:lnTo>
                    <a:lnTo>
                      <a:pt x="53" y="233"/>
                    </a:lnTo>
                    <a:lnTo>
                      <a:pt x="51" y="235"/>
                    </a:lnTo>
                    <a:lnTo>
                      <a:pt x="49" y="235"/>
                    </a:lnTo>
                    <a:lnTo>
                      <a:pt x="49" y="233"/>
                    </a:lnTo>
                    <a:lnTo>
                      <a:pt x="47" y="233"/>
                    </a:lnTo>
                    <a:lnTo>
                      <a:pt x="45" y="233"/>
                    </a:lnTo>
                    <a:lnTo>
                      <a:pt x="43" y="233"/>
                    </a:lnTo>
                    <a:lnTo>
                      <a:pt x="41" y="233"/>
                    </a:lnTo>
                    <a:lnTo>
                      <a:pt x="43" y="233"/>
                    </a:lnTo>
                    <a:lnTo>
                      <a:pt x="41" y="233"/>
                    </a:lnTo>
                    <a:lnTo>
                      <a:pt x="39" y="233"/>
                    </a:lnTo>
                    <a:lnTo>
                      <a:pt x="39" y="231"/>
                    </a:lnTo>
                    <a:lnTo>
                      <a:pt x="41" y="231"/>
                    </a:lnTo>
                    <a:lnTo>
                      <a:pt x="41" y="229"/>
                    </a:lnTo>
                    <a:lnTo>
                      <a:pt x="39" y="229"/>
                    </a:lnTo>
                    <a:lnTo>
                      <a:pt x="37" y="229"/>
                    </a:lnTo>
                    <a:lnTo>
                      <a:pt x="37" y="227"/>
                    </a:lnTo>
                    <a:lnTo>
                      <a:pt x="35" y="229"/>
                    </a:lnTo>
                    <a:lnTo>
                      <a:pt x="33" y="229"/>
                    </a:lnTo>
                    <a:lnTo>
                      <a:pt x="31" y="229"/>
                    </a:lnTo>
                    <a:lnTo>
                      <a:pt x="31" y="227"/>
                    </a:lnTo>
                    <a:lnTo>
                      <a:pt x="29" y="226"/>
                    </a:lnTo>
                    <a:lnTo>
                      <a:pt x="27" y="226"/>
                    </a:lnTo>
                    <a:lnTo>
                      <a:pt x="27" y="224"/>
                    </a:lnTo>
                    <a:lnTo>
                      <a:pt x="25" y="224"/>
                    </a:lnTo>
                    <a:lnTo>
                      <a:pt x="25" y="226"/>
                    </a:lnTo>
                    <a:lnTo>
                      <a:pt x="23" y="227"/>
                    </a:lnTo>
                    <a:lnTo>
                      <a:pt x="21" y="227"/>
                    </a:lnTo>
                    <a:lnTo>
                      <a:pt x="19" y="226"/>
                    </a:lnTo>
                    <a:lnTo>
                      <a:pt x="18" y="226"/>
                    </a:lnTo>
                    <a:lnTo>
                      <a:pt x="16" y="226"/>
                    </a:lnTo>
                    <a:lnTo>
                      <a:pt x="14" y="226"/>
                    </a:lnTo>
                    <a:lnTo>
                      <a:pt x="14" y="224"/>
                    </a:lnTo>
                    <a:lnTo>
                      <a:pt x="16" y="224"/>
                    </a:lnTo>
                    <a:lnTo>
                      <a:pt x="16" y="222"/>
                    </a:lnTo>
                    <a:lnTo>
                      <a:pt x="18" y="220"/>
                    </a:lnTo>
                    <a:lnTo>
                      <a:pt x="16" y="222"/>
                    </a:lnTo>
                    <a:lnTo>
                      <a:pt x="14" y="222"/>
                    </a:lnTo>
                    <a:lnTo>
                      <a:pt x="14" y="224"/>
                    </a:lnTo>
                    <a:lnTo>
                      <a:pt x="12" y="224"/>
                    </a:lnTo>
                    <a:lnTo>
                      <a:pt x="12" y="222"/>
                    </a:lnTo>
                    <a:lnTo>
                      <a:pt x="14" y="222"/>
                    </a:lnTo>
                    <a:lnTo>
                      <a:pt x="12" y="222"/>
                    </a:lnTo>
                    <a:lnTo>
                      <a:pt x="10" y="222"/>
                    </a:lnTo>
                    <a:lnTo>
                      <a:pt x="10" y="218"/>
                    </a:lnTo>
                    <a:lnTo>
                      <a:pt x="12" y="218"/>
                    </a:lnTo>
                    <a:lnTo>
                      <a:pt x="14" y="218"/>
                    </a:lnTo>
                    <a:lnTo>
                      <a:pt x="16" y="218"/>
                    </a:lnTo>
                    <a:lnTo>
                      <a:pt x="18" y="216"/>
                    </a:lnTo>
                    <a:lnTo>
                      <a:pt x="16" y="216"/>
                    </a:lnTo>
                    <a:lnTo>
                      <a:pt x="16" y="214"/>
                    </a:lnTo>
                    <a:lnTo>
                      <a:pt x="18" y="214"/>
                    </a:lnTo>
                    <a:lnTo>
                      <a:pt x="18" y="212"/>
                    </a:lnTo>
                    <a:lnTo>
                      <a:pt x="19" y="212"/>
                    </a:lnTo>
                    <a:lnTo>
                      <a:pt x="18" y="212"/>
                    </a:lnTo>
                    <a:lnTo>
                      <a:pt x="16" y="212"/>
                    </a:lnTo>
                    <a:lnTo>
                      <a:pt x="14" y="214"/>
                    </a:lnTo>
                    <a:lnTo>
                      <a:pt x="14" y="212"/>
                    </a:lnTo>
                    <a:lnTo>
                      <a:pt x="14" y="210"/>
                    </a:lnTo>
                    <a:lnTo>
                      <a:pt x="16" y="208"/>
                    </a:lnTo>
                    <a:lnTo>
                      <a:pt x="16" y="206"/>
                    </a:lnTo>
                    <a:lnTo>
                      <a:pt x="18" y="208"/>
                    </a:lnTo>
                    <a:lnTo>
                      <a:pt x="19" y="208"/>
                    </a:lnTo>
                    <a:lnTo>
                      <a:pt x="21" y="210"/>
                    </a:lnTo>
                    <a:lnTo>
                      <a:pt x="21" y="212"/>
                    </a:lnTo>
                    <a:lnTo>
                      <a:pt x="21" y="210"/>
                    </a:lnTo>
                    <a:lnTo>
                      <a:pt x="19" y="210"/>
                    </a:lnTo>
                    <a:lnTo>
                      <a:pt x="19" y="208"/>
                    </a:lnTo>
                    <a:lnTo>
                      <a:pt x="21" y="208"/>
                    </a:lnTo>
                    <a:lnTo>
                      <a:pt x="23" y="208"/>
                    </a:lnTo>
                    <a:lnTo>
                      <a:pt x="21" y="206"/>
                    </a:lnTo>
                    <a:lnTo>
                      <a:pt x="19" y="206"/>
                    </a:lnTo>
                    <a:lnTo>
                      <a:pt x="18" y="206"/>
                    </a:lnTo>
                    <a:lnTo>
                      <a:pt x="18" y="204"/>
                    </a:lnTo>
                    <a:lnTo>
                      <a:pt x="21" y="202"/>
                    </a:lnTo>
                    <a:lnTo>
                      <a:pt x="21" y="200"/>
                    </a:lnTo>
                    <a:lnTo>
                      <a:pt x="23" y="200"/>
                    </a:lnTo>
                    <a:lnTo>
                      <a:pt x="23" y="198"/>
                    </a:lnTo>
                    <a:lnTo>
                      <a:pt x="25" y="198"/>
                    </a:lnTo>
                    <a:lnTo>
                      <a:pt x="25" y="200"/>
                    </a:lnTo>
                    <a:lnTo>
                      <a:pt x="25" y="202"/>
                    </a:lnTo>
                    <a:lnTo>
                      <a:pt x="27" y="202"/>
                    </a:lnTo>
                    <a:lnTo>
                      <a:pt x="27" y="200"/>
                    </a:lnTo>
                    <a:lnTo>
                      <a:pt x="25" y="200"/>
                    </a:lnTo>
                    <a:lnTo>
                      <a:pt x="25" y="198"/>
                    </a:lnTo>
                    <a:lnTo>
                      <a:pt x="25" y="196"/>
                    </a:lnTo>
                    <a:lnTo>
                      <a:pt x="27" y="194"/>
                    </a:lnTo>
                    <a:lnTo>
                      <a:pt x="31" y="194"/>
                    </a:lnTo>
                    <a:lnTo>
                      <a:pt x="31" y="193"/>
                    </a:lnTo>
                    <a:lnTo>
                      <a:pt x="31" y="191"/>
                    </a:lnTo>
                    <a:lnTo>
                      <a:pt x="33" y="191"/>
                    </a:lnTo>
                    <a:lnTo>
                      <a:pt x="33" y="189"/>
                    </a:lnTo>
                    <a:lnTo>
                      <a:pt x="35" y="189"/>
                    </a:lnTo>
                    <a:lnTo>
                      <a:pt x="37" y="189"/>
                    </a:lnTo>
                    <a:lnTo>
                      <a:pt x="37" y="187"/>
                    </a:lnTo>
                    <a:lnTo>
                      <a:pt x="39" y="185"/>
                    </a:lnTo>
                    <a:lnTo>
                      <a:pt x="39" y="183"/>
                    </a:lnTo>
                    <a:lnTo>
                      <a:pt x="41" y="183"/>
                    </a:lnTo>
                    <a:lnTo>
                      <a:pt x="45" y="181"/>
                    </a:lnTo>
                    <a:lnTo>
                      <a:pt x="47" y="183"/>
                    </a:lnTo>
                    <a:lnTo>
                      <a:pt x="47" y="181"/>
                    </a:lnTo>
                    <a:lnTo>
                      <a:pt x="49" y="181"/>
                    </a:lnTo>
                    <a:lnTo>
                      <a:pt x="51" y="179"/>
                    </a:lnTo>
                    <a:lnTo>
                      <a:pt x="53" y="179"/>
                    </a:lnTo>
                    <a:lnTo>
                      <a:pt x="53" y="177"/>
                    </a:lnTo>
                    <a:lnTo>
                      <a:pt x="54" y="177"/>
                    </a:lnTo>
                    <a:lnTo>
                      <a:pt x="56" y="175"/>
                    </a:lnTo>
                    <a:lnTo>
                      <a:pt x="58" y="175"/>
                    </a:lnTo>
                    <a:lnTo>
                      <a:pt x="60" y="175"/>
                    </a:lnTo>
                    <a:lnTo>
                      <a:pt x="60" y="173"/>
                    </a:lnTo>
                    <a:lnTo>
                      <a:pt x="62" y="173"/>
                    </a:lnTo>
                    <a:lnTo>
                      <a:pt x="62" y="171"/>
                    </a:lnTo>
                    <a:lnTo>
                      <a:pt x="64" y="169"/>
                    </a:lnTo>
                    <a:lnTo>
                      <a:pt x="66" y="169"/>
                    </a:lnTo>
                    <a:lnTo>
                      <a:pt x="68" y="169"/>
                    </a:lnTo>
                    <a:lnTo>
                      <a:pt x="68" y="167"/>
                    </a:lnTo>
                    <a:lnTo>
                      <a:pt x="72" y="163"/>
                    </a:lnTo>
                    <a:lnTo>
                      <a:pt x="74" y="163"/>
                    </a:lnTo>
                    <a:lnTo>
                      <a:pt x="76" y="161"/>
                    </a:lnTo>
                    <a:lnTo>
                      <a:pt x="78" y="161"/>
                    </a:lnTo>
                    <a:lnTo>
                      <a:pt x="80" y="159"/>
                    </a:lnTo>
                    <a:lnTo>
                      <a:pt x="84" y="156"/>
                    </a:lnTo>
                    <a:lnTo>
                      <a:pt x="84" y="154"/>
                    </a:lnTo>
                    <a:lnTo>
                      <a:pt x="86" y="154"/>
                    </a:lnTo>
                    <a:lnTo>
                      <a:pt x="86" y="152"/>
                    </a:lnTo>
                    <a:lnTo>
                      <a:pt x="86" y="150"/>
                    </a:lnTo>
                    <a:lnTo>
                      <a:pt x="87" y="150"/>
                    </a:lnTo>
                    <a:lnTo>
                      <a:pt x="87" y="148"/>
                    </a:lnTo>
                    <a:lnTo>
                      <a:pt x="87" y="146"/>
                    </a:lnTo>
                    <a:lnTo>
                      <a:pt x="87" y="144"/>
                    </a:lnTo>
                    <a:lnTo>
                      <a:pt x="89" y="140"/>
                    </a:lnTo>
                    <a:lnTo>
                      <a:pt x="91" y="138"/>
                    </a:lnTo>
                    <a:lnTo>
                      <a:pt x="93" y="138"/>
                    </a:lnTo>
                    <a:lnTo>
                      <a:pt x="95" y="136"/>
                    </a:lnTo>
                    <a:lnTo>
                      <a:pt x="97" y="136"/>
                    </a:lnTo>
                    <a:lnTo>
                      <a:pt x="97" y="134"/>
                    </a:lnTo>
                    <a:lnTo>
                      <a:pt x="99" y="132"/>
                    </a:lnTo>
                    <a:lnTo>
                      <a:pt x="99" y="130"/>
                    </a:lnTo>
                    <a:lnTo>
                      <a:pt x="101" y="128"/>
                    </a:lnTo>
                    <a:lnTo>
                      <a:pt x="101" y="126"/>
                    </a:lnTo>
                    <a:lnTo>
                      <a:pt x="101" y="123"/>
                    </a:lnTo>
                    <a:lnTo>
                      <a:pt x="101" y="121"/>
                    </a:lnTo>
                    <a:lnTo>
                      <a:pt x="103" y="119"/>
                    </a:lnTo>
                    <a:lnTo>
                      <a:pt x="105" y="119"/>
                    </a:lnTo>
                    <a:lnTo>
                      <a:pt x="105" y="117"/>
                    </a:lnTo>
                    <a:lnTo>
                      <a:pt x="107" y="117"/>
                    </a:lnTo>
                    <a:lnTo>
                      <a:pt x="109" y="117"/>
                    </a:lnTo>
                    <a:lnTo>
                      <a:pt x="109" y="115"/>
                    </a:lnTo>
                    <a:lnTo>
                      <a:pt x="111" y="115"/>
                    </a:lnTo>
                    <a:lnTo>
                      <a:pt x="113" y="115"/>
                    </a:lnTo>
                    <a:close/>
                    <a:moveTo>
                      <a:pt x="115" y="2"/>
                    </a:moveTo>
                    <a:lnTo>
                      <a:pt x="113" y="4"/>
                    </a:lnTo>
                    <a:lnTo>
                      <a:pt x="115" y="4"/>
                    </a:lnTo>
                    <a:lnTo>
                      <a:pt x="115" y="6"/>
                    </a:lnTo>
                    <a:lnTo>
                      <a:pt x="117" y="6"/>
                    </a:lnTo>
                    <a:lnTo>
                      <a:pt x="117" y="8"/>
                    </a:lnTo>
                    <a:lnTo>
                      <a:pt x="119" y="10"/>
                    </a:lnTo>
                    <a:lnTo>
                      <a:pt x="119" y="12"/>
                    </a:lnTo>
                    <a:lnTo>
                      <a:pt x="120" y="12"/>
                    </a:lnTo>
                    <a:lnTo>
                      <a:pt x="120" y="10"/>
                    </a:lnTo>
                    <a:lnTo>
                      <a:pt x="122" y="8"/>
                    </a:lnTo>
                    <a:lnTo>
                      <a:pt x="122" y="10"/>
                    </a:lnTo>
                    <a:lnTo>
                      <a:pt x="120" y="10"/>
                    </a:lnTo>
                    <a:lnTo>
                      <a:pt x="122" y="10"/>
                    </a:lnTo>
                    <a:lnTo>
                      <a:pt x="122" y="12"/>
                    </a:lnTo>
                    <a:lnTo>
                      <a:pt x="124" y="12"/>
                    </a:lnTo>
                    <a:lnTo>
                      <a:pt x="124" y="10"/>
                    </a:lnTo>
                    <a:lnTo>
                      <a:pt x="128" y="12"/>
                    </a:lnTo>
                    <a:lnTo>
                      <a:pt x="132" y="14"/>
                    </a:lnTo>
                    <a:lnTo>
                      <a:pt x="132" y="16"/>
                    </a:lnTo>
                    <a:lnTo>
                      <a:pt x="132" y="14"/>
                    </a:lnTo>
                    <a:lnTo>
                      <a:pt x="130" y="16"/>
                    </a:lnTo>
                    <a:lnTo>
                      <a:pt x="132" y="16"/>
                    </a:lnTo>
                    <a:lnTo>
                      <a:pt x="134" y="18"/>
                    </a:lnTo>
                    <a:lnTo>
                      <a:pt x="136" y="16"/>
                    </a:lnTo>
                    <a:lnTo>
                      <a:pt x="136" y="18"/>
                    </a:lnTo>
                    <a:lnTo>
                      <a:pt x="138" y="20"/>
                    </a:lnTo>
                    <a:lnTo>
                      <a:pt x="140" y="24"/>
                    </a:lnTo>
                    <a:lnTo>
                      <a:pt x="138" y="24"/>
                    </a:lnTo>
                    <a:lnTo>
                      <a:pt x="140" y="25"/>
                    </a:lnTo>
                    <a:lnTo>
                      <a:pt x="140" y="27"/>
                    </a:lnTo>
                    <a:lnTo>
                      <a:pt x="140" y="25"/>
                    </a:lnTo>
                    <a:lnTo>
                      <a:pt x="138" y="25"/>
                    </a:lnTo>
                    <a:lnTo>
                      <a:pt x="136" y="25"/>
                    </a:lnTo>
                    <a:lnTo>
                      <a:pt x="136" y="27"/>
                    </a:lnTo>
                    <a:lnTo>
                      <a:pt x="138" y="27"/>
                    </a:lnTo>
                    <a:lnTo>
                      <a:pt x="140" y="27"/>
                    </a:lnTo>
                    <a:lnTo>
                      <a:pt x="138" y="27"/>
                    </a:lnTo>
                    <a:lnTo>
                      <a:pt x="138" y="29"/>
                    </a:lnTo>
                    <a:lnTo>
                      <a:pt x="140" y="29"/>
                    </a:lnTo>
                    <a:lnTo>
                      <a:pt x="140" y="31"/>
                    </a:lnTo>
                    <a:lnTo>
                      <a:pt x="142" y="31"/>
                    </a:lnTo>
                    <a:lnTo>
                      <a:pt x="140" y="31"/>
                    </a:lnTo>
                    <a:lnTo>
                      <a:pt x="142" y="31"/>
                    </a:lnTo>
                    <a:lnTo>
                      <a:pt x="142" y="33"/>
                    </a:lnTo>
                    <a:lnTo>
                      <a:pt x="144" y="35"/>
                    </a:lnTo>
                    <a:lnTo>
                      <a:pt x="144" y="37"/>
                    </a:lnTo>
                    <a:lnTo>
                      <a:pt x="142" y="39"/>
                    </a:lnTo>
                    <a:lnTo>
                      <a:pt x="142" y="41"/>
                    </a:lnTo>
                    <a:lnTo>
                      <a:pt x="144" y="43"/>
                    </a:lnTo>
                    <a:lnTo>
                      <a:pt x="144" y="45"/>
                    </a:lnTo>
                    <a:lnTo>
                      <a:pt x="146" y="47"/>
                    </a:lnTo>
                    <a:lnTo>
                      <a:pt x="148" y="47"/>
                    </a:lnTo>
                    <a:lnTo>
                      <a:pt x="150" y="47"/>
                    </a:lnTo>
                    <a:lnTo>
                      <a:pt x="152" y="47"/>
                    </a:lnTo>
                    <a:lnTo>
                      <a:pt x="152" y="49"/>
                    </a:lnTo>
                    <a:lnTo>
                      <a:pt x="152" y="51"/>
                    </a:lnTo>
                    <a:lnTo>
                      <a:pt x="154" y="53"/>
                    </a:lnTo>
                    <a:lnTo>
                      <a:pt x="155" y="53"/>
                    </a:lnTo>
                    <a:lnTo>
                      <a:pt x="155" y="51"/>
                    </a:lnTo>
                    <a:lnTo>
                      <a:pt x="155" y="49"/>
                    </a:lnTo>
                    <a:lnTo>
                      <a:pt x="155" y="47"/>
                    </a:lnTo>
                    <a:lnTo>
                      <a:pt x="154" y="47"/>
                    </a:lnTo>
                    <a:lnTo>
                      <a:pt x="154" y="45"/>
                    </a:lnTo>
                    <a:lnTo>
                      <a:pt x="155" y="45"/>
                    </a:lnTo>
                    <a:lnTo>
                      <a:pt x="155" y="43"/>
                    </a:lnTo>
                    <a:lnTo>
                      <a:pt x="154" y="41"/>
                    </a:lnTo>
                    <a:lnTo>
                      <a:pt x="154" y="39"/>
                    </a:lnTo>
                    <a:lnTo>
                      <a:pt x="155" y="39"/>
                    </a:lnTo>
                    <a:lnTo>
                      <a:pt x="157" y="41"/>
                    </a:lnTo>
                    <a:lnTo>
                      <a:pt x="157" y="43"/>
                    </a:lnTo>
                    <a:lnTo>
                      <a:pt x="159" y="43"/>
                    </a:lnTo>
                    <a:lnTo>
                      <a:pt x="161" y="43"/>
                    </a:lnTo>
                    <a:lnTo>
                      <a:pt x="159" y="45"/>
                    </a:lnTo>
                    <a:lnTo>
                      <a:pt x="157" y="45"/>
                    </a:lnTo>
                    <a:lnTo>
                      <a:pt x="157" y="47"/>
                    </a:lnTo>
                    <a:lnTo>
                      <a:pt x="159" y="47"/>
                    </a:lnTo>
                    <a:lnTo>
                      <a:pt x="159" y="45"/>
                    </a:lnTo>
                    <a:lnTo>
                      <a:pt x="161" y="45"/>
                    </a:lnTo>
                    <a:lnTo>
                      <a:pt x="161" y="47"/>
                    </a:lnTo>
                    <a:lnTo>
                      <a:pt x="161" y="49"/>
                    </a:lnTo>
                    <a:lnTo>
                      <a:pt x="161" y="51"/>
                    </a:lnTo>
                    <a:lnTo>
                      <a:pt x="161" y="53"/>
                    </a:lnTo>
                    <a:lnTo>
                      <a:pt x="161" y="55"/>
                    </a:lnTo>
                    <a:lnTo>
                      <a:pt x="163" y="57"/>
                    </a:lnTo>
                    <a:lnTo>
                      <a:pt x="163" y="58"/>
                    </a:lnTo>
                    <a:lnTo>
                      <a:pt x="165" y="58"/>
                    </a:lnTo>
                    <a:lnTo>
                      <a:pt x="165" y="60"/>
                    </a:lnTo>
                    <a:lnTo>
                      <a:pt x="163" y="58"/>
                    </a:lnTo>
                    <a:lnTo>
                      <a:pt x="165" y="58"/>
                    </a:lnTo>
                    <a:lnTo>
                      <a:pt x="163" y="58"/>
                    </a:lnTo>
                    <a:lnTo>
                      <a:pt x="161" y="58"/>
                    </a:lnTo>
                    <a:lnTo>
                      <a:pt x="163" y="60"/>
                    </a:lnTo>
                    <a:lnTo>
                      <a:pt x="165" y="60"/>
                    </a:lnTo>
                    <a:lnTo>
                      <a:pt x="167" y="62"/>
                    </a:lnTo>
                    <a:lnTo>
                      <a:pt x="167" y="60"/>
                    </a:lnTo>
                    <a:lnTo>
                      <a:pt x="171" y="62"/>
                    </a:lnTo>
                    <a:lnTo>
                      <a:pt x="173" y="64"/>
                    </a:lnTo>
                    <a:lnTo>
                      <a:pt x="175" y="64"/>
                    </a:lnTo>
                    <a:lnTo>
                      <a:pt x="177" y="64"/>
                    </a:lnTo>
                    <a:lnTo>
                      <a:pt x="177" y="66"/>
                    </a:lnTo>
                    <a:lnTo>
                      <a:pt x="179" y="66"/>
                    </a:lnTo>
                    <a:lnTo>
                      <a:pt x="181" y="66"/>
                    </a:lnTo>
                    <a:lnTo>
                      <a:pt x="187" y="66"/>
                    </a:lnTo>
                    <a:lnTo>
                      <a:pt x="188" y="66"/>
                    </a:lnTo>
                    <a:lnTo>
                      <a:pt x="188" y="64"/>
                    </a:lnTo>
                    <a:lnTo>
                      <a:pt x="190" y="62"/>
                    </a:lnTo>
                    <a:lnTo>
                      <a:pt x="190" y="60"/>
                    </a:lnTo>
                    <a:lnTo>
                      <a:pt x="192" y="60"/>
                    </a:lnTo>
                    <a:lnTo>
                      <a:pt x="194" y="58"/>
                    </a:lnTo>
                    <a:lnTo>
                      <a:pt x="196" y="58"/>
                    </a:lnTo>
                    <a:lnTo>
                      <a:pt x="198" y="58"/>
                    </a:lnTo>
                    <a:lnTo>
                      <a:pt x="200" y="58"/>
                    </a:lnTo>
                    <a:lnTo>
                      <a:pt x="200" y="60"/>
                    </a:lnTo>
                    <a:lnTo>
                      <a:pt x="202" y="60"/>
                    </a:lnTo>
                    <a:lnTo>
                      <a:pt x="204" y="60"/>
                    </a:lnTo>
                    <a:lnTo>
                      <a:pt x="204" y="62"/>
                    </a:lnTo>
                    <a:lnTo>
                      <a:pt x="202" y="64"/>
                    </a:lnTo>
                    <a:lnTo>
                      <a:pt x="200" y="66"/>
                    </a:lnTo>
                    <a:lnTo>
                      <a:pt x="200" y="68"/>
                    </a:lnTo>
                    <a:lnTo>
                      <a:pt x="202" y="68"/>
                    </a:lnTo>
                    <a:lnTo>
                      <a:pt x="200" y="70"/>
                    </a:lnTo>
                    <a:lnTo>
                      <a:pt x="200" y="72"/>
                    </a:lnTo>
                    <a:lnTo>
                      <a:pt x="200" y="74"/>
                    </a:lnTo>
                    <a:lnTo>
                      <a:pt x="200" y="76"/>
                    </a:lnTo>
                    <a:lnTo>
                      <a:pt x="200" y="78"/>
                    </a:lnTo>
                    <a:lnTo>
                      <a:pt x="198" y="80"/>
                    </a:lnTo>
                    <a:lnTo>
                      <a:pt x="196" y="80"/>
                    </a:lnTo>
                    <a:lnTo>
                      <a:pt x="194" y="80"/>
                    </a:lnTo>
                    <a:lnTo>
                      <a:pt x="194" y="82"/>
                    </a:lnTo>
                    <a:lnTo>
                      <a:pt x="194" y="84"/>
                    </a:lnTo>
                    <a:lnTo>
                      <a:pt x="194" y="86"/>
                    </a:lnTo>
                    <a:lnTo>
                      <a:pt x="194" y="88"/>
                    </a:lnTo>
                    <a:lnTo>
                      <a:pt x="194" y="90"/>
                    </a:lnTo>
                    <a:lnTo>
                      <a:pt x="194" y="92"/>
                    </a:lnTo>
                    <a:lnTo>
                      <a:pt x="192" y="92"/>
                    </a:lnTo>
                    <a:lnTo>
                      <a:pt x="192" y="90"/>
                    </a:lnTo>
                    <a:lnTo>
                      <a:pt x="192" y="88"/>
                    </a:lnTo>
                    <a:lnTo>
                      <a:pt x="190" y="88"/>
                    </a:lnTo>
                    <a:lnTo>
                      <a:pt x="188" y="88"/>
                    </a:lnTo>
                    <a:lnTo>
                      <a:pt x="187" y="88"/>
                    </a:lnTo>
                    <a:lnTo>
                      <a:pt x="185" y="88"/>
                    </a:lnTo>
                    <a:lnTo>
                      <a:pt x="183" y="88"/>
                    </a:lnTo>
                    <a:lnTo>
                      <a:pt x="181" y="90"/>
                    </a:lnTo>
                    <a:lnTo>
                      <a:pt x="179" y="92"/>
                    </a:lnTo>
                    <a:lnTo>
                      <a:pt x="177" y="93"/>
                    </a:lnTo>
                    <a:lnTo>
                      <a:pt x="179" y="97"/>
                    </a:lnTo>
                    <a:lnTo>
                      <a:pt x="181" y="97"/>
                    </a:lnTo>
                    <a:lnTo>
                      <a:pt x="181" y="99"/>
                    </a:lnTo>
                    <a:lnTo>
                      <a:pt x="179" y="99"/>
                    </a:lnTo>
                    <a:lnTo>
                      <a:pt x="177" y="105"/>
                    </a:lnTo>
                    <a:lnTo>
                      <a:pt x="177" y="107"/>
                    </a:lnTo>
                    <a:lnTo>
                      <a:pt x="177" y="109"/>
                    </a:lnTo>
                    <a:lnTo>
                      <a:pt x="175" y="109"/>
                    </a:lnTo>
                    <a:lnTo>
                      <a:pt x="175" y="111"/>
                    </a:lnTo>
                    <a:lnTo>
                      <a:pt x="173" y="111"/>
                    </a:lnTo>
                    <a:lnTo>
                      <a:pt x="173" y="113"/>
                    </a:lnTo>
                    <a:lnTo>
                      <a:pt x="171" y="115"/>
                    </a:lnTo>
                    <a:lnTo>
                      <a:pt x="171" y="117"/>
                    </a:lnTo>
                    <a:lnTo>
                      <a:pt x="169" y="117"/>
                    </a:lnTo>
                    <a:lnTo>
                      <a:pt x="167" y="119"/>
                    </a:lnTo>
                    <a:lnTo>
                      <a:pt x="167" y="123"/>
                    </a:lnTo>
                    <a:lnTo>
                      <a:pt x="165" y="123"/>
                    </a:lnTo>
                    <a:lnTo>
                      <a:pt x="165" y="125"/>
                    </a:lnTo>
                    <a:lnTo>
                      <a:pt x="165" y="126"/>
                    </a:lnTo>
                    <a:lnTo>
                      <a:pt x="163" y="126"/>
                    </a:lnTo>
                    <a:lnTo>
                      <a:pt x="163" y="128"/>
                    </a:lnTo>
                    <a:lnTo>
                      <a:pt x="159" y="130"/>
                    </a:lnTo>
                    <a:lnTo>
                      <a:pt x="155" y="132"/>
                    </a:lnTo>
                    <a:lnTo>
                      <a:pt x="154" y="134"/>
                    </a:lnTo>
                    <a:lnTo>
                      <a:pt x="152" y="136"/>
                    </a:lnTo>
                    <a:lnTo>
                      <a:pt x="150" y="136"/>
                    </a:lnTo>
                    <a:lnTo>
                      <a:pt x="150" y="134"/>
                    </a:lnTo>
                    <a:lnTo>
                      <a:pt x="150" y="132"/>
                    </a:lnTo>
                    <a:lnTo>
                      <a:pt x="148" y="130"/>
                    </a:lnTo>
                    <a:lnTo>
                      <a:pt x="146" y="132"/>
                    </a:lnTo>
                    <a:lnTo>
                      <a:pt x="144" y="132"/>
                    </a:lnTo>
                    <a:lnTo>
                      <a:pt x="144" y="130"/>
                    </a:lnTo>
                    <a:lnTo>
                      <a:pt x="146" y="130"/>
                    </a:lnTo>
                    <a:lnTo>
                      <a:pt x="146" y="128"/>
                    </a:lnTo>
                    <a:lnTo>
                      <a:pt x="144" y="128"/>
                    </a:lnTo>
                    <a:lnTo>
                      <a:pt x="144" y="130"/>
                    </a:lnTo>
                    <a:lnTo>
                      <a:pt x="142" y="130"/>
                    </a:lnTo>
                    <a:lnTo>
                      <a:pt x="140" y="128"/>
                    </a:lnTo>
                    <a:lnTo>
                      <a:pt x="142" y="128"/>
                    </a:lnTo>
                    <a:lnTo>
                      <a:pt x="142" y="126"/>
                    </a:lnTo>
                    <a:lnTo>
                      <a:pt x="144" y="125"/>
                    </a:lnTo>
                    <a:lnTo>
                      <a:pt x="146" y="125"/>
                    </a:lnTo>
                    <a:lnTo>
                      <a:pt x="146" y="123"/>
                    </a:lnTo>
                    <a:lnTo>
                      <a:pt x="148" y="121"/>
                    </a:lnTo>
                    <a:lnTo>
                      <a:pt x="148" y="119"/>
                    </a:lnTo>
                    <a:lnTo>
                      <a:pt x="150" y="119"/>
                    </a:lnTo>
                    <a:lnTo>
                      <a:pt x="150" y="117"/>
                    </a:lnTo>
                    <a:lnTo>
                      <a:pt x="150" y="115"/>
                    </a:lnTo>
                    <a:lnTo>
                      <a:pt x="152" y="111"/>
                    </a:lnTo>
                    <a:lnTo>
                      <a:pt x="152" y="109"/>
                    </a:lnTo>
                    <a:lnTo>
                      <a:pt x="150" y="107"/>
                    </a:lnTo>
                    <a:lnTo>
                      <a:pt x="148" y="105"/>
                    </a:lnTo>
                    <a:lnTo>
                      <a:pt x="148" y="103"/>
                    </a:lnTo>
                    <a:lnTo>
                      <a:pt x="146" y="103"/>
                    </a:lnTo>
                    <a:lnTo>
                      <a:pt x="144" y="101"/>
                    </a:lnTo>
                    <a:lnTo>
                      <a:pt x="142" y="101"/>
                    </a:lnTo>
                    <a:lnTo>
                      <a:pt x="140" y="101"/>
                    </a:lnTo>
                    <a:lnTo>
                      <a:pt x="138" y="99"/>
                    </a:lnTo>
                    <a:lnTo>
                      <a:pt x="136" y="99"/>
                    </a:lnTo>
                    <a:lnTo>
                      <a:pt x="136" y="97"/>
                    </a:lnTo>
                    <a:lnTo>
                      <a:pt x="134" y="97"/>
                    </a:lnTo>
                    <a:lnTo>
                      <a:pt x="132" y="95"/>
                    </a:lnTo>
                    <a:lnTo>
                      <a:pt x="130" y="95"/>
                    </a:lnTo>
                    <a:lnTo>
                      <a:pt x="128" y="95"/>
                    </a:lnTo>
                    <a:lnTo>
                      <a:pt x="128" y="93"/>
                    </a:lnTo>
                    <a:lnTo>
                      <a:pt x="126" y="93"/>
                    </a:lnTo>
                    <a:lnTo>
                      <a:pt x="126" y="92"/>
                    </a:lnTo>
                    <a:lnTo>
                      <a:pt x="128" y="90"/>
                    </a:lnTo>
                    <a:lnTo>
                      <a:pt x="128" y="88"/>
                    </a:lnTo>
                    <a:lnTo>
                      <a:pt x="130" y="88"/>
                    </a:lnTo>
                    <a:lnTo>
                      <a:pt x="132" y="86"/>
                    </a:lnTo>
                    <a:lnTo>
                      <a:pt x="134" y="86"/>
                    </a:lnTo>
                    <a:lnTo>
                      <a:pt x="136" y="86"/>
                    </a:lnTo>
                    <a:lnTo>
                      <a:pt x="138" y="86"/>
                    </a:lnTo>
                    <a:lnTo>
                      <a:pt x="138" y="84"/>
                    </a:lnTo>
                    <a:lnTo>
                      <a:pt x="140" y="84"/>
                    </a:lnTo>
                    <a:lnTo>
                      <a:pt x="140" y="82"/>
                    </a:lnTo>
                    <a:lnTo>
                      <a:pt x="140" y="80"/>
                    </a:lnTo>
                    <a:lnTo>
                      <a:pt x="142" y="78"/>
                    </a:lnTo>
                    <a:lnTo>
                      <a:pt x="142" y="74"/>
                    </a:lnTo>
                    <a:lnTo>
                      <a:pt x="142" y="70"/>
                    </a:lnTo>
                    <a:lnTo>
                      <a:pt x="144" y="70"/>
                    </a:lnTo>
                    <a:lnTo>
                      <a:pt x="146" y="68"/>
                    </a:lnTo>
                    <a:lnTo>
                      <a:pt x="146" y="66"/>
                    </a:lnTo>
                    <a:lnTo>
                      <a:pt x="144" y="66"/>
                    </a:lnTo>
                    <a:lnTo>
                      <a:pt x="144" y="64"/>
                    </a:lnTo>
                    <a:lnTo>
                      <a:pt x="146" y="62"/>
                    </a:lnTo>
                    <a:lnTo>
                      <a:pt x="146" y="64"/>
                    </a:lnTo>
                    <a:lnTo>
                      <a:pt x="146" y="62"/>
                    </a:lnTo>
                    <a:lnTo>
                      <a:pt x="144" y="62"/>
                    </a:lnTo>
                    <a:lnTo>
                      <a:pt x="144" y="58"/>
                    </a:lnTo>
                    <a:lnTo>
                      <a:pt x="142" y="57"/>
                    </a:lnTo>
                    <a:lnTo>
                      <a:pt x="142" y="55"/>
                    </a:lnTo>
                    <a:lnTo>
                      <a:pt x="144" y="55"/>
                    </a:lnTo>
                    <a:lnTo>
                      <a:pt x="142" y="55"/>
                    </a:lnTo>
                    <a:lnTo>
                      <a:pt x="142" y="53"/>
                    </a:lnTo>
                    <a:lnTo>
                      <a:pt x="140" y="51"/>
                    </a:lnTo>
                    <a:lnTo>
                      <a:pt x="140" y="49"/>
                    </a:lnTo>
                    <a:lnTo>
                      <a:pt x="142" y="49"/>
                    </a:lnTo>
                    <a:lnTo>
                      <a:pt x="142" y="51"/>
                    </a:lnTo>
                    <a:lnTo>
                      <a:pt x="142" y="53"/>
                    </a:lnTo>
                    <a:lnTo>
                      <a:pt x="142" y="51"/>
                    </a:lnTo>
                    <a:lnTo>
                      <a:pt x="146" y="51"/>
                    </a:lnTo>
                    <a:lnTo>
                      <a:pt x="146" y="49"/>
                    </a:lnTo>
                    <a:lnTo>
                      <a:pt x="144" y="49"/>
                    </a:lnTo>
                    <a:lnTo>
                      <a:pt x="144" y="47"/>
                    </a:lnTo>
                    <a:lnTo>
                      <a:pt x="142" y="47"/>
                    </a:lnTo>
                    <a:lnTo>
                      <a:pt x="140" y="49"/>
                    </a:lnTo>
                    <a:lnTo>
                      <a:pt x="138" y="49"/>
                    </a:lnTo>
                    <a:lnTo>
                      <a:pt x="138" y="47"/>
                    </a:lnTo>
                    <a:lnTo>
                      <a:pt x="138" y="45"/>
                    </a:lnTo>
                    <a:lnTo>
                      <a:pt x="138" y="43"/>
                    </a:lnTo>
                    <a:lnTo>
                      <a:pt x="136" y="43"/>
                    </a:lnTo>
                    <a:lnTo>
                      <a:pt x="136" y="41"/>
                    </a:lnTo>
                    <a:lnTo>
                      <a:pt x="134" y="41"/>
                    </a:lnTo>
                    <a:lnTo>
                      <a:pt x="134" y="39"/>
                    </a:lnTo>
                    <a:lnTo>
                      <a:pt x="134" y="37"/>
                    </a:lnTo>
                    <a:lnTo>
                      <a:pt x="134" y="39"/>
                    </a:lnTo>
                    <a:lnTo>
                      <a:pt x="136" y="39"/>
                    </a:lnTo>
                    <a:lnTo>
                      <a:pt x="136" y="41"/>
                    </a:lnTo>
                    <a:lnTo>
                      <a:pt x="138" y="43"/>
                    </a:lnTo>
                    <a:lnTo>
                      <a:pt x="138" y="41"/>
                    </a:lnTo>
                    <a:lnTo>
                      <a:pt x="138" y="39"/>
                    </a:lnTo>
                    <a:lnTo>
                      <a:pt x="138" y="37"/>
                    </a:lnTo>
                    <a:lnTo>
                      <a:pt x="136" y="37"/>
                    </a:lnTo>
                    <a:lnTo>
                      <a:pt x="136" y="35"/>
                    </a:lnTo>
                    <a:lnTo>
                      <a:pt x="138" y="35"/>
                    </a:lnTo>
                    <a:lnTo>
                      <a:pt x="140" y="35"/>
                    </a:lnTo>
                    <a:lnTo>
                      <a:pt x="140" y="33"/>
                    </a:lnTo>
                    <a:lnTo>
                      <a:pt x="138" y="35"/>
                    </a:lnTo>
                    <a:lnTo>
                      <a:pt x="136" y="35"/>
                    </a:lnTo>
                    <a:lnTo>
                      <a:pt x="138" y="33"/>
                    </a:lnTo>
                    <a:lnTo>
                      <a:pt x="136" y="33"/>
                    </a:lnTo>
                    <a:lnTo>
                      <a:pt x="136" y="31"/>
                    </a:lnTo>
                    <a:lnTo>
                      <a:pt x="134" y="31"/>
                    </a:lnTo>
                    <a:lnTo>
                      <a:pt x="134" y="33"/>
                    </a:lnTo>
                    <a:lnTo>
                      <a:pt x="136" y="33"/>
                    </a:lnTo>
                    <a:lnTo>
                      <a:pt x="136" y="35"/>
                    </a:lnTo>
                    <a:lnTo>
                      <a:pt x="134" y="35"/>
                    </a:lnTo>
                    <a:lnTo>
                      <a:pt x="132" y="33"/>
                    </a:lnTo>
                    <a:lnTo>
                      <a:pt x="130" y="31"/>
                    </a:lnTo>
                    <a:lnTo>
                      <a:pt x="130" y="29"/>
                    </a:lnTo>
                    <a:lnTo>
                      <a:pt x="130" y="27"/>
                    </a:lnTo>
                    <a:lnTo>
                      <a:pt x="130" y="29"/>
                    </a:lnTo>
                    <a:lnTo>
                      <a:pt x="130" y="31"/>
                    </a:lnTo>
                    <a:lnTo>
                      <a:pt x="130" y="33"/>
                    </a:lnTo>
                    <a:lnTo>
                      <a:pt x="132" y="35"/>
                    </a:lnTo>
                    <a:lnTo>
                      <a:pt x="134" y="35"/>
                    </a:lnTo>
                    <a:lnTo>
                      <a:pt x="134" y="37"/>
                    </a:lnTo>
                    <a:lnTo>
                      <a:pt x="132" y="37"/>
                    </a:lnTo>
                    <a:lnTo>
                      <a:pt x="132" y="35"/>
                    </a:lnTo>
                    <a:lnTo>
                      <a:pt x="130" y="35"/>
                    </a:lnTo>
                    <a:lnTo>
                      <a:pt x="128" y="31"/>
                    </a:lnTo>
                    <a:lnTo>
                      <a:pt x="126" y="29"/>
                    </a:lnTo>
                    <a:lnTo>
                      <a:pt x="124" y="25"/>
                    </a:lnTo>
                    <a:lnTo>
                      <a:pt x="120" y="22"/>
                    </a:lnTo>
                    <a:lnTo>
                      <a:pt x="122" y="20"/>
                    </a:lnTo>
                    <a:lnTo>
                      <a:pt x="124" y="20"/>
                    </a:lnTo>
                    <a:lnTo>
                      <a:pt x="124" y="18"/>
                    </a:lnTo>
                    <a:lnTo>
                      <a:pt x="122" y="18"/>
                    </a:lnTo>
                    <a:lnTo>
                      <a:pt x="120" y="20"/>
                    </a:lnTo>
                    <a:lnTo>
                      <a:pt x="120" y="22"/>
                    </a:lnTo>
                    <a:lnTo>
                      <a:pt x="120" y="20"/>
                    </a:lnTo>
                    <a:lnTo>
                      <a:pt x="119" y="18"/>
                    </a:lnTo>
                    <a:lnTo>
                      <a:pt x="117" y="16"/>
                    </a:lnTo>
                    <a:lnTo>
                      <a:pt x="119" y="14"/>
                    </a:lnTo>
                    <a:lnTo>
                      <a:pt x="119" y="12"/>
                    </a:lnTo>
                    <a:lnTo>
                      <a:pt x="117" y="12"/>
                    </a:lnTo>
                    <a:lnTo>
                      <a:pt x="117" y="10"/>
                    </a:lnTo>
                    <a:lnTo>
                      <a:pt x="115" y="6"/>
                    </a:lnTo>
                    <a:lnTo>
                      <a:pt x="113" y="4"/>
                    </a:lnTo>
                    <a:lnTo>
                      <a:pt x="111" y="4"/>
                    </a:lnTo>
                    <a:lnTo>
                      <a:pt x="111" y="2"/>
                    </a:lnTo>
                    <a:lnTo>
                      <a:pt x="113" y="0"/>
                    </a:lnTo>
                    <a:lnTo>
                      <a:pt x="115" y="2"/>
                    </a:lnTo>
                    <a:close/>
                    <a:moveTo>
                      <a:pt x="37" y="239"/>
                    </a:moveTo>
                    <a:lnTo>
                      <a:pt x="35" y="241"/>
                    </a:lnTo>
                    <a:lnTo>
                      <a:pt x="39" y="241"/>
                    </a:lnTo>
                    <a:lnTo>
                      <a:pt x="39" y="243"/>
                    </a:lnTo>
                    <a:lnTo>
                      <a:pt x="37" y="243"/>
                    </a:lnTo>
                    <a:lnTo>
                      <a:pt x="35" y="243"/>
                    </a:lnTo>
                    <a:lnTo>
                      <a:pt x="35" y="245"/>
                    </a:lnTo>
                    <a:lnTo>
                      <a:pt x="33" y="245"/>
                    </a:lnTo>
                    <a:lnTo>
                      <a:pt x="31" y="245"/>
                    </a:lnTo>
                    <a:lnTo>
                      <a:pt x="29" y="245"/>
                    </a:lnTo>
                    <a:lnTo>
                      <a:pt x="29" y="247"/>
                    </a:lnTo>
                    <a:lnTo>
                      <a:pt x="27" y="247"/>
                    </a:lnTo>
                    <a:lnTo>
                      <a:pt x="27" y="245"/>
                    </a:lnTo>
                    <a:lnTo>
                      <a:pt x="29" y="243"/>
                    </a:lnTo>
                    <a:lnTo>
                      <a:pt x="31" y="241"/>
                    </a:lnTo>
                    <a:lnTo>
                      <a:pt x="31" y="239"/>
                    </a:lnTo>
                    <a:lnTo>
                      <a:pt x="31" y="237"/>
                    </a:lnTo>
                    <a:lnTo>
                      <a:pt x="31" y="235"/>
                    </a:lnTo>
                    <a:lnTo>
                      <a:pt x="33" y="235"/>
                    </a:lnTo>
                    <a:lnTo>
                      <a:pt x="35" y="235"/>
                    </a:lnTo>
                    <a:lnTo>
                      <a:pt x="35" y="237"/>
                    </a:lnTo>
                    <a:lnTo>
                      <a:pt x="37" y="239"/>
                    </a:lnTo>
                    <a:close/>
                    <a:moveTo>
                      <a:pt x="6" y="321"/>
                    </a:moveTo>
                    <a:lnTo>
                      <a:pt x="4" y="321"/>
                    </a:lnTo>
                    <a:lnTo>
                      <a:pt x="2" y="321"/>
                    </a:lnTo>
                    <a:lnTo>
                      <a:pt x="0" y="321"/>
                    </a:lnTo>
                    <a:lnTo>
                      <a:pt x="0" y="319"/>
                    </a:lnTo>
                    <a:lnTo>
                      <a:pt x="2" y="319"/>
                    </a:lnTo>
                    <a:lnTo>
                      <a:pt x="4" y="319"/>
                    </a:lnTo>
                    <a:lnTo>
                      <a:pt x="4" y="317"/>
                    </a:lnTo>
                    <a:lnTo>
                      <a:pt x="4" y="315"/>
                    </a:lnTo>
                    <a:lnTo>
                      <a:pt x="6" y="315"/>
                    </a:lnTo>
                    <a:lnTo>
                      <a:pt x="8" y="315"/>
                    </a:lnTo>
                    <a:lnTo>
                      <a:pt x="6" y="317"/>
                    </a:lnTo>
                    <a:lnTo>
                      <a:pt x="4" y="319"/>
                    </a:lnTo>
                    <a:lnTo>
                      <a:pt x="6" y="319"/>
                    </a:lnTo>
                    <a:lnTo>
                      <a:pt x="6" y="321"/>
                    </a:lnTo>
                    <a:close/>
                    <a:moveTo>
                      <a:pt x="155" y="35"/>
                    </a:moveTo>
                    <a:lnTo>
                      <a:pt x="155" y="37"/>
                    </a:lnTo>
                    <a:lnTo>
                      <a:pt x="154" y="35"/>
                    </a:lnTo>
                    <a:lnTo>
                      <a:pt x="154" y="33"/>
                    </a:lnTo>
                    <a:lnTo>
                      <a:pt x="154" y="31"/>
                    </a:lnTo>
                    <a:lnTo>
                      <a:pt x="155" y="33"/>
                    </a:lnTo>
                    <a:lnTo>
                      <a:pt x="155" y="35"/>
                    </a:lnTo>
                    <a:close/>
                    <a:moveTo>
                      <a:pt x="14" y="216"/>
                    </a:moveTo>
                    <a:lnTo>
                      <a:pt x="10" y="216"/>
                    </a:lnTo>
                    <a:lnTo>
                      <a:pt x="12" y="214"/>
                    </a:lnTo>
                    <a:lnTo>
                      <a:pt x="14" y="214"/>
                    </a:lnTo>
                    <a:lnTo>
                      <a:pt x="14" y="216"/>
                    </a:lnTo>
                    <a:close/>
                    <a:moveTo>
                      <a:pt x="128" y="123"/>
                    </a:moveTo>
                    <a:lnTo>
                      <a:pt x="126" y="123"/>
                    </a:lnTo>
                    <a:lnTo>
                      <a:pt x="128" y="123"/>
                    </a:lnTo>
                    <a:lnTo>
                      <a:pt x="128" y="121"/>
                    </a:lnTo>
                    <a:lnTo>
                      <a:pt x="128" y="119"/>
                    </a:lnTo>
                    <a:lnTo>
                      <a:pt x="130" y="119"/>
                    </a:lnTo>
                    <a:lnTo>
                      <a:pt x="130" y="121"/>
                    </a:lnTo>
                    <a:lnTo>
                      <a:pt x="128" y="123"/>
                    </a:lnTo>
                    <a:close/>
                    <a:moveTo>
                      <a:pt x="53" y="358"/>
                    </a:moveTo>
                    <a:lnTo>
                      <a:pt x="51" y="358"/>
                    </a:lnTo>
                    <a:lnTo>
                      <a:pt x="53" y="356"/>
                    </a:lnTo>
                    <a:lnTo>
                      <a:pt x="54" y="356"/>
                    </a:lnTo>
                    <a:lnTo>
                      <a:pt x="54" y="358"/>
                    </a:lnTo>
                    <a:lnTo>
                      <a:pt x="53" y="358"/>
                    </a:lnTo>
                    <a:close/>
                    <a:moveTo>
                      <a:pt x="150" y="45"/>
                    </a:moveTo>
                    <a:lnTo>
                      <a:pt x="148" y="45"/>
                    </a:lnTo>
                    <a:lnTo>
                      <a:pt x="150" y="43"/>
                    </a:lnTo>
                    <a:lnTo>
                      <a:pt x="150" y="45"/>
                    </a:lnTo>
                    <a:close/>
                    <a:moveTo>
                      <a:pt x="4" y="323"/>
                    </a:moveTo>
                    <a:lnTo>
                      <a:pt x="2" y="323"/>
                    </a:lnTo>
                    <a:lnTo>
                      <a:pt x="2" y="321"/>
                    </a:lnTo>
                    <a:lnTo>
                      <a:pt x="4" y="321"/>
                    </a:lnTo>
                    <a:lnTo>
                      <a:pt x="6" y="323"/>
                    </a:lnTo>
                    <a:lnTo>
                      <a:pt x="4" y="323"/>
                    </a:lnTo>
                    <a:close/>
                    <a:moveTo>
                      <a:pt x="19" y="208"/>
                    </a:moveTo>
                    <a:lnTo>
                      <a:pt x="18" y="208"/>
                    </a:lnTo>
                    <a:lnTo>
                      <a:pt x="18" y="206"/>
                    </a:lnTo>
                    <a:lnTo>
                      <a:pt x="16" y="206"/>
                    </a:lnTo>
                    <a:lnTo>
                      <a:pt x="18" y="206"/>
                    </a:lnTo>
                    <a:lnTo>
                      <a:pt x="18" y="204"/>
                    </a:lnTo>
                    <a:lnTo>
                      <a:pt x="18" y="206"/>
                    </a:lnTo>
                    <a:lnTo>
                      <a:pt x="19" y="208"/>
                    </a:lnTo>
                    <a:close/>
                    <a:moveTo>
                      <a:pt x="208" y="297"/>
                    </a:moveTo>
                    <a:lnTo>
                      <a:pt x="206" y="297"/>
                    </a:lnTo>
                    <a:lnTo>
                      <a:pt x="208" y="295"/>
                    </a:lnTo>
                    <a:lnTo>
                      <a:pt x="208" y="29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Netherlands"/>
            <p:cNvGrpSpPr/>
            <p:nvPr/>
          </p:nvGrpSpPr>
          <p:grpSpPr>
            <a:xfrm>
              <a:off x="3411581" y="2364956"/>
              <a:ext cx="2432375" cy="1499436"/>
              <a:chOff x="3173423" y="3019435"/>
              <a:chExt cx="1949456" cy="1201741"/>
            </a:xfrm>
          </p:grpSpPr>
          <p:sp>
            <p:nvSpPr>
              <p:cNvPr id="4430" name="Sint Maarten (nld)"/>
              <p:cNvSpPr>
                <a:spLocks/>
              </p:cNvSpPr>
              <p:nvPr/>
            </p:nvSpPr>
            <p:spPr bwMode="auto">
              <a:xfrm>
                <a:off x="3327411" y="4064013"/>
                <a:ext cx="3175" cy="0"/>
              </a:xfrm>
              <a:custGeom>
                <a:avLst/>
                <a:gdLst>
                  <a:gd name="T0" fmla="*/ 2 w 2"/>
                  <a:gd name="T1" fmla="*/ 0 w 2"/>
                  <a:gd name="T2" fmla="*/ 0 w 2"/>
                  <a:gd name="T3" fmla="*/ 0 w 2"/>
                  <a:gd name="T4" fmla="*/ 0 w 2"/>
                  <a:gd name="T5" fmla="*/ 0 w 2"/>
                  <a:gd name="T6" fmla="*/ 0 w 2"/>
                  <a:gd name="T7" fmla="*/ 0 w 2"/>
                  <a:gd name="T8" fmla="*/ 0 w 2"/>
                  <a:gd name="T9" fmla="*/ 2 w 2"/>
                  <a:gd name="T10" fmla="*/ 2 w 2"/>
                  <a:gd name="T11" fmla="*/ 2 w 2"/>
                  <a:gd name="T12" fmla="*/ 2 w 2"/>
                  <a:gd name="T13" fmla="*/ 2 w 2"/>
                  <a:gd name="T14" fmla="*/ 2 w 2"/>
                  <a:gd name="T15" fmla="*/ 2 w 2"/>
                  <a:gd name="T16"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2">
                    <a:moveTo>
                      <a:pt x="2" y="0"/>
                    </a:move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9" name="Curaçao (nld)"/>
              <p:cNvSpPr>
                <a:spLocks/>
              </p:cNvSpPr>
              <p:nvPr/>
            </p:nvSpPr>
            <p:spPr bwMode="auto">
              <a:xfrm>
                <a:off x="3173423" y="4211651"/>
                <a:ext cx="12700" cy="9525"/>
              </a:xfrm>
              <a:custGeom>
                <a:avLst/>
                <a:gdLst>
                  <a:gd name="T0" fmla="*/ 4 w 8"/>
                  <a:gd name="T1" fmla="*/ 4 h 6"/>
                  <a:gd name="T2" fmla="*/ 4 w 8"/>
                  <a:gd name="T3" fmla="*/ 4 h 6"/>
                  <a:gd name="T4" fmla="*/ 4 w 8"/>
                  <a:gd name="T5" fmla="*/ 4 h 6"/>
                  <a:gd name="T6" fmla="*/ 6 w 8"/>
                  <a:gd name="T7" fmla="*/ 4 h 6"/>
                  <a:gd name="T8" fmla="*/ 6 w 8"/>
                  <a:gd name="T9" fmla="*/ 4 h 6"/>
                  <a:gd name="T10" fmla="*/ 6 w 8"/>
                  <a:gd name="T11" fmla="*/ 4 h 6"/>
                  <a:gd name="T12" fmla="*/ 6 w 8"/>
                  <a:gd name="T13" fmla="*/ 4 h 6"/>
                  <a:gd name="T14" fmla="*/ 6 w 8"/>
                  <a:gd name="T15" fmla="*/ 6 h 6"/>
                  <a:gd name="T16" fmla="*/ 8 w 8"/>
                  <a:gd name="T17" fmla="*/ 6 h 6"/>
                  <a:gd name="T18" fmla="*/ 6 w 8"/>
                  <a:gd name="T19" fmla="*/ 6 h 6"/>
                  <a:gd name="T20" fmla="*/ 6 w 8"/>
                  <a:gd name="T21" fmla="*/ 6 h 6"/>
                  <a:gd name="T22" fmla="*/ 6 w 8"/>
                  <a:gd name="T23" fmla="*/ 6 h 6"/>
                  <a:gd name="T24" fmla="*/ 4 w 8"/>
                  <a:gd name="T25" fmla="*/ 4 h 6"/>
                  <a:gd name="T26" fmla="*/ 2 w 8"/>
                  <a:gd name="T27" fmla="*/ 4 h 6"/>
                  <a:gd name="T28" fmla="*/ 0 w 8"/>
                  <a:gd name="T29" fmla="*/ 2 h 6"/>
                  <a:gd name="T30" fmla="*/ 0 w 8"/>
                  <a:gd name="T31" fmla="*/ 2 h 6"/>
                  <a:gd name="T32" fmla="*/ 0 w 8"/>
                  <a:gd name="T33" fmla="*/ 0 h 6"/>
                  <a:gd name="T34" fmla="*/ 0 w 8"/>
                  <a:gd name="T35" fmla="*/ 0 h 6"/>
                  <a:gd name="T36" fmla="*/ 2 w 8"/>
                  <a:gd name="T37" fmla="*/ 0 h 6"/>
                  <a:gd name="T38" fmla="*/ 2 w 8"/>
                  <a:gd name="T39" fmla="*/ 0 h 6"/>
                  <a:gd name="T40" fmla="*/ 2 w 8"/>
                  <a:gd name="T41" fmla="*/ 0 h 6"/>
                  <a:gd name="T42" fmla="*/ 2 w 8"/>
                  <a:gd name="T43" fmla="*/ 2 h 6"/>
                  <a:gd name="T44" fmla="*/ 2 w 8"/>
                  <a:gd name="T45" fmla="*/ 2 h 6"/>
                  <a:gd name="T46" fmla="*/ 2 w 8"/>
                  <a:gd name="T47" fmla="*/ 2 h 6"/>
                  <a:gd name="T48" fmla="*/ 2 w 8"/>
                  <a:gd name="T49" fmla="*/ 2 h 6"/>
                  <a:gd name="T50" fmla="*/ 2 w 8"/>
                  <a:gd name="T51" fmla="*/ 2 h 6"/>
                  <a:gd name="T52" fmla="*/ 2 w 8"/>
                  <a:gd name="T53" fmla="*/ 2 h 6"/>
                  <a:gd name="T54" fmla="*/ 4 w 8"/>
                  <a:gd name="T55" fmla="*/ 4 h 6"/>
                  <a:gd name="T56" fmla="*/ 4 w 8"/>
                  <a:gd name="T5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6">
                    <a:moveTo>
                      <a:pt x="4" y="4"/>
                    </a:moveTo>
                    <a:lnTo>
                      <a:pt x="4" y="4"/>
                    </a:lnTo>
                    <a:lnTo>
                      <a:pt x="4" y="4"/>
                    </a:lnTo>
                    <a:lnTo>
                      <a:pt x="6" y="4"/>
                    </a:lnTo>
                    <a:lnTo>
                      <a:pt x="6" y="4"/>
                    </a:lnTo>
                    <a:lnTo>
                      <a:pt x="6" y="4"/>
                    </a:lnTo>
                    <a:lnTo>
                      <a:pt x="6" y="4"/>
                    </a:lnTo>
                    <a:lnTo>
                      <a:pt x="6" y="6"/>
                    </a:lnTo>
                    <a:lnTo>
                      <a:pt x="8" y="6"/>
                    </a:lnTo>
                    <a:lnTo>
                      <a:pt x="6" y="6"/>
                    </a:lnTo>
                    <a:lnTo>
                      <a:pt x="6" y="6"/>
                    </a:lnTo>
                    <a:lnTo>
                      <a:pt x="6" y="6"/>
                    </a:lnTo>
                    <a:lnTo>
                      <a:pt x="4" y="4"/>
                    </a:lnTo>
                    <a:lnTo>
                      <a:pt x="2" y="4"/>
                    </a:lnTo>
                    <a:lnTo>
                      <a:pt x="0" y="2"/>
                    </a:lnTo>
                    <a:lnTo>
                      <a:pt x="0" y="2"/>
                    </a:lnTo>
                    <a:lnTo>
                      <a:pt x="0" y="0"/>
                    </a:lnTo>
                    <a:lnTo>
                      <a:pt x="0" y="0"/>
                    </a:lnTo>
                    <a:lnTo>
                      <a:pt x="2" y="0"/>
                    </a:lnTo>
                    <a:lnTo>
                      <a:pt x="2" y="0"/>
                    </a:lnTo>
                    <a:lnTo>
                      <a:pt x="2" y="0"/>
                    </a:lnTo>
                    <a:lnTo>
                      <a:pt x="2" y="2"/>
                    </a:lnTo>
                    <a:lnTo>
                      <a:pt x="2" y="2"/>
                    </a:lnTo>
                    <a:lnTo>
                      <a:pt x="2" y="2"/>
                    </a:lnTo>
                    <a:lnTo>
                      <a:pt x="2" y="2"/>
                    </a:lnTo>
                    <a:lnTo>
                      <a:pt x="2" y="2"/>
                    </a:lnTo>
                    <a:lnTo>
                      <a:pt x="2" y="2"/>
                    </a:lnTo>
                    <a:lnTo>
                      <a:pt x="4" y="4"/>
                    </a:lnTo>
                    <a:lnTo>
                      <a:pt x="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31" name="Bonaire, Sint Eustatius and Saba (nld)"/>
              <p:cNvSpPr>
                <a:spLocks noEditPoints="1"/>
              </p:cNvSpPr>
              <p:nvPr/>
            </p:nvSpPr>
            <p:spPr bwMode="auto">
              <a:xfrm>
                <a:off x="3192473" y="4073538"/>
                <a:ext cx="141288" cy="147638"/>
              </a:xfrm>
              <a:custGeom>
                <a:avLst/>
                <a:gdLst>
                  <a:gd name="T0" fmla="*/ 4 w 89"/>
                  <a:gd name="T1" fmla="*/ 89 h 93"/>
                  <a:gd name="T2" fmla="*/ 4 w 89"/>
                  <a:gd name="T3" fmla="*/ 89 h 93"/>
                  <a:gd name="T4" fmla="*/ 4 w 89"/>
                  <a:gd name="T5" fmla="*/ 91 h 93"/>
                  <a:gd name="T6" fmla="*/ 4 w 89"/>
                  <a:gd name="T7" fmla="*/ 93 h 93"/>
                  <a:gd name="T8" fmla="*/ 4 w 89"/>
                  <a:gd name="T9" fmla="*/ 93 h 93"/>
                  <a:gd name="T10" fmla="*/ 4 w 89"/>
                  <a:gd name="T11" fmla="*/ 93 h 93"/>
                  <a:gd name="T12" fmla="*/ 4 w 89"/>
                  <a:gd name="T13" fmla="*/ 93 h 93"/>
                  <a:gd name="T14" fmla="*/ 2 w 89"/>
                  <a:gd name="T15" fmla="*/ 93 h 93"/>
                  <a:gd name="T16" fmla="*/ 2 w 89"/>
                  <a:gd name="T17" fmla="*/ 93 h 93"/>
                  <a:gd name="T18" fmla="*/ 2 w 89"/>
                  <a:gd name="T19" fmla="*/ 91 h 93"/>
                  <a:gd name="T20" fmla="*/ 2 w 89"/>
                  <a:gd name="T21" fmla="*/ 91 h 93"/>
                  <a:gd name="T22" fmla="*/ 2 w 89"/>
                  <a:gd name="T23" fmla="*/ 91 h 93"/>
                  <a:gd name="T24" fmla="*/ 2 w 89"/>
                  <a:gd name="T25" fmla="*/ 91 h 93"/>
                  <a:gd name="T26" fmla="*/ 2 w 89"/>
                  <a:gd name="T27" fmla="*/ 91 h 93"/>
                  <a:gd name="T28" fmla="*/ 2 w 89"/>
                  <a:gd name="T29" fmla="*/ 89 h 93"/>
                  <a:gd name="T30" fmla="*/ 2 w 89"/>
                  <a:gd name="T31" fmla="*/ 89 h 93"/>
                  <a:gd name="T32" fmla="*/ 2 w 89"/>
                  <a:gd name="T33" fmla="*/ 89 h 93"/>
                  <a:gd name="T34" fmla="*/ 2 w 89"/>
                  <a:gd name="T35" fmla="*/ 89 h 93"/>
                  <a:gd name="T36" fmla="*/ 0 w 89"/>
                  <a:gd name="T37" fmla="*/ 89 h 93"/>
                  <a:gd name="T38" fmla="*/ 0 w 89"/>
                  <a:gd name="T39" fmla="*/ 89 h 93"/>
                  <a:gd name="T40" fmla="*/ 0 w 89"/>
                  <a:gd name="T41" fmla="*/ 89 h 93"/>
                  <a:gd name="T42" fmla="*/ 0 w 89"/>
                  <a:gd name="T43" fmla="*/ 89 h 93"/>
                  <a:gd name="T44" fmla="*/ 0 w 89"/>
                  <a:gd name="T45" fmla="*/ 89 h 93"/>
                  <a:gd name="T46" fmla="*/ 2 w 89"/>
                  <a:gd name="T47" fmla="*/ 89 h 93"/>
                  <a:gd name="T48" fmla="*/ 2 w 89"/>
                  <a:gd name="T49" fmla="*/ 89 h 93"/>
                  <a:gd name="T50" fmla="*/ 4 w 89"/>
                  <a:gd name="T51" fmla="*/ 89 h 93"/>
                  <a:gd name="T52" fmla="*/ 89 w 89"/>
                  <a:gd name="T53" fmla="*/ 4 h 93"/>
                  <a:gd name="T54" fmla="*/ 87 w 89"/>
                  <a:gd name="T55" fmla="*/ 4 h 93"/>
                  <a:gd name="T56" fmla="*/ 87 w 89"/>
                  <a:gd name="T57" fmla="*/ 4 h 93"/>
                  <a:gd name="T58" fmla="*/ 87 w 89"/>
                  <a:gd name="T59" fmla="*/ 4 h 93"/>
                  <a:gd name="T60" fmla="*/ 87 w 89"/>
                  <a:gd name="T61" fmla="*/ 2 h 93"/>
                  <a:gd name="T62" fmla="*/ 87 w 89"/>
                  <a:gd name="T63" fmla="*/ 2 h 93"/>
                  <a:gd name="T64" fmla="*/ 89 w 89"/>
                  <a:gd name="T65" fmla="*/ 4 h 93"/>
                  <a:gd name="T66" fmla="*/ 83 w 89"/>
                  <a:gd name="T67" fmla="*/ 2 h 93"/>
                  <a:gd name="T68" fmla="*/ 83 w 89"/>
                  <a:gd name="T69" fmla="*/ 2 h 93"/>
                  <a:gd name="T70" fmla="*/ 83 w 89"/>
                  <a:gd name="T71" fmla="*/ 2 h 93"/>
                  <a:gd name="T72" fmla="*/ 83 w 89"/>
                  <a:gd name="T73" fmla="*/ 0 h 93"/>
                  <a:gd name="T74" fmla="*/ 83 w 89"/>
                  <a:gd name="T75" fmla="*/ 0 h 93"/>
                  <a:gd name="T76" fmla="*/ 83 w 89"/>
                  <a:gd name="T77" fmla="*/ 2 h 93"/>
                  <a:gd name="T78" fmla="*/ 83 w 89"/>
                  <a:gd name="T7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93">
                    <a:moveTo>
                      <a:pt x="4" y="89"/>
                    </a:moveTo>
                    <a:lnTo>
                      <a:pt x="4" y="89"/>
                    </a:lnTo>
                    <a:lnTo>
                      <a:pt x="4" y="91"/>
                    </a:lnTo>
                    <a:lnTo>
                      <a:pt x="4" y="93"/>
                    </a:lnTo>
                    <a:lnTo>
                      <a:pt x="4" y="93"/>
                    </a:lnTo>
                    <a:lnTo>
                      <a:pt x="4" y="93"/>
                    </a:lnTo>
                    <a:lnTo>
                      <a:pt x="4" y="93"/>
                    </a:lnTo>
                    <a:lnTo>
                      <a:pt x="2" y="93"/>
                    </a:lnTo>
                    <a:lnTo>
                      <a:pt x="2" y="93"/>
                    </a:lnTo>
                    <a:lnTo>
                      <a:pt x="2" y="91"/>
                    </a:lnTo>
                    <a:lnTo>
                      <a:pt x="2" y="91"/>
                    </a:lnTo>
                    <a:lnTo>
                      <a:pt x="2" y="91"/>
                    </a:lnTo>
                    <a:lnTo>
                      <a:pt x="2" y="91"/>
                    </a:lnTo>
                    <a:lnTo>
                      <a:pt x="2" y="91"/>
                    </a:lnTo>
                    <a:lnTo>
                      <a:pt x="2" y="89"/>
                    </a:lnTo>
                    <a:lnTo>
                      <a:pt x="2" y="89"/>
                    </a:lnTo>
                    <a:lnTo>
                      <a:pt x="2" y="89"/>
                    </a:lnTo>
                    <a:lnTo>
                      <a:pt x="2" y="89"/>
                    </a:lnTo>
                    <a:lnTo>
                      <a:pt x="0" y="89"/>
                    </a:lnTo>
                    <a:lnTo>
                      <a:pt x="0" y="89"/>
                    </a:lnTo>
                    <a:lnTo>
                      <a:pt x="0" y="89"/>
                    </a:lnTo>
                    <a:lnTo>
                      <a:pt x="0" y="89"/>
                    </a:lnTo>
                    <a:lnTo>
                      <a:pt x="0" y="89"/>
                    </a:lnTo>
                    <a:lnTo>
                      <a:pt x="2" y="89"/>
                    </a:lnTo>
                    <a:lnTo>
                      <a:pt x="2" y="89"/>
                    </a:lnTo>
                    <a:lnTo>
                      <a:pt x="4" y="89"/>
                    </a:lnTo>
                    <a:close/>
                    <a:moveTo>
                      <a:pt x="89" y="4"/>
                    </a:moveTo>
                    <a:lnTo>
                      <a:pt x="87" y="4"/>
                    </a:lnTo>
                    <a:lnTo>
                      <a:pt x="87" y="4"/>
                    </a:lnTo>
                    <a:lnTo>
                      <a:pt x="87" y="4"/>
                    </a:lnTo>
                    <a:lnTo>
                      <a:pt x="87" y="2"/>
                    </a:lnTo>
                    <a:lnTo>
                      <a:pt x="87" y="2"/>
                    </a:lnTo>
                    <a:lnTo>
                      <a:pt x="89" y="4"/>
                    </a:lnTo>
                    <a:close/>
                    <a:moveTo>
                      <a:pt x="83" y="2"/>
                    </a:moveTo>
                    <a:lnTo>
                      <a:pt x="83" y="2"/>
                    </a:lnTo>
                    <a:lnTo>
                      <a:pt x="83" y="2"/>
                    </a:lnTo>
                    <a:lnTo>
                      <a:pt x="83" y="0"/>
                    </a:lnTo>
                    <a:lnTo>
                      <a:pt x="83" y="0"/>
                    </a:lnTo>
                    <a:lnTo>
                      <a:pt x="83" y="2"/>
                    </a:lnTo>
                    <a:lnTo>
                      <a:pt x="83"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9" name="nld"/>
              <p:cNvSpPr>
                <a:spLocks noEditPoints="1"/>
              </p:cNvSpPr>
              <p:nvPr/>
            </p:nvSpPr>
            <p:spPr bwMode="auto">
              <a:xfrm>
                <a:off x="5024454" y="3019435"/>
                <a:ext cx="98425" cy="92075"/>
              </a:xfrm>
              <a:custGeom>
                <a:avLst/>
                <a:gdLst>
                  <a:gd name="T0" fmla="*/ 62 w 62"/>
                  <a:gd name="T1" fmla="*/ 9 h 58"/>
                  <a:gd name="T2" fmla="*/ 60 w 62"/>
                  <a:gd name="T3" fmla="*/ 15 h 58"/>
                  <a:gd name="T4" fmla="*/ 54 w 62"/>
                  <a:gd name="T5" fmla="*/ 19 h 58"/>
                  <a:gd name="T6" fmla="*/ 60 w 62"/>
                  <a:gd name="T7" fmla="*/ 23 h 58"/>
                  <a:gd name="T8" fmla="*/ 56 w 62"/>
                  <a:gd name="T9" fmla="*/ 27 h 58"/>
                  <a:gd name="T10" fmla="*/ 54 w 62"/>
                  <a:gd name="T11" fmla="*/ 33 h 58"/>
                  <a:gd name="T12" fmla="*/ 44 w 62"/>
                  <a:gd name="T13" fmla="*/ 33 h 58"/>
                  <a:gd name="T14" fmla="*/ 44 w 62"/>
                  <a:gd name="T15" fmla="*/ 40 h 58"/>
                  <a:gd name="T16" fmla="*/ 44 w 62"/>
                  <a:gd name="T17" fmla="*/ 50 h 58"/>
                  <a:gd name="T18" fmla="*/ 44 w 62"/>
                  <a:gd name="T19" fmla="*/ 54 h 58"/>
                  <a:gd name="T20" fmla="*/ 40 w 62"/>
                  <a:gd name="T21" fmla="*/ 58 h 58"/>
                  <a:gd name="T22" fmla="*/ 36 w 62"/>
                  <a:gd name="T23" fmla="*/ 56 h 58"/>
                  <a:gd name="T24" fmla="*/ 40 w 62"/>
                  <a:gd name="T25" fmla="*/ 48 h 58"/>
                  <a:gd name="T26" fmla="*/ 33 w 62"/>
                  <a:gd name="T27" fmla="*/ 46 h 58"/>
                  <a:gd name="T28" fmla="*/ 27 w 62"/>
                  <a:gd name="T29" fmla="*/ 42 h 58"/>
                  <a:gd name="T30" fmla="*/ 23 w 62"/>
                  <a:gd name="T31" fmla="*/ 42 h 58"/>
                  <a:gd name="T32" fmla="*/ 19 w 62"/>
                  <a:gd name="T33" fmla="*/ 42 h 58"/>
                  <a:gd name="T34" fmla="*/ 15 w 62"/>
                  <a:gd name="T35" fmla="*/ 44 h 58"/>
                  <a:gd name="T36" fmla="*/ 3 w 62"/>
                  <a:gd name="T37" fmla="*/ 42 h 58"/>
                  <a:gd name="T38" fmla="*/ 7 w 62"/>
                  <a:gd name="T39" fmla="*/ 38 h 58"/>
                  <a:gd name="T40" fmla="*/ 9 w 62"/>
                  <a:gd name="T41" fmla="*/ 40 h 58"/>
                  <a:gd name="T42" fmla="*/ 15 w 62"/>
                  <a:gd name="T43" fmla="*/ 42 h 58"/>
                  <a:gd name="T44" fmla="*/ 11 w 62"/>
                  <a:gd name="T45" fmla="*/ 40 h 58"/>
                  <a:gd name="T46" fmla="*/ 13 w 62"/>
                  <a:gd name="T47" fmla="*/ 38 h 58"/>
                  <a:gd name="T48" fmla="*/ 13 w 62"/>
                  <a:gd name="T49" fmla="*/ 38 h 58"/>
                  <a:gd name="T50" fmla="*/ 7 w 62"/>
                  <a:gd name="T51" fmla="*/ 35 h 58"/>
                  <a:gd name="T52" fmla="*/ 13 w 62"/>
                  <a:gd name="T53" fmla="*/ 31 h 58"/>
                  <a:gd name="T54" fmla="*/ 19 w 62"/>
                  <a:gd name="T55" fmla="*/ 21 h 58"/>
                  <a:gd name="T56" fmla="*/ 27 w 62"/>
                  <a:gd name="T57" fmla="*/ 23 h 58"/>
                  <a:gd name="T58" fmla="*/ 33 w 62"/>
                  <a:gd name="T59" fmla="*/ 25 h 58"/>
                  <a:gd name="T60" fmla="*/ 38 w 62"/>
                  <a:gd name="T61" fmla="*/ 23 h 58"/>
                  <a:gd name="T62" fmla="*/ 38 w 62"/>
                  <a:gd name="T63" fmla="*/ 17 h 58"/>
                  <a:gd name="T64" fmla="*/ 36 w 62"/>
                  <a:gd name="T65" fmla="*/ 11 h 58"/>
                  <a:gd name="T66" fmla="*/ 33 w 62"/>
                  <a:gd name="T67" fmla="*/ 7 h 58"/>
                  <a:gd name="T68" fmla="*/ 31 w 62"/>
                  <a:gd name="T69" fmla="*/ 15 h 58"/>
                  <a:gd name="T70" fmla="*/ 29 w 62"/>
                  <a:gd name="T71" fmla="*/ 17 h 58"/>
                  <a:gd name="T72" fmla="*/ 27 w 62"/>
                  <a:gd name="T73" fmla="*/ 23 h 58"/>
                  <a:gd name="T74" fmla="*/ 19 w 62"/>
                  <a:gd name="T75" fmla="*/ 19 h 58"/>
                  <a:gd name="T76" fmla="*/ 23 w 62"/>
                  <a:gd name="T77" fmla="*/ 11 h 58"/>
                  <a:gd name="T78" fmla="*/ 31 w 62"/>
                  <a:gd name="T79" fmla="*/ 7 h 58"/>
                  <a:gd name="T80" fmla="*/ 33 w 62"/>
                  <a:gd name="T81" fmla="*/ 5 h 58"/>
                  <a:gd name="T82" fmla="*/ 46 w 62"/>
                  <a:gd name="T83" fmla="*/ 0 h 58"/>
                  <a:gd name="T84" fmla="*/ 56 w 62"/>
                  <a:gd name="T85" fmla="*/ 0 h 58"/>
                  <a:gd name="T86" fmla="*/ 33 w 62"/>
                  <a:gd name="T87" fmla="*/ 25 h 58"/>
                  <a:gd name="T88" fmla="*/ 29 w 62"/>
                  <a:gd name="T89" fmla="*/ 23 h 58"/>
                  <a:gd name="T90" fmla="*/ 36 w 62"/>
                  <a:gd name="T91" fmla="*/ 17 h 58"/>
                  <a:gd name="T92" fmla="*/ 38 w 62"/>
                  <a:gd name="T93" fmla="*/ 21 h 58"/>
                  <a:gd name="T94" fmla="*/ 9 w 62"/>
                  <a:gd name="T95" fmla="*/ 44 h 58"/>
                  <a:gd name="T96" fmla="*/ 9 w 62"/>
                  <a:gd name="T97" fmla="*/ 48 h 58"/>
                  <a:gd name="T98" fmla="*/ 1 w 62"/>
                  <a:gd name="T99" fmla="*/ 46 h 58"/>
                  <a:gd name="T100" fmla="*/ 5 w 62"/>
                  <a:gd name="T101" fmla="*/ 44 h 58"/>
                  <a:gd name="T102" fmla="*/ 33 w 62"/>
                  <a:gd name="T103" fmla="*/ 19 h 58"/>
                  <a:gd name="T104" fmla="*/ 27 w 62"/>
                  <a:gd name="T105" fmla="*/ 21 h 58"/>
                  <a:gd name="T106" fmla="*/ 27 w 62"/>
                  <a:gd name="T107" fmla="*/ 17 h 58"/>
                  <a:gd name="T108" fmla="*/ 31 w 62"/>
                  <a:gd name="T109" fmla="*/ 15 h 58"/>
                  <a:gd name="T110" fmla="*/ 11 w 62"/>
                  <a:gd name="T111" fmla="*/ 36 h 58"/>
                  <a:gd name="T112" fmla="*/ 9 w 62"/>
                  <a:gd name="T113" fmla="*/ 38 h 58"/>
                  <a:gd name="T114" fmla="*/ 23 w 62"/>
                  <a:gd name="T115" fmla="*/ 9 h 58"/>
                  <a:gd name="T116" fmla="*/ 21 w 62"/>
                  <a:gd name="T117" fmla="*/ 7 h 58"/>
                  <a:gd name="T118" fmla="*/ 25 w 62"/>
                  <a:gd name="T119" fmla="*/ 7 h 58"/>
                  <a:gd name="T120" fmla="*/ 29 w 62"/>
                  <a:gd name="T121" fmla="*/ 1 h 58"/>
                  <a:gd name="T122" fmla="*/ 36 w 62"/>
                  <a:gd name="T1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58">
                    <a:moveTo>
                      <a:pt x="56" y="0"/>
                    </a:moveTo>
                    <a:lnTo>
                      <a:pt x="58" y="1"/>
                    </a:lnTo>
                    <a:lnTo>
                      <a:pt x="58" y="1"/>
                    </a:lnTo>
                    <a:lnTo>
                      <a:pt x="60" y="3"/>
                    </a:lnTo>
                    <a:lnTo>
                      <a:pt x="62" y="3"/>
                    </a:lnTo>
                    <a:lnTo>
                      <a:pt x="62" y="3"/>
                    </a:lnTo>
                    <a:lnTo>
                      <a:pt x="62" y="5"/>
                    </a:lnTo>
                    <a:lnTo>
                      <a:pt x="62" y="9"/>
                    </a:lnTo>
                    <a:lnTo>
                      <a:pt x="62" y="9"/>
                    </a:lnTo>
                    <a:lnTo>
                      <a:pt x="62" y="11"/>
                    </a:lnTo>
                    <a:lnTo>
                      <a:pt x="60" y="11"/>
                    </a:lnTo>
                    <a:lnTo>
                      <a:pt x="60" y="13"/>
                    </a:lnTo>
                    <a:lnTo>
                      <a:pt x="60" y="13"/>
                    </a:lnTo>
                    <a:lnTo>
                      <a:pt x="60" y="13"/>
                    </a:lnTo>
                    <a:lnTo>
                      <a:pt x="60" y="15"/>
                    </a:lnTo>
                    <a:lnTo>
                      <a:pt x="60" y="15"/>
                    </a:lnTo>
                    <a:lnTo>
                      <a:pt x="60" y="17"/>
                    </a:lnTo>
                    <a:lnTo>
                      <a:pt x="60" y="17"/>
                    </a:lnTo>
                    <a:lnTo>
                      <a:pt x="58" y="17"/>
                    </a:lnTo>
                    <a:lnTo>
                      <a:pt x="54" y="17"/>
                    </a:lnTo>
                    <a:lnTo>
                      <a:pt x="54" y="17"/>
                    </a:lnTo>
                    <a:lnTo>
                      <a:pt x="54" y="17"/>
                    </a:lnTo>
                    <a:lnTo>
                      <a:pt x="54" y="17"/>
                    </a:lnTo>
                    <a:lnTo>
                      <a:pt x="54" y="19"/>
                    </a:lnTo>
                    <a:lnTo>
                      <a:pt x="54" y="19"/>
                    </a:lnTo>
                    <a:lnTo>
                      <a:pt x="54" y="19"/>
                    </a:lnTo>
                    <a:lnTo>
                      <a:pt x="54" y="21"/>
                    </a:lnTo>
                    <a:lnTo>
                      <a:pt x="54" y="21"/>
                    </a:lnTo>
                    <a:lnTo>
                      <a:pt x="58" y="21"/>
                    </a:lnTo>
                    <a:lnTo>
                      <a:pt x="58" y="21"/>
                    </a:lnTo>
                    <a:lnTo>
                      <a:pt x="60" y="23"/>
                    </a:lnTo>
                    <a:lnTo>
                      <a:pt x="60" y="23"/>
                    </a:lnTo>
                    <a:lnTo>
                      <a:pt x="60" y="23"/>
                    </a:lnTo>
                    <a:lnTo>
                      <a:pt x="60" y="25"/>
                    </a:lnTo>
                    <a:lnTo>
                      <a:pt x="60" y="25"/>
                    </a:lnTo>
                    <a:lnTo>
                      <a:pt x="60" y="25"/>
                    </a:lnTo>
                    <a:lnTo>
                      <a:pt x="60" y="25"/>
                    </a:lnTo>
                    <a:lnTo>
                      <a:pt x="58" y="27"/>
                    </a:lnTo>
                    <a:lnTo>
                      <a:pt x="58" y="27"/>
                    </a:lnTo>
                    <a:lnTo>
                      <a:pt x="56" y="27"/>
                    </a:lnTo>
                    <a:lnTo>
                      <a:pt x="56" y="29"/>
                    </a:lnTo>
                    <a:lnTo>
                      <a:pt x="54" y="29"/>
                    </a:lnTo>
                    <a:lnTo>
                      <a:pt x="54" y="29"/>
                    </a:lnTo>
                    <a:lnTo>
                      <a:pt x="54" y="31"/>
                    </a:lnTo>
                    <a:lnTo>
                      <a:pt x="56" y="31"/>
                    </a:lnTo>
                    <a:lnTo>
                      <a:pt x="56" y="31"/>
                    </a:lnTo>
                    <a:lnTo>
                      <a:pt x="56" y="33"/>
                    </a:lnTo>
                    <a:lnTo>
                      <a:pt x="54" y="33"/>
                    </a:lnTo>
                    <a:lnTo>
                      <a:pt x="54" y="33"/>
                    </a:lnTo>
                    <a:lnTo>
                      <a:pt x="54" y="33"/>
                    </a:lnTo>
                    <a:lnTo>
                      <a:pt x="52" y="33"/>
                    </a:lnTo>
                    <a:lnTo>
                      <a:pt x="50" y="33"/>
                    </a:lnTo>
                    <a:lnTo>
                      <a:pt x="50" y="35"/>
                    </a:lnTo>
                    <a:lnTo>
                      <a:pt x="48" y="35"/>
                    </a:lnTo>
                    <a:lnTo>
                      <a:pt x="46" y="33"/>
                    </a:lnTo>
                    <a:lnTo>
                      <a:pt x="44" y="33"/>
                    </a:lnTo>
                    <a:lnTo>
                      <a:pt x="42" y="35"/>
                    </a:lnTo>
                    <a:lnTo>
                      <a:pt x="42" y="35"/>
                    </a:lnTo>
                    <a:lnTo>
                      <a:pt x="42" y="36"/>
                    </a:lnTo>
                    <a:lnTo>
                      <a:pt x="42" y="36"/>
                    </a:lnTo>
                    <a:lnTo>
                      <a:pt x="42" y="36"/>
                    </a:lnTo>
                    <a:lnTo>
                      <a:pt x="44" y="38"/>
                    </a:lnTo>
                    <a:lnTo>
                      <a:pt x="44" y="40"/>
                    </a:lnTo>
                    <a:lnTo>
                      <a:pt x="44" y="40"/>
                    </a:lnTo>
                    <a:lnTo>
                      <a:pt x="46" y="40"/>
                    </a:lnTo>
                    <a:lnTo>
                      <a:pt x="46" y="42"/>
                    </a:lnTo>
                    <a:lnTo>
                      <a:pt x="46" y="44"/>
                    </a:lnTo>
                    <a:lnTo>
                      <a:pt x="44" y="46"/>
                    </a:lnTo>
                    <a:lnTo>
                      <a:pt x="44" y="46"/>
                    </a:lnTo>
                    <a:lnTo>
                      <a:pt x="44" y="48"/>
                    </a:lnTo>
                    <a:lnTo>
                      <a:pt x="44" y="48"/>
                    </a:lnTo>
                    <a:lnTo>
                      <a:pt x="44" y="50"/>
                    </a:lnTo>
                    <a:lnTo>
                      <a:pt x="42" y="50"/>
                    </a:lnTo>
                    <a:lnTo>
                      <a:pt x="40" y="50"/>
                    </a:lnTo>
                    <a:lnTo>
                      <a:pt x="40" y="50"/>
                    </a:lnTo>
                    <a:lnTo>
                      <a:pt x="40" y="52"/>
                    </a:lnTo>
                    <a:lnTo>
                      <a:pt x="40" y="52"/>
                    </a:lnTo>
                    <a:lnTo>
                      <a:pt x="42" y="52"/>
                    </a:lnTo>
                    <a:lnTo>
                      <a:pt x="42" y="52"/>
                    </a:lnTo>
                    <a:lnTo>
                      <a:pt x="44" y="54"/>
                    </a:lnTo>
                    <a:lnTo>
                      <a:pt x="44" y="54"/>
                    </a:lnTo>
                    <a:lnTo>
                      <a:pt x="44" y="56"/>
                    </a:lnTo>
                    <a:lnTo>
                      <a:pt x="42" y="56"/>
                    </a:lnTo>
                    <a:lnTo>
                      <a:pt x="42" y="56"/>
                    </a:lnTo>
                    <a:lnTo>
                      <a:pt x="42" y="58"/>
                    </a:lnTo>
                    <a:lnTo>
                      <a:pt x="40" y="58"/>
                    </a:lnTo>
                    <a:lnTo>
                      <a:pt x="40" y="58"/>
                    </a:lnTo>
                    <a:lnTo>
                      <a:pt x="40" y="58"/>
                    </a:lnTo>
                    <a:lnTo>
                      <a:pt x="38" y="56"/>
                    </a:lnTo>
                    <a:lnTo>
                      <a:pt x="38" y="58"/>
                    </a:lnTo>
                    <a:lnTo>
                      <a:pt x="38" y="58"/>
                    </a:lnTo>
                    <a:lnTo>
                      <a:pt x="38" y="58"/>
                    </a:lnTo>
                    <a:lnTo>
                      <a:pt x="38" y="56"/>
                    </a:lnTo>
                    <a:lnTo>
                      <a:pt x="38" y="56"/>
                    </a:lnTo>
                    <a:lnTo>
                      <a:pt x="38" y="56"/>
                    </a:lnTo>
                    <a:lnTo>
                      <a:pt x="36" y="56"/>
                    </a:lnTo>
                    <a:lnTo>
                      <a:pt x="36" y="56"/>
                    </a:lnTo>
                    <a:lnTo>
                      <a:pt x="36" y="56"/>
                    </a:lnTo>
                    <a:lnTo>
                      <a:pt x="36" y="54"/>
                    </a:lnTo>
                    <a:lnTo>
                      <a:pt x="38" y="52"/>
                    </a:lnTo>
                    <a:lnTo>
                      <a:pt x="38" y="52"/>
                    </a:lnTo>
                    <a:lnTo>
                      <a:pt x="38" y="52"/>
                    </a:lnTo>
                    <a:lnTo>
                      <a:pt x="40" y="50"/>
                    </a:lnTo>
                    <a:lnTo>
                      <a:pt x="40" y="48"/>
                    </a:lnTo>
                    <a:lnTo>
                      <a:pt x="38" y="48"/>
                    </a:lnTo>
                    <a:lnTo>
                      <a:pt x="36" y="48"/>
                    </a:lnTo>
                    <a:lnTo>
                      <a:pt x="36" y="48"/>
                    </a:lnTo>
                    <a:lnTo>
                      <a:pt x="34" y="46"/>
                    </a:lnTo>
                    <a:lnTo>
                      <a:pt x="34" y="46"/>
                    </a:lnTo>
                    <a:lnTo>
                      <a:pt x="34" y="46"/>
                    </a:lnTo>
                    <a:lnTo>
                      <a:pt x="33" y="46"/>
                    </a:lnTo>
                    <a:lnTo>
                      <a:pt x="33" y="46"/>
                    </a:lnTo>
                    <a:lnTo>
                      <a:pt x="31" y="46"/>
                    </a:lnTo>
                    <a:lnTo>
                      <a:pt x="31" y="46"/>
                    </a:lnTo>
                    <a:lnTo>
                      <a:pt x="29" y="44"/>
                    </a:lnTo>
                    <a:lnTo>
                      <a:pt x="29" y="46"/>
                    </a:lnTo>
                    <a:lnTo>
                      <a:pt x="29" y="44"/>
                    </a:lnTo>
                    <a:lnTo>
                      <a:pt x="27" y="44"/>
                    </a:lnTo>
                    <a:lnTo>
                      <a:pt x="29" y="42"/>
                    </a:lnTo>
                    <a:lnTo>
                      <a:pt x="27" y="42"/>
                    </a:lnTo>
                    <a:lnTo>
                      <a:pt x="27" y="42"/>
                    </a:lnTo>
                    <a:lnTo>
                      <a:pt x="27" y="42"/>
                    </a:lnTo>
                    <a:lnTo>
                      <a:pt x="27" y="42"/>
                    </a:lnTo>
                    <a:lnTo>
                      <a:pt x="25" y="44"/>
                    </a:lnTo>
                    <a:lnTo>
                      <a:pt x="25" y="42"/>
                    </a:lnTo>
                    <a:lnTo>
                      <a:pt x="23" y="42"/>
                    </a:lnTo>
                    <a:lnTo>
                      <a:pt x="25" y="42"/>
                    </a:lnTo>
                    <a:lnTo>
                      <a:pt x="23" y="42"/>
                    </a:lnTo>
                    <a:lnTo>
                      <a:pt x="23" y="40"/>
                    </a:lnTo>
                    <a:lnTo>
                      <a:pt x="23" y="40"/>
                    </a:lnTo>
                    <a:lnTo>
                      <a:pt x="21" y="42"/>
                    </a:lnTo>
                    <a:lnTo>
                      <a:pt x="21" y="42"/>
                    </a:lnTo>
                    <a:lnTo>
                      <a:pt x="21" y="42"/>
                    </a:lnTo>
                    <a:lnTo>
                      <a:pt x="19" y="42"/>
                    </a:lnTo>
                    <a:lnTo>
                      <a:pt x="19" y="42"/>
                    </a:lnTo>
                    <a:lnTo>
                      <a:pt x="19" y="42"/>
                    </a:lnTo>
                    <a:lnTo>
                      <a:pt x="19" y="42"/>
                    </a:lnTo>
                    <a:lnTo>
                      <a:pt x="17" y="42"/>
                    </a:lnTo>
                    <a:lnTo>
                      <a:pt x="17" y="42"/>
                    </a:lnTo>
                    <a:lnTo>
                      <a:pt x="17" y="44"/>
                    </a:lnTo>
                    <a:lnTo>
                      <a:pt x="17" y="44"/>
                    </a:lnTo>
                    <a:lnTo>
                      <a:pt x="17" y="44"/>
                    </a:lnTo>
                    <a:lnTo>
                      <a:pt x="17" y="44"/>
                    </a:lnTo>
                    <a:lnTo>
                      <a:pt x="15" y="44"/>
                    </a:lnTo>
                    <a:lnTo>
                      <a:pt x="15" y="44"/>
                    </a:lnTo>
                    <a:lnTo>
                      <a:pt x="15" y="44"/>
                    </a:lnTo>
                    <a:lnTo>
                      <a:pt x="13" y="44"/>
                    </a:lnTo>
                    <a:lnTo>
                      <a:pt x="11" y="42"/>
                    </a:lnTo>
                    <a:lnTo>
                      <a:pt x="9" y="42"/>
                    </a:lnTo>
                    <a:lnTo>
                      <a:pt x="9" y="44"/>
                    </a:lnTo>
                    <a:lnTo>
                      <a:pt x="7" y="44"/>
                    </a:lnTo>
                    <a:lnTo>
                      <a:pt x="3" y="42"/>
                    </a:lnTo>
                    <a:lnTo>
                      <a:pt x="3" y="42"/>
                    </a:lnTo>
                    <a:lnTo>
                      <a:pt x="1" y="40"/>
                    </a:lnTo>
                    <a:lnTo>
                      <a:pt x="1" y="40"/>
                    </a:lnTo>
                    <a:lnTo>
                      <a:pt x="1" y="40"/>
                    </a:lnTo>
                    <a:lnTo>
                      <a:pt x="3" y="40"/>
                    </a:lnTo>
                    <a:lnTo>
                      <a:pt x="3" y="38"/>
                    </a:lnTo>
                    <a:lnTo>
                      <a:pt x="5" y="38"/>
                    </a:lnTo>
                    <a:lnTo>
                      <a:pt x="7" y="38"/>
                    </a:lnTo>
                    <a:lnTo>
                      <a:pt x="7" y="38"/>
                    </a:lnTo>
                    <a:lnTo>
                      <a:pt x="9" y="40"/>
                    </a:lnTo>
                    <a:lnTo>
                      <a:pt x="7" y="40"/>
                    </a:lnTo>
                    <a:lnTo>
                      <a:pt x="7" y="40"/>
                    </a:lnTo>
                    <a:lnTo>
                      <a:pt x="7" y="40"/>
                    </a:lnTo>
                    <a:lnTo>
                      <a:pt x="7" y="40"/>
                    </a:lnTo>
                    <a:lnTo>
                      <a:pt x="9" y="40"/>
                    </a:lnTo>
                    <a:lnTo>
                      <a:pt x="9" y="40"/>
                    </a:lnTo>
                    <a:lnTo>
                      <a:pt x="11" y="40"/>
                    </a:lnTo>
                    <a:lnTo>
                      <a:pt x="11" y="40"/>
                    </a:lnTo>
                    <a:lnTo>
                      <a:pt x="11" y="42"/>
                    </a:lnTo>
                    <a:lnTo>
                      <a:pt x="11" y="42"/>
                    </a:lnTo>
                    <a:lnTo>
                      <a:pt x="11" y="42"/>
                    </a:lnTo>
                    <a:lnTo>
                      <a:pt x="13" y="42"/>
                    </a:lnTo>
                    <a:lnTo>
                      <a:pt x="13" y="42"/>
                    </a:lnTo>
                    <a:lnTo>
                      <a:pt x="15" y="42"/>
                    </a:lnTo>
                    <a:lnTo>
                      <a:pt x="15" y="42"/>
                    </a:lnTo>
                    <a:lnTo>
                      <a:pt x="15" y="42"/>
                    </a:lnTo>
                    <a:lnTo>
                      <a:pt x="15" y="42"/>
                    </a:lnTo>
                    <a:lnTo>
                      <a:pt x="15" y="42"/>
                    </a:lnTo>
                    <a:lnTo>
                      <a:pt x="15" y="40"/>
                    </a:lnTo>
                    <a:lnTo>
                      <a:pt x="13" y="40"/>
                    </a:lnTo>
                    <a:lnTo>
                      <a:pt x="13" y="40"/>
                    </a:lnTo>
                    <a:lnTo>
                      <a:pt x="11" y="40"/>
                    </a:lnTo>
                    <a:lnTo>
                      <a:pt x="11" y="40"/>
                    </a:lnTo>
                    <a:lnTo>
                      <a:pt x="11" y="38"/>
                    </a:lnTo>
                    <a:lnTo>
                      <a:pt x="11" y="38"/>
                    </a:lnTo>
                    <a:lnTo>
                      <a:pt x="13" y="38"/>
                    </a:lnTo>
                    <a:lnTo>
                      <a:pt x="13" y="38"/>
                    </a:lnTo>
                    <a:lnTo>
                      <a:pt x="13" y="40"/>
                    </a:lnTo>
                    <a:lnTo>
                      <a:pt x="13" y="38"/>
                    </a:lnTo>
                    <a:lnTo>
                      <a:pt x="13" y="38"/>
                    </a:lnTo>
                    <a:lnTo>
                      <a:pt x="13" y="38"/>
                    </a:lnTo>
                    <a:lnTo>
                      <a:pt x="13" y="38"/>
                    </a:lnTo>
                    <a:lnTo>
                      <a:pt x="11" y="38"/>
                    </a:lnTo>
                    <a:lnTo>
                      <a:pt x="11" y="38"/>
                    </a:lnTo>
                    <a:lnTo>
                      <a:pt x="13" y="38"/>
                    </a:lnTo>
                    <a:lnTo>
                      <a:pt x="13" y="38"/>
                    </a:lnTo>
                    <a:lnTo>
                      <a:pt x="13" y="38"/>
                    </a:lnTo>
                    <a:lnTo>
                      <a:pt x="13" y="38"/>
                    </a:lnTo>
                    <a:lnTo>
                      <a:pt x="13" y="36"/>
                    </a:lnTo>
                    <a:lnTo>
                      <a:pt x="13" y="36"/>
                    </a:lnTo>
                    <a:lnTo>
                      <a:pt x="11" y="36"/>
                    </a:lnTo>
                    <a:lnTo>
                      <a:pt x="11" y="35"/>
                    </a:lnTo>
                    <a:lnTo>
                      <a:pt x="9" y="35"/>
                    </a:lnTo>
                    <a:lnTo>
                      <a:pt x="9" y="35"/>
                    </a:lnTo>
                    <a:lnTo>
                      <a:pt x="7" y="35"/>
                    </a:lnTo>
                    <a:lnTo>
                      <a:pt x="7" y="35"/>
                    </a:lnTo>
                    <a:lnTo>
                      <a:pt x="9" y="35"/>
                    </a:lnTo>
                    <a:lnTo>
                      <a:pt x="11" y="35"/>
                    </a:lnTo>
                    <a:lnTo>
                      <a:pt x="11" y="35"/>
                    </a:lnTo>
                    <a:lnTo>
                      <a:pt x="11" y="31"/>
                    </a:lnTo>
                    <a:lnTo>
                      <a:pt x="11" y="31"/>
                    </a:lnTo>
                    <a:lnTo>
                      <a:pt x="11" y="31"/>
                    </a:lnTo>
                    <a:lnTo>
                      <a:pt x="13" y="31"/>
                    </a:lnTo>
                    <a:lnTo>
                      <a:pt x="13" y="31"/>
                    </a:lnTo>
                    <a:lnTo>
                      <a:pt x="17" y="27"/>
                    </a:lnTo>
                    <a:lnTo>
                      <a:pt x="17" y="27"/>
                    </a:lnTo>
                    <a:lnTo>
                      <a:pt x="17" y="25"/>
                    </a:lnTo>
                    <a:lnTo>
                      <a:pt x="17" y="25"/>
                    </a:lnTo>
                    <a:lnTo>
                      <a:pt x="19" y="23"/>
                    </a:lnTo>
                    <a:lnTo>
                      <a:pt x="19" y="23"/>
                    </a:lnTo>
                    <a:lnTo>
                      <a:pt x="19" y="23"/>
                    </a:lnTo>
                    <a:lnTo>
                      <a:pt x="19" y="21"/>
                    </a:lnTo>
                    <a:lnTo>
                      <a:pt x="19" y="21"/>
                    </a:lnTo>
                    <a:lnTo>
                      <a:pt x="21" y="21"/>
                    </a:lnTo>
                    <a:lnTo>
                      <a:pt x="21" y="21"/>
                    </a:lnTo>
                    <a:lnTo>
                      <a:pt x="25" y="21"/>
                    </a:lnTo>
                    <a:lnTo>
                      <a:pt x="25" y="23"/>
                    </a:lnTo>
                    <a:lnTo>
                      <a:pt x="25" y="23"/>
                    </a:lnTo>
                    <a:lnTo>
                      <a:pt x="25" y="23"/>
                    </a:lnTo>
                    <a:lnTo>
                      <a:pt x="27" y="23"/>
                    </a:lnTo>
                    <a:lnTo>
                      <a:pt x="29" y="23"/>
                    </a:lnTo>
                    <a:lnTo>
                      <a:pt x="31" y="25"/>
                    </a:lnTo>
                    <a:lnTo>
                      <a:pt x="31" y="25"/>
                    </a:lnTo>
                    <a:lnTo>
                      <a:pt x="33" y="25"/>
                    </a:lnTo>
                    <a:lnTo>
                      <a:pt x="33" y="25"/>
                    </a:lnTo>
                    <a:lnTo>
                      <a:pt x="33" y="25"/>
                    </a:lnTo>
                    <a:lnTo>
                      <a:pt x="33" y="25"/>
                    </a:lnTo>
                    <a:lnTo>
                      <a:pt x="33" y="25"/>
                    </a:lnTo>
                    <a:lnTo>
                      <a:pt x="34" y="25"/>
                    </a:lnTo>
                    <a:lnTo>
                      <a:pt x="34" y="25"/>
                    </a:lnTo>
                    <a:lnTo>
                      <a:pt x="34" y="25"/>
                    </a:lnTo>
                    <a:lnTo>
                      <a:pt x="36" y="23"/>
                    </a:lnTo>
                    <a:lnTo>
                      <a:pt x="36" y="23"/>
                    </a:lnTo>
                    <a:lnTo>
                      <a:pt x="36" y="23"/>
                    </a:lnTo>
                    <a:lnTo>
                      <a:pt x="38" y="23"/>
                    </a:lnTo>
                    <a:lnTo>
                      <a:pt x="38" y="23"/>
                    </a:lnTo>
                    <a:lnTo>
                      <a:pt x="38" y="23"/>
                    </a:lnTo>
                    <a:lnTo>
                      <a:pt x="40" y="21"/>
                    </a:lnTo>
                    <a:lnTo>
                      <a:pt x="40" y="21"/>
                    </a:lnTo>
                    <a:lnTo>
                      <a:pt x="40" y="19"/>
                    </a:lnTo>
                    <a:lnTo>
                      <a:pt x="40" y="19"/>
                    </a:lnTo>
                    <a:lnTo>
                      <a:pt x="40" y="19"/>
                    </a:lnTo>
                    <a:lnTo>
                      <a:pt x="40" y="17"/>
                    </a:lnTo>
                    <a:lnTo>
                      <a:pt x="38" y="17"/>
                    </a:lnTo>
                    <a:lnTo>
                      <a:pt x="36" y="17"/>
                    </a:lnTo>
                    <a:lnTo>
                      <a:pt x="36" y="17"/>
                    </a:lnTo>
                    <a:lnTo>
                      <a:pt x="36" y="15"/>
                    </a:lnTo>
                    <a:lnTo>
                      <a:pt x="36" y="13"/>
                    </a:lnTo>
                    <a:lnTo>
                      <a:pt x="36" y="13"/>
                    </a:lnTo>
                    <a:lnTo>
                      <a:pt x="38" y="13"/>
                    </a:lnTo>
                    <a:lnTo>
                      <a:pt x="38" y="13"/>
                    </a:lnTo>
                    <a:lnTo>
                      <a:pt x="36" y="11"/>
                    </a:lnTo>
                    <a:lnTo>
                      <a:pt x="36" y="13"/>
                    </a:lnTo>
                    <a:lnTo>
                      <a:pt x="33" y="11"/>
                    </a:lnTo>
                    <a:lnTo>
                      <a:pt x="33" y="11"/>
                    </a:lnTo>
                    <a:lnTo>
                      <a:pt x="33" y="11"/>
                    </a:lnTo>
                    <a:lnTo>
                      <a:pt x="33" y="9"/>
                    </a:lnTo>
                    <a:lnTo>
                      <a:pt x="33" y="7"/>
                    </a:lnTo>
                    <a:lnTo>
                      <a:pt x="33" y="7"/>
                    </a:lnTo>
                    <a:lnTo>
                      <a:pt x="33" y="7"/>
                    </a:lnTo>
                    <a:lnTo>
                      <a:pt x="31" y="7"/>
                    </a:lnTo>
                    <a:lnTo>
                      <a:pt x="31" y="7"/>
                    </a:lnTo>
                    <a:lnTo>
                      <a:pt x="29" y="9"/>
                    </a:lnTo>
                    <a:lnTo>
                      <a:pt x="29" y="9"/>
                    </a:lnTo>
                    <a:lnTo>
                      <a:pt x="29" y="11"/>
                    </a:lnTo>
                    <a:lnTo>
                      <a:pt x="29" y="13"/>
                    </a:lnTo>
                    <a:lnTo>
                      <a:pt x="29" y="15"/>
                    </a:lnTo>
                    <a:lnTo>
                      <a:pt x="31" y="15"/>
                    </a:lnTo>
                    <a:lnTo>
                      <a:pt x="31" y="15"/>
                    </a:lnTo>
                    <a:lnTo>
                      <a:pt x="31" y="15"/>
                    </a:lnTo>
                    <a:lnTo>
                      <a:pt x="31" y="15"/>
                    </a:lnTo>
                    <a:lnTo>
                      <a:pt x="31" y="17"/>
                    </a:lnTo>
                    <a:lnTo>
                      <a:pt x="29" y="17"/>
                    </a:lnTo>
                    <a:lnTo>
                      <a:pt x="29" y="17"/>
                    </a:lnTo>
                    <a:lnTo>
                      <a:pt x="29" y="17"/>
                    </a:lnTo>
                    <a:lnTo>
                      <a:pt x="29" y="17"/>
                    </a:lnTo>
                    <a:lnTo>
                      <a:pt x="27" y="17"/>
                    </a:lnTo>
                    <a:lnTo>
                      <a:pt x="27" y="17"/>
                    </a:lnTo>
                    <a:lnTo>
                      <a:pt x="27" y="19"/>
                    </a:lnTo>
                    <a:lnTo>
                      <a:pt x="27" y="19"/>
                    </a:lnTo>
                    <a:lnTo>
                      <a:pt x="29" y="19"/>
                    </a:lnTo>
                    <a:lnTo>
                      <a:pt x="29" y="21"/>
                    </a:lnTo>
                    <a:lnTo>
                      <a:pt x="27" y="21"/>
                    </a:lnTo>
                    <a:lnTo>
                      <a:pt x="27" y="23"/>
                    </a:lnTo>
                    <a:lnTo>
                      <a:pt x="27" y="23"/>
                    </a:lnTo>
                    <a:lnTo>
                      <a:pt x="25" y="23"/>
                    </a:lnTo>
                    <a:lnTo>
                      <a:pt x="25" y="21"/>
                    </a:lnTo>
                    <a:lnTo>
                      <a:pt x="23" y="21"/>
                    </a:lnTo>
                    <a:lnTo>
                      <a:pt x="21" y="21"/>
                    </a:lnTo>
                    <a:lnTo>
                      <a:pt x="21" y="21"/>
                    </a:lnTo>
                    <a:lnTo>
                      <a:pt x="19" y="21"/>
                    </a:lnTo>
                    <a:lnTo>
                      <a:pt x="19" y="19"/>
                    </a:lnTo>
                    <a:lnTo>
                      <a:pt x="21" y="17"/>
                    </a:lnTo>
                    <a:lnTo>
                      <a:pt x="21" y="17"/>
                    </a:lnTo>
                    <a:lnTo>
                      <a:pt x="21" y="15"/>
                    </a:lnTo>
                    <a:lnTo>
                      <a:pt x="21" y="15"/>
                    </a:lnTo>
                    <a:lnTo>
                      <a:pt x="23" y="9"/>
                    </a:lnTo>
                    <a:lnTo>
                      <a:pt x="23" y="9"/>
                    </a:lnTo>
                    <a:lnTo>
                      <a:pt x="23" y="9"/>
                    </a:lnTo>
                    <a:lnTo>
                      <a:pt x="23" y="11"/>
                    </a:lnTo>
                    <a:lnTo>
                      <a:pt x="23" y="11"/>
                    </a:lnTo>
                    <a:lnTo>
                      <a:pt x="25" y="11"/>
                    </a:lnTo>
                    <a:lnTo>
                      <a:pt x="25" y="11"/>
                    </a:lnTo>
                    <a:lnTo>
                      <a:pt x="25" y="11"/>
                    </a:lnTo>
                    <a:lnTo>
                      <a:pt x="29" y="9"/>
                    </a:lnTo>
                    <a:lnTo>
                      <a:pt x="29" y="9"/>
                    </a:lnTo>
                    <a:lnTo>
                      <a:pt x="29" y="9"/>
                    </a:lnTo>
                    <a:lnTo>
                      <a:pt x="31" y="7"/>
                    </a:lnTo>
                    <a:lnTo>
                      <a:pt x="31" y="7"/>
                    </a:lnTo>
                    <a:lnTo>
                      <a:pt x="31" y="7"/>
                    </a:lnTo>
                    <a:lnTo>
                      <a:pt x="33" y="7"/>
                    </a:lnTo>
                    <a:lnTo>
                      <a:pt x="33" y="7"/>
                    </a:lnTo>
                    <a:lnTo>
                      <a:pt x="33" y="7"/>
                    </a:lnTo>
                    <a:lnTo>
                      <a:pt x="33" y="5"/>
                    </a:lnTo>
                    <a:lnTo>
                      <a:pt x="33" y="5"/>
                    </a:lnTo>
                    <a:lnTo>
                      <a:pt x="33" y="5"/>
                    </a:lnTo>
                    <a:lnTo>
                      <a:pt x="33" y="3"/>
                    </a:lnTo>
                    <a:lnTo>
                      <a:pt x="34" y="3"/>
                    </a:lnTo>
                    <a:lnTo>
                      <a:pt x="36" y="3"/>
                    </a:lnTo>
                    <a:lnTo>
                      <a:pt x="36" y="1"/>
                    </a:lnTo>
                    <a:lnTo>
                      <a:pt x="40" y="1"/>
                    </a:lnTo>
                    <a:lnTo>
                      <a:pt x="42" y="0"/>
                    </a:lnTo>
                    <a:lnTo>
                      <a:pt x="44" y="0"/>
                    </a:lnTo>
                    <a:lnTo>
                      <a:pt x="46" y="0"/>
                    </a:lnTo>
                    <a:lnTo>
                      <a:pt x="46" y="0"/>
                    </a:lnTo>
                    <a:lnTo>
                      <a:pt x="46" y="0"/>
                    </a:lnTo>
                    <a:lnTo>
                      <a:pt x="48" y="0"/>
                    </a:lnTo>
                    <a:lnTo>
                      <a:pt x="50" y="0"/>
                    </a:lnTo>
                    <a:lnTo>
                      <a:pt x="54" y="0"/>
                    </a:lnTo>
                    <a:lnTo>
                      <a:pt x="54" y="0"/>
                    </a:lnTo>
                    <a:lnTo>
                      <a:pt x="54" y="0"/>
                    </a:lnTo>
                    <a:lnTo>
                      <a:pt x="56" y="0"/>
                    </a:lnTo>
                    <a:lnTo>
                      <a:pt x="56" y="0"/>
                    </a:lnTo>
                    <a:close/>
                    <a:moveTo>
                      <a:pt x="34" y="23"/>
                    </a:moveTo>
                    <a:lnTo>
                      <a:pt x="34" y="23"/>
                    </a:lnTo>
                    <a:lnTo>
                      <a:pt x="34" y="25"/>
                    </a:lnTo>
                    <a:lnTo>
                      <a:pt x="33" y="25"/>
                    </a:lnTo>
                    <a:lnTo>
                      <a:pt x="33" y="25"/>
                    </a:lnTo>
                    <a:lnTo>
                      <a:pt x="33" y="25"/>
                    </a:lnTo>
                    <a:lnTo>
                      <a:pt x="33" y="25"/>
                    </a:lnTo>
                    <a:lnTo>
                      <a:pt x="31" y="23"/>
                    </a:lnTo>
                    <a:lnTo>
                      <a:pt x="31" y="23"/>
                    </a:lnTo>
                    <a:lnTo>
                      <a:pt x="31" y="23"/>
                    </a:lnTo>
                    <a:lnTo>
                      <a:pt x="29" y="23"/>
                    </a:lnTo>
                    <a:lnTo>
                      <a:pt x="29" y="23"/>
                    </a:lnTo>
                    <a:lnTo>
                      <a:pt x="29" y="23"/>
                    </a:lnTo>
                    <a:lnTo>
                      <a:pt x="29" y="23"/>
                    </a:lnTo>
                    <a:lnTo>
                      <a:pt x="29" y="23"/>
                    </a:lnTo>
                    <a:lnTo>
                      <a:pt x="29" y="21"/>
                    </a:lnTo>
                    <a:lnTo>
                      <a:pt x="31" y="21"/>
                    </a:lnTo>
                    <a:lnTo>
                      <a:pt x="33" y="21"/>
                    </a:lnTo>
                    <a:lnTo>
                      <a:pt x="33" y="21"/>
                    </a:lnTo>
                    <a:lnTo>
                      <a:pt x="34" y="19"/>
                    </a:lnTo>
                    <a:lnTo>
                      <a:pt x="34" y="19"/>
                    </a:lnTo>
                    <a:lnTo>
                      <a:pt x="34" y="19"/>
                    </a:lnTo>
                    <a:lnTo>
                      <a:pt x="36" y="17"/>
                    </a:lnTo>
                    <a:lnTo>
                      <a:pt x="36" y="17"/>
                    </a:lnTo>
                    <a:lnTo>
                      <a:pt x="40" y="19"/>
                    </a:lnTo>
                    <a:lnTo>
                      <a:pt x="40" y="19"/>
                    </a:lnTo>
                    <a:lnTo>
                      <a:pt x="40" y="21"/>
                    </a:lnTo>
                    <a:lnTo>
                      <a:pt x="40" y="21"/>
                    </a:lnTo>
                    <a:lnTo>
                      <a:pt x="38" y="21"/>
                    </a:lnTo>
                    <a:lnTo>
                      <a:pt x="38" y="21"/>
                    </a:lnTo>
                    <a:lnTo>
                      <a:pt x="38" y="21"/>
                    </a:lnTo>
                    <a:lnTo>
                      <a:pt x="38" y="21"/>
                    </a:lnTo>
                    <a:lnTo>
                      <a:pt x="36" y="23"/>
                    </a:lnTo>
                    <a:lnTo>
                      <a:pt x="36" y="23"/>
                    </a:lnTo>
                    <a:lnTo>
                      <a:pt x="36" y="23"/>
                    </a:lnTo>
                    <a:lnTo>
                      <a:pt x="34" y="23"/>
                    </a:lnTo>
                    <a:close/>
                    <a:moveTo>
                      <a:pt x="7" y="44"/>
                    </a:moveTo>
                    <a:lnTo>
                      <a:pt x="7" y="44"/>
                    </a:lnTo>
                    <a:lnTo>
                      <a:pt x="9" y="44"/>
                    </a:lnTo>
                    <a:lnTo>
                      <a:pt x="13" y="44"/>
                    </a:lnTo>
                    <a:lnTo>
                      <a:pt x="13" y="44"/>
                    </a:lnTo>
                    <a:lnTo>
                      <a:pt x="13" y="44"/>
                    </a:lnTo>
                    <a:lnTo>
                      <a:pt x="13" y="46"/>
                    </a:lnTo>
                    <a:lnTo>
                      <a:pt x="13" y="46"/>
                    </a:lnTo>
                    <a:lnTo>
                      <a:pt x="11" y="46"/>
                    </a:lnTo>
                    <a:lnTo>
                      <a:pt x="9" y="48"/>
                    </a:lnTo>
                    <a:lnTo>
                      <a:pt x="9" y="48"/>
                    </a:lnTo>
                    <a:lnTo>
                      <a:pt x="7" y="46"/>
                    </a:lnTo>
                    <a:lnTo>
                      <a:pt x="7" y="46"/>
                    </a:lnTo>
                    <a:lnTo>
                      <a:pt x="5" y="46"/>
                    </a:lnTo>
                    <a:lnTo>
                      <a:pt x="3" y="46"/>
                    </a:lnTo>
                    <a:lnTo>
                      <a:pt x="3" y="46"/>
                    </a:lnTo>
                    <a:lnTo>
                      <a:pt x="3" y="46"/>
                    </a:lnTo>
                    <a:lnTo>
                      <a:pt x="1" y="46"/>
                    </a:lnTo>
                    <a:lnTo>
                      <a:pt x="1" y="46"/>
                    </a:lnTo>
                    <a:lnTo>
                      <a:pt x="0" y="46"/>
                    </a:lnTo>
                    <a:lnTo>
                      <a:pt x="0" y="46"/>
                    </a:lnTo>
                    <a:lnTo>
                      <a:pt x="0" y="46"/>
                    </a:lnTo>
                    <a:lnTo>
                      <a:pt x="0" y="44"/>
                    </a:lnTo>
                    <a:lnTo>
                      <a:pt x="1" y="44"/>
                    </a:lnTo>
                    <a:lnTo>
                      <a:pt x="3" y="42"/>
                    </a:lnTo>
                    <a:lnTo>
                      <a:pt x="3" y="42"/>
                    </a:lnTo>
                    <a:lnTo>
                      <a:pt x="5" y="44"/>
                    </a:lnTo>
                    <a:lnTo>
                      <a:pt x="5" y="44"/>
                    </a:lnTo>
                    <a:lnTo>
                      <a:pt x="7" y="44"/>
                    </a:lnTo>
                    <a:close/>
                    <a:moveTo>
                      <a:pt x="33" y="17"/>
                    </a:moveTo>
                    <a:lnTo>
                      <a:pt x="34" y="17"/>
                    </a:lnTo>
                    <a:lnTo>
                      <a:pt x="34" y="19"/>
                    </a:lnTo>
                    <a:lnTo>
                      <a:pt x="34" y="19"/>
                    </a:lnTo>
                    <a:lnTo>
                      <a:pt x="34" y="19"/>
                    </a:lnTo>
                    <a:lnTo>
                      <a:pt x="33" y="19"/>
                    </a:lnTo>
                    <a:lnTo>
                      <a:pt x="33" y="19"/>
                    </a:lnTo>
                    <a:lnTo>
                      <a:pt x="33" y="21"/>
                    </a:lnTo>
                    <a:lnTo>
                      <a:pt x="31" y="21"/>
                    </a:lnTo>
                    <a:lnTo>
                      <a:pt x="29" y="21"/>
                    </a:lnTo>
                    <a:lnTo>
                      <a:pt x="29" y="23"/>
                    </a:lnTo>
                    <a:lnTo>
                      <a:pt x="29" y="23"/>
                    </a:lnTo>
                    <a:lnTo>
                      <a:pt x="27" y="23"/>
                    </a:lnTo>
                    <a:lnTo>
                      <a:pt x="27" y="21"/>
                    </a:lnTo>
                    <a:lnTo>
                      <a:pt x="29" y="21"/>
                    </a:lnTo>
                    <a:lnTo>
                      <a:pt x="29" y="21"/>
                    </a:lnTo>
                    <a:lnTo>
                      <a:pt x="29" y="21"/>
                    </a:lnTo>
                    <a:lnTo>
                      <a:pt x="29" y="21"/>
                    </a:lnTo>
                    <a:lnTo>
                      <a:pt x="29" y="19"/>
                    </a:lnTo>
                    <a:lnTo>
                      <a:pt x="27" y="19"/>
                    </a:lnTo>
                    <a:lnTo>
                      <a:pt x="27" y="19"/>
                    </a:lnTo>
                    <a:lnTo>
                      <a:pt x="27" y="17"/>
                    </a:lnTo>
                    <a:lnTo>
                      <a:pt x="27" y="17"/>
                    </a:lnTo>
                    <a:lnTo>
                      <a:pt x="29" y="17"/>
                    </a:lnTo>
                    <a:lnTo>
                      <a:pt x="29" y="17"/>
                    </a:lnTo>
                    <a:lnTo>
                      <a:pt x="29" y="17"/>
                    </a:lnTo>
                    <a:lnTo>
                      <a:pt x="29" y="17"/>
                    </a:lnTo>
                    <a:lnTo>
                      <a:pt x="31" y="17"/>
                    </a:lnTo>
                    <a:lnTo>
                      <a:pt x="31" y="15"/>
                    </a:lnTo>
                    <a:lnTo>
                      <a:pt x="31" y="15"/>
                    </a:lnTo>
                    <a:lnTo>
                      <a:pt x="33" y="15"/>
                    </a:lnTo>
                    <a:lnTo>
                      <a:pt x="33" y="17"/>
                    </a:lnTo>
                    <a:lnTo>
                      <a:pt x="33" y="17"/>
                    </a:lnTo>
                    <a:close/>
                    <a:moveTo>
                      <a:pt x="7" y="36"/>
                    </a:moveTo>
                    <a:lnTo>
                      <a:pt x="7" y="36"/>
                    </a:lnTo>
                    <a:lnTo>
                      <a:pt x="9" y="36"/>
                    </a:lnTo>
                    <a:lnTo>
                      <a:pt x="9" y="36"/>
                    </a:lnTo>
                    <a:lnTo>
                      <a:pt x="11" y="36"/>
                    </a:lnTo>
                    <a:lnTo>
                      <a:pt x="11" y="38"/>
                    </a:lnTo>
                    <a:lnTo>
                      <a:pt x="11" y="38"/>
                    </a:lnTo>
                    <a:lnTo>
                      <a:pt x="11" y="38"/>
                    </a:lnTo>
                    <a:lnTo>
                      <a:pt x="11" y="38"/>
                    </a:lnTo>
                    <a:lnTo>
                      <a:pt x="11" y="38"/>
                    </a:lnTo>
                    <a:lnTo>
                      <a:pt x="11" y="38"/>
                    </a:lnTo>
                    <a:lnTo>
                      <a:pt x="9" y="38"/>
                    </a:lnTo>
                    <a:lnTo>
                      <a:pt x="9" y="38"/>
                    </a:lnTo>
                    <a:lnTo>
                      <a:pt x="7" y="38"/>
                    </a:lnTo>
                    <a:lnTo>
                      <a:pt x="5" y="38"/>
                    </a:lnTo>
                    <a:lnTo>
                      <a:pt x="5" y="36"/>
                    </a:lnTo>
                    <a:lnTo>
                      <a:pt x="5" y="36"/>
                    </a:lnTo>
                    <a:lnTo>
                      <a:pt x="5" y="36"/>
                    </a:lnTo>
                    <a:lnTo>
                      <a:pt x="7" y="36"/>
                    </a:lnTo>
                    <a:lnTo>
                      <a:pt x="7" y="36"/>
                    </a:lnTo>
                    <a:close/>
                    <a:moveTo>
                      <a:pt x="23" y="9"/>
                    </a:moveTo>
                    <a:lnTo>
                      <a:pt x="23" y="9"/>
                    </a:lnTo>
                    <a:lnTo>
                      <a:pt x="23" y="9"/>
                    </a:lnTo>
                    <a:lnTo>
                      <a:pt x="23" y="9"/>
                    </a:lnTo>
                    <a:lnTo>
                      <a:pt x="21" y="9"/>
                    </a:lnTo>
                    <a:lnTo>
                      <a:pt x="21" y="9"/>
                    </a:lnTo>
                    <a:lnTo>
                      <a:pt x="21" y="7"/>
                    </a:lnTo>
                    <a:lnTo>
                      <a:pt x="21" y="7"/>
                    </a:lnTo>
                    <a:lnTo>
                      <a:pt x="21" y="7"/>
                    </a:lnTo>
                    <a:lnTo>
                      <a:pt x="23" y="7"/>
                    </a:lnTo>
                    <a:lnTo>
                      <a:pt x="25" y="5"/>
                    </a:lnTo>
                    <a:lnTo>
                      <a:pt x="25" y="5"/>
                    </a:lnTo>
                    <a:lnTo>
                      <a:pt x="25" y="5"/>
                    </a:lnTo>
                    <a:lnTo>
                      <a:pt x="25" y="5"/>
                    </a:lnTo>
                    <a:lnTo>
                      <a:pt x="25" y="7"/>
                    </a:lnTo>
                    <a:lnTo>
                      <a:pt x="25" y="7"/>
                    </a:lnTo>
                    <a:lnTo>
                      <a:pt x="25" y="7"/>
                    </a:lnTo>
                    <a:lnTo>
                      <a:pt x="25" y="7"/>
                    </a:lnTo>
                    <a:lnTo>
                      <a:pt x="23" y="9"/>
                    </a:lnTo>
                    <a:lnTo>
                      <a:pt x="23" y="9"/>
                    </a:lnTo>
                    <a:lnTo>
                      <a:pt x="23" y="9"/>
                    </a:lnTo>
                    <a:close/>
                    <a:moveTo>
                      <a:pt x="31" y="1"/>
                    </a:moveTo>
                    <a:lnTo>
                      <a:pt x="29" y="1"/>
                    </a:lnTo>
                    <a:lnTo>
                      <a:pt x="29" y="1"/>
                    </a:lnTo>
                    <a:lnTo>
                      <a:pt x="29" y="1"/>
                    </a:lnTo>
                    <a:lnTo>
                      <a:pt x="29" y="1"/>
                    </a:lnTo>
                    <a:lnTo>
                      <a:pt x="29" y="1"/>
                    </a:lnTo>
                    <a:lnTo>
                      <a:pt x="31" y="0"/>
                    </a:lnTo>
                    <a:lnTo>
                      <a:pt x="31" y="0"/>
                    </a:lnTo>
                    <a:lnTo>
                      <a:pt x="34" y="0"/>
                    </a:lnTo>
                    <a:lnTo>
                      <a:pt x="34" y="0"/>
                    </a:lnTo>
                    <a:lnTo>
                      <a:pt x="36" y="0"/>
                    </a:lnTo>
                    <a:lnTo>
                      <a:pt x="36" y="0"/>
                    </a:lnTo>
                    <a:lnTo>
                      <a:pt x="34" y="0"/>
                    </a:lnTo>
                    <a:lnTo>
                      <a:pt x="33" y="1"/>
                    </a:lnTo>
                    <a:lnTo>
                      <a:pt x="31" y="1"/>
                    </a:lnTo>
                    <a:lnTo>
                      <a:pt x="31"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611" name="Nepal"/>
            <p:cNvSpPr>
              <a:spLocks/>
            </p:cNvSpPr>
            <p:nvPr/>
          </p:nvSpPr>
          <p:spPr bwMode="auto">
            <a:xfrm>
              <a:off x="8163427" y="3248375"/>
              <a:ext cx="257499" cy="142614"/>
            </a:xfrm>
            <a:custGeom>
              <a:avLst/>
              <a:gdLst>
                <a:gd name="T0" fmla="*/ 33 w 130"/>
                <a:gd name="T1" fmla="*/ 6 h 72"/>
                <a:gd name="T2" fmla="*/ 43 w 130"/>
                <a:gd name="T3" fmla="*/ 14 h 72"/>
                <a:gd name="T4" fmla="*/ 49 w 130"/>
                <a:gd name="T5" fmla="*/ 16 h 72"/>
                <a:gd name="T6" fmla="*/ 52 w 130"/>
                <a:gd name="T7" fmla="*/ 18 h 72"/>
                <a:gd name="T8" fmla="*/ 58 w 130"/>
                <a:gd name="T9" fmla="*/ 24 h 72"/>
                <a:gd name="T10" fmla="*/ 62 w 130"/>
                <a:gd name="T11" fmla="*/ 22 h 72"/>
                <a:gd name="T12" fmla="*/ 66 w 130"/>
                <a:gd name="T13" fmla="*/ 24 h 72"/>
                <a:gd name="T14" fmla="*/ 70 w 130"/>
                <a:gd name="T15" fmla="*/ 27 h 72"/>
                <a:gd name="T16" fmla="*/ 74 w 130"/>
                <a:gd name="T17" fmla="*/ 31 h 72"/>
                <a:gd name="T18" fmla="*/ 80 w 130"/>
                <a:gd name="T19" fmla="*/ 33 h 72"/>
                <a:gd name="T20" fmla="*/ 82 w 130"/>
                <a:gd name="T21" fmla="*/ 35 h 72"/>
                <a:gd name="T22" fmla="*/ 83 w 130"/>
                <a:gd name="T23" fmla="*/ 39 h 72"/>
                <a:gd name="T24" fmla="*/ 89 w 130"/>
                <a:gd name="T25" fmla="*/ 39 h 72"/>
                <a:gd name="T26" fmla="*/ 93 w 130"/>
                <a:gd name="T27" fmla="*/ 41 h 72"/>
                <a:gd name="T28" fmla="*/ 97 w 130"/>
                <a:gd name="T29" fmla="*/ 45 h 72"/>
                <a:gd name="T30" fmla="*/ 99 w 130"/>
                <a:gd name="T31" fmla="*/ 41 h 72"/>
                <a:gd name="T32" fmla="*/ 105 w 130"/>
                <a:gd name="T33" fmla="*/ 45 h 72"/>
                <a:gd name="T34" fmla="*/ 107 w 130"/>
                <a:gd name="T35" fmla="*/ 41 h 72"/>
                <a:gd name="T36" fmla="*/ 113 w 130"/>
                <a:gd name="T37" fmla="*/ 45 h 72"/>
                <a:gd name="T38" fmla="*/ 118 w 130"/>
                <a:gd name="T39" fmla="*/ 47 h 72"/>
                <a:gd name="T40" fmla="*/ 124 w 130"/>
                <a:gd name="T41" fmla="*/ 47 h 72"/>
                <a:gd name="T42" fmla="*/ 126 w 130"/>
                <a:gd name="T43" fmla="*/ 45 h 72"/>
                <a:gd name="T44" fmla="*/ 130 w 130"/>
                <a:gd name="T45" fmla="*/ 45 h 72"/>
                <a:gd name="T46" fmla="*/ 128 w 130"/>
                <a:gd name="T47" fmla="*/ 51 h 72"/>
                <a:gd name="T48" fmla="*/ 128 w 130"/>
                <a:gd name="T49" fmla="*/ 59 h 72"/>
                <a:gd name="T50" fmla="*/ 130 w 130"/>
                <a:gd name="T51" fmla="*/ 66 h 72"/>
                <a:gd name="T52" fmla="*/ 128 w 130"/>
                <a:gd name="T53" fmla="*/ 70 h 72"/>
                <a:gd name="T54" fmla="*/ 124 w 130"/>
                <a:gd name="T55" fmla="*/ 70 h 72"/>
                <a:gd name="T56" fmla="*/ 118 w 130"/>
                <a:gd name="T57" fmla="*/ 70 h 72"/>
                <a:gd name="T58" fmla="*/ 113 w 130"/>
                <a:gd name="T59" fmla="*/ 70 h 72"/>
                <a:gd name="T60" fmla="*/ 109 w 130"/>
                <a:gd name="T61" fmla="*/ 70 h 72"/>
                <a:gd name="T62" fmla="*/ 99 w 130"/>
                <a:gd name="T63" fmla="*/ 68 h 72"/>
                <a:gd name="T64" fmla="*/ 95 w 130"/>
                <a:gd name="T65" fmla="*/ 66 h 72"/>
                <a:gd name="T66" fmla="*/ 91 w 130"/>
                <a:gd name="T67" fmla="*/ 64 h 72"/>
                <a:gd name="T68" fmla="*/ 87 w 130"/>
                <a:gd name="T69" fmla="*/ 64 h 72"/>
                <a:gd name="T70" fmla="*/ 82 w 130"/>
                <a:gd name="T71" fmla="*/ 64 h 72"/>
                <a:gd name="T72" fmla="*/ 76 w 130"/>
                <a:gd name="T73" fmla="*/ 60 h 72"/>
                <a:gd name="T74" fmla="*/ 74 w 130"/>
                <a:gd name="T75" fmla="*/ 57 h 72"/>
                <a:gd name="T76" fmla="*/ 70 w 130"/>
                <a:gd name="T77" fmla="*/ 55 h 72"/>
                <a:gd name="T78" fmla="*/ 62 w 130"/>
                <a:gd name="T79" fmla="*/ 53 h 72"/>
                <a:gd name="T80" fmla="*/ 60 w 130"/>
                <a:gd name="T81" fmla="*/ 55 h 72"/>
                <a:gd name="T82" fmla="*/ 54 w 130"/>
                <a:gd name="T83" fmla="*/ 53 h 72"/>
                <a:gd name="T84" fmla="*/ 52 w 130"/>
                <a:gd name="T85" fmla="*/ 55 h 72"/>
                <a:gd name="T86" fmla="*/ 49 w 130"/>
                <a:gd name="T87" fmla="*/ 53 h 72"/>
                <a:gd name="T88" fmla="*/ 43 w 130"/>
                <a:gd name="T89" fmla="*/ 49 h 72"/>
                <a:gd name="T90" fmla="*/ 39 w 130"/>
                <a:gd name="T91" fmla="*/ 49 h 72"/>
                <a:gd name="T92" fmla="*/ 33 w 130"/>
                <a:gd name="T93" fmla="*/ 45 h 72"/>
                <a:gd name="T94" fmla="*/ 29 w 130"/>
                <a:gd name="T95" fmla="*/ 45 h 72"/>
                <a:gd name="T96" fmla="*/ 19 w 130"/>
                <a:gd name="T97" fmla="*/ 41 h 72"/>
                <a:gd name="T98" fmla="*/ 15 w 130"/>
                <a:gd name="T99" fmla="*/ 37 h 72"/>
                <a:gd name="T100" fmla="*/ 8 w 130"/>
                <a:gd name="T101" fmla="*/ 31 h 72"/>
                <a:gd name="T102" fmla="*/ 4 w 130"/>
                <a:gd name="T103" fmla="*/ 29 h 72"/>
                <a:gd name="T104" fmla="*/ 2 w 130"/>
                <a:gd name="T105" fmla="*/ 24 h 72"/>
                <a:gd name="T106" fmla="*/ 2 w 130"/>
                <a:gd name="T107" fmla="*/ 18 h 72"/>
                <a:gd name="T108" fmla="*/ 6 w 130"/>
                <a:gd name="T109" fmla="*/ 14 h 72"/>
                <a:gd name="T110" fmla="*/ 8 w 130"/>
                <a:gd name="T111" fmla="*/ 12 h 72"/>
                <a:gd name="T112" fmla="*/ 12 w 130"/>
                <a:gd name="T113" fmla="*/ 8 h 72"/>
                <a:gd name="T114" fmla="*/ 17 w 130"/>
                <a:gd name="T115" fmla="*/ 6 h 72"/>
                <a:gd name="T116" fmla="*/ 19 w 130"/>
                <a:gd name="T117" fmla="*/ 8 h 72"/>
                <a:gd name="T118" fmla="*/ 21 w 130"/>
                <a:gd name="T119" fmla="*/ 2 h 72"/>
                <a:gd name="T120" fmla="*/ 23 w 130"/>
                <a:gd name="T12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72">
                  <a:moveTo>
                    <a:pt x="27" y="2"/>
                  </a:moveTo>
                  <a:lnTo>
                    <a:pt x="27" y="2"/>
                  </a:lnTo>
                  <a:lnTo>
                    <a:pt x="29" y="2"/>
                  </a:lnTo>
                  <a:lnTo>
                    <a:pt x="31" y="2"/>
                  </a:lnTo>
                  <a:lnTo>
                    <a:pt x="33" y="2"/>
                  </a:lnTo>
                  <a:lnTo>
                    <a:pt x="33" y="6"/>
                  </a:lnTo>
                  <a:lnTo>
                    <a:pt x="33" y="8"/>
                  </a:lnTo>
                  <a:lnTo>
                    <a:pt x="35" y="6"/>
                  </a:lnTo>
                  <a:lnTo>
                    <a:pt x="37" y="8"/>
                  </a:lnTo>
                  <a:lnTo>
                    <a:pt x="41" y="10"/>
                  </a:lnTo>
                  <a:lnTo>
                    <a:pt x="41" y="12"/>
                  </a:lnTo>
                  <a:lnTo>
                    <a:pt x="43" y="14"/>
                  </a:lnTo>
                  <a:lnTo>
                    <a:pt x="45" y="14"/>
                  </a:lnTo>
                  <a:lnTo>
                    <a:pt x="47" y="14"/>
                  </a:lnTo>
                  <a:lnTo>
                    <a:pt x="47" y="14"/>
                  </a:lnTo>
                  <a:lnTo>
                    <a:pt x="47" y="14"/>
                  </a:lnTo>
                  <a:lnTo>
                    <a:pt x="49" y="16"/>
                  </a:lnTo>
                  <a:lnTo>
                    <a:pt x="49" y="16"/>
                  </a:lnTo>
                  <a:lnTo>
                    <a:pt x="50" y="14"/>
                  </a:lnTo>
                  <a:lnTo>
                    <a:pt x="50" y="14"/>
                  </a:lnTo>
                  <a:lnTo>
                    <a:pt x="50" y="16"/>
                  </a:lnTo>
                  <a:lnTo>
                    <a:pt x="52" y="18"/>
                  </a:lnTo>
                  <a:lnTo>
                    <a:pt x="52" y="18"/>
                  </a:lnTo>
                  <a:lnTo>
                    <a:pt x="52" y="18"/>
                  </a:lnTo>
                  <a:lnTo>
                    <a:pt x="52" y="18"/>
                  </a:lnTo>
                  <a:lnTo>
                    <a:pt x="54" y="20"/>
                  </a:lnTo>
                  <a:lnTo>
                    <a:pt x="56" y="22"/>
                  </a:lnTo>
                  <a:lnTo>
                    <a:pt x="56" y="24"/>
                  </a:lnTo>
                  <a:lnTo>
                    <a:pt x="56" y="24"/>
                  </a:lnTo>
                  <a:lnTo>
                    <a:pt x="58" y="24"/>
                  </a:lnTo>
                  <a:lnTo>
                    <a:pt x="58" y="24"/>
                  </a:lnTo>
                  <a:lnTo>
                    <a:pt x="58" y="24"/>
                  </a:lnTo>
                  <a:lnTo>
                    <a:pt x="58" y="22"/>
                  </a:lnTo>
                  <a:lnTo>
                    <a:pt x="58" y="22"/>
                  </a:lnTo>
                  <a:lnTo>
                    <a:pt x="58" y="22"/>
                  </a:lnTo>
                  <a:lnTo>
                    <a:pt x="62" y="22"/>
                  </a:lnTo>
                  <a:lnTo>
                    <a:pt x="62" y="22"/>
                  </a:lnTo>
                  <a:lnTo>
                    <a:pt x="66" y="22"/>
                  </a:lnTo>
                  <a:lnTo>
                    <a:pt x="66" y="22"/>
                  </a:lnTo>
                  <a:lnTo>
                    <a:pt x="66" y="24"/>
                  </a:lnTo>
                  <a:lnTo>
                    <a:pt x="66" y="24"/>
                  </a:lnTo>
                  <a:lnTo>
                    <a:pt x="66" y="24"/>
                  </a:lnTo>
                  <a:lnTo>
                    <a:pt x="68" y="26"/>
                  </a:lnTo>
                  <a:lnTo>
                    <a:pt x="66" y="26"/>
                  </a:lnTo>
                  <a:lnTo>
                    <a:pt x="68" y="27"/>
                  </a:lnTo>
                  <a:lnTo>
                    <a:pt x="68" y="27"/>
                  </a:lnTo>
                  <a:lnTo>
                    <a:pt x="68" y="27"/>
                  </a:lnTo>
                  <a:lnTo>
                    <a:pt x="70" y="27"/>
                  </a:lnTo>
                  <a:lnTo>
                    <a:pt x="70" y="29"/>
                  </a:lnTo>
                  <a:lnTo>
                    <a:pt x="70" y="29"/>
                  </a:lnTo>
                  <a:lnTo>
                    <a:pt x="70" y="29"/>
                  </a:lnTo>
                  <a:lnTo>
                    <a:pt x="72" y="31"/>
                  </a:lnTo>
                  <a:lnTo>
                    <a:pt x="72" y="31"/>
                  </a:lnTo>
                  <a:lnTo>
                    <a:pt x="74" y="31"/>
                  </a:lnTo>
                  <a:lnTo>
                    <a:pt x="74" y="31"/>
                  </a:lnTo>
                  <a:lnTo>
                    <a:pt x="74" y="33"/>
                  </a:lnTo>
                  <a:lnTo>
                    <a:pt x="76" y="33"/>
                  </a:lnTo>
                  <a:lnTo>
                    <a:pt x="78" y="33"/>
                  </a:lnTo>
                  <a:lnTo>
                    <a:pt x="78" y="33"/>
                  </a:lnTo>
                  <a:lnTo>
                    <a:pt x="80" y="33"/>
                  </a:lnTo>
                  <a:lnTo>
                    <a:pt x="80" y="31"/>
                  </a:lnTo>
                  <a:lnTo>
                    <a:pt x="80" y="31"/>
                  </a:lnTo>
                  <a:lnTo>
                    <a:pt x="82" y="31"/>
                  </a:lnTo>
                  <a:lnTo>
                    <a:pt x="82" y="33"/>
                  </a:lnTo>
                  <a:lnTo>
                    <a:pt x="82" y="33"/>
                  </a:lnTo>
                  <a:lnTo>
                    <a:pt x="82" y="35"/>
                  </a:lnTo>
                  <a:lnTo>
                    <a:pt x="82" y="37"/>
                  </a:lnTo>
                  <a:lnTo>
                    <a:pt x="82" y="37"/>
                  </a:lnTo>
                  <a:lnTo>
                    <a:pt x="82" y="37"/>
                  </a:lnTo>
                  <a:lnTo>
                    <a:pt x="82" y="39"/>
                  </a:lnTo>
                  <a:lnTo>
                    <a:pt x="83" y="39"/>
                  </a:lnTo>
                  <a:lnTo>
                    <a:pt x="83" y="39"/>
                  </a:lnTo>
                  <a:lnTo>
                    <a:pt x="85" y="39"/>
                  </a:lnTo>
                  <a:lnTo>
                    <a:pt x="85" y="39"/>
                  </a:lnTo>
                  <a:lnTo>
                    <a:pt x="85" y="39"/>
                  </a:lnTo>
                  <a:lnTo>
                    <a:pt x="85" y="37"/>
                  </a:lnTo>
                  <a:lnTo>
                    <a:pt x="87" y="37"/>
                  </a:lnTo>
                  <a:lnTo>
                    <a:pt x="89" y="39"/>
                  </a:lnTo>
                  <a:lnTo>
                    <a:pt x="91" y="39"/>
                  </a:lnTo>
                  <a:lnTo>
                    <a:pt x="91" y="39"/>
                  </a:lnTo>
                  <a:lnTo>
                    <a:pt x="91" y="39"/>
                  </a:lnTo>
                  <a:lnTo>
                    <a:pt x="93" y="39"/>
                  </a:lnTo>
                  <a:lnTo>
                    <a:pt x="93" y="41"/>
                  </a:lnTo>
                  <a:lnTo>
                    <a:pt x="93" y="41"/>
                  </a:lnTo>
                  <a:lnTo>
                    <a:pt x="93" y="41"/>
                  </a:lnTo>
                  <a:lnTo>
                    <a:pt x="95" y="43"/>
                  </a:lnTo>
                  <a:lnTo>
                    <a:pt x="95" y="45"/>
                  </a:lnTo>
                  <a:lnTo>
                    <a:pt x="95" y="45"/>
                  </a:lnTo>
                  <a:lnTo>
                    <a:pt x="97" y="45"/>
                  </a:lnTo>
                  <a:lnTo>
                    <a:pt x="97" y="45"/>
                  </a:lnTo>
                  <a:lnTo>
                    <a:pt x="97" y="45"/>
                  </a:lnTo>
                  <a:lnTo>
                    <a:pt x="97" y="43"/>
                  </a:lnTo>
                  <a:lnTo>
                    <a:pt x="97" y="43"/>
                  </a:lnTo>
                  <a:lnTo>
                    <a:pt x="97" y="41"/>
                  </a:lnTo>
                  <a:lnTo>
                    <a:pt x="99" y="41"/>
                  </a:lnTo>
                  <a:lnTo>
                    <a:pt x="99" y="41"/>
                  </a:lnTo>
                  <a:lnTo>
                    <a:pt x="99" y="43"/>
                  </a:lnTo>
                  <a:lnTo>
                    <a:pt x="99" y="43"/>
                  </a:lnTo>
                  <a:lnTo>
                    <a:pt x="101" y="45"/>
                  </a:lnTo>
                  <a:lnTo>
                    <a:pt x="103" y="45"/>
                  </a:lnTo>
                  <a:lnTo>
                    <a:pt x="103" y="45"/>
                  </a:lnTo>
                  <a:lnTo>
                    <a:pt x="105" y="45"/>
                  </a:lnTo>
                  <a:lnTo>
                    <a:pt x="105" y="43"/>
                  </a:lnTo>
                  <a:lnTo>
                    <a:pt x="105" y="41"/>
                  </a:lnTo>
                  <a:lnTo>
                    <a:pt x="105" y="41"/>
                  </a:lnTo>
                  <a:lnTo>
                    <a:pt x="107" y="41"/>
                  </a:lnTo>
                  <a:lnTo>
                    <a:pt x="107" y="41"/>
                  </a:lnTo>
                  <a:lnTo>
                    <a:pt x="107" y="41"/>
                  </a:lnTo>
                  <a:lnTo>
                    <a:pt x="107" y="43"/>
                  </a:lnTo>
                  <a:lnTo>
                    <a:pt x="107" y="43"/>
                  </a:lnTo>
                  <a:lnTo>
                    <a:pt x="111" y="43"/>
                  </a:lnTo>
                  <a:lnTo>
                    <a:pt x="111" y="45"/>
                  </a:lnTo>
                  <a:lnTo>
                    <a:pt x="113" y="43"/>
                  </a:lnTo>
                  <a:lnTo>
                    <a:pt x="113" y="45"/>
                  </a:lnTo>
                  <a:lnTo>
                    <a:pt x="113" y="45"/>
                  </a:lnTo>
                  <a:lnTo>
                    <a:pt x="115" y="47"/>
                  </a:lnTo>
                  <a:lnTo>
                    <a:pt x="115" y="47"/>
                  </a:lnTo>
                  <a:lnTo>
                    <a:pt x="116" y="47"/>
                  </a:lnTo>
                  <a:lnTo>
                    <a:pt x="116" y="47"/>
                  </a:lnTo>
                  <a:lnTo>
                    <a:pt x="118" y="47"/>
                  </a:lnTo>
                  <a:lnTo>
                    <a:pt x="120" y="47"/>
                  </a:lnTo>
                  <a:lnTo>
                    <a:pt x="120" y="47"/>
                  </a:lnTo>
                  <a:lnTo>
                    <a:pt x="122" y="47"/>
                  </a:lnTo>
                  <a:lnTo>
                    <a:pt x="122" y="47"/>
                  </a:lnTo>
                  <a:lnTo>
                    <a:pt x="122" y="47"/>
                  </a:lnTo>
                  <a:lnTo>
                    <a:pt x="124" y="47"/>
                  </a:lnTo>
                  <a:lnTo>
                    <a:pt x="124" y="47"/>
                  </a:lnTo>
                  <a:lnTo>
                    <a:pt x="124" y="47"/>
                  </a:lnTo>
                  <a:lnTo>
                    <a:pt x="124" y="45"/>
                  </a:lnTo>
                  <a:lnTo>
                    <a:pt x="124" y="45"/>
                  </a:lnTo>
                  <a:lnTo>
                    <a:pt x="126" y="45"/>
                  </a:lnTo>
                  <a:lnTo>
                    <a:pt x="126" y="45"/>
                  </a:lnTo>
                  <a:lnTo>
                    <a:pt x="128" y="45"/>
                  </a:lnTo>
                  <a:lnTo>
                    <a:pt x="128" y="45"/>
                  </a:lnTo>
                  <a:lnTo>
                    <a:pt x="128" y="45"/>
                  </a:lnTo>
                  <a:lnTo>
                    <a:pt x="128" y="45"/>
                  </a:lnTo>
                  <a:lnTo>
                    <a:pt x="130" y="45"/>
                  </a:lnTo>
                  <a:lnTo>
                    <a:pt x="130" y="45"/>
                  </a:lnTo>
                  <a:lnTo>
                    <a:pt x="130" y="47"/>
                  </a:lnTo>
                  <a:lnTo>
                    <a:pt x="130" y="47"/>
                  </a:lnTo>
                  <a:lnTo>
                    <a:pt x="130" y="49"/>
                  </a:lnTo>
                  <a:lnTo>
                    <a:pt x="130" y="51"/>
                  </a:lnTo>
                  <a:lnTo>
                    <a:pt x="128" y="51"/>
                  </a:lnTo>
                  <a:lnTo>
                    <a:pt x="128" y="51"/>
                  </a:lnTo>
                  <a:lnTo>
                    <a:pt x="128" y="53"/>
                  </a:lnTo>
                  <a:lnTo>
                    <a:pt x="128" y="57"/>
                  </a:lnTo>
                  <a:lnTo>
                    <a:pt x="128" y="57"/>
                  </a:lnTo>
                  <a:lnTo>
                    <a:pt x="128" y="57"/>
                  </a:lnTo>
                  <a:lnTo>
                    <a:pt x="128" y="59"/>
                  </a:lnTo>
                  <a:lnTo>
                    <a:pt x="128" y="59"/>
                  </a:lnTo>
                  <a:lnTo>
                    <a:pt x="128" y="60"/>
                  </a:lnTo>
                  <a:lnTo>
                    <a:pt x="128" y="60"/>
                  </a:lnTo>
                  <a:lnTo>
                    <a:pt x="130" y="60"/>
                  </a:lnTo>
                  <a:lnTo>
                    <a:pt x="130" y="62"/>
                  </a:lnTo>
                  <a:lnTo>
                    <a:pt x="130" y="64"/>
                  </a:lnTo>
                  <a:lnTo>
                    <a:pt x="130" y="66"/>
                  </a:lnTo>
                  <a:lnTo>
                    <a:pt x="130" y="66"/>
                  </a:lnTo>
                  <a:lnTo>
                    <a:pt x="130" y="66"/>
                  </a:lnTo>
                  <a:lnTo>
                    <a:pt x="130" y="68"/>
                  </a:lnTo>
                  <a:lnTo>
                    <a:pt x="128" y="68"/>
                  </a:lnTo>
                  <a:lnTo>
                    <a:pt x="130" y="70"/>
                  </a:lnTo>
                  <a:lnTo>
                    <a:pt x="128" y="70"/>
                  </a:lnTo>
                  <a:lnTo>
                    <a:pt x="128" y="72"/>
                  </a:lnTo>
                  <a:lnTo>
                    <a:pt x="126" y="70"/>
                  </a:lnTo>
                  <a:lnTo>
                    <a:pt x="126" y="70"/>
                  </a:lnTo>
                  <a:lnTo>
                    <a:pt x="126" y="70"/>
                  </a:lnTo>
                  <a:lnTo>
                    <a:pt x="126" y="70"/>
                  </a:lnTo>
                  <a:lnTo>
                    <a:pt x="124" y="70"/>
                  </a:lnTo>
                  <a:lnTo>
                    <a:pt x="122" y="70"/>
                  </a:lnTo>
                  <a:lnTo>
                    <a:pt x="122" y="70"/>
                  </a:lnTo>
                  <a:lnTo>
                    <a:pt x="122" y="70"/>
                  </a:lnTo>
                  <a:lnTo>
                    <a:pt x="120" y="70"/>
                  </a:lnTo>
                  <a:lnTo>
                    <a:pt x="120" y="70"/>
                  </a:lnTo>
                  <a:lnTo>
                    <a:pt x="118" y="70"/>
                  </a:lnTo>
                  <a:lnTo>
                    <a:pt x="118" y="70"/>
                  </a:lnTo>
                  <a:lnTo>
                    <a:pt x="118" y="70"/>
                  </a:lnTo>
                  <a:lnTo>
                    <a:pt x="116" y="70"/>
                  </a:lnTo>
                  <a:lnTo>
                    <a:pt x="116" y="72"/>
                  </a:lnTo>
                  <a:lnTo>
                    <a:pt x="115" y="70"/>
                  </a:lnTo>
                  <a:lnTo>
                    <a:pt x="113" y="70"/>
                  </a:lnTo>
                  <a:lnTo>
                    <a:pt x="111" y="68"/>
                  </a:lnTo>
                  <a:lnTo>
                    <a:pt x="111" y="68"/>
                  </a:lnTo>
                  <a:lnTo>
                    <a:pt x="111" y="68"/>
                  </a:lnTo>
                  <a:lnTo>
                    <a:pt x="111" y="70"/>
                  </a:lnTo>
                  <a:lnTo>
                    <a:pt x="109" y="70"/>
                  </a:lnTo>
                  <a:lnTo>
                    <a:pt x="109" y="70"/>
                  </a:lnTo>
                  <a:lnTo>
                    <a:pt x="107" y="70"/>
                  </a:lnTo>
                  <a:lnTo>
                    <a:pt x="107" y="70"/>
                  </a:lnTo>
                  <a:lnTo>
                    <a:pt x="103" y="68"/>
                  </a:lnTo>
                  <a:lnTo>
                    <a:pt x="101" y="68"/>
                  </a:lnTo>
                  <a:lnTo>
                    <a:pt x="99" y="68"/>
                  </a:lnTo>
                  <a:lnTo>
                    <a:pt x="99" y="68"/>
                  </a:lnTo>
                  <a:lnTo>
                    <a:pt x="97" y="68"/>
                  </a:lnTo>
                  <a:lnTo>
                    <a:pt x="97" y="66"/>
                  </a:lnTo>
                  <a:lnTo>
                    <a:pt x="97" y="66"/>
                  </a:lnTo>
                  <a:lnTo>
                    <a:pt x="97" y="66"/>
                  </a:lnTo>
                  <a:lnTo>
                    <a:pt x="95" y="66"/>
                  </a:lnTo>
                  <a:lnTo>
                    <a:pt x="95" y="66"/>
                  </a:lnTo>
                  <a:lnTo>
                    <a:pt x="95" y="66"/>
                  </a:lnTo>
                  <a:lnTo>
                    <a:pt x="93" y="68"/>
                  </a:lnTo>
                  <a:lnTo>
                    <a:pt x="91" y="66"/>
                  </a:lnTo>
                  <a:lnTo>
                    <a:pt x="91" y="66"/>
                  </a:lnTo>
                  <a:lnTo>
                    <a:pt x="91" y="66"/>
                  </a:lnTo>
                  <a:lnTo>
                    <a:pt x="91" y="64"/>
                  </a:lnTo>
                  <a:lnTo>
                    <a:pt x="91" y="64"/>
                  </a:lnTo>
                  <a:lnTo>
                    <a:pt x="91" y="64"/>
                  </a:lnTo>
                  <a:lnTo>
                    <a:pt x="89" y="62"/>
                  </a:lnTo>
                  <a:lnTo>
                    <a:pt x="89" y="62"/>
                  </a:lnTo>
                  <a:lnTo>
                    <a:pt x="87" y="64"/>
                  </a:lnTo>
                  <a:lnTo>
                    <a:pt x="87" y="64"/>
                  </a:lnTo>
                  <a:lnTo>
                    <a:pt x="87" y="64"/>
                  </a:lnTo>
                  <a:lnTo>
                    <a:pt x="85" y="64"/>
                  </a:lnTo>
                  <a:lnTo>
                    <a:pt x="85" y="64"/>
                  </a:lnTo>
                  <a:lnTo>
                    <a:pt x="83" y="64"/>
                  </a:lnTo>
                  <a:lnTo>
                    <a:pt x="83" y="64"/>
                  </a:lnTo>
                  <a:lnTo>
                    <a:pt x="82" y="64"/>
                  </a:lnTo>
                  <a:lnTo>
                    <a:pt x="82" y="64"/>
                  </a:lnTo>
                  <a:lnTo>
                    <a:pt x="80" y="62"/>
                  </a:lnTo>
                  <a:lnTo>
                    <a:pt x="78" y="60"/>
                  </a:lnTo>
                  <a:lnTo>
                    <a:pt x="76" y="60"/>
                  </a:lnTo>
                  <a:lnTo>
                    <a:pt x="76" y="60"/>
                  </a:lnTo>
                  <a:lnTo>
                    <a:pt x="76" y="60"/>
                  </a:lnTo>
                  <a:lnTo>
                    <a:pt x="74" y="60"/>
                  </a:lnTo>
                  <a:lnTo>
                    <a:pt x="74" y="60"/>
                  </a:lnTo>
                  <a:lnTo>
                    <a:pt x="74" y="60"/>
                  </a:lnTo>
                  <a:lnTo>
                    <a:pt x="74" y="59"/>
                  </a:lnTo>
                  <a:lnTo>
                    <a:pt x="74" y="59"/>
                  </a:lnTo>
                  <a:lnTo>
                    <a:pt x="74" y="57"/>
                  </a:lnTo>
                  <a:lnTo>
                    <a:pt x="74" y="57"/>
                  </a:lnTo>
                  <a:lnTo>
                    <a:pt x="74" y="55"/>
                  </a:lnTo>
                  <a:lnTo>
                    <a:pt x="74" y="55"/>
                  </a:lnTo>
                  <a:lnTo>
                    <a:pt x="72" y="55"/>
                  </a:lnTo>
                  <a:lnTo>
                    <a:pt x="72" y="55"/>
                  </a:lnTo>
                  <a:lnTo>
                    <a:pt x="70" y="55"/>
                  </a:lnTo>
                  <a:lnTo>
                    <a:pt x="68" y="55"/>
                  </a:lnTo>
                  <a:lnTo>
                    <a:pt x="68" y="55"/>
                  </a:lnTo>
                  <a:lnTo>
                    <a:pt x="66" y="53"/>
                  </a:lnTo>
                  <a:lnTo>
                    <a:pt x="64" y="53"/>
                  </a:lnTo>
                  <a:lnTo>
                    <a:pt x="64" y="53"/>
                  </a:lnTo>
                  <a:lnTo>
                    <a:pt x="62" y="53"/>
                  </a:lnTo>
                  <a:lnTo>
                    <a:pt x="62" y="53"/>
                  </a:lnTo>
                  <a:lnTo>
                    <a:pt x="60" y="53"/>
                  </a:lnTo>
                  <a:lnTo>
                    <a:pt x="60" y="55"/>
                  </a:lnTo>
                  <a:lnTo>
                    <a:pt x="60" y="55"/>
                  </a:lnTo>
                  <a:lnTo>
                    <a:pt x="60" y="55"/>
                  </a:lnTo>
                  <a:lnTo>
                    <a:pt x="60" y="55"/>
                  </a:lnTo>
                  <a:lnTo>
                    <a:pt x="60" y="55"/>
                  </a:lnTo>
                  <a:lnTo>
                    <a:pt x="58" y="53"/>
                  </a:lnTo>
                  <a:lnTo>
                    <a:pt x="58" y="53"/>
                  </a:lnTo>
                  <a:lnTo>
                    <a:pt x="56" y="53"/>
                  </a:lnTo>
                  <a:lnTo>
                    <a:pt x="56" y="53"/>
                  </a:lnTo>
                  <a:lnTo>
                    <a:pt x="54" y="53"/>
                  </a:lnTo>
                  <a:lnTo>
                    <a:pt x="54" y="53"/>
                  </a:lnTo>
                  <a:lnTo>
                    <a:pt x="52" y="55"/>
                  </a:lnTo>
                  <a:lnTo>
                    <a:pt x="52" y="55"/>
                  </a:lnTo>
                  <a:lnTo>
                    <a:pt x="52" y="55"/>
                  </a:lnTo>
                  <a:lnTo>
                    <a:pt x="52" y="55"/>
                  </a:lnTo>
                  <a:lnTo>
                    <a:pt x="52" y="55"/>
                  </a:lnTo>
                  <a:lnTo>
                    <a:pt x="50" y="55"/>
                  </a:lnTo>
                  <a:lnTo>
                    <a:pt x="50" y="55"/>
                  </a:lnTo>
                  <a:lnTo>
                    <a:pt x="50" y="53"/>
                  </a:lnTo>
                  <a:lnTo>
                    <a:pt x="49" y="53"/>
                  </a:lnTo>
                  <a:lnTo>
                    <a:pt x="49" y="53"/>
                  </a:lnTo>
                  <a:lnTo>
                    <a:pt x="49" y="53"/>
                  </a:lnTo>
                  <a:lnTo>
                    <a:pt x="47" y="53"/>
                  </a:lnTo>
                  <a:lnTo>
                    <a:pt x="43" y="53"/>
                  </a:lnTo>
                  <a:lnTo>
                    <a:pt x="43" y="51"/>
                  </a:lnTo>
                  <a:lnTo>
                    <a:pt x="43" y="51"/>
                  </a:lnTo>
                  <a:lnTo>
                    <a:pt x="43" y="49"/>
                  </a:lnTo>
                  <a:lnTo>
                    <a:pt x="43" y="49"/>
                  </a:lnTo>
                  <a:lnTo>
                    <a:pt x="43" y="49"/>
                  </a:lnTo>
                  <a:lnTo>
                    <a:pt x="41" y="49"/>
                  </a:lnTo>
                  <a:lnTo>
                    <a:pt x="41" y="49"/>
                  </a:lnTo>
                  <a:lnTo>
                    <a:pt x="41" y="49"/>
                  </a:lnTo>
                  <a:lnTo>
                    <a:pt x="41" y="49"/>
                  </a:lnTo>
                  <a:lnTo>
                    <a:pt x="39" y="49"/>
                  </a:lnTo>
                  <a:lnTo>
                    <a:pt x="39" y="49"/>
                  </a:lnTo>
                  <a:lnTo>
                    <a:pt x="39" y="49"/>
                  </a:lnTo>
                  <a:lnTo>
                    <a:pt x="37" y="49"/>
                  </a:lnTo>
                  <a:lnTo>
                    <a:pt x="37" y="47"/>
                  </a:lnTo>
                  <a:lnTo>
                    <a:pt x="35" y="47"/>
                  </a:lnTo>
                  <a:lnTo>
                    <a:pt x="33" y="45"/>
                  </a:lnTo>
                  <a:lnTo>
                    <a:pt x="33" y="45"/>
                  </a:lnTo>
                  <a:lnTo>
                    <a:pt x="31" y="45"/>
                  </a:lnTo>
                  <a:lnTo>
                    <a:pt x="31" y="45"/>
                  </a:lnTo>
                  <a:lnTo>
                    <a:pt x="31" y="45"/>
                  </a:lnTo>
                  <a:lnTo>
                    <a:pt x="29" y="45"/>
                  </a:lnTo>
                  <a:lnTo>
                    <a:pt x="29" y="45"/>
                  </a:lnTo>
                  <a:lnTo>
                    <a:pt x="27" y="45"/>
                  </a:lnTo>
                  <a:lnTo>
                    <a:pt x="27" y="45"/>
                  </a:lnTo>
                  <a:lnTo>
                    <a:pt x="25" y="43"/>
                  </a:lnTo>
                  <a:lnTo>
                    <a:pt x="23" y="41"/>
                  </a:lnTo>
                  <a:lnTo>
                    <a:pt x="21" y="41"/>
                  </a:lnTo>
                  <a:lnTo>
                    <a:pt x="19" y="41"/>
                  </a:lnTo>
                  <a:lnTo>
                    <a:pt x="19" y="37"/>
                  </a:lnTo>
                  <a:lnTo>
                    <a:pt x="17" y="37"/>
                  </a:lnTo>
                  <a:lnTo>
                    <a:pt x="17" y="37"/>
                  </a:lnTo>
                  <a:lnTo>
                    <a:pt x="17" y="37"/>
                  </a:lnTo>
                  <a:lnTo>
                    <a:pt x="17" y="37"/>
                  </a:lnTo>
                  <a:lnTo>
                    <a:pt x="15" y="37"/>
                  </a:lnTo>
                  <a:lnTo>
                    <a:pt x="15" y="37"/>
                  </a:lnTo>
                  <a:lnTo>
                    <a:pt x="14" y="35"/>
                  </a:lnTo>
                  <a:lnTo>
                    <a:pt x="10" y="33"/>
                  </a:lnTo>
                  <a:lnTo>
                    <a:pt x="8" y="31"/>
                  </a:lnTo>
                  <a:lnTo>
                    <a:pt x="8" y="31"/>
                  </a:lnTo>
                  <a:lnTo>
                    <a:pt x="8" y="31"/>
                  </a:lnTo>
                  <a:lnTo>
                    <a:pt x="8" y="31"/>
                  </a:lnTo>
                  <a:lnTo>
                    <a:pt x="8" y="33"/>
                  </a:lnTo>
                  <a:lnTo>
                    <a:pt x="6" y="33"/>
                  </a:lnTo>
                  <a:lnTo>
                    <a:pt x="6" y="33"/>
                  </a:lnTo>
                  <a:lnTo>
                    <a:pt x="4" y="31"/>
                  </a:lnTo>
                  <a:lnTo>
                    <a:pt x="4" y="29"/>
                  </a:lnTo>
                  <a:lnTo>
                    <a:pt x="2" y="29"/>
                  </a:lnTo>
                  <a:lnTo>
                    <a:pt x="0" y="29"/>
                  </a:lnTo>
                  <a:lnTo>
                    <a:pt x="0" y="27"/>
                  </a:lnTo>
                  <a:lnTo>
                    <a:pt x="0" y="27"/>
                  </a:lnTo>
                  <a:lnTo>
                    <a:pt x="0" y="27"/>
                  </a:lnTo>
                  <a:lnTo>
                    <a:pt x="2" y="24"/>
                  </a:lnTo>
                  <a:lnTo>
                    <a:pt x="4" y="24"/>
                  </a:lnTo>
                  <a:lnTo>
                    <a:pt x="4" y="22"/>
                  </a:lnTo>
                  <a:lnTo>
                    <a:pt x="4" y="22"/>
                  </a:lnTo>
                  <a:lnTo>
                    <a:pt x="4" y="20"/>
                  </a:lnTo>
                  <a:lnTo>
                    <a:pt x="4" y="20"/>
                  </a:lnTo>
                  <a:lnTo>
                    <a:pt x="2" y="18"/>
                  </a:lnTo>
                  <a:lnTo>
                    <a:pt x="4" y="18"/>
                  </a:lnTo>
                  <a:lnTo>
                    <a:pt x="4" y="18"/>
                  </a:lnTo>
                  <a:lnTo>
                    <a:pt x="4" y="16"/>
                  </a:lnTo>
                  <a:lnTo>
                    <a:pt x="6" y="16"/>
                  </a:lnTo>
                  <a:lnTo>
                    <a:pt x="6" y="14"/>
                  </a:lnTo>
                  <a:lnTo>
                    <a:pt x="6" y="14"/>
                  </a:lnTo>
                  <a:lnTo>
                    <a:pt x="6" y="14"/>
                  </a:lnTo>
                  <a:lnTo>
                    <a:pt x="6" y="12"/>
                  </a:lnTo>
                  <a:lnTo>
                    <a:pt x="6" y="12"/>
                  </a:lnTo>
                  <a:lnTo>
                    <a:pt x="6" y="12"/>
                  </a:lnTo>
                  <a:lnTo>
                    <a:pt x="6" y="12"/>
                  </a:lnTo>
                  <a:lnTo>
                    <a:pt x="8" y="12"/>
                  </a:lnTo>
                  <a:lnTo>
                    <a:pt x="8" y="10"/>
                  </a:lnTo>
                  <a:lnTo>
                    <a:pt x="8" y="10"/>
                  </a:lnTo>
                  <a:lnTo>
                    <a:pt x="10" y="8"/>
                  </a:lnTo>
                  <a:lnTo>
                    <a:pt x="10" y="8"/>
                  </a:lnTo>
                  <a:lnTo>
                    <a:pt x="10" y="8"/>
                  </a:lnTo>
                  <a:lnTo>
                    <a:pt x="12" y="8"/>
                  </a:lnTo>
                  <a:lnTo>
                    <a:pt x="14" y="6"/>
                  </a:lnTo>
                  <a:lnTo>
                    <a:pt x="14" y="6"/>
                  </a:lnTo>
                  <a:lnTo>
                    <a:pt x="15" y="4"/>
                  </a:lnTo>
                  <a:lnTo>
                    <a:pt x="15" y="6"/>
                  </a:lnTo>
                  <a:lnTo>
                    <a:pt x="15" y="6"/>
                  </a:lnTo>
                  <a:lnTo>
                    <a:pt x="17" y="6"/>
                  </a:lnTo>
                  <a:lnTo>
                    <a:pt x="17" y="8"/>
                  </a:lnTo>
                  <a:lnTo>
                    <a:pt x="17" y="8"/>
                  </a:lnTo>
                  <a:lnTo>
                    <a:pt x="17" y="8"/>
                  </a:lnTo>
                  <a:lnTo>
                    <a:pt x="19" y="8"/>
                  </a:lnTo>
                  <a:lnTo>
                    <a:pt x="19" y="8"/>
                  </a:lnTo>
                  <a:lnTo>
                    <a:pt x="19" y="8"/>
                  </a:lnTo>
                  <a:lnTo>
                    <a:pt x="19" y="8"/>
                  </a:lnTo>
                  <a:lnTo>
                    <a:pt x="19" y="6"/>
                  </a:lnTo>
                  <a:lnTo>
                    <a:pt x="21" y="6"/>
                  </a:lnTo>
                  <a:lnTo>
                    <a:pt x="21" y="4"/>
                  </a:lnTo>
                  <a:lnTo>
                    <a:pt x="21" y="2"/>
                  </a:lnTo>
                  <a:lnTo>
                    <a:pt x="21" y="2"/>
                  </a:lnTo>
                  <a:lnTo>
                    <a:pt x="21" y="2"/>
                  </a:lnTo>
                  <a:lnTo>
                    <a:pt x="21" y="2"/>
                  </a:lnTo>
                  <a:lnTo>
                    <a:pt x="23" y="2"/>
                  </a:lnTo>
                  <a:lnTo>
                    <a:pt x="23" y="2"/>
                  </a:lnTo>
                  <a:lnTo>
                    <a:pt x="23" y="2"/>
                  </a:lnTo>
                  <a:lnTo>
                    <a:pt x="23" y="2"/>
                  </a:lnTo>
                  <a:lnTo>
                    <a:pt x="23" y="2"/>
                  </a:lnTo>
                  <a:lnTo>
                    <a:pt x="25" y="0"/>
                  </a:lnTo>
                  <a:lnTo>
                    <a:pt x="25" y="0"/>
                  </a:lnTo>
                  <a:lnTo>
                    <a:pt x="27"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12" name="Nauru"/>
            <p:cNvSpPr>
              <a:spLocks/>
            </p:cNvSpPr>
            <p:nvPr/>
          </p:nvSpPr>
          <p:spPr bwMode="auto">
            <a:xfrm>
              <a:off x="10930550" y="4264505"/>
              <a:ext cx="0" cy="3961"/>
            </a:xfrm>
            <a:custGeom>
              <a:avLst/>
              <a:gdLst>
                <a:gd name="T0" fmla="*/ 2 h 2"/>
                <a:gd name="T1" fmla="*/ 2 h 2"/>
                <a:gd name="T2" fmla="*/ 2 h 2"/>
                <a:gd name="T3" fmla="*/ 2 h 2"/>
                <a:gd name="T4" fmla="*/ 2 h 2"/>
                <a:gd name="T5" fmla="*/ 0 h 2"/>
                <a:gd name="T6" fmla="*/ 0 h 2"/>
                <a:gd name="T7" fmla="*/ 0 h 2"/>
                <a:gd name="T8" fmla="*/ 0 h 2"/>
                <a:gd name="T9" fmla="*/ 0 h 2"/>
                <a:gd name="T10" fmla="*/ 0 h 2"/>
                <a:gd name="T11" fmla="*/ 0 h 2"/>
                <a:gd name="T12" fmla="*/ 0 h 2"/>
                <a:gd name="T13" fmla="*/ 0 h 2"/>
                <a:gd name="T14" fmla="*/ 0 h 2"/>
                <a:gd name="T15" fmla="*/ 0 h 2"/>
                <a:gd name="T16" fmla="*/ 0 h 2"/>
                <a:gd name="T17" fmla="*/ 0 h 2"/>
                <a:gd name="T18" fmla="*/ 0 h 2"/>
                <a:gd name="T19" fmla="*/ 0 h 2"/>
                <a:gd name="T20" fmla="*/ 2 h 2"/>
                <a:gd name="T21" fmla="*/ 2 h 2"/>
                <a:gd name="T22"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Lst>
              <a:rect l="0" t="0" r="r" b="b"/>
              <a:pathLst>
                <a:path h="2">
                  <a:moveTo>
                    <a:pt x="0" y="2"/>
                  </a:moveTo>
                  <a:lnTo>
                    <a:pt x="0"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2" name="Namibia"/>
            <p:cNvSpPr>
              <a:spLocks/>
            </p:cNvSpPr>
            <p:nvPr/>
          </p:nvSpPr>
          <p:spPr bwMode="auto">
            <a:xfrm>
              <a:off x="5986571" y="4795350"/>
              <a:ext cx="429826" cy="400113"/>
            </a:xfrm>
            <a:custGeom>
              <a:avLst/>
              <a:gdLst>
                <a:gd name="T0" fmla="*/ 31 w 217"/>
                <a:gd name="T1" fmla="*/ 4 h 202"/>
                <a:gd name="T2" fmla="*/ 38 w 217"/>
                <a:gd name="T3" fmla="*/ 8 h 202"/>
                <a:gd name="T4" fmla="*/ 48 w 217"/>
                <a:gd name="T5" fmla="*/ 6 h 202"/>
                <a:gd name="T6" fmla="*/ 79 w 217"/>
                <a:gd name="T7" fmla="*/ 6 h 202"/>
                <a:gd name="T8" fmla="*/ 101 w 217"/>
                <a:gd name="T9" fmla="*/ 6 h 202"/>
                <a:gd name="T10" fmla="*/ 110 w 217"/>
                <a:gd name="T11" fmla="*/ 10 h 202"/>
                <a:gd name="T12" fmla="*/ 118 w 217"/>
                <a:gd name="T13" fmla="*/ 14 h 202"/>
                <a:gd name="T14" fmla="*/ 128 w 217"/>
                <a:gd name="T15" fmla="*/ 14 h 202"/>
                <a:gd name="T16" fmla="*/ 137 w 217"/>
                <a:gd name="T17" fmla="*/ 16 h 202"/>
                <a:gd name="T18" fmla="*/ 145 w 217"/>
                <a:gd name="T19" fmla="*/ 18 h 202"/>
                <a:gd name="T20" fmla="*/ 155 w 217"/>
                <a:gd name="T21" fmla="*/ 18 h 202"/>
                <a:gd name="T22" fmla="*/ 182 w 217"/>
                <a:gd name="T23" fmla="*/ 12 h 202"/>
                <a:gd name="T24" fmla="*/ 202 w 217"/>
                <a:gd name="T25" fmla="*/ 8 h 202"/>
                <a:gd name="T26" fmla="*/ 207 w 217"/>
                <a:gd name="T27" fmla="*/ 8 h 202"/>
                <a:gd name="T28" fmla="*/ 217 w 217"/>
                <a:gd name="T29" fmla="*/ 14 h 202"/>
                <a:gd name="T30" fmla="*/ 207 w 217"/>
                <a:gd name="T31" fmla="*/ 18 h 202"/>
                <a:gd name="T32" fmla="*/ 198 w 217"/>
                <a:gd name="T33" fmla="*/ 20 h 202"/>
                <a:gd name="T34" fmla="*/ 190 w 217"/>
                <a:gd name="T35" fmla="*/ 21 h 202"/>
                <a:gd name="T36" fmla="*/ 176 w 217"/>
                <a:gd name="T37" fmla="*/ 18 h 202"/>
                <a:gd name="T38" fmla="*/ 153 w 217"/>
                <a:gd name="T39" fmla="*/ 21 h 202"/>
                <a:gd name="T40" fmla="*/ 149 w 217"/>
                <a:gd name="T41" fmla="*/ 51 h 202"/>
                <a:gd name="T42" fmla="*/ 149 w 217"/>
                <a:gd name="T43" fmla="*/ 76 h 202"/>
                <a:gd name="T44" fmla="*/ 134 w 217"/>
                <a:gd name="T45" fmla="*/ 84 h 202"/>
                <a:gd name="T46" fmla="*/ 134 w 217"/>
                <a:gd name="T47" fmla="*/ 99 h 202"/>
                <a:gd name="T48" fmla="*/ 134 w 217"/>
                <a:gd name="T49" fmla="*/ 113 h 202"/>
                <a:gd name="T50" fmla="*/ 134 w 217"/>
                <a:gd name="T51" fmla="*/ 126 h 202"/>
                <a:gd name="T52" fmla="*/ 134 w 217"/>
                <a:gd name="T53" fmla="*/ 142 h 202"/>
                <a:gd name="T54" fmla="*/ 134 w 217"/>
                <a:gd name="T55" fmla="*/ 175 h 202"/>
                <a:gd name="T56" fmla="*/ 134 w 217"/>
                <a:gd name="T57" fmla="*/ 192 h 202"/>
                <a:gd name="T58" fmla="*/ 124 w 217"/>
                <a:gd name="T59" fmla="*/ 198 h 202"/>
                <a:gd name="T60" fmla="*/ 118 w 217"/>
                <a:gd name="T61" fmla="*/ 202 h 202"/>
                <a:gd name="T62" fmla="*/ 102 w 217"/>
                <a:gd name="T63" fmla="*/ 202 h 202"/>
                <a:gd name="T64" fmla="*/ 95 w 217"/>
                <a:gd name="T65" fmla="*/ 198 h 202"/>
                <a:gd name="T66" fmla="*/ 91 w 217"/>
                <a:gd name="T67" fmla="*/ 192 h 202"/>
                <a:gd name="T68" fmla="*/ 87 w 217"/>
                <a:gd name="T69" fmla="*/ 187 h 202"/>
                <a:gd name="T70" fmla="*/ 81 w 217"/>
                <a:gd name="T71" fmla="*/ 194 h 202"/>
                <a:gd name="T72" fmla="*/ 69 w 217"/>
                <a:gd name="T73" fmla="*/ 190 h 202"/>
                <a:gd name="T74" fmla="*/ 62 w 217"/>
                <a:gd name="T75" fmla="*/ 183 h 202"/>
                <a:gd name="T76" fmla="*/ 58 w 217"/>
                <a:gd name="T77" fmla="*/ 171 h 202"/>
                <a:gd name="T78" fmla="*/ 56 w 217"/>
                <a:gd name="T79" fmla="*/ 163 h 202"/>
                <a:gd name="T80" fmla="*/ 52 w 217"/>
                <a:gd name="T81" fmla="*/ 157 h 202"/>
                <a:gd name="T82" fmla="*/ 50 w 217"/>
                <a:gd name="T83" fmla="*/ 146 h 202"/>
                <a:gd name="T84" fmla="*/ 50 w 217"/>
                <a:gd name="T85" fmla="*/ 138 h 202"/>
                <a:gd name="T86" fmla="*/ 48 w 217"/>
                <a:gd name="T87" fmla="*/ 130 h 202"/>
                <a:gd name="T88" fmla="*/ 46 w 217"/>
                <a:gd name="T89" fmla="*/ 122 h 202"/>
                <a:gd name="T90" fmla="*/ 44 w 217"/>
                <a:gd name="T91" fmla="*/ 111 h 202"/>
                <a:gd name="T92" fmla="*/ 44 w 217"/>
                <a:gd name="T93" fmla="*/ 101 h 202"/>
                <a:gd name="T94" fmla="*/ 46 w 217"/>
                <a:gd name="T95" fmla="*/ 95 h 202"/>
                <a:gd name="T96" fmla="*/ 38 w 217"/>
                <a:gd name="T97" fmla="*/ 82 h 202"/>
                <a:gd name="T98" fmla="*/ 33 w 217"/>
                <a:gd name="T99" fmla="*/ 74 h 202"/>
                <a:gd name="T100" fmla="*/ 27 w 217"/>
                <a:gd name="T101" fmla="*/ 60 h 202"/>
                <a:gd name="T102" fmla="*/ 23 w 217"/>
                <a:gd name="T103" fmla="*/ 53 h 202"/>
                <a:gd name="T104" fmla="*/ 17 w 217"/>
                <a:gd name="T105" fmla="*/ 43 h 202"/>
                <a:gd name="T106" fmla="*/ 13 w 217"/>
                <a:gd name="T107" fmla="*/ 35 h 202"/>
                <a:gd name="T108" fmla="*/ 7 w 217"/>
                <a:gd name="T109" fmla="*/ 27 h 202"/>
                <a:gd name="T110" fmla="*/ 3 w 217"/>
                <a:gd name="T111" fmla="*/ 20 h 202"/>
                <a:gd name="T112" fmla="*/ 0 w 217"/>
                <a:gd name="T113" fmla="*/ 10 h 202"/>
                <a:gd name="T114" fmla="*/ 5 w 217"/>
                <a:gd name="T115" fmla="*/ 2 h 202"/>
                <a:gd name="T116" fmla="*/ 15 w 217"/>
                <a:gd name="T117" fmla="*/ 4 h 202"/>
                <a:gd name="T118" fmla="*/ 23 w 217"/>
                <a:gd name="T1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7" h="202">
                  <a:moveTo>
                    <a:pt x="25" y="0"/>
                  </a:moveTo>
                  <a:lnTo>
                    <a:pt x="27" y="0"/>
                  </a:lnTo>
                  <a:lnTo>
                    <a:pt x="29" y="0"/>
                  </a:lnTo>
                  <a:lnTo>
                    <a:pt x="29" y="2"/>
                  </a:lnTo>
                  <a:lnTo>
                    <a:pt x="31" y="4"/>
                  </a:lnTo>
                  <a:lnTo>
                    <a:pt x="33" y="4"/>
                  </a:lnTo>
                  <a:lnTo>
                    <a:pt x="35" y="6"/>
                  </a:lnTo>
                  <a:lnTo>
                    <a:pt x="36" y="6"/>
                  </a:lnTo>
                  <a:lnTo>
                    <a:pt x="36" y="8"/>
                  </a:lnTo>
                  <a:lnTo>
                    <a:pt x="38" y="8"/>
                  </a:lnTo>
                  <a:lnTo>
                    <a:pt x="40" y="8"/>
                  </a:lnTo>
                  <a:lnTo>
                    <a:pt x="40" y="6"/>
                  </a:lnTo>
                  <a:lnTo>
                    <a:pt x="42" y="6"/>
                  </a:lnTo>
                  <a:lnTo>
                    <a:pt x="44" y="6"/>
                  </a:lnTo>
                  <a:lnTo>
                    <a:pt x="48" y="6"/>
                  </a:lnTo>
                  <a:lnTo>
                    <a:pt x="54" y="6"/>
                  </a:lnTo>
                  <a:lnTo>
                    <a:pt x="62" y="6"/>
                  </a:lnTo>
                  <a:lnTo>
                    <a:pt x="68" y="6"/>
                  </a:lnTo>
                  <a:lnTo>
                    <a:pt x="69" y="6"/>
                  </a:lnTo>
                  <a:lnTo>
                    <a:pt x="79" y="6"/>
                  </a:lnTo>
                  <a:lnTo>
                    <a:pt x="89" y="6"/>
                  </a:lnTo>
                  <a:lnTo>
                    <a:pt x="93" y="6"/>
                  </a:lnTo>
                  <a:lnTo>
                    <a:pt x="95" y="6"/>
                  </a:lnTo>
                  <a:lnTo>
                    <a:pt x="97" y="6"/>
                  </a:lnTo>
                  <a:lnTo>
                    <a:pt x="101" y="6"/>
                  </a:lnTo>
                  <a:lnTo>
                    <a:pt x="102" y="6"/>
                  </a:lnTo>
                  <a:lnTo>
                    <a:pt x="104" y="6"/>
                  </a:lnTo>
                  <a:lnTo>
                    <a:pt x="108" y="6"/>
                  </a:lnTo>
                  <a:lnTo>
                    <a:pt x="110" y="8"/>
                  </a:lnTo>
                  <a:lnTo>
                    <a:pt x="110" y="10"/>
                  </a:lnTo>
                  <a:lnTo>
                    <a:pt x="112" y="12"/>
                  </a:lnTo>
                  <a:lnTo>
                    <a:pt x="114" y="12"/>
                  </a:lnTo>
                  <a:lnTo>
                    <a:pt x="114" y="14"/>
                  </a:lnTo>
                  <a:lnTo>
                    <a:pt x="116" y="14"/>
                  </a:lnTo>
                  <a:lnTo>
                    <a:pt x="118" y="14"/>
                  </a:lnTo>
                  <a:lnTo>
                    <a:pt x="120" y="14"/>
                  </a:lnTo>
                  <a:lnTo>
                    <a:pt x="122" y="14"/>
                  </a:lnTo>
                  <a:lnTo>
                    <a:pt x="124" y="14"/>
                  </a:lnTo>
                  <a:lnTo>
                    <a:pt x="126" y="14"/>
                  </a:lnTo>
                  <a:lnTo>
                    <a:pt x="128" y="14"/>
                  </a:lnTo>
                  <a:lnTo>
                    <a:pt x="130" y="14"/>
                  </a:lnTo>
                  <a:lnTo>
                    <a:pt x="132" y="14"/>
                  </a:lnTo>
                  <a:lnTo>
                    <a:pt x="134" y="16"/>
                  </a:lnTo>
                  <a:lnTo>
                    <a:pt x="136" y="16"/>
                  </a:lnTo>
                  <a:lnTo>
                    <a:pt x="137" y="16"/>
                  </a:lnTo>
                  <a:lnTo>
                    <a:pt x="137" y="14"/>
                  </a:lnTo>
                  <a:lnTo>
                    <a:pt x="139" y="14"/>
                  </a:lnTo>
                  <a:lnTo>
                    <a:pt x="141" y="16"/>
                  </a:lnTo>
                  <a:lnTo>
                    <a:pt x="143" y="16"/>
                  </a:lnTo>
                  <a:lnTo>
                    <a:pt x="145" y="18"/>
                  </a:lnTo>
                  <a:lnTo>
                    <a:pt x="147" y="18"/>
                  </a:lnTo>
                  <a:lnTo>
                    <a:pt x="149" y="16"/>
                  </a:lnTo>
                  <a:lnTo>
                    <a:pt x="151" y="16"/>
                  </a:lnTo>
                  <a:lnTo>
                    <a:pt x="153" y="16"/>
                  </a:lnTo>
                  <a:lnTo>
                    <a:pt x="155" y="18"/>
                  </a:lnTo>
                  <a:lnTo>
                    <a:pt x="161" y="16"/>
                  </a:lnTo>
                  <a:lnTo>
                    <a:pt x="170" y="14"/>
                  </a:lnTo>
                  <a:lnTo>
                    <a:pt x="174" y="14"/>
                  </a:lnTo>
                  <a:lnTo>
                    <a:pt x="180" y="12"/>
                  </a:lnTo>
                  <a:lnTo>
                    <a:pt x="182" y="12"/>
                  </a:lnTo>
                  <a:lnTo>
                    <a:pt x="186" y="12"/>
                  </a:lnTo>
                  <a:lnTo>
                    <a:pt x="190" y="10"/>
                  </a:lnTo>
                  <a:lnTo>
                    <a:pt x="196" y="10"/>
                  </a:lnTo>
                  <a:lnTo>
                    <a:pt x="198" y="8"/>
                  </a:lnTo>
                  <a:lnTo>
                    <a:pt x="202" y="8"/>
                  </a:lnTo>
                  <a:lnTo>
                    <a:pt x="204" y="8"/>
                  </a:lnTo>
                  <a:lnTo>
                    <a:pt x="205" y="8"/>
                  </a:lnTo>
                  <a:lnTo>
                    <a:pt x="207" y="8"/>
                  </a:lnTo>
                  <a:lnTo>
                    <a:pt x="207" y="10"/>
                  </a:lnTo>
                  <a:lnTo>
                    <a:pt x="207" y="8"/>
                  </a:lnTo>
                  <a:lnTo>
                    <a:pt x="209" y="8"/>
                  </a:lnTo>
                  <a:lnTo>
                    <a:pt x="211" y="8"/>
                  </a:lnTo>
                  <a:lnTo>
                    <a:pt x="213" y="10"/>
                  </a:lnTo>
                  <a:lnTo>
                    <a:pt x="215" y="10"/>
                  </a:lnTo>
                  <a:lnTo>
                    <a:pt x="217" y="14"/>
                  </a:lnTo>
                  <a:lnTo>
                    <a:pt x="215" y="14"/>
                  </a:lnTo>
                  <a:lnTo>
                    <a:pt x="213" y="14"/>
                  </a:lnTo>
                  <a:lnTo>
                    <a:pt x="211" y="14"/>
                  </a:lnTo>
                  <a:lnTo>
                    <a:pt x="209" y="16"/>
                  </a:lnTo>
                  <a:lnTo>
                    <a:pt x="207" y="18"/>
                  </a:lnTo>
                  <a:lnTo>
                    <a:pt x="205" y="18"/>
                  </a:lnTo>
                  <a:lnTo>
                    <a:pt x="205" y="16"/>
                  </a:lnTo>
                  <a:lnTo>
                    <a:pt x="204" y="16"/>
                  </a:lnTo>
                  <a:lnTo>
                    <a:pt x="202" y="18"/>
                  </a:lnTo>
                  <a:lnTo>
                    <a:pt x="198" y="20"/>
                  </a:lnTo>
                  <a:lnTo>
                    <a:pt x="196" y="21"/>
                  </a:lnTo>
                  <a:lnTo>
                    <a:pt x="194" y="23"/>
                  </a:lnTo>
                  <a:lnTo>
                    <a:pt x="192" y="25"/>
                  </a:lnTo>
                  <a:lnTo>
                    <a:pt x="190" y="23"/>
                  </a:lnTo>
                  <a:lnTo>
                    <a:pt x="190" y="21"/>
                  </a:lnTo>
                  <a:lnTo>
                    <a:pt x="190" y="20"/>
                  </a:lnTo>
                  <a:lnTo>
                    <a:pt x="188" y="20"/>
                  </a:lnTo>
                  <a:lnTo>
                    <a:pt x="186" y="18"/>
                  </a:lnTo>
                  <a:lnTo>
                    <a:pt x="182" y="18"/>
                  </a:lnTo>
                  <a:lnTo>
                    <a:pt x="176" y="18"/>
                  </a:lnTo>
                  <a:lnTo>
                    <a:pt x="174" y="18"/>
                  </a:lnTo>
                  <a:lnTo>
                    <a:pt x="170" y="20"/>
                  </a:lnTo>
                  <a:lnTo>
                    <a:pt x="163" y="21"/>
                  </a:lnTo>
                  <a:lnTo>
                    <a:pt x="157" y="21"/>
                  </a:lnTo>
                  <a:lnTo>
                    <a:pt x="153" y="21"/>
                  </a:lnTo>
                  <a:lnTo>
                    <a:pt x="149" y="21"/>
                  </a:lnTo>
                  <a:lnTo>
                    <a:pt x="149" y="25"/>
                  </a:lnTo>
                  <a:lnTo>
                    <a:pt x="149" y="27"/>
                  </a:lnTo>
                  <a:lnTo>
                    <a:pt x="149" y="37"/>
                  </a:lnTo>
                  <a:lnTo>
                    <a:pt x="149" y="51"/>
                  </a:lnTo>
                  <a:lnTo>
                    <a:pt x="149" y="53"/>
                  </a:lnTo>
                  <a:lnTo>
                    <a:pt x="149" y="64"/>
                  </a:lnTo>
                  <a:lnTo>
                    <a:pt x="149" y="66"/>
                  </a:lnTo>
                  <a:lnTo>
                    <a:pt x="149" y="72"/>
                  </a:lnTo>
                  <a:lnTo>
                    <a:pt x="149" y="76"/>
                  </a:lnTo>
                  <a:lnTo>
                    <a:pt x="149" y="82"/>
                  </a:lnTo>
                  <a:lnTo>
                    <a:pt x="149" y="84"/>
                  </a:lnTo>
                  <a:lnTo>
                    <a:pt x="143" y="84"/>
                  </a:lnTo>
                  <a:lnTo>
                    <a:pt x="137" y="84"/>
                  </a:lnTo>
                  <a:lnTo>
                    <a:pt x="134" y="84"/>
                  </a:lnTo>
                  <a:lnTo>
                    <a:pt x="134" y="86"/>
                  </a:lnTo>
                  <a:lnTo>
                    <a:pt x="134" y="88"/>
                  </a:lnTo>
                  <a:lnTo>
                    <a:pt x="134" y="91"/>
                  </a:lnTo>
                  <a:lnTo>
                    <a:pt x="134" y="95"/>
                  </a:lnTo>
                  <a:lnTo>
                    <a:pt x="134" y="99"/>
                  </a:lnTo>
                  <a:lnTo>
                    <a:pt x="134" y="103"/>
                  </a:lnTo>
                  <a:lnTo>
                    <a:pt x="134" y="105"/>
                  </a:lnTo>
                  <a:lnTo>
                    <a:pt x="134" y="109"/>
                  </a:lnTo>
                  <a:lnTo>
                    <a:pt x="134" y="111"/>
                  </a:lnTo>
                  <a:lnTo>
                    <a:pt x="134" y="113"/>
                  </a:lnTo>
                  <a:lnTo>
                    <a:pt x="134" y="115"/>
                  </a:lnTo>
                  <a:lnTo>
                    <a:pt x="134" y="117"/>
                  </a:lnTo>
                  <a:lnTo>
                    <a:pt x="134" y="122"/>
                  </a:lnTo>
                  <a:lnTo>
                    <a:pt x="134" y="124"/>
                  </a:lnTo>
                  <a:lnTo>
                    <a:pt x="134" y="126"/>
                  </a:lnTo>
                  <a:lnTo>
                    <a:pt x="134" y="130"/>
                  </a:lnTo>
                  <a:lnTo>
                    <a:pt x="134" y="132"/>
                  </a:lnTo>
                  <a:lnTo>
                    <a:pt x="134" y="136"/>
                  </a:lnTo>
                  <a:lnTo>
                    <a:pt x="134" y="138"/>
                  </a:lnTo>
                  <a:lnTo>
                    <a:pt x="134" y="142"/>
                  </a:lnTo>
                  <a:lnTo>
                    <a:pt x="134" y="146"/>
                  </a:lnTo>
                  <a:lnTo>
                    <a:pt x="134" y="150"/>
                  </a:lnTo>
                  <a:lnTo>
                    <a:pt x="134" y="159"/>
                  </a:lnTo>
                  <a:lnTo>
                    <a:pt x="134" y="169"/>
                  </a:lnTo>
                  <a:lnTo>
                    <a:pt x="134" y="175"/>
                  </a:lnTo>
                  <a:lnTo>
                    <a:pt x="134" y="177"/>
                  </a:lnTo>
                  <a:lnTo>
                    <a:pt x="134" y="179"/>
                  </a:lnTo>
                  <a:lnTo>
                    <a:pt x="134" y="185"/>
                  </a:lnTo>
                  <a:lnTo>
                    <a:pt x="134" y="187"/>
                  </a:lnTo>
                  <a:lnTo>
                    <a:pt x="134" y="192"/>
                  </a:lnTo>
                  <a:lnTo>
                    <a:pt x="134" y="194"/>
                  </a:lnTo>
                  <a:lnTo>
                    <a:pt x="130" y="194"/>
                  </a:lnTo>
                  <a:lnTo>
                    <a:pt x="126" y="196"/>
                  </a:lnTo>
                  <a:lnTo>
                    <a:pt x="126" y="198"/>
                  </a:lnTo>
                  <a:lnTo>
                    <a:pt x="124" y="198"/>
                  </a:lnTo>
                  <a:lnTo>
                    <a:pt x="122" y="198"/>
                  </a:lnTo>
                  <a:lnTo>
                    <a:pt x="122" y="200"/>
                  </a:lnTo>
                  <a:lnTo>
                    <a:pt x="122" y="202"/>
                  </a:lnTo>
                  <a:lnTo>
                    <a:pt x="120" y="202"/>
                  </a:lnTo>
                  <a:lnTo>
                    <a:pt x="118" y="202"/>
                  </a:lnTo>
                  <a:lnTo>
                    <a:pt x="116" y="202"/>
                  </a:lnTo>
                  <a:lnTo>
                    <a:pt x="112" y="200"/>
                  </a:lnTo>
                  <a:lnTo>
                    <a:pt x="106" y="202"/>
                  </a:lnTo>
                  <a:lnTo>
                    <a:pt x="104" y="202"/>
                  </a:lnTo>
                  <a:lnTo>
                    <a:pt x="102" y="202"/>
                  </a:lnTo>
                  <a:lnTo>
                    <a:pt x="102" y="200"/>
                  </a:lnTo>
                  <a:lnTo>
                    <a:pt x="101" y="200"/>
                  </a:lnTo>
                  <a:lnTo>
                    <a:pt x="97" y="200"/>
                  </a:lnTo>
                  <a:lnTo>
                    <a:pt x="95" y="200"/>
                  </a:lnTo>
                  <a:lnTo>
                    <a:pt x="95" y="198"/>
                  </a:lnTo>
                  <a:lnTo>
                    <a:pt x="93" y="198"/>
                  </a:lnTo>
                  <a:lnTo>
                    <a:pt x="91" y="198"/>
                  </a:lnTo>
                  <a:lnTo>
                    <a:pt x="91" y="196"/>
                  </a:lnTo>
                  <a:lnTo>
                    <a:pt x="91" y="194"/>
                  </a:lnTo>
                  <a:lnTo>
                    <a:pt x="91" y="192"/>
                  </a:lnTo>
                  <a:lnTo>
                    <a:pt x="91" y="190"/>
                  </a:lnTo>
                  <a:lnTo>
                    <a:pt x="89" y="190"/>
                  </a:lnTo>
                  <a:lnTo>
                    <a:pt x="89" y="189"/>
                  </a:lnTo>
                  <a:lnTo>
                    <a:pt x="87" y="189"/>
                  </a:lnTo>
                  <a:lnTo>
                    <a:pt x="87" y="187"/>
                  </a:lnTo>
                  <a:lnTo>
                    <a:pt x="83" y="187"/>
                  </a:lnTo>
                  <a:lnTo>
                    <a:pt x="83" y="189"/>
                  </a:lnTo>
                  <a:lnTo>
                    <a:pt x="83" y="190"/>
                  </a:lnTo>
                  <a:lnTo>
                    <a:pt x="81" y="192"/>
                  </a:lnTo>
                  <a:lnTo>
                    <a:pt x="81" y="194"/>
                  </a:lnTo>
                  <a:lnTo>
                    <a:pt x="79" y="194"/>
                  </a:lnTo>
                  <a:lnTo>
                    <a:pt x="77" y="196"/>
                  </a:lnTo>
                  <a:lnTo>
                    <a:pt x="75" y="196"/>
                  </a:lnTo>
                  <a:lnTo>
                    <a:pt x="71" y="192"/>
                  </a:lnTo>
                  <a:lnTo>
                    <a:pt x="69" y="190"/>
                  </a:lnTo>
                  <a:lnTo>
                    <a:pt x="68" y="189"/>
                  </a:lnTo>
                  <a:lnTo>
                    <a:pt x="66" y="187"/>
                  </a:lnTo>
                  <a:lnTo>
                    <a:pt x="64" y="185"/>
                  </a:lnTo>
                  <a:lnTo>
                    <a:pt x="64" y="183"/>
                  </a:lnTo>
                  <a:lnTo>
                    <a:pt x="62" y="183"/>
                  </a:lnTo>
                  <a:lnTo>
                    <a:pt x="62" y="181"/>
                  </a:lnTo>
                  <a:lnTo>
                    <a:pt x="60" y="177"/>
                  </a:lnTo>
                  <a:lnTo>
                    <a:pt x="58" y="175"/>
                  </a:lnTo>
                  <a:lnTo>
                    <a:pt x="58" y="173"/>
                  </a:lnTo>
                  <a:lnTo>
                    <a:pt x="58" y="171"/>
                  </a:lnTo>
                  <a:lnTo>
                    <a:pt x="56" y="169"/>
                  </a:lnTo>
                  <a:lnTo>
                    <a:pt x="56" y="167"/>
                  </a:lnTo>
                  <a:lnTo>
                    <a:pt x="54" y="165"/>
                  </a:lnTo>
                  <a:lnTo>
                    <a:pt x="54" y="163"/>
                  </a:lnTo>
                  <a:lnTo>
                    <a:pt x="56" y="163"/>
                  </a:lnTo>
                  <a:lnTo>
                    <a:pt x="56" y="161"/>
                  </a:lnTo>
                  <a:lnTo>
                    <a:pt x="56" y="159"/>
                  </a:lnTo>
                  <a:lnTo>
                    <a:pt x="54" y="159"/>
                  </a:lnTo>
                  <a:lnTo>
                    <a:pt x="54" y="157"/>
                  </a:lnTo>
                  <a:lnTo>
                    <a:pt x="52" y="157"/>
                  </a:lnTo>
                  <a:lnTo>
                    <a:pt x="52" y="154"/>
                  </a:lnTo>
                  <a:lnTo>
                    <a:pt x="52" y="152"/>
                  </a:lnTo>
                  <a:lnTo>
                    <a:pt x="52" y="150"/>
                  </a:lnTo>
                  <a:lnTo>
                    <a:pt x="50" y="148"/>
                  </a:lnTo>
                  <a:lnTo>
                    <a:pt x="50" y="146"/>
                  </a:lnTo>
                  <a:lnTo>
                    <a:pt x="50" y="144"/>
                  </a:lnTo>
                  <a:lnTo>
                    <a:pt x="52" y="144"/>
                  </a:lnTo>
                  <a:lnTo>
                    <a:pt x="50" y="142"/>
                  </a:lnTo>
                  <a:lnTo>
                    <a:pt x="50" y="140"/>
                  </a:lnTo>
                  <a:lnTo>
                    <a:pt x="50" y="138"/>
                  </a:lnTo>
                  <a:lnTo>
                    <a:pt x="50" y="136"/>
                  </a:lnTo>
                  <a:lnTo>
                    <a:pt x="50" y="134"/>
                  </a:lnTo>
                  <a:lnTo>
                    <a:pt x="50" y="132"/>
                  </a:lnTo>
                  <a:lnTo>
                    <a:pt x="50" y="130"/>
                  </a:lnTo>
                  <a:lnTo>
                    <a:pt x="48" y="130"/>
                  </a:lnTo>
                  <a:lnTo>
                    <a:pt x="48" y="128"/>
                  </a:lnTo>
                  <a:lnTo>
                    <a:pt x="46" y="128"/>
                  </a:lnTo>
                  <a:lnTo>
                    <a:pt x="46" y="126"/>
                  </a:lnTo>
                  <a:lnTo>
                    <a:pt x="46" y="124"/>
                  </a:lnTo>
                  <a:lnTo>
                    <a:pt x="46" y="122"/>
                  </a:lnTo>
                  <a:lnTo>
                    <a:pt x="44" y="121"/>
                  </a:lnTo>
                  <a:lnTo>
                    <a:pt x="44" y="119"/>
                  </a:lnTo>
                  <a:lnTo>
                    <a:pt x="44" y="117"/>
                  </a:lnTo>
                  <a:lnTo>
                    <a:pt x="44" y="115"/>
                  </a:lnTo>
                  <a:lnTo>
                    <a:pt x="44" y="111"/>
                  </a:lnTo>
                  <a:lnTo>
                    <a:pt x="44" y="109"/>
                  </a:lnTo>
                  <a:lnTo>
                    <a:pt x="44" y="107"/>
                  </a:lnTo>
                  <a:lnTo>
                    <a:pt x="44" y="105"/>
                  </a:lnTo>
                  <a:lnTo>
                    <a:pt x="44" y="103"/>
                  </a:lnTo>
                  <a:lnTo>
                    <a:pt x="44" y="101"/>
                  </a:lnTo>
                  <a:lnTo>
                    <a:pt x="44" y="99"/>
                  </a:lnTo>
                  <a:lnTo>
                    <a:pt x="44" y="101"/>
                  </a:lnTo>
                  <a:lnTo>
                    <a:pt x="46" y="99"/>
                  </a:lnTo>
                  <a:lnTo>
                    <a:pt x="46" y="97"/>
                  </a:lnTo>
                  <a:lnTo>
                    <a:pt x="46" y="95"/>
                  </a:lnTo>
                  <a:lnTo>
                    <a:pt x="46" y="93"/>
                  </a:lnTo>
                  <a:lnTo>
                    <a:pt x="44" y="89"/>
                  </a:lnTo>
                  <a:lnTo>
                    <a:pt x="42" y="88"/>
                  </a:lnTo>
                  <a:lnTo>
                    <a:pt x="42" y="86"/>
                  </a:lnTo>
                  <a:lnTo>
                    <a:pt x="38" y="82"/>
                  </a:lnTo>
                  <a:lnTo>
                    <a:pt x="36" y="80"/>
                  </a:lnTo>
                  <a:lnTo>
                    <a:pt x="36" y="78"/>
                  </a:lnTo>
                  <a:lnTo>
                    <a:pt x="35" y="76"/>
                  </a:lnTo>
                  <a:lnTo>
                    <a:pt x="35" y="74"/>
                  </a:lnTo>
                  <a:lnTo>
                    <a:pt x="33" y="74"/>
                  </a:lnTo>
                  <a:lnTo>
                    <a:pt x="33" y="72"/>
                  </a:lnTo>
                  <a:lnTo>
                    <a:pt x="31" y="68"/>
                  </a:lnTo>
                  <a:lnTo>
                    <a:pt x="27" y="64"/>
                  </a:lnTo>
                  <a:lnTo>
                    <a:pt x="27" y="62"/>
                  </a:lnTo>
                  <a:lnTo>
                    <a:pt x="27" y="60"/>
                  </a:lnTo>
                  <a:lnTo>
                    <a:pt x="27" y="58"/>
                  </a:lnTo>
                  <a:lnTo>
                    <a:pt x="25" y="58"/>
                  </a:lnTo>
                  <a:lnTo>
                    <a:pt x="25" y="56"/>
                  </a:lnTo>
                  <a:lnTo>
                    <a:pt x="25" y="54"/>
                  </a:lnTo>
                  <a:lnTo>
                    <a:pt x="23" y="53"/>
                  </a:lnTo>
                  <a:lnTo>
                    <a:pt x="21" y="51"/>
                  </a:lnTo>
                  <a:lnTo>
                    <a:pt x="21" y="49"/>
                  </a:lnTo>
                  <a:lnTo>
                    <a:pt x="21" y="47"/>
                  </a:lnTo>
                  <a:lnTo>
                    <a:pt x="19" y="47"/>
                  </a:lnTo>
                  <a:lnTo>
                    <a:pt x="17" y="43"/>
                  </a:lnTo>
                  <a:lnTo>
                    <a:pt x="17" y="41"/>
                  </a:lnTo>
                  <a:lnTo>
                    <a:pt x="15" y="39"/>
                  </a:lnTo>
                  <a:lnTo>
                    <a:pt x="15" y="37"/>
                  </a:lnTo>
                  <a:lnTo>
                    <a:pt x="15" y="35"/>
                  </a:lnTo>
                  <a:lnTo>
                    <a:pt x="13" y="35"/>
                  </a:lnTo>
                  <a:lnTo>
                    <a:pt x="13" y="31"/>
                  </a:lnTo>
                  <a:lnTo>
                    <a:pt x="11" y="31"/>
                  </a:lnTo>
                  <a:lnTo>
                    <a:pt x="9" y="29"/>
                  </a:lnTo>
                  <a:lnTo>
                    <a:pt x="9" y="27"/>
                  </a:lnTo>
                  <a:lnTo>
                    <a:pt x="7" y="27"/>
                  </a:lnTo>
                  <a:lnTo>
                    <a:pt x="7" y="25"/>
                  </a:lnTo>
                  <a:lnTo>
                    <a:pt x="5" y="25"/>
                  </a:lnTo>
                  <a:lnTo>
                    <a:pt x="5" y="23"/>
                  </a:lnTo>
                  <a:lnTo>
                    <a:pt x="3" y="21"/>
                  </a:lnTo>
                  <a:lnTo>
                    <a:pt x="3" y="20"/>
                  </a:lnTo>
                  <a:lnTo>
                    <a:pt x="1" y="20"/>
                  </a:lnTo>
                  <a:lnTo>
                    <a:pt x="1" y="18"/>
                  </a:lnTo>
                  <a:lnTo>
                    <a:pt x="1" y="16"/>
                  </a:lnTo>
                  <a:lnTo>
                    <a:pt x="1" y="14"/>
                  </a:lnTo>
                  <a:lnTo>
                    <a:pt x="0" y="10"/>
                  </a:lnTo>
                  <a:lnTo>
                    <a:pt x="0" y="8"/>
                  </a:lnTo>
                  <a:lnTo>
                    <a:pt x="1" y="6"/>
                  </a:lnTo>
                  <a:lnTo>
                    <a:pt x="1" y="4"/>
                  </a:lnTo>
                  <a:lnTo>
                    <a:pt x="3" y="4"/>
                  </a:lnTo>
                  <a:lnTo>
                    <a:pt x="5" y="2"/>
                  </a:lnTo>
                  <a:lnTo>
                    <a:pt x="7" y="4"/>
                  </a:lnTo>
                  <a:lnTo>
                    <a:pt x="9" y="4"/>
                  </a:lnTo>
                  <a:lnTo>
                    <a:pt x="11" y="4"/>
                  </a:lnTo>
                  <a:lnTo>
                    <a:pt x="13" y="4"/>
                  </a:lnTo>
                  <a:lnTo>
                    <a:pt x="15" y="4"/>
                  </a:lnTo>
                  <a:lnTo>
                    <a:pt x="17" y="2"/>
                  </a:lnTo>
                  <a:lnTo>
                    <a:pt x="19" y="2"/>
                  </a:lnTo>
                  <a:lnTo>
                    <a:pt x="19" y="0"/>
                  </a:lnTo>
                  <a:lnTo>
                    <a:pt x="21" y="0"/>
                  </a:lnTo>
                  <a:lnTo>
                    <a:pt x="23" y="0"/>
                  </a:lnTo>
                  <a:lnTo>
                    <a:pt x="25"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0" name="Myanmar"/>
            <p:cNvSpPr>
              <a:spLocks noEditPoints="1"/>
            </p:cNvSpPr>
            <p:nvPr/>
          </p:nvSpPr>
          <p:spPr bwMode="auto">
            <a:xfrm>
              <a:off x="8547695" y="3313741"/>
              <a:ext cx="289192" cy="619978"/>
            </a:xfrm>
            <a:custGeom>
              <a:avLst/>
              <a:gdLst>
                <a:gd name="T0" fmla="*/ 103 w 146"/>
                <a:gd name="T1" fmla="*/ 16 h 313"/>
                <a:gd name="T2" fmla="*/ 105 w 146"/>
                <a:gd name="T3" fmla="*/ 39 h 313"/>
                <a:gd name="T4" fmla="*/ 101 w 146"/>
                <a:gd name="T5" fmla="*/ 53 h 313"/>
                <a:gd name="T6" fmla="*/ 91 w 146"/>
                <a:gd name="T7" fmla="*/ 61 h 313"/>
                <a:gd name="T8" fmla="*/ 88 w 146"/>
                <a:gd name="T9" fmla="*/ 80 h 313"/>
                <a:gd name="T10" fmla="*/ 107 w 146"/>
                <a:gd name="T11" fmla="*/ 76 h 313"/>
                <a:gd name="T12" fmla="*/ 109 w 146"/>
                <a:gd name="T13" fmla="*/ 92 h 313"/>
                <a:gd name="T14" fmla="*/ 113 w 146"/>
                <a:gd name="T15" fmla="*/ 111 h 313"/>
                <a:gd name="T16" fmla="*/ 126 w 146"/>
                <a:gd name="T17" fmla="*/ 119 h 313"/>
                <a:gd name="T18" fmla="*/ 144 w 146"/>
                <a:gd name="T19" fmla="*/ 117 h 313"/>
                <a:gd name="T20" fmla="*/ 134 w 146"/>
                <a:gd name="T21" fmla="*/ 128 h 313"/>
                <a:gd name="T22" fmla="*/ 125 w 146"/>
                <a:gd name="T23" fmla="*/ 140 h 313"/>
                <a:gd name="T24" fmla="*/ 111 w 146"/>
                <a:gd name="T25" fmla="*/ 148 h 313"/>
                <a:gd name="T26" fmla="*/ 93 w 146"/>
                <a:gd name="T27" fmla="*/ 154 h 313"/>
                <a:gd name="T28" fmla="*/ 86 w 146"/>
                <a:gd name="T29" fmla="*/ 171 h 313"/>
                <a:gd name="T30" fmla="*/ 91 w 146"/>
                <a:gd name="T31" fmla="*/ 187 h 313"/>
                <a:gd name="T32" fmla="*/ 103 w 146"/>
                <a:gd name="T33" fmla="*/ 202 h 313"/>
                <a:gd name="T34" fmla="*/ 103 w 146"/>
                <a:gd name="T35" fmla="*/ 218 h 313"/>
                <a:gd name="T36" fmla="*/ 99 w 146"/>
                <a:gd name="T37" fmla="*/ 233 h 313"/>
                <a:gd name="T38" fmla="*/ 113 w 146"/>
                <a:gd name="T39" fmla="*/ 251 h 313"/>
                <a:gd name="T40" fmla="*/ 119 w 146"/>
                <a:gd name="T41" fmla="*/ 278 h 313"/>
                <a:gd name="T42" fmla="*/ 109 w 146"/>
                <a:gd name="T43" fmla="*/ 299 h 313"/>
                <a:gd name="T44" fmla="*/ 101 w 146"/>
                <a:gd name="T45" fmla="*/ 299 h 313"/>
                <a:gd name="T46" fmla="*/ 107 w 146"/>
                <a:gd name="T47" fmla="*/ 282 h 313"/>
                <a:gd name="T48" fmla="*/ 103 w 146"/>
                <a:gd name="T49" fmla="*/ 272 h 313"/>
                <a:gd name="T50" fmla="*/ 101 w 146"/>
                <a:gd name="T51" fmla="*/ 253 h 313"/>
                <a:gd name="T52" fmla="*/ 95 w 146"/>
                <a:gd name="T53" fmla="*/ 241 h 313"/>
                <a:gd name="T54" fmla="*/ 90 w 146"/>
                <a:gd name="T55" fmla="*/ 216 h 313"/>
                <a:gd name="T56" fmla="*/ 84 w 146"/>
                <a:gd name="T57" fmla="*/ 204 h 313"/>
                <a:gd name="T58" fmla="*/ 76 w 146"/>
                <a:gd name="T59" fmla="*/ 198 h 313"/>
                <a:gd name="T60" fmla="*/ 66 w 146"/>
                <a:gd name="T61" fmla="*/ 204 h 313"/>
                <a:gd name="T62" fmla="*/ 57 w 146"/>
                <a:gd name="T63" fmla="*/ 214 h 313"/>
                <a:gd name="T64" fmla="*/ 51 w 146"/>
                <a:gd name="T65" fmla="*/ 214 h 313"/>
                <a:gd name="T66" fmla="*/ 45 w 146"/>
                <a:gd name="T67" fmla="*/ 218 h 313"/>
                <a:gd name="T68" fmla="*/ 39 w 146"/>
                <a:gd name="T69" fmla="*/ 214 h 313"/>
                <a:gd name="T70" fmla="*/ 39 w 146"/>
                <a:gd name="T71" fmla="*/ 210 h 313"/>
                <a:gd name="T72" fmla="*/ 39 w 146"/>
                <a:gd name="T73" fmla="*/ 193 h 313"/>
                <a:gd name="T74" fmla="*/ 31 w 146"/>
                <a:gd name="T75" fmla="*/ 165 h 313"/>
                <a:gd name="T76" fmla="*/ 24 w 146"/>
                <a:gd name="T77" fmla="*/ 150 h 313"/>
                <a:gd name="T78" fmla="*/ 16 w 146"/>
                <a:gd name="T79" fmla="*/ 150 h 313"/>
                <a:gd name="T80" fmla="*/ 12 w 146"/>
                <a:gd name="T81" fmla="*/ 144 h 313"/>
                <a:gd name="T82" fmla="*/ 8 w 146"/>
                <a:gd name="T83" fmla="*/ 142 h 313"/>
                <a:gd name="T84" fmla="*/ 2 w 146"/>
                <a:gd name="T85" fmla="*/ 125 h 313"/>
                <a:gd name="T86" fmla="*/ 14 w 146"/>
                <a:gd name="T87" fmla="*/ 113 h 313"/>
                <a:gd name="T88" fmla="*/ 18 w 146"/>
                <a:gd name="T89" fmla="*/ 95 h 313"/>
                <a:gd name="T90" fmla="*/ 24 w 146"/>
                <a:gd name="T91" fmla="*/ 78 h 313"/>
                <a:gd name="T92" fmla="*/ 37 w 146"/>
                <a:gd name="T93" fmla="*/ 68 h 313"/>
                <a:gd name="T94" fmla="*/ 47 w 146"/>
                <a:gd name="T95" fmla="*/ 49 h 313"/>
                <a:gd name="T96" fmla="*/ 57 w 146"/>
                <a:gd name="T97" fmla="*/ 29 h 313"/>
                <a:gd name="T98" fmla="*/ 76 w 146"/>
                <a:gd name="T99" fmla="*/ 24 h 313"/>
                <a:gd name="T100" fmla="*/ 84 w 146"/>
                <a:gd name="T101" fmla="*/ 10 h 313"/>
                <a:gd name="T102" fmla="*/ 27 w 146"/>
                <a:gd name="T103" fmla="*/ 165 h 313"/>
                <a:gd name="T104" fmla="*/ 27 w 146"/>
                <a:gd name="T105" fmla="*/ 160 h 313"/>
                <a:gd name="T106" fmla="*/ 99 w 146"/>
                <a:gd name="T107" fmla="*/ 270 h 313"/>
                <a:gd name="T108" fmla="*/ 41 w 146"/>
                <a:gd name="T109" fmla="*/ 210 h 313"/>
                <a:gd name="T110" fmla="*/ 103 w 146"/>
                <a:gd name="T111" fmla="*/ 286 h 313"/>
                <a:gd name="T112" fmla="*/ 86 w 146"/>
                <a:gd name="T113" fmla="*/ 206 h 313"/>
                <a:gd name="T114" fmla="*/ 97 w 146"/>
                <a:gd name="T115" fmla="*/ 288 h 313"/>
                <a:gd name="T116" fmla="*/ 97 w 146"/>
                <a:gd name="T117" fmla="*/ 299 h 313"/>
                <a:gd name="T118" fmla="*/ 97 w 146"/>
                <a:gd name="T119" fmla="*/ 313 h 313"/>
                <a:gd name="T120" fmla="*/ 12 w 146"/>
                <a:gd name="T121" fmla="*/ 14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313">
                  <a:moveTo>
                    <a:pt x="90" y="2"/>
                  </a:moveTo>
                  <a:lnTo>
                    <a:pt x="91" y="4"/>
                  </a:lnTo>
                  <a:lnTo>
                    <a:pt x="93" y="4"/>
                  </a:lnTo>
                  <a:lnTo>
                    <a:pt x="95" y="6"/>
                  </a:lnTo>
                  <a:lnTo>
                    <a:pt x="97" y="8"/>
                  </a:lnTo>
                  <a:lnTo>
                    <a:pt x="97" y="10"/>
                  </a:lnTo>
                  <a:lnTo>
                    <a:pt x="97" y="14"/>
                  </a:lnTo>
                  <a:lnTo>
                    <a:pt x="99" y="16"/>
                  </a:lnTo>
                  <a:lnTo>
                    <a:pt x="99" y="18"/>
                  </a:lnTo>
                  <a:lnTo>
                    <a:pt x="101" y="18"/>
                  </a:lnTo>
                  <a:lnTo>
                    <a:pt x="101" y="16"/>
                  </a:lnTo>
                  <a:lnTo>
                    <a:pt x="103" y="16"/>
                  </a:lnTo>
                  <a:lnTo>
                    <a:pt x="105" y="18"/>
                  </a:lnTo>
                  <a:lnTo>
                    <a:pt x="105" y="20"/>
                  </a:lnTo>
                  <a:lnTo>
                    <a:pt x="105" y="22"/>
                  </a:lnTo>
                  <a:lnTo>
                    <a:pt x="105" y="24"/>
                  </a:lnTo>
                  <a:lnTo>
                    <a:pt x="105" y="26"/>
                  </a:lnTo>
                  <a:lnTo>
                    <a:pt x="107" y="27"/>
                  </a:lnTo>
                  <a:lnTo>
                    <a:pt x="107" y="29"/>
                  </a:lnTo>
                  <a:lnTo>
                    <a:pt x="107" y="31"/>
                  </a:lnTo>
                  <a:lnTo>
                    <a:pt x="107" y="33"/>
                  </a:lnTo>
                  <a:lnTo>
                    <a:pt x="107" y="35"/>
                  </a:lnTo>
                  <a:lnTo>
                    <a:pt x="107" y="37"/>
                  </a:lnTo>
                  <a:lnTo>
                    <a:pt x="105" y="39"/>
                  </a:lnTo>
                  <a:lnTo>
                    <a:pt x="105" y="41"/>
                  </a:lnTo>
                  <a:lnTo>
                    <a:pt x="105" y="43"/>
                  </a:lnTo>
                  <a:lnTo>
                    <a:pt x="103" y="43"/>
                  </a:lnTo>
                  <a:lnTo>
                    <a:pt x="103" y="45"/>
                  </a:lnTo>
                  <a:lnTo>
                    <a:pt x="105" y="45"/>
                  </a:lnTo>
                  <a:lnTo>
                    <a:pt x="105" y="47"/>
                  </a:lnTo>
                  <a:lnTo>
                    <a:pt x="105" y="49"/>
                  </a:lnTo>
                  <a:lnTo>
                    <a:pt x="103" y="49"/>
                  </a:lnTo>
                  <a:lnTo>
                    <a:pt x="103" y="47"/>
                  </a:lnTo>
                  <a:lnTo>
                    <a:pt x="101" y="49"/>
                  </a:lnTo>
                  <a:lnTo>
                    <a:pt x="101" y="51"/>
                  </a:lnTo>
                  <a:lnTo>
                    <a:pt x="101" y="53"/>
                  </a:lnTo>
                  <a:lnTo>
                    <a:pt x="99" y="53"/>
                  </a:lnTo>
                  <a:lnTo>
                    <a:pt x="97" y="53"/>
                  </a:lnTo>
                  <a:lnTo>
                    <a:pt x="97" y="51"/>
                  </a:lnTo>
                  <a:lnTo>
                    <a:pt x="97" y="53"/>
                  </a:lnTo>
                  <a:lnTo>
                    <a:pt x="97" y="55"/>
                  </a:lnTo>
                  <a:lnTo>
                    <a:pt x="95" y="55"/>
                  </a:lnTo>
                  <a:lnTo>
                    <a:pt x="95" y="57"/>
                  </a:lnTo>
                  <a:lnTo>
                    <a:pt x="93" y="59"/>
                  </a:lnTo>
                  <a:lnTo>
                    <a:pt x="91" y="59"/>
                  </a:lnTo>
                  <a:lnTo>
                    <a:pt x="91" y="57"/>
                  </a:lnTo>
                  <a:lnTo>
                    <a:pt x="91" y="59"/>
                  </a:lnTo>
                  <a:lnTo>
                    <a:pt x="91" y="61"/>
                  </a:lnTo>
                  <a:lnTo>
                    <a:pt x="90" y="61"/>
                  </a:lnTo>
                  <a:lnTo>
                    <a:pt x="90" y="62"/>
                  </a:lnTo>
                  <a:lnTo>
                    <a:pt x="90" y="64"/>
                  </a:lnTo>
                  <a:lnTo>
                    <a:pt x="88" y="66"/>
                  </a:lnTo>
                  <a:lnTo>
                    <a:pt x="88" y="68"/>
                  </a:lnTo>
                  <a:lnTo>
                    <a:pt x="88" y="70"/>
                  </a:lnTo>
                  <a:lnTo>
                    <a:pt x="90" y="72"/>
                  </a:lnTo>
                  <a:lnTo>
                    <a:pt x="90" y="74"/>
                  </a:lnTo>
                  <a:lnTo>
                    <a:pt x="90" y="76"/>
                  </a:lnTo>
                  <a:lnTo>
                    <a:pt x="90" y="78"/>
                  </a:lnTo>
                  <a:lnTo>
                    <a:pt x="88" y="78"/>
                  </a:lnTo>
                  <a:lnTo>
                    <a:pt x="88" y="80"/>
                  </a:lnTo>
                  <a:lnTo>
                    <a:pt x="88" y="82"/>
                  </a:lnTo>
                  <a:lnTo>
                    <a:pt x="90" y="82"/>
                  </a:lnTo>
                  <a:lnTo>
                    <a:pt x="90" y="80"/>
                  </a:lnTo>
                  <a:lnTo>
                    <a:pt x="91" y="80"/>
                  </a:lnTo>
                  <a:lnTo>
                    <a:pt x="93" y="78"/>
                  </a:lnTo>
                  <a:lnTo>
                    <a:pt x="95" y="78"/>
                  </a:lnTo>
                  <a:lnTo>
                    <a:pt x="97" y="78"/>
                  </a:lnTo>
                  <a:lnTo>
                    <a:pt x="97" y="76"/>
                  </a:lnTo>
                  <a:lnTo>
                    <a:pt x="101" y="76"/>
                  </a:lnTo>
                  <a:lnTo>
                    <a:pt x="103" y="76"/>
                  </a:lnTo>
                  <a:lnTo>
                    <a:pt x="103" y="78"/>
                  </a:lnTo>
                  <a:lnTo>
                    <a:pt x="107" y="76"/>
                  </a:lnTo>
                  <a:lnTo>
                    <a:pt x="109" y="76"/>
                  </a:lnTo>
                  <a:lnTo>
                    <a:pt x="109" y="78"/>
                  </a:lnTo>
                  <a:lnTo>
                    <a:pt x="107" y="78"/>
                  </a:lnTo>
                  <a:lnTo>
                    <a:pt x="107" y="80"/>
                  </a:lnTo>
                  <a:lnTo>
                    <a:pt x="105" y="80"/>
                  </a:lnTo>
                  <a:lnTo>
                    <a:pt x="105" y="82"/>
                  </a:lnTo>
                  <a:lnTo>
                    <a:pt x="107" y="84"/>
                  </a:lnTo>
                  <a:lnTo>
                    <a:pt x="107" y="86"/>
                  </a:lnTo>
                  <a:lnTo>
                    <a:pt x="107" y="88"/>
                  </a:lnTo>
                  <a:lnTo>
                    <a:pt x="109" y="88"/>
                  </a:lnTo>
                  <a:lnTo>
                    <a:pt x="109" y="90"/>
                  </a:lnTo>
                  <a:lnTo>
                    <a:pt x="109" y="92"/>
                  </a:lnTo>
                  <a:lnTo>
                    <a:pt x="109" y="94"/>
                  </a:lnTo>
                  <a:lnTo>
                    <a:pt x="113" y="94"/>
                  </a:lnTo>
                  <a:lnTo>
                    <a:pt x="115" y="94"/>
                  </a:lnTo>
                  <a:lnTo>
                    <a:pt x="117" y="94"/>
                  </a:lnTo>
                  <a:lnTo>
                    <a:pt x="119" y="95"/>
                  </a:lnTo>
                  <a:lnTo>
                    <a:pt x="119" y="97"/>
                  </a:lnTo>
                  <a:lnTo>
                    <a:pt x="117" y="97"/>
                  </a:lnTo>
                  <a:lnTo>
                    <a:pt x="117" y="101"/>
                  </a:lnTo>
                  <a:lnTo>
                    <a:pt x="117" y="103"/>
                  </a:lnTo>
                  <a:lnTo>
                    <a:pt x="117" y="105"/>
                  </a:lnTo>
                  <a:lnTo>
                    <a:pt x="115" y="105"/>
                  </a:lnTo>
                  <a:lnTo>
                    <a:pt x="113" y="111"/>
                  </a:lnTo>
                  <a:lnTo>
                    <a:pt x="115" y="111"/>
                  </a:lnTo>
                  <a:lnTo>
                    <a:pt x="117" y="111"/>
                  </a:lnTo>
                  <a:lnTo>
                    <a:pt x="119" y="111"/>
                  </a:lnTo>
                  <a:lnTo>
                    <a:pt x="121" y="111"/>
                  </a:lnTo>
                  <a:lnTo>
                    <a:pt x="123" y="113"/>
                  </a:lnTo>
                  <a:lnTo>
                    <a:pt x="123" y="111"/>
                  </a:lnTo>
                  <a:lnTo>
                    <a:pt x="125" y="111"/>
                  </a:lnTo>
                  <a:lnTo>
                    <a:pt x="126" y="113"/>
                  </a:lnTo>
                  <a:lnTo>
                    <a:pt x="126" y="115"/>
                  </a:lnTo>
                  <a:lnTo>
                    <a:pt x="125" y="117"/>
                  </a:lnTo>
                  <a:lnTo>
                    <a:pt x="126" y="117"/>
                  </a:lnTo>
                  <a:lnTo>
                    <a:pt x="126" y="119"/>
                  </a:lnTo>
                  <a:lnTo>
                    <a:pt x="128" y="119"/>
                  </a:lnTo>
                  <a:lnTo>
                    <a:pt x="128" y="121"/>
                  </a:lnTo>
                  <a:lnTo>
                    <a:pt x="128" y="123"/>
                  </a:lnTo>
                  <a:lnTo>
                    <a:pt x="130" y="123"/>
                  </a:lnTo>
                  <a:lnTo>
                    <a:pt x="132" y="121"/>
                  </a:lnTo>
                  <a:lnTo>
                    <a:pt x="134" y="121"/>
                  </a:lnTo>
                  <a:lnTo>
                    <a:pt x="134" y="123"/>
                  </a:lnTo>
                  <a:lnTo>
                    <a:pt x="136" y="123"/>
                  </a:lnTo>
                  <a:lnTo>
                    <a:pt x="138" y="121"/>
                  </a:lnTo>
                  <a:lnTo>
                    <a:pt x="140" y="121"/>
                  </a:lnTo>
                  <a:lnTo>
                    <a:pt x="140" y="119"/>
                  </a:lnTo>
                  <a:lnTo>
                    <a:pt x="144" y="117"/>
                  </a:lnTo>
                  <a:lnTo>
                    <a:pt x="146" y="119"/>
                  </a:lnTo>
                  <a:lnTo>
                    <a:pt x="144" y="121"/>
                  </a:lnTo>
                  <a:lnTo>
                    <a:pt x="146" y="121"/>
                  </a:lnTo>
                  <a:lnTo>
                    <a:pt x="144" y="121"/>
                  </a:lnTo>
                  <a:lnTo>
                    <a:pt x="144" y="123"/>
                  </a:lnTo>
                  <a:lnTo>
                    <a:pt x="142" y="123"/>
                  </a:lnTo>
                  <a:lnTo>
                    <a:pt x="140" y="125"/>
                  </a:lnTo>
                  <a:lnTo>
                    <a:pt x="138" y="125"/>
                  </a:lnTo>
                  <a:lnTo>
                    <a:pt x="138" y="127"/>
                  </a:lnTo>
                  <a:lnTo>
                    <a:pt x="138" y="128"/>
                  </a:lnTo>
                  <a:lnTo>
                    <a:pt x="136" y="128"/>
                  </a:lnTo>
                  <a:lnTo>
                    <a:pt x="134" y="128"/>
                  </a:lnTo>
                  <a:lnTo>
                    <a:pt x="134" y="130"/>
                  </a:lnTo>
                  <a:lnTo>
                    <a:pt x="134" y="132"/>
                  </a:lnTo>
                  <a:lnTo>
                    <a:pt x="136" y="132"/>
                  </a:lnTo>
                  <a:lnTo>
                    <a:pt x="134" y="132"/>
                  </a:lnTo>
                  <a:lnTo>
                    <a:pt x="132" y="132"/>
                  </a:lnTo>
                  <a:lnTo>
                    <a:pt x="130" y="134"/>
                  </a:lnTo>
                  <a:lnTo>
                    <a:pt x="128" y="136"/>
                  </a:lnTo>
                  <a:lnTo>
                    <a:pt x="128" y="138"/>
                  </a:lnTo>
                  <a:lnTo>
                    <a:pt x="128" y="140"/>
                  </a:lnTo>
                  <a:lnTo>
                    <a:pt x="126" y="140"/>
                  </a:lnTo>
                  <a:lnTo>
                    <a:pt x="126" y="138"/>
                  </a:lnTo>
                  <a:lnTo>
                    <a:pt x="125" y="140"/>
                  </a:lnTo>
                  <a:lnTo>
                    <a:pt x="123" y="140"/>
                  </a:lnTo>
                  <a:lnTo>
                    <a:pt x="121" y="142"/>
                  </a:lnTo>
                  <a:lnTo>
                    <a:pt x="119" y="140"/>
                  </a:lnTo>
                  <a:lnTo>
                    <a:pt x="119" y="142"/>
                  </a:lnTo>
                  <a:lnTo>
                    <a:pt x="119" y="144"/>
                  </a:lnTo>
                  <a:lnTo>
                    <a:pt x="117" y="144"/>
                  </a:lnTo>
                  <a:lnTo>
                    <a:pt x="115" y="146"/>
                  </a:lnTo>
                  <a:lnTo>
                    <a:pt x="115" y="144"/>
                  </a:lnTo>
                  <a:lnTo>
                    <a:pt x="113" y="144"/>
                  </a:lnTo>
                  <a:lnTo>
                    <a:pt x="111" y="144"/>
                  </a:lnTo>
                  <a:lnTo>
                    <a:pt x="111" y="146"/>
                  </a:lnTo>
                  <a:lnTo>
                    <a:pt x="111" y="148"/>
                  </a:lnTo>
                  <a:lnTo>
                    <a:pt x="111" y="150"/>
                  </a:lnTo>
                  <a:lnTo>
                    <a:pt x="109" y="150"/>
                  </a:lnTo>
                  <a:lnTo>
                    <a:pt x="107" y="150"/>
                  </a:lnTo>
                  <a:lnTo>
                    <a:pt x="105" y="152"/>
                  </a:lnTo>
                  <a:lnTo>
                    <a:pt x="103" y="152"/>
                  </a:lnTo>
                  <a:lnTo>
                    <a:pt x="101" y="152"/>
                  </a:lnTo>
                  <a:lnTo>
                    <a:pt x="99" y="152"/>
                  </a:lnTo>
                  <a:lnTo>
                    <a:pt x="97" y="152"/>
                  </a:lnTo>
                  <a:lnTo>
                    <a:pt x="97" y="150"/>
                  </a:lnTo>
                  <a:lnTo>
                    <a:pt x="95" y="150"/>
                  </a:lnTo>
                  <a:lnTo>
                    <a:pt x="95" y="152"/>
                  </a:lnTo>
                  <a:lnTo>
                    <a:pt x="93" y="154"/>
                  </a:lnTo>
                  <a:lnTo>
                    <a:pt x="91" y="154"/>
                  </a:lnTo>
                  <a:lnTo>
                    <a:pt x="91" y="156"/>
                  </a:lnTo>
                  <a:lnTo>
                    <a:pt x="91" y="158"/>
                  </a:lnTo>
                  <a:lnTo>
                    <a:pt x="91" y="160"/>
                  </a:lnTo>
                  <a:lnTo>
                    <a:pt x="91" y="162"/>
                  </a:lnTo>
                  <a:lnTo>
                    <a:pt x="90" y="163"/>
                  </a:lnTo>
                  <a:lnTo>
                    <a:pt x="90" y="165"/>
                  </a:lnTo>
                  <a:lnTo>
                    <a:pt x="91" y="169"/>
                  </a:lnTo>
                  <a:lnTo>
                    <a:pt x="91" y="171"/>
                  </a:lnTo>
                  <a:lnTo>
                    <a:pt x="90" y="171"/>
                  </a:lnTo>
                  <a:lnTo>
                    <a:pt x="88" y="171"/>
                  </a:lnTo>
                  <a:lnTo>
                    <a:pt x="86" y="171"/>
                  </a:lnTo>
                  <a:lnTo>
                    <a:pt x="84" y="171"/>
                  </a:lnTo>
                  <a:lnTo>
                    <a:pt x="84" y="169"/>
                  </a:lnTo>
                  <a:lnTo>
                    <a:pt x="84" y="171"/>
                  </a:lnTo>
                  <a:lnTo>
                    <a:pt x="86" y="173"/>
                  </a:lnTo>
                  <a:lnTo>
                    <a:pt x="86" y="175"/>
                  </a:lnTo>
                  <a:lnTo>
                    <a:pt x="88" y="175"/>
                  </a:lnTo>
                  <a:lnTo>
                    <a:pt x="88" y="177"/>
                  </a:lnTo>
                  <a:lnTo>
                    <a:pt x="90" y="177"/>
                  </a:lnTo>
                  <a:lnTo>
                    <a:pt x="90" y="181"/>
                  </a:lnTo>
                  <a:lnTo>
                    <a:pt x="90" y="183"/>
                  </a:lnTo>
                  <a:lnTo>
                    <a:pt x="91" y="185"/>
                  </a:lnTo>
                  <a:lnTo>
                    <a:pt x="91" y="187"/>
                  </a:lnTo>
                  <a:lnTo>
                    <a:pt x="93" y="187"/>
                  </a:lnTo>
                  <a:lnTo>
                    <a:pt x="95" y="189"/>
                  </a:lnTo>
                  <a:lnTo>
                    <a:pt x="95" y="191"/>
                  </a:lnTo>
                  <a:lnTo>
                    <a:pt x="97" y="193"/>
                  </a:lnTo>
                  <a:lnTo>
                    <a:pt x="99" y="193"/>
                  </a:lnTo>
                  <a:lnTo>
                    <a:pt x="99" y="195"/>
                  </a:lnTo>
                  <a:lnTo>
                    <a:pt x="101" y="196"/>
                  </a:lnTo>
                  <a:lnTo>
                    <a:pt x="103" y="196"/>
                  </a:lnTo>
                  <a:lnTo>
                    <a:pt x="103" y="198"/>
                  </a:lnTo>
                  <a:lnTo>
                    <a:pt x="103" y="200"/>
                  </a:lnTo>
                  <a:lnTo>
                    <a:pt x="101" y="200"/>
                  </a:lnTo>
                  <a:lnTo>
                    <a:pt x="103" y="202"/>
                  </a:lnTo>
                  <a:lnTo>
                    <a:pt x="105" y="206"/>
                  </a:lnTo>
                  <a:lnTo>
                    <a:pt x="105" y="208"/>
                  </a:lnTo>
                  <a:lnTo>
                    <a:pt x="107" y="206"/>
                  </a:lnTo>
                  <a:lnTo>
                    <a:pt x="109" y="206"/>
                  </a:lnTo>
                  <a:lnTo>
                    <a:pt x="109" y="208"/>
                  </a:lnTo>
                  <a:lnTo>
                    <a:pt x="107" y="210"/>
                  </a:lnTo>
                  <a:lnTo>
                    <a:pt x="107" y="212"/>
                  </a:lnTo>
                  <a:lnTo>
                    <a:pt x="107" y="210"/>
                  </a:lnTo>
                  <a:lnTo>
                    <a:pt x="105" y="210"/>
                  </a:lnTo>
                  <a:lnTo>
                    <a:pt x="105" y="212"/>
                  </a:lnTo>
                  <a:lnTo>
                    <a:pt x="103" y="214"/>
                  </a:lnTo>
                  <a:lnTo>
                    <a:pt x="103" y="218"/>
                  </a:lnTo>
                  <a:lnTo>
                    <a:pt x="103" y="220"/>
                  </a:lnTo>
                  <a:lnTo>
                    <a:pt x="103" y="222"/>
                  </a:lnTo>
                  <a:lnTo>
                    <a:pt x="103" y="224"/>
                  </a:lnTo>
                  <a:lnTo>
                    <a:pt x="101" y="224"/>
                  </a:lnTo>
                  <a:lnTo>
                    <a:pt x="101" y="226"/>
                  </a:lnTo>
                  <a:lnTo>
                    <a:pt x="97" y="226"/>
                  </a:lnTo>
                  <a:lnTo>
                    <a:pt x="97" y="228"/>
                  </a:lnTo>
                  <a:lnTo>
                    <a:pt x="97" y="230"/>
                  </a:lnTo>
                  <a:lnTo>
                    <a:pt x="97" y="231"/>
                  </a:lnTo>
                  <a:lnTo>
                    <a:pt x="99" y="231"/>
                  </a:lnTo>
                  <a:lnTo>
                    <a:pt x="97" y="231"/>
                  </a:lnTo>
                  <a:lnTo>
                    <a:pt x="99" y="233"/>
                  </a:lnTo>
                  <a:lnTo>
                    <a:pt x="101" y="235"/>
                  </a:lnTo>
                  <a:lnTo>
                    <a:pt x="101" y="237"/>
                  </a:lnTo>
                  <a:lnTo>
                    <a:pt x="103" y="237"/>
                  </a:lnTo>
                  <a:lnTo>
                    <a:pt x="103" y="239"/>
                  </a:lnTo>
                  <a:lnTo>
                    <a:pt x="103" y="241"/>
                  </a:lnTo>
                  <a:lnTo>
                    <a:pt x="107" y="243"/>
                  </a:lnTo>
                  <a:lnTo>
                    <a:pt x="109" y="243"/>
                  </a:lnTo>
                  <a:lnTo>
                    <a:pt x="109" y="245"/>
                  </a:lnTo>
                  <a:lnTo>
                    <a:pt x="111" y="245"/>
                  </a:lnTo>
                  <a:lnTo>
                    <a:pt x="111" y="247"/>
                  </a:lnTo>
                  <a:lnTo>
                    <a:pt x="113" y="249"/>
                  </a:lnTo>
                  <a:lnTo>
                    <a:pt x="113" y="251"/>
                  </a:lnTo>
                  <a:lnTo>
                    <a:pt x="113" y="253"/>
                  </a:lnTo>
                  <a:lnTo>
                    <a:pt x="113" y="255"/>
                  </a:lnTo>
                  <a:lnTo>
                    <a:pt x="113" y="259"/>
                  </a:lnTo>
                  <a:lnTo>
                    <a:pt x="113" y="261"/>
                  </a:lnTo>
                  <a:lnTo>
                    <a:pt x="115" y="266"/>
                  </a:lnTo>
                  <a:lnTo>
                    <a:pt x="115" y="268"/>
                  </a:lnTo>
                  <a:lnTo>
                    <a:pt x="117" y="268"/>
                  </a:lnTo>
                  <a:lnTo>
                    <a:pt x="117" y="270"/>
                  </a:lnTo>
                  <a:lnTo>
                    <a:pt x="117" y="272"/>
                  </a:lnTo>
                  <a:lnTo>
                    <a:pt x="117" y="274"/>
                  </a:lnTo>
                  <a:lnTo>
                    <a:pt x="119" y="276"/>
                  </a:lnTo>
                  <a:lnTo>
                    <a:pt x="119" y="278"/>
                  </a:lnTo>
                  <a:lnTo>
                    <a:pt x="121" y="280"/>
                  </a:lnTo>
                  <a:lnTo>
                    <a:pt x="121" y="282"/>
                  </a:lnTo>
                  <a:lnTo>
                    <a:pt x="119" y="284"/>
                  </a:lnTo>
                  <a:lnTo>
                    <a:pt x="119" y="286"/>
                  </a:lnTo>
                  <a:lnTo>
                    <a:pt x="117" y="290"/>
                  </a:lnTo>
                  <a:lnTo>
                    <a:pt x="115" y="290"/>
                  </a:lnTo>
                  <a:lnTo>
                    <a:pt x="115" y="292"/>
                  </a:lnTo>
                  <a:lnTo>
                    <a:pt x="113" y="294"/>
                  </a:lnTo>
                  <a:lnTo>
                    <a:pt x="113" y="296"/>
                  </a:lnTo>
                  <a:lnTo>
                    <a:pt x="111" y="296"/>
                  </a:lnTo>
                  <a:lnTo>
                    <a:pt x="109" y="297"/>
                  </a:lnTo>
                  <a:lnTo>
                    <a:pt x="109" y="299"/>
                  </a:lnTo>
                  <a:lnTo>
                    <a:pt x="107" y="299"/>
                  </a:lnTo>
                  <a:lnTo>
                    <a:pt x="107" y="301"/>
                  </a:lnTo>
                  <a:lnTo>
                    <a:pt x="107" y="303"/>
                  </a:lnTo>
                  <a:lnTo>
                    <a:pt x="107" y="305"/>
                  </a:lnTo>
                  <a:lnTo>
                    <a:pt x="105" y="307"/>
                  </a:lnTo>
                  <a:lnTo>
                    <a:pt x="103" y="309"/>
                  </a:lnTo>
                  <a:lnTo>
                    <a:pt x="103" y="311"/>
                  </a:lnTo>
                  <a:lnTo>
                    <a:pt x="103" y="309"/>
                  </a:lnTo>
                  <a:lnTo>
                    <a:pt x="103" y="307"/>
                  </a:lnTo>
                  <a:lnTo>
                    <a:pt x="103" y="305"/>
                  </a:lnTo>
                  <a:lnTo>
                    <a:pt x="103" y="303"/>
                  </a:lnTo>
                  <a:lnTo>
                    <a:pt x="101" y="299"/>
                  </a:lnTo>
                  <a:lnTo>
                    <a:pt x="103" y="299"/>
                  </a:lnTo>
                  <a:lnTo>
                    <a:pt x="105" y="297"/>
                  </a:lnTo>
                  <a:lnTo>
                    <a:pt x="105" y="296"/>
                  </a:lnTo>
                  <a:lnTo>
                    <a:pt x="105" y="292"/>
                  </a:lnTo>
                  <a:lnTo>
                    <a:pt x="107" y="292"/>
                  </a:lnTo>
                  <a:lnTo>
                    <a:pt x="107" y="290"/>
                  </a:lnTo>
                  <a:lnTo>
                    <a:pt x="105" y="290"/>
                  </a:lnTo>
                  <a:lnTo>
                    <a:pt x="105" y="288"/>
                  </a:lnTo>
                  <a:lnTo>
                    <a:pt x="105" y="286"/>
                  </a:lnTo>
                  <a:lnTo>
                    <a:pt x="107" y="284"/>
                  </a:lnTo>
                  <a:lnTo>
                    <a:pt x="109" y="284"/>
                  </a:lnTo>
                  <a:lnTo>
                    <a:pt x="107" y="282"/>
                  </a:lnTo>
                  <a:lnTo>
                    <a:pt x="105" y="284"/>
                  </a:lnTo>
                  <a:lnTo>
                    <a:pt x="103" y="284"/>
                  </a:lnTo>
                  <a:lnTo>
                    <a:pt x="103" y="282"/>
                  </a:lnTo>
                  <a:lnTo>
                    <a:pt x="105" y="280"/>
                  </a:lnTo>
                  <a:lnTo>
                    <a:pt x="105" y="278"/>
                  </a:lnTo>
                  <a:lnTo>
                    <a:pt x="105" y="276"/>
                  </a:lnTo>
                  <a:lnTo>
                    <a:pt x="105" y="274"/>
                  </a:lnTo>
                  <a:lnTo>
                    <a:pt x="103" y="276"/>
                  </a:lnTo>
                  <a:lnTo>
                    <a:pt x="103" y="274"/>
                  </a:lnTo>
                  <a:lnTo>
                    <a:pt x="105" y="274"/>
                  </a:lnTo>
                  <a:lnTo>
                    <a:pt x="105" y="272"/>
                  </a:lnTo>
                  <a:lnTo>
                    <a:pt x="103" y="272"/>
                  </a:lnTo>
                  <a:lnTo>
                    <a:pt x="103" y="270"/>
                  </a:lnTo>
                  <a:lnTo>
                    <a:pt x="105" y="270"/>
                  </a:lnTo>
                  <a:lnTo>
                    <a:pt x="105" y="268"/>
                  </a:lnTo>
                  <a:lnTo>
                    <a:pt x="105" y="266"/>
                  </a:lnTo>
                  <a:lnTo>
                    <a:pt x="105" y="264"/>
                  </a:lnTo>
                  <a:lnTo>
                    <a:pt x="103" y="264"/>
                  </a:lnTo>
                  <a:lnTo>
                    <a:pt x="103" y="261"/>
                  </a:lnTo>
                  <a:lnTo>
                    <a:pt x="103" y="259"/>
                  </a:lnTo>
                  <a:lnTo>
                    <a:pt x="101" y="259"/>
                  </a:lnTo>
                  <a:lnTo>
                    <a:pt x="101" y="257"/>
                  </a:lnTo>
                  <a:lnTo>
                    <a:pt x="101" y="255"/>
                  </a:lnTo>
                  <a:lnTo>
                    <a:pt x="101" y="253"/>
                  </a:lnTo>
                  <a:lnTo>
                    <a:pt x="99" y="251"/>
                  </a:lnTo>
                  <a:lnTo>
                    <a:pt x="97" y="249"/>
                  </a:lnTo>
                  <a:lnTo>
                    <a:pt x="97" y="247"/>
                  </a:lnTo>
                  <a:lnTo>
                    <a:pt x="97" y="245"/>
                  </a:lnTo>
                  <a:lnTo>
                    <a:pt x="97" y="247"/>
                  </a:lnTo>
                  <a:lnTo>
                    <a:pt x="97" y="251"/>
                  </a:lnTo>
                  <a:lnTo>
                    <a:pt x="97" y="253"/>
                  </a:lnTo>
                  <a:lnTo>
                    <a:pt x="95" y="249"/>
                  </a:lnTo>
                  <a:lnTo>
                    <a:pt x="95" y="247"/>
                  </a:lnTo>
                  <a:lnTo>
                    <a:pt x="95" y="245"/>
                  </a:lnTo>
                  <a:lnTo>
                    <a:pt x="95" y="243"/>
                  </a:lnTo>
                  <a:lnTo>
                    <a:pt x="95" y="241"/>
                  </a:lnTo>
                  <a:lnTo>
                    <a:pt x="93" y="241"/>
                  </a:lnTo>
                  <a:lnTo>
                    <a:pt x="93" y="239"/>
                  </a:lnTo>
                  <a:lnTo>
                    <a:pt x="91" y="235"/>
                  </a:lnTo>
                  <a:lnTo>
                    <a:pt x="91" y="233"/>
                  </a:lnTo>
                  <a:lnTo>
                    <a:pt x="91" y="231"/>
                  </a:lnTo>
                  <a:lnTo>
                    <a:pt x="91" y="228"/>
                  </a:lnTo>
                  <a:lnTo>
                    <a:pt x="91" y="226"/>
                  </a:lnTo>
                  <a:lnTo>
                    <a:pt x="90" y="226"/>
                  </a:lnTo>
                  <a:lnTo>
                    <a:pt x="90" y="224"/>
                  </a:lnTo>
                  <a:lnTo>
                    <a:pt x="91" y="222"/>
                  </a:lnTo>
                  <a:lnTo>
                    <a:pt x="90" y="222"/>
                  </a:lnTo>
                  <a:lnTo>
                    <a:pt x="90" y="216"/>
                  </a:lnTo>
                  <a:lnTo>
                    <a:pt x="90" y="214"/>
                  </a:lnTo>
                  <a:lnTo>
                    <a:pt x="88" y="214"/>
                  </a:lnTo>
                  <a:lnTo>
                    <a:pt x="88" y="212"/>
                  </a:lnTo>
                  <a:lnTo>
                    <a:pt x="88" y="208"/>
                  </a:lnTo>
                  <a:lnTo>
                    <a:pt x="90" y="208"/>
                  </a:lnTo>
                  <a:lnTo>
                    <a:pt x="88" y="208"/>
                  </a:lnTo>
                  <a:lnTo>
                    <a:pt x="88" y="206"/>
                  </a:lnTo>
                  <a:lnTo>
                    <a:pt x="88" y="204"/>
                  </a:lnTo>
                  <a:lnTo>
                    <a:pt x="90" y="204"/>
                  </a:lnTo>
                  <a:lnTo>
                    <a:pt x="88" y="204"/>
                  </a:lnTo>
                  <a:lnTo>
                    <a:pt x="86" y="204"/>
                  </a:lnTo>
                  <a:lnTo>
                    <a:pt x="84" y="204"/>
                  </a:lnTo>
                  <a:lnTo>
                    <a:pt x="82" y="198"/>
                  </a:lnTo>
                  <a:lnTo>
                    <a:pt x="80" y="196"/>
                  </a:lnTo>
                  <a:lnTo>
                    <a:pt x="80" y="195"/>
                  </a:lnTo>
                  <a:lnTo>
                    <a:pt x="80" y="193"/>
                  </a:lnTo>
                  <a:lnTo>
                    <a:pt x="78" y="191"/>
                  </a:lnTo>
                  <a:lnTo>
                    <a:pt x="76" y="191"/>
                  </a:lnTo>
                  <a:lnTo>
                    <a:pt x="76" y="189"/>
                  </a:lnTo>
                  <a:lnTo>
                    <a:pt x="76" y="191"/>
                  </a:lnTo>
                  <a:lnTo>
                    <a:pt x="76" y="193"/>
                  </a:lnTo>
                  <a:lnTo>
                    <a:pt x="76" y="195"/>
                  </a:lnTo>
                  <a:lnTo>
                    <a:pt x="76" y="196"/>
                  </a:lnTo>
                  <a:lnTo>
                    <a:pt x="76" y="198"/>
                  </a:lnTo>
                  <a:lnTo>
                    <a:pt x="74" y="200"/>
                  </a:lnTo>
                  <a:lnTo>
                    <a:pt x="74" y="202"/>
                  </a:lnTo>
                  <a:lnTo>
                    <a:pt x="72" y="202"/>
                  </a:lnTo>
                  <a:lnTo>
                    <a:pt x="72" y="204"/>
                  </a:lnTo>
                  <a:lnTo>
                    <a:pt x="70" y="204"/>
                  </a:lnTo>
                  <a:lnTo>
                    <a:pt x="68" y="204"/>
                  </a:lnTo>
                  <a:lnTo>
                    <a:pt x="66" y="204"/>
                  </a:lnTo>
                  <a:lnTo>
                    <a:pt x="66" y="202"/>
                  </a:lnTo>
                  <a:lnTo>
                    <a:pt x="66" y="200"/>
                  </a:lnTo>
                  <a:lnTo>
                    <a:pt x="64" y="200"/>
                  </a:lnTo>
                  <a:lnTo>
                    <a:pt x="66" y="202"/>
                  </a:lnTo>
                  <a:lnTo>
                    <a:pt x="66" y="204"/>
                  </a:lnTo>
                  <a:lnTo>
                    <a:pt x="66" y="206"/>
                  </a:lnTo>
                  <a:lnTo>
                    <a:pt x="64" y="208"/>
                  </a:lnTo>
                  <a:lnTo>
                    <a:pt x="64" y="206"/>
                  </a:lnTo>
                  <a:lnTo>
                    <a:pt x="62" y="206"/>
                  </a:lnTo>
                  <a:lnTo>
                    <a:pt x="62" y="208"/>
                  </a:lnTo>
                  <a:lnTo>
                    <a:pt x="62" y="210"/>
                  </a:lnTo>
                  <a:lnTo>
                    <a:pt x="60" y="210"/>
                  </a:lnTo>
                  <a:lnTo>
                    <a:pt x="60" y="208"/>
                  </a:lnTo>
                  <a:lnTo>
                    <a:pt x="58" y="210"/>
                  </a:lnTo>
                  <a:lnTo>
                    <a:pt x="58" y="212"/>
                  </a:lnTo>
                  <a:lnTo>
                    <a:pt x="57" y="212"/>
                  </a:lnTo>
                  <a:lnTo>
                    <a:pt x="57" y="214"/>
                  </a:lnTo>
                  <a:lnTo>
                    <a:pt x="55" y="216"/>
                  </a:lnTo>
                  <a:lnTo>
                    <a:pt x="53" y="218"/>
                  </a:lnTo>
                  <a:lnTo>
                    <a:pt x="51" y="218"/>
                  </a:lnTo>
                  <a:lnTo>
                    <a:pt x="51" y="216"/>
                  </a:lnTo>
                  <a:lnTo>
                    <a:pt x="53" y="214"/>
                  </a:lnTo>
                  <a:lnTo>
                    <a:pt x="53" y="212"/>
                  </a:lnTo>
                  <a:lnTo>
                    <a:pt x="53" y="210"/>
                  </a:lnTo>
                  <a:lnTo>
                    <a:pt x="51" y="210"/>
                  </a:lnTo>
                  <a:lnTo>
                    <a:pt x="51" y="212"/>
                  </a:lnTo>
                  <a:lnTo>
                    <a:pt x="51" y="214"/>
                  </a:lnTo>
                  <a:lnTo>
                    <a:pt x="51" y="216"/>
                  </a:lnTo>
                  <a:lnTo>
                    <a:pt x="51" y="214"/>
                  </a:lnTo>
                  <a:lnTo>
                    <a:pt x="51" y="212"/>
                  </a:lnTo>
                  <a:lnTo>
                    <a:pt x="51" y="214"/>
                  </a:lnTo>
                  <a:lnTo>
                    <a:pt x="49" y="214"/>
                  </a:lnTo>
                  <a:lnTo>
                    <a:pt x="49" y="216"/>
                  </a:lnTo>
                  <a:lnTo>
                    <a:pt x="47" y="214"/>
                  </a:lnTo>
                  <a:lnTo>
                    <a:pt x="47" y="212"/>
                  </a:lnTo>
                  <a:lnTo>
                    <a:pt x="49" y="212"/>
                  </a:lnTo>
                  <a:lnTo>
                    <a:pt x="49" y="210"/>
                  </a:lnTo>
                  <a:lnTo>
                    <a:pt x="47" y="212"/>
                  </a:lnTo>
                  <a:lnTo>
                    <a:pt x="47" y="214"/>
                  </a:lnTo>
                  <a:lnTo>
                    <a:pt x="47" y="216"/>
                  </a:lnTo>
                  <a:lnTo>
                    <a:pt x="45" y="218"/>
                  </a:lnTo>
                  <a:lnTo>
                    <a:pt x="43" y="216"/>
                  </a:lnTo>
                  <a:lnTo>
                    <a:pt x="43" y="214"/>
                  </a:lnTo>
                  <a:lnTo>
                    <a:pt x="45" y="212"/>
                  </a:lnTo>
                  <a:lnTo>
                    <a:pt x="43" y="210"/>
                  </a:lnTo>
                  <a:lnTo>
                    <a:pt x="45" y="210"/>
                  </a:lnTo>
                  <a:lnTo>
                    <a:pt x="45" y="208"/>
                  </a:lnTo>
                  <a:lnTo>
                    <a:pt x="45" y="210"/>
                  </a:lnTo>
                  <a:lnTo>
                    <a:pt x="43" y="210"/>
                  </a:lnTo>
                  <a:lnTo>
                    <a:pt x="43" y="212"/>
                  </a:lnTo>
                  <a:lnTo>
                    <a:pt x="43" y="214"/>
                  </a:lnTo>
                  <a:lnTo>
                    <a:pt x="41" y="216"/>
                  </a:lnTo>
                  <a:lnTo>
                    <a:pt x="39" y="214"/>
                  </a:lnTo>
                  <a:lnTo>
                    <a:pt x="41" y="214"/>
                  </a:lnTo>
                  <a:lnTo>
                    <a:pt x="41" y="212"/>
                  </a:lnTo>
                  <a:lnTo>
                    <a:pt x="43" y="212"/>
                  </a:lnTo>
                  <a:lnTo>
                    <a:pt x="43" y="210"/>
                  </a:lnTo>
                  <a:lnTo>
                    <a:pt x="41" y="212"/>
                  </a:lnTo>
                  <a:lnTo>
                    <a:pt x="39" y="214"/>
                  </a:lnTo>
                  <a:lnTo>
                    <a:pt x="39" y="212"/>
                  </a:lnTo>
                  <a:lnTo>
                    <a:pt x="41" y="212"/>
                  </a:lnTo>
                  <a:lnTo>
                    <a:pt x="41" y="210"/>
                  </a:lnTo>
                  <a:lnTo>
                    <a:pt x="41" y="208"/>
                  </a:lnTo>
                  <a:lnTo>
                    <a:pt x="39" y="208"/>
                  </a:lnTo>
                  <a:lnTo>
                    <a:pt x="39" y="210"/>
                  </a:lnTo>
                  <a:lnTo>
                    <a:pt x="37" y="210"/>
                  </a:lnTo>
                  <a:lnTo>
                    <a:pt x="37" y="212"/>
                  </a:lnTo>
                  <a:lnTo>
                    <a:pt x="35" y="214"/>
                  </a:lnTo>
                  <a:lnTo>
                    <a:pt x="33" y="214"/>
                  </a:lnTo>
                  <a:lnTo>
                    <a:pt x="33" y="212"/>
                  </a:lnTo>
                  <a:lnTo>
                    <a:pt x="33" y="208"/>
                  </a:lnTo>
                  <a:lnTo>
                    <a:pt x="35" y="204"/>
                  </a:lnTo>
                  <a:lnTo>
                    <a:pt x="37" y="200"/>
                  </a:lnTo>
                  <a:lnTo>
                    <a:pt x="37" y="198"/>
                  </a:lnTo>
                  <a:lnTo>
                    <a:pt x="37" y="196"/>
                  </a:lnTo>
                  <a:lnTo>
                    <a:pt x="39" y="195"/>
                  </a:lnTo>
                  <a:lnTo>
                    <a:pt x="39" y="193"/>
                  </a:lnTo>
                  <a:lnTo>
                    <a:pt x="39" y="191"/>
                  </a:lnTo>
                  <a:lnTo>
                    <a:pt x="39" y="189"/>
                  </a:lnTo>
                  <a:lnTo>
                    <a:pt x="39" y="187"/>
                  </a:lnTo>
                  <a:lnTo>
                    <a:pt x="39" y="185"/>
                  </a:lnTo>
                  <a:lnTo>
                    <a:pt x="37" y="183"/>
                  </a:lnTo>
                  <a:lnTo>
                    <a:pt x="37" y="179"/>
                  </a:lnTo>
                  <a:lnTo>
                    <a:pt x="35" y="173"/>
                  </a:lnTo>
                  <a:lnTo>
                    <a:pt x="33" y="171"/>
                  </a:lnTo>
                  <a:lnTo>
                    <a:pt x="33" y="167"/>
                  </a:lnTo>
                  <a:lnTo>
                    <a:pt x="31" y="165"/>
                  </a:lnTo>
                  <a:lnTo>
                    <a:pt x="31" y="167"/>
                  </a:lnTo>
                  <a:lnTo>
                    <a:pt x="31" y="165"/>
                  </a:lnTo>
                  <a:lnTo>
                    <a:pt x="31" y="163"/>
                  </a:lnTo>
                  <a:lnTo>
                    <a:pt x="31" y="162"/>
                  </a:lnTo>
                  <a:lnTo>
                    <a:pt x="31" y="160"/>
                  </a:lnTo>
                  <a:lnTo>
                    <a:pt x="29" y="162"/>
                  </a:lnTo>
                  <a:lnTo>
                    <a:pt x="27" y="160"/>
                  </a:lnTo>
                  <a:lnTo>
                    <a:pt x="29" y="158"/>
                  </a:lnTo>
                  <a:lnTo>
                    <a:pt x="29" y="156"/>
                  </a:lnTo>
                  <a:lnTo>
                    <a:pt x="27" y="154"/>
                  </a:lnTo>
                  <a:lnTo>
                    <a:pt x="25" y="154"/>
                  </a:lnTo>
                  <a:lnTo>
                    <a:pt x="25" y="152"/>
                  </a:lnTo>
                  <a:lnTo>
                    <a:pt x="24" y="152"/>
                  </a:lnTo>
                  <a:lnTo>
                    <a:pt x="24" y="150"/>
                  </a:lnTo>
                  <a:lnTo>
                    <a:pt x="25" y="148"/>
                  </a:lnTo>
                  <a:lnTo>
                    <a:pt x="24" y="148"/>
                  </a:lnTo>
                  <a:lnTo>
                    <a:pt x="22" y="148"/>
                  </a:lnTo>
                  <a:lnTo>
                    <a:pt x="20" y="148"/>
                  </a:lnTo>
                  <a:lnTo>
                    <a:pt x="20" y="146"/>
                  </a:lnTo>
                  <a:lnTo>
                    <a:pt x="18" y="146"/>
                  </a:lnTo>
                  <a:lnTo>
                    <a:pt x="16" y="146"/>
                  </a:lnTo>
                  <a:lnTo>
                    <a:pt x="16" y="148"/>
                  </a:lnTo>
                  <a:lnTo>
                    <a:pt x="18" y="148"/>
                  </a:lnTo>
                  <a:lnTo>
                    <a:pt x="18" y="150"/>
                  </a:lnTo>
                  <a:lnTo>
                    <a:pt x="16" y="148"/>
                  </a:lnTo>
                  <a:lnTo>
                    <a:pt x="16" y="150"/>
                  </a:lnTo>
                  <a:lnTo>
                    <a:pt x="14" y="146"/>
                  </a:lnTo>
                  <a:lnTo>
                    <a:pt x="14" y="144"/>
                  </a:lnTo>
                  <a:lnTo>
                    <a:pt x="16" y="144"/>
                  </a:lnTo>
                  <a:lnTo>
                    <a:pt x="16" y="142"/>
                  </a:lnTo>
                  <a:lnTo>
                    <a:pt x="16" y="144"/>
                  </a:lnTo>
                  <a:lnTo>
                    <a:pt x="14" y="144"/>
                  </a:lnTo>
                  <a:lnTo>
                    <a:pt x="14" y="140"/>
                  </a:lnTo>
                  <a:lnTo>
                    <a:pt x="16" y="138"/>
                  </a:lnTo>
                  <a:lnTo>
                    <a:pt x="14" y="138"/>
                  </a:lnTo>
                  <a:lnTo>
                    <a:pt x="14" y="140"/>
                  </a:lnTo>
                  <a:lnTo>
                    <a:pt x="14" y="142"/>
                  </a:lnTo>
                  <a:lnTo>
                    <a:pt x="12" y="144"/>
                  </a:lnTo>
                  <a:lnTo>
                    <a:pt x="10" y="144"/>
                  </a:lnTo>
                  <a:lnTo>
                    <a:pt x="10" y="142"/>
                  </a:lnTo>
                  <a:lnTo>
                    <a:pt x="12" y="142"/>
                  </a:lnTo>
                  <a:lnTo>
                    <a:pt x="12" y="140"/>
                  </a:lnTo>
                  <a:lnTo>
                    <a:pt x="10" y="138"/>
                  </a:lnTo>
                  <a:lnTo>
                    <a:pt x="10" y="136"/>
                  </a:lnTo>
                  <a:lnTo>
                    <a:pt x="8" y="134"/>
                  </a:lnTo>
                  <a:lnTo>
                    <a:pt x="8" y="136"/>
                  </a:lnTo>
                  <a:lnTo>
                    <a:pt x="10" y="136"/>
                  </a:lnTo>
                  <a:lnTo>
                    <a:pt x="10" y="140"/>
                  </a:lnTo>
                  <a:lnTo>
                    <a:pt x="10" y="142"/>
                  </a:lnTo>
                  <a:lnTo>
                    <a:pt x="8" y="142"/>
                  </a:lnTo>
                  <a:lnTo>
                    <a:pt x="8" y="140"/>
                  </a:lnTo>
                  <a:lnTo>
                    <a:pt x="8" y="138"/>
                  </a:lnTo>
                  <a:lnTo>
                    <a:pt x="6" y="136"/>
                  </a:lnTo>
                  <a:lnTo>
                    <a:pt x="4" y="136"/>
                  </a:lnTo>
                  <a:lnTo>
                    <a:pt x="4" y="134"/>
                  </a:lnTo>
                  <a:lnTo>
                    <a:pt x="2" y="132"/>
                  </a:lnTo>
                  <a:lnTo>
                    <a:pt x="2" y="130"/>
                  </a:lnTo>
                  <a:lnTo>
                    <a:pt x="2" y="128"/>
                  </a:lnTo>
                  <a:lnTo>
                    <a:pt x="2" y="127"/>
                  </a:lnTo>
                  <a:lnTo>
                    <a:pt x="0" y="127"/>
                  </a:lnTo>
                  <a:lnTo>
                    <a:pt x="0" y="125"/>
                  </a:lnTo>
                  <a:lnTo>
                    <a:pt x="2" y="125"/>
                  </a:lnTo>
                  <a:lnTo>
                    <a:pt x="2" y="123"/>
                  </a:lnTo>
                  <a:lnTo>
                    <a:pt x="4" y="123"/>
                  </a:lnTo>
                  <a:lnTo>
                    <a:pt x="6" y="123"/>
                  </a:lnTo>
                  <a:lnTo>
                    <a:pt x="8" y="125"/>
                  </a:lnTo>
                  <a:lnTo>
                    <a:pt x="8" y="123"/>
                  </a:lnTo>
                  <a:lnTo>
                    <a:pt x="8" y="119"/>
                  </a:lnTo>
                  <a:lnTo>
                    <a:pt x="8" y="117"/>
                  </a:lnTo>
                  <a:lnTo>
                    <a:pt x="8" y="115"/>
                  </a:lnTo>
                  <a:lnTo>
                    <a:pt x="8" y="113"/>
                  </a:lnTo>
                  <a:lnTo>
                    <a:pt x="10" y="111"/>
                  </a:lnTo>
                  <a:lnTo>
                    <a:pt x="12" y="113"/>
                  </a:lnTo>
                  <a:lnTo>
                    <a:pt x="14" y="113"/>
                  </a:lnTo>
                  <a:lnTo>
                    <a:pt x="14" y="111"/>
                  </a:lnTo>
                  <a:lnTo>
                    <a:pt x="14" y="109"/>
                  </a:lnTo>
                  <a:lnTo>
                    <a:pt x="16" y="109"/>
                  </a:lnTo>
                  <a:lnTo>
                    <a:pt x="18" y="109"/>
                  </a:lnTo>
                  <a:lnTo>
                    <a:pt x="18" y="107"/>
                  </a:lnTo>
                  <a:lnTo>
                    <a:pt x="16" y="105"/>
                  </a:lnTo>
                  <a:lnTo>
                    <a:pt x="16" y="103"/>
                  </a:lnTo>
                  <a:lnTo>
                    <a:pt x="16" y="101"/>
                  </a:lnTo>
                  <a:lnTo>
                    <a:pt x="16" y="99"/>
                  </a:lnTo>
                  <a:lnTo>
                    <a:pt x="16" y="97"/>
                  </a:lnTo>
                  <a:lnTo>
                    <a:pt x="16" y="95"/>
                  </a:lnTo>
                  <a:lnTo>
                    <a:pt x="18" y="95"/>
                  </a:lnTo>
                  <a:lnTo>
                    <a:pt x="20" y="95"/>
                  </a:lnTo>
                  <a:lnTo>
                    <a:pt x="20" y="92"/>
                  </a:lnTo>
                  <a:lnTo>
                    <a:pt x="20" y="90"/>
                  </a:lnTo>
                  <a:lnTo>
                    <a:pt x="22" y="86"/>
                  </a:lnTo>
                  <a:lnTo>
                    <a:pt x="20" y="84"/>
                  </a:lnTo>
                  <a:lnTo>
                    <a:pt x="20" y="82"/>
                  </a:lnTo>
                  <a:lnTo>
                    <a:pt x="20" y="80"/>
                  </a:lnTo>
                  <a:lnTo>
                    <a:pt x="20" y="78"/>
                  </a:lnTo>
                  <a:lnTo>
                    <a:pt x="22" y="78"/>
                  </a:lnTo>
                  <a:lnTo>
                    <a:pt x="22" y="80"/>
                  </a:lnTo>
                  <a:lnTo>
                    <a:pt x="24" y="80"/>
                  </a:lnTo>
                  <a:lnTo>
                    <a:pt x="24" y="78"/>
                  </a:lnTo>
                  <a:lnTo>
                    <a:pt x="25" y="78"/>
                  </a:lnTo>
                  <a:lnTo>
                    <a:pt x="25" y="80"/>
                  </a:lnTo>
                  <a:lnTo>
                    <a:pt x="27" y="80"/>
                  </a:lnTo>
                  <a:lnTo>
                    <a:pt x="29" y="80"/>
                  </a:lnTo>
                  <a:lnTo>
                    <a:pt x="31" y="80"/>
                  </a:lnTo>
                  <a:lnTo>
                    <a:pt x="31" y="82"/>
                  </a:lnTo>
                  <a:lnTo>
                    <a:pt x="33" y="82"/>
                  </a:lnTo>
                  <a:lnTo>
                    <a:pt x="33" y="78"/>
                  </a:lnTo>
                  <a:lnTo>
                    <a:pt x="35" y="76"/>
                  </a:lnTo>
                  <a:lnTo>
                    <a:pt x="35" y="74"/>
                  </a:lnTo>
                  <a:lnTo>
                    <a:pt x="35" y="72"/>
                  </a:lnTo>
                  <a:lnTo>
                    <a:pt x="37" y="68"/>
                  </a:lnTo>
                  <a:lnTo>
                    <a:pt x="39" y="66"/>
                  </a:lnTo>
                  <a:lnTo>
                    <a:pt x="41" y="64"/>
                  </a:lnTo>
                  <a:lnTo>
                    <a:pt x="41" y="62"/>
                  </a:lnTo>
                  <a:lnTo>
                    <a:pt x="41" y="61"/>
                  </a:lnTo>
                  <a:lnTo>
                    <a:pt x="41" y="59"/>
                  </a:lnTo>
                  <a:lnTo>
                    <a:pt x="39" y="59"/>
                  </a:lnTo>
                  <a:lnTo>
                    <a:pt x="39" y="57"/>
                  </a:lnTo>
                  <a:lnTo>
                    <a:pt x="41" y="55"/>
                  </a:lnTo>
                  <a:lnTo>
                    <a:pt x="41" y="53"/>
                  </a:lnTo>
                  <a:lnTo>
                    <a:pt x="43" y="53"/>
                  </a:lnTo>
                  <a:lnTo>
                    <a:pt x="45" y="53"/>
                  </a:lnTo>
                  <a:lnTo>
                    <a:pt x="47" y="49"/>
                  </a:lnTo>
                  <a:lnTo>
                    <a:pt x="47" y="45"/>
                  </a:lnTo>
                  <a:lnTo>
                    <a:pt x="49" y="45"/>
                  </a:lnTo>
                  <a:lnTo>
                    <a:pt x="49" y="43"/>
                  </a:lnTo>
                  <a:lnTo>
                    <a:pt x="47" y="41"/>
                  </a:lnTo>
                  <a:lnTo>
                    <a:pt x="47" y="39"/>
                  </a:lnTo>
                  <a:lnTo>
                    <a:pt x="47" y="37"/>
                  </a:lnTo>
                  <a:lnTo>
                    <a:pt x="49" y="33"/>
                  </a:lnTo>
                  <a:lnTo>
                    <a:pt x="51" y="33"/>
                  </a:lnTo>
                  <a:lnTo>
                    <a:pt x="53" y="33"/>
                  </a:lnTo>
                  <a:lnTo>
                    <a:pt x="55" y="31"/>
                  </a:lnTo>
                  <a:lnTo>
                    <a:pt x="57" y="31"/>
                  </a:lnTo>
                  <a:lnTo>
                    <a:pt x="57" y="29"/>
                  </a:lnTo>
                  <a:lnTo>
                    <a:pt x="58" y="27"/>
                  </a:lnTo>
                  <a:lnTo>
                    <a:pt x="60" y="27"/>
                  </a:lnTo>
                  <a:lnTo>
                    <a:pt x="62" y="26"/>
                  </a:lnTo>
                  <a:lnTo>
                    <a:pt x="62" y="24"/>
                  </a:lnTo>
                  <a:lnTo>
                    <a:pt x="64" y="24"/>
                  </a:lnTo>
                  <a:lnTo>
                    <a:pt x="66" y="24"/>
                  </a:lnTo>
                  <a:lnTo>
                    <a:pt x="68" y="22"/>
                  </a:lnTo>
                  <a:lnTo>
                    <a:pt x="70" y="22"/>
                  </a:lnTo>
                  <a:lnTo>
                    <a:pt x="72" y="22"/>
                  </a:lnTo>
                  <a:lnTo>
                    <a:pt x="74" y="22"/>
                  </a:lnTo>
                  <a:lnTo>
                    <a:pt x="76" y="22"/>
                  </a:lnTo>
                  <a:lnTo>
                    <a:pt x="76" y="24"/>
                  </a:lnTo>
                  <a:lnTo>
                    <a:pt x="76" y="26"/>
                  </a:lnTo>
                  <a:lnTo>
                    <a:pt x="78" y="26"/>
                  </a:lnTo>
                  <a:lnTo>
                    <a:pt x="80" y="26"/>
                  </a:lnTo>
                  <a:lnTo>
                    <a:pt x="78" y="24"/>
                  </a:lnTo>
                  <a:lnTo>
                    <a:pt x="78" y="22"/>
                  </a:lnTo>
                  <a:lnTo>
                    <a:pt x="76" y="20"/>
                  </a:lnTo>
                  <a:lnTo>
                    <a:pt x="76" y="18"/>
                  </a:lnTo>
                  <a:lnTo>
                    <a:pt x="76" y="16"/>
                  </a:lnTo>
                  <a:lnTo>
                    <a:pt x="78" y="16"/>
                  </a:lnTo>
                  <a:lnTo>
                    <a:pt x="80" y="14"/>
                  </a:lnTo>
                  <a:lnTo>
                    <a:pt x="84" y="12"/>
                  </a:lnTo>
                  <a:lnTo>
                    <a:pt x="84" y="10"/>
                  </a:lnTo>
                  <a:lnTo>
                    <a:pt x="84" y="8"/>
                  </a:lnTo>
                  <a:lnTo>
                    <a:pt x="84" y="6"/>
                  </a:lnTo>
                  <a:lnTo>
                    <a:pt x="86" y="6"/>
                  </a:lnTo>
                  <a:lnTo>
                    <a:pt x="86" y="4"/>
                  </a:lnTo>
                  <a:lnTo>
                    <a:pt x="86" y="2"/>
                  </a:lnTo>
                  <a:lnTo>
                    <a:pt x="88" y="0"/>
                  </a:lnTo>
                  <a:lnTo>
                    <a:pt x="90" y="2"/>
                  </a:lnTo>
                  <a:close/>
                  <a:moveTo>
                    <a:pt x="27" y="160"/>
                  </a:moveTo>
                  <a:lnTo>
                    <a:pt x="29" y="162"/>
                  </a:lnTo>
                  <a:lnTo>
                    <a:pt x="29" y="163"/>
                  </a:lnTo>
                  <a:lnTo>
                    <a:pt x="29" y="165"/>
                  </a:lnTo>
                  <a:lnTo>
                    <a:pt x="27" y="165"/>
                  </a:lnTo>
                  <a:lnTo>
                    <a:pt x="25" y="163"/>
                  </a:lnTo>
                  <a:lnTo>
                    <a:pt x="25" y="162"/>
                  </a:lnTo>
                  <a:lnTo>
                    <a:pt x="24" y="162"/>
                  </a:lnTo>
                  <a:lnTo>
                    <a:pt x="24" y="160"/>
                  </a:lnTo>
                  <a:lnTo>
                    <a:pt x="22" y="158"/>
                  </a:lnTo>
                  <a:lnTo>
                    <a:pt x="22" y="156"/>
                  </a:lnTo>
                  <a:lnTo>
                    <a:pt x="24" y="156"/>
                  </a:lnTo>
                  <a:lnTo>
                    <a:pt x="24" y="158"/>
                  </a:lnTo>
                  <a:lnTo>
                    <a:pt x="25" y="158"/>
                  </a:lnTo>
                  <a:lnTo>
                    <a:pt x="25" y="160"/>
                  </a:lnTo>
                  <a:lnTo>
                    <a:pt x="27" y="160"/>
                  </a:lnTo>
                  <a:close/>
                  <a:moveTo>
                    <a:pt x="27" y="160"/>
                  </a:moveTo>
                  <a:lnTo>
                    <a:pt x="27" y="158"/>
                  </a:lnTo>
                  <a:lnTo>
                    <a:pt x="25" y="156"/>
                  </a:lnTo>
                  <a:lnTo>
                    <a:pt x="24" y="156"/>
                  </a:lnTo>
                  <a:lnTo>
                    <a:pt x="24" y="154"/>
                  </a:lnTo>
                  <a:lnTo>
                    <a:pt x="25" y="154"/>
                  </a:lnTo>
                  <a:lnTo>
                    <a:pt x="27" y="156"/>
                  </a:lnTo>
                  <a:lnTo>
                    <a:pt x="29" y="156"/>
                  </a:lnTo>
                  <a:lnTo>
                    <a:pt x="29" y="158"/>
                  </a:lnTo>
                  <a:lnTo>
                    <a:pt x="27" y="160"/>
                  </a:lnTo>
                  <a:close/>
                  <a:moveTo>
                    <a:pt x="99" y="274"/>
                  </a:moveTo>
                  <a:lnTo>
                    <a:pt x="99" y="272"/>
                  </a:lnTo>
                  <a:lnTo>
                    <a:pt x="99" y="270"/>
                  </a:lnTo>
                  <a:lnTo>
                    <a:pt x="99" y="268"/>
                  </a:lnTo>
                  <a:lnTo>
                    <a:pt x="101" y="268"/>
                  </a:lnTo>
                  <a:lnTo>
                    <a:pt x="101" y="270"/>
                  </a:lnTo>
                  <a:lnTo>
                    <a:pt x="101" y="272"/>
                  </a:lnTo>
                  <a:lnTo>
                    <a:pt x="99" y="274"/>
                  </a:lnTo>
                  <a:close/>
                  <a:moveTo>
                    <a:pt x="39" y="212"/>
                  </a:moveTo>
                  <a:lnTo>
                    <a:pt x="37" y="216"/>
                  </a:lnTo>
                  <a:lnTo>
                    <a:pt x="35" y="214"/>
                  </a:lnTo>
                  <a:lnTo>
                    <a:pt x="37" y="212"/>
                  </a:lnTo>
                  <a:lnTo>
                    <a:pt x="39" y="210"/>
                  </a:lnTo>
                  <a:lnTo>
                    <a:pt x="41" y="208"/>
                  </a:lnTo>
                  <a:lnTo>
                    <a:pt x="41" y="210"/>
                  </a:lnTo>
                  <a:lnTo>
                    <a:pt x="41" y="212"/>
                  </a:lnTo>
                  <a:lnTo>
                    <a:pt x="39" y="212"/>
                  </a:lnTo>
                  <a:close/>
                  <a:moveTo>
                    <a:pt x="25" y="165"/>
                  </a:moveTo>
                  <a:lnTo>
                    <a:pt x="25" y="167"/>
                  </a:lnTo>
                  <a:lnTo>
                    <a:pt x="25" y="169"/>
                  </a:lnTo>
                  <a:lnTo>
                    <a:pt x="24" y="169"/>
                  </a:lnTo>
                  <a:lnTo>
                    <a:pt x="24" y="167"/>
                  </a:lnTo>
                  <a:lnTo>
                    <a:pt x="22" y="167"/>
                  </a:lnTo>
                  <a:lnTo>
                    <a:pt x="22" y="165"/>
                  </a:lnTo>
                  <a:lnTo>
                    <a:pt x="24" y="165"/>
                  </a:lnTo>
                  <a:lnTo>
                    <a:pt x="25" y="165"/>
                  </a:lnTo>
                  <a:close/>
                  <a:moveTo>
                    <a:pt x="103" y="286"/>
                  </a:moveTo>
                  <a:lnTo>
                    <a:pt x="101" y="286"/>
                  </a:lnTo>
                  <a:lnTo>
                    <a:pt x="101" y="284"/>
                  </a:lnTo>
                  <a:lnTo>
                    <a:pt x="99" y="284"/>
                  </a:lnTo>
                  <a:lnTo>
                    <a:pt x="99" y="282"/>
                  </a:lnTo>
                  <a:lnTo>
                    <a:pt x="101" y="282"/>
                  </a:lnTo>
                  <a:lnTo>
                    <a:pt x="103" y="282"/>
                  </a:lnTo>
                  <a:lnTo>
                    <a:pt x="103" y="284"/>
                  </a:lnTo>
                  <a:lnTo>
                    <a:pt x="103" y="286"/>
                  </a:lnTo>
                  <a:close/>
                  <a:moveTo>
                    <a:pt x="88" y="208"/>
                  </a:moveTo>
                  <a:lnTo>
                    <a:pt x="88" y="210"/>
                  </a:lnTo>
                  <a:lnTo>
                    <a:pt x="86" y="208"/>
                  </a:lnTo>
                  <a:lnTo>
                    <a:pt x="86" y="206"/>
                  </a:lnTo>
                  <a:lnTo>
                    <a:pt x="86" y="204"/>
                  </a:lnTo>
                  <a:lnTo>
                    <a:pt x="88" y="204"/>
                  </a:lnTo>
                  <a:lnTo>
                    <a:pt x="88" y="206"/>
                  </a:lnTo>
                  <a:lnTo>
                    <a:pt x="88" y="208"/>
                  </a:lnTo>
                  <a:close/>
                  <a:moveTo>
                    <a:pt x="97" y="288"/>
                  </a:moveTo>
                  <a:lnTo>
                    <a:pt x="97" y="286"/>
                  </a:lnTo>
                  <a:lnTo>
                    <a:pt x="97" y="284"/>
                  </a:lnTo>
                  <a:lnTo>
                    <a:pt x="99" y="282"/>
                  </a:lnTo>
                  <a:lnTo>
                    <a:pt x="99" y="284"/>
                  </a:lnTo>
                  <a:lnTo>
                    <a:pt x="99" y="286"/>
                  </a:lnTo>
                  <a:lnTo>
                    <a:pt x="99" y="288"/>
                  </a:lnTo>
                  <a:lnTo>
                    <a:pt x="97" y="288"/>
                  </a:lnTo>
                  <a:close/>
                  <a:moveTo>
                    <a:pt x="105" y="280"/>
                  </a:moveTo>
                  <a:lnTo>
                    <a:pt x="103" y="280"/>
                  </a:lnTo>
                  <a:lnTo>
                    <a:pt x="101" y="280"/>
                  </a:lnTo>
                  <a:lnTo>
                    <a:pt x="101" y="278"/>
                  </a:lnTo>
                  <a:lnTo>
                    <a:pt x="101" y="276"/>
                  </a:lnTo>
                  <a:lnTo>
                    <a:pt x="101" y="278"/>
                  </a:lnTo>
                  <a:lnTo>
                    <a:pt x="103" y="278"/>
                  </a:lnTo>
                  <a:lnTo>
                    <a:pt x="105" y="280"/>
                  </a:lnTo>
                  <a:close/>
                  <a:moveTo>
                    <a:pt x="97" y="296"/>
                  </a:moveTo>
                  <a:lnTo>
                    <a:pt x="99" y="297"/>
                  </a:lnTo>
                  <a:lnTo>
                    <a:pt x="99" y="299"/>
                  </a:lnTo>
                  <a:lnTo>
                    <a:pt x="97" y="299"/>
                  </a:lnTo>
                  <a:lnTo>
                    <a:pt x="97" y="297"/>
                  </a:lnTo>
                  <a:lnTo>
                    <a:pt x="97" y="296"/>
                  </a:lnTo>
                  <a:lnTo>
                    <a:pt x="95" y="296"/>
                  </a:lnTo>
                  <a:lnTo>
                    <a:pt x="95" y="297"/>
                  </a:lnTo>
                  <a:lnTo>
                    <a:pt x="97" y="296"/>
                  </a:lnTo>
                  <a:close/>
                  <a:moveTo>
                    <a:pt x="97" y="313"/>
                  </a:moveTo>
                  <a:lnTo>
                    <a:pt x="95" y="313"/>
                  </a:lnTo>
                  <a:lnTo>
                    <a:pt x="95" y="311"/>
                  </a:lnTo>
                  <a:lnTo>
                    <a:pt x="97" y="311"/>
                  </a:lnTo>
                  <a:lnTo>
                    <a:pt x="99" y="309"/>
                  </a:lnTo>
                  <a:lnTo>
                    <a:pt x="99" y="311"/>
                  </a:lnTo>
                  <a:lnTo>
                    <a:pt x="97" y="313"/>
                  </a:lnTo>
                  <a:close/>
                  <a:moveTo>
                    <a:pt x="22" y="150"/>
                  </a:moveTo>
                  <a:lnTo>
                    <a:pt x="20" y="148"/>
                  </a:lnTo>
                  <a:lnTo>
                    <a:pt x="22" y="148"/>
                  </a:lnTo>
                  <a:lnTo>
                    <a:pt x="22" y="150"/>
                  </a:lnTo>
                  <a:close/>
                  <a:moveTo>
                    <a:pt x="95" y="272"/>
                  </a:moveTo>
                  <a:lnTo>
                    <a:pt x="93" y="274"/>
                  </a:lnTo>
                  <a:lnTo>
                    <a:pt x="93" y="272"/>
                  </a:lnTo>
                  <a:lnTo>
                    <a:pt x="95" y="272"/>
                  </a:lnTo>
                  <a:close/>
                  <a:moveTo>
                    <a:pt x="10" y="142"/>
                  </a:moveTo>
                  <a:lnTo>
                    <a:pt x="10" y="140"/>
                  </a:lnTo>
                  <a:lnTo>
                    <a:pt x="12" y="140"/>
                  </a:lnTo>
                  <a:lnTo>
                    <a:pt x="12" y="142"/>
                  </a:lnTo>
                  <a:lnTo>
                    <a:pt x="10" y="142"/>
                  </a:lnTo>
                  <a:close/>
                  <a:moveTo>
                    <a:pt x="95" y="274"/>
                  </a:moveTo>
                  <a:lnTo>
                    <a:pt x="97" y="276"/>
                  </a:lnTo>
                  <a:lnTo>
                    <a:pt x="95" y="276"/>
                  </a:lnTo>
                  <a:lnTo>
                    <a:pt x="95" y="27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4" name="Mozambique"/>
            <p:cNvSpPr>
              <a:spLocks/>
            </p:cNvSpPr>
            <p:nvPr/>
          </p:nvSpPr>
          <p:spPr bwMode="auto">
            <a:xfrm>
              <a:off x="6574856" y="4583407"/>
              <a:ext cx="338710" cy="542729"/>
            </a:xfrm>
            <a:custGeom>
              <a:avLst/>
              <a:gdLst>
                <a:gd name="T0" fmla="*/ 165 w 171"/>
                <a:gd name="T1" fmla="*/ 20 h 274"/>
                <a:gd name="T2" fmla="*/ 169 w 171"/>
                <a:gd name="T3" fmla="*/ 37 h 274"/>
                <a:gd name="T4" fmla="*/ 167 w 171"/>
                <a:gd name="T5" fmla="*/ 51 h 274"/>
                <a:gd name="T6" fmla="*/ 169 w 171"/>
                <a:gd name="T7" fmla="*/ 62 h 274"/>
                <a:gd name="T8" fmla="*/ 171 w 171"/>
                <a:gd name="T9" fmla="*/ 68 h 274"/>
                <a:gd name="T10" fmla="*/ 167 w 171"/>
                <a:gd name="T11" fmla="*/ 76 h 274"/>
                <a:gd name="T12" fmla="*/ 161 w 171"/>
                <a:gd name="T13" fmla="*/ 88 h 274"/>
                <a:gd name="T14" fmla="*/ 155 w 171"/>
                <a:gd name="T15" fmla="*/ 97 h 274"/>
                <a:gd name="T16" fmla="*/ 140 w 171"/>
                <a:gd name="T17" fmla="*/ 109 h 274"/>
                <a:gd name="T18" fmla="*/ 122 w 171"/>
                <a:gd name="T19" fmla="*/ 115 h 274"/>
                <a:gd name="T20" fmla="*/ 109 w 171"/>
                <a:gd name="T21" fmla="*/ 121 h 274"/>
                <a:gd name="T22" fmla="*/ 101 w 171"/>
                <a:gd name="T23" fmla="*/ 132 h 274"/>
                <a:gd name="T24" fmla="*/ 93 w 171"/>
                <a:gd name="T25" fmla="*/ 138 h 274"/>
                <a:gd name="T26" fmla="*/ 79 w 171"/>
                <a:gd name="T27" fmla="*/ 152 h 274"/>
                <a:gd name="T28" fmla="*/ 74 w 171"/>
                <a:gd name="T29" fmla="*/ 163 h 274"/>
                <a:gd name="T30" fmla="*/ 77 w 171"/>
                <a:gd name="T31" fmla="*/ 175 h 274"/>
                <a:gd name="T32" fmla="*/ 83 w 171"/>
                <a:gd name="T33" fmla="*/ 193 h 274"/>
                <a:gd name="T34" fmla="*/ 87 w 171"/>
                <a:gd name="T35" fmla="*/ 196 h 274"/>
                <a:gd name="T36" fmla="*/ 85 w 171"/>
                <a:gd name="T37" fmla="*/ 208 h 274"/>
                <a:gd name="T38" fmla="*/ 83 w 171"/>
                <a:gd name="T39" fmla="*/ 224 h 274"/>
                <a:gd name="T40" fmla="*/ 83 w 171"/>
                <a:gd name="T41" fmla="*/ 231 h 274"/>
                <a:gd name="T42" fmla="*/ 72 w 171"/>
                <a:gd name="T43" fmla="*/ 237 h 274"/>
                <a:gd name="T44" fmla="*/ 52 w 171"/>
                <a:gd name="T45" fmla="*/ 247 h 274"/>
                <a:gd name="T46" fmla="*/ 39 w 171"/>
                <a:gd name="T47" fmla="*/ 259 h 274"/>
                <a:gd name="T48" fmla="*/ 44 w 171"/>
                <a:gd name="T49" fmla="*/ 270 h 274"/>
                <a:gd name="T50" fmla="*/ 31 w 171"/>
                <a:gd name="T51" fmla="*/ 266 h 274"/>
                <a:gd name="T52" fmla="*/ 29 w 171"/>
                <a:gd name="T53" fmla="*/ 249 h 274"/>
                <a:gd name="T54" fmla="*/ 27 w 171"/>
                <a:gd name="T55" fmla="*/ 224 h 274"/>
                <a:gd name="T56" fmla="*/ 23 w 171"/>
                <a:gd name="T57" fmla="*/ 212 h 274"/>
                <a:gd name="T58" fmla="*/ 37 w 171"/>
                <a:gd name="T59" fmla="*/ 177 h 274"/>
                <a:gd name="T60" fmla="*/ 42 w 171"/>
                <a:gd name="T61" fmla="*/ 163 h 274"/>
                <a:gd name="T62" fmla="*/ 42 w 171"/>
                <a:gd name="T63" fmla="*/ 150 h 274"/>
                <a:gd name="T64" fmla="*/ 42 w 171"/>
                <a:gd name="T65" fmla="*/ 136 h 274"/>
                <a:gd name="T66" fmla="*/ 44 w 171"/>
                <a:gd name="T67" fmla="*/ 127 h 274"/>
                <a:gd name="T68" fmla="*/ 46 w 171"/>
                <a:gd name="T69" fmla="*/ 113 h 274"/>
                <a:gd name="T70" fmla="*/ 44 w 171"/>
                <a:gd name="T71" fmla="*/ 101 h 274"/>
                <a:gd name="T72" fmla="*/ 31 w 171"/>
                <a:gd name="T73" fmla="*/ 97 h 274"/>
                <a:gd name="T74" fmla="*/ 19 w 171"/>
                <a:gd name="T75" fmla="*/ 92 h 274"/>
                <a:gd name="T76" fmla="*/ 4 w 171"/>
                <a:gd name="T77" fmla="*/ 80 h 274"/>
                <a:gd name="T78" fmla="*/ 8 w 171"/>
                <a:gd name="T79" fmla="*/ 72 h 274"/>
                <a:gd name="T80" fmla="*/ 27 w 171"/>
                <a:gd name="T81" fmla="*/ 66 h 274"/>
                <a:gd name="T82" fmla="*/ 50 w 171"/>
                <a:gd name="T83" fmla="*/ 59 h 274"/>
                <a:gd name="T84" fmla="*/ 68 w 171"/>
                <a:gd name="T85" fmla="*/ 64 h 274"/>
                <a:gd name="T86" fmla="*/ 70 w 171"/>
                <a:gd name="T87" fmla="*/ 80 h 274"/>
                <a:gd name="T88" fmla="*/ 68 w 171"/>
                <a:gd name="T89" fmla="*/ 92 h 274"/>
                <a:gd name="T90" fmla="*/ 77 w 171"/>
                <a:gd name="T91" fmla="*/ 103 h 274"/>
                <a:gd name="T92" fmla="*/ 83 w 171"/>
                <a:gd name="T93" fmla="*/ 109 h 274"/>
                <a:gd name="T94" fmla="*/ 79 w 171"/>
                <a:gd name="T95" fmla="*/ 99 h 274"/>
                <a:gd name="T96" fmla="*/ 89 w 171"/>
                <a:gd name="T97" fmla="*/ 92 h 274"/>
                <a:gd name="T98" fmla="*/ 91 w 171"/>
                <a:gd name="T99" fmla="*/ 72 h 274"/>
                <a:gd name="T100" fmla="*/ 79 w 171"/>
                <a:gd name="T101" fmla="*/ 53 h 274"/>
                <a:gd name="T102" fmla="*/ 70 w 171"/>
                <a:gd name="T103" fmla="*/ 39 h 274"/>
                <a:gd name="T104" fmla="*/ 70 w 171"/>
                <a:gd name="T105" fmla="*/ 26 h 274"/>
                <a:gd name="T106" fmla="*/ 81 w 171"/>
                <a:gd name="T107" fmla="*/ 18 h 274"/>
                <a:gd name="T108" fmla="*/ 97 w 171"/>
                <a:gd name="T109" fmla="*/ 20 h 274"/>
                <a:gd name="T110" fmla="*/ 112 w 171"/>
                <a:gd name="T111" fmla="*/ 20 h 274"/>
                <a:gd name="T112" fmla="*/ 124 w 171"/>
                <a:gd name="T113" fmla="*/ 14 h 274"/>
                <a:gd name="T114" fmla="*/ 142 w 171"/>
                <a:gd name="T115" fmla="*/ 12 h 274"/>
                <a:gd name="T116" fmla="*/ 155 w 171"/>
                <a:gd name="T117" fmla="*/ 6 h 274"/>
                <a:gd name="T118" fmla="*/ 167 w 171"/>
                <a:gd name="T119"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 h="274">
                  <a:moveTo>
                    <a:pt x="167" y="8"/>
                  </a:moveTo>
                  <a:lnTo>
                    <a:pt x="167" y="10"/>
                  </a:lnTo>
                  <a:lnTo>
                    <a:pt x="167" y="12"/>
                  </a:lnTo>
                  <a:lnTo>
                    <a:pt x="165" y="12"/>
                  </a:lnTo>
                  <a:lnTo>
                    <a:pt x="165" y="14"/>
                  </a:lnTo>
                  <a:lnTo>
                    <a:pt x="165" y="16"/>
                  </a:lnTo>
                  <a:lnTo>
                    <a:pt x="165" y="18"/>
                  </a:lnTo>
                  <a:lnTo>
                    <a:pt x="165" y="20"/>
                  </a:lnTo>
                  <a:lnTo>
                    <a:pt x="165" y="22"/>
                  </a:lnTo>
                  <a:lnTo>
                    <a:pt x="167" y="24"/>
                  </a:lnTo>
                  <a:lnTo>
                    <a:pt x="167" y="29"/>
                  </a:lnTo>
                  <a:lnTo>
                    <a:pt x="167" y="31"/>
                  </a:lnTo>
                  <a:lnTo>
                    <a:pt x="165" y="33"/>
                  </a:lnTo>
                  <a:lnTo>
                    <a:pt x="167" y="33"/>
                  </a:lnTo>
                  <a:lnTo>
                    <a:pt x="167" y="37"/>
                  </a:lnTo>
                  <a:lnTo>
                    <a:pt x="169" y="37"/>
                  </a:lnTo>
                  <a:lnTo>
                    <a:pt x="167" y="39"/>
                  </a:lnTo>
                  <a:lnTo>
                    <a:pt x="165" y="39"/>
                  </a:lnTo>
                  <a:lnTo>
                    <a:pt x="165" y="41"/>
                  </a:lnTo>
                  <a:lnTo>
                    <a:pt x="167" y="41"/>
                  </a:lnTo>
                  <a:lnTo>
                    <a:pt x="167" y="45"/>
                  </a:lnTo>
                  <a:lnTo>
                    <a:pt x="167" y="47"/>
                  </a:lnTo>
                  <a:lnTo>
                    <a:pt x="167" y="49"/>
                  </a:lnTo>
                  <a:lnTo>
                    <a:pt x="167" y="51"/>
                  </a:lnTo>
                  <a:lnTo>
                    <a:pt x="167" y="53"/>
                  </a:lnTo>
                  <a:lnTo>
                    <a:pt x="167" y="57"/>
                  </a:lnTo>
                  <a:lnTo>
                    <a:pt x="169" y="57"/>
                  </a:lnTo>
                  <a:lnTo>
                    <a:pt x="169" y="59"/>
                  </a:lnTo>
                  <a:lnTo>
                    <a:pt x="169" y="60"/>
                  </a:lnTo>
                  <a:lnTo>
                    <a:pt x="167" y="60"/>
                  </a:lnTo>
                  <a:lnTo>
                    <a:pt x="167" y="62"/>
                  </a:lnTo>
                  <a:lnTo>
                    <a:pt x="169" y="62"/>
                  </a:lnTo>
                  <a:lnTo>
                    <a:pt x="169" y="60"/>
                  </a:lnTo>
                  <a:lnTo>
                    <a:pt x="171" y="62"/>
                  </a:lnTo>
                  <a:lnTo>
                    <a:pt x="169" y="62"/>
                  </a:lnTo>
                  <a:lnTo>
                    <a:pt x="169" y="64"/>
                  </a:lnTo>
                  <a:lnTo>
                    <a:pt x="169" y="66"/>
                  </a:lnTo>
                  <a:lnTo>
                    <a:pt x="169" y="64"/>
                  </a:lnTo>
                  <a:lnTo>
                    <a:pt x="171" y="64"/>
                  </a:lnTo>
                  <a:lnTo>
                    <a:pt x="171" y="68"/>
                  </a:lnTo>
                  <a:lnTo>
                    <a:pt x="171" y="70"/>
                  </a:lnTo>
                  <a:lnTo>
                    <a:pt x="169" y="72"/>
                  </a:lnTo>
                  <a:lnTo>
                    <a:pt x="171" y="72"/>
                  </a:lnTo>
                  <a:lnTo>
                    <a:pt x="171" y="74"/>
                  </a:lnTo>
                  <a:lnTo>
                    <a:pt x="169" y="76"/>
                  </a:lnTo>
                  <a:lnTo>
                    <a:pt x="167" y="76"/>
                  </a:lnTo>
                  <a:lnTo>
                    <a:pt x="167" y="78"/>
                  </a:lnTo>
                  <a:lnTo>
                    <a:pt x="167" y="76"/>
                  </a:lnTo>
                  <a:lnTo>
                    <a:pt x="169" y="76"/>
                  </a:lnTo>
                  <a:lnTo>
                    <a:pt x="169" y="78"/>
                  </a:lnTo>
                  <a:lnTo>
                    <a:pt x="167" y="82"/>
                  </a:lnTo>
                  <a:lnTo>
                    <a:pt x="167" y="84"/>
                  </a:lnTo>
                  <a:lnTo>
                    <a:pt x="165" y="84"/>
                  </a:lnTo>
                  <a:lnTo>
                    <a:pt x="165" y="86"/>
                  </a:lnTo>
                  <a:lnTo>
                    <a:pt x="163" y="86"/>
                  </a:lnTo>
                  <a:lnTo>
                    <a:pt x="161" y="88"/>
                  </a:lnTo>
                  <a:lnTo>
                    <a:pt x="159" y="90"/>
                  </a:lnTo>
                  <a:lnTo>
                    <a:pt x="161" y="90"/>
                  </a:lnTo>
                  <a:lnTo>
                    <a:pt x="161" y="92"/>
                  </a:lnTo>
                  <a:lnTo>
                    <a:pt x="159" y="92"/>
                  </a:lnTo>
                  <a:lnTo>
                    <a:pt x="159" y="94"/>
                  </a:lnTo>
                  <a:lnTo>
                    <a:pt x="157" y="95"/>
                  </a:lnTo>
                  <a:lnTo>
                    <a:pt x="155" y="95"/>
                  </a:lnTo>
                  <a:lnTo>
                    <a:pt x="155" y="97"/>
                  </a:lnTo>
                  <a:lnTo>
                    <a:pt x="153" y="99"/>
                  </a:lnTo>
                  <a:lnTo>
                    <a:pt x="149" y="101"/>
                  </a:lnTo>
                  <a:lnTo>
                    <a:pt x="147" y="103"/>
                  </a:lnTo>
                  <a:lnTo>
                    <a:pt x="145" y="105"/>
                  </a:lnTo>
                  <a:lnTo>
                    <a:pt x="143" y="105"/>
                  </a:lnTo>
                  <a:lnTo>
                    <a:pt x="143" y="107"/>
                  </a:lnTo>
                  <a:lnTo>
                    <a:pt x="140" y="107"/>
                  </a:lnTo>
                  <a:lnTo>
                    <a:pt x="140" y="109"/>
                  </a:lnTo>
                  <a:lnTo>
                    <a:pt x="138" y="109"/>
                  </a:lnTo>
                  <a:lnTo>
                    <a:pt x="136" y="109"/>
                  </a:lnTo>
                  <a:lnTo>
                    <a:pt x="132" y="111"/>
                  </a:lnTo>
                  <a:lnTo>
                    <a:pt x="130" y="111"/>
                  </a:lnTo>
                  <a:lnTo>
                    <a:pt x="128" y="113"/>
                  </a:lnTo>
                  <a:lnTo>
                    <a:pt x="126" y="113"/>
                  </a:lnTo>
                  <a:lnTo>
                    <a:pt x="124" y="113"/>
                  </a:lnTo>
                  <a:lnTo>
                    <a:pt x="122" y="115"/>
                  </a:lnTo>
                  <a:lnTo>
                    <a:pt x="120" y="117"/>
                  </a:lnTo>
                  <a:lnTo>
                    <a:pt x="116" y="117"/>
                  </a:lnTo>
                  <a:lnTo>
                    <a:pt x="112" y="119"/>
                  </a:lnTo>
                  <a:lnTo>
                    <a:pt x="110" y="121"/>
                  </a:lnTo>
                  <a:lnTo>
                    <a:pt x="110" y="123"/>
                  </a:lnTo>
                  <a:lnTo>
                    <a:pt x="109" y="125"/>
                  </a:lnTo>
                  <a:lnTo>
                    <a:pt x="109" y="123"/>
                  </a:lnTo>
                  <a:lnTo>
                    <a:pt x="109" y="121"/>
                  </a:lnTo>
                  <a:lnTo>
                    <a:pt x="107" y="121"/>
                  </a:lnTo>
                  <a:lnTo>
                    <a:pt x="107" y="123"/>
                  </a:lnTo>
                  <a:lnTo>
                    <a:pt x="109" y="123"/>
                  </a:lnTo>
                  <a:lnTo>
                    <a:pt x="109" y="125"/>
                  </a:lnTo>
                  <a:lnTo>
                    <a:pt x="109" y="127"/>
                  </a:lnTo>
                  <a:lnTo>
                    <a:pt x="107" y="128"/>
                  </a:lnTo>
                  <a:lnTo>
                    <a:pt x="103" y="130"/>
                  </a:lnTo>
                  <a:lnTo>
                    <a:pt x="101" y="132"/>
                  </a:lnTo>
                  <a:lnTo>
                    <a:pt x="101" y="134"/>
                  </a:lnTo>
                  <a:lnTo>
                    <a:pt x="101" y="136"/>
                  </a:lnTo>
                  <a:lnTo>
                    <a:pt x="99" y="136"/>
                  </a:lnTo>
                  <a:lnTo>
                    <a:pt x="97" y="138"/>
                  </a:lnTo>
                  <a:lnTo>
                    <a:pt x="95" y="138"/>
                  </a:lnTo>
                  <a:lnTo>
                    <a:pt x="95" y="136"/>
                  </a:lnTo>
                  <a:lnTo>
                    <a:pt x="95" y="138"/>
                  </a:lnTo>
                  <a:lnTo>
                    <a:pt x="93" y="138"/>
                  </a:lnTo>
                  <a:lnTo>
                    <a:pt x="91" y="140"/>
                  </a:lnTo>
                  <a:lnTo>
                    <a:pt x="89" y="142"/>
                  </a:lnTo>
                  <a:lnTo>
                    <a:pt x="87" y="142"/>
                  </a:lnTo>
                  <a:lnTo>
                    <a:pt x="87" y="144"/>
                  </a:lnTo>
                  <a:lnTo>
                    <a:pt x="85" y="148"/>
                  </a:lnTo>
                  <a:lnTo>
                    <a:pt x="83" y="148"/>
                  </a:lnTo>
                  <a:lnTo>
                    <a:pt x="81" y="150"/>
                  </a:lnTo>
                  <a:lnTo>
                    <a:pt x="79" y="152"/>
                  </a:lnTo>
                  <a:lnTo>
                    <a:pt x="75" y="154"/>
                  </a:lnTo>
                  <a:lnTo>
                    <a:pt x="72" y="150"/>
                  </a:lnTo>
                  <a:lnTo>
                    <a:pt x="72" y="152"/>
                  </a:lnTo>
                  <a:lnTo>
                    <a:pt x="74" y="154"/>
                  </a:lnTo>
                  <a:lnTo>
                    <a:pt x="74" y="156"/>
                  </a:lnTo>
                  <a:lnTo>
                    <a:pt x="74" y="158"/>
                  </a:lnTo>
                  <a:lnTo>
                    <a:pt x="74" y="160"/>
                  </a:lnTo>
                  <a:lnTo>
                    <a:pt x="74" y="163"/>
                  </a:lnTo>
                  <a:lnTo>
                    <a:pt x="72" y="163"/>
                  </a:lnTo>
                  <a:lnTo>
                    <a:pt x="74" y="167"/>
                  </a:lnTo>
                  <a:lnTo>
                    <a:pt x="75" y="167"/>
                  </a:lnTo>
                  <a:lnTo>
                    <a:pt x="77" y="169"/>
                  </a:lnTo>
                  <a:lnTo>
                    <a:pt x="77" y="171"/>
                  </a:lnTo>
                  <a:lnTo>
                    <a:pt x="79" y="173"/>
                  </a:lnTo>
                  <a:lnTo>
                    <a:pt x="79" y="175"/>
                  </a:lnTo>
                  <a:lnTo>
                    <a:pt x="77" y="175"/>
                  </a:lnTo>
                  <a:lnTo>
                    <a:pt x="79" y="179"/>
                  </a:lnTo>
                  <a:lnTo>
                    <a:pt x="79" y="181"/>
                  </a:lnTo>
                  <a:lnTo>
                    <a:pt x="81" y="183"/>
                  </a:lnTo>
                  <a:lnTo>
                    <a:pt x="81" y="185"/>
                  </a:lnTo>
                  <a:lnTo>
                    <a:pt x="81" y="187"/>
                  </a:lnTo>
                  <a:lnTo>
                    <a:pt x="83" y="189"/>
                  </a:lnTo>
                  <a:lnTo>
                    <a:pt x="83" y="191"/>
                  </a:lnTo>
                  <a:lnTo>
                    <a:pt x="83" y="193"/>
                  </a:lnTo>
                  <a:lnTo>
                    <a:pt x="83" y="195"/>
                  </a:lnTo>
                  <a:lnTo>
                    <a:pt x="83" y="196"/>
                  </a:lnTo>
                  <a:lnTo>
                    <a:pt x="83" y="198"/>
                  </a:lnTo>
                  <a:lnTo>
                    <a:pt x="83" y="196"/>
                  </a:lnTo>
                  <a:lnTo>
                    <a:pt x="83" y="195"/>
                  </a:lnTo>
                  <a:lnTo>
                    <a:pt x="85" y="193"/>
                  </a:lnTo>
                  <a:lnTo>
                    <a:pt x="87" y="195"/>
                  </a:lnTo>
                  <a:lnTo>
                    <a:pt x="87" y="196"/>
                  </a:lnTo>
                  <a:lnTo>
                    <a:pt x="87" y="198"/>
                  </a:lnTo>
                  <a:lnTo>
                    <a:pt x="85" y="198"/>
                  </a:lnTo>
                  <a:lnTo>
                    <a:pt x="85" y="200"/>
                  </a:lnTo>
                  <a:lnTo>
                    <a:pt x="85" y="204"/>
                  </a:lnTo>
                  <a:lnTo>
                    <a:pt x="85" y="206"/>
                  </a:lnTo>
                  <a:lnTo>
                    <a:pt x="87" y="206"/>
                  </a:lnTo>
                  <a:lnTo>
                    <a:pt x="87" y="208"/>
                  </a:lnTo>
                  <a:lnTo>
                    <a:pt x="85" y="208"/>
                  </a:lnTo>
                  <a:lnTo>
                    <a:pt x="85" y="210"/>
                  </a:lnTo>
                  <a:lnTo>
                    <a:pt x="85" y="212"/>
                  </a:lnTo>
                  <a:lnTo>
                    <a:pt x="85" y="214"/>
                  </a:lnTo>
                  <a:lnTo>
                    <a:pt x="85" y="216"/>
                  </a:lnTo>
                  <a:lnTo>
                    <a:pt x="83" y="216"/>
                  </a:lnTo>
                  <a:lnTo>
                    <a:pt x="83" y="218"/>
                  </a:lnTo>
                  <a:lnTo>
                    <a:pt x="83" y="220"/>
                  </a:lnTo>
                  <a:lnTo>
                    <a:pt x="83" y="224"/>
                  </a:lnTo>
                  <a:lnTo>
                    <a:pt x="83" y="222"/>
                  </a:lnTo>
                  <a:lnTo>
                    <a:pt x="85" y="222"/>
                  </a:lnTo>
                  <a:lnTo>
                    <a:pt x="87" y="222"/>
                  </a:lnTo>
                  <a:lnTo>
                    <a:pt x="85" y="224"/>
                  </a:lnTo>
                  <a:lnTo>
                    <a:pt x="85" y="226"/>
                  </a:lnTo>
                  <a:lnTo>
                    <a:pt x="85" y="228"/>
                  </a:lnTo>
                  <a:lnTo>
                    <a:pt x="83" y="229"/>
                  </a:lnTo>
                  <a:lnTo>
                    <a:pt x="83" y="231"/>
                  </a:lnTo>
                  <a:lnTo>
                    <a:pt x="81" y="231"/>
                  </a:lnTo>
                  <a:lnTo>
                    <a:pt x="81" y="233"/>
                  </a:lnTo>
                  <a:lnTo>
                    <a:pt x="79" y="233"/>
                  </a:lnTo>
                  <a:lnTo>
                    <a:pt x="79" y="235"/>
                  </a:lnTo>
                  <a:lnTo>
                    <a:pt x="77" y="235"/>
                  </a:lnTo>
                  <a:lnTo>
                    <a:pt x="75" y="237"/>
                  </a:lnTo>
                  <a:lnTo>
                    <a:pt x="74" y="237"/>
                  </a:lnTo>
                  <a:lnTo>
                    <a:pt x="72" y="237"/>
                  </a:lnTo>
                  <a:lnTo>
                    <a:pt x="72" y="239"/>
                  </a:lnTo>
                  <a:lnTo>
                    <a:pt x="70" y="239"/>
                  </a:lnTo>
                  <a:lnTo>
                    <a:pt x="68" y="239"/>
                  </a:lnTo>
                  <a:lnTo>
                    <a:pt x="66" y="241"/>
                  </a:lnTo>
                  <a:lnTo>
                    <a:pt x="64" y="241"/>
                  </a:lnTo>
                  <a:lnTo>
                    <a:pt x="62" y="241"/>
                  </a:lnTo>
                  <a:lnTo>
                    <a:pt x="56" y="243"/>
                  </a:lnTo>
                  <a:lnTo>
                    <a:pt x="52" y="247"/>
                  </a:lnTo>
                  <a:lnTo>
                    <a:pt x="48" y="247"/>
                  </a:lnTo>
                  <a:lnTo>
                    <a:pt x="48" y="249"/>
                  </a:lnTo>
                  <a:lnTo>
                    <a:pt x="46" y="249"/>
                  </a:lnTo>
                  <a:lnTo>
                    <a:pt x="44" y="251"/>
                  </a:lnTo>
                  <a:lnTo>
                    <a:pt x="42" y="253"/>
                  </a:lnTo>
                  <a:lnTo>
                    <a:pt x="41" y="255"/>
                  </a:lnTo>
                  <a:lnTo>
                    <a:pt x="41" y="257"/>
                  </a:lnTo>
                  <a:lnTo>
                    <a:pt x="39" y="259"/>
                  </a:lnTo>
                  <a:lnTo>
                    <a:pt x="41" y="262"/>
                  </a:lnTo>
                  <a:lnTo>
                    <a:pt x="42" y="262"/>
                  </a:lnTo>
                  <a:lnTo>
                    <a:pt x="42" y="264"/>
                  </a:lnTo>
                  <a:lnTo>
                    <a:pt x="42" y="262"/>
                  </a:lnTo>
                  <a:lnTo>
                    <a:pt x="44" y="261"/>
                  </a:lnTo>
                  <a:lnTo>
                    <a:pt x="44" y="262"/>
                  </a:lnTo>
                  <a:lnTo>
                    <a:pt x="44" y="264"/>
                  </a:lnTo>
                  <a:lnTo>
                    <a:pt x="44" y="270"/>
                  </a:lnTo>
                  <a:lnTo>
                    <a:pt x="44" y="272"/>
                  </a:lnTo>
                  <a:lnTo>
                    <a:pt x="44" y="274"/>
                  </a:lnTo>
                  <a:lnTo>
                    <a:pt x="42" y="274"/>
                  </a:lnTo>
                  <a:lnTo>
                    <a:pt x="41" y="274"/>
                  </a:lnTo>
                  <a:lnTo>
                    <a:pt x="35" y="274"/>
                  </a:lnTo>
                  <a:lnTo>
                    <a:pt x="33" y="274"/>
                  </a:lnTo>
                  <a:lnTo>
                    <a:pt x="31" y="272"/>
                  </a:lnTo>
                  <a:lnTo>
                    <a:pt x="31" y="266"/>
                  </a:lnTo>
                  <a:lnTo>
                    <a:pt x="31" y="262"/>
                  </a:lnTo>
                  <a:lnTo>
                    <a:pt x="31" y="261"/>
                  </a:lnTo>
                  <a:lnTo>
                    <a:pt x="31" y="259"/>
                  </a:lnTo>
                  <a:lnTo>
                    <a:pt x="29" y="259"/>
                  </a:lnTo>
                  <a:lnTo>
                    <a:pt x="29" y="255"/>
                  </a:lnTo>
                  <a:lnTo>
                    <a:pt x="29" y="253"/>
                  </a:lnTo>
                  <a:lnTo>
                    <a:pt x="29" y="251"/>
                  </a:lnTo>
                  <a:lnTo>
                    <a:pt x="29" y="249"/>
                  </a:lnTo>
                  <a:lnTo>
                    <a:pt x="29" y="247"/>
                  </a:lnTo>
                  <a:lnTo>
                    <a:pt x="29" y="243"/>
                  </a:lnTo>
                  <a:lnTo>
                    <a:pt x="29" y="241"/>
                  </a:lnTo>
                  <a:lnTo>
                    <a:pt x="29" y="237"/>
                  </a:lnTo>
                  <a:lnTo>
                    <a:pt x="29" y="231"/>
                  </a:lnTo>
                  <a:lnTo>
                    <a:pt x="29" y="229"/>
                  </a:lnTo>
                  <a:lnTo>
                    <a:pt x="27" y="228"/>
                  </a:lnTo>
                  <a:lnTo>
                    <a:pt x="27" y="224"/>
                  </a:lnTo>
                  <a:lnTo>
                    <a:pt x="25" y="222"/>
                  </a:lnTo>
                  <a:lnTo>
                    <a:pt x="25" y="220"/>
                  </a:lnTo>
                  <a:lnTo>
                    <a:pt x="25" y="218"/>
                  </a:lnTo>
                  <a:lnTo>
                    <a:pt x="23" y="218"/>
                  </a:lnTo>
                  <a:lnTo>
                    <a:pt x="23" y="216"/>
                  </a:lnTo>
                  <a:lnTo>
                    <a:pt x="21" y="214"/>
                  </a:lnTo>
                  <a:lnTo>
                    <a:pt x="21" y="212"/>
                  </a:lnTo>
                  <a:lnTo>
                    <a:pt x="23" y="212"/>
                  </a:lnTo>
                  <a:lnTo>
                    <a:pt x="23" y="210"/>
                  </a:lnTo>
                  <a:lnTo>
                    <a:pt x="21" y="208"/>
                  </a:lnTo>
                  <a:lnTo>
                    <a:pt x="17" y="198"/>
                  </a:lnTo>
                  <a:lnTo>
                    <a:pt x="19" y="196"/>
                  </a:lnTo>
                  <a:lnTo>
                    <a:pt x="25" y="191"/>
                  </a:lnTo>
                  <a:lnTo>
                    <a:pt x="29" y="187"/>
                  </a:lnTo>
                  <a:lnTo>
                    <a:pt x="37" y="179"/>
                  </a:lnTo>
                  <a:lnTo>
                    <a:pt x="37" y="177"/>
                  </a:lnTo>
                  <a:lnTo>
                    <a:pt x="35" y="175"/>
                  </a:lnTo>
                  <a:lnTo>
                    <a:pt x="37" y="173"/>
                  </a:lnTo>
                  <a:lnTo>
                    <a:pt x="39" y="173"/>
                  </a:lnTo>
                  <a:lnTo>
                    <a:pt x="37" y="171"/>
                  </a:lnTo>
                  <a:lnTo>
                    <a:pt x="37" y="167"/>
                  </a:lnTo>
                  <a:lnTo>
                    <a:pt x="39" y="165"/>
                  </a:lnTo>
                  <a:lnTo>
                    <a:pt x="41" y="167"/>
                  </a:lnTo>
                  <a:lnTo>
                    <a:pt x="42" y="163"/>
                  </a:lnTo>
                  <a:lnTo>
                    <a:pt x="42" y="161"/>
                  </a:lnTo>
                  <a:lnTo>
                    <a:pt x="44" y="161"/>
                  </a:lnTo>
                  <a:lnTo>
                    <a:pt x="44" y="160"/>
                  </a:lnTo>
                  <a:lnTo>
                    <a:pt x="44" y="158"/>
                  </a:lnTo>
                  <a:lnTo>
                    <a:pt x="46" y="156"/>
                  </a:lnTo>
                  <a:lnTo>
                    <a:pt x="46" y="154"/>
                  </a:lnTo>
                  <a:lnTo>
                    <a:pt x="44" y="152"/>
                  </a:lnTo>
                  <a:lnTo>
                    <a:pt x="42" y="150"/>
                  </a:lnTo>
                  <a:lnTo>
                    <a:pt x="42" y="148"/>
                  </a:lnTo>
                  <a:lnTo>
                    <a:pt x="42" y="146"/>
                  </a:lnTo>
                  <a:lnTo>
                    <a:pt x="42" y="144"/>
                  </a:lnTo>
                  <a:lnTo>
                    <a:pt x="44" y="142"/>
                  </a:lnTo>
                  <a:lnTo>
                    <a:pt x="42" y="140"/>
                  </a:lnTo>
                  <a:lnTo>
                    <a:pt x="41" y="140"/>
                  </a:lnTo>
                  <a:lnTo>
                    <a:pt x="41" y="138"/>
                  </a:lnTo>
                  <a:lnTo>
                    <a:pt x="42" y="136"/>
                  </a:lnTo>
                  <a:lnTo>
                    <a:pt x="44" y="136"/>
                  </a:lnTo>
                  <a:lnTo>
                    <a:pt x="44" y="134"/>
                  </a:lnTo>
                  <a:lnTo>
                    <a:pt x="44" y="132"/>
                  </a:lnTo>
                  <a:lnTo>
                    <a:pt x="46" y="130"/>
                  </a:lnTo>
                  <a:lnTo>
                    <a:pt x="46" y="128"/>
                  </a:lnTo>
                  <a:lnTo>
                    <a:pt x="44" y="128"/>
                  </a:lnTo>
                  <a:lnTo>
                    <a:pt x="46" y="127"/>
                  </a:lnTo>
                  <a:lnTo>
                    <a:pt x="44" y="127"/>
                  </a:lnTo>
                  <a:lnTo>
                    <a:pt x="44" y="125"/>
                  </a:lnTo>
                  <a:lnTo>
                    <a:pt x="44" y="123"/>
                  </a:lnTo>
                  <a:lnTo>
                    <a:pt x="44" y="121"/>
                  </a:lnTo>
                  <a:lnTo>
                    <a:pt x="46" y="119"/>
                  </a:lnTo>
                  <a:lnTo>
                    <a:pt x="46" y="117"/>
                  </a:lnTo>
                  <a:lnTo>
                    <a:pt x="44" y="117"/>
                  </a:lnTo>
                  <a:lnTo>
                    <a:pt x="44" y="115"/>
                  </a:lnTo>
                  <a:lnTo>
                    <a:pt x="46" y="113"/>
                  </a:lnTo>
                  <a:lnTo>
                    <a:pt x="44" y="113"/>
                  </a:lnTo>
                  <a:lnTo>
                    <a:pt x="44" y="111"/>
                  </a:lnTo>
                  <a:lnTo>
                    <a:pt x="44" y="109"/>
                  </a:lnTo>
                  <a:lnTo>
                    <a:pt x="44" y="107"/>
                  </a:lnTo>
                  <a:lnTo>
                    <a:pt x="42" y="105"/>
                  </a:lnTo>
                  <a:lnTo>
                    <a:pt x="44" y="105"/>
                  </a:lnTo>
                  <a:lnTo>
                    <a:pt x="44" y="103"/>
                  </a:lnTo>
                  <a:lnTo>
                    <a:pt x="44" y="101"/>
                  </a:lnTo>
                  <a:lnTo>
                    <a:pt x="42" y="103"/>
                  </a:lnTo>
                  <a:lnTo>
                    <a:pt x="41" y="101"/>
                  </a:lnTo>
                  <a:lnTo>
                    <a:pt x="39" y="99"/>
                  </a:lnTo>
                  <a:lnTo>
                    <a:pt x="37" y="99"/>
                  </a:lnTo>
                  <a:lnTo>
                    <a:pt x="35" y="99"/>
                  </a:lnTo>
                  <a:lnTo>
                    <a:pt x="35" y="97"/>
                  </a:lnTo>
                  <a:lnTo>
                    <a:pt x="33" y="97"/>
                  </a:lnTo>
                  <a:lnTo>
                    <a:pt x="31" y="97"/>
                  </a:lnTo>
                  <a:lnTo>
                    <a:pt x="29" y="97"/>
                  </a:lnTo>
                  <a:lnTo>
                    <a:pt x="27" y="97"/>
                  </a:lnTo>
                  <a:lnTo>
                    <a:pt x="25" y="95"/>
                  </a:lnTo>
                  <a:lnTo>
                    <a:pt x="25" y="94"/>
                  </a:lnTo>
                  <a:lnTo>
                    <a:pt x="23" y="94"/>
                  </a:lnTo>
                  <a:lnTo>
                    <a:pt x="21" y="94"/>
                  </a:lnTo>
                  <a:lnTo>
                    <a:pt x="19" y="94"/>
                  </a:lnTo>
                  <a:lnTo>
                    <a:pt x="19" y="92"/>
                  </a:lnTo>
                  <a:lnTo>
                    <a:pt x="17" y="92"/>
                  </a:lnTo>
                  <a:lnTo>
                    <a:pt x="15" y="90"/>
                  </a:lnTo>
                  <a:lnTo>
                    <a:pt x="15" y="92"/>
                  </a:lnTo>
                  <a:lnTo>
                    <a:pt x="9" y="92"/>
                  </a:lnTo>
                  <a:lnTo>
                    <a:pt x="4" y="92"/>
                  </a:lnTo>
                  <a:lnTo>
                    <a:pt x="4" y="84"/>
                  </a:lnTo>
                  <a:lnTo>
                    <a:pt x="4" y="82"/>
                  </a:lnTo>
                  <a:lnTo>
                    <a:pt x="4" y="80"/>
                  </a:lnTo>
                  <a:lnTo>
                    <a:pt x="2" y="80"/>
                  </a:lnTo>
                  <a:lnTo>
                    <a:pt x="2" y="78"/>
                  </a:lnTo>
                  <a:lnTo>
                    <a:pt x="2" y="76"/>
                  </a:lnTo>
                  <a:lnTo>
                    <a:pt x="0" y="76"/>
                  </a:lnTo>
                  <a:lnTo>
                    <a:pt x="0" y="74"/>
                  </a:lnTo>
                  <a:lnTo>
                    <a:pt x="4" y="74"/>
                  </a:lnTo>
                  <a:lnTo>
                    <a:pt x="6" y="72"/>
                  </a:lnTo>
                  <a:lnTo>
                    <a:pt x="8" y="72"/>
                  </a:lnTo>
                  <a:lnTo>
                    <a:pt x="9" y="70"/>
                  </a:lnTo>
                  <a:lnTo>
                    <a:pt x="11" y="70"/>
                  </a:lnTo>
                  <a:lnTo>
                    <a:pt x="13" y="70"/>
                  </a:lnTo>
                  <a:lnTo>
                    <a:pt x="15" y="70"/>
                  </a:lnTo>
                  <a:lnTo>
                    <a:pt x="17" y="68"/>
                  </a:lnTo>
                  <a:lnTo>
                    <a:pt x="21" y="68"/>
                  </a:lnTo>
                  <a:lnTo>
                    <a:pt x="25" y="66"/>
                  </a:lnTo>
                  <a:lnTo>
                    <a:pt x="27" y="66"/>
                  </a:lnTo>
                  <a:lnTo>
                    <a:pt x="27" y="64"/>
                  </a:lnTo>
                  <a:lnTo>
                    <a:pt x="29" y="64"/>
                  </a:lnTo>
                  <a:lnTo>
                    <a:pt x="31" y="64"/>
                  </a:lnTo>
                  <a:lnTo>
                    <a:pt x="33" y="62"/>
                  </a:lnTo>
                  <a:lnTo>
                    <a:pt x="35" y="62"/>
                  </a:lnTo>
                  <a:lnTo>
                    <a:pt x="44" y="59"/>
                  </a:lnTo>
                  <a:lnTo>
                    <a:pt x="48" y="59"/>
                  </a:lnTo>
                  <a:lnTo>
                    <a:pt x="50" y="59"/>
                  </a:lnTo>
                  <a:lnTo>
                    <a:pt x="50" y="60"/>
                  </a:lnTo>
                  <a:lnTo>
                    <a:pt x="52" y="62"/>
                  </a:lnTo>
                  <a:lnTo>
                    <a:pt x="54" y="64"/>
                  </a:lnTo>
                  <a:lnTo>
                    <a:pt x="56" y="66"/>
                  </a:lnTo>
                  <a:lnTo>
                    <a:pt x="58" y="66"/>
                  </a:lnTo>
                  <a:lnTo>
                    <a:pt x="60" y="66"/>
                  </a:lnTo>
                  <a:lnTo>
                    <a:pt x="64" y="64"/>
                  </a:lnTo>
                  <a:lnTo>
                    <a:pt x="68" y="64"/>
                  </a:lnTo>
                  <a:lnTo>
                    <a:pt x="68" y="66"/>
                  </a:lnTo>
                  <a:lnTo>
                    <a:pt x="70" y="66"/>
                  </a:lnTo>
                  <a:lnTo>
                    <a:pt x="70" y="68"/>
                  </a:lnTo>
                  <a:lnTo>
                    <a:pt x="70" y="70"/>
                  </a:lnTo>
                  <a:lnTo>
                    <a:pt x="72" y="74"/>
                  </a:lnTo>
                  <a:lnTo>
                    <a:pt x="70" y="76"/>
                  </a:lnTo>
                  <a:lnTo>
                    <a:pt x="72" y="78"/>
                  </a:lnTo>
                  <a:lnTo>
                    <a:pt x="70" y="80"/>
                  </a:lnTo>
                  <a:lnTo>
                    <a:pt x="68" y="82"/>
                  </a:lnTo>
                  <a:lnTo>
                    <a:pt x="68" y="84"/>
                  </a:lnTo>
                  <a:lnTo>
                    <a:pt x="68" y="86"/>
                  </a:lnTo>
                  <a:lnTo>
                    <a:pt x="66" y="86"/>
                  </a:lnTo>
                  <a:lnTo>
                    <a:pt x="66" y="88"/>
                  </a:lnTo>
                  <a:lnTo>
                    <a:pt x="66" y="90"/>
                  </a:lnTo>
                  <a:lnTo>
                    <a:pt x="68" y="90"/>
                  </a:lnTo>
                  <a:lnTo>
                    <a:pt x="68" y="92"/>
                  </a:lnTo>
                  <a:lnTo>
                    <a:pt x="68" y="94"/>
                  </a:lnTo>
                  <a:lnTo>
                    <a:pt x="68" y="95"/>
                  </a:lnTo>
                  <a:lnTo>
                    <a:pt x="70" y="95"/>
                  </a:lnTo>
                  <a:lnTo>
                    <a:pt x="72" y="95"/>
                  </a:lnTo>
                  <a:lnTo>
                    <a:pt x="72" y="97"/>
                  </a:lnTo>
                  <a:lnTo>
                    <a:pt x="74" y="99"/>
                  </a:lnTo>
                  <a:lnTo>
                    <a:pt x="75" y="101"/>
                  </a:lnTo>
                  <a:lnTo>
                    <a:pt x="77" y="103"/>
                  </a:lnTo>
                  <a:lnTo>
                    <a:pt x="77" y="105"/>
                  </a:lnTo>
                  <a:lnTo>
                    <a:pt x="79" y="105"/>
                  </a:lnTo>
                  <a:lnTo>
                    <a:pt x="79" y="103"/>
                  </a:lnTo>
                  <a:lnTo>
                    <a:pt x="79" y="105"/>
                  </a:lnTo>
                  <a:lnTo>
                    <a:pt x="79" y="107"/>
                  </a:lnTo>
                  <a:lnTo>
                    <a:pt x="79" y="109"/>
                  </a:lnTo>
                  <a:lnTo>
                    <a:pt x="81" y="109"/>
                  </a:lnTo>
                  <a:lnTo>
                    <a:pt x="83" y="109"/>
                  </a:lnTo>
                  <a:lnTo>
                    <a:pt x="83" y="107"/>
                  </a:lnTo>
                  <a:lnTo>
                    <a:pt x="81" y="107"/>
                  </a:lnTo>
                  <a:lnTo>
                    <a:pt x="81" y="105"/>
                  </a:lnTo>
                  <a:lnTo>
                    <a:pt x="83" y="103"/>
                  </a:lnTo>
                  <a:lnTo>
                    <a:pt x="81" y="103"/>
                  </a:lnTo>
                  <a:lnTo>
                    <a:pt x="81" y="101"/>
                  </a:lnTo>
                  <a:lnTo>
                    <a:pt x="79" y="101"/>
                  </a:lnTo>
                  <a:lnTo>
                    <a:pt x="79" y="99"/>
                  </a:lnTo>
                  <a:lnTo>
                    <a:pt x="81" y="99"/>
                  </a:lnTo>
                  <a:lnTo>
                    <a:pt x="81" y="97"/>
                  </a:lnTo>
                  <a:lnTo>
                    <a:pt x="81" y="95"/>
                  </a:lnTo>
                  <a:lnTo>
                    <a:pt x="81" y="94"/>
                  </a:lnTo>
                  <a:lnTo>
                    <a:pt x="83" y="94"/>
                  </a:lnTo>
                  <a:lnTo>
                    <a:pt x="85" y="94"/>
                  </a:lnTo>
                  <a:lnTo>
                    <a:pt x="87" y="94"/>
                  </a:lnTo>
                  <a:lnTo>
                    <a:pt x="89" y="92"/>
                  </a:lnTo>
                  <a:lnTo>
                    <a:pt x="91" y="92"/>
                  </a:lnTo>
                  <a:lnTo>
                    <a:pt x="91" y="88"/>
                  </a:lnTo>
                  <a:lnTo>
                    <a:pt x="91" y="82"/>
                  </a:lnTo>
                  <a:lnTo>
                    <a:pt x="91" y="80"/>
                  </a:lnTo>
                  <a:lnTo>
                    <a:pt x="91" y="78"/>
                  </a:lnTo>
                  <a:lnTo>
                    <a:pt x="91" y="74"/>
                  </a:lnTo>
                  <a:lnTo>
                    <a:pt x="93" y="72"/>
                  </a:lnTo>
                  <a:lnTo>
                    <a:pt x="91" y="72"/>
                  </a:lnTo>
                  <a:lnTo>
                    <a:pt x="91" y="70"/>
                  </a:lnTo>
                  <a:lnTo>
                    <a:pt x="91" y="68"/>
                  </a:lnTo>
                  <a:lnTo>
                    <a:pt x="87" y="62"/>
                  </a:lnTo>
                  <a:lnTo>
                    <a:pt x="85" y="62"/>
                  </a:lnTo>
                  <a:lnTo>
                    <a:pt x="85" y="60"/>
                  </a:lnTo>
                  <a:lnTo>
                    <a:pt x="81" y="55"/>
                  </a:lnTo>
                  <a:lnTo>
                    <a:pt x="79" y="55"/>
                  </a:lnTo>
                  <a:lnTo>
                    <a:pt x="79" y="53"/>
                  </a:lnTo>
                  <a:lnTo>
                    <a:pt x="75" y="51"/>
                  </a:lnTo>
                  <a:lnTo>
                    <a:pt x="75" y="49"/>
                  </a:lnTo>
                  <a:lnTo>
                    <a:pt x="72" y="49"/>
                  </a:lnTo>
                  <a:lnTo>
                    <a:pt x="72" y="47"/>
                  </a:lnTo>
                  <a:lnTo>
                    <a:pt x="70" y="47"/>
                  </a:lnTo>
                  <a:lnTo>
                    <a:pt x="70" y="43"/>
                  </a:lnTo>
                  <a:lnTo>
                    <a:pt x="70" y="41"/>
                  </a:lnTo>
                  <a:lnTo>
                    <a:pt x="70" y="39"/>
                  </a:lnTo>
                  <a:lnTo>
                    <a:pt x="70" y="37"/>
                  </a:lnTo>
                  <a:lnTo>
                    <a:pt x="70" y="35"/>
                  </a:lnTo>
                  <a:lnTo>
                    <a:pt x="68" y="33"/>
                  </a:lnTo>
                  <a:lnTo>
                    <a:pt x="68" y="31"/>
                  </a:lnTo>
                  <a:lnTo>
                    <a:pt x="68" y="29"/>
                  </a:lnTo>
                  <a:lnTo>
                    <a:pt x="68" y="27"/>
                  </a:lnTo>
                  <a:lnTo>
                    <a:pt x="68" y="26"/>
                  </a:lnTo>
                  <a:lnTo>
                    <a:pt x="70" y="26"/>
                  </a:lnTo>
                  <a:lnTo>
                    <a:pt x="70" y="24"/>
                  </a:lnTo>
                  <a:lnTo>
                    <a:pt x="72" y="22"/>
                  </a:lnTo>
                  <a:lnTo>
                    <a:pt x="72" y="20"/>
                  </a:lnTo>
                  <a:lnTo>
                    <a:pt x="72" y="18"/>
                  </a:lnTo>
                  <a:lnTo>
                    <a:pt x="74" y="18"/>
                  </a:lnTo>
                  <a:lnTo>
                    <a:pt x="75" y="18"/>
                  </a:lnTo>
                  <a:lnTo>
                    <a:pt x="77" y="18"/>
                  </a:lnTo>
                  <a:lnTo>
                    <a:pt x="81" y="18"/>
                  </a:lnTo>
                  <a:lnTo>
                    <a:pt x="85" y="18"/>
                  </a:lnTo>
                  <a:lnTo>
                    <a:pt x="87" y="18"/>
                  </a:lnTo>
                  <a:lnTo>
                    <a:pt x="89" y="18"/>
                  </a:lnTo>
                  <a:lnTo>
                    <a:pt x="89" y="16"/>
                  </a:lnTo>
                  <a:lnTo>
                    <a:pt x="91" y="16"/>
                  </a:lnTo>
                  <a:lnTo>
                    <a:pt x="93" y="16"/>
                  </a:lnTo>
                  <a:lnTo>
                    <a:pt x="97" y="18"/>
                  </a:lnTo>
                  <a:lnTo>
                    <a:pt x="97" y="20"/>
                  </a:lnTo>
                  <a:lnTo>
                    <a:pt x="99" y="20"/>
                  </a:lnTo>
                  <a:lnTo>
                    <a:pt x="103" y="20"/>
                  </a:lnTo>
                  <a:lnTo>
                    <a:pt x="103" y="22"/>
                  </a:lnTo>
                  <a:lnTo>
                    <a:pt x="105" y="20"/>
                  </a:lnTo>
                  <a:lnTo>
                    <a:pt x="107" y="20"/>
                  </a:lnTo>
                  <a:lnTo>
                    <a:pt x="107" y="18"/>
                  </a:lnTo>
                  <a:lnTo>
                    <a:pt x="110" y="18"/>
                  </a:lnTo>
                  <a:lnTo>
                    <a:pt x="112" y="20"/>
                  </a:lnTo>
                  <a:lnTo>
                    <a:pt x="114" y="20"/>
                  </a:lnTo>
                  <a:lnTo>
                    <a:pt x="116" y="20"/>
                  </a:lnTo>
                  <a:lnTo>
                    <a:pt x="118" y="20"/>
                  </a:lnTo>
                  <a:lnTo>
                    <a:pt x="120" y="20"/>
                  </a:lnTo>
                  <a:lnTo>
                    <a:pt x="120" y="18"/>
                  </a:lnTo>
                  <a:lnTo>
                    <a:pt x="122" y="18"/>
                  </a:lnTo>
                  <a:lnTo>
                    <a:pt x="122" y="16"/>
                  </a:lnTo>
                  <a:lnTo>
                    <a:pt x="124" y="14"/>
                  </a:lnTo>
                  <a:lnTo>
                    <a:pt x="126" y="14"/>
                  </a:lnTo>
                  <a:lnTo>
                    <a:pt x="128" y="14"/>
                  </a:lnTo>
                  <a:lnTo>
                    <a:pt x="132" y="14"/>
                  </a:lnTo>
                  <a:lnTo>
                    <a:pt x="132" y="16"/>
                  </a:lnTo>
                  <a:lnTo>
                    <a:pt x="134" y="16"/>
                  </a:lnTo>
                  <a:lnTo>
                    <a:pt x="136" y="14"/>
                  </a:lnTo>
                  <a:lnTo>
                    <a:pt x="140" y="12"/>
                  </a:lnTo>
                  <a:lnTo>
                    <a:pt x="142" y="12"/>
                  </a:lnTo>
                  <a:lnTo>
                    <a:pt x="143" y="12"/>
                  </a:lnTo>
                  <a:lnTo>
                    <a:pt x="145" y="12"/>
                  </a:lnTo>
                  <a:lnTo>
                    <a:pt x="147" y="12"/>
                  </a:lnTo>
                  <a:lnTo>
                    <a:pt x="147" y="10"/>
                  </a:lnTo>
                  <a:lnTo>
                    <a:pt x="149" y="8"/>
                  </a:lnTo>
                  <a:lnTo>
                    <a:pt x="153" y="8"/>
                  </a:lnTo>
                  <a:lnTo>
                    <a:pt x="155" y="8"/>
                  </a:lnTo>
                  <a:lnTo>
                    <a:pt x="155" y="6"/>
                  </a:lnTo>
                  <a:lnTo>
                    <a:pt x="157" y="6"/>
                  </a:lnTo>
                  <a:lnTo>
                    <a:pt x="159" y="6"/>
                  </a:lnTo>
                  <a:lnTo>
                    <a:pt x="161" y="4"/>
                  </a:lnTo>
                  <a:lnTo>
                    <a:pt x="163" y="2"/>
                  </a:lnTo>
                  <a:lnTo>
                    <a:pt x="165" y="2"/>
                  </a:lnTo>
                  <a:lnTo>
                    <a:pt x="165" y="0"/>
                  </a:lnTo>
                  <a:lnTo>
                    <a:pt x="167" y="0"/>
                  </a:lnTo>
                  <a:lnTo>
                    <a:pt x="167" y="2"/>
                  </a:lnTo>
                  <a:lnTo>
                    <a:pt x="167" y="4"/>
                  </a:lnTo>
                  <a:lnTo>
                    <a:pt x="167" y="6"/>
                  </a:lnTo>
                  <a:lnTo>
                    <a:pt x="169" y="6"/>
                  </a:lnTo>
                  <a:lnTo>
                    <a:pt x="167" y="6"/>
                  </a:lnTo>
                  <a:lnTo>
                    <a:pt x="167"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0" name="Morocco"/>
            <p:cNvSpPr>
              <a:spLocks/>
            </p:cNvSpPr>
            <p:nvPr/>
          </p:nvSpPr>
          <p:spPr bwMode="auto">
            <a:xfrm>
              <a:off x="5192286" y="3052280"/>
              <a:ext cx="390209" cy="293153"/>
            </a:xfrm>
            <a:custGeom>
              <a:avLst/>
              <a:gdLst>
                <a:gd name="T0" fmla="*/ 148 w 197"/>
                <a:gd name="T1" fmla="*/ 14 h 148"/>
                <a:gd name="T2" fmla="*/ 154 w 197"/>
                <a:gd name="T3" fmla="*/ 14 h 148"/>
                <a:gd name="T4" fmla="*/ 164 w 197"/>
                <a:gd name="T5" fmla="*/ 12 h 148"/>
                <a:gd name="T6" fmla="*/ 166 w 197"/>
                <a:gd name="T7" fmla="*/ 14 h 148"/>
                <a:gd name="T8" fmla="*/ 167 w 197"/>
                <a:gd name="T9" fmla="*/ 16 h 148"/>
                <a:gd name="T10" fmla="*/ 171 w 197"/>
                <a:gd name="T11" fmla="*/ 16 h 148"/>
                <a:gd name="T12" fmla="*/ 177 w 197"/>
                <a:gd name="T13" fmla="*/ 18 h 148"/>
                <a:gd name="T14" fmla="*/ 185 w 197"/>
                <a:gd name="T15" fmla="*/ 27 h 148"/>
                <a:gd name="T16" fmla="*/ 185 w 197"/>
                <a:gd name="T17" fmla="*/ 37 h 148"/>
                <a:gd name="T18" fmla="*/ 187 w 197"/>
                <a:gd name="T19" fmla="*/ 47 h 148"/>
                <a:gd name="T20" fmla="*/ 189 w 197"/>
                <a:gd name="T21" fmla="*/ 53 h 148"/>
                <a:gd name="T22" fmla="*/ 197 w 197"/>
                <a:gd name="T23" fmla="*/ 64 h 148"/>
                <a:gd name="T24" fmla="*/ 193 w 197"/>
                <a:gd name="T25" fmla="*/ 68 h 148"/>
                <a:gd name="T26" fmla="*/ 193 w 197"/>
                <a:gd name="T27" fmla="*/ 70 h 148"/>
                <a:gd name="T28" fmla="*/ 181 w 197"/>
                <a:gd name="T29" fmla="*/ 70 h 148"/>
                <a:gd name="T30" fmla="*/ 173 w 197"/>
                <a:gd name="T31" fmla="*/ 70 h 148"/>
                <a:gd name="T32" fmla="*/ 166 w 197"/>
                <a:gd name="T33" fmla="*/ 74 h 148"/>
                <a:gd name="T34" fmla="*/ 158 w 197"/>
                <a:gd name="T35" fmla="*/ 76 h 148"/>
                <a:gd name="T36" fmla="*/ 154 w 197"/>
                <a:gd name="T37" fmla="*/ 78 h 148"/>
                <a:gd name="T38" fmla="*/ 152 w 197"/>
                <a:gd name="T39" fmla="*/ 84 h 148"/>
                <a:gd name="T40" fmla="*/ 156 w 197"/>
                <a:gd name="T41" fmla="*/ 90 h 148"/>
                <a:gd name="T42" fmla="*/ 150 w 197"/>
                <a:gd name="T43" fmla="*/ 92 h 148"/>
                <a:gd name="T44" fmla="*/ 144 w 197"/>
                <a:gd name="T45" fmla="*/ 95 h 148"/>
                <a:gd name="T46" fmla="*/ 134 w 197"/>
                <a:gd name="T47" fmla="*/ 99 h 148"/>
                <a:gd name="T48" fmla="*/ 131 w 197"/>
                <a:gd name="T49" fmla="*/ 103 h 148"/>
                <a:gd name="T50" fmla="*/ 125 w 197"/>
                <a:gd name="T51" fmla="*/ 109 h 148"/>
                <a:gd name="T52" fmla="*/ 117 w 197"/>
                <a:gd name="T53" fmla="*/ 111 h 148"/>
                <a:gd name="T54" fmla="*/ 113 w 197"/>
                <a:gd name="T55" fmla="*/ 111 h 148"/>
                <a:gd name="T56" fmla="*/ 107 w 197"/>
                <a:gd name="T57" fmla="*/ 115 h 148"/>
                <a:gd name="T58" fmla="*/ 96 w 197"/>
                <a:gd name="T59" fmla="*/ 115 h 148"/>
                <a:gd name="T60" fmla="*/ 92 w 197"/>
                <a:gd name="T61" fmla="*/ 119 h 148"/>
                <a:gd name="T62" fmla="*/ 84 w 197"/>
                <a:gd name="T63" fmla="*/ 123 h 148"/>
                <a:gd name="T64" fmla="*/ 76 w 197"/>
                <a:gd name="T65" fmla="*/ 128 h 148"/>
                <a:gd name="T66" fmla="*/ 63 w 197"/>
                <a:gd name="T67" fmla="*/ 148 h 148"/>
                <a:gd name="T68" fmla="*/ 51 w 197"/>
                <a:gd name="T69" fmla="*/ 148 h 148"/>
                <a:gd name="T70" fmla="*/ 2 w 197"/>
                <a:gd name="T71" fmla="*/ 148 h 148"/>
                <a:gd name="T72" fmla="*/ 6 w 197"/>
                <a:gd name="T73" fmla="*/ 144 h 148"/>
                <a:gd name="T74" fmla="*/ 24 w 197"/>
                <a:gd name="T75" fmla="*/ 138 h 148"/>
                <a:gd name="T76" fmla="*/ 35 w 197"/>
                <a:gd name="T77" fmla="*/ 130 h 148"/>
                <a:gd name="T78" fmla="*/ 43 w 197"/>
                <a:gd name="T79" fmla="*/ 125 h 148"/>
                <a:gd name="T80" fmla="*/ 49 w 197"/>
                <a:gd name="T81" fmla="*/ 121 h 148"/>
                <a:gd name="T82" fmla="*/ 55 w 197"/>
                <a:gd name="T83" fmla="*/ 111 h 148"/>
                <a:gd name="T84" fmla="*/ 59 w 197"/>
                <a:gd name="T85" fmla="*/ 99 h 148"/>
                <a:gd name="T86" fmla="*/ 55 w 197"/>
                <a:gd name="T87" fmla="*/ 92 h 148"/>
                <a:gd name="T88" fmla="*/ 55 w 197"/>
                <a:gd name="T89" fmla="*/ 84 h 148"/>
                <a:gd name="T90" fmla="*/ 59 w 197"/>
                <a:gd name="T91" fmla="*/ 76 h 148"/>
                <a:gd name="T92" fmla="*/ 65 w 197"/>
                <a:gd name="T93" fmla="*/ 62 h 148"/>
                <a:gd name="T94" fmla="*/ 70 w 197"/>
                <a:gd name="T95" fmla="*/ 55 h 148"/>
                <a:gd name="T96" fmla="*/ 76 w 197"/>
                <a:gd name="T97" fmla="*/ 49 h 148"/>
                <a:gd name="T98" fmla="*/ 86 w 197"/>
                <a:gd name="T99" fmla="*/ 45 h 148"/>
                <a:gd name="T100" fmla="*/ 98 w 197"/>
                <a:gd name="T101" fmla="*/ 39 h 148"/>
                <a:gd name="T102" fmla="*/ 103 w 197"/>
                <a:gd name="T103" fmla="*/ 35 h 148"/>
                <a:gd name="T104" fmla="*/ 111 w 197"/>
                <a:gd name="T105" fmla="*/ 22 h 148"/>
                <a:gd name="T106" fmla="*/ 115 w 197"/>
                <a:gd name="T107" fmla="*/ 10 h 148"/>
                <a:gd name="T108" fmla="*/ 125 w 197"/>
                <a:gd name="T109" fmla="*/ 2 h 148"/>
                <a:gd name="T110" fmla="*/ 127 w 197"/>
                <a:gd name="T111" fmla="*/ 2 h 148"/>
                <a:gd name="T112" fmla="*/ 132 w 197"/>
                <a:gd name="T113"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8">
                  <a:moveTo>
                    <a:pt x="142" y="16"/>
                  </a:moveTo>
                  <a:lnTo>
                    <a:pt x="142" y="16"/>
                  </a:lnTo>
                  <a:lnTo>
                    <a:pt x="144" y="16"/>
                  </a:lnTo>
                  <a:lnTo>
                    <a:pt x="144" y="14"/>
                  </a:lnTo>
                  <a:lnTo>
                    <a:pt x="146" y="14"/>
                  </a:lnTo>
                  <a:lnTo>
                    <a:pt x="146" y="14"/>
                  </a:lnTo>
                  <a:lnTo>
                    <a:pt x="148" y="14"/>
                  </a:lnTo>
                  <a:lnTo>
                    <a:pt x="148" y="14"/>
                  </a:lnTo>
                  <a:lnTo>
                    <a:pt x="148" y="14"/>
                  </a:lnTo>
                  <a:lnTo>
                    <a:pt x="150" y="14"/>
                  </a:lnTo>
                  <a:lnTo>
                    <a:pt x="150" y="14"/>
                  </a:lnTo>
                  <a:lnTo>
                    <a:pt x="150" y="14"/>
                  </a:lnTo>
                  <a:lnTo>
                    <a:pt x="152" y="14"/>
                  </a:lnTo>
                  <a:lnTo>
                    <a:pt x="152" y="14"/>
                  </a:lnTo>
                  <a:lnTo>
                    <a:pt x="152" y="14"/>
                  </a:lnTo>
                  <a:lnTo>
                    <a:pt x="154" y="14"/>
                  </a:lnTo>
                  <a:lnTo>
                    <a:pt x="156" y="14"/>
                  </a:lnTo>
                  <a:lnTo>
                    <a:pt x="158" y="14"/>
                  </a:lnTo>
                  <a:lnTo>
                    <a:pt x="158" y="14"/>
                  </a:lnTo>
                  <a:lnTo>
                    <a:pt x="160" y="14"/>
                  </a:lnTo>
                  <a:lnTo>
                    <a:pt x="160" y="14"/>
                  </a:lnTo>
                  <a:lnTo>
                    <a:pt x="162" y="14"/>
                  </a:lnTo>
                  <a:lnTo>
                    <a:pt x="164" y="12"/>
                  </a:lnTo>
                  <a:lnTo>
                    <a:pt x="164" y="12"/>
                  </a:lnTo>
                  <a:lnTo>
                    <a:pt x="166" y="10"/>
                  </a:lnTo>
                  <a:lnTo>
                    <a:pt x="166" y="12"/>
                  </a:lnTo>
                  <a:lnTo>
                    <a:pt x="166" y="12"/>
                  </a:lnTo>
                  <a:lnTo>
                    <a:pt x="166" y="12"/>
                  </a:lnTo>
                  <a:lnTo>
                    <a:pt x="166" y="12"/>
                  </a:lnTo>
                  <a:lnTo>
                    <a:pt x="166" y="14"/>
                  </a:lnTo>
                  <a:lnTo>
                    <a:pt x="166" y="14"/>
                  </a:lnTo>
                  <a:lnTo>
                    <a:pt x="166" y="14"/>
                  </a:lnTo>
                  <a:lnTo>
                    <a:pt x="166" y="14"/>
                  </a:lnTo>
                  <a:lnTo>
                    <a:pt x="166" y="14"/>
                  </a:lnTo>
                  <a:lnTo>
                    <a:pt x="166" y="16"/>
                  </a:lnTo>
                  <a:lnTo>
                    <a:pt x="167" y="16"/>
                  </a:lnTo>
                  <a:lnTo>
                    <a:pt x="167" y="16"/>
                  </a:lnTo>
                  <a:lnTo>
                    <a:pt x="167" y="16"/>
                  </a:lnTo>
                  <a:lnTo>
                    <a:pt x="167" y="16"/>
                  </a:lnTo>
                  <a:lnTo>
                    <a:pt x="167" y="16"/>
                  </a:lnTo>
                  <a:lnTo>
                    <a:pt x="167" y="14"/>
                  </a:lnTo>
                  <a:lnTo>
                    <a:pt x="167" y="14"/>
                  </a:lnTo>
                  <a:lnTo>
                    <a:pt x="167" y="14"/>
                  </a:lnTo>
                  <a:lnTo>
                    <a:pt x="167" y="16"/>
                  </a:lnTo>
                  <a:lnTo>
                    <a:pt x="169" y="16"/>
                  </a:lnTo>
                  <a:lnTo>
                    <a:pt x="169" y="16"/>
                  </a:lnTo>
                  <a:lnTo>
                    <a:pt x="171" y="16"/>
                  </a:lnTo>
                  <a:lnTo>
                    <a:pt x="171" y="16"/>
                  </a:lnTo>
                  <a:lnTo>
                    <a:pt x="173" y="16"/>
                  </a:lnTo>
                  <a:lnTo>
                    <a:pt x="173" y="16"/>
                  </a:lnTo>
                  <a:lnTo>
                    <a:pt x="175" y="16"/>
                  </a:lnTo>
                  <a:lnTo>
                    <a:pt x="177" y="16"/>
                  </a:lnTo>
                  <a:lnTo>
                    <a:pt x="177" y="16"/>
                  </a:lnTo>
                  <a:lnTo>
                    <a:pt x="177" y="16"/>
                  </a:lnTo>
                  <a:lnTo>
                    <a:pt x="177" y="18"/>
                  </a:lnTo>
                  <a:lnTo>
                    <a:pt x="177" y="18"/>
                  </a:lnTo>
                  <a:lnTo>
                    <a:pt x="179" y="20"/>
                  </a:lnTo>
                  <a:lnTo>
                    <a:pt x="183" y="22"/>
                  </a:lnTo>
                  <a:lnTo>
                    <a:pt x="185" y="22"/>
                  </a:lnTo>
                  <a:lnTo>
                    <a:pt x="185" y="22"/>
                  </a:lnTo>
                  <a:lnTo>
                    <a:pt x="185" y="24"/>
                  </a:lnTo>
                  <a:lnTo>
                    <a:pt x="183" y="24"/>
                  </a:lnTo>
                  <a:lnTo>
                    <a:pt x="183" y="25"/>
                  </a:lnTo>
                  <a:lnTo>
                    <a:pt x="185" y="27"/>
                  </a:lnTo>
                  <a:lnTo>
                    <a:pt x="185" y="27"/>
                  </a:lnTo>
                  <a:lnTo>
                    <a:pt x="185" y="27"/>
                  </a:lnTo>
                  <a:lnTo>
                    <a:pt x="185" y="29"/>
                  </a:lnTo>
                  <a:lnTo>
                    <a:pt x="185" y="29"/>
                  </a:lnTo>
                  <a:lnTo>
                    <a:pt x="185" y="31"/>
                  </a:lnTo>
                  <a:lnTo>
                    <a:pt x="187" y="35"/>
                  </a:lnTo>
                  <a:lnTo>
                    <a:pt x="187" y="35"/>
                  </a:lnTo>
                  <a:lnTo>
                    <a:pt x="185" y="37"/>
                  </a:lnTo>
                  <a:lnTo>
                    <a:pt x="185" y="37"/>
                  </a:lnTo>
                  <a:lnTo>
                    <a:pt x="185" y="41"/>
                  </a:lnTo>
                  <a:lnTo>
                    <a:pt x="185" y="41"/>
                  </a:lnTo>
                  <a:lnTo>
                    <a:pt x="187" y="43"/>
                  </a:lnTo>
                  <a:lnTo>
                    <a:pt x="187" y="43"/>
                  </a:lnTo>
                  <a:lnTo>
                    <a:pt x="187" y="45"/>
                  </a:lnTo>
                  <a:lnTo>
                    <a:pt x="187" y="45"/>
                  </a:lnTo>
                  <a:lnTo>
                    <a:pt x="187" y="47"/>
                  </a:lnTo>
                  <a:lnTo>
                    <a:pt x="187" y="47"/>
                  </a:lnTo>
                  <a:lnTo>
                    <a:pt x="187" y="47"/>
                  </a:lnTo>
                  <a:lnTo>
                    <a:pt x="187" y="49"/>
                  </a:lnTo>
                  <a:lnTo>
                    <a:pt x="187" y="51"/>
                  </a:lnTo>
                  <a:lnTo>
                    <a:pt x="187" y="51"/>
                  </a:lnTo>
                  <a:lnTo>
                    <a:pt x="189" y="53"/>
                  </a:lnTo>
                  <a:lnTo>
                    <a:pt x="189" y="53"/>
                  </a:lnTo>
                  <a:lnTo>
                    <a:pt x="189" y="53"/>
                  </a:lnTo>
                  <a:lnTo>
                    <a:pt x="189" y="53"/>
                  </a:lnTo>
                  <a:lnTo>
                    <a:pt x="189" y="55"/>
                  </a:lnTo>
                  <a:lnTo>
                    <a:pt x="189" y="55"/>
                  </a:lnTo>
                  <a:lnTo>
                    <a:pt x="189" y="55"/>
                  </a:lnTo>
                  <a:lnTo>
                    <a:pt x="191" y="58"/>
                  </a:lnTo>
                  <a:lnTo>
                    <a:pt x="193" y="60"/>
                  </a:lnTo>
                  <a:lnTo>
                    <a:pt x="197" y="62"/>
                  </a:lnTo>
                  <a:lnTo>
                    <a:pt x="197" y="64"/>
                  </a:lnTo>
                  <a:lnTo>
                    <a:pt x="197" y="64"/>
                  </a:lnTo>
                  <a:lnTo>
                    <a:pt x="195" y="64"/>
                  </a:lnTo>
                  <a:lnTo>
                    <a:pt x="195" y="64"/>
                  </a:lnTo>
                  <a:lnTo>
                    <a:pt x="195" y="64"/>
                  </a:lnTo>
                  <a:lnTo>
                    <a:pt x="193" y="64"/>
                  </a:lnTo>
                  <a:lnTo>
                    <a:pt x="193" y="66"/>
                  </a:lnTo>
                  <a:lnTo>
                    <a:pt x="193" y="68"/>
                  </a:lnTo>
                  <a:lnTo>
                    <a:pt x="193" y="68"/>
                  </a:lnTo>
                  <a:lnTo>
                    <a:pt x="193" y="68"/>
                  </a:lnTo>
                  <a:lnTo>
                    <a:pt x="193" y="68"/>
                  </a:lnTo>
                  <a:lnTo>
                    <a:pt x="193" y="68"/>
                  </a:lnTo>
                  <a:lnTo>
                    <a:pt x="193" y="68"/>
                  </a:lnTo>
                  <a:lnTo>
                    <a:pt x="195" y="70"/>
                  </a:lnTo>
                  <a:lnTo>
                    <a:pt x="195" y="70"/>
                  </a:lnTo>
                  <a:lnTo>
                    <a:pt x="193" y="70"/>
                  </a:lnTo>
                  <a:lnTo>
                    <a:pt x="193" y="70"/>
                  </a:lnTo>
                  <a:lnTo>
                    <a:pt x="193" y="70"/>
                  </a:lnTo>
                  <a:lnTo>
                    <a:pt x="193" y="70"/>
                  </a:lnTo>
                  <a:lnTo>
                    <a:pt x="193" y="70"/>
                  </a:lnTo>
                  <a:lnTo>
                    <a:pt x="189" y="70"/>
                  </a:lnTo>
                  <a:lnTo>
                    <a:pt x="189" y="70"/>
                  </a:lnTo>
                  <a:lnTo>
                    <a:pt x="187" y="70"/>
                  </a:lnTo>
                  <a:lnTo>
                    <a:pt x="183" y="70"/>
                  </a:lnTo>
                  <a:lnTo>
                    <a:pt x="181" y="70"/>
                  </a:lnTo>
                  <a:lnTo>
                    <a:pt x="181" y="70"/>
                  </a:lnTo>
                  <a:lnTo>
                    <a:pt x="179" y="70"/>
                  </a:lnTo>
                  <a:lnTo>
                    <a:pt x="179" y="70"/>
                  </a:lnTo>
                  <a:lnTo>
                    <a:pt x="177" y="70"/>
                  </a:lnTo>
                  <a:lnTo>
                    <a:pt x="177" y="68"/>
                  </a:lnTo>
                  <a:lnTo>
                    <a:pt x="175" y="68"/>
                  </a:lnTo>
                  <a:lnTo>
                    <a:pt x="175" y="68"/>
                  </a:lnTo>
                  <a:lnTo>
                    <a:pt x="173" y="70"/>
                  </a:lnTo>
                  <a:lnTo>
                    <a:pt x="173" y="70"/>
                  </a:lnTo>
                  <a:lnTo>
                    <a:pt x="167" y="70"/>
                  </a:lnTo>
                  <a:lnTo>
                    <a:pt x="166" y="70"/>
                  </a:lnTo>
                  <a:lnTo>
                    <a:pt x="166" y="72"/>
                  </a:lnTo>
                  <a:lnTo>
                    <a:pt x="166" y="72"/>
                  </a:lnTo>
                  <a:lnTo>
                    <a:pt x="166" y="72"/>
                  </a:lnTo>
                  <a:lnTo>
                    <a:pt x="166" y="72"/>
                  </a:lnTo>
                  <a:lnTo>
                    <a:pt x="166" y="74"/>
                  </a:lnTo>
                  <a:lnTo>
                    <a:pt x="166" y="74"/>
                  </a:lnTo>
                  <a:lnTo>
                    <a:pt x="166" y="74"/>
                  </a:lnTo>
                  <a:lnTo>
                    <a:pt x="166" y="74"/>
                  </a:lnTo>
                  <a:lnTo>
                    <a:pt x="164" y="76"/>
                  </a:lnTo>
                  <a:lnTo>
                    <a:pt x="162" y="76"/>
                  </a:lnTo>
                  <a:lnTo>
                    <a:pt x="162" y="76"/>
                  </a:lnTo>
                  <a:lnTo>
                    <a:pt x="160" y="76"/>
                  </a:lnTo>
                  <a:lnTo>
                    <a:pt x="158" y="76"/>
                  </a:lnTo>
                  <a:lnTo>
                    <a:pt x="158" y="78"/>
                  </a:lnTo>
                  <a:lnTo>
                    <a:pt x="158" y="78"/>
                  </a:lnTo>
                  <a:lnTo>
                    <a:pt x="156" y="78"/>
                  </a:lnTo>
                  <a:lnTo>
                    <a:pt x="156" y="78"/>
                  </a:lnTo>
                  <a:lnTo>
                    <a:pt x="156" y="78"/>
                  </a:lnTo>
                  <a:lnTo>
                    <a:pt x="154" y="78"/>
                  </a:lnTo>
                  <a:lnTo>
                    <a:pt x="154" y="78"/>
                  </a:lnTo>
                  <a:lnTo>
                    <a:pt x="154" y="78"/>
                  </a:lnTo>
                  <a:lnTo>
                    <a:pt x="154" y="78"/>
                  </a:lnTo>
                  <a:lnTo>
                    <a:pt x="152" y="78"/>
                  </a:lnTo>
                  <a:lnTo>
                    <a:pt x="152" y="78"/>
                  </a:lnTo>
                  <a:lnTo>
                    <a:pt x="152" y="78"/>
                  </a:lnTo>
                  <a:lnTo>
                    <a:pt x="152" y="78"/>
                  </a:lnTo>
                  <a:lnTo>
                    <a:pt x="152" y="82"/>
                  </a:lnTo>
                  <a:lnTo>
                    <a:pt x="152" y="82"/>
                  </a:lnTo>
                  <a:lnTo>
                    <a:pt x="152" y="84"/>
                  </a:lnTo>
                  <a:lnTo>
                    <a:pt x="152" y="86"/>
                  </a:lnTo>
                  <a:lnTo>
                    <a:pt x="152" y="88"/>
                  </a:lnTo>
                  <a:lnTo>
                    <a:pt x="152" y="88"/>
                  </a:lnTo>
                  <a:lnTo>
                    <a:pt x="152" y="88"/>
                  </a:lnTo>
                  <a:lnTo>
                    <a:pt x="154" y="88"/>
                  </a:lnTo>
                  <a:lnTo>
                    <a:pt x="156" y="88"/>
                  </a:lnTo>
                  <a:lnTo>
                    <a:pt x="156" y="90"/>
                  </a:lnTo>
                  <a:lnTo>
                    <a:pt x="156" y="90"/>
                  </a:lnTo>
                  <a:lnTo>
                    <a:pt x="154" y="90"/>
                  </a:lnTo>
                  <a:lnTo>
                    <a:pt x="154" y="90"/>
                  </a:lnTo>
                  <a:lnTo>
                    <a:pt x="154" y="92"/>
                  </a:lnTo>
                  <a:lnTo>
                    <a:pt x="152" y="92"/>
                  </a:lnTo>
                  <a:lnTo>
                    <a:pt x="152" y="92"/>
                  </a:lnTo>
                  <a:lnTo>
                    <a:pt x="152" y="92"/>
                  </a:lnTo>
                  <a:lnTo>
                    <a:pt x="150" y="92"/>
                  </a:lnTo>
                  <a:lnTo>
                    <a:pt x="150" y="92"/>
                  </a:lnTo>
                  <a:lnTo>
                    <a:pt x="148" y="92"/>
                  </a:lnTo>
                  <a:lnTo>
                    <a:pt x="148" y="92"/>
                  </a:lnTo>
                  <a:lnTo>
                    <a:pt x="148" y="92"/>
                  </a:lnTo>
                  <a:lnTo>
                    <a:pt x="146" y="93"/>
                  </a:lnTo>
                  <a:lnTo>
                    <a:pt x="146" y="93"/>
                  </a:lnTo>
                  <a:lnTo>
                    <a:pt x="146" y="93"/>
                  </a:lnTo>
                  <a:lnTo>
                    <a:pt x="146" y="93"/>
                  </a:lnTo>
                  <a:lnTo>
                    <a:pt x="144" y="95"/>
                  </a:lnTo>
                  <a:lnTo>
                    <a:pt x="144" y="95"/>
                  </a:lnTo>
                  <a:lnTo>
                    <a:pt x="142" y="95"/>
                  </a:lnTo>
                  <a:lnTo>
                    <a:pt x="142" y="95"/>
                  </a:lnTo>
                  <a:lnTo>
                    <a:pt x="142" y="95"/>
                  </a:lnTo>
                  <a:lnTo>
                    <a:pt x="142" y="95"/>
                  </a:lnTo>
                  <a:lnTo>
                    <a:pt x="140" y="95"/>
                  </a:lnTo>
                  <a:lnTo>
                    <a:pt x="138" y="97"/>
                  </a:lnTo>
                  <a:lnTo>
                    <a:pt x="134" y="99"/>
                  </a:lnTo>
                  <a:lnTo>
                    <a:pt x="134" y="99"/>
                  </a:lnTo>
                  <a:lnTo>
                    <a:pt x="132" y="99"/>
                  </a:lnTo>
                  <a:lnTo>
                    <a:pt x="132" y="99"/>
                  </a:lnTo>
                  <a:lnTo>
                    <a:pt x="132" y="101"/>
                  </a:lnTo>
                  <a:lnTo>
                    <a:pt x="132" y="101"/>
                  </a:lnTo>
                  <a:lnTo>
                    <a:pt x="132" y="101"/>
                  </a:lnTo>
                  <a:lnTo>
                    <a:pt x="131" y="103"/>
                  </a:lnTo>
                  <a:lnTo>
                    <a:pt x="131" y="103"/>
                  </a:lnTo>
                  <a:lnTo>
                    <a:pt x="131" y="105"/>
                  </a:lnTo>
                  <a:lnTo>
                    <a:pt x="131" y="105"/>
                  </a:lnTo>
                  <a:lnTo>
                    <a:pt x="129" y="105"/>
                  </a:lnTo>
                  <a:lnTo>
                    <a:pt x="129" y="107"/>
                  </a:lnTo>
                  <a:lnTo>
                    <a:pt x="127" y="107"/>
                  </a:lnTo>
                  <a:lnTo>
                    <a:pt x="127" y="107"/>
                  </a:lnTo>
                  <a:lnTo>
                    <a:pt x="127" y="107"/>
                  </a:lnTo>
                  <a:lnTo>
                    <a:pt x="125" y="109"/>
                  </a:lnTo>
                  <a:lnTo>
                    <a:pt x="123" y="109"/>
                  </a:lnTo>
                  <a:lnTo>
                    <a:pt x="123" y="109"/>
                  </a:lnTo>
                  <a:lnTo>
                    <a:pt x="121" y="109"/>
                  </a:lnTo>
                  <a:lnTo>
                    <a:pt x="121" y="109"/>
                  </a:lnTo>
                  <a:lnTo>
                    <a:pt x="121" y="109"/>
                  </a:lnTo>
                  <a:lnTo>
                    <a:pt x="119" y="109"/>
                  </a:lnTo>
                  <a:lnTo>
                    <a:pt x="117" y="111"/>
                  </a:lnTo>
                  <a:lnTo>
                    <a:pt x="117" y="111"/>
                  </a:lnTo>
                  <a:lnTo>
                    <a:pt x="115" y="111"/>
                  </a:lnTo>
                  <a:lnTo>
                    <a:pt x="115" y="111"/>
                  </a:lnTo>
                  <a:lnTo>
                    <a:pt x="115" y="111"/>
                  </a:lnTo>
                  <a:lnTo>
                    <a:pt x="115" y="111"/>
                  </a:lnTo>
                  <a:lnTo>
                    <a:pt x="115" y="111"/>
                  </a:lnTo>
                  <a:lnTo>
                    <a:pt x="113" y="111"/>
                  </a:lnTo>
                  <a:lnTo>
                    <a:pt x="113" y="111"/>
                  </a:lnTo>
                  <a:lnTo>
                    <a:pt x="113" y="111"/>
                  </a:lnTo>
                  <a:lnTo>
                    <a:pt x="109" y="111"/>
                  </a:lnTo>
                  <a:lnTo>
                    <a:pt x="109" y="113"/>
                  </a:lnTo>
                  <a:lnTo>
                    <a:pt x="109" y="113"/>
                  </a:lnTo>
                  <a:lnTo>
                    <a:pt x="109" y="113"/>
                  </a:lnTo>
                  <a:lnTo>
                    <a:pt x="107" y="115"/>
                  </a:lnTo>
                  <a:lnTo>
                    <a:pt x="107" y="115"/>
                  </a:lnTo>
                  <a:lnTo>
                    <a:pt x="107" y="115"/>
                  </a:lnTo>
                  <a:lnTo>
                    <a:pt x="107" y="115"/>
                  </a:lnTo>
                  <a:lnTo>
                    <a:pt x="105" y="115"/>
                  </a:lnTo>
                  <a:lnTo>
                    <a:pt x="105" y="115"/>
                  </a:lnTo>
                  <a:lnTo>
                    <a:pt x="103" y="115"/>
                  </a:lnTo>
                  <a:lnTo>
                    <a:pt x="103" y="115"/>
                  </a:lnTo>
                  <a:lnTo>
                    <a:pt x="99" y="113"/>
                  </a:lnTo>
                  <a:lnTo>
                    <a:pt x="98" y="113"/>
                  </a:lnTo>
                  <a:lnTo>
                    <a:pt x="98" y="115"/>
                  </a:lnTo>
                  <a:lnTo>
                    <a:pt x="96" y="115"/>
                  </a:lnTo>
                  <a:lnTo>
                    <a:pt x="96" y="117"/>
                  </a:lnTo>
                  <a:lnTo>
                    <a:pt x="96" y="117"/>
                  </a:lnTo>
                  <a:lnTo>
                    <a:pt x="96" y="117"/>
                  </a:lnTo>
                  <a:lnTo>
                    <a:pt x="94" y="119"/>
                  </a:lnTo>
                  <a:lnTo>
                    <a:pt x="94" y="119"/>
                  </a:lnTo>
                  <a:lnTo>
                    <a:pt x="92" y="119"/>
                  </a:lnTo>
                  <a:lnTo>
                    <a:pt x="92" y="119"/>
                  </a:lnTo>
                  <a:lnTo>
                    <a:pt x="92" y="119"/>
                  </a:lnTo>
                  <a:lnTo>
                    <a:pt x="92" y="119"/>
                  </a:lnTo>
                  <a:lnTo>
                    <a:pt x="92" y="119"/>
                  </a:lnTo>
                  <a:lnTo>
                    <a:pt x="90" y="119"/>
                  </a:lnTo>
                  <a:lnTo>
                    <a:pt x="90" y="119"/>
                  </a:lnTo>
                  <a:lnTo>
                    <a:pt x="90" y="119"/>
                  </a:lnTo>
                  <a:lnTo>
                    <a:pt x="90" y="119"/>
                  </a:lnTo>
                  <a:lnTo>
                    <a:pt x="88" y="121"/>
                  </a:lnTo>
                  <a:lnTo>
                    <a:pt x="84" y="123"/>
                  </a:lnTo>
                  <a:lnTo>
                    <a:pt x="82" y="125"/>
                  </a:lnTo>
                  <a:lnTo>
                    <a:pt x="82" y="125"/>
                  </a:lnTo>
                  <a:lnTo>
                    <a:pt x="82" y="125"/>
                  </a:lnTo>
                  <a:lnTo>
                    <a:pt x="78" y="126"/>
                  </a:lnTo>
                  <a:lnTo>
                    <a:pt x="78" y="126"/>
                  </a:lnTo>
                  <a:lnTo>
                    <a:pt x="78" y="126"/>
                  </a:lnTo>
                  <a:lnTo>
                    <a:pt x="78" y="128"/>
                  </a:lnTo>
                  <a:lnTo>
                    <a:pt x="76" y="128"/>
                  </a:lnTo>
                  <a:lnTo>
                    <a:pt x="76" y="128"/>
                  </a:lnTo>
                  <a:lnTo>
                    <a:pt x="76" y="128"/>
                  </a:lnTo>
                  <a:lnTo>
                    <a:pt x="74" y="128"/>
                  </a:lnTo>
                  <a:lnTo>
                    <a:pt x="74" y="130"/>
                  </a:lnTo>
                  <a:lnTo>
                    <a:pt x="74" y="130"/>
                  </a:lnTo>
                  <a:lnTo>
                    <a:pt x="74" y="144"/>
                  </a:lnTo>
                  <a:lnTo>
                    <a:pt x="74" y="148"/>
                  </a:lnTo>
                  <a:lnTo>
                    <a:pt x="63" y="148"/>
                  </a:lnTo>
                  <a:lnTo>
                    <a:pt x="63" y="148"/>
                  </a:lnTo>
                  <a:lnTo>
                    <a:pt x="57" y="148"/>
                  </a:lnTo>
                  <a:lnTo>
                    <a:pt x="55" y="148"/>
                  </a:lnTo>
                  <a:lnTo>
                    <a:pt x="53" y="148"/>
                  </a:lnTo>
                  <a:lnTo>
                    <a:pt x="53" y="148"/>
                  </a:lnTo>
                  <a:lnTo>
                    <a:pt x="51" y="148"/>
                  </a:lnTo>
                  <a:lnTo>
                    <a:pt x="51" y="148"/>
                  </a:lnTo>
                  <a:lnTo>
                    <a:pt x="51" y="148"/>
                  </a:lnTo>
                  <a:lnTo>
                    <a:pt x="47" y="148"/>
                  </a:lnTo>
                  <a:lnTo>
                    <a:pt x="6" y="148"/>
                  </a:lnTo>
                  <a:lnTo>
                    <a:pt x="2" y="148"/>
                  </a:lnTo>
                  <a:lnTo>
                    <a:pt x="0" y="148"/>
                  </a:lnTo>
                  <a:lnTo>
                    <a:pt x="0" y="148"/>
                  </a:lnTo>
                  <a:lnTo>
                    <a:pt x="0" y="148"/>
                  </a:lnTo>
                  <a:lnTo>
                    <a:pt x="2" y="148"/>
                  </a:lnTo>
                  <a:lnTo>
                    <a:pt x="2" y="148"/>
                  </a:lnTo>
                  <a:lnTo>
                    <a:pt x="2" y="146"/>
                  </a:lnTo>
                  <a:lnTo>
                    <a:pt x="4" y="146"/>
                  </a:lnTo>
                  <a:lnTo>
                    <a:pt x="4" y="146"/>
                  </a:lnTo>
                  <a:lnTo>
                    <a:pt x="4" y="146"/>
                  </a:lnTo>
                  <a:lnTo>
                    <a:pt x="4" y="144"/>
                  </a:lnTo>
                  <a:lnTo>
                    <a:pt x="4" y="144"/>
                  </a:lnTo>
                  <a:lnTo>
                    <a:pt x="4" y="144"/>
                  </a:lnTo>
                  <a:lnTo>
                    <a:pt x="6" y="144"/>
                  </a:lnTo>
                  <a:lnTo>
                    <a:pt x="6" y="142"/>
                  </a:lnTo>
                  <a:lnTo>
                    <a:pt x="8" y="142"/>
                  </a:lnTo>
                  <a:lnTo>
                    <a:pt x="8" y="142"/>
                  </a:lnTo>
                  <a:lnTo>
                    <a:pt x="10" y="142"/>
                  </a:lnTo>
                  <a:lnTo>
                    <a:pt x="14" y="142"/>
                  </a:lnTo>
                  <a:lnTo>
                    <a:pt x="20" y="140"/>
                  </a:lnTo>
                  <a:lnTo>
                    <a:pt x="22" y="140"/>
                  </a:lnTo>
                  <a:lnTo>
                    <a:pt x="24" y="138"/>
                  </a:lnTo>
                  <a:lnTo>
                    <a:pt x="26" y="138"/>
                  </a:lnTo>
                  <a:lnTo>
                    <a:pt x="28" y="138"/>
                  </a:lnTo>
                  <a:lnTo>
                    <a:pt x="28" y="136"/>
                  </a:lnTo>
                  <a:lnTo>
                    <a:pt x="30" y="136"/>
                  </a:lnTo>
                  <a:lnTo>
                    <a:pt x="31" y="132"/>
                  </a:lnTo>
                  <a:lnTo>
                    <a:pt x="31" y="132"/>
                  </a:lnTo>
                  <a:lnTo>
                    <a:pt x="33" y="130"/>
                  </a:lnTo>
                  <a:lnTo>
                    <a:pt x="35" y="130"/>
                  </a:lnTo>
                  <a:lnTo>
                    <a:pt x="35" y="130"/>
                  </a:lnTo>
                  <a:lnTo>
                    <a:pt x="35" y="128"/>
                  </a:lnTo>
                  <a:lnTo>
                    <a:pt x="37" y="128"/>
                  </a:lnTo>
                  <a:lnTo>
                    <a:pt x="41" y="126"/>
                  </a:lnTo>
                  <a:lnTo>
                    <a:pt x="41" y="126"/>
                  </a:lnTo>
                  <a:lnTo>
                    <a:pt x="43" y="126"/>
                  </a:lnTo>
                  <a:lnTo>
                    <a:pt x="43" y="125"/>
                  </a:lnTo>
                  <a:lnTo>
                    <a:pt x="43" y="125"/>
                  </a:lnTo>
                  <a:lnTo>
                    <a:pt x="45" y="125"/>
                  </a:lnTo>
                  <a:lnTo>
                    <a:pt x="45" y="123"/>
                  </a:lnTo>
                  <a:lnTo>
                    <a:pt x="45" y="123"/>
                  </a:lnTo>
                  <a:lnTo>
                    <a:pt x="45" y="123"/>
                  </a:lnTo>
                  <a:lnTo>
                    <a:pt x="47" y="121"/>
                  </a:lnTo>
                  <a:lnTo>
                    <a:pt x="47" y="121"/>
                  </a:lnTo>
                  <a:lnTo>
                    <a:pt x="47" y="121"/>
                  </a:lnTo>
                  <a:lnTo>
                    <a:pt x="49" y="121"/>
                  </a:lnTo>
                  <a:lnTo>
                    <a:pt x="49" y="119"/>
                  </a:lnTo>
                  <a:lnTo>
                    <a:pt x="51" y="117"/>
                  </a:lnTo>
                  <a:lnTo>
                    <a:pt x="51" y="115"/>
                  </a:lnTo>
                  <a:lnTo>
                    <a:pt x="51" y="115"/>
                  </a:lnTo>
                  <a:lnTo>
                    <a:pt x="51" y="115"/>
                  </a:lnTo>
                  <a:lnTo>
                    <a:pt x="51" y="115"/>
                  </a:lnTo>
                  <a:lnTo>
                    <a:pt x="55" y="111"/>
                  </a:lnTo>
                  <a:lnTo>
                    <a:pt x="55" y="111"/>
                  </a:lnTo>
                  <a:lnTo>
                    <a:pt x="55" y="111"/>
                  </a:lnTo>
                  <a:lnTo>
                    <a:pt x="55" y="109"/>
                  </a:lnTo>
                  <a:lnTo>
                    <a:pt x="57" y="109"/>
                  </a:lnTo>
                  <a:lnTo>
                    <a:pt x="57" y="107"/>
                  </a:lnTo>
                  <a:lnTo>
                    <a:pt x="57" y="105"/>
                  </a:lnTo>
                  <a:lnTo>
                    <a:pt x="59" y="105"/>
                  </a:lnTo>
                  <a:lnTo>
                    <a:pt x="59" y="101"/>
                  </a:lnTo>
                  <a:lnTo>
                    <a:pt x="59" y="99"/>
                  </a:lnTo>
                  <a:lnTo>
                    <a:pt x="57" y="97"/>
                  </a:lnTo>
                  <a:lnTo>
                    <a:pt x="55" y="97"/>
                  </a:lnTo>
                  <a:lnTo>
                    <a:pt x="55" y="95"/>
                  </a:lnTo>
                  <a:lnTo>
                    <a:pt x="55" y="95"/>
                  </a:lnTo>
                  <a:lnTo>
                    <a:pt x="55" y="93"/>
                  </a:lnTo>
                  <a:lnTo>
                    <a:pt x="55" y="93"/>
                  </a:lnTo>
                  <a:lnTo>
                    <a:pt x="55" y="93"/>
                  </a:lnTo>
                  <a:lnTo>
                    <a:pt x="55" y="92"/>
                  </a:lnTo>
                  <a:lnTo>
                    <a:pt x="55" y="90"/>
                  </a:lnTo>
                  <a:lnTo>
                    <a:pt x="55" y="88"/>
                  </a:lnTo>
                  <a:lnTo>
                    <a:pt x="55" y="88"/>
                  </a:lnTo>
                  <a:lnTo>
                    <a:pt x="55" y="86"/>
                  </a:lnTo>
                  <a:lnTo>
                    <a:pt x="55" y="86"/>
                  </a:lnTo>
                  <a:lnTo>
                    <a:pt x="55" y="84"/>
                  </a:lnTo>
                  <a:lnTo>
                    <a:pt x="55" y="84"/>
                  </a:lnTo>
                  <a:lnTo>
                    <a:pt x="55" y="84"/>
                  </a:lnTo>
                  <a:lnTo>
                    <a:pt x="55" y="82"/>
                  </a:lnTo>
                  <a:lnTo>
                    <a:pt x="57" y="80"/>
                  </a:lnTo>
                  <a:lnTo>
                    <a:pt x="57" y="80"/>
                  </a:lnTo>
                  <a:lnTo>
                    <a:pt x="57" y="78"/>
                  </a:lnTo>
                  <a:lnTo>
                    <a:pt x="57" y="78"/>
                  </a:lnTo>
                  <a:lnTo>
                    <a:pt x="57" y="78"/>
                  </a:lnTo>
                  <a:lnTo>
                    <a:pt x="59" y="76"/>
                  </a:lnTo>
                  <a:lnTo>
                    <a:pt x="59" y="76"/>
                  </a:lnTo>
                  <a:lnTo>
                    <a:pt x="61" y="72"/>
                  </a:lnTo>
                  <a:lnTo>
                    <a:pt x="63" y="72"/>
                  </a:lnTo>
                  <a:lnTo>
                    <a:pt x="63" y="72"/>
                  </a:lnTo>
                  <a:lnTo>
                    <a:pt x="65" y="68"/>
                  </a:lnTo>
                  <a:lnTo>
                    <a:pt x="65" y="68"/>
                  </a:lnTo>
                  <a:lnTo>
                    <a:pt x="65" y="66"/>
                  </a:lnTo>
                  <a:lnTo>
                    <a:pt x="65" y="62"/>
                  </a:lnTo>
                  <a:lnTo>
                    <a:pt x="65" y="62"/>
                  </a:lnTo>
                  <a:lnTo>
                    <a:pt x="65" y="60"/>
                  </a:lnTo>
                  <a:lnTo>
                    <a:pt x="66" y="60"/>
                  </a:lnTo>
                  <a:lnTo>
                    <a:pt x="66" y="60"/>
                  </a:lnTo>
                  <a:lnTo>
                    <a:pt x="66" y="58"/>
                  </a:lnTo>
                  <a:lnTo>
                    <a:pt x="68" y="58"/>
                  </a:lnTo>
                  <a:lnTo>
                    <a:pt x="68" y="58"/>
                  </a:lnTo>
                  <a:lnTo>
                    <a:pt x="68" y="57"/>
                  </a:lnTo>
                  <a:lnTo>
                    <a:pt x="70" y="55"/>
                  </a:lnTo>
                  <a:lnTo>
                    <a:pt x="72" y="55"/>
                  </a:lnTo>
                  <a:lnTo>
                    <a:pt x="74" y="53"/>
                  </a:lnTo>
                  <a:lnTo>
                    <a:pt x="74" y="51"/>
                  </a:lnTo>
                  <a:lnTo>
                    <a:pt x="76" y="51"/>
                  </a:lnTo>
                  <a:lnTo>
                    <a:pt x="76" y="49"/>
                  </a:lnTo>
                  <a:lnTo>
                    <a:pt x="76" y="49"/>
                  </a:lnTo>
                  <a:lnTo>
                    <a:pt x="76" y="49"/>
                  </a:lnTo>
                  <a:lnTo>
                    <a:pt x="76" y="49"/>
                  </a:lnTo>
                  <a:lnTo>
                    <a:pt x="78" y="49"/>
                  </a:lnTo>
                  <a:lnTo>
                    <a:pt x="78" y="49"/>
                  </a:lnTo>
                  <a:lnTo>
                    <a:pt x="78" y="47"/>
                  </a:lnTo>
                  <a:lnTo>
                    <a:pt x="80" y="47"/>
                  </a:lnTo>
                  <a:lnTo>
                    <a:pt x="80" y="47"/>
                  </a:lnTo>
                  <a:lnTo>
                    <a:pt x="82" y="47"/>
                  </a:lnTo>
                  <a:lnTo>
                    <a:pt x="82" y="47"/>
                  </a:lnTo>
                  <a:lnTo>
                    <a:pt x="86" y="45"/>
                  </a:lnTo>
                  <a:lnTo>
                    <a:pt x="86" y="45"/>
                  </a:lnTo>
                  <a:lnTo>
                    <a:pt x="88" y="45"/>
                  </a:lnTo>
                  <a:lnTo>
                    <a:pt x="90" y="43"/>
                  </a:lnTo>
                  <a:lnTo>
                    <a:pt x="90" y="43"/>
                  </a:lnTo>
                  <a:lnTo>
                    <a:pt x="90" y="43"/>
                  </a:lnTo>
                  <a:lnTo>
                    <a:pt x="92" y="43"/>
                  </a:lnTo>
                  <a:lnTo>
                    <a:pt x="94" y="41"/>
                  </a:lnTo>
                  <a:lnTo>
                    <a:pt x="98" y="39"/>
                  </a:lnTo>
                  <a:lnTo>
                    <a:pt x="98" y="39"/>
                  </a:lnTo>
                  <a:lnTo>
                    <a:pt x="99" y="39"/>
                  </a:lnTo>
                  <a:lnTo>
                    <a:pt x="99" y="39"/>
                  </a:lnTo>
                  <a:lnTo>
                    <a:pt x="99" y="39"/>
                  </a:lnTo>
                  <a:lnTo>
                    <a:pt x="101" y="37"/>
                  </a:lnTo>
                  <a:lnTo>
                    <a:pt x="101" y="37"/>
                  </a:lnTo>
                  <a:lnTo>
                    <a:pt x="103" y="35"/>
                  </a:lnTo>
                  <a:lnTo>
                    <a:pt x="103" y="35"/>
                  </a:lnTo>
                  <a:lnTo>
                    <a:pt x="105" y="33"/>
                  </a:lnTo>
                  <a:lnTo>
                    <a:pt x="105" y="31"/>
                  </a:lnTo>
                  <a:lnTo>
                    <a:pt x="105" y="29"/>
                  </a:lnTo>
                  <a:lnTo>
                    <a:pt x="107" y="29"/>
                  </a:lnTo>
                  <a:lnTo>
                    <a:pt x="107" y="29"/>
                  </a:lnTo>
                  <a:lnTo>
                    <a:pt x="109" y="25"/>
                  </a:lnTo>
                  <a:lnTo>
                    <a:pt x="111" y="24"/>
                  </a:lnTo>
                  <a:lnTo>
                    <a:pt x="111" y="22"/>
                  </a:lnTo>
                  <a:lnTo>
                    <a:pt x="111" y="22"/>
                  </a:lnTo>
                  <a:lnTo>
                    <a:pt x="111" y="22"/>
                  </a:lnTo>
                  <a:lnTo>
                    <a:pt x="111" y="20"/>
                  </a:lnTo>
                  <a:lnTo>
                    <a:pt x="113" y="18"/>
                  </a:lnTo>
                  <a:lnTo>
                    <a:pt x="113" y="16"/>
                  </a:lnTo>
                  <a:lnTo>
                    <a:pt x="113" y="14"/>
                  </a:lnTo>
                  <a:lnTo>
                    <a:pt x="115" y="12"/>
                  </a:lnTo>
                  <a:lnTo>
                    <a:pt x="115" y="10"/>
                  </a:lnTo>
                  <a:lnTo>
                    <a:pt x="117" y="8"/>
                  </a:lnTo>
                  <a:lnTo>
                    <a:pt x="117" y="6"/>
                  </a:lnTo>
                  <a:lnTo>
                    <a:pt x="117" y="4"/>
                  </a:lnTo>
                  <a:lnTo>
                    <a:pt x="117" y="4"/>
                  </a:lnTo>
                  <a:lnTo>
                    <a:pt x="119" y="4"/>
                  </a:lnTo>
                  <a:lnTo>
                    <a:pt x="121" y="4"/>
                  </a:lnTo>
                  <a:lnTo>
                    <a:pt x="123" y="2"/>
                  </a:lnTo>
                  <a:lnTo>
                    <a:pt x="125" y="2"/>
                  </a:lnTo>
                  <a:lnTo>
                    <a:pt x="125" y="2"/>
                  </a:lnTo>
                  <a:lnTo>
                    <a:pt x="125" y="2"/>
                  </a:lnTo>
                  <a:lnTo>
                    <a:pt x="125" y="0"/>
                  </a:lnTo>
                  <a:lnTo>
                    <a:pt x="127" y="0"/>
                  </a:lnTo>
                  <a:lnTo>
                    <a:pt x="127" y="0"/>
                  </a:lnTo>
                  <a:lnTo>
                    <a:pt x="127" y="2"/>
                  </a:lnTo>
                  <a:lnTo>
                    <a:pt x="127" y="2"/>
                  </a:lnTo>
                  <a:lnTo>
                    <a:pt x="127" y="2"/>
                  </a:lnTo>
                  <a:lnTo>
                    <a:pt x="127" y="2"/>
                  </a:lnTo>
                  <a:lnTo>
                    <a:pt x="127" y="2"/>
                  </a:lnTo>
                  <a:lnTo>
                    <a:pt x="127" y="4"/>
                  </a:lnTo>
                  <a:lnTo>
                    <a:pt x="127" y="4"/>
                  </a:lnTo>
                  <a:lnTo>
                    <a:pt x="127" y="6"/>
                  </a:lnTo>
                  <a:lnTo>
                    <a:pt x="129" y="8"/>
                  </a:lnTo>
                  <a:lnTo>
                    <a:pt x="129" y="8"/>
                  </a:lnTo>
                  <a:lnTo>
                    <a:pt x="132" y="12"/>
                  </a:lnTo>
                  <a:lnTo>
                    <a:pt x="134" y="12"/>
                  </a:lnTo>
                  <a:lnTo>
                    <a:pt x="136" y="14"/>
                  </a:lnTo>
                  <a:lnTo>
                    <a:pt x="136" y="14"/>
                  </a:lnTo>
                  <a:lnTo>
                    <a:pt x="138" y="14"/>
                  </a:lnTo>
                  <a:lnTo>
                    <a:pt x="138" y="14"/>
                  </a:lnTo>
                  <a:lnTo>
                    <a:pt x="140" y="14"/>
                  </a:lnTo>
                  <a:lnTo>
                    <a:pt x="142" y="1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1" name="Montenegro"/>
            <p:cNvSpPr>
              <a:spLocks/>
            </p:cNvSpPr>
            <p:nvPr/>
          </p:nvSpPr>
          <p:spPr bwMode="auto">
            <a:xfrm>
              <a:off x="6200494" y="2767049"/>
              <a:ext cx="61403" cy="67346"/>
            </a:xfrm>
            <a:custGeom>
              <a:avLst/>
              <a:gdLst>
                <a:gd name="T0" fmla="*/ 20 w 31"/>
                <a:gd name="T1" fmla="*/ 8 h 34"/>
                <a:gd name="T2" fmla="*/ 22 w 31"/>
                <a:gd name="T3" fmla="*/ 8 h 34"/>
                <a:gd name="T4" fmla="*/ 26 w 31"/>
                <a:gd name="T5" fmla="*/ 10 h 34"/>
                <a:gd name="T6" fmla="*/ 26 w 31"/>
                <a:gd name="T7" fmla="*/ 12 h 34"/>
                <a:gd name="T8" fmla="*/ 31 w 31"/>
                <a:gd name="T9" fmla="*/ 12 h 34"/>
                <a:gd name="T10" fmla="*/ 29 w 31"/>
                <a:gd name="T11" fmla="*/ 14 h 34"/>
                <a:gd name="T12" fmla="*/ 29 w 31"/>
                <a:gd name="T13" fmla="*/ 16 h 34"/>
                <a:gd name="T14" fmla="*/ 26 w 31"/>
                <a:gd name="T15" fmla="*/ 16 h 34"/>
                <a:gd name="T16" fmla="*/ 26 w 31"/>
                <a:gd name="T17" fmla="*/ 18 h 34"/>
                <a:gd name="T18" fmla="*/ 28 w 31"/>
                <a:gd name="T19" fmla="*/ 20 h 34"/>
                <a:gd name="T20" fmla="*/ 24 w 31"/>
                <a:gd name="T21" fmla="*/ 20 h 34"/>
                <a:gd name="T22" fmla="*/ 22 w 31"/>
                <a:gd name="T23" fmla="*/ 22 h 34"/>
                <a:gd name="T24" fmla="*/ 22 w 31"/>
                <a:gd name="T25" fmla="*/ 20 h 34"/>
                <a:gd name="T26" fmla="*/ 22 w 31"/>
                <a:gd name="T27" fmla="*/ 18 h 34"/>
                <a:gd name="T28" fmla="*/ 20 w 31"/>
                <a:gd name="T29" fmla="*/ 18 h 34"/>
                <a:gd name="T30" fmla="*/ 20 w 31"/>
                <a:gd name="T31" fmla="*/ 20 h 34"/>
                <a:gd name="T32" fmla="*/ 18 w 31"/>
                <a:gd name="T33" fmla="*/ 22 h 34"/>
                <a:gd name="T34" fmla="*/ 14 w 31"/>
                <a:gd name="T35" fmla="*/ 28 h 34"/>
                <a:gd name="T36" fmla="*/ 16 w 31"/>
                <a:gd name="T37" fmla="*/ 30 h 34"/>
                <a:gd name="T38" fmla="*/ 16 w 31"/>
                <a:gd name="T39" fmla="*/ 32 h 34"/>
                <a:gd name="T40" fmla="*/ 16 w 31"/>
                <a:gd name="T41" fmla="*/ 34 h 34"/>
                <a:gd name="T42" fmla="*/ 14 w 31"/>
                <a:gd name="T43" fmla="*/ 34 h 34"/>
                <a:gd name="T44" fmla="*/ 12 w 31"/>
                <a:gd name="T45" fmla="*/ 32 h 34"/>
                <a:gd name="T46" fmla="*/ 12 w 31"/>
                <a:gd name="T47" fmla="*/ 32 h 34"/>
                <a:gd name="T48" fmla="*/ 12 w 31"/>
                <a:gd name="T49" fmla="*/ 30 h 34"/>
                <a:gd name="T50" fmla="*/ 10 w 31"/>
                <a:gd name="T51" fmla="*/ 28 h 34"/>
                <a:gd name="T52" fmla="*/ 8 w 31"/>
                <a:gd name="T53" fmla="*/ 28 h 34"/>
                <a:gd name="T54" fmla="*/ 6 w 31"/>
                <a:gd name="T55" fmla="*/ 26 h 34"/>
                <a:gd name="T56" fmla="*/ 4 w 31"/>
                <a:gd name="T57" fmla="*/ 24 h 34"/>
                <a:gd name="T58" fmla="*/ 2 w 31"/>
                <a:gd name="T59" fmla="*/ 24 h 34"/>
                <a:gd name="T60" fmla="*/ 2 w 31"/>
                <a:gd name="T61" fmla="*/ 22 h 34"/>
                <a:gd name="T62" fmla="*/ 4 w 31"/>
                <a:gd name="T63" fmla="*/ 24 h 34"/>
                <a:gd name="T64" fmla="*/ 4 w 31"/>
                <a:gd name="T65" fmla="*/ 22 h 34"/>
                <a:gd name="T66" fmla="*/ 2 w 31"/>
                <a:gd name="T67" fmla="*/ 22 h 34"/>
                <a:gd name="T68" fmla="*/ 0 w 31"/>
                <a:gd name="T69" fmla="*/ 22 h 34"/>
                <a:gd name="T70" fmla="*/ 0 w 31"/>
                <a:gd name="T71" fmla="*/ 20 h 34"/>
                <a:gd name="T72" fmla="*/ 0 w 31"/>
                <a:gd name="T73" fmla="*/ 20 h 34"/>
                <a:gd name="T74" fmla="*/ 2 w 31"/>
                <a:gd name="T75" fmla="*/ 18 h 34"/>
                <a:gd name="T76" fmla="*/ 2 w 31"/>
                <a:gd name="T77" fmla="*/ 16 h 34"/>
                <a:gd name="T78" fmla="*/ 0 w 31"/>
                <a:gd name="T79" fmla="*/ 16 h 34"/>
                <a:gd name="T80" fmla="*/ 0 w 31"/>
                <a:gd name="T81" fmla="*/ 12 h 34"/>
                <a:gd name="T82" fmla="*/ 2 w 31"/>
                <a:gd name="T83" fmla="*/ 10 h 34"/>
                <a:gd name="T84" fmla="*/ 2 w 31"/>
                <a:gd name="T85" fmla="*/ 10 h 34"/>
                <a:gd name="T86" fmla="*/ 4 w 31"/>
                <a:gd name="T87" fmla="*/ 10 h 34"/>
                <a:gd name="T88" fmla="*/ 4 w 31"/>
                <a:gd name="T89" fmla="*/ 8 h 34"/>
                <a:gd name="T90" fmla="*/ 6 w 31"/>
                <a:gd name="T91" fmla="*/ 4 h 34"/>
                <a:gd name="T92" fmla="*/ 8 w 31"/>
                <a:gd name="T93" fmla="*/ 4 h 34"/>
                <a:gd name="T94" fmla="*/ 8 w 31"/>
                <a:gd name="T95" fmla="*/ 6 h 34"/>
                <a:gd name="T96" fmla="*/ 10 w 31"/>
                <a:gd name="T97" fmla="*/ 6 h 34"/>
                <a:gd name="T98" fmla="*/ 10 w 31"/>
                <a:gd name="T99" fmla="*/ 6 h 34"/>
                <a:gd name="T100" fmla="*/ 10 w 31"/>
                <a:gd name="T101" fmla="*/ 2 h 34"/>
                <a:gd name="T102" fmla="*/ 8 w 31"/>
                <a:gd name="T103" fmla="*/ 2 h 34"/>
                <a:gd name="T104" fmla="*/ 10 w 31"/>
                <a:gd name="T105" fmla="*/ 0 h 34"/>
                <a:gd name="T106" fmla="*/ 14 w 31"/>
                <a:gd name="T107" fmla="*/ 0 h 34"/>
                <a:gd name="T108" fmla="*/ 16 w 31"/>
                <a:gd name="T109"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4">
                  <a:moveTo>
                    <a:pt x="18" y="4"/>
                  </a:moveTo>
                  <a:lnTo>
                    <a:pt x="20" y="8"/>
                  </a:lnTo>
                  <a:lnTo>
                    <a:pt x="20" y="8"/>
                  </a:lnTo>
                  <a:lnTo>
                    <a:pt x="22" y="8"/>
                  </a:lnTo>
                  <a:lnTo>
                    <a:pt x="24" y="10"/>
                  </a:lnTo>
                  <a:lnTo>
                    <a:pt x="26" y="10"/>
                  </a:lnTo>
                  <a:lnTo>
                    <a:pt x="28" y="10"/>
                  </a:lnTo>
                  <a:lnTo>
                    <a:pt x="26" y="12"/>
                  </a:lnTo>
                  <a:lnTo>
                    <a:pt x="28" y="12"/>
                  </a:lnTo>
                  <a:lnTo>
                    <a:pt x="31" y="12"/>
                  </a:lnTo>
                  <a:lnTo>
                    <a:pt x="31" y="14"/>
                  </a:lnTo>
                  <a:lnTo>
                    <a:pt x="29" y="14"/>
                  </a:lnTo>
                  <a:lnTo>
                    <a:pt x="29" y="14"/>
                  </a:lnTo>
                  <a:lnTo>
                    <a:pt x="29" y="16"/>
                  </a:lnTo>
                  <a:lnTo>
                    <a:pt x="26" y="16"/>
                  </a:lnTo>
                  <a:lnTo>
                    <a:pt x="26" y="16"/>
                  </a:lnTo>
                  <a:lnTo>
                    <a:pt x="26" y="16"/>
                  </a:lnTo>
                  <a:lnTo>
                    <a:pt x="26" y="18"/>
                  </a:lnTo>
                  <a:lnTo>
                    <a:pt x="28" y="18"/>
                  </a:lnTo>
                  <a:lnTo>
                    <a:pt x="28" y="20"/>
                  </a:lnTo>
                  <a:lnTo>
                    <a:pt x="26" y="20"/>
                  </a:lnTo>
                  <a:lnTo>
                    <a:pt x="24" y="20"/>
                  </a:lnTo>
                  <a:lnTo>
                    <a:pt x="22" y="22"/>
                  </a:lnTo>
                  <a:lnTo>
                    <a:pt x="22" y="22"/>
                  </a:lnTo>
                  <a:lnTo>
                    <a:pt x="22" y="22"/>
                  </a:lnTo>
                  <a:lnTo>
                    <a:pt x="22" y="20"/>
                  </a:lnTo>
                  <a:lnTo>
                    <a:pt x="22" y="20"/>
                  </a:lnTo>
                  <a:lnTo>
                    <a:pt x="22" y="18"/>
                  </a:lnTo>
                  <a:lnTo>
                    <a:pt x="22" y="18"/>
                  </a:lnTo>
                  <a:lnTo>
                    <a:pt x="20" y="18"/>
                  </a:lnTo>
                  <a:lnTo>
                    <a:pt x="20" y="20"/>
                  </a:lnTo>
                  <a:lnTo>
                    <a:pt x="20" y="20"/>
                  </a:lnTo>
                  <a:lnTo>
                    <a:pt x="20" y="20"/>
                  </a:lnTo>
                  <a:lnTo>
                    <a:pt x="18" y="22"/>
                  </a:lnTo>
                  <a:lnTo>
                    <a:pt x="14" y="28"/>
                  </a:lnTo>
                  <a:lnTo>
                    <a:pt x="14" y="28"/>
                  </a:lnTo>
                  <a:lnTo>
                    <a:pt x="16" y="28"/>
                  </a:lnTo>
                  <a:lnTo>
                    <a:pt x="16" y="30"/>
                  </a:lnTo>
                  <a:lnTo>
                    <a:pt x="16" y="30"/>
                  </a:lnTo>
                  <a:lnTo>
                    <a:pt x="16" y="32"/>
                  </a:lnTo>
                  <a:lnTo>
                    <a:pt x="14" y="32"/>
                  </a:lnTo>
                  <a:lnTo>
                    <a:pt x="16" y="34"/>
                  </a:lnTo>
                  <a:lnTo>
                    <a:pt x="14" y="34"/>
                  </a:lnTo>
                  <a:lnTo>
                    <a:pt x="14" y="34"/>
                  </a:lnTo>
                  <a:lnTo>
                    <a:pt x="14" y="32"/>
                  </a:lnTo>
                  <a:lnTo>
                    <a:pt x="12" y="32"/>
                  </a:lnTo>
                  <a:lnTo>
                    <a:pt x="12" y="32"/>
                  </a:lnTo>
                  <a:lnTo>
                    <a:pt x="12" y="32"/>
                  </a:lnTo>
                  <a:lnTo>
                    <a:pt x="12" y="30"/>
                  </a:lnTo>
                  <a:lnTo>
                    <a:pt x="12" y="30"/>
                  </a:lnTo>
                  <a:lnTo>
                    <a:pt x="10" y="30"/>
                  </a:lnTo>
                  <a:lnTo>
                    <a:pt x="10" y="28"/>
                  </a:lnTo>
                  <a:lnTo>
                    <a:pt x="10" y="28"/>
                  </a:lnTo>
                  <a:lnTo>
                    <a:pt x="8" y="28"/>
                  </a:lnTo>
                  <a:lnTo>
                    <a:pt x="8" y="26"/>
                  </a:lnTo>
                  <a:lnTo>
                    <a:pt x="6" y="26"/>
                  </a:lnTo>
                  <a:lnTo>
                    <a:pt x="6" y="26"/>
                  </a:lnTo>
                  <a:lnTo>
                    <a:pt x="4" y="24"/>
                  </a:lnTo>
                  <a:lnTo>
                    <a:pt x="4" y="24"/>
                  </a:lnTo>
                  <a:lnTo>
                    <a:pt x="2" y="24"/>
                  </a:lnTo>
                  <a:lnTo>
                    <a:pt x="2" y="22"/>
                  </a:lnTo>
                  <a:lnTo>
                    <a:pt x="2" y="22"/>
                  </a:lnTo>
                  <a:lnTo>
                    <a:pt x="4" y="22"/>
                  </a:lnTo>
                  <a:lnTo>
                    <a:pt x="4" y="24"/>
                  </a:lnTo>
                  <a:lnTo>
                    <a:pt x="4" y="22"/>
                  </a:lnTo>
                  <a:lnTo>
                    <a:pt x="4" y="22"/>
                  </a:lnTo>
                  <a:lnTo>
                    <a:pt x="2" y="22"/>
                  </a:lnTo>
                  <a:lnTo>
                    <a:pt x="2" y="22"/>
                  </a:lnTo>
                  <a:lnTo>
                    <a:pt x="0" y="22"/>
                  </a:lnTo>
                  <a:lnTo>
                    <a:pt x="0" y="22"/>
                  </a:lnTo>
                  <a:lnTo>
                    <a:pt x="0" y="22"/>
                  </a:lnTo>
                  <a:lnTo>
                    <a:pt x="0" y="20"/>
                  </a:lnTo>
                  <a:lnTo>
                    <a:pt x="0" y="20"/>
                  </a:lnTo>
                  <a:lnTo>
                    <a:pt x="0" y="20"/>
                  </a:lnTo>
                  <a:lnTo>
                    <a:pt x="2" y="18"/>
                  </a:lnTo>
                  <a:lnTo>
                    <a:pt x="2" y="18"/>
                  </a:lnTo>
                  <a:lnTo>
                    <a:pt x="2" y="18"/>
                  </a:lnTo>
                  <a:lnTo>
                    <a:pt x="2" y="16"/>
                  </a:lnTo>
                  <a:lnTo>
                    <a:pt x="2" y="16"/>
                  </a:lnTo>
                  <a:lnTo>
                    <a:pt x="0" y="16"/>
                  </a:lnTo>
                  <a:lnTo>
                    <a:pt x="0" y="14"/>
                  </a:lnTo>
                  <a:lnTo>
                    <a:pt x="0" y="12"/>
                  </a:lnTo>
                  <a:lnTo>
                    <a:pt x="2" y="12"/>
                  </a:lnTo>
                  <a:lnTo>
                    <a:pt x="2" y="10"/>
                  </a:lnTo>
                  <a:lnTo>
                    <a:pt x="2" y="10"/>
                  </a:lnTo>
                  <a:lnTo>
                    <a:pt x="2" y="10"/>
                  </a:lnTo>
                  <a:lnTo>
                    <a:pt x="4" y="10"/>
                  </a:lnTo>
                  <a:lnTo>
                    <a:pt x="4" y="10"/>
                  </a:lnTo>
                  <a:lnTo>
                    <a:pt x="4" y="8"/>
                  </a:lnTo>
                  <a:lnTo>
                    <a:pt x="4" y="8"/>
                  </a:lnTo>
                  <a:lnTo>
                    <a:pt x="4" y="6"/>
                  </a:lnTo>
                  <a:lnTo>
                    <a:pt x="6" y="4"/>
                  </a:lnTo>
                  <a:lnTo>
                    <a:pt x="8" y="4"/>
                  </a:lnTo>
                  <a:lnTo>
                    <a:pt x="8" y="4"/>
                  </a:lnTo>
                  <a:lnTo>
                    <a:pt x="8" y="4"/>
                  </a:lnTo>
                  <a:lnTo>
                    <a:pt x="8" y="6"/>
                  </a:lnTo>
                  <a:lnTo>
                    <a:pt x="10" y="6"/>
                  </a:lnTo>
                  <a:lnTo>
                    <a:pt x="10" y="6"/>
                  </a:lnTo>
                  <a:lnTo>
                    <a:pt x="10" y="6"/>
                  </a:lnTo>
                  <a:lnTo>
                    <a:pt x="10" y="6"/>
                  </a:lnTo>
                  <a:lnTo>
                    <a:pt x="10" y="2"/>
                  </a:lnTo>
                  <a:lnTo>
                    <a:pt x="10" y="2"/>
                  </a:lnTo>
                  <a:lnTo>
                    <a:pt x="10" y="2"/>
                  </a:lnTo>
                  <a:lnTo>
                    <a:pt x="8" y="2"/>
                  </a:lnTo>
                  <a:lnTo>
                    <a:pt x="8" y="2"/>
                  </a:lnTo>
                  <a:lnTo>
                    <a:pt x="10" y="0"/>
                  </a:lnTo>
                  <a:lnTo>
                    <a:pt x="12" y="0"/>
                  </a:lnTo>
                  <a:lnTo>
                    <a:pt x="14" y="0"/>
                  </a:lnTo>
                  <a:lnTo>
                    <a:pt x="14" y="2"/>
                  </a:lnTo>
                  <a:lnTo>
                    <a:pt x="16" y="4"/>
                  </a:lnTo>
                  <a:lnTo>
                    <a:pt x="1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2" name="Mongolia"/>
            <p:cNvSpPr>
              <a:spLocks/>
            </p:cNvSpPr>
            <p:nvPr/>
          </p:nvSpPr>
          <p:spPr bwMode="auto">
            <a:xfrm>
              <a:off x="8409042" y="2418435"/>
              <a:ext cx="1024054" cy="425864"/>
            </a:xfrm>
            <a:custGeom>
              <a:avLst/>
              <a:gdLst>
                <a:gd name="T0" fmla="*/ 206 w 517"/>
                <a:gd name="T1" fmla="*/ 9 h 215"/>
                <a:gd name="T2" fmla="*/ 224 w 517"/>
                <a:gd name="T3" fmla="*/ 15 h 215"/>
                <a:gd name="T4" fmla="*/ 233 w 517"/>
                <a:gd name="T5" fmla="*/ 29 h 215"/>
                <a:gd name="T6" fmla="*/ 247 w 517"/>
                <a:gd name="T7" fmla="*/ 41 h 215"/>
                <a:gd name="T8" fmla="*/ 264 w 517"/>
                <a:gd name="T9" fmla="*/ 42 h 215"/>
                <a:gd name="T10" fmla="*/ 288 w 517"/>
                <a:gd name="T11" fmla="*/ 37 h 215"/>
                <a:gd name="T12" fmla="*/ 309 w 517"/>
                <a:gd name="T13" fmla="*/ 42 h 215"/>
                <a:gd name="T14" fmla="*/ 327 w 517"/>
                <a:gd name="T15" fmla="*/ 54 h 215"/>
                <a:gd name="T16" fmla="*/ 350 w 517"/>
                <a:gd name="T17" fmla="*/ 62 h 215"/>
                <a:gd name="T18" fmla="*/ 373 w 517"/>
                <a:gd name="T19" fmla="*/ 64 h 215"/>
                <a:gd name="T20" fmla="*/ 391 w 517"/>
                <a:gd name="T21" fmla="*/ 58 h 215"/>
                <a:gd name="T22" fmla="*/ 412 w 517"/>
                <a:gd name="T23" fmla="*/ 48 h 215"/>
                <a:gd name="T24" fmla="*/ 433 w 517"/>
                <a:gd name="T25" fmla="*/ 41 h 215"/>
                <a:gd name="T26" fmla="*/ 455 w 517"/>
                <a:gd name="T27" fmla="*/ 46 h 215"/>
                <a:gd name="T28" fmla="*/ 459 w 517"/>
                <a:gd name="T29" fmla="*/ 62 h 215"/>
                <a:gd name="T30" fmla="*/ 447 w 517"/>
                <a:gd name="T31" fmla="*/ 89 h 215"/>
                <a:gd name="T32" fmla="*/ 474 w 517"/>
                <a:gd name="T33" fmla="*/ 95 h 215"/>
                <a:gd name="T34" fmla="*/ 498 w 517"/>
                <a:gd name="T35" fmla="*/ 93 h 215"/>
                <a:gd name="T36" fmla="*/ 515 w 517"/>
                <a:gd name="T37" fmla="*/ 107 h 215"/>
                <a:gd name="T38" fmla="*/ 503 w 517"/>
                <a:gd name="T39" fmla="*/ 114 h 215"/>
                <a:gd name="T40" fmla="*/ 484 w 517"/>
                <a:gd name="T41" fmla="*/ 118 h 215"/>
                <a:gd name="T42" fmla="*/ 463 w 517"/>
                <a:gd name="T43" fmla="*/ 122 h 215"/>
                <a:gd name="T44" fmla="*/ 453 w 517"/>
                <a:gd name="T45" fmla="*/ 136 h 215"/>
                <a:gd name="T46" fmla="*/ 430 w 517"/>
                <a:gd name="T47" fmla="*/ 143 h 215"/>
                <a:gd name="T48" fmla="*/ 408 w 517"/>
                <a:gd name="T49" fmla="*/ 151 h 215"/>
                <a:gd name="T50" fmla="*/ 385 w 517"/>
                <a:gd name="T51" fmla="*/ 147 h 215"/>
                <a:gd name="T52" fmla="*/ 385 w 517"/>
                <a:gd name="T53" fmla="*/ 167 h 215"/>
                <a:gd name="T54" fmla="*/ 375 w 517"/>
                <a:gd name="T55" fmla="*/ 180 h 215"/>
                <a:gd name="T56" fmla="*/ 354 w 517"/>
                <a:gd name="T57" fmla="*/ 196 h 215"/>
                <a:gd name="T58" fmla="*/ 329 w 517"/>
                <a:gd name="T59" fmla="*/ 198 h 215"/>
                <a:gd name="T60" fmla="*/ 290 w 517"/>
                <a:gd name="T61" fmla="*/ 208 h 215"/>
                <a:gd name="T62" fmla="*/ 268 w 517"/>
                <a:gd name="T63" fmla="*/ 210 h 215"/>
                <a:gd name="T64" fmla="*/ 228 w 517"/>
                <a:gd name="T65" fmla="*/ 200 h 215"/>
                <a:gd name="T66" fmla="*/ 196 w 517"/>
                <a:gd name="T67" fmla="*/ 194 h 215"/>
                <a:gd name="T68" fmla="*/ 158 w 517"/>
                <a:gd name="T69" fmla="*/ 192 h 215"/>
                <a:gd name="T70" fmla="*/ 130 w 517"/>
                <a:gd name="T71" fmla="*/ 182 h 215"/>
                <a:gd name="T72" fmla="*/ 121 w 517"/>
                <a:gd name="T73" fmla="*/ 167 h 215"/>
                <a:gd name="T74" fmla="*/ 103 w 517"/>
                <a:gd name="T75" fmla="*/ 155 h 215"/>
                <a:gd name="T76" fmla="*/ 88 w 517"/>
                <a:gd name="T77" fmla="*/ 149 h 215"/>
                <a:gd name="T78" fmla="*/ 66 w 517"/>
                <a:gd name="T79" fmla="*/ 147 h 215"/>
                <a:gd name="T80" fmla="*/ 47 w 517"/>
                <a:gd name="T81" fmla="*/ 140 h 215"/>
                <a:gd name="T82" fmla="*/ 51 w 517"/>
                <a:gd name="T83" fmla="*/ 120 h 215"/>
                <a:gd name="T84" fmla="*/ 43 w 517"/>
                <a:gd name="T85" fmla="*/ 101 h 215"/>
                <a:gd name="T86" fmla="*/ 29 w 517"/>
                <a:gd name="T87" fmla="*/ 87 h 215"/>
                <a:gd name="T88" fmla="*/ 12 w 517"/>
                <a:gd name="T89" fmla="*/ 79 h 215"/>
                <a:gd name="T90" fmla="*/ 2 w 517"/>
                <a:gd name="T91" fmla="*/ 68 h 215"/>
                <a:gd name="T92" fmla="*/ 18 w 517"/>
                <a:gd name="T93" fmla="*/ 58 h 215"/>
                <a:gd name="T94" fmla="*/ 31 w 517"/>
                <a:gd name="T95" fmla="*/ 50 h 215"/>
                <a:gd name="T96" fmla="*/ 41 w 517"/>
                <a:gd name="T97" fmla="*/ 42 h 215"/>
                <a:gd name="T98" fmla="*/ 59 w 517"/>
                <a:gd name="T99" fmla="*/ 35 h 215"/>
                <a:gd name="T100" fmla="*/ 78 w 517"/>
                <a:gd name="T101" fmla="*/ 31 h 215"/>
                <a:gd name="T102" fmla="*/ 95 w 517"/>
                <a:gd name="T103" fmla="*/ 35 h 215"/>
                <a:gd name="T104" fmla="*/ 109 w 517"/>
                <a:gd name="T105" fmla="*/ 44 h 215"/>
                <a:gd name="T106" fmla="*/ 128 w 517"/>
                <a:gd name="T107" fmla="*/ 46 h 215"/>
                <a:gd name="T108" fmla="*/ 150 w 517"/>
                <a:gd name="T109" fmla="*/ 50 h 215"/>
                <a:gd name="T110" fmla="*/ 167 w 517"/>
                <a:gd name="T111" fmla="*/ 44 h 215"/>
                <a:gd name="T112" fmla="*/ 161 w 517"/>
                <a:gd name="T113" fmla="*/ 23 h 215"/>
                <a:gd name="T114" fmla="*/ 173 w 517"/>
                <a:gd name="T115" fmla="*/ 9 h 215"/>
                <a:gd name="T116" fmla="*/ 189 w 517"/>
                <a:gd name="T117" fmla="*/ 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215">
                  <a:moveTo>
                    <a:pt x="189" y="6"/>
                  </a:moveTo>
                  <a:lnTo>
                    <a:pt x="191" y="6"/>
                  </a:lnTo>
                  <a:lnTo>
                    <a:pt x="193" y="6"/>
                  </a:lnTo>
                  <a:lnTo>
                    <a:pt x="193" y="8"/>
                  </a:lnTo>
                  <a:lnTo>
                    <a:pt x="195" y="8"/>
                  </a:lnTo>
                  <a:lnTo>
                    <a:pt x="195" y="9"/>
                  </a:lnTo>
                  <a:lnTo>
                    <a:pt x="196" y="9"/>
                  </a:lnTo>
                  <a:lnTo>
                    <a:pt x="200" y="9"/>
                  </a:lnTo>
                  <a:lnTo>
                    <a:pt x="202" y="9"/>
                  </a:lnTo>
                  <a:lnTo>
                    <a:pt x="204" y="9"/>
                  </a:lnTo>
                  <a:lnTo>
                    <a:pt x="206" y="9"/>
                  </a:lnTo>
                  <a:lnTo>
                    <a:pt x="208" y="9"/>
                  </a:lnTo>
                  <a:lnTo>
                    <a:pt x="208" y="11"/>
                  </a:lnTo>
                  <a:lnTo>
                    <a:pt x="210" y="11"/>
                  </a:lnTo>
                  <a:lnTo>
                    <a:pt x="212" y="11"/>
                  </a:lnTo>
                  <a:lnTo>
                    <a:pt x="214" y="13"/>
                  </a:lnTo>
                  <a:lnTo>
                    <a:pt x="216" y="13"/>
                  </a:lnTo>
                  <a:lnTo>
                    <a:pt x="218" y="13"/>
                  </a:lnTo>
                  <a:lnTo>
                    <a:pt x="218" y="15"/>
                  </a:lnTo>
                  <a:lnTo>
                    <a:pt x="220" y="15"/>
                  </a:lnTo>
                  <a:lnTo>
                    <a:pt x="222" y="15"/>
                  </a:lnTo>
                  <a:lnTo>
                    <a:pt x="224" y="15"/>
                  </a:lnTo>
                  <a:lnTo>
                    <a:pt x="226" y="15"/>
                  </a:lnTo>
                  <a:lnTo>
                    <a:pt x="228" y="17"/>
                  </a:lnTo>
                  <a:lnTo>
                    <a:pt x="229" y="17"/>
                  </a:lnTo>
                  <a:lnTo>
                    <a:pt x="231" y="17"/>
                  </a:lnTo>
                  <a:lnTo>
                    <a:pt x="231" y="19"/>
                  </a:lnTo>
                  <a:lnTo>
                    <a:pt x="231" y="23"/>
                  </a:lnTo>
                  <a:lnTo>
                    <a:pt x="231" y="25"/>
                  </a:lnTo>
                  <a:lnTo>
                    <a:pt x="233" y="25"/>
                  </a:lnTo>
                  <a:lnTo>
                    <a:pt x="233" y="27"/>
                  </a:lnTo>
                  <a:lnTo>
                    <a:pt x="231" y="29"/>
                  </a:lnTo>
                  <a:lnTo>
                    <a:pt x="233" y="29"/>
                  </a:lnTo>
                  <a:lnTo>
                    <a:pt x="233" y="31"/>
                  </a:lnTo>
                  <a:lnTo>
                    <a:pt x="233" y="33"/>
                  </a:lnTo>
                  <a:lnTo>
                    <a:pt x="233" y="35"/>
                  </a:lnTo>
                  <a:lnTo>
                    <a:pt x="235" y="35"/>
                  </a:lnTo>
                  <a:lnTo>
                    <a:pt x="237" y="35"/>
                  </a:lnTo>
                  <a:lnTo>
                    <a:pt x="237" y="37"/>
                  </a:lnTo>
                  <a:lnTo>
                    <a:pt x="239" y="37"/>
                  </a:lnTo>
                  <a:lnTo>
                    <a:pt x="241" y="39"/>
                  </a:lnTo>
                  <a:lnTo>
                    <a:pt x="243" y="39"/>
                  </a:lnTo>
                  <a:lnTo>
                    <a:pt x="245" y="41"/>
                  </a:lnTo>
                  <a:lnTo>
                    <a:pt x="247" y="41"/>
                  </a:lnTo>
                  <a:lnTo>
                    <a:pt x="247" y="39"/>
                  </a:lnTo>
                  <a:lnTo>
                    <a:pt x="249" y="41"/>
                  </a:lnTo>
                  <a:lnTo>
                    <a:pt x="249" y="42"/>
                  </a:lnTo>
                  <a:lnTo>
                    <a:pt x="251" y="42"/>
                  </a:lnTo>
                  <a:lnTo>
                    <a:pt x="253" y="42"/>
                  </a:lnTo>
                  <a:lnTo>
                    <a:pt x="255" y="42"/>
                  </a:lnTo>
                  <a:lnTo>
                    <a:pt x="257" y="42"/>
                  </a:lnTo>
                  <a:lnTo>
                    <a:pt x="259" y="42"/>
                  </a:lnTo>
                  <a:lnTo>
                    <a:pt x="261" y="42"/>
                  </a:lnTo>
                  <a:lnTo>
                    <a:pt x="262" y="42"/>
                  </a:lnTo>
                  <a:lnTo>
                    <a:pt x="264" y="42"/>
                  </a:lnTo>
                  <a:lnTo>
                    <a:pt x="264" y="41"/>
                  </a:lnTo>
                  <a:lnTo>
                    <a:pt x="266" y="41"/>
                  </a:lnTo>
                  <a:lnTo>
                    <a:pt x="268" y="39"/>
                  </a:lnTo>
                  <a:lnTo>
                    <a:pt x="270" y="39"/>
                  </a:lnTo>
                  <a:lnTo>
                    <a:pt x="272" y="39"/>
                  </a:lnTo>
                  <a:lnTo>
                    <a:pt x="276" y="37"/>
                  </a:lnTo>
                  <a:lnTo>
                    <a:pt x="278" y="39"/>
                  </a:lnTo>
                  <a:lnTo>
                    <a:pt x="280" y="37"/>
                  </a:lnTo>
                  <a:lnTo>
                    <a:pt x="282" y="37"/>
                  </a:lnTo>
                  <a:lnTo>
                    <a:pt x="286" y="37"/>
                  </a:lnTo>
                  <a:lnTo>
                    <a:pt x="288" y="37"/>
                  </a:lnTo>
                  <a:lnTo>
                    <a:pt x="290" y="37"/>
                  </a:lnTo>
                  <a:lnTo>
                    <a:pt x="294" y="37"/>
                  </a:lnTo>
                  <a:lnTo>
                    <a:pt x="294" y="39"/>
                  </a:lnTo>
                  <a:lnTo>
                    <a:pt x="297" y="41"/>
                  </a:lnTo>
                  <a:lnTo>
                    <a:pt x="297" y="39"/>
                  </a:lnTo>
                  <a:lnTo>
                    <a:pt x="299" y="39"/>
                  </a:lnTo>
                  <a:lnTo>
                    <a:pt x="301" y="39"/>
                  </a:lnTo>
                  <a:lnTo>
                    <a:pt x="303" y="39"/>
                  </a:lnTo>
                  <a:lnTo>
                    <a:pt x="305" y="39"/>
                  </a:lnTo>
                  <a:lnTo>
                    <a:pt x="305" y="41"/>
                  </a:lnTo>
                  <a:lnTo>
                    <a:pt x="309" y="42"/>
                  </a:lnTo>
                  <a:lnTo>
                    <a:pt x="309" y="44"/>
                  </a:lnTo>
                  <a:lnTo>
                    <a:pt x="311" y="44"/>
                  </a:lnTo>
                  <a:lnTo>
                    <a:pt x="311" y="46"/>
                  </a:lnTo>
                  <a:lnTo>
                    <a:pt x="313" y="46"/>
                  </a:lnTo>
                  <a:lnTo>
                    <a:pt x="317" y="46"/>
                  </a:lnTo>
                  <a:lnTo>
                    <a:pt x="321" y="46"/>
                  </a:lnTo>
                  <a:lnTo>
                    <a:pt x="323" y="46"/>
                  </a:lnTo>
                  <a:lnTo>
                    <a:pt x="325" y="48"/>
                  </a:lnTo>
                  <a:lnTo>
                    <a:pt x="325" y="50"/>
                  </a:lnTo>
                  <a:lnTo>
                    <a:pt x="325" y="52"/>
                  </a:lnTo>
                  <a:lnTo>
                    <a:pt x="327" y="54"/>
                  </a:lnTo>
                  <a:lnTo>
                    <a:pt x="327" y="56"/>
                  </a:lnTo>
                  <a:lnTo>
                    <a:pt x="329" y="56"/>
                  </a:lnTo>
                  <a:lnTo>
                    <a:pt x="330" y="56"/>
                  </a:lnTo>
                  <a:lnTo>
                    <a:pt x="330" y="58"/>
                  </a:lnTo>
                  <a:lnTo>
                    <a:pt x="334" y="60"/>
                  </a:lnTo>
                  <a:lnTo>
                    <a:pt x="336" y="60"/>
                  </a:lnTo>
                  <a:lnTo>
                    <a:pt x="340" y="60"/>
                  </a:lnTo>
                  <a:lnTo>
                    <a:pt x="342" y="60"/>
                  </a:lnTo>
                  <a:lnTo>
                    <a:pt x="344" y="60"/>
                  </a:lnTo>
                  <a:lnTo>
                    <a:pt x="346" y="60"/>
                  </a:lnTo>
                  <a:lnTo>
                    <a:pt x="350" y="62"/>
                  </a:lnTo>
                  <a:lnTo>
                    <a:pt x="354" y="62"/>
                  </a:lnTo>
                  <a:lnTo>
                    <a:pt x="358" y="64"/>
                  </a:lnTo>
                  <a:lnTo>
                    <a:pt x="360" y="64"/>
                  </a:lnTo>
                  <a:lnTo>
                    <a:pt x="362" y="64"/>
                  </a:lnTo>
                  <a:lnTo>
                    <a:pt x="362" y="62"/>
                  </a:lnTo>
                  <a:lnTo>
                    <a:pt x="363" y="62"/>
                  </a:lnTo>
                  <a:lnTo>
                    <a:pt x="365" y="62"/>
                  </a:lnTo>
                  <a:lnTo>
                    <a:pt x="367" y="64"/>
                  </a:lnTo>
                  <a:lnTo>
                    <a:pt x="369" y="64"/>
                  </a:lnTo>
                  <a:lnTo>
                    <a:pt x="371" y="64"/>
                  </a:lnTo>
                  <a:lnTo>
                    <a:pt x="373" y="64"/>
                  </a:lnTo>
                  <a:lnTo>
                    <a:pt x="373" y="62"/>
                  </a:lnTo>
                  <a:lnTo>
                    <a:pt x="375" y="62"/>
                  </a:lnTo>
                  <a:lnTo>
                    <a:pt x="375" y="60"/>
                  </a:lnTo>
                  <a:lnTo>
                    <a:pt x="379" y="60"/>
                  </a:lnTo>
                  <a:lnTo>
                    <a:pt x="381" y="60"/>
                  </a:lnTo>
                  <a:lnTo>
                    <a:pt x="383" y="60"/>
                  </a:lnTo>
                  <a:lnTo>
                    <a:pt x="383" y="58"/>
                  </a:lnTo>
                  <a:lnTo>
                    <a:pt x="385" y="58"/>
                  </a:lnTo>
                  <a:lnTo>
                    <a:pt x="387" y="58"/>
                  </a:lnTo>
                  <a:lnTo>
                    <a:pt x="389" y="58"/>
                  </a:lnTo>
                  <a:lnTo>
                    <a:pt x="391" y="58"/>
                  </a:lnTo>
                  <a:lnTo>
                    <a:pt x="393" y="58"/>
                  </a:lnTo>
                  <a:lnTo>
                    <a:pt x="397" y="56"/>
                  </a:lnTo>
                  <a:lnTo>
                    <a:pt x="398" y="56"/>
                  </a:lnTo>
                  <a:lnTo>
                    <a:pt x="400" y="56"/>
                  </a:lnTo>
                  <a:lnTo>
                    <a:pt x="402" y="56"/>
                  </a:lnTo>
                  <a:lnTo>
                    <a:pt x="406" y="54"/>
                  </a:lnTo>
                  <a:lnTo>
                    <a:pt x="406" y="52"/>
                  </a:lnTo>
                  <a:lnTo>
                    <a:pt x="408" y="50"/>
                  </a:lnTo>
                  <a:lnTo>
                    <a:pt x="410" y="50"/>
                  </a:lnTo>
                  <a:lnTo>
                    <a:pt x="410" y="48"/>
                  </a:lnTo>
                  <a:lnTo>
                    <a:pt x="412" y="48"/>
                  </a:lnTo>
                  <a:lnTo>
                    <a:pt x="414" y="46"/>
                  </a:lnTo>
                  <a:lnTo>
                    <a:pt x="416" y="44"/>
                  </a:lnTo>
                  <a:lnTo>
                    <a:pt x="418" y="44"/>
                  </a:lnTo>
                  <a:lnTo>
                    <a:pt x="420" y="44"/>
                  </a:lnTo>
                  <a:lnTo>
                    <a:pt x="422" y="42"/>
                  </a:lnTo>
                  <a:lnTo>
                    <a:pt x="424" y="41"/>
                  </a:lnTo>
                  <a:lnTo>
                    <a:pt x="426" y="41"/>
                  </a:lnTo>
                  <a:lnTo>
                    <a:pt x="428" y="41"/>
                  </a:lnTo>
                  <a:lnTo>
                    <a:pt x="430" y="41"/>
                  </a:lnTo>
                  <a:lnTo>
                    <a:pt x="431" y="41"/>
                  </a:lnTo>
                  <a:lnTo>
                    <a:pt x="433" y="41"/>
                  </a:lnTo>
                  <a:lnTo>
                    <a:pt x="435" y="41"/>
                  </a:lnTo>
                  <a:lnTo>
                    <a:pt x="437" y="42"/>
                  </a:lnTo>
                  <a:lnTo>
                    <a:pt x="439" y="42"/>
                  </a:lnTo>
                  <a:lnTo>
                    <a:pt x="439" y="44"/>
                  </a:lnTo>
                  <a:lnTo>
                    <a:pt x="441" y="46"/>
                  </a:lnTo>
                  <a:lnTo>
                    <a:pt x="443" y="48"/>
                  </a:lnTo>
                  <a:lnTo>
                    <a:pt x="445" y="48"/>
                  </a:lnTo>
                  <a:lnTo>
                    <a:pt x="447" y="48"/>
                  </a:lnTo>
                  <a:lnTo>
                    <a:pt x="449" y="48"/>
                  </a:lnTo>
                  <a:lnTo>
                    <a:pt x="451" y="48"/>
                  </a:lnTo>
                  <a:lnTo>
                    <a:pt x="455" y="46"/>
                  </a:lnTo>
                  <a:lnTo>
                    <a:pt x="457" y="46"/>
                  </a:lnTo>
                  <a:lnTo>
                    <a:pt x="459" y="46"/>
                  </a:lnTo>
                  <a:lnTo>
                    <a:pt x="461" y="46"/>
                  </a:lnTo>
                  <a:lnTo>
                    <a:pt x="463" y="48"/>
                  </a:lnTo>
                  <a:lnTo>
                    <a:pt x="464" y="50"/>
                  </a:lnTo>
                  <a:lnTo>
                    <a:pt x="464" y="52"/>
                  </a:lnTo>
                  <a:lnTo>
                    <a:pt x="463" y="54"/>
                  </a:lnTo>
                  <a:lnTo>
                    <a:pt x="461" y="56"/>
                  </a:lnTo>
                  <a:lnTo>
                    <a:pt x="461" y="58"/>
                  </a:lnTo>
                  <a:lnTo>
                    <a:pt x="459" y="60"/>
                  </a:lnTo>
                  <a:lnTo>
                    <a:pt x="459" y="62"/>
                  </a:lnTo>
                  <a:lnTo>
                    <a:pt x="455" y="68"/>
                  </a:lnTo>
                  <a:lnTo>
                    <a:pt x="455" y="70"/>
                  </a:lnTo>
                  <a:lnTo>
                    <a:pt x="455" y="72"/>
                  </a:lnTo>
                  <a:lnTo>
                    <a:pt x="453" y="74"/>
                  </a:lnTo>
                  <a:lnTo>
                    <a:pt x="451" y="77"/>
                  </a:lnTo>
                  <a:lnTo>
                    <a:pt x="451" y="79"/>
                  </a:lnTo>
                  <a:lnTo>
                    <a:pt x="451" y="81"/>
                  </a:lnTo>
                  <a:lnTo>
                    <a:pt x="451" y="83"/>
                  </a:lnTo>
                  <a:lnTo>
                    <a:pt x="447" y="83"/>
                  </a:lnTo>
                  <a:lnTo>
                    <a:pt x="447" y="85"/>
                  </a:lnTo>
                  <a:lnTo>
                    <a:pt x="447" y="89"/>
                  </a:lnTo>
                  <a:lnTo>
                    <a:pt x="453" y="93"/>
                  </a:lnTo>
                  <a:lnTo>
                    <a:pt x="455" y="93"/>
                  </a:lnTo>
                  <a:lnTo>
                    <a:pt x="455" y="91"/>
                  </a:lnTo>
                  <a:lnTo>
                    <a:pt x="459" y="89"/>
                  </a:lnTo>
                  <a:lnTo>
                    <a:pt x="459" y="91"/>
                  </a:lnTo>
                  <a:lnTo>
                    <a:pt x="463" y="91"/>
                  </a:lnTo>
                  <a:lnTo>
                    <a:pt x="464" y="91"/>
                  </a:lnTo>
                  <a:lnTo>
                    <a:pt x="466" y="89"/>
                  </a:lnTo>
                  <a:lnTo>
                    <a:pt x="468" y="89"/>
                  </a:lnTo>
                  <a:lnTo>
                    <a:pt x="472" y="91"/>
                  </a:lnTo>
                  <a:lnTo>
                    <a:pt x="474" y="95"/>
                  </a:lnTo>
                  <a:lnTo>
                    <a:pt x="476" y="95"/>
                  </a:lnTo>
                  <a:lnTo>
                    <a:pt x="480" y="91"/>
                  </a:lnTo>
                  <a:lnTo>
                    <a:pt x="480" y="89"/>
                  </a:lnTo>
                  <a:lnTo>
                    <a:pt x="482" y="87"/>
                  </a:lnTo>
                  <a:lnTo>
                    <a:pt x="484" y="87"/>
                  </a:lnTo>
                  <a:lnTo>
                    <a:pt x="486" y="87"/>
                  </a:lnTo>
                  <a:lnTo>
                    <a:pt x="490" y="87"/>
                  </a:lnTo>
                  <a:lnTo>
                    <a:pt x="492" y="87"/>
                  </a:lnTo>
                  <a:lnTo>
                    <a:pt x="494" y="87"/>
                  </a:lnTo>
                  <a:lnTo>
                    <a:pt x="496" y="89"/>
                  </a:lnTo>
                  <a:lnTo>
                    <a:pt x="498" y="93"/>
                  </a:lnTo>
                  <a:lnTo>
                    <a:pt x="499" y="93"/>
                  </a:lnTo>
                  <a:lnTo>
                    <a:pt x="501" y="93"/>
                  </a:lnTo>
                  <a:lnTo>
                    <a:pt x="503" y="95"/>
                  </a:lnTo>
                  <a:lnTo>
                    <a:pt x="503" y="97"/>
                  </a:lnTo>
                  <a:lnTo>
                    <a:pt x="505" y="97"/>
                  </a:lnTo>
                  <a:lnTo>
                    <a:pt x="507" y="99"/>
                  </a:lnTo>
                  <a:lnTo>
                    <a:pt x="509" y="101"/>
                  </a:lnTo>
                  <a:lnTo>
                    <a:pt x="511" y="103"/>
                  </a:lnTo>
                  <a:lnTo>
                    <a:pt x="513" y="103"/>
                  </a:lnTo>
                  <a:lnTo>
                    <a:pt x="513" y="105"/>
                  </a:lnTo>
                  <a:lnTo>
                    <a:pt x="515" y="107"/>
                  </a:lnTo>
                  <a:lnTo>
                    <a:pt x="515" y="109"/>
                  </a:lnTo>
                  <a:lnTo>
                    <a:pt x="515" y="110"/>
                  </a:lnTo>
                  <a:lnTo>
                    <a:pt x="517" y="110"/>
                  </a:lnTo>
                  <a:lnTo>
                    <a:pt x="517" y="114"/>
                  </a:lnTo>
                  <a:lnTo>
                    <a:pt x="515" y="114"/>
                  </a:lnTo>
                  <a:lnTo>
                    <a:pt x="513" y="116"/>
                  </a:lnTo>
                  <a:lnTo>
                    <a:pt x="511" y="116"/>
                  </a:lnTo>
                  <a:lnTo>
                    <a:pt x="509" y="114"/>
                  </a:lnTo>
                  <a:lnTo>
                    <a:pt x="509" y="116"/>
                  </a:lnTo>
                  <a:lnTo>
                    <a:pt x="507" y="116"/>
                  </a:lnTo>
                  <a:lnTo>
                    <a:pt x="503" y="114"/>
                  </a:lnTo>
                  <a:lnTo>
                    <a:pt x="501" y="114"/>
                  </a:lnTo>
                  <a:lnTo>
                    <a:pt x="501" y="112"/>
                  </a:lnTo>
                  <a:lnTo>
                    <a:pt x="499" y="112"/>
                  </a:lnTo>
                  <a:lnTo>
                    <a:pt x="498" y="114"/>
                  </a:lnTo>
                  <a:lnTo>
                    <a:pt x="494" y="114"/>
                  </a:lnTo>
                  <a:lnTo>
                    <a:pt x="492" y="114"/>
                  </a:lnTo>
                  <a:lnTo>
                    <a:pt x="492" y="112"/>
                  </a:lnTo>
                  <a:lnTo>
                    <a:pt x="490" y="114"/>
                  </a:lnTo>
                  <a:lnTo>
                    <a:pt x="488" y="114"/>
                  </a:lnTo>
                  <a:lnTo>
                    <a:pt x="484" y="116"/>
                  </a:lnTo>
                  <a:lnTo>
                    <a:pt x="484" y="118"/>
                  </a:lnTo>
                  <a:lnTo>
                    <a:pt x="482" y="118"/>
                  </a:lnTo>
                  <a:lnTo>
                    <a:pt x="480" y="116"/>
                  </a:lnTo>
                  <a:lnTo>
                    <a:pt x="476" y="116"/>
                  </a:lnTo>
                  <a:lnTo>
                    <a:pt x="476" y="118"/>
                  </a:lnTo>
                  <a:lnTo>
                    <a:pt x="476" y="120"/>
                  </a:lnTo>
                  <a:lnTo>
                    <a:pt x="470" y="120"/>
                  </a:lnTo>
                  <a:lnTo>
                    <a:pt x="468" y="120"/>
                  </a:lnTo>
                  <a:lnTo>
                    <a:pt x="466" y="120"/>
                  </a:lnTo>
                  <a:lnTo>
                    <a:pt x="466" y="122"/>
                  </a:lnTo>
                  <a:lnTo>
                    <a:pt x="464" y="122"/>
                  </a:lnTo>
                  <a:lnTo>
                    <a:pt x="463" y="122"/>
                  </a:lnTo>
                  <a:lnTo>
                    <a:pt x="463" y="124"/>
                  </a:lnTo>
                  <a:lnTo>
                    <a:pt x="461" y="124"/>
                  </a:lnTo>
                  <a:lnTo>
                    <a:pt x="461" y="126"/>
                  </a:lnTo>
                  <a:lnTo>
                    <a:pt x="459" y="126"/>
                  </a:lnTo>
                  <a:lnTo>
                    <a:pt x="459" y="128"/>
                  </a:lnTo>
                  <a:lnTo>
                    <a:pt x="459" y="130"/>
                  </a:lnTo>
                  <a:lnTo>
                    <a:pt x="457" y="130"/>
                  </a:lnTo>
                  <a:lnTo>
                    <a:pt x="459" y="132"/>
                  </a:lnTo>
                  <a:lnTo>
                    <a:pt x="457" y="134"/>
                  </a:lnTo>
                  <a:lnTo>
                    <a:pt x="455" y="134"/>
                  </a:lnTo>
                  <a:lnTo>
                    <a:pt x="453" y="136"/>
                  </a:lnTo>
                  <a:lnTo>
                    <a:pt x="451" y="138"/>
                  </a:lnTo>
                  <a:lnTo>
                    <a:pt x="449" y="140"/>
                  </a:lnTo>
                  <a:lnTo>
                    <a:pt x="445" y="140"/>
                  </a:lnTo>
                  <a:lnTo>
                    <a:pt x="443" y="140"/>
                  </a:lnTo>
                  <a:lnTo>
                    <a:pt x="441" y="140"/>
                  </a:lnTo>
                  <a:lnTo>
                    <a:pt x="437" y="140"/>
                  </a:lnTo>
                  <a:lnTo>
                    <a:pt x="435" y="140"/>
                  </a:lnTo>
                  <a:lnTo>
                    <a:pt x="433" y="140"/>
                  </a:lnTo>
                  <a:lnTo>
                    <a:pt x="430" y="140"/>
                  </a:lnTo>
                  <a:lnTo>
                    <a:pt x="430" y="142"/>
                  </a:lnTo>
                  <a:lnTo>
                    <a:pt x="430" y="143"/>
                  </a:lnTo>
                  <a:lnTo>
                    <a:pt x="428" y="145"/>
                  </a:lnTo>
                  <a:lnTo>
                    <a:pt x="426" y="147"/>
                  </a:lnTo>
                  <a:lnTo>
                    <a:pt x="424" y="147"/>
                  </a:lnTo>
                  <a:lnTo>
                    <a:pt x="424" y="149"/>
                  </a:lnTo>
                  <a:lnTo>
                    <a:pt x="422" y="149"/>
                  </a:lnTo>
                  <a:lnTo>
                    <a:pt x="420" y="149"/>
                  </a:lnTo>
                  <a:lnTo>
                    <a:pt x="418" y="151"/>
                  </a:lnTo>
                  <a:lnTo>
                    <a:pt x="416" y="153"/>
                  </a:lnTo>
                  <a:lnTo>
                    <a:pt x="414" y="153"/>
                  </a:lnTo>
                  <a:lnTo>
                    <a:pt x="410" y="153"/>
                  </a:lnTo>
                  <a:lnTo>
                    <a:pt x="408" y="151"/>
                  </a:lnTo>
                  <a:lnTo>
                    <a:pt x="402" y="151"/>
                  </a:lnTo>
                  <a:lnTo>
                    <a:pt x="398" y="149"/>
                  </a:lnTo>
                  <a:lnTo>
                    <a:pt x="398" y="147"/>
                  </a:lnTo>
                  <a:lnTo>
                    <a:pt x="397" y="147"/>
                  </a:lnTo>
                  <a:lnTo>
                    <a:pt x="395" y="147"/>
                  </a:lnTo>
                  <a:lnTo>
                    <a:pt x="393" y="147"/>
                  </a:lnTo>
                  <a:lnTo>
                    <a:pt x="391" y="147"/>
                  </a:lnTo>
                  <a:lnTo>
                    <a:pt x="391" y="145"/>
                  </a:lnTo>
                  <a:lnTo>
                    <a:pt x="389" y="145"/>
                  </a:lnTo>
                  <a:lnTo>
                    <a:pt x="387" y="147"/>
                  </a:lnTo>
                  <a:lnTo>
                    <a:pt x="385" y="147"/>
                  </a:lnTo>
                  <a:lnTo>
                    <a:pt x="385" y="149"/>
                  </a:lnTo>
                  <a:lnTo>
                    <a:pt x="383" y="153"/>
                  </a:lnTo>
                  <a:lnTo>
                    <a:pt x="383" y="155"/>
                  </a:lnTo>
                  <a:lnTo>
                    <a:pt x="383" y="157"/>
                  </a:lnTo>
                  <a:lnTo>
                    <a:pt x="381" y="157"/>
                  </a:lnTo>
                  <a:lnTo>
                    <a:pt x="381" y="159"/>
                  </a:lnTo>
                  <a:lnTo>
                    <a:pt x="379" y="161"/>
                  </a:lnTo>
                  <a:lnTo>
                    <a:pt x="381" y="161"/>
                  </a:lnTo>
                  <a:lnTo>
                    <a:pt x="381" y="163"/>
                  </a:lnTo>
                  <a:lnTo>
                    <a:pt x="383" y="165"/>
                  </a:lnTo>
                  <a:lnTo>
                    <a:pt x="385" y="167"/>
                  </a:lnTo>
                  <a:lnTo>
                    <a:pt x="387" y="169"/>
                  </a:lnTo>
                  <a:lnTo>
                    <a:pt x="389" y="171"/>
                  </a:lnTo>
                  <a:lnTo>
                    <a:pt x="389" y="173"/>
                  </a:lnTo>
                  <a:lnTo>
                    <a:pt x="389" y="175"/>
                  </a:lnTo>
                  <a:lnTo>
                    <a:pt x="387" y="175"/>
                  </a:lnTo>
                  <a:lnTo>
                    <a:pt x="385" y="175"/>
                  </a:lnTo>
                  <a:lnTo>
                    <a:pt x="383" y="176"/>
                  </a:lnTo>
                  <a:lnTo>
                    <a:pt x="381" y="178"/>
                  </a:lnTo>
                  <a:lnTo>
                    <a:pt x="379" y="178"/>
                  </a:lnTo>
                  <a:lnTo>
                    <a:pt x="377" y="180"/>
                  </a:lnTo>
                  <a:lnTo>
                    <a:pt x="375" y="180"/>
                  </a:lnTo>
                  <a:lnTo>
                    <a:pt x="373" y="180"/>
                  </a:lnTo>
                  <a:lnTo>
                    <a:pt x="371" y="184"/>
                  </a:lnTo>
                  <a:lnTo>
                    <a:pt x="369" y="186"/>
                  </a:lnTo>
                  <a:lnTo>
                    <a:pt x="367" y="186"/>
                  </a:lnTo>
                  <a:lnTo>
                    <a:pt x="367" y="188"/>
                  </a:lnTo>
                  <a:lnTo>
                    <a:pt x="365" y="190"/>
                  </a:lnTo>
                  <a:lnTo>
                    <a:pt x="363" y="192"/>
                  </a:lnTo>
                  <a:lnTo>
                    <a:pt x="360" y="194"/>
                  </a:lnTo>
                  <a:lnTo>
                    <a:pt x="358" y="194"/>
                  </a:lnTo>
                  <a:lnTo>
                    <a:pt x="356" y="194"/>
                  </a:lnTo>
                  <a:lnTo>
                    <a:pt x="354" y="196"/>
                  </a:lnTo>
                  <a:lnTo>
                    <a:pt x="352" y="196"/>
                  </a:lnTo>
                  <a:lnTo>
                    <a:pt x="350" y="198"/>
                  </a:lnTo>
                  <a:lnTo>
                    <a:pt x="348" y="198"/>
                  </a:lnTo>
                  <a:lnTo>
                    <a:pt x="346" y="198"/>
                  </a:lnTo>
                  <a:lnTo>
                    <a:pt x="342" y="198"/>
                  </a:lnTo>
                  <a:lnTo>
                    <a:pt x="340" y="198"/>
                  </a:lnTo>
                  <a:lnTo>
                    <a:pt x="338" y="200"/>
                  </a:lnTo>
                  <a:lnTo>
                    <a:pt x="336" y="198"/>
                  </a:lnTo>
                  <a:lnTo>
                    <a:pt x="334" y="198"/>
                  </a:lnTo>
                  <a:lnTo>
                    <a:pt x="330" y="198"/>
                  </a:lnTo>
                  <a:lnTo>
                    <a:pt x="329" y="198"/>
                  </a:lnTo>
                  <a:lnTo>
                    <a:pt x="323" y="200"/>
                  </a:lnTo>
                  <a:lnTo>
                    <a:pt x="319" y="198"/>
                  </a:lnTo>
                  <a:lnTo>
                    <a:pt x="317" y="198"/>
                  </a:lnTo>
                  <a:lnTo>
                    <a:pt x="313" y="200"/>
                  </a:lnTo>
                  <a:lnTo>
                    <a:pt x="309" y="200"/>
                  </a:lnTo>
                  <a:lnTo>
                    <a:pt x="309" y="202"/>
                  </a:lnTo>
                  <a:lnTo>
                    <a:pt x="307" y="202"/>
                  </a:lnTo>
                  <a:lnTo>
                    <a:pt x="305" y="202"/>
                  </a:lnTo>
                  <a:lnTo>
                    <a:pt x="301" y="204"/>
                  </a:lnTo>
                  <a:lnTo>
                    <a:pt x="296" y="206"/>
                  </a:lnTo>
                  <a:lnTo>
                    <a:pt x="290" y="208"/>
                  </a:lnTo>
                  <a:lnTo>
                    <a:pt x="286" y="210"/>
                  </a:lnTo>
                  <a:lnTo>
                    <a:pt x="284" y="210"/>
                  </a:lnTo>
                  <a:lnTo>
                    <a:pt x="282" y="211"/>
                  </a:lnTo>
                  <a:lnTo>
                    <a:pt x="280" y="211"/>
                  </a:lnTo>
                  <a:lnTo>
                    <a:pt x="276" y="215"/>
                  </a:lnTo>
                  <a:lnTo>
                    <a:pt x="276" y="213"/>
                  </a:lnTo>
                  <a:lnTo>
                    <a:pt x="274" y="213"/>
                  </a:lnTo>
                  <a:lnTo>
                    <a:pt x="272" y="213"/>
                  </a:lnTo>
                  <a:lnTo>
                    <a:pt x="268" y="213"/>
                  </a:lnTo>
                  <a:lnTo>
                    <a:pt x="268" y="211"/>
                  </a:lnTo>
                  <a:lnTo>
                    <a:pt x="268" y="210"/>
                  </a:lnTo>
                  <a:lnTo>
                    <a:pt x="262" y="211"/>
                  </a:lnTo>
                  <a:lnTo>
                    <a:pt x="259" y="211"/>
                  </a:lnTo>
                  <a:lnTo>
                    <a:pt x="251" y="210"/>
                  </a:lnTo>
                  <a:lnTo>
                    <a:pt x="251" y="208"/>
                  </a:lnTo>
                  <a:lnTo>
                    <a:pt x="247" y="208"/>
                  </a:lnTo>
                  <a:lnTo>
                    <a:pt x="243" y="206"/>
                  </a:lnTo>
                  <a:lnTo>
                    <a:pt x="239" y="204"/>
                  </a:lnTo>
                  <a:lnTo>
                    <a:pt x="237" y="204"/>
                  </a:lnTo>
                  <a:lnTo>
                    <a:pt x="235" y="204"/>
                  </a:lnTo>
                  <a:lnTo>
                    <a:pt x="229" y="202"/>
                  </a:lnTo>
                  <a:lnTo>
                    <a:pt x="228" y="200"/>
                  </a:lnTo>
                  <a:lnTo>
                    <a:pt x="226" y="198"/>
                  </a:lnTo>
                  <a:lnTo>
                    <a:pt x="222" y="196"/>
                  </a:lnTo>
                  <a:lnTo>
                    <a:pt x="220" y="196"/>
                  </a:lnTo>
                  <a:lnTo>
                    <a:pt x="216" y="196"/>
                  </a:lnTo>
                  <a:lnTo>
                    <a:pt x="212" y="194"/>
                  </a:lnTo>
                  <a:lnTo>
                    <a:pt x="210" y="194"/>
                  </a:lnTo>
                  <a:lnTo>
                    <a:pt x="208" y="194"/>
                  </a:lnTo>
                  <a:lnTo>
                    <a:pt x="202" y="194"/>
                  </a:lnTo>
                  <a:lnTo>
                    <a:pt x="200" y="194"/>
                  </a:lnTo>
                  <a:lnTo>
                    <a:pt x="198" y="194"/>
                  </a:lnTo>
                  <a:lnTo>
                    <a:pt x="196" y="194"/>
                  </a:lnTo>
                  <a:lnTo>
                    <a:pt x="189" y="196"/>
                  </a:lnTo>
                  <a:lnTo>
                    <a:pt x="185" y="196"/>
                  </a:lnTo>
                  <a:lnTo>
                    <a:pt x="183" y="196"/>
                  </a:lnTo>
                  <a:lnTo>
                    <a:pt x="177" y="194"/>
                  </a:lnTo>
                  <a:lnTo>
                    <a:pt x="171" y="194"/>
                  </a:lnTo>
                  <a:lnTo>
                    <a:pt x="169" y="194"/>
                  </a:lnTo>
                  <a:lnTo>
                    <a:pt x="167" y="194"/>
                  </a:lnTo>
                  <a:lnTo>
                    <a:pt x="165" y="194"/>
                  </a:lnTo>
                  <a:lnTo>
                    <a:pt x="161" y="194"/>
                  </a:lnTo>
                  <a:lnTo>
                    <a:pt x="160" y="192"/>
                  </a:lnTo>
                  <a:lnTo>
                    <a:pt x="158" y="192"/>
                  </a:lnTo>
                  <a:lnTo>
                    <a:pt x="156" y="192"/>
                  </a:lnTo>
                  <a:lnTo>
                    <a:pt x="154" y="192"/>
                  </a:lnTo>
                  <a:lnTo>
                    <a:pt x="150" y="192"/>
                  </a:lnTo>
                  <a:lnTo>
                    <a:pt x="148" y="192"/>
                  </a:lnTo>
                  <a:lnTo>
                    <a:pt x="146" y="192"/>
                  </a:lnTo>
                  <a:lnTo>
                    <a:pt x="144" y="192"/>
                  </a:lnTo>
                  <a:lnTo>
                    <a:pt x="142" y="192"/>
                  </a:lnTo>
                  <a:lnTo>
                    <a:pt x="138" y="192"/>
                  </a:lnTo>
                  <a:lnTo>
                    <a:pt x="138" y="190"/>
                  </a:lnTo>
                  <a:lnTo>
                    <a:pt x="134" y="186"/>
                  </a:lnTo>
                  <a:lnTo>
                    <a:pt x="130" y="182"/>
                  </a:lnTo>
                  <a:lnTo>
                    <a:pt x="130" y="180"/>
                  </a:lnTo>
                  <a:lnTo>
                    <a:pt x="130" y="178"/>
                  </a:lnTo>
                  <a:lnTo>
                    <a:pt x="128" y="178"/>
                  </a:lnTo>
                  <a:lnTo>
                    <a:pt x="128" y="176"/>
                  </a:lnTo>
                  <a:lnTo>
                    <a:pt x="128" y="175"/>
                  </a:lnTo>
                  <a:lnTo>
                    <a:pt x="127" y="173"/>
                  </a:lnTo>
                  <a:lnTo>
                    <a:pt x="127" y="171"/>
                  </a:lnTo>
                  <a:lnTo>
                    <a:pt x="125" y="169"/>
                  </a:lnTo>
                  <a:lnTo>
                    <a:pt x="123" y="169"/>
                  </a:lnTo>
                  <a:lnTo>
                    <a:pt x="123" y="167"/>
                  </a:lnTo>
                  <a:lnTo>
                    <a:pt x="121" y="167"/>
                  </a:lnTo>
                  <a:lnTo>
                    <a:pt x="121" y="165"/>
                  </a:lnTo>
                  <a:lnTo>
                    <a:pt x="123" y="163"/>
                  </a:lnTo>
                  <a:lnTo>
                    <a:pt x="121" y="163"/>
                  </a:lnTo>
                  <a:lnTo>
                    <a:pt x="119" y="163"/>
                  </a:lnTo>
                  <a:lnTo>
                    <a:pt x="117" y="163"/>
                  </a:lnTo>
                  <a:lnTo>
                    <a:pt x="111" y="161"/>
                  </a:lnTo>
                  <a:lnTo>
                    <a:pt x="111" y="159"/>
                  </a:lnTo>
                  <a:lnTo>
                    <a:pt x="109" y="159"/>
                  </a:lnTo>
                  <a:lnTo>
                    <a:pt x="107" y="157"/>
                  </a:lnTo>
                  <a:lnTo>
                    <a:pt x="105" y="157"/>
                  </a:lnTo>
                  <a:lnTo>
                    <a:pt x="103" y="155"/>
                  </a:lnTo>
                  <a:lnTo>
                    <a:pt x="101" y="153"/>
                  </a:lnTo>
                  <a:lnTo>
                    <a:pt x="99" y="153"/>
                  </a:lnTo>
                  <a:lnTo>
                    <a:pt x="99" y="151"/>
                  </a:lnTo>
                  <a:lnTo>
                    <a:pt x="97" y="151"/>
                  </a:lnTo>
                  <a:lnTo>
                    <a:pt x="95" y="151"/>
                  </a:lnTo>
                  <a:lnTo>
                    <a:pt x="95" y="149"/>
                  </a:lnTo>
                  <a:lnTo>
                    <a:pt x="94" y="149"/>
                  </a:lnTo>
                  <a:lnTo>
                    <a:pt x="92" y="149"/>
                  </a:lnTo>
                  <a:lnTo>
                    <a:pt x="90" y="147"/>
                  </a:lnTo>
                  <a:lnTo>
                    <a:pt x="90" y="149"/>
                  </a:lnTo>
                  <a:lnTo>
                    <a:pt x="88" y="149"/>
                  </a:lnTo>
                  <a:lnTo>
                    <a:pt x="88" y="147"/>
                  </a:lnTo>
                  <a:lnTo>
                    <a:pt x="86" y="147"/>
                  </a:lnTo>
                  <a:lnTo>
                    <a:pt x="84" y="147"/>
                  </a:lnTo>
                  <a:lnTo>
                    <a:pt x="82" y="147"/>
                  </a:lnTo>
                  <a:lnTo>
                    <a:pt x="80" y="147"/>
                  </a:lnTo>
                  <a:lnTo>
                    <a:pt x="78" y="147"/>
                  </a:lnTo>
                  <a:lnTo>
                    <a:pt x="76" y="147"/>
                  </a:lnTo>
                  <a:lnTo>
                    <a:pt x="72" y="147"/>
                  </a:lnTo>
                  <a:lnTo>
                    <a:pt x="70" y="147"/>
                  </a:lnTo>
                  <a:lnTo>
                    <a:pt x="68" y="147"/>
                  </a:lnTo>
                  <a:lnTo>
                    <a:pt x="66" y="147"/>
                  </a:lnTo>
                  <a:lnTo>
                    <a:pt x="60" y="147"/>
                  </a:lnTo>
                  <a:lnTo>
                    <a:pt x="60" y="145"/>
                  </a:lnTo>
                  <a:lnTo>
                    <a:pt x="59" y="145"/>
                  </a:lnTo>
                  <a:lnTo>
                    <a:pt x="57" y="145"/>
                  </a:lnTo>
                  <a:lnTo>
                    <a:pt x="55" y="145"/>
                  </a:lnTo>
                  <a:lnTo>
                    <a:pt x="55" y="143"/>
                  </a:lnTo>
                  <a:lnTo>
                    <a:pt x="53" y="143"/>
                  </a:lnTo>
                  <a:lnTo>
                    <a:pt x="51" y="143"/>
                  </a:lnTo>
                  <a:lnTo>
                    <a:pt x="49" y="142"/>
                  </a:lnTo>
                  <a:lnTo>
                    <a:pt x="49" y="140"/>
                  </a:lnTo>
                  <a:lnTo>
                    <a:pt x="47" y="140"/>
                  </a:lnTo>
                  <a:lnTo>
                    <a:pt x="47" y="138"/>
                  </a:lnTo>
                  <a:lnTo>
                    <a:pt x="47" y="136"/>
                  </a:lnTo>
                  <a:lnTo>
                    <a:pt x="47" y="134"/>
                  </a:lnTo>
                  <a:lnTo>
                    <a:pt x="49" y="130"/>
                  </a:lnTo>
                  <a:lnTo>
                    <a:pt x="51" y="130"/>
                  </a:lnTo>
                  <a:lnTo>
                    <a:pt x="51" y="128"/>
                  </a:lnTo>
                  <a:lnTo>
                    <a:pt x="53" y="128"/>
                  </a:lnTo>
                  <a:lnTo>
                    <a:pt x="53" y="126"/>
                  </a:lnTo>
                  <a:lnTo>
                    <a:pt x="51" y="124"/>
                  </a:lnTo>
                  <a:lnTo>
                    <a:pt x="51" y="122"/>
                  </a:lnTo>
                  <a:lnTo>
                    <a:pt x="51" y="120"/>
                  </a:lnTo>
                  <a:lnTo>
                    <a:pt x="53" y="118"/>
                  </a:lnTo>
                  <a:lnTo>
                    <a:pt x="53" y="116"/>
                  </a:lnTo>
                  <a:lnTo>
                    <a:pt x="53" y="114"/>
                  </a:lnTo>
                  <a:lnTo>
                    <a:pt x="53" y="112"/>
                  </a:lnTo>
                  <a:lnTo>
                    <a:pt x="51" y="110"/>
                  </a:lnTo>
                  <a:lnTo>
                    <a:pt x="51" y="109"/>
                  </a:lnTo>
                  <a:lnTo>
                    <a:pt x="49" y="109"/>
                  </a:lnTo>
                  <a:lnTo>
                    <a:pt x="47" y="107"/>
                  </a:lnTo>
                  <a:lnTo>
                    <a:pt x="45" y="105"/>
                  </a:lnTo>
                  <a:lnTo>
                    <a:pt x="45" y="103"/>
                  </a:lnTo>
                  <a:lnTo>
                    <a:pt x="43" y="101"/>
                  </a:lnTo>
                  <a:lnTo>
                    <a:pt x="43" y="97"/>
                  </a:lnTo>
                  <a:lnTo>
                    <a:pt x="41" y="95"/>
                  </a:lnTo>
                  <a:lnTo>
                    <a:pt x="39" y="93"/>
                  </a:lnTo>
                  <a:lnTo>
                    <a:pt x="37" y="93"/>
                  </a:lnTo>
                  <a:lnTo>
                    <a:pt x="37" y="91"/>
                  </a:lnTo>
                  <a:lnTo>
                    <a:pt x="37" y="89"/>
                  </a:lnTo>
                  <a:lnTo>
                    <a:pt x="35" y="89"/>
                  </a:lnTo>
                  <a:lnTo>
                    <a:pt x="35" y="91"/>
                  </a:lnTo>
                  <a:lnTo>
                    <a:pt x="31" y="91"/>
                  </a:lnTo>
                  <a:lnTo>
                    <a:pt x="29" y="89"/>
                  </a:lnTo>
                  <a:lnTo>
                    <a:pt x="29" y="87"/>
                  </a:lnTo>
                  <a:lnTo>
                    <a:pt x="27" y="87"/>
                  </a:lnTo>
                  <a:lnTo>
                    <a:pt x="26" y="87"/>
                  </a:lnTo>
                  <a:lnTo>
                    <a:pt x="24" y="87"/>
                  </a:lnTo>
                  <a:lnTo>
                    <a:pt x="22" y="87"/>
                  </a:lnTo>
                  <a:lnTo>
                    <a:pt x="20" y="87"/>
                  </a:lnTo>
                  <a:lnTo>
                    <a:pt x="20" y="85"/>
                  </a:lnTo>
                  <a:lnTo>
                    <a:pt x="18" y="85"/>
                  </a:lnTo>
                  <a:lnTo>
                    <a:pt x="14" y="83"/>
                  </a:lnTo>
                  <a:lnTo>
                    <a:pt x="12" y="81"/>
                  </a:lnTo>
                  <a:lnTo>
                    <a:pt x="14" y="81"/>
                  </a:lnTo>
                  <a:lnTo>
                    <a:pt x="12" y="79"/>
                  </a:lnTo>
                  <a:lnTo>
                    <a:pt x="8" y="77"/>
                  </a:lnTo>
                  <a:lnTo>
                    <a:pt x="6" y="77"/>
                  </a:lnTo>
                  <a:lnTo>
                    <a:pt x="4" y="75"/>
                  </a:lnTo>
                  <a:lnTo>
                    <a:pt x="2" y="75"/>
                  </a:lnTo>
                  <a:lnTo>
                    <a:pt x="4" y="74"/>
                  </a:lnTo>
                  <a:lnTo>
                    <a:pt x="4" y="72"/>
                  </a:lnTo>
                  <a:lnTo>
                    <a:pt x="2" y="72"/>
                  </a:lnTo>
                  <a:lnTo>
                    <a:pt x="0" y="72"/>
                  </a:lnTo>
                  <a:lnTo>
                    <a:pt x="0" y="70"/>
                  </a:lnTo>
                  <a:lnTo>
                    <a:pt x="0" y="68"/>
                  </a:lnTo>
                  <a:lnTo>
                    <a:pt x="2" y="68"/>
                  </a:lnTo>
                  <a:lnTo>
                    <a:pt x="2" y="64"/>
                  </a:lnTo>
                  <a:lnTo>
                    <a:pt x="0" y="64"/>
                  </a:lnTo>
                  <a:lnTo>
                    <a:pt x="2" y="64"/>
                  </a:lnTo>
                  <a:lnTo>
                    <a:pt x="4" y="64"/>
                  </a:lnTo>
                  <a:lnTo>
                    <a:pt x="6" y="62"/>
                  </a:lnTo>
                  <a:lnTo>
                    <a:pt x="6" y="60"/>
                  </a:lnTo>
                  <a:lnTo>
                    <a:pt x="6" y="58"/>
                  </a:lnTo>
                  <a:lnTo>
                    <a:pt x="10" y="56"/>
                  </a:lnTo>
                  <a:lnTo>
                    <a:pt x="12" y="56"/>
                  </a:lnTo>
                  <a:lnTo>
                    <a:pt x="16" y="58"/>
                  </a:lnTo>
                  <a:lnTo>
                    <a:pt x="18" y="58"/>
                  </a:lnTo>
                  <a:lnTo>
                    <a:pt x="18" y="56"/>
                  </a:lnTo>
                  <a:lnTo>
                    <a:pt x="20" y="56"/>
                  </a:lnTo>
                  <a:lnTo>
                    <a:pt x="20" y="58"/>
                  </a:lnTo>
                  <a:lnTo>
                    <a:pt x="22" y="56"/>
                  </a:lnTo>
                  <a:lnTo>
                    <a:pt x="24" y="56"/>
                  </a:lnTo>
                  <a:lnTo>
                    <a:pt x="24" y="54"/>
                  </a:lnTo>
                  <a:lnTo>
                    <a:pt x="26" y="54"/>
                  </a:lnTo>
                  <a:lnTo>
                    <a:pt x="27" y="54"/>
                  </a:lnTo>
                  <a:lnTo>
                    <a:pt x="29" y="52"/>
                  </a:lnTo>
                  <a:lnTo>
                    <a:pt x="31" y="52"/>
                  </a:lnTo>
                  <a:lnTo>
                    <a:pt x="31" y="50"/>
                  </a:lnTo>
                  <a:lnTo>
                    <a:pt x="29" y="50"/>
                  </a:lnTo>
                  <a:lnTo>
                    <a:pt x="29" y="48"/>
                  </a:lnTo>
                  <a:lnTo>
                    <a:pt x="31" y="48"/>
                  </a:lnTo>
                  <a:lnTo>
                    <a:pt x="31" y="46"/>
                  </a:lnTo>
                  <a:lnTo>
                    <a:pt x="33" y="46"/>
                  </a:lnTo>
                  <a:lnTo>
                    <a:pt x="35" y="46"/>
                  </a:lnTo>
                  <a:lnTo>
                    <a:pt x="35" y="44"/>
                  </a:lnTo>
                  <a:lnTo>
                    <a:pt x="37" y="44"/>
                  </a:lnTo>
                  <a:lnTo>
                    <a:pt x="39" y="44"/>
                  </a:lnTo>
                  <a:lnTo>
                    <a:pt x="39" y="42"/>
                  </a:lnTo>
                  <a:lnTo>
                    <a:pt x="41" y="42"/>
                  </a:lnTo>
                  <a:lnTo>
                    <a:pt x="43" y="41"/>
                  </a:lnTo>
                  <a:lnTo>
                    <a:pt x="45" y="41"/>
                  </a:lnTo>
                  <a:lnTo>
                    <a:pt x="45" y="42"/>
                  </a:lnTo>
                  <a:lnTo>
                    <a:pt x="47" y="42"/>
                  </a:lnTo>
                  <a:lnTo>
                    <a:pt x="47" y="41"/>
                  </a:lnTo>
                  <a:lnTo>
                    <a:pt x="51" y="39"/>
                  </a:lnTo>
                  <a:lnTo>
                    <a:pt x="51" y="37"/>
                  </a:lnTo>
                  <a:lnTo>
                    <a:pt x="53" y="37"/>
                  </a:lnTo>
                  <a:lnTo>
                    <a:pt x="55" y="37"/>
                  </a:lnTo>
                  <a:lnTo>
                    <a:pt x="57" y="37"/>
                  </a:lnTo>
                  <a:lnTo>
                    <a:pt x="59" y="35"/>
                  </a:lnTo>
                  <a:lnTo>
                    <a:pt x="62" y="35"/>
                  </a:lnTo>
                  <a:lnTo>
                    <a:pt x="62" y="33"/>
                  </a:lnTo>
                  <a:lnTo>
                    <a:pt x="64" y="31"/>
                  </a:lnTo>
                  <a:lnTo>
                    <a:pt x="66" y="31"/>
                  </a:lnTo>
                  <a:lnTo>
                    <a:pt x="68" y="31"/>
                  </a:lnTo>
                  <a:lnTo>
                    <a:pt x="70" y="31"/>
                  </a:lnTo>
                  <a:lnTo>
                    <a:pt x="72" y="31"/>
                  </a:lnTo>
                  <a:lnTo>
                    <a:pt x="72" y="29"/>
                  </a:lnTo>
                  <a:lnTo>
                    <a:pt x="74" y="29"/>
                  </a:lnTo>
                  <a:lnTo>
                    <a:pt x="76" y="29"/>
                  </a:lnTo>
                  <a:lnTo>
                    <a:pt x="78" y="31"/>
                  </a:lnTo>
                  <a:lnTo>
                    <a:pt x="80" y="31"/>
                  </a:lnTo>
                  <a:lnTo>
                    <a:pt x="80" y="29"/>
                  </a:lnTo>
                  <a:lnTo>
                    <a:pt x="82" y="29"/>
                  </a:lnTo>
                  <a:lnTo>
                    <a:pt x="84" y="29"/>
                  </a:lnTo>
                  <a:lnTo>
                    <a:pt x="84" y="31"/>
                  </a:lnTo>
                  <a:lnTo>
                    <a:pt x="84" y="33"/>
                  </a:lnTo>
                  <a:lnTo>
                    <a:pt x="86" y="33"/>
                  </a:lnTo>
                  <a:lnTo>
                    <a:pt x="90" y="33"/>
                  </a:lnTo>
                  <a:lnTo>
                    <a:pt x="92" y="33"/>
                  </a:lnTo>
                  <a:lnTo>
                    <a:pt x="94" y="33"/>
                  </a:lnTo>
                  <a:lnTo>
                    <a:pt x="95" y="35"/>
                  </a:lnTo>
                  <a:lnTo>
                    <a:pt x="97" y="35"/>
                  </a:lnTo>
                  <a:lnTo>
                    <a:pt x="99" y="33"/>
                  </a:lnTo>
                  <a:lnTo>
                    <a:pt x="103" y="35"/>
                  </a:lnTo>
                  <a:lnTo>
                    <a:pt x="105" y="35"/>
                  </a:lnTo>
                  <a:lnTo>
                    <a:pt x="105" y="37"/>
                  </a:lnTo>
                  <a:lnTo>
                    <a:pt x="105" y="39"/>
                  </a:lnTo>
                  <a:lnTo>
                    <a:pt x="105" y="41"/>
                  </a:lnTo>
                  <a:lnTo>
                    <a:pt x="107" y="41"/>
                  </a:lnTo>
                  <a:lnTo>
                    <a:pt x="107" y="42"/>
                  </a:lnTo>
                  <a:lnTo>
                    <a:pt x="109" y="42"/>
                  </a:lnTo>
                  <a:lnTo>
                    <a:pt x="109" y="44"/>
                  </a:lnTo>
                  <a:lnTo>
                    <a:pt x="111" y="46"/>
                  </a:lnTo>
                  <a:lnTo>
                    <a:pt x="111" y="44"/>
                  </a:lnTo>
                  <a:lnTo>
                    <a:pt x="113" y="44"/>
                  </a:lnTo>
                  <a:lnTo>
                    <a:pt x="115" y="44"/>
                  </a:lnTo>
                  <a:lnTo>
                    <a:pt x="117" y="44"/>
                  </a:lnTo>
                  <a:lnTo>
                    <a:pt x="117" y="46"/>
                  </a:lnTo>
                  <a:lnTo>
                    <a:pt x="119" y="46"/>
                  </a:lnTo>
                  <a:lnTo>
                    <a:pt x="121" y="46"/>
                  </a:lnTo>
                  <a:lnTo>
                    <a:pt x="123" y="46"/>
                  </a:lnTo>
                  <a:lnTo>
                    <a:pt x="125" y="48"/>
                  </a:lnTo>
                  <a:lnTo>
                    <a:pt x="128" y="46"/>
                  </a:lnTo>
                  <a:lnTo>
                    <a:pt x="130" y="46"/>
                  </a:lnTo>
                  <a:lnTo>
                    <a:pt x="132" y="46"/>
                  </a:lnTo>
                  <a:lnTo>
                    <a:pt x="134" y="46"/>
                  </a:lnTo>
                  <a:lnTo>
                    <a:pt x="136" y="46"/>
                  </a:lnTo>
                  <a:lnTo>
                    <a:pt x="136" y="48"/>
                  </a:lnTo>
                  <a:lnTo>
                    <a:pt x="138" y="48"/>
                  </a:lnTo>
                  <a:lnTo>
                    <a:pt x="140" y="48"/>
                  </a:lnTo>
                  <a:lnTo>
                    <a:pt x="142" y="48"/>
                  </a:lnTo>
                  <a:lnTo>
                    <a:pt x="144" y="48"/>
                  </a:lnTo>
                  <a:lnTo>
                    <a:pt x="148" y="48"/>
                  </a:lnTo>
                  <a:lnTo>
                    <a:pt x="150" y="50"/>
                  </a:lnTo>
                  <a:lnTo>
                    <a:pt x="152" y="50"/>
                  </a:lnTo>
                  <a:lnTo>
                    <a:pt x="152" y="52"/>
                  </a:lnTo>
                  <a:lnTo>
                    <a:pt x="154" y="52"/>
                  </a:lnTo>
                  <a:lnTo>
                    <a:pt x="156" y="50"/>
                  </a:lnTo>
                  <a:lnTo>
                    <a:pt x="158" y="50"/>
                  </a:lnTo>
                  <a:lnTo>
                    <a:pt x="158" y="48"/>
                  </a:lnTo>
                  <a:lnTo>
                    <a:pt x="160" y="46"/>
                  </a:lnTo>
                  <a:lnTo>
                    <a:pt x="161" y="46"/>
                  </a:lnTo>
                  <a:lnTo>
                    <a:pt x="165" y="46"/>
                  </a:lnTo>
                  <a:lnTo>
                    <a:pt x="165" y="44"/>
                  </a:lnTo>
                  <a:lnTo>
                    <a:pt x="167" y="44"/>
                  </a:lnTo>
                  <a:lnTo>
                    <a:pt x="167" y="42"/>
                  </a:lnTo>
                  <a:lnTo>
                    <a:pt x="169" y="41"/>
                  </a:lnTo>
                  <a:lnTo>
                    <a:pt x="169" y="37"/>
                  </a:lnTo>
                  <a:lnTo>
                    <a:pt x="169" y="35"/>
                  </a:lnTo>
                  <a:lnTo>
                    <a:pt x="167" y="35"/>
                  </a:lnTo>
                  <a:lnTo>
                    <a:pt x="165" y="33"/>
                  </a:lnTo>
                  <a:lnTo>
                    <a:pt x="163" y="29"/>
                  </a:lnTo>
                  <a:lnTo>
                    <a:pt x="163" y="27"/>
                  </a:lnTo>
                  <a:lnTo>
                    <a:pt x="161" y="27"/>
                  </a:lnTo>
                  <a:lnTo>
                    <a:pt x="161" y="25"/>
                  </a:lnTo>
                  <a:lnTo>
                    <a:pt x="161" y="23"/>
                  </a:lnTo>
                  <a:lnTo>
                    <a:pt x="163" y="23"/>
                  </a:lnTo>
                  <a:lnTo>
                    <a:pt x="163" y="21"/>
                  </a:lnTo>
                  <a:lnTo>
                    <a:pt x="163" y="19"/>
                  </a:lnTo>
                  <a:lnTo>
                    <a:pt x="163" y="17"/>
                  </a:lnTo>
                  <a:lnTo>
                    <a:pt x="165" y="15"/>
                  </a:lnTo>
                  <a:lnTo>
                    <a:pt x="167" y="15"/>
                  </a:lnTo>
                  <a:lnTo>
                    <a:pt x="169" y="13"/>
                  </a:lnTo>
                  <a:lnTo>
                    <a:pt x="167" y="13"/>
                  </a:lnTo>
                  <a:lnTo>
                    <a:pt x="169" y="9"/>
                  </a:lnTo>
                  <a:lnTo>
                    <a:pt x="171" y="9"/>
                  </a:lnTo>
                  <a:lnTo>
                    <a:pt x="173" y="9"/>
                  </a:lnTo>
                  <a:lnTo>
                    <a:pt x="173" y="8"/>
                  </a:lnTo>
                  <a:lnTo>
                    <a:pt x="175" y="8"/>
                  </a:lnTo>
                  <a:lnTo>
                    <a:pt x="177" y="6"/>
                  </a:lnTo>
                  <a:lnTo>
                    <a:pt x="179" y="2"/>
                  </a:lnTo>
                  <a:lnTo>
                    <a:pt x="179" y="0"/>
                  </a:lnTo>
                  <a:lnTo>
                    <a:pt x="181" y="2"/>
                  </a:lnTo>
                  <a:lnTo>
                    <a:pt x="183" y="4"/>
                  </a:lnTo>
                  <a:lnTo>
                    <a:pt x="185" y="4"/>
                  </a:lnTo>
                  <a:lnTo>
                    <a:pt x="185" y="6"/>
                  </a:lnTo>
                  <a:lnTo>
                    <a:pt x="187" y="6"/>
                  </a:lnTo>
                  <a:lnTo>
                    <a:pt x="189"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1" name="Monaco"/>
            <p:cNvSpPr>
              <a:spLocks/>
            </p:cNvSpPr>
            <p:nvPr/>
          </p:nvSpPr>
          <p:spPr bwMode="auto">
            <a:xfrm>
              <a:off x="5851879" y="276110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2" name="Moldova"/>
            <p:cNvSpPr>
              <a:spLocks/>
            </p:cNvSpPr>
            <p:nvPr/>
          </p:nvSpPr>
          <p:spPr bwMode="auto">
            <a:xfrm>
              <a:off x="6461954" y="2570955"/>
              <a:ext cx="112904" cy="124788"/>
            </a:xfrm>
            <a:custGeom>
              <a:avLst/>
              <a:gdLst>
                <a:gd name="T0" fmla="*/ 22 w 57"/>
                <a:gd name="T1" fmla="*/ 4 h 63"/>
                <a:gd name="T2" fmla="*/ 24 w 57"/>
                <a:gd name="T3" fmla="*/ 6 h 63"/>
                <a:gd name="T4" fmla="*/ 26 w 57"/>
                <a:gd name="T5" fmla="*/ 6 h 63"/>
                <a:gd name="T6" fmla="*/ 28 w 57"/>
                <a:gd name="T7" fmla="*/ 6 h 63"/>
                <a:gd name="T8" fmla="*/ 30 w 57"/>
                <a:gd name="T9" fmla="*/ 8 h 63"/>
                <a:gd name="T10" fmla="*/ 31 w 57"/>
                <a:gd name="T11" fmla="*/ 8 h 63"/>
                <a:gd name="T12" fmla="*/ 35 w 57"/>
                <a:gd name="T13" fmla="*/ 8 h 63"/>
                <a:gd name="T14" fmla="*/ 37 w 57"/>
                <a:gd name="T15" fmla="*/ 10 h 63"/>
                <a:gd name="T16" fmla="*/ 39 w 57"/>
                <a:gd name="T17" fmla="*/ 12 h 63"/>
                <a:gd name="T18" fmla="*/ 39 w 57"/>
                <a:gd name="T19" fmla="*/ 10 h 63"/>
                <a:gd name="T20" fmla="*/ 41 w 57"/>
                <a:gd name="T21" fmla="*/ 12 h 63"/>
                <a:gd name="T22" fmla="*/ 41 w 57"/>
                <a:gd name="T23" fmla="*/ 20 h 63"/>
                <a:gd name="T24" fmla="*/ 41 w 57"/>
                <a:gd name="T25" fmla="*/ 22 h 63"/>
                <a:gd name="T26" fmla="*/ 43 w 57"/>
                <a:gd name="T27" fmla="*/ 22 h 63"/>
                <a:gd name="T28" fmla="*/ 45 w 57"/>
                <a:gd name="T29" fmla="*/ 24 h 63"/>
                <a:gd name="T30" fmla="*/ 45 w 57"/>
                <a:gd name="T31" fmla="*/ 24 h 63"/>
                <a:gd name="T32" fmla="*/ 47 w 57"/>
                <a:gd name="T33" fmla="*/ 24 h 63"/>
                <a:gd name="T34" fmla="*/ 47 w 57"/>
                <a:gd name="T35" fmla="*/ 30 h 63"/>
                <a:gd name="T36" fmla="*/ 53 w 57"/>
                <a:gd name="T37" fmla="*/ 33 h 63"/>
                <a:gd name="T38" fmla="*/ 53 w 57"/>
                <a:gd name="T39" fmla="*/ 39 h 63"/>
                <a:gd name="T40" fmla="*/ 53 w 57"/>
                <a:gd name="T41" fmla="*/ 41 h 63"/>
                <a:gd name="T42" fmla="*/ 55 w 57"/>
                <a:gd name="T43" fmla="*/ 43 h 63"/>
                <a:gd name="T44" fmla="*/ 57 w 57"/>
                <a:gd name="T45" fmla="*/ 43 h 63"/>
                <a:gd name="T46" fmla="*/ 55 w 57"/>
                <a:gd name="T47" fmla="*/ 43 h 63"/>
                <a:gd name="T48" fmla="*/ 53 w 57"/>
                <a:gd name="T49" fmla="*/ 45 h 63"/>
                <a:gd name="T50" fmla="*/ 49 w 57"/>
                <a:gd name="T51" fmla="*/ 43 h 63"/>
                <a:gd name="T52" fmla="*/ 45 w 57"/>
                <a:gd name="T53" fmla="*/ 43 h 63"/>
                <a:gd name="T54" fmla="*/ 43 w 57"/>
                <a:gd name="T55" fmla="*/ 43 h 63"/>
                <a:gd name="T56" fmla="*/ 41 w 57"/>
                <a:gd name="T57" fmla="*/ 43 h 63"/>
                <a:gd name="T58" fmla="*/ 41 w 57"/>
                <a:gd name="T59" fmla="*/ 41 h 63"/>
                <a:gd name="T60" fmla="*/ 41 w 57"/>
                <a:gd name="T61" fmla="*/ 39 h 63"/>
                <a:gd name="T62" fmla="*/ 37 w 57"/>
                <a:gd name="T63" fmla="*/ 41 h 63"/>
                <a:gd name="T64" fmla="*/ 39 w 57"/>
                <a:gd name="T65" fmla="*/ 47 h 63"/>
                <a:gd name="T66" fmla="*/ 37 w 57"/>
                <a:gd name="T67" fmla="*/ 51 h 63"/>
                <a:gd name="T68" fmla="*/ 33 w 57"/>
                <a:gd name="T69" fmla="*/ 51 h 63"/>
                <a:gd name="T70" fmla="*/ 33 w 57"/>
                <a:gd name="T71" fmla="*/ 55 h 63"/>
                <a:gd name="T72" fmla="*/ 30 w 57"/>
                <a:gd name="T73" fmla="*/ 59 h 63"/>
                <a:gd name="T74" fmla="*/ 30 w 57"/>
                <a:gd name="T75" fmla="*/ 61 h 63"/>
                <a:gd name="T76" fmla="*/ 28 w 57"/>
                <a:gd name="T77" fmla="*/ 61 h 63"/>
                <a:gd name="T78" fmla="*/ 28 w 57"/>
                <a:gd name="T79" fmla="*/ 61 h 63"/>
                <a:gd name="T80" fmla="*/ 26 w 57"/>
                <a:gd name="T81" fmla="*/ 61 h 63"/>
                <a:gd name="T82" fmla="*/ 26 w 57"/>
                <a:gd name="T83" fmla="*/ 63 h 63"/>
                <a:gd name="T84" fmla="*/ 24 w 57"/>
                <a:gd name="T85" fmla="*/ 59 h 63"/>
                <a:gd name="T86" fmla="*/ 24 w 57"/>
                <a:gd name="T87" fmla="*/ 57 h 63"/>
                <a:gd name="T88" fmla="*/ 24 w 57"/>
                <a:gd name="T89" fmla="*/ 51 h 63"/>
                <a:gd name="T90" fmla="*/ 24 w 57"/>
                <a:gd name="T91" fmla="*/ 47 h 63"/>
                <a:gd name="T92" fmla="*/ 26 w 57"/>
                <a:gd name="T93" fmla="*/ 39 h 63"/>
                <a:gd name="T94" fmla="*/ 26 w 57"/>
                <a:gd name="T95" fmla="*/ 35 h 63"/>
                <a:gd name="T96" fmla="*/ 24 w 57"/>
                <a:gd name="T97" fmla="*/ 33 h 63"/>
                <a:gd name="T98" fmla="*/ 22 w 57"/>
                <a:gd name="T99" fmla="*/ 32 h 63"/>
                <a:gd name="T100" fmla="*/ 20 w 57"/>
                <a:gd name="T101" fmla="*/ 30 h 63"/>
                <a:gd name="T102" fmla="*/ 18 w 57"/>
                <a:gd name="T103" fmla="*/ 26 h 63"/>
                <a:gd name="T104" fmla="*/ 16 w 57"/>
                <a:gd name="T105" fmla="*/ 26 h 63"/>
                <a:gd name="T106" fmla="*/ 12 w 57"/>
                <a:gd name="T107" fmla="*/ 20 h 63"/>
                <a:gd name="T108" fmla="*/ 10 w 57"/>
                <a:gd name="T109" fmla="*/ 18 h 63"/>
                <a:gd name="T110" fmla="*/ 10 w 57"/>
                <a:gd name="T111" fmla="*/ 14 h 63"/>
                <a:gd name="T112" fmla="*/ 6 w 57"/>
                <a:gd name="T113" fmla="*/ 8 h 63"/>
                <a:gd name="T114" fmla="*/ 0 w 57"/>
                <a:gd name="T115" fmla="*/ 4 h 63"/>
                <a:gd name="T116" fmla="*/ 0 w 57"/>
                <a:gd name="T117" fmla="*/ 4 h 63"/>
                <a:gd name="T118" fmla="*/ 6 w 57"/>
                <a:gd name="T119" fmla="*/ 2 h 63"/>
                <a:gd name="T120" fmla="*/ 14 w 57"/>
                <a:gd name="T121" fmla="*/ 0 h 63"/>
                <a:gd name="T122" fmla="*/ 20 w 57"/>
                <a:gd name="T123" fmla="*/ 2 h 63"/>
                <a:gd name="T124" fmla="*/ 20 w 57"/>
                <a:gd name="T1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 h="63">
                  <a:moveTo>
                    <a:pt x="22" y="4"/>
                  </a:moveTo>
                  <a:lnTo>
                    <a:pt x="22" y="4"/>
                  </a:lnTo>
                  <a:lnTo>
                    <a:pt x="22" y="4"/>
                  </a:lnTo>
                  <a:lnTo>
                    <a:pt x="24" y="4"/>
                  </a:lnTo>
                  <a:lnTo>
                    <a:pt x="24" y="4"/>
                  </a:lnTo>
                  <a:lnTo>
                    <a:pt x="24" y="6"/>
                  </a:lnTo>
                  <a:lnTo>
                    <a:pt x="26" y="6"/>
                  </a:lnTo>
                  <a:lnTo>
                    <a:pt x="26" y="6"/>
                  </a:lnTo>
                  <a:lnTo>
                    <a:pt x="26" y="6"/>
                  </a:lnTo>
                  <a:lnTo>
                    <a:pt x="28" y="6"/>
                  </a:lnTo>
                  <a:lnTo>
                    <a:pt x="28" y="6"/>
                  </a:lnTo>
                  <a:lnTo>
                    <a:pt x="28" y="6"/>
                  </a:lnTo>
                  <a:lnTo>
                    <a:pt x="28" y="6"/>
                  </a:lnTo>
                  <a:lnTo>
                    <a:pt x="28" y="6"/>
                  </a:lnTo>
                  <a:lnTo>
                    <a:pt x="30" y="8"/>
                  </a:lnTo>
                  <a:lnTo>
                    <a:pt x="30" y="8"/>
                  </a:lnTo>
                  <a:lnTo>
                    <a:pt x="31" y="6"/>
                  </a:lnTo>
                  <a:lnTo>
                    <a:pt x="31" y="8"/>
                  </a:lnTo>
                  <a:lnTo>
                    <a:pt x="33" y="8"/>
                  </a:lnTo>
                  <a:lnTo>
                    <a:pt x="35" y="8"/>
                  </a:lnTo>
                  <a:lnTo>
                    <a:pt x="35" y="8"/>
                  </a:lnTo>
                  <a:lnTo>
                    <a:pt x="35" y="10"/>
                  </a:lnTo>
                  <a:lnTo>
                    <a:pt x="35" y="10"/>
                  </a:lnTo>
                  <a:lnTo>
                    <a:pt x="37" y="10"/>
                  </a:lnTo>
                  <a:lnTo>
                    <a:pt x="37" y="12"/>
                  </a:lnTo>
                  <a:lnTo>
                    <a:pt x="37" y="12"/>
                  </a:lnTo>
                  <a:lnTo>
                    <a:pt x="39" y="12"/>
                  </a:lnTo>
                  <a:lnTo>
                    <a:pt x="39" y="12"/>
                  </a:lnTo>
                  <a:lnTo>
                    <a:pt x="39" y="12"/>
                  </a:lnTo>
                  <a:lnTo>
                    <a:pt x="39" y="10"/>
                  </a:lnTo>
                  <a:lnTo>
                    <a:pt x="39" y="10"/>
                  </a:lnTo>
                  <a:lnTo>
                    <a:pt x="41" y="10"/>
                  </a:lnTo>
                  <a:lnTo>
                    <a:pt x="41" y="12"/>
                  </a:lnTo>
                  <a:lnTo>
                    <a:pt x="43" y="16"/>
                  </a:lnTo>
                  <a:lnTo>
                    <a:pt x="41" y="18"/>
                  </a:lnTo>
                  <a:lnTo>
                    <a:pt x="41" y="20"/>
                  </a:lnTo>
                  <a:lnTo>
                    <a:pt x="41" y="20"/>
                  </a:lnTo>
                  <a:lnTo>
                    <a:pt x="41" y="20"/>
                  </a:lnTo>
                  <a:lnTo>
                    <a:pt x="41" y="22"/>
                  </a:lnTo>
                  <a:lnTo>
                    <a:pt x="41" y="22"/>
                  </a:lnTo>
                  <a:lnTo>
                    <a:pt x="41" y="22"/>
                  </a:lnTo>
                  <a:lnTo>
                    <a:pt x="43" y="22"/>
                  </a:lnTo>
                  <a:lnTo>
                    <a:pt x="43" y="24"/>
                  </a:lnTo>
                  <a:lnTo>
                    <a:pt x="45" y="24"/>
                  </a:lnTo>
                  <a:lnTo>
                    <a:pt x="45" y="24"/>
                  </a:lnTo>
                  <a:lnTo>
                    <a:pt x="45" y="26"/>
                  </a:lnTo>
                  <a:lnTo>
                    <a:pt x="45" y="26"/>
                  </a:lnTo>
                  <a:lnTo>
                    <a:pt x="45" y="24"/>
                  </a:lnTo>
                  <a:lnTo>
                    <a:pt x="47" y="24"/>
                  </a:lnTo>
                  <a:lnTo>
                    <a:pt x="47" y="24"/>
                  </a:lnTo>
                  <a:lnTo>
                    <a:pt x="47" y="24"/>
                  </a:lnTo>
                  <a:lnTo>
                    <a:pt x="47" y="26"/>
                  </a:lnTo>
                  <a:lnTo>
                    <a:pt x="47" y="28"/>
                  </a:lnTo>
                  <a:lnTo>
                    <a:pt x="47" y="30"/>
                  </a:lnTo>
                  <a:lnTo>
                    <a:pt x="47" y="32"/>
                  </a:lnTo>
                  <a:lnTo>
                    <a:pt x="51" y="33"/>
                  </a:lnTo>
                  <a:lnTo>
                    <a:pt x="53" y="33"/>
                  </a:lnTo>
                  <a:lnTo>
                    <a:pt x="53" y="35"/>
                  </a:lnTo>
                  <a:lnTo>
                    <a:pt x="53" y="35"/>
                  </a:lnTo>
                  <a:lnTo>
                    <a:pt x="53" y="39"/>
                  </a:lnTo>
                  <a:lnTo>
                    <a:pt x="53" y="39"/>
                  </a:lnTo>
                  <a:lnTo>
                    <a:pt x="53" y="41"/>
                  </a:lnTo>
                  <a:lnTo>
                    <a:pt x="53" y="41"/>
                  </a:lnTo>
                  <a:lnTo>
                    <a:pt x="55" y="41"/>
                  </a:lnTo>
                  <a:lnTo>
                    <a:pt x="55" y="43"/>
                  </a:lnTo>
                  <a:lnTo>
                    <a:pt x="55" y="43"/>
                  </a:lnTo>
                  <a:lnTo>
                    <a:pt x="55" y="43"/>
                  </a:lnTo>
                  <a:lnTo>
                    <a:pt x="57" y="43"/>
                  </a:lnTo>
                  <a:lnTo>
                    <a:pt x="57" y="43"/>
                  </a:lnTo>
                  <a:lnTo>
                    <a:pt x="55" y="43"/>
                  </a:lnTo>
                  <a:lnTo>
                    <a:pt x="55" y="43"/>
                  </a:lnTo>
                  <a:lnTo>
                    <a:pt x="55" y="43"/>
                  </a:lnTo>
                  <a:lnTo>
                    <a:pt x="53" y="43"/>
                  </a:lnTo>
                  <a:lnTo>
                    <a:pt x="53" y="43"/>
                  </a:lnTo>
                  <a:lnTo>
                    <a:pt x="53" y="45"/>
                  </a:lnTo>
                  <a:lnTo>
                    <a:pt x="51" y="43"/>
                  </a:lnTo>
                  <a:lnTo>
                    <a:pt x="49" y="43"/>
                  </a:lnTo>
                  <a:lnTo>
                    <a:pt x="49" y="43"/>
                  </a:lnTo>
                  <a:lnTo>
                    <a:pt x="49" y="43"/>
                  </a:lnTo>
                  <a:lnTo>
                    <a:pt x="47" y="43"/>
                  </a:lnTo>
                  <a:lnTo>
                    <a:pt x="45" y="43"/>
                  </a:lnTo>
                  <a:lnTo>
                    <a:pt x="47" y="41"/>
                  </a:lnTo>
                  <a:lnTo>
                    <a:pt x="43" y="41"/>
                  </a:lnTo>
                  <a:lnTo>
                    <a:pt x="43" y="43"/>
                  </a:lnTo>
                  <a:lnTo>
                    <a:pt x="43" y="43"/>
                  </a:lnTo>
                  <a:lnTo>
                    <a:pt x="41" y="43"/>
                  </a:lnTo>
                  <a:lnTo>
                    <a:pt x="41" y="43"/>
                  </a:lnTo>
                  <a:lnTo>
                    <a:pt x="41" y="43"/>
                  </a:lnTo>
                  <a:lnTo>
                    <a:pt x="41" y="43"/>
                  </a:lnTo>
                  <a:lnTo>
                    <a:pt x="41" y="41"/>
                  </a:lnTo>
                  <a:lnTo>
                    <a:pt x="41" y="41"/>
                  </a:lnTo>
                  <a:lnTo>
                    <a:pt x="41" y="39"/>
                  </a:lnTo>
                  <a:lnTo>
                    <a:pt x="41" y="39"/>
                  </a:lnTo>
                  <a:lnTo>
                    <a:pt x="39" y="41"/>
                  </a:lnTo>
                  <a:lnTo>
                    <a:pt x="37" y="41"/>
                  </a:lnTo>
                  <a:lnTo>
                    <a:pt x="37" y="41"/>
                  </a:lnTo>
                  <a:lnTo>
                    <a:pt x="37" y="43"/>
                  </a:lnTo>
                  <a:lnTo>
                    <a:pt x="37" y="45"/>
                  </a:lnTo>
                  <a:lnTo>
                    <a:pt x="39" y="47"/>
                  </a:lnTo>
                  <a:lnTo>
                    <a:pt x="39" y="47"/>
                  </a:lnTo>
                  <a:lnTo>
                    <a:pt x="37" y="51"/>
                  </a:lnTo>
                  <a:lnTo>
                    <a:pt x="37" y="51"/>
                  </a:lnTo>
                  <a:lnTo>
                    <a:pt x="35" y="51"/>
                  </a:lnTo>
                  <a:lnTo>
                    <a:pt x="35" y="51"/>
                  </a:lnTo>
                  <a:lnTo>
                    <a:pt x="33" y="51"/>
                  </a:lnTo>
                  <a:lnTo>
                    <a:pt x="33" y="53"/>
                  </a:lnTo>
                  <a:lnTo>
                    <a:pt x="33" y="55"/>
                  </a:lnTo>
                  <a:lnTo>
                    <a:pt x="33" y="55"/>
                  </a:lnTo>
                  <a:lnTo>
                    <a:pt x="31" y="55"/>
                  </a:lnTo>
                  <a:lnTo>
                    <a:pt x="30" y="57"/>
                  </a:lnTo>
                  <a:lnTo>
                    <a:pt x="30" y="59"/>
                  </a:lnTo>
                  <a:lnTo>
                    <a:pt x="30" y="59"/>
                  </a:lnTo>
                  <a:lnTo>
                    <a:pt x="31" y="61"/>
                  </a:lnTo>
                  <a:lnTo>
                    <a:pt x="30" y="61"/>
                  </a:lnTo>
                  <a:lnTo>
                    <a:pt x="30" y="61"/>
                  </a:lnTo>
                  <a:lnTo>
                    <a:pt x="28" y="61"/>
                  </a:lnTo>
                  <a:lnTo>
                    <a:pt x="28" y="61"/>
                  </a:lnTo>
                  <a:lnTo>
                    <a:pt x="28" y="61"/>
                  </a:lnTo>
                  <a:lnTo>
                    <a:pt x="28" y="61"/>
                  </a:lnTo>
                  <a:lnTo>
                    <a:pt x="28" y="61"/>
                  </a:lnTo>
                  <a:lnTo>
                    <a:pt x="26" y="61"/>
                  </a:lnTo>
                  <a:lnTo>
                    <a:pt x="26" y="61"/>
                  </a:lnTo>
                  <a:lnTo>
                    <a:pt x="26" y="61"/>
                  </a:lnTo>
                  <a:lnTo>
                    <a:pt x="26" y="63"/>
                  </a:lnTo>
                  <a:lnTo>
                    <a:pt x="26" y="63"/>
                  </a:lnTo>
                  <a:lnTo>
                    <a:pt x="26" y="63"/>
                  </a:lnTo>
                  <a:lnTo>
                    <a:pt x="26" y="63"/>
                  </a:lnTo>
                  <a:lnTo>
                    <a:pt x="24" y="59"/>
                  </a:lnTo>
                  <a:lnTo>
                    <a:pt x="24" y="59"/>
                  </a:lnTo>
                  <a:lnTo>
                    <a:pt x="24" y="59"/>
                  </a:lnTo>
                  <a:lnTo>
                    <a:pt x="26" y="59"/>
                  </a:lnTo>
                  <a:lnTo>
                    <a:pt x="24" y="57"/>
                  </a:lnTo>
                  <a:lnTo>
                    <a:pt x="24" y="53"/>
                  </a:lnTo>
                  <a:lnTo>
                    <a:pt x="24" y="51"/>
                  </a:lnTo>
                  <a:lnTo>
                    <a:pt x="24" y="51"/>
                  </a:lnTo>
                  <a:lnTo>
                    <a:pt x="24" y="49"/>
                  </a:lnTo>
                  <a:lnTo>
                    <a:pt x="24" y="49"/>
                  </a:lnTo>
                  <a:lnTo>
                    <a:pt x="24" y="47"/>
                  </a:lnTo>
                  <a:lnTo>
                    <a:pt x="26" y="45"/>
                  </a:lnTo>
                  <a:lnTo>
                    <a:pt x="26" y="43"/>
                  </a:lnTo>
                  <a:lnTo>
                    <a:pt x="26" y="39"/>
                  </a:lnTo>
                  <a:lnTo>
                    <a:pt x="26" y="37"/>
                  </a:lnTo>
                  <a:lnTo>
                    <a:pt x="26" y="37"/>
                  </a:lnTo>
                  <a:lnTo>
                    <a:pt x="26" y="35"/>
                  </a:lnTo>
                  <a:lnTo>
                    <a:pt x="24" y="33"/>
                  </a:lnTo>
                  <a:lnTo>
                    <a:pt x="24" y="33"/>
                  </a:lnTo>
                  <a:lnTo>
                    <a:pt x="24" y="33"/>
                  </a:lnTo>
                  <a:lnTo>
                    <a:pt x="24" y="33"/>
                  </a:lnTo>
                  <a:lnTo>
                    <a:pt x="24" y="32"/>
                  </a:lnTo>
                  <a:lnTo>
                    <a:pt x="22" y="32"/>
                  </a:lnTo>
                  <a:lnTo>
                    <a:pt x="22" y="30"/>
                  </a:lnTo>
                  <a:lnTo>
                    <a:pt x="22" y="30"/>
                  </a:lnTo>
                  <a:lnTo>
                    <a:pt x="20" y="30"/>
                  </a:lnTo>
                  <a:lnTo>
                    <a:pt x="18" y="28"/>
                  </a:lnTo>
                  <a:lnTo>
                    <a:pt x="18" y="28"/>
                  </a:lnTo>
                  <a:lnTo>
                    <a:pt x="18" y="26"/>
                  </a:lnTo>
                  <a:lnTo>
                    <a:pt x="18" y="26"/>
                  </a:lnTo>
                  <a:lnTo>
                    <a:pt x="16" y="26"/>
                  </a:lnTo>
                  <a:lnTo>
                    <a:pt x="16" y="26"/>
                  </a:lnTo>
                  <a:lnTo>
                    <a:pt x="16" y="24"/>
                  </a:lnTo>
                  <a:lnTo>
                    <a:pt x="14" y="22"/>
                  </a:lnTo>
                  <a:lnTo>
                    <a:pt x="12" y="20"/>
                  </a:lnTo>
                  <a:lnTo>
                    <a:pt x="12" y="18"/>
                  </a:lnTo>
                  <a:lnTo>
                    <a:pt x="12" y="18"/>
                  </a:lnTo>
                  <a:lnTo>
                    <a:pt x="10" y="18"/>
                  </a:lnTo>
                  <a:lnTo>
                    <a:pt x="10" y="16"/>
                  </a:lnTo>
                  <a:lnTo>
                    <a:pt x="10" y="14"/>
                  </a:lnTo>
                  <a:lnTo>
                    <a:pt x="10" y="14"/>
                  </a:lnTo>
                  <a:lnTo>
                    <a:pt x="10" y="12"/>
                  </a:lnTo>
                  <a:lnTo>
                    <a:pt x="8" y="10"/>
                  </a:lnTo>
                  <a:lnTo>
                    <a:pt x="6" y="8"/>
                  </a:lnTo>
                  <a:lnTo>
                    <a:pt x="4" y="6"/>
                  </a:lnTo>
                  <a:lnTo>
                    <a:pt x="2" y="6"/>
                  </a:lnTo>
                  <a:lnTo>
                    <a:pt x="0" y="4"/>
                  </a:lnTo>
                  <a:lnTo>
                    <a:pt x="0" y="4"/>
                  </a:lnTo>
                  <a:lnTo>
                    <a:pt x="0" y="4"/>
                  </a:lnTo>
                  <a:lnTo>
                    <a:pt x="0" y="4"/>
                  </a:lnTo>
                  <a:lnTo>
                    <a:pt x="0" y="4"/>
                  </a:lnTo>
                  <a:lnTo>
                    <a:pt x="2" y="4"/>
                  </a:lnTo>
                  <a:lnTo>
                    <a:pt x="6" y="2"/>
                  </a:lnTo>
                  <a:lnTo>
                    <a:pt x="10" y="2"/>
                  </a:lnTo>
                  <a:lnTo>
                    <a:pt x="14" y="2"/>
                  </a:lnTo>
                  <a:lnTo>
                    <a:pt x="14" y="0"/>
                  </a:lnTo>
                  <a:lnTo>
                    <a:pt x="14" y="0"/>
                  </a:lnTo>
                  <a:lnTo>
                    <a:pt x="18" y="0"/>
                  </a:lnTo>
                  <a:lnTo>
                    <a:pt x="20" y="2"/>
                  </a:lnTo>
                  <a:lnTo>
                    <a:pt x="20" y="2"/>
                  </a:lnTo>
                  <a:lnTo>
                    <a:pt x="20" y="2"/>
                  </a:lnTo>
                  <a:lnTo>
                    <a:pt x="20" y="4"/>
                  </a:lnTo>
                  <a:lnTo>
                    <a:pt x="2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3" name="Micronesia"/>
            <p:cNvSpPr>
              <a:spLocks noEditPoints="1"/>
            </p:cNvSpPr>
            <p:nvPr/>
          </p:nvSpPr>
          <p:spPr bwMode="auto">
            <a:xfrm>
              <a:off x="10649283" y="4026814"/>
              <a:ext cx="156481" cy="53481"/>
            </a:xfrm>
            <a:custGeom>
              <a:avLst/>
              <a:gdLst>
                <a:gd name="T0" fmla="*/ 2 w 79"/>
                <a:gd name="T1" fmla="*/ 4 h 27"/>
                <a:gd name="T2" fmla="*/ 2 w 79"/>
                <a:gd name="T3" fmla="*/ 4 h 27"/>
                <a:gd name="T4" fmla="*/ 0 w 79"/>
                <a:gd name="T5" fmla="*/ 4 h 27"/>
                <a:gd name="T6" fmla="*/ 0 w 79"/>
                <a:gd name="T7" fmla="*/ 4 h 27"/>
                <a:gd name="T8" fmla="*/ 0 w 79"/>
                <a:gd name="T9" fmla="*/ 2 h 27"/>
                <a:gd name="T10" fmla="*/ 0 w 79"/>
                <a:gd name="T11" fmla="*/ 2 h 27"/>
                <a:gd name="T12" fmla="*/ 0 w 79"/>
                <a:gd name="T13" fmla="*/ 2 h 27"/>
                <a:gd name="T14" fmla="*/ 0 w 79"/>
                <a:gd name="T15" fmla="*/ 2 h 27"/>
                <a:gd name="T16" fmla="*/ 0 w 79"/>
                <a:gd name="T17" fmla="*/ 0 h 27"/>
                <a:gd name="T18" fmla="*/ 2 w 79"/>
                <a:gd name="T19" fmla="*/ 0 h 27"/>
                <a:gd name="T20" fmla="*/ 2 w 79"/>
                <a:gd name="T21" fmla="*/ 0 h 27"/>
                <a:gd name="T22" fmla="*/ 4 w 79"/>
                <a:gd name="T23" fmla="*/ 2 h 27"/>
                <a:gd name="T24" fmla="*/ 4 w 79"/>
                <a:gd name="T25" fmla="*/ 2 h 27"/>
                <a:gd name="T26" fmla="*/ 4 w 79"/>
                <a:gd name="T27" fmla="*/ 2 h 27"/>
                <a:gd name="T28" fmla="*/ 2 w 79"/>
                <a:gd name="T29" fmla="*/ 4 h 27"/>
                <a:gd name="T30" fmla="*/ 77 w 79"/>
                <a:gd name="T31" fmla="*/ 27 h 27"/>
                <a:gd name="T32" fmla="*/ 77 w 79"/>
                <a:gd name="T33" fmla="*/ 27 h 27"/>
                <a:gd name="T34" fmla="*/ 77 w 79"/>
                <a:gd name="T35" fmla="*/ 27 h 27"/>
                <a:gd name="T36" fmla="*/ 77 w 79"/>
                <a:gd name="T37" fmla="*/ 27 h 27"/>
                <a:gd name="T38" fmla="*/ 77 w 79"/>
                <a:gd name="T39" fmla="*/ 27 h 27"/>
                <a:gd name="T40" fmla="*/ 77 w 79"/>
                <a:gd name="T41" fmla="*/ 25 h 27"/>
                <a:gd name="T42" fmla="*/ 77 w 79"/>
                <a:gd name="T43" fmla="*/ 25 h 27"/>
                <a:gd name="T44" fmla="*/ 79 w 79"/>
                <a:gd name="T45" fmla="*/ 27 h 27"/>
                <a:gd name="T46" fmla="*/ 79 w 79"/>
                <a:gd name="T47" fmla="*/ 27 h 27"/>
                <a:gd name="T48" fmla="*/ 77 w 79"/>
                <a:gd name="T49" fmla="*/ 27 h 27"/>
                <a:gd name="T50" fmla="*/ 77 w 79"/>
                <a:gd name="T5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27">
                  <a:moveTo>
                    <a:pt x="2" y="4"/>
                  </a:moveTo>
                  <a:lnTo>
                    <a:pt x="2" y="4"/>
                  </a:lnTo>
                  <a:lnTo>
                    <a:pt x="0" y="4"/>
                  </a:lnTo>
                  <a:lnTo>
                    <a:pt x="0" y="4"/>
                  </a:lnTo>
                  <a:lnTo>
                    <a:pt x="0" y="2"/>
                  </a:lnTo>
                  <a:lnTo>
                    <a:pt x="0" y="2"/>
                  </a:lnTo>
                  <a:lnTo>
                    <a:pt x="0" y="2"/>
                  </a:lnTo>
                  <a:lnTo>
                    <a:pt x="0" y="2"/>
                  </a:lnTo>
                  <a:lnTo>
                    <a:pt x="0" y="0"/>
                  </a:lnTo>
                  <a:lnTo>
                    <a:pt x="2" y="0"/>
                  </a:lnTo>
                  <a:lnTo>
                    <a:pt x="2" y="0"/>
                  </a:lnTo>
                  <a:lnTo>
                    <a:pt x="4" y="2"/>
                  </a:lnTo>
                  <a:lnTo>
                    <a:pt x="4" y="2"/>
                  </a:lnTo>
                  <a:lnTo>
                    <a:pt x="4" y="2"/>
                  </a:lnTo>
                  <a:lnTo>
                    <a:pt x="2" y="4"/>
                  </a:lnTo>
                  <a:close/>
                  <a:moveTo>
                    <a:pt x="77" y="27"/>
                  </a:moveTo>
                  <a:lnTo>
                    <a:pt x="77" y="27"/>
                  </a:lnTo>
                  <a:lnTo>
                    <a:pt x="77" y="27"/>
                  </a:lnTo>
                  <a:lnTo>
                    <a:pt x="77" y="27"/>
                  </a:lnTo>
                  <a:lnTo>
                    <a:pt x="77" y="27"/>
                  </a:lnTo>
                  <a:lnTo>
                    <a:pt x="77" y="25"/>
                  </a:lnTo>
                  <a:lnTo>
                    <a:pt x="77" y="25"/>
                  </a:lnTo>
                  <a:lnTo>
                    <a:pt x="79" y="27"/>
                  </a:lnTo>
                  <a:lnTo>
                    <a:pt x="79" y="27"/>
                  </a:lnTo>
                  <a:lnTo>
                    <a:pt x="77" y="27"/>
                  </a:lnTo>
                  <a:lnTo>
                    <a:pt x="77" y="2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5" name="Mexico"/>
            <p:cNvSpPr>
              <a:spLocks noEditPoints="1"/>
            </p:cNvSpPr>
            <p:nvPr/>
          </p:nvSpPr>
          <p:spPr bwMode="auto">
            <a:xfrm>
              <a:off x="1846782" y="3167164"/>
              <a:ext cx="1006225" cy="616016"/>
            </a:xfrm>
            <a:custGeom>
              <a:avLst/>
              <a:gdLst>
                <a:gd name="T0" fmla="*/ 170 w 508"/>
                <a:gd name="T1" fmla="*/ 18 h 311"/>
                <a:gd name="T2" fmla="*/ 205 w 508"/>
                <a:gd name="T3" fmla="*/ 32 h 311"/>
                <a:gd name="T4" fmla="*/ 229 w 508"/>
                <a:gd name="T5" fmla="*/ 61 h 311"/>
                <a:gd name="T6" fmla="*/ 262 w 508"/>
                <a:gd name="T7" fmla="*/ 53 h 311"/>
                <a:gd name="T8" fmla="*/ 289 w 508"/>
                <a:gd name="T9" fmla="*/ 74 h 311"/>
                <a:gd name="T10" fmla="*/ 308 w 508"/>
                <a:gd name="T11" fmla="*/ 111 h 311"/>
                <a:gd name="T12" fmla="*/ 339 w 508"/>
                <a:gd name="T13" fmla="*/ 119 h 311"/>
                <a:gd name="T14" fmla="*/ 332 w 508"/>
                <a:gd name="T15" fmla="*/ 160 h 311"/>
                <a:gd name="T16" fmla="*/ 336 w 508"/>
                <a:gd name="T17" fmla="*/ 193 h 311"/>
                <a:gd name="T18" fmla="*/ 336 w 508"/>
                <a:gd name="T19" fmla="*/ 197 h 311"/>
                <a:gd name="T20" fmla="*/ 355 w 508"/>
                <a:gd name="T21" fmla="*/ 234 h 311"/>
                <a:gd name="T22" fmla="*/ 388 w 508"/>
                <a:gd name="T23" fmla="*/ 251 h 311"/>
                <a:gd name="T24" fmla="*/ 421 w 508"/>
                <a:gd name="T25" fmla="*/ 243 h 311"/>
                <a:gd name="T26" fmla="*/ 433 w 508"/>
                <a:gd name="T27" fmla="*/ 239 h 311"/>
                <a:gd name="T28" fmla="*/ 448 w 508"/>
                <a:gd name="T29" fmla="*/ 208 h 311"/>
                <a:gd name="T30" fmla="*/ 470 w 508"/>
                <a:gd name="T31" fmla="*/ 199 h 311"/>
                <a:gd name="T32" fmla="*/ 495 w 508"/>
                <a:gd name="T33" fmla="*/ 195 h 311"/>
                <a:gd name="T34" fmla="*/ 501 w 508"/>
                <a:gd name="T35" fmla="*/ 212 h 311"/>
                <a:gd name="T36" fmla="*/ 497 w 508"/>
                <a:gd name="T37" fmla="*/ 230 h 311"/>
                <a:gd name="T38" fmla="*/ 489 w 508"/>
                <a:gd name="T39" fmla="*/ 247 h 311"/>
                <a:gd name="T40" fmla="*/ 472 w 508"/>
                <a:gd name="T41" fmla="*/ 255 h 311"/>
                <a:gd name="T42" fmla="*/ 440 w 508"/>
                <a:gd name="T43" fmla="*/ 272 h 311"/>
                <a:gd name="T44" fmla="*/ 421 w 508"/>
                <a:gd name="T45" fmla="*/ 296 h 311"/>
                <a:gd name="T46" fmla="*/ 404 w 508"/>
                <a:gd name="T47" fmla="*/ 296 h 311"/>
                <a:gd name="T48" fmla="*/ 390 w 508"/>
                <a:gd name="T49" fmla="*/ 286 h 311"/>
                <a:gd name="T50" fmla="*/ 365 w 508"/>
                <a:gd name="T51" fmla="*/ 288 h 311"/>
                <a:gd name="T52" fmla="*/ 324 w 508"/>
                <a:gd name="T53" fmla="*/ 284 h 311"/>
                <a:gd name="T54" fmla="*/ 281 w 508"/>
                <a:gd name="T55" fmla="*/ 267 h 311"/>
                <a:gd name="T56" fmla="*/ 244 w 508"/>
                <a:gd name="T57" fmla="*/ 251 h 311"/>
                <a:gd name="T58" fmla="*/ 213 w 508"/>
                <a:gd name="T59" fmla="*/ 232 h 311"/>
                <a:gd name="T60" fmla="*/ 205 w 508"/>
                <a:gd name="T61" fmla="*/ 206 h 311"/>
                <a:gd name="T62" fmla="*/ 200 w 508"/>
                <a:gd name="T63" fmla="*/ 173 h 311"/>
                <a:gd name="T64" fmla="*/ 170 w 508"/>
                <a:gd name="T65" fmla="*/ 146 h 311"/>
                <a:gd name="T66" fmla="*/ 161 w 508"/>
                <a:gd name="T67" fmla="*/ 133 h 311"/>
                <a:gd name="T68" fmla="*/ 147 w 508"/>
                <a:gd name="T69" fmla="*/ 125 h 311"/>
                <a:gd name="T70" fmla="*/ 137 w 508"/>
                <a:gd name="T71" fmla="*/ 105 h 311"/>
                <a:gd name="T72" fmla="*/ 114 w 508"/>
                <a:gd name="T73" fmla="*/ 84 h 311"/>
                <a:gd name="T74" fmla="*/ 97 w 508"/>
                <a:gd name="T75" fmla="*/ 61 h 311"/>
                <a:gd name="T76" fmla="*/ 81 w 508"/>
                <a:gd name="T77" fmla="*/ 28 h 311"/>
                <a:gd name="T78" fmla="*/ 54 w 508"/>
                <a:gd name="T79" fmla="*/ 16 h 311"/>
                <a:gd name="T80" fmla="*/ 60 w 508"/>
                <a:gd name="T81" fmla="*/ 49 h 311"/>
                <a:gd name="T82" fmla="*/ 83 w 508"/>
                <a:gd name="T83" fmla="*/ 70 h 311"/>
                <a:gd name="T84" fmla="*/ 101 w 508"/>
                <a:gd name="T85" fmla="*/ 101 h 311"/>
                <a:gd name="T86" fmla="*/ 112 w 508"/>
                <a:gd name="T87" fmla="*/ 117 h 311"/>
                <a:gd name="T88" fmla="*/ 122 w 508"/>
                <a:gd name="T89" fmla="*/ 146 h 311"/>
                <a:gd name="T90" fmla="*/ 139 w 508"/>
                <a:gd name="T91" fmla="*/ 156 h 311"/>
                <a:gd name="T92" fmla="*/ 126 w 508"/>
                <a:gd name="T93" fmla="*/ 160 h 311"/>
                <a:gd name="T94" fmla="*/ 101 w 508"/>
                <a:gd name="T95" fmla="*/ 138 h 311"/>
                <a:gd name="T96" fmla="*/ 87 w 508"/>
                <a:gd name="T97" fmla="*/ 109 h 311"/>
                <a:gd name="T98" fmla="*/ 69 w 508"/>
                <a:gd name="T99" fmla="*/ 101 h 311"/>
                <a:gd name="T100" fmla="*/ 66 w 508"/>
                <a:gd name="T101" fmla="*/ 90 h 311"/>
                <a:gd name="T102" fmla="*/ 64 w 508"/>
                <a:gd name="T103" fmla="*/ 70 h 311"/>
                <a:gd name="T104" fmla="*/ 36 w 508"/>
                <a:gd name="T105" fmla="*/ 41 h 311"/>
                <a:gd name="T106" fmla="*/ 19 w 508"/>
                <a:gd name="T107" fmla="*/ 6 h 311"/>
                <a:gd name="T108" fmla="*/ 75 w 508"/>
                <a:gd name="T109" fmla="*/ 10 h 311"/>
                <a:gd name="T110" fmla="*/ 77 w 508"/>
                <a:gd name="T111" fmla="*/ 57 h 311"/>
                <a:gd name="T112" fmla="*/ 50 w 508"/>
                <a:gd name="T113" fmla="*/ 84 h 311"/>
                <a:gd name="T114" fmla="*/ 104 w 508"/>
                <a:gd name="T115" fmla="*/ 144 h 311"/>
                <a:gd name="T116" fmla="*/ 188 w 508"/>
                <a:gd name="T117" fmla="*/ 193 h 311"/>
                <a:gd name="T118" fmla="*/ 114 w 508"/>
                <a:gd name="T119" fmla="*/ 121 h 311"/>
                <a:gd name="T120" fmla="*/ 135 w 508"/>
                <a:gd name="T121" fmla="*/ 14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311">
                  <a:moveTo>
                    <a:pt x="85" y="14"/>
                  </a:moveTo>
                  <a:lnTo>
                    <a:pt x="87" y="16"/>
                  </a:lnTo>
                  <a:lnTo>
                    <a:pt x="93" y="18"/>
                  </a:lnTo>
                  <a:lnTo>
                    <a:pt x="97" y="18"/>
                  </a:lnTo>
                  <a:lnTo>
                    <a:pt x="102" y="20"/>
                  </a:lnTo>
                  <a:lnTo>
                    <a:pt x="110" y="24"/>
                  </a:lnTo>
                  <a:lnTo>
                    <a:pt x="116" y="26"/>
                  </a:lnTo>
                  <a:lnTo>
                    <a:pt x="130" y="26"/>
                  </a:lnTo>
                  <a:lnTo>
                    <a:pt x="135" y="26"/>
                  </a:lnTo>
                  <a:lnTo>
                    <a:pt x="141" y="26"/>
                  </a:lnTo>
                  <a:lnTo>
                    <a:pt x="149" y="26"/>
                  </a:lnTo>
                  <a:lnTo>
                    <a:pt x="153" y="26"/>
                  </a:lnTo>
                  <a:lnTo>
                    <a:pt x="163" y="26"/>
                  </a:lnTo>
                  <a:lnTo>
                    <a:pt x="163" y="24"/>
                  </a:lnTo>
                  <a:lnTo>
                    <a:pt x="163" y="22"/>
                  </a:lnTo>
                  <a:lnTo>
                    <a:pt x="163" y="20"/>
                  </a:lnTo>
                  <a:lnTo>
                    <a:pt x="163" y="18"/>
                  </a:lnTo>
                  <a:lnTo>
                    <a:pt x="167" y="18"/>
                  </a:lnTo>
                  <a:lnTo>
                    <a:pt x="170" y="18"/>
                  </a:lnTo>
                  <a:lnTo>
                    <a:pt x="172" y="18"/>
                  </a:lnTo>
                  <a:lnTo>
                    <a:pt x="174" y="18"/>
                  </a:lnTo>
                  <a:lnTo>
                    <a:pt x="176" y="18"/>
                  </a:lnTo>
                  <a:lnTo>
                    <a:pt x="178" y="18"/>
                  </a:lnTo>
                  <a:lnTo>
                    <a:pt x="180" y="18"/>
                  </a:lnTo>
                  <a:lnTo>
                    <a:pt x="188" y="18"/>
                  </a:lnTo>
                  <a:lnTo>
                    <a:pt x="190" y="18"/>
                  </a:lnTo>
                  <a:lnTo>
                    <a:pt x="192" y="18"/>
                  </a:lnTo>
                  <a:lnTo>
                    <a:pt x="192" y="20"/>
                  </a:lnTo>
                  <a:lnTo>
                    <a:pt x="194" y="20"/>
                  </a:lnTo>
                  <a:lnTo>
                    <a:pt x="194" y="22"/>
                  </a:lnTo>
                  <a:lnTo>
                    <a:pt x="196" y="24"/>
                  </a:lnTo>
                  <a:lnTo>
                    <a:pt x="198" y="24"/>
                  </a:lnTo>
                  <a:lnTo>
                    <a:pt x="198" y="26"/>
                  </a:lnTo>
                  <a:lnTo>
                    <a:pt x="200" y="26"/>
                  </a:lnTo>
                  <a:lnTo>
                    <a:pt x="202" y="28"/>
                  </a:lnTo>
                  <a:lnTo>
                    <a:pt x="203" y="30"/>
                  </a:lnTo>
                  <a:lnTo>
                    <a:pt x="205" y="30"/>
                  </a:lnTo>
                  <a:lnTo>
                    <a:pt x="205" y="32"/>
                  </a:lnTo>
                  <a:lnTo>
                    <a:pt x="205" y="34"/>
                  </a:lnTo>
                  <a:lnTo>
                    <a:pt x="207" y="34"/>
                  </a:lnTo>
                  <a:lnTo>
                    <a:pt x="209" y="35"/>
                  </a:lnTo>
                  <a:lnTo>
                    <a:pt x="211" y="35"/>
                  </a:lnTo>
                  <a:lnTo>
                    <a:pt x="213" y="37"/>
                  </a:lnTo>
                  <a:lnTo>
                    <a:pt x="215" y="37"/>
                  </a:lnTo>
                  <a:lnTo>
                    <a:pt x="215" y="39"/>
                  </a:lnTo>
                  <a:lnTo>
                    <a:pt x="217" y="39"/>
                  </a:lnTo>
                  <a:lnTo>
                    <a:pt x="217" y="41"/>
                  </a:lnTo>
                  <a:lnTo>
                    <a:pt x="217" y="43"/>
                  </a:lnTo>
                  <a:lnTo>
                    <a:pt x="219" y="45"/>
                  </a:lnTo>
                  <a:lnTo>
                    <a:pt x="219" y="47"/>
                  </a:lnTo>
                  <a:lnTo>
                    <a:pt x="219" y="49"/>
                  </a:lnTo>
                  <a:lnTo>
                    <a:pt x="219" y="51"/>
                  </a:lnTo>
                  <a:lnTo>
                    <a:pt x="221" y="55"/>
                  </a:lnTo>
                  <a:lnTo>
                    <a:pt x="223" y="57"/>
                  </a:lnTo>
                  <a:lnTo>
                    <a:pt x="225" y="57"/>
                  </a:lnTo>
                  <a:lnTo>
                    <a:pt x="227" y="59"/>
                  </a:lnTo>
                  <a:lnTo>
                    <a:pt x="229" y="61"/>
                  </a:lnTo>
                  <a:lnTo>
                    <a:pt x="231" y="61"/>
                  </a:lnTo>
                  <a:lnTo>
                    <a:pt x="233" y="63"/>
                  </a:lnTo>
                  <a:lnTo>
                    <a:pt x="235" y="63"/>
                  </a:lnTo>
                  <a:lnTo>
                    <a:pt x="238" y="65"/>
                  </a:lnTo>
                  <a:lnTo>
                    <a:pt x="238" y="67"/>
                  </a:lnTo>
                  <a:lnTo>
                    <a:pt x="240" y="67"/>
                  </a:lnTo>
                  <a:lnTo>
                    <a:pt x="242" y="67"/>
                  </a:lnTo>
                  <a:lnTo>
                    <a:pt x="244" y="67"/>
                  </a:lnTo>
                  <a:lnTo>
                    <a:pt x="246" y="65"/>
                  </a:lnTo>
                  <a:lnTo>
                    <a:pt x="248" y="63"/>
                  </a:lnTo>
                  <a:lnTo>
                    <a:pt x="248" y="61"/>
                  </a:lnTo>
                  <a:lnTo>
                    <a:pt x="250" y="59"/>
                  </a:lnTo>
                  <a:lnTo>
                    <a:pt x="252" y="53"/>
                  </a:lnTo>
                  <a:lnTo>
                    <a:pt x="254" y="53"/>
                  </a:lnTo>
                  <a:lnTo>
                    <a:pt x="256" y="51"/>
                  </a:lnTo>
                  <a:lnTo>
                    <a:pt x="258" y="51"/>
                  </a:lnTo>
                  <a:lnTo>
                    <a:pt x="258" y="53"/>
                  </a:lnTo>
                  <a:lnTo>
                    <a:pt x="260" y="53"/>
                  </a:lnTo>
                  <a:lnTo>
                    <a:pt x="262" y="53"/>
                  </a:lnTo>
                  <a:lnTo>
                    <a:pt x="264" y="53"/>
                  </a:lnTo>
                  <a:lnTo>
                    <a:pt x="266" y="53"/>
                  </a:lnTo>
                  <a:lnTo>
                    <a:pt x="268" y="53"/>
                  </a:lnTo>
                  <a:lnTo>
                    <a:pt x="270" y="53"/>
                  </a:lnTo>
                  <a:lnTo>
                    <a:pt x="271" y="53"/>
                  </a:lnTo>
                  <a:lnTo>
                    <a:pt x="273" y="55"/>
                  </a:lnTo>
                  <a:lnTo>
                    <a:pt x="273" y="57"/>
                  </a:lnTo>
                  <a:lnTo>
                    <a:pt x="275" y="57"/>
                  </a:lnTo>
                  <a:lnTo>
                    <a:pt x="275" y="59"/>
                  </a:lnTo>
                  <a:lnTo>
                    <a:pt x="277" y="59"/>
                  </a:lnTo>
                  <a:lnTo>
                    <a:pt x="279" y="61"/>
                  </a:lnTo>
                  <a:lnTo>
                    <a:pt x="281" y="63"/>
                  </a:lnTo>
                  <a:lnTo>
                    <a:pt x="283" y="65"/>
                  </a:lnTo>
                  <a:lnTo>
                    <a:pt x="285" y="67"/>
                  </a:lnTo>
                  <a:lnTo>
                    <a:pt x="285" y="68"/>
                  </a:lnTo>
                  <a:lnTo>
                    <a:pt x="287" y="70"/>
                  </a:lnTo>
                  <a:lnTo>
                    <a:pt x="287" y="72"/>
                  </a:lnTo>
                  <a:lnTo>
                    <a:pt x="287" y="74"/>
                  </a:lnTo>
                  <a:lnTo>
                    <a:pt x="289" y="74"/>
                  </a:lnTo>
                  <a:lnTo>
                    <a:pt x="289" y="76"/>
                  </a:lnTo>
                  <a:lnTo>
                    <a:pt x="289" y="78"/>
                  </a:lnTo>
                  <a:lnTo>
                    <a:pt x="291" y="80"/>
                  </a:lnTo>
                  <a:lnTo>
                    <a:pt x="293" y="82"/>
                  </a:lnTo>
                  <a:lnTo>
                    <a:pt x="295" y="84"/>
                  </a:lnTo>
                  <a:lnTo>
                    <a:pt x="297" y="86"/>
                  </a:lnTo>
                  <a:lnTo>
                    <a:pt x="297" y="88"/>
                  </a:lnTo>
                  <a:lnTo>
                    <a:pt x="299" y="88"/>
                  </a:lnTo>
                  <a:lnTo>
                    <a:pt x="299" y="90"/>
                  </a:lnTo>
                  <a:lnTo>
                    <a:pt x="301" y="90"/>
                  </a:lnTo>
                  <a:lnTo>
                    <a:pt x="303" y="92"/>
                  </a:lnTo>
                  <a:lnTo>
                    <a:pt x="303" y="94"/>
                  </a:lnTo>
                  <a:lnTo>
                    <a:pt x="303" y="98"/>
                  </a:lnTo>
                  <a:lnTo>
                    <a:pt x="303" y="101"/>
                  </a:lnTo>
                  <a:lnTo>
                    <a:pt x="306" y="103"/>
                  </a:lnTo>
                  <a:lnTo>
                    <a:pt x="306" y="105"/>
                  </a:lnTo>
                  <a:lnTo>
                    <a:pt x="308" y="107"/>
                  </a:lnTo>
                  <a:lnTo>
                    <a:pt x="308" y="109"/>
                  </a:lnTo>
                  <a:lnTo>
                    <a:pt x="308" y="111"/>
                  </a:lnTo>
                  <a:lnTo>
                    <a:pt x="310" y="111"/>
                  </a:lnTo>
                  <a:lnTo>
                    <a:pt x="312" y="111"/>
                  </a:lnTo>
                  <a:lnTo>
                    <a:pt x="314" y="113"/>
                  </a:lnTo>
                  <a:lnTo>
                    <a:pt x="316" y="113"/>
                  </a:lnTo>
                  <a:lnTo>
                    <a:pt x="316" y="115"/>
                  </a:lnTo>
                  <a:lnTo>
                    <a:pt x="318" y="115"/>
                  </a:lnTo>
                  <a:lnTo>
                    <a:pt x="320" y="115"/>
                  </a:lnTo>
                  <a:lnTo>
                    <a:pt x="320" y="117"/>
                  </a:lnTo>
                  <a:lnTo>
                    <a:pt x="322" y="117"/>
                  </a:lnTo>
                  <a:lnTo>
                    <a:pt x="324" y="117"/>
                  </a:lnTo>
                  <a:lnTo>
                    <a:pt x="326" y="119"/>
                  </a:lnTo>
                  <a:lnTo>
                    <a:pt x="328" y="117"/>
                  </a:lnTo>
                  <a:lnTo>
                    <a:pt x="330" y="117"/>
                  </a:lnTo>
                  <a:lnTo>
                    <a:pt x="332" y="119"/>
                  </a:lnTo>
                  <a:lnTo>
                    <a:pt x="334" y="119"/>
                  </a:lnTo>
                  <a:lnTo>
                    <a:pt x="334" y="121"/>
                  </a:lnTo>
                  <a:lnTo>
                    <a:pt x="336" y="121"/>
                  </a:lnTo>
                  <a:lnTo>
                    <a:pt x="338" y="121"/>
                  </a:lnTo>
                  <a:lnTo>
                    <a:pt x="339" y="119"/>
                  </a:lnTo>
                  <a:lnTo>
                    <a:pt x="341" y="119"/>
                  </a:lnTo>
                  <a:lnTo>
                    <a:pt x="341" y="121"/>
                  </a:lnTo>
                  <a:lnTo>
                    <a:pt x="339" y="123"/>
                  </a:lnTo>
                  <a:lnTo>
                    <a:pt x="339" y="125"/>
                  </a:lnTo>
                  <a:lnTo>
                    <a:pt x="339" y="127"/>
                  </a:lnTo>
                  <a:lnTo>
                    <a:pt x="338" y="129"/>
                  </a:lnTo>
                  <a:lnTo>
                    <a:pt x="338" y="131"/>
                  </a:lnTo>
                  <a:lnTo>
                    <a:pt x="336" y="133"/>
                  </a:lnTo>
                  <a:lnTo>
                    <a:pt x="336" y="135"/>
                  </a:lnTo>
                  <a:lnTo>
                    <a:pt x="334" y="135"/>
                  </a:lnTo>
                  <a:lnTo>
                    <a:pt x="334" y="140"/>
                  </a:lnTo>
                  <a:lnTo>
                    <a:pt x="334" y="142"/>
                  </a:lnTo>
                  <a:lnTo>
                    <a:pt x="332" y="144"/>
                  </a:lnTo>
                  <a:lnTo>
                    <a:pt x="332" y="146"/>
                  </a:lnTo>
                  <a:lnTo>
                    <a:pt x="332" y="148"/>
                  </a:lnTo>
                  <a:lnTo>
                    <a:pt x="332" y="152"/>
                  </a:lnTo>
                  <a:lnTo>
                    <a:pt x="332" y="154"/>
                  </a:lnTo>
                  <a:lnTo>
                    <a:pt x="332" y="156"/>
                  </a:lnTo>
                  <a:lnTo>
                    <a:pt x="332" y="160"/>
                  </a:lnTo>
                  <a:lnTo>
                    <a:pt x="330" y="162"/>
                  </a:lnTo>
                  <a:lnTo>
                    <a:pt x="330" y="164"/>
                  </a:lnTo>
                  <a:lnTo>
                    <a:pt x="330" y="166"/>
                  </a:lnTo>
                  <a:lnTo>
                    <a:pt x="330" y="168"/>
                  </a:lnTo>
                  <a:lnTo>
                    <a:pt x="332" y="169"/>
                  </a:lnTo>
                  <a:lnTo>
                    <a:pt x="332" y="171"/>
                  </a:lnTo>
                  <a:lnTo>
                    <a:pt x="330" y="173"/>
                  </a:lnTo>
                  <a:lnTo>
                    <a:pt x="330" y="175"/>
                  </a:lnTo>
                  <a:lnTo>
                    <a:pt x="328" y="175"/>
                  </a:lnTo>
                  <a:lnTo>
                    <a:pt x="328" y="177"/>
                  </a:lnTo>
                  <a:lnTo>
                    <a:pt x="330" y="177"/>
                  </a:lnTo>
                  <a:lnTo>
                    <a:pt x="330" y="181"/>
                  </a:lnTo>
                  <a:lnTo>
                    <a:pt x="330" y="183"/>
                  </a:lnTo>
                  <a:lnTo>
                    <a:pt x="330" y="185"/>
                  </a:lnTo>
                  <a:lnTo>
                    <a:pt x="332" y="187"/>
                  </a:lnTo>
                  <a:lnTo>
                    <a:pt x="332" y="189"/>
                  </a:lnTo>
                  <a:lnTo>
                    <a:pt x="334" y="189"/>
                  </a:lnTo>
                  <a:lnTo>
                    <a:pt x="334" y="191"/>
                  </a:lnTo>
                  <a:lnTo>
                    <a:pt x="336" y="193"/>
                  </a:lnTo>
                  <a:lnTo>
                    <a:pt x="338" y="193"/>
                  </a:lnTo>
                  <a:lnTo>
                    <a:pt x="338" y="195"/>
                  </a:lnTo>
                  <a:lnTo>
                    <a:pt x="338" y="197"/>
                  </a:lnTo>
                  <a:lnTo>
                    <a:pt x="336" y="199"/>
                  </a:lnTo>
                  <a:lnTo>
                    <a:pt x="336" y="197"/>
                  </a:lnTo>
                  <a:lnTo>
                    <a:pt x="338" y="197"/>
                  </a:lnTo>
                  <a:lnTo>
                    <a:pt x="338" y="195"/>
                  </a:lnTo>
                  <a:lnTo>
                    <a:pt x="336" y="195"/>
                  </a:lnTo>
                  <a:lnTo>
                    <a:pt x="336" y="193"/>
                  </a:lnTo>
                  <a:lnTo>
                    <a:pt x="334" y="193"/>
                  </a:lnTo>
                  <a:lnTo>
                    <a:pt x="334" y="191"/>
                  </a:lnTo>
                  <a:lnTo>
                    <a:pt x="332" y="189"/>
                  </a:lnTo>
                  <a:lnTo>
                    <a:pt x="332" y="187"/>
                  </a:lnTo>
                  <a:lnTo>
                    <a:pt x="332" y="189"/>
                  </a:lnTo>
                  <a:lnTo>
                    <a:pt x="332" y="191"/>
                  </a:lnTo>
                  <a:lnTo>
                    <a:pt x="332" y="193"/>
                  </a:lnTo>
                  <a:lnTo>
                    <a:pt x="334" y="195"/>
                  </a:lnTo>
                  <a:lnTo>
                    <a:pt x="334" y="197"/>
                  </a:lnTo>
                  <a:lnTo>
                    <a:pt x="336" y="197"/>
                  </a:lnTo>
                  <a:lnTo>
                    <a:pt x="336" y="199"/>
                  </a:lnTo>
                  <a:lnTo>
                    <a:pt x="338" y="201"/>
                  </a:lnTo>
                  <a:lnTo>
                    <a:pt x="338" y="202"/>
                  </a:lnTo>
                  <a:lnTo>
                    <a:pt x="338" y="204"/>
                  </a:lnTo>
                  <a:lnTo>
                    <a:pt x="339" y="206"/>
                  </a:lnTo>
                  <a:lnTo>
                    <a:pt x="339" y="208"/>
                  </a:lnTo>
                  <a:lnTo>
                    <a:pt x="341" y="210"/>
                  </a:lnTo>
                  <a:lnTo>
                    <a:pt x="341" y="212"/>
                  </a:lnTo>
                  <a:lnTo>
                    <a:pt x="345" y="216"/>
                  </a:lnTo>
                  <a:lnTo>
                    <a:pt x="347" y="216"/>
                  </a:lnTo>
                  <a:lnTo>
                    <a:pt x="347" y="218"/>
                  </a:lnTo>
                  <a:lnTo>
                    <a:pt x="349" y="220"/>
                  </a:lnTo>
                  <a:lnTo>
                    <a:pt x="351" y="222"/>
                  </a:lnTo>
                  <a:lnTo>
                    <a:pt x="351" y="224"/>
                  </a:lnTo>
                  <a:lnTo>
                    <a:pt x="353" y="224"/>
                  </a:lnTo>
                  <a:lnTo>
                    <a:pt x="353" y="226"/>
                  </a:lnTo>
                  <a:lnTo>
                    <a:pt x="353" y="228"/>
                  </a:lnTo>
                  <a:lnTo>
                    <a:pt x="355" y="232"/>
                  </a:lnTo>
                  <a:lnTo>
                    <a:pt x="355" y="234"/>
                  </a:lnTo>
                  <a:lnTo>
                    <a:pt x="357" y="234"/>
                  </a:lnTo>
                  <a:lnTo>
                    <a:pt x="357" y="236"/>
                  </a:lnTo>
                  <a:lnTo>
                    <a:pt x="359" y="236"/>
                  </a:lnTo>
                  <a:lnTo>
                    <a:pt x="359" y="237"/>
                  </a:lnTo>
                  <a:lnTo>
                    <a:pt x="361" y="239"/>
                  </a:lnTo>
                  <a:lnTo>
                    <a:pt x="363" y="241"/>
                  </a:lnTo>
                  <a:lnTo>
                    <a:pt x="367" y="241"/>
                  </a:lnTo>
                  <a:lnTo>
                    <a:pt x="369" y="241"/>
                  </a:lnTo>
                  <a:lnTo>
                    <a:pt x="371" y="241"/>
                  </a:lnTo>
                  <a:lnTo>
                    <a:pt x="372" y="241"/>
                  </a:lnTo>
                  <a:lnTo>
                    <a:pt x="374" y="243"/>
                  </a:lnTo>
                  <a:lnTo>
                    <a:pt x="374" y="245"/>
                  </a:lnTo>
                  <a:lnTo>
                    <a:pt x="376" y="245"/>
                  </a:lnTo>
                  <a:lnTo>
                    <a:pt x="378" y="245"/>
                  </a:lnTo>
                  <a:lnTo>
                    <a:pt x="378" y="247"/>
                  </a:lnTo>
                  <a:lnTo>
                    <a:pt x="382" y="251"/>
                  </a:lnTo>
                  <a:lnTo>
                    <a:pt x="384" y="251"/>
                  </a:lnTo>
                  <a:lnTo>
                    <a:pt x="386" y="251"/>
                  </a:lnTo>
                  <a:lnTo>
                    <a:pt x="388" y="251"/>
                  </a:lnTo>
                  <a:lnTo>
                    <a:pt x="390" y="249"/>
                  </a:lnTo>
                  <a:lnTo>
                    <a:pt x="394" y="249"/>
                  </a:lnTo>
                  <a:lnTo>
                    <a:pt x="398" y="247"/>
                  </a:lnTo>
                  <a:lnTo>
                    <a:pt x="394" y="249"/>
                  </a:lnTo>
                  <a:lnTo>
                    <a:pt x="394" y="247"/>
                  </a:lnTo>
                  <a:lnTo>
                    <a:pt x="398" y="247"/>
                  </a:lnTo>
                  <a:lnTo>
                    <a:pt x="400" y="247"/>
                  </a:lnTo>
                  <a:lnTo>
                    <a:pt x="404" y="247"/>
                  </a:lnTo>
                  <a:lnTo>
                    <a:pt x="405" y="249"/>
                  </a:lnTo>
                  <a:lnTo>
                    <a:pt x="405" y="247"/>
                  </a:lnTo>
                  <a:lnTo>
                    <a:pt x="407" y="247"/>
                  </a:lnTo>
                  <a:lnTo>
                    <a:pt x="409" y="247"/>
                  </a:lnTo>
                  <a:lnTo>
                    <a:pt x="409" y="245"/>
                  </a:lnTo>
                  <a:lnTo>
                    <a:pt x="411" y="245"/>
                  </a:lnTo>
                  <a:lnTo>
                    <a:pt x="413" y="243"/>
                  </a:lnTo>
                  <a:lnTo>
                    <a:pt x="415" y="243"/>
                  </a:lnTo>
                  <a:lnTo>
                    <a:pt x="417" y="243"/>
                  </a:lnTo>
                  <a:lnTo>
                    <a:pt x="419" y="243"/>
                  </a:lnTo>
                  <a:lnTo>
                    <a:pt x="421" y="243"/>
                  </a:lnTo>
                  <a:lnTo>
                    <a:pt x="423" y="241"/>
                  </a:lnTo>
                  <a:lnTo>
                    <a:pt x="425" y="243"/>
                  </a:lnTo>
                  <a:lnTo>
                    <a:pt x="423" y="243"/>
                  </a:lnTo>
                  <a:lnTo>
                    <a:pt x="423" y="245"/>
                  </a:lnTo>
                  <a:lnTo>
                    <a:pt x="423" y="243"/>
                  </a:lnTo>
                  <a:lnTo>
                    <a:pt x="425" y="245"/>
                  </a:lnTo>
                  <a:lnTo>
                    <a:pt x="427" y="245"/>
                  </a:lnTo>
                  <a:lnTo>
                    <a:pt x="425" y="245"/>
                  </a:lnTo>
                  <a:lnTo>
                    <a:pt x="425" y="247"/>
                  </a:lnTo>
                  <a:lnTo>
                    <a:pt x="427" y="247"/>
                  </a:lnTo>
                  <a:lnTo>
                    <a:pt x="429" y="247"/>
                  </a:lnTo>
                  <a:lnTo>
                    <a:pt x="431" y="247"/>
                  </a:lnTo>
                  <a:lnTo>
                    <a:pt x="431" y="245"/>
                  </a:lnTo>
                  <a:lnTo>
                    <a:pt x="433" y="245"/>
                  </a:lnTo>
                  <a:lnTo>
                    <a:pt x="435" y="243"/>
                  </a:lnTo>
                  <a:lnTo>
                    <a:pt x="437" y="243"/>
                  </a:lnTo>
                  <a:lnTo>
                    <a:pt x="435" y="241"/>
                  </a:lnTo>
                  <a:lnTo>
                    <a:pt x="433" y="241"/>
                  </a:lnTo>
                  <a:lnTo>
                    <a:pt x="433" y="239"/>
                  </a:lnTo>
                  <a:lnTo>
                    <a:pt x="435" y="239"/>
                  </a:lnTo>
                  <a:lnTo>
                    <a:pt x="433" y="239"/>
                  </a:lnTo>
                  <a:lnTo>
                    <a:pt x="435" y="237"/>
                  </a:lnTo>
                  <a:lnTo>
                    <a:pt x="437" y="237"/>
                  </a:lnTo>
                  <a:lnTo>
                    <a:pt x="439" y="236"/>
                  </a:lnTo>
                  <a:lnTo>
                    <a:pt x="440" y="234"/>
                  </a:lnTo>
                  <a:lnTo>
                    <a:pt x="442" y="232"/>
                  </a:lnTo>
                  <a:lnTo>
                    <a:pt x="444" y="232"/>
                  </a:lnTo>
                  <a:lnTo>
                    <a:pt x="444" y="230"/>
                  </a:lnTo>
                  <a:lnTo>
                    <a:pt x="444" y="226"/>
                  </a:lnTo>
                  <a:lnTo>
                    <a:pt x="444" y="224"/>
                  </a:lnTo>
                  <a:lnTo>
                    <a:pt x="446" y="224"/>
                  </a:lnTo>
                  <a:lnTo>
                    <a:pt x="446" y="222"/>
                  </a:lnTo>
                  <a:lnTo>
                    <a:pt x="448" y="222"/>
                  </a:lnTo>
                  <a:lnTo>
                    <a:pt x="448" y="220"/>
                  </a:lnTo>
                  <a:lnTo>
                    <a:pt x="448" y="218"/>
                  </a:lnTo>
                  <a:lnTo>
                    <a:pt x="448" y="216"/>
                  </a:lnTo>
                  <a:lnTo>
                    <a:pt x="448" y="212"/>
                  </a:lnTo>
                  <a:lnTo>
                    <a:pt x="448" y="208"/>
                  </a:lnTo>
                  <a:lnTo>
                    <a:pt x="448" y="206"/>
                  </a:lnTo>
                  <a:lnTo>
                    <a:pt x="450" y="206"/>
                  </a:lnTo>
                  <a:lnTo>
                    <a:pt x="450" y="204"/>
                  </a:lnTo>
                  <a:lnTo>
                    <a:pt x="450" y="206"/>
                  </a:lnTo>
                  <a:lnTo>
                    <a:pt x="448" y="206"/>
                  </a:lnTo>
                  <a:lnTo>
                    <a:pt x="448" y="208"/>
                  </a:lnTo>
                  <a:lnTo>
                    <a:pt x="448" y="206"/>
                  </a:lnTo>
                  <a:lnTo>
                    <a:pt x="448" y="204"/>
                  </a:lnTo>
                  <a:lnTo>
                    <a:pt x="450" y="204"/>
                  </a:lnTo>
                  <a:lnTo>
                    <a:pt x="450" y="202"/>
                  </a:lnTo>
                  <a:lnTo>
                    <a:pt x="452" y="202"/>
                  </a:lnTo>
                  <a:lnTo>
                    <a:pt x="454" y="201"/>
                  </a:lnTo>
                  <a:lnTo>
                    <a:pt x="456" y="201"/>
                  </a:lnTo>
                  <a:lnTo>
                    <a:pt x="458" y="199"/>
                  </a:lnTo>
                  <a:lnTo>
                    <a:pt x="460" y="199"/>
                  </a:lnTo>
                  <a:lnTo>
                    <a:pt x="464" y="199"/>
                  </a:lnTo>
                  <a:lnTo>
                    <a:pt x="466" y="199"/>
                  </a:lnTo>
                  <a:lnTo>
                    <a:pt x="468" y="199"/>
                  </a:lnTo>
                  <a:lnTo>
                    <a:pt x="470" y="199"/>
                  </a:lnTo>
                  <a:lnTo>
                    <a:pt x="473" y="197"/>
                  </a:lnTo>
                  <a:lnTo>
                    <a:pt x="475" y="197"/>
                  </a:lnTo>
                  <a:lnTo>
                    <a:pt x="477" y="197"/>
                  </a:lnTo>
                  <a:lnTo>
                    <a:pt x="477" y="195"/>
                  </a:lnTo>
                  <a:lnTo>
                    <a:pt x="479" y="195"/>
                  </a:lnTo>
                  <a:lnTo>
                    <a:pt x="481" y="195"/>
                  </a:lnTo>
                  <a:lnTo>
                    <a:pt x="483" y="195"/>
                  </a:lnTo>
                  <a:lnTo>
                    <a:pt x="485" y="195"/>
                  </a:lnTo>
                  <a:lnTo>
                    <a:pt x="483" y="195"/>
                  </a:lnTo>
                  <a:lnTo>
                    <a:pt x="485" y="195"/>
                  </a:lnTo>
                  <a:lnTo>
                    <a:pt x="485" y="193"/>
                  </a:lnTo>
                  <a:lnTo>
                    <a:pt x="487" y="193"/>
                  </a:lnTo>
                  <a:lnTo>
                    <a:pt x="487" y="195"/>
                  </a:lnTo>
                  <a:lnTo>
                    <a:pt x="493" y="195"/>
                  </a:lnTo>
                  <a:lnTo>
                    <a:pt x="491" y="195"/>
                  </a:lnTo>
                  <a:lnTo>
                    <a:pt x="489" y="195"/>
                  </a:lnTo>
                  <a:lnTo>
                    <a:pt x="491" y="195"/>
                  </a:lnTo>
                  <a:lnTo>
                    <a:pt x="493" y="195"/>
                  </a:lnTo>
                  <a:lnTo>
                    <a:pt x="495" y="195"/>
                  </a:lnTo>
                  <a:lnTo>
                    <a:pt x="497" y="197"/>
                  </a:lnTo>
                  <a:lnTo>
                    <a:pt x="499" y="197"/>
                  </a:lnTo>
                  <a:lnTo>
                    <a:pt x="501" y="197"/>
                  </a:lnTo>
                  <a:lnTo>
                    <a:pt x="501" y="195"/>
                  </a:lnTo>
                  <a:lnTo>
                    <a:pt x="499" y="195"/>
                  </a:lnTo>
                  <a:lnTo>
                    <a:pt x="497" y="195"/>
                  </a:lnTo>
                  <a:lnTo>
                    <a:pt x="499" y="195"/>
                  </a:lnTo>
                  <a:lnTo>
                    <a:pt x="501" y="193"/>
                  </a:lnTo>
                  <a:lnTo>
                    <a:pt x="503" y="193"/>
                  </a:lnTo>
                  <a:lnTo>
                    <a:pt x="503" y="195"/>
                  </a:lnTo>
                  <a:lnTo>
                    <a:pt x="505" y="197"/>
                  </a:lnTo>
                  <a:lnTo>
                    <a:pt x="506" y="197"/>
                  </a:lnTo>
                  <a:lnTo>
                    <a:pt x="506" y="199"/>
                  </a:lnTo>
                  <a:lnTo>
                    <a:pt x="506" y="201"/>
                  </a:lnTo>
                  <a:lnTo>
                    <a:pt x="506" y="204"/>
                  </a:lnTo>
                  <a:lnTo>
                    <a:pt x="505" y="206"/>
                  </a:lnTo>
                  <a:lnTo>
                    <a:pt x="503" y="210"/>
                  </a:lnTo>
                  <a:lnTo>
                    <a:pt x="501" y="210"/>
                  </a:lnTo>
                  <a:lnTo>
                    <a:pt x="501" y="212"/>
                  </a:lnTo>
                  <a:lnTo>
                    <a:pt x="499" y="214"/>
                  </a:lnTo>
                  <a:lnTo>
                    <a:pt x="497" y="216"/>
                  </a:lnTo>
                  <a:lnTo>
                    <a:pt x="497" y="218"/>
                  </a:lnTo>
                  <a:lnTo>
                    <a:pt x="497" y="220"/>
                  </a:lnTo>
                  <a:lnTo>
                    <a:pt x="497" y="222"/>
                  </a:lnTo>
                  <a:lnTo>
                    <a:pt x="497" y="224"/>
                  </a:lnTo>
                  <a:lnTo>
                    <a:pt x="497" y="222"/>
                  </a:lnTo>
                  <a:lnTo>
                    <a:pt x="495" y="222"/>
                  </a:lnTo>
                  <a:lnTo>
                    <a:pt x="497" y="222"/>
                  </a:lnTo>
                  <a:lnTo>
                    <a:pt x="495" y="224"/>
                  </a:lnTo>
                  <a:lnTo>
                    <a:pt x="493" y="226"/>
                  </a:lnTo>
                  <a:lnTo>
                    <a:pt x="491" y="226"/>
                  </a:lnTo>
                  <a:lnTo>
                    <a:pt x="491" y="228"/>
                  </a:lnTo>
                  <a:lnTo>
                    <a:pt x="493" y="228"/>
                  </a:lnTo>
                  <a:lnTo>
                    <a:pt x="493" y="230"/>
                  </a:lnTo>
                  <a:lnTo>
                    <a:pt x="493" y="228"/>
                  </a:lnTo>
                  <a:lnTo>
                    <a:pt x="495" y="228"/>
                  </a:lnTo>
                  <a:lnTo>
                    <a:pt x="497" y="228"/>
                  </a:lnTo>
                  <a:lnTo>
                    <a:pt x="497" y="230"/>
                  </a:lnTo>
                  <a:lnTo>
                    <a:pt x="495" y="230"/>
                  </a:lnTo>
                  <a:lnTo>
                    <a:pt x="495" y="232"/>
                  </a:lnTo>
                  <a:lnTo>
                    <a:pt x="495" y="230"/>
                  </a:lnTo>
                  <a:lnTo>
                    <a:pt x="493" y="230"/>
                  </a:lnTo>
                  <a:lnTo>
                    <a:pt x="493" y="232"/>
                  </a:lnTo>
                  <a:lnTo>
                    <a:pt x="493" y="234"/>
                  </a:lnTo>
                  <a:lnTo>
                    <a:pt x="495" y="234"/>
                  </a:lnTo>
                  <a:lnTo>
                    <a:pt x="495" y="232"/>
                  </a:lnTo>
                  <a:lnTo>
                    <a:pt x="495" y="236"/>
                  </a:lnTo>
                  <a:lnTo>
                    <a:pt x="493" y="237"/>
                  </a:lnTo>
                  <a:lnTo>
                    <a:pt x="493" y="239"/>
                  </a:lnTo>
                  <a:lnTo>
                    <a:pt x="493" y="241"/>
                  </a:lnTo>
                  <a:lnTo>
                    <a:pt x="491" y="243"/>
                  </a:lnTo>
                  <a:lnTo>
                    <a:pt x="491" y="245"/>
                  </a:lnTo>
                  <a:lnTo>
                    <a:pt x="491" y="247"/>
                  </a:lnTo>
                  <a:lnTo>
                    <a:pt x="491" y="249"/>
                  </a:lnTo>
                  <a:lnTo>
                    <a:pt x="489" y="251"/>
                  </a:lnTo>
                  <a:lnTo>
                    <a:pt x="489" y="249"/>
                  </a:lnTo>
                  <a:lnTo>
                    <a:pt x="489" y="247"/>
                  </a:lnTo>
                  <a:lnTo>
                    <a:pt x="487" y="247"/>
                  </a:lnTo>
                  <a:lnTo>
                    <a:pt x="487" y="245"/>
                  </a:lnTo>
                  <a:lnTo>
                    <a:pt x="487" y="243"/>
                  </a:lnTo>
                  <a:lnTo>
                    <a:pt x="487" y="241"/>
                  </a:lnTo>
                  <a:lnTo>
                    <a:pt x="487" y="239"/>
                  </a:lnTo>
                  <a:lnTo>
                    <a:pt x="485" y="239"/>
                  </a:lnTo>
                  <a:lnTo>
                    <a:pt x="485" y="241"/>
                  </a:lnTo>
                  <a:lnTo>
                    <a:pt x="483" y="241"/>
                  </a:lnTo>
                  <a:lnTo>
                    <a:pt x="485" y="243"/>
                  </a:lnTo>
                  <a:lnTo>
                    <a:pt x="483" y="245"/>
                  </a:lnTo>
                  <a:lnTo>
                    <a:pt x="481" y="245"/>
                  </a:lnTo>
                  <a:lnTo>
                    <a:pt x="479" y="245"/>
                  </a:lnTo>
                  <a:lnTo>
                    <a:pt x="479" y="247"/>
                  </a:lnTo>
                  <a:lnTo>
                    <a:pt x="477" y="249"/>
                  </a:lnTo>
                  <a:lnTo>
                    <a:pt x="477" y="251"/>
                  </a:lnTo>
                  <a:lnTo>
                    <a:pt x="475" y="253"/>
                  </a:lnTo>
                  <a:lnTo>
                    <a:pt x="475" y="255"/>
                  </a:lnTo>
                  <a:lnTo>
                    <a:pt x="473" y="255"/>
                  </a:lnTo>
                  <a:lnTo>
                    <a:pt x="472" y="255"/>
                  </a:lnTo>
                  <a:lnTo>
                    <a:pt x="472" y="253"/>
                  </a:lnTo>
                  <a:lnTo>
                    <a:pt x="470" y="253"/>
                  </a:lnTo>
                  <a:lnTo>
                    <a:pt x="470" y="255"/>
                  </a:lnTo>
                  <a:lnTo>
                    <a:pt x="470" y="257"/>
                  </a:lnTo>
                  <a:lnTo>
                    <a:pt x="464" y="257"/>
                  </a:lnTo>
                  <a:lnTo>
                    <a:pt x="460" y="257"/>
                  </a:lnTo>
                  <a:lnTo>
                    <a:pt x="456" y="257"/>
                  </a:lnTo>
                  <a:lnTo>
                    <a:pt x="452" y="257"/>
                  </a:lnTo>
                  <a:lnTo>
                    <a:pt x="446" y="257"/>
                  </a:lnTo>
                  <a:lnTo>
                    <a:pt x="442" y="257"/>
                  </a:lnTo>
                  <a:lnTo>
                    <a:pt x="440" y="257"/>
                  </a:lnTo>
                  <a:lnTo>
                    <a:pt x="440" y="261"/>
                  </a:lnTo>
                  <a:lnTo>
                    <a:pt x="440" y="267"/>
                  </a:lnTo>
                  <a:lnTo>
                    <a:pt x="433" y="267"/>
                  </a:lnTo>
                  <a:lnTo>
                    <a:pt x="435" y="267"/>
                  </a:lnTo>
                  <a:lnTo>
                    <a:pt x="435" y="269"/>
                  </a:lnTo>
                  <a:lnTo>
                    <a:pt x="437" y="270"/>
                  </a:lnTo>
                  <a:lnTo>
                    <a:pt x="439" y="272"/>
                  </a:lnTo>
                  <a:lnTo>
                    <a:pt x="440" y="272"/>
                  </a:lnTo>
                  <a:lnTo>
                    <a:pt x="440" y="274"/>
                  </a:lnTo>
                  <a:lnTo>
                    <a:pt x="442" y="274"/>
                  </a:lnTo>
                  <a:lnTo>
                    <a:pt x="444" y="274"/>
                  </a:lnTo>
                  <a:lnTo>
                    <a:pt x="444" y="276"/>
                  </a:lnTo>
                  <a:lnTo>
                    <a:pt x="444" y="278"/>
                  </a:lnTo>
                  <a:lnTo>
                    <a:pt x="446" y="278"/>
                  </a:lnTo>
                  <a:lnTo>
                    <a:pt x="446" y="280"/>
                  </a:lnTo>
                  <a:lnTo>
                    <a:pt x="448" y="280"/>
                  </a:lnTo>
                  <a:lnTo>
                    <a:pt x="448" y="282"/>
                  </a:lnTo>
                  <a:lnTo>
                    <a:pt x="448" y="284"/>
                  </a:lnTo>
                  <a:lnTo>
                    <a:pt x="448" y="286"/>
                  </a:lnTo>
                  <a:lnTo>
                    <a:pt x="444" y="286"/>
                  </a:lnTo>
                  <a:lnTo>
                    <a:pt x="442" y="286"/>
                  </a:lnTo>
                  <a:lnTo>
                    <a:pt x="439" y="286"/>
                  </a:lnTo>
                  <a:lnTo>
                    <a:pt x="431" y="286"/>
                  </a:lnTo>
                  <a:lnTo>
                    <a:pt x="429" y="286"/>
                  </a:lnTo>
                  <a:lnTo>
                    <a:pt x="427" y="286"/>
                  </a:lnTo>
                  <a:lnTo>
                    <a:pt x="427" y="288"/>
                  </a:lnTo>
                  <a:lnTo>
                    <a:pt x="421" y="296"/>
                  </a:lnTo>
                  <a:lnTo>
                    <a:pt x="419" y="300"/>
                  </a:lnTo>
                  <a:lnTo>
                    <a:pt x="423" y="302"/>
                  </a:lnTo>
                  <a:lnTo>
                    <a:pt x="421" y="304"/>
                  </a:lnTo>
                  <a:lnTo>
                    <a:pt x="421" y="305"/>
                  </a:lnTo>
                  <a:lnTo>
                    <a:pt x="421" y="307"/>
                  </a:lnTo>
                  <a:lnTo>
                    <a:pt x="421" y="309"/>
                  </a:lnTo>
                  <a:lnTo>
                    <a:pt x="419" y="311"/>
                  </a:lnTo>
                  <a:lnTo>
                    <a:pt x="419" y="309"/>
                  </a:lnTo>
                  <a:lnTo>
                    <a:pt x="417" y="309"/>
                  </a:lnTo>
                  <a:lnTo>
                    <a:pt x="415" y="305"/>
                  </a:lnTo>
                  <a:lnTo>
                    <a:pt x="413" y="305"/>
                  </a:lnTo>
                  <a:lnTo>
                    <a:pt x="411" y="304"/>
                  </a:lnTo>
                  <a:lnTo>
                    <a:pt x="409" y="302"/>
                  </a:lnTo>
                  <a:lnTo>
                    <a:pt x="411" y="302"/>
                  </a:lnTo>
                  <a:lnTo>
                    <a:pt x="409" y="300"/>
                  </a:lnTo>
                  <a:lnTo>
                    <a:pt x="407" y="300"/>
                  </a:lnTo>
                  <a:lnTo>
                    <a:pt x="405" y="298"/>
                  </a:lnTo>
                  <a:lnTo>
                    <a:pt x="405" y="296"/>
                  </a:lnTo>
                  <a:lnTo>
                    <a:pt x="404" y="296"/>
                  </a:lnTo>
                  <a:lnTo>
                    <a:pt x="402" y="294"/>
                  </a:lnTo>
                  <a:lnTo>
                    <a:pt x="400" y="294"/>
                  </a:lnTo>
                  <a:lnTo>
                    <a:pt x="400" y="292"/>
                  </a:lnTo>
                  <a:lnTo>
                    <a:pt x="398" y="290"/>
                  </a:lnTo>
                  <a:lnTo>
                    <a:pt x="396" y="290"/>
                  </a:lnTo>
                  <a:lnTo>
                    <a:pt x="394" y="288"/>
                  </a:lnTo>
                  <a:lnTo>
                    <a:pt x="394" y="286"/>
                  </a:lnTo>
                  <a:lnTo>
                    <a:pt x="392" y="286"/>
                  </a:lnTo>
                  <a:lnTo>
                    <a:pt x="390" y="286"/>
                  </a:lnTo>
                  <a:lnTo>
                    <a:pt x="390" y="284"/>
                  </a:lnTo>
                  <a:lnTo>
                    <a:pt x="388" y="284"/>
                  </a:lnTo>
                  <a:lnTo>
                    <a:pt x="386" y="284"/>
                  </a:lnTo>
                  <a:lnTo>
                    <a:pt x="386" y="282"/>
                  </a:lnTo>
                  <a:lnTo>
                    <a:pt x="384" y="282"/>
                  </a:lnTo>
                  <a:lnTo>
                    <a:pt x="384" y="284"/>
                  </a:lnTo>
                  <a:lnTo>
                    <a:pt x="386" y="284"/>
                  </a:lnTo>
                  <a:lnTo>
                    <a:pt x="388" y="284"/>
                  </a:lnTo>
                  <a:lnTo>
                    <a:pt x="388" y="286"/>
                  </a:lnTo>
                  <a:lnTo>
                    <a:pt x="390" y="286"/>
                  </a:lnTo>
                  <a:lnTo>
                    <a:pt x="388" y="286"/>
                  </a:lnTo>
                  <a:lnTo>
                    <a:pt x="384" y="284"/>
                  </a:lnTo>
                  <a:lnTo>
                    <a:pt x="382" y="284"/>
                  </a:lnTo>
                  <a:lnTo>
                    <a:pt x="380" y="284"/>
                  </a:lnTo>
                  <a:lnTo>
                    <a:pt x="380" y="282"/>
                  </a:lnTo>
                  <a:lnTo>
                    <a:pt x="382" y="282"/>
                  </a:lnTo>
                  <a:lnTo>
                    <a:pt x="380" y="280"/>
                  </a:lnTo>
                  <a:lnTo>
                    <a:pt x="380" y="282"/>
                  </a:lnTo>
                  <a:lnTo>
                    <a:pt x="378" y="282"/>
                  </a:lnTo>
                  <a:lnTo>
                    <a:pt x="378" y="280"/>
                  </a:lnTo>
                  <a:lnTo>
                    <a:pt x="376" y="280"/>
                  </a:lnTo>
                  <a:lnTo>
                    <a:pt x="374" y="282"/>
                  </a:lnTo>
                  <a:lnTo>
                    <a:pt x="376" y="284"/>
                  </a:lnTo>
                  <a:lnTo>
                    <a:pt x="372" y="284"/>
                  </a:lnTo>
                  <a:lnTo>
                    <a:pt x="371" y="284"/>
                  </a:lnTo>
                  <a:lnTo>
                    <a:pt x="369" y="286"/>
                  </a:lnTo>
                  <a:lnTo>
                    <a:pt x="369" y="288"/>
                  </a:lnTo>
                  <a:lnTo>
                    <a:pt x="367" y="288"/>
                  </a:lnTo>
                  <a:lnTo>
                    <a:pt x="365" y="288"/>
                  </a:lnTo>
                  <a:lnTo>
                    <a:pt x="363" y="288"/>
                  </a:lnTo>
                  <a:lnTo>
                    <a:pt x="359" y="290"/>
                  </a:lnTo>
                  <a:lnTo>
                    <a:pt x="357" y="292"/>
                  </a:lnTo>
                  <a:lnTo>
                    <a:pt x="355" y="292"/>
                  </a:lnTo>
                  <a:lnTo>
                    <a:pt x="353" y="292"/>
                  </a:lnTo>
                  <a:lnTo>
                    <a:pt x="351" y="292"/>
                  </a:lnTo>
                  <a:lnTo>
                    <a:pt x="351" y="294"/>
                  </a:lnTo>
                  <a:lnTo>
                    <a:pt x="349" y="292"/>
                  </a:lnTo>
                  <a:lnTo>
                    <a:pt x="345" y="292"/>
                  </a:lnTo>
                  <a:lnTo>
                    <a:pt x="341" y="290"/>
                  </a:lnTo>
                  <a:lnTo>
                    <a:pt x="341" y="288"/>
                  </a:lnTo>
                  <a:lnTo>
                    <a:pt x="339" y="288"/>
                  </a:lnTo>
                  <a:lnTo>
                    <a:pt x="334" y="288"/>
                  </a:lnTo>
                  <a:lnTo>
                    <a:pt x="332" y="288"/>
                  </a:lnTo>
                  <a:lnTo>
                    <a:pt x="330" y="288"/>
                  </a:lnTo>
                  <a:lnTo>
                    <a:pt x="330" y="286"/>
                  </a:lnTo>
                  <a:lnTo>
                    <a:pt x="328" y="286"/>
                  </a:lnTo>
                  <a:lnTo>
                    <a:pt x="326" y="284"/>
                  </a:lnTo>
                  <a:lnTo>
                    <a:pt x="324" y="284"/>
                  </a:lnTo>
                  <a:lnTo>
                    <a:pt x="320" y="282"/>
                  </a:lnTo>
                  <a:lnTo>
                    <a:pt x="318" y="282"/>
                  </a:lnTo>
                  <a:lnTo>
                    <a:pt x="318" y="280"/>
                  </a:lnTo>
                  <a:lnTo>
                    <a:pt x="316" y="280"/>
                  </a:lnTo>
                  <a:lnTo>
                    <a:pt x="316" y="278"/>
                  </a:lnTo>
                  <a:lnTo>
                    <a:pt x="314" y="278"/>
                  </a:lnTo>
                  <a:lnTo>
                    <a:pt x="310" y="276"/>
                  </a:lnTo>
                  <a:lnTo>
                    <a:pt x="306" y="276"/>
                  </a:lnTo>
                  <a:lnTo>
                    <a:pt x="304" y="276"/>
                  </a:lnTo>
                  <a:lnTo>
                    <a:pt x="303" y="276"/>
                  </a:lnTo>
                  <a:lnTo>
                    <a:pt x="299" y="274"/>
                  </a:lnTo>
                  <a:lnTo>
                    <a:pt x="297" y="274"/>
                  </a:lnTo>
                  <a:lnTo>
                    <a:pt x="297" y="272"/>
                  </a:lnTo>
                  <a:lnTo>
                    <a:pt x="295" y="272"/>
                  </a:lnTo>
                  <a:lnTo>
                    <a:pt x="291" y="270"/>
                  </a:lnTo>
                  <a:lnTo>
                    <a:pt x="289" y="270"/>
                  </a:lnTo>
                  <a:lnTo>
                    <a:pt x="287" y="269"/>
                  </a:lnTo>
                  <a:lnTo>
                    <a:pt x="283" y="269"/>
                  </a:lnTo>
                  <a:lnTo>
                    <a:pt x="281" y="267"/>
                  </a:lnTo>
                  <a:lnTo>
                    <a:pt x="279" y="267"/>
                  </a:lnTo>
                  <a:lnTo>
                    <a:pt x="277" y="265"/>
                  </a:lnTo>
                  <a:lnTo>
                    <a:pt x="275" y="265"/>
                  </a:lnTo>
                  <a:lnTo>
                    <a:pt x="273" y="263"/>
                  </a:lnTo>
                  <a:lnTo>
                    <a:pt x="271" y="261"/>
                  </a:lnTo>
                  <a:lnTo>
                    <a:pt x="270" y="261"/>
                  </a:lnTo>
                  <a:lnTo>
                    <a:pt x="268" y="259"/>
                  </a:lnTo>
                  <a:lnTo>
                    <a:pt x="266" y="255"/>
                  </a:lnTo>
                  <a:lnTo>
                    <a:pt x="264" y="255"/>
                  </a:lnTo>
                  <a:lnTo>
                    <a:pt x="262" y="255"/>
                  </a:lnTo>
                  <a:lnTo>
                    <a:pt x="260" y="255"/>
                  </a:lnTo>
                  <a:lnTo>
                    <a:pt x="258" y="255"/>
                  </a:lnTo>
                  <a:lnTo>
                    <a:pt x="256" y="253"/>
                  </a:lnTo>
                  <a:lnTo>
                    <a:pt x="254" y="253"/>
                  </a:lnTo>
                  <a:lnTo>
                    <a:pt x="252" y="253"/>
                  </a:lnTo>
                  <a:lnTo>
                    <a:pt x="250" y="253"/>
                  </a:lnTo>
                  <a:lnTo>
                    <a:pt x="248" y="251"/>
                  </a:lnTo>
                  <a:lnTo>
                    <a:pt x="246" y="251"/>
                  </a:lnTo>
                  <a:lnTo>
                    <a:pt x="244" y="251"/>
                  </a:lnTo>
                  <a:lnTo>
                    <a:pt x="240" y="249"/>
                  </a:lnTo>
                  <a:lnTo>
                    <a:pt x="238" y="249"/>
                  </a:lnTo>
                  <a:lnTo>
                    <a:pt x="238" y="247"/>
                  </a:lnTo>
                  <a:lnTo>
                    <a:pt x="236" y="245"/>
                  </a:lnTo>
                  <a:lnTo>
                    <a:pt x="235" y="243"/>
                  </a:lnTo>
                  <a:lnTo>
                    <a:pt x="235" y="241"/>
                  </a:lnTo>
                  <a:lnTo>
                    <a:pt x="233" y="241"/>
                  </a:lnTo>
                  <a:lnTo>
                    <a:pt x="231" y="239"/>
                  </a:lnTo>
                  <a:lnTo>
                    <a:pt x="229" y="239"/>
                  </a:lnTo>
                  <a:lnTo>
                    <a:pt x="229" y="237"/>
                  </a:lnTo>
                  <a:lnTo>
                    <a:pt x="227" y="237"/>
                  </a:lnTo>
                  <a:lnTo>
                    <a:pt x="225" y="237"/>
                  </a:lnTo>
                  <a:lnTo>
                    <a:pt x="225" y="236"/>
                  </a:lnTo>
                  <a:lnTo>
                    <a:pt x="223" y="236"/>
                  </a:lnTo>
                  <a:lnTo>
                    <a:pt x="221" y="236"/>
                  </a:lnTo>
                  <a:lnTo>
                    <a:pt x="219" y="234"/>
                  </a:lnTo>
                  <a:lnTo>
                    <a:pt x="217" y="234"/>
                  </a:lnTo>
                  <a:lnTo>
                    <a:pt x="215" y="232"/>
                  </a:lnTo>
                  <a:lnTo>
                    <a:pt x="213" y="232"/>
                  </a:lnTo>
                  <a:lnTo>
                    <a:pt x="213" y="230"/>
                  </a:lnTo>
                  <a:lnTo>
                    <a:pt x="213" y="228"/>
                  </a:lnTo>
                  <a:lnTo>
                    <a:pt x="211" y="228"/>
                  </a:lnTo>
                  <a:lnTo>
                    <a:pt x="209" y="226"/>
                  </a:lnTo>
                  <a:lnTo>
                    <a:pt x="209" y="224"/>
                  </a:lnTo>
                  <a:lnTo>
                    <a:pt x="207" y="224"/>
                  </a:lnTo>
                  <a:lnTo>
                    <a:pt x="207" y="222"/>
                  </a:lnTo>
                  <a:lnTo>
                    <a:pt x="205" y="220"/>
                  </a:lnTo>
                  <a:lnTo>
                    <a:pt x="205" y="216"/>
                  </a:lnTo>
                  <a:lnTo>
                    <a:pt x="203" y="214"/>
                  </a:lnTo>
                  <a:lnTo>
                    <a:pt x="203" y="212"/>
                  </a:lnTo>
                  <a:lnTo>
                    <a:pt x="205" y="212"/>
                  </a:lnTo>
                  <a:lnTo>
                    <a:pt x="207" y="212"/>
                  </a:lnTo>
                  <a:lnTo>
                    <a:pt x="209" y="212"/>
                  </a:lnTo>
                  <a:lnTo>
                    <a:pt x="209" y="210"/>
                  </a:lnTo>
                  <a:lnTo>
                    <a:pt x="211" y="210"/>
                  </a:lnTo>
                  <a:lnTo>
                    <a:pt x="209" y="208"/>
                  </a:lnTo>
                  <a:lnTo>
                    <a:pt x="207" y="208"/>
                  </a:lnTo>
                  <a:lnTo>
                    <a:pt x="205" y="206"/>
                  </a:lnTo>
                  <a:lnTo>
                    <a:pt x="209" y="202"/>
                  </a:lnTo>
                  <a:lnTo>
                    <a:pt x="211" y="202"/>
                  </a:lnTo>
                  <a:lnTo>
                    <a:pt x="211" y="201"/>
                  </a:lnTo>
                  <a:lnTo>
                    <a:pt x="211" y="199"/>
                  </a:lnTo>
                  <a:lnTo>
                    <a:pt x="211" y="197"/>
                  </a:lnTo>
                  <a:lnTo>
                    <a:pt x="209" y="195"/>
                  </a:lnTo>
                  <a:lnTo>
                    <a:pt x="207" y="193"/>
                  </a:lnTo>
                  <a:lnTo>
                    <a:pt x="205" y="191"/>
                  </a:lnTo>
                  <a:lnTo>
                    <a:pt x="205" y="189"/>
                  </a:lnTo>
                  <a:lnTo>
                    <a:pt x="203" y="189"/>
                  </a:lnTo>
                  <a:lnTo>
                    <a:pt x="203" y="187"/>
                  </a:lnTo>
                  <a:lnTo>
                    <a:pt x="203" y="185"/>
                  </a:lnTo>
                  <a:lnTo>
                    <a:pt x="203" y="183"/>
                  </a:lnTo>
                  <a:lnTo>
                    <a:pt x="203" y="181"/>
                  </a:lnTo>
                  <a:lnTo>
                    <a:pt x="203" y="179"/>
                  </a:lnTo>
                  <a:lnTo>
                    <a:pt x="202" y="179"/>
                  </a:lnTo>
                  <a:lnTo>
                    <a:pt x="202" y="177"/>
                  </a:lnTo>
                  <a:lnTo>
                    <a:pt x="202" y="175"/>
                  </a:lnTo>
                  <a:lnTo>
                    <a:pt x="200" y="173"/>
                  </a:lnTo>
                  <a:lnTo>
                    <a:pt x="198" y="173"/>
                  </a:lnTo>
                  <a:lnTo>
                    <a:pt x="198" y="171"/>
                  </a:lnTo>
                  <a:lnTo>
                    <a:pt x="196" y="171"/>
                  </a:lnTo>
                  <a:lnTo>
                    <a:pt x="194" y="169"/>
                  </a:lnTo>
                  <a:lnTo>
                    <a:pt x="192" y="168"/>
                  </a:lnTo>
                  <a:lnTo>
                    <a:pt x="190" y="164"/>
                  </a:lnTo>
                  <a:lnTo>
                    <a:pt x="188" y="162"/>
                  </a:lnTo>
                  <a:lnTo>
                    <a:pt x="186" y="160"/>
                  </a:lnTo>
                  <a:lnTo>
                    <a:pt x="184" y="158"/>
                  </a:lnTo>
                  <a:lnTo>
                    <a:pt x="184" y="156"/>
                  </a:lnTo>
                  <a:lnTo>
                    <a:pt x="182" y="154"/>
                  </a:lnTo>
                  <a:lnTo>
                    <a:pt x="180" y="154"/>
                  </a:lnTo>
                  <a:lnTo>
                    <a:pt x="176" y="150"/>
                  </a:lnTo>
                  <a:lnTo>
                    <a:pt x="174" y="148"/>
                  </a:lnTo>
                  <a:lnTo>
                    <a:pt x="172" y="148"/>
                  </a:lnTo>
                  <a:lnTo>
                    <a:pt x="172" y="146"/>
                  </a:lnTo>
                  <a:lnTo>
                    <a:pt x="170" y="146"/>
                  </a:lnTo>
                  <a:lnTo>
                    <a:pt x="170" y="144"/>
                  </a:lnTo>
                  <a:lnTo>
                    <a:pt x="170" y="146"/>
                  </a:lnTo>
                  <a:lnTo>
                    <a:pt x="172" y="146"/>
                  </a:lnTo>
                  <a:lnTo>
                    <a:pt x="172" y="144"/>
                  </a:lnTo>
                  <a:lnTo>
                    <a:pt x="170" y="144"/>
                  </a:lnTo>
                  <a:lnTo>
                    <a:pt x="169" y="142"/>
                  </a:lnTo>
                  <a:lnTo>
                    <a:pt x="167" y="142"/>
                  </a:lnTo>
                  <a:lnTo>
                    <a:pt x="169" y="142"/>
                  </a:lnTo>
                  <a:lnTo>
                    <a:pt x="169" y="144"/>
                  </a:lnTo>
                  <a:lnTo>
                    <a:pt x="167" y="142"/>
                  </a:lnTo>
                  <a:lnTo>
                    <a:pt x="167" y="140"/>
                  </a:lnTo>
                  <a:lnTo>
                    <a:pt x="167" y="136"/>
                  </a:lnTo>
                  <a:lnTo>
                    <a:pt x="165" y="136"/>
                  </a:lnTo>
                  <a:lnTo>
                    <a:pt x="165" y="138"/>
                  </a:lnTo>
                  <a:lnTo>
                    <a:pt x="163" y="136"/>
                  </a:lnTo>
                  <a:lnTo>
                    <a:pt x="165" y="136"/>
                  </a:lnTo>
                  <a:lnTo>
                    <a:pt x="167" y="136"/>
                  </a:lnTo>
                  <a:lnTo>
                    <a:pt x="167" y="135"/>
                  </a:lnTo>
                  <a:lnTo>
                    <a:pt x="165" y="135"/>
                  </a:lnTo>
                  <a:lnTo>
                    <a:pt x="163" y="133"/>
                  </a:lnTo>
                  <a:lnTo>
                    <a:pt x="161" y="133"/>
                  </a:lnTo>
                  <a:lnTo>
                    <a:pt x="159" y="135"/>
                  </a:lnTo>
                  <a:lnTo>
                    <a:pt x="159" y="133"/>
                  </a:lnTo>
                  <a:lnTo>
                    <a:pt x="159" y="131"/>
                  </a:lnTo>
                  <a:lnTo>
                    <a:pt x="157" y="131"/>
                  </a:lnTo>
                  <a:lnTo>
                    <a:pt x="155" y="129"/>
                  </a:lnTo>
                  <a:lnTo>
                    <a:pt x="153" y="129"/>
                  </a:lnTo>
                  <a:lnTo>
                    <a:pt x="153" y="127"/>
                  </a:lnTo>
                  <a:lnTo>
                    <a:pt x="151" y="127"/>
                  </a:lnTo>
                  <a:lnTo>
                    <a:pt x="151" y="129"/>
                  </a:lnTo>
                  <a:lnTo>
                    <a:pt x="149" y="129"/>
                  </a:lnTo>
                  <a:lnTo>
                    <a:pt x="149" y="127"/>
                  </a:lnTo>
                  <a:lnTo>
                    <a:pt x="151" y="127"/>
                  </a:lnTo>
                  <a:lnTo>
                    <a:pt x="151" y="125"/>
                  </a:lnTo>
                  <a:lnTo>
                    <a:pt x="153" y="123"/>
                  </a:lnTo>
                  <a:lnTo>
                    <a:pt x="151" y="123"/>
                  </a:lnTo>
                  <a:lnTo>
                    <a:pt x="151" y="125"/>
                  </a:lnTo>
                  <a:lnTo>
                    <a:pt x="149" y="125"/>
                  </a:lnTo>
                  <a:lnTo>
                    <a:pt x="147" y="127"/>
                  </a:lnTo>
                  <a:lnTo>
                    <a:pt x="147" y="125"/>
                  </a:lnTo>
                  <a:lnTo>
                    <a:pt x="145" y="123"/>
                  </a:lnTo>
                  <a:lnTo>
                    <a:pt x="143" y="123"/>
                  </a:lnTo>
                  <a:lnTo>
                    <a:pt x="143" y="119"/>
                  </a:lnTo>
                  <a:lnTo>
                    <a:pt x="143" y="117"/>
                  </a:lnTo>
                  <a:lnTo>
                    <a:pt x="145" y="115"/>
                  </a:lnTo>
                  <a:lnTo>
                    <a:pt x="145" y="117"/>
                  </a:lnTo>
                  <a:lnTo>
                    <a:pt x="147" y="115"/>
                  </a:lnTo>
                  <a:lnTo>
                    <a:pt x="145" y="113"/>
                  </a:lnTo>
                  <a:lnTo>
                    <a:pt x="147" y="113"/>
                  </a:lnTo>
                  <a:lnTo>
                    <a:pt x="147" y="115"/>
                  </a:lnTo>
                  <a:lnTo>
                    <a:pt x="149" y="115"/>
                  </a:lnTo>
                  <a:lnTo>
                    <a:pt x="149" y="113"/>
                  </a:lnTo>
                  <a:lnTo>
                    <a:pt x="147" y="113"/>
                  </a:lnTo>
                  <a:lnTo>
                    <a:pt x="145" y="109"/>
                  </a:lnTo>
                  <a:lnTo>
                    <a:pt x="143" y="107"/>
                  </a:lnTo>
                  <a:lnTo>
                    <a:pt x="141" y="105"/>
                  </a:lnTo>
                  <a:lnTo>
                    <a:pt x="139" y="107"/>
                  </a:lnTo>
                  <a:lnTo>
                    <a:pt x="137" y="107"/>
                  </a:lnTo>
                  <a:lnTo>
                    <a:pt x="137" y="105"/>
                  </a:lnTo>
                  <a:lnTo>
                    <a:pt x="135" y="105"/>
                  </a:lnTo>
                  <a:lnTo>
                    <a:pt x="135" y="103"/>
                  </a:lnTo>
                  <a:lnTo>
                    <a:pt x="135" y="101"/>
                  </a:lnTo>
                  <a:lnTo>
                    <a:pt x="135" y="100"/>
                  </a:lnTo>
                  <a:lnTo>
                    <a:pt x="134" y="100"/>
                  </a:lnTo>
                  <a:lnTo>
                    <a:pt x="130" y="100"/>
                  </a:lnTo>
                  <a:lnTo>
                    <a:pt x="128" y="98"/>
                  </a:lnTo>
                  <a:lnTo>
                    <a:pt x="126" y="96"/>
                  </a:lnTo>
                  <a:lnTo>
                    <a:pt x="124" y="92"/>
                  </a:lnTo>
                  <a:lnTo>
                    <a:pt x="124" y="90"/>
                  </a:lnTo>
                  <a:lnTo>
                    <a:pt x="124" y="88"/>
                  </a:lnTo>
                  <a:lnTo>
                    <a:pt x="126" y="88"/>
                  </a:lnTo>
                  <a:lnTo>
                    <a:pt x="126" y="86"/>
                  </a:lnTo>
                  <a:lnTo>
                    <a:pt x="124" y="86"/>
                  </a:lnTo>
                  <a:lnTo>
                    <a:pt x="122" y="86"/>
                  </a:lnTo>
                  <a:lnTo>
                    <a:pt x="120" y="88"/>
                  </a:lnTo>
                  <a:lnTo>
                    <a:pt x="118" y="86"/>
                  </a:lnTo>
                  <a:lnTo>
                    <a:pt x="116" y="86"/>
                  </a:lnTo>
                  <a:lnTo>
                    <a:pt x="114" y="84"/>
                  </a:lnTo>
                  <a:lnTo>
                    <a:pt x="114" y="82"/>
                  </a:lnTo>
                  <a:lnTo>
                    <a:pt x="112" y="82"/>
                  </a:lnTo>
                  <a:lnTo>
                    <a:pt x="112" y="80"/>
                  </a:lnTo>
                  <a:lnTo>
                    <a:pt x="110" y="78"/>
                  </a:lnTo>
                  <a:lnTo>
                    <a:pt x="108" y="78"/>
                  </a:lnTo>
                  <a:lnTo>
                    <a:pt x="108" y="76"/>
                  </a:lnTo>
                  <a:lnTo>
                    <a:pt x="106" y="76"/>
                  </a:lnTo>
                  <a:lnTo>
                    <a:pt x="106" y="74"/>
                  </a:lnTo>
                  <a:lnTo>
                    <a:pt x="104" y="74"/>
                  </a:lnTo>
                  <a:lnTo>
                    <a:pt x="104" y="72"/>
                  </a:lnTo>
                  <a:lnTo>
                    <a:pt x="102" y="72"/>
                  </a:lnTo>
                  <a:lnTo>
                    <a:pt x="102" y="70"/>
                  </a:lnTo>
                  <a:lnTo>
                    <a:pt x="101" y="68"/>
                  </a:lnTo>
                  <a:lnTo>
                    <a:pt x="101" y="67"/>
                  </a:lnTo>
                  <a:lnTo>
                    <a:pt x="99" y="67"/>
                  </a:lnTo>
                  <a:lnTo>
                    <a:pt x="99" y="65"/>
                  </a:lnTo>
                  <a:lnTo>
                    <a:pt x="99" y="63"/>
                  </a:lnTo>
                  <a:lnTo>
                    <a:pt x="99" y="61"/>
                  </a:lnTo>
                  <a:lnTo>
                    <a:pt x="97" y="61"/>
                  </a:lnTo>
                  <a:lnTo>
                    <a:pt x="95" y="59"/>
                  </a:lnTo>
                  <a:lnTo>
                    <a:pt x="95" y="57"/>
                  </a:lnTo>
                  <a:lnTo>
                    <a:pt x="93" y="55"/>
                  </a:lnTo>
                  <a:lnTo>
                    <a:pt x="91" y="51"/>
                  </a:lnTo>
                  <a:lnTo>
                    <a:pt x="91" y="49"/>
                  </a:lnTo>
                  <a:lnTo>
                    <a:pt x="89" y="49"/>
                  </a:lnTo>
                  <a:lnTo>
                    <a:pt x="89" y="47"/>
                  </a:lnTo>
                  <a:lnTo>
                    <a:pt x="89" y="45"/>
                  </a:lnTo>
                  <a:lnTo>
                    <a:pt x="87" y="41"/>
                  </a:lnTo>
                  <a:lnTo>
                    <a:pt x="85" y="39"/>
                  </a:lnTo>
                  <a:lnTo>
                    <a:pt x="85" y="37"/>
                  </a:lnTo>
                  <a:lnTo>
                    <a:pt x="83" y="35"/>
                  </a:lnTo>
                  <a:lnTo>
                    <a:pt x="83" y="34"/>
                  </a:lnTo>
                  <a:lnTo>
                    <a:pt x="85" y="34"/>
                  </a:lnTo>
                  <a:lnTo>
                    <a:pt x="85" y="32"/>
                  </a:lnTo>
                  <a:lnTo>
                    <a:pt x="85" y="30"/>
                  </a:lnTo>
                  <a:lnTo>
                    <a:pt x="85" y="28"/>
                  </a:lnTo>
                  <a:lnTo>
                    <a:pt x="83" y="28"/>
                  </a:lnTo>
                  <a:lnTo>
                    <a:pt x="81" y="28"/>
                  </a:lnTo>
                  <a:lnTo>
                    <a:pt x="77" y="26"/>
                  </a:lnTo>
                  <a:lnTo>
                    <a:pt x="75" y="26"/>
                  </a:lnTo>
                  <a:lnTo>
                    <a:pt x="75" y="24"/>
                  </a:lnTo>
                  <a:lnTo>
                    <a:pt x="75" y="22"/>
                  </a:lnTo>
                  <a:lnTo>
                    <a:pt x="73" y="22"/>
                  </a:lnTo>
                  <a:lnTo>
                    <a:pt x="69" y="20"/>
                  </a:lnTo>
                  <a:lnTo>
                    <a:pt x="69" y="22"/>
                  </a:lnTo>
                  <a:lnTo>
                    <a:pt x="69" y="24"/>
                  </a:lnTo>
                  <a:lnTo>
                    <a:pt x="68" y="24"/>
                  </a:lnTo>
                  <a:lnTo>
                    <a:pt x="68" y="22"/>
                  </a:lnTo>
                  <a:lnTo>
                    <a:pt x="66" y="22"/>
                  </a:lnTo>
                  <a:lnTo>
                    <a:pt x="62" y="20"/>
                  </a:lnTo>
                  <a:lnTo>
                    <a:pt x="60" y="18"/>
                  </a:lnTo>
                  <a:lnTo>
                    <a:pt x="58" y="18"/>
                  </a:lnTo>
                  <a:lnTo>
                    <a:pt x="56" y="18"/>
                  </a:lnTo>
                  <a:lnTo>
                    <a:pt x="56" y="16"/>
                  </a:lnTo>
                  <a:lnTo>
                    <a:pt x="54" y="16"/>
                  </a:lnTo>
                  <a:lnTo>
                    <a:pt x="54" y="14"/>
                  </a:lnTo>
                  <a:lnTo>
                    <a:pt x="54" y="16"/>
                  </a:lnTo>
                  <a:lnTo>
                    <a:pt x="56" y="18"/>
                  </a:lnTo>
                  <a:lnTo>
                    <a:pt x="58" y="20"/>
                  </a:lnTo>
                  <a:lnTo>
                    <a:pt x="56" y="20"/>
                  </a:lnTo>
                  <a:lnTo>
                    <a:pt x="56" y="22"/>
                  </a:lnTo>
                  <a:lnTo>
                    <a:pt x="56" y="24"/>
                  </a:lnTo>
                  <a:lnTo>
                    <a:pt x="56" y="28"/>
                  </a:lnTo>
                  <a:lnTo>
                    <a:pt x="56" y="30"/>
                  </a:lnTo>
                  <a:lnTo>
                    <a:pt x="56" y="32"/>
                  </a:lnTo>
                  <a:lnTo>
                    <a:pt x="58" y="32"/>
                  </a:lnTo>
                  <a:lnTo>
                    <a:pt x="58" y="34"/>
                  </a:lnTo>
                  <a:lnTo>
                    <a:pt x="58" y="35"/>
                  </a:lnTo>
                  <a:lnTo>
                    <a:pt x="58" y="37"/>
                  </a:lnTo>
                  <a:lnTo>
                    <a:pt x="58" y="39"/>
                  </a:lnTo>
                  <a:lnTo>
                    <a:pt x="60" y="39"/>
                  </a:lnTo>
                  <a:lnTo>
                    <a:pt x="60" y="41"/>
                  </a:lnTo>
                  <a:lnTo>
                    <a:pt x="60" y="43"/>
                  </a:lnTo>
                  <a:lnTo>
                    <a:pt x="60" y="45"/>
                  </a:lnTo>
                  <a:lnTo>
                    <a:pt x="60" y="47"/>
                  </a:lnTo>
                  <a:lnTo>
                    <a:pt x="60" y="49"/>
                  </a:lnTo>
                  <a:lnTo>
                    <a:pt x="62" y="49"/>
                  </a:lnTo>
                  <a:lnTo>
                    <a:pt x="62" y="51"/>
                  </a:lnTo>
                  <a:lnTo>
                    <a:pt x="64" y="53"/>
                  </a:lnTo>
                  <a:lnTo>
                    <a:pt x="66" y="53"/>
                  </a:lnTo>
                  <a:lnTo>
                    <a:pt x="68" y="55"/>
                  </a:lnTo>
                  <a:lnTo>
                    <a:pt x="69" y="57"/>
                  </a:lnTo>
                  <a:lnTo>
                    <a:pt x="71" y="59"/>
                  </a:lnTo>
                  <a:lnTo>
                    <a:pt x="73" y="59"/>
                  </a:lnTo>
                  <a:lnTo>
                    <a:pt x="75" y="63"/>
                  </a:lnTo>
                  <a:lnTo>
                    <a:pt x="77" y="65"/>
                  </a:lnTo>
                  <a:lnTo>
                    <a:pt x="77" y="67"/>
                  </a:lnTo>
                  <a:lnTo>
                    <a:pt x="77" y="68"/>
                  </a:lnTo>
                  <a:lnTo>
                    <a:pt x="79" y="68"/>
                  </a:lnTo>
                  <a:lnTo>
                    <a:pt x="77" y="68"/>
                  </a:lnTo>
                  <a:lnTo>
                    <a:pt x="79" y="68"/>
                  </a:lnTo>
                  <a:lnTo>
                    <a:pt x="79" y="67"/>
                  </a:lnTo>
                  <a:lnTo>
                    <a:pt x="79" y="68"/>
                  </a:lnTo>
                  <a:lnTo>
                    <a:pt x="81" y="70"/>
                  </a:lnTo>
                  <a:lnTo>
                    <a:pt x="83" y="70"/>
                  </a:lnTo>
                  <a:lnTo>
                    <a:pt x="83" y="74"/>
                  </a:lnTo>
                  <a:lnTo>
                    <a:pt x="83" y="76"/>
                  </a:lnTo>
                  <a:lnTo>
                    <a:pt x="85" y="76"/>
                  </a:lnTo>
                  <a:lnTo>
                    <a:pt x="87" y="76"/>
                  </a:lnTo>
                  <a:lnTo>
                    <a:pt x="87" y="78"/>
                  </a:lnTo>
                  <a:lnTo>
                    <a:pt x="87" y="80"/>
                  </a:lnTo>
                  <a:lnTo>
                    <a:pt x="89" y="80"/>
                  </a:lnTo>
                  <a:lnTo>
                    <a:pt x="89" y="82"/>
                  </a:lnTo>
                  <a:lnTo>
                    <a:pt x="89" y="84"/>
                  </a:lnTo>
                  <a:lnTo>
                    <a:pt x="91" y="84"/>
                  </a:lnTo>
                  <a:lnTo>
                    <a:pt x="89" y="88"/>
                  </a:lnTo>
                  <a:lnTo>
                    <a:pt x="91" y="90"/>
                  </a:lnTo>
                  <a:lnTo>
                    <a:pt x="93" y="90"/>
                  </a:lnTo>
                  <a:lnTo>
                    <a:pt x="95" y="92"/>
                  </a:lnTo>
                  <a:lnTo>
                    <a:pt x="97" y="92"/>
                  </a:lnTo>
                  <a:lnTo>
                    <a:pt x="97" y="94"/>
                  </a:lnTo>
                  <a:lnTo>
                    <a:pt x="99" y="98"/>
                  </a:lnTo>
                  <a:lnTo>
                    <a:pt x="101" y="100"/>
                  </a:lnTo>
                  <a:lnTo>
                    <a:pt x="101" y="101"/>
                  </a:lnTo>
                  <a:lnTo>
                    <a:pt x="102" y="103"/>
                  </a:lnTo>
                  <a:lnTo>
                    <a:pt x="102" y="105"/>
                  </a:lnTo>
                  <a:lnTo>
                    <a:pt x="102" y="107"/>
                  </a:lnTo>
                  <a:lnTo>
                    <a:pt x="104" y="107"/>
                  </a:lnTo>
                  <a:lnTo>
                    <a:pt x="106" y="109"/>
                  </a:lnTo>
                  <a:lnTo>
                    <a:pt x="106" y="107"/>
                  </a:lnTo>
                  <a:lnTo>
                    <a:pt x="104" y="107"/>
                  </a:lnTo>
                  <a:lnTo>
                    <a:pt x="104" y="105"/>
                  </a:lnTo>
                  <a:lnTo>
                    <a:pt x="104" y="103"/>
                  </a:lnTo>
                  <a:lnTo>
                    <a:pt x="106" y="103"/>
                  </a:lnTo>
                  <a:lnTo>
                    <a:pt x="106" y="105"/>
                  </a:lnTo>
                  <a:lnTo>
                    <a:pt x="108" y="105"/>
                  </a:lnTo>
                  <a:lnTo>
                    <a:pt x="108" y="107"/>
                  </a:lnTo>
                  <a:lnTo>
                    <a:pt x="108" y="109"/>
                  </a:lnTo>
                  <a:lnTo>
                    <a:pt x="110" y="109"/>
                  </a:lnTo>
                  <a:lnTo>
                    <a:pt x="112" y="113"/>
                  </a:lnTo>
                  <a:lnTo>
                    <a:pt x="110" y="113"/>
                  </a:lnTo>
                  <a:lnTo>
                    <a:pt x="112" y="115"/>
                  </a:lnTo>
                  <a:lnTo>
                    <a:pt x="112" y="117"/>
                  </a:lnTo>
                  <a:lnTo>
                    <a:pt x="112" y="119"/>
                  </a:lnTo>
                  <a:lnTo>
                    <a:pt x="112" y="121"/>
                  </a:lnTo>
                  <a:lnTo>
                    <a:pt x="112" y="123"/>
                  </a:lnTo>
                  <a:lnTo>
                    <a:pt x="114" y="127"/>
                  </a:lnTo>
                  <a:lnTo>
                    <a:pt x="116" y="127"/>
                  </a:lnTo>
                  <a:lnTo>
                    <a:pt x="118" y="127"/>
                  </a:lnTo>
                  <a:lnTo>
                    <a:pt x="118" y="129"/>
                  </a:lnTo>
                  <a:lnTo>
                    <a:pt x="118" y="133"/>
                  </a:lnTo>
                  <a:lnTo>
                    <a:pt x="120" y="133"/>
                  </a:lnTo>
                  <a:lnTo>
                    <a:pt x="120" y="135"/>
                  </a:lnTo>
                  <a:lnTo>
                    <a:pt x="122" y="135"/>
                  </a:lnTo>
                  <a:lnTo>
                    <a:pt x="122" y="136"/>
                  </a:lnTo>
                  <a:lnTo>
                    <a:pt x="122" y="138"/>
                  </a:lnTo>
                  <a:lnTo>
                    <a:pt x="124" y="138"/>
                  </a:lnTo>
                  <a:lnTo>
                    <a:pt x="124" y="140"/>
                  </a:lnTo>
                  <a:lnTo>
                    <a:pt x="122" y="140"/>
                  </a:lnTo>
                  <a:lnTo>
                    <a:pt x="122" y="142"/>
                  </a:lnTo>
                  <a:lnTo>
                    <a:pt x="122" y="144"/>
                  </a:lnTo>
                  <a:lnTo>
                    <a:pt x="122" y="146"/>
                  </a:lnTo>
                  <a:lnTo>
                    <a:pt x="124" y="148"/>
                  </a:lnTo>
                  <a:lnTo>
                    <a:pt x="126" y="150"/>
                  </a:lnTo>
                  <a:lnTo>
                    <a:pt x="128" y="150"/>
                  </a:lnTo>
                  <a:lnTo>
                    <a:pt x="130" y="150"/>
                  </a:lnTo>
                  <a:lnTo>
                    <a:pt x="128" y="150"/>
                  </a:lnTo>
                  <a:lnTo>
                    <a:pt x="128" y="152"/>
                  </a:lnTo>
                  <a:lnTo>
                    <a:pt x="128" y="150"/>
                  </a:lnTo>
                  <a:lnTo>
                    <a:pt x="130" y="150"/>
                  </a:lnTo>
                  <a:lnTo>
                    <a:pt x="130" y="148"/>
                  </a:lnTo>
                  <a:lnTo>
                    <a:pt x="130" y="146"/>
                  </a:lnTo>
                  <a:lnTo>
                    <a:pt x="130" y="148"/>
                  </a:lnTo>
                  <a:lnTo>
                    <a:pt x="132" y="148"/>
                  </a:lnTo>
                  <a:lnTo>
                    <a:pt x="134" y="150"/>
                  </a:lnTo>
                  <a:lnTo>
                    <a:pt x="134" y="152"/>
                  </a:lnTo>
                  <a:lnTo>
                    <a:pt x="135" y="152"/>
                  </a:lnTo>
                  <a:lnTo>
                    <a:pt x="137" y="152"/>
                  </a:lnTo>
                  <a:lnTo>
                    <a:pt x="137" y="154"/>
                  </a:lnTo>
                  <a:lnTo>
                    <a:pt x="137" y="156"/>
                  </a:lnTo>
                  <a:lnTo>
                    <a:pt x="139" y="156"/>
                  </a:lnTo>
                  <a:lnTo>
                    <a:pt x="139" y="158"/>
                  </a:lnTo>
                  <a:lnTo>
                    <a:pt x="139" y="160"/>
                  </a:lnTo>
                  <a:lnTo>
                    <a:pt x="141" y="160"/>
                  </a:lnTo>
                  <a:lnTo>
                    <a:pt x="143" y="162"/>
                  </a:lnTo>
                  <a:lnTo>
                    <a:pt x="143" y="164"/>
                  </a:lnTo>
                  <a:lnTo>
                    <a:pt x="143" y="166"/>
                  </a:lnTo>
                  <a:lnTo>
                    <a:pt x="141" y="168"/>
                  </a:lnTo>
                  <a:lnTo>
                    <a:pt x="139" y="169"/>
                  </a:lnTo>
                  <a:lnTo>
                    <a:pt x="137" y="169"/>
                  </a:lnTo>
                  <a:lnTo>
                    <a:pt x="137" y="171"/>
                  </a:lnTo>
                  <a:lnTo>
                    <a:pt x="135" y="171"/>
                  </a:lnTo>
                  <a:lnTo>
                    <a:pt x="134" y="171"/>
                  </a:lnTo>
                  <a:lnTo>
                    <a:pt x="132" y="169"/>
                  </a:lnTo>
                  <a:lnTo>
                    <a:pt x="132" y="168"/>
                  </a:lnTo>
                  <a:lnTo>
                    <a:pt x="132" y="166"/>
                  </a:lnTo>
                  <a:lnTo>
                    <a:pt x="132" y="164"/>
                  </a:lnTo>
                  <a:lnTo>
                    <a:pt x="130" y="160"/>
                  </a:lnTo>
                  <a:lnTo>
                    <a:pt x="128" y="160"/>
                  </a:lnTo>
                  <a:lnTo>
                    <a:pt x="126" y="160"/>
                  </a:lnTo>
                  <a:lnTo>
                    <a:pt x="126" y="158"/>
                  </a:lnTo>
                  <a:lnTo>
                    <a:pt x="124" y="158"/>
                  </a:lnTo>
                  <a:lnTo>
                    <a:pt x="122" y="156"/>
                  </a:lnTo>
                  <a:lnTo>
                    <a:pt x="120" y="154"/>
                  </a:lnTo>
                  <a:lnTo>
                    <a:pt x="118" y="152"/>
                  </a:lnTo>
                  <a:lnTo>
                    <a:pt x="116" y="152"/>
                  </a:lnTo>
                  <a:lnTo>
                    <a:pt x="116" y="150"/>
                  </a:lnTo>
                  <a:lnTo>
                    <a:pt x="114" y="150"/>
                  </a:lnTo>
                  <a:lnTo>
                    <a:pt x="110" y="148"/>
                  </a:lnTo>
                  <a:lnTo>
                    <a:pt x="110" y="146"/>
                  </a:lnTo>
                  <a:lnTo>
                    <a:pt x="108" y="146"/>
                  </a:lnTo>
                  <a:lnTo>
                    <a:pt x="108" y="144"/>
                  </a:lnTo>
                  <a:lnTo>
                    <a:pt x="106" y="144"/>
                  </a:lnTo>
                  <a:lnTo>
                    <a:pt x="104" y="144"/>
                  </a:lnTo>
                  <a:lnTo>
                    <a:pt x="104" y="142"/>
                  </a:lnTo>
                  <a:lnTo>
                    <a:pt x="104" y="140"/>
                  </a:lnTo>
                  <a:lnTo>
                    <a:pt x="102" y="140"/>
                  </a:lnTo>
                  <a:lnTo>
                    <a:pt x="101" y="140"/>
                  </a:lnTo>
                  <a:lnTo>
                    <a:pt x="101" y="138"/>
                  </a:lnTo>
                  <a:lnTo>
                    <a:pt x="101" y="136"/>
                  </a:lnTo>
                  <a:lnTo>
                    <a:pt x="99" y="136"/>
                  </a:lnTo>
                  <a:lnTo>
                    <a:pt x="99" y="138"/>
                  </a:lnTo>
                  <a:lnTo>
                    <a:pt x="99" y="136"/>
                  </a:lnTo>
                  <a:lnTo>
                    <a:pt x="101" y="133"/>
                  </a:lnTo>
                  <a:lnTo>
                    <a:pt x="101" y="131"/>
                  </a:lnTo>
                  <a:lnTo>
                    <a:pt x="101" y="125"/>
                  </a:lnTo>
                  <a:lnTo>
                    <a:pt x="101" y="127"/>
                  </a:lnTo>
                  <a:lnTo>
                    <a:pt x="101" y="125"/>
                  </a:lnTo>
                  <a:lnTo>
                    <a:pt x="101" y="123"/>
                  </a:lnTo>
                  <a:lnTo>
                    <a:pt x="99" y="119"/>
                  </a:lnTo>
                  <a:lnTo>
                    <a:pt x="97" y="117"/>
                  </a:lnTo>
                  <a:lnTo>
                    <a:pt x="97" y="115"/>
                  </a:lnTo>
                  <a:lnTo>
                    <a:pt x="95" y="115"/>
                  </a:lnTo>
                  <a:lnTo>
                    <a:pt x="95" y="113"/>
                  </a:lnTo>
                  <a:lnTo>
                    <a:pt x="95" y="115"/>
                  </a:lnTo>
                  <a:lnTo>
                    <a:pt x="91" y="113"/>
                  </a:lnTo>
                  <a:lnTo>
                    <a:pt x="89" y="111"/>
                  </a:lnTo>
                  <a:lnTo>
                    <a:pt x="87" y="109"/>
                  </a:lnTo>
                  <a:lnTo>
                    <a:pt x="85" y="109"/>
                  </a:lnTo>
                  <a:lnTo>
                    <a:pt x="85" y="107"/>
                  </a:lnTo>
                  <a:lnTo>
                    <a:pt x="83" y="107"/>
                  </a:lnTo>
                  <a:lnTo>
                    <a:pt x="81" y="105"/>
                  </a:lnTo>
                  <a:lnTo>
                    <a:pt x="83" y="105"/>
                  </a:lnTo>
                  <a:lnTo>
                    <a:pt x="83" y="103"/>
                  </a:lnTo>
                  <a:lnTo>
                    <a:pt x="83" y="101"/>
                  </a:lnTo>
                  <a:lnTo>
                    <a:pt x="83" y="103"/>
                  </a:lnTo>
                  <a:lnTo>
                    <a:pt x="83" y="105"/>
                  </a:lnTo>
                  <a:lnTo>
                    <a:pt x="81" y="105"/>
                  </a:lnTo>
                  <a:lnTo>
                    <a:pt x="79" y="105"/>
                  </a:lnTo>
                  <a:lnTo>
                    <a:pt x="79" y="103"/>
                  </a:lnTo>
                  <a:lnTo>
                    <a:pt x="77" y="105"/>
                  </a:lnTo>
                  <a:lnTo>
                    <a:pt x="75" y="105"/>
                  </a:lnTo>
                  <a:lnTo>
                    <a:pt x="73" y="105"/>
                  </a:lnTo>
                  <a:lnTo>
                    <a:pt x="73" y="103"/>
                  </a:lnTo>
                  <a:lnTo>
                    <a:pt x="73" y="101"/>
                  </a:lnTo>
                  <a:lnTo>
                    <a:pt x="71" y="101"/>
                  </a:lnTo>
                  <a:lnTo>
                    <a:pt x="69" y="101"/>
                  </a:lnTo>
                  <a:lnTo>
                    <a:pt x="68" y="100"/>
                  </a:lnTo>
                  <a:lnTo>
                    <a:pt x="66" y="100"/>
                  </a:lnTo>
                  <a:lnTo>
                    <a:pt x="64" y="100"/>
                  </a:lnTo>
                  <a:lnTo>
                    <a:pt x="62" y="98"/>
                  </a:lnTo>
                  <a:lnTo>
                    <a:pt x="62" y="96"/>
                  </a:lnTo>
                  <a:lnTo>
                    <a:pt x="62" y="94"/>
                  </a:lnTo>
                  <a:lnTo>
                    <a:pt x="60" y="94"/>
                  </a:lnTo>
                  <a:lnTo>
                    <a:pt x="58" y="92"/>
                  </a:lnTo>
                  <a:lnTo>
                    <a:pt x="56" y="90"/>
                  </a:lnTo>
                  <a:lnTo>
                    <a:pt x="54" y="90"/>
                  </a:lnTo>
                  <a:lnTo>
                    <a:pt x="54" y="88"/>
                  </a:lnTo>
                  <a:lnTo>
                    <a:pt x="52" y="88"/>
                  </a:lnTo>
                  <a:lnTo>
                    <a:pt x="54" y="88"/>
                  </a:lnTo>
                  <a:lnTo>
                    <a:pt x="56" y="88"/>
                  </a:lnTo>
                  <a:lnTo>
                    <a:pt x="58" y="88"/>
                  </a:lnTo>
                  <a:lnTo>
                    <a:pt x="60" y="88"/>
                  </a:lnTo>
                  <a:lnTo>
                    <a:pt x="62" y="88"/>
                  </a:lnTo>
                  <a:lnTo>
                    <a:pt x="64" y="88"/>
                  </a:lnTo>
                  <a:lnTo>
                    <a:pt x="66" y="90"/>
                  </a:lnTo>
                  <a:lnTo>
                    <a:pt x="68" y="90"/>
                  </a:lnTo>
                  <a:lnTo>
                    <a:pt x="69" y="90"/>
                  </a:lnTo>
                  <a:lnTo>
                    <a:pt x="69" y="88"/>
                  </a:lnTo>
                  <a:lnTo>
                    <a:pt x="68" y="88"/>
                  </a:lnTo>
                  <a:lnTo>
                    <a:pt x="68" y="90"/>
                  </a:lnTo>
                  <a:lnTo>
                    <a:pt x="66" y="88"/>
                  </a:lnTo>
                  <a:lnTo>
                    <a:pt x="64" y="86"/>
                  </a:lnTo>
                  <a:lnTo>
                    <a:pt x="66" y="86"/>
                  </a:lnTo>
                  <a:lnTo>
                    <a:pt x="66" y="84"/>
                  </a:lnTo>
                  <a:lnTo>
                    <a:pt x="68" y="84"/>
                  </a:lnTo>
                  <a:lnTo>
                    <a:pt x="68" y="82"/>
                  </a:lnTo>
                  <a:lnTo>
                    <a:pt x="68" y="80"/>
                  </a:lnTo>
                  <a:lnTo>
                    <a:pt x="68" y="78"/>
                  </a:lnTo>
                  <a:lnTo>
                    <a:pt x="68" y="76"/>
                  </a:lnTo>
                  <a:lnTo>
                    <a:pt x="69" y="76"/>
                  </a:lnTo>
                  <a:lnTo>
                    <a:pt x="68" y="74"/>
                  </a:lnTo>
                  <a:lnTo>
                    <a:pt x="68" y="72"/>
                  </a:lnTo>
                  <a:lnTo>
                    <a:pt x="66" y="72"/>
                  </a:lnTo>
                  <a:lnTo>
                    <a:pt x="64" y="70"/>
                  </a:lnTo>
                  <a:lnTo>
                    <a:pt x="64" y="68"/>
                  </a:lnTo>
                  <a:lnTo>
                    <a:pt x="62" y="68"/>
                  </a:lnTo>
                  <a:lnTo>
                    <a:pt x="60" y="67"/>
                  </a:lnTo>
                  <a:lnTo>
                    <a:pt x="58" y="65"/>
                  </a:lnTo>
                  <a:lnTo>
                    <a:pt x="54" y="61"/>
                  </a:lnTo>
                  <a:lnTo>
                    <a:pt x="52" y="59"/>
                  </a:lnTo>
                  <a:lnTo>
                    <a:pt x="50" y="59"/>
                  </a:lnTo>
                  <a:lnTo>
                    <a:pt x="48" y="59"/>
                  </a:lnTo>
                  <a:lnTo>
                    <a:pt x="48" y="57"/>
                  </a:lnTo>
                  <a:lnTo>
                    <a:pt x="46" y="57"/>
                  </a:lnTo>
                  <a:lnTo>
                    <a:pt x="42" y="53"/>
                  </a:lnTo>
                  <a:lnTo>
                    <a:pt x="42" y="51"/>
                  </a:lnTo>
                  <a:lnTo>
                    <a:pt x="40" y="47"/>
                  </a:lnTo>
                  <a:lnTo>
                    <a:pt x="40" y="45"/>
                  </a:lnTo>
                  <a:lnTo>
                    <a:pt x="40" y="43"/>
                  </a:lnTo>
                  <a:lnTo>
                    <a:pt x="38" y="41"/>
                  </a:lnTo>
                  <a:lnTo>
                    <a:pt x="36" y="41"/>
                  </a:lnTo>
                  <a:lnTo>
                    <a:pt x="36" y="43"/>
                  </a:lnTo>
                  <a:lnTo>
                    <a:pt x="36" y="41"/>
                  </a:lnTo>
                  <a:lnTo>
                    <a:pt x="36" y="39"/>
                  </a:lnTo>
                  <a:lnTo>
                    <a:pt x="36" y="37"/>
                  </a:lnTo>
                  <a:lnTo>
                    <a:pt x="36" y="35"/>
                  </a:lnTo>
                  <a:lnTo>
                    <a:pt x="33" y="32"/>
                  </a:lnTo>
                  <a:lnTo>
                    <a:pt x="33" y="30"/>
                  </a:lnTo>
                  <a:lnTo>
                    <a:pt x="33" y="28"/>
                  </a:lnTo>
                  <a:lnTo>
                    <a:pt x="31" y="24"/>
                  </a:lnTo>
                  <a:lnTo>
                    <a:pt x="29" y="24"/>
                  </a:lnTo>
                  <a:lnTo>
                    <a:pt x="27" y="22"/>
                  </a:lnTo>
                  <a:lnTo>
                    <a:pt x="27" y="18"/>
                  </a:lnTo>
                  <a:lnTo>
                    <a:pt x="29" y="18"/>
                  </a:lnTo>
                  <a:lnTo>
                    <a:pt x="27" y="16"/>
                  </a:lnTo>
                  <a:lnTo>
                    <a:pt x="25" y="16"/>
                  </a:lnTo>
                  <a:lnTo>
                    <a:pt x="25" y="14"/>
                  </a:lnTo>
                  <a:lnTo>
                    <a:pt x="23" y="14"/>
                  </a:lnTo>
                  <a:lnTo>
                    <a:pt x="23" y="12"/>
                  </a:lnTo>
                  <a:lnTo>
                    <a:pt x="23" y="10"/>
                  </a:lnTo>
                  <a:lnTo>
                    <a:pt x="21" y="8"/>
                  </a:lnTo>
                  <a:lnTo>
                    <a:pt x="19" y="6"/>
                  </a:lnTo>
                  <a:lnTo>
                    <a:pt x="19" y="4"/>
                  </a:lnTo>
                  <a:lnTo>
                    <a:pt x="23" y="4"/>
                  </a:lnTo>
                  <a:lnTo>
                    <a:pt x="27" y="4"/>
                  </a:lnTo>
                  <a:lnTo>
                    <a:pt x="29" y="4"/>
                  </a:lnTo>
                  <a:lnTo>
                    <a:pt x="33" y="2"/>
                  </a:lnTo>
                  <a:lnTo>
                    <a:pt x="38" y="2"/>
                  </a:lnTo>
                  <a:lnTo>
                    <a:pt x="44" y="2"/>
                  </a:lnTo>
                  <a:lnTo>
                    <a:pt x="46" y="2"/>
                  </a:lnTo>
                  <a:lnTo>
                    <a:pt x="50" y="2"/>
                  </a:lnTo>
                  <a:lnTo>
                    <a:pt x="54" y="2"/>
                  </a:lnTo>
                  <a:lnTo>
                    <a:pt x="56" y="0"/>
                  </a:lnTo>
                  <a:lnTo>
                    <a:pt x="58" y="0"/>
                  </a:lnTo>
                  <a:lnTo>
                    <a:pt x="58" y="2"/>
                  </a:lnTo>
                  <a:lnTo>
                    <a:pt x="56" y="4"/>
                  </a:lnTo>
                  <a:lnTo>
                    <a:pt x="60" y="6"/>
                  </a:lnTo>
                  <a:lnTo>
                    <a:pt x="64" y="8"/>
                  </a:lnTo>
                  <a:lnTo>
                    <a:pt x="69" y="8"/>
                  </a:lnTo>
                  <a:lnTo>
                    <a:pt x="71" y="10"/>
                  </a:lnTo>
                  <a:lnTo>
                    <a:pt x="75" y="10"/>
                  </a:lnTo>
                  <a:lnTo>
                    <a:pt x="79" y="12"/>
                  </a:lnTo>
                  <a:lnTo>
                    <a:pt x="85" y="14"/>
                  </a:lnTo>
                  <a:close/>
                  <a:moveTo>
                    <a:pt x="97" y="70"/>
                  </a:moveTo>
                  <a:lnTo>
                    <a:pt x="95" y="70"/>
                  </a:lnTo>
                  <a:lnTo>
                    <a:pt x="93" y="68"/>
                  </a:lnTo>
                  <a:lnTo>
                    <a:pt x="95" y="65"/>
                  </a:lnTo>
                  <a:lnTo>
                    <a:pt x="95" y="63"/>
                  </a:lnTo>
                  <a:lnTo>
                    <a:pt x="97" y="63"/>
                  </a:lnTo>
                  <a:lnTo>
                    <a:pt x="99" y="67"/>
                  </a:lnTo>
                  <a:lnTo>
                    <a:pt x="99" y="70"/>
                  </a:lnTo>
                  <a:lnTo>
                    <a:pt x="97" y="70"/>
                  </a:lnTo>
                  <a:close/>
                  <a:moveTo>
                    <a:pt x="83" y="67"/>
                  </a:moveTo>
                  <a:lnTo>
                    <a:pt x="81" y="67"/>
                  </a:lnTo>
                  <a:lnTo>
                    <a:pt x="79" y="65"/>
                  </a:lnTo>
                  <a:lnTo>
                    <a:pt x="79" y="63"/>
                  </a:lnTo>
                  <a:lnTo>
                    <a:pt x="77" y="61"/>
                  </a:lnTo>
                  <a:lnTo>
                    <a:pt x="75" y="59"/>
                  </a:lnTo>
                  <a:lnTo>
                    <a:pt x="75" y="57"/>
                  </a:lnTo>
                  <a:lnTo>
                    <a:pt x="77" y="57"/>
                  </a:lnTo>
                  <a:lnTo>
                    <a:pt x="79" y="59"/>
                  </a:lnTo>
                  <a:lnTo>
                    <a:pt x="79" y="61"/>
                  </a:lnTo>
                  <a:lnTo>
                    <a:pt x="81" y="61"/>
                  </a:lnTo>
                  <a:lnTo>
                    <a:pt x="83" y="63"/>
                  </a:lnTo>
                  <a:lnTo>
                    <a:pt x="83" y="65"/>
                  </a:lnTo>
                  <a:lnTo>
                    <a:pt x="83" y="67"/>
                  </a:lnTo>
                  <a:close/>
                  <a:moveTo>
                    <a:pt x="508" y="210"/>
                  </a:moveTo>
                  <a:lnTo>
                    <a:pt x="506" y="212"/>
                  </a:lnTo>
                  <a:lnTo>
                    <a:pt x="505" y="214"/>
                  </a:lnTo>
                  <a:lnTo>
                    <a:pt x="505" y="216"/>
                  </a:lnTo>
                  <a:lnTo>
                    <a:pt x="503" y="216"/>
                  </a:lnTo>
                  <a:lnTo>
                    <a:pt x="503" y="214"/>
                  </a:lnTo>
                  <a:lnTo>
                    <a:pt x="505" y="212"/>
                  </a:lnTo>
                  <a:lnTo>
                    <a:pt x="505" y="210"/>
                  </a:lnTo>
                  <a:lnTo>
                    <a:pt x="505" y="212"/>
                  </a:lnTo>
                  <a:lnTo>
                    <a:pt x="506" y="212"/>
                  </a:lnTo>
                  <a:lnTo>
                    <a:pt x="506" y="210"/>
                  </a:lnTo>
                  <a:lnTo>
                    <a:pt x="508" y="210"/>
                  </a:lnTo>
                  <a:close/>
                  <a:moveTo>
                    <a:pt x="50" y="84"/>
                  </a:moveTo>
                  <a:lnTo>
                    <a:pt x="48" y="82"/>
                  </a:lnTo>
                  <a:lnTo>
                    <a:pt x="50" y="80"/>
                  </a:lnTo>
                  <a:lnTo>
                    <a:pt x="48" y="78"/>
                  </a:lnTo>
                  <a:lnTo>
                    <a:pt x="50" y="78"/>
                  </a:lnTo>
                  <a:lnTo>
                    <a:pt x="52" y="82"/>
                  </a:lnTo>
                  <a:lnTo>
                    <a:pt x="50" y="84"/>
                  </a:lnTo>
                  <a:close/>
                  <a:moveTo>
                    <a:pt x="1" y="68"/>
                  </a:moveTo>
                  <a:lnTo>
                    <a:pt x="0" y="68"/>
                  </a:lnTo>
                  <a:lnTo>
                    <a:pt x="0" y="67"/>
                  </a:lnTo>
                  <a:lnTo>
                    <a:pt x="0" y="65"/>
                  </a:lnTo>
                  <a:lnTo>
                    <a:pt x="0" y="63"/>
                  </a:lnTo>
                  <a:lnTo>
                    <a:pt x="1" y="67"/>
                  </a:lnTo>
                  <a:lnTo>
                    <a:pt x="1" y="68"/>
                  </a:lnTo>
                  <a:close/>
                  <a:moveTo>
                    <a:pt x="106" y="148"/>
                  </a:moveTo>
                  <a:lnTo>
                    <a:pt x="106" y="146"/>
                  </a:lnTo>
                  <a:lnTo>
                    <a:pt x="104" y="146"/>
                  </a:lnTo>
                  <a:lnTo>
                    <a:pt x="102" y="144"/>
                  </a:lnTo>
                  <a:lnTo>
                    <a:pt x="101" y="144"/>
                  </a:lnTo>
                  <a:lnTo>
                    <a:pt x="104" y="144"/>
                  </a:lnTo>
                  <a:lnTo>
                    <a:pt x="106" y="146"/>
                  </a:lnTo>
                  <a:lnTo>
                    <a:pt x="106" y="148"/>
                  </a:lnTo>
                  <a:close/>
                  <a:moveTo>
                    <a:pt x="101" y="144"/>
                  </a:moveTo>
                  <a:lnTo>
                    <a:pt x="99" y="142"/>
                  </a:lnTo>
                  <a:lnTo>
                    <a:pt x="99" y="140"/>
                  </a:lnTo>
                  <a:lnTo>
                    <a:pt x="99" y="138"/>
                  </a:lnTo>
                  <a:lnTo>
                    <a:pt x="99" y="136"/>
                  </a:lnTo>
                  <a:lnTo>
                    <a:pt x="99" y="133"/>
                  </a:lnTo>
                  <a:lnTo>
                    <a:pt x="99" y="131"/>
                  </a:lnTo>
                  <a:lnTo>
                    <a:pt x="101" y="131"/>
                  </a:lnTo>
                  <a:lnTo>
                    <a:pt x="101" y="133"/>
                  </a:lnTo>
                  <a:lnTo>
                    <a:pt x="99" y="133"/>
                  </a:lnTo>
                  <a:lnTo>
                    <a:pt x="99" y="135"/>
                  </a:lnTo>
                  <a:lnTo>
                    <a:pt x="99" y="138"/>
                  </a:lnTo>
                  <a:lnTo>
                    <a:pt x="99" y="140"/>
                  </a:lnTo>
                  <a:lnTo>
                    <a:pt x="101" y="144"/>
                  </a:lnTo>
                  <a:close/>
                  <a:moveTo>
                    <a:pt x="190" y="195"/>
                  </a:moveTo>
                  <a:lnTo>
                    <a:pt x="188" y="195"/>
                  </a:lnTo>
                  <a:lnTo>
                    <a:pt x="188" y="193"/>
                  </a:lnTo>
                  <a:lnTo>
                    <a:pt x="188" y="191"/>
                  </a:lnTo>
                  <a:lnTo>
                    <a:pt x="190" y="193"/>
                  </a:lnTo>
                  <a:lnTo>
                    <a:pt x="190" y="195"/>
                  </a:lnTo>
                  <a:close/>
                  <a:moveTo>
                    <a:pt x="126" y="138"/>
                  </a:moveTo>
                  <a:lnTo>
                    <a:pt x="124" y="138"/>
                  </a:lnTo>
                  <a:lnTo>
                    <a:pt x="124" y="136"/>
                  </a:lnTo>
                  <a:lnTo>
                    <a:pt x="122" y="135"/>
                  </a:lnTo>
                  <a:lnTo>
                    <a:pt x="124" y="135"/>
                  </a:lnTo>
                  <a:lnTo>
                    <a:pt x="124" y="136"/>
                  </a:lnTo>
                  <a:lnTo>
                    <a:pt x="126" y="138"/>
                  </a:lnTo>
                  <a:close/>
                  <a:moveTo>
                    <a:pt x="120" y="241"/>
                  </a:moveTo>
                  <a:lnTo>
                    <a:pt x="118" y="241"/>
                  </a:lnTo>
                  <a:lnTo>
                    <a:pt x="116" y="241"/>
                  </a:lnTo>
                  <a:lnTo>
                    <a:pt x="116" y="239"/>
                  </a:lnTo>
                  <a:lnTo>
                    <a:pt x="118" y="239"/>
                  </a:lnTo>
                  <a:lnTo>
                    <a:pt x="120" y="241"/>
                  </a:lnTo>
                  <a:close/>
                  <a:moveTo>
                    <a:pt x="114" y="121"/>
                  </a:moveTo>
                  <a:lnTo>
                    <a:pt x="114" y="123"/>
                  </a:lnTo>
                  <a:lnTo>
                    <a:pt x="114" y="121"/>
                  </a:lnTo>
                  <a:lnTo>
                    <a:pt x="114" y="119"/>
                  </a:lnTo>
                  <a:lnTo>
                    <a:pt x="116" y="117"/>
                  </a:lnTo>
                  <a:lnTo>
                    <a:pt x="116" y="119"/>
                  </a:lnTo>
                  <a:lnTo>
                    <a:pt x="114" y="121"/>
                  </a:lnTo>
                  <a:close/>
                  <a:moveTo>
                    <a:pt x="427" y="243"/>
                  </a:moveTo>
                  <a:lnTo>
                    <a:pt x="425" y="243"/>
                  </a:lnTo>
                  <a:lnTo>
                    <a:pt x="427" y="243"/>
                  </a:lnTo>
                  <a:lnTo>
                    <a:pt x="429" y="241"/>
                  </a:lnTo>
                  <a:lnTo>
                    <a:pt x="431" y="241"/>
                  </a:lnTo>
                  <a:lnTo>
                    <a:pt x="427" y="243"/>
                  </a:lnTo>
                  <a:close/>
                  <a:moveTo>
                    <a:pt x="192" y="197"/>
                  </a:moveTo>
                  <a:lnTo>
                    <a:pt x="190" y="197"/>
                  </a:lnTo>
                  <a:lnTo>
                    <a:pt x="190" y="195"/>
                  </a:lnTo>
                  <a:lnTo>
                    <a:pt x="192" y="195"/>
                  </a:lnTo>
                  <a:lnTo>
                    <a:pt x="194" y="197"/>
                  </a:lnTo>
                  <a:lnTo>
                    <a:pt x="192" y="197"/>
                  </a:lnTo>
                  <a:close/>
                  <a:moveTo>
                    <a:pt x="137" y="150"/>
                  </a:moveTo>
                  <a:lnTo>
                    <a:pt x="135" y="150"/>
                  </a:lnTo>
                  <a:lnTo>
                    <a:pt x="135" y="148"/>
                  </a:lnTo>
                  <a:lnTo>
                    <a:pt x="135" y="146"/>
                  </a:lnTo>
                  <a:lnTo>
                    <a:pt x="135" y="148"/>
                  </a:lnTo>
                  <a:lnTo>
                    <a:pt x="137" y="150"/>
                  </a:lnTo>
                  <a:close/>
                  <a:moveTo>
                    <a:pt x="128" y="146"/>
                  </a:moveTo>
                  <a:lnTo>
                    <a:pt x="128" y="144"/>
                  </a:lnTo>
                  <a:lnTo>
                    <a:pt x="128" y="142"/>
                  </a:lnTo>
                  <a:lnTo>
                    <a:pt x="130" y="144"/>
                  </a:lnTo>
                  <a:lnTo>
                    <a:pt x="130" y="146"/>
                  </a:lnTo>
                  <a:lnTo>
                    <a:pt x="128" y="14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8" name="Mauritius"/>
            <p:cNvSpPr>
              <a:spLocks noEditPoints="1"/>
            </p:cNvSpPr>
            <p:nvPr/>
          </p:nvSpPr>
          <p:spPr bwMode="auto">
            <a:xfrm>
              <a:off x="7440449" y="4884483"/>
              <a:ext cx="196096" cy="25751"/>
            </a:xfrm>
            <a:custGeom>
              <a:avLst/>
              <a:gdLst>
                <a:gd name="T0" fmla="*/ 4 w 99"/>
                <a:gd name="T1" fmla="*/ 13 h 13"/>
                <a:gd name="T2" fmla="*/ 2 w 99"/>
                <a:gd name="T3" fmla="*/ 13 h 13"/>
                <a:gd name="T4" fmla="*/ 2 w 99"/>
                <a:gd name="T5" fmla="*/ 13 h 13"/>
                <a:gd name="T6" fmla="*/ 0 w 99"/>
                <a:gd name="T7" fmla="*/ 13 h 13"/>
                <a:gd name="T8" fmla="*/ 0 w 99"/>
                <a:gd name="T9" fmla="*/ 13 h 13"/>
                <a:gd name="T10" fmla="*/ 0 w 99"/>
                <a:gd name="T11" fmla="*/ 11 h 13"/>
                <a:gd name="T12" fmla="*/ 0 w 99"/>
                <a:gd name="T13" fmla="*/ 9 h 13"/>
                <a:gd name="T14" fmla="*/ 0 w 99"/>
                <a:gd name="T15" fmla="*/ 9 h 13"/>
                <a:gd name="T16" fmla="*/ 0 w 99"/>
                <a:gd name="T17" fmla="*/ 8 h 13"/>
                <a:gd name="T18" fmla="*/ 2 w 99"/>
                <a:gd name="T19" fmla="*/ 8 h 13"/>
                <a:gd name="T20" fmla="*/ 4 w 99"/>
                <a:gd name="T21" fmla="*/ 6 h 13"/>
                <a:gd name="T22" fmla="*/ 4 w 99"/>
                <a:gd name="T23" fmla="*/ 6 h 13"/>
                <a:gd name="T24" fmla="*/ 4 w 99"/>
                <a:gd name="T25" fmla="*/ 6 h 13"/>
                <a:gd name="T26" fmla="*/ 6 w 99"/>
                <a:gd name="T27" fmla="*/ 6 h 13"/>
                <a:gd name="T28" fmla="*/ 6 w 99"/>
                <a:gd name="T29" fmla="*/ 6 h 13"/>
                <a:gd name="T30" fmla="*/ 8 w 99"/>
                <a:gd name="T31" fmla="*/ 9 h 13"/>
                <a:gd name="T32" fmla="*/ 8 w 99"/>
                <a:gd name="T33" fmla="*/ 9 h 13"/>
                <a:gd name="T34" fmla="*/ 8 w 99"/>
                <a:gd name="T35" fmla="*/ 9 h 13"/>
                <a:gd name="T36" fmla="*/ 6 w 99"/>
                <a:gd name="T37" fmla="*/ 11 h 13"/>
                <a:gd name="T38" fmla="*/ 6 w 99"/>
                <a:gd name="T39" fmla="*/ 13 h 13"/>
                <a:gd name="T40" fmla="*/ 6 w 99"/>
                <a:gd name="T41" fmla="*/ 13 h 13"/>
                <a:gd name="T42" fmla="*/ 6 w 99"/>
                <a:gd name="T43" fmla="*/ 13 h 13"/>
                <a:gd name="T44" fmla="*/ 4 w 99"/>
                <a:gd name="T45" fmla="*/ 13 h 13"/>
                <a:gd name="T46" fmla="*/ 99 w 99"/>
                <a:gd name="T47" fmla="*/ 0 h 13"/>
                <a:gd name="T48" fmla="*/ 97 w 99"/>
                <a:gd name="T49" fmla="*/ 2 h 13"/>
                <a:gd name="T50" fmla="*/ 97 w 99"/>
                <a:gd name="T51" fmla="*/ 2 h 13"/>
                <a:gd name="T52" fmla="*/ 97 w 99"/>
                <a:gd name="T53" fmla="*/ 0 h 13"/>
                <a:gd name="T54" fmla="*/ 97 w 99"/>
                <a:gd name="T55" fmla="*/ 0 h 13"/>
                <a:gd name="T56" fmla="*/ 97 w 99"/>
                <a:gd name="T57" fmla="*/ 0 h 13"/>
                <a:gd name="T58" fmla="*/ 97 w 99"/>
                <a:gd name="T59" fmla="*/ 0 h 13"/>
                <a:gd name="T60" fmla="*/ 99 w 99"/>
                <a:gd name="T61" fmla="*/ 0 h 13"/>
                <a:gd name="T62" fmla="*/ 99 w 99"/>
                <a:gd name="T63" fmla="*/ 0 h 13"/>
                <a:gd name="T64" fmla="*/ 99 w 99"/>
                <a:gd name="T65" fmla="*/ 0 h 13"/>
                <a:gd name="T66" fmla="*/ 99 w 99"/>
                <a:gd name="T67" fmla="*/ 0 h 13"/>
                <a:gd name="T68" fmla="*/ 99 w 99"/>
                <a:gd name="T6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3">
                  <a:moveTo>
                    <a:pt x="4" y="13"/>
                  </a:moveTo>
                  <a:lnTo>
                    <a:pt x="2" y="13"/>
                  </a:lnTo>
                  <a:lnTo>
                    <a:pt x="2" y="13"/>
                  </a:lnTo>
                  <a:lnTo>
                    <a:pt x="0" y="13"/>
                  </a:lnTo>
                  <a:lnTo>
                    <a:pt x="0" y="13"/>
                  </a:lnTo>
                  <a:lnTo>
                    <a:pt x="0" y="11"/>
                  </a:lnTo>
                  <a:lnTo>
                    <a:pt x="0" y="9"/>
                  </a:lnTo>
                  <a:lnTo>
                    <a:pt x="0" y="9"/>
                  </a:lnTo>
                  <a:lnTo>
                    <a:pt x="0" y="8"/>
                  </a:lnTo>
                  <a:lnTo>
                    <a:pt x="2" y="8"/>
                  </a:lnTo>
                  <a:lnTo>
                    <a:pt x="4" y="6"/>
                  </a:lnTo>
                  <a:lnTo>
                    <a:pt x="4" y="6"/>
                  </a:lnTo>
                  <a:lnTo>
                    <a:pt x="4" y="6"/>
                  </a:lnTo>
                  <a:lnTo>
                    <a:pt x="6" y="6"/>
                  </a:lnTo>
                  <a:lnTo>
                    <a:pt x="6" y="6"/>
                  </a:lnTo>
                  <a:lnTo>
                    <a:pt x="8" y="9"/>
                  </a:lnTo>
                  <a:lnTo>
                    <a:pt x="8" y="9"/>
                  </a:lnTo>
                  <a:lnTo>
                    <a:pt x="8" y="9"/>
                  </a:lnTo>
                  <a:lnTo>
                    <a:pt x="6" y="11"/>
                  </a:lnTo>
                  <a:lnTo>
                    <a:pt x="6" y="13"/>
                  </a:lnTo>
                  <a:lnTo>
                    <a:pt x="6" y="13"/>
                  </a:lnTo>
                  <a:lnTo>
                    <a:pt x="6" y="13"/>
                  </a:lnTo>
                  <a:lnTo>
                    <a:pt x="4" y="13"/>
                  </a:lnTo>
                  <a:close/>
                  <a:moveTo>
                    <a:pt x="99" y="0"/>
                  </a:moveTo>
                  <a:lnTo>
                    <a:pt x="97" y="2"/>
                  </a:lnTo>
                  <a:lnTo>
                    <a:pt x="97" y="2"/>
                  </a:lnTo>
                  <a:lnTo>
                    <a:pt x="97" y="0"/>
                  </a:lnTo>
                  <a:lnTo>
                    <a:pt x="97" y="0"/>
                  </a:lnTo>
                  <a:lnTo>
                    <a:pt x="97" y="0"/>
                  </a:lnTo>
                  <a:lnTo>
                    <a:pt x="97" y="0"/>
                  </a:lnTo>
                  <a:lnTo>
                    <a:pt x="99" y="0"/>
                  </a:lnTo>
                  <a:lnTo>
                    <a:pt x="99" y="0"/>
                  </a:lnTo>
                  <a:lnTo>
                    <a:pt x="99" y="0"/>
                  </a:lnTo>
                  <a:lnTo>
                    <a:pt x="99" y="0"/>
                  </a:lnTo>
                  <a:lnTo>
                    <a:pt x="99"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5" name="Mauritania"/>
            <p:cNvSpPr>
              <a:spLocks noEditPoints="1"/>
            </p:cNvSpPr>
            <p:nvPr/>
          </p:nvSpPr>
          <p:spPr bwMode="auto">
            <a:xfrm>
              <a:off x="5069479" y="3357317"/>
              <a:ext cx="392191" cy="417942"/>
            </a:xfrm>
            <a:custGeom>
              <a:avLst/>
              <a:gdLst>
                <a:gd name="T0" fmla="*/ 191 w 198"/>
                <a:gd name="T1" fmla="*/ 35 h 211"/>
                <a:gd name="T2" fmla="*/ 183 w 198"/>
                <a:gd name="T3" fmla="*/ 40 h 211"/>
                <a:gd name="T4" fmla="*/ 169 w 198"/>
                <a:gd name="T5" fmla="*/ 48 h 211"/>
                <a:gd name="T6" fmla="*/ 173 w 198"/>
                <a:gd name="T7" fmla="*/ 77 h 211"/>
                <a:gd name="T8" fmla="*/ 177 w 198"/>
                <a:gd name="T9" fmla="*/ 108 h 211"/>
                <a:gd name="T10" fmla="*/ 181 w 198"/>
                <a:gd name="T11" fmla="*/ 138 h 211"/>
                <a:gd name="T12" fmla="*/ 183 w 198"/>
                <a:gd name="T13" fmla="*/ 169 h 211"/>
                <a:gd name="T14" fmla="*/ 187 w 198"/>
                <a:gd name="T15" fmla="*/ 198 h 211"/>
                <a:gd name="T16" fmla="*/ 171 w 198"/>
                <a:gd name="T17" fmla="*/ 200 h 211"/>
                <a:gd name="T18" fmla="*/ 146 w 198"/>
                <a:gd name="T19" fmla="*/ 200 h 211"/>
                <a:gd name="T20" fmla="*/ 127 w 198"/>
                <a:gd name="T21" fmla="*/ 200 h 211"/>
                <a:gd name="T22" fmla="*/ 125 w 198"/>
                <a:gd name="T23" fmla="*/ 200 h 211"/>
                <a:gd name="T24" fmla="*/ 113 w 198"/>
                <a:gd name="T25" fmla="*/ 202 h 211"/>
                <a:gd name="T26" fmla="*/ 107 w 198"/>
                <a:gd name="T27" fmla="*/ 200 h 211"/>
                <a:gd name="T28" fmla="*/ 103 w 198"/>
                <a:gd name="T29" fmla="*/ 202 h 211"/>
                <a:gd name="T30" fmla="*/ 97 w 198"/>
                <a:gd name="T31" fmla="*/ 204 h 211"/>
                <a:gd name="T32" fmla="*/ 93 w 198"/>
                <a:gd name="T33" fmla="*/ 200 h 211"/>
                <a:gd name="T34" fmla="*/ 88 w 198"/>
                <a:gd name="T35" fmla="*/ 200 h 211"/>
                <a:gd name="T36" fmla="*/ 86 w 198"/>
                <a:gd name="T37" fmla="*/ 204 h 211"/>
                <a:gd name="T38" fmla="*/ 84 w 198"/>
                <a:gd name="T39" fmla="*/ 209 h 211"/>
                <a:gd name="T40" fmla="*/ 76 w 198"/>
                <a:gd name="T41" fmla="*/ 209 h 211"/>
                <a:gd name="T42" fmla="*/ 70 w 198"/>
                <a:gd name="T43" fmla="*/ 206 h 211"/>
                <a:gd name="T44" fmla="*/ 68 w 198"/>
                <a:gd name="T45" fmla="*/ 202 h 211"/>
                <a:gd name="T46" fmla="*/ 64 w 198"/>
                <a:gd name="T47" fmla="*/ 200 h 211"/>
                <a:gd name="T48" fmla="*/ 57 w 198"/>
                <a:gd name="T49" fmla="*/ 188 h 211"/>
                <a:gd name="T50" fmla="*/ 51 w 198"/>
                <a:gd name="T51" fmla="*/ 186 h 211"/>
                <a:gd name="T52" fmla="*/ 39 w 198"/>
                <a:gd name="T53" fmla="*/ 180 h 211"/>
                <a:gd name="T54" fmla="*/ 33 w 198"/>
                <a:gd name="T55" fmla="*/ 180 h 211"/>
                <a:gd name="T56" fmla="*/ 26 w 198"/>
                <a:gd name="T57" fmla="*/ 182 h 211"/>
                <a:gd name="T58" fmla="*/ 20 w 198"/>
                <a:gd name="T59" fmla="*/ 182 h 211"/>
                <a:gd name="T60" fmla="*/ 14 w 198"/>
                <a:gd name="T61" fmla="*/ 182 h 211"/>
                <a:gd name="T62" fmla="*/ 10 w 198"/>
                <a:gd name="T63" fmla="*/ 190 h 211"/>
                <a:gd name="T64" fmla="*/ 10 w 198"/>
                <a:gd name="T65" fmla="*/ 182 h 211"/>
                <a:gd name="T66" fmla="*/ 12 w 198"/>
                <a:gd name="T67" fmla="*/ 176 h 211"/>
                <a:gd name="T68" fmla="*/ 16 w 198"/>
                <a:gd name="T69" fmla="*/ 167 h 211"/>
                <a:gd name="T70" fmla="*/ 18 w 198"/>
                <a:gd name="T71" fmla="*/ 155 h 211"/>
                <a:gd name="T72" fmla="*/ 16 w 198"/>
                <a:gd name="T73" fmla="*/ 149 h 211"/>
                <a:gd name="T74" fmla="*/ 14 w 198"/>
                <a:gd name="T75" fmla="*/ 141 h 211"/>
                <a:gd name="T76" fmla="*/ 12 w 198"/>
                <a:gd name="T77" fmla="*/ 138 h 211"/>
                <a:gd name="T78" fmla="*/ 12 w 198"/>
                <a:gd name="T79" fmla="*/ 134 h 211"/>
                <a:gd name="T80" fmla="*/ 10 w 198"/>
                <a:gd name="T81" fmla="*/ 134 h 211"/>
                <a:gd name="T82" fmla="*/ 14 w 198"/>
                <a:gd name="T83" fmla="*/ 126 h 211"/>
                <a:gd name="T84" fmla="*/ 12 w 198"/>
                <a:gd name="T85" fmla="*/ 114 h 211"/>
                <a:gd name="T86" fmla="*/ 8 w 198"/>
                <a:gd name="T87" fmla="*/ 114 h 211"/>
                <a:gd name="T88" fmla="*/ 2 w 198"/>
                <a:gd name="T89" fmla="*/ 108 h 211"/>
                <a:gd name="T90" fmla="*/ 0 w 198"/>
                <a:gd name="T91" fmla="*/ 108 h 211"/>
                <a:gd name="T92" fmla="*/ 18 w 198"/>
                <a:gd name="T93" fmla="*/ 103 h 211"/>
                <a:gd name="T94" fmla="*/ 45 w 198"/>
                <a:gd name="T95" fmla="*/ 103 h 211"/>
                <a:gd name="T96" fmla="*/ 64 w 198"/>
                <a:gd name="T97" fmla="*/ 91 h 211"/>
                <a:gd name="T98" fmla="*/ 64 w 198"/>
                <a:gd name="T99" fmla="*/ 77 h 211"/>
                <a:gd name="T100" fmla="*/ 72 w 198"/>
                <a:gd name="T101" fmla="*/ 70 h 211"/>
                <a:gd name="T102" fmla="*/ 82 w 198"/>
                <a:gd name="T103" fmla="*/ 58 h 211"/>
                <a:gd name="T104" fmla="*/ 82 w 198"/>
                <a:gd name="T105" fmla="*/ 37 h 211"/>
                <a:gd name="T106" fmla="*/ 93 w 198"/>
                <a:gd name="T107" fmla="*/ 23 h 211"/>
                <a:gd name="T108" fmla="*/ 119 w 198"/>
                <a:gd name="T109" fmla="*/ 23 h 211"/>
                <a:gd name="T110" fmla="*/ 136 w 198"/>
                <a:gd name="T111" fmla="*/ 15 h 211"/>
                <a:gd name="T112" fmla="*/ 152 w 198"/>
                <a:gd name="T113" fmla="*/ 9 h 211"/>
                <a:gd name="T114" fmla="*/ 10 w 198"/>
                <a:gd name="T115" fmla="*/ 132 h 211"/>
                <a:gd name="T116" fmla="*/ 12 w 198"/>
                <a:gd name="T117" fmla="*/ 126 h 211"/>
                <a:gd name="T118" fmla="*/ 12 w 198"/>
                <a:gd name="T119" fmla="*/ 13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11">
                  <a:moveTo>
                    <a:pt x="167" y="21"/>
                  </a:moveTo>
                  <a:lnTo>
                    <a:pt x="173" y="25"/>
                  </a:lnTo>
                  <a:lnTo>
                    <a:pt x="173" y="25"/>
                  </a:lnTo>
                  <a:lnTo>
                    <a:pt x="181" y="29"/>
                  </a:lnTo>
                  <a:lnTo>
                    <a:pt x="181" y="29"/>
                  </a:lnTo>
                  <a:lnTo>
                    <a:pt x="185" y="31"/>
                  </a:lnTo>
                  <a:lnTo>
                    <a:pt x="191" y="35"/>
                  </a:lnTo>
                  <a:lnTo>
                    <a:pt x="196" y="39"/>
                  </a:lnTo>
                  <a:lnTo>
                    <a:pt x="196" y="39"/>
                  </a:lnTo>
                  <a:lnTo>
                    <a:pt x="198" y="40"/>
                  </a:lnTo>
                  <a:lnTo>
                    <a:pt x="198" y="40"/>
                  </a:lnTo>
                  <a:lnTo>
                    <a:pt x="196" y="40"/>
                  </a:lnTo>
                  <a:lnTo>
                    <a:pt x="194" y="40"/>
                  </a:lnTo>
                  <a:lnTo>
                    <a:pt x="183" y="40"/>
                  </a:lnTo>
                  <a:lnTo>
                    <a:pt x="177" y="40"/>
                  </a:lnTo>
                  <a:lnTo>
                    <a:pt x="173" y="40"/>
                  </a:lnTo>
                  <a:lnTo>
                    <a:pt x="173" y="40"/>
                  </a:lnTo>
                  <a:lnTo>
                    <a:pt x="171" y="40"/>
                  </a:lnTo>
                  <a:lnTo>
                    <a:pt x="169" y="40"/>
                  </a:lnTo>
                  <a:lnTo>
                    <a:pt x="169" y="46"/>
                  </a:lnTo>
                  <a:lnTo>
                    <a:pt x="169" y="48"/>
                  </a:lnTo>
                  <a:lnTo>
                    <a:pt x="171" y="50"/>
                  </a:lnTo>
                  <a:lnTo>
                    <a:pt x="171" y="54"/>
                  </a:lnTo>
                  <a:lnTo>
                    <a:pt x="171" y="60"/>
                  </a:lnTo>
                  <a:lnTo>
                    <a:pt x="173" y="70"/>
                  </a:lnTo>
                  <a:lnTo>
                    <a:pt x="173" y="73"/>
                  </a:lnTo>
                  <a:lnTo>
                    <a:pt x="173" y="75"/>
                  </a:lnTo>
                  <a:lnTo>
                    <a:pt x="173" y="77"/>
                  </a:lnTo>
                  <a:lnTo>
                    <a:pt x="173" y="79"/>
                  </a:lnTo>
                  <a:lnTo>
                    <a:pt x="175" y="91"/>
                  </a:lnTo>
                  <a:lnTo>
                    <a:pt x="175" y="93"/>
                  </a:lnTo>
                  <a:lnTo>
                    <a:pt x="175" y="99"/>
                  </a:lnTo>
                  <a:lnTo>
                    <a:pt x="177" y="101"/>
                  </a:lnTo>
                  <a:lnTo>
                    <a:pt x="177" y="105"/>
                  </a:lnTo>
                  <a:lnTo>
                    <a:pt x="177" y="108"/>
                  </a:lnTo>
                  <a:lnTo>
                    <a:pt x="177" y="112"/>
                  </a:lnTo>
                  <a:lnTo>
                    <a:pt x="177" y="114"/>
                  </a:lnTo>
                  <a:lnTo>
                    <a:pt x="179" y="122"/>
                  </a:lnTo>
                  <a:lnTo>
                    <a:pt x="179" y="126"/>
                  </a:lnTo>
                  <a:lnTo>
                    <a:pt x="179" y="130"/>
                  </a:lnTo>
                  <a:lnTo>
                    <a:pt x="179" y="136"/>
                  </a:lnTo>
                  <a:lnTo>
                    <a:pt x="181" y="138"/>
                  </a:lnTo>
                  <a:lnTo>
                    <a:pt x="181" y="140"/>
                  </a:lnTo>
                  <a:lnTo>
                    <a:pt x="181" y="145"/>
                  </a:lnTo>
                  <a:lnTo>
                    <a:pt x="181" y="147"/>
                  </a:lnTo>
                  <a:lnTo>
                    <a:pt x="181" y="153"/>
                  </a:lnTo>
                  <a:lnTo>
                    <a:pt x="183" y="155"/>
                  </a:lnTo>
                  <a:lnTo>
                    <a:pt x="183" y="161"/>
                  </a:lnTo>
                  <a:lnTo>
                    <a:pt x="183" y="169"/>
                  </a:lnTo>
                  <a:lnTo>
                    <a:pt x="185" y="178"/>
                  </a:lnTo>
                  <a:lnTo>
                    <a:pt x="185" y="182"/>
                  </a:lnTo>
                  <a:lnTo>
                    <a:pt x="189" y="186"/>
                  </a:lnTo>
                  <a:lnTo>
                    <a:pt x="189" y="188"/>
                  </a:lnTo>
                  <a:lnTo>
                    <a:pt x="189" y="190"/>
                  </a:lnTo>
                  <a:lnTo>
                    <a:pt x="189" y="192"/>
                  </a:lnTo>
                  <a:lnTo>
                    <a:pt x="187" y="198"/>
                  </a:lnTo>
                  <a:lnTo>
                    <a:pt x="187" y="200"/>
                  </a:lnTo>
                  <a:lnTo>
                    <a:pt x="187" y="200"/>
                  </a:lnTo>
                  <a:lnTo>
                    <a:pt x="185" y="200"/>
                  </a:lnTo>
                  <a:lnTo>
                    <a:pt x="179" y="200"/>
                  </a:lnTo>
                  <a:lnTo>
                    <a:pt x="173" y="200"/>
                  </a:lnTo>
                  <a:lnTo>
                    <a:pt x="173" y="200"/>
                  </a:lnTo>
                  <a:lnTo>
                    <a:pt x="171" y="200"/>
                  </a:lnTo>
                  <a:lnTo>
                    <a:pt x="167" y="200"/>
                  </a:lnTo>
                  <a:lnTo>
                    <a:pt x="161" y="200"/>
                  </a:lnTo>
                  <a:lnTo>
                    <a:pt x="158" y="200"/>
                  </a:lnTo>
                  <a:lnTo>
                    <a:pt x="154" y="200"/>
                  </a:lnTo>
                  <a:lnTo>
                    <a:pt x="152" y="200"/>
                  </a:lnTo>
                  <a:lnTo>
                    <a:pt x="146" y="200"/>
                  </a:lnTo>
                  <a:lnTo>
                    <a:pt x="146" y="200"/>
                  </a:lnTo>
                  <a:lnTo>
                    <a:pt x="138" y="200"/>
                  </a:lnTo>
                  <a:lnTo>
                    <a:pt x="138" y="200"/>
                  </a:lnTo>
                  <a:lnTo>
                    <a:pt x="136" y="200"/>
                  </a:lnTo>
                  <a:lnTo>
                    <a:pt x="130" y="200"/>
                  </a:lnTo>
                  <a:lnTo>
                    <a:pt x="130" y="200"/>
                  </a:lnTo>
                  <a:lnTo>
                    <a:pt x="128" y="200"/>
                  </a:lnTo>
                  <a:lnTo>
                    <a:pt x="127" y="200"/>
                  </a:lnTo>
                  <a:lnTo>
                    <a:pt x="127" y="200"/>
                  </a:lnTo>
                  <a:lnTo>
                    <a:pt x="125" y="200"/>
                  </a:lnTo>
                  <a:lnTo>
                    <a:pt x="125" y="198"/>
                  </a:lnTo>
                  <a:lnTo>
                    <a:pt x="125" y="196"/>
                  </a:lnTo>
                  <a:lnTo>
                    <a:pt x="125" y="196"/>
                  </a:lnTo>
                  <a:lnTo>
                    <a:pt x="123" y="198"/>
                  </a:lnTo>
                  <a:lnTo>
                    <a:pt x="125" y="200"/>
                  </a:lnTo>
                  <a:lnTo>
                    <a:pt x="125" y="200"/>
                  </a:lnTo>
                  <a:lnTo>
                    <a:pt x="119" y="200"/>
                  </a:lnTo>
                  <a:lnTo>
                    <a:pt x="119" y="200"/>
                  </a:lnTo>
                  <a:lnTo>
                    <a:pt x="119" y="202"/>
                  </a:lnTo>
                  <a:lnTo>
                    <a:pt x="119" y="202"/>
                  </a:lnTo>
                  <a:lnTo>
                    <a:pt x="117" y="202"/>
                  </a:lnTo>
                  <a:lnTo>
                    <a:pt x="113" y="202"/>
                  </a:lnTo>
                  <a:lnTo>
                    <a:pt x="113" y="202"/>
                  </a:lnTo>
                  <a:lnTo>
                    <a:pt x="113" y="202"/>
                  </a:lnTo>
                  <a:lnTo>
                    <a:pt x="113" y="202"/>
                  </a:lnTo>
                  <a:lnTo>
                    <a:pt x="111" y="200"/>
                  </a:lnTo>
                  <a:lnTo>
                    <a:pt x="109" y="200"/>
                  </a:lnTo>
                  <a:lnTo>
                    <a:pt x="109" y="200"/>
                  </a:lnTo>
                  <a:lnTo>
                    <a:pt x="107" y="200"/>
                  </a:lnTo>
                  <a:lnTo>
                    <a:pt x="105" y="200"/>
                  </a:lnTo>
                  <a:lnTo>
                    <a:pt x="105" y="200"/>
                  </a:lnTo>
                  <a:lnTo>
                    <a:pt x="103" y="200"/>
                  </a:lnTo>
                  <a:lnTo>
                    <a:pt x="103" y="200"/>
                  </a:lnTo>
                  <a:lnTo>
                    <a:pt x="103" y="200"/>
                  </a:lnTo>
                  <a:lnTo>
                    <a:pt x="103" y="202"/>
                  </a:lnTo>
                  <a:lnTo>
                    <a:pt x="103" y="202"/>
                  </a:lnTo>
                  <a:lnTo>
                    <a:pt x="101" y="202"/>
                  </a:lnTo>
                  <a:lnTo>
                    <a:pt x="101" y="204"/>
                  </a:lnTo>
                  <a:lnTo>
                    <a:pt x="99" y="206"/>
                  </a:lnTo>
                  <a:lnTo>
                    <a:pt x="99" y="206"/>
                  </a:lnTo>
                  <a:lnTo>
                    <a:pt x="99" y="204"/>
                  </a:lnTo>
                  <a:lnTo>
                    <a:pt x="99" y="204"/>
                  </a:lnTo>
                  <a:lnTo>
                    <a:pt x="97" y="204"/>
                  </a:lnTo>
                  <a:lnTo>
                    <a:pt x="95" y="202"/>
                  </a:lnTo>
                  <a:lnTo>
                    <a:pt x="95" y="202"/>
                  </a:lnTo>
                  <a:lnTo>
                    <a:pt x="93" y="200"/>
                  </a:lnTo>
                  <a:lnTo>
                    <a:pt x="93" y="200"/>
                  </a:lnTo>
                  <a:lnTo>
                    <a:pt x="93" y="200"/>
                  </a:lnTo>
                  <a:lnTo>
                    <a:pt x="93" y="200"/>
                  </a:lnTo>
                  <a:lnTo>
                    <a:pt x="93" y="200"/>
                  </a:lnTo>
                  <a:lnTo>
                    <a:pt x="92" y="198"/>
                  </a:lnTo>
                  <a:lnTo>
                    <a:pt x="92" y="198"/>
                  </a:lnTo>
                  <a:lnTo>
                    <a:pt x="92" y="198"/>
                  </a:lnTo>
                  <a:lnTo>
                    <a:pt x="90" y="198"/>
                  </a:lnTo>
                  <a:lnTo>
                    <a:pt x="90" y="198"/>
                  </a:lnTo>
                  <a:lnTo>
                    <a:pt x="88" y="198"/>
                  </a:lnTo>
                  <a:lnTo>
                    <a:pt x="88" y="200"/>
                  </a:lnTo>
                  <a:lnTo>
                    <a:pt x="88" y="198"/>
                  </a:lnTo>
                  <a:lnTo>
                    <a:pt x="88" y="200"/>
                  </a:lnTo>
                  <a:lnTo>
                    <a:pt x="86" y="200"/>
                  </a:lnTo>
                  <a:lnTo>
                    <a:pt x="86" y="200"/>
                  </a:lnTo>
                  <a:lnTo>
                    <a:pt x="86" y="200"/>
                  </a:lnTo>
                  <a:lnTo>
                    <a:pt x="86" y="202"/>
                  </a:lnTo>
                  <a:lnTo>
                    <a:pt x="86" y="204"/>
                  </a:lnTo>
                  <a:lnTo>
                    <a:pt x="84" y="206"/>
                  </a:lnTo>
                  <a:lnTo>
                    <a:pt x="84" y="208"/>
                  </a:lnTo>
                  <a:lnTo>
                    <a:pt x="86" y="208"/>
                  </a:lnTo>
                  <a:lnTo>
                    <a:pt x="86" y="208"/>
                  </a:lnTo>
                  <a:lnTo>
                    <a:pt x="86" y="209"/>
                  </a:lnTo>
                  <a:lnTo>
                    <a:pt x="84" y="209"/>
                  </a:lnTo>
                  <a:lnTo>
                    <a:pt x="84" y="209"/>
                  </a:lnTo>
                  <a:lnTo>
                    <a:pt x="82" y="211"/>
                  </a:lnTo>
                  <a:lnTo>
                    <a:pt x="82" y="211"/>
                  </a:lnTo>
                  <a:lnTo>
                    <a:pt x="80" y="211"/>
                  </a:lnTo>
                  <a:lnTo>
                    <a:pt x="80" y="211"/>
                  </a:lnTo>
                  <a:lnTo>
                    <a:pt x="78" y="211"/>
                  </a:lnTo>
                  <a:lnTo>
                    <a:pt x="78" y="211"/>
                  </a:lnTo>
                  <a:lnTo>
                    <a:pt x="76" y="209"/>
                  </a:lnTo>
                  <a:lnTo>
                    <a:pt x="74" y="209"/>
                  </a:lnTo>
                  <a:lnTo>
                    <a:pt x="74" y="208"/>
                  </a:lnTo>
                  <a:lnTo>
                    <a:pt x="74" y="208"/>
                  </a:lnTo>
                  <a:lnTo>
                    <a:pt x="72" y="206"/>
                  </a:lnTo>
                  <a:lnTo>
                    <a:pt x="72" y="206"/>
                  </a:lnTo>
                  <a:lnTo>
                    <a:pt x="70" y="206"/>
                  </a:lnTo>
                  <a:lnTo>
                    <a:pt x="70" y="206"/>
                  </a:lnTo>
                  <a:lnTo>
                    <a:pt x="70" y="206"/>
                  </a:lnTo>
                  <a:lnTo>
                    <a:pt x="68" y="204"/>
                  </a:lnTo>
                  <a:lnTo>
                    <a:pt x="68" y="204"/>
                  </a:lnTo>
                  <a:lnTo>
                    <a:pt x="68" y="204"/>
                  </a:lnTo>
                  <a:lnTo>
                    <a:pt x="68" y="202"/>
                  </a:lnTo>
                  <a:lnTo>
                    <a:pt x="68" y="202"/>
                  </a:lnTo>
                  <a:lnTo>
                    <a:pt x="68" y="202"/>
                  </a:lnTo>
                  <a:lnTo>
                    <a:pt x="68" y="202"/>
                  </a:lnTo>
                  <a:lnTo>
                    <a:pt x="66" y="202"/>
                  </a:lnTo>
                  <a:lnTo>
                    <a:pt x="66" y="202"/>
                  </a:lnTo>
                  <a:lnTo>
                    <a:pt x="66" y="200"/>
                  </a:lnTo>
                  <a:lnTo>
                    <a:pt x="64" y="200"/>
                  </a:lnTo>
                  <a:lnTo>
                    <a:pt x="64" y="200"/>
                  </a:lnTo>
                  <a:lnTo>
                    <a:pt x="64" y="200"/>
                  </a:lnTo>
                  <a:lnTo>
                    <a:pt x="62" y="198"/>
                  </a:lnTo>
                  <a:lnTo>
                    <a:pt x="62" y="196"/>
                  </a:lnTo>
                  <a:lnTo>
                    <a:pt x="60" y="192"/>
                  </a:lnTo>
                  <a:lnTo>
                    <a:pt x="60" y="190"/>
                  </a:lnTo>
                  <a:lnTo>
                    <a:pt x="59" y="188"/>
                  </a:lnTo>
                  <a:lnTo>
                    <a:pt x="57" y="188"/>
                  </a:lnTo>
                  <a:lnTo>
                    <a:pt x="57" y="188"/>
                  </a:lnTo>
                  <a:lnTo>
                    <a:pt x="55" y="190"/>
                  </a:lnTo>
                  <a:lnTo>
                    <a:pt x="55" y="188"/>
                  </a:lnTo>
                  <a:lnTo>
                    <a:pt x="55" y="188"/>
                  </a:lnTo>
                  <a:lnTo>
                    <a:pt x="55" y="188"/>
                  </a:lnTo>
                  <a:lnTo>
                    <a:pt x="53" y="188"/>
                  </a:lnTo>
                  <a:lnTo>
                    <a:pt x="51" y="186"/>
                  </a:lnTo>
                  <a:lnTo>
                    <a:pt x="51" y="186"/>
                  </a:lnTo>
                  <a:lnTo>
                    <a:pt x="49" y="184"/>
                  </a:lnTo>
                  <a:lnTo>
                    <a:pt x="47" y="182"/>
                  </a:lnTo>
                  <a:lnTo>
                    <a:pt x="45" y="180"/>
                  </a:lnTo>
                  <a:lnTo>
                    <a:pt x="43" y="180"/>
                  </a:lnTo>
                  <a:lnTo>
                    <a:pt x="43" y="180"/>
                  </a:lnTo>
                  <a:lnTo>
                    <a:pt x="41" y="180"/>
                  </a:lnTo>
                  <a:lnTo>
                    <a:pt x="39" y="180"/>
                  </a:lnTo>
                  <a:lnTo>
                    <a:pt x="37" y="180"/>
                  </a:lnTo>
                  <a:lnTo>
                    <a:pt x="35" y="180"/>
                  </a:lnTo>
                  <a:lnTo>
                    <a:pt x="35" y="180"/>
                  </a:lnTo>
                  <a:lnTo>
                    <a:pt x="35" y="180"/>
                  </a:lnTo>
                  <a:lnTo>
                    <a:pt x="35" y="180"/>
                  </a:lnTo>
                  <a:lnTo>
                    <a:pt x="35" y="180"/>
                  </a:lnTo>
                  <a:lnTo>
                    <a:pt x="33" y="180"/>
                  </a:lnTo>
                  <a:lnTo>
                    <a:pt x="33" y="180"/>
                  </a:lnTo>
                  <a:lnTo>
                    <a:pt x="33" y="180"/>
                  </a:lnTo>
                  <a:lnTo>
                    <a:pt x="33" y="180"/>
                  </a:lnTo>
                  <a:lnTo>
                    <a:pt x="29" y="182"/>
                  </a:lnTo>
                  <a:lnTo>
                    <a:pt x="27" y="182"/>
                  </a:lnTo>
                  <a:lnTo>
                    <a:pt x="27" y="182"/>
                  </a:lnTo>
                  <a:lnTo>
                    <a:pt x="26" y="182"/>
                  </a:lnTo>
                  <a:lnTo>
                    <a:pt x="26" y="182"/>
                  </a:lnTo>
                  <a:lnTo>
                    <a:pt x="24" y="182"/>
                  </a:lnTo>
                  <a:lnTo>
                    <a:pt x="24" y="182"/>
                  </a:lnTo>
                  <a:lnTo>
                    <a:pt x="22" y="182"/>
                  </a:lnTo>
                  <a:lnTo>
                    <a:pt x="20" y="182"/>
                  </a:lnTo>
                  <a:lnTo>
                    <a:pt x="20" y="182"/>
                  </a:lnTo>
                  <a:lnTo>
                    <a:pt x="20" y="182"/>
                  </a:lnTo>
                  <a:lnTo>
                    <a:pt x="18" y="182"/>
                  </a:lnTo>
                  <a:lnTo>
                    <a:pt x="18" y="182"/>
                  </a:lnTo>
                  <a:lnTo>
                    <a:pt x="16" y="182"/>
                  </a:lnTo>
                  <a:lnTo>
                    <a:pt x="16" y="182"/>
                  </a:lnTo>
                  <a:lnTo>
                    <a:pt x="16" y="182"/>
                  </a:lnTo>
                  <a:lnTo>
                    <a:pt x="14" y="182"/>
                  </a:lnTo>
                  <a:lnTo>
                    <a:pt x="14" y="182"/>
                  </a:lnTo>
                  <a:lnTo>
                    <a:pt x="12" y="184"/>
                  </a:lnTo>
                  <a:lnTo>
                    <a:pt x="12" y="184"/>
                  </a:lnTo>
                  <a:lnTo>
                    <a:pt x="12" y="186"/>
                  </a:lnTo>
                  <a:lnTo>
                    <a:pt x="12" y="186"/>
                  </a:lnTo>
                  <a:lnTo>
                    <a:pt x="12" y="188"/>
                  </a:lnTo>
                  <a:lnTo>
                    <a:pt x="10" y="190"/>
                  </a:lnTo>
                  <a:lnTo>
                    <a:pt x="10" y="190"/>
                  </a:lnTo>
                  <a:lnTo>
                    <a:pt x="10" y="190"/>
                  </a:lnTo>
                  <a:lnTo>
                    <a:pt x="10" y="186"/>
                  </a:lnTo>
                  <a:lnTo>
                    <a:pt x="10" y="186"/>
                  </a:lnTo>
                  <a:lnTo>
                    <a:pt x="10" y="184"/>
                  </a:lnTo>
                  <a:lnTo>
                    <a:pt x="10" y="184"/>
                  </a:lnTo>
                  <a:lnTo>
                    <a:pt x="10" y="182"/>
                  </a:lnTo>
                  <a:lnTo>
                    <a:pt x="10" y="182"/>
                  </a:lnTo>
                  <a:lnTo>
                    <a:pt x="10" y="182"/>
                  </a:lnTo>
                  <a:lnTo>
                    <a:pt x="10" y="182"/>
                  </a:lnTo>
                  <a:lnTo>
                    <a:pt x="10" y="180"/>
                  </a:lnTo>
                  <a:lnTo>
                    <a:pt x="10" y="180"/>
                  </a:lnTo>
                  <a:lnTo>
                    <a:pt x="12" y="178"/>
                  </a:lnTo>
                  <a:lnTo>
                    <a:pt x="12" y="178"/>
                  </a:lnTo>
                  <a:lnTo>
                    <a:pt x="12" y="176"/>
                  </a:lnTo>
                  <a:lnTo>
                    <a:pt x="14" y="174"/>
                  </a:lnTo>
                  <a:lnTo>
                    <a:pt x="14" y="174"/>
                  </a:lnTo>
                  <a:lnTo>
                    <a:pt x="14" y="173"/>
                  </a:lnTo>
                  <a:lnTo>
                    <a:pt x="14" y="171"/>
                  </a:lnTo>
                  <a:lnTo>
                    <a:pt x="14" y="171"/>
                  </a:lnTo>
                  <a:lnTo>
                    <a:pt x="16" y="169"/>
                  </a:lnTo>
                  <a:lnTo>
                    <a:pt x="16" y="167"/>
                  </a:lnTo>
                  <a:lnTo>
                    <a:pt x="16" y="167"/>
                  </a:lnTo>
                  <a:lnTo>
                    <a:pt x="16" y="165"/>
                  </a:lnTo>
                  <a:lnTo>
                    <a:pt x="16" y="165"/>
                  </a:lnTo>
                  <a:lnTo>
                    <a:pt x="18" y="163"/>
                  </a:lnTo>
                  <a:lnTo>
                    <a:pt x="18" y="159"/>
                  </a:lnTo>
                  <a:lnTo>
                    <a:pt x="18" y="157"/>
                  </a:lnTo>
                  <a:lnTo>
                    <a:pt x="18" y="155"/>
                  </a:lnTo>
                  <a:lnTo>
                    <a:pt x="18" y="155"/>
                  </a:lnTo>
                  <a:lnTo>
                    <a:pt x="18" y="153"/>
                  </a:lnTo>
                  <a:lnTo>
                    <a:pt x="16" y="151"/>
                  </a:lnTo>
                  <a:lnTo>
                    <a:pt x="18" y="151"/>
                  </a:lnTo>
                  <a:lnTo>
                    <a:pt x="18" y="151"/>
                  </a:lnTo>
                  <a:lnTo>
                    <a:pt x="16" y="149"/>
                  </a:lnTo>
                  <a:lnTo>
                    <a:pt x="16" y="149"/>
                  </a:lnTo>
                  <a:lnTo>
                    <a:pt x="16" y="149"/>
                  </a:lnTo>
                  <a:lnTo>
                    <a:pt x="16" y="149"/>
                  </a:lnTo>
                  <a:lnTo>
                    <a:pt x="16" y="147"/>
                  </a:lnTo>
                  <a:lnTo>
                    <a:pt x="16" y="145"/>
                  </a:lnTo>
                  <a:lnTo>
                    <a:pt x="16" y="143"/>
                  </a:lnTo>
                  <a:lnTo>
                    <a:pt x="16" y="143"/>
                  </a:lnTo>
                  <a:lnTo>
                    <a:pt x="14" y="141"/>
                  </a:lnTo>
                  <a:lnTo>
                    <a:pt x="14" y="141"/>
                  </a:lnTo>
                  <a:lnTo>
                    <a:pt x="14" y="141"/>
                  </a:lnTo>
                  <a:lnTo>
                    <a:pt x="14" y="140"/>
                  </a:lnTo>
                  <a:lnTo>
                    <a:pt x="14" y="140"/>
                  </a:lnTo>
                  <a:lnTo>
                    <a:pt x="14" y="140"/>
                  </a:lnTo>
                  <a:lnTo>
                    <a:pt x="12" y="138"/>
                  </a:lnTo>
                  <a:lnTo>
                    <a:pt x="12" y="138"/>
                  </a:lnTo>
                  <a:lnTo>
                    <a:pt x="10" y="138"/>
                  </a:lnTo>
                  <a:lnTo>
                    <a:pt x="10" y="136"/>
                  </a:lnTo>
                  <a:lnTo>
                    <a:pt x="10" y="136"/>
                  </a:lnTo>
                  <a:lnTo>
                    <a:pt x="10" y="136"/>
                  </a:lnTo>
                  <a:lnTo>
                    <a:pt x="12" y="136"/>
                  </a:lnTo>
                  <a:lnTo>
                    <a:pt x="12" y="134"/>
                  </a:lnTo>
                  <a:lnTo>
                    <a:pt x="12" y="134"/>
                  </a:lnTo>
                  <a:lnTo>
                    <a:pt x="12" y="134"/>
                  </a:lnTo>
                  <a:lnTo>
                    <a:pt x="14" y="132"/>
                  </a:lnTo>
                  <a:lnTo>
                    <a:pt x="12" y="132"/>
                  </a:lnTo>
                  <a:lnTo>
                    <a:pt x="10" y="134"/>
                  </a:lnTo>
                  <a:lnTo>
                    <a:pt x="10" y="134"/>
                  </a:lnTo>
                  <a:lnTo>
                    <a:pt x="10" y="134"/>
                  </a:lnTo>
                  <a:lnTo>
                    <a:pt x="10" y="134"/>
                  </a:lnTo>
                  <a:lnTo>
                    <a:pt x="10" y="134"/>
                  </a:lnTo>
                  <a:lnTo>
                    <a:pt x="10" y="132"/>
                  </a:lnTo>
                  <a:lnTo>
                    <a:pt x="12" y="132"/>
                  </a:lnTo>
                  <a:lnTo>
                    <a:pt x="12" y="132"/>
                  </a:lnTo>
                  <a:lnTo>
                    <a:pt x="12" y="130"/>
                  </a:lnTo>
                  <a:lnTo>
                    <a:pt x="14" y="128"/>
                  </a:lnTo>
                  <a:lnTo>
                    <a:pt x="14" y="126"/>
                  </a:lnTo>
                  <a:lnTo>
                    <a:pt x="14" y="124"/>
                  </a:lnTo>
                  <a:lnTo>
                    <a:pt x="14" y="120"/>
                  </a:lnTo>
                  <a:lnTo>
                    <a:pt x="14" y="120"/>
                  </a:lnTo>
                  <a:lnTo>
                    <a:pt x="12" y="118"/>
                  </a:lnTo>
                  <a:lnTo>
                    <a:pt x="12" y="118"/>
                  </a:lnTo>
                  <a:lnTo>
                    <a:pt x="12" y="116"/>
                  </a:lnTo>
                  <a:lnTo>
                    <a:pt x="12" y="114"/>
                  </a:lnTo>
                  <a:lnTo>
                    <a:pt x="10" y="114"/>
                  </a:lnTo>
                  <a:lnTo>
                    <a:pt x="10" y="112"/>
                  </a:lnTo>
                  <a:lnTo>
                    <a:pt x="10" y="112"/>
                  </a:lnTo>
                  <a:lnTo>
                    <a:pt x="10" y="112"/>
                  </a:lnTo>
                  <a:lnTo>
                    <a:pt x="10" y="114"/>
                  </a:lnTo>
                  <a:lnTo>
                    <a:pt x="10" y="114"/>
                  </a:lnTo>
                  <a:lnTo>
                    <a:pt x="8" y="114"/>
                  </a:lnTo>
                  <a:lnTo>
                    <a:pt x="8" y="114"/>
                  </a:lnTo>
                  <a:lnTo>
                    <a:pt x="8" y="114"/>
                  </a:lnTo>
                  <a:lnTo>
                    <a:pt x="4" y="106"/>
                  </a:lnTo>
                  <a:lnTo>
                    <a:pt x="4" y="105"/>
                  </a:lnTo>
                  <a:lnTo>
                    <a:pt x="2" y="105"/>
                  </a:lnTo>
                  <a:lnTo>
                    <a:pt x="2" y="106"/>
                  </a:lnTo>
                  <a:lnTo>
                    <a:pt x="2" y="108"/>
                  </a:lnTo>
                  <a:lnTo>
                    <a:pt x="2" y="108"/>
                  </a:lnTo>
                  <a:lnTo>
                    <a:pt x="2" y="110"/>
                  </a:lnTo>
                  <a:lnTo>
                    <a:pt x="0" y="112"/>
                  </a:lnTo>
                  <a:lnTo>
                    <a:pt x="0" y="112"/>
                  </a:lnTo>
                  <a:lnTo>
                    <a:pt x="0" y="110"/>
                  </a:lnTo>
                  <a:lnTo>
                    <a:pt x="0" y="108"/>
                  </a:lnTo>
                  <a:lnTo>
                    <a:pt x="0" y="108"/>
                  </a:lnTo>
                  <a:lnTo>
                    <a:pt x="0" y="108"/>
                  </a:lnTo>
                  <a:lnTo>
                    <a:pt x="2" y="106"/>
                  </a:lnTo>
                  <a:lnTo>
                    <a:pt x="2" y="103"/>
                  </a:lnTo>
                  <a:lnTo>
                    <a:pt x="2" y="103"/>
                  </a:lnTo>
                  <a:lnTo>
                    <a:pt x="8" y="103"/>
                  </a:lnTo>
                  <a:lnTo>
                    <a:pt x="16" y="103"/>
                  </a:lnTo>
                  <a:lnTo>
                    <a:pt x="18" y="103"/>
                  </a:lnTo>
                  <a:lnTo>
                    <a:pt x="20" y="103"/>
                  </a:lnTo>
                  <a:lnTo>
                    <a:pt x="22" y="103"/>
                  </a:lnTo>
                  <a:lnTo>
                    <a:pt x="29" y="103"/>
                  </a:lnTo>
                  <a:lnTo>
                    <a:pt x="33" y="103"/>
                  </a:lnTo>
                  <a:lnTo>
                    <a:pt x="39" y="103"/>
                  </a:lnTo>
                  <a:lnTo>
                    <a:pt x="43" y="103"/>
                  </a:lnTo>
                  <a:lnTo>
                    <a:pt x="45" y="103"/>
                  </a:lnTo>
                  <a:lnTo>
                    <a:pt x="45" y="103"/>
                  </a:lnTo>
                  <a:lnTo>
                    <a:pt x="51" y="103"/>
                  </a:lnTo>
                  <a:lnTo>
                    <a:pt x="60" y="103"/>
                  </a:lnTo>
                  <a:lnTo>
                    <a:pt x="66" y="103"/>
                  </a:lnTo>
                  <a:lnTo>
                    <a:pt x="66" y="101"/>
                  </a:lnTo>
                  <a:lnTo>
                    <a:pt x="66" y="95"/>
                  </a:lnTo>
                  <a:lnTo>
                    <a:pt x="64" y="91"/>
                  </a:lnTo>
                  <a:lnTo>
                    <a:pt x="64" y="89"/>
                  </a:lnTo>
                  <a:lnTo>
                    <a:pt x="64" y="87"/>
                  </a:lnTo>
                  <a:lnTo>
                    <a:pt x="64" y="85"/>
                  </a:lnTo>
                  <a:lnTo>
                    <a:pt x="64" y="83"/>
                  </a:lnTo>
                  <a:lnTo>
                    <a:pt x="64" y="81"/>
                  </a:lnTo>
                  <a:lnTo>
                    <a:pt x="64" y="81"/>
                  </a:lnTo>
                  <a:lnTo>
                    <a:pt x="64" y="77"/>
                  </a:lnTo>
                  <a:lnTo>
                    <a:pt x="64" y="77"/>
                  </a:lnTo>
                  <a:lnTo>
                    <a:pt x="64" y="75"/>
                  </a:lnTo>
                  <a:lnTo>
                    <a:pt x="64" y="75"/>
                  </a:lnTo>
                  <a:lnTo>
                    <a:pt x="66" y="73"/>
                  </a:lnTo>
                  <a:lnTo>
                    <a:pt x="70" y="72"/>
                  </a:lnTo>
                  <a:lnTo>
                    <a:pt x="72" y="70"/>
                  </a:lnTo>
                  <a:lnTo>
                    <a:pt x="72" y="70"/>
                  </a:lnTo>
                  <a:lnTo>
                    <a:pt x="72" y="70"/>
                  </a:lnTo>
                  <a:lnTo>
                    <a:pt x="76" y="70"/>
                  </a:lnTo>
                  <a:lnTo>
                    <a:pt x="78" y="68"/>
                  </a:lnTo>
                  <a:lnTo>
                    <a:pt x="80" y="68"/>
                  </a:lnTo>
                  <a:lnTo>
                    <a:pt x="82" y="66"/>
                  </a:lnTo>
                  <a:lnTo>
                    <a:pt x="82" y="60"/>
                  </a:lnTo>
                  <a:lnTo>
                    <a:pt x="82" y="58"/>
                  </a:lnTo>
                  <a:lnTo>
                    <a:pt x="82" y="52"/>
                  </a:lnTo>
                  <a:lnTo>
                    <a:pt x="82" y="50"/>
                  </a:lnTo>
                  <a:lnTo>
                    <a:pt x="82" y="44"/>
                  </a:lnTo>
                  <a:lnTo>
                    <a:pt x="82" y="44"/>
                  </a:lnTo>
                  <a:lnTo>
                    <a:pt x="82" y="42"/>
                  </a:lnTo>
                  <a:lnTo>
                    <a:pt x="82" y="37"/>
                  </a:lnTo>
                  <a:lnTo>
                    <a:pt x="82" y="37"/>
                  </a:lnTo>
                  <a:lnTo>
                    <a:pt x="82" y="35"/>
                  </a:lnTo>
                  <a:lnTo>
                    <a:pt x="82" y="29"/>
                  </a:lnTo>
                  <a:lnTo>
                    <a:pt x="82" y="29"/>
                  </a:lnTo>
                  <a:lnTo>
                    <a:pt x="82" y="27"/>
                  </a:lnTo>
                  <a:lnTo>
                    <a:pt x="82" y="23"/>
                  </a:lnTo>
                  <a:lnTo>
                    <a:pt x="88" y="23"/>
                  </a:lnTo>
                  <a:lnTo>
                    <a:pt x="93" y="23"/>
                  </a:lnTo>
                  <a:lnTo>
                    <a:pt x="103" y="23"/>
                  </a:lnTo>
                  <a:lnTo>
                    <a:pt x="107" y="23"/>
                  </a:lnTo>
                  <a:lnTo>
                    <a:pt x="113" y="23"/>
                  </a:lnTo>
                  <a:lnTo>
                    <a:pt x="115" y="23"/>
                  </a:lnTo>
                  <a:lnTo>
                    <a:pt x="115" y="23"/>
                  </a:lnTo>
                  <a:lnTo>
                    <a:pt x="115" y="23"/>
                  </a:lnTo>
                  <a:lnTo>
                    <a:pt x="119" y="23"/>
                  </a:lnTo>
                  <a:lnTo>
                    <a:pt x="121" y="23"/>
                  </a:lnTo>
                  <a:lnTo>
                    <a:pt x="121" y="23"/>
                  </a:lnTo>
                  <a:lnTo>
                    <a:pt x="125" y="23"/>
                  </a:lnTo>
                  <a:lnTo>
                    <a:pt x="136" y="23"/>
                  </a:lnTo>
                  <a:lnTo>
                    <a:pt x="136" y="21"/>
                  </a:lnTo>
                  <a:lnTo>
                    <a:pt x="136" y="21"/>
                  </a:lnTo>
                  <a:lnTo>
                    <a:pt x="136" y="15"/>
                  </a:lnTo>
                  <a:lnTo>
                    <a:pt x="136" y="9"/>
                  </a:lnTo>
                  <a:lnTo>
                    <a:pt x="136" y="5"/>
                  </a:lnTo>
                  <a:lnTo>
                    <a:pt x="136" y="0"/>
                  </a:lnTo>
                  <a:lnTo>
                    <a:pt x="136" y="2"/>
                  </a:lnTo>
                  <a:lnTo>
                    <a:pt x="144" y="5"/>
                  </a:lnTo>
                  <a:lnTo>
                    <a:pt x="144" y="5"/>
                  </a:lnTo>
                  <a:lnTo>
                    <a:pt x="152" y="9"/>
                  </a:lnTo>
                  <a:lnTo>
                    <a:pt x="152" y="9"/>
                  </a:lnTo>
                  <a:lnTo>
                    <a:pt x="158" y="15"/>
                  </a:lnTo>
                  <a:lnTo>
                    <a:pt x="160" y="15"/>
                  </a:lnTo>
                  <a:lnTo>
                    <a:pt x="163" y="17"/>
                  </a:lnTo>
                  <a:lnTo>
                    <a:pt x="165" y="19"/>
                  </a:lnTo>
                  <a:lnTo>
                    <a:pt x="167" y="21"/>
                  </a:lnTo>
                  <a:close/>
                  <a:moveTo>
                    <a:pt x="10" y="132"/>
                  </a:moveTo>
                  <a:lnTo>
                    <a:pt x="10" y="132"/>
                  </a:lnTo>
                  <a:lnTo>
                    <a:pt x="10" y="132"/>
                  </a:lnTo>
                  <a:lnTo>
                    <a:pt x="10" y="132"/>
                  </a:lnTo>
                  <a:lnTo>
                    <a:pt x="10" y="130"/>
                  </a:lnTo>
                  <a:lnTo>
                    <a:pt x="12" y="128"/>
                  </a:lnTo>
                  <a:lnTo>
                    <a:pt x="12" y="126"/>
                  </a:lnTo>
                  <a:lnTo>
                    <a:pt x="12" y="126"/>
                  </a:lnTo>
                  <a:lnTo>
                    <a:pt x="12" y="128"/>
                  </a:lnTo>
                  <a:lnTo>
                    <a:pt x="12" y="128"/>
                  </a:lnTo>
                  <a:lnTo>
                    <a:pt x="12" y="128"/>
                  </a:lnTo>
                  <a:lnTo>
                    <a:pt x="12" y="130"/>
                  </a:lnTo>
                  <a:lnTo>
                    <a:pt x="12" y="130"/>
                  </a:lnTo>
                  <a:lnTo>
                    <a:pt x="12" y="130"/>
                  </a:lnTo>
                  <a:lnTo>
                    <a:pt x="12" y="130"/>
                  </a:lnTo>
                  <a:lnTo>
                    <a:pt x="12" y="132"/>
                  </a:lnTo>
                  <a:lnTo>
                    <a:pt x="12" y="132"/>
                  </a:lnTo>
                  <a:lnTo>
                    <a:pt x="10" y="13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6" name="Marshall Islands"/>
            <p:cNvSpPr>
              <a:spLocks noEditPoints="1"/>
            </p:cNvSpPr>
            <p:nvPr/>
          </p:nvSpPr>
          <p:spPr bwMode="auto">
            <a:xfrm>
              <a:off x="10783974" y="3779219"/>
              <a:ext cx="287210" cy="293153"/>
            </a:xfrm>
            <a:custGeom>
              <a:avLst/>
              <a:gdLst>
                <a:gd name="T0" fmla="*/ 103 w 145"/>
                <a:gd name="T1" fmla="*/ 119 h 148"/>
                <a:gd name="T2" fmla="*/ 103 w 145"/>
                <a:gd name="T3" fmla="*/ 121 h 148"/>
                <a:gd name="T4" fmla="*/ 103 w 145"/>
                <a:gd name="T5" fmla="*/ 121 h 148"/>
                <a:gd name="T6" fmla="*/ 101 w 145"/>
                <a:gd name="T7" fmla="*/ 119 h 148"/>
                <a:gd name="T8" fmla="*/ 101 w 145"/>
                <a:gd name="T9" fmla="*/ 119 h 148"/>
                <a:gd name="T10" fmla="*/ 101 w 145"/>
                <a:gd name="T11" fmla="*/ 119 h 148"/>
                <a:gd name="T12" fmla="*/ 101 w 145"/>
                <a:gd name="T13" fmla="*/ 119 h 148"/>
                <a:gd name="T14" fmla="*/ 103 w 145"/>
                <a:gd name="T15" fmla="*/ 119 h 148"/>
                <a:gd name="T16" fmla="*/ 93 w 145"/>
                <a:gd name="T17" fmla="*/ 148 h 148"/>
                <a:gd name="T18" fmla="*/ 93 w 145"/>
                <a:gd name="T19" fmla="*/ 148 h 148"/>
                <a:gd name="T20" fmla="*/ 93 w 145"/>
                <a:gd name="T21" fmla="*/ 148 h 148"/>
                <a:gd name="T22" fmla="*/ 91 w 145"/>
                <a:gd name="T23" fmla="*/ 148 h 148"/>
                <a:gd name="T24" fmla="*/ 93 w 145"/>
                <a:gd name="T25" fmla="*/ 146 h 148"/>
                <a:gd name="T26" fmla="*/ 93 w 145"/>
                <a:gd name="T27" fmla="*/ 146 h 148"/>
                <a:gd name="T28" fmla="*/ 93 w 145"/>
                <a:gd name="T29" fmla="*/ 148 h 148"/>
                <a:gd name="T30" fmla="*/ 145 w 145"/>
                <a:gd name="T31" fmla="*/ 123 h 148"/>
                <a:gd name="T32" fmla="*/ 145 w 145"/>
                <a:gd name="T33" fmla="*/ 123 h 148"/>
                <a:gd name="T34" fmla="*/ 143 w 145"/>
                <a:gd name="T35" fmla="*/ 123 h 148"/>
                <a:gd name="T36" fmla="*/ 143 w 145"/>
                <a:gd name="T37" fmla="*/ 123 h 148"/>
                <a:gd name="T38" fmla="*/ 143 w 145"/>
                <a:gd name="T39" fmla="*/ 123 h 148"/>
                <a:gd name="T40" fmla="*/ 145 w 145"/>
                <a:gd name="T41" fmla="*/ 123 h 148"/>
                <a:gd name="T42" fmla="*/ 145 w 145"/>
                <a:gd name="T43" fmla="*/ 123 h 148"/>
                <a:gd name="T44" fmla="*/ 87 w 145"/>
                <a:gd name="T45" fmla="*/ 97 h 148"/>
                <a:gd name="T46" fmla="*/ 85 w 145"/>
                <a:gd name="T47" fmla="*/ 97 h 148"/>
                <a:gd name="T48" fmla="*/ 85 w 145"/>
                <a:gd name="T49" fmla="*/ 97 h 148"/>
                <a:gd name="T50" fmla="*/ 87 w 145"/>
                <a:gd name="T51" fmla="*/ 96 h 148"/>
                <a:gd name="T52" fmla="*/ 87 w 145"/>
                <a:gd name="T53" fmla="*/ 97 h 148"/>
                <a:gd name="T54" fmla="*/ 87 w 145"/>
                <a:gd name="T55" fmla="*/ 97 h 148"/>
                <a:gd name="T56" fmla="*/ 107 w 145"/>
                <a:gd name="T57" fmla="*/ 0 h 148"/>
                <a:gd name="T58" fmla="*/ 107 w 145"/>
                <a:gd name="T59" fmla="*/ 2 h 148"/>
                <a:gd name="T60" fmla="*/ 107 w 145"/>
                <a:gd name="T61" fmla="*/ 0 h 148"/>
                <a:gd name="T62" fmla="*/ 107 w 145"/>
                <a:gd name="T63" fmla="*/ 0 h 148"/>
                <a:gd name="T64" fmla="*/ 107 w 145"/>
                <a:gd name="T65" fmla="*/ 0 h 148"/>
                <a:gd name="T66" fmla="*/ 107 w 145"/>
                <a:gd name="T67" fmla="*/ 0 h 148"/>
                <a:gd name="T68" fmla="*/ 122 w 145"/>
                <a:gd name="T69" fmla="*/ 68 h 148"/>
                <a:gd name="T70" fmla="*/ 122 w 145"/>
                <a:gd name="T71" fmla="*/ 68 h 148"/>
                <a:gd name="T72" fmla="*/ 122 w 145"/>
                <a:gd name="T73" fmla="*/ 68 h 148"/>
                <a:gd name="T74" fmla="*/ 122 w 145"/>
                <a:gd name="T75" fmla="*/ 68 h 148"/>
                <a:gd name="T76" fmla="*/ 122 w 145"/>
                <a:gd name="T77" fmla="*/ 68 h 148"/>
                <a:gd name="T78" fmla="*/ 122 w 145"/>
                <a:gd name="T79" fmla="*/ 68 h 148"/>
                <a:gd name="T80" fmla="*/ 50 w 145"/>
                <a:gd name="T81" fmla="*/ 90 h 148"/>
                <a:gd name="T82" fmla="*/ 50 w 145"/>
                <a:gd name="T83" fmla="*/ 90 h 148"/>
                <a:gd name="T84" fmla="*/ 50 w 145"/>
                <a:gd name="T85" fmla="*/ 90 h 148"/>
                <a:gd name="T86" fmla="*/ 50 w 145"/>
                <a:gd name="T87" fmla="*/ 90 h 148"/>
                <a:gd name="T88" fmla="*/ 50 w 145"/>
                <a:gd name="T89" fmla="*/ 90 h 148"/>
                <a:gd name="T90" fmla="*/ 0 w 145"/>
                <a:gd name="T91" fmla="*/ 55 h 148"/>
                <a:gd name="T92" fmla="*/ 0 w 145"/>
                <a:gd name="T93" fmla="*/ 55 h 148"/>
                <a:gd name="T94" fmla="*/ 0 w 145"/>
                <a:gd name="T95" fmla="*/ 55 h 148"/>
                <a:gd name="T96" fmla="*/ 0 w 145"/>
                <a:gd name="T97"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148">
                  <a:moveTo>
                    <a:pt x="103" y="119"/>
                  </a:moveTo>
                  <a:lnTo>
                    <a:pt x="103" y="121"/>
                  </a:lnTo>
                  <a:lnTo>
                    <a:pt x="103" y="121"/>
                  </a:lnTo>
                  <a:lnTo>
                    <a:pt x="101" y="119"/>
                  </a:lnTo>
                  <a:lnTo>
                    <a:pt x="101" y="119"/>
                  </a:lnTo>
                  <a:lnTo>
                    <a:pt x="101" y="119"/>
                  </a:lnTo>
                  <a:lnTo>
                    <a:pt x="101" y="119"/>
                  </a:lnTo>
                  <a:lnTo>
                    <a:pt x="103" y="119"/>
                  </a:lnTo>
                  <a:close/>
                  <a:moveTo>
                    <a:pt x="93" y="148"/>
                  </a:moveTo>
                  <a:lnTo>
                    <a:pt x="93" y="148"/>
                  </a:lnTo>
                  <a:lnTo>
                    <a:pt x="93" y="148"/>
                  </a:lnTo>
                  <a:lnTo>
                    <a:pt x="91" y="148"/>
                  </a:lnTo>
                  <a:lnTo>
                    <a:pt x="93" y="146"/>
                  </a:lnTo>
                  <a:lnTo>
                    <a:pt x="93" y="146"/>
                  </a:lnTo>
                  <a:lnTo>
                    <a:pt x="93" y="148"/>
                  </a:lnTo>
                  <a:close/>
                  <a:moveTo>
                    <a:pt x="145" y="123"/>
                  </a:moveTo>
                  <a:lnTo>
                    <a:pt x="145" y="123"/>
                  </a:lnTo>
                  <a:lnTo>
                    <a:pt x="143" y="123"/>
                  </a:lnTo>
                  <a:lnTo>
                    <a:pt x="143" y="123"/>
                  </a:lnTo>
                  <a:lnTo>
                    <a:pt x="143" y="123"/>
                  </a:lnTo>
                  <a:lnTo>
                    <a:pt x="145" y="123"/>
                  </a:lnTo>
                  <a:lnTo>
                    <a:pt x="145" y="123"/>
                  </a:lnTo>
                  <a:close/>
                  <a:moveTo>
                    <a:pt x="87" y="97"/>
                  </a:moveTo>
                  <a:lnTo>
                    <a:pt x="85" y="97"/>
                  </a:lnTo>
                  <a:lnTo>
                    <a:pt x="85" y="97"/>
                  </a:lnTo>
                  <a:lnTo>
                    <a:pt x="87" y="96"/>
                  </a:lnTo>
                  <a:lnTo>
                    <a:pt x="87" y="97"/>
                  </a:lnTo>
                  <a:lnTo>
                    <a:pt x="87" y="97"/>
                  </a:lnTo>
                  <a:close/>
                  <a:moveTo>
                    <a:pt x="107" y="0"/>
                  </a:moveTo>
                  <a:lnTo>
                    <a:pt x="107" y="2"/>
                  </a:lnTo>
                  <a:lnTo>
                    <a:pt x="107" y="0"/>
                  </a:lnTo>
                  <a:lnTo>
                    <a:pt x="107" y="0"/>
                  </a:lnTo>
                  <a:lnTo>
                    <a:pt x="107" y="0"/>
                  </a:lnTo>
                  <a:lnTo>
                    <a:pt x="107" y="0"/>
                  </a:lnTo>
                  <a:close/>
                  <a:moveTo>
                    <a:pt x="122" y="68"/>
                  </a:moveTo>
                  <a:lnTo>
                    <a:pt x="122" y="68"/>
                  </a:lnTo>
                  <a:lnTo>
                    <a:pt x="122" y="68"/>
                  </a:lnTo>
                  <a:lnTo>
                    <a:pt x="122" y="68"/>
                  </a:lnTo>
                  <a:lnTo>
                    <a:pt x="122" y="68"/>
                  </a:lnTo>
                  <a:lnTo>
                    <a:pt x="122" y="68"/>
                  </a:lnTo>
                  <a:close/>
                  <a:moveTo>
                    <a:pt x="50" y="90"/>
                  </a:moveTo>
                  <a:lnTo>
                    <a:pt x="50" y="90"/>
                  </a:lnTo>
                  <a:lnTo>
                    <a:pt x="50" y="90"/>
                  </a:lnTo>
                  <a:lnTo>
                    <a:pt x="50" y="90"/>
                  </a:lnTo>
                  <a:lnTo>
                    <a:pt x="50" y="90"/>
                  </a:lnTo>
                  <a:close/>
                  <a:moveTo>
                    <a:pt x="0" y="55"/>
                  </a:moveTo>
                  <a:lnTo>
                    <a:pt x="0" y="55"/>
                  </a:lnTo>
                  <a:lnTo>
                    <a:pt x="0" y="55"/>
                  </a:lnTo>
                  <a:lnTo>
                    <a:pt x="0" y="5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9" name="Malta"/>
            <p:cNvSpPr>
              <a:spLocks/>
            </p:cNvSpPr>
            <p:nvPr/>
          </p:nvSpPr>
          <p:spPr bwMode="auto">
            <a:xfrm>
              <a:off x="6069763" y="3052280"/>
              <a:ext cx="7923" cy="7923"/>
            </a:xfrm>
            <a:custGeom>
              <a:avLst/>
              <a:gdLst>
                <a:gd name="T0" fmla="*/ 4 w 4"/>
                <a:gd name="T1" fmla="*/ 2 h 4"/>
                <a:gd name="T2" fmla="*/ 4 w 4"/>
                <a:gd name="T3" fmla="*/ 4 h 4"/>
                <a:gd name="T4" fmla="*/ 2 w 4"/>
                <a:gd name="T5" fmla="*/ 2 h 4"/>
                <a:gd name="T6" fmla="*/ 0 w 4"/>
                <a:gd name="T7" fmla="*/ 2 h 4"/>
                <a:gd name="T8" fmla="*/ 0 w 4"/>
                <a:gd name="T9" fmla="*/ 2 h 4"/>
                <a:gd name="T10" fmla="*/ 0 w 4"/>
                <a:gd name="T11" fmla="*/ 2 h 4"/>
                <a:gd name="T12" fmla="*/ 0 w 4"/>
                <a:gd name="T13" fmla="*/ 2 h 4"/>
                <a:gd name="T14" fmla="*/ 0 w 4"/>
                <a:gd name="T15" fmla="*/ 2 h 4"/>
                <a:gd name="T16" fmla="*/ 0 w 4"/>
                <a:gd name="T17" fmla="*/ 0 h 4"/>
                <a:gd name="T18" fmla="*/ 0 w 4"/>
                <a:gd name="T19" fmla="*/ 0 h 4"/>
                <a:gd name="T20" fmla="*/ 0 w 4"/>
                <a:gd name="T21" fmla="*/ 0 h 4"/>
                <a:gd name="T22" fmla="*/ 2 w 4"/>
                <a:gd name="T23" fmla="*/ 0 h 4"/>
                <a:gd name="T24" fmla="*/ 2 w 4"/>
                <a:gd name="T25" fmla="*/ 0 h 4"/>
                <a:gd name="T26" fmla="*/ 4 w 4"/>
                <a:gd name="T27" fmla="*/ 2 h 4"/>
                <a:gd name="T28" fmla="*/ 4 w 4"/>
                <a:gd name="T29" fmla="*/ 2 h 4"/>
                <a:gd name="T30" fmla="*/ 4 w 4"/>
                <a:gd name="T31" fmla="*/ 2 h 4"/>
                <a:gd name="T32" fmla="*/ 4 w 4"/>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4" y="2"/>
                  </a:moveTo>
                  <a:lnTo>
                    <a:pt x="4" y="4"/>
                  </a:lnTo>
                  <a:lnTo>
                    <a:pt x="2" y="2"/>
                  </a:lnTo>
                  <a:lnTo>
                    <a:pt x="0" y="2"/>
                  </a:lnTo>
                  <a:lnTo>
                    <a:pt x="0" y="2"/>
                  </a:lnTo>
                  <a:lnTo>
                    <a:pt x="0" y="2"/>
                  </a:lnTo>
                  <a:lnTo>
                    <a:pt x="0" y="2"/>
                  </a:lnTo>
                  <a:lnTo>
                    <a:pt x="0" y="2"/>
                  </a:lnTo>
                  <a:lnTo>
                    <a:pt x="0" y="0"/>
                  </a:lnTo>
                  <a:lnTo>
                    <a:pt x="0" y="0"/>
                  </a:lnTo>
                  <a:lnTo>
                    <a:pt x="0" y="0"/>
                  </a:lnTo>
                  <a:lnTo>
                    <a:pt x="2" y="0"/>
                  </a:lnTo>
                  <a:lnTo>
                    <a:pt x="2" y="0"/>
                  </a:lnTo>
                  <a:lnTo>
                    <a:pt x="4" y="2"/>
                  </a:lnTo>
                  <a:lnTo>
                    <a:pt x="4" y="2"/>
                  </a:lnTo>
                  <a:lnTo>
                    <a:pt x="4" y="2"/>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8" name="Mali"/>
            <p:cNvSpPr>
              <a:spLocks/>
            </p:cNvSpPr>
            <p:nvPr/>
          </p:nvSpPr>
          <p:spPr bwMode="auto">
            <a:xfrm>
              <a:off x="5223979" y="3436548"/>
              <a:ext cx="526882" cy="489248"/>
            </a:xfrm>
            <a:custGeom>
              <a:avLst/>
              <a:gdLst>
                <a:gd name="T0" fmla="*/ 151 w 266"/>
                <a:gd name="T1" fmla="*/ 22 h 247"/>
                <a:gd name="T2" fmla="*/ 190 w 266"/>
                <a:gd name="T3" fmla="*/ 49 h 247"/>
                <a:gd name="T4" fmla="*/ 216 w 266"/>
                <a:gd name="T5" fmla="*/ 66 h 247"/>
                <a:gd name="T6" fmla="*/ 223 w 266"/>
                <a:gd name="T7" fmla="*/ 76 h 247"/>
                <a:gd name="T8" fmla="*/ 235 w 266"/>
                <a:gd name="T9" fmla="*/ 82 h 247"/>
                <a:gd name="T10" fmla="*/ 249 w 266"/>
                <a:gd name="T11" fmla="*/ 88 h 247"/>
                <a:gd name="T12" fmla="*/ 247 w 266"/>
                <a:gd name="T13" fmla="*/ 98 h 247"/>
                <a:gd name="T14" fmla="*/ 266 w 266"/>
                <a:gd name="T15" fmla="*/ 100 h 247"/>
                <a:gd name="T16" fmla="*/ 266 w 266"/>
                <a:gd name="T17" fmla="*/ 134 h 247"/>
                <a:gd name="T18" fmla="*/ 260 w 266"/>
                <a:gd name="T19" fmla="*/ 156 h 247"/>
                <a:gd name="T20" fmla="*/ 245 w 266"/>
                <a:gd name="T21" fmla="*/ 160 h 247"/>
                <a:gd name="T22" fmla="*/ 218 w 266"/>
                <a:gd name="T23" fmla="*/ 164 h 247"/>
                <a:gd name="T24" fmla="*/ 204 w 266"/>
                <a:gd name="T25" fmla="*/ 168 h 247"/>
                <a:gd name="T26" fmla="*/ 190 w 266"/>
                <a:gd name="T27" fmla="*/ 166 h 247"/>
                <a:gd name="T28" fmla="*/ 171 w 266"/>
                <a:gd name="T29" fmla="*/ 175 h 247"/>
                <a:gd name="T30" fmla="*/ 163 w 266"/>
                <a:gd name="T31" fmla="*/ 181 h 247"/>
                <a:gd name="T32" fmla="*/ 150 w 266"/>
                <a:gd name="T33" fmla="*/ 189 h 247"/>
                <a:gd name="T34" fmla="*/ 144 w 266"/>
                <a:gd name="T35" fmla="*/ 191 h 247"/>
                <a:gd name="T36" fmla="*/ 138 w 266"/>
                <a:gd name="T37" fmla="*/ 197 h 247"/>
                <a:gd name="T38" fmla="*/ 128 w 266"/>
                <a:gd name="T39" fmla="*/ 201 h 247"/>
                <a:gd name="T40" fmla="*/ 126 w 266"/>
                <a:gd name="T41" fmla="*/ 206 h 247"/>
                <a:gd name="T42" fmla="*/ 122 w 266"/>
                <a:gd name="T43" fmla="*/ 216 h 247"/>
                <a:gd name="T44" fmla="*/ 113 w 266"/>
                <a:gd name="T45" fmla="*/ 226 h 247"/>
                <a:gd name="T46" fmla="*/ 109 w 266"/>
                <a:gd name="T47" fmla="*/ 237 h 247"/>
                <a:gd name="T48" fmla="*/ 101 w 266"/>
                <a:gd name="T49" fmla="*/ 245 h 247"/>
                <a:gd name="T50" fmla="*/ 93 w 266"/>
                <a:gd name="T51" fmla="*/ 237 h 247"/>
                <a:gd name="T52" fmla="*/ 89 w 266"/>
                <a:gd name="T53" fmla="*/ 239 h 247"/>
                <a:gd name="T54" fmla="*/ 83 w 266"/>
                <a:gd name="T55" fmla="*/ 247 h 247"/>
                <a:gd name="T56" fmla="*/ 74 w 266"/>
                <a:gd name="T57" fmla="*/ 243 h 247"/>
                <a:gd name="T58" fmla="*/ 66 w 266"/>
                <a:gd name="T59" fmla="*/ 241 h 247"/>
                <a:gd name="T60" fmla="*/ 60 w 266"/>
                <a:gd name="T61" fmla="*/ 232 h 247"/>
                <a:gd name="T62" fmla="*/ 60 w 266"/>
                <a:gd name="T63" fmla="*/ 226 h 247"/>
                <a:gd name="T64" fmla="*/ 56 w 266"/>
                <a:gd name="T65" fmla="*/ 218 h 247"/>
                <a:gd name="T66" fmla="*/ 49 w 266"/>
                <a:gd name="T67" fmla="*/ 208 h 247"/>
                <a:gd name="T68" fmla="*/ 41 w 266"/>
                <a:gd name="T69" fmla="*/ 216 h 247"/>
                <a:gd name="T70" fmla="*/ 27 w 266"/>
                <a:gd name="T71" fmla="*/ 216 h 247"/>
                <a:gd name="T72" fmla="*/ 15 w 266"/>
                <a:gd name="T73" fmla="*/ 216 h 247"/>
                <a:gd name="T74" fmla="*/ 14 w 266"/>
                <a:gd name="T75" fmla="*/ 206 h 247"/>
                <a:gd name="T76" fmla="*/ 10 w 266"/>
                <a:gd name="T77" fmla="*/ 195 h 247"/>
                <a:gd name="T78" fmla="*/ 4 w 266"/>
                <a:gd name="T79" fmla="*/ 187 h 247"/>
                <a:gd name="T80" fmla="*/ 2 w 266"/>
                <a:gd name="T81" fmla="*/ 177 h 247"/>
                <a:gd name="T82" fmla="*/ 6 w 266"/>
                <a:gd name="T83" fmla="*/ 169 h 247"/>
                <a:gd name="T84" fmla="*/ 8 w 266"/>
                <a:gd name="T85" fmla="*/ 160 h 247"/>
                <a:gd name="T86" fmla="*/ 15 w 266"/>
                <a:gd name="T87" fmla="*/ 160 h 247"/>
                <a:gd name="T88" fmla="*/ 25 w 266"/>
                <a:gd name="T89" fmla="*/ 162 h 247"/>
                <a:gd name="T90" fmla="*/ 39 w 266"/>
                <a:gd name="T91" fmla="*/ 162 h 247"/>
                <a:gd name="T92" fmla="*/ 47 w 266"/>
                <a:gd name="T93" fmla="*/ 160 h 247"/>
                <a:gd name="T94" fmla="*/ 74 w 266"/>
                <a:gd name="T95" fmla="*/ 160 h 247"/>
                <a:gd name="T96" fmla="*/ 101 w 266"/>
                <a:gd name="T97" fmla="*/ 160 h 247"/>
                <a:gd name="T98" fmla="*/ 111 w 266"/>
                <a:gd name="T99" fmla="*/ 146 h 247"/>
                <a:gd name="T100" fmla="*/ 103 w 266"/>
                <a:gd name="T101" fmla="*/ 107 h 247"/>
                <a:gd name="T102" fmla="*/ 101 w 266"/>
                <a:gd name="T103" fmla="*/ 82 h 247"/>
                <a:gd name="T104" fmla="*/ 97 w 266"/>
                <a:gd name="T105" fmla="*/ 53 h 247"/>
                <a:gd name="T106" fmla="*/ 93 w 266"/>
                <a:gd name="T107" fmla="*/ 20 h 247"/>
                <a:gd name="T108" fmla="*/ 95 w 266"/>
                <a:gd name="T10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47">
                  <a:moveTo>
                    <a:pt x="120" y="0"/>
                  </a:moveTo>
                  <a:lnTo>
                    <a:pt x="124" y="2"/>
                  </a:lnTo>
                  <a:lnTo>
                    <a:pt x="130" y="8"/>
                  </a:lnTo>
                  <a:lnTo>
                    <a:pt x="136" y="10"/>
                  </a:lnTo>
                  <a:lnTo>
                    <a:pt x="142" y="14"/>
                  </a:lnTo>
                  <a:lnTo>
                    <a:pt x="146" y="18"/>
                  </a:lnTo>
                  <a:lnTo>
                    <a:pt x="151" y="22"/>
                  </a:lnTo>
                  <a:lnTo>
                    <a:pt x="157" y="26"/>
                  </a:lnTo>
                  <a:lnTo>
                    <a:pt x="163" y="30"/>
                  </a:lnTo>
                  <a:lnTo>
                    <a:pt x="169" y="33"/>
                  </a:lnTo>
                  <a:lnTo>
                    <a:pt x="175" y="37"/>
                  </a:lnTo>
                  <a:lnTo>
                    <a:pt x="179" y="41"/>
                  </a:lnTo>
                  <a:lnTo>
                    <a:pt x="184" y="45"/>
                  </a:lnTo>
                  <a:lnTo>
                    <a:pt x="190" y="49"/>
                  </a:lnTo>
                  <a:lnTo>
                    <a:pt x="196" y="53"/>
                  </a:lnTo>
                  <a:lnTo>
                    <a:pt x="198" y="55"/>
                  </a:lnTo>
                  <a:lnTo>
                    <a:pt x="200" y="55"/>
                  </a:lnTo>
                  <a:lnTo>
                    <a:pt x="202" y="57"/>
                  </a:lnTo>
                  <a:lnTo>
                    <a:pt x="204" y="59"/>
                  </a:lnTo>
                  <a:lnTo>
                    <a:pt x="210" y="63"/>
                  </a:lnTo>
                  <a:lnTo>
                    <a:pt x="216" y="66"/>
                  </a:lnTo>
                  <a:lnTo>
                    <a:pt x="216" y="68"/>
                  </a:lnTo>
                  <a:lnTo>
                    <a:pt x="216" y="70"/>
                  </a:lnTo>
                  <a:lnTo>
                    <a:pt x="216" y="72"/>
                  </a:lnTo>
                  <a:lnTo>
                    <a:pt x="219" y="72"/>
                  </a:lnTo>
                  <a:lnTo>
                    <a:pt x="221" y="74"/>
                  </a:lnTo>
                  <a:lnTo>
                    <a:pt x="223" y="74"/>
                  </a:lnTo>
                  <a:lnTo>
                    <a:pt x="223" y="76"/>
                  </a:lnTo>
                  <a:lnTo>
                    <a:pt x="223" y="78"/>
                  </a:lnTo>
                  <a:lnTo>
                    <a:pt x="225" y="78"/>
                  </a:lnTo>
                  <a:lnTo>
                    <a:pt x="225" y="80"/>
                  </a:lnTo>
                  <a:lnTo>
                    <a:pt x="227" y="80"/>
                  </a:lnTo>
                  <a:lnTo>
                    <a:pt x="231" y="80"/>
                  </a:lnTo>
                  <a:lnTo>
                    <a:pt x="233" y="80"/>
                  </a:lnTo>
                  <a:lnTo>
                    <a:pt x="235" y="82"/>
                  </a:lnTo>
                  <a:lnTo>
                    <a:pt x="235" y="84"/>
                  </a:lnTo>
                  <a:lnTo>
                    <a:pt x="237" y="84"/>
                  </a:lnTo>
                  <a:lnTo>
                    <a:pt x="239" y="84"/>
                  </a:lnTo>
                  <a:lnTo>
                    <a:pt x="241" y="84"/>
                  </a:lnTo>
                  <a:lnTo>
                    <a:pt x="243" y="86"/>
                  </a:lnTo>
                  <a:lnTo>
                    <a:pt x="245" y="86"/>
                  </a:lnTo>
                  <a:lnTo>
                    <a:pt x="249" y="88"/>
                  </a:lnTo>
                  <a:lnTo>
                    <a:pt x="249" y="90"/>
                  </a:lnTo>
                  <a:lnTo>
                    <a:pt x="249" y="92"/>
                  </a:lnTo>
                  <a:lnTo>
                    <a:pt x="249" y="94"/>
                  </a:lnTo>
                  <a:lnTo>
                    <a:pt x="251" y="94"/>
                  </a:lnTo>
                  <a:lnTo>
                    <a:pt x="251" y="96"/>
                  </a:lnTo>
                  <a:lnTo>
                    <a:pt x="249" y="98"/>
                  </a:lnTo>
                  <a:lnTo>
                    <a:pt x="247" y="98"/>
                  </a:lnTo>
                  <a:lnTo>
                    <a:pt x="247" y="100"/>
                  </a:lnTo>
                  <a:lnTo>
                    <a:pt x="249" y="100"/>
                  </a:lnTo>
                  <a:lnTo>
                    <a:pt x="251" y="101"/>
                  </a:lnTo>
                  <a:lnTo>
                    <a:pt x="256" y="100"/>
                  </a:lnTo>
                  <a:lnTo>
                    <a:pt x="260" y="100"/>
                  </a:lnTo>
                  <a:lnTo>
                    <a:pt x="262" y="100"/>
                  </a:lnTo>
                  <a:lnTo>
                    <a:pt x="266" y="100"/>
                  </a:lnTo>
                  <a:lnTo>
                    <a:pt x="266" y="103"/>
                  </a:lnTo>
                  <a:lnTo>
                    <a:pt x="266" y="107"/>
                  </a:lnTo>
                  <a:lnTo>
                    <a:pt x="266" y="117"/>
                  </a:lnTo>
                  <a:lnTo>
                    <a:pt x="266" y="123"/>
                  </a:lnTo>
                  <a:lnTo>
                    <a:pt x="266" y="127"/>
                  </a:lnTo>
                  <a:lnTo>
                    <a:pt x="266" y="129"/>
                  </a:lnTo>
                  <a:lnTo>
                    <a:pt x="266" y="134"/>
                  </a:lnTo>
                  <a:lnTo>
                    <a:pt x="264" y="136"/>
                  </a:lnTo>
                  <a:lnTo>
                    <a:pt x="264" y="138"/>
                  </a:lnTo>
                  <a:lnTo>
                    <a:pt x="264" y="144"/>
                  </a:lnTo>
                  <a:lnTo>
                    <a:pt x="262" y="146"/>
                  </a:lnTo>
                  <a:lnTo>
                    <a:pt x="260" y="150"/>
                  </a:lnTo>
                  <a:lnTo>
                    <a:pt x="260" y="152"/>
                  </a:lnTo>
                  <a:lnTo>
                    <a:pt x="260" y="156"/>
                  </a:lnTo>
                  <a:lnTo>
                    <a:pt x="258" y="156"/>
                  </a:lnTo>
                  <a:lnTo>
                    <a:pt x="256" y="156"/>
                  </a:lnTo>
                  <a:lnTo>
                    <a:pt x="254" y="160"/>
                  </a:lnTo>
                  <a:lnTo>
                    <a:pt x="254" y="162"/>
                  </a:lnTo>
                  <a:lnTo>
                    <a:pt x="251" y="162"/>
                  </a:lnTo>
                  <a:lnTo>
                    <a:pt x="247" y="160"/>
                  </a:lnTo>
                  <a:lnTo>
                    <a:pt x="245" y="160"/>
                  </a:lnTo>
                  <a:lnTo>
                    <a:pt x="245" y="162"/>
                  </a:lnTo>
                  <a:lnTo>
                    <a:pt x="243" y="162"/>
                  </a:lnTo>
                  <a:lnTo>
                    <a:pt x="239" y="162"/>
                  </a:lnTo>
                  <a:lnTo>
                    <a:pt x="237" y="162"/>
                  </a:lnTo>
                  <a:lnTo>
                    <a:pt x="229" y="162"/>
                  </a:lnTo>
                  <a:lnTo>
                    <a:pt x="227" y="162"/>
                  </a:lnTo>
                  <a:lnTo>
                    <a:pt x="218" y="164"/>
                  </a:lnTo>
                  <a:lnTo>
                    <a:pt x="214" y="166"/>
                  </a:lnTo>
                  <a:lnTo>
                    <a:pt x="214" y="168"/>
                  </a:lnTo>
                  <a:lnTo>
                    <a:pt x="212" y="168"/>
                  </a:lnTo>
                  <a:lnTo>
                    <a:pt x="210" y="168"/>
                  </a:lnTo>
                  <a:lnTo>
                    <a:pt x="208" y="168"/>
                  </a:lnTo>
                  <a:lnTo>
                    <a:pt x="206" y="168"/>
                  </a:lnTo>
                  <a:lnTo>
                    <a:pt x="204" y="168"/>
                  </a:lnTo>
                  <a:lnTo>
                    <a:pt x="202" y="168"/>
                  </a:lnTo>
                  <a:lnTo>
                    <a:pt x="200" y="168"/>
                  </a:lnTo>
                  <a:lnTo>
                    <a:pt x="200" y="169"/>
                  </a:lnTo>
                  <a:lnTo>
                    <a:pt x="196" y="168"/>
                  </a:lnTo>
                  <a:lnTo>
                    <a:pt x="192" y="166"/>
                  </a:lnTo>
                  <a:lnTo>
                    <a:pt x="190" y="168"/>
                  </a:lnTo>
                  <a:lnTo>
                    <a:pt x="190" y="166"/>
                  </a:lnTo>
                  <a:lnTo>
                    <a:pt x="184" y="166"/>
                  </a:lnTo>
                  <a:lnTo>
                    <a:pt x="181" y="169"/>
                  </a:lnTo>
                  <a:lnTo>
                    <a:pt x="181" y="171"/>
                  </a:lnTo>
                  <a:lnTo>
                    <a:pt x="179" y="171"/>
                  </a:lnTo>
                  <a:lnTo>
                    <a:pt x="177" y="171"/>
                  </a:lnTo>
                  <a:lnTo>
                    <a:pt x="175" y="171"/>
                  </a:lnTo>
                  <a:lnTo>
                    <a:pt x="171" y="175"/>
                  </a:lnTo>
                  <a:lnTo>
                    <a:pt x="169" y="175"/>
                  </a:lnTo>
                  <a:lnTo>
                    <a:pt x="167" y="175"/>
                  </a:lnTo>
                  <a:lnTo>
                    <a:pt x="165" y="175"/>
                  </a:lnTo>
                  <a:lnTo>
                    <a:pt x="165" y="177"/>
                  </a:lnTo>
                  <a:lnTo>
                    <a:pt x="165" y="179"/>
                  </a:lnTo>
                  <a:lnTo>
                    <a:pt x="165" y="181"/>
                  </a:lnTo>
                  <a:lnTo>
                    <a:pt x="163" y="181"/>
                  </a:lnTo>
                  <a:lnTo>
                    <a:pt x="161" y="181"/>
                  </a:lnTo>
                  <a:lnTo>
                    <a:pt x="159" y="179"/>
                  </a:lnTo>
                  <a:lnTo>
                    <a:pt x="157" y="179"/>
                  </a:lnTo>
                  <a:lnTo>
                    <a:pt x="155" y="181"/>
                  </a:lnTo>
                  <a:lnTo>
                    <a:pt x="151" y="183"/>
                  </a:lnTo>
                  <a:lnTo>
                    <a:pt x="150" y="187"/>
                  </a:lnTo>
                  <a:lnTo>
                    <a:pt x="150" y="189"/>
                  </a:lnTo>
                  <a:lnTo>
                    <a:pt x="151" y="189"/>
                  </a:lnTo>
                  <a:lnTo>
                    <a:pt x="150" y="189"/>
                  </a:lnTo>
                  <a:lnTo>
                    <a:pt x="150" y="191"/>
                  </a:lnTo>
                  <a:lnTo>
                    <a:pt x="148" y="189"/>
                  </a:lnTo>
                  <a:lnTo>
                    <a:pt x="146" y="189"/>
                  </a:lnTo>
                  <a:lnTo>
                    <a:pt x="144" y="189"/>
                  </a:lnTo>
                  <a:lnTo>
                    <a:pt x="144" y="191"/>
                  </a:lnTo>
                  <a:lnTo>
                    <a:pt x="144" y="193"/>
                  </a:lnTo>
                  <a:lnTo>
                    <a:pt x="146" y="195"/>
                  </a:lnTo>
                  <a:lnTo>
                    <a:pt x="144" y="195"/>
                  </a:lnTo>
                  <a:lnTo>
                    <a:pt x="142" y="195"/>
                  </a:lnTo>
                  <a:lnTo>
                    <a:pt x="142" y="197"/>
                  </a:lnTo>
                  <a:lnTo>
                    <a:pt x="140" y="197"/>
                  </a:lnTo>
                  <a:lnTo>
                    <a:pt x="138" y="197"/>
                  </a:lnTo>
                  <a:lnTo>
                    <a:pt x="136" y="195"/>
                  </a:lnTo>
                  <a:lnTo>
                    <a:pt x="134" y="193"/>
                  </a:lnTo>
                  <a:lnTo>
                    <a:pt x="130" y="195"/>
                  </a:lnTo>
                  <a:lnTo>
                    <a:pt x="130" y="197"/>
                  </a:lnTo>
                  <a:lnTo>
                    <a:pt x="128" y="197"/>
                  </a:lnTo>
                  <a:lnTo>
                    <a:pt x="128" y="199"/>
                  </a:lnTo>
                  <a:lnTo>
                    <a:pt x="128" y="201"/>
                  </a:lnTo>
                  <a:lnTo>
                    <a:pt x="130" y="201"/>
                  </a:lnTo>
                  <a:lnTo>
                    <a:pt x="130" y="202"/>
                  </a:lnTo>
                  <a:lnTo>
                    <a:pt x="130" y="204"/>
                  </a:lnTo>
                  <a:lnTo>
                    <a:pt x="128" y="204"/>
                  </a:lnTo>
                  <a:lnTo>
                    <a:pt x="124" y="204"/>
                  </a:lnTo>
                  <a:lnTo>
                    <a:pt x="124" y="206"/>
                  </a:lnTo>
                  <a:lnTo>
                    <a:pt x="126" y="206"/>
                  </a:lnTo>
                  <a:lnTo>
                    <a:pt x="126" y="208"/>
                  </a:lnTo>
                  <a:lnTo>
                    <a:pt x="126" y="210"/>
                  </a:lnTo>
                  <a:lnTo>
                    <a:pt x="126" y="212"/>
                  </a:lnTo>
                  <a:lnTo>
                    <a:pt x="124" y="212"/>
                  </a:lnTo>
                  <a:lnTo>
                    <a:pt x="124" y="214"/>
                  </a:lnTo>
                  <a:lnTo>
                    <a:pt x="122" y="214"/>
                  </a:lnTo>
                  <a:lnTo>
                    <a:pt x="122" y="216"/>
                  </a:lnTo>
                  <a:lnTo>
                    <a:pt x="118" y="216"/>
                  </a:lnTo>
                  <a:lnTo>
                    <a:pt x="115" y="216"/>
                  </a:lnTo>
                  <a:lnTo>
                    <a:pt x="115" y="218"/>
                  </a:lnTo>
                  <a:lnTo>
                    <a:pt x="113" y="220"/>
                  </a:lnTo>
                  <a:lnTo>
                    <a:pt x="113" y="222"/>
                  </a:lnTo>
                  <a:lnTo>
                    <a:pt x="113" y="224"/>
                  </a:lnTo>
                  <a:lnTo>
                    <a:pt x="113" y="226"/>
                  </a:lnTo>
                  <a:lnTo>
                    <a:pt x="113" y="228"/>
                  </a:lnTo>
                  <a:lnTo>
                    <a:pt x="113" y="230"/>
                  </a:lnTo>
                  <a:lnTo>
                    <a:pt x="111" y="232"/>
                  </a:lnTo>
                  <a:lnTo>
                    <a:pt x="109" y="232"/>
                  </a:lnTo>
                  <a:lnTo>
                    <a:pt x="109" y="234"/>
                  </a:lnTo>
                  <a:lnTo>
                    <a:pt x="111" y="235"/>
                  </a:lnTo>
                  <a:lnTo>
                    <a:pt x="109" y="237"/>
                  </a:lnTo>
                  <a:lnTo>
                    <a:pt x="109" y="239"/>
                  </a:lnTo>
                  <a:lnTo>
                    <a:pt x="109" y="241"/>
                  </a:lnTo>
                  <a:lnTo>
                    <a:pt x="107" y="241"/>
                  </a:lnTo>
                  <a:lnTo>
                    <a:pt x="105" y="241"/>
                  </a:lnTo>
                  <a:lnTo>
                    <a:pt x="103" y="241"/>
                  </a:lnTo>
                  <a:lnTo>
                    <a:pt x="103" y="243"/>
                  </a:lnTo>
                  <a:lnTo>
                    <a:pt x="101" y="245"/>
                  </a:lnTo>
                  <a:lnTo>
                    <a:pt x="99" y="245"/>
                  </a:lnTo>
                  <a:lnTo>
                    <a:pt x="97" y="245"/>
                  </a:lnTo>
                  <a:lnTo>
                    <a:pt x="97" y="243"/>
                  </a:lnTo>
                  <a:lnTo>
                    <a:pt x="97" y="241"/>
                  </a:lnTo>
                  <a:lnTo>
                    <a:pt x="97" y="239"/>
                  </a:lnTo>
                  <a:lnTo>
                    <a:pt x="97" y="237"/>
                  </a:lnTo>
                  <a:lnTo>
                    <a:pt x="93" y="237"/>
                  </a:lnTo>
                  <a:lnTo>
                    <a:pt x="93" y="239"/>
                  </a:lnTo>
                  <a:lnTo>
                    <a:pt x="95" y="239"/>
                  </a:lnTo>
                  <a:lnTo>
                    <a:pt x="93" y="239"/>
                  </a:lnTo>
                  <a:lnTo>
                    <a:pt x="91" y="239"/>
                  </a:lnTo>
                  <a:lnTo>
                    <a:pt x="91" y="237"/>
                  </a:lnTo>
                  <a:lnTo>
                    <a:pt x="89" y="237"/>
                  </a:lnTo>
                  <a:lnTo>
                    <a:pt x="89" y="239"/>
                  </a:lnTo>
                  <a:lnTo>
                    <a:pt x="89" y="241"/>
                  </a:lnTo>
                  <a:lnTo>
                    <a:pt x="91" y="241"/>
                  </a:lnTo>
                  <a:lnTo>
                    <a:pt x="89" y="243"/>
                  </a:lnTo>
                  <a:lnTo>
                    <a:pt x="85" y="243"/>
                  </a:lnTo>
                  <a:lnTo>
                    <a:pt x="85" y="245"/>
                  </a:lnTo>
                  <a:lnTo>
                    <a:pt x="85" y="247"/>
                  </a:lnTo>
                  <a:lnTo>
                    <a:pt x="83" y="247"/>
                  </a:lnTo>
                  <a:lnTo>
                    <a:pt x="83" y="245"/>
                  </a:lnTo>
                  <a:lnTo>
                    <a:pt x="82" y="245"/>
                  </a:lnTo>
                  <a:lnTo>
                    <a:pt x="80" y="245"/>
                  </a:lnTo>
                  <a:lnTo>
                    <a:pt x="80" y="243"/>
                  </a:lnTo>
                  <a:lnTo>
                    <a:pt x="78" y="243"/>
                  </a:lnTo>
                  <a:lnTo>
                    <a:pt x="74" y="241"/>
                  </a:lnTo>
                  <a:lnTo>
                    <a:pt x="74" y="243"/>
                  </a:lnTo>
                  <a:lnTo>
                    <a:pt x="72" y="243"/>
                  </a:lnTo>
                  <a:lnTo>
                    <a:pt x="72" y="245"/>
                  </a:lnTo>
                  <a:lnTo>
                    <a:pt x="70" y="247"/>
                  </a:lnTo>
                  <a:lnTo>
                    <a:pt x="68" y="247"/>
                  </a:lnTo>
                  <a:lnTo>
                    <a:pt x="70" y="245"/>
                  </a:lnTo>
                  <a:lnTo>
                    <a:pt x="68" y="243"/>
                  </a:lnTo>
                  <a:lnTo>
                    <a:pt x="66" y="241"/>
                  </a:lnTo>
                  <a:lnTo>
                    <a:pt x="64" y="241"/>
                  </a:lnTo>
                  <a:lnTo>
                    <a:pt x="64" y="239"/>
                  </a:lnTo>
                  <a:lnTo>
                    <a:pt x="64" y="237"/>
                  </a:lnTo>
                  <a:lnTo>
                    <a:pt x="64" y="235"/>
                  </a:lnTo>
                  <a:lnTo>
                    <a:pt x="64" y="234"/>
                  </a:lnTo>
                  <a:lnTo>
                    <a:pt x="62" y="232"/>
                  </a:lnTo>
                  <a:lnTo>
                    <a:pt x="60" y="232"/>
                  </a:lnTo>
                  <a:lnTo>
                    <a:pt x="60" y="234"/>
                  </a:lnTo>
                  <a:lnTo>
                    <a:pt x="58" y="234"/>
                  </a:lnTo>
                  <a:lnTo>
                    <a:pt x="58" y="232"/>
                  </a:lnTo>
                  <a:lnTo>
                    <a:pt x="60" y="228"/>
                  </a:lnTo>
                  <a:lnTo>
                    <a:pt x="62" y="228"/>
                  </a:lnTo>
                  <a:lnTo>
                    <a:pt x="62" y="226"/>
                  </a:lnTo>
                  <a:lnTo>
                    <a:pt x="60" y="226"/>
                  </a:lnTo>
                  <a:lnTo>
                    <a:pt x="60" y="224"/>
                  </a:lnTo>
                  <a:lnTo>
                    <a:pt x="60" y="226"/>
                  </a:lnTo>
                  <a:lnTo>
                    <a:pt x="58" y="226"/>
                  </a:lnTo>
                  <a:lnTo>
                    <a:pt x="58" y="224"/>
                  </a:lnTo>
                  <a:lnTo>
                    <a:pt x="56" y="222"/>
                  </a:lnTo>
                  <a:lnTo>
                    <a:pt x="54" y="222"/>
                  </a:lnTo>
                  <a:lnTo>
                    <a:pt x="56" y="218"/>
                  </a:lnTo>
                  <a:lnTo>
                    <a:pt x="56" y="216"/>
                  </a:lnTo>
                  <a:lnTo>
                    <a:pt x="52" y="214"/>
                  </a:lnTo>
                  <a:lnTo>
                    <a:pt x="52" y="212"/>
                  </a:lnTo>
                  <a:lnTo>
                    <a:pt x="52" y="210"/>
                  </a:lnTo>
                  <a:lnTo>
                    <a:pt x="50" y="210"/>
                  </a:lnTo>
                  <a:lnTo>
                    <a:pt x="50" y="208"/>
                  </a:lnTo>
                  <a:lnTo>
                    <a:pt x="49" y="208"/>
                  </a:lnTo>
                  <a:lnTo>
                    <a:pt x="47" y="208"/>
                  </a:lnTo>
                  <a:lnTo>
                    <a:pt x="47" y="210"/>
                  </a:lnTo>
                  <a:lnTo>
                    <a:pt x="49" y="210"/>
                  </a:lnTo>
                  <a:lnTo>
                    <a:pt x="47" y="212"/>
                  </a:lnTo>
                  <a:lnTo>
                    <a:pt x="43" y="214"/>
                  </a:lnTo>
                  <a:lnTo>
                    <a:pt x="41" y="214"/>
                  </a:lnTo>
                  <a:lnTo>
                    <a:pt x="41" y="216"/>
                  </a:lnTo>
                  <a:lnTo>
                    <a:pt x="39" y="216"/>
                  </a:lnTo>
                  <a:lnTo>
                    <a:pt x="37" y="214"/>
                  </a:lnTo>
                  <a:lnTo>
                    <a:pt x="35" y="214"/>
                  </a:lnTo>
                  <a:lnTo>
                    <a:pt x="31" y="212"/>
                  </a:lnTo>
                  <a:lnTo>
                    <a:pt x="31" y="214"/>
                  </a:lnTo>
                  <a:lnTo>
                    <a:pt x="29" y="214"/>
                  </a:lnTo>
                  <a:lnTo>
                    <a:pt x="27" y="216"/>
                  </a:lnTo>
                  <a:lnTo>
                    <a:pt x="25" y="218"/>
                  </a:lnTo>
                  <a:lnTo>
                    <a:pt x="23" y="214"/>
                  </a:lnTo>
                  <a:lnTo>
                    <a:pt x="21" y="214"/>
                  </a:lnTo>
                  <a:lnTo>
                    <a:pt x="21" y="212"/>
                  </a:lnTo>
                  <a:lnTo>
                    <a:pt x="19" y="214"/>
                  </a:lnTo>
                  <a:lnTo>
                    <a:pt x="17" y="216"/>
                  </a:lnTo>
                  <a:lnTo>
                    <a:pt x="15" y="216"/>
                  </a:lnTo>
                  <a:lnTo>
                    <a:pt x="14" y="214"/>
                  </a:lnTo>
                  <a:lnTo>
                    <a:pt x="12" y="214"/>
                  </a:lnTo>
                  <a:lnTo>
                    <a:pt x="12" y="212"/>
                  </a:lnTo>
                  <a:lnTo>
                    <a:pt x="14" y="212"/>
                  </a:lnTo>
                  <a:lnTo>
                    <a:pt x="14" y="210"/>
                  </a:lnTo>
                  <a:lnTo>
                    <a:pt x="14" y="208"/>
                  </a:lnTo>
                  <a:lnTo>
                    <a:pt x="14" y="206"/>
                  </a:lnTo>
                  <a:lnTo>
                    <a:pt x="14" y="202"/>
                  </a:lnTo>
                  <a:lnTo>
                    <a:pt x="14" y="201"/>
                  </a:lnTo>
                  <a:lnTo>
                    <a:pt x="14" y="199"/>
                  </a:lnTo>
                  <a:lnTo>
                    <a:pt x="12" y="199"/>
                  </a:lnTo>
                  <a:lnTo>
                    <a:pt x="12" y="197"/>
                  </a:lnTo>
                  <a:lnTo>
                    <a:pt x="12" y="195"/>
                  </a:lnTo>
                  <a:lnTo>
                    <a:pt x="10" y="195"/>
                  </a:lnTo>
                  <a:lnTo>
                    <a:pt x="8" y="193"/>
                  </a:lnTo>
                  <a:lnTo>
                    <a:pt x="8" y="195"/>
                  </a:lnTo>
                  <a:lnTo>
                    <a:pt x="6" y="195"/>
                  </a:lnTo>
                  <a:lnTo>
                    <a:pt x="6" y="193"/>
                  </a:lnTo>
                  <a:lnTo>
                    <a:pt x="4" y="191"/>
                  </a:lnTo>
                  <a:lnTo>
                    <a:pt x="4" y="189"/>
                  </a:lnTo>
                  <a:lnTo>
                    <a:pt x="4" y="187"/>
                  </a:lnTo>
                  <a:lnTo>
                    <a:pt x="6" y="187"/>
                  </a:lnTo>
                  <a:lnTo>
                    <a:pt x="6" y="185"/>
                  </a:lnTo>
                  <a:lnTo>
                    <a:pt x="4" y="185"/>
                  </a:lnTo>
                  <a:lnTo>
                    <a:pt x="4" y="183"/>
                  </a:lnTo>
                  <a:lnTo>
                    <a:pt x="4" y="181"/>
                  </a:lnTo>
                  <a:lnTo>
                    <a:pt x="4" y="179"/>
                  </a:lnTo>
                  <a:lnTo>
                    <a:pt x="2" y="177"/>
                  </a:lnTo>
                  <a:lnTo>
                    <a:pt x="0" y="177"/>
                  </a:lnTo>
                  <a:lnTo>
                    <a:pt x="0" y="175"/>
                  </a:lnTo>
                  <a:lnTo>
                    <a:pt x="2" y="173"/>
                  </a:lnTo>
                  <a:lnTo>
                    <a:pt x="0" y="171"/>
                  </a:lnTo>
                  <a:lnTo>
                    <a:pt x="2" y="171"/>
                  </a:lnTo>
                  <a:lnTo>
                    <a:pt x="4" y="171"/>
                  </a:lnTo>
                  <a:lnTo>
                    <a:pt x="6" y="169"/>
                  </a:lnTo>
                  <a:lnTo>
                    <a:pt x="8" y="169"/>
                  </a:lnTo>
                  <a:lnTo>
                    <a:pt x="8" y="168"/>
                  </a:lnTo>
                  <a:lnTo>
                    <a:pt x="6" y="168"/>
                  </a:lnTo>
                  <a:lnTo>
                    <a:pt x="6" y="166"/>
                  </a:lnTo>
                  <a:lnTo>
                    <a:pt x="8" y="164"/>
                  </a:lnTo>
                  <a:lnTo>
                    <a:pt x="8" y="162"/>
                  </a:lnTo>
                  <a:lnTo>
                    <a:pt x="8" y="160"/>
                  </a:lnTo>
                  <a:lnTo>
                    <a:pt x="10" y="160"/>
                  </a:lnTo>
                  <a:lnTo>
                    <a:pt x="10" y="158"/>
                  </a:lnTo>
                  <a:lnTo>
                    <a:pt x="10" y="160"/>
                  </a:lnTo>
                  <a:lnTo>
                    <a:pt x="10" y="158"/>
                  </a:lnTo>
                  <a:lnTo>
                    <a:pt x="12" y="158"/>
                  </a:lnTo>
                  <a:lnTo>
                    <a:pt x="14" y="158"/>
                  </a:lnTo>
                  <a:lnTo>
                    <a:pt x="15" y="160"/>
                  </a:lnTo>
                  <a:lnTo>
                    <a:pt x="17" y="162"/>
                  </a:lnTo>
                  <a:lnTo>
                    <a:pt x="19" y="164"/>
                  </a:lnTo>
                  <a:lnTo>
                    <a:pt x="21" y="164"/>
                  </a:lnTo>
                  <a:lnTo>
                    <a:pt x="21" y="166"/>
                  </a:lnTo>
                  <a:lnTo>
                    <a:pt x="23" y="164"/>
                  </a:lnTo>
                  <a:lnTo>
                    <a:pt x="23" y="162"/>
                  </a:lnTo>
                  <a:lnTo>
                    <a:pt x="25" y="162"/>
                  </a:lnTo>
                  <a:lnTo>
                    <a:pt x="25" y="160"/>
                  </a:lnTo>
                  <a:lnTo>
                    <a:pt x="27" y="160"/>
                  </a:lnTo>
                  <a:lnTo>
                    <a:pt x="29" y="160"/>
                  </a:lnTo>
                  <a:lnTo>
                    <a:pt x="31" y="160"/>
                  </a:lnTo>
                  <a:lnTo>
                    <a:pt x="33" y="160"/>
                  </a:lnTo>
                  <a:lnTo>
                    <a:pt x="35" y="162"/>
                  </a:lnTo>
                  <a:lnTo>
                    <a:pt x="39" y="162"/>
                  </a:lnTo>
                  <a:lnTo>
                    <a:pt x="41" y="162"/>
                  </a:lnTo>
                  <a:lnTo>
                    <a:pt x="41" y="160"/>
                  </a:lnTo>
                  <a:lnTo>
                    <a:pt x="47" y="160"/>
                  </a:lnTo>
                  <a:lnTo>
                    <a:pt x="45" y="158"/>
                  </a:lnTo>
                  <a:lnTo>
                    <a:pt x="47" y="156"/>
                  </a:lnTo>
                  <a:lnTo>
                    <a:pt x="47" y="158"/>
                  </a:lnTo>
                  <a:lnTo>
                    <a:pt x="47" y="160"/>
                  </a:lnTo>
                  <a:lnTo>
                    <a:pt x="49" y="160"/>
                  </a:lnTo>
                  <a:lnTo>
                    <a:pt x="50" y="160"/>
                  </a:lnTo>
                  <a:lnTo>
                    <a:pt x="52" y="160"/>
                  </a:lnTo>
                  <a:lnTo>
                    <a:pt x="58" y="160"/>
                  </a:lnTo>
                  <a:lnTo>
                    <a:pt x="60" y="160"/>
                  </a:lnTo>
                  <a:lnTo>
                    <a:pt x="68" y="160"/>
                  </a:lnTo>
                  <a:lnTo>
                    <a:pt x="74" y="160"/>
                  </a:lnTo>
                  <a:lnTo>
                    <a:pt x="76" y="160"/>
                  </a:lnTo>
                  <a:lnTo>
                    <a:pt x="80" y="160"/>
                  </a:lnTo>
                  <a:lnTo>
                    <a:pt x="83" y="160"/>
                  </a:lnTo>
                  <a:lnTo>
                    <a:pt x="89" y="160"/>
                  </a:lnTo>
                  <a:lnTo>
                    <a:pt x="93" y="160"/>
                  </a:lnTo>
                  <a:lnTo>
                    <a:pt x="95" y="160"/>
                  </a:lnTo>
                  <a:lnTo>
                    <a:pt x="101" y="160"/>
                  </a:lnTo>
                  <a:lnTo>
                    <a:pt x="107" y="160"/>
                  </a:lnTo>
                  <a:lnTo>
                    <a:pt x="109" y="160"/>
                  </a:lnTo>
                  <a:lnTo>
                    <a:pt x="109" y="158"/>
                  </a:lnTo>
                  <a:lnTo>
                    <a:pt x="111" y="152"/>
                  </a:lnTo>
                  <a:lnTo>
                    <a:pt x="111" y="150"/>
                  </a:lnTo>
                  <a:lnTo>
                    <a:pt x="111" y="148"/>
                  </a:lnTo>
                  <a:lnTo>
                    <a:pt x="111" y="146"/>
                  </a:lnTo>
                  <a:lnTo>
                    <a:pt x="107" y="142"/>
                  </a:lnTo>
                  <a:lnTo>
                    <a:pt x="107" y="138"/>
                  </a:lnTo>
                  <a:lnTo>
                    <a:pt x="105" y="129"/>
                  </a:lnTo>
                  <a:lnTo>
                    <a:pt x="105" y="121"/>
                  </a:lnTo>
                  <a:lnTo>
                    <a:pt x="105" y="115"/>
                  </a:lnTo>
                  <a:lnTo>
                    <a:pt x="103" y="113"/>
                  </a:lnTo>
                  <a:lnTo>
                    <a:pt x="103" y="107"/>
                  </a:lnTo>
                  <a:lnTo>
                    <a:pt x="103" y="105"/>
                  </a:lnTo>
                  <a:lnTo>
                    <a:pt x="103" y="100"/>
                  </a:lnTo>
                  <a:lnTo>
                    <a:pt x="103" y="98"/>
                  </a:lnTo>
                  <a:lnTo>
                    <a:pt x="101" y="96"/>
                  </a:lnTo>
                  <a:lnTo>
                    <a:pt x="101" y="90"/>
                  </a:lnTo>
                  <a:lnTo>
                    <a:pt x="101" y="86"/>
                  </a:lnTo>
                  <a:lnTo>
                    <a:pt x="101" y="82"/>
                  </a:lnTo>
                  <a:lnTo>
                    <a:pt x="99" y="74"/>
                  </a:lnTo>
                  <a:lnTo>
                    <a:pt x="99" y="72"/>
                  </a:lnTo>
                  <a:lnTo>
                    <a:pt x="99" y="68"/>
                  </a:lnTo>
                  <a:lnTo>
                    <a:pt x="99" y="65"/>
                  </a:lnTo>
                  <a:lnTo>
                    <a:pt x="99" y="61"/>
                  </a:lnTo>
                  <a:lnTo>
                    <a:pt x="97" y="59"/>
                  </a:lnTo>
                  <a:lnTo>
                    <a:pt x="97" y="53"/>
                  </a:lnTo>
                  <a:lnTo>
                    <a:pt x="97" y="51"/>
                  </a:lnTo>
                  <a:lnTo>
                    <a:pt x="95" y="39"/>
                  </a:lnTo>
                  <a:lnTo>
                    <a:pt x="95" y="37"/>
                  </a:lnTo>
                  <a:lnTo>
                    <a:pt x="95" y="35"/>
                  </a:lnTo>
                  <a:lnTo>
                    <a:pt x="95" y="33"/>
                  </a:lnTo>
                  <a:lnTo>
                    <a:pt x="95" y="30"/>
                  </a:lnTo>
                  <a:lnTo>
                    <a:pt x="93" y="20"/>
                  </a:lnTo>
                  <a:lnTo>
                    <a:pt x="93" y="14"/>
                  </a:lnTo>
                  <a:lnTo>
                    <a:pt x="93" y="10"/>
                  </a:lnTo>
                  <a:lnTo>
                    <a:pt x="91" y="8"/>
                  </a:lnTo>
                  <a:lnTo>
                    <a:pt x="91" y="6"/>
                  </a:lnTo>
                  <a:lnTo>
                    <a:pt x="91" y="0"/>
                  </a:lnTo>
                  <a:lnTo>
                    <a:pt x="93" y="0"/>
                  </a:lnTo>
                  <a:lnTo>
                    <a:pt x="95" y="0"/>
                  </a:lnTo>
                  <a:lnTo>
                    <a:pt x="99" y="0"/>
                  </a:lnTo>
                  <a:lnTo>
                    <a:pt x="105" y="0"/>
                  </a:lnTo>
                  <a:lnTo>
                    <a:pt x="116" y="0"/>
                  </a:lnTo>
                  <a:lnTo>
                    <a:pt x="118" y="0"/>
                  </a:lnTo>
                  <a:lnTo>
                    <a:pt x="12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4" name="Maldives"/>
            <p:cNvSpPr>
              <a:spLocks noEditPoints="1"/>
            </p:cNvSpPr>
            <p:nvPr/>
          </p:nvSpPr>
          <p:spPr bwMode="auto">
            <a:xfrm>
              <a:off x="7931678" y="4026813"/>
              <a:ext cx="27731" cy="241654"/>
            </a:xfrm>
            <a:custGeom>
              <a:avLst/>
              <a:gdLst>
                <a:gd name="T0" fmla="*/ 4 w 14"/>
                <a:gd name="T1" fmla="*/ 122 h 122"/>
                <a:gd name="T2" fmla="*/ 4 w 14"/>
                <a:gd name="T3" fmla="*/ 122 h 122"/>
                <a:gd name="T4" fmla="*/ 4 w 14"/>
                <a:gd name="T5" fmla="*/ 122 h 122"/>
                <a:gd name="T6" fmla="*/ 6 w 14"/>
                <a:gd name="T7" fmla="*/ 4 h 122"/>
                <a:gd name="T8" fmla="*/ 6 w 14"/>
                <a:gd name="T9" fmla="*/ 4 h 122"/>
                <a:gd name="T10" fmla="*/ 6 w 14"/>
                <a:gd name="T11" fmla="*/ 4 h 122"/>
                <a:gd name="T12" fmla="*/ 6 w 14"/>
                <a:gd name="T13" fmla="*/ 4 h 122"/>
                <a:gd name="T14" fmla="*/ 10 w 14"/>
                <a:gd name="T15" fmla="*/ 73 h 122"/>
                <a:gd name="T16" fmla="*/ 8 w 14"/>
                <a:gd name="T17" fmla="*/ 73 h 122"/>
                <a:gd name="T18" fmla="*/ 10 w 14"/>
                <a:gd name="T19" fmla="*/ 73 h 122"/>
                <a:gd name="T20" fmla="*/ 2 w 14"/>
                <a:gd name="T21" fmla="*/ 40 h 122"/>
                <a:gd name="T22" fmla="*/ 2 w 14"/>
                <a:gd name="T23" fmla="*/ 40 h 122"/>
                <a:gd name="T24" fmla="*/ 2 w 14"/>
                <a:gd name="T25" fmla="*/ 40 h 122"/>
                <a:gd name="T26" fmla="*/ 12 w 14"/>
                <a:gd name="T27" fmla="*/ 81 h 122"/>
                <a:gd name="T28" fmla="*/ 12 w 14"/>
                <a:gd name="T29" fmla="*/ 81 h 122"/>
                <a:gd name="T30" fmla="*/ 12 w 14"/>
                <a:gd name="T31" fmla="*/ 81 h 122"/>
                <a:gd name="T32" fmla="*/ 14 w 14"/>
                <a:gd name="T33" fmla="*/ 25 h 122"/>
                <a:gd name="T34" fmla="*/ 14 w 14"/>
                <a:gd name="T35" fmla="*/ 25 h 122"/>
                <a:gd name="T36" fmla="*/ 14 w 14"/>
                <a:gd name="T37" fmla="*/ 25 h 122"/>
                <a:gd name="T38" fmla="*/ 10 w 14"/>
                <a:gd name="T39" fmla="*/ 118 h 122"/>
                <a:gd name="T40" fmla="*/ 10 w 14"/>
                <a:gd name="T41" fmla="*/ 116 h 122"/>
                <a:gd name="T42" fmla="*/ 10 w 14"/>
                <a:gd name="T43" fmla="*/ 21 h 122"/>
                <a:gd name="T44" fmla="*/ 10 w 14"/>
                <a:gd name="T45" fmla="*/ 19 h 122"/>
                <a:gd name="T46" fmla="*/ 10 w 14"/>
                <a:gd name="T47" fmla="*/ 21 h 122"/>
                <a:gd name="T48" fmla="*/ 12 w 14"/>
                <a:gd name="T49" fmla="*/ 46 h 122"/>
                <a:gd name="T50" fmla="*/ 12 w 14"/>
                <a:gd name="T51" fmla="*/ 44 h 122"/>
                <a:gd name="T52" fmla="*/ 2 w 14"/>
                <a:gd name="T53" fmla="*/ 62 h 122"/>
                <a:gd name="T54" fmla="*/ 2 w 14"/>
                <a:gd name="T55" fmla="*/ 62 h 122"/>
                <a:gd name="T56" fmla="*/ 2 w 14"/>
                <a:gd name="T57" fmla="*/ 62 h 122"/>
                <a:gd name="T58" fmla="*/ 2 w 14"/>
                <a:gd name="T59" fmla="*/ 62 h 122"/>
                <a:gd name="T60" fmla="*/ 2 w 14"/>
                <a:gd name="T61" fmla="*/ 62 h 122"/>
                <a:gd name="T62" fmla="*/ 4 w 14"/>
                <a:gd name="T63" fmla="*/ 108 h 122"/>
                <a:gd name="T64" fmla="*/ 4 w 14"/>
                <a:gd name="T65" fmla="*/ 108 h 122"/>
                <a:gd name="T66" fmla="*/ 4 w 14"/>
                <a:gd name="T67" fmla="*/ 108 h 122"/>
                <a:gd name="T68" fmla="*/ 12 w 14"/>
                <a:gd name="T69" fmla="*/ 58 h 122"/>
                <a:gd name="T70" fmla="*/ 12 w 14"/>
                <a:gd name="T71" fmla="*/ 58 h 122"/>
                <a:gd name="T72" fmla="*/ 12 w 14"/>
                <a:gd name="T73" fmla="*/ 58 h 122"/>
                <a:gd name="T74" fmla="*/ 12 w 14"/>
                <a:gd name="T75" fmla="*/ 58 h 122"/>
                <a:gd name="T76" fmla="*/ 2 w 14"/>
                <a:gd name="T77" fmla="*/ 33 h 122"/>
                <a:gd name="T78" fmla="*/ 2 w 14"/>
                <a:gd name="T79" fmla="*/ 33 h 122"/>
                <a:gd name="T80" fmla="*/ 2 w 14"/>
                <a:gd name="T81" fmla="*/ 0 h 122"/>
                <a:gd name="T82" fmla="*/ 2 w 14"/>
                <a:gd name="T83" fmla="*/ 0 h 122"/>
                <a:gd name="T84" fmla="*/ 0 w 14"/>
                <a:gd name="T85" fmla="*/ 64 h 122"/>
                <a:gd name="T86" fmla="*/ 0 w 14"/>
                <a:gd name="T87" fmla="*/ 64 h 122"/>
                <a:gd name="T88" fmla="*/ 4 w 14"/>
                <a:gd name="T89" fmla="*/ 9 h 122"/>
                <a:gd name="T90" fmla="*/ 4 w 14"/>
                <a:gd name="T91" fmla="*/ 9 h 122"/>
                <a:gd name="T92" fmla="*/ 2 w 14"/>
                <a:gd name="T93" fmla="*/ 17 h 122"/>
                <a:gd name="T94" fmla="*/ 2 w 14"/>
                <a:gd name="T95" fmla="*/ 17 h 122"/>
                <a:gd name="T96" fmla="*/ 12 w 14"/>
                <a:gd name="T97" fmla="*/ 106 h 122"/>
                <a:gd name="T98" fmla="*/ 12 w 14"/>
                <a:gd name="T99" fmla="*/ 106 h 122"/>
                <a:gd name="T100" fmla="*/ 12 w 14"/>
                <a:gd name="T101" fmla="*/ 64 h 122"/>
                <a:gd name="T102" fmla="*/ 12 w 14"/>
                <a:gd name="T103"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2">
                  <a:moveTo>
                    <a:pt x="4" y="122"/>
                  </a:moveTo>
                  <a:lnTo>
                    <a:pt x="4" y="122"/>
                  </a:lnTo>
                  <a:lnTo>
                    <a:pt x="4" y="122"/>
                  </a:lnTo>
                  <a:lnTo>
                    <a:pt x="4" y="122"/>
                  </a:lnTo>
                  <a:lnTo>
                    <a:pt x="4" y="122"/>
                  </a:lnTo>
                  <a:lnTo>
                    <a:pt x="4" y="122"/>
                  </a:lnTo>
                  <a:lnTo>
                    <a:pt x="4" y="122"/>
                  </a:lnTo>
                  <a:close/>
                  <a:moveTo>
                    <a:pt x="6" y="4"/>
                  </a:moveTo>
                  <a:lnTo>
                    <a:pt x="6" y="4"/>
                  </a:lnTo>
                  <a:lnTo>
                    <a:pt x="6" y="4"/>
                  </a:lnTo>
                  <a:lnTo>
                    <a:pt x="6" y="4"/>
                  </a:lnTo>
                  <a:lnTo>
                    <a:pt x="6" y="4"/>
                  </a:lnTo>
                  <a:lnTo>
                    <a:pt x="6" y="4"/>
                  </a:lnTo>
                  <a:lnTo>
                    <a:pt x="6" y="4"/>
                  </a:lnTo>
                  <a:close/>
                  <a:moveTo>
                    <a:pt x="10" y="73"/>
                  </a:moveTo>
                  <a:lnTo>
                    <a:pt x="10" y="73"/>
                  </a:lnTo>
                  <a:lnTo>
                    <a:pt x="8" y="73"/>
                  </a:lnTo>
                  <a:lnTo>
                    <a:pt x="8" y="73"/>
                  </a:lnTo>
                  <a:lnTo>
                    <a:pt x="10" y="73"/>
                  </a:lnTo>
                  <a:lnTo>
                    <a:pt x="10" y="73"/>
                  </a:lnTo>
                  <a:close/>
                  <a:moveTo>
                    <a:pt x="2" y="40"/>
                  </a:moveTo>
                  <a:lnTo>
                    <a:pt x="2" y="40"/>
                  </a:lnTo>
                  <a:lnTo>
                    <a:pt x="2" y="40"/>
                  </a:lnTo>
                  <a:lnTo>
                    <a:pt x="2" y="40"/>
                  </a:lnTo>
                  <a:lnTo>
                    <a:pt x="2" y="40"/>
                  </a:lnTo>
                  <a:lnTo>
                    <a:pt x="2" y="40"/>
                  </a:lnTo>
                  <a:close/>
                  <a:moveTo>
                    <a:pt x="12" y="81"/>
                  </a:moveTo>
                  <a:lnTo>
                    <a:pt x="12" y="81"/>
                  </a:lnTo>
                  <a:lnTo>
                    <a:pt x="12" y="81"/>
                  </a:lnTo>
                  <a:lnTo>
                    <a:pt x="12" y="81"/>
                  </a:lnTo>
                  <a:lnTo>
                    <a:pt x="12" y="81"/>
                  </a:lnTo>
                  <a:lnTo>
                    <a:pt x="12" y="81"/>
                  </a:lnTo>
                  <a:close/>
                  <a:moveTo>
                    <a:pt x="14" y="25"/>
                  </a:moveTo>
                  <a:lnTo>
                    <a:pt x="14" y="25"/>
                  </a:lnTo>
                  <a:lnTo>
                    <a:pt x="14" y="25"/>
                  </a:lnTo>
                  <a:lnTo>
                    <a:pt x="14" y="25"/>
                  </a:lnTo>
                  <a:lnTo>
                    <a:pt x="14" y="25"/>
                  </a:lnTo>
                  <a:lnTo>
                    <a:pt x="14" y="25"/>
                  </a:lnTo>
                  <a:close/>
                  <a:moveTo>
                    <a:pt x="10" y="116"/>
                  </a:moveTo>
                  <a:lnTo>
                    <a:pt x="10" y="118"/>
                  </a:lnTo>
                  <a:lnTo>
                    <a:pt x="10" y="116"/>
                  </a:lnTo>
                  <a:lnTo>
                    <a:pt x="10" y="116"/>
                  </a:lnTo>
                  <a:lnTo>
                    <a:pt x="10" y="116"/>
                  </a:lnTo>
                  <a:close/>
                  <a:moveTo>
                    <a:pt x="10" y="21"/>
                  </a:moveTo>
                  <a:lnTo>
                    <a:pt x="10" y="21"/>
                  </a:lnTo>
                  <a:lnTo>
                    <a:pt x="10" y="19"/>
                  </a:lnTo>
                  <a:lnTo>
                    <a:pt x="10" y="19"/>
                  </a:lnTo>
                  <a:lnTo>
                    <a:pt x="10" y="21"/>
                  </a:lnTo>
                  <a:close/>
                  <a:moveTo>
                    <a:pt x="12" y="44"/>
                  </a:moveTo>
                  <a:lnTo>
                    <a:pt x="12" y="46"/>
                  </a:lnTo>
                  <a:lnTo>
                    <a:pt x="12" y="44"/>
                  </a:lnTo>
                  <a:lnTo>
                    <a:pt x="12" y="44"/>
                  </a:lnTo>
                  <a:lnTo>
                    <a:pt x="12" y="44"/>
                  </a:lnTo>
                  <a:close/>
                  <a:moveTo>
                    <a:pt x="2" y="62"/>
                  </a:moveTo>
                  <a:lnTo>
                    <a:pt x="2" y="62"/>
                  </a:lnTo>
                  <a:lnTo>
                    <a:pt x="2" y="62"/>
                  </a:lnTo>
                  <a:lnTo>
                    <a:pt x="2" y="62"/>
                  </a:lnTo>
                  <a:lnTo>
                    <a:pt x="2" y="62"/>
                  </a:lnTo>
                  <a:lnTo>
                    <a:pt x="2" y="62"/>
                  </a:lnTo>
                  <a:lnTo>
                    <a:pt x="2" y="62"/>
                  </a:lnTo>
                  <a:lnTo>
                    <a:pt x="2" y="62"/>
                  </a:lnTo>
                  <a:lnTo>
                    <a:pt x="2" y="62"/>
                  </a:lnTo>
                  <a:lnTo>
                    <a:pt x="2" y="62"/>
                  </a:lnTo>
                  <a:close/>
                  <a:moveTo>
                    <a:pt x="4" y="108"/>
                  </a:moveTo>
                  <a:lnTo>
                    <a:pt x="4" y="108"/>
                  </a:lnTo>
                  <a:lnTo>
                    <a:pt x="4" y="108"/>
                  </a:lnTo>
                  <a:lnTo>
                    <a:pt x="4" y="108"/>
                  </a:lnTo>
                  <a:lnTo>
                    <a:pt x="4" y="108"/>
                  </a:lnTo>
                  <a:close/>
                  <a:moveTo>
                    <a:pt x="12" y="58"/>
                  </a:moveTo>
                  <a:lnTo>
                    <a:pt x="12" y="58"/>
                  </a:lnTo>
                  <a:lnTo>
                    <a:pt x="12" y="58"/>
                  </a:lnTo>
                  <a:lnTo>
                    <a:pt x="12" y="58"/>
                  </a:lnTo>
                  <a:lnTo>
                    <a:pt x="12" y="58"/>
                  </a:lnTo>
                  <a:lnTo>
                    <a:pt x="12" y="58"/>
                  </a:lnTo>
                  <a:lnTo>
                    <a:pt x="12" y="58"/>
                  </a:lnTo>
                  <a:lnTo>
                    <a:pt x="12" y="58"/>
                  </a:lnTo>
                  <a:lnTo>
                    <a:pt x="12" y="58"/>
                  </a:lnTo>
                  <a:close/>
                  <a:moveTo>
                    <a:pt x="2" y="33"/>
                  </a:moveTo>
                  <a:lnTo>
                    <a:pt x="2" y="35"/>
                  </a:lnTo>
                  <a:lnTo>
                    <a:pt x="2" y="33"/>
                  </a:lnTo>
                  <a:lnTo>
                    <a:pt x="2" y="33"/>
                  </a:lnTo>
                  <a:close/>
                  <a:moveTo>
                    <a:pt x="2" y="0"/>
                  </a:moveTo>
                  <a:lnTo>
                    <a:pt x="2" y="0"/>
                  </a:lnTo>
                  <a:lnTo>
                    <a:pt x="2" y="0"/>
                  </a:lnTo>
                  <a:lnTo>
                    <a:pt x="2" y="0"/>
                  </a:lnTo>
                  <a:close/>
                  <a:moveTo>
                    <a:pt x="0" y="64"/>
                  </a:moveTo>
                  <a:lnTo>
                    <a:pt x="0" y="66"/>
                  </a:lnTo>
                  <a:lnTo>
                    <a:pt x="0" y="64"/>
                  </a:lnTo>
                  <a:lnTo>
                    <a:pt x="0" y="64"/>
                  </a:lnTo>
                  <a:close/>
                  <a:moveTo>
                    <a:pt x="4" y="9"/>
                  </a:moveTo>
                  <a:lnTo>
                    <a:pt x="4" y="9"/>
                  </a:lnTo>
                  <a:lnTo>
                    <a:pt x="4" y="9"/>
                  </a:lnTo>
                  <a:lnTo>
                    <a:pt x="4" y="9"/>
                  </a:lnTo>
                  <a:close/>
                  <a:moveTo>
                    <a:pt x="2" y="17"/>
                  </a:moveTo>
                  <a:lnTo>
                    <a:pt x="2" y="17"/>
                  </a:lnTo>
                  <a:lnTo>
                    <a:pt x="2" y="17"/>
                  </a:lnTo>
                  <a:lnTo>
                    <a:pt x="2" y="17"/>
                  </a:lnTo>
                  <a:close/>
                  <a:moveTo>
                    <a:pt x="12" y="106"/>
                  </a:moveTo>
                  <a:lnTo>
                    <a:pt x="12" y="106"/>
                  </a:lnTo>
                  <a:lnTo>
                    <a:pt x="12" y="106"/>
                  </a:lnTo>
                  <a:lnTo>
                    <a:pt x="12" y="106"/>
                  </a:lnTo>
                  <a:close/>
                  <a:moveTo>
                    <a:pt x="12" y="64"/>
                  </a:moveTo>
                  <a:lnTo>
                    <a:pt x="12" y="66"/>
                  </a:lnTo>
                  <a:lnTo>
                    <a:pt x="12" y="64"/>
                  </a:lnTo>
                  <a:lnTo>
                    <a:pt x="12" y="6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0" name="Malaysia"/>
            <p:cNvSpPr>
              <a:spLocks noEditPoints="1"/>
            </p:cNvSpPr>
            <p:nvPr/>
          </p:nvSpPr>
          <p:spPr bwMode="auto">
            <a:xfrm>
              <a:off x="8787366" y="4014929"/>
              <a:ext cx="621959" cy="207980"/>
            </a:xfrm>
            <a:custGeom>
              <a:avLst/>
              <a:gdLst>
                <a:gd name="T0" fmla="*/ 283 w 314"/>
                <a:gd name="T1" fmla="*/ 10 h 105"/>
                <a:gd name="T2" fmla="*/ 289 w 314"/>
                <a:gd name="T3" fmla="*/ 19 h 105"/>
                <a:gd name="T4" fmla="*/ 297 w 314"/>
                <a:gd name="T5" fmla="*/ 21 h 105"/>
                <a:gd name="T6" fmla="*/ 299 w 314"/>
                <a:gd name="T7" fmla="*/ 25 h 105"/>
                <a:gd name="T8" fmla="*/ 314 w 314"/>
                <a:gd name="T9" fmla="*/ 33 h 105"/>
                <a:gd name="T10" fmla="*/ 303 w 314"/>
                <a:gd name="T11" fmla="*/ 39 h 105"/>
                <a:gd name="T12" fmla="*/ 305 w 314"/>
                <a:gd name="T13" fmla="*/ 46 h 105"/>
                <a:gd name="T14" fmla="*/ 289 w 314"/>
                <a:gd name="T15" fmla="*/ 48 h 105"/>
                <a:gd name="T16" fmla="*/ 275 w 314"/>
                <a:gd name="T17" fmla="*/ 48 h 105"/>
                <a:gd name="T18" fmla="*/ 262 w 314"/>
                <a:gd name="T19" fmla="*/ 48 h 105"/>
                <a:gd name="T20" fmla="*/ 256 w 314"/>
                <a:gd name="T21" fmla="*/ 64 h 105"/>
                <a:gd name="T22" fmla="*/ 248 w 314"/>
                <a:gd name="T23" fmla="*/ 76 h 105"/>
                <a:gd name="T24" fmla="*/ 242 w 314"/>
                <a:gd name="T25" fmla="*/ 81 h 105"/>
                <a:gd name="T26" fmla="*/ 239 w 314"/>
                <a:gd name="T27" fmla="*/ 95 h 105"/>
                <a:gd name="T28" fmla="*/ 225 w 314"/>
                <a:gd name="T29" fmla="*/ 99 h 105"/>
                <a:gd name="T30" fmla="*/ 206 w 314"/>
                <a:gd name="T31" fmla="*/ 93 h 105"/>
                <a:gd name="T32" fmla="*/ 196 w 314"/>
                <a:gd name="T33" fmla="*/ 103 h 105"/>
                <a:gd name="T34" fmla="*/ 182 w 314"/>
                <a:gd name="T35" fmla="*/ 103 h 105"/>
                <a:gd name="T36" fmla="*/ 167 w 314"/>
                <a:gd name="T37" fmla="*/ 99 h 105"/>
                <a:gd name="T38" fmla="*/ 159 w 314"/>
                <a:gd name="T39" fmla="*/ 89 h 105"/>
                <a:gd name="T40" fmla="*/ 171 w 314"/>
                <a:gd name="T41" fmla="*/ 91 h 105"/>
                <a:gd name="T42" fmla="*/ 176 w 314"/>
                <a:gd name="T43" fmla="*/ 95 h 105"/>
                <a:gd name="T44" fmla="*/ 188 w 314"/>
                <a:gd name="T45" fmla="*/ 97 h 105"/>
                <a:gd name="T46" fmla="*/ 186 w 314"/>
                <a:gd name="T47" fmla="*/ 85 h 105"/>
                <a:gd name="T48" fmla="*/ 186 w 314"/>
                <a:gd name="T49" fmla="*/ 79 h 105"/>
                <a:gd name="T50" fmla="*/ 192 w 314"/>
                <a:gd name="T51" fmla="*/ 74 h 105"/>
                <a:gd name="T52" fmla="*/ 209 w 314"/>
                <a:gd name="T53" fmla="*/ 70 h 105"/>
                <a:gd name="T54" fmla="*/ 223 w 314"/>
                <a:gd name="T55" fmla="*/ 56 h 105"/>
                <a:gd name="T56" fmla="*/ 231 w 314"/>
                <a:gd name="T57" fmla="*/ 44 h 105"/>
                <a:gd name="T58" fmla="*/ 240 w 314"/>
                <a:gd name="T59" fmla="*/ 54 h 105"/>
                <a:gd name="T60" fmla="*/ 246 w 314"/>
                <a:gd name="T61" fmla="*/ 39 h 105"/>
                <a:gd name="T62" fmla="*/ 250 w 314"/>
                <a:gd name="T63" fmla="*/ 46 h 105"/>
                <a:gd name="T64" fmla="*/ 254 w 314"/>
                <a:gd name="T65" fmla="*/ 37 h 105"/>
                <a:gd name="T66" fmla="*/ 258 w 314"/>
                <a:gd name="T67" fmla="*/ 29 h 105"/>
                <a:gd name="T68" fmla="*/ 264 w 314"/>
                <a:gd name="T69" fmla="*/ 19 h 105"/>
                <a:gd name="T70" fmla="*/ 273 w 314"/>
                <a:gd name="T71" fmla="*/ 8 h 105"/>
                <a:gd name="T72" fmla="*/ 17 w 314"/>
                <a:gd name="T73" fmla="*/ 15 h 105"/>
                <a:gd name="T74" fmla="*/ 23 w 314"/>
                <a:gd name="T75" fmla="*/ 23 h 105"/>
                <a:gd name="T76" fmla="*/ 35 w 314"/>
                <a:gd name="T77" fmla="*/ 25 h 105"/>
                <a:gd name="T78" fmla="*/ 40 w 314"/>
                <a:gd name="T79" fmla="*/ 17 h 105"/>
                <a:gd name="T80" fmla="*/ 50 w 314"/>
                <a:gd name="T81" fmla="*/ 29 h 105"/>
                <a:gd name="T82" fmla="*/ 60 w 314"/>
                <a:gd name="T83" fmla="*/ 41 h 105"/>
                <a:gd name="T84" fmla="*/ 60 w 314"/>
                <a:gd name="T85" fmla="*/ 56 h 105"/>
                <a:gd name="T86" fmla="*/ 62 w 314"/>
                <a:gd name="T87" fmla="*/ 68 h 105"/>
                <a:gd name="T88" fmla="*/ 68 w 314"/>
                <a:gd name="T89" fmla="*/ 78 h 105"/>
                <a:gd name="T90" fmla="*/ 73 w 314"/>
                <a:gd name="T91" fmla="*/ 95 h 105"/>
                <a:gd name="T92" fmla="*/ 68 w 314"/>
                <a:gd name="T93" fmla="*/ 95 h 105"/>
                <a:gd name="T94" fmla="*/ 56 w 314"/>
                <a:gd name="T95" fmla="*/ 93 h 105"/>
                <a:gd name="T96" fmla="*/ 44 w 314"/>
                <a:gd name="T97" fmla="*/ 83 h 105"/>
                <a:gd name="T98" fmla="*/ 33 w 314"/>
                <a:gd name="T99" fmla="*/ 78 h 105"/>
                <a:gd name="T100" fmla="*/ 27 w 314"/>
                <a:gd name="T101" fmla="*/ 66 h 105"/>
                <a:gd name="T102" fmla="*/ 17 w 314"/>
                <a:gd name="T103" fmla="*/ 54 h 105"/>
                <a:gd name="T104" fmla="*/ 15 w 314"/>
                <a:gd name="T105" fmla="*/ 41 h 105"/>
                <a:gd name="T106" fmla="*/ 11 w 314"/>
                <a:gd name="T107" fmla="*/ 29 h 105"/>
                <a:gd name="T108" fmla="*/ 7 w 314"/>
                <a:gd name="T109" fmla="*/ 15 h 105"/>
                <a:gd name="T110" fmla="*/ 283 w 314"/>
                <a:gd name="T111" fmla="*/ 0 h 105"/>
                <a:gd name="T112" fmla="*/ 4 w 314"/>
                <a:gd name="T113" fmla="*/ 17 h 105"/>
                <a:gd name="T114" fmla="*/ 188 w 314"/>
                <a:gd name="T115" fmla="*/ 79 h 105"/>
                <a:gd name="T116" fmla="*/ 11 w 314"/>
                <a:gd name="T117" fmla="*/ 33 h 105"/>
                <a:gd name="T118" fmla="*/ 291 w 314"/>
                <a:gd name="T119" fmla="*/ 50 h 105"/>
                <a:gd name="T120" fmla="*/ 287 w 314"/>
                <a:gd name="T121" fmla="*/ 11 h 105"/>
                <a:gd name="T122" fmla="*/ 73 w 314"/>
                <a:gd name="T123" fmla="*/ 76 h 105"/>
                <a:gd name="T124" fmla="*/ 303 w 314"/>
                <a:gd name="T125"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105">
                  <a:moveTo>
                    <a:pt x="275" y="11"/>
                  </a:moveTo>
                  <a:lnTo>
                    <a:pt x="277" y="10"/>
                  </a:lnTo>
                  <a:lnTo>
                    <a:pt x="279" y="8"/>
                  </a:lnTo>
                  <a:lnTo>
                    <a:pt x="279" y="6"/>
                  </a:lnTo>
                  <a:lnTo>
                    <a:pt x="281" y="6"/>
                  </a:lnTo>
                  <a:lnTo>
                    <a:pt x="283" y="6"/>
                  </a:lnTo>
                  <a:lnTo>
                    <a:pt x="283" y="8"/>
                  </a:lnTo>
                  <a:lnTo>
                    <a:pt x="283" y="10"/>
                  </a:lnTo>
                  <a:lnTo>
                    <a:pt x="283" y="11"/>
                  </a:lnTo>
                  <a:lnTo>
                    <a:pt x="285" y="13"/>
                  </a:lnTo>
                  <a:lnTo>
                    <a:pt x="287" y="13"/>
                  </a:lnTo>
                  <a:lnTo>
                    <a:pt x="289" y="13"/>
                  </a:lnTo>
                  <a:lnTo>
                    <a:pt x="291" y="15"/>
                  </a:lnTo>
                  <a:lnTo>
                    <a:pt x="291" y="17"/>
                  </a:lnTo>
                  <a:lnTo>
                    <a:pt x="289" y="17"/>
                  </a:lnTo>
                  <a:lnTo>
                    <a:pt x="289" y="19"/>
                  </a:lnTo>
                  <a:lnTo>
                    <a:pt x="289" y="21"/>
                  </a:lnTo>
                  <a:lnTo>
                    <a:pt x="289" y="23"/>
                  </a:lnTo>
                  <a:lnTo>
                    <a:pt x="287" y="23"/>
                  </a:lnTo>
                  <a:lnTo>
                    <a:pt x="291" y="23"/>
                  </a:lnTo>
                  <a:lnTo>
                    <a:pt x="293" y="23"/>
                  </a:lnTo>
                  <a:lnTo>
                    <a:pt x="293" y="21"/>
                  </a:lnTo>
                  <a:lnTo>
                    <a:pt x="295" y="21"/>
                  </a:lnTo>
                  <a:lnTo>
                    <a:pt x="297" y="21"/>
                  </a:lnTo>
                  <a:lnTo>
                    <a:pt x="297" y="23"/>
                  </a:lnTo>
                  <a:lnTo>
                    <a:pt x="297" y="25"/>
                  </a:lnTo>
                  <a:lnTo>
                    <a:pt x="295" y="25"/>
                  </a:lnTo>
                  <a:lnTo>
                    <a:pt x="293" y="25"/>
                  </a:lnTo>
                  <a:lnTo>
                    <a:pt x="295" y="27"/>
                  </a:lnTo>
                  <a:lnTo>
                    <a:pt x="297" y="27"/>
                  </a:lnTo>
                  <a:lnTo>
                    <a:pt x="297" y="25"/>
                  </a:lnTo>
                  <a:lnTo>
                    <a:pt x="299" y="25"/>
                  </a:lnTo>
                  <a:lnTo>
                    <a:pt x="301" y="25"/>
                  </a:lnTo>
                  <a:lnTo>
                    <a:pt x="303" y="25"/>
                  </a:lnTo>
                  <a:lnTo>
                    <a:pt x="305" y="27"/>
                  </a:lnTo>
                  <a:lnTo>
                    <a:pt x="307" y="29"/>
                  </a:lnTo>
                  <a:lnTo>
                    <a:pt x="310" y="31"/>
                  </a:lnTo>
                  <a:lnTo>
                    <a:pt x="312" y="31"/>
                  </a:lnTo>
                  <a:lnTo>
                    <a:pt x="314" y="31"/>
                  </a:lnTo>
                  <a:lnTo>
                    <a:pt x="314" y="33"/>
                  </a:lnTo>
                  <a:lnTo>
                    <a:pt x="314" y="35"/>
                  </a:lnTo>
                  <a:lnTo>
                    <a:pt x="314" y="37"/>
                  </a:lnTo>
                  <a:lnTo>
                    <a:pt x="312" y="37"/>
                  </a:lnTo>
                  <a:lnTo>
                    <a:pt x="310" y="37"/>
                  </a:lnTo>
                  <a:lnTo>
                    <a:pt x="308" y="37"/>
                  </a:lnTo>
                  <a:lnTo>
                    <a:pt x="308" y="39"/>
                  </a:lnTo>
                  <a:lnTo>
                    <a:pt x="307" y="39"/>
                  </a:lnTo>
                  <a:lnTo>
                    <a:pt x="303" y="39"/>
                  </a:lnTo>
                  <a:lnTo>
                    <a:pt x="301" y="37"/>
                  </a:lnTo>
                  <a:lnTo>
                    <a:pt x="299" y="39"/>
                  </a:lnTo>
                  <a:lnTo>
                    <a:pt x="297" y="41"/>
                  </a:lnTo>
                  <a:lnTo>
                    <a:pt x="299" y="43"/>
                  </a:lnTo>
                  <a:lnTo>
                    <a:pt x="301" y="44"/>
                  </a:lnTo>
                  <a:lnTo>
                    <a:pt x="303" y="44"/>
                  </a:lnTo>
                  <a:lnTo>
                    <a:pt x="303" y="46"/>
                  </a:lnTo>
                  <a:lnTo>
                    <a:pt x="305" y="46"/>
                  </a:lnTo>
                  <a:lnTo>
                    <a:pt x="303" y="48"/>
                  </a:lnTo>
                  <a:lnTo>
                    <a:pt x="301" y="48"/>
                  </a:lnTo>
                  <a:lnTo>
                    <a:pt x="297" y="48"/>
                  </a:lnTo>
                  <a:lnTo>
                    <a:pt x="297" y="50"/>
                  </a:lnTo>
                  <a:lnTo>
                    <a:pt x="295" y="50"/>
                  </a:lnTo>
                  <a:lnTo>
                    <a:pt x="293" y="50"/>
                  </a:lnTo>
                  <a:lnTo>
                    <a:pt x="291" y="48"/>
                  </a:lnTo>
                  <a:lnTo>
                    <a:pt x="289" y="48"/>
                  </a:lnTo>
                  <a:lnTo>
                    <a:pt x="289" y="50"/>
                  </a:lnTo>
                  <a:lnTo>
                    <a:pt x="287" y="50"/>
                  </a:lnTo>
                  <a:lnTo>
                    <a:pt x="285" y="50"/>
                  </a:lnTo>
                  <a:lnTo>
                    <a:pt x="283" y="48"/>
                  </a:lnTo>
                  <a:lnTo>
                    <a:pt x="281" y="48"/>
                  </a:lnTo>
                  <a:lnTo>
                    <a:pt x="279" y="48"/>
                  </a:lnTo>
                  <a:lnTo>
                    <a:pt x="277" y="48"/>
                  </a:lnTo>
                  <a:lnTo>
                    <a:pt x="275" y="48"/>
                  </a:lnTo>
                  <a:lnTo>
                    <a:pt x="273" y="48"/>
                  </a:lnTo>
                  <a:lnTo>
                    <a:pt x="272" y="48"/>
                  </a:lnTo>
                  <a:lnTo>
                    <a:pt x="270" y="48"/>
                  </a:lnTo>
                  <a:lnTo>
                    <a:pt x="268" y="48"/>
                  </a:lnTo>
                  <a:lnTo>
                    <a:pt x="266" y="48"/>
                  </a:lnTo>
                  <a:lnTo>
                    <a:pt x="264" y="50"/>
                  </a:lnTo>
                  <a:lnTo>
                    <a:pt x="264" y="48"/>
                  </a:lnTo>
                  <a:lnTo>
                    <a:pt x="262" y="48"/>
                  </a:lnTo>
                  <a:lnTo>
                    <a:pt x="260" y="48"/>
                  </a:lnTo>
                  <a:lnTo>
                    <a:pt x="258" y="50"/>
                  </a:lnTo>
                  <a:lnTo>
                    <a:pt x="258" y="52"/>
                  </a:lnTo>
                  <a:lnTo>
                    <a:pt x="256" y="56"/>
                  </a:lnTo>
                  <a:lnTo>
                    <a:pt x="256" y="58"/>
                  </a:lnTo>
                  <a:lnTo>
                    <a:pt x="256" y="60"/>
                  </a:lnTo>
                  <a:lnTo>
                    <a:pt x="256" y="62"/>
                  </a:lnTo>
                  <a:lnTo>
                    <a:pt x="256" y="64"/>
                  </a:lnTo>
                  <a:lnTo>
                    <a:pt x="256" y="66"/>
                  </a:lnTo>
                  <a:lnTo>
                    <a:pt x="254" y="66"/>
                  </a:lnTo>
                  <a:lnTo>
                    <a:pt x="254" y="68"/>
                  </a:lnTo>
                  <a:lnTo>
                    <a:pt x="254" y="70"/>
                  </a:lnTo>
                  <a:lnTo>
                    <a:pt x="252" y="70"/>
                  </a:lnTo>
                  <a:lnTo>
                    <a:pt x="250" y="70"/>
                  </a:lnTo>
                  <a:lnTo>
                    <a:pt x="248" y="72"/>
                  </a:lnTo>
                  <a:lnTo>
                    <a:pt x="248" y="76"/>
                  </a:lnTo>
                  <a:lnTo>
                    <a:pt x="248" y="78"/>
                  </a:lnTo>
                  <a:lnTo>
                    <a:pt x="248" y="76"/>
                  </a:lnTo>
                  <a:lnTo>
                    <a:pt x="250" y="78"/>
                  </a:lnTo>
                  <a:lnTo>
                    <a:pt x="248" y="79"/>
                  </a:lnTo>
                  <a:lnTo>
                    <a:pt x="246" y="79"/>
                  </a:lnTo>
                  <a:lnTo>
                    <a:pt x="246" y="81"/>
                  </a:lnTo>
                  <a:lnTo>
                    <a:pt x="244" y="81"/>
                  </a:lnTo>
                  <a:lnTo>
                    <a:pt x="242" y="81"/>
                  </a:lnTo>
                  <a:lnTo>
                    <a:pt x="242" y="83"/>
                  </a:lnTo>
                  <a:lnTo>
                    <a:pt x="242" y="85"/>
                  </a:lnTo>
                  <a:lnTo>
                    <a:pt x="244" y="85"/>
                  </a:lnTo>
                  <a:lnTo>
                    <a:pt x="244" y="87"/>
                  </a:lnTo>
                  <a:lnTo>
                    <a:pt x="242" y="89"/>
                  </a:lnTo>
                  <a:lnTo>
                    <a:pt x="240" y="91"/>
                  </a:lnTo>
                  <a:lnTo>
                    <a:pt x="240" y="95"/>
                  </a:lnTo>
                  <a:lnTo>
                    <a:pt x="239" y="95"/>
                  </a:lnTo>
                  <a:lnTo>
                    <a:pt x="237" y="95"/>
                  </a:lnTo>
                  <a:lnTo>
                    <a:pt x="235" y="95"/>
                  </a:lnTo>
                  <a:lnTo>
                    <a:pt x="233" y="95"/>
                  </a:lnTo>
                  <a:lnTo>
                    <a:pt x="231" y="95"/>
                  </a:lnTo>
                  <a:lnTo>
                    <a:pt x="229" y="95"/>
                  </a:lnTo>
                  <a:lnTo>
                    <a:pt x="229" y="97"/>
                  </a:lnTo>
                  <a:lnTo>
                    <a:pt x="227" y="97"/>
                  </a:lnTo>
                  <a:lnTo>
                    <a:pt x="225" y="99"/>
                  </a:lnTo>
                  <a:lnTo>
                    <a:pt x="223" y="97"/>
                  </a:lnTo>
                  <a:lnTo>
                    <a:pt x="221" y="97"/>
                  </a:lnTo>
                  <a:lnTo>
                    <a:pt x="219" y="97"/>
                  </a:lnTo>
                  <a:lnTo>
                    <a:pt x="217" y="95"/>
                  </a:lnTo>
                  <a:lnTo>
                    <a:pt x="215" y="93"/>
                  </a:lnTo>
                  <a:lnTo>
                    <a:pt x="213" y="93"/>
                  </a:lnTo>
                  <a:lnTo>
                    <a:pt x="209" y="93"/>
                  </a:lnTo>
                  <a:lnTo>
                    <a:pt x="206" y="93"/>
                  </a:lnTo>
                  <a:lnTo>
                    <a:pt x="204" y="95"/>
                  </a:lnTo>
                  <a:lnTo>
                    <a:pt x="202" y="95"/>
                  </a:lnTo>
                  <a:lnTo>
                    <a:pt x="202" y="97"/>
                  </a:lnTo>
                  <a:lnTo>
                    <a:pt x="200" y="99"/>
                  </a:lnTo>
                  <a:lnTo>
                    <a:pt x="200" y="101"/>
                  </a:lnTo>
                  <a:lnTo>
                    <a:pt x="198" y="101"/>
                  </a:lnTo>
                  <a:lnTo>
                    <a:pt x="196" y="101"/>
                  </a:lnTo>
                  <a:lnTo>
                    <a:pt x="196" y="103"/>
                  </a:lnTo>
                  <a:lnTo>
                    <a:pt x="194" y="103"/>
                  </a:lnTo>
                  <a:lnTo>
                    <a:pt x="194" y="101"/>
                  </a:lnTo>
                  <a:lnTo>
                    <a:pt x="192" y="101"/>
                  </a:lnTo>
                  <a:lnTo>
                    <a:pt x="192" y="103"/>
                  </a:lnTo>
                  <a:lnTo>
                    <a:pt x="188" y="103"/>
                  </a:lnTo>
                  <a:lnTo>
                    <a:pt x="188" y="101"/>
                  </a:lnTo>
                  <a:lnTo>
                    <a:pt x="186" y="101"/>
                  </a:lnTo>
                  <a:lnTo>
                    <a:pt x="182" y="103"/>
                  </a:lnTo>
                  <a:lnTo>
                    <a:pt x="180" y="103"/>
                  </a:lnTo>
                  <a:lnTo>
                    <a:pt x="178" y="103"/>
                  </a:lnTo>
                  <a:lnTo>
                    <a:pt x="178" y="105"/>
                  </a:lnTo>
                  <a:lnTo>
                    <a:pt x="176" y="105"/>
                  </a:lnTo>
                  <a:lnTo>
                    <a:pt x="174" y="105"/>
                  </a:lnTo>
                  <a:lnTo>
                    <a:pt x="171" y="103"/>
                  </a:lnTo>
                  <a:lnTo>
                    <a:pt x="169" y="99"/>
                  </a:lnTo>
                  <a:lnTo>
                    <a:pt x="167" y="99"/>
                  </a:lnTo>
                  <a:lnTo>
                    <a:pt x="167" y="97"/>
                  </a:lnTo>
                  <a:lnTo>
                    <a:pt x="165" y="95"/>
                  </a:lnTo>
                  <a:lnTo>
                    <a:pt x="163" y="95"/>
                  </a:lnTo>
                  <a:lnTo>
                    <a:pt x="163" y="93"/>
                  </a:lnTo>
                  <a:lnTo>
                    <a:pt x="161" y="93"/>
                  </a:lnTo>
                  <a:lnTo>
                    <a:pt x="161" y="91"/>
                  </a:lnTo>
                  <a:lnTo>
                    <a:pt x="161" y="89"/>
                  </a:lnTo>
                  <a:lnTo>
                    <a:pt x="159" y="89"/>
                  </a:lnTo>
                  <a:lnTo>
                    <a:pt x="159" y="87"/>
                  </a:lnTo>
                  <a:lnTo>
                    <a:pt x="161" y="85"/>
                  </a:lnTo>
                  <a:lnTo>
                    <a:pt x="161" y="87"/>
                  </a:lnTo>
                  <a:lnTo>
                    <a:pt x="161" y="89"/>
                  </a:lnTo>
                  <a:lnTo>
                    <a:pt x="163" y="89"/>
                  </a:lnTo>
                  <a:lnTo>
                    <a:pt x="165" y="91"/>
                  </a:lnTo>
                  <a:lnTo>
                    <a:pt x="167" y="91"/>
                  </a:lnTo>
                  <a:lnTo>
                    <a:pt x="171" y="91"/>
                  </a:lnTo>
                  <a:lnTo>
                    <a:pt x="171" y="89"/>
                  </a:lnTo>
                  <a:lnTo>
                    <a:pt x="172" y="89"/>
                  </a:lnTo>
                  <a:lnTo>
                    <a:pt x="174" y="91"/>
                  </a:lnTo>
                  <a:lnTo>
                    <a:pt x="174" y="93"/>
                  </a:lnTo>
                  <a:lnTo>
                    <a:pt x="176" y="93"/>
                  </a:lnTo>
                  <a:lnTo>
                    <a:pt x="178" y="93"/>
                  </a:lnTo>
                  <a:lnTo>
                    <a:pt x="178" y="95"/>
                  </a:lnTo>
                  <a:lnTo>
                    <a:pt x="176" y="95"/>
                  </a:lnTo>
                  <a:lnTo>
                    <a:pt x="178" y="95"/>
                  </a:lnTo>
                  <a:lnTo>
                    <a:pt x="178" y="93"/>
                  </a:lnTo>
                  <a:lnTo>
                    <a:pt x="180" y="93"/>
                  </a:lnTo>
                  <a:lnTo>
                    <a:pt x="182" y="93"/>
                  </a:lnTo>
                  <a:lnTo>
                    <a:pt x="182" y="95"/>
                  </a:lnTo>
                  <a:lnTo>
                    <a:pt x="184" y="95"/>
                  </a:lnTo>
                  <a:lnTo>
                    <a:pt x="184" y="97"/>
                  </a:lnTo>
                  <a:lnTo>
                    <a:pt x="188" y="97"/>
                  </a:lnTo>
                  <a:lnTo>
                    <a:pt x="186" y="95"/>
                  </a:lnTo>
                  <a:lnTo>
                    <a:pt x="184" y="95"/>
                  </a:lnTo>
                  <a:lnTo>
                    <a:pt x="182" y="95"/>
                  </a:lnTo>
                  <a:lnTo>
                    <a:pt x="182" y="93"/>
                  </a:lnTo>
                  <a:lnTo>
                    <a:pt x="182" y="91"/>
                  </a:lnTo>
                  <a:lnTo>
                    <a:pt x="184" y="91"/>
                  </a:lnTo>
                  <a:lnTo>
                    <a:pt x="184" y="87"/>
                  </a:lnTo>
                  <a:lnTo>
                    <a:pt x="186" y="85"/>
                  </a:lnTo>
                  <a:lnTo>
                    <a:pt x="186" y="83"/>
                  </a:lnTo>
                  <a:lnTo>
                    <a:pt x="186" y="85"/>
                  </a:lnTo>
                  <a:lnTo>
                    <a:pt x="188" y="85"/>
                  </a:lnTo>
                  <a:lnTo>
                    <a:pt x="188" y="83"/>
                  </a:lnTo>
                  <a:lnTo>
                    <a:pt x="186" y="83"/>
                  </a:lnTo>
                  <a:lnTo>
                    <a:pt x="184" y="83"/>
                  </a:lnTo>
                  <a:lnTo>
                    <a:pt x="184" y="81"/>
                  </a:lnTo>
                  <a:lnTo>
                    <a:pt x="186" y="79"/>
                  </a:lnTo>
                  <a:lnTo>
                    <a:pt x="188" y="79"/>
                  </a:lnTo>
                  <a:lnTo>
                    <a:pt x="188" y="81"/>
                  </a:lnTo>
                  <a:lnTo>
                    <a:pt x="188" y="79"/>
                  </a:lnTo>
                  <a:lnTo>
                    <a:pt x="190" y="79"/>
                  </a:lnTo>
                  <a:lnTo>
                    <a:pt x="188" y="78"/>
                  </a:lnTo>
                  <a:lnTo>
                    <a:pt x="190" y="76"/>
                  </a:lnTo>
                  <a:lnTo>
                    <a:pt x="190" y="74"/>
                  </a:lnTo>
                  <a:lnTo>
                    <a:pt x="192" y="74"/>
                  </a:lnTo>
                  <a:lnTo>
                    <a:pt x="192" y="72"/>
                  </a:lnTo>
                  <a:lnTo>
                    <a:pt x="194" y="72"/>
                  </a:lnTo>
                  <a:lnTo>
                    <a:pt x="196" y="72"/>
                  </a:lnTo>
                  <a:lnTo>
                    <a:pt x="198" y="72"/>
                  </a:lnTo>
                  <a:lnTo>
                    <a:pt x="200" y="72"/>
                  </a:lnTo>
                  <a:lnTo>
                    <a:pt x="202" y="72"/>
                  </a:lnTo>
                  <a:lnTo>
                    <a:pt x="207" y="70"/>
                  </a:lnTo>
                  <a:lnTo>
                    <a:pt x="209" y="70"/>
                  </a:lnTo>
                  <a:lnTo>
                    <a:pt x="211" y="68"/>
                  </a:lnTo>
                  <a:lnTo>
                    <a:pt x="213" y="68"/>
                  </a:lnTo>
                  <a:lnTo>
                    <a:pt x="215" y="68"/>
                  </a:lnTo>
                  <a:lnTo>
                    <a:pt x="215" y="66"/>
                  </a:lnTo>
                  <a:lnTo>
                    <a:pt x="219" y="62"/>
                  </a:lnTo>
                  <a:lnTo>
                    <a:pt x="221" y="60"/>
                  </a:lnTo>
                  <a:lnTo>
                    <a:pt x="221" y="58"/>
                  </a:lnTo>
                  <a:lnTo>
                    <a:pt x="223" y="56"/>
                  </a:lnTo>
                  <a:lnTo>
                    <a:pt x="225" y="54"/>
                  </a:lnTo>
                  <a:lnTo>
                    <a:pt x="227" y="54"/>
                  </a:lnTo>
                  <a:lnTo>
                    <a:pt x="229" y="50"/>
                  </a:lnTo>
                  <a:lnTo>
                    <a:pt x="231" y="48"/>
                  </a:lnTo>
                  <a:lnTo>
                    <a:pt x="231" y="46"/>
                  </a:lnTo>
                  <a:lnTo>
                    <a:pt x="231" y="44"/>
                  </a:lnTo>
                  <a:lnTo>
                    <a:pt x="229" y="44"/>
                  </a:lnTo>
                  <a:lnTo>
                    <a:pt x="231" y="44"/>
                  </a:lnTo>
                  <a:lnTo>
                    <a:pt x="233" y="44"/>
                  </a:lnTo>
                  <a:lnTo>
                    <a:pt x="235" y="44"/>
                  </a:lnTo>
                  <a:lnTo>
                    <a:pt x="235" y="46"/>
                  </a:lnTo>
                  <a:lnTo>
                    <a:pt x="237" y="48"/>
                  </a:lnTo>
                  <a:lnTo>
                    <a:pt x="237" y="50"/>
                  </a:lnTo>
                  <a:lnTo>
                    <a:pt x="239" y="50"/>
                  </a:lnTo>
                  <a:lnTo>
                    <a:pt x="240" y="52"/>
                  </a:lnTo>
                  <a:lnTo>
                    <a:pt x="240" y="54"/>
                  </a:lnTo>
                  <a:lnTo>
                    <a:pt x="242" y="52"/>
                  </a:lnTo>
                  <a:lnTo>
                    <a:pt x="244" y="48"/>
                  </a:lnTo>
                  <a:lnTo>
                    <a:pt x="244" y="46"/>
                  </a:lnTo>
                  <a:lnTo>
                    <a:pt x="244" y="44"/>
                  </a:lnTo>
                  <a:lnTo>
                    <a:pt x="242" y="43"/>
                  </a:lnTo>
                  <a:lnTo>
                    <a:pt x="244" y="41"/>
                  </a:lnTo>
                  <a:lnTo>
                    <a:pt x="246" y="41"/>
                  </a:lnTo>
                  <a:lnTo>
                    <a:pt x="246" y="39"/>
                  </a:lnTo>
                  <a:lnTo>
                    <a:pt x="246" y="41"/>
                  </a:lnTo>
                  <a:lnTo>
                    <a:pt x="246" y="43"/>
                  </a:lnTo>
                  <a:lnTo>
                    <a:pt x="246" y="44"/>
                  </a:lnTo>
                  <a:lnTo>
                    <a:pt x="248" y="46"/>
                  </a:lnTo>
                  <a:lnTo>
                    <a:pt x="248" y="48"/>
                  </a:lnTo>
                  <a:lnTo>
                    <a:pt x="252" y="48"/>
                  </a:lnTo>
                  <a:lnTo>
                    <a:pt x="252" y="46"/>
                  </a:lnTo>
                  <a:lnTo>
                    <a:pt x="250" y="46"/>
                  </a:lnTo>
                  <a:lnTo>
                    <a:pt x="250" y="44"/>
                  </a:lnTo>
                  <a:lnTo>
                    <a:pt x="250" y="43"/>
                  </a:lnTo>
                  <a:lnTo>
                    <a:pt x="250" y="41"/>
                  </a:lnTo>
                  <a:lnTo>
                    <a:pt x="248" y="39"/>
                  </a:lnTo>
                  <a:lnTo>
                    <a:pt x="250" y="39"/>
                  </a:lnTo>
                  <a:lnTo>
                    <a:pt x="252" y="39"/>
                  </a:lnTo>
                  <a:lnTo>
                    <a:pt x="254" y="39"/>
                  </a:lnTo>
                  <a:lnTo>
                    <a:pt x="254" y="37"/>
                  </a:lnTo>
                  <a:lnTo>
                    <a:pt x="256" y="37"/>
                  </a:lnTo>
                  <a:lnTo>
                    <a:pt x="256" y="35"/>
                  </a:lnTo>
                  <a:lnTo>
                    <a:pt x="254" y="35"/>
                  </a:lnTo>
                  <a:lnTo>
                    <a:pt x="252" y="33"/>
                  </a:lnTo>
                  <a:lnTo>
                    <a:pt x="252" y="31"/>
                  </a:lnTo>
                  <a:lnTo>
                    <a:pt x="254" y="29"/>
                  </a:lnTo>
                  <a:lnTo>
                    <a:pt x="256" y="29"/>
                  </a:lnTo>
                  <a:lnTo>
                    <a:pt x="258" y="29"/>
                  </a:lnTo>
                  <a:lnTo>
                    <a:pt x="260" y="29"/>
                  </a:lnTo>
                  <a:lnTo>
                    <a:pt x="260" y="27"/>
                  </a:lnTo>
                  <a:lnTo>
                    <a:pt x="262" y="27"/>
                  </a:lnTo>
                  <a:lnTo>
                    <a:pt x="262" y="25"/>
                  </a:lnTo>
                  <a:lnTo>
                    <a:pt x="264" y="25"/>
                  </a:lnTo>
                  <a:lnTo>
                    <a:pt x="264" y="23"/>
                  </a:lnTo>
                  <a:lnTo>
                    <a:pt x="264" y="21"/>
                  </a:lnTo>
                  <a:lnTo>
                    <a:pt x="264" y="19"/>
                  </a:lnTo>
                  <a:lnTo>
                    <a:pt x="268" y="15"/>
                  </a:lnTo>
                  <a:lnTo>
                    <a:pt x="270" y="15"/>
                  </a:lnTo>
                  <a:lnTo>
                    <a:pt x="270" y="13"/>
                  </a:lnTo>
                  <a:lnTo>
                    <a:pt x="272" y="13"/>
                  </a:lnTo>
                  <a:lnTo>
                    <a:pt x="272" y="11"/>
                  </a:lnTo>
                  <a:lnTo>
                    <a:pt x="273" y="11"/>
                  </a:lnTo>
                  <a:lnTo>
                    <a:pt x="273" y="10"/>
                  </a:lnTo>
                  <a:lnTo>
                    <a:pt x="273" y="8"/>
                  </a:lnTo>
                  <a:lnTo>
                    <a:pt x="273" y="6"/>
                  </a:lnTo>
                  <a:lnTo>
                    <a:pt x="275" y="6"/>
                  </a:lnTo>
                  <a:lnTo>
                    <a:pt x="275" y="8"/>
                  </a:lnTo>
                  <a:lnTo>
                    <a:pt x="275" y="10"/>
                  </a:lnTo>
                  <a:lnTo>
                    <a:pt x="275" y="11"/>
                  </a:lnTo>
                  <a:close/>
                  <a:moveTo>
                    <a:pt x="13" y="13"/>
                  </a:moveTo>
                  <a:lnTo>
                    <a:pt x="15" y="15"/>
                  </a:lnTo>
                  <a:lnTo>
                    <a:pt x="17" y="15"/>
                  </a:lnTo>
                  <a:lnTo>
                    <a:pt x="17" y="13"/>
                  </a:lnTo>
                  <a:lnTo>
                    <a:pt x="19" y="15"/>
                  </a:lnTo>
                  <a:lnTo>
                    <a:pt x="19" y="17"/>
                  </a:lnTo>
                  <a:lnTo>
                    <a:pt x="21" y="17"/>
                  </a:lnTo>
                  <a:lnTo>
                    <a:pt x="23" y="17"/>
                  </a:lnTo>
                  <a:lnTo>
                    <a:pt x="23" y="19"/>
                  </a:lnTo>
                  <a:lnTo>
                    <a:pt x="23" y="21"/>
                  </a:lnTo>
                  <a:lnTo>
                    <a:pt x="23" y="23"/>
                  </a:lnTo>
                  <a:lnTo>
                    <a:pt x="21" y="25"/>
                  </a:lnTo>
                  <a:lnTo>
                    <a:pt x="23" y="27"/>
                  </a:lnTo>
                  <a:lnTo>
                    <a:pt x="25" y="27"/>
                  </a:lnTo>
                  <a:lnTo>
                    <a:pt x="27" y="25"/>
                  </a:lnTo>
                  <a:lnTo>
                    <a:pt x="29" y="23"/>
                  </a:lnTo>
                  <a:lnTo>
                    <a:pt x="31" y="23"/>
                  </a:lnTo>
                  <a:lnTo>
                    <a:pt x="33" y="25"/>
                  </a:lnTo>
                  <a:lnTo>
                    <a:pt x="35" y="25"/>
                  </a:lnTo>
                  <a:lnTo>
                    <a:pt x="37" y="23"/>
                  </a:lnTo>
                  <a:lnTo>
                    <a:pt x="37" y="21"/>
                  </a:lnTo>
                  <a:lnTo>
                    <a:pt x="38" y="21"/>
                  </a:lnTo>
                  <a:lnTo>
                    <a:pt x="38" y="19"/>
                  </a:lnTo>
                  <a:lnTo>
                    <a:pt x="38" y="17"/>
                  </a:lnTo>
                  <a:lnTo>
                    <a:pt x="40" y="17"/>
                  </a:lnTo>
                  <a:lnTo>
                    <a:pt x="40" y="19"/>
                  </a:lnTo>
                  <a:lnTo>
                    <a:pt x="40" y="17"/>
                  </a:lnTo>
                  <a:lnTo>
                    <a:pt x="42" y="19"/>
                  </a:lnTo>
                  <a:lnTo>
                    <a:pt x="44" y="19"/>
                  </a:lnTo>
                  <a:lnTo>
                    <a:pt x="44" y="21"/>
                  </a:lnTo>
                  <a:lnTo>
                    <a:pt x="46" y="23"/>
                  </a:lnTo>
                  <a:lnTo>
                    <a:pt x="46" y="25"/>
                  </a:lnTo>
                  <a:lnTo>
                    <a:pt x="48" y="25"/>
                  </a:lnTo>
                  <a:lnTo>
                    <a:pt x="48" y="27"/>
                  </a:lnTo>
                  <a:lnTo>
                    <a:pt x="50" y="29"/>
                  </a:lnTo>
                  <a:lnTo>
                    <a:pt x="52" y="29"/>
                  </a:lnTo>
                  <a:lnTo>
                    <a:pt x="54" y="31"/>
                  </a:lnTo>
                  <a:lnTo>
                    <a:pt x="56" y="31"/>
                  </a:lnTo>
                  <a:lnTo>
                    <a:pt x="56" y="33"/>
                  </a:lnTo>
                  <a:lnTo>
                    <a:pt x="58" y="35"/>
                  </a:lnTo>
                  <a:lnTo>
                    <a:pt x="58" y="37"/>
                  </a:lnTo>
                  <a:lnTo>
                    <a:pt x="60" y="39"/>
                  </a:lnTo>
                  <a:lnTo>
                    <a:pt x="60" y="41"/>
                  </a:lnTo>
                  <a:lnTo>
                    <a:pt x="60" y="43"/>
                  </a:lnTo>
                  <a:lnTo>
                    <a:pt x="62" y="44"/>
                  </a:lnTo>
                  <a:lnTo>
                    <a:pt x="62" y="46"/>
                  </a:lnTo>
                  <a:lnTo>
                    <a:pt x="62" y="48"/>
                  </a:lnTo>
                  <a:lnTo>
                    <a:pt x="62" y="50"/>
                  </a:lnTo>
                  <a:lnTo>
                    <a:pt x="60" y="52"/>
                  </a:lnTo>
                  <a:lnTo>
                    <a:pt x="60" y="54"/>
                  </a:lnTo>
                  <a:lnTo>
                    <a:pt x="60" y="56"/>
                  </a:lnTo>
                  <a:lnTo>
                    <a:pt x="60" y="58"/>
                  </a:lnTo>
                  <a:lnTo>
                    <a:pt x="60" y="60"/>
                  </a:lnTo>
                  <a:lnTo>
                    <a:pt x="60" y="62"/>
                  </a:lnTo>
                  <a:lnTo>
                    <a:pt x="62" y="62"/>
                  </a:lnTo>
                  <a:lnTo>
                    <a:pt x="60" y="64"/>
                  </a:lnTo>
                  <a:lnTo>
                    <a:pt x="60" y="66"/>
                  </a:lnTo>
                  <a:lnTo>
                    <a:pt x="62" y="66"/>
                  </a:lnTo>
                  <a:lnTo>
                    <a:pt x="62" y="68"/>
                  </a:lnTo>
                  <a:lnTo>
                    <a:pt x="60" y="68"/>
                  </a:lnTo>
                  <a:lnTo>
                    <a:pt x="60" y="70"/>
                  </a:lnTo>
                  <a:lnTo>
                    <a:pt x="60" y="72"/>
                  </a:lnTo>
                  <a:lnTo>
                    <a:pt x="62" y="72"/>
                  </a:lnTo>
                  <a:lnTo>
                    <a:pt x="62" y="74"/>
                  </a:lnTo>
                  <a:lnTo>
                    <a:pt x="64" y="76"/>
                  </a:lnTo>
                  <a:lnTo>
                    <a:pt x="66" y="76"/>
                  </a:lnTo>
                  <a:lnTo>
                    <a:pt x="68" y="78"/>
                  </a:lnTo>
                  <a:lnTo>
                    <a:pt x="68" y="79"/>
                  </a:lnTo>
                  <a:lnTo>
                    <a:pt x="70" y="81"/>
                  </a:lnTo>
                  <a:lnTo>
                    <a:pt x="70" y="83"/>
                  </a:lnTo>
                  <a:lnTo>
                    <a:pt x="71" y="85"/>
                  </a:lnTo>
                  <a:lnTo>
                    <a:pt x="71" y="87"/>
                  </a:lnTo>
                  <a:lnTo>
                    <a:pt x="73" y="89"/>
                  </a:lnTo>
                  <a:lnTo>
                    <a:pt x="73" y="91"/>
                  </a:lnTo>
                  <a:lnTo>
                    <a:pt x="73" y="95"/>
                  </a:lnTo>
                  <a:lnTo>
                    <a:pt x="73" y="97"/>
                  </a:lnTo>
                  <a:lnTo>
                    <a:pt x="71" y="97"/>
                  </a:lnTo>
                  <a:lnTo>
                    <a:pt x="70" y="95"/>
                  </a:lnTo>
                  <a:lnTo>
                    <a:pt x="71" y="95"/>
                  </a:lnTo>
                  <a:lnTo>
                    <a:pt x="70" y="91"/>
                  </a:lnTo>
                  <a:lnTo>
                    <a:pt x="70" y="93"/>
                  </a:lnTo>
                  <a:lnTo>
                    <a:pt x="70" y="95"/>
                  </a:lnTo>
                  <a:lnTo>
                    <a:pt x="68" y="95"/>
                  </a:lnTo>
                  <a:lnTo>
                    <a:pt x="64" y="95"/>
                  </a:lnTo>
                  <a:lnTo>
                    <a:pt x="64" y="97"/>
                  </a:lnTo>
                  <a:lnTo>
                    <a:pt x="62" y="97"/>
                  </a:lnTo>
                  <a:lnTo>
                    <a:pt x="60" y="97"/>
                  </a:lnTo>
                  <a:lnTo>
                    <a:pt x="60" y="95"/>
                  </a:lnTo>
                  <a:lnTo>
                    <a:pt x="60" y="93"/>
                  </a:lnTo>
                  <a:lnTo>
                    <a:pt x="58" y="93"/>
                  </a:lnTo>
                  <a:lnTo>
                    <a:pt x="56" y="93"/>
                  </a:lnTo>
                  <a:lnTo>
                    <a:pt x="54" y="91"/>
                  </a:lnTo>
                  <a:lnTo>
                    <a:pt x="52" y="89"/>
                  </a:lnTo>
                  <a:lnTo>
                    <a:pt x="50" y="89"/>
                  </a:lnTo>
                  <a:lnTo>
                    <a:pt x="48" y="89"/>
                  </a:lnTo>
                  <a:lnTo>
                    <a:pt x="48" y="87"/>
                  </a:lnTo>
                  <a:lnTo>
                    <a:pt x="46" y="85"/>
                  </a:lnTo>
                  <a:lnTo>
                    <a:pt x="44" y="85"/>
                  </a:lnTo>
                  <a:lnTo>
                    <a:pt x="44" y="83"/>
                  </a:lnTo>
                  <a:lnTo>
                    <a:pt x="42" y="83"/>
                  </a:lnTo>
                  <a:lnTo>
                    <a:pt x="40" y="83"/>
                  </a:lnTo>
                  <a:lnTo>
                    <a:pt x="38" y="81"/>
                  </a:lnTo>
                  <a:lnTo>
                    <a:pt x="38" y="79"/>
                  </a:lnTo>
                  <a:lnTo>
                    <a:pt x="37" y="79"/>
                  </a:lnTo>
                  <a:lnTo>
                    <a:pt x="35" y="79"/>
                  </a:lnTo>
                  <a:lnTo>
                    <a:pt x="35" y="78"/>
                  </a:lnTo>
                  <a:lnTo>
                    <a:pt x="33" y="78"/>
                  </a:lnTo>
                  <a:lnTo>
                    <a:pt x="31" y="76"/>
                  </a:lnTo>
                  <a:lnTo>
                    <a:pt x="29" y="76"/>
                  </a:lnTo>
                  <a:lnTo>
                    <a:pt x="29" y="74"/>
                  </a:lnTo>
                  <a:lnTo>
                    <a:pt x="27" y="74"/>
                  </a:lnTo>
                  <a:lnTo>
                    <a:pt x="27" y="72"/>
                  </a:lnTo>
                  <a:lnTo>
                    <a:pt x="27" y="70"/>
                  </a:lnTo>
                  <a:lnTo>
                    <a:pt x="27" y="68"/>
                  </a:lnTo>
                  <a:lnTo>
                    <a:pt x="27" y="66"/>
                  </a:lnTo>
                  <a:lnTo>
                    <a:pt x="25" y="64"/>
                  </a:lnTo>
                  <a:lnTo>
                    <a:pt x="23" y="62"/>
                  </a:lnTo>
                  <a:lnTo>
                    <a:pt x="23" y="60"/>
                  </a:lnTo>
                  <a:lnTo>
                    <a:pt x="21" y="60"/>
                  </a:lnTo>
                  <a:lnTo>
                    <a:pt x="19" y="58"/>
                  </a:lnTo>
                  <a:lnTo>
                    <a:pt x="19" y="56"/>
                  </a:lnTo>
                  <a:lnTo>
                    <a:pt x="17" y="56"/>
                  </a:lnTo>
                  <a:lnTo>
                    <a:pt x="17" y="54"/>
                  </a:lnTo>
                  <a:lnTo>
                    <a:pt x="19" y="54"/>
                  </a:lnTo>
                  <a:lnTo>
                    <a:pt x="17" y="52"/>
                  </a:lnTo>
                  <a:lnTo>
                    <a:pt x="15" y="52"/>
                  </a:lnTo>
                  <a:lnTo>
                    <a:pt x="15" y="50"/>
                  </a:lnTo>
                  <a:lnTo>
                    <a:pt x="15" y="48"/>
                  </a:lnTo>
                  <a:lnTo>
                    <a:pt x="15" y="44"/>
                  </a:lnTo>
                  <a:lnTo>
                    <a:pt x="15" y="43"/>
                  </a:lnTo>
                  <a:lnTo>
                    <a:pt x="15" y="41"/>
                  </a:lnTo>
                  <a:lnTo>
                    <a:pt x="13" y="41"/>
                  </a:lnTo>
                  <a:lnTo>
                    <a:pt x="13" y="39"/>
                  </a:lnTo>
                  <a:lnTo>
                    <a:pt x="11" y="39"/>
                  </a:lnTo>
                  <a:lnTo>
                    <a:pt x="11" y="37"/>
                  </a:lnTo>
                  <a:lnTo>
                    <a:pt x="11" y="35"/>
                  </a:lnTo>
                  <a:lnTo>
                    <a:pt x="13" y="35"/>
                  </a:lnTo>
                  <a:lnTo>
                    <a:pt x="13" y="33"/>
                  </a:lnTo>
                  <a:lnTo>
                    <a:pt x="11" y="29"/>
                  </a:lnTo>
                  <a:lnTo>
                    <a:pt x="11" y="27"/>
                  </a:lnTo>
                  <a:lnTo>
                    <a:pt x="11" y="25"/>
                  </a:lnTo>
                  <a:lnTo>
                    <a:pt x="11" y="23"/>
                  </a:lnTo>
                  <a:lnTo>
                    <a:pt x="11" y="21"/>
                  </a:lnTo>
                  <a:lnTo>
                    <a:pt x="9" y="19"/>
                  </a:lnTo>
                  <a:lnTo>
                    <a:pt x="9" y="17"/>
                  </a:lnTo>
                  <a:lnTo>
                    <a:pt x="7" y="17"/>
                  </a:lnTo>
                  <a:lnTo>
                    <a:pt x="7" y="15"/>
                  </a:lnTo>
                  <a:lnTo>
                    <a:pt x="7" y="13"/>
                  </a:lnTo>
                  <a:lnTo>
                    <a:pt x="9" y="13"/>
                  </a:lnTo>
                  <a:lnTo>
                    <a:pt x="7" y="11"/>
                  </a:lnTo>
                  <a:lnTo>
                    <a:pt x="9" y="10"/>
                  </a:lnTo>
                  <a:lnTo>
                    <a:pt x="11" y="11"/>
                  </a:lnTo>
                  <a:lnTo>
                    <a:pt x="11" y="13"/>
                  </a:lnTo>
                  <a:lnTo>
                    <a:pt x="13" y="13"/>
                  </a:lnTo>
                  <a:close/>
                  <a:moveTo>
                    <a:pt x="283" y="0"/>
                  </a:moveTo>
                  <a:lnTo>
                    <a:pt x="283" y="2"/>
                  </a:lnTo>
                  <a:lnTo>
                    <a:pt x="281" y="4"/>
                  </a:lnTo>
                  <a:lnTo>
                    <a:pt x="279" y="4"/>
                  </a:lnTo>
                  <a:lnTo>
                    <a:pt x="279" y="2"/>
                  </a:lnTo>
                  <a:lnTo>
                    <a:pt x="281" y="0"/>
                  </a:lnTo>
                  <a:lnTo>
                    <a:pt x="283" y="0"/>
                  </a:lnTo>
                  <a:close/>
                  <a:moveTo>
                    <a:pt x="4" y="15"/>
                  </a:moveTo>
                  <a:lnTo>
                    <a:pt x="4" y="17"/>
                  </a:lnTo>
                  <a:lnTo>
                    <a:pt x="2" y="17"/>
                  </a:lnTo>
                  <a:lnTo>
                    <a:pt x="0" y="15"/>
                  </a:lnTo>
                  <a:lnTo>
                    <a:pt x="2" y="15"/>
                  </a:lnTo>
                  <a:lnTo>
                    <a:pt x="4" y="13"/>
                  </a:lnTo>
                  <a:lnTo>
                    <a:pt x="4" y="15"/>
                  </a:lnTo>
                  <a:close/>
                  <a:moveTo>
                    <a:pt x="188" y="79"/>
                  </a:moveTo>
                  <a:lnTo>
                    <a:pt x="186" y="79"/>
                  </a:lnTo>
                  <a:lnTo>
                    <a:pt x="188" y="79"/>
                  </a:lnTo>
                  <a:lnTo>
                    <a:pt x="188" y="78"/>
                  </a:lnTo>
                  <a:lnTo>
                    <a:pt x="186" y="76"/>
                  </a:lnTo>
                  <a:lnTo>
                    <a:pt x="186" y="74"/>
                  </a:lnTo>
                  <a:lnTo>
                    <a:pt x="188" y="74"/>
                  </a:lnTo>
                  <a:lnTo>
                    <a:pt x="188" y="76"/>
                  </a:lnTo>
                  <a:lnTo>
                    <a:pt x="188" y="78"/>
                  </a:lnTo>
                  <a:lnTo>
                    <a:pt x="188" y="79"/>
                  </a:lnTo>
                  <a:close/>
                  <a:moveTo>
                    <a:pt x="11" y="33"/>
                  </a:moveTo>
                  <a:lnTo>
                    <a:pt x="9" y="33"/>
                  </a:lnTo>
                  <a:lnTo>
                    <a:pt x="7" y="31"/>
                  </a:lnTo>
                  <a:lnTo>
                    <a:pt x="9" y="31"/>
                  </a:lnTo>
                  <a:lnTo>
                    <a:pt x="11" y="31"/>
                  </a:lnTo>
                  <a:lnTo>
                    <a:pt x="11" y="33"/>
                  </a:lnTo>
                  <a:close/>
                  <a:moveTo>
                    <a:pt x="291" y="50"/>
                  </a:moveTo>
                  <a:lnTo>
                    <a:pt x="289" y="50"/>
                  </a:lnTo>
                  <a:lnTo>
                    <a:pt x="291" y="50"/>
                  </a:lnTo>
                  <a:lnTo>
                    <a:pt x="293" y="50"/>
                  </a:lnTo>
                  <a:lnTo>
                    <a:pt x="291" y="50"/>
                  </a:lnTo>
                  <a:close/>
                  <a:moveTo>
                    <a:pt x="285" y="11"/>
                  </a:moveTo>
                  <a:lnTo>
                    <a:pt x="283" y="11"/>
                  </a:lnTo>
                  <a:lnTo>
                    <a:pt x="285" y="11"/>
                  </a:lnTo>
                  <a:lnTo>
                    <a:pt x="285" y="10"/>
                  </a:lnTo>
                  <a:lnTo>
                    <a:pt x="287" y="10"/>
                  </a:lnTo>
                  <a:lnTo>
                    <a:pt x="287" y="11"/>
                  </a:lnTo>
                  <a:lnTo>
                    <a:pt x="285" y="11"/>
                  </a:lnTo>
                  <a:close/>
                  <a:moveTo>
                    <a:pt x="73" y="76"/>
                  </a:moveTo>
                  <a:lnTo>
                    <a:pt x="71" y="76"/>
                  </a:lnTo>
                  <a:lnTo>
                    <a:pt x="71" y="74"/>
                  </a:lnTo>
                  <a:lnTo>
                    <a:pt x="71" y="72"/>
                  </a:lnTo>
                  <a:lnTo>
                    <a:pt x="73" y="72"/>
                  </a:lnTo>
                  <a:lnTo>
                    <a:pt x="73" y="74"/>
                  </a:lnTo>
                  <a:lnTo>
                    <a:pt x="73" y="76"/>
                  </a:lnTo>
                  <a:close/>
                  <a:moveTo>
                    <a:pt x="277" y="2"/>
                  </a:moveTo>
                  <a:lnTo>
                    <a:pt x="275" y="2"/>
                  </a:lnTo>
                  <a:lnTo>
                    <a:pt x="277" y="2"/>
                  </a:lnTo>
                  <a:lnTo>
                    <a:pt x="279" y="0"/>
                  </a:lnTo>
                  <a:lnTo>
                    <a:pt x="279" y="2"/>
                  </a:lnTo>
                  <a:lnTo>
                    <a:pt x="277" y="2"/>
                  </a:lnTo>
                  <a:close/>
                  <a:moveTo>
                    <a:pt x="305" y="44"/>
                  </a:moveTo>
                  <a:lnTo>
                    <a:pt x="303" y="44"/>
                  </a:lnTo>
                  <a:lnTo>
                    <a:pt x="301" y="43"/>
                  </a:lnTo>
                  <a:lnTo>
                    <a:pt x="303" y="43"/>
                  </a:lnTo>
                  <a:lnTo>
                    <a:pt x="305" y="43"/>
                  </a:lnTo>
                  <a:lnTo>
                    <a:pt x="305" y="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9" name="Malawi"/>
            <p:cNvSpPr>
              <a:spLocks/>
            </p:cNvSpPr>
            <p:nvPr/>
          </p:nvSpPr>
          <p:spPr bwMode="auto">
            <a:xfrm>
              <a:off x="6656068" y="4549735"/>
              <a:ext cx="102999" cy="249577"/>
            </a:xfrm>
            <a:custGeom>
              <a:avLst/>
              <a:gdLst>
                <a:gd name="T0" fmla="*/ 11 w 52"/>
                <a:gd name="T1" fmla="*/ 4 h 126"/>
                <a:gd name="T2" fmla="*/ 17 w 52"/>
                <a:gd name="T3" fmla="*/ 4 h 126"/>
                <a:gd name="T4" fmla="*/ 19 w 52"/>
                <a:gd name="T5" fmla="*/ 4 h 126"/>
                <a:gd name="T6" fmla="*/ 21 w 52"/>
                <a:gd name="T7" fmla="*/ 2 h 126"/>
                <a:gd name="T8" fmla="*/ 27 w 52"/>
                <a:gd name="T9" fmla="*/ 8 h 126"/>
                <a:gd name="T10" fmla="*/ 29 w 52"/>
                <a:gd name="T11" fmla="*/ 15 h 126"/>
                <a:gd name="T12" fmla="*/ 31 w 52"/>
                <a:gd name="T13" fmla="*/ 19 h 126"/>
                <a:gd name="T14" fmla="*/ 31 w 52"/>
                <a:gd name="T15" fmla="*/ 25 h 126"/>
                <a:gd name="T16" fmla="*/ 33 w 52"/>
                <a:gd name="T17" fmla="*/ 29 h 126"/>
                <a:gd name="T18" fmla="*/ 36 w 52"/>
                <a:gd name="T19" fmla="*/ 35 h 126"/>
                <a:gd name="T20" fmla="*/ 31 w 52"/>
                <a:gd name="T21" fmla="*/ 37 h 126"/>
                <a:gd name="T22" fmla="*/ 29 w 52"/>
                <a:gd name="T23" fmla="*/ 41 h 126"/>
                <a:gd name="T24" fmla="*/ 27 w 52"/>
                <a:gd name="T25" fmla="*/ 44 h 126"/>
                <a:gd name="T26" fmla="*/ 29 w 52"/>
                <a:gd name="T27" fmla="*/ 52 h 126"/>
                <a:gd name="T28" fmla="*/ 29 w 52"/>
                <a:gd name="T29" fmla="*/ 54 h 126"/>
                <a:gd name="T30" fmla="*/ 29 w 52"/>
                <a:gd name="T31" fmla="*/ 64 h 126"/>
                <a:gd name="T32" fmla="*/ 34 w 52"/>
                <a:gd name="T33" fmla="*/ 66 h 126"/>
                <a:gd name="T34" fmla="*/ 44 w 52"/>
                <a:gd name="T35" fmla="*/ 77 h 126"/>
                <a:gd name="T36" fmla="*/ 50 w 52"/>
                <a:gd name="T37" fmla="*/ 87 h 126"/>
                <a:gd name="T38" fmla="*/ 50 w 52"/>
                <a:gd name="T39" fmla="*/ 97 h 126"/>
                <a:gd name="T40" fmla="*/ 50 w 52"/>
                <a:gd name="T41" fmla="*/ 109 h 126"/>
                <a:gd name="T42" fmla="*/ 44 w 52"/>
                <a:gd name="T43" fmla="*/ 111 h 126"/>
                <a:gd name="T44" fmla="*/ 40 w 52"/>
                <a:gd name="T45" fmla="*/ 116 h 126"/>
                <a:gd name="T46" fmla="*/ 40 w 52"/>
                <a:gd name="T47" fmla="*/ 118 h 126"/>
                <a:gd name="T48" fmla="*/ 42 w 52"/>
                <a:gd name="T49" fmla="*/ 126 h 126"/>
                <a:gd name="T50" fmla="*/ 38 w 52"/>
                <a:gd name="T51" fmla="*/ 124 h 126"/>
                <a:gd name="T52" fmla="*/ 38 w 52"/>
                <a:gd name="T53" fmla="*/ 120 h 126"/>
                <a:gd name="T54" fmla="*/ 33 w 52"/>
                <a:gd name="T55" fmla="*/ 116 h 126"/>
                <a:gd name="T56" fmla="*/ 29 w 52"/>
                <a:gd name="T57" fmla="*/ 112 h 126"/>
                <a:gd name="T58" fmla="*/ 27 w 52"/>
                <a:gd name="T59" fmla="*/ 111 h 126"/>
                <a:gd name="T60" fmla="*/ 25 w 52"/>
                <a:gd name="T61" fmla="*/ 107 h 126"/>
                <a:gd name="T62" fmla="*/ 25 w 52"/>
                <a:gd name="T63" fmla="*/ 103 h 126"/>
                <a:gd name="T64" fmla="*/ 27 w 52"/>
                <a:gd name="T65" fmla="*/ 101 h 126"/>
                <a:gd name="T66" fmla="*/ 29 w 52"/>
                <a:gd name="T67" fmla="*/ 97 h 126"/>
                <a:gd name="T68" fmla="*/ 29 w 52"/>
                <a:gd name="T69" fmla="*/ 93 h 126"/>
                <a:gd name="T70" fmla="*/ 29 w 52"/>
                <a:gd name="T71" fmla="*/ 83 h 126"/>
                <a:gd name="T72" fmla="*/ 27 w 52"/>
                <a:gd name="T73" fmla="*/ 81 h 126"/>
                <a:gd name="T74" fmla="*/ 15 w 52"/>
                <a:gd name="T75" fmla="*/ 83 h 126"/>
                <a:gd name="T76" fmla="*/ 7 w 52"/>
                <a:gd name="T77" fmla="*/ 76 h 126"/>
                <a:gd name="T78" fmla="*/ 3 w 52"/>
                <a:gd name="T79" fmla="*/ 72 h 126"/>
                <a:gd name="T80" fmla="*/ 0 w 52"/>
                <a:gd name="T81" fmla="*/ 68 h 126"/>
                <a:gd name="T82" fmla="*/ 3 w 52"/>
                <a:gd name="T83" fmla="*/ 62 h 126"/>
                <a:gd name="T84" fmla="*/ 5 w 52"/>
                <a:gd name="T85" fmla="*/ 58 h 126"/>
                <a:gd name="T86" fmla="*/ 5 w 52"/>
                <a:gd name="T87" fmla="*/ 52 h 126"/>
                <a:gd name="T88" fmla="*/ 11 w 52"/>
                <a:gd name="T89" fmla="*/ 48 h 126"/>
                <a:gd name="T90" fmla="*/ 11 w 52"/>
                <a:gd name="T91" fmla="*/ 46 h 126"/>
                <a:gd name="T92" fmla="*/ 9 w 52"/>
                <a:gd name="T93" fmla="*/ 44 h 126"/>
                <a:gd name="T94" fmla="*/ 9 w 52"/>
                <a:gd name="T95" fmla="*/ 35 h 126"/>
                <a:gd name="T96" fmla="*/ 11 w 52"/>
                <a:gd name="T97" fmla="*/ 29 h 126"/>
                <a:gd name="T98" fmla="*/ 9 w 52"/>
                <a:gd name="T99" fmla="*/ 23 h 126"/>
                <a:gd name="T100" fmla="*/ 13 w 52"/>
                <a:gd name="T101" fmla="*/ 21 h 126"/>
                <a:gd name="T102" fmla="*/ 15 w 52"/>
                <a:gd name="T103" fmla="*/ 19 h 126"/>
                <a:gd name="T104" fmla="*/ 13 w 52"/>
                <a:gd name="T105" fmla="*/ 13 h 126"/>
                <a:gd name="T106" fmla="*/ 9 w 52"/>
                <a:gd name="T107" fmla="*/ 10 h 126"/>
                <a:gd name="T108" fmla="*/ 7 w 52"/>
                <a:gd name="T109" fmla="*/ 4 h 126"/>
                <a:gd name="T110" fmla="*/ 5 w 52"/>
                <a:gd name="T111" fmla="*/ 4 h 126"/>
                <a:gd name="T112" fmla="*/ 3 w 52"/>
                <a:gd name="T113" fmla="*/ 0 h 126"/>
                <a:gd name="T114" fmla="*/ 7 w 52"/>
                <a:gd name="T115"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126">
                  <a:moveTo>
                    <a:pt x="7" y="2"/>
                  </a:moveTo>
                  <a:lnTo>
                    <a:pt x="7" y="2"/>
                  </a:lnTo>
                  <a:lnTo>
                    <a:pt x="9" y="2"/>
                  </a:lnTo>
                  <a:lnTo>
                    <a:pt x="9" y="2"/>
                  </a:lnTo>
                  <a:lnTo>
                    <a:pt x="11" y="2"/>
                  </a:lnTo>
                  <a:lnTo>
                    <a:pt x="11" y="4"/>
                  </a:lnTo>
                  <a:lnTo>
                    <a:pt x="11" y="4"/>
                  </a:lnTo>
                  <a:lnTo>
                    <a:pt x="13" y="4"/>
                  </a:lnTo>
                  <a:lnTo>
                    <a:pt x="13" y="4"/>
                  </a:lnTo>
                  <a:lnTo>
                    <a:pt x="13" y="4"/>
                  </a:lnTo>
                  <a:lnTo>
                    <a:pt x="13" y="4"/>
                  </a:lnTo>
                  <a:lnTo>
                    <a:pt x="17" y="4"/>
                  </a:lnTo>
                  <a:lnTo>
                    <a:pt x="19" y="4"/>
                  </a:lnTo>
                  <a:lnTo>
                    <a:pt x="19" y="4"/>
                  </a:lnTo>
                  <a:lnTo>
                    <a:pt x="19" y="6"/>
                  </a:lnTo>
                  <a:lnTo>
                    <a:pt x="19" y="4"/>
                  </a:lnTo>
                  <a:lnTo>
                    <a:pt x="19" y="4"/>
                  </a:lnTo>
                  <a:lnTo>
                    <a:pt x="19" y="4"/>
                  </a:lnTo>
                  <a:lnTo>
                    <a:pt x="19" y="4"/>
                  </a:lnTo>
                  <a:lnTo>
                    <a:pt x="19" y="2"/>
                  </a:lnTo>
                  <a:lnTo>
                    <a:pt x="19" y="2"/>
                  </a:lnTo>
                  <a:lnTo>
                    <a:pt x="21" y="2"/>
                  </a:lnTo>
                  <a:lnTo>
                    <a:pt x="21" y="2"/>
                  </a:lnTo>
                  <a:lnTo>
                    <a:pt x="21" y="2"/>
                  </a:lnTo>
                  <a:lnTo>
                    <a:pt x="23" y="2"/>
                  </a:lnTo>
                  <a:lnTo>
                    <a:pt x="23" y="4"/>
                  </a:lnTo>
                  <a:lnTo>
                    <a:pt x="23" y="4"/>
                  </a:lnTo>
                  <a:lnTo>
                    <a:pt x="27" y="6"/>
                  </a:lnTo>
                  <a:lnTo>
                    <a:pt x="27" y="6"/>
                  </a:lnTo>
                  <a:lnTo>
                    <a:pt x="27" y="8"/>
                  </a:lnTo>
                  <a:lnTo>
                    <a:pt x="29" y="10"/>
                  </a:lnTo>
                  <a:lnTo>
                    <a:pt x="29" y="10"/>
                  </a:lnTo>
                  <a:lnTo>
                    <a:pt x="29" y="10"/>
                  </a:lnTo>
                  <a:lnTo>
                    <a:pt x="29" y="10"/>
                  </a:lnTo>
                  <a:lnTo>
                    <a:pt x="31" y="15"/>
                  </a:lnTo>
                  <a:lnTo>
                    <a:pt x="29" y="15"/>
                  </a:lnTo>
                  <a:lnTo>
                    <a:pt x="29" y="15"/>
                  </a:lnTo>
                  <a:lnTo>
                    <a:pt x="31" y="17"/>
                  </a:lnTo>
                  <a:lnTo>
                    <a:pt x="31" y="17"/>
                  </a:lnTo>
                  <a:lnTo>
                    <a:pt x="31" y="19"/>
                  </a:lnTo>
                  <a:lnTo>
                    <a:pt x="31" y="19"/>
                  </a:lnTo>
                  <a:lnTo>
                    <a:pt x="31" y="19"/>
                  </a:lnTo>
                  <a:lnTo>
                    <a:pt x="31" y="19"/>
                  </a:lnTo>
                  <a:lnTo>
                    <a:pt x="31" y="21"/>
                  </a:lnTo>
                  <a:lnTo>
                    <a:pt x="31" y="21"/>
                  </a:lnTo>
                  <a:lnTo>
                    <a:pt x="31" y="21"/>
                  </a:lnTo>
                  <a:lnTo>
                    <a:pt x="31" y="23"/>
                  </a:lnTo>
                  <a:lnTo>
                    <a:pt x="31" y="25"/>
                  </a:lnTo>
                  <a:lnTo>
                    <a:pt x="31" y="25"/>
                  </a:lnTo>
                  <a:lnTo>
                    <a:pt x="31" y="25"/>
                  </a:lnTo>
                  <a:lnTo>
                    <a:pt x="31" y="27"/>
                  </a:lnTo>
                  <a:lnTo>
                    <a:pt x="31" y="27"/>
                  </a:lnTo>
                  <a:lnTo>
                    <a:pt x="31" y="29"/>
                  </a:lnTo>
                  <a:lnTo>
                    <a:pt x="33" y="29"/>
                  </a:lnTo>
                  <a:lnTo>
                    <a:pt x="33" y="31"/>
                  </a:lnTo>
                  <a:lnTo>
                    <a:pt x="34" y="31"/>
                  </a:lnTo>
                  <a:lnTo>
                    <a:pt x="34" y="33"/>
                  </a:lnTo>
                  <a:lnTo>
                    <a:pt x="36" y="33"/>
                  </a:lnTo>
                  <a:lnTo>
                    <a:pt x="36" y="35"/>
                  </a:lnTo>
                  <a:lnTo>
                    <a:pt x="36" y="35"/>
                  </a:lnTo>
                  <a:lnTo>
                    <a:pt x="36" y="35"/>
                  </a:lnTo>
                  <a:lnTo>
                    <a:pt x="34" y="35"/>
                  </a:lnTo>
                  <a:lnTo>
                    <a:pt x="33" y="35"/>
                  </a:lnTo>
                  <a:lnTo>
                    <a:pt x="31" y="35"/>
                  </a:lnTo>
                  <a:lnTo>
                    <a:pt x="31" y="35"/>
                  </a:lnTo>
                  <a:lnTo>
                    <a:pt x="31" y="37"/>
                  </a:lnTo>
                  <a:lnTo>
                    <a:pt x="31" y="37"/>
                  </a:lnTo>
                  <a:lnTo>
                    <a:pt x="31" y="37"/>
                  </a:lnTo>
                  <a:lnTo>
                    <a:pt x="31" y="37"/>
                  </a:lnTo>
                  <a:lnTo>
                    <a:pt x="31" y="39"/>
                  </a:lnTo>
                  <a:lnTo>
                    <a:pt x="31" y="39"/>
                  </a:lnTo>
                  <a:lnTo>
                    <a:pt x="29" y="41"/>
                  </a:lnTo>
                  <a:lnTo>
                    <a:pt x="29" y="41"/>
                  </a:lnTo>
                  <a:lnTo>
                    <a:pt x="29" y="43"/>
                  </a:lnTo>
                  <a:lnTo>
                    <a:pt x="27" y="43"/>
                  </a:lnTo>
                  <a:lnTo>
                    <a:pt x="27" y="44"/>
                  </a:lnTo>
                  <a:lnTo>
                    <a:pt x="27" y="44"/>
                  </a:lnTo>
                  <a:lnTo>
                    <a:pt x="27" y="44"/>
                  </a:lnTo>
                  <a:lnTo>
                    <a:pt x="27" y="46"/>
                  </a:lnTo>
                  <a:lnTo>
                    <a:pt x="27" y="46"/>
                  </a:lnTo>
                  <a:lnTo>
                    <a:pt x="27" y="46"/>
                  </a:lnTo>
                  <a:lnTo>
                    <a:pt x="27" y="48"/>
                  </a:lnTo>
                  <a:lnTo>
                    <a:pt x="27" y="50"/>
                  </a:lnTo>
                  <a:lnTo>
                    <a:pt x="29" y="52"/>
                  </a:lnTo>
                  <a:lnTo>
                    <a:pt x="29" y="52"/>
                  </a:lnTo>
                  <a:lnTo>
                    <a:pt x="29" y="52"/>
                  </a:lnTo>
                  <a:lnTo>
                    <a:pt x="29" y="52"/>
                  </a:lnTo>
                  <a:lnTo>
                    <a:pt x="29" y="54"/>
                  </a:lnTo>
                  <a:lnTo>
                    <a:pt x="29" y="54"/>
                  </a:lnTo>
                  <a:lnTo>
                    <a:pt x="29" y="54"/>
                  </a:lnTo>
                  <a:lnTo>
                    <a:pt x="29" y="56"/>
                  </a:lnTo>
                  <a:lnTo>
                    <a:pt x="29" y="58"/>
                  </a:lnTo>
                  <a:lnTo>
                    <a:pt x="29" y="58"/>
                  </a:lnTo>
                  <a:lnTo>
                    <a:pt x="29" y="58"/>
                  </a:lnTo>
                  <a:lnTo>
                    <a:pt x="29" y="60"/>
                  </a:lnTo>
                  <a:lnTo>
                    <a:pt x="29" y="64"/>
                  </a:lnTo>
                  <a:lnTo>
                    <a:pt x="29" y="64"/>
                  </a:lnTo>
                  <a:lnTo>
                    <a:pt x="29" y="64"/>
                  </a:lnTo>
                  <a:lnTo>
                    <a:pt x="31" y="64"/>
                  </a:lnTo>
                  <a:lnTo>
                    <a:pt x="31" y="66"/>
                  </a:lnTo>
                  <a:lnTo>
                    <a:pt x="34" y="66"/>
                  </a:lnTo>
                  <a:lnTo>
                    <a:pt x="34" y="66"/>
                  </a:lnTo>
                  <a:lnTo>
                    <a:pt x="34" y="68"/>
                  </a:lnTo>
                  <a:lnTo>
                    <a:pt x="38" y="70"/>
                  </a:lnTo>
                  <a:lnTo>
                    <a:pt x="38" y="72"/>
                  </a:lnTo>
                  <a:lnTo>
                    <a:pt x="40" y="72"/>
                  </a:lnTo>
                  <a:lnTo>
                    <a:pt x="44" y="77"/>
                  </a:lnTo>
                  <a:lnTo>
                    <a:pt x="44" y="77"/>
                  </a:lnTo>
                  <a:lnTo>
                    <a:pt x="44" y="79"/>
                  </a:lnTo>
                  <a:lnTo>
                    <a:pt x="46" y="79"/>
                  </a:lnTo>
                  <a:lnTo>
                    <a:pt x="50" y="85"/>
                  </a:lnTo>
                  <a:lnTo>
                    <a:pt x="50" y="85"/>
                  </a:lnTo>
                  <a:lnTo>
                    <a:pt x="50" y="87"/>
                  </a:lnTo>
                  <a:lnTo>
                    <a:pt x="50" y="87"/>
                  </a:lnTo>
                  <a:lnTo>
                    <a:pt x="50" y="89"/>
                  </a:lnTo>
                  <a:lnTo>
                    <a:pt x="52" y="89"/>
                  </a:lnTo>
                  <a:lnTo>
                    <a:pt x="50" y="91"/>
                  </a:lnTo>
                  <a:lnTo>
                    <a:pt x="50" y="95"/>
                  </a:lnTo>
                  <a:lnTo>
                    <a:pt x="50" y="97"/>
                  </a:lnTo>
                  <a:lnTo>
                    <a:pt x="50" y="97"/>
                  </a:lnTo>
                  <a:lnTo>
                    <a:pt x="50" y="99"/>
                  </a:lnTo>
                  <a:lnTo>
                    <a:pt x="50" y="99"/>
                  </a:lnTo>
                  <a:lnTo>
                    <a:pt x="50" y="99"/>
                  </a:lnTo>
                  <a:lnTo>
                    <a:pt x="50" y="99"/>
                  </a:lnTo>
                  <a:lnTo>
                    <a:pt x="50" y="105"/>
                  </a:lnTo>
                  <a:lnTo>
                    <a:pt x="50" y="109"/>
                  </a:lnTo>
                  <a:lnTo>
                    <a:pt x="50" y="109"/>
                  </a:lnTo>
                  <a:lnTo>
                    <a:pt x="48" y="109"/>
                  </a:lnTo>
                  <a:lnTo>
                    <a:pt x="48" y="109"/>
                  </a:lnTo>
                  <a:lnTo>
                    <a:pt x="46" y="111"/>
                  </a:lnTo>
                  <a:lnTo>
                    <a:pt x="44" y="111"/>
                  </a:lnTo>
                  <a:lnTo>
                    <a:pt x="44" y="111"/>
                  </a:lnTo>
                  <a:lnTo>
                    <a:pt x="42" y="111"/>
                  </a:lnTo>
                  <a:lnTo>
                    <a:pt x="40" y="111"/>
                  </a:lnTo>
                  <a:lnTo>
                    <a:pt x="40" y="112"/>
                  </a:lnTo>
                  <a:lnTo>
                    <a:pt x="40" y="114"/>
                  </a:lnTo>
                  <a:lnTo>
                    <a:pt x="40" y="116"/>
                  </a:lnTo>
                  <a:lnTo>
                    <a:pt x="40" y="116"/>
                  </a:lnTo>
                  <a:lnTo>
                    <a:pt x="38" y="116"/>
                  </a:lnTo>
                  <a:lnTo>
                    <a:pt x="38" y="118"/>
                  </a:lnTo>
                  <a:lnTo>
                    <a:pt x="38" y="118"/>
                  </a:lnTo>
                  <a:lnTo>
                    <a:pt x="40" y="118"/>
                  </a:lnTo>
                  <a:lnTo>
                    <a:pt x="40" y="118"/>
                  </a:lnTo>
                  <a:lnTo>
                    <a:pt x="40" y="118"/>
                  </a:lnTo>
                  <a:lnTo>
                    <a:pt x="40" y="120"/>
                  </a:lnTo>
                  <a:lnTo>
                    <a:pt x="42" y="120"/>
                  </a:lnTo>
                  <a:lnTo>
                    <a:pt x="40" y="122"/>
                  </a:lnTo>
                  <a:lnTo>
                    <a:pt x="40" y="124"/>
                  </a:lnTo>
                  <a:lnTo>
                    <a:pt x="42" y="124"/>
                  </a:lnTo>
                  <a:lnTo>
                    <a:pt x="42" y="126"/>
                  </a:lnTo>
                  <a:lnTo>
                    <a:pt x="42" y="126"/>
                  </a:lnTo>
                  <a:lnTo>
                    <a:pt x="40" y="126"/>
                  </a:lnTo>
                  <a:lnTo>
                    <a:pt x="40" y="126"/>
                  </a:lnTo>
                  <a:lnTo>
                    <a:pt x="38" y="126"/>
                  </a:lnTo>
                  <a:lnTo>
                    <a:pt x="38" y="126"/>
                  </a:lnTo>
                  <a:lnTo>
                    <a:pt x="38" y="124"/>
                  </a:lnTo>
                  <a:lnTo>
                    <a:pt x="38" y="124"/>
                  </a:lnTo>
                  <a:lnTo>
                    <a:pt x="38" y="124"/>
                  </a:lnTo>
                  <a:lnTo>
                    <a:pt x="38" y="124"/>
                  </a:lnTo>
                  <a:lnTo>
                    <a:pt x="38" y="122"/>
                  </a:lnTo>
                  <a:lnTo>
                    <a:pt x="38" y="122"/>
                  </a:lnTo>
                  <a:lnTo>
                    <a:pt x="38" y="120"/>
                  </a:lnTo>
                  <a:lnTo>
                    <a:pt x="38" y="122"/>
                  </a:lnTo>
                  <a:lnTo>
                    <a:pt x="36" y="122"/>
                  </a:lnTo>
                  <a:lnTo>
                    <a:pt x="36" y="120"/>
                  </a:lnTo>
                  <a:lnTo>
                    <a:pt x="36" y="120"/>
                  </a:lnTo>
                  <a:lnTo>
                    <a:pt x="34" y="118"/>
                  </a:lnTo>
                  <a:lnTo>
                    <a:pt x="33" y="116"/>
                  </a:lnTo>
                  <a:lnTo>
                    <a:pt x="33" y="116"/>
                  </a:lnTo>
                  <a:lnTo>
                    <a:pt x="31" y="114"/>
                  </a:lnTo>
                  <a:lnTo>
                    <a:pt x="31" y="114"/>
                  </a:lnTo>
                  <a:lnTo>
                    <a:pt x="31" y="112"/>
                  </a:lnTo>
                  <a:lnTo>
                    <a:pt x="29" y="112"/>
                  </a:lnTo>
                  <a:lnTo>
                    <a:pt x="29" y="112"/>
                  </a:lnTo>
                  <a:lnTo>
                    <a:pt x="29" y="112"/>
                  </a:lnTo>
                  <a:lnTo>
                    <a:pt x="29" y="112"/>
                  </a:lnTo>
                  <a:lnTo>
                    <a:pt x="29" y="112"/>
                  </a:lnTo>
                  <a:lnTo>
                    <a:pt x="27" y="112"/>
                  </a:lnTo>
                  <a:lnTo>
                    <a:pt x="27" y="111"/>
                  </a:lnTo>
                  <a:lnTo>
                    <a:pt x="27" y="111"/>
                  </a:lnTo>
                  <a:lnTo>
                    <a:pt x="27" y="109"/>
                  </a:lnTo>
                  <a:lnTo>
                    <a:pt x="27" y="109"/>
                  </a:lnTo>
                  <a:lnTo>
                    <a:pt x="27" y="109"/>
                  </a:lnTo>
                  <a:lnTo>
                    <a:pt x="27" y="107"/>
                  </a:lnTo>
                  <a:lnTo>
                    <a:pt x="25" y="107"/>
                  </a:lnTo>
                  <a:lnTo>
                    <a:pt x="25" y="107"/>
                  </a:lnTo>
                  <a:lnTo>
                    <a:pt x="25" y="107"/>
                  </a:lnTo>
                  <a:lnTo>
                    <a:pt x="25" y="107"/>
                  </a:lnTo>
                  <a:lnTo>
                    <a:pt x="25" y="105"/>
                  </a:lnTo>
                  <a:lnTo>
                    <a:pt x="25" y="105"/>
                  </a:lnTo>
                  <a:lnTo>
                    <a:pt x="25" y="105"/>
                  </a:lnTo>
                  <a:lnTo>
                    <a:pt x="25" y="103"/>
                  </a:lnTo>
                  <a:lnTo>
                    <a:pt x="25" y="103"/>
                  </a:lnTo>
                  <a:lnTo>
                    <a:pt x="27" y="103"/>
                  </a:lnTo>
                  <a:lnTo>
                    <a:pt x="27" y="103"/>
                  </a:lnTo>
                  <a:lnTo>
                    <a:pt x="27" y="103"/>
                  </a:lnTo>
                  <a:lnTo>
                    <a:pt x="27" y="101"/>
                  </a:lnTo>
                  <a:lnTo>
                    <a:pt x="27" y="101"/>
                  </a:lnTo>
                  <a:lnTo>
                    <a:pt x="27" y="99"/>
                  </a:lnTo>
                  <a:lnTo>
                    <a:pt x="27" y="99"/>
                  </a:lnTo>
                  <a:lnTo>
                    <a:pt x="27" y="99"/>
                  </a:lnTo>
                  <a:lnTo>
                    <a:pt x="29" y="97"/>
                  </a:lnTo>
                  <a:lnTo>
                    <a:pt x="29" y="97"/>
                  </a:lnTo>
                  <a:lnTo>
                    <a:pt x="29" y="97"/>
                  </a:lnTo>
                  <a:lnTo>
                    <a:pt x="31" y="95"/>
                  </a:lnTo>
                  <a:lnTo>
                    <a:pt x="31" y="95"/>
                  </a:lnTo>
                  <a:lnTo>
                    <a:pt x="31" y="95"/>
                  </a:lnTo>
                  <a:lnTo>
                    <a:pt x="31" y="95"/>
                  </a:lnTo>
                  <a:lnTo>
                    <a:pt x="31" y="95"/>
                  </a:lnTo>
                  <a:lnTo>
                    <a:pt x="29" y="93"/>
                  </a:lnTo>
                  <a:lnTo>
                    <a:pt x="29" y="93"/>
                  </a:lnTo>
                  <a:lnTo>
                    <a:pt x="31" y="91"/>
                  </a:lnTo>
                  <a:lnTo>
                    <a:pt x="29" y="87"/>
                  </a:lnTo>
                  <a:lnTo>
                    <a:pt x="29" y="85"/>
                  </a:lnTo>
                  <a:lnTo>
                    <a:pt x="29" y="85"/>
                  </a:lnTo>
                  <a:lnTo>
                    <a:pt x="29" y="83"/>
                  </a:lnTo>
                  <a:lnTo>
                    <a:pt x="29" y="83"/>
                  </a:lnTo>
                  <a:lnTo>
                    <a:pt x="29" y="83"/>
                  </a:lnTo>
                  <a:lnTo>
                    <a:pt x="27" y="83"/>
                  </a:lnTo>
                  <a:lnTo>
                    <a:pt x="27" y="81"/>
                  </a:lnTo>
                  <a:lnTo>
                    <a:pt x="27" y="81"/>
                  </a:lnTo>
                  <a:lnTo>
                    <a:pt x="27" y="81"/>
                  </a:lnTo>
                  <a:lnTo>
                    <a:pt x="27" y="81"/>
                  </a:lnTo>
                  <a:lnTo>
                    <a:pt x="23" y="81"/>
                  </a:lnTo>
                  <a:lnTo>
                    <a:pt x="19" y="83"/>
                  </a:lnTo>
                  <a:lnTo>
                    <a:pt x="17" y="83"/>
                  </a:lnTo>
                  <a:lnTo>
                    <a:pt x="15" y="83"/>
                  </a:lnTo>
                  <a:lnTo>
                    <a:pt x="15" y="83"/>
                  </a:lnTo>
                  <a:lnTo>
                    <a:pt x="13" y="81"/>
                  </a:lnTo>
                  <a:lnTo>
                    <a:pt x="11" y="79"/>
                  </a:lnTo>
                  <a:lnTo>
                    <a:pt x="9" y="77"/>
                  </a:lnTo>
                  <a:lnTo>
                    <a:pt x="9" y="77"/>
                  </a:lnTo>
                  <a:lnTo>
                    <a:pt x="9" y="76"/>
                  </a:lnTo>
                  <a:lnTo>
                    <a:pt x="7" y="76"/>
                  </a:lnTo>
                  <a:lnTo>
                    <a:pt x="7" y="76"/>
                  </a:lnTo>
                  <a:lnTo>
                    <a:pt x="7" y="74"/>
                  </a:lnTo>
                  <a:lnTo>
                    <a:pt x="7" y="74"/>
                  </a:lnTo>
                  <a:lnTo>
                    <a:pt x="5" y="74"/>
                  </a:lnTo>
                  <a:lnTo>
                    <a:pt x="3" y="74"/>
                  </a:lnTo>
                  <a:lnTo>
                    <a:pt x="3" y="72"/>
                  </a:lnTo>
                  <a:lnTo>
                    <a:pt x="1" y="70"/>
                  </a:lnTo>
                  <a:lnTo>
                    <a:pt x="1" y="70"/>
                  </a:lnTo>
                  <a:lnTo>
                    <a:pt x="0" y="70"/>
                  </a:lnTo>
                  <a:lnTo>
                    <a:pt x="0" y="68"/>
                  </a:lnTo>
                  <a:lnTo>
                    <a:pt x="0" y="68"/>
                  </a:lnTo>
                  <a:lnTo>
                    <a:pt x="0" y="68"/>
                  </a:lnTo>
                  <a:lnTo>
                    <a:pt x="0" y="68"/>
                  </a:lnTo>
                  <a:lnTo>
                    <a:pt x="1" y="68"/>
                  </a:lnTo>
                  <a:lnTo>
                    <a:pt x="1" y="68"/>
                  </a:lnTo>
                  <a:lnTo>
                    <a:pt x="3" y="66"/>
                  </a:lnTo>
                  <a:lnTo>
                    <a:pt x="3" y="64"/>
                  </a:lnTo>
                  <a:lnTo>
                    <a:pt x="3" y="62"/>
                  </a:lnTo>
                  <a:lnTo>
                    <a:pt x="3" y="60"/>
                  </a:lnTo>
                  <a:lnTo>
                    <a:pt x="3" y="60"/>
                  </a:lnTo>
                  <a:lnTo>
                    <a:pt x="3" y="58"/>
                  </a:lnTo>
                  <a:lnTo>
                    <a:pt x="5" y="58"/>
                  </a:lnTo>
                  <a:lnTo>
                    <a:pt x="5" y="58"/>
                  </a:lnTo>
                  <a:lnTo>
                    <a:pt x="5" y="58"/>
                  </a:lnTo>
                  <a:lnTo>
                    <a:pt x="5" y="58"/>
                  </a:lnTo>
                  <a:lnTo>
                    <a:pt x="5" y="56"/>
                  </a:lnTo>
                  <a:lnTo>
                    <a:pt x="5" y="56"/>
                  </a:lnTo>
                  <a:lnTo>
                    <a:pt x="3" y="56"/>
                  </a:lnTo>
                  <a:lnTo>
                    <a:pt x="3" y="54"/>
                  </a:lnTo>
                  <a:lnTo>
                    <a:pt x="5" y="52"/>
                  </a:lnTo>
                  <a:lnTo>
                    <a:pt x="5" y="52"/>
                  </a:lnTo>
                  <a:lnTo>
                    <a:pt x="7" y="52"/>
                  </a:lnTo>
                  <a:lnTo>
                    <a:pt x="7" y="52"/>
                  </a:lnTo>
                  <a:lnTo>
                    <a:pt x="7" y="52"/>
                  </a:lnTo>
                  <a:lnTo>
                    <a:pt x="11" y="50"/>
                  </a:lnTo>
                  <a:lnTo>
                    <a:pt x="11" y="48"/>
                  </a:lnTo>
                  <a:lnTo>
                    <a:pt x="11" y="48"/>
                  </a:lnTo>
                  <a:lnTo>
                    <a:pt x="13" y="48"/>
                  </a:lnTo>
                  <a:lnTo>
                    <a:pt x="13" y="48"/>
                  </a:lnTo>
                  <a:lnTo>
                    <a:pt x="13" y="48"/>
                  </a:lnTo>
                  <a:lnTo>
                    <a:pt x="13" y="48"/>
                  </a:lnTo>
                  <a:lnTo>
                    <a:pt x="11" y="46"/>
                  </a:lnTo>
                  <a:lnTo>
                    <a:pt x="11" y="48"/>
                  </a:lnTo>
                  <a:lnTo>
                    <a:pt x="11" y="48"/>
                  </a:lnTo>
                  <a:lnTo>
                    <a:pt x="11" y="48"/>
                  </a:lnTo>
                  <a:lnTo>
                    <a:pt x="11" y="48"/>
                  </a:lnTo>
                  <a:lnTo>
                    <a:pt x="9" y="46"/>
                  </a:lnTo>
                  <a:lnTo>
                    <a:pt x="9" y="44"/>
                  </a:lnTo>
                  <a:lnTo>
                    <a:pt x="9" y="43"/>
                  </a:lnTo>
                  <a:lnTo>
                    <a:pt x="9" y="43"/>
                  </a:lnTo>
                  <a:lnTo>
                    <a:pt x="9" y="41"/>
                  </a:lnTo>
                  <a:lnTo>
                    <a:pt x="9" y="39"/>
                  </a:lnTo>
                  <a:lnTo>
                    <a:pt x="9" y="37"/>
                  </a:lnTo>
                  <a:lnTo>
                    <a:pt x="9" y="35"/>
                  </a:lnTo>
                  <a:lnTo>
                    <a:pt x="9" y="35"/>
                  </a:lnTo>
                  <a:lnTo>
                    <a:pt x="9" y="35"/>
                  </a:lnTo>
                  <a:lnTo>
                    <a:pt x="9" y="33"/>
                  </a:lnTo>
                  <a:lnTo>
                    <a:pt x="9" y="31"/>
                  </a:lnTo>
                  <a:lnTo>
                    <a:pt x="9" y="31"/>
                  </a:lnTo>
                  <a:lnTo>
                    <a:pt x="11" y="29"/>
                  </a:lnTo>
                  <a:lnTo>
                    <a:pt x="11" y="29"/>
                  </a:lnTo>
                  <a:lnTo>
                    <a:pt x="11" y="29"/>
                  </a:lnTo>
                  <a:lnTo>
                    <a:pt x="11" y="27"/>
                  </a:lnTo>
                  <a:lnTo>
                    <a:pt x="9" y="27"/>
                  </a:lnTo>
                  <a:lnTo>
                    <a:pt x="9" y="23"/>
                  </a:lnTo>
                  <a:lnTo>
                    <a:pt x="9" y="23"/>
                  </a:lnTo>
                  <a:lnTo>
                    <a:pt x="9" y="23"/>
                  </a:lnTo>
                  <a:lnTo>
                    <a:pt x="11" y="23"/>
                  </a:lnTo>
                  <a:lnTo>
                    <a:pt x="11" y="23"/>
                  </a:lnTo>
                  <a:lnTo>
                    <a:pt x="11" y="23"/>
                  </a:lnTo>
                  <a:lnTo>
                    <a:pt x="13" y="23"/>
                  </a:lnTo>
                  <a:lnTo>
                    <a:pt x="13" y="21"/>
                  </a:lnTo>
                  <a:lnTo>
                    <a:pt x="13" y="21"/>
                  </a:lnTo>
                  <a:lnTo>
                    <a:pt x="15" y="19"/>
                  </a:lnTo>
                  <a:lnTo>
                    <a:pt x="15" y="19"/>
                  </a:lnTo>
                  <a:lnTo>
                    <a:pt x="15" y="19"/>
                  </a:lnTo>
                  <a:lnTo>
                    <a:pt x="15" y="19"/>
                  </a:lnTo>
                  <a:lnTo>
                    <a:pt x="15" y="19"/>
                  </a:lnTo>
                  <a:lnTo>
                    <a:pt x="15" y="19"/>
                  </a:lnTo>
                  <a:lnTo>
                    <a:pt x="15" y="17"/>
                  </a:lnTo>
                  <a:lnTo>
                    <a:pt x="13" y="15"/>
                  </a:lnTo>
                  <a:lnTo>
                    <a:pt x="13" y="15"/>
                  </a:lnTo>
                  <a:lnTo>
                    <a:pt x="13" y="15"/>
                  </a:lnTo>
                  <a:lnTo>
                    <a:pt x="13" y="13"/>
                  </a:lnTo>
                  <a:lnTo>
                    <a:pt x="13" y="13"/>
                  </a:lnTo>
                  <a:lnTo>
                    <a:pt x="13" y="13"/>
                  </a:lnTo>
                  <a:lnTo>
                    <a:pt x="13" y="13"/>
                  </a:lnTo>
                  <a:lnTo>
                    <a:pt x="11" y="11"/>
                  </a:lnTo>
                  <a:lnTo>
                    <a:pt x="9" y="11"/>
                  </a:lnTo>
                  <a:lnTo>
                    <a:pt x="9" y="10"/>
                  </a:lnTo>
                  <a:lnTo>
                    <a:pt x="9" y="8"/>
                  </a:lnTo>
                  <a:lnTo>
                    <a:pt x="9" y="6"/>
                  </a:lnTo>
                  <a:lnTo>
                    <a:pt x="9" y="6"/>
                  </a:lnTo>
                  <a:lnTo>
                    <a:pt x="7" y="6"/>
                  </a:lnTo>
                  <a:lnTo>
                    <a:pt x="7" y="6"/>
                  </a:lnTo>
                  <a:lnTo>
                    <a:pt x="7" y="4"/>
                  </a:lnTo>
                  <a:lnTo>
                    <a:pt x="7" y="4"/>
                  </a:lnTo>
                  <a:lnTo>
                    <a:pt x="7" y="4"/>
                  </a:lnTo>
                  <a:lnTo>
                    <a:pt x="7" y="4"/>
                  </a:lnTo>
                  <a:lnTo>
                    <a:pt x="7" y="4"/>
                  </a:lnTo>
                  <a:lnTo>
                    <a:pt x="5" y="4"/>
                  </a:lnTo>
                  <a:lnTo>
                    <a:pt x="5" y="4"/>
                  </a:lnTo>
                  <a:lnTo>
                    <a:pt x="5" y="4"/>
                  </a:lnTo>
                  <a:lnTo>
                    <a:pt x="5" y="4"/>
                  </a:lnTo>
                  <a:lnTo>
                    <a:pt x="3" y="2"/>
                  </a:lnTo>
                  <a:lnTo>
                    <a:pt x="3" y="0"/>
                  </a:lnTo>
                  <a:lnTo>
                    <a:pt x="3" y="0"/>
                  </a:lnTo>
                  <a:lnTo>
                    <a:pt x="3" y="0"/>
                  </a:lnTo>
                  <a:lnTo>
                    <a:pt x="3" y="0"/>
                  </a:lnTo>
                  <a:lnTo>
                    <a:pt x="3" y="0"/>
                  </a:lnTo>
                  <a:lnTo>
                    <a:pt x="5" y="0"/>
                  </a:lnTo>
                  <a:lnTo>
                    <a:pt x="5" y="0"/>
                  </a:lnTo>
                  <a:lnTo>
                    <a:pt x="5" y="0"/>
                  </a:lnTo>
                  <a:lnTo>
                    <a:pt x="7"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83" name="Madagascar"/>
            <p:cNvSpPr>
              <a:spLocks noEditPoints="1"/>
            </p:cNvSpPr>
            <p:nvPr/>
          </p:nvSpPr>
          <p:spPr bwMode="auto">
            <a:xfrm>
              <a:off x="6990817" y="4630946"/>
              <a:ext cx="229768" cy="449633"/>
            </a:xfrm>
            <a:custGeom>
              <a:avLst/>
              <a:gdLst>
                <a:gd name="T0" fmla="*/ 102 w 116"/>
                <a:gd name="T1" fmla="*/ 9 h 227"/>
                <a:gd name="T2" fmla="*/ 108 w 116"/>
                <a:gd name="T3" fmla="*/ 21 h 227"/>
                <a:gd name="T4" fmla="*/ 110 w 116"/>
                <a:gd name="T5" fmla="*/ 31 h 227"/>
                <a:gd name="T6" fmla="*/ 112 w 116"/>
                <a:gd name="T7" fmla="*/ 40 h 227"/>
                <a:gd name="T8" fmla="*/ 116 w 116"/>
                <a:gd name="T9" fmla="*/ 52 h 227"/>
                <a:gd name="T10" fmla="*/ 110 w 116"/>
                <a:gd name="T11" fmla="*/ 66 h 227"/>
                <a:gd name="T12" fmla="*/ 102 w 116"/>
                <a:gd name="T13" fmla="*/ 58 h 227"/>
                <a:gd name="T14" fmla="*/ 104 w 116"/>
                <a:gd name="T15" fmla="*/ 70 h 227"/>
                <a:gd name="T16" fmla="*/ 104 w 116"/>
                <a:gd name="T17" fmla="*/ 77 h 227"/>
                <a:gd name="T18" fmla="*/ 101 w 116"/>
                <a:gd name="T19" fmla="*/ 89 h 227"/>
                <a:gd name="T20" fmla="*/ 99 w 116"/>
                <a:gd name="T21" fmla="*/ 101 h 227"/>
                <a:gd name="T22" fmla="*/ 95 w 116"/>
                <a:gd name="T23" fmla="*/ 114 h 227"/>
                <a:gd name="T24" fmla="*/ 93 w 116"/>
                <a:gd name="T25" fmla="*/ 124 h 227"/>
                <a:gd name="T26" fmla="*/ 89 w 116"/>
                <a:gd name="T27" fmla="*/ 136 h 227"/>
                <a:gd name="T28" fmla="*/ 85 w 116"/>
                <a:gd name="T29" fmla="*/ 145 h 227"/>
                <a:gd name="T30" fmla="*/ 79 w 116"/>
                <a:gd name="T31" fmla="*/ 165 h 227"/>
                <a:gd name="T32" fmla="*/ 73 w 116"/>
                <a:gd name="T33" fmla="*/ 180 h 227"/>
                <a:gd name="T34" fmla="*/ 69 w 116"/>
                <a:gd name="T35" fmla="*/ 194 h 227"/>
                <a:gd name="T36" fmla="*/ 66 w 116"/>
                <a:gd name="T37" fmla="*/ 209 h 227"/>
                <a:gd name="T38" fmla="*/ 56 w 116"/>
                <a:gd name="T39" fmla="*/ 221 h 227"/>
                <a:gd name="T40" fmla="*/ 42 w 116"/>
                <a:gd name="T41" fmla="*/ 223 h 227"/>
                <a:gd name="T42" fmla="*/ 27 w 116"/>
                <a:gd name="T43" fmla="*/ 225 h 227"/>
                <a:gd name="T44" fmla="*/ 19 w 116"/>
                <a:gd name="T45" fmla="*/ 221 h 227"/>
                <a:gd name="T46" fmla="*/ 11 w 116"/>
                <a:gd name="T47" fmla="*/ 215 h 227"/>
                <a:gd name="T48" fmla="*/ 7 w 116"/>
                <a:gd name="T49" fmla="*/ 205 h 227"/>
                <a:gd name="T50" fmla="*/ 9 w 116"/>
                <a:gd name="T51" fmla="*/ 192 h 227"/>
                <a:gd name="T52" fmla="*/ 5 w 116"/>
                <a:gd name="T53" fmla="*/ 184 h 227"/>
                <a:gd name="T54" fmla="*/ 1 w 116"/>
                <a:gd name="T55" fmla="*/ 174 h 227"/>
                <a:gd name="T56" fmla="*/ 3 w 116"/>
                <a:gd name="T57" fmla="*/ 157 h 227"/>
                <a:gd name="T58" fmla="*/ 9 w 116"/>
                <a:gd name="T59" fmla="*/ 151 h 227"/>
                <a:gd name="T60" fmla="*/ 15 w 116"/>
                <a:gd name="T61" fmla="*/ 141 h 227"/>
                <a:gd name="T62" fmla="*/ 21 w 116"/>
                <a:gd name="T63" fmla="*/ 132 h 227"/>
                <a:gd name="T64" fmla="*/ 19 w 116"/>
                <a:gd name="T65" fmla="*/ 124 h 227"/>
                <a:gd name="T66" fmla="*/ 17 w 116"/>
                <a:gd name="T67" fmla="*/ 116 h 227"/>
                <a:gd name="T68" fmla="*/ 13 w 116"/>
                <a:gd name="T69" fmla="*/ 106 h 227"/>
                <a:gd name="T70" fmla="*/ 13 w 116"/>
                <a:gd name="T71" fmla="*/ 95 h 227"/>
                <a:gd name="T72" fmla="*/ 15 w 116"/>
                <a:gd name="T73" fmla="*/ 85 h 227"/>
                <a:gd name="T74" fmla="*/ 19 w 116"/>
                <a:gd name="T75" fmla="*/ 75 h 227"/>
                <a:gd name="T76" fmla="*/ 25 w 116"/>
                <a:gd name="T77" fmla="*/ 70 h 227"/>
                <a:gd name="T78" fmla="*/ 33 w 116"/>
                <a:gd name="T79" fmla="*/ 66 h 227"/>
                <a:gd name="T80" fmla="*/ 38 w 116"/>
                <a:gd name="T81" fmla="*/ 68 h 227"/>
                <a:gd name="T82" fmla="*/ 44 w 116"/>
                <a:gd name="T83" fmla="*/ 64 h 227"/>
                <a:gd name="T84" fmla="*/ 50 w 116"/>
                <a:gd name="T85" fmla="*/ 66 h 227"/>
                <a:gd name="T86" fmla="*/ 52 w 116"/>
                <a:gd name="T87" fmla="*/ 58 h 227"/>
                <a:gd name="T88" fmla="*/ 60 w 116"/>
                <a:gd name="T89" fmla="*/ 56 h 227"/>
                <a:gd name="T90" fmla="*/ 62 w 116"/>
                <a:gd name="T91" fmla="*/ 56 h 227"/>
                <a:gd name="T92" fmla="*/ 68 w 116"/>
                <a:gd name="T93" fmla="*/ 46 h 227"/>
                <a:gd name="T94" fmla="*/ 68 w 116"/>
                <a:gd name="T95" fmla="*/ 52 h 227"/>
                <a:gd name="T96" fmla="*/ 73 w 116"/>
                <a:gd name="T97" fmla="*/ 44 h 227"/>
                <a:gd name="T98" fmla="*/ 73 w 116"/>
                <a:gd name="T99" fmla="*/ 44 h 227"/>
                <a:gd name="T100" fmla="*/ 75 w 116"/>
                <a:gd name="T101" fmla="*/ 35 h 227"/>
                <a:gd name="T102" fmla="*/ 77 w 116"/>
                <a:gd name="T103" fmla="*/ 35 h 227"/>
                <a:gd name="T104" fmla="*/ 75 w 116"/>
                <a:gd name="T105" fmla="*/ 27 h 227"/>
                <a:gd name="T106" fmla="*/ 83 w 116"/>
                <a:gd name="T107" fmla="*/ 27 h 227"/>
                <a:gd name="T108" fmla="*/ 89 w 116"/>
                <a:gd name="T109" fmla="*/ 25 h 227"/>
                <a:gd name="T110" fmla="*/ 91 w 116"/>
                <a:gd name="T111" fmla="*/ 15 h 227"/>
                <a:gd name="T112" fmla="*/ 91 w 116"/>
                <a:gd name="T113" fmla="*/ 9 h 227"/>
                <a:gd name="T114" fmla="*/ 95 w 116"/>
                <a:gd name="T115" fmla="*/ 2 h 227"/>
                <a:gd name="T116" fmla="*/ 81 w 116"/>
                <a:gd name="T117" fmla="*/ 25 h 227"/>
                <a:gd name="T118" fmla="*/ 83 w 116"/>
                <a:gd name="T119" fmla="*/ 25 h 227"/>
                <a:gd name="T120" fmla="*/ 108 w 116"/>
                <a:gd name="T121" fmla="*/ 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227">
                  <a:moveTo>
                    <a:pt x="99" y="3"/>
                  </a:moveTo>
                  <a:lnTo>
                    <a:pt x="97" y="3"/>
                  </a:lnTo>
                  <a:lnTo>
                    <a:pt x="97" y="5"/>
                  </a:lnTo>
                  <a:lnTo>
                    <a:pt x="99" y="5"/>
                  </a:lnTo>
                  <a:lnTo>
                    <a:pt x="101" y="7"/>
                  </a:lnTo>
                  <a:lnTo>
                    <a:pt x="102" y="9"/>
                  </a:lnTo>
                  <a:lnTo>
                    <a:pt x="102" y="11"/>
                  </a:lnTo>
                  <a:lnTo>
                    <a:pt x="102" y="13"/>
                  </a:lnTo>
                  <a:lnTo>
                    <a:pt x="106" y="15"/>
                  </a:lnTo>
                  <a:lnTo>
                    <a:pt x="106" y="17"/>
                  </a:lnTo>
                  <a:lnTo>
                    <a:pt x="108" y="19"/>
                  </a:lnTo>
                  <a:lnTo>
                    <a:pt x="108" y="21"/>
                  </a:lnTo>
                  <a:lnTo>
                    <a:pt x="108" y="23"/>
                  </a:lnTo>
                  <a:lnTo>
                    <a:pt x="108" y="25"/>
                  </a:lnTo>
                  <a:lnTo>
                    <a:pt x="110" y="25"/>
                  </a:lnTo>
                  <a:lnTo>
                    <a:pt x="108" y="25"/>
                  </a:lnTo>
                  <a:lnTo>
                    <a:pt x="110" y="27"/>
                  </a:lnTo>
                  <a:lnTo>
                    <a:pt x="110" y="31"/>
                  </a:lnTo>
                  <a:lnTo>
                    <a:pt x="110" y="33"/>
                  </a:lnTo>
                  <a:lnTo>
                    <a:pt x="110" y="35"/>
                  </a:lnTo>
                  <a:lnTo>
                    <a:pt x="112" y="35"/>
                  </a:lnTo>
                  <a:lnTo>
                    <a:pt x="112" y="36"/>
                  </a:lnTo>
                  <a:lnTo>
                    <a:pt x="112" y="38"/>
                  </a:lnTo>
                  <a:lnTo>
                    <a:pt x="112" y="40"/>
                  </a:lnTo>
                  <a:lnTo>
                    <a:pt x="112" y="42"/>
                  </a:lnTo>
                  <a:lnTo>
                    <a:pt x="112" y="46"/>
                  </a:lnTo>
                  <a:lnTo>
                    <a:pt x="112" y="48"/>
                  </a:lnTo>
                  <a:lnTo>
                    <a:pt x="114" y="48"/>
                  </a:lnTo>
                  <a:lnTo>
                    <a:pt x="114" y="50"/>
                  </a:lnTo>
                  <a:lnTo>
                    <a:pt x="116" y="52"/>
                  </a:lnTo>
                  <a:lnTo>
                    <a:pt x="116" y="54"/>
                  </a:lnTo>
                  <a:lnTo>
                    <a:pt x="116" y="56"/>
                  </a:lnTo>
                  <a:lnTo>
                    <a:pt x="116" y="60"/>
                  </a:lnTo>
                  <a:lnTo>
                    <a:pt x="114" y="64"/>
                  </a:lnTo>
                  <a:lnTo>
                    <a:pt x="112" y="66"/>
                  </a:lnTo>
                  <a:lnTo>
                    <a:pt x="110" y="66"/>
                  </a:lnTo>
                  <a:lnTo>
                    <a:pt x="108" y="64"/>
                  </a:lnTo>
                  <a:lnTo>
                    <a:pt x="108" y="62"/>
                  </a:lnTo>
                  <a:lnTo>
                    <a:pt x="106" y="60"/>
                  </a:lnTo>
                  <a:lnTo>
                    <a:pt x="106" y="58"/>
                  </a:lnTo>
                  <a:lnTo>
                    <a:pt x="104" y="58"/>
                  </a:lnTo>
                  <a:lnTo>
                    <a:pt x="102" y="58"/>
                  </a:lnTo>
                  <a:lnTo>
                    <a:pt x="102" y="60"/>
                  </a:lnTo>
                  <a:lnTo>
                    <a:pt x="102" y="62"/>
                  </a:lnTo>
                  <a:lnTo>
                    <a:pt x="104" y="62"/>
                  </a:lnTo>
                  <a:lnTo>
                    <a:pt x="104" y="66"/>
                  </a:lnTo>
                  <a:lnTo>
                    <a:pt x="104" y="68"/>
                  </a:lnTo>
                  <a:lnTo>
                    <a:pt x="104" y="70"/>
                  </a:lnTo>
                  <a:lnTo>
                    <a:pt x="106" y="70"/>
                  </a:lnTo>
                  <a:lnTo>
                    <a:pt x="106" y="71"/>
                  </a:lnTo>
                  <a:lnTo>
                    <a:pt x="106" y="73"/>
                  </a:lnTo>
                  <a:lnTo>
                    <a:pt x="106" y="75"/>
                  </a:lnTo>
                  <a:lnTo>
                    <a:pt x="106" y="77"/>
                  </a:lnTo>
                  <a:lnTo>
                    <a:pt x="104" y="77"/>
                  </a:lnTo>
                  <a:lnTo>
                    <a:pt x="104" y="79"/>
                  </a:lnTo>
                  <a:lnTo>
                    <a:pt x="104" y="81"/>
                  </a:lnTo>
                  <a:lnTo>
                    <a:pt x="102" y="81"/>
                  </a:lnTo>
                  <a:lnTo>
                    <a:pt x="101" y="83"/>
                  </a:lnTo>
                  <a:lnTo>
                    <a:pt x="99" y="89"/>
                  </a:lnTo>
                  <a:lnTo>
                    <a:pt x="101" y="89"/>
                  </a:lnTo>
                  <a:lnTo>
                    <a:pt x="101" y="91"/>
                  </a:lnTo>
                  <a:lnTo>
                    <a:pt x="101" y="93"/>
                  </a:lnTo>
                  <a:lnTo>
                    <a:pt x="101" y="95"/>
                  </a:lnTo>
                  <a:lnTo>
                    <a:pt x="101" y="97"/>
                  </a:lnTo>
                  <a:lnTo>
                    <a:pt x="101" y="99"/>
                  </a:lnTo>
                  <a:lnTo>
                    <a:pt x="99" y="101"/>
                  </a:lnTo>
                  <a:lnTo>
                    <a:pt x="99" y="103"/>
                  </a:lnTo>
                  <a:lnTo>
                    <a:pt x="99" y="104"/>
                  </a:lnTo>
                  <a:lnTo>
                    <a:pt x="99" y="106"/>
                  </a:lnTo>
                  <a:lnTo>
                    <a:pt x="97" y="108"/>
                  </a:lnTo>
                  <a:lnTo>
                    <a:pt x="97" y="112"/>
                  </a:lnTo>
                  <a:lnTo>
                    <a:pt x="95" y="114"/>
                  </a:lnTo>
                  <a:lnTo>
                    <a:pt x="95" y="116"/>
                  </a:lnTo>
                  <a:lnTo>
                    <a:pt x="95" y="118"/>
                  </a:lnTo>
                  <a:lnTo>
                    <a:pt x="93" y="118"/>
                  </a:lnTo>
                  <a:lnTo>
                    <a:pt x="93" y="120"/>
                  </a:lnTo>
                  <a:lnTo>
                    <a:pt x="93" y="122"/>
                  </a:lnTo>
                  <a:lnTo>
                    <a:pt x="93" y="124"/>
                  </a:lnTo>
                  <a:lnTo>
                    <a:pt x="91" y="126"/>
                  </a:lnTo>
                  <a:lnTo>
                    <a:pt x="91" y="128"/>
                  </a:lnTo>
                  <a:lnTo>
                    <a:pt x="91" y="130"/>
                  </a:lnTo>
                  <a:lnTo>
                    <a:pt x="89" y="132"/>
                  </a:lnTo>
                  <a:lnTo>
                    <a:pt x="89" y="134"/>
                  </a:lnTo>
                  <a:lnTo>
                    <a:pt x="89" y="136"/>
                  </a:lnTo>
                  <a:lnTo>
                    <a:pt x="87" y="136"/>
                  </a:lnTo>
                  <a:lnTo>
                    <a:pt x="87" y="137"/>
                  </a:lnTo>
                  <a:lnTo>
                    <a:pt x="87" y="139"/>
                  </a:lnTo>
                  <a:lnTo>
                    <a:pt x="85" y="141"/>
                  </a:lnTo>
                  <a:lnTo>
                    <a:pt x="85" y="143"/>
                  </a:lnTo>
                  <a:lnTo>
                    <a:pt x="85" y="145"/>
                  </a:lnTo>
                  <a:lnTo>
                    <a:pt x="85" y="149"/>
                  </a:lnTo>
                  <a:lnTo>
                    <a:pt x="83" y="149"/>
                  </a:lnTo>
                  <a:lnTo>
                    <a:pt x="83" y="155"/>
                  </a:lnTo>
                  <a:lnTo>
                    <a:pt x="81" y="157"/>
                  </a:lnTo>
                  <a:lnTo>
                    <a:pt x="79" y="163"/>
                  </a:lnTo>
                  <a:lnTo>
                    <a:pt x="79" y="165"/>
                  </a:lnTo>
                  <a:lnTo>
                    <a:pt x="79" y="167"/>
                  </a:lnTo>
                  <a:lnTo>
                    <a:pt x="77" y="169"/>
                  </a:lnTo>
                  <a:lnTo>
                    <a:pt x="77" y="171"/>
                  </a:lnTo>
                  <a:lnTo>
                    <a:pt x="75" y="174"/>
                  </a:lnTo>
                  <a:lnTo>
                    <a:pt x="75" y="178"/>
                  </a:lnTo>
                  <a:lnTo>
                    <a:pt x="73" y="180"/>
                  </a:lnTo>
                  <a:lnTo>
                    <a:pt x="73" y="182"/>
                  </a:lnTo>
                  <a:lnTo>
                    <a:pt x="73" y="184"/>
                  </a:lnTo>
                  <a:lnTo>
                    <a:pt x="73" y="186"/>
                  </a:lnTo>
                  <a:lnTo>
                    <a:pt x="71" y="190"/>
                  </a:lnTo>
                  <a:lnTo>
                    <a:pt x="71" y="194"/>
                  </a:lnTo>
                  <a:lnTo>
                    <a:pt x="69" y="194"/>
                  </a:lnTo>
                  <a:lnTo>
                    <a:pt x="69" y="198"/>
                  </a:lnTo>
                  <a:lnTo>
                    <a:pt x="68" y="202"/>
                  </a:lnTo>
                  <a:lnTo>
                    <a:pt x="68" y="204"/>
                  </a:lnTo>
                  <a:lnTo>
                    <a:pt x="66" y="205"/>
                  </a:lnTo>
                  <a:lnTo>
                    <a:pt x="66" y="207"/>
                  </a:lnTo>
                  <a:lnTo>
                    <a:pt x="66" y="209"/>
                  </a:lnTo>
                  <a:lnTo>
                    <a:pt x="64" y="213"/>
                  </a:lnTo>
                  <a:lnTo>
                    <a:pt x="64" y="215"/>
                  </a:lnTo>
                  <a:lnTo>
                    <a:pt x="62" y="215"/>
                  </a:lnTo>
                  <a:lnTo>
                    <a:pt x="62" y="217"/>
                  </a:lnTo>
                  <a:lnTo>
                    <a:pt x="60" y="219"/>
                  </a:lnTo>
                  <a:lnTo>
                    <a:pt x="56" y="221"/>
                  </a:lnTo>
                  <a:lnTo>
                    <a:pt x="54" y="221"/>
                  </a:lnTo>
                  <a:lnTo>
                    <a:pt x="52" y="221"/>
                  </a:lnTo>
                  <a:lnTo>
                    <a:pt x="50" y="221"/>
                  </a:lnTo>
                  <a:lnTo>
                    <a:pt x="48" y="221"/>
                  </a:lnTo>
                  <a:lnTo>
                    <a:pt x="44" y="223"/>
                  </a:lnTo>
                  <a:lnTo>
                    <a:pt x="42" y="223"/>
                  </a:lnTo>
                  <a:lnTo>
                    <a:pt x="40" y="225"/>
                  </a:lnTo>
                  <a:lnTo>
                    <a:pt x="38" y="227"/>
                  </a:lnTo>
                  <a:lnTo>
                    <a:pt x="36" y="227"/>
                  </a:lnTo>
                  <a:lnTo>
                    <a:pt x="33" y="227"/>
                  </a:lnTo>
                  <a:lnTo>
                    <a:pt x="31" y="227"/>
                  </a:lnTo>
                  <a:lnTo>
                    <a:pt x="27" y="225"/>
                  </a:lnTo>
                  <a:lnTo>
                    <a:pt x="25" y="223"/>
                  </a:lnTo>
                  <a:lnTo>
                    <a:pt x="23" y="223"/>
                  </a:lnTo>
                  <a:lnTo>
                    <a:pt x="21" y="223"/>
                  </a:lnTo>
                  <a:lnTo>
                    <a:pt x="19" y="223"/>
                  </a:lnTo>
                  <a:lnTo>
                    <a:pt x="17" y="221"/>
                  </a:lnTo>
                  <a:lnTo>
                    <a:pt x="19" y="221"/>
                  </a:lnTo>
                  <a:lnTo>
                    <a:pt x="17" y="221"/>
                  </a:lnTo>
                  <a:lnTo>
                    <a:pt x="15" y="219"/>
                  </a:lnTo>
                  <a:lnTo>
                    <a:pt x="13" y="219"/>
                  </a:lnTo>
                  <a:lnTo>
                    <a:pt x="13" y="217"/>
                  </a:lnTo>
                  <a:lnTo>
                    <a:pt x="13" y="215"/>
                  </a:lnTo>
                  <a:lnTo>
                    <a:pt x="11" y="215"/>
                  </a:lnTo>
                  <a:lnTo>
                    <a:pt x="11" y="213"/>
                  </a:lnTo>
                  <a:lnTo>
                    <a:pt x="11" y="211"/>
                  </a:lnTo>
                  <a:lnTo>
                    <a:pt x="9" y="209"/>
                  </a:lnTo>
                  <a:lnTo>
                    <a:pt x="9" y="207"/>
                  </a:lnTo>
                  <a:lnTo>
                    <a:pt x="7" y="207"/>
                  </a:lnTo>
                  <a:lnTo>
                    <a:pt x="7" y="205"/>
                  </a:lnTo>
                  <a:lnTo>
                    <a:pt x="7" y="204"/>
                  </a:lnTo>
                  <a:lnTo>
                    <a:pt x="7" y="202"/>
                  </a:lnTo>
                  <a:lnTo>
                    <a:pt x="7" y="198"/>
                  </a:lnTo>
                  <a:lnTo>
                    <a:pt x="5" y="196"/>
                  </a:lnTo>
                  <a:lnTo>
                    <a:pt x="7" y="194"/>
                  </a:lnTo>
                  <a:lnTo>
                    <a:pt x="9" y="192"/>
                  </a:lnTo>
                  <a:lnTo>
                    <a:pt x="7" y="192"/>
                  </a:lnTo>
                  <a:lnTo>
                    <a:pt x="7" y="190"/>
                  </a:lnTo>
                  <a:lnTo>
                    <a:pt x="5" y="190"/>
                  </a:lnTo>
                  <a:lnTo>
                    <a:pt x="5" y="188"/>
                  </a:lnTo>
                  <a:lnTo>
                    <a:pt x="5" y="186"/>
                  </a:lnTo>
                  <a:lnTo>
                    <a:pt x="5" y="184"/>
                  </a:lnTo>
                  <a:lnTo>
                    <a:pt x="3" y="184"/>
                  </a:lnTo>
                  <a:lnTo>
                    <a:pt x="3" y="182"/>
                  </a:lnTo>
                  <a:lnTo>
                    <a:pt x="1" y="182"/>
                  </a:lnTo>
                  <a:lnTo>
                    <a:pt x="1" y="180"/>
                  </a:lnTo>
                  <a:lnTo>
                    <a:pt x="1" y="178"/>
                  </a:lnTo>
                  <a:lnTo>
                    <a:pt x="1" y="174"/>
                  </a:lnTo>
                  <a:lnTo>
                    <a:pt x="0" y="171"/>
                  </a:lnTo>
                  <a:lnTo>
                    <a:pt x="0" y="169"/>
                  </a:lnTo>
                  <a:lnTo>
                    <a:pt x="1" y="165"/>
                  </a:lnTo>
                  <a:lnTo>
                    <a:pt x="1" y="163"/>
                  </a:lnTo>
                  <a:lnTo>
                    <a:pt x="3" y="161"/>
                  </a:lnTo>
                  <a:lnTo>
                    <a:pt x="3" y="157"/>
                  </a:lnTo>
                  <a:lnTo>
                    <a:pt x="3" y="155"/>
                  </a:lnTo>
                  <a:lnTo>
                    <a:pt x="5" y="155"/>
                  </a:lnTo>
                  <a:lnTo>
                    <a:pt x="7" y="155"/>
                  </a:lnTo>
                  <a:lnTo>
                    <a:pt x="9" y="155"/>
                  </a:lnTo>
                  <a:lnTo>
                    <a:pt x="9" y="153"/>
                  </a:lnTo>
                  <a:lnTo>
                    <a:pt x="9" y="151"/>
                  </a:lnTo>
                  <a:lnTo>
                    <a:pt x="11" y="149"/>
                  </a:lnTo>
                  <a:lnTo>
                    <a:pt x="11" y="147"/>
                  </a:lnTo>
                  <a:lnTo>
                    <a:pt x="11" y="145"/>
                  </a:lnTo>
                  <a:lnTo>
                    <a:pt x="13" y="145"/>
                  </a:lnTo>
                  <a:lnTo>
                    <a:pt x="13" y="143"/>
                  </a:lnTo>
                  <a:lnTo>
                    <a:pt x="15" y="141"/>
                  </a:lnTo>
                  <a:lnTo>
                    <a:pt x="17" y="137"/>
                  </a:lnTo>
                  <a:lnTo>
                    <a:pt x="17" y="136"/>
                  </a:lnTo>
                  <a:lnTo>
                    <a:pt x="19" y="136"/>
                  </a:lnTo>
                  <a:lnTo>
                    <a:pt x="19" y="134"/>
                  </a:lnTo>
                  <a:lnTo>
                    <a:pt x="21" y="134"/>
                  </a:lnTo>
                  <a:lnTo>
                    <a:pt x="21" y="132"/>
                  </a:lnTo>
                  <a:lnTo>
                    <a:pt x="19" y="132"/>
                  </a:lnTo>
                  <a:lnTo>
                    <a:pt x="19" y="130"/>
                  </a:lnTo>
                  <a:lnTo>
                    <a:pt x="19" y="126"/>
                  </a:lnTo>
                  <a:lnTo>
                    <a:pt x="21" y="126"/>
                  </a:lnTo>
                  <a:lnTo>
                    <a:pt x="21" y="124"/>
                  </a:lnTo>
                  <a:lnTo>
                    <a:pt x="19" y="124"/>
                  </a:lnTo>
                  <a:lnTo>
                    <a:pt x="19" y="122"/>
                  </a:lnTo>
                  <a:lnTo>
                    <a:pt x="17" y="120"/>
                  </a:lnTo>
                  <a:lnTo>
                    <a:pt x="17" y="118"/>
                  </a:lnTo>
                  <a:lnTo>
                    <a:pt x="15" y="118"/>
                  </a:lnTo>
                  <a:lnTo>
                    <a:pt x="15" y="116"/>
                  </a:lnTo>
                  <a:lnTo>
                    <a:pt x="17" y="116"/>
                  </a:lnTo>
                  <a:lnTo>
                    <a:pt x="17" y="114"/>
                  </a:lnTo>
                  <a:lnTo>
                    <a:pt x="17" y="112"/>
                  </a:lnTo>
                  <a:lnTo>
                    <a:pt x="15" y="112"/>
                  </a:lnTo>
                  <a:lnTo>
                    <a:pt x="15" y="110"/>
                  </a:lnTo>
                  <a:lnTo>
                    <a:pt x="13" y="108"/>
                  </a:lnTo>
                  <a:lnTo>
                    <a:pt x="13" y="106"/>
                  </a:lnTo>
                  <a:lnTo>
                    <a:pt x="13" y="104"/>
                  </a:lnTo>
                  <a:lnTo>
                    <a:pt x="13" y="103"/>
                  </a:lnTo>
                  <a:lnTo>
                    <a:pt x="13" y="101"/>
                  </a:lnTo>
                  <a:lnTo>
                    <a:pt x="13" y="99"/>
                  </a:lnTo>
                  <a:lnTo>
                    <a:pt x="13" y="97"/>
                  </a:lnTo>
                  <a:lnTo>
                    <a:pt x="13" y="95"/>
                  </a:lnTo>
                  <a:lnTo>
                    <a:pt x="11" y="95"/>
                  </a:lnTo>
                  <a:lnTo>
                    <a:pt x="11" y="93"/>
                  </a:lnTo>
                  <a:lnTo>
                    <a:pt x="11" y="91"/>
                  </a:lnTo>
                  <a:lnTo>
                    <a:pt x="13" y="89"/>
                  </a:lnTo>
                  <a:lnTo>
                    <a:pt x="15" y="87"/>
                  </a:lnTo>
                  <a:lnTo>
                    <a:pt x="15" y="85"/>
                  </a:lnTo>
                  <a:lnTo>
                    <a:pt x="15" y="83"/>
                  </a:lnTo>
                  <a:lnTo>
                    <a:pt x="17" y="81"/>
                  </a:lnTo>
                  <a:lnTo>
                    <a:pt x="17" y="79"/>
                  </a:lnTo>
                  <a:lnTo>
                    <a:pt x="19" y="79"/>
                  </a:lnTo>
                  <a:lnTo>
                    <a:pt x="19" y="77"/>
                  </a:lnTo>
                  <a:lnTo>
                    <a:pt x="19" y="75"/>
                  </a:lnTo>
                  <a:lnTo>
                    <a:pt x="19" y="73"/>
                  </a:lnTo>
                  <a:lnTo>
                    <a:pt x="19" y="71"/>
                  </a:lnTo>
                  <a:lnTo>
                    <a:pt x="19" y="70"/>
                  </a:lnTo>
                  <a:lnTo>
                    <a:pt x="21" y="70"/>
                  </a:lnTo>
                  <a:lnTo>
                    <a:pt x="23" y="70"/>
                  </a:lnTo>
                  <a:lnTo>
                    <a:pt x="25" y="70"/>
                  </a:lnTo>
                  <a:lnTo>
                    <a:pt x="27" y="70"/>
                  </a:lnTo>
                  <a:lnTo>
                    <a:pt x="29" y="70"/>
                  </a:lnTo>
                  <a:lnTo>
                    <a:pt x="29" y="68"/>
                  </a:lnTo>
                  <a:lnTo>
                    <a:pt x="31" y="68"/>
                  </a:lnTo>
                  <a:lnTo>
                    <a:pt x="31" y="66"/>
                  </a:lnTo>
                  <a:lnTo>
                    <a:pt x="33" y="66"/>
                  </a:lnTo>
                  <a:lnTo>
                    <a:pt x="33" y="68"/>
                  </a:lnTo>
                  <a:lnTo>
                    <a:pt x="33" y="70"/>
                  </a:lnTo>
                  <a:lnTo>
                    <a:pt x="34" y="68"/>
                  </a:lnTo>
                  <a:lnTo>
                    <a:pt x="34" y="66"/>
                  </a:lnTo>
                  <a:lnTo>
                    <a:pt x="38" y="66"/>
                  </a:lnTo>
                  <a:lnTo>
                    <a:pt x="38" y="68"/>
                  </a:lnTo>
                  <a:lnTo>
                    <a:pt x="38" y="66"/>
                  </a:lnTo>
                  <a:lnTo>
                    <a:pt x="40" y="64"/>
                  </a:lnTo>
                  <a:lnTo>
                    <a:pt x="42" y="64"/>
                  </a:lnTo>
                  <a:lnTo>
                    <a:pt x="44" y="64"/>
                  </a:lnTo>
                  <a:lnTo>
                    <a:pt x="46" y="64"/>
                  </a:lnTo>
                  <a:lnTo>
                    <a:pt x="44" y="64"/>
                  </a:lnTo>
                  <a:lnTo>
                    <a:pt x="44" y="62"/>
                  </a:lnTo>
                  <a:lnTo>
                    <a:pt x="46" y="62"/>
                  </a:lnTo>
                  <a:lnTo>
                    <a:pt x="48" y="62"/>
                  </a:lnTo>
                  <a:lnTo>
                    <a:pt x="48" y="64"/>
                  </a:lnTo>
                  <a:lnTo>
                    <a:pt x="48" y="66"/>
                  </a:lnTo>
                  <a:lnTo>
                    <a:pt x="50" y="66"/>
                  </a:lnTo>
                  <a:lnTo>
                    <a:pt x="52" y="66"/>
                  </a:lnTo>
                  <a:lnTo>
                    <a:pt x="52" y="64"/>
                  </a:lnTo>
                  <a:lnTo>
                    <a:pt x="50" y="64"/>
                  </a:lnTo>
                  <a:lnTo>
                    <a:pt x="50" y="62"/>
                  </a:lnTo>
                  <a:lnTo>
                    <a:pt x="50" y="60"/>
                  </a:lnTo>
                  <a:lnTo>
                    <a:pt x="52" y="58"/>
                  </a:lnTo>
                  <a:lnTo>
                    <a:pt x="54" y="58"/>
                  </a:lnTo>
                  <a:lnTo>
                    <a:pt x="56" y="56"/>
                  </a:lnTo>
                  <a:lnTo>
                    <a:pt x="58" y="54"/>
                  </a:lnTo>
                  <a:lnTo>
                    <a:pt x="60" y="54"/>
                  </a:lnTo>
                  <a:lnTo>
                    <a:pt x="62" y="56"/>
                  </a:lnTo>
                  <a:lnTo>
                    <a:pt x="60" y="56"/>
                  </a:lnTo>
                  <a:lnTo>
                    <a:pt x="60" y="58"/>
                  </a:lnTo>
                  <a:lnTo>
                    <a:pt x="60" y="60"/>
                  </a:lnTo>
                  <a:lnTo>
                    <a:pt x="62" y="58"/>
                  </a:lnTo>
                  <a:lnTo>
                    <a:pt x="64" y="58"/>
                  </a:lnTo>
                  <a:lnTo>
                    <a:pt x="64" y="56"/>
                  </a:lnTo>
                  <a:lnTo>
                    <a:pt x="62" y="56"/>
                  </a:lnTo>
                  <a:lnTo>
                    <a:pt x="62" y="54"/>
                  </a:lnTo>
                  <a:lnTo>
                    <a:pt x="62" y="52"/>
                  </a:lnTo>
                  <a:lnTo>
                    <a:pt x="64" y="50"/>
                  </a:lnTo>
                  <a:lnTo>
                    <a:pt x="66" y="48"/>
                  </a:lnTo>
                  <a:lnTo>
                    <a:pt x="66" y="46"/>
                  </a:lnTo>
                  <a:lnTo>
                    <a:pt x="68" y="46"/>
                  </a:lnTo>
                  <a:lnTo>
                    <a:pt x="68" y="44"/>
                  </a:lnTo>
                  <a:lnTo>
                    <a:pt x="69" y="46"/>
                  </a:lnTo>
                  <a:lnTo>
                    <a:pt x="69" y="48"/>
                  </a:lnTo>
                  <a:lnTo>
                    <a:pt x="68" y="48"/>
                  </a:lnTo>
                  <a:lnTo>
                    <a:pt x="68" y="50"/>
                  </a:lnTo>
                  <a:lnTo>
                    <a:pt x="68" y="52"/>
                  </a:lnTo>
                  <a:lnTo>
                    <a:pt x="69" y="50"/>
                  </a:lnTo>
                  <a:lnTo>
                    <a:pt x="69" y="48"/>
                  </a:lnTo>
                  <a:lnTo>
                    <a:pt x="71" y="48"/>
                  </a:lnTo>
                  <a:lnTo>
                    <a:pt x="71" y="46"/>
                  </a:lnTo>
                  <a:lnTo>
                    <a:pt x="71" y="44"/>
                  </a:lnTo>
                  <a:lnTo>
                    <a:pt x="73" y="44"/>
                  </a:lnTo>
                  <a:lnTo>
                    <a:pt x="75" y="44"/>
                  </a:lnTo>
                  <a:lnTo>
                    <a:pt x="77" y="44"/>
                  </a:lnTo>
                  <a:lnTo>
                    <a:pt x="77" y="46"/>
                  </a:lnTo>
                  <a:lnTo>
                    <a:pt x="77" y="44"/>
                  </a:lnTo>
                  <a:lnTo>
                    <a:pt x="75" y="42"/>
                  </a:lnTo>
                  <a:lnTo>
                    <a:pt x="73" y="44"/>
                  </a:lnTo>
                  <a:lnTo>
                    <a:pt x="71" y="42"/>
                  </a:lnTo>
                  <a:lnTo>
                    <a:pt x="71" y="40"/>
                  </a:lnTo>
                  <a:lnTo>
                    <a:pt x="73" y="38"/>
                  </a:lnTo>
                  <a:lnTo>
                    <a:pt x="75" y="38"/>
                  </a:lnTo>
                  <a:lnTo>
                    <a:pt x="75" y="36"/>
                  </a:lnTo>
                  <a:lnTo>
                    <a:pt x="75" y="35"/>
                  </a:lnTo>
                  <a:lnTo>
                    <a:pt x="77" y="36"/>
                  </a:lnTo>
                  <a:lnTo>
                    <a:pt x="77" y="38"/>
                  </a:lnTo>
                  <a:lnTo>
                    <a:pt x="75" y="38"/>
                  </a:lnTo>
                  <a:lnTo>
                    <a:pt x="77" y="38"/>
                  </a:lnTo>
                  <a:lnTo>
                    <a:pt x="77" y="36"/>
                  </a:lnTo>
                  <a:lnTo>
                    <a:pt x="77" y="35"/>
                  </a:lnTo>
                  <a:lnTo>
                    <a:pt x="75" y="35"/>
                  </a:lnTo>
                  <a:lnTo>
                    <a:pt x="77" y="33"/>
                  </a:lnTo>
                  <a:lnTo>
                    <a:pt x="75" y="33"/>
                  </a:lnTo>
                  <a:lnTo>
                    <a:pt x="75" y="31"/>
                  </a:lnTo>
                  <a:lnTo>
                    <a:pt x="75" y="29"/>
                  </a:lnTo>
                  <a:lnTo>
                    <a:pt x="75" y="27"/>
                  </a:lnTo>
                  <a:lnTo>
                    <a:pt x="77" y="27"/>
                  </a:lnTo>
                  <a:lnTo>
                    <a:pt x="79" y="27"/>
                  </a:lnTo>
                  <a:lnTo>
                    <a:pt x="79" y="29"/>
                  </a:lnTo>
                  <a:lnTo>
                    <a:pt x="79" y="31"/>
                  </a:lnTo>
                  <a:lnTo>
                    <a:pt x="81" y="31"/>
                  </a:lnTo>
                  <a:lnTo>
                    <a:pt x="83" y="27"/>
                  </a:lnTo>
                  <a:lnTo>
                    <a:pt x="81" y="27"/>
                  </a:lnTo>
                  <a:lnTo>
                    <a:pt x="83" y="27"/>
                  </a:lnTo>
                  <a:lnTo>
                    <a:pt x="85" y="27"/>
                  </a:lnTo>
                  <a:lnTo>
                    <a:pt x="85" y="25"/>
                  </a:lnTo>
                  <a:lnTo>
                    <a:pt x="87" y="25"/>
                  </a:lnTo>
                  <a:lnTo>
                    <a:pt x="89" y="25"/>
                  </a:lnTo>
                  <a:lnTo>
                    <a:pt x="89" y="23"/>
                  </a:lnTo>
                  <a:lnTo>
                    <a:pt x="89" y="21"/>
                  </a:lnTo>
                  <a:lnTo>
                    <a:pt x="89" y="19"/>
                  </a:lnTo>
                  <a:lnTo>
                    <a:pt x="91" y="19"/>
                  </a:lnTo>
                  <a:lnTo>
                    <a:pt x="91" y="17"/>
                  </a:lnTo>
                  <a:lnTo>
                    <a:pt x="91" y="15"/>
                  </a:lnTo>
                  <a:lnTo>
                    <a:pt x="93" y="15"/>
                  </a:lnTo>
                  <a:lnTo>
                    <a:pt x="91" y="11"/>
                  </a:lnTo>
                  <a:lnTo>
                    <a:pt x="89" y="9"/>
                  </a:lnTo>
                  <a:lnTo>
                    <a:pt x="89" y="7"/>
                  </a:lnTo>
                  <a:lnTo>
                    <a:pt x="91" y="7"/>
                  </a:lnTo>
                  <a:lnTo>
                    <a:pt x="91" y="9"/>
                  </a:lnTo>
                  <a:lnTo>
                    <a:pt x="93" y="9"/>
                  </a:lnTo>
                  <a:lnTo>
                    <a:pt x="93" y="7"/>
                  </a:lnTo>
                  <a:lnTo>
                    <a:pt x="93" y="5"/>
                  </a:lnTo>
                  <a:lnTo>
                    <a:pt x="95" y="5"/>
                  </a:lnTo>
                  <a:lnTo>
                    <a:pt x="95" y="3"/>
                  </a:lnTo>
                  <a:lnTo>
                    <a:pt x="95" y="2"/>
                  </a:lnTo>
                  <a:lnTo>
                    <a:pt x="97" y="2"/>
                  </a:lnTo>
                  <a:lnTo>
                    <a:pt x="97" y="0"/>
                  </a:lnTo>
                  <a:lnTo>
                    <a:pt x="97" y="2"/>
                  </a:lnTo>
                  <a:lnTo>
                    <a:pt x="99" y="2"/>
                  </a:lnTo>
                  <a:lnTo>
                    <a:pt x="99" y="3"/>
                  </a:lnTo>
                  <a:close/>
                  <a:moveTo>
                    <a:pt x="81" y="25"/>
                  </a:moveTo>
                  <a:lnTo>
                    <a:pt x="79" y="25"/>
                  </a:lnTo>
                  <a:lnTo>
                    <a:pt x="79" y="23"/>
                  </a:lnTo>
                  <a:lnTo>
                    <a:pt x="79" y="21"/>
                  </a:lnTo>
                  <a:lnTo>
                    <a:pt x="81" y="21"/>
                  </a:lnTo>
                  <a:lnTo>
                    <a:pt x="83" y="23"/>
                  </a:lnTo>
                  <a:lnTo>
                    <a:pt x="83" y="25"/>
                  </a:lnTo>
                  <a:lnTo>
                    <a:pt x="81" y="25"/>
                  </a:lnTo>
                  <a:close/>
                  <a:moveTo>
                    <a:pt x="106" y="85"/>
                  </a:moveTo>
                  <a:lnTo>
                    <a:pt x="106" y="83"/>
                  </a:lnTo>
                  <a:lnTo>
                    <a:pt x="106" y="81"/>
                  </a:lnTo>
                  <a:lnTo>
                    <a:pt x="108" y="79"/>
                  </a:lnTo>
                  <a:lnTo>
                    <a:pt x="108" y="81"/>
                  </a:lnTo>
                  <a:lnTo>
                    <a:pt x="106" y="83"/>
                  </a:lnTo>
                  <a:lnTo>
                    <a:pt x="106" y="8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7" name="Luxembourg"/>
            <p:cNvSpPr>
              <a:spLocks/>
            </p:cNvSpPr>
            <p:nvPr/>
          </p:nvSpPr>
          <p:spPr bwMode="auto">
            <a:xfrm>
              <a:off x="5796418" y="2501627"/>
              <a:ext cx="23770" cy="31692"/>
            </a:xfrm>
            <a:custGeom>
              <a:avLst/>
              <a:gdLst>
                <a:gd name="T0" fmla="*/ 10 w 12"/>
                <a:gd name="T1" fmla="*/ 8 h 16"/>
                <a:gd name="T2" fmla="*/ 12 w 12"/>
                <a:gd name="T3" fmla="*/ 8 h 16"/>
                <a:gd name="T4" fmla="*/ 12 w 12"/>
                <a:gd name="T5" fmla="*/ 8 h 16"/>
                <a:gd name="T6" fmla="*/ 12 w 12"/>
                <a:gd name="T7" fmla="*/ 8 h 16"/>
                <a:gd name="T8" fmla="*/ 12 w 12"/>
                <a:gd name="T9" fmla="*/ 10 h 16"/>
                <a:gd name="T10" fmla="*/ 12 w 12"/>
                <a:gd name="T11" fmla="*/ 10 h 16"/>
                <a:gd name="T12" fmla="*/ 12 w 12"/>
                <a:gd name="T13" fmla="*/ 10 h 16"/>
                <a:gd name="T14" fmla="*/ 10 w 12"/>
                <a:gd name="T15" fmla="*/ 14 h 16"/>
                <a:gd name="T16" fmla="*/ 10 w 12"/>
                <a:gd name="T17" fmla="*/ 14 h 16"/>
                <a:gd name="T18" fmla="*/ 10 w 12"/>
                <a:gd name="T19" fmla="*/ 16 h 16"/>
                <a:gd name="T20" fmla="*/ 10 w 12"/>
                <a:gd name="T21" fmla="*/ 16 h 16"/>
                <a:gd name="T22" fmla="*/ 10 w 12"/>
                <a:gd name="T23" fmla="*/ 14 h 16"/>
                <a:gd name="T24" fmla="*/ 8 w 12"/>
                <a:gd name="T25" fmla="*/ 14 h 16"/>
                <a:gd name="T26" fmla="*/ 8 w 12"/>
                <a:gd name="T27" fmla="*/ 14 h 16"/>
                <a:gd name="T28" fmla="*/ 6 w 12"/>
                <a:gd name="T29" fmla="*/ 14 h 16"/>
                <a:gd name="T30" fmla="*/ 6 w 12"/>
                <a:gd name="T31" fmla="*/ 14 h 16"/>
                <a:gd name="T32" fmla="*/ 6 w 12"/>
                <a:gd name="T33" fmla="*/ 16 h 16"/>
                <a:gd name="T34" fmla="*/ 4 w 12"/>
                <a:gd name="T35" fmla="*/ 16 h 16"/>
                <a:gd name="T36" fmla="*/ 2 w 12"/>
                <a:gd name="T37" fmla="*/ 14 h 16"/>
                <a:gd name="T38" fmla="*/ 2 w 12"/>
                <a:gd name="T39" fmla="*/ 14 h 16"/>
                <a:gd name="T40" fmla="*/ 2 w 12"/>
                <a:gd name="T41" fmla="*/ 14 h 16"/>
                <a:gd name="T42" fmla="*/ 0 w 12"/>
                <a:gd name="T43" fmla="*/ 14 h 16"/>
                <a:gd name="T44" fmla="*/ 2 w 12"/>
                <a:gd name="T45" fmla="*/ 14 h 16"/>
                <a:gd name="T46" fmla="*/ 2 w 12"/>
                <a:gd name="T47" fmla="*/ 12 h 16"/>
                <a:gd name="T48" fmla="*/ 2 w 12"/>
                <a:gd name="T49" fmla="*/ 12 h 16"/>
                <a:gd name="T50" fmla="*/ 2 w 12"/>
                <a:gd name="T51" fmla="*/ 10 h 16"/>
                <a:gd name="T52" fmla="*/ 2 w 12"/>
                <a:gd name="T53" fmla="*/ 10 h 16"/>
                <a:gd name="T54" fmla="*/ 2 w 12"/>
                <a:gd name="T55" fmla="*/ 10 h 16"/>
                <a:gd name="T56" fmla="*/ 0 w 12"/>
                <a:gd name="T57" fmla="*/ 8 h 16"/>
                <a:gd name="T58" fmla="*/ 0 w 12"/>
                <a:gd name="T59" fmla="*/ 8 h 16"/>
                <a:gd name="T60" fmla="*/ 0 w 12"/>
                <a:gd name="T61" fmla="*/ 8 h 16"/>
                <a:gd name="T62" fmla="*/ 0 w 12"/>
                <a:gd name="T63" fmla="*/ 6 h 16"/>
                <a:gd name="T64" fmla="*/ 0 w 12"/>
                <a:gd name="T65" fmla="*/ 4 h 16"/>
                <a:gd name="T66" fmla="*/ 2 w 12"/>
                <a:gd name="T67" fmla="*/ 4 h 16"/>
                <a:gd name="T68" fmla="*/ 2 w 12"/>
                <a:gd name="T69" fmla="*/ 2 h 16"/>
                <a:gd name="T70" fmla="*/ 2 w 12"/>
                <a:gd name="T71" fmla="*/ 2 h 16"/>
                <a:gd name="T72" fmla="*/ 4 w 12"/>
                <a:gd name="T73" fmla="*/ 0 h 16"/>
                <a:gd name="T74" fmla="*/ 4 w 12"/>
                <a:gd name="T75" fmla="*/ 0 h 16"/>
                <a:gd name="T76" fmla="*/ 4 w 12"/>
                <a:gd name="T77" fmla="*/ 0 h 16"/>
                <a:gd name="T78" fmla="*/ 4 w 12"/>
                <a:gd name="T79" fmla="*/ 0 h 16"/>
                <a:gd name="T80" fmla="*/ 6 w 12"/>
                <a:gd name="T81" fmla="*/ 0 h 16"/>
                <a:gd name="T82" fmla="*/ 6 w 12"/>
                <a:gd name="T83" fmla="*/ 0 h 16"/>
                <a:gd name="T84" fmla="*/ 6 w 12"/>
                <a:gd name="T85" fmla="*/ 2 h 16"/>
                <a:gd name="T86" fmla="*/ 6 w 12"/>
                <a:gd name="T87" fmla="*/ 2 h 16"/>
                <a:gd name="T88" fmla="*/ 6 w 12"/>
                <a:gd name="T89" fmla="*/ 2 h 16"/>
                <a:gd name="T90" fmla="*/ 6 w 12"/>
                <a:gd name="T91" fmla="*/ 4 h 16"/>
                <a:gd name="T92" fmla="*/ 6 w 12"/>
                <a:gd name="T93" fmla="*/ 4 h 16"/>
                <a:gd name="T94" fmla="*/ 8 w 12"/>
                <a:gd name="T95" fmla="*/ 4 h 16"/>
                <a:gd name="T96" fmla="*/ 8 w 12"/>
                <a:gd name="T97" fmla="*/ 6 h 16"/>
                <a:gd name="T98" fmla="*/ 8 w 12"/>
                <a:gd name="T99" fmla="*/ 6 h 16"/>
                <a:gd name="T100" fmla="*/ 10 w 12"/>
                <a:gd name="T101" fmla="*/ 6 h 16"/>
                <a:gd name="T102" fmla="*/ 10 w 12"/>
                <a:gd name="T103" fmla="*/ 6 h 16"/>
                <a:gd name="T104" fmla="*/ 10 w 12"/>
                <a:gd name="T10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6">
                  <a:moveTo>
                    <a:pt x="10" y="8"/>
                  </a:moveTo>
                  <a:lnTo>
                    <a:pt x="12" y="8"/>
                  </a:lnTo>
                  <a:lnTo>
                    <a:pt x="12" y="8"/>
                  </a:lnTo>
                  <a:lnTo>
                    <a:pt x="12" y="8"/>
                  </a:lnTo>
                  <a:lnTo>
                    <a:pt x="12" y="10"/>
                  </a:lnTo>
                  <a:lnTo>
                    <a:pt x="12" y="10"/>
                  </a:lnTo>
                  <a:lnTo>
                    <a:pt x="12" y="10"/>
                  </a:lnTo>
                  <a:lnTo>
                    <a:pt x="10" y="14"/>
                  </a:lnTo>
                  <a:lnTo>
                    <a:pt x="10" y="14"/>
                  </a:lnTo>
                  <a:lnTo>
                    <a:pt x="10" y="16"/>
                  </a:lnTo>
                  <a:lnTo>
                    <a:pt x="10" y="16"/>
                  </a:lnTo>
                  <a:lnTo>
                    <a:pt x="10" y="14"/>
                  </a:lnTo>
                  <a:lnTo>
                    <a:pt x="8" y="14"/>
                  </a:lnTo>
                  <a:lnTo>
                    <a:pt x="8" y="14"/>
                  </a:lnTo>
                  <a:lnTo>
                    <a:pt x="6" y="14"/>
                  </a:lnTo>
                  <a:lnTo>
                    <a:pt x="6" y="14"/>
                  </a:lnTo>
                  <a:lnTo>
                    <a:pt x="6" y="16"/>
                  </a:lnTo>
                  <a:lnTo>
                    <a:pt x="4" y="16"/>
                  </a:lnTo>
                  <a:lnTo>
                    <a:pt x="2" y="14"/>
                  </a:lnTo>
                  <a:lnTo>
                    <a:pt x="2" y="14"/>
                  </a:lnTo>
                  <a:lnTo>
                    <a:pt x="2" y="14"/>
                  </a:lnTo>
                  <a:lnTo>
                    <a:pt x="0" y="14"/>
                  </a:lnTo>
                  <a:lnTo>
                    <a:pt x="2" y="14"/>
                  </a:lnTo>
                  <a:lnTo>
                    <a:pt x="2" y="12"/>
                  </a:lnTo>
                  <a:lnTo>
                    <a:pt x="2" y="12"/>
                  </a:lnTo>
                  <a:lnTo>
                    <a:pt x="2" y="10"/>
                  </a:lnTo>
                  <a:lnTo>
                    <a:pt x="2" y="10"/>
                  </a:lnTo>
                  <a:lnTo>
                    <a:pt x="2" y="10"/>
                  </a:lnTo>
                  <a:lnTo>
                    <a:pt x="0" y="8"/>
                  </a:lnTo>
                  <a:lnTo>
                    <a:pt x="0" y="8"/>
                  </a:lnTo>
                  <a:lnTo>
                    <a:pt x="0" y="8"/>
                  </a:lnTo>
                  <a:lnTo>
                    <a:pt x="0" y="6"/>
                  </a:lnTo>
                  <a:lnTo>
                    <a:pt x="0" y="4"/>
                  </a:lnTo>
                  <a:lnTo>
                    <a:pt x="2" y="4"/>
                  </a:lnTo>
                  <a:lnTo>
                    <a:pt x="2" y="2"/>
                  </a:lnTo>
                  <a:lnTo>
                    <a:pt x="2" y="2"/>
                  </a:lnTo>
                  <a:lnTo>
                    <a:pt x="4" y="0"/>
                  </a:lnTo>
                  <a:lnTo>
                    <a:pt x="4" y="0"/>
                  </a:lnTo>
                  <a:lnTo>
                    <a:pt x="4" y="0"/>
                  </a:lnTo>
                  <a:lnTo>
                    <a:pt x="4" y="0"/>
                  </a:lnTo>
                  <a:lnTo>
                    <a:pt x="6" y="0"/>
                  </a:lnTo>
                  <a:lnTo>
                    <a:pt x="6" y="0"/>
                  </a:lnTo>
                  <a:lnTo>
                    <a:pt x="6" y="2"/>
                  </a:lnTo>
                  <a:lnTo>
                    <a:pt x="6" y="2"/>
                  </a:lnTo>
                  <a:lnTo>
                    <a:pt x="6" y="2"/>
                  </a:lnTo>
                  <a:lnTo>
                    <a:pt x="6" y="4"/>
                  </a:lnTo>
                  <a:lnTo>
                    <a:pt x="6" y="4"/>
                  </a:lnTo>
                  <a:lnTo>
                    <a:pt x="8" y="4"/>
                  </a:lnTo>
                  <a:lnTo>
                    <a:pt x="8" y="6"/>
                  </a:lnTo>
                  <a:lnTo>
                    <a:pt x="8" y="6"/>
                  </a:lnTo>
                  <a:lnTo>
                    <a:pt x="10" y="6"/>
                  </a:lnTo>
                  <a:lnTo>
                    <a:pt x="10" y="6"/>
                  </a:lnTo>
                  <a:lnTo>
                    <a:pt x="10"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6" name="Lithuania"/>
            <p:cNvSpPr>
              <a:spLocks noEditPoints="1"/>
            </p:cNvSpPr>
            <p:nvPr/>
          </p:nvSpPr>
          <p:spPr bwMode="auto">
            <a:xfrm>
              <a:off x="6281705" y="2230264"/>
              <a:ext cx="184210" cy="114884"/>
            </a:xfrm>
            <a:custGeom>
              <a:avLst/>
              <a:gdLst>
                <a:gd name="T0" fmla="*/ 68 w 93"/>
                <a:gd name="T1" fmla="*/ 5 h 58"/>
                <a:gd name="T2" fmla="*/ 74 w 93"/>
                <a:gd name="T3" fmla="*/ 7 h 58"/>
                <a:gd name="T4" fmla="*/ 82 w 93"/>
                <a:gd name="T5" fmla="*/ 11 h 58"/>
                <a:gd name="T6" fmla="*/ 86 w 93"/>
                <a:gd name="T7" fmla="*/ 17 h 58"/>
                <a:gd name="T8" fmla="*/ 89 w 93"/>
                <a:gd name="T9" fmla="*/ 17 h 58"/>
                <a:gd name="T10" fmla="*/ 88 w 93"/>
                <a:gd name="T11" fmla="*/ 25 h 58"/>
                <a:gd name="T12" fmla="*/ 91 w 93"/>
                <a:gd name="T13" fmla="*/ 25 h 58"/>
                <a:gd name="T14" fmla="*/ 91 w 93"/>
                <a:gd name="T15" fmla="*/ 29 h 58"/>
                <a:gd name="T16" fmla="*/ 86 w 93"/>
                <a:gd name="T17" fmla="*/ 31 h 58"/>
                <a:gd name="T18" fmla="*/ 80 w 93"/>
                <a:gd name="T19" fmla="*/ 35 h 58"/>
                <a:gd name="T20" fmla="*/ 76 w 93"/>
                <a:gd name="T21" fmla="*/ 40 h 58"/>
                <a:gd name="T22" fmla="*/ 76 w 93"/>
                <a:gd name="T23" fmla="*/ 44 h 58"/>
                <a:gd name="T24" fmla="*/ 76 w 93"/>
                <a:gd name="T25" fmla="*/ 48 h 58"/>
                <a:gd name="T26" fmla="*/ 78 w 93"/>
                <a:gd name="T27" fmla="*/ 52 h 58"/>
                <a:gd name="T28" fmla="*/ 74 w 93"/>
                <a:gd name="T29" fmla="*/ 50 h 58"/>
                <a:gd name="T30" fmla="*/ 72 w 93"/>
                <a:gd name="T31" fmla="*/ 50 h 58"/>
                <a:gd name="T32" fmla="*/ 68 w 93"/>
                <a:gd name="T33" fmla="*/ 52 h 58"/>
                <a:gd name="T34" fmla="*/ 64 w 93"/>
                <a:gd name="T35" fmla="*/ 52 h 58"/>
                <a:gd name="T36" fmla="*/ 62 w 93"/>
                <a:gd name="T37" fmla="*/ 54 h 58"/>
                <a:gd name="T38" fmla="*/ 56 w 93"/>
                <a:gd name="T39" fmla="*/ 56 h 58"/>
                <a:gd name="T40" fmla="*/ 53 w 93"/>
                <a:gd name="T41" fmla="*/ 56 h 58"/>
                <a:gd name="T42" fmla="*/ 51 w 93"/>
                <a:gd name="T43" fmla="*/ 56 h 58"/>
                <a:gd name="T44" fmla="*/ 45 w 93"/>
                <a:gd name="T45" fmla="*/ 56 h 58"/>
                <a:gd name="T46" fmla="*/ 41 w 93"/>
                <a:gd name="T47" fmla="*/ 56 h 58"/>
                <a:gd name="T48" fmla="*/ 41 w 93"/>
                <a:gd name="T49" fmla="*/ 52 h 58"/>
                <a:gd name="T50" fmla="*/ 33 w 93"/>
                <a:gd name="T51" fmla="*/ 46 h 58"/>
                <a:gd name="T52" fmla="*/ 29 w 93"/>
                <a:gd name="T53" fmla="*/ 46 h 58"/>
                <a:gd name="T54" fmla="*/ 27 w 93"/>
                <a:gd name="T55" fmla="*/ 44 h 58"/>
                <a:gd name="T56" fmla="*/ 31 w 93"/>
                <a:gd name="T57" fmla="*/ 36 h 58"/>
                <a:gd name="T58" fmla="*/ 27 w 93"/>
                <a:gd name="T59" fmla="*/ 35 h 58"/>
                <a:gd name="T60" fmla="*/ 21 w 93"/>
                <a:gd name="T61" fmla="*/ 31 h 58"/>
                <a:gd name="T62" fmla="*/ 18 w 93"/>
                <a:gd name="T63" fmla="*/ 33 h 58"/>
                <a:gd name="T64" fmla="*/ 6 w 93"/>
                <a:gd name="T65" fmla="*/ 27 h 58"/>
                <a:gd name="T66" fmla="*/ 6 w 93"/>
                <a:gd name="T67" fmla="*/ 27 h 58"/>
                <a:gd name="T68" fmla="*/ 2 w 93"/>
                <a:gd name="T69" fmla="*/ 17 h 58"/>
                <a:gd name="T70" fmla="*/ 2 w 93"/>
                <a:gd name="T71" fmla="*/ 11 h 58"/>
                <a:gd name="T72" fmla="*/ 2 w 93"/>
                <a:gd name="T73" fmla="*/ 9 h 58"/>
                <a:gd name="T74" fmla="*/ 4 w 93"/>
                <a:gd name="T75" fmla="*/ 7 h 58"/>
                <a:gd name="T76" fmla="*/ 8 w 93"/>
                <a:gd name="T77" fmla="*/ 5 h 58"/>
                <a:gd name="T78" fmla="*/ 18 w 93"/>
                <a:gd name="T79" fmla="*/ 2 h 58"/>
                <a:gd name="T80" fmla="*/ 25 w 93"/>
                <a:gd name="T81" fmla="*/ 2 h 58"/>
                <a:gd name="T82" fmla="*/ 27 w 93"/>
                <a:gd name="T83" fmla="*/ 2 h 58"/>
                <a:gd name="T84" fmla="*/ 31 w 93"/>
                <a:gd name="T85" fmla="*/ 2 h 58"/>
                <a:gd name="T86" fmla="*/ 33 w 93"/>
                <a:gd name="T87" fmla="*/ 3 h 58"/>
                <a:gd name="T88" fmla="*/ 37 w 93"/>
                <a:gd name="T89" fmla="*/ 2 h 58"/>
                <a:gd name="T90" fmla="*/ 41 w 93"/>
                <a:gd name="T91" fmla="*/ 3 h 58"/>
                <a:gd name="T92" fmla="*/ 49 w 93"/>
                <a:gd name="T93" fmla="*/ 3 h 58"/>
                <a:gd name="T94" fmla="*/ 55 w 93"/>
                <a:gd name="T95" fmla="*/ 3 h 58"/>
                <a:gd name="T96" fmla="*/ 58 w 93"/>
                <a:gd name="T97" fmla="*/ 3 h 58"/>
                <a:gd name="T98" fmla="*/ 64 w 93"/>
                <a:gd name="T99" fmla="*/ 0 h 58"/>
                <a:gd name="T100" fmla="*/ 64 w 93"/>
                <a:gd name="T101" fmla="*/ 3 h 58"/>
                <a:gd name="T102" fmla="*/ 0 w 93"/>
                <a:gd name="T103" fmla="*/ 25 h 58"/>
                <a:gd name="T104" fmla="*/ 2 w 93"/>
                <a:gd name="T105" fmla="*/ 19 h 58"/>
                <a:gd name="T106" fmla="*/ 2 w 93"/>
                <a:gd name="T107"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58">
                  <a:moveTo>
                    <a:pt x="64" y="3"/>
                  </a:moveTo>
                  <a:lnTo>
                    <a:pt x="66" y="5"/>
                  </a:lnTo>
                  <a:lnTo>
                    <a:pt x="66" y="5"/>
                  </a:lnTo>
                  <a:lnTo>
                    <a:pt x="66" y="5"/>
                  </a:lnTo>
                  <a:lnTo>
                    <a:pt x="68" y="5"/>
                  </a:lnTo>
                  <a:lnTo>
                    <a:pt x="68" y="5"/>
                  </a:lnTo>
                  <a:lnTo>
                    <a:pt x="68" y="5"/>
                  </a:lnTo>
                  <a:lnTo>
                    <a:pt x="70" y="7"/>
                  </a:lnTo>
                  <a:lnTo>
                    <a:pt x="72" y="7"/>
                  </a:lnTo>
                  <a:lnTo>
                    <a:pt x="74" y="7"/>
                  </a:lnTo>
                  <a:lnTo>
                    <a:pt x="76" y="7"/>
                  </a:lnTo>
                  <a:lnTo>
                    <a:pt x="80" y="11"/>
                  </a:lnTo>
                  <a:lnTo>
                    <a:pt x="80" y="11"/>
                  </a:lnTo>
                  <a:lnTo>
                    <a:pt x="82" y="11"/>
                  </a:lnTo>
                  <a:lnTo>
                    <a:pt x="82" y="11"/>
                  </a:lnTo>
                  <a:lnTo>
                    <a:pt x="84" y="13"/>
                  </a:lnTo>
                  <a:lnTo>
                    <a:pt x="84" y="13"/>
                  </a:lnTo>
                  <a:lnTo>
                    <a:pt x="86" y="15"/>
                  </a:lnTo>
                  <a:lnTo>
                    <a:pt x="86" y="15"/>
                  </a:lnTo>
                  <a:lnTo>
                    <a:pt x="86" y="17"/>
                  </a:lnTo>
                  <a:lnTo>
                    <a:pt x="86" y="17"/>
                  </a:lnTo>
                  <a:lnTo>
                    <a:pt x="88" y="17"/>
                  </a:lnTo>
                  <a:lnTo>
                    <a:pt x="89" y="17"/>
                  </a:lnTo>
                  <a:lnTo>
                    <a:pt x="89" y="17"/>
                  </a:lnTo>
                  <a:lnTo>
                    <a:pt x="89" y="17"/>
                  </a:lnTo>
                  <a:lnTo>
                    <a:pt x="91" y="17"/>
                  </a:lnTo>
                  <a:lnTo>
                    <a:pt x="91" y="19"/>
                  </a:lnTo>
                  <a:lnTo>
                    <a:pt x="91" y="19"/>
                  </a:lnTo>
                  <a:lnTo>
                    <a:pt x="89" y="23"/>
                  </a:lnTo>
                  <a:lnTo>
                    <a:pt x="88" y="25"/>
                  </a:lnTo>
                  <a:lnTo>
                    <a:pt x="89" y="25"/>
                  </a:lnTo>
                  <a:lnTo>
                    <a:pt x="89" y="25"/>
                  </a:lnTo>
                  <a:lnTo>
                    <a:pt x="89" y="27"/>
                  </a:lnTo>
                  <a:lnTo>
                    <a:pt x="91" y="25"/>
                  </a:lnTo>
                  <a:lnTo>
                    <a:pt x="91" y="25"/>
                  </a:lnTo>
                  <a:lnTo>
                    <a:pt x="93" y="27"/>
                  </a:lnTo>
                  <a:lnTo>
                    <a:pt x="93" y="27"/>
                  </a:lnTo>
                  <a:lnTo>
                    <a:pt x="93" y="27"/>
                  </a:lnTo>
                  <a:lnTo>
                    <a:pt x="93" y="27"/>
                  </a:lnTo>
                  <a:lnTo>
                    <a:pt x="91" y="29"/>
                  </a:lnTo>
                  <a:lnTo>
                    <a:pt x="89" y="29"/>
                  </a:lnTo>
                  <a:lnTo>
                    <a:pt x="89" y="29"/>
                  </a:lnTo>
                  <a:lnTo>
                    <a:pt x="86" y="29"/>
                  </a:lnTo>
                  <a:lnTo>
                    <a:pt x="86" y="31"/>
                  </a:lnTo>
                  <a:lnTo>
                    <a:pt x="86" y="31"/>
                  </a:lnTo>
                  <a:lnTo>
                    <a:pt x="84" y="33"/>
                  </a:lnTo>
                  <a:lnTo>
                    <a:pt x="84" y="33"/>
                  </a:lnTo>
                  <a:lnTo>
                    <a:pt x="82" y="35"/>
                  </a:lnTo>
                  <a:lnTo>
                    <a:pt x="80" y="35"/>
                  </a:lnTo>
                  <a:lnTo>
                    <a:pt x="80" y="35"/>
                  </a:lnTo>
                  <a:lnTo>
                    <a:pt x="80" y="35"/>
                  </a:lnTo>
                  <a:lnTo>
                    <a:pt x="78" y="36"/>
                  </a:lnTo>
                  <a:lnTo>
                    <a:pt x="76" y="38"/>
                  </a:lnTo>
                  <a:lnTo>
                    <a:pt x="76" y="40"/>
                  </a:lnTo>
                  <a:lnTo>
                    <a:pt x="76" y="40"/>
                  </a:lnTo>
                  <a:lnTo>
                    <a:pt x="78" y="42"/>
                  </a:lnTo>
                  <a:lnTo>
                    <a:pt x="78" y="42"/>
                  </a:lnTo>
                  <a:lnTo>
                    <a:pt x="78" y="42"/>
                  </a:lnTo>
                  <a:lnTo>
                    <a:pt x="76" y="42"/>
                  </a:lnTo>
                  <a:lnTo>
                    <a:pt x="76" y="44"/>
                  </a:lnTo>
                  <a:lnTo>
                    <a:pt x="74" y="46"/>
                  </a:lnTo>
                  <a:lnTo>
                    <a:pt x="74" y="48"/>
                  </a:lnTo>
                  <a:lnTo>
                    <a:pt x="74" y="48"/>
                  </a:lnTo>
                  <a:lnTo>
                    <a:pt x="74" y="48"/>
                  </a:lnTo>
                  <a:lnTo>
                    <a:pt x="76" y="48"/>
                  </a:lnTo>
                  <a:lnTo>
                    <a:pt x="76" y="48"/>
                  </a:lnTo>
                  <a:lnTo>
                    <a:pt x="76" y="48"/>
                  </a:lnTo>
                  <a:lnTo>
                    <a:pt x="78" y="50"/>
                  </a:lnTo>
                  <a:lnTo>
                    <a:pt x="78" y="52"/>
                  </a:lnTo>
                  <a:lnTo>
                    <a:pt x="78" y="52"/>
                  </a:lnTo>
                  <a:lnTo>
                    <a:pt x="76" y="52"/>
                  </a:lnTo>
                  <a:lnTo>
                    <a:pt x="74" y="52"/>
                  </a:lnTo>
                  <a:lnTo>
                    <a:pt x="72" y="50"/>
                  </a:lnTo>
                  <a:lnTo>
                    <a:pt x="74" y="50"/>
                  </a:lnTo>
                  <a:lnTo>
                    <a:pt x="74" y="50"/>
                  </a:lnTo>
                  <a:lnTo>
                    <a:pt x="72" y="48"/>
                  </a:lnTo>
                  <a:lnTo>
                    <a:pt x="72" y="48"/>
                  </a:lnTo>
                  <a:lnTo>
                    <a:pt x="72" y="48"/>
                  </a:lnTo>
                  <a:lnTo>
                    <a:pt x="72" y="48"/>
                  </a:lnTo>
                  <a:lnTo>
                    <a:pt x="72" y="50"/>
                  </a:lnTo>
                  <a:lnTo>
                    <a:pt x="70" y="50"/>
                  </a:lnTo>
                  <a:lnTo>
                    <a:pt x="70" y="50"/>
                  </a:lnTo>
                  <a:lnTo>
                    <a:pt x="68" y="50"/>
                  </a:lnTo>
                  <a:lnTo>
                    <a:pt x="68" y="50"/>
                  </a:lnTo>
                  <a:lnTo>
                    <a:pt x="68" y="52"/>
                  </a:lnTo>
                  <a:lnTo>
                    <a:pt x="66" y="52"/>
                  </a:lnTo>
                  <a:lnTo>
                    <a:pt x="66" y="52"/>
                  </a:lnTo>
                  <a:lnTo>
                    <a:pt x="66" y="52"/>
                  </a:lnTo>
                  <a:lnTo>
                    <a:pt x="64" y="52"/>
                  </a:lnTo>
                  <a:lnTo>
                    <a:pt x="64" y="52"/>
                  </a:lnTo>
                  <a:lnTo>
                    <a:pt x="62" y="52"/>
                  </a:lnTo>
                  <a:lnTo>
                    <a:pt x="62" y="52"/>
                  </a:lnTo>
                  <a:lnTo>
                    <a:pt x="62" y="54"/>
                  </a:lnTo>
                  <a:lnTo>
                    <a:pt x="62" y="54"/>
                  </a:lnTo>
                  <a:lnTo>
                    <a:pt x="62" y="54"/>
                  </a:lnTo>
                  <a:lnTo>
                    <a:pt x="62" y="56"/>
                  </a:lnTo>
                  <a:lnTo>
                    <a:pt x="60" y="56"/>
                  </a:lnTo>
                  <a:lnTo>
                    <a:pt x="60" y="56"/>
                  </a:lnTo>
                  <a:lnTo>
                    <a:pt x="58" y="56"/>
                  </a:lnTo>
                  <a:lnTo>
                    <a:pt x="56" y="56"/>
                  </a:lnTo>
                  <a:lnTo>
                    <a:pt x="56" y="56"/>
                  </a:lnTo>
                  <a:lnTo>
                    <a:pt x="55" y="58"/>
                  </a:lnTo>
                  <a:lnTo>
                    <a:pt x="53" y="58"/>
                  </a:lnTo>
                  <a:lnTo>
                    <a:pt x="53" y="56"/>
                  </a:lnTo>
                  <a:lnTo>
                    <a:pt x="53" y="56"/>
                  </a:lnTo>
                  <a:lnTo>
                    <a:pt x="53" y="56"/>
                  </a:lnTo>
                  <a:lnTo>
                    <a:pt x="51" y="56"/>
                  </a:lnTo>
                  <a:lnTo>
                    <a:pt x="51" y="56"/>
                  </a:lnTo>
                  <a:lnTo>
                    <a:pt x="51" y="56"/>
                  </a:lnTo>
                  <a:lnTo>
                    <a:pt x="51" y="56"/>
                  </a:lnTo>
                  <a:lnTo>
                    <a:pt x="49" y="56"/>
                  </a:lnTo>
                  <a:lnTo>
                    <a:pt x="49" y="56"/>
                  </a:lnTo>
                  <a:lnTo>
                    <a:pt x="47" y="56"/>
                  </a:lnTo>
                  <a:lnTo>
                    <a:pt x="45" y="56"/>
                  </a:lnTo>
                  <a:lnTo>
                    <a:pt x="45" y="56"/>
                  </a:lnTo>
                  <a:lnTo>
                    <a:pt x="43" y="56"/>
                  </a:lnTo>
                  <a:lnTo>
                    <a:pt x="41" y="56"/>
                  </a:lnTo>
                  <a:lnTo>
                    <a:pt x="41" y="56"/>
                  </a:lnTo>
                  <a:lnTo>
                    <a:pt x="41" y="56"/>
                  </a:lnTo>
                  <a:lnTo>
                    <a:pt x="41" y="56"/>
                  </a:lnTo>
                  <a:lnTo>
                    <a:pt x="41" y="56"/>
                  </a:lnTo>
                  <a:lnTo>
                    <a:pt x="41" y="54"/>
                  </a:lnTo>
                  <a:lnTo>
                    <a:pt x="41" y="52"/>
                  </a:lnTo>
                  <a:lnTo>
                    <a:pt x="41" y="52"/>
                  </a:lnTo>
                  <a:lnTo>
                    <a:pt x="41" y="52"/>
                  </a:lnTo>
                  <a:lnTo>
                    <a:pt x="39" y="50"/>
                  </a:lnTo>
                  <a:lnTo>
                    <a:pt x="39" y="50"/>
                  </a:lnTo>
                  <a:lnTo>
                    <a:pt x="35" y="48"/>
                  </a:lnTo>
                  <a:lnTo>
                    <a:pt x="35" y="48"/>
                  </a:lnTo>
                  <a:lnTo>
                    <a:pt x="33" y="46"/>
                  </a:lnTo>
                  <a:lnTo>
                    <a:pt x="31" y="46"/>
                  </a:lnTo>
                  <a:lnTo>
                    <a:pt x="29" y="46"/>
                  </a:lnTo>
                  <a:lnTo>
                    <a:pt x="29" y="46"/>
                  </a:lnTo>
                  <a:lnTo>
                    <a:pt x="29" y="46"/>
                  </a:lnTo>
                  <a:lnTo>
                    <a:pt x="29" y="46"/>
                  </a:lnTo>
                  <a:lnTo>
                    <a:pt x="29" y="46"/>
                  </a:lnTo>
                  <a:lnTo>
                    <a:pt x="27" y="46"/>
                  </a:lnTo>
                  <a:lnTo>
                    <a:pt x="27" y="44"/>
                  </a:lnTo>
                  <a:lnTo>
                    <a:pt x="27" y="44"/>
                  </a:lnTo>
                  <a:lnTo>
                    <a:pt x="27" y="44"/>
                  </a:lnTo>
                  <a:lnTo>
                    <a:pt x="27" y="40"/>
                  </a:lnTo>
                  <a:lnTo>
                    <a:pt x="29" y="38"/>
                  </a:lnTo>
                  <a:lnTo>
                    <a:pt x="29" y="38"/>
                  </a:lnTo>
                  <a:lnTo>
                    <a:pt x="29" y="38"/>
                  </a:lnTo>
                  <a:lnTo>
                    <a:pt x="31" y="36"/>
                  </a:lnTo>
                  <a:lnTo>
                    <a:pt x="31" y="36"/>
                  </a:lnTo>
                  <a:lnTo>
                    <a:pt x="31" y="35"/>
                  </a:lnTo>
                  <a:lnTo>
                    <a:pt x="29" y="35"/>
                  </a:lnTo>
                  <a:lnTo>
                    <a:pt x="27" y="35"/>
                  </a:lnTo>
                  <a:lnTo>
                    <a:pt x="27" y="35"/>
                  </a:lnTo>
                  <a:lnTo>
                    <a:pt x="27" y="35"/>
                  </a:lnTo>
                  <a:lnTo>
                    <a:pt x="25" y="33"/>
                  </a:lnTo>
                  <a:lnTo>
                    <a:pt x="25" y="31"/>
                  </a:lnTo>
                  <a:lnTo>
                    <a:pt x="21" y="31"/>
                  </a:lnTo>
                  <a:lnTo>
                    <a:pt x="21" y="31"/>
                  </a:lnTo>
                  <a:lnTo>
                    <a:pt x="20" y="31"/>
                  </a:lnTo>
                  <a:lnTo>
                    <a:pt x="20" y="33"/>
                  </a:lnTo>
                  <a:lnTo>
                    <a:pt x="18" y="33"/>
                  </a:lnTo>
                  <a:lnTo>
                    <a:pt x="18" y="33"/>
                  </a:lnTo>
                  <a:lnTo>
                    <a:pt x="18" y="33"/>
                  </a:lnTo>
                  <a:lnTo>
                    <a:pt x="12" y="31"/>
                  </a:lnTo>
                  <a:lnTo>
                    <a:pt x="12" y="29"/>
                  </a:lnTo>
                  <a:lnTo>
                    <a:pt x="10" y="29"/>
                  </a:lnTo>
                  <a:lnTo>
                    <a:pt x="8" y="27"/>
                  </a:lnTo>
                  <a:lnTo>
                    <a:pt x="6" y="27"/>
                  </a:lnTo>
                  <a:lnTo>
                    <a:pt x="6" y="27"/>
                  </a:lnTo>
                  <a:lnTo>
                    <a:pt x="6" y="27"/>
                  </a:lnTo>
                  <a:lnTo>
                    <a:pt x="4" y="27"/>
                  </a:lnTo>
                  <a:lnTo>
                    <a:pt x="4" y="27"/>
                  </a:lnTo>
                  <a:lnTo>
                    <a:pt x="6" y="27"/>
                  </a:lnTo>
                  <a:lnTo>
                    <a:pt x="4" y="23"/>
                  </a:lnTo>
                  <a:lnTo>
                    <a:pt x="4" y="19"/>
                  </a:lnTo>
                  <a:lnTo>
                    <a:pt x="2" y="17"/>
                  </a:lnTo>
                  <a:lnTo>
                    <a:pt x="2" y="17"/>
                  </a:lnTo>
                  <a:lnTo>
                    <a:pt x="2" y="17"/>
                  </a:lnTo>
                  <a:lnTo>
                    <a:pt x="2" y="15"/>
                  </a:lnTo>
                  <a:lnTo>
                    <a:pt x="2" y="13"/>
                  </a:lnTo>
                  <a:lnTo>
                    <a:pt x="2" y="13"/>
                  </a:lnTo>
                  <a:lnTo>
                    <a:pt x="2" y="11"/>
                  </a:lnTo>
                  <a:lnTo>
                    <a:pt x="2" y="11"/>
                  </a:lnTo>
                  <a:lnTo>
                    <a:pt x="2" y="9"/>
                  </a:lnTo>
                  <a:lnTo>
                    <a:pt x="2" y="9"/>
                  </a:lnTo>
                  <a:lnTo>
                    <a:pt x="2" y="9"/>
                  </a:lnTo>
                  <a:lnTo>
                    <a:pt x="2" y="9"/>
                  </a:lnTo>
                  <a:lnTo>
                    <a:pt x="2" y="9"/>
                  </a:lnTo>
                  <a:lnTo>
                    <a:pt x="2" y="9"/>
                  </a:lnTo>
                  <a:lnTo>
                    <a:pt x="4" y="9"/>
                  </a:lnTo>
                  <a:lnTo>
                    <a:pt x="4" y="7"/>
                  </a:lnTo>
                  <a:lnTo>
                    <a:pt x="4" y="7"/>
                  </a:lnTo>
                  <a:lnTo>
                    <a:pt x="4" y="7"/>
                  </a:lnTo>
                  <a:lnTo>
                    <a:pt x="4" y="5"/>
                  </a:lnTo>
                  <a:lnTo>
                    <a:pt x="6" y="5"/>
                  </a:lnTo>
                  <a:lnTo>
                    <a:pt x="6" y="5"/>
                  </a:lnTo>
                  <a:lnTo>
                    <a:pt x="8" y="5"/>
                  </a:lnTo>
                  <a:lnTo>
                    <a:pt x="8" y="5"/>
                  </a:lnTo>
                  <a:lnTo>
                    <a:pt x="10" y="3"/>
                  </a:lnTo>
                  <a:lnTo>
                    <a:pt x="12" y="3"/>
                  </a:lnTo>
                  <a:lnTo>
                    <a:pt x="16" y="2"/>
                  </a:lnTo>
                  <a:lnTo>
                    <a:pt x="18" y="2"/>
                  </a:lnTo>
                  <a:lnTo>
                    <a:pt x="18" y="2"/>
                  </a:lnTo>
                  <a:lnTo>
                    <a:pt x="20" y="2"/>
                  </a:lnTo>
                  <a:lnTo>
                    <a:pt x="21" y="2"/>
                  </a:lnTo>
                  <a:lnTo>
                    <a:pt x="25" y="2"/>
                  </a:lnTo>
                  <a:lnTo>
                    <a:pt x="25" y="2"/>
                  </a:lnTo>
                  <a:lnTo>
                    <a:pt x="25" y="2"/>
                  </a:lnTo>
                  <a:lnTo>
                    <a:pt x="25" y="2"/>
                  </a:lnTo>
                  <a:lnTo>
                    <a:pt x="27" y="2"/>
                  </a:lnTo>
                  <a:lnTo>
                    <a:pt x="27" y="2"/>
                  </a:lnTo>
                  <a:lnTo>
                    <a:pt x="27" y="2"/>
                  </a:lnTo>
                  <a:lnTo>
                    <a:pt x="27" y="2"/>
                  </a:lnTo>
                  <a:lnTo>
                    <a:pt x="29" y="2"/>
                  </a:lnTo>
                  <a:lnTo>
                    <a:pt x="31" y="2"/>
                  </a:lnTo>
                  <a:lnTo>
                    <a:pt x="31" y="2"/>
                  </a:lnTo>
                  <a:lnTo>
                    <a:pt x="31" y="2"/>
                  </a:lnTo>
                  <a:lnTo>
                    <a:pt x="31" y="2"/>
                  </a:lnTo>
                  <a:lnTo>
                    <a:pt x="33" y="2"/>
                  </a:lnTo>
                  <a:lnTo>
                    <a:pt x="33" y="2"/>
                  </a:lnTo>
                  <a:lnTo>
                    <a:pt x="33" y="2"/>
                  </a:lnTo>
                  <a:lnTo>
                    <a:pt x="33" y="3"/>
                  </a:lnTo>
                  <a:lnTo>
                    <a:pt x="33" y="3"/>
                  </a:lnTo>
                  <a:lnTo>
                    <a:pt x="35" y="3"/>
                  </a:lnTo>
                  <a:lnTo>
                    <a:pt x="35" y="3"/>
                  </a:lnTo>
                  <a:lnTo>
                    <a:pt x="35" y="2"/>
                  </a:lnTo>
                  <a:lnTo>
                    <a:pt x="37" y="2"/>
                  </a:lnTo>
                  <a:lnTo>
                    <a:pt x="37" y="2"/>
                  </a:lnTo>
                  <a:lnTo>
                    <a:pt x="39" y="2"/>
                  </a:lnTo>
                  <a:lnTo>
                    <a:pt x="39" y="3"/>
                  </a:lnTo>
                  <a:lnTo>
                    <a:pt x="41" y="3"/>
                  </a:lnTo>
                  <a:lnTo>
                    <a:pt x="41" y="3"/>
                  </a:lnTo>
                  <a:lnTo>
                    <a:pt x="41" y="3"/>
                  </a:lnTo>
                  <a:lnTo>
                    <a:pt x="43" y="2"/>
                  </a:lnTo>
                  <a:lnTo>
                    <a:pt x="45" y="2"/>
                  </a:lnTo>
                  <a:lnTo>
                    <a:pt x="47" y="3"/>
                  </a:lnTo>
                  <a:lnTo>
                    <a:pt x="49" y="3"/>
                  </a:lnTo>
                  <a:lnTo>
                    <a:pt x="49" y="3"/>
                  </a:lnTo>
                  <a:lnTo>
                    <a:pt x="51" y="3"/>
                  </a:lnTo>
                  <a:lnTo>
                    <a:pt x="51" y="3"/>
                  </a:lnTo>
                  <a:lnTo>
                    <a:pt x="51" y="3"/>
                  </a:lnTo>
                  <a:lnTo>
                    <a:pt x="53" y="3"/>
                  </a:lnTo>
                  <a:lnTo>
                    <a:pt x="55" y="3"/>
                  </a:lnTo>
                  <a:lnTo>
                    <a:pt x="55" y="3"/>
                  </a:lnTo>
                  <a:lnTo>
                    <a:pt x="56" y="3"/>
                  </a:lnTo>
                  <a:lnTo>
                    <a:pt x="56" y="3"/>
                  </a:lnTo>
                  <a:lnTo>
                    <a:pt x="56" y="3"/>
                  </a:lnTo>
                  <a:lnTo>
                    <a:pt x="58" y="3"/>
                  </a:lnTo>
                  <a:lnTo>
                    <a:pt x="58" y="3"/>
                  </a:lnTo>
                  <a:lnTo>
                    <a:pt x="58" y="3"/>
                  </a:lnTo>
                  <a:lnTo>
                    <a:pt x="58" y="2"/>
                  </a:lnTo>
                  <a:lnTo>
                    <a:pt x="62" y="0"/>
                  </a:lnTo>
                  <a:lnTo>
                    <a:pt x="64" y="0"/>
                  </a:lnTo>
                  <a:lnTo>
                    <a:pt x="64" y="2"/>
                  </a:lnTo>
                  <a:lnTo>
                    <a:pt x="64" y="2"/>
                  </a:lnTo>
                  <a:lnTo>
                    <a:pt x="64" y="2"/>
                  </a:lnTo>
                  <a:lnTo>
                    <a:pt x="64" y="3"/>
                  </a:lnTo>
                  <a:lnTo>
                    <a:pt x="64" y="3"/>
                  </a:lnTo>
                  <a:close/>
                  <a:moveTo>
                    <a:pt x="2" y="25"/>
                  </a:moveTo>
                  <a:lnTo>
                    <a:pt x="0" y="27"/>
                  </a:lnTo>
                  <a:lnTo>
                    <a:pt x="0" y="27"/>
                  </a:lnTo>
                  <a:lnTo>
                    <a:pt x="0" y="25"/>
                  </a:lnTo>
                  <a:lnTo>
                    <a:pt x="0" y="25"/>
                  </a:lnTo>
                  <a:lnTo>
                    <a:pt x="2" y="23"/>
                  </a:lnTo>
                  <a:lnTo>
                    <a:pt x="2" y="23"/>
                  </a:lnTo>
                  <a:lnTo>
                    <a:pt x="2" y="21"/>
                  </a:lnTo>
                  <a:lnTo>
                    <a:pt x="2" y="21"/>
                  </a:lnTo>
                  <a:lnTo>
                    <a:pt x="2" y="19"/>
                  </a:lnTo>
                  <a:lnTo>
                    <a:pt x="2" y="17"/>
                  </a:lnTo>
                  <a:lnTo>
                    <a:pt x="2" y="17"/>
                  </a:lnTo>
                  <a:lnTo>
                    <a:pt x="2" y="17"/>
                  </a:lnTo>
                  <a:lnTo>
                    <a:pt x="2" y="17"/>
                  </a:lnTo>
                  <a:lnTo>
                    <a:pt x="2" y="19"/>
                  </a:lnTo>
                  <a:lnTo>
                    <a:pt x="2" y="19"/>
                  </a:lnTo>
                  <a:lnTo>
                    <a:pt x="2" y="23"/>
                  </a:lnTo>
                  <a:lnTo>
                    <a:pt x="2" y="2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3" name="Liechtenstein"/>
            <p:cNvSpPr>
              <a:spLocks/>
            </p:cNvSpPr>
            <p:nvPr/>
          </p:nvSpPr>
          <p:spPr bwMode="auto">
            <a:xfrm>
              <a:off x="5917245" y="2622454"/>
              <a:ext cx="3961" cy="7923"/>
            </a:xfrm>
            <a:custGeom>
              <a:avLst/>
              <a:gdLst>
                <a:gd name="T0" fmla="*/ 2 w 2"/>
                <a:gd name="T1" fmla="*/ 4 h 4"/>
                <a:gd name="T2" fmla="*/ 2 w 2"/>
                <a:gd name="T3" fmla="*/ 4 h 4"/>
                <a:gd name="T4" fmla="*/ 2 w 2"/>
                <a:gd name="T5" fmla="*/ 4 h 4"/>
                <a:gd name="T6" fmla="*/ 0 w 2"/>
                <a:gd name="T7" fmla="*/ 4 h 4"/>
                <a:gd name="T8" fmla="*/ 0 w 2"/>
                <a:gd name="T9" fmla="*/ 4 h 4"/>
                <a:gd name="T10" fmla="*/ 0 w 2"/>
                <a:gd name="T11" fmla="*/ 4 h 4"/>
                <a:gd name="T12" fmla="*/ 0 w 2"/>
                <a:gd name="T13" fmla="*/ 4 h 4"/>
                <a:gd name="T14" fmla="*/ 0 w 2"/>
                <a:gd name="T15" fmla="*/ 4 h 4"/>
                <a:gd name="T16" fmla="*/ 0 w 2"/>
                <a:gd name="T17" fmla="*/ 2 h 4"/>
                <a:gd name="T18" fmla="*/ 0 w 2"/>
                <a:gd name="T19" fmla="*/ 2 h 4"/>
                <a:gd name="T20" fmla="*/ 0 w 2"/>
                <a:gd name="T21" fmla="*/ 2 h 4"/>
                <a:gd name="T22" fmla="*/ 0 w 2"/>
                <a:gd name="T23" fmla="*/ 0 h 4"/>
                <a:gd name="T24" fmla="*/ 0 w 2"/>
                <a:gd name="T25" fmla="*/ 0 h 4"/>
                <a:gd name="T26" fmla="*/ 2 w 2"/>
                <a:gd name="T27" fmla="*/ 0 h 4"/>
                <a:gd name="T28" fmla="*/ 2 w 2"/>
                <a:gd name="T29" fmla="*/ 2 h 4"/>
                <a:gd name="T30" fmla="*/ 2 w 2"/>
                <a:gd name="T31" fmla="*/ 2 h 4"/>
                <a:gd name="T32" fmla="*/ 2 w 2"/>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4">
                  <a:moveTo>
                    <a:pt x="2" y="4"/>
                  </a:moveTo>
                  <a:lnTo>
                    <a:pt x="2" y="4"/>
                  </a:lnTo>
                  <a:lnTo>
                    <a:pt x="2" y="4"/>
                  </a:lnTo>
                  <a:lnTo>
                    <a:pt x="0" y="4"/>
                  </a:lnTo>
                  <a:lnTo>
                    <a:pt x="0" y="4"/>
                  </a:lnTo>
                  <a:lnTo>
                    <a:pt x="0" y="4"/>
                  </a:lnTo>
                  <a:lnTo>
                    <a:pt x="0" y="4"/>
                  </a:lnTo>
                  <a:lnTo>
                    <a:pt x="0" y="4"/>
                  </a:lnTo>
                  <a:lnTo>
                    <a:pt x="0" y="2"/>
                  </a:lnTo>
                  <a:lnTo>
                    <a:pt x="0" y="2"/>
                  </a:lnTo>
                  <a:lnTo>
                    <a:pt x="0" y="2"/>
                  </a:lnTo>
                  <a:lnTo>
                    <a:pt x="0" y="0"/>
                  </a:lnTo>
                  <a:lnTo>
                    <a:pt x="0" y="0"/>
                  </a:lnTo>
                  <a:lnTo>
                    <a:pt x="2" y="0"/>
                  </a:lnTo>
                  <a:lnTo>
                    <a:pt x="2" y="2"/>
                  </a:lnTo>
                  <a:lnTo>
                    <a:pt x="2" y="2"/>
                  </a:lnTo>
                  <a:lnTo>
                    <a:pt x="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1" name="Libya"/>
            <p:cNvSpPr>
              <a:spLocks/>
            </p:cNvSpPr>
            <p:nvPr/>
          </p:nvSpPr>
          <p:spPr bwMode="auto">
            <a:xfrm>
              <a:off x="5909322" y="3153299"/>
              <a:ext cx="507075" cy="469441"/>
            </a:xfrm>
            <a:custGeom>
              <a:avLst/>
              <a:gdLst>
                <a:gd name="T0" fmla="*/ 62 w 256"/>
                <a:gd name="T1" fmla="*/ 6 h 237"/>
                <a:gd name="T2" fmla="*/ 72 w 256"/>
                <a:gd name="T3" fmla="*/ 7 h 237"/>
                <a:gd name="T4" fmla="*/ 83 w 256"/>
                <a:gd name="T5" fmla="*/ 11 h 237"/>
                <a:gd name="T6" fmla="*/ 95 w 256"/>
                <a:gd name="T7" fmla="*/ 13 h 237"/>
                <a:gd name="T8" fmla="*/ 99 w 256"/>
                <a:gd name="T9" fmla="*/ 23 h 237"/>
                <a:gd name="T10" fmla="*/ 108 w 256"/>
                <a:gd name="T11" fmla="*/ 35 h 237"/>
                <a:gd name="T12" fmla="*/ 124 w 256"/>
                <a:gd name="T13" fmla="*/ 35 h 237"/>
                <a:gd name="T14" fmla="*/ 134 w 256"/>
                <a:gd name="T15" fmla="*/ 39 h 237"/>
                <a:gd name="T16" fmla="*/ 145 w 256"/>
                <a:gd name="T17" fmla="*/ 44 h 237"/>
                <a:gd name="T18" fmla="*/ 155 w 256"/>
                <a:gd name="T19" fmla="*/ 52 h 237"/>
                <a:gd name="T20" fmla="*/ 169 w 256"/>
                <a:gd name="T21" fmla="*/ 48 h 237"/>
                <a:gd name="T22" fmla="*/ 175 w 256"/>
                <a:gd name="T23" fmla="*/ 39 h 237"/>
                <a:gd name="T24" fmla="*/ 173 w 256"/>
                <a:gd name="T25" fmla="*/ 29 h 237"/>
                <a:gd name="T26" fmla="*/ 173 w 256"/>
                <a:gd name="T27" fmla="*/ 17 h 237"/>
                <a:gd name="T28" fmla="*/ 186 w 256"/>
                <a:gd name="T29" fmla="*/ 7 h 237"/>
                <a:gd name="T30" fmla="*/ 196 w 256"/>
                <a:gd name="T31" fmla="*/ 6 h 237"/>
                <a:gd name="T32" fmla="*/ 204 w 256"/>
                <a:gd name="T33" fmla="*/ 6 h 237"/>
                <a:gd name="T34" fmla="*/ 213 w 256"/>
                <a:gd name="T35" fmla="*/ 7 h 237"/>
                <a:gd name="T36" fmla="*/ 221 w 256"/>
                <a:gd name="T37" fmla="*/ 15 h 237"/>
                <a:gd name="T38" fmla="*/ 231 w 256"/>
                <a:gd name="T39" fmla="*/ 17 h 237"/>
                <a:gd name="T40" fmla="*/ 250 w 256"/>
                <a:gd name="T41" fmla="*/ 21 h 237"/>
                <a:gd name="T42" fmla="*/ 254 w 256"/>
                <a:gd name="T43" fmla="*/ 27 h 237"/>
                <a:gd name="T44" fmla="*/ 252 w 256"/>
                <a:gd name="T45" fmla="*/ 39 h 237"/>
                <a:gd name="T46" fmla="*/ 250 w 256"/>
                <a:gd name="T47" fmla="*/ 50 h 237"/>
                <a:gd name="T48" fmla="*/ 250 w 256"/>
                <a:gd name="T49" fmla="*/ 60 h 237"/>
                <a:gd name="T50" fmla="*/ 252 w 256"/>
                <a:gd name="T51" fmla="*/ 87 h 237"/>
                <a:gd name="T52" fmla="*/ 252 w 256"/>
                <a:gd name="T53" fmla="*/ 99 h 237"/>
                <a:gd name="T54" fmla="*/ 252 w 256"/>
                <a:gd name="T55" fmla="*/ 116 h 237"/>
                <a:gd name="T56" fmla="*/ 252 w 256"/>
                <a:gd name="T57" fmla="*/ 155 h 237"/>
                <a:gd name="T58" fmla="*/ 252 w 256"/>
                <a:gd name="T59" fmla="*/ 227 h 237"/>
                <a:gd name="T60" fmla="*/ 237 w 256"/>
                <a:gd name="T61" fmla="*/ 229 h 237"/>
                <a:gd name="T62" fmla="*/ 202 w 256"/>
                <a:gd name="T63" fmla="*/ 217 h 237"/>
                <a:gd name="T64" fmla="*/ 157 w 256"/>
                <a:gd name="T65" fmla="*/ 194 h 237"/>
                <a:gd name="T66" fmla="*/ 114 w 256"/>
                <a:gd name="T67" fmla="*/ 173 h 237"/>
                <a:gd name="T68" fmla="*/ 89 w 256"/>
                <a:gd name="T69" fmla="*/ 178 h 237"/>
                <a:gd name="T70" fmla="*/ 68 w 256"/>
                <a:gd name="T71" fmla="*/ 175 h 237"/>
                <a:gd name="T72" fmla="*/ 50 w 256"/>
                <a:gd name="T73" fmla="*/ 171 h 237"/>
                <a:gd name="T74" fmla="*/ 39 w 256"/>
                <a:gd name="T75" fmla="*/ 161 h 237"/>
                <a:gd name="T76" fmla="*/ 25 w 256"/>
                <a:gd name="T77" fmla="*/ 151 h 237"/>
                <a:gd name="T78" fmla="*/ 15 w 256"/>
                <a:gd name="T79" fmla="*/ 147 h 237"/>
                <a:gd name="T80" fmla="*/ 9 w 256"/>
                <a:gd name="T81" fmla="*/ 134 h 237"/>
                <a:gd name="T82" fmla="*/ 4 w 256"/>
                <a:gd name="T83" fmla="*/ 122 h 237"/>
                <a:gd name="T84" fmla="*/ 9 w 256"/>
                <a:gd name="T85" fmla="*/ 112 h 237"/>
                <a:gd name="T86" fmla="*/ 7 w 256"/>
                <a:gd name="T87" fmla="*/ 105 h 237"/>
                <a:gd name="T88" fmla="*/ 11 w 256"/>
                <a:gd name="T89" fmla="*/ 93 h 237"/>
                <a:gd name="T90" fmla="*/ 9 w 256"/>
                <a:gd name="T91" fmla="*/ 81 h 237"/>
                <a:gd name="T92" fmla="*/ 9 w 256"/>
                <a:gd name="T93" fmla="*/ 70 h 237"/>
                <a:gd name="T94" fmla="*/ 4 w 256"/>
                <a:gd name="T95" fmla="*/ 56 h 237"/>
                <a:gd name="T96" fmla="*/ 6 w 256"/>
                <a:gd name="T97" fmla="*/ 52 h 237"/>
                <a:gd name="T98" fmla="*/ 15 w 256"/>
                <a:gd name="T99" fmla="*/ 42 h 237"/>
                <a:gd name="T100" fmla="*/ 13 w 256"/>
                <a:gd name="T101" fmla="*/ 31 h 237"/>
                <a:gd name="T102" fmla="*/ 21 w 256"/>
                <a:gd name="T103" fmla="*/ 23 h 237"/>
                <a:gd name="T104" fmla="*/ 33 w 256"/>
                <a:gd name="T105" fmla="*/ 15 h 237"/>
                <a:gd name="T106" fmla="*/ 35 w 256"/>
                <a:gd name="T107" fmla="*/ 9 h 237"/>
                <a:gd name="T108" fmla="*/ 39 w 256"/>
                <a:gd name="T109" fmla="*/ 2 h 237"/>
                <a:gd name="T110" fmla="*/ 50 w 256"/>
                <a:gd name="T111"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237">
                  <a:moveTo>
                    <a:pt x="52" y="7"/>
                  </a:moveTo>
                  <a:lnTo>
                    <a:pt x="56" y="7"/>
                  </a:lnTo>
                  <a:lnTo>
                    <a:pt x="58" y="7"/>
                  </a:lnTo>
                  <a:lnTo>
                    <a:pt x="58" y="6"/>
                  </a:lnTo>
                  <a:lnTo>
                    <a:pt x="60" y="6"/>
                  </a:lnTo>
                  <a:lnTo>
                    <a:pt x="62" y="6"/>
                  </a:lnTo>
                  <a:lnTo>
                    <a:pt x="64" y="4"/>
                  </a:lnTo>
                  <a:lnTo>
                    <a:pt x="66" y="6"/>
                  </a:lnTo>
                  <a:lnTo>
                    <a:pt x="68" y="6"/>
                  </a:lnTo>
                  <a:lnTo>
                    <a:pt x="70" y="6"/>
                  </a:lnTo>
                  <a:lnTo>
                    <a:pt x="70" y="7"/>
                  </a:lnTo>
                  <a:lnTo>
                    <a:pt x="72" y="7"/>
                  </a:lnTo>
                  <a:lnTo>
                    <a:pt x="74" y="7"/>
                  </a:lnTo>
                  <a:lnTo>
                    <a:pt x="75" y="7"/>
                  </a:lnTo>
                  <a:lnTo>
                    <a:pt x="77" y="7"/>
                  </a:lnTo>
                  <a:lnTo>
                    <a:pt x="79" y="7"/>
                  </a:lnTo>
                  <a:lnTo>
                    <a:pt x="81" y="9"/>
                  </a:lnTo>
                  <a:lnTo>
                    <a:pt x="83" y="11"/>
                  </a:lnTo>
                  <a:lnTo>
                    <a:pt x="85" y="11"/>
                  </a:lnTo>
                  <a:lnTo>
                    <a:pt x="87" y="11"/>
                  </a:lnTo>
                  <a:lnTo>
                    <a:pt x="87" y="13"/>
                  </a:lnTo>
                  <a:lnTo>
                    <a:pt x="89" y="13"/>
                  </a:lnTo>
                  <a:lnTo>
                    <a:pt x="91" y="13"/>
                  </a:lnTo>
                  <a:lnTo>
                    <a:pt x="95" y="13"/>
                  </a:lnTo>
                  <a:lnTo>
                    <a:pt x="97" y="15"/>
                  </a:lnTo>
                  <a:lnTo>
                    <a:pt x="99" y="17"/>
                  </a:lnTo>
                  <a:lnTo>
                    <a:pt x="99" y="21"/>
                  </a:lnTo>
                  <a:lnTo>
                    <a:pt x="97" y="21"/>
                  </a:lnTo>
                  <a:lnTo>
                    <a:pt x="99" y="21"/>
                  </a:lnTo>
                  <a:lnTo>
                    <a:pt x="99" y="23"/>
                  </a:lnTo>
                  <a:lnTo>
                    <a:pt x="101" y="27"/>
                  </a:lnTo>
                  <a:lnTo>
                    <a:pt x="103" y="31"/>
                  </a:lnTo>
                  <a:lnTo>
                    <a:pt x="105" y="33"/>
                  </a:lnTo>
                  <a:lnTo>
                    <a:pt x="107" y="33"/>
                  </a:lnTo>
                  <a:lnTo>
                    <a:pt x="108" y="33"/>
                  </a:lnTo>
                  <a:lnTo>
                    <a:pt x="108" y="35"/>
                  </a:lnTo>
                  <a:lnTo>
                    <a:pt x="110" y="35"/>
                  </a:lnTo>
                  <a:lnTo>
                    <a:pt x="112" y="35"/>
                  </a:lnTo>
                  <a:lnTo>
                    <a:pt x="116" y="35"/>
                  </a:lnTo>
                  <a:lnTo>
                    <a:pt x="118" y="35"/>
                  </a:lnTo>
                  <a:lnTo>
                    <a:pt x="120" y="35"/>
                  </a:lnTo>
                  <a:lnTo>
                    <a:pt x="124" y="35"/>
                  </a:lnTo>
                  <a:lnTo>
                    <a:pt x="124" y="37"/>
                  </a:lnTo>
                  <a:lnTo>
                    <a:pt x="126" y="37"/>
                  </a:lnTo>
                  <a:lnTo>
                    <a:pt x="128" y="37"/>
                  </a:lnTo>
                  <a:lnTo>
                    <a:pt x="130" y="37"/>
                  </a:lnTo>
                  <a:lnTo>
                    <a:pt x="132" y="39"/>
                  </a:lnTo>
                  <a:lnTo>
                    <a:pt x="134" y="39"/>
                  </a:lnTo>
                  <a:lnTo>
                    <a:pt x="138" y="41"/>
                  </a:lnTo>
                  <a:lnTo>
                    <a:pt x="140" y="41"/>
                  </a:lnTo>
                  <a:lnTo>
                    <a:pt x="141" y="42"/>
                  </a:lnTo>
                  <a:lnTo>
                    <a:pt x="143" y="42"/>
                  </a:lnTo>
                  <a:lnTo>
                    <a:pt x="143" y="44"/>
                  </a:lnTo>
                  <a:lnTo>
                    <a:pt x="145" y="44"/>
                  </a:lnTo>
                  <a:lnTo>
                    <a:pt x="147" y="46"/>
                  </a:lnTo>
                  <a:lnTo>
                    <a:pt x="149" y="48"/>
                  </a:lnTo>
                  <a:lnTo>
                    <a:pt x="151" y="50"/>
                  </a:lnTo>
                  <a:lnTo>
                    <a:pt x="153" y="50"/>
                  </a:lnTo>
                  <a:lnTo>
                    <a:pt x="155" y="50"/>
                  </a:lnTo>
                  <a:lnTo>
                    <a:pt x="155" y="52"/>
                  </a:lnTo>
                  <a:lnTo>
                    <a:pt x="157" y="52"/>
                  </a:lnTo>
                  <a:lnTo>
                    <a:pt x="159" y="52"/>
                  </a:lnTo>
                  <a:lnTo>
                    <a:pt x="161" y="52"/>
                  </a:lnTo>
                  <a:lnTo>
                    <a:pt x="163" y="50"/>
                  </a:lnTo>
                  <a:lnTo>
                    <a:pt x="167" y="48"/>
                  </a:lnTo>
                  <a:lnTo>
                    <a:pt x="169" y="48"/>
                  </a:lnTo>
                  <a:lnTo>
                    <a:pt x="169" y="46"/>
                  </a:lnTo>
                  <a:lnTo>
                    <a:pt x="171" y="44"/>
                  </a:lnTo>
                  <a:lnTo>
                    <a:pt x="173" y="42"/>
                  </a:lnTo>
                  <a:lnTo>
                    <a:pt x="173" y="41"/>
                  </a:lnTo>
                  <a:lnTo>
                    <a:pt x="175" y="41"/>
                  </a:lnTo>
                  <a:lnTo>
                    <a:pt x="175" y="39"/>
                  </a:lnTo>
                  <a:lnTo>
                    <a:pt x="175" y="37"/>
                  </a:lnTo>
                  <a:lnTo>
                    <a:pt x="175" y="35"/>
                  </a:lnTo>
                  <a:lnTo>
                    <a:pt x="175" y="33"/>
                  </a:lnTo>
                  <a:lnTo>
                    <a:pt x="173" y="33"/>
                  </a:lnTo>
                  <a:lnTo>
                    <a:pt x="173" y="31"/>
                  </a:lnTo>
                  <a:lnTo>
                    <a:pt x="173" y="29"/>
                  </a:lnTo>
                  <a:lnTo>
                    <a:pt x="171" y="27"/>
                  </a:lnTo>
                  <a:lnTo>
                    <a:pt x="171" y="25"/>
                  </a:lnTo>
                  <a:lnTo>
                    <a:pt x="171" y="21"/>
                  </a:lnTo>
                  <a:lnTo>
                    <a:pt x="173" y="21"/>
                  </a:lnTo>
                  <a:lnTo>
                    <a:pt x="173" y="19"/>
                  </a:lnTo>
                  <a:lnTo>
                    <a:pt x="173" y="17"/>
                  </a:lnTo>
                  <a:lnTo>
                    <a:pt x="175" y="17"/>
                  </a:lnTo>
                  <a:lnTo>
                    <a:pt x="178" y="13"/>
                  </a:lnTo>
                  <a:lnTo>
                    <a:pt x="182" y="11"/>
                  </a:lnTo>
                  <a:lnTo>
                    <a:pt x="184" y="9"/>
                  </a:lnTo>
                  <a:lnTo>
                    <a:pt x="186" y="9"/>
                  </a:lnTo>
                  <a:lnTo>
                    <a:pt x="186" y="7"/>
                  </a:lnTo>
                  <a:lnTo>
                    <a:pt x="188" y="7"/>
                  </a:lnTo>
                  <a:lnTo>
                    <a:pt x="190" y="7"/>
                  </a:lnTo>
                  <a:lnTo>
                    <a:pt x="192" y="7"/>
                  </a:lnTo>
                  <a:lnTo>
                    <a:pt x="194" y="7"/>
                  </a:lnTo>
                  <a:lnTo>
                    <a:pt x="196" y="7"/>
                  </a:lnTo>
                  <a:lnTo>
                    <a:pt x="196" y="6"/>
                  </a:lnTo>
                  <a:lnTo>
                    <a:pt x="198" y="6"/>
                  </a:lnTo>
                  <a:lnTo>
                    <a:pt x="198" y="4"/>
                  </a:lnTo>
                  <a:lnTo>
                    <a:pt x="200" y="4"/>
                  </a:lnTo>
                  <a:lnTo>
                    <a:pt x="202" y="4"/>
                  </a:lnTo>
                  <a:lnTo>
                    <a:pt x="202" y="6"/>
                  </a:lnTo>
                  <a:lnTo>
                    <a:pt x="204" y="6"/>
                  </a:lnTo>
                  <a:lnTo>
                    <a:pt x="206" y="4"/>
                  </a:lnTo>
                  <a:lnTo>
                    <a:pt x="206" y="6"/>
                  </a:lnTo>
                  <a:lnTo>
                    <a:pt x="208" y="6"/>
                  </a:lnTo>
                  <a:lnTo>
                    <a:pt x="209" y="6"/>
                  </a:lnTo>
                  <a:lnTo>
                    <a:pt x="211" y="6"/>
                  </a:lnTo>
                  <a:lnTo>
                    <a:pt x="213" y="7"/>
                  </a:lnTo>
                  <a:lnTo>
                    <a:pt x="217" y="7"/>
                  </a:lnTo>
                  <a:lnTo>
                    <a:pt x="219" y="9"/>
                  </a:lnTo>
                  <a:lnTo>
                    <a:pt x="221" y="9"/>
                  </a:lnTo>
                  <a:lnTo>
                    <a:pt x="223" y="9"/>
                  </a:lnTo>
                  <a:lnTo>
                    <a:pt x="223" y="11"/>
                  </a:lnTo>
                  <a:lnTo>
                    <a:pt x="221" y="15"/>
                  </a:lnTo>
                  <a:lnTo>
                    <a:pt x="223" y="15"/>
                  </a:lnTo>
                  <a:lnTo>
                    <a:pt x="225" y="15"/>
                  </a:lnTo>
                  <a:lnTo>
                    <a:pt x="225" y="17"/>
                  </a:lnTo>
                  <a:lnTo>
                    <a:pt x="227" y="17"/>
                  </a:lnTo>
                  <a:lnTo>
                    <a:pt x="229" y="17"/>
                  </a:lnTo>
                  <a:lnTo>
                    <a:pt x="231" y="17"/>
                  </a:lnTo>
                  <a:lnTo>
                    <a:pt x="233" y="17"/>
                  </a:lnTo>
                  <a:lnTo>
                    <a:pt x="237" y="19"/>
                  </a:lnTo>
                  <a:lnTo>
                    <a:pt x="239" y="21"/>
                  </a:lnTo>
                  <a:lnTo>
                    <a:pt x="246" y="21"/>
                  </a:lnTo>
                  <a:lnTo>
                    <a:pt x="248" y="21"/>
                  </a:lnTo>
                  <a:lnTo>
                    <a:pt x="250" y="21"/>
                  </a:lnTo>
                  <a:lnTo>
                    <a:pt x="252" y="21"/>
                  </a:lnTo>
                  <a:lnTo>
                    <a:pt x="254" y="23"/>
                  </a:lnTo>
                  <a:lnTo>
                    <a:pt x="252" y="23"/>
                  </a:lnTo>
                  <a:lnTo>
                    <a:pt x="254" y="25"/>
                  </a:lnTo>
                  <a:lnTo>
                    <a:pt x="256" y="27"/>
                  </a:lnTo>
                  <a:lnTo>
                    <a:pt x="254" y="27"/>
                  </a:lnTo>
                  <a:lnTo>
                    <a:pt x="254" y="29"/>
                  </a:lnTo>
                  <a:lnTo>
                    <a:pt x="252" y="31"/>
                  </a:lnTo>
                  <a:lnTo>
                    <a:pt x="250" y="31"/>
                  </a:lnTo>
                  <a:lnTo>
                    <a:pt x="250" y="33"/>
                  </a:lnTo>
                  <a:lnTo>
                    <a:pt x="250" y="37"/>
                  </a:lnTo>
                  <a:lnTo>
                    <a:pt x="252" y="39"/>
                  </a:lnTo>
                  <a:lnTo>
                    <a:pt x="252" y="41"/>
                  </a:lnTo>
                  <a:lnTo>
                    <a:pt x="252" y="42"/>
                  </a:lnTo>
                  <a:lnTo>
                    <a:pt x="252" y="44"/>
                  </a:lnTo>
                  <a:lnTo>
                    <a:pt x="252" y="48"/>
                  </a:lnTo>
                  <a:lnTo>
                    <a:pt x="250" y="48"/>
                  </a:lnTo>
                  <a:lnTo>
                    <a:pt x="250" y="50"/>
                  </a:lnTo>
                  <a:lnTo>
                    <a:pt x="248" y="50"/>
                  </a:lnTo>
                  <a:lnTo>
                    <a:pt x="248" y="52"/>
                  </a:lnTo>
                  <a:lnTo>
                    <a:pt x="248" y="54"/>
                  </a:lnTo>
                  <a:lnTo>
                    <a:pt x="248" y="56"/>
                  </a:lnTo>
                  <a:lnTo>
                    <a:pt x="250" y="58"/>
                  </a:lnTo>
                  <a:lnTo>
                    <a:pt x="250" y="60"/>
                  </a:lnTo>
                  <a:lnTo>
                    <a:pt x="250" y="64"/>
                  </a:lnTo>
                  <a:lnTo>
                    <a:pt x="250" y="66"/>
                  </a:lnTo>
                  <a:lnTo>
                    <a:pt x="252" y="66"/>
                  </a:lnTo>
                  <a:lnTo>
                    <a:pt x="252" y="70"/>
                  </a:lnTo>
                  <a:lnTo>
                    <a:pt x="252" y="75"/>
                  </a:lnTo>
                  <a:lnTo>
                    <a:pt x="252" y="87"/>
                  </a:lnTo>
                  <a:lnTo>
                    <a:pt x="252" y="89"/>
                  </a:lnTo>
                  <a:lnTo>
                    <a:pt x="252" y="91"/>
                  </a:lnTo>
                  <a:lnTo>
                    <a:pt x="252" y="93"/>
                  </a:lnTo>
                  <a:lnTo>
                    <a:pt x="252" y="95"/>
                  </a:lnTo>
                  <a:lnTo>
                    <a:pt x="252" y="97"/>
                  </a:lnTo>
                  <a:lnTo>
                    <a:pt x="252" y="99"/>
                  </a:lnTo>
                  <a:lnTo>
                    <a:pt x="252" y="101"/>
                  </a:lnTo>
                  <a:lnTo>
                    <a:pt x="252" y="107"/>
                  </a:lnTo>
                  <a:lnTo>
                    <a:pt x="252" y="108"/>
                  </a:lnTo>
                  <a:lnTo>
                    <a:pt x="252" y="110"/>
                  </a:lnTo>
                  <a:lnTo>
                    <a:pt x="252" y="114"/>
                  </a:lnTo>
                  <a:lnTo>
                    <a:pt x="252" y="116"/>
                  </a:lnTo>
                  <a:lnTo>
                    <a:pt x="252" y="118"/>
                  </a:lnTo>
                  <a:lnTo>
                    <a:pt x="252" y="126"/>
                  </a:lnTo>
                  <a:lnTo>
                    <a:pt x="252" y="136"/>
                  </a:lnTo>
                  <a:lnTo>
                    <a:pt x="252" y="143"/>
                  </a:lnTo>
                  <a:lnTo>
                    <a:pt x="252" y="147"/>
                  </a:lnTo>
                  <a:lnTo>
                    <a:pt x="252" y="155"/>
                  </a:lnTo>
                  <a:lnTo>
                    <a:pt x="252" y="159"/>
                  </a:lnTo>
                  <a:lnTo>
                    <a:pt x="252" y="167"/>
                  </a:lnTo>
                  <a:lnTo>
                    <a:pt x="252" y="190"/>
                  </a:lnTo>
                  <a:lnTo>
                    <a:pt x="252" y="194"/>
                  </a:lnTo>
                  <a:lnTo>
                    <a:pt x="252" y="211"/>
                  </a:lnTo>
                  <a:lnTo>
                    <a:pt x="252" y="227"/>
                  </a:lnTo>
                  <a:lnTo>
                    <a:pt x="248" y="227"/>
                  </a:lnTo>
                  <a:lnTo>
                    <a:pt x="246" y="227"/>
                  </a:lnTo>
                  <a:lnTo>
                    <a:pt x="244" y="227"/>
                  </a:lnTo>
                  <a:lnTo>
                    <a:pt x="239" y="227"/>
                  </a:lnTo>
                  <a:lnTo>
                    <a:pt x="237" y="227"/>
                  </a:lnTo>
                  <a:lnTo>
                    <a:pt x="237" y="229"/>
                  </a:lnTo>
                  <a:lnTo>
                    <a:pt x="237" y="235"/>
                  </a:lnTo>
                  <a:lnTo>
                    <a:pt x="237" y="237"/>
                  </a:lnTo>
                  <a:lnTo>
                    <a:pt x="229" y="231"/>
                  </a:lnTo>
                  <a:lnTo>
                    <a:pt x="221" y="227"/>
                  </a:lnTo>
                  <a:lnTo>
                    <a:pt x="209" y="221"/>
                  </a:lnTo>
                  <a:lnTo>
                    <a:pt x="202" y="217"/>
                  </a:lnTo>
                  <a:lnTo>
                    <a:pt x="194" y="213"/>
                  </a:lnTo>
                  <a:lnTo>
                    <a:pt x="188" y="209"/>
                  </a:lnTo>
                  <a:lnTo>
                    <a:pt x="178" y="206"/>
                  </a:lnTo>
                  <a:lnTo>
                    <a:pt x="171" y="200"/>
                  </a:lnTo>
                  <a:lnTo>
                    <a:pt x="161" y="196"/>
                  </a:lnTo>
                  <a:lnTo>
                    <a:pt x="157" y="194"/>
                  </a:lnTo>
                  <a:lnTo>
                    <a:pt x="153" y="192"/>
                  </a:lnTo>
                  <a:lnTo>
                    <a:pt x="145" y="188"/>
                  </a:lnTo>
                  <a:lnTo>
                    <a:pt x="141" y="186"/>
                  </a:lnTo>
                  <a:lnTo>
                    <a:pt x="136" y="182"/>
                  </a:lnTo>
                  <a:lnTo>
                    <a:pt x="124" y="176"/>
                  </a:lnTo>
                  <a:lnTo>
                    <a:pt x="114" y="173"/>
                  </a:lnTo>
                  <a:lnTo>
                    <a:pt x="108" y="169"/>
                  </a:lnTo>
                  <a:lnTo>
                    <a:pt x="97" y="175"/>
                  </a:lnTo>
                  <a:lnTo>
                    <a:pt x="95" y="176"/>
                  </a:lnTo>
                  <a:lnTo>
                    <a:pt x="93" y="176"/>
                  </a:lnTo>
                  <a:lnTo>
                    <a:pt x="91" y="176"/>
                  </a:lnTo>
                  <a:lnTo>
                    <a:pt x="89" y="178"/>
                  </a:lnTo>
                  <a:lnTo>
                    <a:pt x="83" y="182"/>
                  </a:lnTo>
                  <a:lnTo>
                    <a:pt x="81" y="182"/>
                  </a:lnTo>
                  <a:lnTo>
                    <a:pt x="79" y="184"/>
                  </a:lnTo>
                  <a:lnTo>
                    <a:pt x="75" y="178"/>
                  </a:lnTo>
                  <a:lnTo>
                    <a:pt x="70" y="175"/>
                  </a:lnTo>
                  <a:lnTo>
                    <a:pt x="68" y="175"/>
                  </a:lnTo>
                  <a:lnTo>
                    <a:pt x="66" y="173"/>
                  </a:lnTo>
                  <a:lnTo>
                    <a:pt x="62" y="173"/>
                  </a:lnTo>
                  <a:lnTo>
                    <a:pt x="58" y="171"/>
                  </a:lnTo>
                  <a:lnTo>
                    <a:pt x="54" y="171"/>
                  </a:lnTo>
                  <a:lnTo>
                    <a:pt x="52" y="171"/>
                  </a:lnTo>
                  <a:lnTo>
                    <a:pt x="50" y="171"/>
                  </a:lnTo>
                  <a:lnTo>
                    <a:pt x="50" y="169"/>
                  </a:lnTo>
                  <a:lnTo>
                    <a:pt x="48" y="169"/>
                  </a:lnTo>
                  <a:lnTo>
                    <a:pt x="44" y="169"/>
                  </a:lnTo>
                  <a:lnTo>
                    <a:pt x="42" y="167"/>
                  </a:lnTo>
                  <a:lnTo>
                    <a:pt x="40" y="161"/>
                  </a:lnTo>
                  <a:lnTo>
                    <a:pt x="39" y="161"/>
                  </a:lnTo>
                  <a:lnTo>
                    <a:pt x="37" y="155"/>
                  </a:lnTo>
                  <a:lnTo>
                    <a:pt x="35" y="155"/>
                  </a:lnTo>
                  <a:lnTo>
                    <a:pt x="33" y="153"/>
                  </a:lnTo>
                  <a:lnTo>
                    <a:pt x="29" y="153"/>
                  </a:lnTo>
                  <a:lnTo>
                    <a:pt x="27" y="151"/>
                  </a:lnTo>
                  <a:lnTo>
                    <a:pt x="25" y="151"/>
                  </a:lnTo>
                  <a:lnTo>
                    <a:pt x="23" y="151"/>
                  </a:lnTo>
                  <a:lnTo>
                    <a:pt x="21" y="151"/>
                  </a:lnTo>
                  <a:lnTo>
                    <a:pt x="19" y="151"/>
                  </a:lnTo>
                  <a:lnTo>
                    <a:pt x="17" y="151"/>
                  </a:lnTo>
                  <a:lnTo>
                    <a:pt x="15" y="149"/>
                  </a:lnTo>
                  <a:lnTo>
                    <a:pt x="15" y="147"/>
                  </a:lnTo>
                  <a:lnTo>
                    <a:pt x="13" y="147"/>
                  </a:lnTo>
                  <a:lnTo>
                    <a:pt x="13" y="145"/>
                  </a:lnTo>
                  <a:lnTo>
                    <a:pt x="13" y="143"/>
                  </a:lnTo>
                  <a:lnTo>
                    <a:pt x="13" y="142"/>
                  </a:lnTo>
                  <a:lnTo>
                    <a:pt x="11" y="138"/>
                  </a:lnTo>
                  <a:lnTo>
                    <a:pt x="9" y="134"/>
                  </a:lnTo>
                  <a:lnTo>
                    <a:pt x="7" y="132"/>
                  </a:lnTo>
                  <a:lnTo>
                    <a:pt x="4" y="126"/>
                  </a:lnTo>
                  <a:lnTo>
                    <a:pt x="4" y="124"/>
                  </a:lnTo>
                  <a:lnTo>
                    <a:pt x="2" y="124"/>
                  </a:lnTo>
                  <a:lnTo>
                    <a:pt x="2" y="122"/>
                  </a:lnTo>
                  <a:lnTo>
                    <a:pt x="4" y="122"/>
                  </a:lnTo>
                  <a:lnTo>
                    <a:pt x="4" y="120"/>
                  </a:lnTo>
                  <a:lnTo>
                    <a:pt x="6" y="118"/>
                  </a:lnTo>
                  <a:lnTo>
                    <a:pt x="7" y="118"/>
                  </a:lnTo>
                  <a:lnTo>
                    <a:pt x="9" y="116"/>
                  </a:lnTo>
                  <a:lnTo>
                    <a:pt x="9" y="114"/>
                  </a:lnTo>
                  <a:lnTo>
                    <a:pt x="9" y="112"/>
                  </a:lnTo>
                  <a:lnTo>
                    <a:pt x="11" y="112"/>
                  </a:lnTo>
                  <a:lnTo>
                    <a:pt x="11" y="110"/>
                  </a:lnTo>
                  <a:lnTo>
                    <a:pt x="9" y="110"/>
                  </a:lnTo>
                  <a:lnTo>
                    <a:pt x="9" y="108"/>
                  </a:lnTo>
                  <a:lnTo>
                    <a:pt x="9" y="107"/>
                  </a:lnTo>
                  <a:lnTo>
                    <a:pt x="7" y="105"/>
                  </a:lnTo>
                  <a:lnTo>
                    <a:pt x="7" y="103"/>
                  </a:lnTo>
                  <a:lnTo>
                    <a:pt x="7" y="101"/>
                  </a:lnTo>
                  <a:lnTo>
                    <a:pt x="9" y="99"/>
                  </a:lnTo>
                  <a:lnTo>
                    <a:pt x="9" y="97"/>
                  </a:lnTo>
                  <a:lnTo>
                    <a:pt x="11" y="95"/>
                  </a:lnTo>
                  <a:lnTo>
                    <a:pt x="11" y="93"/>
                  </a:lnTo>
                  <a:lnTo>
                    <a:pt x="9" y="91"/>
                  </a:lnTo>
                  <a:lnTo>
                    <a:pt x="9" y="89"/>
                  </a:lnTo>
                  <a:lnTo>
                    <a:pt x="7" y="87"/>
                  </a:lnTo>
                  <a:lnTo>
                    <a:pt x="9" y="85"/>
                  </a:lnTo>
                  <a:lnTo>
                    <a:pt x="9" y="83"/>
                  </a:lnTo>
                  <a:lnTo>
                    <a:pt x="9" y="81"/>
                  </a:lnTo>
                  <a:lnTo>
                    <a:pt x="9" y="79"/>
                  </a:lnTo>
                  <a:lnTo>
                    <a:pt x="9" y="77"/>
                  </a:lnTo>
                  <a:lnTo>
                    <a:pt x="9" y="75"/>
                  </a:lnTo>
                  <a:lnTo>
                    <a:pt x="9" y="74"/>
                  </a:lnTo>
                  <a:lnTo>
                    <a:pt x="9" y="72"/>
                  </a:lnTo>
                  <a:lnTo>
                    <a:pt x="9" y="70"/>
                  </a:lnTo>
                  <a:lnTo>
                    <a:pt x="7" y="66"/>
                  </a:lnTo>
                  <a:lnTo>
                    <a:pt x="7" y="64"/>
                  </a:lnTo>
                  <a:lnTo>
                    <a:pt x="6" y="62"/>
                  </a:lnTo>
                  <a:lnTo>
                    <a:pt x="6" y="60"/>
                  </a:lnTo>
                  <a:lnTo>
                    <a:pt x="4" y="60"/>
                  </a:lnTo>
                  <a:lnTo>
                    <a:pt x="4" y="56"/>
                  </a:lnTo>
                  <a:lnTo>
                    <a:pt x="2" y="56"/>
                  </a:lnTo>
                  <a:lnTo>
                    <a:pt x="2" y="54"/>
                  </a:lnTo>
                  <a:lnTo>
                    <a:pt x="0" y="54"/>
                  </a:lnTo>
                  <a:lnTo>
                    <a:pt x="2" y="54"/>
                  </a:lnTo>
                  <a:lnTo>
                    <a:pt x="4" y="52"/>
                  </a:lnTo>
                  <a:lnTo>
                    <a:pt x="6" y="52"/>
                  </a:lnTo>
                  <a:lnTo>
                    <a:pt x="7" y="50"/>
                  </a:lnTo>
                  <a:lnTo>
                    <a:pt x="9" y="50"/>
                  </a:lnTo>
                  <a:lnTo>
                    <a:pt x="11" y="48"/>
                  </a:lnTo>
                  <a:lnTo>
                    <a:pt x="13" y="46"/>
                  </a:lnTo>
                  <a:lnTo>
                    <a:pt x="15" y="44"/>
                  </a:lnTo>
                  <a:lnTo>
                    <a:pt x="15" y="42"/>
                  </a:lnTo>
                  <a:lnTo>
                    <a:pt x="15" y="41"/>
                  </a:lnTo>
                  <a:lnTo>
                    <a:pt x="17" y="41"/>
                  </a:lnTo>
                  <a:lnTo>
                    <a:pt x="15" y="37"/>
                  </a:lnTo>
                  <a:lnTo>
                    <a:pt x="15" y="35"/>
                  </a:lnTo>
                  <a:lnTo>
                    <a:pt x="15" y="33"/>
                  </a:lnTo>
                  <a:lnTo>
                    <a:pt x="13" y="31"/>
                  </a:lnTo>
                  <a:lnTo>
                    <a:pt x="13" y="29"/>
                  </a:lnTo>
                  <a:lnTo>
                    <a:pt x="17" y="27"/>
                  </a:lnTo>
                  <a:lnTo>
                    <a:pt x="17" y="25"/>
                  </a:lnTo>
                  <a:lnTo>
                    <a:pt x="19" y="25"/>
                  </a:lnTo>
                  <a:lnTo>
                    <a:pt x="21" y="25"/>
                  </a:lnTo>
                  <a:lnTo>
                    <a:pt x="21" y="23"/>
                  </a:lnTo>
                  <a:lnTo>
                    <a:pt x="23" y="21"/>
                  </a:lnTo>
                  <a:lnTo>
                    <a:pt x="25" y="21"/>
                  </a:lnTo>
                  <a:lnTo>
                    <a:pt x="25" y="19"/>
                  </a:lnTo>
                  <a:lnTo>
                    <a:pt x="29" y="17"/>
                  </a:lnTo>
                  <a:lnTo>
                    <a:pt x="31" y="17"/>
                  </a:lnTo>
                  <a:lnTo>
                    <a:pt x="33" y="15"/>
                  </a:lnTo>
                  <a:lnTo>
                    <a:pt x="35" y="15"/>
                  </a:lnTo>
                  <a:lnTo>
                    <a:pt x="35" y="13"/>
                  </a:lnTo>
                  <a:lnTo>
                    <a:pt x="37" y="13"/>
                  </a:lnTo>
                  <a:lnTo>
                    <a:pt x="37" y="11"/>
                  </a:lnTo>
                  <a:lnTo>
                    <a:pt x="37" y="9"/>
                  </a:lnTo>
                  <a:lnTo>
                    <a:pt x="35" y="9"/>
                  </a:lnTo>
                  <a:lnTo>
                    <a:pt x="35" y="6"/>
                  </a:lnTo>
                  <a:lnTo>
                    <a:pt x="35" y="4"/>
                  </a:lnTo>
                  <a:lnTo>
                    <a:pt x="37" y="2"/>
                  </a:lnTo>
                  <a:lnTo>
                    <a:pt x="37" y="0"/>
                  </a:lnTo>
                  <a:lnTo>
                    <a:pt x="37" y="2"/>
                  </a:lnTo>
                  <a:lnTo>
                    <a:pt x="39" y="2"/>
                  </a:lnTo>
                  <a:lnTo>
                    <a:pt x="40" y="2"/>
                  </a:lnTo>
                  <a:lnTo>
                    <a:pt x="42" y="2"/>
                  </a:lnTo>
                  <a:lnTo>
                    <a:pt x="44" y="4"/>
                  </a:lnTo>
                  <a:lnTo>
                    <a:pt x="46" y="6"/>
                  </a:lnTo>
                  <a:lnTo>
                    <a:pt x="48" y="6"/>
                  </a:lnTo>
                  <a:lnTo>
                    <a:pt x="50" y="6"/>
                  </a:lnTo>
                  <a:lnTo>
                    <a:pt x="52" y="6"/>
                  </a:lnTo>
                  <a:lnTo>
                    <a:pt x="52" y="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0" name="Liberia"/>
            <p:cNvSpPr>
              <a:spLocks/>
            </p:cNvSpPr>
            <p:nvPr/>
          </p:nvSpPr>
          <p:spPr bwMode="auto">
            <a:xfrm>
              <a:off x="5247748" y="3975314"/>
              <a:ext cx="130730" cy="134691"/>
            </a:xfrm>
            <a:custGeom>
              <a:avLst/>
              <a:gdLst>
                <a:gd name="T0" fmla="*/ 27 w 66"/>
                <a:gd name="T1" fmla="*/ 0 h 68"/>
                <a:gd name="T2" fmla="*/ 31 w 66"/>
                <a:gd name="T3" fmla="*/ 2 h 68"/>
                <a:gd name="T4" fmla="*/ 33 w 66"/>
                <a:gd name="T5" fmla="*/ 10 h 68"/>
                <a:gd name="T6" fmla="*/ 35 w 66"/>
                <a:gd name="T7" fmla="*/ 14 h 68"/>
                <a:gd name="T8" fmla="*/ 35 w 66"/>
                <a:gd name="T9" fmla="*/ 16 h 68"/>
                <a:gd name="T10" fmla="*/ 33 w 66"/>
                <a:gd name="T11" fmla="*/ 18 h 68"/>
                <a:gd name="T12" fmla="*/ 33 w 66"/>
                <a:gd name="T13" fmla="*/ 18 h 68"/>
                <a:gd name="T14" fmla="*/ 38 w 66"/>
                <a:gd name="T15" fmla="*/ 22 h 68"/>
                <a:gd name="T16" fmla="*/ 40 w 66"/>
                <a:gd name="T17" fmla="*/ 22 h 68"/>
                <a:gd name="T18" fmla="*/ 44 w 66"/>
                <a:gd name="T19" fmla="*/ 20 h 68"/>
                <a:gd name="T20" fmla="*/ 44 w 66"/>
                <a:gd name="T21" fmla="*/ 16 h 68"/>
                <a:gd name="T22" fmla="*/ 46 w 66"/>
                <a:gd name="T23" fmla="*/ 14 h 68"/>
                <a:gd name="T24" fmla="*/ 48 w 66"/>
                <a:gd name="T25" fmla="*/ 16 h 68"/>
                <a:gd name="T26" fmla="*/ 50 w 66"/>
                <a:gd name="T27" fmla="*/ 18 h 68"/>
                <a:gd name="T28" fmla="*/ 50 w 66"/>
                <a:gd name="T29" fmla="*/ 22 h 68"/>
                <a:gd name="T30" fmla="*/ 52 w 66"/>
                <a:gd name="T31" fmla="*/ 28 h 68"/>
                <a:gd name="T32" fmla="*/ 50 w 66"/>
                <a:gd name="T33" fmla="*/ 30 h 68"/>
                <a:gd name="T34" fmla="*/ 48 w 66"/>
                <a:gd name="T35" fmla="*/ 31 h 68"/>
                <a:gd name="T36" fmla="*/ 48 w 66"/>
                <a:gd name="T37" fmla="*/ 33 h 68"/>
                <a:gd name="T38" fmla="*/ 46 w 66"/>
                <a:gd name="T39" fmla="*/ 33 h 68"/>
                <a:gd name="T40" fmla="*/ 54 w 66"/>
                <a:gd name="T41" fmla="*/ 37 h 68"/>
                <a:gd name="T42" fmla="*/ 56 w 66"/>
                <a:gd name="T43" fmla="*/ 37 h 68"/>
                <a:gd name="T44" fmla="*/ 60 w 66"/>
                <a:gd name="T45" fmla="*/ 41 h 68"/>
                <a:gd name="T46" fmla="*/ 62 w 66"/>
                <a:gd name="T47" fmla="*/ 43 h 68"/>
                <a:gd name="T48" fmla="*/ 66 w 66"/>
                <a:gd name="T49" fmla="*/ 43 h 68"/>
                <a:gd name="T50" fmla="*/ 66 w 66"/>
                <a:gd name="T51" fmla="*/ 45 h 68"/>
                <a:gd name="T52" fmla="*/ 66 w 66"/>
                <a:gd name="T53" fmla="*/ 49 h 68"/>
                <a:gd name="T54" fmla="*/ 66 w 66"/>
                <a:gd name="T55" fmla="*/ 51 h 68"/>
                <a:gd name="T56" fmla="*/ 64 w 66"/>
                <a:gd name="T57" fmla="*/ 57 h 68"/>
                <a:gd name="T58" fmla="*/ 64 w 66"/>
                <a:gd name="T59" fmla="*/ 61 h 68"/>
                <a:gd name="T60" fmla="*/ 64 w 66"/>
                <a:gd name="T61" fmla="*/ 66 h 68"/>
                <a:gd name="T62" fmla="*/ 62 w 66"/>
                <a:gd name="T63" fmla="*/ 68 h 68"/>
                <a:gd name="T64" fmla="*/ 58 w 66"/>
                <a:gd name="T65" fmla="*/ 66 h 68"/>
                <a:gd name="T66" fmla="*/ 54 w 66"/>
                <a:gd name="T67" fmla="*/ 64 h 68"/>
                <a:gd name="T68" fmla="*/ 46 w 66"/>
                <a:gd name="T69" fmla="*/ 61 h 68"/>
                <a:gd name="T70" fmla="*/ 42 w 66"/>
                <a:gd name="T71" fmla="*/ 59 h 68"/>
                <a:gd name="T72" fmla="*/ 38 w 66"/>
                <a:gd name="T73" fmla="*/ 57 h 68"/>
                <a:gd name="T74" fmla="*/ 33 w 66"/>
                <a:gd name="T75" fmla="*/ 53 h 68"/>
                <a:gd name="T76" fmla="*/ 31 w 66"/>
                <a:gd name="T77" fmla="*/ 51 h 68"/>
                <a:gd name="T78" fmla="*/ 23 w 66"/>
                <a:gd name="T79" fmla="*/ 43 h 68"/>
                <a:gd name="T80" fmla="*/ 19 w 66"/>
                <a:gd name="T81" fmla="*/ 41 h 68"/>
                <a:gd name="T82" fmla="*/ 19 w 66"/>
                <a:gd name="T83" fmla="*/ 39 h 68"/>
                <a:gd name="T84" fmla="*/ 13 w 66"/>
                <a:gd name="T85" fmla="*/ 37 h 68"/>
                <a:gd name="T86" fmla="*/ 11 w 66"/>
                <a:gd name="T87" fmla="*/ 37 h 68"/>
                <a:gd name="T88" fmla="*/ 11 w 66"/>
                <a:gd name="T89" fmla="*/ 35 h 68"/>
                <a:gd name="T90" fmla="*/ 9 w 66"/>
                <a:gd name="T91" fmla="*/ 33 h 68"/>
                <a:gd name="T92" fmla="*/ 2 w 66"/>
                <a:gd name="T93" fmla="*/ 30 h 68"/>
                <a:gd name="T94" fmla="*/ 0 w 66"/>
                <a:gd name="T95" fmla="*/ 28 h 68"/>
                <a:gd name="T96" fmla="*/ 2 w 66"/>
                <a:gd name="T97" fmla="*/ 24 h 68"/>
                <a:gd name="T98" fmla="*/ 3 w 66"/>
                <a:gd name="T99" fmla="*/ 22 h 68"/>
                <a:gd name="T100" fmla="*/ 5 w 66"/>
                <a:gd name="T101" fmla="*/ 20 h 68"/>
                <a:gd name="T102" fmla="*/ 9 w 66"/>
                <a:gd name="T103" fmla="*/ 18 h 68"/>
                <a:gd name="T104" fmla="*/ 11 w 66"/>
                <a:gd name="T105" fmla="*/ 14 h 68"/>
                <a:gd name="T106" fmla="*/ 13 w 66"/>
                <a:gd name="T107" fmla="*/ 14 h 68"/>
                <a:gd name="T108" fmla="*/ 15 w 66"/>
                <a:gd name="T109" fmla="*/ 8 h 68"/>
                <a:gd name="T110" fmla="*/ 19 w 66"/>
                <a:gd name="T111" fmla="*/ 6 h 68"/>
                <a:gd name="T112" fmla="*/ 19 w 66"/>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68">
                  <a:moveTo>
                    <a:pt x="21" y="0"/>
                  </a:moveTo>
                  <a:lnTo>
                    <a:pt x="25" y="2"/>
                  </a:lnTo>
                  <a:lnTo>
                    <a:pt x="27" y="0"/>
                  </a:lnTo>
                  <a:lnTo>
                    <a:pt x="27" y="0"/>
                  </a:lnTo>
                  <a:lnTo>
                    <a:pt x="27" y="2"/>
                  </a:lnTo>
                  <a:lnTo>
                    <a:pt x="27" y="0"/>
                  </a:lnTo>
                  <a:lnTo>
                    <a:pt x="29" y="2"/>
                  </a:lnTo>
                  <a:lnTo>
                    <a:pt x="31" y="2"/>
                  </a:lnTo>
                  <a:lnTo>
                    <a:pt x="33" y="4"/>
                  </a:lnTo>
                  <a:lnTo>
                    <a:pt x="33" y="6"/>
                  </a:lnTo>
                  <a:lnTo>
                    <a:pt x="35" y="10"/>
                  </a:lnTo>
                  <a:lnTo>
                    <a:pt x="33" y="10"/>
                  </a:lnTo>
                  <a:lnTo>
                    <a:pt x="33" y="10"/>
                  </a:lnTo>
                  <a:lnTo>
                    <a:pt x="33" y="10"/>
                  </a:lnTo>
                  <a:lnTo>
                    <a:pt x="35" y="12"/>
                  </a:lnTo>
                  <a:lnTo>
                    <a:pt x="35" y="14"/>
                  </a:lnTo>
                  <a:lnTo>
                    <a:pt x="35" y="14"/>
                  </a:lnTo>
                  <a:lnTo>
                    <a:pt x="35" y="14"/>
                  </a:lnTo>
                  <a:lnTo>
                    <a:pt x="35" y="14"/>
                  </a:lnTo>
                  <a:lnTo>
                    <a:pt x="35" y="16"/>
                  </a:lnTo>
                  <a:lnTo>
                    <a:pt x="35" y="16"/>
                  </a:lnTo>
                  <a:lnTo>
                    <a:pt x="35" y="16"/>
                  </a:lnTo>
                  <a:lnTo>
                    <a:pt x="33" y="18"/>
                  </a:lnTo>
                  <a:lnTo>
                    <a:pt x="33" y="18"/>
                  </a:lnTo>
                  <a:lnTo>
                    <a:pt x="33" y="20"/>
                  </a:lnTo>
                  <a:lnTo>
                    <a:pt x="33" y="20"/>
                  </a:lnTo>
                  <a:lnTo>
                    <a:pt x="33" y="20"/>
                  </a:lnTo>
                  <a:lnTo>
                    <a:pt x="33" y="18"/>
                  </a:lnTo>
                  <a:lnTo>
                    <a:pt x="35" y="18"/>
                  </a:lnTo>
                  <a:lnTo>
                    <a:pt x="37" y="20"/>
                  </a:lnTo>
                  <a:lnTo>
                    <a:pt x="37" y="20"/>
                  </a:lnTo>
                  <a:lnTo>
                    <a:pt x="38" y="22"/>
                  </a:lnTo>
                  <a:lnTo>
                    <a:pt x="38" y="22"/>
                  </a:lnTo>
                  <a:lnTo>
                    <a:pt x="38" y="22"/>
                  </a:lnTo>
                  <a:lnTo>
                    <a:pt x="40" y="22"/>
                  </a:lnTo>
                  <a:lnTo>
                    <a:pt x="40" y="22"/>
                  </a:lnTo>
                  <a:lnTo>
                    <a:pt x="42" y="22"/>
                  </a:lnTo>
                  <a:lnTo>
                    <a:pt x="42" y="22"/>
                  </a:lnTo>
                  <a:lnTo>
                    <a:pt x="42" y="20"/>
                  </a:lnTo>
                  <a:lnTo>
                    <a:pt x="44" y="20"/>
                  </a:lnTo>
                  <a:lnTo>
                    <a:pt x="44" y="18"/>
                  </a:lnTo>
                  <a:lnTo>
                    <a:pt x="44" y="16"/>
                  </a:lnTo>
                  <a:lnTo>
                    <a:pt x="44" y="16"/>
                  </a:lnTo>
                  <a:lnTo>
                    <a:pt x="44" y="16"/>
                  </a:lnTo>
                  <a:lnTo>
                    <a:pt x="44" y="16"/>
                  </a:lnTo>
                  <a:lnTo>
                    <a:pt x="46" y="14"/>
                  </a:lnTo>
                  <a:lnTo>
                    <a:pt x="46" y="14"/>
                  </a:lnTo>
                  <a:lnTo>
                    <a:pt x="46" y="14"/>
                  </a:lnTo>
                  <a:lnTo>
                    <a:pt x="48" y="14"/>
                  </a:lnTo>
                  <a:lnTo>
                    <a:pt x="48" y="16"/>
                  </a:lnTo>
                  <a:lnTo>
                    <a:pt x="48" y="16"/>
                  </a:lnTo>
                  <a:lnTo>
                    <a:pt x="48" y="16"/>
                  </a:lnTo>
                  <a:lnTo>
                    <a:pt x="48" y="16"/>
                  </a:lnTo>
                  <a:lnTo>
                    <a:pt x="50" y="18"/>
                  </a:lnTo>
                  <a:lnTo>
                    <a:pt x="50" y="18"/>
                  </a:lnTo>
                  <a:lnTo>
                    <a:pt x="50" y="18"/>
                  </a:lnTo>
                  <a:lnTo>
                    <a:pt x="50" y="18"/>
                  </a:lnTo>
                  <a:lnTo>
                    <a:pt x="50" y="20"/>
                  </a:lnTo>
                  <a:lnTo>
                    <a:pt x="50" y="20"/>
                  </a:lnTo>
                  <a:lnTo>
                    <a:pt x="50" y="22"/>
                  </a:lnTo>
                  <a:lnTo>
                    <a:pt x="52" y="22"/>
                  </a:lnTo>
                  <a:lnTo>
                    <a:pt x="52" y="22"/>
                  </a:lnTo>
                  <a:lnTo>
                    <a:pt x="52" y="26"/>
                  </a:lnTo>
                  <a:lnTo>
                    <a:pt x="52" y="28"/>
                  </a:lnTo>
                  <a:lnTo>
                    <a:pt x="52" y="30"/>
                  </a:lnTo>
                  <a:lnTo>
                    <a:pt x="50" y="30"/>
                  </a:lnTo>
                  <a:lnTo>
                    <a:pt x="50" y="30"/>
                  </a:lnTo>
                  <a:lnTo>
                    <a:pt x="50" y="30"/>
                  </a:lnTo>
                  <a:lnTo>
                    <a:pt x="50" y="31"/>
                  </a:lnTo>
                  <a:lnTo>
                    <a:pt x="50" y="31"/>
                  </a:lnTo>
                  <a:lnTo>
                    <a:pt x="50" y="31"/>
                  </a:lnTo>
                  <a:lnTo>
                    <a:pt x="48" y="31"/>
                  </a:lnTo>
                  <a:lnTo>
                    <a:pt x="48" y="31"/>
                  </a:lnTo>
                  <a:lnTo>
                    <a:pt x="48" y="31"/>
                  </a:lnTo>
                  <a:lnTo>
                    <a:pt x="48" y="31"/>
                  </a:lnTo>
                  <a:lnTo>
                    <a:pt x="48" y="33"/>
                  </a:lnTo>
                  <a:lnTo>
                    <a:pt x="48" y="33"/>
                  </a:lnTo>
                  <a:lnTo>
                    <a:pt x="46" y="33"/>
                  </a:lnTo>
                  <a:lnTo>
                    <a:pt x="46" y="33"/>
                  </a:lnTo>
                  <a:lnTo>
                    <a:pt x="46" y="33"/>
                  </a:lnTo>
                  <a:lnTo>
                    <a:pt x="48" y="33"/>
                  </a:lnTo>
                  <a:lnTo>
                    <a:pt x="48" y="35"/>
                  </a:lnTo>
                  <a:lnTo>
                    <a:pt x="50" y="35"/>
                  </a:lnTo>
                  <a:lnTo>
                    <a:pt x="54" y="37"/>
                  </a:lnTo>
                  <a:lnTo>
                    <a:pt x="54" y="37"/>
                  </a:lnTo>
                  <a:lnTo>
                    <a:pt x="54" y="37"/>
                  </a:lnTo>
                  <a:lnTo>
                    <a:pt x="56" y="37"/>
                  </a:lnTo>
                  <a:lnTo>
                    <a:pt x="56" y="37"/>
                  </a:lnTo>
                  <a:lnTo>
                    <a:pt x="58" y="37"/>
                  </a:lnTo>
                  <a:lnTo>
                    <a:pt x="58" y="37"/>
                  </a:lnTo>
                  <a:lnTo>
                    <a:pt x="60" y="39"/>
                  </a:lnTo>
                  <a:lnTo>
                    <a:pt x="60" y="41"/>
                  </a:lnTo>
                  <a:lnTo>
                    <a:pt x="60" y="41"/>
                  </a:lnTo>
                  <a:lnTo>
                    <a:pt x="60" y="41"/>
                  </a:lnTo>
                  <a:lnTo>
                    <a:pt x="60" y="43"/>
                  </a:lnTo>
                  <a:lnTo>
                    <a:pt x="62" y="43"/>
                  </a:lnTo>
                  <a:lnTo>
                    <a:pt x="62" y="43"/>
                  </a:lnTo>
                  <a:lnTo>
                    <a:pt x="64" y="43"/>
                  </a:lnTo>
                  <a:lnTo>
                    <a:pt x="64" y="45"/>
                  </a:lnTo>
                  <a:lnTo>
                    <a:pt x="66" y="43"/>
                  </a:lnTo>
                  <a:lnTo>
                    <a:pt x="66" y="45"/>
                  </a:lnTo>
                  <a:lnTo>
                    <a:pt x="66" y="45"/>
                  </a:lnTo>
                  <a:lnTo>
                    <a:pt x="66" y="45"/>
                  </a:lnTo>
                  <a:lnTo>
                    <a:pt x="66" y="45"/>
                  </a:lnTo>
                  <a:lnTo>
                    <a:pt x="66" y="47"/>
                  </a:lnTo>
                  <a:lnTo>
                    <a:pt x="66" y="47"/>
                  </a:lnTo>
                  <a:lnTo>
                    <a:pt x="66" y="47"/>
                  </a:lnTo>
                  <a:lnTo>
                    <a:pt x="66" y="49"/>
                  </a:lnTo>
                  <a:lnTo>
                    <a:pt x="66" y="49"/>
                  </a:lnTo>
                  <a:lnTo>
                    <a:pt x="66" y="51"/>
                  </a:lnTo>
                  <a:lnTo>
                    <a:pt x="66" y="51"/>
                  </a:lnTo>
                  <a:lnTo>
                    <a:pt x="66" y="51"/>
                  </a:lnTo>
                  <a:lnTo>
                    <a:pt x="66" y="53"/>
                  </a:lnTo>
                  <a:lnTo>
                    <a:pt x="66" y="53"/>
                  </a:lnTo>
                  <a:lnTo>
                    <a:pt x="64" y="57"/>
                  </a:lnTo>
                  <a:lnTo>
                    <a:pt x="64" y="57"/>
                  </a:lnTo>
                  <a:lnTo>
                    <a:pt x="64" y="59"/>
                  </a:lnTo>
                  <a:lnTo>
                    <a:pt x="64" y="61"/>
                  </a:lnTo>
                  <a:lnTo>
                    <a:pt x="64" y="61"/>
                  </a:lnTo>
                  <a:lnTo>
                    <a:pt x="64" y="61"/>
                  </a:lnTo>
                  <a:lnTo>
                    <a:pt x="64" y="63"/>
                  </a:lnTo>
                  <a:lnTo>
                    <a:pt x="64" y="64"/>
                  </a:lnTo>
                  <a:lnTo>
                    <a:pt x="64" y="64"/>
                  </a:lnTo>
                  <a:lnTo>
                    <a:pt x="64" y="66"/>
                  </a:lnTo>
                  <a:lnTo>
                    <a:pt x="64" y="68"/>
                  </a:lnTo>
                  <a:lnTo>
                    <a:pt x="64" y="68"/>
                  </a:lnTo>
                  <a:lnTo>
                    <a:pt x="64" y="68"/>
                  </a:lnTo>
                  <a:lnTo>
                    <a:pt x="62" y="68"/>
                  </a:lnTo>
                  <a:lnTo>
                    <a:pt x="62" y="68"/>
                  </a:lnTo>
                  <a:lnTo>
                    <a:pt x="60" y="68"/>
                  </a:lnTo>
                  <a:lnTo>
                    <a:pt x="60" y="66"/>
                  </a:lnTo>
                  <a:lnTo>
                    <a:pt x="58" y="66"/>
                  </a:lnTo>
                  <a:lnTo>
                    <a:pt x="58" y="66"/>
                  </a:lnTo>
                  <a:lnTo>
                    <a:pt x="58" y="66"/>
                  </a:lnTo>
                  <a:lnTo>
                    <a:pt x="56" y="64"/>
                  </a:lnTo>
                  <a:lnTo>
                    <a:pt x="54" y="64"/>
                  </a:lnTo>
                  <a:lnTo>
                    <a:pt x="52" y="64"/>
                  </a:lnTo>
                  <a:lnTo>
                    <a:pt x="50" y="64"/>
                  </a:lnTo>
                  <a:lnTo>
                    <a:pt x="48" y="63"/>
                  </a:lnTo>
                  <a:lnTo>
                    <a:pt x="46" y="61"/>
                  </a:lnTo>
                  <a:lnTo>
                    <a:pt x="46" y="61"/>
                  </a:lnTo>
                  <a:lnTo>
                    <a:pt x="44" y="61"/>
                  </a:lnTo>
                  <a:lnTo>
                    <a:pt x="44" y="61"/>
                  </a:lnTo>
                  <a:lnTo>
                    <a:pt x="42" y="59"/>
                  </a:lnTo>
                  <a:lnTo>
                    <a:pt x="42" y="59"/>
                  </a:lnTo>
                  <a:lnTo>
                    <a:pt x="40" y="59"/>
                  </a:lnTo>
                  <a:lnTo>
                    <a:pt x="38" y="59"/>
                  </a:lnTo>
                  <a:lnTo>
                    <a:pt x="38" y="57"/>
                  </a:lnTo>
                  <a:lnTo>
                    <a:pt x="37" y="57"/>
                  </a:lnTo>
                  <a:lnTo>
                    <a:pt x="35" y="55"/>
                  </a:lnTo>
                  <a:lnTo>
                    <a:pt x="35" y="53"/>
                  </a:lnTo>
                  <a:lnTo>
                    <a:pt x="33" y="53"/>
                  </a:lnTo>
                  <a:lnTo>
                    <a:pt x="33" y="53"/>
                  </a:lnTo>
                  <a:lnTo>
                    <a:pt x="33" y="53"/>
                  </a:lnTo>
                  <a:lnTo>
                    <a:pt x="33" y="53"/>
                  </a:lnTo>
                  <a:lnTo>
                    <a:pt x="31" y="51"/>
                  </a:lnTo>
                  <a:lnTo>
                    <a:pt x="31" y="51"/>
                  </a:lnTo>
                  <a:lnTo>
                    <a:pt x="29" y="49"/>
                  </a:lnTo>
                  <a:lnTo>
                    <a:pt x="27" y="49"/>
                  </a:lnTo>
                  <a:lnTo>
                    <a:pt x="23" y="43"/>
                  </a:lnTo>
                  <a:lnTo>
                    <a:pt x="23" y="43"/>
                  </a:lnTo>
                  <a:lnTo>
                    <a:pt x="21" y="41"/>
                  </a:lnTo>
                  <a:lnTo>
                    <a:pt x="19" y="41"/>
                  </a:lnTo>
                  <a:lnTo>
                    <a:pt x="19" y="41"/>
                  </a:lnTo>
                  <a:lnTo>
                    <a:pt x="19" y="41"/>
                  </a:lnTo>
                  <a:lnTo>
                    <a:pt x="19" y="39"/>
                  </a:lnTo>
                  <a:lnTo>
                    <a:pt x="19" y="39"/>
                  </a:lnTo>
                  <a:lnTo>
                    <a:pt x="19" y="39"/>
                  </a:lnTo>
                  <a:lnTo>
                    <a:pt x="17" y="39"/>
                  </a:lnTo>
                  <a:lnTo>
                    <a:pt x="17" y="39"/>
                  </a:lnTo>
                  <a:lnTo>
                    <a:pt x="15" y="39"/>
                  </a:lnTo>
                  <a:lnTo>
                    <a:pt x="13" y="37"/>
                  </a:lnTo>
                  <a:lnTo>
                    <a:pt x="13" y="37"/>
                  </a:lnTo>
                  <a:lnTo>
                    <a:pt x="13" y="37"/>
                  </a:lnTo>
                  <a:lnTo>
                    <a:pt x="11" y="37"/>
                  </a:lnTo>
                  <a:lnTo>
                    <a:pt x="11" y="37"/>
                  </a:lnTo>
                  <a:lnTo>
                    <a:pt x="11" y="35"/>
                  </a:lnTo>
                  <a:lnTo>
                    <a:pt x="11" y="35"/>
                  </a:lnTo>
                  <a:lnTo>
                    <a:pt x="11" y="35"/>
                  </a:lnTo>
                  <a:lnTo>
                    <a:pt x="11" y="35"/>
                  </a:lnTo>
                  <a:lnTo>
                    <a:pt x="11" y="33"/>
                  </a:lnTo>
                  <a:lnTo>
                    <a:pt x="9" y="33"/>
                  </a:lnTo>
                  <a:lnTo>
                    <a:pt x="9" y="33"/>
                  </a:lnTo>
                  <a:lnTo>
                    <a:pt x="9" y="33"/>
                  </a:lnTo>
                  <a:lnTo>
                    <a:pt x="7" y="31"/>
                  </a:lnTo>
                  <a:lnTo>
                    <a:pt x="2" y="31"/>
                  </a:lnTo>
                  <a:lnTo>
                    <a:pt x="2" y="30"/>
                  </a:lnTo>
                  <a:lnTo>
                    <a:pt x="2" y="30"/>
                  </a:lnTo>
                  <a:lnTo>
                    <a:pt x="2" y="30"/>
                  </a:lnTo>
                  <a:lnTo>
                    <a:pt x="2" y="28"/>
                  </a:lnTo>
                  <a:lnTo>
                    <a:pt x="2" y="28"/>
                  </a:lnTo>
                  <a:lnTo>
                    <a:pt x="0" y="28"/>
                  </a:lnTo>
                  <a:lnTo>
                    <a:pt x="2" y="28"/>
                  </a:lnTo>
                  <a:lnTo>
                    <a:pt x="2" y="26"/>
                  </a:lnTo>
                  <a:lnTo>
                    <a:pt x="2" y="26"/>
                  </a:lnTo>
                  <a:lnTo>
                    <a:pt x="2" y="24"/>
                  </a:lnTo>
                  <a:lnTo>
                    <a:pt x="3" y="24"/>
                  </a:lnTo>
                  <a:lnTo>
                    <a:pt x="3" y="24"/>
                  </a:lnTo>
                  <a:lnTo>
                    <a:pt x="3" y="22"/>
                  </a:lnTo>
                  <a:lnTo>
                    <a:pt x="3" y="22"/>
                  </a:lnTo>
                  <a:lnTo>
                    <a:pt x="3" y="22"/>
                  </a:lnTo>
                  <a:lnTo>
                    <a:pt x="5" y="22"/>
                  </a:lnTo>
                  <a:lnTo>
                    <a:pt x="5" y="20"/>
                  </a:lnTo>
                  <a:lnTo>
                    <a:pt x="5" y="20"/>
                  </a:lnTo>
                  <a:lnTo>
                    <a:pt x="5" y="20"/>
                  </a:lnTo>
                  <a:lnTo>
                    <a:pt x="7" y="20"/>
                  </a:lnTo>
                  <a:lnTo>
                    <a:pt x="9" y="18"/>
                  </a:lnTo>
                  <a:lnTo>
                    <a:pt x="9" y="18"/>
                  </a:lnTo>
                  <a:lnTo>
                    <a:pt x="11" y="16"/>
                  </a:lnTo>
                  <a:lnTo>
                    <a:pt x="11" y="16"/>
                  </a:lnTo>
                  <a:lnTo>
                    <a:pt x="11" y="16"/>
                  </a:lnTo>
                  <a:lnTo>
                    <a:pt x="11" y="14"/>
                  </a:lnTo>
                  <a:lnTo>
                    <a:pt x="13" y="14"/>
                  </a:lnTo>
                  <a:lnTo>
                    <a:pt x="13" y="14"/>
                  </a:lnTo>
                  <a:lnTo>
                    <a:pt x="13" y="14"/>
                  </a:lnTo>
                  <a:lnTo>
                    <a:pt x="13" y="14"/>
                  </a:lnTo>
                  <a:lnTo>
                    <a:pt x="15" y="14"/>
                  </a:lnTo>
                  <a:lnTo>
                    <a:pt x="15" y="12"/>
                  </a:lnTo>
                  <a:lnTo>
                    <a:pt x="15" y="8"/>
                  </a:lnTo>
                  <a:lnTo>
                    <a:pt x="15" y="8"/>
                  </a:lnTo>
                  <a:lnTo>
                    <a:pt x="17" y="8"/>
                  </a:lnTo>
                  <a:lnTo>
                    <a:pt x="17" y="6"/>
                  </a:lnTo>
                  <a:lnTo>
                    <a:pt x="17" y="6"/>
                  </a:lnTo>
                  <a:lnTo>
                    <a:pt x="19" y="6"/>
                  </a:lnTo>
                  <a:lnTo>
                    <a:pt x="19" y="6"/>
                  </a:lnTo>
                  <a:lnTo>
                    <a:pt x="19" y="6"/>
                  </a:lnTo>
                  <a:lnTo>
                    <a:pt x="19" y="2"/>
                  </a:lnTo>
                  <a:lnTo>
                    <a:pt x="19" y="2"/>
                  </a:lnTo>
                  <a:lnTo>
                    <a:pt x="21" y="2"/>
                  </a:lnTo>
                  <a:lnTo>
                    <a:pt x="2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5" name="Lesotho"/>
            <p:cNvSpPr>
              <a:spLocks/>
            </p:cNvSpPr>
            <p:nvPr/>
          </p:nvSpPr>
          <p:spPr bwMode="auto">
            <a:xfrm>
              <a:off x="6473839" y="5183578"/>
              <a:ext cx="77250" cy="73289"/>
            </a:xfrm>
            <a:custGeom>
              <a:avLst/>
              <a:gdLst>
                <a:gd name="T0" fmla="*/ 29 w 39"/>
                <a:gd name="T1" fmla="*/ 2 h 37"/>
                <a:gd name="T2" fmla="*/ 29 w 39"/>
                <a:gd name="T3" fmla="*/ 4 h 37"/>
                <a:gd name="T4" fmla="*/ 31 w 39"/>
                <a:gd name="T5" fmla="*/ 4 h 37"/>
                <a:gd name="T6" fmla="*/ 31 w 39"/>
                <a:gd name="T7" fmla="*/ 6 h 37"/>
                <a:gd name="T8" fmla="*/ 35 w 39"/>
                <a:gd name="T9" fmla="*/ 8 h 37"/>
                <a:gd name="T10" fmla="*/ 37 w 39"/>
                <a:gd name="T11" fmla="*/ 10 h 37"/>
                <a:gd name="T12" fmla="*/ 39 w 39"/>
                <a:gd name="T13" fmla="*/ 14 h 37"/>
                <a:gd name="T14" fmla="*/ 39 w 39"/>
                <a:gd name="T15" fmla="*/ 16 h 37"/>
                <a:gd name="T16" fmla="*/ 37 w 39"/>
                <a:gd name="T17" fmla="*/ 16 h 37"/>
                <a:gd name="T18" fmla="*/ 37 w 39"/>
                <a:gd name="T19" fmla="*/ 16 h 37"/>
                <a:gd name="T20" fmla="*/ 37 w 39"/>
                <a:gd name="T21" fmla="*/ 18 h 37"/>
                <a:gd name="T22" fmla="*/ 35 w 39"/>
                <a:gd name="T23" fmla="*/ 20 h 37"/>
                <a:gd name="T24" fmla="*/ 35 w 39"/>
                <a:gd name="T25" fmla="*/ 20 h 37"/>
                <a:gd name="T26" fmla="*/ 35 w 39"/>
                <a:gd name="T27" fmla="*/ 22 h 37"/>
                <a:gd name="T28" fmla="*/ 33 w 39"/>
                <a:gd name="T29" fmla="*/ 22 h 37"/>
                <a:gd name="T30" fmla="*/ 35 w 39"/>
                <a:gd name="T31" fmla="*/ 22 h 37"/>
                <a:gd name="T32" fmla="*/ 33 w 39"/>
                <a:gd name="T33" fmla="*/ 24 h 37"/>
                <a:gd name="T34" fmla="*/ 33 w 39"/>
                <a:gd name="T35" fmla="*/ 26 h 37"/>
                <a:gd name="T36" fmla="*/ 29 w 39"/>
                <a:gd name="T37" fmla="*/ 26 h 37"/>
                <a:gd name="T38" fmla="*/ 27 w 39"/>
                <a:gd name="T39" fmla="*/ 27 h 37"/>
                <a:gd name="T40" fmla="*/ 24 w 39"/>
                <a:gd name="T41" fmla="*/ 27 h 37"/>
                <a:gd name="T42" fmla="*/ 22 w 39"/>
                <a:gd name="T43" fmla="*/ 27 h 37"/>
                <a:gd name="T44" fmla="*/ 22 w 39"/>
                <a:gd name="T45" fmla="*/ 29 h 37"/>
                <a:gd name="T46" fmla="*/ 18 w 39"/>
                <a:gd name="T47" fmla="*/ 33 h 37"/>
                <a:gd name="T48" fmla="*/ 18 w 39"/>
                <a:gd name="T49" fmla="*/ 37 h 37"/>
                <a:gd name="T50" fmla="*/ 16 w 39"/>
                <a:gd name="T51" fmla="*/ 37 h 37"/>
                <a:gd name="T52" fmla="*/ 12 w 39"/>
                <a:gd name="T53" fmla="*/ 35 h 37"/>
                <a:gd name="T54" fmla="*/ 10 w 39"/>
                <a:gd name="T55" fmla="*/ 33 h 37"/>
                <a:gd name="T56" fmla="*/ 8 w 39"/>
                <a:gd name="T57" fmla="*/ 31 h 37"/>
                <a:gd name="T58" fmla="*/ 6 w 39"/>
                <a:gd name="T59" fmla="*/ 31 h 37"/>
                <a:gd name="T60" fmla="*/ 4 w 39"/>
                <a:gd name="T61" fmla="*/ 26 h 37"/>
                <a:gd name="T62" fmla="*/ 4 w 39"/>
                <a:gd name="T63" fmla="*/ 24 h 37"/>
                <a:gd name="T64" fmla="*/ 2 w 39"/>
                <a:gd name="T65" fmla="*/ 24 h 37"/>
                <a:gd name="T66" fmla="*/ 0 w 39"/>
                <a:gd name="T67" fmla="*/ 20 h 37"/>
                <a:gd name="T68" fmla="*/ 0 w 39"/>
                <a:gd name="T69" fmla="*/ 18 h 37"/>
                <a:gd name="T70" fmla="*/ 4 w 39"/>
                <a:gd name="T71" fmla="*/ 18 h 37"/>
                <a:gd name="T72" fmla="*/ 4 w 39"/>
                <a:gd name="T73" fmla="*/ 18 h 37"/>
                <a:gd name="T74" fmla="*/ 4 w 39"/>
                <a:gd name="T75" fmla="*/ 16 h 37"/>
                <a:gd name="T76" fmla="*/ 8 w 39"/>
                <a:gd name="T77" fmla="*/ 14 h 37"/>
                <a:gd name="T78" fmla="*/ 8 w 39"/>
                <a:gd name="T79" fmla="*/ 12 h 37"/>
                <a:gd name="T80" fmla="*/ 10 w 39"/>
                <a:gd name="T81" fmla="*/ 10 h 37"/>
                <a:gd name="T82" fmla="*/ 10 w 39"/>
                <a:gd name="T83" fmla="*/ 8 h 37"/>
                <a:gd name="T84" fmla="*/ 14 w 39"/>
                <a:gd name="T85" fmla="*/ 6 h 37"/>
                <a:gd name="T86" fmla="*/ 18 w 39"/>
                <a:gd name="T87" fmla="*/ 4 h 37"/>
                <a:gd name="T88" fmla="*/ 20 w 39"/>
                <a:gd name="T89" fmla="*/ 2 h 37"/>
                <a:gd name="T90" fmla="*/ 22 w 39"/>
                <a:gd name="T91" fmla="*/ 2 h 37"/>
                <a:gd name="T92" fmla="*/ 22 w 39"/>
                <a:gd name="T93" fmla="*/ 2 h 37"/>
                <a:gd name="T94" fmla="*/ 24 w 39"/>
                <a:gd name="T95" fmla="*/ 0 h 37"/>
                <a:gd name="T96" fmla="*/ 24 w 39"/>
                <a:gd name="T97" fmla="*/ 0 h 37"/>
                <a:gd name="T98" fmla="*/ 25 w 39"/>
                <a:gd name="T99" fmla="*/ 0 h 37"/>
                <a:gd name="T100" fmla="*/ 27 w 39"/>
                <a:gd name="T10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37">
                  <a:moveTo>
                    <a:pt x="27" y="0"/>
                  </a:moveTo>
                  <a:lnTo>
                    <a:pt x="29" y="2"/>
                  </a:lnTo>
                  <a:lnTo>
                    <a:pt x="29" y="4"/>
                  </a:lnTo>
                  <a:lnTo>
                    <a:pt x="29" y="4"/>
                  </a:lnTo>
                  <a:lnTo>
                    <a:pt x="29" y="4"/>
                  </a:lnTo>
                  <a:lnTo>
                    <a:pt x="31" y="4"/>
                  </a:lnTo>
                  <a:lnTo>
                    <a:pt x="31" y="4"/>
                  </a:lnTo>
                  <a:lnTo>
                    <a:pt x="31" y="6"/>
                  </a:lnTo>
                  <a:lnTo>
                    <a:pt x="31" y="6"/>
                  </a:lnTo>
                  <a:lnTo>
                    <a:pt x="35" y="8"/>
                  </a:lnTo>
                  <a:lnTo>
                    <a:pt x="37" y="8"/>
                  </a:lnTo>
                  <a:lnTo>
                    <a:pt x="37" y="10"/>
                  </a:lnTo>
                  <a:lnTo>
                    <a:pt x="39" y="12"/>
                  </a:lnTo>
                  <a:lnTo>
                    <a:pt x="39" y="14"/>
                  </a:lnTo>
                  <a:lnTo>
                    <a:pt x="39" y="16"/>
                  </a:lnTo>
                  <a:lnTo>
                    <a:pt x="39" y="16"/>
                  </a:lnTo>
                  <a:lnTo>
                    <a:pt x="39" y="16"/>
                  </a:lnTo>
                  <a:lnTo>
                    <a:pt x="37" y="16"/>
                  </a:lnTo>
                  <a:lnTo>
                    <a:pt x="37" y="16"/>
                  </a:lnTo>
                  <a:lnTo>
                    <a:pt x="37" y="16"/>
                  </a:lnTo>
                  <a:lnTo>
                    <a:pt x="37" y="18"/>
                  </a:lnTo>
                  <a:lnTo>
                    <a:pt x="37" y="18"/>
                  </a:lnTo>
                  <a:lnTo>
                    <a:pt x="37" y="20"/>
                  </a:lnTo>
                  <a:lnTo>
                    <a:pt x="35" y="20"/>
                  </a:lnTo>
                  <a:lnTo>
                    <a:pt x="35" y="20"/>
                  </a:lnTo>
                  <a:lnTo>
                    <a:pt x="35" y="20"/>
                  </a:lnTo>
                  <a:lnTo>
                    <a:pt x="35" y="20"/>
                  </a:lnTo>
                  <a:lnTo>
                    <a:pt x="35" y="22"/>
                  </a:lnTo>
                  <a:lnTo>
                    <a:pt x="35" y="22"/>
                  </a:lnTo>
                  <a:lnTo>
                    <a:pt x="33" y="22"/>
                  </a:lnTo>
                  <a:lnTo>
                    <a:pt x="33" y="22"/>
                  </a:lnTo>
                  <a:lnTo>
                    <a:pt x="35" y="22"/>
                  </a:lnTo>
                  <a:lnTo>
                    <a:pt x="35" y="24"/>
                  </a:lnTo>
                  <a:lnTo>
                    <a:pt x="33" y="24"/>
                  </a:lnTo>
                  <a:lnTo>
                    <a:pt x="33" y="26"/>
                  </a:lnTo>
                  <a:lnTo>
                    <a:pt x="33" y="26"/>
                  </a:lnTo>
                  <a:lnTo>
                    <a:pt x="31" y="26"/>
                  </a:lnTo>
                  <a:lnTo>
                    <a:pt x="29" y="26"/>
                  </a:lnTo>
                  <a:lnTo>
                    <a:pt x="29" y="27"/>
                  </a:lnTo>
                  <a:lnTo>
                    <a:pt x="27" y="27"/>
                  </a:lnTo>
                  <a:lnTo>
                    <a:pt x="25" y="27"/>
                  </a:lnTo>
                  <a:lnTo>
                    <a:pt x="24" y="27"/>
                  </a:lnTo>
                  <a:lnTo>
                    <a:pt x="22" y="27"/>
                  </a:lnTo>
                  <a:lnTo>
                    <a:pt x="22" y="27"/>
                  </a:lnTo>
                  <a:lnTo>
                    <a:pt x="22" y="29"/>
                  </a:lnTo>
                  <a:lnTo>
                    <a:pt x="22" y="29"/>
                  </a:lnTo>
                  <a:lnTo>
                    <a:pt x="20" y="31"/>
                  </a:lnTo>
                  <a:lnTo>
                    <a:pt x="18" y="33"/>
                  </a:lnTo>
                  <a:lnTo>
                    <a:pt x="18" y="35"/>
                  </a:lnTo>
                  <a:lnTo>
                    <a:pt x="18" y="37"/>
                  </a:lnTo>
                  <a:lnTo>
                    <a:pt x="16" y="37"/>
                  </a:lnTo>
                  <a:lnTo>
                    <a:pt x="16" y="37"/>
                  </a:lnTo>
                  <a:lnTo>
                    <a:pt x="16" y="37"/>
                  </a:lnTo>
                  <a:lnTo>
                    <a:pt x="12" y="35"/>
                  </a:lnTo>
                  <a:lnTo>
                    <a:pt x="10" y="33"/>
                  </a:lnTo>
                  <a:lnTo>
                    <a:pt x="10" y="33"/>
                  </a:lnTo>
                  <a:lnTo>
                    <a:pt x="10" y="33"/>
                  </a:lnTo>
                  <a:lnTo>
                    <a:pt x="8" y="31"/>
                  </a:lnTo>
                  <a:lnTo>
                    <a:pt x="6" y="31"/>
                  </a:lnTo>
                  <a:lnTo>
                    <a:pt x="6" y="31"/>
                  </a:lnTo>
                  <a:lnTo>
                    <a:pt x="6" y="29"/>
                  </a:lnTo>
                  <a:lnTo>
                    <a:pt x="4" y="26"/>
                  </a:lnTo>
                  <a:lnTo>
                    <a:pt x="4" y="26"/>
                  </a:lnTo>
                  <a:lnTo>
                    <a:pt x="4" y="24"/>
                  </a:lnTo>
                  <a:lnTo>
                    <a:pt x="2" y="24"/>
                  </a:lnTo>
                  <a:lnTo>
                    <a:pt x="2" y="24"/>
                  </a:lnTo>
                  <a:lnTo>
                    <a:pt x="2" y="20"/>
                  </a:lnTo>
                  <a:lnTo>
                    <a:pt x="0" y="20"/>
                  </a:lnTo>
                  <a:lnTo>
                    <a:pt x="0" y="20"/>
                  </a:lnTo>
                  <a:lnTo>
                    <a:pt x="0" y="18"/>
                  </a:lnTo>
                  <a:lnTo>
                    <a:pt x="2" y="18"/>
                  </a:lnTo>
                  <a:lnTo>
                    <a:pt x="4" y="18"/>
                  </a:lnTo>
                  <a:lnTo>
                    <a:pt x="4" y="18"/>
                  </a:lnTo>
                  <a:lnTo>
                    <a:pt x="4" y="18"/>
                  </a:lnTo>
                  <a:lnTo>
                    <a:pt x="4" y="18"/>
                  </a:lnTo>
                  <a:lnTo>
                    <a:pt x="4" y="16"/>
                  </a:lnTo>
                  <a:lnTo>
                    <a:pt x="6" y="16"/>
                  </a:lnTo>
                  <a:lnTo>
                    <a:pt x="8" y="14"/>
                  </a:lnTo>
                  <a:lnTo>
                    <a:pt x="8" y="12"/>
                  </a:lnTo>
                  <a:lnTo>
                    <a:pt x="8" y="12"/>
                  </a:lnTo>
                  <a:lnTo>
                    <a:pt x="10" y="10"/>
                  </a:lnTo>
                  <a:lnTo>
                    <a:pt x="10" y="10"/>
                  </a:lnTo>
                  <a:lnTo>
                    <a:pt x="10" y="10"/>
                  </a:lnTo>
                  <a:lnTo>
                    <a:pt x="10" y="8"/>
                  </a:lnTo>
                  <a:lnTo>
                    <a:pt x="12" y="6"/>
                  </a:lnTo>
                  <a:lnTo>
                    <a:pt x="14" y="6"/>
                  </a:lnTo>
                  <a:lnTo>
                    <a:pt x="16" y="6"/>
                  </a:lnTo>
                  <a:lnTo>
                    <a:pt x="18" y="4"/>
                  </a:lnTo>
                  <a:lnTo>
                    <a:pt x="18" y="2"/>
                  </a:lnTo>
                  <a:lnTo>
                    <a:pt x="20" y="2"/>
                  </a:lnTo>
                  <a:lnTo>
                    <a:pt x="20" y="2"/>
                  </a:lnTo>
                  <a:lnTo>
                    <a:pt x="22" y="2"/>
                  </a:lnTo>
                  <a:lnTo>
                    <a:pt x="22" y="2"/>
                  </a:lnTo>
                  <a:lnTo>
                    <a:pt x="22" y="2"/>
                  </a:lnTo>
                  <a:lnTo>
                    <a:pt x="22" y="0"/>
                  </a:lnTo>
                  <a:lnTo>
                    <a:pt x="24" y="0"/>
                  </a:lnTo>
                  <a:lnTo>
                    <a:pt x="24" y="0"/>
                  </a:lnTo>
                  <a:lnTo>
                    <a:pt x="24" y="0"/>
                  </a:lnTo>
                  <a:lnTo>
                    <a:pt x="25" y="0"/>
                  </a:lnTo>
                  <a:lnTo>
                    <a:pt x="25" y="0"/>
                  </a:lnTo>
                  <a:lnTo>
                    <a:pt x="25" y="0"/>
                  </a:lnTo>
                  <a:lnTo>
                    <a:pt x="27"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9" name="Lebanon"/>
            <p:cNvSpPr>
              <a:spLocks/>
            </p:cNvSpPr>
            <p:nvPr/>
          </p:nvSpPr>
          <p:spPr bwMode="auto">
            <a:xfrm>
              <a:off x="6731337" y="3099818"/>
              <a:ext cx="47538" cy="57442"/>
            </a:xfrm>
            <a:custGeom>
              <a:avLst/>
              <a:gdLst>
                <a:gd name="T0" fmla="*/ 16 w 24"/>
                <a:gd name="T1" fmla="*/ 1 h 29"/>
                <a:gd name="T2" fmla="*/ 16 w 24"/>
                <a:gd name="T3" fmla="*/ 0 h 29"/>
                <a:gd name="T4" fmla="*/ 16 w 24"/>
                <a:gd name="T5" fmla="*/ 0 h 29"/>
                <a:gd name="T6" fmla="*/ 20 w 24"/>
                <a:gd name="T7" fmla="*/ 0 h 29"/>
                <a:gd name="T8" fmla="*/ 22 w 24"/>
                <a:gd name="T9" fmla="*/ 1 h 29"/>
                <a:gd name="T10" fmla="*/ 20 w 24"/>
                <a:gd name="T11" fmla="*/ 1 h 29"/>
                <a:gd name="T12" fmla="*/ 22 w 24"/>
                <a:gd name="T13" fmla="*/ 3 h 29"/>
                <a:gd name="T14" fmla="*/ 24 w 24"/>
                <a:gd name="T15" fmla="*/ 3 h 29"/>
                <a:gd name="T16" fmla="*/ 24 w 24"/>
                <a:gd name="T17" fmla="*/ 7 h 29"/>
                <a:gd name="T18" fmla="*/ 24 w 24"/>
                <a:gd name="T19" fmla="*/ 9 h 29"/>
                <a:gd name="T20" fmla="*/ 20 w 24"/>
                <a:gd name="T21" fmla="*/ 11 h 29"/>
                <a:gd name="T22" fmla="*/ 20 w 24"/>
                <a:gd name="T23" fmla="*/ 13 h 29"/>
                <a:gd name="T24" fmla="*/ 20 w 24"/>
                <a:gd name="T25" fmla="*/ 15 h 29"/>
                <a:gd name="T26" fmla="*/ 20 w 24"/>
                <a:gd name="T27" fmla="*/ 15 h 29"/>
                <a:gd name="T28" fmla="*/ 18 w 24"/>
                <a:gd name="T29" fmla="*/ 15 h 29"/>
                <a:gd name="T30" fmla="*/ 14 w 24"/>
                <a:gd name="T31" fmla="*/ 17 h 29"/>
                <a:gd name="T32" fmla="*/ 14 w 24"/>
                <a:gd name="T33" fmla="*/ 19 h 29"/>
                <a:gd name="T34" fmla="*/ 16 w 24"/>
                <a:gd name="T35" fmla="*/ 19 h 29"/>
                <a:gd name="T36" fmla="*/ 16 w 24"/>
                <a:gd name="T37" fmla="*/ 21 h 29"/>
                <a:gd name="T38" fmla="*/ 12 w 24"/>
                <a:gd name="T39" fmla="*/ 23 h 29"/>
                <a:gd name="T40" fmla="*/ 12 w 24"/>
                <a:gd name="T41" fmla="*/ 23 h 29"/>
                <a:gd name="T42" fmla="*/ 12 w 24"/>
                <a:gd name="T43" fmla="*/ 23 h 29"/>
                <a:gd name="T44" fmla="*/ 10 w 24"/>
                <a:gd name="T45" fmla="*/ 25 h 29"/>
                <a:gd name="T46" fmla="*/ 8 w 24"/>
                <a:gd name="T47" fmla="*/ 25 h 29"/>
                <a:gd name="T48" fmla="*/ 8 w 24"/>
                <a:gd name="T49" fmla="*/ 25 h 29"/>
                <a:gd name="T50" fmla="*/ 6 w 24"/>
                <a:gd name="T51" fmla="*/ 29 h 29"/>
                <a:gd name="T52" fmla="*/ 6 w 24"/>
                <a:gd name="T53" fmla="*/ 29 h 29"/>
                <a:gd name="T54" fmla="*/ 4 w 24"/>
                <a:gd name="T55" fmla="*/ 29 h 29"/>
                <a:gd name="T56" fmla="*/ 4 w 24"/>
                <a:gd name="T57" fmla="*/ 29 h 29"/>
                <a:gd name="T58" fmla="*/ 0 w 24"/>
                <a:gd name="T59" fmla="*/ 29 h 29"/>
                <a:gd name="T60" fmla="*/ 0 w 24"/>
                <a:gd name="T61" fmla="*/ 27 h 29"/>
                <a:gd name="T62" fmla="*/ 2 w 24"/>
                <a:gd name="T63" fmla="*/ 27 h 29"/>
                <a:gd name="T64" fmla="*/ 2 w 24"/>
                <a:gd name="T65" fmla="*/ 25 h 29"/>
                <a:gd name="T66" fmla="*/ 2 w 24"/>
                <a:gd name="T67" fmla="*/ 23 h 29"/>
                <a:gd name="T68" fmla="*/ 4 w 24"/>
                <a:gd name="T69" fmla="*/ 21 h 29"/>
                <a:gd name="T70" fmla="*/ 4 w 24"/>
                <a:gd name="T71" fmla="*/ 19 h 29"/>
                <a:gd name="T72" fmla="*/ 6 w 24"/>
                <a:gd name="T73" fmla="*/ 17 h 29"/>
                <a:gd name="T74" fmla="*/ 6 w 24"/>
                <a:gd name="T75" fmla="*/ 15 h 29"/>
                <a:gd name="T76" fmla="*/ 6 w 24"/>
                <a:gd name="T77" fmla="*/ 15 h 29"/>
                <a:gd name="T78" fmla="*/ 6 w 24"/>
                <a:gd name="T79" fmla="*/ 15 h 29"/>
                <a:gd name="T80" fmla="*/ 6 w 24"/>
                <a:gd name="T81" fmla="*/ 13 h 29"/>
                <a:gd name="T82" fmla="*/ 8 w 24"/>
                <a:gd name="T83" fmla="*/ 13 h 29"/>
                <a:gd name="T84" fmla="*/ 8 w 24"/>
                <a:gd name="T85" fmla="*/ 9 h 29"/>
                <a:gd name="T86" fmla="*/ 8 w 24"/>
                <a:gd name="T87" fmla="*/ 9 h 29"/>
                <a:gd name="T88" fmla="*/ 8 w 24"/>
                <a:gd name="T89" fmla="*/ 7 h 29"/>
                <a:gd name="T90" fmla="*/ 12 w 24"/>
                <a:gd name="T91" fmla="*/ 3 h 29"/>
                <a:gd name="T92" fmla="*/ 14 w 24"/>
                <a:gd name="T93" fmla="*/ 3 h 29"/>
                <a:gd name="T94" fmla="*/ 14 w 24"/>
                <a:gd name="T9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9">
                  <a:moveTo>
                    <a:pt x="14" y="0"/>
                  </a:moveTo>
                  <a:lnTo>
                    <a:pt x="16" y="1"/>
                  </a:lnTo>
                  <a:lnTo>
                    <a:pt x="16" y="1"/>
                  </a:lnTo>
                  <a:lnTo>
                    <a:pt x="16" y="0"/>
                  </a:lnTo>
                  <a:lnTo>
                    <a:pt x="16" y="0"/>
                  </a:lnTo>
                  <a:lnTo>
                    <a:pt x="16" y="0"/>
                  </a:lnTo>
                  <a:lnTo>
                    <a:pt x="20" y="0"/>
                  </a:lnTo>
                  <a:lnTo>
                    <a:pt x="20" y="0"/>
                  </a:lnTo>
                  <a:lnTo>
                    <a:pt x="22" y="1"/>
                  </a:lnTo>
                  <a:lnTo>
                    <a:pt x="22" y="1"/>
                  </a:lnTo>
                  <a:lnTo>
                    <a:pt x="22" y="1"/>
                  </a:lnTo>
                  <a:lnTo>
                    <a:pt x="20" y="1"/>
                  </a:lnTo>
                  <a:lnTo>
                    <a:pt x="20" y="3"/>
                  </a:lnTo>
                  <a:lnTo>
                    <a:pt x="22" y="3"/>
                  </a:lnTo>
                  <a:lnTo>
                    <a:pt x="22" y="3"/>
                  </a:lnTo>
                  <a:lnTo>
                    <a:pt x="24" y="3"/>
                  </a:lnTo>
                  <a:lnTo>
                    <a:pt x="24" y="5"/>
                  </a:lnTo>
                  <a:lnTo>
                    <a:pt x="24" y="7"/>
                  </a:lnTo>
                  <a:lnTo>
                    <a:pt x="24" y="9"/>
                  </a:lnTo>
                  <a:lnTo>
                    <a:pt x="24" y="9"/>
                  </a:lnTo>
                  <a:lnTo>
                    <a:pt x="22" y="11"/>
                  </a:lnTo>
                  <a:lnTo>
                    <a:pt x="20" y="11"/>
                  </a:lnTo>
                  <a:lnTo>
                    <a:pt x="20" y="13"/>
                  </a:lnTo>
                  <a:lnTo>
                    <a:pt x="20" y="13"/>
                  </a:lnTo>
                  <a:lnTo>
                    <a:pt x="20" y="15"/>
                  </a:lnTo>
                  <a:lnTo>
                    <a:pt x="20" y="15"/>
                  </a:lnTo>
                  <a:lnTo>
                    <a:pt x="22" y="15"/>
                  </a:lnTo>
                  <a:lnTo>
                    <a:pt x="20" y="15"/>
                  </a:lnTo>
                  <a:lnTo>
                    <a:pt x="20" y="15"/>
                  </a:lnTo>
                  <a:lnTo>
                    <a:pt x="18" y="15"/>
                  </a:lnTo>
                  <a:lnTo>
                    <a:pt x="16" y="15"/>
                  </a:lnTo>
                  <a:lnTo>
                    <a:pt x="14" y="17"/>
                  </a:lnTo>
                  <a:lnTo>
                    <a:pt x="14" y="17"/>
                  </a:lnTo>
                  <a:lnTo>
                    <a:pt x="14" y="19"/>
                  </a:lnTo>
                  <a:lnTo>
                    <a:pt x="14" y="19"/>
                  </a:lnTo>
                  <a:lnTo>
                    <a:pt x="16" y="19"/>
                  </a:lnTo>
                  <a:lnTo>
                    <a:pt x="16" y="19"/>
                  </a:lnTo>
                  <a:lnTo>
                    <a:pt x="16" y="21"/>
                  </a:lnTo>
                  <a:lnTo>
                    <a:pt x="14" y="21"/>
                  </a:lnTo>
                  <a:lnTo>
                    <a:pt x="12" y="23"/>
                  </a:lnTo>
                  <a:lnTo>
                    <a:pt x="12" y="23"/>
                  </a:lnTo>
                  <a:lnTo>
                    <a:pt x="12" y="23"/>
                  </a:lnTo>
                  <a:lnTo>
                    <a:pt x="12" y="23"/>
                  </a:lnTo>
                  <a:lnTo>
                    <a:pt x="12" y="23"/>
                  </a:lnTo>
                  <a:lnTo>
                    <a:pt x="12" y="23"/>
                  </a:lnTo>
                  <a:lnTo>
                    <a:pt x="10" y="25"/>
                  </a:lnTo>
                  <a:lnTo>
                    <a:pt x="10" y="25"/>
                  </a:lnTo>
                  <a:lnTo>
                    <a:pt x="8" y="25"/>
                  </a:lnTo>
                  <a:lnTo>
                    <a:pt x="8" y="25"/>
                  </a:lnTo>
                  <a:lnTo>
                    <a:pt x="8" y="25"/>
                  </a:lnTo>
                  <a:lnTo>
                    <a:pt x="8" y="27"/>
                  </a:lnTo>
                  <a:lnTo>
                    <a:pt x="6" y="29"/>
                  </a:lnTo>
                  <a:lnTo>
                    <a:pt x="6" y="29"/>
                  </a:lnTo>
                  <a:lnTo>
                    <a:pt x="6" y="29"/>
                  </a:lnTo>
                  <a:lnTo>
                    <a:pt x="6" y="29"/>
                  </a:lnTo>
                  <a:lnTo>
                    <a:pt x="4" y="29"/>
                  </a:lnTo>
                  <a:lnTo>
                    <a:pt x="4" y="29"/>
                  </a:lnTo>
                  <a:lnTo>
                    <a:pt x="4" y="29"/>
                  </a:lnTo>
                  <a:lnTo>
                    <a:pt x="2" y="29"/>
                  </a:lnTo>
                  <a:lnTo>
                    <a:pt x="0" y="29"/>
                  </a:lnTo>
                  <a:lnTo>
                    <a:pt x="0" y="29"/>
                  </a:lnTo>
                  <a:lnTo>
                    <a:pt x="0" y="27"/>
                  </a:lnTo>
                  <a:lnTo>
                    <a:pt x="2" y="27"/>
                  </a:lnTo>
                  <a:lnTo>
                    <a:pt x="2" y="27"/>
                  </a:lnTo>
                  <a:lnTo>
                    <a:pt x="2" y="25"/>
                  </a:lnTo>
                  <a:lnTo>
                    <a:pt x="2" y="25"/>
                  </a:lnTo>
                  <a:lnTo>
                    <a:pt x="2" y="23"/>
                  </a:lnTo>
                  <a:lnTo>
                    <a:pt x="2" y="23"/>
                  </a:lnTo>
                  <a:lnTo>
                    <a:pt x="4" y="21"/>
                  </a:lnTo>
                  <a:lnTo>
                    <a:pt x="4" y="21"/>
                  </a:lnTo>
                  <a:lnTo>
                    <a:pt x="4" y="21"/>
                  </a:lnTo>
                  <a:lnTo>
                    <a:pt x="4" y="19"/>
                  </a:lnTo>
                  <a:lnTo>
                    <a:pt x="4" y="19"/>
                  </a:lnTo>
                  <a:lnTo>
                    <a:pt x="6" y="17"/>
                  </a:lnTo>
                  <a:lnTo>
                    <a:pt x="6" y="17"/>
                  </a:lnTo>
                  <a:lnTo>
                    <a:pt x="6" y="15"/>
                  </a:lnTo>
                  <a:lnTo>
                    <a:pt x="6" y="15"/>
                  </a:lnTo>
                  <a:lnTo>
                    <a:pt x="6" y="15"/>
                  </a:lnTo>
                  <a:lnTo>
                    <a:pt x="6" y="15"/>
                  </a:lnTo>
                  <a:lnTo>
                    <a:pt x="6" y="15"/>
                  </a:lnTo>
                  <a:lnTo>
                    <a:pt x="6" y="13"/>
                  </a:lnTo>
                  <a:lnTo>
                    <a:pt x="6" y="13"/>
                  </a:lnTo>
                  <a:lnTo>
                    <a:pt x="8" y="13"/>
                  </a:lnTo>
                  <a:lnTo>
                    <a:pt x="8" y="13"/>
                  </a:lnTo>
                  <a:lnTo>
                    <a:pt x="8" y="11"/>
                  </a:lnTo>
                  <a:lnTo>
                    <a:pt x="8" y="9"/>
                  </a:lnTo>
                  <a:lnTo>
                    <a:pt x="8" y="9"/>
                  </a:lnTo>
                  <a:lnTo>
                    <a:pt x="8" y="9"/>
                  </a:lnTo>
                  <a:lnTo>
                    <a:pt x="8" y="7"/>
                  </a:lnTo>
                  <a:lnTo>
                    <a:pt x="8" y="7"/>
                  </a:lnTo>
                  <a:lnTo>
                    <a:pt x="10" y="7"/>
                  </a:lnTo>
                  <a:lnTo>
                    <a:pt x="12" y="3"/>
                  </a:lnTo>
                  <a:lnTo>
                    <a:pt x="14" y="3"/>
                  </a:lnTo>
                  <a:lnTo>
                    <a:pt x="14" y="3"/>
                  </a:lnTo>
                  <a:lnTo>
                    <a:pt x="14" y="1"/>
                  </a:lnTo>
                  <a:lnTo>
                    <a:pt x="14" y="1"/>
                  </a:lnTo>
                  <a:lnTo>
                    <a:pt x="1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8" name="Latvia"/>
            <p:cNvSpPr>
              <a:spLocks/>
            </p:cNvSpPr>
            <p:nvPr/>
          </p:nvSpPr>
          <p:spPr bwMode="auto">
            <a:xfrm>
              <a:off x="6281705" y="2156975"/>
              <a:ext cx="231748" cy="106961"/>
            </a:xfrm>
            <a:custGeom>
              <a:avLst/>
              <a:gdLst>
                <a:gd name="T0" fmla="*/ 80 w 117"/>
                <a:gd name="T1" fmla="*/ 5 h 54"/>
                <a:gd name="T2" fmla="*/ 86 w 117"/>
                <a:gd name="T3" fmla="*/ 11 h 54"/>
                <a:gd name="T4" fmla="*/ 91 w 117"/>
                <a:gd name="T5" fmla="*/ 11 h 54"/>
                <a:gd name="T6" fmla="*/ 97 w 117"/>
                <a:gd name="T7" fmla="*/ 11 h 54"/>
                <a:gd name="T8" fmla="*/ 103 w 117"/>
                <a:gd name="T9" fmla="*/ 11 h 54"/>
                <a:gd name="T10" fmla="*/ 105 w 117"/>
                <a:gd name="T11" fmla="*/ 15 h 54"/>
                <a:gd name="T12" fmla="*/ 111 w 117"/>
                <a:gd name="T13" fmla="*/ 17 h 54"/>
                <a:gd name="T14" fmla="*/ 109 w 117"/>
                <a:gd name="T15" fmla="*/ 27 h 54"/>
                <a:gd name="T16" fmla="*/ 113 w 117"/>
                <a:gd name="T17" fmla="*/ 29 h 54"/>
                <a:gd name="T18" fmla="*/ 115 w 117"/>
                <a:gd name="T19" fmla="*/ 37 h 54"/>
                <a:gd name="T20" fmla="*/ 117 w 117"/>
                <a:gd name="T21" fmla="*/ 44 h 54"/>
                <a:gd name="T22" fmla="*/ 109 w 117"/>
                <a:gd name="T23" fmla="*/ 48 h 54"/>
                <a:gd name="T24" fmla="*/ 107 w 117"/>
                <a:gd name="T25" fmla="*/ 52 h 54"/>
                <a:gd name="T26" fmla="*/ 99 w 117"/>
                <a:gd name="T27" fmla="*/ 50 h 54"/>
                <a:gd name="T28" fmla="*/ 93 w 117"/>
                <a:gd name="T29" fmla="*/ 54 h 54"/>
                <a:gd name="T30" fmla="*/ 91 w 117"/>
                <a:gd name="T31" fmla="*/ 54 h 54"/>
                <a:gd name="T32" fmla="*/ 88 w 117"/>
                <a:gd name="T33" fmla="*/ 54 h 54"/>
                <a:gd name="T34" fmla="*/ 84 w 117"/>
                <a:gd name="T35" fmla="*/ 50 h 54"/>
                <a:gd name="T36" fmla="*/ 80 w 117"/>
                <a:gd name="T37" fmla="*/ 48 h 54"/>
                <a:gd name="T38" fmla="*/ 68 w 117"/>
                <a:gd name="T39" fmla="*/ 42 h 54"/>
                <a:gd name="T40" fmla="*/ 66 w 117"/>
                <a:gd name="T41" fmla="*/ 42 h 54"/>
                <a:gd name="T42" fmla="*/ 64 w 117"/>
                <a:gd name="T43" fmla="*/ 39 h 54"/>
                <a:gd name="T44" fmla="*/ 58 w 117"/>
                <a:gd name="T45" fmla="*/ 40 h 54"/>
                <a:gd name="T46" fmla="*/ 55 w 117"/>
                <a:gd name="T47" fmla="*/ 40 h 54"/>
                <a:gd name="T48" fmla="*/ 51 w 117"/>
                <a:gd name="T49" fmla="*/ 40 h 54"/>
                <a:gd name="T50" fmla="*/ 43 w 117"/>
                <a:gd name="T51" fmla="*/ 39 h 54"/>
                <a:gd name="T52" fmla="*/ 39 w 117"/>
                <a:gd name="T53" fmla="*/ 39 h 54"/>
                <a:gd name="T54" fmla="*/ 35 w 117"/>
                <a:gd name="T55" fmla="*/ 40 h 54"/>
                <a:gd name="T56" fmla="*/ 33 w 117"/>
                <a:gd name="T57" fmla="*/ 39 h 54"/>
                <a:gd name="T58" fmla="*/ 29 w 117"/>
                <a:gd name="T59" fmla="*/ 39 h 54"/>
                <a:gd name="T60" fmla="*/ 25 w 117"/>
                <a:gd name="T61" fmla="*/ 39 h 54"/>
                <a:gd name="T62" fmla="*/ 20 w 117"/>
                <a:gd name="T63" fmla="*/ 39 h 54"/>
                <a:gd name="T64" fmla="*/ 10 w 117"/>
                <a:gd name="T65" fmla="*/ 40 h 54"/>
                <a:gd name="T66" fmla="*/ 4 w 117"/>
                <a:gd name="T67" fmla="*/ 42 h 54"/>
                <a:gd name="T68" fmla="*/ 2 w 117"/>
                <a:gd name="T69" fmla="*/ 46 h 54"/>
                <a:gd name="T70" fmla="*/ 2 w 117"/>
                <a:gd name="T71" fmla="*/ 44 h 54"/>
                <a:gd name="T72" fmla="*/ 0 w 117"/>
                <a:gd name="T73" fmla="*/ 39 h 54"/>
                <a:gd name="T74" fmla="*/ 2 w 117"/>
                <a:gd name="T75" fmla="*/ 37 h 54"/>
                <a:gd name="T76" fmla="*/ 2 w 117"/>
                <a:gd name="T77" fmla="*/ 31 h 54"/>
                <a:gd name="T78" fmla="*/ 4 w 117"/>
                <a:gd name="T79" fmla="*/ 27 h 54"/>
                <a:gd name="T80" fmla="*/ 8 w 117"/>
                <a:gd name="T81" fmla="*/ 23 h 54"/>
                <a:gd name="T82" fmla="*/ 8 w 117"/>
                <a:gd name="T83" fmla="*/ 17 h 54"/>
                <a:gd name="T84" fmla="*/ 12 w 117"/>
                <a:gd name="T85" fmla="*/ 13 h 54"/>
                <a:gd name="T86" fmla="*/ 14 w 117"/>
                <a:gd name="T87" fmla="*/ 11 h 54"/>
                <a:gd name="T88" fmla="*/ 18 w 117"/>
                <a:gd name="T89" fmla="*/ 9 h 54"/>
                <a:gd name="T90" fmla="*/ 25 w 117"/>
                <a:gd name="T91" fmla="*/ 7 h 54"/>
                <a:gd name="T92" fmla="*/ 29 w 117"/>
                <a:gd name="T93" fmla="*/ 11 h 54"/>
                <a:gd name="T94" fmla="*/ 33 w 117"/>
                <a:gd name="T95" fmla="*/ 15 h 54"/>
                <a:gd name="T96" fmla="*/ 37 w 117"/>
                <a:gd name="T97" fmla="*/ 21 h 54"/>
                <a:gd name="T98" fmla="*/ 43 w 117"/>
                <a:gd name="T99" fmla="*/ 25 h 54"/>
                <a:gd name="T100" fmla="*/ 47 w 117"/>
                <a:gd name="T101" fmla="*/ 25 h 54"/>
                <a:gd name="T102" fmla="*/ 55 w 117"/>
                <a:gd name="T103" fmla="*/ 19 h 54"/>
                <a:gd name="T104" fmla="*/ 55 w 117"/>
                <a:gd name="T105" fmla="*/ 7 h 54"/>
                <a:gd name="T106" fmla="*/ 55 w 117"/>
                <a:gd name="T107" fmla="*/ 4 h 54"/>
                <a:gd name="T108" fmla="*/ 58 w 117"/>
                <a:gd name="T109" fmla="*/ 2 h 54"/>
                <a:gd name="T110" fmla="*/ 66 w 117"/>
                <a:gd name="T111" fmla="*/ 0 h 54"/>
                <a:gd name="T112" fmla="*/ 68 w 117"/>
                <a:gd name="T113" fmla="*/ 2 h 54"/>
                <a:gd name="T114" fmla="*/ 70 w 117"/>
                <a:gd name="T11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54">
                  <a:moveTo>
                    <a:pt x="72" y="2"/>
                  </a:moveTo>
                  <a:lnTo>
                    <a:pt x="74" y="4"/>
                  </a:lnTo>
                  <a:lnTo>
                    <a:pt x="78" y="5"/>
                  </a:lnTo>
                  <a:lnTo>
                    <a:pt x="78" y="5"/>
                  </a:lnTo>
                  <a:lnTo>
                    <a:pt x="80" y="5"/>
                  </a:lnTo>
                  <a:lnTo>
                    <a:pt x="80" y="5"/>
                  </a:lnTo>
                  <a:lnTo>
                    <a:pt x="82" y="5"/>
                  </a:lnTo>
                  <a:lnTo>
                    <a:pt x="84" y="9"/>
                  </a:lnTo>
                  <a:lnTo>
                    <a:pt x="86" y="9"/>
                  </a:lnTo>
                  <a:lnTo>
                    <a:pt x="86" y="11"/>
                  </a:lnTo>
                  <a:lnTo>
                    <a:pt x="89" y="13"/>
                  </a:lnTo>
                  <a:lnTo>
                    <a:pt x="89" y="13"/>
                  </a:lnTo>
                  <a:lnTo>
                    <a:pt x="91" y="13"/>
                  </a:lnTo>
                  <a:lnTo>
                    <a:pt x="91" y="11"/>
                  </a:lnTo>
                  <a:lnTo>
                    <a:pt x="91" y="11"/>
                  </a:lnTo>
                  <a:lnTo>
                    <a:pt x="95" y="9"/>
                  </a:lnTo>
                  <a:lnTo>
                    <a:pt x="95" y="9"/>
                  </a:lnTo>
                  <a:lnTo>
                    <a:pt x="97" y="9"/>
                  </a:lnTo>
                  <a:lnTo>
                    <a:pt x="97" y="9"/>
                  </a:lnTo>
                  <a:lnTo>
                    <a:pt x="97" y="11"/>
                  </a:lnTo>
                  <a:lnTo>
                    <a:pt x="97" y="11"/>
                  </a:lnTo>
                  <a:lnTo>
                    <a:pt x="97" y="11"/>
                  </a:lnTo>
                  <a:lnTo>
                    <a:pt x="101" y="11"/>
                  </a:lnTo>
                  <a:lnTo>
                    <a:pt x="103" y="11"/>
                  </a:lnTo>
                  <a:lnTo>
                    <a:pt x="103" y="11"/>
                  </a:lnTo>
                  <a:lnTo>
                    <a:pt x="105" y="13"/>
                  </a:lnTo>
                  <a:lnTo>
                    <a:pt x="105" y="11"/>
                  </a:lnTo>
                  <a:lnTo>
                    <a:pt x="105" y="11"/>
                  </a:lnTo>
                  <a:lnTo>
                    <a:pt x="105" y="13"/>
                  </a:lnTo>
                  <a:lnTo>
                    <a:pt x="105" y="15"/>
                  </a:lnTo>
                  <a:lnTo>
                    <a:pt x="107" y="15"/>
                  </a:lnTo>
                  <a:lnTo>
                    <a:pt x="107" y="15"/>
                  </a:lnTo>
                  <a:lnTo>
                    <a:pt x="109" y="15"/>
                  </a:lnTo>
                  <a:lnTo>
                    <a:pt x="111" y="17"/>
                  </a:lnTo>
                  <a:lnTo>
                    <a:pt x="111" y="17"/>
                  </a:lnTo>
                  <a:lnTo>
                    <a:pt x="111" y="19"/>
                  </a:lnTo>
                  <a:lnTo>
                    <a:pt x="111" y="21"/>
                  </a:lnTo>
                  <a:lnTo>
                    <a:pt x="109" y="23"/>
                  </a:lnTo>
                  <a:lnTo>
                    <a:pt x="109" y="27"/>
                  </a:lnTo>
                  <a:lnTo>
                    <a:pt x="109" y="27"/>
                  </a:lnTo>
                  <a:lnTo>
                    <a:pt x="109" y="27"/>
                  </a:lnTo>
                  <a:lnTo>
                    <a:pt x="109" y="27"/>
                  </a:lnTo>
                  <a:lnTo>
                    <a:pt x="111" y="27"/>
                  </a:lnTo>
                  <a:lnTo>
                    <a:pt x="111" y="27"/>
                  </a:lnTo>
                  <a:lnTo>
                    <a:pt x="113" y="29"/>
                  </a:lnTo>
                  <a:lnTo>
                    <a:pt x="113" y="29"/>
                  </a:lnTo>
                  <a:lnTo>
                    <a:pt x="113" y="31"/>
                  </a:lnTo>
                  <a:lnTo>
                    <a:pt x="113" y="33"/>
                  </a:lnTo>
                  <a:lnTo>
                    <a:pt x="115" y="35"/>
                  </a:lnTo>
                  <a:lnTo>
                    <a:pt x="115" y="37"/>
                  </a:lnTo>
                  <a:lnTo>
                    <a:pt x="117" y="39"/>
                  </a:lnTo>
                  <a:lnTo>
                    <a:pt x="117" y="40"/>
                  </a:lnTo>
                  <a:lnTo>
                    <a:pt x="117" y="42"/>
                  </a:lnTo>
                  <a:lnTo>
                    <a:pt x="117" y="44"/>
                  </a:lnTo>
                  <a:lnTo>
                    <a:pt x="117" y="44"/>
                  </a:lnTo>
                  <a:lnTo>
                    <a:pt x="115" y="44"/>
                  </a:lnTo>
                  <a:lnTo>
                    <a:pt x="115" y="44"/>
                  </a:lnTo>
                  <a:lnTo>
                    <a:pt x="111" y="44"/>
                  </a:lnTo>
                  <a:lnTo>
                    <a:pt x="111" y="46"/>
                  </a:lnTo>
                  <a:lnTo>
                    <a:pt x="109" y="48"/>
                  </a:lnTo>
                  <a:lnTo>
                    <a:pt x="109" y="48"/>
                  </a:lnTo>
                  <a:lnTo>
                    <a:pt x="107" y="48"/>
                  </a:lnTo>
                  <a:lnTo>
                    <a:pt x="107" y="50"/>
                  </a:lnTo>
                  <a:lnTo>
                    <a:pt x="107" y="52"/>
                  </a:lnTo>
                  <a:lnTo>
                    <a:pt x="107" y="52"/>
                  </a:lnTo>
                  <a:lnTo>
                    <a:pt x="105" y="52"/>
                  </a:lnTo>
                  <a:lnTo>
                    <a:pt x="105" y="52"/>
                  </a:lnTo>
                  <a:lnTo>
                    <a:pt x="101" y="52"/>
                  </a:lnTo>
                  <a:lnTo>
                    <a:pt x="101" y="52"/>
                  </a:lnTo>
                  <a:lnTo>
                    <a:pt x="99" y="50"/>
                  </a:lnTo>
                  <a:lnTo>
                    <a:pt x="97" y="52"/>
                  </a:lnTo>
                  <a:lnTo>
                    <a:pt x="95" y="52"/>
                  </a:lnTo>
                  <a:lnTo>
                    <a:pt x="95" y="54"/>
                  </a:lnTo>
                  <a:lnTo>
                    <a:pt x="95" y="54"/>
                  </a:lnTo>
                  <a:lnTo>
                    <a:pt x="93" y="54"/>
                  </a:lnTo>
                  <a:lnTo>
                    <a:pt x="93" y="54"/>
                  </a:lnTo>
                  <a:lnTo>
                    <a:pt x="91" y="54"/>
                  </a:lnTo>
                  <a:lnTo>
                    <a:pt x="91" y="54"/>
                  </a:lnTo>
                  <a:lnTo>
                    <a:pt x="91" y="54"/>
                  </a:lnTo>
                  <a:lnTo>
                    <a:pt x="91" y="54"/>
                  </a:lnTo>
                  <a:lnTo>
                    <a:pt x="91" y="54"/>
                  </a:lnTo>
                  <a:lnTo>
                    <a:pt x="89" y="54"/>
                  </a:lnTo>
                  <a:lnTo>
                    <a:pt x="89" y="54"/>
                  </a:lnTo>
                  <a:lnTo>
                    <a:pt x="89" y="54"/>
                  </a:lnTo>
                  <a:lnTo>
                    <a:pt x="88" y="54"/>
                  </a:lnTo>
                  <a:lnTo>
                    <a:pt x="86" y="54"/>
                  </a:lnTo>
                  <a:lnTo>
                    <a:pt x="86" y="54"/>
                  </a:lnTo>
                  <a:lnTo>
                    <a:pt x="86" y="52"/>
                  </a:lnTo>
                  <a:lnTo>
                    <a:pt x="86" y="52"/>
                  </a:lnTo>
                  <a:lnTo>
                    <a:pt x="84" y="50"/>
                  </a:lnTo>
                  <a:lnTo>
                    <a:pt x="84" y="50"/>
                  </a:lnTo>
                  <a:lnTo>
                    <a:pt x="82" y="48"/>
                  </a:lnTo>
                  <a:lnTo>
                    <a:pt x="82" y="48"/>
                  </a:lnTo>
                  <a:lnTo>
                    <a:pt x="80" y="48"/>
                  </a:lnTo>
                  <a:lnTo>
                    <a:pt x="80" y="48"/>
                  </a:lnTo>
                  <a:lnTo>
                    <a:pt x="76" y="44"/>
                  </a:lnTo>
                  <a:lnTo>
                    <a:pt x="74" y="44"/>
                  </a:lnTo>
                  <a:lnTo>
                    <a:pt x="72" y="44"/>
                  </a:lnTo>
                  <a:lnTo>
                    <a:pt x="70" y="44"/>
                  </a:lnTo>
                  <a:lnTo>
                    <a:pt x="68" y="42"/>
                  </a:lnTo>
                  <a:lnTo>
                    <a:pt x="68" y="42"/>
                  </a:lnTo>
                  <a:lnTo>
                    <a:pt x="68" y="42"/>
                  </a:lnTo>
                  <a:lnTo>
                    <a:pt x="66" y="42"/>
                  </a:lnTo>
                  <a:lnTo>
                    <a:pt x="66" y="42"/>
                  </a:lnTo>
                  <a:lnTo>
                    <a:pt x="66" y="42"/>
                  </a:lnTo>
                  <a:lnTo>
                    <a:pt x="64" y="40"/>
                  </a:lnTo>
                  <a:lnTo>
                    <a:pt x="64" y="40"/>
                  </a:lnTo>
                  <a:lnTo>
                    <a:pt x="64" y="39"/>
                  </a:lnTo>
                  <a:lnTo>
                    <a:pt x="64" y="39"/>
                  </a:lnTo>
                  <a:lnTo>
                    <a:pt x="64" y="39"/>
                  </a:lnTo>
                  <a:lnTo>
                    <a:pt x="64" y="37"/>
                  </a:lnTo>
                  <a:lnTo>
                    <a:pt x="62" y="37"/>
                  </a:lnTo>
                  <a:lnTo>
                    <a:pt x="58" y="39"/>
                  </a:lnTo>
                  <a:lnTo>
                    <a:pt x="58" y="40"/>
                  </a:lnTo>
                  <a:lnTo>
                    <a:pt x="58" y="40"/>
                  </a:lnTo>
                  <a:lnTo>
                    <a:pt x="58" y="40"/>
                  </a:lnTo>
                  <a:lnTo>
                    <a:pt x="56" y="40"/>
                  </a:lnTo>
                  <a:lnTo>
                    <a:pt x="56" y="40"/>
                  </a:lnTo>
                  <a:lnTo>
                    <a:pt x="56" y="40"/>
                  </a:lnTo>
                  <a:lnTo>
                    <a:pt x="55" y="40"/>
                  </a:lnTo>
                  <a:lnTo>
                    <a:pt x="55" y="40"/>
                  </a:lnTo>
                  <a:lnTo>
                    <a:pt x="53" y="40"/>
                  </a:lnTo>
                  <a:lnTo>
                    <a:pt x="51" y="40"/>
                  </a:lnTo>
                  <a:lnTo>
                    <a:pt x="51" y="40"/>
                  </a:lnTo>
                  <a:lnTo>
                    <a:pt x="51" y="40"/>
                  </a:lnTo>
                  <a:lnTo>
                    <a:pt x="49" y="40"/>
                  </a:lnTo>
                  <a:lnTo>
                    <a:pt x="49" y="40"/>
                  </a:lnTo>
                  <a:lnTo>
                    <a:pt x="47" y="40"/>
                  </a:lnTo>
                  <a:lnTo>
                    <a:pt x="45" y="39"/>
                  </a:lnTo>
                  <a:lnTo>
                    <a:pt x="43" y="39"/>
                  </a:lnTo>
                  <a:lnTo>
                    <a:pt x="41" y="40"/>
                  </a:lnTo>
                  <a:lnTo>
                    <a:pt x="41" y="40"/>
                  </a:lnTo>
                  <a:lnTo>
                    <a:pt x="41" y="40"/>
                  </a:lnTo>
                  <a:lnTo>
                    <a:pt x="39" y="40"/>
                  </a:lnTo>
                  <a:lnTo>
                    <a:pt x="39" y="39"/>
                  </a:lnTo>
                  <a:lnTo>
                    <a:pt x="37" y="39"/>
                  </a:lnTo>
                  <a:lnTo>
                    <a:pt x="37" y="39"/>
                  </a:lnTo>
                  <a:lnTo>
                    <a:pt x="35" y="39"/>
                  </a:lnTo>
                  <a:lnTo>
                    <a:pt x="35" y="40"/>
                  </a:lnTo>
                  <a:lnTo>
                    <a:pt x="35" y="40"/>
                  </a:lnTo>
                  <a:lnTo>
                    <a:pt x="33" y="40"/>
                  </a:lnTo>
                  <a:lnTo>
                    <a:pt x="33" y="40"/>
                  </a:lnTo>
                  <a:lnTo>
                    <a:pt x="33" y="39"/>
                  </a:lnTo>
                  <a:lnTo>
                    <a:pt x="33" y="39"/>
                  </a:lnTo>
                  <a:lnTo>
                    <a:pt x="33" y="39"/>
                  </a:lnTo>
                  <a:lnTo>
                    <a:pt x="31" y="39"/>
                  </a:lnTo>
                  <a:lnTo>
                    <a:pt x="31" y="39"/>
                  </a:lnTo>
                  <a:lnTo>
                    <a:pt x="31" y="39"/>
                  </a:lnTo>
                  <a:lnTo>
                    <a:pt x="31" y="39"/>
                  </a:lnTo>
                  <a:lnTo>
                    <a:pt x="29" y="39"/>
                  </a:lnTo>
                  <a:lnTo>
                    <a:pt x="27" y="39"/>
                  </a:lnTo>
                  <a:lnTo>
                    <a:pt x="27" y="39"/>
                  </a:lnTo>
                  <a:lnTo>
                    <a:pt x="27" y="39"/>
                  </a:lnTo>
                  <a:lnTo>
                    <a:pt x="27" y="39"/>
                  </a:lnTo>
                  <a:lnTo>
                    <a:pt x="25" y="39"/>
                  </a:lnTo>
                  <a:lnTo>
                    <a:pt x="25" y="39"/>
                  </a:lnTo>
                  <a:lnTo>
                    <a:pt x="25" y="39"/>
                  </a:lnTo>
                  <a:lnTo>
                    <a:pt x="25" y="39"/>
                  </a:lnTo>
                  <a:lnTo>
                    <a:pt x="21" y="39"/>
                  </a:lnTo>
                  <a:lnTo>
                    <a:pt x="20" y="39"/>
                  </a:lnTo>
                  <a:lnTo>
                    <a:pt x="18" y="39"/>
                  </a:lnTo>
                  <a:lnTo>
                    <a:pt x="18" y="39"/>
                  </a:lnTo>
                  <a:lnTo>
                    <a:pt x="16" y="39"/>
                  </a:lnTo>
                  <a:lnTo>
                    <a:pt x="12" y="40"/>
                  </a:lnTo>
                  <a:lnTo>
                    <a:pt x="10" y="40"/>
                  </a:lnTo>
                  <a:lnTo>
                    <a:pt x="8" y="42"/>
                  </a:lnTo>
                  <a:lnTo>
                    <a:pt x="8" y="42"/>
                  </a:lnTo>
                  <a:lnTo>
                    <a:pt x="6" y="42"/>
                  </a:lnTo>
                  <a:lnTo>
                    <a:pt x="6" y="42"/>
                  </a:lnTo>
                  <a:lnTo>
                    <a:pt x="4" y="42"/>
                  </a:lnTo>
                  <a:lnTo>
                    <a:pt x="4" y="44"/>
                  </a:lnTo>
                  <a:lnTo>
                    <a:pt x="4" y="44"/>
                  </a:lnTo>
                  <a:lnTo>
                    <a:pt x="4" y="44"/>
                  </a:lnTo>
                  <a:lnTo>
                    <a:pt x="4" y="46"/>
                  </a:lnTo>
                  <a:lnTo>
                    <a:pt x="2" y="46"/>
                  </a:lnTo>
                  <a:lnTo>
                    <a:pt x="2" y="46"/>
                  </a:lnTo>
                  <a:lnTo>
                    <a:pt x="2" y="46"/>
                  </a:lnTo>
                  <a:lnTo>
                    <a:pt x="2" y="46"/>
                  </a:lnTo>
                  <a:lnTo>
                    <a:pt x="2" y="46"/>
                  </a:lnTo>
                  <a:lnTo>
                    <a:pt x="2" y="44"/>
                  </a:lnTo>
                  <a:lnTo>
                    <a:pt x="0" y="44"/>
                  </a:lnTo>
                  <a:lnTo>
                    <a:pt x="0" y="44"/>
                  </a:lnTo>
                  <a:lnTo>
                    <a:pt x="0" y="42"/>
                  </a:lnTo>
                  <a:lnTo>
                    <a:pt x="0" y="42"/>
                  </a:lnTo>
                  <a:lnTo>
                    <a:pt x="0" y="39"/>
                  </a:lnTo>
                  <a:lnTo>
                    <a:pt x="0" y="37"/>
                  </a:lnTo>
                  <a:lnTo>
                    <a:pt x="0" y="37"/>
                  </a:lnTo>
                  <a:lnTo>
                    <a:pt x="2" y="37"/>
                  </a:lnTo>
                  <a:lnTo>
                    <a:pt x="2" y="37"/>
                  </a:lnTo>
                  <a:lnTo>
                    <a:pt x="2" y="37"/>
                  </a:lnTo>
                  <a:lnTo>
                    <a:pt x="0" y="33"/>
                  </a:lnTo>
                  <a:lnTo>
                    <a:pt x="2" y="33"/>
                  </a:lnTo>
                  <a:lnTo>
                    <a:pt x="2" y="33"/>
                  </a:lnTo>
                  <a:lnTo>
                    <a:pt x="2" y="31"/>
                  </a:lnTo>
                  <a:lnTo>
                    <a:pt x="2" y="31"/>
                  </a:lnTo>
                  <a:lnTo>
                    <a:pt x="2" y="29"/>
                  </a:lnTo>
                  <a:lnTo>
                    <a:pt x="2" y="29"/>
                  </a:lnTo>
                  <a:lnTo>
                    <a:pt x="2" y="29"/>
                  </a:lnTo>
                  <a:lnTo>
                    <a:pt x="2" y="27"/>
                  </a:lnTo>
                  <a:lnTo>
                    <a:pt x="4" y="27"/>
                  </a:lnTo>
                  <a:lnTo>
                    <a:pt x="4" y="27"/>
                  </a:lnTo>
                  <a:lnTo>
                    <a:pt x="6" y="25"/>
                  </a:lnTo>
                  <a:lnTo>
                    <a:pt x="6" y="23"/>
                  </a:lnTo>
                  <a:lnTo>
                    <a:pt x="8" y="23"/>
                  </a:lnTo>
                  <a:lnTo>
                    <a:pt x="8" y="23"/>
                  </a:lnTo>
                  <a:lnTo>
                    <a:pt x="8" y="23"/>
                  </a:lnTo>
                  <a:lnTo>
                    <a:pt x="8" y="21"/>
                  </a:lnTo>
                  <a:lnTo>
                    <a:pt x="8" y="19"/>
                  </a:lnTo>
                  <a:lnTo>
                    <a:pt x="8" y="17"/>
                  </a:lnTo>
                  <a:lnTo>
                    <a:pt x="8" y="17"/>
                  </a:lnTo>
                  <a:lnTo>
                    <a:pt x="8" y="17"/>
                  </a:lnTo>
                  <a:lnTo>
                    <a:pt x="8" y="17"/>
                  </a:lnTo>
                  <a:lnTo>
                    <a:pt x="10" y="15"/>
                  </a:lnTo>
                  <a:lnTo>
                    <a:pt x="10" y="13"/>
                  </a:lnTo>
                  <a:lnTo>
                    <a:pt x="12" y="13"/>
                  </a:lnTo>
                  <a:lnTo>
                    <a:pt x="12" y="11"/>
                  </a:lnTo>
                  <a:lnTo>
                    <a:pt x="12" y="11"/>
                  </a:lnTo>
                  <a:lnTo>
                    <a:pt x="12" y="11"/>
                  </a:lnTo>
                  <a:lnTo>
                    <a:pt x="12" y="11"/>
                  </a:lnTo>
                  <a:lnTo>
                    <a:pt x="14" y="11"/>
                  </a:lnTo>
                  <a:lnTo>
                    <a:pt x="16" y="11"/>
                  </a:lnTo>
                  <a:lnTo>
                    <a:pt x="16" y="11"/>
                  </a:lnTo>
                  <a:lnTo>
                    <a:pt x="16" y="11"/>
                  </a:lnTo>
                  <a:lnTo>
                    <a:pt x="18" y="11"/>
                  </a:lnTo>
                  <a:lnTo>
                    <a:pt x="18" y="9"/>
                  </a:lnTo>
                  <a:lnTo>
                    <a:pt x="18" y="9"/>
                  </a:lnTo>
                  <a:lnTo>
                    <a:pt x="21" y="9"/>
                  </a:lnTo>
                  <a:lnTo>
                    <a:pt x="23" y="7"/>
                  </a:lnTo>
                  <a:lnTo>
                    <a:pt x="25" y="7"/>
                  </a:lnTo>
                  <a:lnTo>
                    <a:pt x="25" y="7"/>
                  </a:lnTo>
                  <a:lnTo>
                    <a:pt x="25" y="9"/>
                  </a:lnTo>
                  <a:lnTo>
                    <a:pt x="25" y="9"/>
                  </a:lnTo>
                  <a:lnTo>
                    <a:pt x="27" y="11"/>
                  </a:lnTo>
                  <a:lnTo>
                    <a:pt x="27" y="11"/>
                  </a:lnTo>
                  <a:lnTo>
                    <a:pt x="29" y="11"/>
                  </a:lnTo>
                  <a:lnTo>
                    <a:pt x="31" y="13"/>
                  </a:lnTo>
                  <a:lnTo>
                    <a:pt x="31" y="15"/>
                  </a:lnTo>
                  <a:lnTo>
                    <a:pt x="33" y="15"/>
                  </a:lnTo>
                  <a:lnTo>
                    <a:pt x="33" y="15"/>
                  </a:lnTo>
                  <a:lnTo>
                    <a:pt x="33" y="15"/>
                  </a:lnTo>
                  <a:lnTo>
                    <a:pt x="35" y="15"/>
                  </a:lnTo>
                  <a:lnTo>
                    <a:pt x="35" y="15"/>
                  </a:lnTo>
                  <a:lnTo>
                    <a:pt x="35" y="17"/>
                  </a:lnTo>
                  <a:lnTo>
                    <a:pt x="37" y="21"/>
                  </a:lnTo>
                  <a:lnTo>
                    <a:pt x="37" y="21"/>
                  </a:lnTo>
                  <a:lnTo>
                    <a:pt x="37" y="23"/>
                  </a:lnTo>
                  <a:lnTo>
                    <a:pt x="37" y="23"/>
                  </a:lnTo>
                  <a:lnTo>
                    <a:pt x="37" y="23"/>
                  </a:lnTo>
                  <a:lnTo>
                    <a:pt x="39" y="23"/>
                  </a:lnTo>
                  <a:lnTo>
                    <a:pt x="43" y="25"/>
                  </a:lnTo>
                  <a:lnTo>
                    <a:pt x="43" y="25"/>
                  </a:lnTo>
                  <a:lnTo>
                    <a:pt x="45" y="25"/>
                  </a:lnTo>
                  <a:lnTo>
                    <a:pt x="45" y="25"/>
                  </a:lnTo>
                  <a:lnTo>
                    <a:pt x="47" y="25"/>
                  </a:lnTo>
                  <a:lnTo>
                    <a:pt x="47" y="25"/>
                  </a:lnTo>
                  <a:lnTo>
                    <a:pt x="49" y="25"/>
                  </a:lnTo>
                  <a:lnTo>
                    <a:pt x="49" y="25"/>
                  </a:lnTo>
                  <a:lnTo>
                    <a:pt x="51" y="23"/>
                  </a:lnTo>
                  <a:lnTo>
                    <a:pt x="53" y="21"/>
                  </a:lnTo>
                  <a:lnTo>
                    <a:pt x="55" y="19"/>
                  </a:lnTo>
                  <a:lnTo>
                    <a:pt x="55" y="19"/>
                  </a:lnTo>
                  <a:lnTo>
                    <a:pt x="55" y="19"/>
                  </a:lnTo>
                  <a:lnTo>
                    <a:pt x="55" y="17"/>
                  </a:lnTo>
                  <a:lnTo>
                    <a:pt x="55" y="11"/>
                  </a:lnTo>
                  <a:lnTo>
                    <a:pt x="55" y="7"/>
                  </a:lnTo>
                  <a:lnTo>
                    <a:pt x="55" y="7"/>
                  </a:lnTo>
                  <a:lnTo>
                    <a:pt x="53" y="5"/>
                  </a:lnTo>
                  <a:lnTo>
                    <a:pt x="53" y="5"/>
                  </a:lnTo>
                  <a:lnTo>
                    <a:pt x="55" y="4"/>
                  </a:lnTo>
                  <a:lnTo>
                    <a:pt x="55" y="4"/>
                  </a:lnTo>
                  <a:lnTo>
                    <a:pt x="55" y="4"/>
                  </a:lnTo>
                  <a:lnTo>
                    <a:pt x="55" y="4"/>
                  </a:lnTo>
                  <a:lnTo>
                    <a:pt x="56" y="4"/>
                  </a:lnTo>
                  <a:lnTo>
                    <a:pt x="56" y="4"/>
                  </a:lnTo>
                  <a:lnTo>
                    <a:pt x="58" y="2"/>
                  </a:lnTo>
                  <a:lnTo>
                    <a:pt x="60" y="2"/>
                  </a:lnTo>
                  <a:lnTo>
                    <a:pt x="64" y="0"/>
                  </a:lnTo>
                  <a:lnTo>
                    <a:pt x="66" y="0"/>
                  </a:lnTo>
                  <a:lnTo>
                    <a:pt x="66" y="0"/>
                  </a:lnTo>
                  <a:lnTo>
                    <a:pt x="66" y="0"/>
                  </a:lnTo>
                  <a:lnTo>
                    <a:pt x="66" y="0"/>
                  </a:lnTo>
                  <a:lnTo>
                    <a:pt x="68" y="0"/>
                  </a:lnTo>
                  <a:lnTo>
                    <a:pt x="68" y="0"/>
                  </a:lnTo>
                  <a:lnTo>
                    <a:pt x="68" y="0"/>
                  </a:lnTo>
                  <a:lnTo>
                    <a:pt x="68" y="2"/>
                  </a:lnTo>
                  <a:lnTo>
                    <a:pt x="68" y="2"/>
                  </a:lnTo>
                  <a:lnTo>
                    <a:pt x="68" y="2"/>
                  </a:lnTo>
                  <a:lnTo>
                    <a:pt x="70" y="2"/>
                  </a:lnTo>
                  <a:lnTo>
                    <a:pt x="70" y="0"/>
                  </a:lnTo>
                  <a:lnTo>
                    <a:pt x="70" y="0"/>
                  </a:lnTo>
                  <a:lnTo>
                    <a:pt x="70" y="0"/>
                  </a:lnTo>
                  <a:lnTo>
                    <a:pt x="72" y="2"/>
                  </a:lnTo>
                  <a:lnTo>
                    <a:pt x="7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8" name="Lao People's Democratic Republic"/>
            <p:cNvSpPr>
              <a:spLocks/>
            </p:cNvSpPr>
            <p:nvPr/>
          </p:nvSpPr>
          <p:spPr bwMode="auto">
            <a:xfrm>
              <a:off x="8801233" y="3521719"/>
              <a:ext cx="243634" cy="281269"/>
            </a:xfrm>
            <a:custGeom>
              <a:avLst/>
              <a:gdLst>
                <a:gd name="T0" fmla="*/ 35 w 123"/>
                <a:gd name="T1" fmla="*/ 4 h 142"/>
                <a:gd name="T2" fmla="*/ 41 w 123"/>
                <a:gd name="T3" fmla="*/ 14 h 142"/>
                <a:gd name="T4" fmla="*/ 45 w 123"/>
                <a:gd name="T5" fmla="*/ 16 h 142"/>
                <a:gd name="T6" fmla="*/ 49 w 123"/>
                <a:gd name="T7" fmla="*/ 27 h 142"/>
                <a:gd name="T8" fmla="*/ 59 w 123"/>
                <a:gd name="T9" fmla="*/ 29 h 142"/>
                <a:gd name="T10" fmla="*/ 70 w 123"/>
                <a:gd name="T11" fmla="*/ 29 h 142"/>
                <a:gd name="T12" fmla="*/ 72 w 123"/>
                <a:gd name="T13" fmla="*/ 35 h 142"/>
                <a:gd name="T14" fmla="*/ 76 w 123"/>
                <a:gd name="T15" fmla="*/ 43 h 142"/>
                <a:gd name="T16" fmla="*/ 70 w 123"/>
                <a:gd name="T17" fmla="*/ 49 h 142"/>
                <a:gd name="T18" fmla="*/ 64 w 123"/>
                <a:gd name="T19" fmla="*/ 49 h 142"/>
                <a:gd name="T20" fmla="*/ 64 w 123"/>
                <a:gd name="T21" fmla="*/ 55 h 142"/>
                <a:gd name="T22" fmla="*/ 74 w 123"/>
                <a:gd name="T23" fmla="*/ 62 h 142"/>
                <a:gd name="T24" fmla="*/ 82 w 123"/>
                <a:gd name="T25" fmla="*/ 70 h 142"/>
                <a:gd name="T26" fmla="*/ 90 w 123"/>
                <a:gd name="T27" fmla="*/ 76 h 142"/>
                <a:gd name="T28" fmla="*/ 96 w 123"/>
                <a:gd name="T29" fmla="*/ 86 h 142"/>
                <a:gd name="T30" fmla="*/ 101 w 123"/>
                <a:gd name="T31" fmla="*/ 91 h 142"/>
                <a:gd name="T32" fmla="*/ 107 w 123"/>
                <a:gd name="T33" fmla="*/ 99 h 142"/>
                <a:gd name="T34" fmla="*/ 119 w 123"/>
                <a:gd name="T35" fmla="*/ 107 h 142"/>
                <a:gd name="T36" fmla="*/ 117 w 123"/>
                <a:gd name="T37" fmla="*/ 117 h 142"/>
                <a:gd name="T38" fmla="*/ 121 w 123"/>
                <a:gd name="T39" fmla="*/ 125 h 142"/>
                <a:gd name="T40" fmla="*/ 115 w 123"/>
                <a:gd name="T41" fmla="*/ 132 h 142"/>
                <a:gd name="T42" fmla="*/ 105 w 123"/>
                <a:gd name="T43" fmla="*/ 132 h 142"/>
                <a:gd name="T44" fmla="*/ 99 w 123"/>
                <a:gd name="T45" fmla="*/ 132 h 142"/>
                <a:gd name="T46" fmla="*/ 98 w 123"/>
                <a:gd name="T47" fmla="*/ 140 h 142"/>
                <a:gd name="T48" fmla="*/ 88 w 123"/>
                <a:gd name="T49" fmla="*/ 138 h 142"/>
                <a:gd name="T50" fmla="*/ 82 w 123"/>
                <a:gd name="T51" fmla="*/ 136 h 142"/>
                <a:gd name="T52" fmla="*/ 88 w 123"/>
                <a:gd name="T53" fmla="*/ 128 h 142"/>
                <a:gd name="T54" fmla="*/ 88 w 123"/>
                <a:gd name="T55" fmla="*/ 119 h 142"/>
                <a:gd name="T56" fmla="*/ 86 w 123"/>
                <a:gd name="T57" fmla="*/ 113 h 142"/>
                <a:gd name="T58" fmla="*/ 82 w 123"/>
                <a:gd name="T59" fmla="*/ 107 h 142"/>
                <a:gd name="T60" fmla="*/ 74 w 123"/>
                <a:gd name="T61" fmla="*/ 95 h 142"/>
                <a:gd name="T62" fmla="*/ 76 w 123"/>
                <a:gd name="T63" fmla="*/ 86 h 142"/>
                <a:gd name="T64" fmla="*/ 68 w 123"/>
                <a:gd name="T65" fmla="*/ 78 h 142"/>
                <a:gd name="T66" fmla="*/ 63 w 123"/>
                <a:gd name="T67" fmla="*/ 70 h 142"/>
                <a:gd name="T68" fmla="*/ 51 w 123"/>
                <a:gd name="T69" fmla="*/ 68 h 142"/>
                <a:gd name="T70" fmla="*/ 47 w 123"/>
                <a:gd name="T71" fmla="*/ 74 h 142"/>
                <a:gd name="T72" fmla="*/ 39 w 123"/>
                <a:gd name="T73" fmla="*/ 76 h 142"/>
                <a:gd name="T74" fmla="*/ 30 w 123"/>
                <a:gd name="T75" fmla="*/ 74 h 142"/>
                <a:gd name="T76" fmla="*/ 20 w 123"/>
                <a:gd name="T77" fmla="*/ 80 h 142"/>
                <a:gd name="T78" fmla="*/ 14 w 123"/>
                <a:gd name="T79" fmla="*/ 82 h 142"/>
                <a:gd name="T80" fmla="*/ 16 w 123"/>
                <a:gd name="T81" fmla="*/ 76 h 142"/>
                <a:gd name="T82" fmla="*/ 16 w 123"/>
                <a:gd name="T83" fmla="*/ 66 h 142"/>
                <a:gd name="T84" fmla="*/ 20 w 123"/>
                <a:gd name="T85" fmla="*/ 57 h 142"/>
                <a:gd name="T86" fmla="*/ 14 w 123"/>
                <a:gd name="T87" fmla="*/ 49 h 142"/>
                <a:gd name="T88" fmla="*/ 6 w 123"/>
                <a:gd name="T89" fmla="*/ 49 h 142"/>
                <a:gd name="T90" fmla="*/ 8 w 123"/>
                <a:gd name="T91" fmla="*/ 39 h 142"/>
                <a:gd name="T92" fmla="*/ 0 w 123"/>
                <a:gd name="T93" fmla="*/ 35 h 142"/>
                <a:gd name="T94" fmla="*/ 8 w 123"/>
                <a:gd name="T95" fmla="*/ 27 h 142"/>
                <a:gd name="T96" fmla="*/ 10 w 123"/>
                <a:gd name="T97" fmla="*/ 22 h 142"/>
                <a:gd name="T98" fmla="*/ 18 w 123"/>
                <a:gd name="T99" fmla="*/ 16 h 142"/>
                <a:gd name="T100" fmla="*/ 20 w 123"/>
                <a:gd name="T101" fmla="*/ 22 h 142"/>
                <a:gd name="T102" fmla="*/ 26 w 123"/>
                <a:gd name="T103" fmla="*/ 20 h 142"/>
                <a:gd name="T104" fmla="*/ 26 w 123"/>
                <a:gd name="T105"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42">
                  <a:moveTo>
                    <a:pt x="28" y="0"/>
                  </a:moveTo>
                  <a:lnTo>
                    <a:pt x="30" y="0"/>
                  </a:lnTo>
                  <a:lnTo>
                    <a:pt x="31" y="0"/>
                  </a:lnTo>
                  <a:lnTo>
                    <a:pt x="33" y="2"/>
                  </a:lnTo>
                  <a:lnTo>
                    <a:pt x="33" y="4"/>
                  </a:lnTo>
                  <a:lnTo>
                    <a:pt x="35" y="4"/>
                  </a:lnTo>
                  <a:lnTo>
                    <a:pt x="37" y="6"/>
                  </a:lnTo>
                  <a:lnTo>
                    <a:pt x="39" y="8"/>
                  </a:lnTo>
                  <a:lnTo>
                    <a:pt x="39" y="10"/>
                  </a:lnTo>
                  <a:lnTo>
                    <a:pt x="41" y="10"/>
                  </a:lnTo>
                  <a:lnTo>
                    <a:pt x="41" y="12"/>
                  </a:lnTo>
                  <a:lnTo>
                    <a:pt x="41" y="14"/>
                  </a:lnTo>
                  <a:lnTo>
                    <a:pt x="43" y="14"/>
                  </a:lnTo>
                  <a:lnTo>
                    <a:pt x="45" y="12"/>
                  </a:lnTo>
                  <a:lnTo>
                    <a:pt x="47" y="12"/>
                  </a:lnTo>
                  <a:lnTo>
                    <a:pt x="47" y="14"/>
                  </a:lnTo>
                  <a:lnTo>
                    <a:pt x="47" y="16"/>
                  </a:lnTo>
                  <a:lnTo>
                    <a:pt x="45" y="16"/>
                  </a:lnTo>
                  <a:lnTo>
                    <a:pt x="45" y="18"/>
                  </a:lnTo>
                  <a:lnTo>
                    <a:pt x="45" y="20"/>
                  </a:lnTo>
                  <a:lnTo>
                    <a:pt x="45" y="22"/>
                  </a:lnTo>
                  <a:lnTo>
                    <a:pt x="47" y="23"/>
                  </a:lnTo>
                  <a:lnTo>
                    <a:pt x="49" y="25"/>
                  </a:lnTo>
                  <a:lnTo>
                    <a:pt x="49" y="27"/>
                  </a:lnTo>
                  <a:lnTo>
                    <a:pt x="51" y="27"/>
                  </a:lnTo>
                  <a:lnTo>
                    <a:pt x="53" y="27"/>
                  </a:lnTo>
                  <a:lnTo>
                    <a:pt x="57" y="29"/>
                  </a:lnTo>
                  <a:lnTo>
                    <a:pt x="57" y="31"/>
                  </a:lnTo>
                  <a:lnTo>
                    <a:pt x="59" y="31"/>
                  </a:lnTo>
                  <a:lnTo>
                    <a:pt x="59" y="29"/>
                  </a:lnTo>
                  <a:lnTo>
                    <a:pt x="61" y="27"/>
                  </a:lnTo>
                  <a:lnTo>
                    <a:pt x="64" y="25"/>
                  </a:lnTo>
                  <a:lnTo>
                    <a:pt x="66" y="25"/>
                  </a:lnTo>
                  <a:lnTo>
                    <a:pt x="68" y="27"/>
                  </a:lnTo>
                  <a:lnTo>
                    <a:pt x="68" y="29"/>
                  </a:lnTo>
                  <a:lnTo>
                    <a:pt x="70" y="29"/>
                  </a:lnTo>
                  <a:lnTo>
                    <a:pt x="72" y="31"/>
                  </a:lnTo>
                  <a:lnTo>
                    <a:pt x="70" y="33"/>
                  </a:lnTo>
                  <a:lnTo>
                    <a:pt x="68" y="33"/>
                  </a:lnTo>
                  <a:lnTo>
                    <a:pt x="68" y="35"/>
                  </a:lnTo>
                  <a:lnTo>
                    <a:pt x="70" y="35"/>
                  </a:lnTo>
                  <a:lnTo>
                    <a:pt x="72" y="35"/>
                  </a:lnTo>
                  <a:lnTo>
                    <a:pt x="74" y="35"/>
                  </a:lnTo>
                  <a:lnTo>
                    <a:pt x="74" y="37"/>
                  </a:lnTo>
                  <a:lnTo>
                    <a:pt x="76" y="37"/>
                  </a:lnTo>
                  <a:lnTo>
                    <a:pt x="78" y="39"/>
                  </a:lnTo>
                  <a:lnTo>
                    <a:pt x="78" y="41"/>
                  </a:lnTo>
                  <a:lnTo>
                    <a:pt x="76" y="43"/>
                  </a:lnTo>
                  <a:lnTo>
                    <a:pt x="76" y="45"/>
                  </a:lnTo>
                  <a:lnTo>
                    <a:pt x="74" y="45"/>
                  </a:lnTo>
                  <a:lnTo>
                    <a:pt x="74" y="47"/>
                  </a:lnTo>
                  <a:lnTo>
                    <a:pt x="72" y="47"/>
                  </a:lnTo>
                  <a:lnTo>
                    <a:pt x="72" y="49"/>
                  </a:lnTo>
                  <a:lnTo>
                    <a:pt x="70" y="49"/>
                  </a:lnTo>
                  <a:lnTo>
                    <a:pt x="70" y="47"/>
                  </a:lnTo>
                  <a:lnTo>
                    <a:pt x="66" y="47"/>
                  </a:lnTo>
                  <a:lnTo>
                    <a:pt x="64" y="47"/>
                  </a:lnTo>
                  <a:lnTo>
                    <a:pt x="63" y="47"/>
                  </a:lnTo>
                  <a:lnTo>
                    <a:pt x="63" y="49"/>
                  </a:lnTo>
                  <a:lnTo>
                    <a:pt x="64" y="49"/>
                  </a:lnTo>
                  <a:lnTo>
                    <a:pt x="64" y="51"/>
                  </a:lnTo>
                  <a:lnTo>
                    <a:pt x="63" y="51"/>
                  </a:lnTo>
                  <a:lnTo>
                    <a:pt x="63" y="53"/>
                  </a:lnTo>
                  <a:lnTo>
                    <a:pt x="61" y="53"/>
                  </a:lnTo>
                  <a:lnTo>
                    <a:pt x="63" y="55"/>
                  </a:lnTo>
                  <a:lnTo>
                    <a:pt x="64" y="55"/>
                  </a:lnTo>
                  <a:lnTo>
                    <a:pt x="66" y="57"/>
                  </a:lnTo>
                  <a:lnTo>
                    <a:pt x="70" y="58"/>
                  </a:lnTo>
                  <a:lnTo>
                    <a:pt x="72" y="58"/>
                  </a:lnTo>
                  <a:lnTo>
                    <a:pt x="72" y="60"/>
                  </a:lnTo>
                  <a:lnTo>
                    <a:pt x="74" y="60"/>
                  </a:lnTo>
                  <a:lnTo>
                    <a:pt x="74" y="62"/>
                  </a:lnTo>
                  <a:lnTo>
                    <a:pt x="78" y="62"/>
                  </a:lnTo>
                  <a:lnTo>
                    <a:pt x="80" y="62"/>
                  </a:lnTo>
                  <a:lnTo>
                    <a:pt x="82" y="64"/>
                  </a:lnTo>
                  <a:lnTo>
                    <a:pt x="80" y="66"/>
                  </a:lnTo>
                  <a:lnTo>
                    <a:pt x="80" y="68"/>
                  </a:lnTo>
                  <a:lnTo>
                    <a:pt x="82" y="70"/>
                  </a:lnTo>
                  <a:lnTo>
                    <a:pt x="84" y="70"/>
                  </a:lnTo>
                  <a:lnTo>
                    <a:pt x="84" y="72"/>
                  </a:lnTo>
                  <a:lnTo>
                    <a:pt x="86" y="72"/>
                  </a:lnTo>
                  <a:lnTo>
                    <a:pt x="88" y="72"/>
                  </a:lnTo>
                  <a:lnTo>
                    <a:pt x="88" y="74"/>
                  </a:lnTo>
                  <a:lnTo>
                    <a:pt x="90" y="76"/>
                  </a:lnTo>
                  <a:lnTo>
                    <a:pt x="90" y="78"/>
                  </a:lnTo>
                  <a:lnTo>
                    <a:pt x="92" y="80"/>
                  </a:lnTo>
                  <a:lnTo>
                    <a:pt x="92" y="82"/>
                  </a:lnTo>
                  <a:lnTo>
                    <a:pt x="94" y="82"/>
                  </a:lnTo>
                  <a:lnTo>
                    <a:pt x="96" y="84"/>
                  </a:lnTo>
                  <a:lnTo>
                    <a:pt x="96" y="86"/>
                  </a:lnTo>
                  <a:lnTo>
                    <a:pt x="98" y="86"/>
                  </a:lnTo>
                  <a:lnTo>
                    <a:pt x="98" y="88"/>
                  </a:lnTo>
                  <a:lnTo>
                    <a:pt x="99" y="88"/>
                  </a:lnTo>
                  <a:lnTo>
                    <a:pt x="99" y="90"/>
                  </a:lnTo>
                  <a:lnTo>
                    <a:pt x="101" y="90"/>
                  </a:lnTo>
                  <a:lnTo>
                    <a:pt x="101" y="91"/>
                  </a:lnTo>
                  <a:lnTo>
                    <a:pt x="103" y="91"/>
                  </a:lnTo>
                  <a:lnTo>
                    <a:pt x="103" y="93"/>
                  </a:lnTo>
                  <a:lnTo>
                    <a:pt x="103" y="97"/>
                  </a:lnTo>
                  <a:lnTo>
                    <a:pt x="105" y="101"/>
                  </a:lnTo>
                  <a:lnTo>
                    <a:pt x="107" y="101"/>
                  </a:lnTo>
                  <a:lnTo>
                    <a:pt x="107" y="99"/>
                  </a:lnTo>
                  <a:lnTo>
                    <a:pt x="109" y="99"/>
                  </a:lnTo>
                  <a:lnTo>
                    <a:pt x="111" y="103"/>
                  </a:lnTo>
                  <a:lnTo>
                    <a:pt x="113" y="103"/>
                  </a:lnTo>
                  <a:lnTo>
                    <a:pt x="113" y="105"/>
                  </a:lnTo>
                  <a:lnTo>
                    <a:pt x="117" y="107"/>
                  </a:lnTo>
                  <a:lnTo>
                    <a:pt x="119" y="107"/>
                  </a:lnTo>
                  <a:lnTo>
                    <a:pt x="117" y="109"/>
                  </a:lnTo>
                  <a:lnTo>
                    <a:pt x="115" y="111"/>
                  </a:lnTo>
                  <a:lnTo>
                    <a:pt x="113" y="111"/>
                  </a:lnTo>
                  <a:lnTo>
                    <a:pt x="115" y="113"/>
                  </a:lnTo>
                  <a:lnTo>
                    <a:pt x="117" y="115"/>
                  </a:lnTo>
                  <a:lnTo>
                    <a:pt x="117" y="117"/>
                  </a:lnTo>
                  <a:lnTo>
                    <a:pt x="119" y="117"/>
                  </a:lnTo>
                  <a:lnTo>
                    <a:pt x="121" y="119"/>
                  </a:lnTo>
                  <a:lnTo>
                    <a:pt x="123" y="121"/>
                  </a:lnTo>
                  <a:lnTo>
                    <a:pt x="121" y="121"/>
                  </a:lnTo>
                  <a:lnTo>
                    <a:pt x="121" y="123"/>
                  </a:lnTo>
                  <a:lnTo>
                    <a:pt x="121" y="125"/>
                  </a:lnTo>
                  <a:lnTo>
                    <a:pt x="119" y="125"/>
                  </a:lnTo>
                  <a:lnTo>
                    <a:pt x="119" y="126"/>
                  </a:lnTo>
                  <a:lnTo>
                    <a:pt x="119" y="128"/>
                  </a:lnTo>
                  <a:lnTo>
                    <a:pt x="119" y="130"/>
                  </a:lnTo>
                  <a:lnTo>
                    <a:pt x="117" y="130"/>
                  </a:lnTo>
                  <a:lnTo>
                    <a:pt x="115" y="132"/>
                  </a:lnTo>
                  <a:lnTo>
                    <a:pt x="113" y="134"/>
                  </a:lnTo>
                  <a:lnTo>
                    <a:pt x="109" y="136"/>
                  </a:lnTo>
                  <a:lnTo>
                    <a:pt x="107" y="136"/>
                  </a:lnTo>
                  <a:lnTo>
                    <a:pt x="107" y="134"/>
                  </a:lnTo>
                  <a:lnTo>
                    <a:pt x="105" y="134"/>
                  </a:lnTo>
                  <a:lnTo>
                    <a:pt x="105" y="132"/>
                  </a:lnTo>
                  <a:lnTo>
                    <a:pt x="103" y="130"/>
                  </a:lnTo>
                  <a:lnTo>
                    <a:pt x="103" y="132"/>
                  </a:lnTo>
                  <a:lnTo>
                    <a:pt x="101" y="132"/>
                  </a:lnTo>
                  <a:lnTo>
                    <a:pt x="101" y="134"/>
                  </a:lnTo>
                  <a:lnTo>
                    <a:pt x="99" y="134"/>
                  </a:lnTo>
                  <a:lnTo>
                    <a:pt x="99" y="132"/>
                  </a:lnTo>
                  <a:lnTo>
                    <a:pt x="99" y="134"/>
                  </a:lnTo>
                  <a:lnTo>
                    <a:pt x="98" y="134"/>
                  </a:lnTo>
                  <a:lnTo>
                    <a:pt x="96" y="134"/>
                  </a:lnTo>
                  <a:lnTo>
                    <a:pt x="96" y="136"/>
                  </a:lnTo>
                  <a:lnTo>
                    <a:pt x="98" y="138"/>
                  </a:lnTo>
                  <a:lnTo>
                    <a:pt x="98" y="140"/>
                  </a:lnTo>
                  <a:lnTo>
                    <a:pt x="98" y="142"/>
                  </a:lnTo>
                  <a:lnTo>
                    <a:pt x="96" y="142"/>
                  </a:lnTo>
                  <a:lnTo>
                    <a:pt x="94" y="142"/>
                  </a:lnTo>
                  <a:lnTo>
                    <a:pt x="92" y="140"/>
                  </a:lnTo>
                  <a:lnTo>
                    <a:pt x="90" y="138"/>
                  </a:lnTo>
                  <a:lnTo>
                    <a:pt x="88" y="138"/>
                  </a:lnTo>
                  <a:lnTo>
                    <a:pt x="86" y="138"/>
                  </a:lnTo>
                  <a:lnTo>
                    <a:pt x="84" y="140"/>
                  </a:lnTo>
                  <a:lnTo>
                    <a:pt x="84" y="138"/>
                  </a:lnTo>
                  <a:lnTo>
                    <a:pt x="82" y="136"/>
                  </a:lnTo>
                  <a:lnTo>
                    <a:pt x="82" y="134"/>
                  </a:lnTo>
                  <a:lnTo>
                    <a:pt x="82" y="136"/>
                  </a:lnTo>
                  <a:lnTo>
                    <a:pt x="84" y="134"/>
                  </a:lnTo>
                  <a:lnTo>
                    <a:pt x="86" y="134"/>
                  </a:lnTo>
                  <a:lnTo>
                    <a:pt x="86" y="132"/>
                  </a:lnTo>
                  <a:lnTo>
                    <a:pt x="88" y="132"/>
                  </a:lnTo>
                  <a:lnTo>
                    <a:pt x="88" y="130"/>
                  </a:lnTo>
                  <a:lnTo>
                    <a:pt x="88" y="128"/>
                  </a:lnTo>
                  <a:lnTo>
                    <a:pt x="88" y="126"/>
                  </a:lnTo>
                  <a:lnTo>
                    <a:pt x="88" y="125"/>
                  </a:lnTo>
                  <a:lnTo>
                    <a:pt x="88" y="123"/>
                  </a:lnTo>
                  <a:lnTo>
                    <a:pt x="86" y="123"/>
                  </a:lnTo>
                  <a:lnTo>
                    <a:pt x="86" y="121"/>
                  </a:lnTo>
                  <a:lnTo>
                    <a:pt x="88" y="119"/>
                  </a:lnTo>
                  <a:lnTo>
                    <a:pt x="88" y="117"/>
                  </a:lnTo>
                  <a:lnTo>
                    <a:pt x="90" y="115"/>
                  </a:lnTo>
                  <a:lnTo>
                    <a:pt x="90" y="113"/>
                  </a:lnTo>
                  <a:lnTo>
                    <a:pt x="88" y="113"/>
                  </a:lnTo>
                  <a:lnTo>
                    <a:pt x="88" y="111"/>
                  </a:lnTo>
                  <a:lnTo>
                    <a:pt x="86" y="113"/>
                  </a:lnTo>
                  <a:lnTo>
                    <a:pt x="86" y="111"/>
                  </a:lnTo>
                  <a:lnTo>
                    <a:pt x="84" y="109"/>
                  </a:lnTo>
                  <a:lnTo>
                    <a:pt x="86" y="109"/>
                  </a:lnTo>
                  <a:lnTo>
                    <a:pt x="86" y="107"/>
                  </a:lnTo>
                  <a:lnTo>
                    <a:pt x="84" y="107"/>
                  </a:lnTo>
                  <a:lnTo>
                    <a:pt x="82" y="107"/>
                  </a:lnTo>
                  <a:lnTo>
                    <a:pt x="80" y="107"/>
                  </a:lnTo>
                  <a:lnTo>
                    <a:pt x="80" y="105"/>
                  </a:lnTo>
                  <a:lnTo>
                    <a:pt x="78" y="103"/>
                  </a:lnTo>
                  <a:lnTo>
                    <a:pt x="74" y="99"/>
                  </a:lnTo>
                  <a:lnTo>
                    <a:pt x="74" y="97"/>
                  </a:lnTo>
                  <a:lnTo>
                    <a:pt x="74" y="95"/>
                  </a:lnTo>
                  <a:lnTo>
                    <a:pt x="74" y="93"/>
                  </a:lnTo>
                  <a:lnTo>
                    <a:pt x="74" y="91"/>
                  </a:lnTo>
                  <a:lnTo>
                    <a:pt x="74" y="90"/>
                  </a:lnTo>
                  <a:lnTo>
                    <a:pt x="76" y="90"/>
                  </a:lnTo>
                  <a:lnTo>
                    <a:pt x="76" y="88"/>
                  </a:lnTo>
                  <a:lnTo>
                    <a:pt x="76" y="86"/>
                  </a:lnTo>
                  <a:lnTo>
                    <a:pt x="74" y="84"/>
                  </a:lnTo>
                  <a:lnTo>
                    <a:pt x="74" y="82"/>
                  </a:lnTo>
                  <a:lnTo>
                    <a:pt x="72" y="82"/>
                  </a:lnTo>
                  <a:lnTo>
                    <a:pt x="70" y="80"/>
                  </a:lnTo>
                  <a:lnTo>
                    <a:pt x="68" y="80"/>
                  </a:lnTo>
                  <a:lnTo>
                    <a:pt x="68" y="78"/>
                  </a:lnTo>
                  <a:lnTo>
                    <a:pt x="66" y="78"/>
                  </a:lnTo>
                  <a:lnTo>
                    <a:pt x="66" y="76"/>
                  </a:lnTo>
                  <a:lnTo>
                    <a:pt x="66" y="74"/>
                  </a:lnTo>
                  <a:lnTo>
                    <a:pt x="64" y="74"/>
                  </a:lnTo>
                  <a:lnTo>
                    <a:pt x="64" y="72"/>
                  </a:lnTo>
                  <a:lnTo>
                    <a:pt x="63" y="70"/>
                  </a:lnTo>
                  <a:lnTo>
                    <a:pt x="61" y="70"/>
                  </a:lnTo>
                  <a:lnTo>
                    <a:pt x="59" y="70"/>
                  </a:lnTo>
                  <a:lnTo>
                    <a:pt x="57" y="68"/>
                  </a:lnTo>
                  <a:lnTo>
                    <a:pt x="55" y="68"/>
                  </a:lnTo>
                  <a:lnTo>
                    <a:pt x="53" y="68"/>
                  </a:lnTo>
                  <a:lnTo>
                    <a:pt x="51" y="68"/>
                  </a:lnTo>
                  <a:lnTo>
                    <a:pt x="51" y="70"/>
                  </a:lnTo>
                  <a:lnTo>
                    <a:pt x="49" y="72"/>
                  </a:lnTo>
                  <a:lnTo>
                    <a:pt x="47" y="72"/>
                  </a:lnTo>
                  <a:lnTo>
                    <a:pt x="47" y="74"/>
                  </a:lnTo>
                  <a:lnTo>
                    <a:pt x="47" y="76"/>
                  </a:lnTo>
                  <a:lnTo>
                    <a:pt x="47" y="74"/>
                  </a:lnTo>
                  <a:lnTo>
                    <a:pt x="45" y="74"/>
                  </a:lnTo>
                  <a:lnTo>
                    <a:pt x="45" y="76"/>
                  </a:lnTo>
                  <a:lnTo>
                    <a:pt x="43" y="76"/>
                  </a:lnTo>
                  <a:lnTo>
                    <a:pt x="41" y="78"/>
                  </a:lnTo>
                  <a:lnTo>
                    <a:pt x="41" y="76"/>
                  </a:lnTo>
                  <a:lnTo>
                    <a:pt x="39" y="76"/>
                  </a:lnTo>
                  <a:lnTo>
                    <a:pt x="37" y="76"/>
                  </a:lnTo>
                  <a:lnTo>
                    <a:pt x="35" y="74"/>
                  </a:lnTo>
                  <a:lnTo>
                    <a:pt x="33" y="72"/>
                  </a:lnTo>
                  <a:lnTo>
                    <a:pt x="31" y="72"/>
                  </a:lnTo>
                  <a:lnTo>
                    <a:pt x="30" y="72"/>
                  </a:lnTo>
                  <a:lnTo>
                    <a:pt x="30" y="74"/>
                  </a:lnTo>
                  <a:lnTo>
                    <a:pt x="28" y="74"/>
                  </a:lnTo>
                  <a:lnTo>
                    <a:pt x="26" y="76"/>
                  </a:lnTo>
                  <a:lnTo>
                    <a:pt x="24" y="76"/>
                  </a:lnTo>
                  <a:lnTo>
                    <a:pt x="24" y="78"/>
                  </a:lnTo>
                  <a:lnTo>
                    <a:pt x="22" y="80"/>
                  </a:lnTo>
                  <a:lnTo>
                    <a:pt x="20" y="80"/>
                  </a:lnTo>
                  <a:lnTo>
                    <a:pt x="20" y="82"/>
                  </a:lnTo>
                  <a:lnTo>
                    <a:pt x="18" y="82"/>
                  </a:lnTo>
                  <a:lnTo>
                    <a:pt x="18" y="84"/>
                  </a:lnTo>
                  <a:lnTo>
                    <a:pt x="16" y="84"/>
                  </a:lnTo>
                  <a:lnTo>
                    <a:pt x="16" y="82"/>
                  </a:lnTo>
                  <a:lnTo>
                    <a:pt x="14" y="82"/>
                  </a:lnTo>
                  <a:lnTo>
                    <a:pt x="12" y="82"/>
                  </a:lnTo>
                  <a:lnTo>
                    <a:pt x="14" y="82"/>
                  </a:lnTo>
                  <a:lnTo>
                    <a:pt x="14" y="80"/>
                  </a:lnTo>
                  <a:lnTo>
                    <a:pt x="14" y="78"/>
                  </a:lnTo>
                  <a:lnTo>
                    <a:pt x="14" y="76"/>
                  </a:lnTo>
                  <a:lnTo>
                    <a:pt x="16" y="76"/>
                  </a:lnTo>
                  <a:lnTo>
                    <a:pt x="16" y="74"/>
                  </a:lnTo>
                  <a:lnTo>
                    <a:pt x="18" y="74"/>
                  </a:lnTo>
                  <a:lnTo>
                    <a:pt x="18" y="72"/>
                  </a:lnTo>
                  <a:lnTo>
                    <a:pt x="18" y="70"/>
                  </a:lnTo>
                  <a:lnTo>
                    <a:pt x="16" y="68"/>
                  </a:lnTo>
                  <a:lnTo>
                    <a:pt x="16" y="66"/>
                  </a:lnTo>
                  <a:lnTo>
                    <a:pt x="18" y="66"/>
                  </a:lnTo>
                  <a:lnTo>
                    <a:pt x="18" y="64"/>
                  </a:lnTo>
                  <a:lnTo>
                    <a:pt x="18" y="62"/>
                  </a:lnTo>
                  <a:lnTo>
                    <a:pt x="18" y="60"/>
                  </a:lnTo>
                  <a:lnTo>
                    <a:pt x="20" y="58"/>
                  </a:lnTo>
                  <a:lnTo>
                    <a:pt x="20" y="57"/>
                  </a:lnTo>
                  <a:lnTo>
                    <a:pt x="18" y="53"/>
                  </a:lnTo>
                  <a:lnTo>
                    <a:pt x="18" y="51"/>
                  </a:lnTo>
                  <a:lnTo>
                    <a:pt x="20" y="49"/>
                  </a:lnTo>
                  <a:lnTo>
                    <a:pt x="18" y="49"/>
                  </a:lnTo>
                  <a:lnTo>
                    <a:pt x="16" y="49"/>
                  </a:lnTo>
                  <a:lnTo>
                    <a:pt x="14" y="49"/>
                  </a:lnTo>
                  <a:lnTo>
                    <a:pt x="12" y="49"/>
                  </a:lnTo>
                  <a:lnTo>
                    <a:pt x="10" y="51"/>
                  </a:lnTo>
                  <a:lnTo>
                    <a:pt x="10" y="49"/>
                  </a:lnTo>
                  <a:lnTo>
                    <a:pt x="8" y="49"/>
                  </a:lnTo>
                  <a:lnTo>
                    <a:pt x="8" y="51"/>
                  </a:lnTo>
                  <a:lnTo>
                    <a:pt x="6" y="49"/>
                  </a:lnTo>
                  <a:lnTo>
                    <a:pt x="4" y="47"/>
                  </a:lnTo>
                  <a:lnTo>
                    <a:pt x="4" y="45"/>
                  </a:lnTo>
                  <a:lnTo>
                    <a:pt x="6" y="45"/>
                  </a:lnTo>
                  <a:lnTo>
                    <a:pt x="6" y="43"/>
                  </a:lnTo>
                  <a:lnTo>
                    <a:pt x="8" y="41"/>
                  </a:lnTo>
                  <a:lnTo>
                    <a:pt x="8" y="39"/>
                  </a:lnTo>
                  <a:lnTo>
                    <a:pt x="6" y="39"/>
                  </a:lnTo>
                  <a:lnTo>
                    <a:pt x="4" y="37"/>
                  </a:lnTo>
                  <a:lnTo>
                    <a:pt x="4" y="35"/>
                  </a:lnTo>
                  <a:lnTo>
                    <a:pt x="2" y="35"/>
                  </a:lnTo>
                  <a:lnTo>
                    <a:pt x="0" y="37"/>
                  </a:lnTo>
                  <a:lnTo>
                    <a:pt x="0" y="35"/>
                  </a:lnTo>
                  <a:lnTo>
                    <a:pt x="0" y="33"/>
                  </a:lnTo>
                  <a:lnTo>
                    <a:pt x="0" y="31"/>
                  </a:lnTo>
                  <a:lnTo>
                    <a:pt x="2" y="29"/>
                  </a:lnTo>
                  <a:lnTo>
                    <a:pt x="4" y="27"/>
                  </a:lnTo>
                  <a:lnTo>
                    <a:pt x="6" y="27"/>
                  </a:lnTo>
                  <a:lnTo>
                    <a:pt x="8" y="27"/>
                  </a:lnTo>
                  <a:lnTo>
                    <a:pt x="6" y="27"/>
                  </a:lnTo>
                  <a:lnTo>
                    <a:pt x="6" y="25"/>
                  </a:lnTo>
                  <a:lnTo>
                    <a:pt x="6" y="23"/>
                  </a:lnTo>
                  <a:lnTo>
                    <a:pt x="8" y="23"/>
                  </a:lnTo>
                  <a:lnTo>
                    <a:pt x="10" y="23"/>
                  </a:lnTo>
                  <a:lnTo>
                    <a:pt x="10" y="22"/>
                  </a:lnTo>
                  <a:lnTo>
                    <a:pt x="10" y="20"/>
                  </a:lnTo>
                  <a:lnTo>
                    <a:pt x="12" y="20"/>
                  </a:lnTo>
                  <a:lnTo>
                    <a:pt x="14" y="18"/>
                  </a:lnTo>
                  <a:lnTo>
                    <a:pt x="16" y="18"/>
                  </a:lnTo>
                  <a:lnTo>
                    <a:pt x="16" y="16"/>
                  </a:lnTo>
                  <a:lnTo>
                    <a:pt x="18" y="16"/>
                  </a:lnTo>
                  <a:lnTo>
                    <a:pt x="16" y="16"/>
                  </a:lnTo>
                  <a:lnTo>
                    <a:pt x="18" y="16"/>
                  </a:lnTo>
                  <a:lnTo>
                    <a:pt x="18" y="18"/>
                  </a:lnTo>
                  <a:lnTo>
                    <a:pt x="18" y="20"/>
                  </a:lnTo>
                  <a:lnTo>
                    <a:pt x="18" y="22"/>
                  </a:lnTo>
                  <a:lnTo>
                    <a:pt x="20" y="22"/>
                  </a:lnTo>
                  <a:lnTo>
                    <a:pt x="22" y="22"/>
                  </a:lnTo>
                  <a:lnTo>
                    <a:pt x="24" y="22"/>
                  </a:lnTo>
                  <a:lnTo>
                    <a:pt x="26" y="22"/>
                  </a:lnTo>
                  <a:lnTo>
                    <a:pt x="28" y="22"/>
                  </a:lnTo>
                  <a:lnTo>
                    <a:pt x="28" y="20"/>
                  </a:lnTo>
                  <a:lnTo>
                    <a:pt x="26" y="20"/>
                  </a:lnTo>
                  <a:lnTo>
                    <a:pt x="28" y="18"/>
                  </a:lnTo>
                  <a:lnTo>
                    <a:pt x="28" y="16"/>
                  </a:lnTo>
                  <a:lnTo>
                    <a:pt x="28" y="14"/>
                  </a:lnTo>
                  <a:lnTo>
                    <a:pt x="26" y="12"/>
                  </a:lnTo>
                  <a:lnTo>
                    <a:pt x="28" y="10"/>
                  </a:lnTo>
                  <a:lnTo>
                    <a:pt x="26" y="10"/>
                  </a:lnTo>
                  <a:lnTo>
                    <a:pt x="24" y="8"/>
                  </a:lnTo>
                  <a:lnTo>
                    <a:pt x="24" y="4"/>
                  </a:lnTo>
                  <a:lnTo>
                    <a:pt x="26" y="2"/>
                  </a:lnTo>
                  <a:lnTo>
                    <a:pt x="26" y="0"/>
                  </a:lnTo>
                  <a:lnTo>
                    <a:pt x="2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2" name="Kyrgyzstan"/>
            <p:cNvSpPr>
              <a:spLocks/>
            </p:cNvSpPr>
            <p:nvPr/>
          </p:nvSpPr>
          <p:spPr bwMode="auto">
            <a:xfrm>
              <a:off x="7816796" y="2778935"/>
              <a:ext cx="354555" cy="154499"/>
            </a:xfrm>
            <a:custGeom>
              <a:avLst/>
              <a:gdLst>
                <a:gd name="T0" fmla="*/ 99 w 179"/>
                <a:gd name="T1" fmla="*/ 8 h 78"/>
                <a:gd name="T2" fmla="*/ 109 w 179"/>
                <a:gd name="T3" fmla="*/ 6 h 78"/>
                <a:gd name="T4" fmla="*/ 117 w 179"/>
                <a:gd name="T5" fmla="*/ 8 h 78"/>
                <a:gd name="T6" fmla="*/ 128 w 179"/>
                <a:gd name="T7" fmla="*/ 6 h 78"/>
                <a:gd name="T8" fmla="*/ 138 w 179"/>
                <a:gd name="T9" fmla="*/ 6 h 78"/>
                <a:gd name="T10" fmla="*/ 152 w 179"/>
                <a:gd name="T11" fmla="*/ 8 h 78"/>
                <a:gd name="T12" fmla="*/ 163 w 179"/>
                <a:gd name="T13" fmla="*/ 12 h 78"/>
                <a:gd name="T14" fmla="*/ 169 w 179"/>
                <a:gd name="T15" fmla="*/ 16 h 78"/>
                <a:gd name="T16" fmla="*/ 179 w 179"/>
                <a:gd name="T17" fmla="*/ 24 h 78"/>
                <a:gd name="T18" fmla="*/ 171 w 179"/>
                <a:gd name="T19" fmla="*/ 26 h 78"/>
                <a:gd name="T20" fmla="*/ 159 w 179"/>
                <a:gd name="T21" fmla="*/ 29 h 78"/>
                <a:gd name="T22" fmla="*/ 150 w 179"/>
                <a:gd name="T23" fmla="*/ 35 h 78"/>
                <a:gd name="T24" fmla="*/ 144 w 179"/>
                <a:gd name="T25" fmla="*/ 43 h 78"/>
                <a:gd name="T26" fmla="*/ 134 w 179"/>
                <a:gd name="T27" fmla="*/ 45 h 78"/>
                <a:gd name="T28" fmla="*/ 124 w 179"/>
                <a:gd name="T29" fmla="*/ 43 h 78"/>
                <a:gd name="T30" fmla="*/ 119 w 179"/>
                <a:gd name="T31" fmla="*/ 55 h 78"/>
                <a:gd name="T32" fmla="*/ 111 w 179"/>
                <a:gd name="T33" fmla="*/ 57 h 78"/>
                <a:gd name="T34" fmla="*/ 101 w 179"/>
                <a:gd name="T35" fmla="*/ 51 h 78"/>
                <a:gd name="T36" fmla="*/ 93 w 179"/>
                <a:gd name="T37" fmla="*/ 53 h 78"/>
                <a:gd name="T38" fmla="*/ 88 w 179"/>
                <a:gd name="T39" fmla="*/ 59 h 78"/>
                <a:gd name="T40" fmla="*/ 78 w 179"/>
                <a:gd name="T41" fmla="*/ 62 h 78"/>
                <a:gd name="T42" fmla="*/ 76 w 179"/>
                <a:gd name="T43" fmla="*/ 72 h 78"/>
                <a:gd name="T44" fmla="*/ 66 w 179"/>
                <a:gd name="T45" fmla="*/ 74 h 78"/>
                <a:gd name="T46" fmla="*/ 55 w 179"/>
                <a:gd name="T47" fmla="*/ 74 h 78"/>
                <a:gd name="T48" fmla="*/ 47 w 179"/>
                <a:gd name="T49" fmla="*/ 76 h 78"/>
                <a:gd name="T50" fmla="*/ 41 w 179"/>
                <a:gd name="T51" fmla="*/ 74 h 78"/>
                <a:gd name="T52" fmla="*/ 39 w 179"/>
                <a:gd name="T53" fmla="*/ 70 h 78"/>
                <a:gd name="T54" fmla="*/ 29 w 179"/>
                <a:gd name="T55" fmla="*/ 74 h 78"/>
                <a:gd name="T56" fmla="*/ 22 w 179"/>
                <a:gd name="T57" fmla="*/ 70 h 78"/>
                <a:gd name="T58" fmla="*/ 12 w 179"/>
                <a:gd name="T59" fmla="*/ 72 h 78"/>
                <a:gd name="T60" fmla="*/ 6 w 179"/>
                <a:gd name="T61" fmla="*/ 72 h 78"/>
                <a:gd name="T62" fmla="*/ 2 w 179"/>
                <a:gd name="T63" fmla="*/ 66 h 78"/>
                <a:gd name="T64" fmla="*/ 4 w 179"/>
                <a:gd name="T65" fmla="*/ 62 h 78"/>
                <a:gd name="T66" fmla="*/ 14 w 179"/>
                <a:gd name="T67" fmla="*/ 59 h 78"/>
                <a:gd name="T68" fmla="*/ 23 w 179"/>
                <a:gd name="T69" fmla="*/ 64 h 78"/>
                <a:gd name="T70" fmla="*/ 29 w 179"/>
                <a:gd name="T71" fmla="*/ 59 h 78"/>
                <a:gd name="T72" fmla="*/ 41 w 179"/>
                <a:gd name="T73" fmla="*/ 61 h 78"/>
                <a:gd name="T74" fmla="*/ 49 w 179"/>
                <a:gd name="T75" fmla="*/ 55 h 78"/>
                <a:gd name="T76" fmla="*/ 53 w 179"/>
                <a:gd name="T77" fmla="*/ 53 h 78"/>
                <a:gd name="T78" fmla="*/ 56 w 179"/>
                <a:gd name="T79" fmla="*/ 53 h 78"/>
                <a:gd name="T80" fmla="*/ 64 w 179"/>
                <a:gd name="T81" fmla="*/ 47 h 78"/>
                <a:gd name="T82" fmla="*/ 55 w 179"/>
                <a:gd name="T83" fmla="*/ 45 h 78"/>
                <a:gd name="T84" fmla="*/ 47 w 179"/>
                <a:gd name="T85" fmla="*/ 39 h 78"/>
                <a:gd name="T86" fmla="*/ 41 w 179"/>
                <a:gd name="T87" fmla="*/ 33 h 78"/>
                <a:gd name="T88" fmla="*/ 37 w 179"/>
                <a:gd name="T89" fmla="*/ 39 h 78"/>
                <a:gd name="T90" fmla="*/ 33 w 179"/>
                <a:gd name="T91" fmla="*/ 41 h 78"/>
                <a:gd name="T92" fmla="*/ 25 w 179"/>
                <a:gd name="T93" fmla="*/ 35 h 78"/>
                <a:gd name="T94" fmla="*/ 16 w 179"/>
                <a:gd name="T95" fmla="*/ 33 h 78"/>
                <a:gd name="T96" fmla="*/ 27 w 179"/>
                <a:gd name="T97" fmla="*/ 26 h 78"/>
                <a:gd name="T98" fmla="*/ 31 w 179"/>
                <a:gd name="T99" fmla="*/ 20 h 78"/>
                <a:gd name="T100" fmla="*/ 29 w 179"/>
                <a:gd name="T101" fmla="*/ 16 h 78"/>
                <a:gd name="T102" fmla="*/ 37 w 179"/>
                <a:gd name="T103" fmla="*/ 10 h 78"/>
                <a:gd name="T104" fmla="*/ 45 w 179"/>
                <a:gd name="T105" fmla="*/ 10 h 78"/>
                <a:gd name="T106" fmla="*/ 56 w 179"/>
                <a:gd name="T107" fmla="*/ 12 h 78"/>
                <a:gd name="T108" fmla="*/ 64 w 179"/>
                <a:gd name="T109" fmla="*/ 14 h 78"/>
                <a:gd name="T110" fmla="*/ 68 w 179"/>
                <a:gd name="T111" fmla="*/ 14 h 78"/>
                <a:gd name="T112" fmla="*/ 70 w 179"/>
                <a:gd name="T113" fmla="*/ 6 h 78"/>
                <a:gd name="T114" fmla="*/ 78 w 179"/>
                <a:gd name="T115" fmla="*/ 2 h 78"/>
                <a:gd name="T116" fmla="*/ 88 w 179"/>
                <a:gd name="T117"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78">
                  <a:moveTo>
                    <a:pt x="89" y="6"/>
                  </a:moveTo>
                  <a:lnTo>
                    <a:pt x="91" y="6"/>
                  </a:lnTo>
                  <a:lnTo>
                    <a:pt x="95" y="6"/>
                  </a:lnTo>
                  <a:lnTo>
                    <a:pt x="97" y="8"/>
                  </a:lnTo>
                  <a:lnTo>
                    <a:pt x="99" y="8"/>
                  </a:lnTo>
                  <a:lnTo>
                    <a:pt x="103" y="8"/>
                  </a:lnTo>
                  <a:lnTo>
                    <a:pt x="105" y="10"/>
                  </a:lnTo>
                  <a:lnTo>
                    <a:pt x="105" y="8"/>
                  </a:lnTo>
                  <a:lnTo>
                    <a:pt x="107" y="6"/>
                  </a:lnTo>
                  <a:lnTo>
                    <a:pt x="109" y="6"/>
                  </a:lnTo>
                  <a:lnTo>
                    <a:pt x="111" y="6"/>
                  </a:lnTo>
                  <a:lnTo>
                    <a:pt x="113" y="6"/>
                  </a:lnTo>
                  <a:lnTo>
                    <a:pt x="115" y="6"/>
                  </a:lnTo>
                  <a:lnTo>
                    <a:pt x="115" y="8"/>
                  </a:lnTo>
                  <a:lnTo>
                    <a:pt x="117" y="8"/>
                  </a:lnTo>
                  <a:lnTo>
                    <a:pt x="119" y="8"/>
                  </a:lnTo>
                  <a:lnTo>
                    <a:pt x="121" y="6"/>
                  </a:lnTo>
                  <a:lnTo>
                    <a:pt x="123" y="6"/>
                  </a:lnTo>
                  <a:lnTo>
                    <a:pt x="124" y="6"/>
                  </a:lnTo>
                  <a:lnTo>
                    <a:pt x="128" y="6"/>
                  </a:lnTo>
                  <a:lnTo>
                    <a:pt x="130" y="6"/>
                  </a:lnTo>
                  <a:lnTo>
                    <a:pt x="132" y="6"/>
                  </a:lnTo>
                  <a:lnTo>
                    <a:pt x="134" y="6"/>
                  </a:lnTo>
                  <a:lnTo>
                    <a:pt x="136" y="6"/>
                  </a:lnTo>
                  <a:lnTo>
                    <a:pt x="138" y="6"/>
                  </a:lnTo>
                  <a:lnTo>
                    <a:pt x="140" y="8"/>
                  </a:lnTo>
                  <a:lnTo>
                    <a:pt x="142" y="8"/>
                  </a:lnTo>
                  <a:lnTo>
                    <a:pt x="144" y="8"/>
                  </a:lnTo>
                  <a:lnTo>
                    <a:pt x="150" y="8"/>
                  </a:lnTo>
                  <a:lnTo>
                    <a:pt x="152" y="8"/>
                  </a:lnTo>
                  <a:lnTo>
                    <a:pt x="157" y="10"/>
                  </a:lnTo>
                  <a:lnTo>
                    <a:pt x="159" y="10"/>
                  </a:lnTo>
                  <a:lnTo>
                    <a:pt x="161" y="10"/>
                  </a:lnTo>
                  <a:lnTo>
                    <a:pt x="161" y="12"/>
                  </a:lnTo>
                  <a:lnTo>
                    <a:pt x="163" y="12"/>
                  </a:lnTo>
                  <a:lnTo>
                    <a:pt x="163" y="14"/>
                  </a:lnTo>
                  <a:lnTo>
                    <a:pt x="165" y="14"/>
                  </a:lnTo>
                  <a:lnTo>
                    <a:pt x="165" y="16"/>
                  </a:lnTo>
                  <a:lnTo>
                    <a:pt x="167" y="16"/>
                  </a:lnTo>
                  <a:lnTo>
                    <a:pt x="169" y="16"/>
                  </a:lnTo>
                  <a:lnTo>
                    <a:pt x="173" y="16"/>
                  </a:lnTo>
                  <a:lnTo>
                    <a:pt x="175" y="20"/>
                  </a:lnTo>
                  <a:lnTo>
                    <a:pt x="177" y="20"/>
                  </a:lnTo>
                  <a:lnTo>
                    <a:pt x="177" y="22"/>
                  </a:lnTo>
                  <a:lnTo>
                    <a:pt x="179" y="24"/>
                  </a:lnTo>
                  <a:lnTo>
                    <a:pt x="177" y="24"/>
                  </a:lnTo>
                  <a:lnTo>
                    <a:pt x="175" y="24"/>
                  </a:lnTo>
                  <a:lnTo>
                    <a:pt x="173" y="24"/>
                  </a:lnTo>
                  <a:lnTo>
                    <a:pt x="171" y="24"/>
                  </a:lnTo>
                  <a:lnTo>
                    <a:pt x="171" y="26"/>
                  </a:lnTo>
                  <a:lnTo>
                    <a:pt x="171" y="28"/>
                  </a:lnTo>
                  <a:lnTo>
                    <a:pt x="169" y="28"/>
                  </a:lnTo>
                  <a:lnTo>
                    <a:pt x="167" y="28"/>
                  </a:lnTo>
                  <a:lnTo>
                    <a:pt x="163" y="29"/>
                  </a:lnTo>
                  <a:lnTo>
                    <a:pt x="159" y="29"/>
                  </a:lnTo>
                  <a:lnTo>
                    <a:pt x="159" y="31"/>
                  </a:lnTo>
                  <a:lnTo>
                    <a:pt x="157" y="31"/>
                  </a:lnTo>
                  <a:lnTo>
                    <a:pt x="154" y="33"/>
                  </a:lnTo>
                  <a:lnTo>
                    <a:pt x="152" y="33"/>
                  </a:lnTo>
                  <a:lnTo>
                    <a:pt x="150" y="35"/>
                  </a:lnTo>
                  <a:lnTo>
                    <a:pt x="148" y="37"/>
                  </a:lnTo>
                  <a:lnTo>
                    <a:pt x="148" y="39"/>
                  </a:lnTo>
                  <a:lnTo>
                    <a:pt x="146" y="39"/>
                  </a:lnTo>
                  <a:lnTo>
                    <a:pt x="146" y="41"/>
                  </a:lnTo>
                  <a:lnTo>
                    <a:pt x="144" y="43"/>
                  </a:lnTo>
                  <a:lnTo>
                    <a:pt x="142" y="43"/>
                  </a:lnTo>
                  <a:lnTo>
                    <a:pt x="140" y="43"/>
                  </a:lnTo>
                  <a:lnTo>
                    <a:pt x="138" y="43"/>
                  </a:lnTo>
                  <a:lnTo>
                    <a:pt x="136" y="43"/>
                  </a:lnTo>
                  <a:lnTo>
                    <a:pt x="134" y="45"/>
                  </a:lnTo>
                  <a:lnTo>
                    <a:pt x="132" y="43"/>
                  </a:lnTo>
                  <a:lnTo>
                    <a:pt x="130" y="43"/>
                  </a:lnTo>
                  <a:lnTo>
                    <a:pt x="128" y="43"/>
                  </a:lnTo>
                  <a:lnTo>
                    <a:pt x="126" y="43"/>
                  </a:lnTo>
                  <a:lnTo>
                    <a:pt x="124" y="43"/>
                  </a:lnTo>
                  <a:lnTo>
                    <a:pt x="123" y="45"/>
                  </a:lnTo>
                  <a:lnTo>
                    <a:pt x="121" y="49"/>
                  </a:lnTo>
                  <a:lnTo>
                    <a:pt x="121" y="51"/>
                  </a:lnTo>
                  <a:lnTo>
                    <a:pt x="119" y="53"/>
                  </a:lnTo>
                  <a:lnTo>
                    <a:pt x="119" y="55"/>
                  </a:lnTo>
                  <a:lnTo>
                    <a:pt x="117" y="55"/>
                  </a:lnTo>
                  <a:lnTo>
                    <a:pt x="115" y="57"/>
                  </a:lnTo>
                  <a:lnTo>
                    <a:pt x="113" y="55"/>
                  </a:lnTo>
                  <a:lnTo>
                    <a:pt x="111" y="55"/>
                  </a:lnTo>
                  <a:lnTo>
                    <a:pt x="111" y="57"/>
                  </a:lnTo>
                  <a:lnTo>
                    <a:pt x="109" y="57"/>
                  </a:lnTo>
                  <a:lnTo>
                    <a:pt x="105" y="57"/>
                  </a:lnTo>
                  <a:lnTo>
                    <a:pt x="103" y="53"/>
                  </a:lnTo>
                  <a:lnTo>
                    <a:pt x="103" y="51"/>
                  </a:lnTo>
                  <a:lnTo>
                    <a:pt x="101" y="51"/>
                  </a:lnTo>
                  <a:lnTo>
                    <a:pt x="99" y="53"/>
                  </a:lnTo>
                  <a:lnTo>
                    <a:pt x="97" y="55"/>
                  </a:lnTo>
                  <a:lnTo>
                    <a:pt x="95" y="55"/>
                  </a:lnTo>
                  <a:lnTo>
                    <a:pt x="93" y="55"/>
                  </a:lnTo>
                  <a:lnTo>
                    <a:pt x="93" y="53"/>
                  </a:lnTo>
                  <a:lnTo>
                    <a:pt x="91" y="53"/>
                  </a:lnTo>
                  <a:lnTo>
                    <a:pt x="91" y="55"/>
                  </a:lnTo>
                  <a:lnTo>
                    <a:pt x="91" y="57"/>
                  </a:lnTo>
                  <a:lnTo>
                    <a:pt x="89" y="57"/>
                  </a:lnTo>
                  <a:lnTo>
                    <a:pt x="88" y="59"/>
                  </a:lnTo>
                  <a:lnTo>
                    <a:pt x="86" y="59"/>
                  </a:lnTo>
                  <a:lnTo>
                    <a:pt x="84" y="61"/>
                  </a:lnTo>
                  <a:lnTo>
                    <a:pt x="82" y="61"/>
                  </a:lnTo>
                  <a:lnTo>
                    <a:pt x="80" y="61"/>
                  </a:lnTo>
                  <a:lnTo>
                    <a:pt x="78" y="62"/>
                  </a:lnTo>
                  <a:lnTo>
                    <a:pt x="76" y="66"/>
                  </a:lnTo>
                  <a:lnTo>
                    <a:pt x="74" y="68"/>
                  </a:lnTo>
                  <a:lnTo>
                    <a:pt x="76" y="68"/>
                  </a:lnTo>
                  <a:lnTo>
                    <a:pt x="76" y="70"/>
                  </a:lnTo>
                  <a:lnTo>
                    <a:pt x="76" y="72"/>
                  </a:lnTo>
                  <a:lnTo>
                    <a:pt x="74" y="72"/>
                  </a:lnTo>
                  <a:lnTo>
                    <a:pt x="72" y="74"/>
                  </a:lnTo>
                  <a:lnTo>
                    <a:pt x="70" y="72"/>
                  </a:lnTo>
                  <a:lnTo>
                    <a:pt x="68" y="74"/>
                  </a:lnTo>
                  <a:lnTo>
                    <a:pt x="66" y="74"/>
                  </a:lnTo>
                  <a:lnTo>
                    <a:pt x="64" y="76"/>
                  </a:lnTo>
                  <a:lnTo>
                    <a:pt x="58" y="76"/>
                  </a:lnTo>
                  <a:lnTo>
                    <a:pt x="58" y="74"/>
                  </a:lnTo>
                  <a:lnTo>
                    <a:pt x="56" y="74"/>
                  </a:lnTo>
                  <a:lnTo>
                    <a:pt x="55" y="74"/>
                  </a:lnTo>
                  <a:lnTo>
                    <a:pt x="53" y="76"/>
                  </a:lnTo>
                  <a:lnTo>
                    <a:pt x="51" y="76"/>
                  </a:lnTo>
                  <a:lnTo>
                    <a:pt x="51" y="78"/>
                  </a:lnTo>
                  <a:lnTo>
                    <a:pt x="49" y="78"/>
                  </a:lnTo>
                  <a:lnTo>
                    <a:pt x="47" y="76"/>
                  </a:lnTo>
                  <a:lnTo>
                    <a:pt x="47" y="74"/>
                  </a:lnTo>
                  <a:lnTo>
                    <a:pt x="45" y="76"/>
                  </a:lnTo>
                  <a:lnTo>
                    <a:pt x="43" y="76"/>
                  </a:lnTo>
                  <a:lnTo>
                    <a:pt x="41" y="76"/>
                  </a:lnTo>
                  <a:lnTo>
                    <a:pt x="41" y="74"/>
                  </a:lnTo>
                  <a:lnTo>
                    <a:pt x="39" y="74"/>
                  </a:lnTo>
                  <a:lnTo>
                    <a:pt x="37" y="74"/>
                  </a:lnTo>
                  <a:lnTo>
                    <a:pt x="37" y="72"/>
                  </a:lnTo>
                  <a:lnTo>
                    <a:pt x="39" y="72"/>
                  </a:lnTo>
                  <a:lnTo>
                    <a:pt x="39" y="70"/>
                  </a:lnTo>
                  <a:lnTo>
                    <a:pt x="37" y="70"/>
                  </a:lnTo>
                  <a:lnTo>
                    <a:pt x="35" y="70"/>
                  </a:lnTo>
                  <a:lnTo>
                    <a:pt x="33" y="72"/>
                  </a:lnTo>
                  <a:lnTo>
                    <a:pt x="31" y="72"/>
                  </a:lnTo>
                  <a:lnTo>
                    <a:pt x="29" y="74"/>
                  </a:lnTo>
                  <a:lnTo>
                    <a:pt x="27" y="74"/>
                  </a:lnTo>
                  <a:lnTo>
                    <a:pt x="25" y="74"/>
                  </a:lnTo>
                  <a:lnTo>
                    <a:pt x="23" y="72"/>
                  </a:lnTo>
                  <a:lnTo>
                    <a:pt x="23" y="70"/>
                  </a:lnTo>
                  <a:lnTo>
                    <a:pt x="22" y="70"/>
                  </a:lnTo>
                  <a:lnTo>
                    <a:pt x="20" y="70"/>
                  </a:lnTo>
                  <a:lnTo>
                    <a:pt x="18" y="72"/>
                  </a:lnTo>
                  <a:lnTo>
                    <a:pt x="18" y="70"/>
                  </a:lnTo>
                  <a:lnTo>
                    <a:pt x="16" y="70"/>
                  </a:lnTo>
                  <a:lnTo>
                    <a:pt x="12" y="72"/>
                  </a:lnTo>
                  <a:lnTo>
                    <a:pt x="10" y="72"/>
                  </a:lnTo>
                  <a:lnTo>
                    <a:pt x="10" y="70"/>
                  </a:lnTo>
                  <a:lnTo>
                    <a:pt x="8" y="70"/>
                  </a:lnTo>
                  <a:lnTo>
                    <a:pt x="6" y="70"/>
                  </a:lnTo>
                  <a:lnTo>
                    <a:pt x="6" y="72"/>
                  </a:lnTo>
                  <a:lnTo>
                    <a:pt x="2" y="72"/>
                  </a:lnTo>
                  <a:lnTo>
                    <a:pt x="2" y="70"/>
                  </a:lnTo>
                  <a:lnTo>
                    <a:pt x="2" y="68"/>
                  </a:lnTo>
                  <a:lnTo>
                    <a:pt x="0" y="68"/>
                  </a:lnTo>
                  <a:lnTo>
                    <a:pt x="2" y="66"/>
                  </a:lnTo>
                  <a:lnTo>
                    <a:pt x="2" y="64"/>
                  </a:lnTo>
                  <a:lnTo>
                    <a:pt x="2" y="62"/>
                  </a:lnTo>
                  <a:lnTo>
                    <a:pt x="4" y="64"/>
                  </a:lnTo>
                  <a:lnTo>
                    <a:pt x="6" y="64"/>
                  </a:lnTo>
                  <a:lnTo>
                    <a:pt x="4" y="62"/>
                  </a:lnTo>
                  <a:lnTo>
                    <a:pt x="6" y="62"/>
                  </a:lnTo>
                  <a:lnTo>
                    <a:pt x="6" y="61"/>
                  </a:lnTo>
                  <a:lnTo>
                    <a:pt x="8" y="61"/>
                  </a:lnTo>
                  <a:lnTo>
                    <a:pt x="10" y="61"/>
                  </a:lnTo>
                  <a:lnTo>
                    <a:pt x="14" y="59"/>
                  </a:lnTo>
                  <a:lnTo>
                    <a:pt x="18" y="61"/>
                  </a:lnTo>
                  <a:lnTo>
                    <a:pt x="20" y="62"/>
                  </a:lnTo>
                  <a:lnTo>
                    <a:pt x="22" y="62"/>
                  </a:lnTo>
                  <a:lnTo>
                    <a:pt x="22" y="64"/>
                  </a:lnTo>
                  <a:lnTo>
                    <a:pt x="23" y="64"/>
                  </a:lnTo>
                  <a:lnTo>
                    <a:pt x="23" y="62"/>
                  </a:lnTo>
                  <a:lnTo>
                    <a:pt x="23" y="61"/>
                  </a:lnTo>
                  <a:lnTo>
                    <a:pt x="27" y="61"/>
                  </a:lnTo>
                  <a:lnTo>
                    <a:pt x="29" y="61"/>
                  </a:lnTo>
                  <a:lnTo>
                    <a:pt x="29" y="59"/>
                  </a:lnTo>
                  <a:lnTo>
                    <a:pt x="31" y="59"/>
                  </a:lnTo>
                  <a:lnTo>
                    <a:pt x="33" y="57"/>
                  </a:lnTo>
                  <a:lnTo>
                    <a:pt x="35" y="57"/>
                  </a:lnTo>
                  <a:lnTo>
                    <a:pt x="37" y="59"/>
                  </a:lnTo>
                  <a:lnTo>
                    <a:pt x="41" y="61"/>
                  </a:lnTo>
                  <a:lnTo>
                    <a:pt x="43" y="59"/>
                  </a:lnTo>
                  <a:lnTo>
                    <a:pt x="47" y="59"/>
                  </a:lnTo>
                  <a:lnTo>
                    <a:pt x="45" y="57"/>
                  </a:lnTo>
                  <a:lnTo>
                    <a:pt x="47" y="55"/>
                  </a:lnTo>
                  <a:lnTo>
                    <a:pt x="49" y="55"/>
                  </a:lnTo>
                  <a:lnTo>
                    <a:pt x="51" y="55"/>
                  </a:lnTo>
                  <a:lnTo>
                    <a:pt x="53" y="55"/>
                  </a:lnTo>
                  <a:lnTo>
                    <a:pt x="53" y="57"/>
                  </a:lnTo>
                  <a:lnTo>
                    <a:pt x="53" y="55"/>
                  </a:lnTo>
                  <a:lnTo>
                    <a:pt x="53" y="53"/>
                  </a:lnTo>
                  <a:lnTo>
                    <a:pt x="51" y="53"/>
                  </a:lnTo>
                  <a:lnTo>
                    <a:pt x="51" y="51"/>
                  </a:lnTo>
                  <a:lnTo>
                    <a:pt x="53" y="51"/>
                  </a:lnTo>
                  <a:lnTo>
                    <a:pt x="55" y="53"/>
                  </a:lnTo>
                  <a:lnTo>
                    <a:pt x="56" y="53"/>
                  </a:lnTo>
                  <a:lnTo>
                    <a:pt x="58" y="51"/>
                  </a:lnTo>
                  <a:lnTo>
                    <a:pt x="60" y="51"/>
                  </a:lnTo>
                  <a:lnTo>
                    <a:pt x="60" y="49"/>
                  </a:lnTo>
                  <a:lnTo>
                    <a:pt x="62" y="49"/>
                  </a:lnTo>
                  <a:lnTo>
                    <a:pt x="64" y="47"/>
                  </a:lnTo>
                  <a:lnTo>
                    <a:pt x="62" y="47"/>
                  </a:lnTo>
                  <a:lnTo>
                    <a:pt x="60" y="47"/>
                  </a:lnTo>
                  <a:lnTo>
                    <a:pt x="56" y="47"/>
                  </a:lnTo>
                  <a:lnTo>
                    <a:pt x="55" y="47"/>
                  </a:lnTo>
                  <a:lnTo>
                    <a:pt x="55" y="45"/>
                  </a:lnTo>
                  <a:lnTo>
                    <a:pt x="53" y="43"/>
                  </a:lnTo>
                  <a:lnTo>
                    <a:pt x="51" y="43"/>
                  </a:lnTo>
                  <a:lnTo>
                    <a:pt x="49" y="43"/>
                  </a:lnTo>
                  <a:lnTo>
                    <a:pt x="49" y="41"/>
                  </a:lnTo>
                  <a:lnTo>
                    <a:pt x="47" y="39"/>
                  </a:lnTo>
                  <a:lnTo>
                    <a:pt x="47" y="41"/>
                  </a:lnTo>
                  <a:lnTo>
                    <a:pt x="43" y="41"/>
                  </a:lnTo>
                  <a:lnTo>
                    <a:pt x="43" y="39"/>
                  </a:lnTo>
                  <a:lnTo>
                    <a:pt x="43" y="37"/>
                  </a:lnTo>
                  <a:lnTo>
                    <a:pt x="41" y="33"/>
                  </a:lnTo>
                  <a:lnTo>
                    <a:pt x="39" y="33"/>
                  </a:lnTo>
                  <a:lnTo>
                    <a:pt x="39" y="35"/>
                  </a:lnTo>
                  <a:lnTo>
                    <a:pt x="39" y="37"/>
                  </a:lnTo>
                  <a:lnTo>
                    <a:pt x="39" y="39"/>
                  </a:lnTo>
                  <a:lnTo>
                    <a:pt x="37" y="39"/>
                  </a:lnTo>
                  <a:lnTo>
                    <a:pt x="37" y="37"/>
                  </a:lnTo>
                  <a:lnTo>
                    <a:pt x="37" y="39"/>
                  </a:lnTo>
                  <a:lnTo>
                    <a:pt x="37" y="41"/>
                  </a:lnTo>
                  <a:lnTo>
                    <a:pt x="35" y="41"/>
                  </a:lnTo>
                  <a:lnTo>
                    <a:pt x="33" y="41"/>
                  </a:lnTo>
                  <a:lnTo>
                    <a:pt x="31" y="41"/>
                  </a:lnTo>
                  <a:lnTo>
                    <a:pt x="29" y="39"/>
                  </a:lnTo>
                  <a:lnTo>
                    <a:pt x="25" y="39"/>
                  </a:lnTo>
                  <a:lnTo>
                    <a:pt x="25" y="37"/>
                  </a:lnTo>
                  <a:lnTo>
                    <a:pt x="25" y="35"/>
                  </a:lnTo>
                  <a:lnTo>
                    <a:pt x="23" y="35"/>
                  </a:lnTo>
                  <a:lnTo>
                    <a:pt x="22" y="35"/>
                  </a:lnTo>
                  <a:lnTo>
                    <a:pt x="20" y="35"/>
                  </a:lnTo>
                  <a:lnTo>
                    <a:pt x="18" y="33"/>
                  </a:lnTo>
                  <a:lnTo>
                    <a:pt x="16" y="33"/>
                  </a:lnTo>
                  <a:lnTo>
                    <a:pt x="18" y="31"/>
                  </a:lnTo>
                  <a:lnTo>
                    <a:pt x="22" y="29"/>
                  </a:lnTo>
                  <a:lnTo>
                    <a:pt x="23" y="28"/>
                  </a:lnTo>
                  <a:lnTo>
                    <a:pt x="25" y="26"/>
                  </a:lnTo>
                  <a:lnTo>
                    <a:pt x="27" y="26"/>
                  </a:lnTo>
                  <a:lnTo>
                    <a:pt x="27" y="24"/>
                  </a:lnTo>
                  <a:lnTo>
                    <a:pt x="29" y="24"/>
                  </a:lnTo>
                  <a:lnTo>
                    <a:pt x="33" y="22"/>
                  </a:lnTo>
                  <a:lnTo>
                    <a:pt x="33" y="20"/>
                  </a:lnTo>
                  <a:lnTo>
                    <a:pt x="31" y="20"/>
                  </a:lnTo>
                  <a:lnTo>
                    <a:pt x="29" y="20"/>
                  </a:lnTo>
                  <a:lnTo>
                    <a:pt x="27" y="20"/>
                  </a:lnTo>
                  <a:lnTo>
                    <a:pt x="27" y="18"/>
                  </a:lnTo>
                  <a:lnTo>
                    <a:pt x="29" y="18"/>
                  </a:lnTo>
                  <a:lnTo>
                    <a:pt x="29" y="16"/>
                  </a:lnTo>
                  <a:lnTo>
                    <a:pt x="29" y="14"/>
                  </a:lnTo>
                  <a:lnTo>
                    <a:pt x="31" y="12"/>
                  </a:lnTo>
                  <a:lnTo>
                    <a:pt x="33" y="10"/>
                  </a:lnTo>
                  <a:lnTo>
                    <a:pt x="35" y="10"/>
                  </a:lnTo>
                  <a:lnTo>
                    <a:pt x="37" y="10"/>
                  </a:lnTo>
                  <a:lnTo>
                    <a:pt x="39" y="10"/>
                  </a:lnTo>
                  <a:lnTo>
                    <a:pt x="41" y="8"/>
                  </a:lnTo>
                  <a:lnTo>
                    <a:pt x="43" y="8"/>
                  </a:lnTo>
                  <a:lnTo>
                    <a:pt x="45" y="8"/>
                  </a:lnTo>
                  <a:lnTo>
                    <a:pt x="45" y="10"/>
                  </a:lnTo>
                  <a:lnTo>
                    <a:pt x="49" y="10"/>
                  </a:lnTo>
                  <a:lnTo>
                    <a:pt x="51" y="10"/>
                  </a:lnTo>
                  <a:lnTo>
                    <a:pt x="53" y="10"/>
                  </a:lnTo>
                  <a:lnTo>
                    <a:pt x="55" y="12"/>
                  </a:lnTo>
                  <a:lnTo>
                    <a:pt x="56" y="12"/>
                  </a:lnTo>
                  <a:lnTo>
                    <a:pt x="58" y="12"/>
                  </a:lnTo>
                  <a:lnTo>
                    <a:pt x="58" y="14"/>
                  </a:lnTo>
                  <a:lnTo>
                    <a:pt x="60" y="14"/>
                  </a:lnTo>
                  <a:lnTo>
                    <a:pt x="62" y="14"/>
                  </a:lnTo>
                  <a:lnTo>
                    <a:pt x="64" y="14"/>
                  </a:lnTo>
                  <a:lnTo>
                    <a:pt x="66" y="16"/>
                  </a:lnTo>
                  <a:lnTo>
                    <a:pt x="70" y="18"/>
                  </a:lnTo>
                  <a:lnTo>
                    <a:pt x="70" y="16"/>
                  </a:lnTo>
                  <a:lnTo>
                    <a:pt x="68" y="16"/>
                  </a:lnTo>
                  <a:lnTo>
                    <a:pt x="68" y="14"/>
                  </a:lnTo>
                  <a:lnTo>
                    <a:pt x="68" y="12"/>
                  </a:lnTo>
                  <a:lnTo>
                    <a:pt x="68" y="10"/>
                  </a:lnTo>
                  <a:lnTo>
                    <a:pt x="70" y="10"/>
                  </a:lnTo>
                  <a:lnTo>
                    <a:pt x="70" y="8"/>
                  </a:lnTo>
                  <a:lnTo>
                    <a:pt x="70" y="6"/>
                  </a:lnTo>
                  <a:lnTo>
                    <a:pt x="70" y="4"/>
                  </a:lnTo>
                  <a:lnTo>
                    <a:pt x="72" y="4"/>
                  </a:lnTo>
                  <a:lnTo>
                    <a:pt x="74" y="4"/>
                  </a:lnTo>
                  <a:lnTo>
                    <a:pt x="76" y="2"/>
                  </a:lnTo>
                  <a:lnTo>
                    <a:pt x="78" y="2"/>
                  </a:lnTo>
                  <a:lnTo>
                    <a:pt x="82" y="2"/>
                  </a:lnTo>
                  <a:lnTo>
                    <a:pt x="82" y="0"/>
                  </a:lnTo>
                  <a:lnTo>
                    <a:pt x="84" y="2"/>
                  </a:lnTo>
                  <a:lnTo>
                    <a:pt x="88" y="2"/>
                  </a:lnTo>
                  <a:lnTo>
                    <a:pt x="88" y="4"/>
                  </a:lnTo>
                  <a:lnTo>
                    <a:pt x="89"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7" name="Kuwait"/>
            <p:cNvSpPr>
              <a:spLocks noEditPoints="1"/>
            </p:cNvSpPr>
            <p:nvPr/>
          </p:nvSpPr>
          <p:spPr bwMode="auto">
            <a:xfrm>
              <a:off x="7097778" y="3260260"/>
              <a:ext cx="57442" cy="53481"/>
            </a:xfrm>
            <a:custGeom>
              <a:avLst/>
              <a:gdLst>
                <a:gd name="T0" fmla="*/ 25 w 29"/>
                <a:gd name="T1" fmla="*/ 10 h 27"/>
                <a:gd name="T2" fmla="*/ 25 w 29"/>
                <a:gd name="T3" fmla="*/ 10 h 27"/>
                <a:gd name="T4" fmla="*/ 23 w 29"/>
                <a:gd name="T5" fmla="*/ 10 h 27"/>
                <a:gd name="T6" fmla="*/ 21 w 29"/>
                <a:gd name="T7" fmla="*/ 8 h 27"/>
                <a:gd name="T8" fmla="*/ 17 w 29"/>
                <a:gd name="T9" fmla="*/ 14 h 27"/>
                <a:gd name="T10" fmla="*/ 19 w 29"/>
                <a:gd name="T11" fmla="*/ 14 h 27"/>
                <a:gd name="T12" fmla="*/ 19 w 29"/>
                <a:gd name="T13" fmla="*/ 14 h 27"/>
                <a:gd name="T14" fmla="*/ 21 w 29"/>
                <a:gd name="T15" fmla="*/ 14 h 27"/>
                <a:gd name="T16" fmla="*/ 21 w 29"/>
                <a:gd name="T17" fmla="*/ 14 h 27"/>
                <a:gd name="T18" fmla="*/ 23 w 29"/>
                <a:gd name="T19" fmla="*/ 14 h 27"/>
                <a:gd name="T20" fmla="*/ 23 w 29"/>
                <a:gd name="T21" fmla="*/ 16 h 27"/>
                <a:gd name="T22" fmla="*/ 25 w 29"/>
                <a:gd name="T23" fmla="*/ 18 h 27"/>
                <a:gd name="T24" fmla="*/ 25 w 29"/>
                <a:gd name="T25" fmla="*/ 20 h 27"/>
                <a:gd name="T26" fmla="*/ 27 w 29"/>
                <a:gd name="T27" fmla="*/ 23 h 27"/>
                <a:gd name="T28" fmla="*/ 29 w 29"/>
                <a:gd name="T29" fmla="*/ 25 h 27"/>
                <a:gd name="T30" fmla="*/ 29 w 29"/>
                <a:gd name="T31" fmla="*/ 25 h 27"/>
                <a:gd name="T32" fmla="*/ 27 w 29"/>
                <a:gd name="T33" fmla="*/ 27 h 27"/>
                <a:gd name="T34" fmla="*/ 15 w 29"/>
                <a:gd name="T35" fmla="*/ 27 h 27"/>
                <a:gd name="T36" fmla="*/ 15 w 29"/>
                <a:gd name="T37" fmla="*/ 25 h 27"/>
                <a:gd name="T38" fmla="*/ 15 w 29"/>
                <a:gd name="T39" fmla="*/ 23 h 27"/>
                <a:gd name="T40" fmla="*/ 15 w 29"/>
                <a:gd name="T41" fmla="*/ 23 h 27"/>
                <a:gd name="T42" fmla="*/ 14 w 29"/>
                <a:gd name="T43" fmla="*/ 20 h 27"/>
                <a:gd name="T44" fmla="*/ 6 w 29"/>
                <a:gd name="T45" fmla="*/ 20 h 27"/>
                <a:gd name="T46" fmla="*/ 0 w 29"/>
                <a:gd name="T47" fmla="*/ 18 h 27"/>
                <a:gd name="T48" fmla="*/ 0 w 29"/>
                <a:gd name="T49" fmla="*/ 18 h 27"/>
                <a:gd name="T50" fmla="*/ 0 w 29"/>
                <a:gd name="T51" fmla="*/ 18 h 27"/>
                <a:gd name="T52" fmla="*/ 0 w 29"/>
                <a:gd name="T53" fmla="*/ 18 h 27"/>
                <a:gd name="T54" fmla="*/ 0 w 29"/>
                <a:gd name="T55" fmla="*/ 16 h 27"/>
                <a:gd name="T56" fmla="*/ 2 w 29"/>
                <a:gd name="T57" fmla="*/ 16 h 27"/>
                <a:gd name="T58" fmla="*/ 4 w 29"/>
                <a:gd name="T59" fmla="*/ 12 h 27"/>
                <a:gd name="T60" fmla="*/ 6 w 29"/>
                <a:gd name="T61" fmla="*/ 10 h 27"/>
                <a:gd name="T62" fmla="*/ 6 w 29"/>
                <a:gd name="T63" fmla="*/ 8 h 27"/>
                <a:gd name="T64" fmla="*/ 8 w 29"/>
                <a:gd name="T65" fmla="*/ 4 h 27"/>
                <a:gd name="T66" fmla="*/ 8 w 29"/>
                <a:gd name="T67" fmla="*/ 2 h 27"/>
                <a:gd name="T68" fmla="*/ 10 w 29"/>
                <a:gd name="T69" fmla="*/ 2 h 27"/>
                <a:gd name="T70" fmla="*/ 12 w 29"/>
                <a:gd name="T71" fmla="*/ 0 h 27"/>
                <a:gd name="T72" fmla="*/ 14 w 29"/>
                <a:gd name="T73" fmla="*/ 0 h 27"/>
                <a:gd name="T74" fmla="*/ 21 w 29"/>
                <a:gd name="T75" fmla="*/ 2 h 27"/>
                <a:gd name="T76" fmla="*/ 21 w 29"/>
                <a:gd name="T77" fmla="*/ 2 h 27"/>
                <a:gd name="T78" fmla="*/ 23 w 29"/>
                <a:gd name="T79" fmla="*/ 6 h 27"/>
                <a:gd name="T80" fmla="*/ 23 w 29"/>
                <a:gd name="T81" fmla="*/ 6 h 27"/>
                <a:gd name="T82" fmla="*/ 23 w 29"/>
                <a:gd name="T83" fmla="*/ 8 h 27"/>
                <a:gd name="T84" fmla="*/ 25 w 29"/>
                <a:gd name="T85" fmla="*/ 10 h 27"/>
                <a:gd name="T86" fmla="*/ 25 w 29"/>
                <a:gd name="T87" fmla="*/ 10 h 27"/>
                <a:gd name="T88" fmla="*/ 25 w 29"/>
                <a:gd name="T89" fmla="*/ 10 h 27"/>
                <a:gd name="T90" fmla="*/ 25 w 29"/>
                <a:gd name="T91" fmla="*/ 4 h 27"/>
                <a:gd name="T92" fmla="*/ 25 w 29"/>
                <a:gd name="T93" fmla="*/ 2 h 27"/>
                <a:gd name="T94" fmla="*/ 25 w 29"/>
                <a:gd name="T95" fmla="*/ 2 h 27"/>
                <a:gd name="T96" fmla="*/ 25 w 29"/>
                <a:gd name="T97" fmla="*/ 2 h 27"/>
                <a:gd name="T98" fmla="*/ 27 w 29"/>
                <a:gd name="T99" fmla="*/ 4 h 27"/>
                <a:gd name="T100" fmla="*/ 29 w 29"/>
                <a:gd name="T101" fmla="*/ 6 h 27"/>
                <a:gd name="T102" fmla="*/ 29 w 29"/>
                <a:gd name="T103" fmla="*/ 6 h 27"/>
                <a:gd name="T104" fmla="*/ 29 w 29"/>
                <a:gd name="T105" fmla="*/ 8 h 27"/>
                <a:gd name="T106" fmla="*/ 27 w 29"/>
                <a:gd name="T107" fmla="*/ 8 h 27"/>
                <a:gd name="T108" fmla="*/ 27 w 29"/>
                <a:gd name="T109" fmla="*/ 8 h 27"/>
                <a:gd name="T110" fmla="*/ 27 w 29"/>
                <a:gd name="T111" fmla="*/ 10 h 27"/>
                <a:gd name="T112" fmla="*/ 27 w 29"/>
                <a:gd name="T11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27">
                  <a:moveTo>
                    <a:pt x="23" y="8"/>
                  </a:moveTo>
                  <a:lnTo>
                    <a:pt x="25" y="10"/>
                  </a:lnTo>
                  <a:lnTo>
                    <a:pt x="25" y="10"/>
                  </a:lnTo>
                  <a:lnTo>
                    <a:pt x="25" y="10"/>
                  </a:lnTo>
                  <a:lnTo>
                    <a:pt x="23" y="10"/>
                  </a:lnTo>
                  <a:lnTo>
                    <a:pt x="23" y="10"/>
                  </a:lnTo>
                  <a:lnTo>
                    <a:pt x="23" y="8"/>
                  </a:lnTo>
                  <a:lnTo>
                    <a:pt x="21" y="8"/>
                  </a:lnTo>
                  <a:lnTo>
                    <a:pt x="21" y="10"/>
                  </a:lnTo>
                  <a:lnTo>
                    <a:pt x="17" y="14"/>
                  </a:lnTo>
                  <a:lnTo>
                    <a:pt x="17" y="14"/>
                  </a:lnTo>
                  <a:lnTo>
                    <a:pt x="19" y="14"/>
                  </a:lnTo>
                  <a:lnTo>
                    <a:pt x="19" y="14"/>
                  </a:lnTo>
                  <a:lnTo>
                    <a:pt x="19" y="14"/>
                  </a:lnTo>
                  <a:lnTo>
                    <a:pt x="21" y="14"/>
                  </a:lnTo>
                  <a:lnTo>
                    <a:pt x="21" y="14"/>
                  </a:lnTo>
                  <a:lnTo>
                    <a:pt x="21" y="14"/>
                  </a:lnTo>
                  <a:lnTo>
                    <a:pt x="21" y="14"/>
                  </a:lnTo>
                  <a:lnTo>
                    <a:pt x="23" y="14"/>
                  </a:lnTo>
                  <a:lnTo>
                    <a:pt x="23" y="14"/>
                  </a:lnTo>
                  <a:lnTo>
                    <a:pt x="23" y="14"/>
                  </a:lnTo>
                  <a:lnTo>
                    <a:pt x="23" y="16"/>
                  </a:lnTo>
                  <a:lnTo>
                    <a:pt x="23" y="16"/>
                  </a:lnTo>
                  <a:lnTo>
                    <a:pt x="25" y="18"/>
                  </a:lnTo>
                  <a:lnTo>
                    <a:pt x="25" y="20"/>
                  </a:lnTo>
                  <a:lnTo>
                    <a:pt x="25" y="20"/>
                  </a:lnTo>
                  <a:lnTo>
                    <a:pt x="25" y="21"/>
                  </a:lnTo>
                  <a:lnTo>
                    <a:pt x="27" y="23"/>
                  </a:lnTo>
                  <a:lnTo>
                    <a:pt x="29" y="23"/>
                  </a:lnTo>
                  <a:lnTo>
                    <a:pt x="29" y="25"/>
                  </a:lnTo>
                  <a:lnTo>
                    <a:pt x="29" y="25"/>
                  </a:lnTo>
                  <a:lnTo>
                    <a:pt x="29" y="25"/>
                  </a:lnTo>
                  <a:lnTo>
                    <a:pt x="29" y="27"/>
                  </a:lnTo>
                  <a:lnTo>
                    <a:pt x="27" y="27"/>
                  </a:lnTo>
                  <a:lnTo>
                    <a:pt x="17" y="27"/>
                  </a:lnTo>
                  <a:lnTo>
                    <a:pt x="15" y="27"/>
                  </a:lnTo>
                  <a:lnTo>
                    <a:pt x="15" y="25"/>
                  </a:lnTo>
                  <a:lnTo>
                    <a:pt x="15" y="25"/>
                  </a:lnTo>
                  <a:lnTo>
                    <a:pt x="15" y="25"/>
                  </a:lnTo>
                  <a:lnTo>
                    <a:pt x="15" y="23"/>
                  </a:lnTo>
                  <a:lnTo>
                    <a:pt x="15" y="23"/>
                  </a:lnTo>
                  <a:lnTo>
                    <a:pt x="15" y="23"/>
                  </a:lnTo>
                  <a:lnTo>
                    <a:pt x="15" y="21"/>
                  </a:lnTo>
                  <a:lnTo>
                    <a:pt x="14" y="20"/>
                  </a:lnTo>
                  <a:lnTo>
                    <a:pt x="14" y="20"/>
                  </a:lnTo>
                  <a:lnTo>
                    <a:pt x="6" y="20"/>
                  </a:lnTo>
                  <a:lnTo>
                    <a:pt x="4" y="18"/>
                  </a:lnTo>
                  <a:lnTo>
                    <a:pt x="0" y="18"/>
                  </a:lnTo>
                  <a:lnTo>
                    <a:pt x="0" y="18"/>
                  </a:lnTo>
                  <a:lnTo>
                    <a:pt x="0" y="18"/>
                  </a:lnTo>
                  <a:lnTo>
                    <a:pt x="0" y="18"/>
                  </a:lnTo>
                  <a:lnTo>
                    <a:pt x="0" y="18"/>
                  </a:lnTo>
                  <a:lnTo>
                    <a:pt x="0" y="18"/>
                  </a:lnTo>
                  <a:lnTo>
                    <a:pt x="0" y="18"/>
                  </a:lnTo>
                  <a:lnTo>
                    <a:pt x="0" y="18"/>
                  </a:lnTo>
                  <a:lnTo>
                    <a:pt x="0" y="16"/>
                  </a:lnTo>
                  <a:lnTo>
                    <a:pt x="2" y="16"/>
                  </a:lnTo>
                  <a:lnTo>
                    <a:pt x="2" y="16"/>
                  </a:lnTo>
                  <a:lnTo>
                    <a:pt x="4" y="14"/>
                  </a:lnTo>
                  <a:lnTo>
                    <a:pt x="4" y="12"/>
                  </a:lnTo>
                  <a:lnTo>
                    <a:pt x="4" y="12"/>
                  </a:lnTo>
                  <a:lnTo>
                    <a:pt x="6" y="10"/>
                  </a:lnTo>
                  <a:lnTo>
                    <a:pt x="6" y="10"/>
                  </a:lnTo>
                  <a:lnTo>
                    <a:pt x="6" y="8"/>
                  </a:lnTo>
                  <a:lnTo>
                    <a:pt x="8" y="6"/>
                  </a:lnTo>
                  <a:lnTo>
                    <a:pt x="8" y="4"/>
                  </a:lnTo>
                  <a:lnTo>
                    <a:pt x="8" y="4"/>
                  </a:lnTo>
                  <a:lnTo>
                    <a:pt x="8" y="2"/>
                  </a:lnTo>
                  <a:lnTo>
                    <a:pt x="10" y="2"/>
                  </a:lnTo>
                  <a:lnTo>
                    <a:pt x="10" y="2"/>
                  </a:lnTo>
                  <a:lnTo>
                    <a:pt x="10" y="2"/>
                  </a:lnTo>
                  <a:lnTo>
                    <a:pt x="12" y="0"/>
                  </a:lnTo>
                  <a:lnTo>
                    <a:pt x="14" y="0"/>
                  </a:lnTo>
                  <a:lnTo>
                    <a:pt x="14" y="0"/>
                  </a:lnTo>
                  <a:lnTo>
                    <a:pt x="17" y="0"/>
                  </a:lnTo>
                  <a:lnTo>
                    <a:pt x="21" y="2"/>
                  </a:lnTo>
                  <a:lnTo>
                    <a:pt x="21" y="2"/>
                  </a:lnTo>
                  <a:lnTo>
                    <a:pt x="21" y="2"/>
                  </a:lnTo>
                  <a:lnTo>
                    <a:pt x="21" y="4"/>
                  </a:lnTo>
                  <a:lnTo>
                    <a:pt x="23" y="6"/>
                  </a:lnTo>
                  <a:lnTo>
                    <a:pt x="23" y="6"/>
                  </a:lnTo>
                  <a:lnTo>
                    <a:pt x="23" y="6"/>
                  </a:lnTo>
                  <a:lnTo>
                    <a:pt x="23" y="8"/>
                  </a:lnTo>
                  <a:lnTo>
                    <a:pt x="23" y="8"/>
                  </a:lnTo>
                  <a:close/>
                  <a:moveTo>
                    <a:pt x="27" y="10"/>
                  </a:moveTo>
                  <a:lnTo>
                    <a:pt x="25" y="10"/>
                  </a:lnTo>
                  <a:lnTo>
                    <a:pt x="25" y="10"/>
                  </a:lnTo>
                  <a:lnTo>
                    <a:pt x="25" y="10"/>
                  </a:lnTo>
                  <a:lnTo>
                    <a:pt x="25" y="10"/>
                  </a:lnTo>
                  <a:lnTo>
                    <a:pt x="25" y="10"/>
                  </a:lnTo>
                  <a:lnTo>
                    <a:pt x="23" y="6"/>
                  </a:lnTo>
                  <a:lnTo>
                    <a:pt x="25" y="4"/>
                  </a:lnTo>
                  <a:lnTo>
                    <a:pt x="25" y="2"/>
                  </a:lnTo>
                  <a:lnTo>
                    <a:pt x="25" y="2"/>
                  </a:lnTo>
                  <a:lnTo>
                    <a:pt x="25" y="2"/>
                  </a:lnTo>
                  <a:lnTo>
                    <a:pt x="25" y="2"/>
                  </a:lnTo>
                  <a:lnTo>
                    <a:pt x="25" y="2"/>
                  </a:lnTo>
                  <a:lnTo>
                    <a:pt x="25" y="2"/>
                  </a:lnTo>
                  <a:lnTo>
                    <a:pt x="25" y="4"/>
                  </a:lnTo>
                  <a:lnTo>
                    <a:pt x="27" y="4"/>
                  </a:lnTo>
                  <a:lnTo>
                    <a:pt x="27" y="6"/>
                  </a:lnTo>
                  <a:lnTo>
                    <a:pt x="29" y="6"/>
                  </a:lnTo>
                  <a:lnTo>
                    <a:pt x="29" y="6"/>
                  </a:lnTo>
                  <a:lnTo>
                    <a:pt x="29" y="6"/>
                  </a:lnTo>
                  <a:lnTo>
                    <a:pt x="29" y="8"/>
                  </a:lnTo>
                  <a:lnTo>
                    <a:pt x="29" y="8"/>
                  </a:lnTo>
                  <a:lnTo>
                    <a:pt x="29" y="8"/>
                  </a:lnTo>
                  <a:lnTo>
                    <a:pt x="27" y="8"/>
                  </a:lnTo>
                  <a:lnTo>
                    <a:pt x="27" y="8"/>
                  </a:lnTo>
                  <a:lnTo>
                    <a:pt x="27" y="8"/>
                  </a:lnTo>
                  <a:lnTo>
                    <a:pt x="27" y="10"/>
                  </a:lnTo>
                  <a:lnTo>
                    <a:pt x="27" y="10"/>
                  </a:lnTo>
                  <a:lnTo>
                    <a:pt x="27" y="10"/>
                  </a:lnTo>
                  <a:lnTo>
                    <a:pt x="27" y="10"/>
                  </a:lnTo>
                  <a:lnTo>
                    <a:pt x="27" y="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4" name="Kiribati"/>
            <p:cNvSpPr>
              <a:spLocks noEditPoints="1"/>
            </p:cNvSpPr>
            <p:nvPr/>
          </p:nvSpPr>
          <p:spPr bwMode="auto">
            <a:xfrm>
              <a:off x="594941" y="4183294"/>
              <a:ext cx="10527744" cy="23770"/>
            </a:xfrm>
            <a:custGeom>
              <a:avLst/>
              <a:gdLst>
                <a:gd name="T0" fmla="*/ 4 w 5315"/>
                <a:gd name="T1" fmla="*/ 0 h 12"/>
                <a:gd name="T2" fmla="*/ 4 w 5315"/>
                <a:gd name="T3" fmla="*/ 2 h 12"/>
                <a:gd name="T4" fmla="*/ 4 w 5315"/>
                <a:gd name="T5" fmla="*/ 2 h 12"/>
                <a:gd name="T6" fmla="*/ 4 w 5315"/>
                <a:gd name="T7" fmla="*/ 2 h 12"/>
                <a:gd name="T8" fmla="*/ 4 w 5315"/>
                <a:gd name="T9" fmla="*/ 2 h 12"/>
                <a:gd name="T10" fmla="*/ 4 w 5315"/>
                <a:gd name="T11" fmla="*/ 4 h 12"/>
                <a:gd name="T12" fmla="*/ 4 w 5315"/>
                <a:gd name="T13" fmla="*/ 4 h 12"/>
                <a:gd name="T14" fmla="*/ 4 w 5315"/>
                <a:gd name="T15" fmla="*/ 4 h 12"/>
                <a:gd name="T16" fmla="*/ 4 w 5315"/>
                <a:gd name="T17" fmla="*/ 4 h 12"/>
                <a:gd name="T18" fmla="*/ 6 w 5315"/>
                <a:gd name="T19" fmla="*/ 4 h 12"/>
                <a:gd name="T20" fmla="*/ 6 w 5315"/>
                <a:gd name="T21" fmla="*/ 4 h 12"/>
                <a:gd name="T22" fmla="*/ 8 w 5315"/>
                <a:gd name="T23" fmla="*/ 4 h 12"/>
                <a:gd name="T24" fmla="*/ 8 w 5315"/>
                <a:gd name="T25" fmla="*/ 4 h 12"/>
                <a:gd name="T26" fmla="*/ 8 w 5315"/>
                <a:gd name="T27" fmla="*/ 6 h 12"/>
                <a:gd name="T28" fmla="*/ 8 w 5315"/>
                <a:gd name="T29" fmla="*/ 6 h 12"/>
                <a:gd name="T30" fmla="*/ 8 w 5315"/>
                <a:gd name="T31" fmla="*/ 6 h 12"/>
                <a:gd name="T32" fmla="*/ 8 w 5315"/>
                <a:gd name="T33" fmla="*/ 6 h 12"/>
                <a:gd name="T34" fmla="*/ 6 w 5315"/>
                <a:gd name="T35" fmla="*/ 6 h 12"/>
                <a:gd name="T36" fmla="*/ 4 w 5315"/>
                <a:gd name="T37" fmla="*/ 4 h 12"/>
                <a:gd name="T38" fmla="*/ 4 w 5315"/>
                <a:gd name="T39" fmla="*/ 4 h 12"/>
                <a:gd name="T40" fmla="*/ 2 w 5315"/>
                <a:gd name="T41" fmla="*/ 4 h 12"/>
                <a:gd name="T42" fmla="*/ 0 w 5315"/>
                <a:gd name="T43" fmla="*/ 4 h 12"/>
                <a:gd name="T44" fmla="*/ 0 w 5315"/>
                <a:gd name="T45" fmla="*/ 2 h 12"/>
                <a:gd name="T46" fmla="*/ 0 w 5315"/>
                <a:gd name="T47" fmla="*/ 2 h 12"/>
                <a:gd name="T48" fmla="*/ 2 w 5315"/>
                <a:gd name="T49" fmla="*/ 2 h 12"/>
                <a:gd name="T50" fmla="*/ 2 w 5315"/>
                <a:gd name="T51" fmla="*/ 2 h 12"/>
                <a:gd name="T52" fmla="*/ 2 w 5315"/>
                <a:gd name="T53" fmla="*/ 2 h 12"/>
                <a:gd name="T54" fmla="*/ 2 w 5315"/>
                <a:gd name="T55" fmla="*/ 2 h 12"/>
                <a:gd name="T56" fmla="*/ 2 w 5315"/>
                <a:gd name="T57" fmla="*/ 2 h 12"/>
                <a:gd name="T58" fmla="*/ 2 w 5315"/>
                <a:gd name="T59" fmla="*/ 2 h 12"/>
                <a:gd name="T60" fmla="*/ 2 w 5315"/>
                <a:gd name="T61" fmla="*/ 2 h 12"/>
                <a:gd name="T62" fmla="*/ 2 w 5315"/>
                <a:gd name="T63" fmla="*/ 4 h 12"/>
                <a:gd name="T64" fmla="*/ 2 w 5315"/>
                <a:gd name="T65" fmla="*/ 4 h 12"/>
                <a:gd name="T66" fmla="*/ 2 w 5315"/>
                <a:gd name="T67" fmla="*/ 4 h 12"/>
                <a:gd name="T68" fmla="*/ 4 w 5315"/>
                <a:gd name="T69" fmla="*/ 4 h 12"/>
                <a:gd name="T70" fmla="*/ 4 w 5315"/>
                <a:gd name="T71" fmla="*/ 2 h 12"/>
                <a:gd name="T72" fmla="*/ 4 w 5315"/>
                <a:gd name="T73" fmla="*/ 2 h 12"/>
                <a:gd name="T74" fmla="*/ 4 w 5315"/>
                <a:gd name="T75" fmla="*/ 2 h 12"/>
                <a:gd name="T76" fmla="*/ 4 w 5315"/>
                <a:gd name="T77" fmla="*/ 2 h 12"/>
                <a:gd name="T78" fmla="*/ 4 w 5315"/>
                <a:gd name="T79" fmla="*/ 2 h 12"/>
                <a:gd name="T80" fmla="*/ 2 w 5315"/>
                <a:gd name="T81" fmla="*/ 0 h 12"/>
                <a:gd name="T82" fmla="*/ 2 w 5315"/>
                <a:gd name="T83" fmla="*/ 0 h 12"/>
                <a:gd name="T84" fmla="*/ 2 w 5315"/>
                <a:gd name="T85" fmla="*/ 0 h 12"/>
                <a:gd name="T86" fmla="*/ 2 w 5315"/>
                <a:gd name="T87" fmla="*/ 0 h 12"/>
                <a:gd name="T88" fmla="*/ 2 w 5315"/>
                <a:gd name="T89" fmla="*/ 0 h 12"/>
                <a:gd name="T90" fmla="*/ 4 w 5315"/>
                <a:gd name="T91" fmla="*/ 0 h 12"/>
                <a:gd name="T92" fmla="*/ 4 w 5315"/>
                <a:gd name="T93" fmla="*/ 0 h 12"/>
                <a:gd name="T94" fmla="*/ 5315 w 5315"/>
                <a:gd name="T95" fmla="*/ 12 h 12"/>
                <a:gd name="T96" fmla="*/ 5315 w 5315"/>
                <a:gd name="T97" fmla="*/ 12 h 12"/>
                <a:gd name="T98" fmla="*/ 5313 w 5315"/>
                <a:gd name="T99" fmla="*/ 12 h 12"/>
                <a:gd name="T100" fmla="*/ 5313 w 5315"/>
                <a:gd name="T101" fmla="*/ 12 h 12"/>
                <a:gd name="T102" fmla="*/ 5313 w 5315"/>
                <a:gd name="T103" fmla="*/ 12 h 12"/>
                <a:gd name="T104" fmla="*/ 5315 w 5315"/>
                <a:gd name="T10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5" h="12">
                  <a:moveTo>
                    <a:pt x="4" y="0"/>
                  </a:moveTo>
                  <a:lnTo>
                    <a:pt x="4" y="2"/>
                  </a:lnTo>
                  <a:lnTo>
                    <a:pt x="4" y="2"/>
                  </a:lnTo>
                  <a:lnTo>
                    <a:pt x="4" y="2"/>
                  </a:lnTo>
                  <a:lnTo>
                    <a:pt x="4" y="2"/>
                  </a:lnTo>
                  <a:lnTo>
                    <a:pt x="4" y="4"/>
                  </a:lnTo>
                  <a:lnTo>
                    <a:pt x="4" y="4"/>
                  </a:lnTo>
                  <a:lnTo>
                    <a:pt x="4" y="4"/>
                  </a:lnTo>
                  <a:lnTo>
                    <a:pt x="4" y="4"/>
                  </a:lnTo>
                  <a:lnTo>
                    <a:pt x="6" y="4"/>
                  </a:lnTo>
                  <a:lnTo>
                    <a:pt x="6" y="4"/>
                  </a:lnTo>
                  <a:lnTo>
                    <a:pt x="8" y="4"/>
                  </a:lnTo>
                  <a:lnTo>
                    <a:pt x="8" y="4"/>
                  </a:lnTo>
                  <a:lnTo>
                    <a:pt x="8" y="6"/>
                  </a:lnTo>
                  <a:lnTo>
                    <a:pt x="8" y="6"/>
                  </a:lnTo>
                  <a:lnTo>
                    <a:pt x="8" y="6"/>
                  </a:lnTo>
                  <a:lnTo>
                    <a:pt x="8" y="6"/>
                  </a:lnTo>
                  <a:lnTo>
                    <a:pt x="6" y="6"/>
                  </a:lnTo>
                  <a:lnTo>
                    <a:pt x="4" y="4"/>
                  </a:lnTo>
                  <a:lnTo>
                    <a:pt x="4" y="4"/>
                  </a:lnTo>
                  <a:lnTo>
                    <a:pt x="2" y="4"/>
                  </a:lnTo>
                  <a:lnTo>
                    <a:pt x="0" y="4"/>
                  </a:lnTo>
                  <a:lnTo>
                    <a:pt x="0" y="2"/>
                  </a:lnTo>
                  <a:lnTo>
                    <a:pt x="0" y="2"/>
                  </a:lnTo>
                  <a:lnTo>
                    <a:pt x="2" y="2"/>
                  </a:lnTo>
                  <a:lnTo>
                    <a:pt x="2" y="2"/>
                  </a:lnTo>
                  <a:lnTo>
                    <a:pt x="2" y="2"/>
                  </a:lnTo>
                  <a:lnTo>
                    <a:pt x="2" y="2"/>
                  </a:lnTo>
                  <a:lnTo>
                    <a:pt x="2" y="2"/>
                  </a:lnTo>
                  <a:lnTo>
                    <a:pt x="2" y="2"/>
                  </a:lnTo>
                  <a:lnTo>
                    <a:pt x="2" y="2"/>
                  </a:lnTo>
                  <a:lnTo>
                    <a:pt x="2" y="4"/>
                  </a:lnTo>
                  <a:lnTo>
                    <a:pt x="2" y="4"/>
                  </a:lnTo>
                  <a:lnTo>
                    <a:pt x="2" y="4"/>
                  </a:lnTo>
                  <a:lnTo>
                    <a:pt x="4" y="4"/>
                  </a:lnTo>
                  <a:lnTo>
                    <a:pt x="4" y="2"/>
                  </a:lnTo>
                  <a:lnTo>
                    <a:pt x="4" y="2"/>
                  </a:lnTo>
                  <a:lnTo>
                    <a:pt x="4" y="2"/>
                  </a:lnTo>
                  <a:lnTo>
                    <a:pt x="4" y="2"/>
                  </a:lnTo>
                  <a:lnTo>
                    <a:pt x="4" y="2"/>
                  </a:lnTo>
                  <a:lnTo>
                    <a:pt x="2" y="0"/>
                  </a:lnTo>
                  <a:lnTo>
                    <a:pt x="2" y="0"/>
                  </a:lnTo>
                  <a:lnTo>
                    <a:pt x="2" y="0"/>
                  </a:lnTo>
                  <a:lnTo>
                    <a:pt x="2" y="0"/>
                  </a:lnTo>
                  <a:lnTo>
                    <a:pt x="2" y="0"/>
                  </a:lnTo>
                  <a:lnTo>
                    <a:pt x="4" y="0"/>
                  </a:lnTo>
                  <a:lnTo>
                    <a:pt x="4" y="0"/>
                  </a:lnTo>
                  <a:close/>
                  <a:moveTo>
                    <a:pt x="5315" y="12"/>
                  </a:moveTo>
                  <a:lnTo>
                    <a:pt x="5315" y="12"/>
                  </a:lnTo>
                  <a:lnTo>
                    <a:pt x="5313" y="12"/>
                  </a:lnTo>
                  <a:lnTo>
                    <a:pt x="5313" y="12"/>
                  </a:lnTo>
                  <a:lnTo>
                    <a:pt x="5313" y="12"/>
                  </a:lnTo>
                  <a:lnTo>
                    <a:pt x="5315" y="1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1" name="Kenya"/>
            <p:cNvSpPr>
              <a:spLocks noEditPoints="1"/>
            </p:cNvSpPr>
            <p:nvPr/>
          </p:nvSpPr>
          <p:spPr bwMode="auto">
            <a:xfrm>
              <a:off x="6693703" y="4102083"/>
              <a:ext cx="253538" cy="297115"/>
            </a:xfrm>
            <a:custGeom>
              <a:avLst/>
              <a:gdLst>
                <a:gd name="T0" fmla="*/ 39 w 128"/>
                <a:gd name="T1" fmla="*/ 2 h 150"/>
                <a:gd name="T2" fmla="*/ 49 w 128"/>
                <a:gd name="T3" fmla="*/ 2 h 150"/>
                <a:gd name="T4" fmla="*/ 66 w 128"/>
                <a:gd name="T5" fmla="*/ 14 h 150"/>
                <a:gd name="T6" fmla="*/ 74 w 128"/>
                <a:gd name="T7" fmla="*/ 16 h 150"/>
                <a:gd name="T8" fmla="*/ 80 w 128"/>
                <a:gd name="T9" fmla="*/ 18 h 150"/>
                <a:gd name="T10" fmla="*/ 85 w 128"/>
                <a:gd name="T11" fmla="*/ 18 h 150"/>
                <a:gd name="T12" fmla="*/ 87 w 128"/>
                <a:gd name="T13" fmla="*/ 18 h 150"/>
                <a:gd name="T14" fmla="*/ 89 w 128"/>
                <a:gd name="T15" fmla="*/ 20 h 150"/>
                <a:gd name="T16" fmla="*/ 97 w 128"/>
                <a:gd name="T17" fmla="*/ 10 h 150"/>
                <a:gd name="T18" fmla="*/ 111 w 128"/>
                <a:gd name="T19" fmla="*/ 4 h 150"/>
                <a:gd name="T20" fmla="*/ 115 w 128"/>
                <a:gd name="T21" fmla="*/ 10 h 150"/>
                <a:gd name="T22" fmla="*/ 116 w 128"/>
                <a:gd name="T23" fmla="*/ 10 h 150"/>
                <a:gd name="T24" fmla="*/ 124 w 128"/>
                <a:gd name="T25" fmla="*/ 10 h 150"/>
                <a:gd name="T26" fmla="*/ 128 w 128"/>
                <a:gd name="T27" fmla="*/ 10 h 150"/>
                <a:gd name="T28" fmla="*/ 118 w 128"/>
                <a:gd name="T29" fmla="*/ 24 h 150"/>
                <a:gd name="T30" fmla="*/ 115 w 128"/>
                <a:gd name="T31" fmla="*/ 74 h 150"/>
                <a:gd name="T32" fmla="*/ 122 w 128"/>
                <a:gd name="T33" fmla="*/ 101 h 150"/>
                <a:gd name="T34" fmla="*/ 120 w 128"/>
                <a:gd name="T35" fmla="*/ 103 h 150"/>
                <a:gd name="T36" fmla="*/ 116 w 128"/>
                <a:gd name="T37" fmla="*/ 105 h 150"/>
                <a:gd name="T38" fmla="*/ 113 w 128"/>
                <a:gd name="T39" fmla="*/ 109 h 150"/>
                <a:gd name="T40" fmla="*/ 113 w 128"/>
                <a:gd name="T41" fmla="*/ 109 h 150"/>
                <a:gd name="T42" fmla="*/ 111 w 128"/>
                <a:gd name="T43" fmla="*/ 113 h 150"/>
                <a:gd name="T44" fmla="*/ 107 w 128"/>
                <a:gd name="T45" fmla="*/ 115 h 150"/>
                <a:gd name="T46" fmla="*/ 103 w 128"/>
                <a:gd name="T47" fmla="*/ 115 h 150"/>
                <a:gd name="T48" fmla="*/ 101 w 128"/>
                <a:gd name="T49" fmla="*/ 119 h 150"/>
                <a:gd name="T50" fmla="*/ 99 w 128"/>
                <a:gd name="T51" fmla="*/ 125 h 150"/>
                <a:gd name="T52" fmla="*/ 99 w 128"/>
                <a:gd name="T53" fmla="*/ 129 h 150"/>
                <a:gd name="T54" fmla="*/ 95 w 128"/>
                <a:gd name="T55" fmla="*/ 133 h 150"/>
                <a:gd name="T56" fmla="*/ 95 w 128"/>
                <a:gd name="T57" fmla="*/ 138 h 150"/>
                <a:gd name="T58" fmla="*/ 87 w 128"/>
                <a:gd name="T59" fmla="*/ 148 h 150"/>
                <a:gd name="T60" fmla="*/ 83 w 128"/>
                <a:gd name="T61" fmla="*/ 148 h 150"/>
                <a:gd name="T62" fmla="*/ 72 w 128"/>
                <a:gd name="T63" fmla="*/ 140 h 150"/>
                <a:gd name="T64" fmla="*/ 62 w 128"/>
                <a:gd name="T65" fmla="*/ 131 h 150"/>
                <a:gd name="T66" fmla="*/ 60 w 128"/>
                <a:gd name="T67" fmla="*/ 129 h 150"/>
                <a:gd name="T68" fmla="*/ 60 w 128"/>
                <a:gd name="T69" fmla="*/ 125 h 150"/>
                <a:gd name="T70" fmla="*/ 56 w 128"/>
                <a:gd name="T71" fmla="*/ 121 h 150"/>
                <a:gd name="T72" fmla="*/ 39 w 128"/>
                <a:gd name="T73" fmla="*/ 111 h 150"/>
                <a:gd name="T74" fmla="*/ 21 w 128"/>
                <a:gd name="T75" fmla="*/ 101 h 150"/>
                <a:gd name="T76" fmla="*/ 2 w 128"/>
                <a:gd name="T77" fmla="*/ 92 h 150"/>
                <a:gd name="T78" fmla="*/ 0 w 128"/>
                <a:gd name="T79" fmla="*/ 82 h 150"/>
                <a:gd name="T80" fmla="*/ 0 w 128"/>
                <a:gd name="T81" fmla="*/ 74 h 150"/>
                <a:gd name="T82" fmla="*/ 2 w 128"/>
                <a:gd name="T83" fmla="*/ 70 h 150"/>
                <a:gd name="T84" fmla="*/ 6 w 128"/>
                <a:gd name="T85" fmla="*/ 65 h 150"/>
                <a:gd name="T86" fmla="*/ 10 w 128"/>
                <a:gd name="T87" fmla="*/ 59 h 150"/>
                <a:gd name="T88" fmla="*/ 12 w 128"/>
                <a:gd name="T89" fmla="*/ 57 h 150"/>
                <a:gd name="T90" fmla="*/ 14 w 128"/>
                <a:gd name="T91" fmla="*/ 55 h 150"/>
                <a:gd name="T92" fmla="*/ 14 w 128"/>
                <a:gd name="T93" fmla="*/ 53 h 150"/>
                <a:gd name="T94" fmla="*/ 15 w 128"/>
                <a:gd name="T95" fmla="*/ 51 h 150"/>
                <a:gd name="T96" fmla="*/ 17 w 128"/>
                <a:gd name="T97" fmla="*/ 49 h 150"/>
                <a:gd name="T98" fmla="*/ 15 w 128"/>
                <a:gd name="T99" fmla="*/ 37 h 150"/>
                <a:gd name="T100" fmla="*/ 15 w 128"/>
                <a:gd name="T101" fmla="*/ 32 h 150"/>
                <a:gd name="T102" fmla="*/ 14 w 128"/>
                <a:gd name="T103" fmla="*/ 28 h 150"/>
                <a:gd name="T104" fmla="*/ 12 w 128"/>
                <a:gd name="T105" fmla="*/ 24 h 150"/>
                <a:gd name="T106" fmla="*/ 8 w 128"/>
                <a:gd name="T107" fmla="*/ 20 h 150"/>
                <a:gd name="T108" fmla="*/ 10 w 128"/>
                <a:gd name="T109" fmla="*/ 16 h 150"/>
                <a:gd name="T110" fmla="*/ 4 w 128"/>
                <a:gd name="T111" fmla="*/ 10 h 150"/>
                <a:gd name="T112" fmla="*/ 2 w 128"/>
                <a:gd name="T113" fmla="*/ 6 h 150"/>
                <a:gd name="T114" fmla="*/ 33 w 128"/>
                <a:gd name="T115" fmla="*/ 2 h 150"/>
                <a:gd name="T116" fmla="*/ 115 w 128"/>
                <a:gd name="T117" fmla="*/ 109 h 150"/>
                <a:gd name="T118" fmla="*/ 113 w 128"/>
                <a:gd name="T119" fmla="*/ 107 h 150"/>
                <a:gd name="T120" fmla="*/ 116 w 128"/>
                <a:gd name="T121" fmla="*/ 10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50">
                  <a:moveTo>
                    <a:pt x="33" y="2"/>
                  </a:moveTo>
                  <a:lnTo>
                    <a:pt x="35" y="2"/>
                  </a:lnTo>
                  <a:lnTo>
                    <a:pt x="37" y="2"/>
                  </a:lnTo>
                  <a:lnTo>
                    <a:pt x="39" y="2"/>
                  </a:lnTo>
                  <a:lnTo>
                    <a:pt x="39" y="2"/>
                  </a:lnTo>
                  <a:lnTo>
                    <a:pt x="41" y="2"/>
                  </a:lnTo>
                  <a:lnTo>
                    <a:pt x="45" y="2"/>
                  </a:lnTo>
                  <a:lnTo>
                    <a:pt x="45" y="2"/>
                  </a:lnTo>
                  <a:lnTo>
                    <a:pt x="45" y="2"/>
                  </a:lnTo>
                  <a:lnTo>
                    <a:pt x="49" y="2"/>
                  </a:lnTo>
                  <a:lnTo>
                    <a:pt x="50" y="4"/>
                  </a:lnTo>
                  <a:lnTo>
                    <a:pt x="50" y="4"/>
                  </a:lnTo>
                  <a:lnTo>
                    <a:pt x="52" y="6"/>
                  </a:lnTo>
                  <a:lnTo>
                    <a:pt x="54" y="6"/>
                  </a:lnTo>
                  <a:lnTo>
                    <a:pt x="66" y="14"/>
                  </a:lnTo>
                  <a:lnTo>
                    <a:pt x="66" y="14"/>
                  </a:lnTo>
                  <a:lnTo>
                    <a:pt x="66" y="16"/>
                  </a:lnTo>
                  <a:lnTo>
                    <a:pt x="68" y="16"/>
                  </a:lnTo>
                  <a:lnTo>
                    <a:pt x="72" y="16"/>
                  </a:lnTo>
                  <a:lnTo>
                    <a:pt x="74" y="16"/>
                  </a:lnTo>
                  <a:lnTo>
                    <a:pt x="74" y="16"/>
                  </a:lnTo>
                  <a:lnTo>
                    <a:pt x="76" y="16"/>
                  </a:lnTo>
                  <a:lnTo>
                    <a:pt x="78" y="16"/>
                  </a:lnTo>
                  <a:lnTo>
                    <a:pt x="80" y="18"/>
                  </a:lnTo>
                  <a:lnTo>
                    <a:pt x="80" y="18"/>
                  </a:lnTo>
                  <a:lnTo>
                    <a:pt x="82" y="18"/>
                  </a:lnTo>
                  <a:lnTo>
                    <a:pt x="83" y="18"/>
                  </a:lnTo>
                  <a:lnTo>
                    <a:pt x="83" y="18"/>
                  </a:lnTo>
                  <a:lnTo>
                    <a:pt x="83" y="18"/>
                  </a:lnTo>
                  <a:lnTo>
                    <a:pt x="85" y="18"/>
                  </a:lnTo>
                  <a:lnTo>
                    <a:pt x="85" y="18"/>
                  </a:lnTo>
                  <a:lnTo>
                    <a:pt x="87" y="18"/>
                  </a:lnTo>
                  <a:lnTo>
                    <a:pt x="87" y="18"/>
                  </a:lnTo>
                  <a:lnTo>
                    <a:pt x="87" y="18"/>
                  </a:lnTo>
                  <a:lnTo>
                    <a:pt x="87" y="18"/>
                  </a:lnTo>
                  <a:lnTo>
                    <a:pt x="89" y="18"/>
                  </a:lnTo>
                  <a:lnTo>
                    <a:pt x="89" y="18"/>
                  </a:lnTo>
                  <a:lnTo>
                    <a:pt x="89" y="18"/>
                  </a:lnTo>
                  <a:lnTo>
                    <a:pt x="89" y="20"/>
                  </a:lnTo>
                  <a:lnTo>
                    <a:pt x="89" y="20"/>
                  </a:lnTo>
                  <a:lnTo>
                    <a:pt x="91" y="20"/>
                  </a:lnTo>
                  <a:lnTo>
                    <a:pt x="91" y="18"/>
                  </a:lnTo>
                  <a:lnTo>
                    <a:pt x="95" y="16"/>
                  </a:lnTo>
                  <a:lnTo>
                    <a:pt x="95" y="12"/>
                  </a:lnTo>
                  <a:lnTo>
                    <a:pt x="97" y="10"/>
                  </a:lnTo>
                  <a:lnTo>
                    <a:pt x="101" y="10"/>
                  </a:lnTo>
                  <a:lnTo>
                    <a:pt x="105" y="8"/>
                  </a:lnTo>
                  <a:lnTo>
                    <a:pt x="105" y="8"/>
                  </a:lnTo>
                  <a:lnTo>
                    <a:pt x="109" y="6"/>
                  </a:lnTo>
                  <a:lnTo>
                    <a:pt x="111" y="4"/>
                  </a:lnTo>
                  <a:lnTo>
                    <a:pt x="111" y="6"/>
                  </a:lnTo>
                  <a:lnTo>
                    <a:pt x="113" y="6"/>
                  </a:lnTo>
                  <a:lnTo>
                    <a:pt x="115" y="8"/>
                  </a:lnTo>
                  <a:lnTo>
                    <a:pt x="115" y="8"/>
                  </a:lnTo>
                  <a:lnTo>
                    <a:pt x="115" y="10"/>
                  </a:lnTo>
                  <a:lnTo>
                    <a:pt x="115" y="10"/>
                  </a:lnTo>
                  <a:lnTo>
                    <a:pt x="116" y="10"/>
                  </a:lnTo>
                  <a:lnTo>
                    <a:pt x="116" y="10"/>
                  </a:lnTo>
                  <a:lnTo>
                    <a:pt x="116" y="10"/>
                  </a:lnTo>
                  <a:lnTo>
                    <a:pt x="116" y="10"/>
                  </a:lnTo>
                  <a:lnTo>
                    <a:pt x="118" y="10"/>
                  </a:lnTo>
                  <a:lnTo>
                    <a:pt x="122" y="10"/>
                  </a:lnTo>
                  <a:lnTo>
                    <a:pt x="122" y="10"/>
                  </a:lnTo>
                  <a:lnTo>
                    <a:pt x="122" y="10"/>
                  </a:lnTo>
                  <a:lnTo>
                    <a:pt x="124" y="10"/>
                  </a:lnTo>
                  <a:lnTo>
                    <a:pt x="126" y="10"/>
                  </a:lnTo>
                  <a:lnTo>
                    <a:pt x="126" y="10"/>
                  </a:lnTo>
                  <a:lnTo>
                    <a:pt x="126" y="10"/>
                  </a:lnTo>
                  <a:lnTo>
                    <a:pt x="128" y="10"/>
                  </a:lnTo>
                  <a:lnTo>
                    <a:pt x="128" y="10"/>
                  </a:lnTo>
                  <a:lnTo>
                    <a:pt x="128" y="10"/>
                  </a:lnTo>
                  <a:lnTo>
                    <a:pt x="128" y="10"/>
                  </a:lnTo>
                  <a:lnTo>
                    <a:pt x="126" y="12"/>
                  </a:lnTo>
                  <a:lnTo>
                    <a:pt x="118" y="24"/>
                  </a:lnTo>
                  <a:lnTo>
                    <a:pt x="118" y="24"/>
                  </a:lnTo>
                  <a:lnTo>
                    <a:pt x="115" y="30"/>
                  </a:lnTo>
                  <a:lnTo>
                    <a:pt x="115" y="32"/>
                  </a:lnTo>
                  <a:lnTo>
                    <a:pt x="115" y="37"/>
                  </a:lnTo>
                  <a:lnTo>
                    <a:pt x="115" y="53"/>
                  </a:lnTo>
                  <a:lnTo>
                    <a:pt x="115" y="74"/>
                  </a:lnTo>
                  <a:lnTo>
                    <a:pt x="115" y="88"/>
                  </a:lnTo>
                  <a:lnTo>
                    <a:pt x="116" y="92"/>
                  </a:lnTo>
                  <a:lnTo>
                    <a:pt x="120" y="96"/>
                  </a:lnTo>
                  <a:lnTo>
                    <a:pt x="122" y="100"/>
                  </a:lnTo>
                  <a:lnTo>
                    <a:pt x="122" y="101"/>
                  </a:lnTo>
                  <a:lnTo>
                    <a:pt x="122" y="101"/>
                  </a:lnTo>
                  <a:lnTo>
                    <a:pt x="122" y="103"/>
                  </a:lnTo>
                  <a:lnTo>
                    <a:pt x="120" y="103"/>
                  </a:lnTo>
                  <a:lnTo>
                    <a:pt x="120" y="103"/>
                  </a:lnTo>
                  <a:lnTo>
                    <a:pt x="120" y="103"/>
                  </a:lnTo>
                  <a:lnTo>
                    <a:pt x="120" y="103"/>
                  </a:lnTo>
                  <a:lnTo>
                    <a:pt x="118" y="105"/>
                  </a:lnTo>
                  <a:lnTo>
                    <a:pt x="118" y="105"/>
                  </a:lnTo>
                  <a:lnTo>
                    <a:pt x="116" y="105"/>
                  </a:lnTo>
                  <a:lnTo>
                    <a:pt x="116" y="105"/>
                  </a:lnTo>
                  <a:lnTo>
                    <a:pt x="115" y="107"/>
                  </a:lnTo>
                  <a:lnTo>
                    <a:pt x="113" y="107"/>
                  </a:lnTo>
                  <a:lnTo>
                    <a:pt x="113" y="109"/>
                  </a:lnTo>
                  <a:lnTo>
                    <a:pt x="113" y="109"/>
                  </a:lnTo>
                  <a:lnTo>
                    <a:pt x="113" y="109"/>
                  </a:lnTo>
                  <a:lnTo>
                    <a:pt x="115" y="111"/>
                  </a:lnTo>
                  <a:lnTo>
                    <a:pt x="113" y="111"/>
                  </a:lnTo>
                  <a:lnTo>
                    <a:pt x="113" y="111"/>
                  </a:lnTo>
                  <a:lnTo>
                    <a:pt x="113" y="111"/>
                  </a:lnTo>
                  <a:lnTo>
                    <a:pt x="113" y="109"/>
                  </a:lnTo>
                  <a:lnTo>
                    <a:pt x="113" y="111"/>
                  </a:lnTo>
                  <a:lnTo>
                    <a:pt x="111" y="111"/>
                  </a:lnTo>
                  <a:lnTo>
                    <a:pt x="111" y="111"/>
                  </a:lnTo>
                  <a:lnTo>
                    <a:pt x="111" y="111"/>
                  </a:lnTo>
                  <a:lnTo>
                    <a:pt x="111" y="113"/>
                  </a:lnTo>
                  <a:lnTo>
                    <a:pt x="111" y="113"/>
                  </a:lnTo>
                  <a:lnTo>
                    <a:pt x="111" y="113"/>
                  </a:lnTo>
                  <a:lnTo>
                    <a:pt x="109" y="115"/>
                  </a:lnTo>
                  <a:lnTo>
                    <a:pt x="107" y="115"/>
                  </a:lnTo>
                  <a:lnTo>
                    <a:pt x="107" y="115"/>
                  </a:lnTo>
                  <a:lnTo>
                    <a:pt x="107" y="115"/>
                  </a:lnTo>
                  <a:lnTo>
                    <a:pt x="105" y="115"/>
                  </a:lnTo>
                  <a:lnTo>
                    <a:pt x="105" y="115"/>
                  </a:lnTo>
                  <a:lnTo>
                    <a:pt x="105" y="115"/>
                  </a:lnTo>
                  <a:lnTo>
                    <a:pt x="103" y="115"/>
                  </a:lnTo>
                  <a:lnTo>
                    <a:pt x="103" y="117"/>
                  </a:lnTo>
                  <a:lnTo>
                    <a:pt x="103" y="117"/>
                  </a:lnTo>
                  <a:lnTo>
                    <a:pt x="101" y="117"/>
                  </a:lnTo>
                  <a:lnTo>
                    <a:pt x="101" y="119"/>
                  </a:lnTo>
                  <a:lnTo>
                    <a:pt x="101" y="119"/>
                  </a:lnTo>
                  <a:lnTo>
                    <a:pt x="101" y="121"/>
                  </a:lnTo>
                  <a:lnTo>
                    <a:pt x="101" y="121"/>
                  </a:lnTo>
                  <a:lnTo>
                    <a:pt x="101" y="123"/>
                  </a:lnTo>
                  <a:lnTo>
                    <a:pt x="101" y="125"/>
                  </a:lnTo>
                  <a:lnTo>
                    <a:pt x="99" y="125"/>
                  </a:lnTo>
                  <a:lnTo>
                    <a:pt x="101" y="127"/>
                  </a:lnTo>
                  <a:lnTo>
                    <a:pt x="99" y="127"/>
                  </a:lnTo>
                  <a:lnTo>
                    <a:pt x="99" y="127"/>
                  </a:lnTo>
                  <a:lnTo>
                    <a:pt x="99" y="127"/>
                  </a:lnTo>
                  <a:lnTo>
                    <a:pt x="99" y="129"/>
                  </a:lnTo>
                  <a:lnTo>
                    <a:pt x="97" y="129"/>
                  </a:lnTo>
                  <a:lnTo>
                    <a:pt x="97" y="131"/>
                  </a:lnTo>
                  <a:lnTo>
                    <a:pt x="95" y="133"/>
                  </a:lnTo>
                  <a:lnTo>
                    <a:pt x="95" y="133"/>
                  </a:lnTo>
                  <a:lnTo>
                    <a:pt x="95" y="133"/>
                  </a:lnTo>
                  <a:lnTo>
                    <a:pt x="95" y="135"/>
                  </a:lnTo>
                  <a:lnTo>
                    <a:pt x="95" y="135"/>
                  </a:lnTo>
                  <a:lnTo>
                    <a:pt x="95" y="136"/>
                  </a:lnTo>
                  <a:lnTo>
                    <a:pt x="95" y="136"/>
                  </a:lnTo>
                  <a:lnTo>
                    <a:pt x="95" y="138"/>
                  </a:lnTo>
                  <a:lnTo>
                    <a:pt x="93" y="138"/>
                  </a:lnTo>
                  <a:lnTo>
                    <a:pt x="93" y="140"/>
                  </a:lnTo>
                  <a:lnTo>
                    <a:pt x="93" y="140"/>
                  </a:lnTo>
                  <a:lnTo>
                    <a:pt x="91" y="146"/>
                  </a:lnTo>
                  <a:lnTo>
                    <a:pt x="87" y="148"/>
                  </a:lnTo>
                  <a:lnTo>
                    <a:pt x="87" y="148"/>
                  </a:lnTo>
                  <a:lnTo>
                    <a:pt x="87" y="148"/>
                  </a:lnTo>
                  <a:lnTo>
                    <a:pt x="85" y="148"/>
                  </a:lnTo>
                  <a:lnTo>
                    <a:pt x="85" y="150"/>
                  </a:lnTo>
                  <a:lnTo>
                    <a:pt x="83" y="148"/>
                  </a:lnTo>
                  <a:lnTo>
                    <a:pt x="82" y="148"/>
                  </a:lnTo>
                  <a:lnTo>
                    <a:pt x="78" y="144"/>
                  </a:lnTo>
                  <a:lnTo>
                    <a:pt x="76" y="142"/>
                  </a:lnTo>
                  <a:lnTo>
                    <a:pt x="74" y="140"/>
                  </a:lnTo>
                  <a:lnTo>
                    <a:pt x="72" y="140"/>
                  </a:lnTo>
                  <a:lnTo>
                    <a:pt x="64" y="135"/>
                  </a:lnTo>
                  <a:lnTo>
                    <a:pt x="62" y="133"/>
                  </a:lnTo>
                  <a:lnTo>
                    <a:pt x="62" y="133"/>
                  </a:lnTo>
                  <a:lnTo>
                    <a:pt x="62" y="133"/>
                  </a:lnTo>
                  <a:lnTo>
                    <a:pt x="62" y="131"/>
                  </a:lnTo>
                  <a:lnTo>
                    <a:pt x="62" y="131"/>
                  </a:lnTo>
                  <a:lnTo>
                    <a:pt x="60" y="131"/>
                  </a:lnTo>
                  <a:lnTo>
                    <a:pt x="60" y="131"/>
                  </a:lnTo>
                  <a:lnTo>
                    <a:pt x="60" y="131"/>
                  </a:lnTo>
                  <a:lnTo>
                    <a:pt x="60" y="129"/>
                  </a:lnTo>
                  <a:lnTo>
                    <a:pt x="60" y="129"/>
                  </a:lnTo>
                  <a:lnTo>
                    <a:pt x="60" y="127"/>
                  </a:lnTo>
                  <a:lnTo>
                    <a:pt x="62" y="127"/>
                  </a:lnTo>
                  <a:lnTo>
                    <a:pt x="62" y="127"/>
                  </a:lnTo>
                  <a:lnTo>
                    <a:pt x="60" y="125"/>
                  </a:lnTo>
                  <a:lnTo>
                    <a:pt x="60" y="123"/>
                  </a:lnTo>
                  <a:lnTo>
                    <a:pt x="60" y="123"/>
                  </a:lnTo>
                  <a:lnTo>
                    <a:pt x="58" y="121"/>
                  </a:lnTo>
                  <a:lnTo>
                    <a:pt x="58" y="121"/>
                  </a:lnTo>
                  <a:lnTo>
                    <a:pt x="56" y="121"/>
                  </a:lnTo>
                  <a:lnTo>
                    <a:pt x="54" y="119"/>
                  </a:lnTo>
                  <a:lnTo>
                    <a:pt x="52" y="119"/>
                  </a:lnTo>
                  <a:lnTo>
                    <a:pt x="52" y="119"/>
                  </a:lnTo>
                  <a:lnTo>
                    <a:pt x="45" y="115"/>
                  </a:lnTo>
                  <a:lnTo>
                    <a:pt x="39" y="111"/>
                  </a:lnTo>
                  <a:lnTo>
                    <a:pt x="37" y="109"/>
                  </a:lnTo>
                  <a:lnTo>
                    <a:pt x="35" y="109"/>
                  </a:lnTo>
                  <a:lnTo>
                    <a:pt x="31" y="107"/>
                  </a:lnTo>
                  <a:lnTo>
                    <a:pt x="29" y="105"/>
                  </a:lnTo>
                  <a:lnTo>
                    <a:pt x="21" y="101"/>
                  </a:lnTo>
                  <a:lnTo>
                    <a:pt x="14" y="98"/>
                  </a:lnTo>
                  <a:lnTo>
                    <a:pt x="10" y="96"/>
                  </a:lnTo>
                  <a:lnTo>
                    <a:pt x="8" y="94"/>
                  </a:lnTo>
                  <a:lnTo>
                    <a:pt x="2" y="92"/>
                  </a:lnTo>
                  <a:lnTo>
                    <a:pt x="2" y="92"/>
                  </a:lnTo>
                  <a:lnTo>
                    <a:pt x="2" y="90"/>
                  </a:lnTo>
                  <a:lnTo>
                    <a:pt x="0" y="90"/>
                  </a:lnTo>
                  <a:lnTo>
                    <a:pt x="0" y="90"/>
                  </a:lnTo>
                  <a:lnTo>
                    <a:pt x="0" y="90"/>
                  </a:lnTo>
                  <a:lnTo>
                    <a:pt x="0" y="82"/>
                  </a:lnTo>
                  <a:lnTo>
                    <a:pt x="0" y="78"/>
                  </a:lnTo>
                  <a:lnTo>
                    <a:pt x="2" y="76"/>
                  </a:lnTo>
                  <a:lnTo>
                    <a:pt x="2" y="76"/>
                  </a:lnTo>
                  <a:lnTo>
                    <a:pt x="0" y="74"/>
                  </a:lnTo>
                  <a:lnTo>
                    <a:pt x="0" y="74"/>
                  </a:lnTo>
                  <a:lnTo>
                    <a:pt x="0" y="74"/>
                  </a:lnTo>
                  <a:lnTo>
                    <a:pt x="0" y="72"/>
                  </a:lnTo>
                  <a:lnTo>
                    <a:pt x="0" y="72"/>
                  </a:lnTo>
                  <a:lnTo>
                    <a:pt x="2" y="70"/>
                  </a:lnTo>
                  <a:lnTo>
                    <a:pt x="2" y="70"/>
                  </a:lnTo>
                  <a:lnTo>
                    <a:pt x="2" y="70"/>
                  </a:lnTo>
                  <a:lnTo>
                    <a:pt x="4" y="68"/>
                  </a:lnTo>
                  <a:lnTo>
                    <a:pt x="4" y="65"/>
                  </a:lnTo>
                  <a:lnTo>
                    <a:pt x="6" y="65"/>
                  </a:lnTo>
                  <a:lnTo>
                    <a:pt x="6" y="65"/>
                  </a:lnTo>
                  <a:lnTo>
                    <a:pt x="6" y="65"/>
                  </a:lnTo>
                  <a:lnTo>
                    <a:pt x="8" y="61"/>
                  </a:lnTo>
                  <a:lnTo>
                    <a:pt x="8" y="61"/>
                  </a:lnTo>
                  <a:lnTo>
                    <a:pt x="10" y="59"/>
                  </a:lnTo>
                  <a:lnTo>
                    <a:pt x="10" y="59"/>
                  </a:lnTo>
                  <a:lnTo>
                    <a:pt x="10" y="59"/>
                  </a:lnTo>
                  <a:lnTo>
                    <a:pt x="10" y="57"/>
                  </a:lnTo>
                  <a:lnTo>
                    <a:pt x="10" y="57"/>
                  </a:lnTo>
                  <a:lnTo>
                    <a:pt x="10" y="57"/>
                  </a:lnTo>
                  <a:lnTo>
                    <a:pt x="12" y="57"/>
                  </a:lnTo>
                  <a:lnTo>
                    <a:pt x="12" y="55"/>
                  </a:lnTo>
                  <a:lnTo>
                    <a:pt x="14" y="55"/>
                  </a:lnTo>
                  <a:lnTo>
                    <a:pt x="14" y="55"/>
                  </a:lnTo>
                  <a:lnTo>
                    <a:pt x="14" y="55"/>
                  </a:lnTo>
                  <a:lnTo>
                    <a:pt x="14" y="55"/>
                  </a:lnTo>
                  <a:lnTo>
                    <a:pt x="15" y="55"/>
                  </a:lnTo>
                  <a:lnTo>
                    <a:pt x="15" y="53"/>
                  </a:lnTo>
                  <a:lnTo>
                    <a:pt x="15" y="53"/>
                  </a:lnTo>
                  <a:lnTo>
                    <a:pt x="15" y="53"/>
                  </a:lnTo>
                  <a:lnTo>
                    <a:pt x="14" y="53"/>
                  </a:lnTo>
                  <a:lnTo>
                    <a:pt x="14" y="51"/>
                  </a:lnTo>
                  <a:lnTo>
                    <a:pt x="14" y="51"/>
                  </a:lnTo>
                  <a:lnTo>
                    <a:pt x="15" y="51"/>
                  </a:lnTo>
                  <a:lnTo>
                    <a:pt x="15" y="51"/>
                  </a:lnTo>
                  <a:lnTo>
                    <a:pt x="15" y="51"/>
                  </a:lnTo>
                  <a:lnTo>
                    <a:pt x="15" y="49"/>
                  </a:lnTo>
                  <a:lnTo>
                    <a:pt x="15" y="49"/>
                  </a:lnTo>
                  <a:lnTo>
                    <a:pt x="15" y="49"/>
                  </a:lnTo>
                  <a:lnTo>
                    <a:pt x="17" y="49"/>
                  </a:lnTo>
                  <a:lnTo>
                    <a:pt x="17" y="49"/>
                  </a:lnTo>
                  <a:lnTo>
                    <a:pt x="17" y="47"/>
                  </a:lnTo>
                  <a:lnTo>
                    <a:pt x="17" y="43"/>
                  </a:lnTo>
                  <a:lnTo>
                    <a:pt x="17" y="41"/>
                  </a:lnTo>
                  <a:lnTo>
                    <a:pt x="17" y="39"/>
                  </a:lnTo>
                  <a:lnTo>
                    <a:pt x="15" y="37"/>
                  </a:lnTo>
                  <a:lnTo>
                    <a:pt x="15" y="35"/>
                  </a:lnTo>
                  <a:lnTo>
                    <a:pt x="15" y="35"/>
                  </a:lnTo>
                  <a:lnTo>
                    <a:pt x="15" y="35"/>
                  </a:lnTo>
                  <a:lnTo>
                    <a:pt x="15" y="34"/>
                  </a:lnTo>
                  <a:lnTo>
                    <a:pt x="15" y="32"/>
                  </a:lnTo>
                  <a:lnTo>
                    <a:pt x="14" y="32"/>
                  </a:lnTo>
                  <a:lnTo>
                    <a:pt x="14" y="32"/>
                  </a:lnTo>
                  <a:lnTo>
                    <a:pt x="14" y="30"/>
                  </a:lnTo>
                  <a:lnTo>
                    <a:pt x="14" y="28"/>
                  </a:lnTo>
                  <a:lnTo>
                    <a:pt x="14" y="28"/>
                  </a:lnTo>
                  <a:lnTo>
                    <a:pt x="12" y="28"/>
                  </a:lnTo>
                  <a:lnTo>
                    <a:pt x="12" y="28"/>
                  </a:lnTo>
                  <a:lnTo>
                    <a:pt x="12" y="28"/>
                  </a:lnTo>
                  <a:lnTo>
                    <a:pt x="12" y="26"/>
                  </a:lnTo>
                  <a:lnTo>
                    <a:pt x="12" y="24"/>
                  </a:lnTo>
                  <a:lnTo>
                    <a:pt x="10" y="24"/>
                  </a:lnTo>
                  <a:lnTo>
                    <a:pt x="10" y="24"/>
                  </a:lnTo>
                  <a:lnTo>
                    <a:pt x="10" y="24"/>
                  </a:lnTo>
                  <a:lnTo>
                    <a:pt x="10" y="22"/>
                  </a:lnTo>
                  <a:lnTo>
                    <a:pt x="8" y="20"/>
                  </a:lnTo>
                  <a:lnTo>
                    <a:pt x="8" y="18"/>
                  </a:lnTo>
                  <a:lnTo>
                    <a:pt x="8" y="18"/>
                  </a:lnTo>
                  <a:lnTo>
                    <a:pt x="10" y="18"/>
                  </a:lnTo>
                  <a:lnTo>
                    <a:pt x="10" y="16"/>
                  </a:lnTo>
                  <a:lnTo>
                    <a:pt x="10" y="16"/>
                  </a:lnTo>
                  <a:lnTo>
                    <a:pt x="8" y="14"/>
                  </a:lnTo>
                  <a:lnTo>
                    <a:pt x="8" y="14"/>
                  </a:lnTo>
                  <a:lnTo>
                    <a:pt x="6" y="14"/>
                  </a:lnTo>
                  <a:lnTo>
                    <a:pt x="4" y="12"/>
                  </a:lnTo>
                  <a:lnTo>
                    <a:pt x="4" y="10"/>
                  </a:lnTo>
                  <a:lnTo>
                    <a:pt x="4" y="8"/>
                  </a:lnTo>
                  <a:lnTo>
                    <a:pt x="2" y="6"/>
                  </a:lnTo>
                  <a:lnTo>
                    <a:pt x="2" y="6"/>
                  </a:lnTo>
                  <a:lnTo>
                    <a:pt x="2" y="6"/>
                  </a:lnTo>
                  <a:lnTo>
                    <a:pt x="2" y="6"/>
                  </a:lnTo>
                  <a:lnTo>
                    <a:pt x="4" y="4"/>
                  </a:lnTo>
                  <a:lnTo>
                    <a:pt x="8" y="0"/>
                  </a:lnTo>
                  <a:lnTo>
                    <a:pt x="27" y="0"/>
                  </a:lnTo>
                  <a:lnTo>
                    <a:pt x="33" y="0"/>
                  </a:lnTo>
                  <a:lnTo>
                    <a:pt x="33" y="2"/>
                  </a:lnTo>
                  <a:lnTo>
                    <a:pt x="33" y="2"/>
                  </a:lnTo>
                  <a:close/>
                  <a:moveTo>
                    <a:pt x="116" y="109"/>
                  </a:moveTo>
                  <a:lnTo>
                    <a:pt x="115" y="109"/>
                  </a:lnTo>
                  <a:lnTo>
                    <a:pt x="115" y="109"/>
                  </a:lnTo>
                  <a:lnTo>
                    <a:pt x="115" y="109"/>
                  </a:lnTo>
                  <a:lnTo>
                    <a:pt x="115" y="109"/>
                  </a:lnTo>
                  <a:lnTo>
                    <a:pt x="115" y="109"/>
                  </a:lnTo>
                  <a:lnTo>
                    <a:pt x="115" y="109"/>
                  </a:lnTo>
                  <a:lnTo>
                    <a:pt x="113" y="109"/>
                  </a:lnTo>
                  <a:lnTo>
                    <a:pt x="113" y="107"/>
                  </a:lnTo>
                  <a:lnTo>
                    <a:pt x="115" y="107"/>
                  </a:lnTo>
                  <a:lnTo>
                    <a:pt x="115" y="107"/>
                  </a:lnTo>
                  <a:lnTo>
                    <a:pt x="115" y="107"/>
                  </a:lnTo>
                  <a:lnTo>
                    <a:pt x="116" y="107"/>
                  </a:lnTo>
                  <a:lnTo>
                    <a:pt x="116" y="107"/>
                  </a:lnTo>
                  <a:lnTo>
                    <a:pt x="116" y="107"/>
                  </a:lnTo>
                  <a:lnTo>
                    <a:pt x="116" y="107"/>
                  </a:lnTo>
                  <a:lnTo>
                    <a:pt x="116" y="107"/>
                  </a:lnTo>
                  <a:lnTo>
                    <a:pt x="116" y="10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0" name="Kazakhstan"/>
            <p:cNvSpPr>
              <a:spLocks/>
            </p:cNvSpPr>
            <p:nvPr/>
          </p:nvSpPr>
          <p:spPr bwMode="auto">
            <a:xfrm>
              <a:off x="7093818" y="2275822"/>
              <a:ext cx="1299379" cy="604132"/>
            </a:xfrm>
            <a:custGeom>
              <a:avLst/>
              <a:gdLst>
                <a:gd name="T0" fmla="*/ 31 w 656"/>
                <a:gd name="T1" fmla="*/ 171 h 305"/>
                <a:gd name="T2" fmla="*/ 8 w 656"/>
                <a:gd name="T3" fmla="*/ 153 h 305"/>
                <a:gd name="T4" fmla="*/ 12 w 656"/>
                <a:gd name="T5" fmla="*/ 120 h 305"/>
                <a:gd name="T6" fmla="*/ 33 w 656"/>
                <a:gd name="T7" fmla="*/ 120 h 305"/>
                <a:gd name="T8" fmla="*/ 47 w 656"/>
                <a:gd name="T9" fmla="*/ 101 h 305"/>
                <a:gd name="T10" fmla="*/ 68 w 656"/>
                <a:gd name="T11" fmla="*/ 83 h 305"/>
                <a:gd name="T12" fmla="*/ 87 w 656"/>
                <a:gd name="T13" fmla="*/ 83 h 305"/>
                <a:gd name="T14" fmla="*/ 113 w 656"/>
                <a:gd name="T15" fmla="*/ 87 h 305"/>
                <a:gd name="T16" fmla="*/ 130 w 656"/>
                <a:gd name="T17" fmla="*/ 99 h 305"/>
                <a:gd name="T18" fmla="*/ 159 w 656"/>
                <a:gd name="T19" fmla="*/ 99 h 305"/>
                <a:gd name="T20" fmla="*/ 190 w 656"/>
                <a:gd name="T21" fmla="*/ 93 h 305"/>
                <a:gd name="T22" fmla="*/ 216 w 656"/>
                <a:gd name="T23" fmla="*/ 103 h 305"/>
                <a:gd name="T24" fmla="*/ 243 w 656"/>
                <a:gd name="T25" fmla="*/ 91 h 305"/>
                <a:gd name="T26" fmla="*/ 221 w 656"/>
                <a:gd name="T27" fmla="*/ 76 h 305"/>
                <a:gd name="T28" fmla="*/ 239 w 656"/>
                <a:gd name="T29" fmla="*/ 54 h 305"/>
                <a:gd name="T30" fmla="*/ 239 w 656"/>
                <a:gd name="T31" fmla="*/ 43 h 305"/>
                <a:gd name="T32" fmla="*/ 235 w 656"/>
                <a:gd name="T33" fmla="*/ 35 h 305"/>
                <a:gd name="T34" fmla="*/ 264 w 656"/>
                <a:gd name="T35" fmla="*/ 31 h 305"/>
                <a:gd name="T36" fmla="*/ 299 w 656"/>
                <a:gd name="T37" fmla="*/ 25 h 305"/>
                <a:gd name="T38" fmla="*/ 324 w 656"/>
                <a:gd name="T39" fmla="*/ 15 h 305"/>
                <a:gd name="T40" fmla="*/ 353 w 656"/>
                <a:gd name="T41" fmla="*/ 6 h 305"/>
                <a:gd name="T42" fmla="*/ 383 w 656"/>
                <a:gd name="T43" fmla="*/ 6 h 305"/>
                <a:gd name="T44" fmla="*/ 398 w 656"/>
                <a:gd name="T45" fmla="*/ 23 h 305"/>
                <a:gd name="T46" fmla="*/ 414 w 656"/>
                <a:gd name="T47" fmla="*/ 27 h 305"/>
                <a:gd name="T48" fmla="*/ 427 w 656"/>
                <a:gd name="T49" fmla="*/ 33 h 305"/>
                <a:gd name="T50" fmla="*/ 437 w 656"/>
                <a:gd name="T51" fmla="*/ 41 h 305"/>
                <a:gd name="T52" fmla="*/ 466 w 656"/>
                <a:gd name="T53" fmla="*/ 33 h 305"/>
                <a:gd name="T54" fmla="*/ 482 w 656"/>
                <a:gd name="T55" fmla="*/ 29 h 305"/>
                <a:gd name="T56" fmla="*/ 519 w 656"/>
                <a:gd name="T57" fmla="*/ 68 h 305"/>
                <a:gd name="T58" fmla="*/ 550 w 656"/>
                <a:gd name="T59" fmla="*/ 93 h 305"/>
                <a:gd name="T60" fmla="*/ 567 w 656"/>
                <a:gd name="T61" fmla="*/ 103 h 305"/>
                <a:gd name="T62" fmla="*/ 602 w 656"/>
                <a:gd name="T63" fmla="*/ 103 h 305"/>
                <a:gd name="T64" fmla="*/ 629 w 656"/>
                <a:gd name="T65" fmla="*/ 126 h 305"/>
                <a:gd name="T66" fmla="*/ 649 w 656"/>
                <a:gd name="T67" fmla="*/ 130 h 305"/>
                <a:gd name="T68" fmla="*/ 641 w 656"/>
                <a:gd name="T69" fmla="*/ 149 h 305"/>
                <a:gd name="T70" fmla="*/ 625 w 656"/>
                <a:gd name="T71" fmla="*/ 179 h 305"/>
                <a:gd name="T72" fmla="*/ 594 w 656"/>
                <a:gd name="T73" fmla="*/ 177 h 305"/>
                <a:gd name="T74" fmla="*/ 579 w 656"/>
                <a:gd name="T75" fmla="*/ 202 h 305"/>
                <a:gd name="T76" fmla="*/ 565 w 656"/>
                <a:gd name="T77" fmla="*/ 214 h 305"/>
                <a:gd name="T78" fmla="*/ 546 w 656"/>
                <a:gd name="T79" fmla="*/ 225 h 305"/>
                <a:gd name="T80" fmla="*/ 546 w 656"/>
                <a:gd name="T81" fmla="*/ 258 h 305"/>
                <a:gd name="T82" fmla="*/ 528 w 656"/>
                <a:gd name="T83" fmla="*/ 266 h 305"/>
                <a:gd name="T84" fmla="*/ 484 w 656"/>
                <a:gd name="T85" fmla="*/ 262 h 305"/>
                <a:gd name="T86" fmla="*/ 447 w 656"/>
                <a:gd name="T87" fmla="*/ 254 h 305"/>
                <a:gd name="T88" fmla="*/ 425 w 656"/>
                <a:gd name="T89" fmla="*/ 268 h 305"/>
                <a:gd name="T90" fmla="*/ 394 w 656"/>
                <a:gd name="T91" fmla="*/ 272 h 305"/>
                <a:gd name="T92" fmla="*/ 365 w 656"/>
                <a:gd name="T93" fmla="*/ 289 h 305"/>
                <a:gd name="T94" fmla="*/ 348 w 656"/>
                <a:gd name="T95" fmla="*/ 297 h 305"/>
                <a:gd name="T96" fmla="*/ 315 w 656"/>
                <a:gd name="T97" fmla="*/ 268 h 305"/>
                <a:gd name="T98" fmla="*/ 272 w 656"/>
                <a:gd name="T99" fmla="*/ 247 h 305"/>
                <a:gd name="T100" fmla="*/ 179 w 656"/>
                <a:gd name="T101" fmla="*/ 214 h 305"/>
                <a:gd name="T102" fmla="*/ 153 w 656"/>
                <a:gd name="T103" fmla="*/ 274 h 305"/>
                <a:gd name="T104" fmla="*/ 136 w 656"/>
                <a:gd name="T105" fmla="*/ 280 h 305"/>
                <a:gd name="T106" fmla="*/ 97 w 656"/>
                <a:gd name="T107" fmla="*/ 282 h 305"/>
                <a:gd name="T108" fmla="*/ 85 w 656"/>
                <a:gd name="T109" fmla="*/ 260 h 305"/>
                <a:gd name="T110" fmla="*/ 60 w 656"/>
                <a:gd name="T111" fmla="*/ 233 h 305"/>
                <a:gd name="T112" fmla="*/ 74 w 656"/>
                <a:gd name="T113" fmla="*/ 223 h 305"/>
                <a:gd name="T114" fmla="*/ 109 w 656"/>
                <a:gd name="T115" fmla="*/ 214 h 305"/>
                <a:gd name="T116" fmla="*/ 107 w 656"/>
                <a:gd name="T117" fmla="*/ 182 h 305"/>
                <a:gd name="T118" fmla="*/ 68 w 656"/>
                <a:gd name="T119" fmla="*/ 18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 h="305">
                  <a:moveTo>
                    <a:pt x="45" y="192"/>
                  </a:moveTo>
                  <a:lnTo>
                    <a:pt x="45" y="194"/>
                  </a:lnTo>
                  <a:lnTo>
                    <a:pt x="43" y="192"/>
                  </a:lnTo>
                  <a:lnTo>
                    <a:pt x="39" y="190"/>
                  </a:lnTo>
                  <a:lnTo>
                    <a:pt x="37" y="190"/>
                  </a:lnTo>
                  <a:lnTo>
                    <a:pt x="37" y="188"/>
                  </a:lnTo>
                  <a:lnTo>
                    <a:pt x="35" y="188"/>
                  </a:lnTo>
                  <a:lnTo>
                    <a:pt x="33" y="188"/>
                  </a:lnTo>
                  <a:lnTo>
                    <a:pt x="33" y="186"/>
                  </a:lnTo>
                  <a:lnTo>
                    <a:pt x="33" y="184"/>
                  </a:lnTo>
                  <a:lnTo>
                    <a:pt x="35" y="184"/>
                  </a:lnTo>
                  <a:lnTo>
                    <a:pt x="37" y="184"/>
                  </a:lnTo>
                  <a:lnTo>
                    <a:pt x="37" y="186"/>
                  </a:lnTo>
                  <a:lnTo>
                    <a:pt x="39" y="186"/>
                  </a:lnTo>
                  <a:lnTo>
                    <a:pt x="41" y="184"/>
                  </a:lnTo>
                  <a:lnTo>
                    <a:pt x="37" y="179"/>
                  </a:lnTo>
                  <a:lnTo>
                    <a:pt x="35" y="175"/>
                  </a:lnTo>
                  <a:lnTo>
                    <a:pt x="33" y="173"/>
                  </a:lnTo>
                  <a:lnTo>
                    <a:pt x="31" y="171"/>
                  </a:lnTo>
                  <a:lnTo>
                    <a:pt x="31" y="169"/>
                  </a:lnTo>
                  <a:lnTo>
                    <a:pt x="29" y="169"/>
                  </a:lnTo>
                  <a:lnTo>
                    <a:pt x="29" y="167"/>
                  </a:lnTo>
                  <a:lnTo>
                    <a:pt x="27" y="165"/>
                  </a:lnTo>
                  <a:lnTo>
                    <a:pt x="25" y="165"/>
                  </a:lnTo>
                  <a:lnTo>
                    <a:pt x="25" y="163"/>
                  </a:lnTo>
                  <a:lnTo>
                    <a:pt x="23" y="163"/>
                  </a:lnTo>
                  <a:lnTo>
                    <a:pt x="21" y="165"/>
                  </a:lnTo>
                  <a:lnTo>
                    <a:pt x="19" y="165"/>
                  </a:lnTo>
                  <a:lnTo>
                    <a:pt x="17" y="163"/>
                  </a:lnTo>
                  <a:lnTo>
                    <a:pt x="16" y="163"/>
                  </a:lnTo>
                  <a:lnTo>
                    <a:pt x="16" y="165"/>
                  </a:lnTo>
                  <a:lnTo>
                    <a:pt x="12" y="165"/>
                  </a:lnTo>
                  <a:lnTo>
                    <a:pt x="12" y="163"/>
                  </a:lnTo>
                  <a:lnTo>
                    <a:pt x="10" y="161"/>
                  </a:lnTo>
                  <a:lnTo>
                    <a:pt x="10" y="157"/>
                  </a:lnTo>
                  <a:lnTo>
                    <a:pt x="10" y="155"/>
                  </a:lnTo>
                  <a:lnTo>
                    <a:pt x="10" y="153"/>
                  </a:lnTo>
                  <a:lnTo>
                    <a:pt x="8" y="153"/>
                  </a:lnTo>
                  <a:lnTo>
                    <a:pt x="6" y="153"/>
                  </a:lnTo>
                  <a:lnTo>
                    <a:pt x="4" y="151"/>
                  </a:lnTo>
                  <a:lnTo>
                    <a:pt x="0" y="151"/>
                  </a:lnTo>
                  <a:lnTo>
                    <a:pt x="0" y="149"/>
                  </a:lnTo>
                  <a:lnTo>
                    <a:pt x="2" y="149"/>
                  </a:lnTo>
                  <a:lnTo>
                    <a:pt x="2" y="147"/>
                  </a:lnTo>
                  <a:lnTo>
                    <a:pt x="2" y="146"/>
                  </a:lnTo>
                  <a:lnTo>
                    <a:pt x="6" y="140"/>
                  </a:lnTo>
                  <a:lnTo>
                    <a:pt x="8" y="140"/>
                  </a:lnTo>
                  <a:lnTo>
                    <a:pt x="8" y="138"/>
                  </a:lnTo>
                  <a:lnTo>
                    <a:pt x="10" y="136"/>
                  </a:lnTo>
                  <a:lnTo>
                    <a:pt x="10" y="134"/>
                  </a:lnTo>
                  <a:lnTo>
                    <a:pt x="8" y="134"/>
                  </a:lnTo>
                  <a:lnTo>
                    <a:pt x="8" y="132"/>
                  </a:lnTo>
                  <a:lnTo>
                    <a:pt x="6" y="132"/>
                  </a:lnTo>
                  <a:lnTo>
                    <a:pt x="6" y="126"/>
                  </a:lnTo>
                  <a:lnTo>
                    <a:pt x="8" y="120"/>
                  </a:lnTo>
                  <a:lnTo>
                    <a:pt x="10" y="120"/>
                  </a:lnTo>
                  <a:lnTo>
                    <a:pt x="12" y="120"/>
                  </a:lnTo>
                  <a:lnTo>
                    <a:pt x="12" y="118"/>
                  </a:lnTo>
                  <a:lnTo>
                    <a:pt x="14" y="118"/>
                  </a:lnTo>
                  <a:lnTo>
                    <a:pt x="14" y="116"/>
                  </a:lnTo>
                  <a:lnTo>
                    <a:pt x="14" y="114"/>
                  </a:lnTo>
                  <a:lnTo>
                    <a:pt x="14" y="113"/>
                  </a:lnTo>
                  <a:lnTo>
                    <a:pt x="14" y="111"/>
                  </a:lnTo>
                  <a:lnTo>
                    <a:pt x="16" y="111"/>
                  </a:lnTo>
                  <a:lnTo>
                    <a:pt x="16" y="109"/>
                  </a:lnTo>
                  <a:lnTo>
                    <a:pt x="17" y="109"/>
                  </a:lnTo>
                  <a:lnTo>
                    <a:pt x="19" y="109"/>
                  </a:lnTo>
                  <a:lnTo>
                    <a:pt x="21" y="111"/>
                  </a:lnTo>
                  <a:lnTo>
                    <a:pt x="23" y="113"/>
                  </a:lnTo>
                  <a:lnTo>
                    <a:pt x="25" y="114"/>
                  </a:lnTo>
                  <a:lnTo>
                    <a:pt x="27" y="116"/>
                  </a:lnTo>
                  <a:lnTo>
                    <a:pt x="27" y="118"/>
                  </a:lnTo>
                  <a:lnTo>
                    <a:pt x="29" y="120"/>
                  </a:lnTo>
                  <a:lnTo>
                    <a:pt x="31" y="122"/>
                  </a:lnTo>
                  <a:lnTo>
                    <a:pt x="33" y="122"/>
                  </a:lnTo>
                  <a:lnTo>
                    <a:pt x="33" y="120"/>
                  </a:lnTo>
                  <a:lnTo>
                    <a:pt x="35" y="120"/>
                  </a:lnTo>
                  <a:lnTo>
                    <a:pt x="37" y="120"/>
                  </a:lnTo>
                  <a:lnTo>
                    <a:pt x="37" y="118"/>
                  </a:lnTo>
                  <a:lnTo>
                    <a:pt x="39" y="118"/>
                  </a:lnTo>
                  <a:lnTo>
                    <a:pt x="39" y="116"/>
                  </a:lnTo>
                  <a:lnTo>
                    <a:pt x="37" y="114"/>
                  </a:lnTo>
                  <a:lnTo>
                    <a:pt x="37" y="113"/>
                  </a:lnTo>
                  <a:lnTo>
                    <a:pt x="37" y="111"/>
                  </a:lnTo>
                  <a:lnTo>
                    <a:pt x="35" y="109"/>
                  </a:lnTo>
                  <a:lnTo>
                    <a:pt x="35" y="107"/>
                  </a:lnTo>
                  <a:lnTo>
                    <a:pt x="35" y="105"/>
                  </a:lnTo>
                  <a:lnTo>
                    <a:pt x="37" y="105"/>
                  </a:lnTo>
                  <a:lnTo>
                    <a:pt x="39" y="105"/>
                  </a:lnTo>
                  <a:lnTo>
                    <a:pt x="41" y="105"/>
                  </a:lnTo>
                  <a:lnTo>
                    <a:pt x="41" y="103"/>
                  </a:lnTo>
                  <a:lnTo>
                    <a:pt x="43" y="103"/>
                  </a:lnTo>
                  <a:lnTo>
                    <a:pt x="43" y="101"/>
                  </a:lnTo>
                  <a:lnTo>
                    <a:pt x="45" y="101"/>
                  </a:lnTo>
                  <a:lnTo>
                    <a:pt x="47" y="101"/>
                  </a:lnTo>
                  <a:lnTo>
                    <a:pt x="49" y="99"/>
                  </a:lnTo>
                  <a:lnTo>
                    <a:pt x="47" y="99"/>
                  </a:lnTo>
                  <a:lnTo>
                    <a:pt x="47" y="97"/>
                  </a:lnTo>
                  <a:lnTo>
                    <a:pt x="47" y="95"/>
                  </a:lnTo>
                  <a:lnTo>
                    <a:pt x="49" y="95"/>
                  </a:lnTo>
                  <a:lnTo>
                    <a:pt x="50" y="95"/>
                  </a:lnTo>
                  <a:lnTo>
                    <a:pt x="54" y="95"/>
                  </a:lnTo>
                  <a:lnTo>
                    <a:pt x="54" y="93"/>
                  </a:lnTo>
                  <a:lnTo>
                    <a:pt x="56" y="93"/>
                  </a:lnTo>
                  <a:lnTo>
                    <a:pt x="56" y="91"/>
                  </a:lnTo>
                  <a:lnTo>
                    <a:pt x="58" y="91"/>
                  </a:lnTo>
                  <a:lnTo>
                    <a:pt x="60" y="91"/>
                  </a:lnTo>
                  <a:lnTo>
                    <a:pt x="62" y="89"/>
                  </a:lnTo>
                  <a:lnTo>
                    <a:pt x="62" y="87"/>
                  </a:lnTo>
                  <a:lnTo>
                    <a:pt x="64" y="87"/>
                  </a:lnTo>
                  <a:lnTo>
                    <a:pt x="66" y="87"/>
                  </a:lnTo>
                  <a:lnTo>
                    <a:pt x="66" y="85"/>
                  </a:lnTo>
                  <a:lnTo>
                    <a:pt x="66" y="83"/>
                  </a:lnTo>
                  <a:lnTo>
                    <a:pt x="68" y="83"/>
                  </a:lnTo>
                  <a:lnTo>
                    <a:pt x="68" y="85"/>
                  </a:lnTo>
                  <a:lnTo>
                    <a:pt x="70" y="85"/>
                  </a:lnTo>
                  <a:lnTo>
                    <a:pt x="70" y="83"/>
                  </a:lnTo>
                  <a:lnTo>
                    <a:pt x="70" y="81"/>
                  </a:lnTo>
                  <a:lnTo>
                    <a:pt x="68" y="81"/>
                  </a:lnTo>
                  <a:lnTo>
                    <a:pt x="70" y="81"/>
                  </a:lnTo>
                  <a:lnTo>
                    <a:pt x="72" y="81"/>
                  </a:lnTo>
                  <a:lnTo>
                    <a:pt x="76" y="83"/>
                  </a:lnTo>
                  <a:lnTo>
                    <a:pt x="78" y="81"/>
                  </a:lnTo>
                  <a:lnTo>
                    <a:pt x="80" y="83"/>
                  </a:lnTo>
                  <a:lnTo>
                    <a:pt x="80" y="85"/>
                  </a:lnTo>
                  <a:lnTo>
                    <a:pt x="78" y="85"/>
                  </a:lnTo>
                  <a:lnTo>
                    <a:pt x="78" y="87"/>
                  </a:lnTo>
                  <a:lnTo>
                    <a:pt x="80" y="87"/>
                  </a:lnTo>
                  <a:lnTo>
                    <a:pt x="82" y="87"/>
                  </a:lnTo>
                  <a:lnTo>
                    <a:pt x="83" y="87"/>
                  </a:lnTo>
                  <a:lnTo>
                    <a:pt x="85" y="85"/>
                  </a:lnTo>
                  <a:lnTo>
                    <a:pt x="85" y="83"/>
                  </a:lnTo>
                  <a:lnTo>
                    <a:pt x="87" y="83"/>
                  </a:lnTo>
                  <a:lnTo>
                    <a:pt x="87" y="81"/>
                  </a:lnTo>
                  <a:lnTo>
                    <a:pt x="89" y="83"/>
                  </a:lnTo>
                  <a:lnTo>
                    <a:pt x="91" y="83"/>
                  </a:lnTo>
                  <a:lnTo>
                    <a:pt x="91" y="81"/>
                  </a:lnTo>
                  <a:lnTo>
                    <a:pt x="93" y="80"/>
                  </a:lnTo>
                  <a:lnTo>
                    <a:pt x="95" y="80"/>
                  </a:lnTo>
                  <a:lnTo>
                    <a:pt x="95" y="81"/>
                  </a:lnTo>
                  <a:lnTo>
                    <a:pt x="97" y="85"/>
                  </a:lnTo>
                  <a:lnTo>
                    <a:pt x="97" y="87"/>
                  </a:lnTo>
                  <a:lnTo>
                    <a:pt x="99" y="87"/>
                  </a:lnTo>
                  <a:lnTo>
                    <a:pt x="101" y="87"/>
                  </a:lnTo>
                  <a:lnTo>
                    <a:pt x="101" y="85"/>
                  </a:lnTo>
                  <a:lnTo>
                    <a:pt x="103" y="87"/>
                  </a:lnTo>
                  <a:lnTo>
                    <a:pt x="105" y="87"/>
                  </a:lnTo>
                  <a:lnTo>
                    <a:pt x="107" y="85"/>
                  </a:lnTo>
                  <a:lnTo>
                    <a:pt x="109" y="87"/>
                  </a:lnTo>
                  <a:lnTo>
                    <a:pt x="111" y="87"/>
                  </a:lnTo>
                  <a:lnTo>
                    <a:pt x="111" y="85"/>
                  </a:lnTo>
                  <a:lnTo>
                    <a:pt x="113" y="87"/>
                  </a:lnTo>
                  <a:lnTo>
                    <a:pt x="115" y="89"/>
                  </a:lnTo>
                  <a:lnTo>
                    <a:pt x="115" y="91"/>
                  </a:lnTo>
                  <a:lnTo>
                    <a:pt x="117" y="91"/>
                  </a:lnTo>
                  <a:lnTo>
                    <a:pt x="117" y="93"/>
                  </a:lnTo>
                  <a:lnTo>
                    <a:pt x="118" y="93"/>
                  </a:lnTo>
                  <a:lnTo>
                    <a:pt x="120" y="93"/>
                  </a:lnTo>
                  <a:lnTo>
                    <a:pt x="122" y="95"/>
                  </a:lnTo>
                  <a:lnTo>
                    <a:pt x="124" y="97"/>
                  </a:lnTo>
                  <a:lnTo>
                    <a:pt x="126" y="99"/>
                  </a:lnTo>
                  <a:lnTo>
                    <a:pt x="128" y="99"/>
                  </a:lnTo>
                  <a:lnTo>
                    <a:pt x="128" y="101"/>
                  </a:lnTo>
                  <a:lnTo>
                    <a:pt x="128" y="105"/>
                  </a:lnTo>
                  <a:lnTo>
                    <a:pt x="128" y="107"/>
                  </a:lnTo>
                  <a:lnTo>
                    <a:pt x="130" y="107"/>
                  </a:lnTo>
                  <a:lnTo>
                    <a:pt x="132" y="105"/>
                  </a:lnTo>
                  <a:lnTo>
                    <a:pt x="132" y="103"/>
                  </a:lnTo>
                  <a:lnTo>
                    <a:pt x="132" y="101"/>
                  </a:lnTo>
                  <a:lnTo>
                    <a:pt x="132" y="99"/>
                  </a:lnTo>
                  <a:lnTo>
                    <a:pt x="130" y="99"/>
                  </a:lnTo>
                  <a:lnTo>
                    <a:pt x="130" y="97"/>
                  </a:lnTo>
                  <a:lnTo>
                    <a:pt x="132" y="97"/>
                  </a:lnTo>
                  <a:lnTo>
                    <a:pt x="134" y="97"/>
                  </a:lnTo>
                  <a:lnTo>
                    <a:pt x="136" y="99"/>
                  </a:lnTo>
                  <a:lnTo>
                    <a:pt x="138" y="101"/>
                  </a:lnTo>
                  <a:lnTo>
                    <a:pt x="142" y="103"/>
                  </a:lnTo>
                  <a:lnTo>
                    <a:pt x="144" y="105"/>
                  </a:lnTo>
                  <a:lnTo>
                    <a:pt x="146" y="105"/>
                  </a:lnTo>
                  <a:lnTo>
                    <a:pt x="148" y="107"/>
                  </a:lnTo>
                  <a:lnTo>
                    <a:pt x="150" y="107"/>
                  </a:lnTo>
                  <a:lnTo>
                    <a:pt x="150" y="105"/>
                  </a:lnTo>
                  <a:lnTo>
                    <a:pt x="151" y="105"/>
                  </a:lnTo>
                  <a:lnTo>
                    <a:pt x="153" y="105"/>
                  </a:lnTo>
                  <a:lnTo>
                    <a:pt x="153" y="103"/>
                  </a:lnTo>
                  <a:lnTo>
                    <a:pt x="155" y="103"/>
                  </a:lnTo>
                  <a:lnTo>
                    <a:pt x="155" y="101"/>
                  </a:lnTo>
                  <a:lnTo>
                    <a:pt x="155" y="99"/>
                  </a:lnTo>
                  <a:lnTo>
                    <a:pt x="157" y="99"/>
                  </a:lnTo>
                  <a:lnTo>
                    <a:pt x="159" y="99"/>
                  </a:lnTo>
                  <a:lnTo>
                    <a:pt x="161" y="97"/>
                  </a:lnTo>
                  <a:lnTo>
                    <a:pt x="159" y="97"/>
                  </a:lnTo>
                  <a:lnTo>
                    <a:pt x="161" y="95"/>
                  </a:lnTo>
                  <a:lnTo>
                    <a:pt x="163" y="97"/>
                  </a:lnTo>
                  <a:lnTo>
                    <a:pt x="165" y="97"/>
                  </a:lnTo>
                  <a:lnTo>
                    <a:pt x="165" y="95"/>
                  </a:lnTo>
                  <a:lnTo>
                    <a:pt x="167" y="95"/>
                  </a:lnTo>
                  <a:lnTo>
                    <a:pt x="171" y="95"/>
                  </a:lnTo>
                  <a:lnTo>
                    <a:pt x="173" y="95"/>
                  </a:lnTo>
                  <a:lnTo>
                    <a:pt x="173" y="97"/>
                  </a:lnTo>
                  <a:lnTo>
                    <a:pt x="175" y="99"/>
                  </a:lnTo>
                  <a:lnTo>
                    <a:pt x="177" y="99"/>
                  </a:lnTo>
                  <a:lnTo>
                    <a:pt x="179" y="99"/>
                  </a:lnTo>
                  <a:lnTo>
                    <a:pt x="181" y="99"/>
                  </a:lnTo>
                  <a:lnTo>
                    <a:pt x="181" y="97"/>
                  </a:lnTo>
                  <a:lnTo>
                    <a:pt x="181" y="95"/>
                  </a:lnTo>
                  <a:lnTo>
                    <a:pt x="183" y="95"/>
                  </a:lnTo>
                  <a:lnTo>
                    <a:pt x="188" y="95"/>
                  </a:lnTo>
                  <a:lnTo>
                    <a:pt x="190" y="93"/>
                  </a:lnTo>
                  <a:lnTo>
                    <a:pt x="192" y="95"/>
                  </a:lnTo>
                  <a:lnTo>
                    <a:pt x="194" y="95"/>
                  </a:lnTo>
                  <a:lnTo>
                    <a:pt x="194" y="97"/>
                  </a:lnTo>
                  <a:lnTo>
                    <a:pt x="196" y="97"/>
                  </a:lnTo>
                  <a:lnTo>
                    <a:pt x="194" y="97"/>
                  </a:lnTo>
                  <a:lnTo>
                    <a:pt x="194" y="99"/>
                  </a:lnTo>
                  <a:lnTo>
                    <a:pt x="196" y="101"/>
                  </a:lnTo>
                  <a:lnTo>
                    <a:pt x="200" y="103"/>
                  </a:lnTo>
                  <a:lnTo>
                    <a:pt x="202" y="105"/>
                  </a:lnTo>
                  <a:lnTo>
                    <a:pt x="204" y="105"/>
                  </a:lnTo>
                  <a:lnTo>
                    <a:pt x="206" y="105"/>
                  </a:lnTo>
                  <a:lnTo>
                    <a:pt x="208" y="105"/>
                  </a:lnTo>
                  <a:lnTo>
                    <a:pt x="210" y="105"/>
                  </a:lnTo>
                  <a:lnTo>
                    <a:pt x="210" y="107"/>
                  </a:lnTo>
                  <a:lnTo>
                    <a:pt x="210" y="109"/>
                  </a:lnTo>
                  <a:lnTo>
                    <a:pt x="212" y="107"/>
                  </a:lnTo>
                  <a:lnTo>
                    <a:pt x="214" y="107"/>
                  </a:lnTo>
                  <a:lnTo>
                    <a:pt x="216" y="105"/>
                  </a:lnTo>
                  <a:lnTo>
                    <a:pt x="216" y="103"/>
                  </a:lnTo>
                  <a:lnTo>
                    <a:pt x="216" y="101"/>
                  </a:lnTo>
                  <a:lnTo>
                    <a:pt x="218" y="101"/>
                  </a:lnTo>
                  <a:lnTo>
                    <a:pt x="218" y="99"/>
                  </a:lnTo>
                  <a:lnTo>
                    <a:pt x="219" y="99"/>
                  </a:lnTo>
                  <a:lnTo>
                    <a:pt x="219" y="101"/>
                  </a:lnTo>
                  <a:lnTo>
                    <a:pt x="221" y="103"/>
                  </a:lnTo>
                  <a:lnTo>
                    <a:pt x="223" y="103"/>
                  </a:lnTo>
                  <a:lnTo>
                    <a:pt x="229" y="105"/>
                  </a:lnTo>
                  <a:lnTo>
                    <a:pt x="233" y="103"/>
                  </a:lnTo>
                  <a:lnTo>
                    <a:pt x="235" y="103"/>
                  </a:lnTo>
                  <a:lnTo>
                    <a:pt x="237" y="103"/>
                  </a:lnTo>
                  <a:lnTo>
                    <a:pt x="239" y="101"/>
                  </a:lnTo>
                  <a:lnTo>
                    <a:pt x="241" y="101"/>
                  </a:lnTo>
                  <a:lnTo>
                    <a:pt x="241" y="99"/>
                  </a:lnTo>
                  <a:lnTo>
                    <a:pt x="241" y="97"/>
                  </a:lnTo>
                  <a:lnTo>
                    <a:pt x="243" y="93"/>
                  </a:lnTo>
                  <a:lnTo>
                    <a:pt x="243" y="91"/>
                  </a:lnTo>
                  <a:lnTo>
                    <a:pt x="245" y="91"/>
                  </a:lnTo>
                  <a:lnTo>
                    <a:pt x="243" y="91"/>
                  </a:lnTo>
                  <a:lnTo>
                    <a:pt x="241" y="87"/>
                  </a:lnTo>
                  <a:lnTo>
                    <a:pt x="239" y="87"/>
                  </a:lnTo>
                  <a:lnTo>
                    <a:pt x="237" y="87"/>
                  </a:lnTo>
                  <a:lnTo>
                    <a:pt x="235" y="87"/>
                  </a:lnTo>
                  <a:lnTo>
                    <a:pt x="233" y="87"/>
                  </a:lnTo>
                  <a:lnTo>
                    <a:pt x="233" y="85"/>
                  </a:lnTo>
                  <a:lnTo>
                    <a:pt x="233" y="83"/>
                  </a:lnTo>
                  <a:lnTo>
                    <a:pt x="231" y="83"/>
                  </a:lnTo>
                  <a:lnTo>
                    <a:pt x="225" y="83"/>
                  </a:lnTo>
                  <a:lnTo>
                    <a:pt x="223" y="81"/>
                  </a:lnTo>
                  <a:lnTo>
                    <a:pt x="225" y="81"/>
                  </a:lnTo>
                  <a:lnTo>
                    <a:pt x="225" y="80"/>
                  </a:lnTo>
                  <a:lnTo>
                    <a:pt x="221" y="78"/>
                  </a:lnTo>
                  <a:lnTo>
                    <a:pt x="219" y="78"/>
                  </a:lnTo>
                  <a:lnTo>
                    <a:pt x="219" y="80"/>
                  </a:lnTo>
                  <a:lnTo>
                    <a:pt x="219" y="78"/>
                  </a:lnTo>
                  <a:lnTo>
                    <a:pt x="218" y="78"/>
                  </a:lnTo>
                  <a:lnTo>
                    <a:pt x="218" y="76"/>
                  </a:lnTo>
                  <a:lnTo>
                    <a:pt x="221" y="76"/>
                  </a:lnTo>
                  <a:lnTo>
                    <a:pt x="223" y="74"/>
                  </a:lnTo>
                  <a:lnTo>
                    <a:pt x="225" y="72"/>
                  </a:lnTo>
                  <a:lnTo>
                    <a:pt x="227" y="72"/>
                  </a:lnTo>
                  <a:lnTo>
                    <a:pt x="229" y="72"/>
                  </a:lnTo>
                  <a:lnTo>
                    <a:pt x="231" y="70"/>
                  </a:lnTo>
                  <a:lnTo>
                    <a:pt x="233" y="70"/>
                  </a:lnTo>
                  <a:lnTo>
                    <a:pt x="235" y="68"/>
                  </a:lnTo>
                  <a:lnTo>
                    <a:pt x="233" y="66"/>
                  </a:lnTo>
                  <a:lnTo>
                    <a:pt x="233" y="64"/>
                  </a:lnTo>
                  <a:lnTo>
                    <a:pt x="231" y="64"/>
                  </a:lnTo>
                  <a:lnTo>
                    <a:pt x="231" y="62"/>
                  </a:lnTo>
                  <a:lnTo>
                    <a:pt x="229" y="62"/>
                  </a:lnTo>
                  <a:lnTo>
                    <a:pt x="229" y="60"/>
                  </a:lnTo>
                  <a:lnTo>
                    <a:pt x="231" y="58"/>
                  </a:lnTo>
                  <a:lnTo>
                    <a:pt x="233" y="56"/>
                  </a:lnTo>
                  <a:lnTo>
                    <a:pt x="235" y="56"/>
                  </a:lnTo>
                  <a:lnTo>
                    <a:pt x="235" y="54"/>
                  </a:lnTo>
                  <a:lnTo>
                    <a:pt x="237" y="54"/>
                  </a:lnTo>
                  <a:lnTo>
                    <a:pt x="239" y="54"/>
                  </a:lnTo>
                  <a:lnTo>
                    <a:pt x="241" y="54"/>
                  </a:lnTo>
                  <a:lnTo>
                    <a:pt x="245" y="54"/>
                  </a:lnTo>
                  <a:lnTo>
                    <a:pt x="247" y="54"/>
                  </a:lnTo>
                  <a:lnTo>
                    <a:pt x="249" y="54"/>
                  </a:lnTo>
                  <a:lnTo>
                    <a:pt x="249" y="56"/>
                  </a:lnTo>
                  <a:lnTo>
                    <a:pt x="251" y="54"/>
                  </a:lnTo>
                  <a:lnTo>
                    <a:pt x="252" y="52"/>
                  </a:lnTo>
                  <a:lnTo>
                    <a:pt x="251" y="50"/>
                  </a:lnTo>
                  <a:lnTo>
                    <a:pt x="249" y="50"/>
                  </a:lnTo>
                  <a:lnTo>
                    <a:pt x="247" y="50"/>
                  </a:lnTo>
                  <a:lnTo>
                    <a:pt x="245" y="50"/>
                  </a:lnTo>
                  <a:lnTo>
                    <a:pt x="243" y="48"/>
                  </a:lnTo>
                  <a:lnTo>
                    <a:pt x="241" y="48"/>
                  </a:lnTo>
                  <a:lnTo>
                    <a:pt x="239" y="48"/>
                  </a:lnTo>
                  <a:lnTo>
                    <a:pt x="237" y="48"/>
                  </a:lnTo>
                  <a:lnTo>
                    <a:pt x="237" y="46"/>
                  </a:lnTo>
                  <a:lnTo>
                    <a:pt x="235" y="46"/>
                  </a:lnTo>
                  <a:lnTo>
                    <a:pt x="237" y="43"/>
                  </a:lnTo>
                  <a:lnTo>
                    <a:pt x="239" y="43"/>
                  </a:lnTo>
                  <a:lnTo>
                    <a:pt x="239" y="45"/>
                  </a:lnTo>
                  <a:lnTo>
                    <a:pt x="241" y="45"/>
                  </a:lnTo>
                  <a:lnTo>
                    <a:pt x="243" y="43"/>
                  </a:lnTo>
                  <a:lnTo>
                    <a:pt x="243" y="41"/>
                  </a:lnTo>
                  <a:lnTo>
                    <a:pt x="241" y="41"/>
                  </a:lnTo>
                  <a:lnTo>
                    <a:pt x="239" y="41"/>
                  </a:lnTo>
                  <a:lnTo>
                    <a:pt x="239" y="43"/>
                  </a:lnTo>
                  <a:lnTo>
                    <a:pt x="237" y="43"/>
                  </a:lnTo>
                  <a:lnTo>
                    <a:pt x="237" y="41"/>
                  </a:lnTo>
                  <a:lnTo>
                    <a:pt x="235" y="41"/>
                  </a:lnTo>
                  <a:lnTo>
                    <a:pt x="233" y="41"/>
                  </a:lnTo>
                  <a:lnTo>
                    <a:pt x="231" y="41"/>
                  </a:lnTo>
                  <a:lnTo>
                    <a:pt x="231" y="39"/>
                  </a:lnTo>
                  <a:lnTo>
                    <a:pt x="233" y="39"/>
                  </a:lnTo>
                  <a:lnTo>
                    <a:pt x="233" y="41"/>
                  </a:lnTo>
                  <a:lnTo>
                    <a:pt x="235" y="41"/>
                  </a:lnTo>
                  <a:lnTo>
                    <a:pt x="237" y="37"/>
                  </a:lnTo>
                  <a:lnTo>
                    <a:pt x="237" y="35"/>
                  </a:lnTo>
                  <a:lnTo>
                    <a:pt x="235" y="35"/>
                  </a:lnTo>
                  <a:lnTo>
                    <a:pt x="233" y="35"/>
                  </a:lnTo>
                  <a:lnTo>
                    <a:pt x="233" y="33"/>
                  </a:lnTo>
                  <a:lnTo>
                    <a:pt x="235" y="33"/>
                  </a:lnTo>
                  <a:lnTo>
                    <a:pt x="237" y="31"/>
                  </a:lnTo>
                  <a:lnTo>
                    <a:pt x="239" y="31"/>
                  </a:lnTo>
                  <a:lnTo>
                    <a:pt x="241" y="31"/>
                  </a:lnTo>
                  <a:lnTo>
                    <a:pt x="243" y="33"/>
                  </a:lnTo>
                  <a:lnTo>
                    <a:pt x="245" y="33"/>
                  </a:lnTo>
                  <a:lnTo>
                    <a:pt x="247" y="33"/>
                  </a:lnTo>
                  <a:lnTo>
                    <a:pt x="251" y="33"/>
                  </a:lnTo>
                  <a:lnTo>
                    <a:pt x="251" y="31"/>
                  </a:lnTo>
                  <a:lnTo>
                    <a:pt x="254" y="31"/>
                  </a:lnTo>
                  <a:lnTo>
                    <a:pt x="256" y="33"/>
                  </a:lnTo>
                  <a:lnTo>
                    <a:pt x="258" y="35"/>
                  </a:lnTo>
                  <a:lnTo>
                    <a:pt x="258" y="33"/>
                  </a:lnTo>
                  <a:lnTo>
                    <a:pt x="258" y="31"/>
                  </a:lnTo>
                  <a:lnTo>
                    <a:pt x="260" y="31"/>
                  </a:lnTo>
                  <a:lnTo>
                    <a:pt x="262" y="31"/>
                  </a:lnTo>
                  <a:lnTo>
                    <a:pt x="264" y="31"/>
                  </a:lnTo>
                  <a:lnTo>
                    <a:pt x="268" y="29"/>
                  </a:lnTo>
                  <a:lnTo>
                    <a:pt x="268" y="27"/>
                  </a:lnTo>
                  <a:lnTo>
                    <a:pt x="270" y="27"/>
                  </a:lnTo>
                  <a:lnTo>
                    <a:pt x="272" y="29"/>
                  </a:lnTo>
                  <a:lnTo>
                    <a:pt x="274" y="27"/>
                  </a:lnTo>
                  <a:lnTo>
                    <a:pt x="276" y="27"/>
                  </a:lnTo>
                  <a:lnTo>
                    <a:pt x="278" y="27"/>
                  </a:lnTo>
                  <a:lnTo>
                    <a:pt x="280" y="27"/>
                  </a:lnTo>
                  <a:lnTo>
                    <a:pt x="282" y="27"/>
                  </a:lnTo>
                  <a:lnTo>
                    <a:pt x="282" y="25"/>
                  </a:lnTo>
                  <a:lnTo>
                    <a:pt x="284" y="25"/>
                  </a:lnTo>
                  <a:lnTo>
                    <a:pt x="285" y="25"/>
                  </a:lnTo>
                  <a:lnTo>
                    <a:pt x="287" y="25"/>
                  </a:lnTo>
                  <a:lnTo>
                    <a:pt x="289" y="23"/>
                  </a:lnTo>
                  <a:lnTo>
                    <a:pt x="293" y="25"/>
                  </a:lnTo>
                  <a:lnTo>
                    <a:pt x="295" y="23"/>
                  </a:lnTo>
                  <a:lnTo>
                    <a:pt x="297" y="23"/>
                  </a:lnTo>
                  <a:lnTo>
                    <a:pt x="299" y="23"/>
                  </a:lnTo>
                  <a:lnTo>
                    <a:pt x="299" y="25"/>
                  </a:lnTo>
                  <a:lnTo>
                    <a:pt x="301" y="25"/>
                  </a:lnTo>
                  <a:lnTo>
                    <a:pt x="301" y="23"/>
                  </a:lnTo>
                  <a:lnTo>
                    <a:pt x="301" y="21"/>
                  </a:lnTo>
                  <a:lnTo>
                    <a:pt x="303" y="19"/>
                  </a:lnTo>
                  <a:lnTo>
                    <a:pt x="305" y="17"/>
                  </a:lnTo>
                  <a:lnTo>
                    <a:pt x="307" y="17"/>
                  </a:lnTo>
                  <a:lnTo>
                    <a:pt x="309" y="17"/>
                  </a:lnTo>
                  <a:lnTo>
                    <a:pt x="309" y="19"/>
                  </a:lnTo>
                  <a:lnTo>
                    <a:pt x="311" y="19"/>
                  </a:lnTo>
                  <a:lnTo>
                    <a:pt x="311" y="17"/>
                  </a:lnTo>
                  <a:lnTo>
                    <a:pt x="313" y="15"/>
                  </a:lnTo>
                  <a:lnTo>
                    <a:pt x="313" y="17"/>
                  </a:lnTo>
                  <a:lnTo>
                    <a:pt x="315" y="17"/>
                  </a:lnTo>
                  <a:lnTo>
                    <a:pt x="317" y="17"/>
                  </a:lnTo>
                  <a:lnTo>
                    <a:pt x="319" y="17"/>
                  </a:lnTo>
                  <a:lnTo>
                    <a:pt x="320" y="17"/>
                  </a:lnTo>
                  <a:lnTo>
                    <a:pt x="320" y="15"/>
                  </a:lnTo>
                  <a:lnTo>
                    <a:pt x="322" y="15"/>
                  </a:lnTo>
                  <a:lnTo>
                    <a:pt x="324" y="15"/>
                  </a:lnTo>
                  <a:lnTo>
                    <a:pt x="326" y="15"/>
                  </a:lnTo>
                  <a:lnTo>
                    <a:pt x="328" y="15"/>
                  </a:lnTo>
                  <a:lnTo>
                    <a:pt x="330" y="15"/>
                  </a:lnTo>
                  <a:lnTo>
                    <a:pt x="334" y="13"/>
                  </a:lnTo>
                  <a:lnTo>
                    <a:pt x="336" y="13"/>
                  </a:lnTo>
                  <a:lnTo>
                    <a:pt x="340" y="13"/>
                  </a:lnTo>
                  <a:lnTo>
                    <a:pt x="342" y="13"/>
                  </a:lnTo>
                  <a:lnTo>
                    <a:pt x="342" y="12"/>
                  </a:lnTo>
                  <a:lnTo>
                    <a:pt x="344" y="12"/>
                  </a:lnTo>
                  <a:lnTo>
                    <a:pt x="344" y="10"/>
                  </a:lnTo>
                  <a:lnTo>
                    <a:pt x="346" y="10"/>
                  </a:lnTo>
                  <a:lnTo>
                    <a:pt x="346" y="12"/>
                  </a:lnTo>
                  <a:lnTo>
                    <a:pt x="348" y="12"/>
                  </a:lnTo>
                  <a:lnTo>
                    <a:pt x="350" y="12"/>
                  </a:lnTo>
                  <a:lnTo>
                    <a:pt x="352" y="8"/>
                  </a:lnTo>
                  <a:lnTo>
                    <a:pt x="350" y="8"/>
                  </a:lnTo>
                  <a:lnTo>
                    <a:pt x="350" y="6"/>
                  </a:lnTo>
                  <a:lnTo>
                    <a:pt x="352" y="6"/>
                  </a:lnTo>
                  <a:lnTo>
                    <a:pt x="353" y="6"/>
                  </a:lnTo>
                  <a:lnTo>
                    <a:pt x="355" y="6"/>
                  </a:lnTo>
                  <a:lnTo>
                    <a:pt x="357" y="2"/>
                  </a:lnTo>
                  <a:lnTo>
                    <a:pt x="359" y="2"/>
                  </a:lnTo>
                  <a:lnTo>
                    <a:pt x="361" y="2"/>
                  </a:lnTo>
                  <a:lnTo>
                    <a:pt x="361" y="4"/>
                  </a:lnTo>
                  <a:lnTo>
                    <a:pt x="361" y="2"/>
                  </a:lnTo>
                  <a:lnTo>
                    <a:pt x="361" y="0"/>
                  </a:lnTo>
                  <a:lnTo>
                    <a:pt x="363" y="0"/>
                  </a:lnTo>
                  <a:lnTo>
                    <a:pt x="365" y="2"/>
                  </a:lnTo>
                  <a:lnTo>
                    <a:pt x="367" y="2"/>
                  </a:lnTo>
                  <a:lnTo>
                    <a:pt x="369" y="2"/>
                  </a:lnTo>
                  <a:lnTo>
                    <a:pt x="373" y="2"/>
                  </a:lnTo>
                  <a:lnTo>
                    <a:pt x="375" y="4"/>
                  </a:lnTo>
                  <a:lnTo>
                    <a:pt x="377" y="4"/>
                  </a:lnTo>
                  <a:lnTo>
                    <a:pt x="377" y="6"/>
                  </a:lnTo>
                  <a:lnTo>
                    <a:pt x="379" y="6"/>
                  </a:lnTo>
                  <a:lnTo>
                    <a:pt x="381" y="6"/>
                  </a:lnTo>
                  <a:lnTo>
                    <a:pt x="383" y="8"/>
                  </a:lnTo>
                  <a:lnTo>
                    <a:pt x="383" y="6"/>
                  </a:lnTo>
                  <a:lnTo>
                    <a:pt x="385" y="4"/>
                  </a:lnTo>
                  <a:lnTo>
                    <a:pt x="387" y="4"/>
                  </a:lnTo>
                  <a:lnTo>
                    <a:pt x="388" y="4"/>
                  </a:lnTo>
                  <a:lnTo>
                    <a:pt x="390" y="2"/>
                  </a:lnTo>
                  <a:lnTo>
                    <a:pt x="392" y="4"/>
                  </a:lnTo>
                  <a:lnTo>
                    <a:pt x="390" y="4"/>
                  </a:lnTo>
                  <a:lnTo>
                    <a:pt x="392" y="4"/>
                  </a:lnTo>
                  <a:lnTo>
                    <a:pt x="394" y="8"/>
                  </a:lnTo>
                  <a:lnTo>
                    <a:pt x="394" y="10"/>
                  </a:lnTo>
                  <a:lnTo>
                    <a:pt x="394" y="12"/>
                  </a:lnTo>
                  <a:lnTo>
                    <a:pt x="394" y="13"/>
                  </a:lnTo>
                  <a:lnTo>
                    <a:pt x="396" y="15"/>
                  </a:lnTo>
                  <a:lnTo>
                    <a:pt x="398" y="15"/>
                  </a:lnTo>
                  <a:lnTo>
                    <a:pt x="398" y="17"/>
                  </a:lnTo>
                  <a:lnTo>
                    <a:pt x="398" y="19"/>
                  </a:lnTo>
                  <a:lnTo>
                    <a:pt x="396" y="19"/>
                  </a:lnTo>
                  <a:lnTo>
                    <a:pt x="396" y="21"/>
                  </a:lnTo>
                  <a:lnTo>
                    <a:pt x="398" y="21"/>
                  </a:lnTo>
                  <a:lnTo>
                    <a:pt x="398" y="23"/>
                  </a:lnTo>
                  <a:lnTo>
                    <a:pt x="398" y="25"/>
                  </a:lnTo>
                  <a:lnTo>
                    <a:pt x="396" y="25"/>
                  </a:lnTo>
                  <a:lnTo>
                    <a:pt x="394" y="25"/>
                  </a:lnTo>
                  <a:lnTo>
                    <a:pt x="396" y="25"/>
                  </a:lnTo>
                  <a:lnTo>
                    <a:pt x="396" y="27"/>
                  </a:lnTo>
                  <a:lnTo>
                    <a:pt x="396" y="29"/>
                  </a:lnTo>
                  <a:lnTo>
                    <a:pt x="398" y="29"/>
                  </a:lnTo>
                  <a:lnTo>
                    <a:pt x="400" y="27"/>
                  </a:lnTo>
                  <a:lnTo>
                    <a:pt x="402" y="27"/>
                  </a:lnTo>
                  <a:lnTo>
                    <a:pt x="402" y="29"/>
                  </a:lnTo>
                  <a:lnTo>
                    <a:pt x="404" y="29"/>
                  </a:lnTo>
                  <a:lnTo>
                    <a:pt x="406" y="29"/>
                  </a:lnTo>
                  <a:lnTo>
                    <a:pt x="406" y="27"/>
                  </a:lnTo>
                  <a:lnTo>
                    <a:pt x="408" y="27"/>
                  </a:lnTo>
                  <a:lnTo>
                    <a:pt x="410" y="27"/>
                  </a:lnTo>
                  <a:lnTo>
                    <a:pt x="412" y="27"/>
                  </a:lnTo>
                  <a:lnTo>
                    <a:pt x="412" y="29"/>
                  </a:lnTo>
                  <a:lnTo>
                    <a:pt x="414" y="29"/>
                  </a:lnTo>
                  <a:lnTo>
                    <a:pt x="414" y="27"/>
                  </a:lnTo>
                  <a:lnTo>
                    <a:pt x="412" y="27"/>
                  </a:lnTo>
                  <a:lnTo>
                    <a:pt x="412" y="23"/>
                  </a:lnTo>
                  <a:lnTo>
                    <a:pt x="414" y="23"/>
                  </a:lnTo>
                  <a:lnTo>
                    <a:pt x="416" y="27"/>
                  </a:lnTo>
                  <a:lnTo>
                    <a:pt x="416" y="29"/>
                  </a:lnTo>
                  <a:lnTo>
                    <a:pt x="418" y="29"/>
                  </a:lnTo>
                  <a:lnTo>
                    <a:pt x="418" y="31"/>
                  </a:lnTo>
                  <a:lnTo>
                    <a:pt x="418" y="33"/>
                  </a:lnTo>
                  <a:lnTo>
                    <a:pt x="418" y="35"/>
                  </a:lnTo>
                  <a:lnTo>
                    <a:pt x="420" y="33"/>
                  </a:lnTo>
                  <a:lnTo>
                    <a:pt x="421" y="33"/>
                  </a:lnTo>
                  <a:lnTo>
                    <a:pt x="421" y="31"/>
                  </a:lnTo>
                  <a:lnTo>
                    <a:pt x="420" y="31"/>
                  </a:lnTo>
                  <a:lnTo>
                    <a:pt x="420" y="29"/>
                  </a:lnTo>
                  <a:lnTo>
                    <a:pt x="421" y="29"/>
                  </a:lnTo>
                  <a:lnTo>
                    <a:pt x="423" y="29"/>
                  </a:lnTo>
                  <a:lnTo>
                    <a:pt x="425" y="29"/>
                  </a:lnTo>
                  <a:lnTo>
                    <a:pt x="427" y="31"/>
                  </a:lnTo>
                  <a:lnTo>
                    <a:pt x="427" y="33"/>
                  </a:lnTo>
                  <a:lnTo>
                    <a:pt x="431" y="33"/>
                  </a:lnTo>
                  <a:lnTo>
                    <a:pt x="433" y="33"/>
                  </a:lnTo>
                  <a:lnTo>
                    <a:pt x="435" y="33"/>
                  </a:lnTo>
                  <a:lnTo>
                    <a:pt x="435" y="31"/>
                  </a:lnTo>
                  <a:lnTo>
                    <a:pt x="437" y="31"/>
                  </a:lnTo>
                  <a:lnTo>
                    <a:pt x="439" y="31"/>
                  </a:lnTo>
                  <a:lnTo>
                    <a:pt x="439" y="33"/>
                  </a:lnTo>
                  <a:lnTo>
                    <a:pt x="437" y="35"/>
                  </a:lnTo>
                  <a:lnTo>
                    <a:pt x="435" y="35"/>
                  </a:lnTo>
                  <a:lnTo>
                    <a:pt x="433" y="35"/>
                  </a:lnTo>
                  <a:lnTo>
                    <a:pt x="431" y="37"/>
                  </a:lnTo>
                  <a:lnTo>
                    <a:pt x="431" y="39"/>
                  </a:lnTo>
                  <a:lnTo>
                    <a:pt x="429" y="41"/>
                  </a:lnTo>
                  <a:lnTo>
                    <a:pt x="431" y="41"/>
                  </a:lnTo>
                  <a:lnTo>
                    <a:pt x="433" y="43"/>
                  </a:lnTo>
                  <a:lnTo>
                    <a:pt x="433" y="45"/>
                  </a:lnTo>
                  <a:lnTo>
                    <a:pt x="435" y="43"/>
                  </a:lnTo>
                  <a:lnTo>
                    <a:pt x="435" y="41"/>
                  </a:lnTo>
                  <a:lnTo>
                    <a:pt x="437" y="41"/>
                  </a:lnTo>
                  <a:lnTo>
                    <a:pt x="439" y="41"/>
                  </a:lnTo>
                  <a:lnTo>
                    <a:pt x="441" y="39"/>
                  </a:lnTo>
                  <a:lnTo>
                    <a:pt x="443" y="41"/>
                  </a:lnTo>
                  <a:lnTo>
                    <a:pt x="447" y="41"/>
                  </a:lnTo>
                  <a:lnTo>
                    <a:pt x="447" y="43"/>
                  </a:lnTo>
                  <a:lnTo>
                    <a:pt x="449" y="45"/>
                  </a:lnTo>
                  <a:lnTo>
                    <a:pt x="449" y="43"/>
                  </a:lnTo>
                  <a:lnTo>
                    <a:pt x="451" y="41"/>
                  </a:lnTo>
                  <a:lnTo>
                    <a:pt x="449" y="41"/>
                  </a:lnTo>
                  <a:lnTo>
                    <a:pt x="451" y="39"/>
                  </a:lnTo>
                  <a:lnTo>
                    <a:pt x="453" y="39"/>
                  </a:lnTo>
                  <a:lnTo>
                    <a:pt x="453" y="37"/>
                  </a:lnTo>
                  <a:lnTo>
                    <a:pt x="454" y="35"/>
                  </a:lnTo>
                  <a:lnTo>
                    <a:pt x="456" y="35"/>
                  </a:lnTo>
                  <a:lnTo>
                    <a:pt x="458" y="35"/>
                  </a:lnTo>
                  <a:lnTo>
                    <a:pt x="458" y="37"/>
                  </a:lnTo>
                  <a:lnTo>
                    <a:pt x="462" y="35"/>
                  </a:lnTo>
                  <a:lnTo>
                    <a:pt x="464" y="33"/>
                  </a:lnTo>
                  <a:lnTo>
                    <a:pt x="466" y="33"/>
                  </a:lnTo>
                  <a:lnTo>
                    <a:pt x="466" y="31"/>
                  </a:lnTo>
                  <a:lnTo>
                    <a:pt x="464" y="31"/>
                  </a:lnTo>
                  <a:lnTo>
                    <a:pt x="466" y="29"/>
                  </a:lnTo>
                  <a:lnTo>
                    <a:pt x="468" y="29"/>
                  </a:lnTo>
                  <a:lnTo>
                    <a:pt x="470" y="29"/>
                  </a:lnTo>
                  <a:lnTo>
                    <a:pt x="472" y="29"/>
                  </a:lnTo>
                  <a:lnTo>
                    <a:pt x="478" y="27"/>
                  </a:lnTo>
                  <a:lnTo>
                    <a:pt x="478" y="25"/>
                  </a:lnTo>
                  <a:lnTo>
                    <a:pt x="478" y="23"/>
                  </a:lnTo>
                  <a:lnTo>
                    <a:pt x="480" y="25"/>
                  </a:lnTo>
                  <a:lnTo>
                    <a:pt x="482" y="25"/>
                  </a:lnTo>
                  <a:lnTo>
                    <a:pt x="486" y="23"/>
                  </a:lnTo>
                  <a:lnTo>
                    <a:pt x="488" y="21"/>
                  </a:lnTo>
                  <a:lnTo>
                    <a:pt x="489" y="25"/>
                  </a:lnTo>
                  <a:lnTo>
                    <a:pt x="488" y="25"/>
                  </a:lnTo>
                  <a:lnTo>
                    <a:pt x="488" y="27"/>
                  </a:lnTo>
                  <a:lnTo>
                    <a:pt x="486" y="29"/>
                  </a:lnTo>
                  <a:lnTo>
                    <a:pt x="484" y="29"/>
                  </a:lnTo>
                  <a:lnTo>
                    <a:pt x="482" y="29"/>
                  </a:lnTo>
                  <a:lnTo>
                    <a:pt x="482" y="31"/>
                  </a:lnTo>
                  <a:lnTo>
                    <a:pt x="484" y="31"/>
                  </a:lnTo>
                  <a:lnTo>
                    <a:pt x="484" y="33"/>
                  </a:lnTo>
                  <a:lnTo>
                    <a:pt x="488" y="35"/>
                  </a:lnTo>
                  <a:lnTo>
                    <a:pt x="489" y="37"/>
                  </a:lnTo>
                  <a:lnTo>
                    <a:pt x="491" y="37"/>
                  </a:lnTo>
                  <a:lnTo>
                    <a:pt x="495" y="41"/>
                  </a:lnTo>
                  <a:lnTo>
                    <a:pt x="497" y="43"/>
                  </a:lnTo>
                  <a:lnTo>
                    <a:pt x="499" y="43"/>
                  </a:lnTo>
                  <a:lnTo>
                    <a:pt x="503" y="46"/>
                  </a:lnTo>
                  <a:lnTo>
                    <a:pt x="505" y="46"/>
                  </a:lnTo>
                  <a:lnTo>
                    <a:pt x="505" y="48"/>
                  </a:lnTo>
                  <a:lnTo>
                    <a:pt x="507" y="50"/>
                  </a:lnTo>
                  <a:lnTo>
                    <a:pt x="507" y="52"/>
                  </a:lnTo>
                  <a:lnTo>
                    <a:pt x="511" y="56"/>
                  </a:lnTo>
                  <a:lnTo>
                    <a:pt x="513" y="60"/>
                  </a:lnTo>
                  <a:lnTo>
                    <a:pt x="515" y="60"/>
                  </a:lnTo>
                  <a:lnTo>
                    <a:pt x="517" y="64"/>
                  </a:lnTo>
                  <a:lnTo>
                    <a:pt x="519" y="68"/>
                  </a:lnTo>
                  <a:lnTo>
                    <a:pt x="522" y="72"/>
                  </a:lnTo>
                  <a:lnTo>
                    <a:pt x="526" y="80"/>
                  </a:lnTo>
                  <a:lnTo>
                    <a:pt x="528" y="83"/>
                  </a:lnTo>
                  <a:lnTo>
                    <a:pt x="530" y="85"/>
                  </a:lnTo>
                  <a:lnTo>
                    <a:pt x="532" y="87"/>
                  </a:lnTo>
                  <a:lnTo>
                    <a:pt x="534" y="91"/>
                  </a:lnTo>
                  <a:lnTo>
                    <a:pt x="534" y="93"/>
                  </a:lnTo>
                  <a:lnTo>
                    <a:pt x="538" y="99"/>
                  </a:lnTo>
                  <a:lnTo>
                    <a:pt x="538" y="101"/>
                  </a:lnTo>
                  <a:lnTo>
                    <a:pt x="540" y="101"/>
                  </a:lnTo>
                  <a:lnTo>
                    <a:pt x="540" y="103"/>
                  </a:lnTo>
                  <a:lnTo>
                    <a:pt x="540" y="101"/>
                  </a:lnTo>
                  <a:lnTo>
                    <a:pt x="544" y="99"/>
                  </a:lnTo>
                  <a:lnTo>
                    <a:pt x="546" y="99"/>
                  </a:lnTo>
                  <a:lnTo>
                    <a:pt x="546" y="97"/>
                  </a:lnTo>
                  <a:lnTo>
                    <a:pt x="546" y="95"/>
                  </a:lnTo>
                  <a:lnTo>
                    <a:pt x="546" y="93"/>
                  </a:lnTo>
                  <a:lnTo>
                    <a:pt x="548" y="93"/>
                  </a:lnTo>
                  <a:lnTo>
                    <a:pt x="550" y="93"/>
                  </a:lnTo>
                  <a:lnTo>
                    <a:pt x="550" y="91"/>
                  </a:lnTo>
                  <a:lnTo>
                    <a:pt x="552" y="91"/>
                  </a:lnTo>
                  <a:lnTo>
                    <a:pt x="554" y="91"/>
                  </a:lnTo>
                  <a:lnTo>
                    <a:pt x="554" y="93"/>
                  </a:lnTo>
                  <a:lnTo>
                    <a:pt x="555" y="93"/>
                  </a:lnTo>
                  <a:lnTo>
                    <a:pt x="557" y="93"/>
                  </a:lnTo>
                  <a:lnTo>
                    <a:pt x="557" y="95"/>
                  </a:lnTo>
                  <a:lnTo>
                    <a:pt x="557" y="97"/>
                  </a:lnTo>
                  <a:lnTo>
                    <a:pt x="555" y="97"/>
                  </a:lnTo>
                  <a:lnTo>
                    <a:pt x="555" y="99"/>
                  </a:lnTo>
                  <a:lnTo>
                    <a:pt x="557" y="99"/>
                  </a:lnTo>
                  <a:lnTo>
                    <a:pt x="559" y="97"/>
                  </a:lnTo>
                  <a:lnTo>
                    <a:pt x="561" y="97"/>
                  </a:lnTo>
                  <a:lnTo>
                    <a:pt x="561" y="99"/>
                  </a:lnTo>
                  <a:lnTo>
                    <a:pt x="563" y="101"/>
                  </a:lnTo>
                  <a:lnTo>
                    <a:pt x="561" y="103"/>
                  </a:lnTo>
                  <a:lnTo>
                    <a:pt x="563" y="103"/>
                  </a:lnTo>
                  <a:lnTo>
                    <a:pt x="565" y="103"/>
                  </a:lnTo>
                  <a:lnTo>
                    <a:pt x="567" y="103"/>
                  </a:lnTo>
                  <a:lnTo>
                    <a:pt x="567" y="101"/>
                  </a:lnTo>
                  <a:lnTo>
                    <a:pt x="569" y="101"/>
                  </a:lnTo>
                  <a:lnTo>
                    <a:pt x="571" y="101"/>
                  </a:lnTo>
                  <a:lnTo>
                    <a:pt x="573" y="103"/>
                  </a:lnTo>
                  <a:lnTo>
                    <a:pt x="575" y="103"/>
                  </a:lnTo>
                  <a:lnTo>
                    <a:pt x="577" y="103"/>
                  </a:lnTo>
                  <a:lnTo>
                    <a:pt x="579" y="103"/>
                  </a:lnTo>
                  <a:lnTo>
                    <a:pt x="581" y="103"/>
                  </a:lnTo>
                  <a:lnTo>
                    <a:pt x="583" y="101"/>
                  </a:lnTo>
                  <a:lnTo>
                    <a:pt x="583" y="99"/>
                  </a:lnTo>
                  <a:lnTo>
                    <a:pt x="585" y="99"/>
                  </a:lnTo>
                  <a:lnTo>
                    <a:pt x="587" y="99"/>
                  </a:lnTo>
                  <a:lnTo>
                    <a:pt x="589" y="99"/>
                  </a:lnTo>
                  <a:lnTo>
                    <a:pt x="589" y="97"/>
                  </a:lnTo>
                  <a:lnTo>
                    <a:pt x="590" y="97"/>
                  </a:lnTo>
                  <a:lnTo>
                    <a:pt x="594" y="97"/>
                  </a:lnTo>
                  <a:lnTo>
                    <a:pt x="600" y="99"/>
                  </a:lnTo>
                  <a:lnTo>
                    <a:pt x="602" y="101"/>
                  </a:lnTo>
                  <a:lnTo>
                    <a:pt x="602" y="103"/>
                  </a:lnTo>
                  <a:lnTo>
                    <a:pt x="604" y="103"/>
                  </a:lnTo>
                  <a:lnTo>
                    <a:pt x="604" y="105"/>
                  </a:lnTo>
                  <a:lnTo>
                    <a:pt x="606" y="105"/>
                  </a:lnTo>
                  <a:lnTo>
                    <a:pt x="606" y="107"/>
                  </a:lnTo>
                  <a:lnTo>
                    <a:pt x="606" y="109"/>
                  </a:lnTo>
                  <a:lnTo>
                    <a:pt x="608" y="113"/>
                  </a:lnTo>
                  <a:lnTo>
                    <a:pt x="610" y="114"/>
                  </a:lnTo>
                  <a:lnTo>
                    <a:pt x="612" y="113"/>
                  </a:lnTo>
                  <a:lnTo>
                    <a:pt x="614" y="114"/>
                  </a:lnTo>
                  <a:lnTo>
                    <a:pt x="616" y="114"/>
                  </a:lnTo>
                  <a:lnTo>
                    <a:pt x="620" y="116"/>
                  </a:lnTo>
                  <a:lnTo>
                    <a:pt x="620" y="118"/>
                  </a:lnTo>
                  <a:lnTo>
                    <a:pt x="620" y="120"/>
                  </a:lnTo>
                  <a:lnTo>
                    <a:pt x="622" y="124"/>
                  </a:lnTo>
                  <a:lnTo>
                    <a:pt x="623" y="124"/>
                  </a:lnTo>
                  <a:lnTo>
                    <a:pt x="623" y="126"/>
                  </a:lnTo>
                  <a:lnTo>
                    <a:pt x="625" y="126"/>
                  </a:lnTo>
                  <a:lnTo>
                    <a:pt x="627" y="126"/>
                  </a:lnTo>
                  <a:lnTo>
                    <a:pt x="629" y="126"/>
                  </a:lnTo>
                  <a:lnTo>
                    <a:pt x="631" y="126"/>
                  </a:lnTo>
                  <a:lnTo>
                    <a:pt x="631" y="128"/>
                  </a:lnTo>
                  <a:lnTo>
                    <a:pt x="635" y="128"/>
                  </a:lnTo>
                  <a:lnTo>
                    <a:pt x="639" y="128"/>
                  </a:lnTo>
                  <a:lnTo>
                    <a:pt x="639" y="126"/>
                  </a:lnTo>
                  <a:lnTo>
                    <a:pt x="641" y="126"/>
                  </a:lnTo>
                  <a:lnTo>
                    <a:pt x="643" y="126"/>
                  </a:lnTo>
                  <a:lnTo>
                    <a:pt x="643" y="124"/>
                  </a:lnTo>
                  <a:lnTo>
                    <a:pt x="645" y="124"/>
                  </a:lnTo>
                  <a:lnTo>
                    <a:pt x="645" y="122"/>
                  </a:lnTo>
                  <a:lnTo>
                    <a:pt x="647" y="122"/>
                  </a:lnTo>
                  <a:lnTo>
                    <a:pt x="649" y="122"/>
                  </a:lnTo>
                  <a:lnTo>
                    <a:pt x="649" y="124"/>
                  </a:lnTo>
                  <a:lnTo>
                    <a:pt x="647" y="124"/>
                  </a:lnTo>
                  <a:lnTo>
                    <a:pt x="645" y="126"/>
                  </a:lnTo>
                  <a:lnTo>
                    <a:pt x="645" y="128"/>
                  </a:lnTo>
                  <a:lnTo>
                    <a:pt x="647" y="128"/>
                  </a:lnTo>
                  <a:lnTo>
                    <a:pt x="649" y="128"/>
                  </a:lnTo>
                  <a:lnTo>
                    <a:pt x="649" y="130"/>
                  </a:lnTo>
                  <a:lnTo>
                    <a:pt x="651" y="132"/>
                  </a:lnTo>
                  <a:lnTo>
                    <a:pt x="653" y="134"/>
                  </a:lnTo>
                  <a:lnTo>
                    <a:pt x="655" y="134"/>
                  </a:lnTo>
                  <a:lnTo>
                    <a:pt x="656" y="134"/>
                  </a:lnTo>
                  <a:lnTo>
                    <a:pt x="656" y="136"/>
                  </a:lnTo>
                  <a:lnTo>
                    <a:pt x="656" y="138"/>
                  </a:lnTo>
                  <a:lnTo>
                    <a:pt x="655" y="136"/>
                  </a:lnTo>
                  <a:lnTo>
                    <a:pt x="653" y="136"/>
                  </a:lnTo>
                  <a:lnTo>
                    <a:pt x="649" y="136"/>
                  </a:lnTo>
                  <a:lnTo>
                    <a:pt x="647" y="138"/>
                  </a:lnTo>
                  <a:lnTo>
                    <a:pt x="647" y="140"/>
                  </a:lnTo>
                  <a:lnTo>
                    <a:pt x="647" y="142"/>
                  </a:lnTo>
                  <a:lnTo>
                    <a:pt x="649" y="142"/>
                  </a:lnTo>
                  <a:lnTo>
                    <a:pt x="649" y="146"/>
                  </a:lnTo>
                  <a:lnTo>
                    <a:pt x="647" y="146"/>
                  </a:lnTo>
                  <a:lnTo>
                    <a:pt x="647" y="147"/>
                  </a:lnTo>
                  <a:lnTo>
                    <a:pt x="645" y="147"/>
                  </a:lnTo>
                  <a:lnTo>
                    <a:pt x="643" y="149"/>
                  </a:lnTo>
                  <a:lnTo>
                    <a:pt x="641" y="149"/>
                  </a:lnTo>
                  <a:lnTo>
                    <a:pt x="639" y="151"/>
                  </a:lnTo>
                  <a:lnTo>
                    <a:pt x="637" y="151"/>
                  </a:lnTo>
                  <a:lnTo>
                    <a:pt x="635" y="151"/>
                  </a:lnTo>
                  <a:lnTo>
                    <a:pt x="633" y="151"/>
                  </a:lnTo>
                  <a:lnTo>
                    <a:pt x="631" y="151"/>
                  </a:lnTo>
                  <a:lnTo>
                    <a:pt x="629" y="155"/>
                  </a:lnTo>
                  <a:lnTo>
                    <a:pt x="629" y="157"/>
                  </a:lnTo>
                  <a:lnTo>
                    <a:pt x="629" y="159"/>
                  </a:lnTo>
                  <a:lnTo>
                    <a:pt x="627" y="161"/>
                  </a:lnTo>
                  <a:lnTo>
                    <a:pt x="627" y="163"/>
                  </a:lnTo>
                  <a:lnTo>
                    <a:pt x="629" y="165"/>
                  </a:lnTo>
                  <a:lnTo>
                    <a:pt x="629" y="167"/>
                  </a:lnTo>
                  <a:lnTo>
                    <a:pt x="629" y="169"/>
                  </a:lnTo>
                  <a:lnTo>
                    <a:pt x="629" y="171"/>
                  </a:lnTo>
                  <a:lnTo>
                    <a:pt x="631" y="173"/>
                  </a:lnTo>
                  <a:lnTo>
                    <a:pt x="631" y="175"/>
                  </a:lnTo>
                  <a:lnTo>
                    <a:pt x="629" y="177"/>
                  </a:lnTo>
                  <a:lnTo>
                    <a:pt x="627" y="179"/>
                  </a:lnTo>
                  <a:lnTo>
                    <a:pt x="625" y="179"/>
                  </a:lnTo>
                  <a:lnTo>
                    <a:pt x="623" y="179"/>
                  </a:lnTo>
                  <a:lnTo>
                    <a:pt x="623" y="181"/>
                  </a:lnTo>
                  <a:lnTo>
                    <a:pt x="622" y="181"/>
                  </a:lnTo>
                  <a:lnTo>
                    <a:pt x="620" y="182"/>
                  </a:lnTo>
                  <a:lnTo>
                    <a:pt x="616" y="184"/>
                  </a:lnTo>
                  <a:lnTo>
                    <a:pt x="616" y="182"/>
                  </a:lnTo>
                  <a:lnTo>
                    <a:pt x="616" y="181"/>
                  </a:lnTo>
                  <a:lnTo>
                    <a:pt x="614" y="181"/>
                  </a:lnTo>
                  <a:lnTo>
                    <a:pt x="612" y="181"/>
                  </a:lnTo>
                  <a:lnTo>
                    <a:pt x="608" y="181"/>
                  </a:lnTo>
                  <a:lnTo>
                    <a:pt x="606" y="181"/>
                  </a:lnTo>
                  <a:lnTo>
                    <a:pt x="604" y="181"/>
                  </a:lnTo>
                  <a:lnTo>
                    <a:pt x="602" y="181"/>
                  </a:lnTo>
                  <a:lnTo>
                    <a:pt x="600" y="181"/>
                  </a:lnTo>
                  <a:lnTo>
                    <a:pt x="600" y="179"/>
                  </a:lnTo>
                  <a:lnTo>
                    <a:pt x="598" y="179"/>
                  </a:lnTo>
                  <a:lnTo>
                    <a:pt x="596" y="179"/>
                  </a:lnTo>
                  <a:lnTo>
                    <a:pt x="594" y="179"/>
                  </a:lnTo>
                  <a:lnTo>
                    <a:pt x="594" y="177"/>
                  </a:lnTo>
                  <a:lnTo>
                    <a:pt x="592" y="177"/>
                  </a:lnTo>
                  <a:lnTo>
                    <a:pt x="590" y="177"/>
                  </a:lnTo>
                  <a:lnTo>
                    <a:pt x="590" y="175"/>
                  </a:lnTo>
                  <a:lnTo>
                    <a:pt x="589" y="175"/>
                  </a:lnTo>
                  <a:lnTo>
                    <a:pt x="589" y="177"/>
                  </a:lnTo>
                  <a:lnTo>
                    <a:pt x="589" y="179"/>
                  </a:lnTo>
                  <a:lnTo>
                    <a:pt x="587" y="181"/>
                  </a:lnTo>
                  <a:lnTo>
                    <a:pt x="587" y="182"/>
                  </a:lnTo>
                  <a:lnTo>
                    <a:pt x="585" y="184"/>
                  </a:lnTo>
                  <a:lnTo>
                    <a:pt x="585" y="186"/>
                  </a:lnTo>
                  <a:lnTo>
                    <a:pt x="585" y="188"/>
                  </a:lnTo>
                  <a:lnTo>
                    <a:pt x="583" y="190"/>
                  </a:lnTo>
                  <a:lnTo>
                    <a:pt x="583" y="192"/>
                  </a:lnTo>
                  <a:lnTo>
                    <a:pt x="583" y="194"/>
                  </a:lnTo>
                  <a:lnTo>
                    <a:pt x="581" y="194"/>
                  </a:lnTo>
                  <a:lnTo>
                    <a:pt x="581" y="196"/>
                  </a:lnTo>
                  <a:lnTo>
                    <a:pt x="581" y="198"/>
                  </a:lnTo>
                  <a:lnTo>
                    <a:pt x="579" y="200"/>
                  </a:lnTo>
                  <a:lnTo>
                    <a:pt x="579" y="202"/>
                  </a:lnTo>
                  <a:lnTo>
                    <a:pt x="579" y="204"/>
                  </a:lnTo>
                  <a:lnTo>
                    <a:pt x="577" y="206"/>
                  </a:lnTo>
                  <a:lnTo>
                    <a:pt x="577" y="208"/>
                  </a:lnTo>
                  <a:lnTo>
                    <a:pt x="577" y="210"/>
                  </a:lnTo>
                  <a:lnTo>
                    <a:pt x="579" y="210"/>
                  </a:lnTo>
                  <a:lnTo>
                    <a:pt x="581" y="212"/>
                  </a:lnTo>
                  <a:lnTo>
                    <a:pt x="581" y="214"/>
                  </a:lnTo>
                  <a:lnTo>
                    <a:pt x="581" y="215"/>
                  </a:lnTo>
                  <a:lnTo>
                    <a:pt x="581" y="217"/>
                  </a:lnTo>
                  <a:lnTo>
                    <a:pt x="579" y="217"/>
                  </a:lnTo>
                  <a:lnTo>
                    <a:pt x="577" y="215"/>
                  </a:lnTo>
                  <a:lnTo>
                    <a:pt x="575" y="215"/>
                  </a:lnTo>
                  <a:lnTo>
                    <a:pt x="573" y="215"/>
                  </a:lnTo>
                  <a:lnTo>
                    <a:pt x="573" y="217"/>
                  </a:lnTo>
                  <a:lnTo>
                    <a:pt x="571" y="217"/>
                  </a:lnTo>
                  <a:lnTo>
                    <a:pt x="569" y="215"/>
                  </a:lnTo>
                  <a:lnTo>
                    <a:pt x="567" y="215"/>
                  </a:lnTo>
                  <a:lnTo>
                    <a:pt x="567" y="214"/>
                  </a:lnTo>
                  <a:lnTo>
                    <a:pt x="565" y="214"/>
                  </a:lnTo>
                  <a:lnTo>
                    <a:pt x="563" y="214"/>
                  </a:lnTo>
                  <a:lnTo>
                    <a:pt x="561" y="215"/>
                  </a:lnTo>
                  <a:lnTo>
                    <a:pt x="559" y="215"/>
                  </a:lnTo>
                  <a:lnTo>
                    <a:pt x="557" y="215"/>
                  </a:lnTo>
                  <a:lnTo>
                    <a:pt x="555" y="217"/>
                  </a:lnTo>
                  <a:lnTo>
                    <a:pt x="554" y="217"/>
                  </a:lnTo>
                  <a:lnTo>
                    <a:pt x="552" y="217"/>
                  </a:lnTo>
                  <a:lnTo>
                    <a:pt x="548" y="217"/>
                  </a:lnTo>
                  <a:lnTo>
                    <a:pt x="546" y="219"/>
                  </a:lnTo>
                  <a:lnTo>
                    <a:pt x="544" y="219"/>
                  </a:lnTo>
                  <a:lnTo>
                    <a:pt x="542" y="219"/>
                  </a:lnTo>
                  <a:lnTo>
                    <a:pt x="540" y="219"/>
                  </a:lnTo>
                  <a:lnTo>
                    <a:pt x="536" y="221"/>
                  </a:lnTo>
                  <a:lnTo>
                    <a:pt x="536" y="223"/>
                  </a:lnTo>
                  <a:lnTo>
                    <a:pt x="538" y="223"/>
                  </a:lnTo>
                  <a:lnTo>
                    <a:pt x="540" y="223"/>
                  </a:lnTo>
                  <a:lnTo>
                    <a:pt x="542" y="223"/>
                  </a:lnTo>
                  <a:lnTo>
                    <a:pt x="544" y="223"/>
                  </a:lnTo>
                  <a:lnTo>
                    <a:pt x="546" y="225"/>
                  </a:lnTo>
                  <a:lnTo>
                    <a:pt x="548" y="225"/>
                  </a:lnTo>
                  <a:lnTo>
                    <a:pt x="546" y="227"/>
                  </a:lnTo>
                  <a:lnTo>
                    <a:pt x="544" y="231"/>
                  </a:lnTo>
                  <a:lnTo>
                    <a:pt x="546" y="233"/>
                  </a:lnTo>
                  <a:lnTo>
                    <a:pt x="546" y="235"/>
                  </a:lnTo>
                  <a:lnTo>
                    <a:pt x="546" y="237"/>
                  </a:lnTo>
                  <a:lnTo>
                    <a:pt x="544" y="237"/>
                  </a:lnTo>
                  <a:lnTo>
                    <a:pt x="546" y="239"/>
                  </a:lnTo>
                  <a:lnTo>
                    <a:pt x="548" y="241"/>
                  </a:lnTo>
                  <a:lnTo>
                    <a:pt x="548" y="243"/>
                  </a:lnTo>
                  <a:lnTo>
                    <a:pt x="548" y="245"/>
                  </a:lnTo>
                  <a:lnTo>
                    <a:pt x="550" y="247"/>
                  </a:lnTo>
                  <a:lnTo>
                    <a:pt x="550" y="248"/>
                  </a:lnTo>
                  <a:lnTo>
                    <a:pt x="552" y="250"/>
                  </a:lnTo>
                  <a:lnTo>
                    <a:pt x="552" y="254"/>
                  </a:lnTo>
                  <a:lnTo>
                    <a:pt x="552" y="256"/>
                  </a:lnTo>
                  <a:lnTo>
                    <a:pt x="552" y="258"/>
                  </a:lnTo>
                  <a:lnTo>
                    <a:pt x="550" y="256"/>
                  </a:lnTo>
                  <a:lnTo>
                    <a:pt x="546" y="258"/>
                  </a:lnTo>
                  <a:lnTo>
                    <a:pt x="546" y="260"/>
                  </a:lnTo>
                  <a:lnTo>
                    <a:pt x="548" y="260"/>
                  </a:lnTo>
                  <a:lnTo>
                    <a:pt x="548" y="262"/>
                  </a:lnTo>
                  <a:lnTo>
                    <a:pt x="544" y="262"/>
                  </a:lnTo>
                  <a:lnTo>
                    <a:pt x="542" y="264"/>
                  </a:lnTo>
                  <a:lnTo>
                    <a:pt x="542" y="266"/>
                  </a:lnTo>
                  <a:lnTo>
                    <a:pt x="542" y="272"/>
                  </a:lnTo>
                  <a:lnTo>
                    <a:pt x="544" y="272"/>
                  </a:lnTo>
                  <a:lnTo>
                    <a:pt x="544" y="274"/>
                  </a:lnTo>
                  <a:lnTo>
                    <a:pt x="542" y="276"/>
                  </a:lnTo>
                  <a:lnTo>
                    <a:pt x="542" y="274"/>
                  </a:lnTo>
                  <a:lnTo>
                    <a:pt x="540" y="274"/>
                  </a:lnTo>
                  <a:lnTo>
                    <a:pt x="538" y="270"/>
                  </a:lnTo>
                  <a:lnTo>
                    <a:pt x="534" y="270"/>
                  </a:lnTo>
                  <a:lnTo>
                    <a:pt x="532" y="270"/>
                  </a:lnTo>
                  <a:lnTo>
                    <a:pt x="530" y="270"/>
                  </a:lnTo>
                  <a:lnTo>
                    <a:pt x="530" y="268"/>
                  </a:lnTo>
                  <a:lnTo>
                    <a:pt x="528" y="268"/>
                  </a:lnTo>
                  <a:lnTo>
                    <a:pt x="528" y="266"/>
                  </a:lnTo>
                  <a:lnTo>
                    <a:pt x="526" y="266"/>
                  </a:lnTo>
                  <a:lnTo>
                    <a:pt x="526" y="264"/>
                  </a:lnTo>
                  <a:lnTo>
                    <a:pt x="524" y="264"/>
                  </a:lnTo>
                  <a:lnTo>
                    <a:pt x="522" y="264"/>
                  </a:lnTo>
                  <a:lnTo>
                    <a:pt x="517" y="262"/>
                  </a:lnTo>
                  <a:lnTo>
                    <a:pt x="515" y="262"/>
                  </a:lnTo>
                  <a:lnTo>
                    <a:pt x="509" y="262"/>
                  </a:lnTo>
                  <a:lnTo>
                    <a:pt x="507" y="262"/>
                  </a:lnTo>
                  <a:lnTo>
                    <a:pt x="505" y="262"/>
                  </a:lnTo>
                  <a:lnTo>
                    <a:pt x="503" y="260"/>
                  </a:lnTo>
                  <a:lnTo>
                    <a:pt x="501" y="260"/>
                  </a:lnTo>
                  <a:lnTo>
                    <a:pt x="499" y="260"/>
                  </a:lnTo>
                  <a:lnTo>
                    <a:pt x="497" y="260"/>
                  </a:lnTo>
                  <a:lnTo>
                    <a:pt x="495" y="260"/>
                  </a:lnTo>
                  <a:lnTo>
                    <a:pt x="493" y="260"/>
                  </a:lnTo>
                  <a:lnTo>
                    <a:pt x="489" y="260"/>
                  </a:lnTo>
                  <a:lnTo>
                    <a:pt x="488" y="260"/>
                  </a:lnTo>
                  <a:lnTo>
                    <a:pt x="486" y="260"/>
                  </a:lnTo>
                  <a:lnTo>
                    <a:pt x="484" y="262"/>
                  </a:lnTo>
                  <a:lnTo>
                    <a:pt x="482" y="262"/>
                  </a:lnTo>
                  <a:lnTo>
                    <a:pt x="480" y="262"/>
                  </a:lnTo>
                  <a:lnTo>
                    <a:pt x="480" y="260"/>
                  </a:lnTo>
                  <a:lnTo>
                    <a:pt x="478" y="260"/>
                  </a:lnTo>
                  <a:lnTo>
                    <a:pt x="476" y="260"/>
                  </a:lnTo>
                  <a:lnTo>
                    <a:pt x="474" y="260"/>
                  </a:lnTo>
                  <a:lnTo>
                    <a:pt x="472" y="260"/>
                  </a:lnTo>
                  <a:lnTo>
                    <a:pt x="470" y="262"/>
                  </a:lnTo>
                  <a:lnTo>
                    <a:pt x="470" y="264"/>
                  </a:lnTo>
                  <a:lnTo>
                    <a:pt x="468" y="262"/>
                  </a:lnTo>
                  <a:lnTo>
                    <a:pt x="464" y="262"/>
                  </a:lnTo>
                  <a:lnTo>
                    <a:pt x="462" y="262"/>
                  </a:lnTo>
                  <a:lnTo>
                    <a:pt x="460" y="260"/>
                  </a:lnTo>
                  <a:lnTo>
                    <a:pt x="456" y="260"/>
                  </a:lnTo>
                  <a:lnTo>
                    <a:pt x="454" y="260"/>
                  </a:lnTo>
                  <a:lnTo>
                    <a:pt x="453" y="258"/>
                  </a:lnTo>
                  <a:lnTo>
                    <a:pt x="453" y="256"/>
                  </a:lnTo>
                  <a:lnTo>
                    <a:pt x="449" y="256"/>
                  </a:lnTo>
                  <a:lnTo>
                    <a:pt x="447" y="254"/>
                  </a:lnTo>
                  <a:lnTo>
                    <a:pt x="447" y="256"/>
                  </a:lnTo>
                  <a:lnTo>
                    <a:pt x="443" y="256"/>
                  </a:lnTo>
                  <a:lnTo>
                    <a:pt x="441" y="256"/>
                  </a:lnTo>
                  <a:lnTo>
                    <a:pt x="439" y="258"/>
                  </a:lnTo>
                  <a:lnTo>
                    <a:pt x="437" y="258"/>
                  </a:lnTo>
                  <a:lnTo>
                    <a:pt x="435" y="258"/>
                  </a:lnTo>
                  <a:lnTo>
                    <a:pt x="435" y="260"/>
                  </a:lnTo>
                  <a:lnTo>
                    <a:pt x="435" y="262"/>
                  </a:lnTo>
                  <a:lnTo>
                    <a:pt x="435" y="264"/>
                  </a:lnTo>
                  <a:lnTo>
                    <a:pt x="433" y="264"/>
                  </a:lnTo>
                  <a:lnTo>
                    <a:pt x="433" y="266"/>
                  </a:lnTo>
                  <a:lnTo>
                    <a:pt x="433" y="268"/>
                  </a:lnTo>
                  <a:lnTo>
                    <a:pt x="433" y="270"/>
                  </a:lnTo>
                  <a:lnTo>
                    <a:pt x="435" y="270"/>
                  </a:lnTo>
                  <a:lnTo>
                    <a:pt x="435" y="272"/>
                  </a:lnTo>
                  <a:lnTo>
                    <a:pt x="431" y="270"/>
                  </a:lnTo>
                  <a:lnTo>
                    <a:pt x="429" y="268"/>
                  </a:lnTo>
                  <a:lnTo>
                    <a:pt x="427" y="268"/>
                  </a:lnTo>
                  <a:lnTo>
                    <a:pt x="425" y="268"/>
                  </a:lnTo>
                  <a:lnTo>
                    <a:pt x="423" y="268"/>
                  </a:lnTo>
                  <a:lnTo>
                    <a:pt x="423" y="266"/>
                  </a:lnTo>
                  <a:lnTo>
                    <a:pt x="421" y="266"/>
                  </a:lnTo>
                  <a:lnTo>
                    <a:pt x="420" y="266"/>
                  </a:lnTo>
                  <a:lnTo>
                    <a:pt x="418" y="264"/>
                  </a:lnTo>
                  <a:lnTo>
                    <a:pt x="416" y="264"/>
                  </a:lnTo>
                  <a:lnTo>
                    <a:pt x="414" y="264"/>
                  </a:lnTo>
                  <a:lnTo>
                    <a:pt x="410" y="264"/>
                  </a:lnTo>
                  <a:lnTo>
                    <a:pt x="410" y="262"/>
                  </a:lnTo>
                  <a:lnTo>
                    <a:pt x="408" y="262"/>
                  </a:lnTo>
                  <a:lnTo>
                    <a:pt x="406" y="262"/>
                  </a:lnTo>
                  <a:lnTo>
                    <a:pt x="404" y="264"/>
                  </a:lnTo>
                  <a:lnTo>
                    <a:pt x="402" y="264"/>
                  </a:lnTo>
                  <a:lnTo>
                    <a:pt x="400" y="264"/>
                  </a:lnTo>
                  <a:lnTo>
                    <a:pt x="398" y="264"/>
                  </a:lnTo>
                  <a:lnTo>
                    <a:pt x="396" y="266"/>
                  </a:lnTo>
                  <a:lnTo>
                    <a:pt x="394" y="268"/>
                  </a:lnTo>
                  <a:lnTo>
                    <a:pt x="394" y="270"/>
                  </a:lnTo>
                  <a:lnTo>
                    <a:pt x="394" y="272"/>
                  </a:lnTo>
                  <a:lnTo>
                    <a:pt x="392" y="272"/>
                  </a:lnTo>
                  <a:lnTo>
                    <a:pt x="392" y="274"/>
                  </a:lnTo>
                  <a:lnTo>
                    <a:pt x="394" y="274"/>
                  </a:lnTo>
                  <a:lnTo>
                    <a:pt x="392" y="274"/>
                  </a:lnTo>
                  <a:lnTo>
                    <a:pt x="392" y="276"/>
                  </a:lnTo>
                  <a:lnTo>
                    <a:pt x="390" y="276"/>
                  </a:lnTo>
                  <a:lnTo>
                    <a:pt x="388" y="278"/>
                  </a:lnTo>
                  <a:lnTo>
                    <a:pt x="387" y="278"/>
                  </a:lnTo>
                  <a:lnTo>
                    <a:pt x="385" y="278"/>
                  </a:lnTo>
                  <a:lnTo>
                    <a:pt x="383" y="278"/>
                  </a:lnTo>
                  <a:lnTo>
                    <a:pt x="383" y="280"/>
                  </a:lnTo>
                  <a:lnTo>
                    <a:pt x="381" y="282"/>
                  </a:lnTo>
                  <a:lnTo>
                    <a:pt x="379" y="283"/>
                  </a:lnTo>
                  <a:lnTo>
                    <a:pt x="377" y="283"/>
                  </a:lnTo>
                  <a:lnTo>
                    <a:pt x="375" y="285"/>
                  </a:lnTo>
                  <a:lnTo>
                    <a:pt x="373" y="285"/>
                  </a:lnTo>
                  <a:lnTo>
                    <a:pt x="369" y="287"/>
                  </a:lnTo>
                  <a:lnTo>
                    <a:pt x="367" y="289"/>
                  </a:lnTo>
                  <a:lnTo>
                    <a:pt x="365" y="289"/>
                  </a:lnTo>
                  <a:lnTo>
                    <a:pt x="363" y="291"/>
                  </a:lnTo>
                  <a:lnTo>
                    <a:pt x="363" y="293"/>
                  </a:lnTo>
                  <a:lnTo>
                    <a:pt x="363" y="295"/>
                  </a:lnTo>
                  <a:lnTo>
                    <a:pt x="359" y="295"/>
                  </a:lnTo>
                  <a:lnTo>
                    <a:pt x="359" y="297"/>
                  </a:lnTo>
                  <a:lnTo>
                    <a:pt x="357" y="297"/>
                  </a:lnTo>
                  <a:lnTo>
                    <a:pt x="357" y="299"/>
                  </a:lnTo>
                  <a:lnTo>
                    <a:pt x="355" y="299"/>
                  </a:lnTo>
                  <a:lnTo>
                    <a:pt x="355" y="301"/>
                  </a:lnTo>
                  <a:lnTo>
                    <a:pt x="355" y="303"/>
                  </a:lnTo>
                  <a:lnTo>
                    <a:pt x="357" y="305"/>
                  </a:lnTo>
                  <a:lnTo>
                    <a:pt x="355" y="305"/>
                  </a:lnTo>
                  <a:lnTo>
                    <a:pt x="353" y="305"/>
                  </a:lnTo>
                  <a:lnTo>
                    <a:pt x="352" y="305"/>
                  </a:lnTo>
                  <a:lnTo>
                    <a:pt x="350" y="305"/>
                  </a:lnTo>
                  <a:lnTo>
                    <a:pt x="350" y="303"/>
                  </a:lnTo>
                  <a:lnTo>
                    <a:pt x="348" y="301"/>
                  </a:lnTo>
                  <a:lnTo>
                    <a:pt x="348" y="299"/>
                  </a:lnTo>
                  <a:lnTo>
                    <a:pt x="348" y="297"/>
                  </a:lnTo>
                  <a:lnTo>
                    <a:pt x="346" y="295"/>
                  </a:lnTo>
                  <a:lnTo>
                    <a:pt x="342" y="295"/>
                  </a:lnTo>
                  <a:lnTo>
                    <a:pt x="340" y="295"/>
                  </a:lnTo>
                  <a:lnTo>
                    <a:pt x="338" y="295"/>
                  </a:lnTo>
                  <a:lnTo>
                    <a:pt x="336" y="295"/>
                  </a:lnTo>
                  <a:lnTo>
                    <a:pt x="332" y="295"/>
                  </a:lnTo>
                  <a:lnTo>
                    <a:pt x="330" y="295"/>
                  </a:lnTo>
                  <a:lnTo>
                    <a:pt x="328" y="295"/>
                  </a:lnTo>
                  <a:lnTo>
                    <a:pt x="326" y="295"/>
                  </a:lnTo>
                  <a:lnTo>
                    <a:pt x="324" y="289"/>
                  </a:lnTo>
                  <a:lnTo>
                    <a:pt x="322" y="283"/>
                  </a:lnTo>
                  <a:lnTo>
                    <a:pt x="322" y="282"/>
                  </a:lnTo>
                  <a:lnTo>
                    <a:pt x="322" y="280"/>
                  </a:lnTo>
                  <a:lnTo>
                    <a:pt x="315" y="280"/>
                  </a:lnTo>
                  <a:lnTo>
                    <a:pt x="315" y="278"/>
                  </a:lnTo>
                  <a:lnTo>
                    <a:pt x="315" y="274"/>
                  </a:lnTo>
                  <a:lnTo>
                    <a:pt x="315" y="272"/>
                  </a:lnTo>
                  <a:lnTo>
                    <a:pt x="315" y="270"/>
                  </a:lnTo>
                  <a:lnTo>
                    <a:pt x="315" y="268"/>
                  </a:lnTo>
                  <a:lnTo>
                    <a:pt x="315" y="266"/>
                  </a:lnTo>
                  <a:lnTo>
                    <a:pt x="317" y="264"/>
                  </a:lnTo>
                  <a:lnTo>
                    <a:pt x="317" y="260"/>
                  </a:lnTo>
                  <a:lnTo>
                    <a:pt x="311" y="262"/>
                  </a:lnTo>
                  <a:lnTo>
                    <a:pt x="311" y="260"/>
                  </a:lnTo>
                  <a:lnTo>
                    <a:pt x="309" y="256"/>
                  </a:lnTo>
                  <a:lnTo>
                    <a:pt x="307" y="252"/>
                  </a:lnTo>
                  <a:lnTo>
                    <a:pt x="305" y="252"/>
                  </a:lnTo>
                  <a:lnTo>
                    <a:pt x="303" y="250"/>
                  </a:lnTo>
                  <a:lnTo>
                    <a:pt x="301" y="250"/>
                  </a:lnTo>
                  <a:lnTo>
                    <a:pt x="299" y="247"/>
                  </a:lnTo>
                  <a:lnTo>
                    <a:pt x="297" y="245"/>
                  </a:lnTo>
                  <a:lnTo>
                    <a:pt x="295" y="247"/>
                  </a:lnTo>
                  <a:lnTo>
                    <a:pt x="291" y="248"/>
                  </a:lnTo>
                  <a:lnTo>
                    <a:pt x="289" y="248"/>
                  </a:lnTo>
                  <a:lnTo>
                    <a:pt x="282" y="248"/>
                  </a:lnTo>
                  <a:lnTo>
                    <a:pt x="278" y="248"/>
                  </a:lnTo>
                  <a:lnTo>
                    <a:pt x="274" y="247"/>
                  </a:lnTo>
                  <a:lnTo>
                    <a:pt x="272" y="247"/>
                  </a:lnTo>
                  <a:lnTo>
                    <a:pt x="270" y="247"/>
                  </a:lnTo>
                  <a:lnTo>
                    <a:pt x="262" y="248"/>
                  </a:lnTo>
                  <a:lnTo>
                    <a:pt x="260" y="248"/>
                  </a:lnTo>
                  <a:lnTo>
                    <a:pt x="258" y="248"/>
                  </a:lnTo>
                  <a:lnTo>
                    <a:pt x="256" y="248"/>
                  </a:lnTo>
                  <a:lnTo>
                    <a:pt x="251" y="250"/>
                  </a:lnTo>
                  <a:lnTo>
                    <a:pt x="249" y="248"/>
                  </a:lnTo>
                  <a:lnTo>
                    <a:pt x="247" y="247"/>
                  </a:lnTo>
                  <a:lnTo>
                    <a:pt x="243" y="243"/>
                  </a:lnTo>
                  <a:lnTo>
                    <a:pt x="239" y="239"/>
                  </a:lnTo>
                  <a:lnTo>
                    <a:pt x="237" y="237"/>
                  </a:lnTo>
                  <a:lnTo>
                    <a:pt x="235" y="235"/>
                  </a:lnTo>
                  <a:lnTo>
                    <a:pt x="233" y="233"/>
                  </a:lnTo>
                  <a:lnTo>
                    <a:pt x="212" y="219"/>
                  </a:lnTo>
                  <a:lnTo>
                    <a:pt x="194" y="210"/>
                  </a:lnTo>
                  <a:lnTo>
                    <a:pt x="190" y="210"/>
                  </a:lnTo>
                  <a:lnTo>
                    <a:pt x="184" y="212"/>
                  </a:lnTo>
                  <a:lnTo>
                    <a:pt x="183" y="212"/>
                  </a:lnTo>
                  <a:lnTo>
                    <a:pt x="179" y="214"/>
                  </a:lnTo>
                  <a:lnTo>
                    <a:pt x="175" y="214"/>
                  </a:lnTo>
                  <a:lnTo>
                    <a:pt x="171" y="215"/>
                  </a:lnTo>
                  <a:lnTo>
                    <a:pt x="165" y="215"/>
                  </a:lnTo>
                  <a:lnTo>
                    <a:pt x="165" y="217"/>
                  </a:lnTo>
                  <a:lnTo>
                    <a:pt x="163" y="217"/>
                  </a:lnTo>
                  <a:lnTo>
                    <a:pt x="159" y="217"/>
                  </a:lnTo>
                  <a:lnTo>
                    <a:pt x="157" y="219"/>
                  </a:lnTo>
                  <a:lnTo>
                    <a:pt x="153" y="219"/>
                  </a:lnTo>
                  <a:lnTo>
                    <a:pt x="153" y="225"/>
                  </a:lnTo>
                  <a:lnTo>
                    <a:pt x="153" y="229"/>
                  </a:lnTo>
                  <a:lnTo>
                    <a:pt x="153" y="241"/>
                  </a:lnTo>
                  <a:lnTo>
                    <a:pt x="153" y="243"/>
                  </a:lnTo>
                  <a:lnTo>
                    <a:pt x="153" y="247"/>
                  </a:lnTo>
                  <a:lnTo>
                    <a:pt x="153" y="252"/>
                  </a:lnTo>
                  <a:lnTo>
                    <a:pt x="153" y="258"/>
                  </a:lnTo>
                  <a:lnTo>
                    <a:pt x="153" y="260"/>
                  </a:lnTo>
                  <a:lnTo>
                    <a:pt x="153" y="264"/>
                  </a:lnTo>
                  <a:lnTo>
                    <a:pt x="153" y="270"/>
                  </a:lnTo>
                  <a:lnTo>
                    <a:pt x="153" y="274"/>
                  </a:lnTo>
                  <a:lnTo>
                    <a:pt x="153" y="276"/>
                  </a:lnTo>
                  <a:lnTo>
                    <a:pt x="153" y="282"/>
                  </a:lnTo>
                  <a:lnTo>
                    <a:pt x="153" y="287"/>
                  </a:lnTo>
                  <a:lnTo>
                    <a:pt x="153" y="291"/>
                  </a:lnTo>
                  <a:lnTo>
                    <a:pt x="151" y="291"/>
                  </a:lnTo>
                  <a:lnTo>
                    <a:pt x="150" y="293"/>
                  </a:lnTo>
                  <a:lnTo>
                    <a:pt x="148" y="293"/>
                  </a:lnTo>
                  <a:lnTo>
                    <a:pt x="146" y="293"/>
                  </a:lnTo>
                  <a:lnTo>
                    <a:pt x="144" y="293"/>
                  </a:lnTo>
                  <a:lnTo>
                    <a:pt x="144" y="291"/>
                  </a:lnTo>
                  <a:lnTo>
                    <a:pt x="144" y="289"/>
                  </a:lnTo>
                  <a:lnTo>
                    <a:pt x="142" y="289"/>
                  </a:lnTo>
                  <a:lnTo>
                    <a:pt x="140" y="289"/>
                  </a:lnTo>
                  <a:lnTo>
                    <a:pt x="140" y="287"/>
                  </a:lnTo>
                  <a:lnTo>
                    <a:pt x="140" y="285"/>
                  </a:lnTo>
                  <a:lnTo>
                    <a:pt x="138" y="283"/>
                  </a:lnTo>
                  <a:lnTo>
                    <a:pt x="136" y="283"/>
                  </a:lnTo>
                  <a:lnTo>
                    <a:pt x="136" y="282"/>
                  </a:lnTo>
                  <a:lnTo>
                    <a:pt x="136" y="280"/>
                  </a:lnTo>
                  <a:lnTo>
                    <a:pt x="134" y="278"/>
                  </a:lnTo>
                  <a:lnTo>
                    <a:pt x="132" y="278"/>
                  </a:lnTo>
                  <a:lnTo>
                    <a:pt x="130" y="276"/>
                  </a:lnTo>
                  <a:lnTo>
                    <a:pt x="126" y="274"/>
                  </a:lnTo>
                  <a:lnTo>
                    <a:pt x="124" y="274"/>
                  </a:lnTo>
                  <a:lnTo>
                    <a:pt x="124" y="272"/>
                  </a:lnTo>
                  <a:lnTo>
                    <a:pt x="122" y="272"/>
                  </a:lnTo>
                  <a:lnTo>
                    <a:pt x="120" y="272"/>
                  </a:lnTo>
                  <a:lnTo>
                    <a:pt x="118" y="272"/>
                  </a:lnTo>
                  <a:lnTo>
                    <a:pt x="117" y="274"/>
                  </a:lnTo>
                  <a:lnTo>
                    <a:pt x="115" y="274"/>
                  </a:lnTo>
                  <a:lnTo>
                    <a:pt x="113" y="274"/>
                  </a:lnTo>
                  <a:lnTo>
                    <a:pt x="111" y="274"/>
                  </a:lnTo>
                  <a:lnTo>
                    <a:pt x="105" y="276"/>
                  </a:lnTo>
                  <a:lnTo>
                    <a:pt x="103" y="278"/>
                  </a:lnTo>
                  <a:lnTo>
                    <a:pt x="101" y="278"/>
                  </a:lnTo>
                  <a:lnTo>
                    <a:pt x="97" y="283"/>
                  </a:lnTo>
                  <a:lnTo>
                    <a:pt x="95" y="283"/>
                  </a:lnTo>
                  <a:lnTo>
                    <a:pt x="97" y="282"/>
                  </a:lnTo>
                  <a:lnTo>
                    <a:pt x="97" y="280"/>
                  </a:lnTo>
                  <a:lnTo>
                    <a:pt x="95" y="280"/>
                  </a:lnTo>
                  <a:lnTo>
                    <a:pt x="95" y="278"/>
                  </a:lnTo>
                  <a:lnTo>
                    <a:pt x="95" y="276"/>
                  </a:lnTo>
                  <a:lnTo>
                    <a:pt x="97" y="276"/>
                  </a:lnTo>
                  <a:lnTo>
                    <a:pt x="97" y="274"/>
                  </a:lnTo>
                  <a:lnTo>
                    <a:pt x="99" y="272"/>
                  </a:lnTo>
                  <a:lnTo>
                    <a:pt x="99" y="270"/>
                  </a:lnTo>
                  <a:lnTo>
                    <a:pt x="101" y="268"/>
                  </a:lnTo>
                  <a:lnTo>
                    <a:pt x="101" y="266"/>
                  </a:lnTo>
                  <a:lnTo>
                    <a:pt x="99" y="264"/>
                  </a:lnTo>
                  <a:lnTo>
                    <a:pt x="97" y="264"/>
                  </a:lnTo>
                  <a:lnTo>
                    <a:pt x="97" y="262"/>
                  </a:lnTo>
                  <a:lnTo>
                    <a:pt x="95" y="262"/>
                  </a:lnTo>
                  <a:lnTo>
                    <a:pt x="91" y="262"/>
                  </a:lnTo>
                  <a:lnTo>
                    <a:pt x="89" y="262"/>
                  </a:lnTo>
                  <a:lnTo>
                    <a:pt x="87" y="262"/>
                  </a:lnTo>
                  <a:lnTo>
                    <a:pt x="85" y="262"/>
                  </a:lnTo>
                  <a:lnTo>
                    <a:pt x="85" y="260"/>
                  </a:lnTo>
                  <a:lnTo>
                    <a:pt x="83" y="256"/>
                  </a:lnTo>
                  <a:lnTo>
                    <a:pt x="80" y="256"/>
                  </a:lnTo>
                  <a:lnTo>
                    <a:pt x="78" y="256"/>
                  </a:lnTo>
                  <a:lnTo>
                    <a:pt x="78" y="254"/>
                  </a:lnTo>
                  <a:lnTo>
                    <a:pt x="78" y="252"/>
                  </a:lnTo>
                  <a:lnTo>
                    <a:pt x="78" y="250"/>
                  </a:lnTo>
                  <a:lnTo>
                    <a:pt x="78" y="248"/>
                  </a:lnTo>
                  <a:lnTo>
                    <a:pt x="76" y="247"/>
                  </a:lnTo>
                  <a:lnTo>
                    <a:pt x="74" y="247"/>
                  </a:lnTo>
                  <a:lnTo>
                    <a:pt x="74" y="245"/>
                  </a:lnTo>
                  <a:lnTo>
                    <a:pt x="74" y="243"/>
                  </a:lnTo>
                  <a:lnTo>
                    <a:pt x="72" y="239"/>
                  </a:lnTo>
                  <a:lnTo>
                    <a:pt x="70" y="237"/>
                  </a:lnTo>
                  <a:lnTo>
                    <a:pt x="70" y="235"/>
                  </a:lnTo>
                  <a:lnTo>
                    <a:pt x="68" y="235"/>
                  </a:lnTo>
                  <a:lnTo>
                    <a:pt x="66" y="235"/>
                  </a:lnTo>
                  <a:lnTo>
                    <a:pt x="64" y="235"/>
                  </a:lnTo>
                  <a:lnTo>
                    <a:pt x="62" y="233"/>
                  </a:lnTo>
                  <a:lnTo>
                    <a:pt x="60" y="233"/>
                  </a:lnTo>
                  <a:lnTo>
                    <a:pt x="60" y="229"/>
                  </a:lnTo>
                  <a:lnTo>
                    <a:pt x="62" y="227"/>
                  </a:lnTo>
                  <a:lnTo>
                    <a:pt x="66" y="227"/>
                  </a:lnTo>
                  <a:lnTo>
                    <a:pt x="68" y="227"/>
                  </a:lnTo>
                  <a:lnTo>
                    <a:pt x="70" y="227"/>
                  </a:lnTo>
                  <a:lnTo>
                    <a:pt x="72" y="227"/>
                  </a:lnTo>
                  <a:lnTo>
                    <a:pt x="72" y="229"/>
                  </a:lnTo>
                  <a:lnTo>
                    <a:pt x="74" y="229"/>
                  </a:lnTo>
                  <a:lnTo>
                    <a:pt x="74" y="231"/>
                  </a:lnTo>
                  <a:lnTo>
                    <a:pt x="76" y="231"/>
                  </a:lnTo>
                  <a:lnTo>
                    <a:pt x="80" y="229"/>
                  </a:lnTo>
                  <a:lnTo>
                    <a:pt x="82" y="229"/>
                  </a:lnTo>
                  <a:lnTo>
                    <a:pt x="80" y="227"/>
                  </a:lnTo>
                  <a:lnTo>
                    <a:pt x="78" y="227"/>
                  </a:lnTo>
                  <a:lnTo>
                    <a:pt x="78" y="229"/>
                  </a:lnTo>
                  <a:lnTo>
                    <a:pt x="78" y="227"/>
                  </a:lnTo>
                  <a:lnTo>
                    <a:pt x="76" y="225"/>
                  </a:lnTo>
                  <a:lnTo>
                    <a:pt x="74" y="225"/>
                  </a:lnTo>
                  <a:lnTo>
                    <a:pt x="74" y="223"/>
                  </a:lnTo>
                  <a:lnTo>
                    <a:pt x="72" y="223"/>
                  </a:lnTo>
                  <a:lnTo>
                    <a:pt x="72" y="221"/>
                  </a:lnTo>
                  <a:lnTo>
                    <a:pt x="74" y="219"/>
                  </a:lnTo>
                  <a:lnTo>
                    <a:pt x="76" y="219"/>
                  </a:lnTo>
                  <a:lnTo>
                    <a:pt x="76" y="217"/>
                  </a:lnTo>
                  <a:lnTo>
                    <a:pt x="78" y="217"/>
                  </a:lnTo>
                  <a:lnTo>
                    <a:pt x="78" y="215"/>
                  </a:lnTo>
                  <a:lnTo>
                    <a:pt x="80" y="214"/>
                  </a:lnTo>
                  <a:lnTo>
                    <a:pt x="82" y="214"/>
                  </a:lnTo>
                  <a:lnTo>
                    <a:pt x="83" y="212"/>
                  </a:lnTo>
                  <a:lnTo>
                    <a:pt x="85" y="212"/>
                  </a:lnTo>
                  <a:lnTo>
                    <a:pt x="87" y="214"/>
                  </a:lnTo>
                  <a:lnTo>
                    <a:pt x="89" y="212"/>
                  </a:lnTo>
                  <a:lnTo>
                    <a:pt x="97" y="212"/>
                  </a:lnTo>
                  <a:lnTo>
                    <a:pt x="99" y="214"/>
                  </a:lnTo>
                  <a:lnTo>
                    <a:pt x="101" y="214"/>
                  </a:lnTo>
                  <a:lnTo>
                    <a:pt x="103" y="214"/>
                  </a:lnTo>
                  <a:lnTo>
                    <a:pt x="107" y="214"/>
                  </a:lnTo>
                  <a:lnTo>
                    <a:pt x="109" y="214"/>
                  </a:lnTo>
                  <a:lnTo>
                    <a:pt x="107" y="214"/>
                  </a:lnTo>
                  <a:lnTo>
                    <a:pt x="107" y="212"/>
                  </a:lnTo>
                  <a:lnTo>
                    <a:pt x="103" y="212"/>
                  </a:lnTo>
                  <a:lnTo>
                    <a:pt x="101" y="210"/>
                  </a:lnTo>
                  <a:lnTo>
                    <a:pt x="101" y="208"/>
                  </a:lnTo>
                  <a:lnTo>
                    <a:pt x="103" y="204"/>
                  </a:lnTo>
                  <a:lnTo>
                    <a:pt x="105" y="204"/>
                  </a:lnTo>
                  <a:lnTo>
                    <a:pt x="107" y="200"/>
                  </a:lnTo>
                  <a:lnTo>
                    <a:pt x="107" y="198"/>
                  </a:lnTo>
                  <a:lnTo>
                    <a:pt x="107" y="194"/>
                  </a:lnTo>
                  <a:lnTo>
                    <a:pt x="107" y="192"/>
                  </a:lnTo>
                  <a:lnTo>
                    <a:pt x="107" y="190"/>
                  </a:lnTo>
                  <a:lnTo>
                    <a:pt x="105" y="190"/>
                  </a:lnTo>
                  <a:lnTo>
                    <a:pt x="105" y="188"/>
                  </a:lnTo>
                  <a:lnTo>
                    <a:pt x="107" y="188"/>
                  </a:lnTo>
                  <a:lnTo>
                    <a:pt x="109" y="186"/>
                  </a:lnTo>
                  <a:lnTo>
                    <a:pt x="107" y="186"/>
                  </a:lnTo>
                  <a:lnTo>
                    <a:pt x="107" y="184"/>
                  </a:lnTo>
                  <a:lnTo>
                    <a:pt x="107" y="182"/>
                  </a:lnTo>
                  <a:lnTo>
                    <a:pt x="103" y="181"/>
                  </a:lnTo>
                  <a:lnTo>
                    <a:pt x="101" y="181"/>
                  </a:lnTo>
                  <a:lnTo>
                    <a:pt x="99" y="181"/>
                  </a:lnTo>
                  <a:lnTo>
                    <a:pt x="97" y="181"/>
                  </a:lnTo>
                  <a:lnTo>
                    <a:pt x="95" y="181"/>
                  </a:lnTo>
                  <a:lnTo>
                    <a:pt x="93" y="184"/>
                  </a:lnTo>
                  <a:lnTo>
                    <a:pt x="91" y="184"/>
                  </a:lnTo>
                  <a:lnTo>
                    <a:pt x="89" y="184"/>
                  </a:lnTo>
                  <a:lnTo>
                    <a:pt x="87" y="182"/>
                  </a:lnTo>
                  <a:lnTo>
                    <a:pt x="85" y="182"/>
                  </a:lnTo>
                  <a:lnTo>
                    <a:pt x="83" y="181"/>
                  </a:lnTo>
                  <a:lnTo>
                    <a:pt x="83" y="179"/>
                  </a:lnTo>
                  <a:lnTo>
                    <a:pt x="82" y="179"/>
                  </a:lnTo>
                  <a:lnTo>
                    <a:pt x="78" y="179"/>
                  </a:lnTo>
                  <a:lnTo>
                    <a:pt x="76" y="179"/>
                  </a:lnTo>
                  <a:lnTo>
                    <a:pt x="74" y="179"/>
                  </a:lnTo>
                  <a:lnTo>
                    <a:pt x="72" y="179"/>
                  </a:lnTo>
                  <a:lnTo>
                    <a:pt x="70" y="181"/>
                  </a:lnTo>
                  <a:lnTo>
                    <a:pt x="68" y="181"/>
                  </a:lnTo>
                  <a:lnTo>
                    <a:pt x="66" y="182"/>
                  </a:lnTo>
                  <a:lnTo>
                    <a:pt x="64" y="182"/>
                  </a:lnTo>
                  <a:lnTo>
                    <a:pt x="62" y="182"/>
                  </a:lnTo>
                  <a:lnTo>
                    <a:pt x="62" y="184"/>
                  </a:lnTo>
                  <a:lnTo>
                    <a:pt x="60" y="184"/>
                  </a:lnTo>
                  <a:lnTo>
                    <a:pt x="58" y="184"/>
                  </a:lnTo>
                  <a:lnTo>
                    <a:pt x="58" y="186"/>
                  </a:lnTo>
                  <a:lnTo>
                    <a:pt x="56" y="188"/>
                  </a:lnTo>
                  <a:lnTo>
                    <a:pt x="54" y="188"/>
                  </a:lnTo>
                  <a:lnTo>
                    <a:pt x="52" y="188"/>
                  </a:lnTo>
                  <a:lnTo>
                    <a:pt x="50" y="188"/>
                  </a:lnTo>
                  <a:lnTo>
                    <a:pt x="50" y="190"/>
                  </a:lnTo>
                  <a:lnTo>
                    <a:pt x="49" y="190"/>
                  </a:lnTo>
                  <a:lnTo>
                    <a:pt x="47" y="190"/>
                  </a:lnTo>
                  <a:lnTo>
                    <a:pt x="47" y="188"/>
                  </a:lnTo>
                  <a:lnTo>
                    <a:pt x="47" y="190"/>
                  </a:lnTo>
                  <a:lnTo>
                    <a:pt x="47" y="192"/>
                  </a:lnTo>
                  <a:lnTo>
                    <a:pt x="45" y="19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8" name="Jordan"/>
            <p:cNvSpPr>
              <a:spLocks/>
            </p:cNvSpPr>
            <p:nvPr/>
          </p:nvSpPr>
          <p:spPr bwMode="auto">
            <a:xfrm>
              <a:off x="6727376" y="3145377"/>
              <a:ext cx="138652" cy="146575"/>
            </a:xfrm>
            <a:custGeom>
              <a:avLst/>
              <a:gdLst>
                <a:gd name="T0" fmla="*/ 66 w 70"/>
                <a:gd name="T1" fmla="*/ 19 h 74"/>
                <a:gd name="T2" fmla="*/ 70 w 70"/>
                <a:gd name="T3" fmla="*/ 21 h 74"/>
                <a:gd name="T4" fmla="*/ 66 w 70"/>
                <a:gd name="T5" fmla="*/ 23 h 74"/>
                <a:gd name="T6" fmla="*/ 57 w 70"/>
                <a:gd name="T7" fmla="*/ 27 h 74"/>
                <a:gd name="T8" fmla="*/ 49 w 70"/>
                <a:gd name="T9" fmla="*/ 29 h 74"/>
                <a:gd name="T10" fmla="*/ 41 w 70"/>
                <a:gd name="T11" fmla="*/ 31 h 74"/>
                <a:gd name="T12" fmla="*/ 33 w 70"/>
                <a:gd name="T13" fmla="*/ 33 h 74"/>
                <a:gd name="T14" fmla="*/ 41 w 70"/>
                <a:gd name="T15" fmla="*/ 43 h 74"/>
                <a:gd name="T16" fmla="*/ 49 w 70"/>
                <a:gd name="T17" fmla="*/ 52 h 74"/>
                <a:gd name="T18" fmla="*/ 41 w 70"/>
                <a:gd name="T19" fmla="*/ 60 h 74"/>
                <a:gd name="T20" fmla="*/ 33 w 70"/>
                <a:gd name="T21" fmla="*/ 62 h 74"/>
                <a:gd name="T22" fmla="*/ 24 w 70"/>
                <a:gd name="T23" fmla="*/ 70 h 74"/>
                <a:gd name="T24" fmla="*/ 18 w 70"/>
                <a:gd name="T25" fmla="*/ 74 h 74"/>
                <a:gd name="T26" fmla="*/ 4 w 70"/>
                <a:gd name="T27" fmla="*/ 72 h 74"/>
                <a:gd name="T28" fmla="*/ 0 w 70"/>
                <a:gd name="T29" fmla="*/ 72 h 74"/>
                <a:gd name="T30" fmla="*/ 0 w 70"/>
                <a:gd name="T31" fmla="*/ 70 h 74"/>
                <a:gd name="T32" fmla="*/ 0 w 70"/>
                <a:gd name="T33" fmla="*/ 68 h 74"/>
                <a:gd name="T34" fmla="*/ 0 w 70"/>
                <a:gd name="T35" fmla="*/ 68 h 74"/>
                <a:gd name="T36" fmla="*/ 2 w 70"/>
                <a:gd name="T37" fmla="*/ 62 h 74"/>
                <a:gd name="T38" fmla="*/ 2 w 70"/>
                <a:gd name="T39" fmla="*/ 62 h 74"/>
                <a:gd name="T40" fmla="*/ 2 w 70"/>
                <a:gd name="T41" fmla="*/ 60 h 74"/>
                <a:gd name="T42" fmla="*/ 2 w 70"/>
                <a:gd name="T43" fmla="*/ 58 h 74"/>
                <a:gd name="T44" fmla="*/ 2 w 70"/>
                <a:gd name="T45" fmla="*/ 58 h 74"/>
                <a:gd name="T46" fmla="*/ 2 w 70"/>
                <a:gd name="T47" fmla="*/ 52 h 74"/>
                <a:gd name="T48" fmla="*/ 4 w 70"/>
                <a:gd name="T49" fmla="*/ 50 h 74"/>
                <a:gd name="T50" fmla="*/ 4 w 70"/>
                <a:gd name="T51" fmla="*/ 48 h 74"/>
                <a:gd name="T52" fmla="*/ 6 w 70"/>
                <a:gd name="T53" fmla="*/ 46 h 74"/>
                <a:gd name="T54" fmla="*/ 6 w 70"/>
                <a:gd name="T55" fmla="*/ 45 h 74"/>
                <a:gd name="T56" fmla="*/ 6 w 70"/>
                <a:gd name="T57" fmla="*/ 45 h 74"/>
                <a:gd name="T58" fmla="*/ 8 w 70"/>
                <a:gd name="T59" fmla="*/ 41 h 74"/>
                <a:gd name="T60" fmla="*/ 8 w 70"/>
                <a:gd name="T61" fmla="*/ 39 h 74"/>
                <a:gd name="T62" fmla="*/ 8 w 70"/>
                <a:gd name="T63" fmla="*/ 37 h 74"/>
                <a:gd name="T64" fmla="*/ 8 w 70"/>
                <a:gd name="T65" fmla="*/ 35 h 74"/>
                <a:gd name="T66" fmla="*/ 8 w 70"/>
                <a:gd name="T67" fmla="*/ 35 h 74"/>
                <a:gd name="T68" fmla="*/ 8 w 70"/>
                <a:gd name="T69" fmla="*/ 33 h 74"/>
                <a:gd name="T70" fmla="*/ 8 w 70"/>
                <a:gd name="T71" fmla="*/ 31 h 74"/>
                <a:gd name="T72" fmla="*/ 10 w 70"/>
                <a:gd name="T73" fmla="*/ 29 h 74"/>
                <a:gd name="T74" fmla="*/ 10 w 70"/>
                <a:gd name="T75" fmla="*/ 27 h 74"/>
                <a:gd name="T76" fmla="*/ 8 w 70"/>
                <a:gd name="T77" fmla="*/ 25 h 74"/>
                <a:gd name="T78" fmla="*/ 10 w 70"/>
                <a:gd name="T79" fmla="*/ 21 h 74"/>
                <a:gd name="T80" fmla="*/ 10 w 70"/>
                <a:gd name="T81" fmla="*/ 17 h 74"/>
                <a:gd name="T82" fmla="*/ 10 w 70"/>
                <a:gd name="T83" fmla="*/ 17 h 74"/>
                <a:gd name="T84" fmla="*/ 10 w 70"/>
                <a:gd name="T85" fmla="*/ 13 h 74"/>
                <a:gd name="T86" fmla="*/ 10 w 70"/>
                <a:gd name="T87" fmla="*/ 13 h 74"/>
                <a:gd name="T88" fmla="*/ 12 w 70"/>
                <a:gd name="T89" fmla="*/ 11 h 74"/>
                <a:gd name="T90" fmla="*/ 16 w 70"/>
                <a:gd name="T91" fmla="*/ 11 h 74"/>
                <a:gd name="T92" fmla="*/ 18 w 70"/>
                <a:gd name="T93" fmla="*/ 13 h 74"/>
                <a:gd name="T94" fmla="*/ 18 w 70"/>
                <a:gd name="T95" fmla="*/ 15 h 74"/>
                <a:gd name="T96" fmla="*/ 20 w 70"/>
                <a:gd name="T97" fmla="*/ 15 h 74"/>
                <a:gd name="T98" fmla="*/ 22 w 70"/>
                <a:gd name="T99" fmla="*/ 17 h 74"/>
                <a:gd name="T100" fmla="*/ 24 w 70"/>
                <a:gd name="T101" fmla="*/ 17 h 74"/>
                <a:gd name="T102" fmla="*/ 28 w 70"/>
                <a:gd name="T103" fmla="*/ 19 h 74"/>
                <a:gd name="T104" fmla="*/ 30 w 70"/>
                <a:gd name="T105" fmla="*/ 19 h 74"/>
                <a:gd name="T106" fmla="*/ 35 w 70"/>
                <a:gd name="T107" fmla="*/ 15 h 74"/>
                <a:gd name="T108" fmla="*/ 41 w 70"/>
                <a:gd name="T109" fmla="*/ 13 h 74"/>
                <a:gd name="T110" fmla="*/ 43 w 70"/>
                <a:gd name="T111" fmla="*/ 11 h 74"/>
                <a:gd name="T112" fmla="*/ 55 w 70"/>
                <a:gd name="T113" fmla="*/ 6 h 74"/>
                <a:gd name="T114" fmla="*/ 61 w 70"/>
                <a:gd name="T115" fmla="*/ 2 h 74"/>
                <a:gd name="T116" fmla="*/ 66 w 70"/>
                <a:gd name="T117"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4">
                  <a:moveTo>
                    <a:pt x="65" y="17"/>
                  </a:moveTo>
                  <a:lnTo>
                    <a:pt x="66" y="19"/>
                  </a:lnTo>
                  <a:lnTo>
                    <a:pt x="68" y="19"/>
                  </a:lnTo>
                  <a:lnTo>
                    <a:pt x="70" y="21"/>
                  </a:lnTo>
                  <a:lnTo>
                    <a:pt x="68" y="21"/>
                  </a:lnTo>
                  <a:lnTo>
                    <a:pt x="66" y="23"/>
                  </a:lnTo>
                  <a:lnTo>
                    <a:pt x="65" y="25"/>
                  </a:lnTo>
                  <a:lnTo>
                    <a:pt x="57" y="27"/>
                  </a:lnTo>
                  <a:lnTo>
                    <a:pt x="49" y="29"/>
                  </a:lnTo>
                  <a:lnTo>
                    <a:pt x="49" y="29"/>
                  </a:lnTo>
                  <a:lnTo>
                    <a:pt x="43" y="31"/>
                  </a:lnTo>
                  <a:lnTo>
                    <a:pt x="41" y="31"/>
                  </a:lnTo>
                  <a:lnTo>
                    <a:pt x="35" y="33"/>
                  </a:lnTo>
                  <a:lnTo>
                    <a:pt x="33" y="33"/>
                  </a:lnTo>
                  <a:lnTo>
                    <a:pt x="37" y="39"/>
                  </a:lnTo>
                  <a:lnTo>
                    <a:pt x="41" y="43"/>
                  </a:lnTo>
                  <a:lnTo>
                    <a:pt x="41" y="45"/>
                  </a:lnTo>
                  <a:lnTo>
                    <a:pt x="49" y="52"/>
                  </a:lnTo>
                  <a:lnTo>
                    <a:pt x="43" y="54"/>
                  </a:lnTo>
                  <a:lnTo>
                    <a:pt x="41" y="60"/>
                  </a:lnTo>
                  <a:lnTo>
                    <a:pt x="39" y="60"/>
                  </a:lnTo>
                  <a:lnTo>
                    <a:pt x="33" y="62"/>
                  </a:lnTo>
                  <a:lnTo>
                    <a:pt x="28" y="62"/>
                  </a:lnTo>
                  <a:lnTo>
                    <a:pt x="24" y="70"/>
                  </a:lnTo>
                  <a:lnTo>
                    <a:pt x="22" y="72"/>
                  </a:lnTo>
                  <a:lnTo>
                    <a:pt x="18" y="74"/>
                  </a:lnTo>
                  <a:lnTo>
                    <a:pt x="10" y="74"/>
                  </a:lnTo>
                  <a:lnTo>
                    <a:pt x="4" y="72"/>
                  </a:lnTo>
                  <a:lnTo>
                    <a:pt x="0" y="72"/>
                  </a:lnTo>
                  <a:lnTo>
                    <a:pt x="0" y="72"/>
                  </a:lnTo>
                  <a:lnTo>
                    <a:pt x="0" y="70"/>
                  </a:lnTo>
                  <a:lnTo>
                    <a:pt x="0" y="70"/>
                  </a:lnTo>
                  <a:lnTo>
                    <a:pt x="0" y="68"/>
                  </a:lnTo>
                  <a:lnTo>
                    <a:pt x="0" y="68"/>
                  </a:lnTo>
                  <a:lnTo>
                    <a:pt x="0" y="68"/>
                  </a:lnTo>
                  <a:lnTo>
                    <a:pt x="0" y="68"/>
                  </a:lnTo>
                  <a:lnTo>
                    <a:pt x="0" y="66"/>
                  </a:lnTo>
                  <a:lnTo>
                    <a:pt x="2" y="62"/>
                  </a:lnTo>
                  <a:lnTo>
                    <a:pt x="2" y="62"/>
                  </a:lnTo>
                  <a:lnTo>
                    <a:pt x="2" y="62"/>
                  </a:lnTo>
                  <a:lnTo>
                    <a:pt x="2" y="62"/>
                  </a:lnTo>
                  <a:lnTo>
                    <a:pt x="2" y="60"/>
                  </a:lnTo>
                  <a:lnTo>
                    <a:pt x="2" y="60"/>
                  </a:lnTo>
                  <a:lnTo>
                    <a:pt x="2" y="58"/>
                  </a:lnTo>
                  <a:lnTo>
                    <a:pt x="2" y="58"/>
                  </a:lnTo>
                  <a:lnTo>
                    <a:pt x="2" y="58"/>
                  </a:lnTo>
                  <a:lnTo>
                    <a:pt x="2" y="54"/>
                  </a:lnTo>
                  <a:lnTo>
                    <a:pt x="2" y="52"/>
                  </a:lnTo>
                  <a:lnTo>
                    <a:pt x="2" y="52"/>
                  </a:lnTo>
                  <a:lnTo>
                    <a:pt x="4" y="50"/>
                  </a:lnTo>
                  <a:lnTo>
                    <a:pt x="4" y="50"/>
                  </a:lnTo>
                  <a:lnTo>
                    <a:pt x="4" y="48"/>
                  </a:lnTo>
                  <a:lnTo>
                    <a:pt x="4" y="46"/>
                  </a:lnTo>
                  <a:lnTo>
                    <a:pt x="6" y="46"/>
                  </a:lnTo>
                  <a:lnTo>
                    <a:pt x="6" y="45"/>
                  </a:lnTo>
                  <a:lnTo>
                    <a:pt x="6" y="45"/>
                  </a:lnTo>
                  <a:lnTo>
                    <a:pt x="6" y="45"/>
                  </a:lnTo>
                  <a:lnTo>
                    <a:pt x="6" y="45"/>
                  </a:lnTo>
                  <a:lnTo>
                    <a:pt x="8" y="41"/>
                  </a:lnTo>
                  <a:lnTo>
                    <a:pt x="8" y="41"/>
                  </a:lnTo>
                  <a:lnTo>
                    <a:pt x="8" y="41"/>
                  </a:lnTo>
                  <a:lnTo>
                    <a:pt x="8" y="39"/>
                  </a:lnTo>
                  <a:lnTo>
                    <a:pt x="6" y="39"/>
                  </a:lnTo>
                  <a:lnTo>
                    <a:pt x="8" y="37"/>
                  </a:lnTo>
                  <a:lnTo>
                    <a:pt x="8" y="35"/>
                  </a:lnTo>
                  <a:lnTo>
                    <a:pt x="8" y="35"/>
                  </a:lnTo>
                  <a:lnTo>
                    <a:pt x="8" y="35"/>
                  </a:lnTo>
                  <a:lnTo>
                    <a:pt x="8" y="35"/>
                  </a:lnTo>
                  <a:lnTo>
                    <a:pt x="8" y="33"/>
                  </a:lnTo>
                  <a:lnTo>
                    <a:pt x="8" y="33"/>
                  </a:lnTo>
                  <a:lnTo>
                    <a:pt x="8" y="33"/>
                  </a:lnTo>
                  <a:lnTo>
                    <a:pt x="8" y="31"/>
                  </a:lnTo>
                  <a:lnTo>
                    <a:pt x="8" y="31"/>
                  </a:lnTo>
                  <a:lnTo>
                    <a:pt x="10" y="29"/>
                  </a:lnTo>
                  <a:lnTo>
                    <a:pt x="10" y="29"/>
                  </a:lnTo>
                  <a:lnTo>
                    <a:pt x="10" y="27"/>
                  </a:lnTo>
                  <a:lnTo>
                    <a:pt x="8" y="27"/>
                  </a:lnTo>
                  <a:lnTo>
                    <a:pt x="8" y="25"/>
                  </a:lnTo>
                  <a:lnTo>
                    <a:pt x="8" y="25"/>
                  </a:lnTo>
                  <a:lnTo>
                    <a:pt x="10" y="21"/>
                  </a:lnTo>
                  <a:lnTo>
                    <a:pt x="10" y="21"/>
                  </a:lnTo>
                  <a:lnTo>
                    <a:pt x="10" y="17"/>
                  </a:lnTo>
                  <a:lnTo>
                    <a:pt x="10" y="17"/>
                  </a:lnTo>
                  <a:lnTo>
                    <a:pt x="10" y="17"/>
                  </a:lnTo>
                  <a:lnTo>
                    <a:pt x="10" y="13"/>
                  </a:lnTo>
                  <a:lnTo>
                    <a:pt x="10" y="13"/>
                  </a:lnTo>
                  <a:lnTo>
                    <a:pt x="10" y="13"/>
                  </a:lnTo>
                  <a:lnTo>
                    <a:pt x="10" y="13"/>
                  </a:lnTo>
                  <a:lnTo>
                    <a:pt x="12" y="11"/>
                  </a:lnTo>
                  <a:lnTo>
                    <a:pt x="12" y="11"/>
                  </a:lnTo>
                  <a:lnTo>
                    <a:pt x="14" y="11"/>
                  </a:lnTo>
                  <a:lnTo>
                    <a:pt x="16" y="11"/>
                  </a:lnTo>
                  <a:lnTo>
                    <a:pt x="16" y="13"/>
                  </a:lnTo>
                  <a:lnTo>
                    <a:pt x="18" y="13"/>
                  </a:lnTo>
                  <a:lnTo>
                    <a:pt x="18" y="15"/>
                  </a:lnTo>
                  <a:lnTo>
                    <a:pt x="18" y="15"/>
                  </a:lnTo>
                  <a:lnTo>
                    <a:pt x="20" y="15"/>
                  </a:lnTo>
                  <a:lnTo>
                    <a:pt x="20" y="15"/>
                  </a:lnTo>
                  <a:lnTo>
                    <a:pt x="22" y="17"/>
                  </a:lnTo>
                  <a:lnTo>
                    <a:pt x="22" y="17"/>
                  </a:lnTo>
                  <a:lnTo>
                    <a:pt x="24" y="17"/>
                  </a:lnTo>
                  <a:lnTo>
                    <a:pt x="24" y="17"/>
                  </a:lnTo>
                  <a:lnTo>
                    <a:pt x="26" y="19"/>
                  </a:lnTo>
                  <a:lnTo>
                    <a:pt x="28" y="19"/>
                  </a:lnTo>
                  <a:lnTo>
                    <a:pt x="28" y="19"/>
                  </a:lnTo>
                  <a:lnTo>
                    <a:pt x="30" y="19"/>
                  </a:lnTo>
                  <a:lnTo>
                    <a:pt x="32" y="19"/>
                  </a:lnTo>
                  <a:lnTo>
                    <a:pt x="35" y="15"/>
                  </a:lnTo>
                  <a:lnTo>
                    <a:pt x="41" y="13"/>
                  </a:lnTo>
                  <a:lnTo>
                    <a:pt x="41" y="13"/>
                  </a:lnTo>
                  <a:lnTo>
                    <a:pt x="41" y="13"/>
                  </a:lnTo>
                  <a:lnTo>
                    <a:pt x="43" y="11"/>
                  </a:lnTo>
                  <a:lnTo>
                    <a:pt x="49" y="8"/>
                  </a:lnTo>
                  <a:lnTo>
                    <a:pt x="55" y="6"/>
                  </a:lnTo>
                  <a:lnTo>
                    <a:pt x="57" y="2"/>
                  </a:lnTo>
                  <a:lnTo>
                    <a:pt x="61" y="2"/>
                  </a:lnTo>
                  <a:lnTo>
                    <a:pt x="61" y="0"/>
                  </a:lnTo>
                  <a:lnTo>
                    <a:pt x="66" y="15"/>
                  </a:lnTo>
                  <a:lnTo>
                    <a:pt x="65" y="1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9" name="Japan"/>
            <p:cNvSpPr>
              <a:spLocks noEditPoints="1"/>
            </p:cNvSpPr>
            <p:nvPr/>
          </p:nvSpPr>
          <p:spPr bwMode="auto">
            <a:xfrm>
              <a:off x="9551941" y="2691780"/>
              <a:ext cx="705151" cy="768536"/>
            </a:xfrm>
            <a:custGeom>
              <a:avLst/>
              <a:gdLst>
                <a:gd name="T0" fmla="*/ 293 w 356"/>
                <a:gd name="T1" fmla="*/ 106 h 388"/>
                <a:gd name="T2" fmla="*/ 288 w 356"/>
                <a:gd name="T3" fmla="*/ 130 h 388"/>
                <a:gd name="T4" fmla="*/ 280 w 356"/>
                <a:gd name="T5" fmla="*/ 153 h 388"/>
                <a:gd name="T6" fmla="*/ 274 w 356"/>
                <a:gd name="T7" fmla="*/ 188 h 388"/>
                <a:gd name="T8" fmla="*/ 260 w 356"/>
                <a:gd name="T9" fmla="*/ 198 h 388"/>
                <a:gd name="T10" fmla="*/ 253 w 356"/>
                <a:gd name="T11" fmla="*/ 194 h 388"/>
                <a:gd name="T12" fmla="*/ 245 w 356"/>
                <a:gd name="T13" fmla="*/ 200 h 388"/>
                <a:gd name="T14" fmla="*/ 214 w 356"/>
                <a:gd name="T15" fmla="*/ 207 h 388"/>
                <a:gd name="T16" fmla="*/ 212 w 356"/>
                <a:gd name="T17" fmla="*/ 200 h 388"/>
                <a:gd name="T18" fmla="*/ 206 w 356"/>
                <a:gd name="T19" fmla="*/ 213 h 388"/>
                <a:gd name="T20" fmla="*/ 187 w 356"/>
                <a:gd name="T21" fmla="*/ 223 h 388"/>
                <a:gd name="T22" fmla="*/ 185 w 356"/>
                <a:gd name="T23" fmla="*/ 207 h 388"/>
                <a:gd name="T24" fmla="*/ 157 w 356"/>
                <a:gd name="T25" fmla="*/ 211 h 388"/>
                <a:gd name="T26" fmla="*/ 138 w 356"/>
                <a:gd name="T27" fmla="*/ 213 h 388"/>
                <a:gd name="T28" fmla="*/ 117 w 356"/>
                <a:gd name="T29" fmla="*/ 213 h 388"/>
                <a:gd name="T30" fmla="*/ 142 w 356"/>
                <a:gd name="T31" fmla="*/ 196 h 388"/>
                <a:gd name="T32" fmla="*/ 167 w 356"/>
                <a:gd name="T33" fmla="*/ 190 h 388"/>
                <a:gd name="T34" fmla="*/ 187 w 356"/>
                <a:gd name="T35" fmla="*/ 190 h 388"/>
                <a:gd name="T36" fmla="*/ 202 w 356"/>
                <a:gd name="T37" fmla="*/ 176 h 388"/>
                <a:gd name="T38" fmla="*/ 212 w 356"/>
                <a:gd name="T39" fmla="*/ 155 h 388"/>
                <a:gd name="T40" fmla="*/ 216 w 356"/>
                <a:gd name="T41" fmla="*/ 165 h 388"/>
                <a:gd name="T42" fmla="*/ 235 w 356"/>
                <a:gd name="T43" fmla="*/ 159 h 388"/>
                <a:gd name="T44" fmla="*/ 255 w 356"/>
                <a:gd name="T45" fmla="*/ 136 h 388"/>
                <a:gd name="T46" fmla="*/ 257 w 356"/>
                <a:gd name="T47" fmla="*/ 108 h 388"/>
                <a:gd name="T48" fmla="*/ 266 w 356"/>
                <a:gd name="T49" fmla="*/ 91 h 388"/>
                <a:gd name="T50" fmla="*/ 282 w 356"/>
                <a:gd name="T51" fmla="*/ 89 h 388"/>
                <a:gd name="T52" fmla="*/ 323 w 356"/>
                <a:gd name="T53" fmla="*/ 27 h 388"/>
                <a:gd name="T54" fmla="*/ 348 w 356"/>
                <a:gd name="T55" fmla="*/ 25 h 388"/>
                <a:gd name="T56" fmla="*/ 354 w 356"/>
                <a:gd name="T57" fmla="*/ 42 h 388"/>
                <a:gd name="T58" fmla="*/ 330 w 356"/>
                <a:gd name="T59" fmla="*/ 50 h 388"/>
                <a:gd name="T60" fmla="*/ 313 w 356"/>
                <a:gd name="T61" fmla="*/ 68 h 388"/>
                <a:gd name="T62" fmla="*/ 278 w 356"/>
                <a:gd name="T63" fmla="*/ 62 h 388"/>
                <a:gd name="T64" fmla="*/ 274 w 356"/>
                <a:gd name="T65" fmla="*/ 68 h 388"/>
                <a:gd name="T66" fmla="*/ 262 w 356"/>
                <a:gd name="T67" fmla="*/ 79 h 388"/>
                <a:gd name="T68" fmla="*/ 266 w 356"/>
                <a:gd name="T69" fmla="*/ 54 h 388"/>
                <a:gd name="T70" fmla="*/ 286 w 356"/>
                <a:gd name="T71" fmla="*/ 44 h 388"/>
                <a:gd name="T72" fmla="*/ 290 w 356"/>
                <a:gd name="T73" fmla="*/ 9 h 388"/>
                <a:gd name="T74" fmla="*/ 307 w 356"/>
                <a:gd name="T75" fmla="*/ 15 h 388"/>
                <a:gd name="T76" fmla="*/ 128 w 356"/>
                <a:gd name="T77" fmla="*/ 229 h 388"/>
                <a:gd name="T78" fmla="*/ 126 w 356"/>
                <a:gd name="T79" fmla="*/ 250 h 388"/>
                <a:gd name="T80" fmla="*/ 113 w 356"/>
                <a:gd name="T81" fmla="*/ 270 h 388"/>
                <a:gd name="T82" fmla="*/ 111 w 356"/>
                <a:gd name="T83" fmla="*/ 264 h 388"/>
                <a:gd name="T84" fmla="*/ 105 w 356"/>
                <a:gd name="T85" fmla="*/ 254 h 388"/>
                <a:gd name="T86" fmla="*/ 105 w 356"/>
                <a:gd name="T87" fmla="*/ 233 h 388"/>
                <a:gd name="T88" fmla="*/ 99 w 356"/>
                <a:gd name="T89" fmla="*/ 242 h 388"/>
                <a:gd name="T90" fmla="*/ 97 w 356"/>
                <a:gd name="T91" fmla="*/ 235 h 388"/>
                <a:gd name="T92" fmla="*/ 113 w 356"/>
                <a:gd name="T93" fmla="*/ 219 h 388"/>
                <a:gd name="T94" fmla="*/ 177 w 356"/>
                <a:gd name="T95" fmla="*/ 223 h 388"/>
                <a:gd name="T96" fmla="*/ 150 w 356"/>
                <a:gd name="T97" fmla="*/ 237 h 388"/>
                <a:gd name="T98" fmla="*/ 134 w 356"/>
                <a:gd name="T99" fmla="*/ 231 h 388"/>
                <a:gd name="T100" fmla="*/ 159 w 356"/>
                <a:gd name="T101" fmla="*/ 219 h 388"/>
                <a:gd name="T102" fmla="*/ 64 w 356"/>
                <a:gd name="T103" fmla="*/ 353 h 388"/>
                <a:gd name="T104" fmla="*/ 235 w 356"/>
                <a:gd name="T105" fmla="*/ 147 h 388"/>
                <a:gd name="T106" fmla="*/ 91 w 356"/>
                <a:gd name="T107" fmla="*/ 322 h 388"/>
                <a:gd name="T108" fmla="*/ 179 w 356"/>
                <a:gd name="T109" fmla="*/ 215 h 388"/>
                <a:gd name="T110" fmla="*/ 91 w 356"/>
                <a:gd name="T111" fmla="*/ 211 h 388"/>
                <a:gd name="T112" fmla="*/ 113 w 356"/>
                <a:gd name="T113" fmla="*/ 285 h 388"/>
                <a:gd name="T114" fmla="*/ 90 w 356"/>
                <a:gd name="T115" fmla="*/ 217 h 388"/>
                <a:gd name="T116" fmla="*/ 86 w 356"/>
                <a:gd name="T117" fmla="*/ 328 h 388"/>
                <a:gd name="T118" fmla="*/ 86 w 356"/>
                <a:gd name="T119" fmla="*/ 239 h 388"/>
                <a:gd name="T120" fmla="*/ 95 w 356"/>
                <a:gd name="T121" fmla="*/ 229 h 388"/>
                <a:gd name="T122" fmla="*/ 136 w 356"/>
                <a:gd name="T123" fmla="*/ 221 h 388"/>
                <a:gd name="T124" fmla="*/ 99 w 356"/>
                <a:gd name="T125"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388">
                  <a:moveTo>
                    <a:pt x="282" y="81"/>
                  </a:moveTo>
                  <a:lnTo>
                    <a:pt x="284" y="81"/>
                  </a:lnTo>
                  <a:lnTo>
                    <a:pt x="286" y="81"/>
                  </a:lnTo>
                  <a:lnTo>
                    <a:pt x="286" y="83"/>
                  </a:lnTo>
                  <a:lnTo>
                    <a:pt x="286" y="85"/>
                  </a:lnTo>
                  <a:lnTo>
                    <a:pt x="286" y="89"/>
                  </a:lnTo>
                  <a:lnTo>
                    <a:pt x="286" y="91"/>
                  </a:lnTo>
                  <a:lnTo>
                    <a:pt x="286" y="93"/>
                  </a:lnTo>
                  <a:lnTo>
                    <a:pt x="286" y="95"/>
                  </a:lnTo>
                  <a:lnTo>
                    <a:pt x="286" y="97"/>
                  </a:lnTo>
                  <a:lnTo>
                    <a:pt x="288" y="97"/>
                  </a:lnTo>
                  <a:lnTo>
                    <a:pt x="288" y="99"/>
                  </a:lnTo>
                  <a:lnTo>
                    <a:pt x="290" y="99"/>
                  </a:lnTo>
                  <a:lnTo>
                    <a:pt x="292" y="103"/>
                  </a:lnTo>
                  <a:lnTo>
                    <a:pt x="292" y="105"/>
                  </a:lnTo>
                  <a:lnTo>
                    <a:pt x="292" y="106"/>
                  </a:lnTo>
                  <a:lnTo>
                    <a:pt x="293" y="106"/>
                  </a:lnTo>
                  <a:lnTo>
                    <a:pt x="293" y="108"/>
                  </a:lnTo>
                  <a:lnTo>
                    <a:pt x="293" y="110"/>
                  </a:lnTo>
                  <a:lnTo>
                    <a:pt x="293" y="114"/>
                  </a:lnTo>
                  <a:lnTo>
                    <a:pt x="295" y="114"/>
                  </a:lnTo>
                  <a:lnTo>
                    <a:pt x="295" y="116"/>
                  </a:lnTo>
                  <a:lnTo>
                    <a:pt x="295" y="118"/>
                  </a:lnTo>
                  <a:lnTo>
                    <a:pt x="293" y="118"/>
                  </a:lnTo>
                  <a:lnTo>
                    <a:pt x="293" y="120"/>
                  </a:lnTo>
                  <a:lnTo>
                    <a:pt x="293" y="122"/>
                  </a:lnTo>
                  <a:lnTo>
                    <a:pt x="293" y="124"/>
                  </a:lnTo>
                  <a:lnTo>
                    <a:pt x="292" y="124"/>
                  </a:lnTo>
                  <a:lnTo>
                    <a:pt x="292" y="126"/>
                  </a:lnTo>
                  <a:lnTo>
                    <a:pt x="290" y="126"/>
                  </a:lnTo>
                  <a:lnTo>
                    <a:pt x="288" y="126"/>
                  </a:lnTo>
                  <a:lnTo>
                    <a:pt x="290" y="128"/>
                  </a:lnTo>
                  <a:lnTo>
                    <a:pt x="288" y="128"/>
                  </a:lnTo>
                  <a:lnTo>
                    <a:pt x="288" y="130"/>
                  </a:lnTo>
                  <a:lnTo>
                    <a:pt x="288" y="132"/>
                  </a:lnTo>
                  <a:lnTo>
                    <a:pt x="288" y="134"/>
                  </a:lnTo>
                  <a:lnTo>
                    <a:pt x="288" y="136"/>
                  </a:lnTo>
                  <a:lnTo>
                    <a:pt x="288" y="138"/>
                  </a:lnTo>
                  <a:lnTo>
                    <a:pt x="288" y="139"/>
                  </a:lnTo>
                  <a:lnTo>
                    <a:pt x="286" y="139"/>
                  </a:lnTo>
                  <a:lnTo>
                    <a:pt x="286" y="138"/>
                  </a:lnTo>
                  <a:lnTo>
                    <a:pt x="284" y="138"/>
                  </a:lnTo>
                  <a:lnTo>
                    <a:pt x="282" y="138"/>
                  </a:lnTo>
                  <a:lnTo>
                    <a:pt x="280" y="138"/>
                  </a:lnTo>
                  <a:lnTo>
                    <a:pt x="280" y="139"/>
                  </a:lnTo>
                  <a:lnTo>
                    <a:pt x="278" y="141"/>
                  </a:lnTo>
                  <a:lnTo>
                    <a:pt x="278" y="143"/>
                  </a:lnTo>
                  <a:lnTo>
                    <a:pt x="278" y="145"/>
                  </a:lnTo>
                  <a:lnTo>
                    <a:pt x="278" y="147"/>
                  </a:lnTo>
                  <a:lnTo>
                    <a:pt x="278" y="149"/>
                  </a:lnTo>
                  <a:lnTo>
                    <a:pt x="280" y="153"/>
                  </a:lnTo>
                  <a:lnTo>
                    <a:pt x="280" y="155"/>
                  </a:lnTo>
                  <a:lnTo>
                    <a:pt x="280" y="157"/>
                  </a:lnTo>
                  <a:lnTo>
                    <a:pt x="278" y="159"/>
                  </a:lnTo>
                  <a:lnTo>
                    <a:pt x="278" y="163"/>
                  </a:lnTo>
                  <a:lnTo>
                    <a:pt x="278" y="165"/>
                  </a:lnTo>
                  <a:lnTo>
                    <a:pt x="276" y="165"/>
                  </a:lnTo>
                  <a:lnTo>
                    <a:pt x="276" y="167"/>
                  </a:lnTo>
                  <a:lnTo>
                    <a:pt x="274" y="167"/>
                  </a:lnTo>
                  <a:lnTo>
                    <a:pt x="272" y="173"/>
                  </a:lnTo>
                  <a:lnTo>
                    <a:pt x="272" y="174"/>
                  </a:lnTo>
                  <a:lnTo>
                    <a:pt x="272" y="176"/>
                  </a:lnTo>
                  <a:lnTo>
                    <a:pt x="272" y="178"/>
                  </a:lnTo>
                  <a:lnTo>
                    <a:pt x="272" y="180"/>
                  </a:lnTo>
                  <a:lnTo>
                    <a:pt x="274" y="184"/>
                  </a:lnTo>
                  <a:lnTo>
                    <a:pt x="276" y="186"/>
                  </a:lnTo>
                  <a:lnTo>
                    <a:pt x="276" y="188"/>
                  </a:lnTo>
                  <a:lnTo>
                    <a:pt x="274" y="188"/>
                  </a:lnTo>
                  <a:lnTo>
                    <a:pt x="272" y="188"/>
                  </a:lnTo>
                  <a:lnTo>
                    <a:pt x="270" y="188"/>
                  </a:lnTo>
                  <a:lnTo>
                    <a:pt x="270" y="190"/>
                  </a:lnTo>
                  <a:lnTo>
                    <a:pt x="270" y="192"/>
                  </a:lnTo>
                  <a:lnTo>
                    <a:pt x="268" y="192"/>
                  </a:lnTo>
                  <a:lnTo>
                    <a:pt x="268" y="194"/>
                  </a:lnTo>
                  <a:lnTo>
                    <a:pt x="268" y="196"/>
                  </a:lnTo>
                  <a:lnTo>
                    <a:pt x="268" y="198"/>
                  </a:lnTo>
                  <a:lnTo>
                    <a:pt x="266" y="198"/>
                  </a:lnTo>
                  <a:lnTo>
                    <a:pt x="264" y="198"/>
                  </a:lnTo>
                  <a:lnTo>
                    <a:pt x="262" y="200"/>
                  </a:lnTo>
                  <a:lnTo>
                    <a:pt x="262" y="202"/>
                  </a:lnTo>
                  <a:lnTo>
                    <a:pt x="260" y="202"/>
                  </a:lnTo>
                  <a:lnTo>
                    <a:pt x="258" y="202"/>
                  </a:lnTo>
                  <a:lnTo>
                    <a:pt x="258" y="200"/>
                  </a:lnTo>
                  <a:lnTo>
                    <a:pt x="260" y="200"/>
                  </a:lnTo>
                  <a:lnTo>
                    <a:pt x="260" y="198"/>
                  </a:lnTo>
                  <a:lnTo>
                    <a:pt x="260" y="194"/>
                  </a:lnTo>
                  <a:lnTo>
                    <a:pt x="262" y="192"/>
                  </a:lnTo>
                  <a:lnTo>
                    <a:pt x="264" y="190"/>
                  </a:lnTo>
                  <a:lnTo>
                    <a:pt x="264" y="188"/>
                  </a:lnTo>
                  <a:lnTo>
                    <a:pt x="262" y="188"/>
                  </a:lnTo>
                  <a:lnTo>
                    <a:pt x="260" y="188"/>
                  </a:lnTo>
                  <a:lnTo>
                    <a:pt x="258" y="188"/>
                  </a:lnTo>
                  <a:lnTo>
                    <a:pt x="258" y="190"/>
                  </a:lnTo>
                  <a:lnTo>
                    <a:pt x="258" y="192"/>
                  </a:lnTo>
                  <a:lnTo>
                    <a:pt x="257" y="192"/>
                  </a:lnTo>
                  <a:lnTo>
                    <a:pt x="257" y="194"/>
                  </a:lnTo>
                  <a:lnTo>
                    <a:pt x="257" y="196"/>
                  </a:lnTo>
                  <a:lnTo>
                    <a:pt x="258" y="196"/>
                  </a:lnTo>
                  <a:lnTo>
                    <a:pt x="257" y="198"/>
                  </a:lnTo>
                  <a:lnTo>
                    <a:pt x="257" y="196"/>
                  </a:lnTo>
                  <a:lnTo>
                    <a:pt x="255" y="194"/>
                  </a:lnTo>
                  <a:lnTo>
                    <a:pt x="253" y="194"/>
                  </a:lnTo>
                  <a:lnTo>
                    <a:pt x="251" y="194"/>
                  </a:lnTo>
                  <a:lnTo>
                    <a:pt x="251" y="196"/>
                  </a:lnTo>
                  <a:lnTo>
                    <a:pt x="249" y="196"/>
                  </a:lnTo>
                  <a:lnTo>
                    <a:pt x="249" y="198"/>
                  </a:lnTo>
                  <a:lnTo>
                    <a:pt x="247" y="198"/>
                  </a:lnTo>
                  <a:lnTo>
                    <a:pt x="247" y="200"/>
                  </a:lnTo>
                  <a:lnTo>
                    <a:pt x="249" y="200"/>
                  </a:lnTo>
                  <a:lnTo>
                    <a:pt x="249" y="202"/>
                  </a:lnTo>
                  <a:lnTo>
                    <a:pt x="247" y="204"/>
                  </a:lnTo>
                  <a:lnTo>
                    <a:pt x="247" y="206"/>
                  </a:lnTo>
                  <a:lnTo>
                    <a:pt x="245" y="207"/>
                  </a:lnTo>
                  <a:lnTo>
                    <a:pt x="243" y="207"/>
                  </a:lnTo>
                  <a:lnTo>
                    <a:pt x="243" y="206"/>
                  </a:lnTo>
                  <a:lnTo>
                    <a:pt x="243" y="204"/>
                  </a:lnTo>
                  <a:lnTo>
                    <a:pt x="243" y="202"/>
                  </a:lnTo>
                  <a:lnTo>
                    <a:pt x="243" y="200"/>
                  </a:lnTo>
                  <a:lnTo>
                    <a:pt x="245" y="200"/>
                  </a:lnTo>
                  <a:lnTo>
                    <a:pt x="243" y="198"/>
                  </a:lnTo>
                  <a:lnTo>
                    <a:pt x="241" y="198"/>
                  </a:lnTo>
                  <a:lnTo>
                    <a:pt x="239" y="198"/>
                  </a:lnTo>
                  <a:lnTo>
                    <a:pt x="235" y="202"/>
                  </a:lnTo>
                  <a:lnTo>
                    <a:pt x="233" y="206"/>
                  </a:lnTo>
                  <a:lnTo>
                    <a:pt x="233" y="207"/>
                  </a:lnTo>
                  <a:lnTo>
                    <a:pt x="231" y="206"/>
                  </a:lnTo>
                  <a:lnTo>
                    <a:pt x="229" y="206"/>
                  </a:lnTo>
                  <a:lnTo>
                    <a:pt x="227" y="206"/>
                  </a:lnTo>
                  <a:lnTo>
                    <a:pt x="227" y="207"/>
                  </a:lnTo>
                  <a:lnTo>
                    <a:pt x="224" y="206"/>
                  </a:lnTo>
                  <a:lnTo>
                    <a:pt x="222" y="206"/>
                  </a:lnTo>
                  <a:lnTo>
                    <a:pt x="220" y="206"/>
                  </a:lnTo>
                  <a:lnTo>
                    <a:pt x="220" y="207"/>
                  </a:lnTo>
                  <a:lnTo>
                    <a:pt x="218" y="207"/>
                  </a:lnTo>
                  <a:lnTo>
                    <a:pt x="216" y="207"/>
                  </a:lnTo>
                  <a:lnTo>
                    <a:pt x="214" y="207"/>
                  </a:lnTo>
                  <a:lnTo>
                    <a:pt x="216" y="207"/>
                  </a:lnTo>
                  <a:lnTo>
                    <a:pt x="216" y="206"/>
                  </a:lnTo>
                  <a:lnTo>
                    <a:pt x="218" y="206"/>
                  </a:lnTo>
                  <a:lnTo>
                    <a:pt x="220" y="206"/>
                  </a:lnTo>
                  <a:lnTo>
                    <a:pt x="220" y="204"/>
                  </a:lnTo>
                  <a:lnTo>
                    <a:pt x="218" y="204"/>
                  </a:lnTo>
                  <a:lnTo>
                    <a:pt x="216" y="204"/>
                  </a:lnTo>
                  <a:lnTo>
                    <a:pt x="214" y="204"/>
                  </a:lnTo>
                  <a:lnTo>
                    <a:pt x="214" y="202"/>
                  </a:lnTo>
                  <a:lnTo>
                    <a:pt x="214" y="204"/>
                  </a:lnTo>
                  <a:lnTo>
                    <a:pt x="212" y="204"/>
                  </a:lnTo>
                  <a:lnTo>
                    <a:pt x="214" y="204"/>
                  </a:lnTo>
                  <a:lnTo>
                    <a:pt x="214" y="206"/>
                  </a:lnTo>
                  <a:lnTo>
                    <a:pt x="212" y="206"/>
                  </a:lnTo>
                  <a:lnTo>
                    <a:pt x="212" y="204"/>
                  </a:lnTo>
                  <a:lnTo>
                    <a:pt x="212" y="202"/>
                  </a:lnTo>
                  <a:lnTo>
                    <a:pt x="212" y="200"/>
                  </a:lnTo>
                  <a:lnTo>
                    <a:pt x="212" y="198"/>
                  </a:lnTo>
                  <a:lnTo>
                    <a:pt x="210" y="200"/>
                  </a:lnTo>
                  <a:lnTo>
                    <a:pt x="208" y="200"/>
                  </a:lnTo>
                  <a:lnTo>
                    <a:pt x="208" y="202"/>
                  </a:lnTo>
                  <a:lnTo>
                    <a:pt x="208" y="204"/>
                  </a:lnTo>
                  <a:lnTo>
                    <a:pt x="206" y="204"/>
                  </a:lnTo>
                  <a:lnTo>
                    <a:pt x="206" y="206"/>
                  </a:lnTo>
                  <a:lnTo>
                    <a:pt x="206" y="207"/>
                  </a:lnTo>
                  <a:lnTo>
                    <a:pt x="208" y="207"/>
                  </a:lnTo>
                  <a:lnTo>
                    <a:pt x="210" y="207"/>
                  </a:lnTo>
                  <a:lnTo>
                    <a:pt x="210" y="209"/>
                  </a:lnTo>
                  <a:lnTo>
                    <a:pt x="212" y="209"/>
                  </a:lnTo>
                  <a:lnTo>
                    <a:pt x="212" y="211"/>
                  </a:lnTo>
                  <a:lnTo>
                    <a:pt x="212" y="213"/>
                  </a:lnTo>
                  <a:lnTo>
                    <a:pt x="210" y="213"/>
                  </a:lnTo>
                  <a:lnTo>
                    <a:pt x="208" y="213"/>
                  </a:lnTo>
                  <a:lnTo>
                    <a:pt x="206" y="213"/>
                  </a:lnTo>
                  <a:lnTo>
                    <a:pt x="204" y="215"/>
                  </a:lnTo>
                  <a:lnTo>
                    <a:pt x="202" y="215"/>
                  </a:lnTo>
                  <a:lnTo>
                    <a:pt x="202" y="217"/>
                  </a:lnTo>
                  <a:lnTo>
                    <a:pt x="202" y="219"/>
                  </a:lnTo>
                  <a:lnTo>
                    <a:pt x="200" y="219"/>
                  </a:lnTo>
                  <a:lnTo>
                    <a:pt x="200" y="221"/>
                  </a:lnTo>
                  <a:lnTo>
                    <a:pt x="198" y="221"/>
                  </a:lnTo>
                  <a:lnTo>
                    <a:pt x="198" y="223"/>
                  </a:lnTo>
                  <a:lnTo>
                    <a:pt x="198" y="225"/>
                  </a:lnTo>
                  <a:lnTo>
                    <a:pt x="196" y="225"/>
                  </a:lnTo>
                  <a:lnTo>
                    <a:pt x="196" y="227"/>
                  </a:lnTo>
                  <a:lnTo>
                    <a:pt x="194" y="227"/>
                  </a:lnTo>
                  <a:lnTo>
                    <a:pt x="191" y="227"/>
                  </a:lnTo>
                  <a:lnTo>
                    <a:pt x="189" y="227"/>
                  </a:lnTo>
                  <a:lnTo>
                    <a:pt x="189" y="225"/>
                  </a:lnTo>
                  <a:lnTo>
                    <a:pt x="187" y="225"/>
                  </a:lnTo>
                  <a:lnTo>
                    <a:pt x="187" y="223"/>
                  </a:lnTo>
                  <a:lnTo>
                    <a:pt x="189" y="223"/>
                  </a:lnTo>
                  <a:lnTo>
                    <a:pt x="187" y="223"/>
                  </a:lnTo>
                  <a:lnTo>
                    <a:pt x="185" y="221"/>
                  </a:lnTo>
                  <a:lnTo>
                    <a:pt x="183" y="221"/>
                  </a:lnTo>
                  <a:lnTo>
                    <a:pt x="183" y="219"/>
                  </a:lnTo>
                  <a:lnTo>
                    <a:pt x="185" y="217"/>
                  </a:lnTo>
                  <a:lnTo>
                    <a:pt x="185" y="215"/>
                  </a:lnTo>
                  <a:lnTo>
                    <a:pt x="185" y="213"/>
                  </a:lnTo>
                  <a:lnTo>
                    <a:pt x="183" y="213"/>
                  </a:lnTo>
                  <a:lnTo>
                    <a:pt x="185" y="211"/>
                  </a:lnTo>
                  <a:lnTo>
                    <a:pt x="187" y="211"/>
                  </a:lnTo>
                  <a:lnTo>
                    <a:pt x="189" y="209"/>
                  </a:lnTo>
                  <a:lnTo>
                    <a:pt x="189" y="207"/>
                  </a:lnTo>
                  <a:lnTo>
                    <a:pt x="189" y="206"/>
                  </a:lnTo>
                  <a:lnTo>
                    <a:pt x="187" y="206"/>
                  </a:lnTo>
                  <a:lnTo>
                    <a:pt x="185" y="206"/>
                  </a:lnTo>
                  <a:lnTo>
                    <a:pt x="185" y="207"/>
                  </a:lnTo>
                  <a:lnTo>
                    <a:pt x="183" y="207"/>
                  </a:lnTo>
                  <a:lnTo>
                    <a:pt x="181" y="207"/>
                  </a:lnTo>
                  <a:lnTo>
                    <a:pt x="181" y="206"/>
                  </a:lnTo>
                  <a:lnTo>
                    <a:pt x="179" y="204"/>
                  </a:lnTo>
                  <a:lnTo>
                    <a:pt x="177" y="204"/>
                  </a:lnTo>
                  <a:lnTo>
                    <a:pt x="173" y="204"/>
                  </a:lnTo>
                  <a:lnTo>
                    <a:pt x="173" y="206"/>
                  </a:lnTo>
                  <a:lnTo>
                    <a:pt x="171" y="206"/>
                  </a:lnTo>
                  <a:lnTo>
                    <a:pt x="169" y="206"/>
                  </a:lnTo>
                  <a:lnTo>
                    <a:pt x="169" y="207"/>
                  </a:lnTo>
                  <a:lnTo>
                    <a:pt x="167" y="207"/>
                  </a:lnTo>
                  <a:lnTo>
                    <a:pt x="165" y="207"/>
                  </a:lnTo>
                  <a:lnTo>
                    <a:pt x="167" y="207"/>
                  </a:lnTo>
                  <a:lnTo>
                    <a:pt x="165" y="209"/>
                  </a:lnTo>
                  <a:lnTo>
                    <a:pt x="163" y="209"/>
                  </a:lnTo>
                  <a:lnTo>
                    <a:pt x="161" y="209"/>
                  </a:lnTo>
                  <a:lnTo>
                    <a:pt x="157" y="211"/>
                  </a:lnTo>
                  <a:lnTo>
                    <a:pt x="156" y="211"/>
                  </a:lnTo>
                  <a:lnTo>
                    <a:pt x="154" y="211"/>
                  </a:lnTo>
                  <a:lnTo>
                    <a:pt x="154" y="209"/>
                  </a:lnTo>
                  <a:lnTo>
                    <a:pt x="154" y="211"/>
                  </a:lnTo>
                  <a:lnTo>
                    <a:pt x="154" y="213"/>
                  </a:lnTo>
                  <a:lnTo>
                    <a:pt x="152" y="213"/>
                  </a:lnTo>
                  <a:lnTo>
                    <a:pt x="150" y="211"/>
                  </a:lnTo>
                  <a:lnTo>
                    <a:pt x="148" y="211"/>
                  </a:lnTo>
                  <a:lnTo>
                    <a:pt x="148" y="213"/>
                  </a:lnTo>
                  <a:lnTo>
                    <a:pt x="146" y="213"/>
                  </a:lnTo>
                  <a:lnTo>
                    <a:pt x="144" y="215"/>
                  </a:lnTo>
                  <a:lnTo>
                    <a:pt x="142" y="215"/>
                  </a:lnTo>
                  <a:lnTo>
                    <a:pt x="142" y="213"/>
                  </a:lnTo>
                  <a:lnTo>
                    <a:pt x="142" y="211"/>
                  </a:lnTo>
                  <a:lnTo>
                    <a:pt x="140" y="211"/>
                  </a:lnTo>
                  <a:lnTo>
                    <a:pt x="138" y="211"/>
                  </a:lnTo>
                  <a:lnTo>
                    <a:pt x="138" y="213"/>
                  </a:lnTo>
                  <a:lnTo>
                    <a:pt x="138" y="215"/>
                  </a:lnTo>
                  <a:lnTo>
                    <a:pt x="138" y="219"/>
                  </a:lnTo>
                  <a:lnTo>
                    <a:pt x="136" y="219"/>
                  </a:lnTo>
                  <a:lnTo>
                    <a:pt x="136" y="221"/>
                  </a:lnTo>
                  <a:lnTo>
                    <a:pt x="134" y="223"/>
                  </a:lnTo>
                  <a:lnTo>
                    <a:pt x="134" y="221"/>
                  </a:lnTo>
                  <a:lnTo>
                    <a:pt x="134" y="219"/>
                  </a:lnTo>
                  <a:lnTo>
                    <a:pt x="130" y="217"/>
                  </a:lnTo>
                  <a:lnTo>
                    <a:pt x="126" y="217"/>
                  </a:lnTo>
                  <a:lnTo>
                    <a:pt x="124" y="219"/>
                  </a:lnTo>
                  <a:lnTo>
                    <a:pt x="123" y="219"/>
                  </a:lnTo>
                  <a:lnTo>
                    <a:pt x="121" y="219"/>
                  </a:lnTo>
                  <a:lnTo>
                    <a:pt x="119" y="217"/>
                  </a:lnTo>
                  <a:lnTo>
                    <a:pt x="117" y="217"/>
                  </a:lnTo>
                  <a:lnTo>
                    <a:pt x="117" y="219"/>
                  </a:lnTo>
                  <a:lnTo>
                    <a:pt x="117" y="215"/>
                  </a:lnTo>
                  <a:lnTo>
                    <a:pt x="117" y="213"/>
                  </a:lnTo>
                  <a:lnTo>
                    <a:pt x="115" y="213"/>
                  </a:lnTo>
                  <a:lnTo>
                    <a:pt x="117" y="211"/>
                  </a:lnTo>
                  <a:lnTo>
                    <a:pt x="117" y="209"/>
                  </a:lnTo>
                  <a:lnTo>
                    <a:pt x="121" y="211"/>
                  </a:lnTo>
                  <a:lnTo>
                    <a:pt x="123" y="211"/>
                  </a:lnTo>
                  <a:lnTo>
                    <a:pt x="124" y="211"/>
                  </a:lnTo>
                  <a:lnTo>
                    <a:pt x="124" y="209"/>
                  </a:lnTo>
                  <a:lnTo>
                    <a:pt x="126" y="207"/>
                  </a:lnTo>
                  <a:lnTo>
                    <a:pt x="126" y="206"/>
                  </a:lnTo>
                  <a:lnTo>
                    <a:pt x="128" y="206"/>
                  </a:lnTo>
                  <a:lnTo>
                    <a:pt x="130" y="206"/>
                  </a:lnTo>
                  <a:lnTo>
                    <a:pt x="134" y="202"/>
                  </a:lnTo>
                  <a:lnTo>
                    <a:pt x="136" y="202"/>
                  </a:lnTo>
                  <a:lnTo>
                    <a:pt x="138" y="200"/>
                  </a:lnTo>
                  <a:lnTo>
                    <a:pt x="140" y="198"/>
                  </a:lnTo>
                  <a:lnTo>
                    <a:pt x="140" y="196"/>
                  </a:lnTo>
                  <a:lnTo>
                    <a:pt x="142" y="196"/>
                  </a:lnTo>
                  <a:lnTo>
                    <a:pt x="144" y="196"/>
                  </a:lnTo>
                  <a:lnTo>
                    <a:pt x="144" y="194"/>
                  </a:lnTo>
                  <a:lnTo>
                    <a:pt x="144" y="192"/>
                  </a:lnTo>
                  <a:lnTo>
                    <a:pt x="148" y="192"/>
                  </a:lnTo>
                  <a:lnTo>
                    <a:pt x="148" y="190"/>
                  </a:lnTo>
                  <a:lnTo>
                    <a:pt x="150" y="190"/>
                  </a:lnTo>
                  <a:lnTo>
                    <a:pt x="152" y="190"/>
                  </a:lnTo>
                  <a:lnTo>
                    <a:pt x="154" y="190"/>
                  </a:lnTo>
                  <a:lnTo>
                    <a:pt x="154" y="192"/>
                  </a:lnTo>
                  <a:lnTo>
                    <a:pt x="156" y="192"/>
                  </a:lnTo>
                  <a:lnTo>
                    <a:pt x="157" y="192"/>
                  </a:lnTo>
                  <a:lnTo>
                    <a:pt x="157" y="190"/>
                  </a:lnTo>
                  <a:lnTo>
                    <a:pt x="159" y="190"/>
                  </a:lnTo>
                  <a:lnTo>
                    <a:pt x="161" y="190"/>
                  </a:lnTo>
                  <a:lnTo>
                    <a:pt x="161" y="192"/>
                  </a:lnTo>
                  <a:lnTo>
                    <a:pt x="163" y="192"/>
                  </a:lnTo>
                  <a:lnTo>
                    <a:pt x="167" y="190"/>
                  </a:lnTo>
                  <a:lnTo>
                    <a:pt x="169" y="190"/>
                  </a:lnTo>
                  <a:lnTo>
                    <a:pt x="171" y="190"/>
                  </a:lnTo>
                  <a:lnTo>
                    <a:pt x="171" y="188"/>
                  </a:lnTo>
                  <a:lnTo>
                    <a:pt x="173" y="188"/>
                  </a:lnTo>
                  <a:lnTo>
                    <a:pt x="175" y="188"/>
                  </a:lnTo>
                  <a:lnTo>
                    <a:pt x="179" y="188"/>
                  </a:lnTo>
                  <a:lnTo>
                    <a:pt x="181" y="188"/>
                  </a:lnTo>
                  <a:lnTo>
                    <a:pt x="183" y="188"/>
                  </a:lnTo>
                  <a:lnTo>
                    <a:pt x="183" y="186"/>
                  </a:lnTo>
                  <a:lnTo>
                    <a:pt x="185" y="186"/>
                  </a:lnTo>
                  <a:lnTo>
                    <a:pt x="187" y="186"/>
                  </a:lnTo>
                  <a:lnTo>
                    <a:pt x="187" y="188"/>
                  </a:lnTo>
                  <a:lnTo>
                    <a:pt x="185" y="190"/>
                  </a:lnTo>
                  <a:lnTo>
                    <a:pt x="187" y="192"/>
                  </a:lnTo>
                  <a:lnTo>
                    <a:pt x="189" y="192"/>
                  </a:lnTo>
                  <a:lnTo>
                    <a:pt x="189" y="190"/>
                  </a:lnTo>
                  <a:lnTo>
                    <a:pt x="187" y="190"/>
                  </a:lnTo>
                  <a:lnTo>
                    <a:pt x="189" y="190"/>
                  </a:lnTo>
                  <a:lnTo>
                    <a:pt x="191" y="190"/>
                  </a:lnTo>
                  <a:lnTo>
                    <a:pt x="191" y="192"/>
                  </a:lnTo>
                  <a:lnTo>
                    <a:pt x="192" y="192"/>
                  </a:lnTo>
                  <a:lnTo>
                    <a:pt x="194" y="192"/>
                  </a:lnTo>
                  <a:lnTo>
                    <a:pt x="194" y="190"/>
                  </a:lnTo>
                  <a:lnTo>
                    <a:pt x="198" y="188"/>
                  </a:lnTo>
                  <a:lnTo>
                    <a:pt x="198" y="186"/>
                  </a:lnTo>
                  <a:lnTo>
                    <a:pt x="198" y="188"/>
                  </a:lnTo>
                  <a:lnTo>
                    <a:pt x="200" y="188"/>
                  </a:lnTo>
                  <a:lnTo>
                    <a:pt x="200" y="186"/>
                  </a:lnTo>
                  <a:lnTo>
                    <a:pt x="198" y="184"/>
                  </a:lnTo>
                  <a:lnTo>
                    <a:pt x="198" y="182"/>
                  </a:lnTo>
                  <a:lnTo>
                    <a:pt x="198" y="180"/>
                  </a:lnTo>
                  <a:lnTo>
                    <a:pt x="200" y="178"/>
                  </a:lnTo>
                  <a:lnTo>
                    <a:pt x="200" y="176"/>
                  </a:lnTo>
                  <a:lnTo>
                    <a:pt x="202" y="176"/>
                  </a:lnTo>
                  <a:lnTo>
                    <a:pt x="204" y="174"/>
                  </a:lnTo>
                  <a:lnTo>
                    <a:pt x="206" y="173"/>
                  </a:lnTo>
                  <a:lnTo>
                    <a:pt x="208" y="171"/>
                  </a:lnTo>
                  <a:lnTo>
                    <a:pt x="208" y="169"/>
                  </a:lnTo>
                  <a:lnTo>
                    <a:pt x="210" y="169"/>
                  </a:lnTo>
                  <a:lnTo>
                    <a:pt x="210" y="167"/>
                  </a:lnTo>
                  <a:lnTo>
                    <a:pt x="210" y="165"/>
                  </a:lnTo>
                  <a:lnTo>
                    <a:pt x="210" y="163"/>
                  </a:lnTo>
                  <a:lnTo>
                    <a:pt x="210" y="161"/>
                  </a:lnTo>
                  <a:lnTo>
                    <a:pt x="208" y="161"/>
                  </a:lnTo>
                  <a:lnTo>
                    <a:pt x="210" y="161"/>
                  </a:lnTo>
                  <a:lnTo>
                    <a:pt x="210" y="159"/>
                  </a:lnTo>
                  <a:lnTo>
                    <a:pt x="210" y="157"/>
                  </a:lnTo>
                  <a:lnTo>
                    <a:pt x="212" y="157"/>
                  </a:lnTo>
                  <a:lnTo>
                    <a:pt x="212" y="155"/>
                  </a:lnTo>
                  <a:lnTo>
                    <a:pt x="212" y="157"/>
                  </a:lnTo>
                  <a:lnTo>
                    <a:pt x="212" y="155"/>
                  </a:lnTo>
                  <a:lnTo>
                    <a:pt x="214" y="155"/>
                  </a:lnTo>
                  <a:lnTo>
                    <a:pt x="216" y="155"/>
                  </a:lnTo>
                  <a:lnTo>
                    <a:pt x="218" y="153"/>
                  </a:lnTo>
                  <a:lnTo>
                    <a:pt x="220" y="153"/>
                  </a:lnTo>
                  <a:lnTo>
                    <a:pt x="220" y="155"/>
                  </a:lnTo>
                  <a:lnTo>
                    <a:pt x="218" y="157"/>
                  </a:lnTo>
                  <a:lnTo>
                    <a:pt x="216" y="157"/>
                  </a:lnTo>
                  <a:lnTo>
                    <a:pt x="216" y="159"/>
                  </a:lnTo>
                  <a:lnTo>
                    <a:pt x="214" y="159"/>
                  </a:lnTo>
                  <a:lnTo>
                    <a:pt x="214" y="161"/>
                  </a:lnTo>
                  <a:lnTo>
                    <a:pt x="214" y="159"/>
                  </a:lnTo>
                  <a:lnTo>
                    <a:pt x="212" y="159"/>
                  </a:lnTo>
                  <a:lnTo>
                    <a:pt x="212" y="161"/>
                  </a:lnTo>
                  <a:lnTo>
                    <a:pt x="212" y="163"/>
                  </a:lnTo>
                  <a:lnTo>
                    <a:pt x="214" y="163"/>
                  </a:lnTo>
                  <a:lnTo>
                    <a:pt x="216" y="163"/>
                  </a:lnTo>
                  <a:lnTo>
                    <a:pt x="216" y="165"/>
                  </a:lnTo>
                  <a:lnTo>
                    <a:pt x="214" y="165"/>
                  </a:lnTo>
                  <a:lnTo>
                    <a:pt x="214" y="167"/>
                  </a:lnTo>
                  <a:lnTo>
                    <a:pt x="216" y="167"/>
                  </a:lnTo>
                  <a:lnTo>
                    <a:pt x="218" y="169"/>
                  </a:lnTo>
                  <a:lnTo>
                    <a:pt x="220" y="169"/>
                  </a:lnTo>
                  <a:lnTo>
                    <a:pt x="220" y="167"/>
                  </a:lnTo>
                  <a:lnTo>
                    <a:pt x="222" y="167"/>
                  </a:lnTo>
                  <a:lnTo>
                    <a:pt x="222" y="165"/>
                  </a:lnTo>
                  <a:lnTo>
                    <a:pt x="224" y="165"/>
                  </a:lnTo>
                  <a:lnTo>
                    <a:pt x="224" y="163"/>
                  </a:lnTo>
                  <a:lnTo>
                    <a:pt x="225" y="163"/>
                  </a:lnTo>
                  <a:lnTo>
                    <a:pt x="227" y="163"/>
                  </a:lnTo>
                  <a:lnTo>
                    <a:pt x="229" y="163"/>
                  </a:lnTo>
                  <a:lnTo>
                    <a:pt x="229" y="161"/>
                  </a:lnTo>
                  <a:lnTo>
                    <a:pt x="231" y="161"/>
                  </a:lnTo>
                  <a:lnTo>
                    <a:pt x="233" y="161"/>
                  </a:lnTo>
                  <a:lnTo>
                    <a:pt x="235" y="159"/>
                  </a:lnTo>
                  <a:lnTo>
                    <a:pt x="239" y="155"/>
                  </a:lnTo>
                  <a:lnTo>
                    <a:pt x="241" y="153"/>
                  </a:lnTo>
                  <a:lnTo>
                    <a:pt x="243" y="153"/>
                  </a:lnTo>
                  <a:lnTo>
                    <a:pt x="243" y="151"/>
                  </a:lnTo>
                  <a:lnTo>
                    <a:pt x="243" y="149"/>
                  </a:lnTo>
                  <a:lnTo>
                    <a:pt x="245" y="147"/>
                  </a:lnTo>
                  <a:lnTo>
                    <a:pt x="247" y="147"/>
                  </a:lnTo>
                  <a:lnTo>
                    <a:pt x="247" y="145"/>
                  </a:lnTo>
                  <a:lnTo>
                    <a:pt x="249" y="145"/>
                  </a:lnTo>
                  <a:lnTo>
                    <a:pt x="251" y="145"/>
                  </a:lnTo>
                  <a:lnTo>
                    <a:pt x="251" y="143"/>
                  </a:lnTo>
                  <a:lnTo>
                    <a:pt x="253" y="143"/>
                  </a:lnTo>
                  <a:lnTo>
                    <a:pt x="253" y="141"/>
                  </a:lnTo>
                  <a:lnTo>
                    <a:pt x="253" y="139"/>
                  </a:lnTo>
                  <a:lnTo>
                    <a:pt x="253" y="138"/>
                  </a:lnTo>
                  <a:lnTo>
                    <a:pt x="255" y="138"/>
                  </a:lnTo>
                  <a:lnTo>
                    <a:pt x="255" y="136"/>
                  </a:lnTo>
                  <a:lnTo>
                    <a:pt x="255" y="134"/>
                  </a:lnTo>
                  <a:lnTo>
                    <a:pt x="257" y="132"/>
                  </a:lnTo>
                  <a:lnTo>
                    <a:pt x="258" y="130"/>
                  </a:lnTo>
                  <a:lnTo>
                    <a:pt x="260" y="126"/>
                  </a:lnTo>
                  <a:lnTo>
                    <a:pt x="260" y="122"/>
                  </a:lnTo>
                  <a:lnTo>
                    <a:pt x="262" y="120"/>
                  </a:lnTo>
                  <a:lnTo>
                    <a:pt x="262" y="118"/>
                  </a:lnTo>
                  <a:lnTo>
                    <a:pt x="262" y="116"/>
                  </a:lnTo>
                  <a:lnTo>
                    <a:pt x="264" y="114"/>
                  </a:lnTo>
                  <a:lnTo>
                    <a:pt x="262" y="112"/>
                  </a:lnTo>
                  <a:lnTo>
                    <a:pt x="262" y="110"/>
                  </a:lnTo>
                  <a:lnTo>
                    <a:pt x="262" y="108"/>
                  </a:lnTo>
                  <a:lnTo>
                    <a:pt x="260" y="108"/>
                  </a:lnTo>
                  <a:lnTo>
                    <a:pt x="260" y="110"/>
                  </a:lnTo>
                  <a:lnTo>
                    <a:pt x="258" y="110"/>
                  </a:lnTo>
                  <a:lnTo>
                    <a:pt x="258" y="108"/>
                  </a:lnTo>
                  <a:lnTo>
                    <a:pt x="257" y="108"/>
                  </a:lnTo>
                  <a:lnTo>
                    <a:pt x="257" y="106"/>
                  </a:lnTo>
                  <a:lnTo>
                    <a:pt x="258" y="106"/>
                  </a:lnTo>
                  <a:lnTo>
                    <a:pt x="258" y="108"/>
                  </a:lnTo>
                  <a:lnTo>
                    <a:pt x="260" y="108"/>
                  </a:lnTo>
                  <a:lnTo>
                    <a:pt x="260" y="106"/>
                  </a:lnTo>
                  <a:lnTo>
                    <a:pt x="262" y="105"/>
                  </a:lnTo>
                  <a:lnTo>
                    <a:pt x="262" y="103"/>
                  </a:lnTo>
                  <a:lnTo>
                    <a:pt x="262" y="101"/>
                  </a:lnTo>
                  <a:lnTo>
                    <a:pt x="260" y="99"/>
                  </a:lnTo>
                  <a:lnTo>
                    <a:pt x="262" y="99"/>
                  </a:lnTo>
                  <a:lnTo>
                    <a:pt x="262" y="97"/>
                  </a:lnTo>
                  <a:lnTo>
                    <a:pt x="260" y="97"/>
                  </a:lnTo>
                  <a:lnTo>
                    <a:pt x="260" y="95"/>
                  </a:lnTo>
                  <a:lnTo>
                    <a:pt x="262" y="93"/>
                  </a:lnTo>
                  <a:lnTo>
                    <a:pt x="264" y="93"/>
                  </a:lnTo>
                  <a:lnTo>
                    <a:pt x="266" y="93"/>
                  </a:lnTo>
                  <a:lnTo>
                    <a:pt x="266" y="91"/>
                  </a:lnTo>
                  <a:lnTo>
                    <a:pt x="266" y="89"/>
                  </a:lnTo>
                  <a:lnTo>
                    <a:pt x="268" y="87"/>
                  </a:lnTo>
                  <a:lnTo>
                    <a:pt x="268" y="85"/>
                  </a:lnTo>
                  <a:lnTo>
                    <a:pt x="268" y="83"/>
                  </a:lnTo>
                  <a:lnTo>
                    <a:pt x="270" y="85"/>
                  </a:lnTo>
                  <a:lnTo>
                    <a:pt x="270" y="83"/>
                  </a:lnTo>
                  <a:lnTo>
                    <a:pt x="272" y="83"/>
                  </a:lnTo>
                  <a:lnTo>
                    <a:pt x="272" y="85"/>
                  </a:lnTo>
                  <a:lnTo>
                    <a:pt x="272" y="87"/>
                  </a:lnTo>
                  <a:lnTo>
                    <a:pt x="272" y="89"/>
                  </a:lnTo>
                  <a:lnTo>
                    <a:pt x="274" y="91"/>
                  </a:lnTo>
                  <a:lnTo>
                    <a:pt x="276" y="91"/>
                  </a:lnTo>
                  <a:lnTo>
                    <a:pt x="276" y="89"/>
                  </a:lnTo>
                  <a:lnTo>
                    <a:pt x="278" y="89"/>
                  </a:lnTo>
                  <a:lnTo>
                    <a:pt x="280" y="91"/>
                  </a:lnTo>
                  <a:lnTo>
                    <a:pt x="282" y="91"/>
                  </a:lnTo>
                  <a:lnTo>
                    <a:pt x="282" y="89"/>
                  </a:lnTo>
                  <a:lnTo>
                    <a:pt x="282" y="87"/>
                  </a:lnTo>
                  <a:lnTo>
                    <a:pt x="284" y="85"/>
                  </a:lnTo>
                  <a:lnTo>
                    <a:pt x="282" y="85"/>
                  </a:lnTo>
                  <a:lnTo>
                    <a:pt x="282" y="83"/>
                  </a:lnTo>
                  <a:lnTo>
                    <a:pt x="280" y="83"/>
                  </a:lnTo>
                  <a:lnTo>
                    <a:pt x="282" y="83"/>
                  </a:lnTo>
                  <a:lnTo>
                    <a:pt x="280" y="83"/>
                  </a:lnTo>
                  <a:lnTo>
                    <a:pt x="280" y="85"/>
                  </a:lnTo>
                  <a:lnTo>
                    <a:pt x="278" y="85"/>
                  </a:lnTo>
                  <a:lnTo>
                    <a:pt x="276" y="85"/>
                  </a:lnTo>
                  <a:lnTo>
                    <a:pt x="274" y="85"/>
                  </a:lnTo>
                  <a:lnTo>
                    <a:pt x="276" y="81"/>
                  </a:lnTo>
                  <a:lnTo>
                    <a:pt x="278" y="77"/>
                  </a:lnTo>
                  <a:lnTo>
                    <a:pt x="280" y="79"/>
                  </a:lnTo>
                  <a:lnTo>
                    <a:pt x="282" y="79"/>
                  </a:lnTo>
                  <a:lnTo>
                    <a:pt x="282" y="81"/>
                  </a:lnTo>
                  <a:close/>
                  <a:moveTo>
                    <a:pt x="323" y="27"/>
                  </a:moveTo>
                  <a:lnTo>
                    <a:pt x="323" y="29"/>
                  </a:lnTo>
                  <a:lnTo>
                    <a:pt x="325" y="29"/>
                  </a:lnTo>
                  <a:lnTo>
                    <a:pt x="326" y="27"/>
                  </a:lnTo>
                  <a:lnTo>
                    <a:pt x="328" y="27"/>
                  </a:lnTo>
                  <a:lnTo>
                    <a:pt x="332" y="31"/>
                  </a:lnTo>
                  <a:lnTo>
                    <a:pt x="334" y="31"/>
                  </a:lnTo>
                  <a:lnTo>
                    <a:pt x="336" y="31"/>
                  </a:lnTo>
                  <a:lnTo>
                    <a:pt x="338" y="31"/>
                  </a:lnTo>
                  <a:lnTo>
                    <a:pt x="340" y="31"/>
                  </a:lnTo>
                  <a:lnTo>
                    <a:pt x="342" y="31"/>
                  </a:lnTo>
                  <a:lnTo>
                    <a:pt x="342" y="29"/>
                  </a:lnTo>
                  <a:lnTo>
                    <a:pt x="344" y="29"/>
                  </a:lnTo>
                  <a:lnTo>
                    <a:pt x="344" y="27"/>
                  </a:lnTo>
                  <a:lnTo>
                    <a:pt x="346" y="27"/>
                  </a:lnTo>
                  <a:lnTo>
                    <a:pt x="346" y="25"/>
                  </a:lnTo>
                  <a:lnTo>
                    <a:pt x="348" y="23"/>
                  </a:lnTo>
                  <a:lnTo>
                    <a:pt x="348" y="25"/>
                  </a:lnTo>
                  <a:lnTo>
                    <a:pt x="348" y="27"/>
                  </a:lnTo>
                  <a:lnTo>
                    <a:pt x="346" y="29"/>
                  </a:lnTo>
                  <a:lnTo>
                    <a:pt x="346" y="31"/>
                  </a:lnTo>
                  <a:lnTo>
                    <a:pt x="344" y="31"/>
                  </a:lnTo>
                  <a:lnTo>
                    <a:pt x="344" y="33"/>
                  </a:lnTo>
                  <a:lnTo>
                    <a:pt x="344" y="35"/>
                  </a:lnTo>
                  <a:lnTo>
                    <a:pt x="344" y="37"/>
                  </a:lnTo>
                  <a:lnTo>
                    <a:pt x="346" y="37"/>
                  </a:lnTo>
                  <a:lnTo>
                    <a:pt x="346" y="38"/>
                  </a:lnTo>
                  <a:lnTo>
                    <a:pt x="348" y="38"/>
                  </a:lnTo>
                  <a:lnTo>
                    <a:pt x="346" y="38"/>
                  </a:lnTo>
                  <a:lnTo>
                    <a:pt x="348" y="40"/>
                  </a:lnTo>
                  <a:lnTo>
                    <a:pt x="348" y="42"/>
                  </a:lnTo>
                  <a:lnTo>
                    <a:pt x="346" y="42"/>
                  </a:lnTo>
                  <a:lnTo>
                    <a:pt x="348" y="44"/>
                  </a:lnTo>
                  <a:lnTo>
                    <a:pt x="350" y="44"/>
                  </a:lnTo>
                  <a:lnTo>
                    <a:pt x="354" y="42"/>
                  </a:lnTo>
                  <a:lnTo>
                    <a:pt x="356" y="42"/>
                  </a:lnTo>
                  <a:lnTo>
                    <a:pt x="354" y="42"/>
                  </a:lnTo>
                  <a:lnTo>
                    <a:pt x="354" y="44"/>
                  </a:lnTo>
                  <a:lnTo>
                    <a:pt x="352" y="44"/>
                  </a:lnTo>
                  <a:lnTo>
                    <a:pt x="352" y="46"/>
                  </a:lnTo>
                  <a:lnTo>
                    <a:pt x="350" y="46"/>
                  </a:lnTo>
                  <a:lnTo>
                    <a:pt x="348" y="46"/>
                  </a:lnTo>
                  <a:lnTo>
                    <a:pt x="344" y="46"/>
                  </a:lnTo>
                  <a:lnTo>
                    <a:pt x="344" y="48"/>
                  </a:lnTo>
                  <a:lnTo>
                    <a:pt x="342" y="50"/>
                  </a:lnTo>
                  <a:lnTo>
                    <a:pt x="340" y="50"/>
                  </a:lnTo>
                  <a:lnTo>
                    <a:pt x="340" y="48"/>
                  </a:lnTo>
                  <a:lnTo>
                    <a:pt x="338" y="48"/>
                  </a:lnTo>
                  <a:lnTo>
                    <a:pt x="338" y="50"/>
                  </a:lnTo>
                  <a:lnTo>
                    <a:pt x="334" y="50"/>
                  </a:lnTo>
                  <a:lnTo>
                    <a:pt x="332" y="50"/>
                  </a:lnTo>
                  <a:lnTo>
                    <a:pt x="330" y="50"/>
                  </a:lnTo>
                  <a:lnTo>
                    <a:pt x="328" y="50"/>
                  </a:lnTo>
                  <a:lnTo>
                    <a:pt x="326" y="50"/>
                  </a:lnTo>
                  <a:lnTo>
                    <a:pt x="326" y="52"/>
                  </a:lnTo>
                  <a:lnTo>
                    <a:pt x="325" y="52"/>
                  </a:lnTo>
                  <a:lnTo>
                    <a:pt x="323" y="54"/>
                  </a:lnTo>
                  <a:lnTo>
                    <a:pt x="321" y="56"/>
                  </a:lnTo>
                  <a:lnTo>
                    <a:pt x="319" y="58"/>
                  </a:lnTo>
                  <a:lnTo>
                    <a:pt x="319" y="60"/>
                  </a:lnTo>
                  <a:lnTo>
                    <a:pt x="317" y="60"/>
                  </a:lnTo>
                  <a:lnTo>
                    <a:pt x="317" y="62"/>
                  </a:lnTo>
                  <a:lnTo>
                    <a:pt x="317" y="64"/>
                  </a:lnTo>
                  <a:lnTo>
                    <a:pt x="315" y="64"/>
                  </a:lnTo>
                  <a:lnTo>
                    <a:pt x="317" y="66"/>
                  </a:lnTo>
                  <a:lnTo>
                    <a:pt x="315" y="68"/>
                  </a:lnTo>
                  <a:lnTo>
                    <a:pt x="315" y="70"/>
                  </a:lnTo>
                  <a:lnTo>
                    <a:pt x="313" y="70"/>
                  </a:lnTo>
                  <a:lnTo>
                    <a:pt x="313" y="68"/>
                  </a:lnTo>
                  <a:lnTo>
                    <a:pt x="309" y="68"/>
                  </a:lnTo>
                  <a:lnTo>
                    <a:pt x="309" y="66"/>
                  </a:lnTo>
                  <a:lnTo>
                    <a:pt x="307" y="66"/>
                  </a:lnTo>
                  <a:lnTo>
                    <a:pt x="305" y="66"/>
                  </a:lnTo>
                  <a:lnTo>
                    <a:pt x="303" y="64"/>
                  </a:lnTo>
                  <a:lnTo>
                    <a:pt x="299" y="62"/>
                  </a:lnTo>
                  <a:lnTo>
                    <a:pt x="295" y="60"/>
                  </a:lnTo>
                  <a:lnTo>
                    <a:pt x="293" y="58"/>
                  </a:lnTo>
                  <a:lnTo>
                    <a:pt x="292" y="58"/>
                  </a:lnTo>
                  <a:lnTo>
                    <a:pt x="290" y="58"/>
                  </a:lnTo>
                  <a:lnTo>
                    <a:pt x="290" y="56"/>
                  </a:lnTo>
                  <a:lnTo>
                    <a:pt x="288" y="56"/>
                  </a:lnTo>
                  <a:lnTo>
                    <a:pt x="288" y="58"/>
                  </a:lnTo>
                  <a:lnTo>
                    <a:pt x="286" y="58"/>
                  </a:lnTo>
                  <a:lnTo>
                    <a:pt x="282" y="60"/>
                  </a:lnTo>
                  <a:lnTo>
                    <a:pt x="280" y="62"/>
                  </a:lnTo>
                  <a:lnTo>
                    <a:pt x="278" y="62"/>
                  </a:lnTo>
                  <a:lnTo>
                    <a:pt x="278" y="64"/>
                  </a:lnTo>
                  <a:lnTo>
                    <a:pt x="278" y="62"/>
                  </a:lnTo>
                  <a:lnTo>
                    <a:pt x="276" y="62"/>
                  </a:lnTo>
                  <a:lnTo>
                    <a:pt x="276" y="60"/>
                  </a:lnTo>
                  <a:lnTo>
                    <a:pt x="274" y="58"/>
                  </a:lnTo>
                  <a:lnTo>
                    <a:pt x="270" y="58"/>
                  </a:lnTo>
                  <a:lnTo>
                    <a:pt x="268" y="58"/>
                  </a:lnTo>
                  <a:lnTo>
                    <a:pt x="268" y="60"/>
                  </a:lnTo>
                  <a:lnTo>
                    <a:pt x="266" y="62"/>
                  </a:lnTo>
                  <a:lnTo>
                    <a:pt x="266" y="64"/>
                  </a:lnTo>
                  <a:lnTo>
                    <a:pt x="268" y="64"/>
                  </a:lnTo>
                  <a:lnTo>
                    <a:pt x="268" y="66"/>
                  </a:lnTo>
                  <a:lnTo>
                    <a:pt x="270" y="66"/>
                  </a:lnTo>
                  <a:lnTo>
                    <a:pt x="270" y="68"/>
                  </a:lnTo>
                  <a:lnTo>
                    <a:pt x="272" y="68"/>
                  </a:lnTo>
                  <a:lnTo>
                    <a:pt x="274" y="66"/>
                  </a:lnTo>
                  <a:lnTo>
                    <a:pt x="274" y="68"/>
                  </a:lnTo>
                  <a:lnTo>
                    <a:pt x="276" y="68"/>
                  </a:lnTo>
                  <a:lnTo>
                    <a:pt x="276" y="70"/>
                  </a:lnTo>
                  <a:lnTo>
                    <a:pt x="278" y="72"/>
                  </a:lnTo>
                  <a:lnTo>
                    <a:pt x="280" y="72"/>
                  </a:lnTo>
                  <a:lnTo>
                    <a:pt x="282" y="73"/>
                  </a:lnTo>
                  <a:lnTo>
                    <a:pt x="280" y="73"/>
                  </a:lnTo>
                  <a:lnTo>
                    <a:pt x="278" y="75"/>
                  </a:lnTo>
                  <a:lnTo>
                    <a:pt x="274" y="72"/>
                  </a:lnTo>
                  <a:lnTo>
                    <a:pt x="272" y="72"/>
                  </a:lnTo>
                  <a:lnTo>
                    <a:pt x="272" y="73"/>
                  </a:lnTo>
                  <a:lnTo>
                    <a:pt x="270" y="75"/>
                  </a:lnTo>
                  <a:lnTo>
                    <a:pt x="270" y="77"/>
                  </a:lnTo>
                  <a:lnTo>
                    <a:pt x="268" y="77"/>
                  </a:lnTo>
                  <a:lnTo>
                    <a:pt x="266" y="79"/>
                  </a:lnTo>
                  <a:lnTo>
                    <a:pt x="266" y="81"/>
                  </a:lnTo>
                  <a:lnTo>
                    <a:pt x="264" y="79"/>
                  </a:lnTo>
                  <a:lnTo>
                    <a:pt x="262" y="79"/>
                  </a:lnTo>
                  <a:lnTo>
                    <a:pt x="262" y="77"/>
                  </a:lnTo>
                  <a:lnTo>
                    <a:pt x="262" y="75"/>
                  </a:lnTo>
                  <a:lnTo>
                    <a:pt x="264" y="73"/>
                  </a:lnTo>
                  <a:lnTo>
                    <a:pt x="264" y="72"/>
                  </a:lnTo>
                  <a:lnTo>
                    <a:pt x="264" y="70"/>
                  </a:lnTo>
                  <a:lnTo>
                    <a:pt x="262" y="68"/>
                  </a:lnTo>
                  <a:lnTo>
                    <a:pt x="262" y="66"/>
                  </a:lnTo>
                  <a:lnTo>
                    <a:pt x="260" y="66"/>
                  </a:lnTo>
                  <a:lnTo>
                    <a:pt x="258" y="64"/>
                  </a:lnTo>
                  <a:lnTo>
                    <a:pt x="258" y="62"/>
                  </a:lnTo>
                  <a:lnTo>
                    <a:pt x="260" y="62"/>
                  </a:lnTo>
                  <a:lnTo>
                    <a:pt x="260" y="60"/>
                  </a:lnTo>
                  <a:lnTo>
                    <a:pt x="260" y="58"/>
                  </a:lnTo>
                  <a:lnTo>
                    <a:pt x="260" y="56"/>
                  </a:lnTo>
                  <a:lnTo>
                    <a:pt x="262" y="56"/>
                  </a:lnTo>
                  <a:lnTo>
                    <a:pt x="264" y="54"/>
                  </a:lnTo>
                  <a:lnTo>
                    <a:pt x="266" y="54"/>
                  </a:lnTo>
                  <a:lnTo>
                    <a:pt x="268" y="54"/>
                  </a:lnTo>
                  <a:lnTo>
                    <a:pt x="268" y="52"/>
                  </a:lnTo>
                  <a:lnTo>
                    <a:pt x="268" y="50"/>
                  </a:lnTo>
                  <a:lnTo>
                    <a:pt x="270" y="50"/>
                  </a:lnTo>
                  <a:lnTo>
                    <a:pt x="270" y="48"/>
                  </a:lnTo>
                  <a:lnTo>
                    <a:pt x="268" y="46"/>
                  </a:lnTo>
                  <a:lnTo>
                    <a:pt x="268" y="44"/>
                  </a:lnTo>
                  <a:lnTo>
                    <a:pt x="268" y="42"/>
                  </a:lnTo>
                  <a:lnTo>
                    <a:pt x="270" y="42"/>
                  </a:lnTo>
                  <a:lnTo>
                    <a:pt x="272" y="44"/>
                  </a:lnTo>
                  <a:lnTo>
                    <a:pt x="274" y="46"/>
                  </a:lnTo>
                  <a:lnTo>
                    <a:pt x="276" y="46"/>
                  </a:lnTo>
                  <a:lnTo>
                    <a:pt x="278" y="46"/>
                  </a:lnTo>
                  <a:lnTo>
                    <a:pt x="282" y="46"/>
                  </a:lnTo>
                  <a:lnTo>
                    <a:pt x="284" y="46"/>
                  </a:lnTo>
                  <a:lnTo>
                    <a:pt x="284" y="44"/>
                  </a:lnTo>
                  <a:lnTo>
                    <a:pt x="286" y="44"/>
                  </a:lnTo>
                  <a:lnTo>
                    <a:pt x="286" y="42"/>
                  </a:lnTo>
                  <a:lnTo>
                    <a:pt x="286" y="40"/>
                  </a:lnTo>
                  <a:lnTo>
                    <a:pt x="284" y="38"/>
                  </a:lnTo>
                  <a:lnTo>
                    <a:pt x="284" y="35"/>
                  </a:lnTo>
                  <a:lnTo>
                    <a:pt x="286" y="33"/>
                  </a:lnTo>
                  <a:lnTo>
                    <a:pt x="288" y="33"/>
                  </a:lnTo>
                  <a:lnTo>
                    <a:pt x="290" y="31"/>
                  </a:lnTo>
                  <a:lnTo>
                    <a:pt x="290" y="29"/>
                  </a:lnTo>
                  <a:lnTo>
                    <a:pt x="290" y="25"/>
                  </a:lnTo>
                  <a:lnTo>
                    <a:pt x="290" y="23"/>
                  </a:lnTo>
                  <a:lnTo>
                    <a:pt x="290" y="21"/>
                  </a:lnTo>
                  <a:lnTo>
                    <a:pt x="292" y="19"/>
                  </a:lnTo>
                  <a:lnTo>
                    <a:pt x="292" y="17"/>
                  </a:lnTo>
                  <a:lnTo>
                    <a:pt x="292" y="15"/>
                  </a:lnTo>
                  <a:lnTo>
                    <a:pt x="292" y="13"/>
                  </a:lnTo>
                  <a:lnTo>
                    <a:pt x="290" y="11"/>
                  </a:lnTo>
                  <a:lnTo>
                    <a:pt x="290" y="9"/>
                  </a:lnTo>
                  <a:lnTo>
                    <a:pt x="288" y="7"/>
                  </a:lnTo>
                  <a:lnTo>
                    <a:pt x="288" y="5"/>
                  </a:lnTo>
                  <a:lnTo>
                    <a:pt x="290" y="2"/>
                  </a:lnTo>
                  <a:lnTo>
                    <a:pt x="292" y="2"/>
                  </a:lnTo>
                  <a:lnTo>
                    <a:pt x="293" y="0"/>
                  </a:lnTo>
                  <a:lnTo>
                    <a:pt x="293" y="2"/>
                  </a:lnTo>
                  <a:lnTo>
                    <a:pt x="295" y="2"/>
                  </a:lnTo>
                  <a:lnTo>
                    <a:pt x="295" y="4"/>
                  </a:lnTo>
                  <a:lnTo>
                    <a:pt x="297" y="4"/>
                  </a:lnTo>
                  <a:lnTo>
                    <a:pt x="299" y="5"/>
                  </a:lnTo>
                  <a:lnTo>
                    <a:pt x="299" y="7"/>
                  </a:lnTo>
                  <a:lnTo>
                    <a:pt x="301" y="7"/>
                  </a:lnTo>
                  <a:lnTo>
                    <a:pt x="303" y="9"/>
                  </a:lnTo>
                  <a:lnTo>
                    <a:pt x="303" y="11"/>
                  </a:lnTo>
                  <a:lnTo>
                    <a:pt x="305" y="11"/>
                  </a:lnTo>
                  <a:lnTo>
                    <a:pt x="305" y="13"/>
                  </a:lnTo>
                  <a:lnTo>
                    <a:pt x="307" y="15"/>
                  </a:lnTo>
                  <a:lnTo>
                    <a:pt x="311" y="19"/>
                  </a:lnTo>
                  <a:lnTo>
                    <a:pt x="313" y="21"/>
                  </a:lnTo>
                  <a:lnTo>
                    <a:pt x="317" y="23"/>
                  </a:lnTo>
                  <a:lnTo>
                    <a:pt x="319" y="25"/>
                  </a:lnTo>
                  <a:lnTo>
                    <a:pt x="321" y="25"/>
                  </a:lnTo>
                  <a:lnTo>
                    <a:pt x="323" y="25"/>
                  </a:lnTo>
                  <a:lnTo>
                    <a:pt x="321" y="27"/>
                  </a:lnTo>
                  <a:lnTo>
                    <a:pt x="323" y="27"/>
                  </a:lnTo>
                  <a:close/>
                  <a:moveTo>
                    <a:pt x="121" y="225"/>
                  </a:moveTo>
                  <a:lnTo>
                    <a:pt x="123" y="225"/>
                  </a:lnTo>
                  <a:lnTo>
                    <a:pt x="124" y="225"/>
                  </a:lnTo>
                  <a:lnTo>
                    <a:pt x="126" y="225"/>
                  </a:lnTo>
                  <a:lnTo>
                    <a:pt x="126" y="223"/>
                  </a:lnTo>
                  <a:lnTo>
                    <a:pt x="128" y="225"/>
                  </a:lnTo>
                  <a:lnTo>
                    <a:pt x="130" y="225"/>
                  </a:lnTo>
                  <a:lnTo>
                    <a:pt x="130" y="227"/>
                  </a:lnTo>
                  <a:lnTo>
                    <a:pt x="128" y="229"/>
                  </a:lnTo>
                  <a:lnTo>
                    <a:pt x="126" y="231"/>
                  </a:lnTo>
                  <a:lnTo>
                    <a:pt x="126" y="229"/>
                  </a:lnTo>
                  <a:lnTo>
                    <a:pt x="126" y="231"/>
                  </a:lnTo>
                  <a:lnTo>
                    <a:pt x="130" y="233"/>
                  </a:lnTo>
                  <a:lnTo>
                    <a:pt x="130" y="231"/>
                  </a:lnTo>
                  <a:lnTo>
                    <a:pt x="132" y="231"/>
                  </a:lnTo>
                  <a:lnTo>
                    <a:pt x="132" y="233"/>
                  </a:lnTo>
                  <a:lnTo>
                    <a:pt x="130" y="233"/>
                  </a:lnTo>
                  <a:lnTo>
                    <a:pt x="130" y="235"/>
                  </a:lnTo>
                  <a:lnTo>
                    <a:pt x="132" y="237"/>
                  </a:lnTo>
                  <a:lnTo>
                    <a:pt x="134" y="239"/>
                  </a:lnTo>
                  <a:lnTo>
                    <a:pt x="132" y="240"/>
                  </a:lnTo>
                  <a:lnTo>
                    <a:pt x="130" y="242"/>
                  </a:lnTo>
                  <a:lnTo>
                    <a:pt x="128" y="244"/>
                  </a:lnTo>
                  <a:lnTo>
                    <a:pt x="128" y="246"/>
                  </a:lnTo>
                  <a:lnTo>
                    <a:pt x="128" y="248"/>
                  </a:lnTo>
                  <a:lnTo>
                    <a:pt x="126" y="250"/>
                  </a:lnTo>
                  <a:lnTo>
                    <a:pt x="126" y="252"/>
                  </a:lnTo>
                  <a:lnTo>
                    <a:pt x="124" y="254"/>
                  </a:lnTo>
                  <a:lnTo>
                    <a:pt x="124" y="256"/>
                  </a:lnTo>
                  <a:lnTo>
                    <a:pt x="124" y="258"/>
                  </a:lnTo>
                  <a:lnTo>
                    <a:pt x="126" y="258"/>
                  </a:lnTo>
                  <a:lnTo>
                    <a:pt x="124" y="260"/>
                  </a:lnTo>
                  <a:lnTo>
                    <a:pt x="124" y="264"/>
                  </a:lnTo>
                  <a:lnTo>
                    <a:pt x="123" y="264"/>
                  </a:lnTo>
                  <a:lnTo>
                    <a:pt x="123" y="266"/>
                  </a:lnTo>
                  <a:lnTo>
                    <a:pt x="121" y="264"/>
                  </a:lnTo>
                  <a:lnTo>
                    <a:pt x="119" y="264"/>
                  </a:lnTo>
                  <a:lnTo>
                    <a:pt x="119" y="266"/>
                  </a:lnTo>
                  <a:lnTo>
                    <a:pt x="121" y="268"/>
                  </a:lnTo>
                  <a:lnTo>
                    <a:pt x="117" y="270"/>
                  </a:lnTo>
                  <a:lnTo>
                    <a:pt x="115" y="270"/>
                  </a:lnTo>
                  <a:lnTo>
                    <a:pt x="113" y="272"/>
                  </a:lnTo>
                  <a:lnTo>
                    <a:pt x="113" y="270"/>
                  </a:lnTo>
                  <a:lnTo>
                    <a:pt x="115" y="270"/>
                  </a:lnTo>
                  <a:lnTo>
                    <a:pt x="115" y="268"/>
                  </a:lnTo>
                  <a:lnTo>
                    <a:pt x="115" y="266"/>
                  </a:lnTo>
                  <a:lnTo>
                    <a:pt x="115" y="264"/>
                  </a:lnTo>
                  <a:lnTo>
                    <a:pt x="113" y="262"/>
                  </a:lnTo>
                  <a:lnTo>
                    <a:pt x="111" y="262"/>
                  </a:lnTo>
                  <a:lnTo>
                    <a:pt x="113" y="260"/>
                  </a:lnTo>
                  <a:lnTo>
                    <a:pt x="113" y="262"/>
                  </a:lnTo>
                  <a:lnTo>
                    <a:pt x="115" y="262"/>
                  </a:lnTo>
                  <a:lnTo>
                    <a:pt x="115" y="260"/>
                  </a:lnTo>
                  <a:lnTo>
                    <a:pt x="113" y="258"/>
                  </a:lnTo>
                  <a:lnTo>
                    <a:pt x="113" y="260"/>
                  </a:lnTo>
                  <a:lnTo>
                    <a:pt x="111" y="260"/>
                  </a:lnTo>
                  <a:lnTo>
                    <a:pt x="111" y="262"/>
                  </a:lnTo>
                  <a:lnTo>
                    <a:pt x="111" y="264"/>
                  </a:lnTo>
                  <a:lnTo>
                    <a:pt x="109" y="264"/>
                  </a:lnTo>
                  <a:lnTo>
                    <a:pt x="111" y="264"/>
                  </a:lnTo>
                  <a:lnTo>
                    <a:pt x="111" y="266"/>
                  </a:lnTo>
                  <a:lnTo>
                    <a:pt x="111" y="268"/>
                  </a:lnTo>
                  <a:lnTo>
                    <a:pt x="113" y="268"/>
                  </a:lnTo>
                  <a:lnTo>
                    <a:pt x="111" y="268"/>
                  </a:lnTo>
                  <a:lnTo>
                    <a:pt x="111" y="270"/>
                  </a:lnTo>
                  <a:lnTo>
                    <a:pt x="109" y="268"/>
                  </a:lnTo>
                  <a:lnTo>
                    <a:pt x="107" y="268"/>
                  </a:lnTo>
                  <a:lnTo>
                    <a:pt x="105" y="268"/>
                  </a:lnTo>
                  <a:lnTo>
                    <a:pt x="105" y="266"/>
                  </a:lnTo>
                  <a:lnTo>
                    <a:pt x="105" y="264"/>
                  </a:lnTo>
                  <a:lnTo>
                    <a:pt x="107" y="264"/>
                  </a:lnTo>
                  <a:lnTo>
                    <a:pt x="107" y="262"/>
                  </a:lnTo>
                  <a:lnTo>
                    <a:pt x="107" y="260"/>
                  </a:lnTo>
                  <a:lnTo>
                    <a:pt x="105" y="260"/>
                  </a:lnTo>
                  <a:lnTo>
                    <a:pt x="105" y="258"/>
                  </a:lnTo>
                  <a:lnTo>
                    <a:pt x="105" y="256"/>
                  </a:lnTo>
                  <a:lnTo>
                    <a:pt x="105" y="254"/>
                  </a:lnTo>
                  <a:lnTo>
                    <a:pt x="105" y="252"/>
                  </a:lnTo>
                  <a:lnTo>
                    <a:pt x="107" y="252"/>
                  </a:lnTo>
                  <a:lnTo>
                    <a:pt x="107" y="250"/>
                  </a:lnTo>
                  <a:lnTo>
                    <a:pt x="109" y="248"/>
                  </a:lnTo>
                  <a:lnTo>
                    <a:pt x="109" y="246"/>
                  </a:lnTo>
                  <a:lnTo>
                    <a:pt x="111" y="246"/>
                  </a:lnTo>
                  <a:lnTo>
                    <a:pt x="111" y="244"/>
                  </a:lnTo>
                  <a:lnTo>
                    <a:pt x="111" y="242"/>
                  </a:lnTo>
                  <a:lnTo>
                    <a:pt x="109" y="242"/>
                  </a:lnTo>
                  <a:lnTo>
                    <a:pt x="111" y="242"/>
                  </a:lnTo>
                  <a:lnTo>
                    <a:pt x="111" y="240"/>
                  </a:lnTo>
                  <a:lnTo>
                    <a:pt x="111" y="239"/>
                  </a:lnTo>
                  <a:lnTo>
                    <a:pt x="109" y="239"/>
                  </a:lnTo>
                  <a:lnTo>
                    <a:pt x="109" y="237"/>
                  </a:lnTo>
                  <a:lnTo>
                    <a:pt x="109" y="235"/>
                  </a:lnTo>
                  <a:lnTo>
                    <a:pt x="107" y="233"/>
                  </a:lnTo>
                  <a:lnTo>
                    <a:pt x="105" y="233"/>
                  </a:lnTo>
                  <a:lnTo>
                    <a:pt x="103" y="235"/>
                  </a:lnTo>
                  <a:lnTo>
                    <a:pt x="105" y="235"/>
                  </a:lnTo>
                  <a:lnTo>
                    <a:pt x="105" y="237"/>
                  </a:lnTo>
                  <a:lnTo>
                    <a:pt x="105" y="239"/>
                  </a:lnTo>
                  <a:lnTo>
                    <a:pt x="103" y="239"/>
                  </a:lnTo>
                  <a:lnTo>
                    <a:pt x="105" y="239"/>
                  </a:lnTo>
                  <a:lnTo>
                    <a:pt x="107" y="239"/>
                  </a:lnTo>
                  <a:lnTo>
                    <a:pt x="107" y="240"/>
                  </a:lnTo>
                  <a:lnTo>
                    <a:pt x="107" y="242"/>
                  </a:lnTo>
                  <a:lnTo>
                    <a:pt x="105" y="242"/>
                  </a:lnTo>
                  <a:lnTo>
                    <a:pt x="105" y="244"/>
                  </a:lnTo>
                  <a:lnTo>
                    <a:pt x="103" y="242"/>
                  </a:lnTo>
                  <a:lnTo>
                    <a:pt x="105" y="240"/>
                  </a:lnTo>
                  <a:lnTo>
                    <a:pt x="103" y="240"/>
                  </a:lnTo>
                  <a:lnTo>
                    <a:pt x="101" y="240"/>
                  </a:lnTo>
                  <a:lnTo>
                    <a:pt x="101" y="242"/>
                  </a:lnTo>
                  <a:lnTo>
                    <a:pt x="99" y="242"/>
                  </a:lnTo>
                  <a:lnTo>
                    <a:pt x="99" y="244"/>
                  </a:lnTo>
                  <a:lnTo>
                    <a:pt x="97" y="244"/>
                  </a:lnTo>
                  <a:lnTo>
                    <a:pt x="99" y="242"/>
                  </a:lnTo>
                  <a:lnTo>
                    <a:pt x="99" y="240"/>
                  </a:lnTo>
                  <a:lnTo>
                    <a:pt x="97" y="240"/>
                  </a:lnTo>
                  <a:lnTo>
                    <a:pt x="97" y="239"/>
                  </a:lnTo>
                  <a:lnTo>
                    <a:pt x="95" y="237"/>
                  </a:lnTo>
                  <a:lnTo>
                    <a:pt x="97" y="235"/>
                  </a:lnTo>
                  <a:lnTo>
                    <a:pt x="99" y="237"/>
                  </a:lnTo>
                  <a:lnTo>
                    <a:pt x="99" y="239"/>
                  </a:lnTo>
                  <a:lnTo>
                    <a:pt x="99" y="237"/>
                  </a:lnTo>
                  <a:lnTo>
                    <a:pt x="97" y="239"/>
                  </a:lnTo>
                  <a:lnTo>
                    <a:pt x="99" y="239"/>
                  </a:lnTo>
                  <a:lnTo>
                    <a:pt x="101" y="239"/>
                  </a:lnTo>
                  <a:lnTo>
                    <a:pt x="101" y="237"/>
                  </a:lnTo>
                  <a:lnTo>
                    <a:pt x="99" y="235"/>
                  </a:lnTo>
                  <a:lnTo>
                    <a:pt x="97" y="235"/>
                  </a:lnTo>
                  <a:lnTo>
                    <a:pt x="95" y="233"/>
                  </a:lnTo>
                  <a:lnTo>
                    <a:pt x="95" y="231"/>
                  </a:lnTo>
                  <a:lnTo>
                    <a:pt x="95" y="229"/>
                  </a:lnTo>
                  <a:lnTo>
                    <a:pt x="99" y="231"/>
                  </a:lnTo>
                  <a:lnTo>
                    <a:pt x="99" y="229"/>
                  </a:lnTo>
                  <a:lnTo>
                    <a:pt x="99" y="227"/>
                  </a:lnTo>
                  <a:lnTo>
                    <a:pt x="101" y="227"/>
                  </a:lnTo>
                  <a:lnTo>
                    <a:pt x="101" y="229"/>
                  </a:lnTo>
                  <a:lnTo>
                    <a:pt x="103" y="227"/>
                  </a:lnTo>
                  <a:lnTo>
                    <a:pt x="103" y="225"/>
                  </a:lnTo>
                  <a:lnTo>
                    <a:pt x="105" y="225"/>
                  </a:lnTo>
                  <a:lnTo>
                    <a:pt x="107" y="225"/>
                  </a:lnTo>
                  <a:lnTo>
                    <a:pt x="109" y="225"/>
                  </a:lnTo>
                  <a:lnTo>
                    <a:pt x="109" y="223"/>
                  </a:lnTo>
                  <a:lnTo>
                    <a:pt x="109" y="221"/>
                  </a:lnTo>
                  <a:lnTo>
                    <a:pt x="111" y="221"/>
                  </a:lnTo>
                  <a:lnTo>
                    <a:pt x="113" y="219"/>
                  </a:lnTo>
                  <a:lnTo>
                    <a:pt x="115" y="219"/>
                  </a:lnTo>
                  <a:lnTo>
                    <a:pt x="117" y="221"/>
                  </a:lnTo>
                  <a:lnTo>
                    <a:pt x="119" y="223"/>
                  </a:lnTo>
                  <a:lnTo>
                    <a:pt x="119" y="225"/>
                  </a:lnTo>
                  <a:lnTo>
                    <a:pt x="121" y="225"/>
                  </a:lnTo>
                  <a:close/>
                  <a:moveTo>
                    <a:pt x="169" y="211"/>
                  </a:moveTo>
                  <a:lnTo>
                    <a:pt x="169" y="213"/>
                  </a:lnTo>
                  <a:lnTo>
                    <a:pt x="171" y="213"/>
                  </a:lnTo>
                  <a:lnTo>
                    <a:pt x="173" y="215"/>
                  </a:lnTo>
                  <a:lnTo>
                    <a:pt x="175" y="213"/>
                  </a:lnTo>
                  <a:lnTo>
                    <a:pt x="177" y="215"/>
                  </a:lnTo>
                  <a:lnTo>
                    <a:pt x="175" y="215"/>
                  </a:lnTo>
                  <a:lnTo>
                    <a:pt x="175" y="217"/>
                  </a:lnTo>
                  <a:lnTo>
                    <a:pt x="175" y="219"/>
                  </a:lnTo>
                  <a:lnTo>
                    <a:pt x="177" y="219"/>
                  </a:lnTo>
                  <a:lnTo>
                    <a:pt x="177" y="221"/>
                  </a:lnTo>
                  <a:lnTo>
                    <a:pt x="177" y="223"/>
                  </a:lnTo>
                  <a:lnTo>
                    <a:pt x="175" y="223"/>
                  </a:lnTo>
                  <a:lnTo>
                    <a:pt x="171" y="225"/>
                  </a:lnTo>
                  <a:lnTo>
                    <a:pt x="171" y="227"/>
                  </a:lnTo>
                  <a:lnTo>
                    <a:pt x="169" y="229"/>
                  </a:lnTo>
                  <a:lnTo>
                    <a:pt x="169" y="231"/>
                  </a:lnTo>
                  <a:lnTo>
                    <a:pt x="167" y="231"/>
                  </a:lnTo>
                  <a:lnTo>
                    <a:pt x="167" y="229"/>
                  </a:lnTo>
                  <a:lnTo>
                    <a:pt x="165" y="227"/>
                  </a:lnTo>
                  <a:lnTo>
                    <a:pt x="163" y="227"/>
                  </a:lnTo>
                  <a:lnTo>
                    <a:pt x="161" y="227"/>
                  </a:lnTo>
                  <a:lnTo>
                    <a:pt x="159" y="227"/>
                  </a:lnTo>
                  <a:lnTo>
                    <a:pt x="156" y="229"/>
                  </a:lnTo>
                  <a:lnTo>
                    <a:pt x="154" y="229"/>
                  </a:lnTo>
                  <a:lnTo>
                    <a:pt x="154" y="231"/>
                  </a:lnTo>
                  <a:lnTo>
                    <a:pt x="154" y="233"/>
                  </a:lnTo>
                  <a:lnTo>
                    <a:pt x="152" y="235"/>
                  </a:lnTo>
                  <a:lnTo>
                    <a:pt x="150" y="237"/>
                  </a:lnTo>
                  <a:lnTo>
                    <a:pt x="150" y="239"/>
                  </a:lnTo>
                  <a:lnTo>
                    <a:pt x="150" y="240"/>
                  </a:lnTo>
                  <a:lnTo>
                    <a:pt x="148" y="240"/>
                  </a:lnTo>
                  <a:lnTo>
                    <a:pt x="144" y="240"/>
                  </a:lnTo>
                  <a:lnTo>
                    <a:pt x="144" y="239"/>
                  </a:lnTo>
                  <a:lnTo>
                    <a:pt x="146" y="239"/>
                  </a:lnTo>
                  <a:lnTo>
                    <a:pt x="144" y="239"/>
                  </a:lnTo>
                  <a:lnTo>
                    <a:pt x="142" y="239"/>
                  </a:lnTo>
                  <a:lnTo>
                    <a:pt x="142" y="235"/>
                  </a:lnTo>
                  <a:lnTo>
                    <a:pt x="142" y="233"/>
                  </a:lnTo>
                  <a:lnTo>
                    <a:pt x="142" y="231"/>
                  </a:lnTo>
                  <a:lnTo>
                    <a:pt x="140" y="231"/>
                  </a:lnTo>
                  <a:lnTo>
                    <a:pt x="140" y="229"/>
                  </a:lnTo>
                  <a:lnTo>
                    <a:pt x="140" y="227"/>
                  </a:lnTo>
                  <a:lnTo>
                    <a:pt x="138" y="229"/>
                  </a:lnTo>
                  <a:lnTo>
                    <a:pt x="136" y="229"/>
                  </a:lnTo>
                  <a:lnTo>
                    <a:pt x="134" y="231"/>
                  </a:lnTo>
                  <a:lnTo>
                    <a:pt x="136" y="229"/>
                  </a:lnTo>
                  <a:lnTo>
                    <a:pt x="138" y="227"/>
                  </a:lnTo>
                  <a:lnTo>
                    <a:pt x="140" y="227"/>
                  </a:lnTo>
                  <a:lnTo>
                    <a:pt x="142" y="225"/>
                  </a:lnTo>
                  <a:lnTo>
                    <a:pt x="144" y="225"/>
                  </a:lnTo>
                  <a:lnTo>
                    <a:pt x="144" y="223"/>
                  </a:lnTo>
                  <a:lnTo>
                    <a:pt x="146" y="223"/>
                  </a:lnTo>
                  <a:lnTo>
                    <a:pt x="146" y="221"/>
                  </a:lnTo>
                  <a:lnTo>
                    <a:pt x="146" y="219"/>
                  </a:lnTo>
                  <a:lnTo>
                    <a:pt x="148" y="215"/>
                  </a:lnTo>
                  <a:lnTo>
                    <a:pt x="150" y="215"/>
                  </a:lnTo>
                  <a:lnTo>
                    <a:pt x="150" y="217"/>
                  </a:lnTo>
                  <a:lnTo>
                    <a:pt x="152" y="219"/>
                  </a:lnTo>
                  <a:lnTo>
                    <a:pt x="154" y="219"/>
                  </a:lnTo>
                  <a:lnTo>
                    <a:pt x="156" y="219"/>
                  </a:lnTo>
                  <a:lnTo>
                    <a:pt x="157" y="219"/>
                  </a:lnTo>
                  <a:lnTo>
                    <a:pt x="159" y="219"/>
                  </a:lnTo>
                  <a:lnTo>
                    <a:pt x="159" y="217"/>
                  </a:lnTo>
                  <a:lnTo>
                    <a:pt x="159" y="215"/>
                  </a:lnTo>
                  <a:lnTo>
                    <a:pt x="161" y="213"/>
                  </a:lnTo>
                  <a:lnTo>
                    <a:pt x="163" y="211"/>
                  </a:lnTo>
                  <a:lnTo>
                    <a:pt x="165" y="211"/>
                  </a:lnTo>
                  <a:lnTo>
                    <a:pt x="167" y="211"/>
                  </a:lnTo>
                  <a:lnTo>
                    <a:pt x="169" y="211"/>
                  </a:lnTo>
                  <a:close/>
                  <a:moveTo>
                    <a:pt x="74" y="347"/>
                  </a:moveTo>
                  <a:lnTo>
                    <a:pt x="72" y="349"/>
                  </a:lnTo>
                  <a:lnTo>
                    <a:pt x="68" y="351"/>
                  </a:lnTo>
                  <a:lnTo>
                    <a:pt x="66" y="351"/>
                  </a:lnTo>
                  <a:lnTo>
                    <a:pt x="66" y="355"/>
                  </a:lnTo>
                  <a:lnTo>
                    <a:pt x="66" y="357"/>
                  </a:lnTo>
                  <a:lnTo>
                    <a:pt x="64" y="357"/>
                  </a:lnTo>
                  <a:lnTo>
                    <a:pt x="64" y="355"/>
                  </a:lnTo>
                  <a:lnTo>
                    <a:pt x="66" y="353"/>
                  </a:lnTo>
                  <a:lnTo>
                    <a:pt x="64" y="353"/>
                  </a:lnTo>
                  <a:lnTo>
                    <a:pt x="64" y="351"/>
                  </a:lnTo>
                  <a:lnTo>
                    <a:pt x="66" y="351"/>
                  </a:lnTo>
                  <a:lnTo>
                    <a:pt x="68" y="349"/>
                  </a:lnTo>
                  <a:lnTo>
                    <a:pt x="68" y="347"/>
                  </a:lnTo>
                  <a:lnTo>
                    <a:pt x="70" y="347"/>
                  </a:lnTo>
                  <a:lnTo>
                    <a:pt x="72" y="347"/>
                  </a:lnTo>
                  <a:lnTo>
                    <a:pt x="70" y="347"/>
                  </a:lnTo>
                  <a:lnTo>
                    <a:pt x="72" y="347"/>
                  </a:lnTo>
                  <a:lnTo>
                    <a:pt x="74" y="345"/>
                  </a:lnTo>
                  <a:lnTo>
                    <a:pt x="74" y="343"/>
                  </a:lnTo>
                  <a:lnTo>
                    <a:pt x="74" y="345"/>
                  </a:lnTo>
                  <a:lnTo>
                    <a:pt x="74" y="347"/>
                  </a:lnTo>
                  <a:close/>
                  <a:moveTo>
                    <a:pt x="237" y="143"/>
                  </a:moveTo>
                  <a:lnTo>
                    <a:pt x="239" y="143"/>
                  </a:lnTo>
                  <a:lnTo>
                    <a:pt x="239" y="145"/>
                  </a:lnTo>
                  <a:lnTo>
                    <a:pt x="237" y="147"/>
                  </a:lnTo>
                  <a:lnTo>
                    <a:pt x="235" y="147"/>
                  </a:lnTo>
                  <a:lnTo>
                    <a:pt x="235" y="149"/>
                  </a:lnTo>
                  <a:lnTo>
                    <a:pt x="233" y="149"/>
                  </a:lnTo>
                  <a:lnTo>
                    <a:pt x="233" y="147"/>
                  </a:lnTo>
                  <a:lnTo>
                    <a:pt x="235" y="147"/>
                  </a:lnTo>
                  <a:lnTo>
                    <a:pt x="235" y="145"/>
                  </a:lnTo>
                  <a:lnTo>
                    <a:pt x="233" y="145"/>
                  </a:lnTo>
                  <a:lnTo>
                    <a:pt x="233" y="143"/>
                  </a:lnTo>
                  <a:lnTo>
                    <a:pt x="235" y="141"/>
                  </a:lnTo>
                  <a:lnTo>
                    <a:pt x="237" y="139"/>
                  </a:lnTo>
                  <a:lnTo>
                    <a:pt x="239" y="139"/>
                  </a:lnTo>
                  <a:lnTo>
                    <a:pt x="239" y="141"/>
                  </a:lnTo>
                  <a:lnTo>
                    <a:pt x="237" y="141"/>
                  </a:lnTo>
                  <a:lnTo>
                    <a:pt x="237" y="143"/>
                  </a:lnTo>
                  <a:close/>
                  <a:moveTo>
                    <a:pt x="97" y="316"/>
                  </a:moveTo>
                  <a:lnTo>
                    <a:pt x="95" y="318"/>
                  </a:lnTo>
                  <a:lnTo>
                    <a:pt x="93" y="320"/>
                  </a:lnTo>
                  <a:lnTo>
                    <a:pt x="91" y="322"/>
                  </a:lnTo>
                  <a:lnTo>
                    <a:pt x="88" y="320"/>
                  </a:lnTo>
                  <a:lnTo>
                    <a:pt x="90" y="318"/>
                  </a:lnTo>
                  <a:lnTo>
                    <a:pt x="91" y="318"/>
                  </a:lnTo>
                  <a:lnTo>
                    <a:pt x="95" y="316"/>
                  </a:lnTo>
                  <a:lnTo>
                    <a:pt x="97" y="316"/>
                  </a:lnTo>
                  <a:close/>
                  <a:moveTo>
                    <a:pt x="179" y="215"/>
                  </a:moveTo>
                  <a:lnTo>
                    <a:pt x="177" y="215"/>
                  </a:lnTo>
                  <a:lnTo>
                    <a:pt x="177" y="213"/>
                  </a:lnTo>
                  <a:lnTo>
                    <a:pt x="179" y="209"/>
                  </a:lnTo>
                  <a:lnTo>
                    <a:pt x="181" y="209"/>
                  </a:lnTo>
                  <a:lnTo>
                    <a:pt x="181" y="207"/>
                  </a:lnTo>
                  <a:lnTo>
                    <a:pt x="183" y="207"/>
                  </a:lnTo>
                  <a:lnTo>
                    <a:pt x="183" y="209"/>
                  </a:lnTo>
                  <a:lnTo>
                    <a:pt x="181" y="209"/>
                  </a:lnTo>
                  <a:lnTo>
                    <a:pt x="181" y="211"/>
                  </a:lnTo>
                  <a:lnTo>
                    <a:pt x="181" y="213"/>
                  </a:lnTo>
                  <a:lnTo>
                    <a:pt x="179" y="215"/>
                  </a:lnTo>
                  <a:close/>
                  <a:moveTo>
                    <a:pt x="101" y="250"/>
                  </a:moveTo>
                  <a:lnTo>
                    <a:pt x="101" y="248"/>
                  </a:lnTo>
                  <a:lnTo>
                    <a:pt x="101" y="246"/>
                  </a:lnTo>
                  <a:lnTo>
                    <a:pt x="101" y="244"/>
                  </a:lnTo>
                  <a:lnTo>
                    <a:pt x="103" y="244"/>
                  </a:lnTo>
                  <a:lnTo>
                    <a:pt x="105" y="244"/>
                  </a:lnTo>
                  <a:lnTo>
                    <a:pt x="105" y="246"/>
                  </a:lnTo>
                  <a:lnTo>
                    <a:pt x="105" y="248"/>
                  </a:lnTo>
                  <a:lnTo>
                    <a:pt x="103" y="250"/>
                  </a:lnTo>
                  <a:lnTo>
                    <a:pt x="101" y="250"/>
                  </a:lnTo>
                  <a:close/>
                  <a:moveTo>
                    <a:pt x="91" y="213"/>
                  </a:moveTo>
                  <a:lnTo>
                    <a:pt x="90" y="211"/>
                  </a:lnTo>
                  <a:lnTo>
                    <a:pt x="90" y="207"/>
                  </a:lnTo>
                  <a:lnTo>
                    <a:pt x="91" y="207"/>
                  </a:lnTo>
                  <a:lnTo>
                    <a:pt x="93" y="206"/>
                  </a:lnTo>
                  <a:lnTo>
                    <a:pt x="93" y="207"/>
                  </a:lnTo>
                  <a:lnTo>
                    <a:pt x="91" y="211"/>
                  </a:lnTo>
                  <a:lnTo>
                    <a:pt x="91" y="213"/>
                  </a:lnTo>
                  <a:close/>
                  <a:moveTo>
                    <a:pt x="117" y="283"/>
                  </a:moveTo>
                  <a:lnTo>
                    <a:pt x="115" y="283"/>
                  </a:lnTo>
                  <a:lnTo>
                    <a:pt x="115" y="281"/>
                  </a:lnTo>
                  <a:lnTo>
                    <a:pt x="117" y="281"/>
                  </a:lnTo>
                  <a:lnTo>
                    <a:pt x="117" y="279"/>
                  </a:lnTo>
                  <a:lnTo>
                    <a:pt x="117" y="277"/>
                  </a:lnTo>
                  <a:lnTo>
                    <a:pt x="119" y="275"/>
                  </a:lnTo>
                  <a:lnTo>
                    <a:pt x="119" y="277"/>
                  </a:lnTo>
                  <a:lnTo>
                    <a:pt x="117" y="283"/>
                  </a:lnTo>
                  <a:close/>
                  <a:moveTo>
                    <a:pt x="111" y="285"/>
                  </a:moveTo>
                  <a:lnTo>
                    <a:pt x="109" y="285"/>
                  </a:lnTo>
                  <a:lnTo>
                    <a:pt x="107" y="283"/>
                  </a:lnTo>
                  <a:lnTo>
                    <a:pt x="109" y="281"/>
                  </a:lnTo>
                  <a:lnTo>
                    <a:pt x="111" y="281"/>
                  </a:lnTo>
                  <a:lnTo>
                    <a:pt x="113" y="283"/>
                  </a:lnTo>
                  <a:lnTo>
                    <a:pt x="113" y="285"/>
                  </a:lnTo>
                  <a:lnTo>
                    <a:pt x="111" y="285"/>
                  </a:lnTo>
                  <a:close/>
                  <a:moveTo>
                    <a:pt x="84" y="242"/>
                  </a:moveTo>
                  <a:lnTo>
                    <a:pt x="82" y="242"/>
                  </a:lnTo>
                  <a:lnTo>
                    <a:pt x="80" y="242"/>
                  </a:lnTo>
                  <a:lnTo>
                    <a:pt x="80" y="240"/>
                  </a:lnTo>
                  <a:lnTo>
                    <a:pt x="82" y="240"/>
                  </a:lnTo>
                  <a:lnTo>
                    <a:pt x="84" y="240"/>
                  </a:lnTo>
                  <a:lnTo>
                    <a:pt x="84" y="242"/>
                  </a:lnTo>
                  <a:close/>
                  <a:moveTo>
                    <a:pt x="90" y="217"/>
                  </a:moveTo>
                  <a:lnTo>
                    <a:pt x="88" y="217"/>
                  </a:lnTo>
                  <a:lnTo>
                    <a:pt x="88" y="215"/>
                  </a:lnTo>
                  <a:lnTo>
                    <a:pt x="90" y="213"/>
                  </a:lnTo>
                  <a:lnTo>
                    <a:pt x="90" y="211"/>
                  </a:lnTo>
                  <a:lnTo>
                    <a:pt x="90" y="213"/>
                  </a:lnTo>
                  <a:lnTo>
                    <a:pt x="91" y="213"/>
                  </a:lnTo>
                  <a:lnTo>
                    <a:pt x="90" y="215"/>
                  </a:lnTo>
                  <a:lnTo>
                    <a:pt x="90" y="217"/>
                  </a:lnTo>
                  <a:close/>
                  <a:moveTo>
                    <a:pt x="4" y="388"/>
                  </a:moveTo>
                  <a:lnTo>
                    <a:pt x="2" y="388"/>
                  </a:lnTo>
                  <a:lnTo>
                    <a:pt x="0" y="388"/>
                  </a:lnTo>
                  <a:lnTo>
                    <a:pt x="2" y="386"/>
                  </a:lnTo>
                  <a:lnTo>
                    <a:pt x="4" y="386"/>
                  </a:lnTo>
                  <a:lnTo>
                    <a:pt x="4" y="388"/>
                  </a:lnTo>
                  <a:close/>
                  <a:moveTo>
                    <a:pt x="154" y="176"/>
                  </a:moveTo>
                  <a:lnTo>
                    <a:pt x="156" y="176"/>
                  </a:lnTo>
                  <a:lnTo>
                    <a:pt x="156" y="178"/>
                  </a:lnTo>
                  <a:lnTo>
                    <a:pt x="154" y="178"/>
                  </a:lnTo>
                  <a:lnTo>
                    <a:pt x="154" y="176"/>
                  </a:lnTo>
                  <a:close/>
                  <a:moveTo>
                    <a:pt x="86" y="330"/>
                  </a:moveTo>
                  <a:lnTo>
                    <a:pt x="84" y="330"/>
                  </a:lnTo>
                  <a:lnTo>
                    <a:pt x="84" y="328"/>
                  </a:lnTo>
                  <a:lnTo>
                    <a:pt x="84" y="326"/>
                  </a:lnTo>
                  <a:lnTo>
                    <a:pt x="86" y="326"/>
                  </a:lnTo>
                  <a:lnTo>
                    <a:pt x="86" y="328"/>
                  </a:lnTo>
                  <a:lnTo>
                    <a:pt x="86" y="330"/>
                  </a:lnTo>
                  <a:close/>
                  <a:moveTo>
                    <a:pt x="107" y="246"/>
                  </a:moveTo>
                  <a:lnTo>
                    <a:pt x="107" y="248"/>
                  </a:lnTo>
                  <a:lnTo>
                    <a:pt x="105" y="246"/>
                  </a:lnTo>
                  <a:lnTo>
                    <a:pt x="107" y="244"/>
                  </a:lnTo>
                  <a:lnTo>
                    <a:pt x="109" y="244"/>
                  </a:lnTo>
                  <a:lnTo>
                    <a:pt x="109" y="246"/>
                  </a:lnTo>
                  <a:lnTo>
                    <a:pt x="107" y="246"/>
                  </a:lnTo>
                  <a:close/>
                  <a:moveTo>
                    <a:pt x="282" y="7"/>
                  </a:moveTo>
                  <a:lnTo>
                    <a:pt x="280" y="7"/>
                  </a:lnTo>
                  <a:lnTo>
                    <a:pt x="280" y="5"/>
                  </a:lnTo>
                  <a:lnTo>
                    <a:pt x="282" y="5"/>
                  </a:lnTo>
                  <a:lnTo>
                    <a:pt x="284" y="5"/>
                  </a:lnTo>
                  <a:lnTo>
                    <a:pt x="284" y="7"/>
                  </a:lnTo>
                  <a:lnTo>
                    <a:pt x="282" y="7"/>
                  </a:lnTo>
                  <a:close/>
                  <a:moveTo>
                    <a:pt x="88" y="237"/>
                  </a:moveTo>
                  <a:lnTo>
                    <a:pt x="86" y="239"/>
                  </a:lnTo>
                  <a:lnTo>
                    <a:pt x="86" y="237"/>
                  </a:lnTo>
                  <a:lnTo>
                    <a:pt x="88" y="235"/>
                  </a:lnTo>
                  <a:lnTo>
                    <a:pt x="88" y="233"/>
                  </a:lnTo>
                  <a:lnTo>
                    <a:pt x="88" y="235"/>
                  </a:lnTo>
                  <a:lnTo>
                    <a:pt x="88" y="237"/>
                  </a:lnTo>
                  <a:close/>
                  <a:moveTo>
                    <a:pt x="10" y="386"/>
                  </a:moveTo>
                  <a:lnTo>
                    <a:pt x="8" y="388"/>
                  </a:lnTo>
                  <a:lnTo>
                    <a:pt x="6" y="386"/>
                  </a:lnTo>
                  <a:lnTo>
                    <a:pt x="8" y="386"/>
                  </a:lnTo>
                  <a:lnTo>
                    <a:pt x="10" y="384"/>
                  </a:lnTo>
                  <a:lnTo>
                    <a:pt x="10" y="382"/>
                  </a:lnTo>
                  <a:lnTo>
                    <a:pt x="10" y="384"/>
                  </a:lnTo>
                  <a:lnTo>
                    <a:pt x="10" y="386"/>
                  </a:lnTo>
                  <a:close/>
                  <a:moveTo>
                    <a:pt x="91" y="233"/>
                  </a:moveTo>
                  <a:lnTo>
                    <a:pt x="93" y="231"/>
                  </a:lnTo>
                  <a:lnTo>
                    <a:pt x="93" y="229"/>
                  </a:lnTo>
                  <a:lnTo>
                    <a:pt x="95" y="229"/>
                  </a:lnTo>
                  <a:lnTo>
                    <a:pt x="95" y="231"/>
                  </a:lnTo>
                  <a:lnTo>
                    <a:pt x="93" y="231"/>
                  </a:lnTo>
                  <a:lnTo>
                    <a:pt x="93" y="233"/>
                  </a:lnTo>
                  <a:lnTo>
                    <a:pt x="91" y="233"/>
                  </a:lnTo>
                  <a:close/>
                  <a:moveTo>
                    <a:pt x="255" y="64"/>
                  </a:moveTo>
                  <a:lnTo>
                    <a:pt x="255" y="66"/>
                  </a:lnTo>
                  <a:lnTo>
                    <a:pt x="255" y="68"/>
                  </a:lnTo>
                  <a:lnTo>
                    <a:pt x="253" y="68"/>
                  </a:lnTo>
                  <a:lnTo>
                    <a:pt x="253" y="66"/>
                  </a:lnTo>
                  <a:lnTo>
                    <a:pt x="253" y="64"/>
                  </a:lnTo>
                  <a:lnTo>
                    <a:pt x="253" y="66"/>
                  </a:lnTo>
                  <a:lnTo>
                    <a:pt x="255" y="64"/>
                  </a:lnTo>
                  <a:close/>
                  <a:moveTo>
                    <a:pt x="138" y="219"/>
                  </a:moveTo>
                  <a:lnTo>
                    <a:pt x="140" y="219"/>
                  </a:lnTo>
                  <a:lnTo>
                    <a:pt x="140" y="221"/>
                  </a:lnTo>
                  <a:lnTo>
                    <a:pt x="138" y="221"/>
                  </a:lnTo>
                  <a:lnTo>
                    <a:pt x="136" y="221"/>
                  </a:lnTo>
                  <a:lnTo>
                    <a:pt x="136" y="219"/>
                  </a:lnTo>
                  <a:lnTo>
                    <a:pt x="138" y="219"/>
                  </a:lnTo>
                  <a:close/>
                  <a:moveTo>
                    <a:pt x="27" y="380"/>
                  </a:moveTo>
                  <a:lnTo>
                    <a:pt x="29" y="380"/>
                  </a:lnTo>
                  <a:lnTo>
                    <a:pt x="27" y="380"/>
                  </a:lnTo>
                  <a:lnTo>
                    <a:pt x="25" y="380"/>
                  </a:lnTo>
                  <a:lnTo>
                    <a:pt x="25" y="378"/>
                  </a:lnTo>
                  <a:lnTo>
                    <a:pt x="27" y="378"/>
                  </a:lnTo>
                  <a:lnTo>
                    <a:pt x="27" y="380"/>
                  </a:lnTo>
                  <a:close/>
                  <a:moveTo>
                    <a:pt x="171" y="209"/>
                  </a:moveTo>
                  <a:lnTo>
                    <a:pt x="169" y="209"/>
                  </a:lnTo>
                  <a:lnTo>
                    <a:pt x="171" y="207"/>
                  </a:lnTo>
                  <a:lnTo>
                    <a:pt x="171" y="209"/>
                  </a:lnTo>
                  <a:close/>
                  <a:moveTo>
                    <a:pt x="97" y="223"/>
                  </a:moveTo>
                  <a:lnTo>
                    <a:pt x="95" y="223"/>
                  </a:lnTo>
                  <a:lnTo>
                    <a:pt x="97" y="221"/>
                  </a:lnTo>
                  <a:lnTo>
                    <a:pt x="99" y="223"/>
                  </a:lnTo>
                  <a:lnTo>
                    <a:pt x="97" y="223"/>
                  </a:lnTo>
                  <a:close/>
                  <a:moveTo>
                    <a:pt x="142" y="215"/>
                  </a:moveTo>
                  <a:lnTo>
                    <a:pt x="140" y="215"/>
                  </a:lnTo>
                  <a:lnTo>
                    <a:pt x="140" y="213"/>
                  </a:lnTo>
                  <a:lnTo>
                    <a:pt x="142" y="213"/>
                  </a:lnTo>
                  <a:lnTo>
                    <a:pt x="142" y="215"/>
                  </a:lnTo>
                  <a:close/>
                  <a:moveTo>
                    <a:pt x="280" y="5"/>
                  </a:moveTo>
                  <a:lnTo>
                    <a:pt x="278" y="5"/>
                  </a:lnTo>
                  <a:lnTo>
                    <a:pt x="278" y="2"/>
                  </a:lnTo>
                  <a:lnTo>
                    <a:pt x="280" y="2"/>
                  </a:lnTo>
                  <a:lnTo>
                    <a:pt x="280" y="4"/>
                  </a:lnTo>
                  <a:lnTo>
                    <a:pt x="280" y="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42" name="Jammu and Kashmir"/>
            <p:cNvSpPr>
              <a:spLocks/>
            </p:cNvSpPr>
            <p:nvPr/>
          </p:nvSpPr>
          <p:spPr bwMode="auto">
            <a:xfrm>
              <a:off x="7921774" y="3014645"/>
              <a:ext cx="217884" cy="172326"/>
            </a:xfrm>
            <a:custGeom>
              <a:avLst/>
              <a:gdLst>
                <a:gd name="T0" fmla="*/ 44 w 110"/>
                <a:gd name="T1" fmla="*/ 0 h 87"/>
                <a:gd name="T2" fmla="*/ 46 w 110"/>
                <a:gd name="T3" fmla="*/ 2 h 87"/>
                <a:gd name="T4" fmla="*/ 48 w 110"/>
                <a:gd name="T5" fmla="*/ 4 h 87"/>
                <a:gd name="T6" fmla="*/ 50 w 110"/>
                <a:gd name="T7" fmla="*/ 4 h 87"/>
                <a:gd name="T8" fmla="*/ 54 w 110"/>
                <a:gd name="T9" fmla="*/ 6 h 87"/>
                <a:gd name="T10" fmla="*/ 56 w 110"/>
                <a:gd name="T11" fmla="*/ 11 h 87"/>
                <a:gd name="T12" fmla="*/ 56 w 110"/>
                <a:gd name="T13" fmla="*/ 17 h 87"/>
                <a:gd name="T14" fmla="*/ 58 w 110"/>
                <a:gd name="T15" fmla="*/ 19 h 87"/>
                <a:gd name="T16" fmla="*/ 60 w 110"/>
                <a:gd name="T17" fmla="*/ 21 h 87"/>
                <a:gd name="T18" fmla="*/ 62 w 110"/>
                <a:gd name="T19" fmla="*/ 21 h 87"/>
                <a:gd name="T20" fmla="*/ 66 w 110"/>
                <a:gd name="T21" fmla="*/ 23 h 87"/>
                <a:gd name="T22" fmla="*/ 68 w 110"/>
                <a:gd name="T23" fmla="*/ 25 h 87"/>
                <a:gd name="T24" fmla="*/ 77 w 110"/>
                <a:gd name="T25" fmla="*/ 27 h 87"/>
                <a:gd name="T26" fmla="*/ 81 w 110"/>
                <a:gd name="T27" fmla="*/ 29 h 87"/>
                <a:gd name="T28" fmla="*/ 85 w 110"/>
                <a:gd name="T29" fmla="*/ 29 h 87"/>
                <a:gd name="T30" fmla="*/ 87 w 110"/>
                <a:gd name="T31" fmla="*/ 29 h 87"/>
                <a:gd name="T32" fmla="*/ 89 w 110"/>
                <a:gd name="T33" fmla="*/ 27 h 87"/>
                <a:gd name="T34" fmla="*/ 89 w 110"/>
                <a:gd name="T35" fmla="*/ 31 h 87"/>
                <a:gd name="T36" fmla="*/ 91 w 110"/>
                <a:gd name="T37" fmla="*/ 35 h 87"/>
                <a:gd name="T38" fmla="*/ 93 w 110"/>
                <a:gd name="T39" fmla="*/ 39 h 87"/>
                <a:gd name="T40" fmla="*/ 95 w 110"/>
                <a:gd name="T41" fmla="*/ 44 h 87"/>
                <a:gd name="T42" fmla="*/ 99 w 110"/>
                <a:gd name="T43" fmla="*/ 44 h 87"/>
                <a:gd name="T44" fmla="*/ 104 w 110"/>
                <a:gd name="T45" fmla="*/ 48 h 87"/>
                <a:gd name="T46" fmla="*/ 104 w 110"/>
                <a:gd name="T47" fmla="*/ 50 h 87"/>
                <a:gd name="T48" fmla="*/ 103 w 110"/>
                <a:gd name="T49" fmla="*/ 52 h 87"/>
                <a:gd name="T50" fmla="*/ 99 w 110"/>
                <a:gd name="T51" fmla="*/ 54 h 87"/>
                <a:gd name="T52" fmla="*/ 104 w 110"/>
                <a:gd name="T53" fmla="*/ 66 h 87"/>
                <a:gd name="T54" fmla="*/ 108 w 110"/>
                <a:gd name="T55" fmla="*/ 77 h 87"/>
                <a:gd name="T56" fmla="*/ 108 w 110"/>
                <a:gd name="T57" fmla="*/ 81 h 87"/>
                <a:gd name="T58" fmla="*/ 106 w 110"/>
                <a:gd name="T59" fmla="*/ 83 h 87"/>
                <a:gd name="T60" fmla="*/ 101 w 110"/>
                <a:gd name="T61" fmla="*/ 81 h 87"/>
                <a:gd name="T62" fmla="*/ 101 w 110"/>
                <a:gd name="T63" fmla="*/ 77 h 87"/>
                <a:gd name="T64" fmla="*/ 97 w 110"/>
                <a:gd name="T65" fmla="*/ 79 h 87"/>
                <a:gd name="T66" fmla="*/ 95 w 110"/>
                <a:gd name="T67" fmla="*/ 83 h 87"/>
                <a:gd name="T68" fmla="*/ 89 w 110"/>
                <a:gd name="T69" fmla="*/ 79 h 87"/>
                <a:gd name="T70" fmla="*/ 71 w 110"/>
                <a:gd name="T71" fmla="*/ 72 h 87"/>
                <a:gd name="T72" fmla="*/ 54 w 110"/>
                <a:gd name="T73" fmla="*/ 76 h 87"/>
                <a:gd name="T74" fmla="*/ 48 w 110"/>
                <a:gd name="T75" fmla="*/ 85 h 87"/>
                <a:gd name="T76" fmla="*/ 46 w 110"/>
                <a:gd name="T77" fmla="*/ 85 h 87"/>
                <a:gd name="T78" fmla="*/ 36 w 110"/>
                <a:gd name="T79" fmla="*/ 83 h 87"/>
                <a:gd name="T80" fmla="*/ 35 w 110"/>
                <a:gd name="T81" fmla="*/ 77 h 87"/>
                <a:gd name="T82" fmla="*/ 31 w 110"/>
                <a:gd name="T83" fmla="*/ 77 h 87"/>
                <a:gd name="T84" fmla="*/ 21 w 110"/>
                <a:gd name="T85" fmla="*/ 74 h 87"/>
                <a:gd name="T86" fmla="*/ 19 w 110"/>
                <a:gd name="T87" fmla="*/ 70 h 87"/>
                <a:gd name="T88" fmla="*/ 19 w 110"/>
                <a:gd name="T89" fmla="*/ 64 h 87"/>
                <a:gd name="T90" fmla="*/ 17 w 110"/>
                <a:gd name="T91" fmla="*/ 60 h 87"/>
                <a:gd name="T92" fmla="*/ 15 w 110"/>
                <a:gd name="T93" fmla="*/ 48 h 87"/>
                <a:gd name="T94" fmla="*/ 19 w 110"/>
                <a:gd name="T95" fmla="*/ 44 h 87"/>
                <a:gd name="T96" fmla="*/ 21 w 110"/>
                <a:gd name="T97" fmla="*/ 41 h 87"/>
                <a:gd name="T98" fmla="*/ 25 w 110"/>
                <a:gd name="T99" fmla="*/ 39 h 87"/>
                <a:gd name="T100" fmla="*/ 27 w 110"/>
                <a:gd name="T101" fmla="*/ 35 h 87"/>
                <a:gd name="T102" fmla="*/ 21 w 110"/>
                <a:gd name="T103" fmla="*/ 33 h 87"/>
                <a:gd name="T104" fmla="*/ 21 w 110"/>
                <a:gd name="T105" fmla="*/ 27 h 87"/>
                <a:gd name="T106" fmla="*/ 11 w 110"/>
                <a:gd name="T107" fmla="*/ 25 h 87"/>
                <a:gd name="T108" fmla="*/ 7 w 110"/>
                <a:gd name="T109" fmla="*/ 21 h 87"/>
                <a:gd name="T110" fmla="*/ 2 w 110"/>
                <a:gd name="T111" fmla="*/ 21 h 87"/>
                <a:gd name="T112" fmla="*/ 3 w 110"/>
                <a:gd name="T113" fmla="*/ 13 h 87"/>
                <a:gd name="T114" fmla="*/ 9 w 110"/>
                <a:gd name="T115" fmla="*/ 6 h 87"/>
                <a:gd name="T116" fmla="*/ 21 w 110"/>
                <a:gd name="T117" fmla="*/ 4 h 87"/>
                <a:gd name="T118" fmla="*/ 23 w 110"/>
                <a:gd name="T119" fmla="*/ 4 h 87"/>
                <a:gd name="T120" fmla="*/ 31 w 110"/>
                <a:gd name="T121" fmla="*/ 0 h 87"/>
                <a:gd name="T122" fmla="*/ 35 w 110"/>
                <a:gd name="T1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87">
                  <a:moveTo>
                    <a:pt x="38" y="0"/>
                  </a:moveTo>
                  <a:lnTo>
                    <a:pt x="40" y="0"/>
                  </a:lnTo>
                  <a:lnTo>
                    <a:pt x="40" y="0"/>
                  </a:lnTo>
                  <a:lnTo>
                    <a:pt x="42" y="0"/>
                  </a:lnTo>
                  <a:lnTo>
                    <a:pt x="44" y="0"/>
                  </a:lnTo>
                  <a:lnTo>
                    <a:pt x="44" y="2"/>
                  </a:lnTo>
                  <a:lnTo>
                    <a:pt x="44" y="2"/>
                  </a:lnTo>
                  <a:lnTo>
                    <a:pt x="44" y="2"/>
                  </a:lnTo>
                  <a:lnTo>
                    <a:pt x="46" y="2"/>
                  </a:lnTo>
                  <a:lnTo>
                    <a:pt x="46" y="2"/>
                  </a:lnTo>
                  <a:lnTo>
                    <a:pt x="46" y="2"/>
                  </a:lnTo>
                  <a:lnTo>
                    <a:pt x="48" y="4"/>
                  </a:lnTo>
                  <a:lnTo>
                    <a:pt x="48" y="4"/>
                  </a:lnTo>
                  <a:lnTo>
                    <a:pt x="48" y="4"/>
                  </a:lnTo>
                  <a:lnTo>
                    <a:pt x="48" y="4"/>
                  </a:lnTo>
                  <a:lnTo>
                    <a:pt x="48" y="6"/>
                  </a:lnTo>
                  <a:lnTo>
                    <a:pt x="48" y="6"/>
                  </a:lnTo>
                  <a:lnTo>
                    <a:pt x="48" y="6"/>
                  </a:lnTo>
                  <a:lnTo>
                    <a:pt x="48" y="6"/>
                  </a:lnTo>
                  <a:lnTo>
                    <a:pt x="50" y="4"/>
                  </a:lnTo>
                  <a:lnTo>
                    <a:pt x="50" y="4"/>
                  </a:lnTo>
                  <a:lnTo>
                    <a:pt x="52" y="6"/>
                  </a:lnTo>
                  <a:lnTo>
                    <a:pt x="52" y="6"/>
                  </a:lnTo>
                  <a:lnTo>
                    <a:pt x="52" y="6"/>
                  </a:lnTo>
                  <a:lnTo>
                    <a:pt x="54" y="6"/>
                  </a:lnTo>
                  <a:lnTo>
                    <a:pt x="54" y="6"/>
                  </a:lnTo>
                  <a:lnTo>
                    <a:pt x="54" y="6"/>
                  </a:lnTo>
                  <a:lnTo>
                    <a:pt x="56" y="8"/>
                  </a:lnTo>
                  <a:lnTo>
                    <a:pt x="56" y="10"/>
                  </a:lnTo>
                  <a:lnTo>
                    <a:pt x="56" y="11"/>
                  </a:lnTo>
                  <a:lnTo>
                    <a:pt x="58" y="13"/>
                  </a:lnTo>
                  <a:lnTo>
                    <a:pt x="56" y="15"/>
                  </a:lnTo>
                  <a:lnTo>
                    <a:pt x="56" y="15"/>
                  </a:lnTo>
                  <a:lnTo>
                    <a:pt x="56" y="17"/>
                  </a:lnTo>
                  <a:lnTo>
                    <a:pt x="56" y="17"/>
                  </a:lnTo>
                  <a:lnTo>
                    <a:pt x="56" y="17"/>
                  </a:lnTo>
                  <a:lnTo>
                    <a:pt x="56" y="19"/>
                  </a:lnTo>
                  <a:lnTo>
                    <a:pt x="56" y="19"/>
                  </a:lnTo>
                  <a:lnTo>
                    <a:pt x="56" y="19"/>
                  </a:lnTo>
                  <a:lnTo>
                    <a:pt x="58" y="19"/>
                  </a:lnTo>
                  <a:lnTo>
                    <a:pt x="58" y="19"/>
                  </a:lnTo>
                  <a:lnTo>
                    <a:pt x="58" y="19"/>
                  </a:lnTo>
                  <a:lnTo>
                    <a:pt x="58" y="19"/>
                  </a:lnTo>
                  <a:lnTo>
                    <a:pt x="58" y="19"/>
                  </a:lnTo>
                  <a:lnTo>
                    <a:pt x="60" y="21"/>
                  </a:lnTo>
                  <a:lnTo>
                    <a:pt x="60" y="21"/>
                  </a:lnTo>
                  <a:lnTo>
                    <a:pt x="60" y="21"/>
                  </a:lnTo>
                  <a:lnTo>
                    <a:pt x="60" y="21"/>
                  </a:lnTo>
                  <a:lnTo>
                    <a:pt x="60" y="21"/>
                  </a:lnTo>
                  <a:lnTo>
                    <a:pt x="62" y="21"/>
                  </a:lnTo>
                  <a:lnTo>
                    <a:pt x="64" y="21"/>
                  </a:lnTo>
                  <a:lnTo>
                    <a:pt x="64" y="21"/>
                  </a:lnTo>
                  <a:lnTo>
                    <a:pt x="66" y="21"/>
                  </a:lnTo>
                  <a:lnTo>
                    <a:pt x="66" y="21"/>
                  </a:lnTo>
                  <a:lnTo>
                    <a:pt x="66" y="23"/>
                  </a:lnTo>
                  <a:lnTo>
                    <a:pt x="66" y="23"/>
                  </a:lnTo>
                  <a:lnTo>
                    <a:pt x="68" y="23"/>
                  </a:lnTo>
                  <a:lnTo>
                    <a:pt x="68" y="23"/>
                  </a:lnTo>
                  <a:lnTo>
                    <a:pt x="68" y="23"/>
                  </a:lnTo>
                  <a:lnTo>
                    <a:pt x="68" y="25"/>
                  </a:lnTo>
                  <a:lnTo>
                    <a:pt x="70" y="25"/>
                  </a:lnTo>
                  <a:lnTo>
                    <a:pt x="70" y="25"/>
                  </a:lnTo>
                  <a:lnTo>
                    <a:pt x="71" y="25"/>
                  </a:lnTo>
                  <a:lnTo>
                    <a:pt x="75" y="27"/>
                  </a:lnTo>
                  <a:lnTo>
                    <a:pt x="77" y="27"/>
                  </a:lnTo>
                  <a:lnTo>
                    <a:pt x="79" y="29"/>
                  </a:lnTo>
                  <a:lnTo>
                    <a:pt x="79" y="29"/>
                  </a:lnTo>
                  <a:lnTo>
                    <a:pt x="79" y="29"/>
                  </a:lnTo>
                  <a:lnTo>
                    <a:pt x="81" y="29"/>
                  </a:lnTo>
                  <a:lnTo>
                    <a:pt x="81" y="29"/>
                  </a:lnTo>
                  <a:lnTo>
                    <a:pt x="81" y="29"/>
                  </a:lnTo>
                  <a:lnTo>
                    <a:pt x="81" y="29"/>
                  </a:lnTo>
                  <a:lnTo>
                    <a:pt x="83" y="29"/>
                  </a:lnTo>
                  <a:lnTo>
                    <a:pt x="83" y="29"/>
                  </a:lnTo>
                  <a:lnTo>
                    <a:pt x="85" y="29"/>
                  </a:lnTo>
                  <a:lnTo>
                    <a:pt x="85" y="29"/>
                  </a:lnTo>
                  <a:lnTo>
                    <a:pt x="85" y="27"/>
                  </a:lnTo>
                  <a:lnTo>
                    <a:pt x="85" y="27"/>
                  </a:lnTo>
                  <a:lnTo>
                    <a:pt x="85" y="27"/>
                  </a:lnTo>
                  <a:lnTo>
                    <a:pt x="87" y="29"/>
                  </a:lnTo>
                  <a:lnTo>
                    <a:pt x="87" y="29"/>
                  </a:lnTo>
                  <a:lnTo>
                    <a:pt x="87" y="29"/>
                  </a:lnTo>
                  <a:lnTo>
                    <a:pt x="87" y="29"/>
                  </a:lnTo>
                  <a:lnTo>
                    <a:pt x="87" y="29"/>
                  </a:lnTo>
                  <a:lnTo>
                    <a:pt x="89" y="27"/>
                  </a:lnTo>
                  <a:lnTo>
                    <a:pt x="89" y="27"/>
                  </a:lnTo>
                  <a:lnTo>
                    <a:pt x="89" y="27"/>
                  </a:lnTo>
                  <a:lnTo>
                    <a:pt x="91" y="29"/>
                  </a:lnTo>
                  <a:lnTo>
                    <a:pt x="89" y="29"/>
                  </a:lnTo>
                  <a:lnTo>
                    <a:pt x="89" y="31"/>
                  </a:lnTo>
                  <a:lnTo>
                    <a:pt x="89" y="31"/>
                  </a:lnTo>
                  <a:lnTo>
                    <a:pt x="89" y="31"/>
                  </a:lnTo>
                  <a:lnTo>
                    <a:pt x="89" y="33"/>
                  </a:lnTo>
                  <a:lnTo>
                    <a:pt x="91" y="35"/>
                  </a:lnTo>
                  <a:lnTo>
                    <a:pt x="91" y="35"/>
                  </a:lnTo>
                  <a:lnTo>
                    <a:pt x="91" y="37"/>
                  </a:lnTo>
                  <a:lnTo>
                    <a:pt x="91" y="39"/>
                  </a:lnTo>
                  <a:lnTo>
                    <a:pt x="91" y="39"/>
                  </a:lnTo>
                  <a:lnTo>
                    <a:pt x="93" y="39"/>
                  </a:lnTo>
                  <a:lnTo>
                    <a:pt x="93" y="39"/>
                  </a:lnTo>
                  <a:lnTo>
                    <a:pt x="93" y="39"/>
                  </a:lnTo>
                  <a:lnTo>
                    <a:pt x="93" y="43"/>
                  </a:lnTo>
                  <a:lnTo>
                    <a:pt x="93" y="43"/>
                  </a:lnTo>
                  <a:lnTo>
                    <a:pt x="93" y="43"/>
                  </a:lnTo>
                  <a:lnTo>
                    <a:pt x="95" y="44"/>
                  </a:lnTo>
                  <a:lnTo>
                    <a:pt x="95" y="44"/>
                  </a:lnTo>
                  <a:lnTo>
                    <a:pt x="95" y="44"/>
                  </a:lnTo>
                  <a:lnTo>
                    <a:pt x="97" y="44"/>
                  </a:lnTo>
                  <a:lnTo>
                    <a:pt x="97" y="44"/>
                  </a:lnTo>
                  <a:lnTo>
                    <a:pt x="99" y="44"/>
                  </a:lnTo>
                  <a:lnTo>
                    <a:pt x="99" y="44"/>
                  </a:lnTo>
                  <a:lnTo>
                    <a:pt x="99" y="44"/>
                  </a:lnTo>
                  <a:lnTo>
                    <a:pt x="99" y="44"/>
                  </a:lnTo>
                  <a:lnTo>
                    <a:pt x="101" y="46"/>
                  </a:lnTo>
                  <a:lnTo>
                    <a:pt x="104" y="48"/>
                  </a:lnTo>
                  <a:lnTo>
                    <a:pt x="104" y="48"/>
                  </a:lnTo>
                  <a:lnTo>
                    <a:pt x="104" y="50"/>
                  </a:lnTo>
                  <a:lnTo>
                    <a:pt x="104" y="50"/>
                  </a:lnTo>
                  <a:lnTo>
                    <a:pt x="104" y="50"/>
                  </a:lnTo>
                  <a:lnTo>
                    <a:pt x="104" y="50"/>
                  </a:lnTo>
                  <a:lnTo>
                    <a:pt x="104" y="52"/>
                  </a:lnTo>
                  <a:lnTo>
                    <a:pt x="104" y="52"/>
                  </a:lnTo>
                  <a:lnTo>
                    <a:pt x="103" y="52"/>
                  </a:lnTo>
                  <a:lnTo>
                    <a:pt x="103" y="52"/>
                  </a:lnTo>
                  <a:lnTo>
                    <a:pt x="103" y="52"/>
                  </a:lnTo>
                  <a:lnTo>
                    <a:pt x="101" y="52"/>
                  </a:lnTo>
                  <a:lnTo>
                    <a:pt x="101" y="52"/>
                  </a:lnTo>
                  <a:lnTo>
                    <a:pt x="101" y="54"/>
                  </a:lnTo>
                  <a:lnTo>
                    <a:pt x="99" y="54"/>
                  </a:lnTo>
                  <a:lnTo>
                    <a:pt x="99" y="54"/>
                  </a:lnTo>
                  <a:lnTo>
                    <a:pt x="101" y="54"/>
                  </a:lnTo>
                  <a:lnTo>
                    <a:pt x="101" y="60"/>
                  </a:lnTo>
                  <a:lnTo>
                    <a:pt x="101" y="62"/>
                  </a:lnTo>
                  <a:lnTo>
                    <a:pt x="101" y="64"/>
                  </a:lnTo>
                  <a:lnTo>
                    <a:pt x="104" y="66"/>
                  </a:lnTo>
                  <a:lnTo>
                    <a:pt x="106" y="70"/>
                  </a:lnTo>
                  <a:lnTo>
                    <a:pt x="106" y="72"/>
                  </a:lnTo>
                  <a:lnTo>
                    <a:pt x="108" y="74"/>
                  </a:lnTo>
                  <a:lnTo>
                    <a:pt x="108" y="74"/>
                  </a:lnTo>
                  <a:lnTo>
                    <a:pt x="108" y="77"/>
                  </a:lnTo>
                  <a:lnTo>
                    <a:pt x="108" y="77"/>
                  </a:lnTo>
                  <a:lnTo>
                    <a:pt x="110" y="77"/>
                  </a:lnTo>
                  <a:lnTo>
                    <a:pt x="108" y="79"/>
                  </a:lnTo>
                  <a:lnTo>
                    <a:pt x="110" y="79"/>
                  </a:lnTo>
                  <a:lnTo>
                    <a:pt x="108" y="81"/>
                  </a:lnTo>
                  <a:lnTo>
                    <a:pt x="108" y="81"/>
                  </a:lnTo>
                  <a:lnTo>
                    <a:pt x="106" y="83"/>
                  </a:lnTo>
                  <a:lnTo>
                    <a:pt x="106" y="83"/>
                  </a:lnTo>
                  <a:lnTo>
                    <a:pt x="106" y="83"/>
                  </a:lnTo>
                  <a:lnTo>
                    <a:pt x="106" y="83"/>
                  </a:lnTo>
                  <a:lnTo>
                    <a:pt x="104" y="85"/>
                  </a:lnTo>
                  <a:lnTo>
                    <a:pt x="104" y="85"/>
                  </a:lnTo>
                  <a:lnTo>
                    <a:pt x="103" y="83"/>
                  </a:lnTo>
                  <a:lnTo>
                    <a:pt x="101" y="83"/>
                  </a:lnTo>
                  <a:lnTo>
                    <a:pt x="101" y="81"/>
                  </a:lnTo>
                  <a:lnTo>
                    <a:pt x="101" y="81"/>
                  </a:lnTo>
                  <a:lnTo>
                    <a:pt x="101" y="79"/>
                  </a:lnTo>
                  <a:lnTo>
                    <a:pt x="101" y="79"/>
                  </a:lnTo>
                  <a:lnTo>
                    <a:pt x="101" y="79"/>
                  </a:lnTo>
                  <a:lnTo>
                    <a:pt x="101" y="77"/>
                  </a:lnTo>
                  <a:lnTo>
                    <a:pt x="101" y="79"/>
                  </a:lnTo>
                  <a:lnTo>
                    <a:pt x="99" y="79"/>
                  </a:lnTo>
                  <a:lnTo>
                    <a:pt x="99" y="79"/>
                  </a:lnTo>
                  <a:lnTo>
                    <a:pt x="99" y="79"/>
                  </a:lnTo>
                  <a:lnTo>
                    <a:pt x="97" y="79"/>
                  </a:lnTo>
                  <a:lnTo>
                    <a:pt x="97" y="81"/>
                  </a:lnTo>
                  <a:lnTo>
                    <a:pt x="95" y="81"/>
                  </a:lnTo>
                  <a:lnTo>
                    <a:pt x="95" y="81"/>
                  </a:lnTo>
                  <a:lnTo>
                    <a:pt x="95" y="81"/>
                  </a:lnTo>
                  <a:lnTo>
                    <a:pt x="95" y="83"/>
                  </a:lnTo>
                  <a:lnTo>
                    <a:pt x="93" y="83"/>
                  </a:lnTo>
                  <a:lnTo>
                    <a:pt x="93" y="81"/>
                  </a:lnTo>
                  <a:lnTo>
                    <a:pt x="95" y="79"/>
                  </a:lnTo>
                  <a:lnTo>
                    <a:pt x="95" y="77"/>
                  </a:lnTo>
                  <a:lnTo>
                    <a:pt x="89" y="79"/>
                  </a:lnTo>
                  <a:lnTo>
                    <a:pt x="85" y="74"/>
                  </a:lnTo>
                  <a:lnTo>
                    <a:pt x="79" y="76"/>
                  </a:lnTo>
                  <a:lnTo>
                    <a:pt x="75" y="76"/>
                  </a:lnTo>
                  <a:lnTo>
                    <a:pt x="71" y="74"/>
                  </a:lnTo>
                  <a:lnTo>
                    <a:pt x="71" y="72"/>
                  </a:lnTo>
                  <a:lnTo>
                    <a:pt x="70" y="70"/>
                  </a:lnTo>
                  <a:lnTo>
                    <a:pt x="64" y="70"/>
                  </a:lnTo>
                  <a:lnTo>
                    <a:pt x="56" y="76"/>
                  </a:lnTo>
                  <a:lnTo>
                    <a:pt x="54" y="76"/>
                  </a:lnTo>
                  <a:lnTo>
                    <a:pt x="54" y="76"/>
                  </a:lnTo>
                  <a:lnTo>
                    <a:pt x="56" y="77"/>
                  </a:lnTo>
                  <a:lnTo>
                    <a:pt x="54" y="81"/>
                  </a:lnTo>
                  <a:lnTo>
                    <a:pt x="54" y="83"/>
                  </a:lnTo>
                  <a:lnTo>
                    <a:pt x="52" y="83"/>
                  </a:lnTo>
                  <a:lnTo>
                    <a:pt x="48" y="85"/>
                  </a:lnTo>
                  <a:lnTo>
                    <a:pt x="48" y="87"/>
                  </a:lnTo>
                  <a:lnTo>
                    <a:pt x="48" y="85"/>
                  </a:lnTo>
                  <a:lnTo>
                    <a:pt x="46" y="85"/>
                  </a:lnTo>
                  <a:lnTo>
                    <a:pt x="46" y="85"/>
                  </a:lnTo>
                  <a:lnTo>
                    <a:pt x="46" y="85"/>
                  </a:lnTo>
                  <a:lnTo>
                    <a:pt x="44" y="83"/>
                  </a:lnTo>
                  <a:lnTo>
                    <a:pt x="42" y="83"/>
                  </a:lnTo>
                  <a:lnTo>
                    <a:pt x="40" y="83"/>
                  </a:lnTo>
                  <a:lnTo>
                    <a:pt x="38" y="83"/>
                  </a:lnTo>
                  <a:lnTo>
                    <a:pt x="36" y="83"/>
                  </a:lnTo>
                  <a:lnTo>
                    <a:pt x="36" y="81"/>
                  </a:lnTo>
                  <a:lnTo>
                    <a:pt x="35" y="81"/>
                  </a:lnTo>
                  <a:lnTo>
                    <a:pt x="35" y="81"/>
                  </a:lnTo>
                  <a:lnTo>
                    <a:pt x="35" y="77"/>
                  </a:lnTo>
                  <a:lnTo>
                    <a:pt x="35" y="77"/>
                  </a:lnTo>
                  <a:lnTo>
                    <a:pt x="35" y="77"/>
                  </a:lnTo>
                  <a:lnTo>
                    <a:pt x="35" y="77"/>
                  </a:lnTo>
                  <a:lnTo>
                    <a:pt x="33" y="77"/>
                  </a:lnTo>
                  <a:lnTo>
                    <a:pt x="33" y="77"/>
                  </a:lnTo>
                  <a:lnTo>
                    <a:pt x="31" y="77"/>
                  </a:lnTo>
                  <a:lnTo>
                    <a:pt x="31" y="77"/>
                  </a:lnTo>
                  <a:lnTo>
                    <a:pt x="31" y="76"/>
                  </a:lnTo>
                  <a:lnTo>
                    <a:pt x="25" y="74"/>
                  </a:lnTo>
                  <a:lnTo>
                    <a:pt x="23" y="72"/>
                  </a:lnTo>
                  <a:lnTo>
                    <a:pt x="21" y="74"/>
                  </a:lnTo>
                  <a:lnTo>
                    <a:pt x="21" y="72"/>
                  </a:lnTo>
                  <a:lnTo>
                    <a:pt x="19" y="72"/>
                  </a:lnTo>
                  <a:lnTo>
                    <a:pt x="19" y="72"/>
                  </a:lnTo>
                  <a:lnTo>
                    <a:pt x="19" y="70"/>
                  </a:lnTo>
                  <a:lnTo>
                    <a:pt x="19" y="70"/>
                  </a:lnTo>
                  <a:lnTo>
                    <a:pt x="19" y="68"/>
                  </a:lnTo>
                  <a:lnTo>
                    <a:pt x="19" y="68"/>
                  </a:lnTo>
                  <a:lnTo>
                    <a:pt x="17" y="66"/>
                  </a:lnTo>
                  <a:lnTo>
                    <a:pt x="17" y="66"/>
                  </a:lnTo>
                  <a:lnTo>
                    <a:pt x="19" y="64"/>
                  </a:lnTo>
                  <a:lnTo>
                    <a:pt x="19" y="64"/>
                  </a:lnTo>
                  <a:lnTo>
                    <a:pt x="19" y="64"/>
                  </a:lnTo>
                  <a:lnTo>
                    <a:pt x="19" y="62"/>
                  </a:lnTo>
                  <a:lnTo>
                    <a:pt x="17" y="62"/>
                  </a:lnTo>
                  <a:lnTo>
                    <a:pt x="17" y="60"/>
                  </a:lnTo>
                  <a:lnTo>
                    <a:pt x="17" y="58"/>
                  </a:lnTo>
                  <a:lnTo>
                    <a:pt x="17" y="56"/>
                  </a:lnTo>
                  <a:lnTo>
                    <a:pt x="17" y="54"/>
                  </a:lnTo>
                  <a:lnTo>
                    <a:pt x="15" y="50"/>
                  </a:lnTo>
                  <a:lnTo>
                    <a:pt x="15" y="48"/>
                  </a:lnTo>
                  <a:lnTo>
                    <a:pt x="15" y="48"/>
                  </a:lnTo>
                  <a:lnTo>
                    <a:pt x="15" y="46"/>
                  </a:lnTo>
                  <a:lnTo>
                    <a:pt x="15" y="44"/>
                  </a:lnTo>
                  <a:lnTo>
                    <a:pt x="17" y="44"/>
                  </a:lnTo>
                  <a:lnTo>
                    <a:pt x="19" y="44"/>
                  </a:lnTo>
                  <a:lnTo>
                    <a:pt x="19" y="44"/>
                  </a:lnTo>
                  <a:lnTo>
                    <a:pt x="19" y="43"/>
                  </a:lnTo>
                  <a:lnTo>
                    <a:pt x="19" y="43"/>
                  </a:lnTo>
                  <a:lnTo>
                    <a:pt x="19" y="43"/>
                  </a:lnTo>
                  <a:lnTo>
                    <a:pt x="21" y="41"/>
                  </a:lnTo>
                  <a:lnTo>
                    <a:pt x="21" y="41"/>
                  </a:lnTo>
                  <a:lnTo>
                    <a:pt x="21" y="41"/>
                  </a:lnTo>
                  <a:lnTo>
                    <a:pt x="23" y="41"/>
                  </a:lnTo>
                  <a:lnTo>
                    <a:pt x="23" y="41"/>
                  </a:lnTo>
                  <a:lnTo>
                    <a:pt x="25" y="39"/>
                  </a:lnTo>
                  <a:lnTo>
                    <a:pt x="25" y="39"/>
                  </a:lnTo>
                  <a:lnTo>
                    <a:pt x="25" y="37"/>
                  </a:lnTo>
                  <a:lnTo>
                    <a:pt x="27" y="37"/>
                  </a:lnTo>
                  <a:lnTo>
                    <a:pt x="25" y="35"/>
                  </a:lnTo>
                  <a:lnTo>
                    <a:pt x="27" y="35"/>
                  </a:lnTo>
                  <a:lnTo>
                    <a:pt x="25" y="35"/>
                  </a:lnTo>
                  <a:lnTo>
                    <a:pt x="25" y="35"/>
                  </a:lnTo>
                  <a:lnTo>
                    <a:pt x="23" y="33"/>
                  </a:lnTo>
                  <a:lnTo>
                    <a:pt x="23" y="33"/>
                  </a:lnTo>
                  <a:lnTo>
                    <a:pt x="21" y="33"/>
                  </a:lnTo>
                  <a:lnTo>
                    <a:pt x="21" y="33"/>
                  </a:lnTo>
                  <a:lnTo>
                    <a:pt x="19" y="31"/>
                  </a:lnTo>
                  <a:lnTo>
                    <a:pt x="19" y="29"/>
                  </a:lnTo>
                  <a:lnTo>
                    <a:pt x="21" y="27"/>
                  </a:lnTo>
                  <a:lnTo>
                    <a:pt x="21" y="27"/>
                  </a:lnTo>
                  <a:lnTo>
                    <a:pt x="17" y="27"/>
                  </a:lnTo>
                  <a:lnTo>
                    <a:pt x="15" y="27"/>
                  </a:lnTo>
                  <a:lnTo>
                    <a:pt x="13" y="25"/>
                  </a:lnTo>
                  <a:lnTo>
                    <a:pt x="11" y="25"/>
                  </a:lnTo>
                  <a:lnTo>
                    <a:pt x="11" y="25"/>
                  </a:lnTo>
                  <a:lnTo>
                    <a:pt x="9" y="23"/>
                  </a:lnTo>
                  <a:lnTo>
                    <a:pt x="9" y="23"/>
                  </a:lnTo>
                  <a:lnTo>
                    <a:pt x="9" y="21"/>
                  </a:lnTo>
                  <a:lnTo>
                    <a:pt x="9" y="21"/>
                  </a:lnTo>
                  <a:lnTo>
                    <a:pt x="7" y="21"/>
                  </a:lnTo>
                  <a:lnTo>
                    <a:pt x="5" y="21"/>
                  </a:lnTo>
                  <a:lnTo>
                    <a:pt x="5" y="21"/>
                  </a:lnTo>
                  <a:lnTo>
                    <a:pt x="3" y="21"/>
                  </a:lnTo>
                  <a:lnTo>
                    <a:pt x="2" y="21"/>
                  </a:lnTo>
                  <a:lnTo>
                    <a:pt x="2" y="21"/>
                  </a:lnTo>
                  <a:lnTo>
                    <a:pt x="0" y="21"/>
                  </a:lnTo>
                  <a:lnTo>
                    <a:pt x="2" y="19"/>
                  </a:lnTo>
                  <a:lnTo>
                    <a:pt x="2" y="17"/>
                  </a:lnTo>
                  <a:lnTo>
                    <a:pt x="2" y="15"/>
                  </a:lnTo>
                  <a:lnTo>
                    <a:pt x="3" y="13"/>
                  </a:lnTo>
                  <a:lnTo>
                    <a:pt x="5" y="11"/>
                  </a:lnTo>
                  <a:lnTo>
                    <a:pt x="7" y="10"/>
                  </a:lnTo>
                  <a:lnTo>
                    <a:pt x="9" y="10"/>
                  </a:lnTo>
                  <a:lnTo>
                    <a:pt x="9" y="8"/>
                  </a:lnTo>
                  <a:lnTo>
                    <a:pt x="9" y="6"/>
                  </a:lnTo>
                  <a:lnTo>
                    <a:pt x="11" y="6"/>
                  </a:lnTo>
                  <a:lnTo>
                    <a:pt x="13" y="6"/>
                  </a:lnTo>
                  <a:lnTo>
                    <a:pt x="15" y="6"/>
                  </a:lnTo>
                  <a:lnTo>
                    <a:pt x="23" y="6"/>
                  </a:lnTo>
                  <a:lnTo>
                    <a:pt x="21" y="4"/>
                  </a:lnTo>
                  <a:lnTo>
                    <a:pt x="21" y="2"/>
                  </a:lnTo>
                  <a:lnTo>
                    <a:pt x="21" y="2"/>
                  </a:lnTo>
                  <a:lnTo>
                    <a:pt x="21" y="2"/>
                  </a:lnTo>
                  <a:lnTo>
                    <a:pt x="23" y="4"/>
                  </a:lnTo>
                  <a:lnTo>
                    <a:pt x="23" y="4"/>
                  </a:lnTo>
                  <a:lnTo>
                    <a:pt x="25" y="4"/>
                  </a:lnTo>
                  <a:lnTo>
                    <a:pt x="25" y="4"/>
                  </a:lnTo>
                  <a:lnTo>
                    <a:pt x="27" y="4"/>
                  </a:lnTo>
                  <a:lnTo>
                    <a:pt x="27" y="2"/>
                  </a:lnTo>
                  <a:lnTo>
                    <a:pt x="31" y="0"/>
                  </a:lnTo>
                  <a:lnTo>
                    <a:pt x="33" y="0"/>
                  </a:lnTo>
                  <a:lnTo>
                    <a:pt x="33" y="0"/>
                  </a:lnTo>
                  <a:lnTo>
                    <a:pt x="33" y="2"/>
                  </a:lnTo>
                  <a:lnTo>
                    <a:pt x="33" y="2"/>
                  </a:lnTo>
                  <a:lnTo>
                    <a:pt x="35" y="0"/>
                  </a:lnTo>
                  <a:lnTo>
                    <a:pt x="33" y="0"/>
                  </a:lnTo>
                  <a:lnTo>
                    <a:pt x="35" y="0"/>
                  </a:lnTo>
                  <a:lnTo>
                    <a:pt x="36" y="0"/>
                  </a:lnTo>
                  <a:lnTo>
                    <a:pt x="3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7" name="Jamaica"/>
            <p:cNvSpPr>
              <a:spLocks/>
            </p:cNvSpPr>
            <p:nvPr/>
          </p:nvSpPr>
          <p:spPr bwMode="auto">
            <a:xfrm>
              <a:off x="3118431" y="3652451"/>
              <a:ext cx="69328" cy="27731"/>
            </a:xfrm>
            <a:custGeom>
              <a:avLst/>
              <a:gdLst>
                <a:gd name="T0" fmla="*/ 12 w 35"/>
                <a:gd name="T1" fmla="*/ 0 h 14"/>
                <a:gd name="T2" fmla="*/ 14 w 35"/>
                <a:gd name="T3" fmla="*/ 0 h 14"/>
                <a:gd name="T4" fmla="*/ 16 w 35"/>
                <a:gd name="T5" fmla="*/ 2 h 14"/>
                <a:gd name="T6" fmla="*/ 18 w 35"/>
                <a:gd name="T7" fmla="*/ 2 h 14"/>
                <a:gd name="T8" fmla="*/ 20 w 35"/>
                <a:gd name="T9" fmla="*/ 2 h 14"/>
                <a:gd name="T10" fmla="*/ 22 w 35"/>
                <a:gd name="T11" fmla="*/ 2 h 14"/>
                <a:gd name="T12" fmla="*/ 24 w 35"/>
                <a:gd name="T13" fmla="*/ 2 h 14"/>
                <a:gd name="T14" fmla="*/ 26 w 35"/>
                <a:gd name="T15" fmla="*/ 4 h 14"/>
                <a:gd name="T16" fmla="*/ 28 w 35"/>
                <a:gd name="T17" fmla="*/ 4 h 14"/>
                <a:gd name="T18" fmla="*/ 30 w 35"/>
                <a:gd name="T19" fmla="*/ 6 h 14"/>
                <a:gd name="T20" fmla="*/ 32 w 35"/>
                <a:gd name="T21" fmla="*/ 6 h 14"/>
                <a:gd name="T22" fmla="*/ 33 w 35"/>
                <a:gd name="T23" fmla="*/ 8 h 14"/>
                <a:gd name="T24" fmla="*/ 33 w 35"/>
                <a:gd name="T25" fmla="*/ 8 h 14"/>
                <a:gd name="T26" fmla="*/ 33 w 35"/>
                <a:gd name="T27" fmla="*/ 10 h 14"/>
                <a:gd name="T28" fmla="*/ 30 w 35"/>
                <a:gd name="T29" fmla="*/ 12 h 14"/>
                <a:gd name="T30" fmla="*/ 28 w 35"/>
                <a:gd name="T31" fmla="*/ 10 h 14"/>
                <a:gd name="T32" fmla="*/ 26 w 35"/>
                <a:gd name="T33" fmla="*/ 10 h 14"/>
                <a:gd name="T34" fmla="*/ 26 w 35"/>
                <a:gd name="T35" fmla="*/ 10 h 14"/>
                <a:gd name="T36" fmla="*/ 26 w 35"/>
                <a:gd name="T37" fmla="*/ 10 h 14"/>
                <a:gd name="T38" fmla="*/ 24 w 35"/>
                <a:gd name="T39" fmla="*/ 12 h 14"/>
                <a:gd name="T40" fmla="*/ 22 w 35"/>
                <a:gd name="T41" fmla="*/ 12 h 14"/>
                <a:gd name="T42" fmla="*/ 22 w 35"/>
                <a:gd name="T43" fmla="*/ 10 h 14"/>
                <a:gd name="T44" fmla="*/ 20 w 35"/>
                <a:gd name="T45" fmla="*/ 10 h 14"/>
                <a:gd name="T46" fmla="*/ 20 w 35"/>
                <a:gd name="T47" fmla="*/ 12 h 14"/>
                <a:gd name="T48" fmla="*/ 20 w 35"/>
                <a:gd name="T49" fmla="*/ 14 h 14"/>
                <a:gd name="T50" fmla="*/ 20 w 35"/>
                <a:gd name="T51" fmla="*/ 14 h 14"/>
                <a:gd name="T52" fmla="*/ 18 w 35"/>
                <a:gd name="T53" fmla="*/ 14 h 14"/>
                <a:gd name="T54" fmla="*/ 16 w 35"/>
                <a:gd name="T55" fmla="*/ 12 h 14"/>
                <a:gd name="T56" fmla="*/ 14 w 35"/>
                <a:gd name="T57" fmla="*/ 12 h 14"/>
                <a:gd name="T58" fmla="*/ 12 w 35"/>
                <a:gd name="T59" fmla="*/ 12 h 14"/>
                <a:gd name="T60" fmla="*/ 10 w 35"/>
                <a:gd name="T61" fmla="*/ 10 h 14"/>
                <a:gd name="T62" fmla="*/ 8 w 35"/>
                <a:gd name="T63" fmla="*/ 8 h 14"/>
                <a:gd name="T64" fmla="*/ 8 w 35"/>
                <a:gd name="T65" fmla="*/ 8 h 14"/>
                <a:gd name="T66" fmla="*/ 6 w 35"/>
                <a:gd name="T67" fmla="*/ 8 h 14"/>
                <a:gd name="T68" fmla="*/ 6 w 35"/>
                <a:gd name="T69" fmla="*/ 6 h 14"/>
                <a:gd name="T70" fmla="*/ 4 w 35"/>
                <a:gd name="T71" fmla="*/ 6 h 14"/>
                <a:gd name="T72" fmla="*/ 2 w 35"/>
                <a:gd name="T73" fmla="*/ 6 h 14"/>
                <a:gd name="T74" fmla="*/ 0 w 35"/>
                <a:gd name="T75" fmla="*/ 6 h 14"/>
                <a:gd name="T76" fmla="*/ 0 w 35"/>
                <a:gd name="T77" fmla="*/ 4 h 14"/>
                <a:gd name="T78" fmla="*/ 0 w 35"/>
                <a:gd name="T79" fmla="*/ 4 h 14"/>
                <a:gd name="T80" fmla="*/ 2 w 35"/>
                <a:gd name="T81" fmla="*/ 2 h 14"/>
                <a:gd name="T82" fmla="*/ 6 w 35"/>
                <a:gd name="T83" fmla="*/ 0 h 14"/>
                <a:gd name="T84" fmla="*/ 8 w 35"/>
                <a:gd name="T85" fmla="*/ 0 h 14"/>
                <a:gd name="T86" fmla="*/ 10 w 35"/>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14">
                  <a:moveTo>
                    <a:pt x="12" y="0"/>
                  </a:moveTo>
                  <a:lnTo>
                    <a:pt x="12" y="0"/>
                  </a:lnTo>
                  <a:lnTo>
                    <a:pt x="12" y="0"/>
                  </a:lnTo>
                  <a:lnTo>
                    <a:pt x="12" y="0"/>
                  </a:lnTo>
                  <a:lnTo>
                    <a:pt x="14" y="0"/>
                  </a:lnTo>
                  <a:lnTo>
                    <a:pt x="14" y="0"/>
                  </a:lnTo>
                  <a:lnTo>
                    <a:pt x="14" y="0"/>
                  </a:lnTo>
                  <a:lnTo>
                    <a:pt x="14" y="0"/>
                  </a:lnTo>
                  <a:lnTo>
                    <a:pt x="16" y="2"/>
                  </a:lnTo>
                  <a:lnTo>
                    <a:pt x="16" y="2"/>
                  </a:lnTo>
                  <a:lnTo>
                    <a:pt x="18" y="2"/>
                  </a:lnTo>
                  <a:lnTo>
                    <a:pt x="18" y="2"/>
                  </a:lnTo>
                  <a:lnTo>
                    <a:pt x="20" y="2"/>
                  </a:lnTo>
                  <a:lnTo>
                    <a:pt x="20" y="2"/>
                  </a:lnTo>
                  <a:lnTo>
                    <a:pt x="20" y="2"/>
                  </a:lnTo>
                  <a:lnTo>
                    <a:pt x="20" y="2"/>
                  </a:lnTo>
                  <a:lnTo>
                    <a:pt x="22" y="2"/>
                  </a:lnTo>
                  <a:lnTo>
                    <a:pt x="22" y="2"/>
                  </a:lnTo>
                  <a:lnTo>
                    <a:pt x="22" y="2"/>
                  </a:lnTo>
                  <a:lnTo>
                    <a:pt x="24" y="2"/>
                  </a:lnTo>
                  <a:lnTo>
                    <a:pt x="24" y="2"/>
                  </a:lnTo>
                  <a:lnTo>
                    <a:pt x="24" y="2"/>
                  </a:lnTo>
                  <a:lnTo>
                    <a:pt x="24" y="4"/>
                  </a:lnTo>
                  <a:lnTo>
                    <a:pt x="26" y="4"/>
                  </a:lnTo>
                  <a:lnTo>
                    <a:pt x="26" y="4"/>
                  </a:lnTo>
                  <a:lnTo>
                    <a:pt x="28" y="4"/>
                  </a:lnTo>
                  <a:lnTo>
                    <a:pt x="28" y="4"/>
                  </a:lnTo>
                  <a:lnTo>
                    <a:pt x="28" y="4"/>
                  </a:lnTo>
                  <a:lnTo>
                    <a:pt x="28" y="6"/>
                  </a:lnTo>
                  <a:lnTo>
                    <a:pt x="30" y="6"/>
                  </a:lnTo>
                  <a:lnTo>
                    <a:pt x="30" y="6"/>
                  </a:lnTo>
                  <a:lnTo>
                    <a:pt x="32" y="6"/>
                  </a:lnTo>
                  <a:lnTo>
                    <a:pt x="32" y="6"/>
                  </a:lnTo>
                  <a:lnTo>
                    <a:pt x="32" y="6"/>
                  </a:lnTo>
                  <a:lnTo>
                    <a:pt x="33" y="6"/>
                  </a:lnTo>
                  <a:lnTo>
                    <a:pt x="33" y="8"/>
                  </a:lnTo>
                  <a:lnTo>
                    <a:pt x="33" y="8"/>
                  </a:lnTo>
                  <a:lnTo>
                    <a:pt x="33" y="8"/>
                  </a:lnTo>
                  <a:lnTo>
                    <a:pt x="33" y="8"/>
                  </a:lnTo>
                  <a:lnTo>
                    <a:pt x="35" y="10"/>
                  </a:lnTo>
                  <a:lnTo>
                    <a:pt x="35" y="10"/>
                  </a:lnTo>
                  <a:lnTo>
                    <a:pt x="33" y="10"/>
                  </a:lnTo>
                  <a:lnTo>
                    <a:pt x="33" y="12"/>
                  </a:lnTo>
                  <a:lnTo>
                    <a:pt x="33" y="12"/>
                  </a:lnTo>
                  <a:lnTo>
                    <a:pt x="30" y="12"/>
                  </a:lnTo>
                  <a:lnTo>
                    <a:pt x="30" y="12"/>
                  </a:lnTo>
                  <a:lnTo>
                    <a:pt x="28" y="12"/>
                  </a:lnTo>
                  <a:lnTo>
                    <a:pt x="28" y="10"/>
                  </a:lnTo>
                  <a:lnTo>
                    <a:pt x="28" y="10"/>
                  </a:lnTo>
                  <a:lnTo>
                    <a:pt x="28" y="10"/>
                  </a:lnTo>
                  <a:lnTo>
                    <a:pt x="26" y="10"/>
                  </a:lnTo>
                  <a:lnTo>
                    <a:pt x="26" y="10"/>
                  </a:lnTo>
                  <a:lnTo>
                    <a:pt x="26" y="10"/>
                  </a:lnTo>
                  <a:lnTo>
                    <a:pt x="26" y="10"/>
                  </a:lnTo>
                  <a:lnTo>
                    <a:pt x="26" y="10"/>
                  </a:lnTo>
                  <a:lnTo>
                    <a:pt x="26" y="10"/>
                  </a:lnTo>
                  <a:lnTo>
                    <a:pt x="26" y="10"/>
                  </a:lnTo>
                  <a:lnTo>
                    <a:pt x="24" y="10"/>
                  </a:lnTo>
                  <a:lnTo>
                    <a:pt x="24" y="10"/>
                  </a:lnTo>
                  <a:lnTo>
                    <a:pt x="24" y="12"/>
                  </a:lnTo>
                  <a:lnTo>
                    <a:pt x="24" y="12"/>
                  </a:lnTo>
                  <a:lnTo>
                    <a:pt x="24" y="12"/>
                  </a:lnTo>
                  <a:lnTo>
                    <a:pt x="22" y="12"/>
                  </a:lnTo>
                  <a:lnTo>
                    <a:pt x="22" y="10"/>
                  </a:lnTo>
                  <a:lnTo>
                    <a:pt x="22" y="10"/>
                  </a:lnTo>
                  <a:lnTo>
                    <a:pt x="22" y="10"/>
                  </a:lnTo>
                  <a:lnTo>
                    <a:pt x="20" y="10"/>
                  </a:lnTo>
                  <a:lnTo>
                    <a:pt x="20" y="10"/>
                  </a:lnTo>
                  <a:lnTo>
                    <a:pt x="20" y="10"/>
                  </a:lnTo>
                  <a:lnTo>
                    <a:pt x="20" y="12"/>
                  </a:lnTo>
                  <a:lnTo>
                    <a:pt x="20" y="12"/>
                  </a:lnTo>
                  <a:lnTo>
                    <a:pt x="20" y="12"/>
                  </a:lnTo>
                  <a:lnTo>
                    <a:pt x="20" y="14"/>
                  </a:lnTo>
                  <a:lnTo>
                    <a:pt x="20" y="14"/>
                  </a:lnTo>
                  <a:lnTo>
                    <a:pt x="20" y="14"/>
                  </a:lnTo>
                  <a:lnTo>
                    <a:pt x="20" y="14"/>
                  </a:lnTo>
                  <a:lnTo>
                    <a:pt x="20" y="14"/>
                  </a:lnTo>
                  <a:lnTo>
                    <a:pt x="20" y="14"/>
                  </a:lnTo>
                  <a:lnTo>
                    <a:pt x="18" y="14"/>
                  </a:lnTo>
                  <a:lnTo>
                    <a:pt x="18" y="14"/>
                  </a:lnTo>
                  <a:lnTo>
                    <a:pt x="18" y="14"/>
                  </a:lnTo>
                  <a:lnTo>
                    <a:pt x="16" y="12"/>
                  </a:lnTo>
                  <a:lnTo>
                    <a:pt x="16" y="12"/>
                  </a:lnTo>
                  <a:lnTo>
                    <a:pt x="16" y="12"/>
                  </a:lnTo>
                  <a:lnTo>
                    <a:pt x="14" y="12"/>
                  </a:lnTo>
                  <a:lnTo>
                    <a:pt x="14" y="12"/>
                  </a:lnTo>
                  <a:lnTo>
                    <a:pt x="14" y="12"/>
                  </a:lnTo>
                  <a:lnTo>
                    <a:pt x="14" y="12"/>
                  </a:lnTo>
                  <a:lnTo>
                    <a:pt x="14" y="12"/>
                  </a:lnTo>
                  <a:lnTo>
                    <a:pt x="12" y="12"/>
                  </a:lnTo>
                  <a:lnTo>
                    <a:pt x="10" y="12"/>
                  </a:lnTo>
                  <a:lnTo>
                    <a:pt x="10" y="12"/>
                  </a:lnTo>
                  <a:lnTo>
                    <a:pt x="10" y="10"/>
                  </a:lnTo>
                  <a:lnTo>
                    <a:pt x="8" y="10"/>
                  </a:lnTo>
                  <a:lnTo>
                    <a:pt x="8" y="10"/>
                  </a:lnTo>
                  <a:lnTo>
                    <a:pt x="8" y="8"/>
                  </a:lnTo>
                  <a:lnTo>
                    <a:pt x="8" y="8"/>
                  </a:lnTo>
                  <a:lnTo>
                    <a:pt x="8" y="8"/>
                  </a:lnTo>
                  <a:lnTo>
                    <a:pt x="8" y="8"/>
                  </a:lnTo>
                  <a:lnTo>
                    <a:pt x="6" y="8"/>
                  </a:lnTo>
                  <a:lnTo>
                    <a:pt x="6" y="8"/>
                  </a:lnTo>
                  <a:lnTo>
                    <a:pt x="6" y="8"/>
                  </a:lnTo>
                  <a:lnTo>
                    <a:pt x="6" y="8"/>
                  </a:lnTo>
                  <a:lnTo>
                    <a:pt x="6" y="8"/>
                  </a:lnTo>
                  <a:lnTo>
                    <a:pt x="6" y="6"/>
                  </a:lnTo>
                  <a:lnTo>
                    <a:pt x="4" y="6"/>
                  </a:lnTo>
                  <a:lnTo>
                    <a:pt x="4" y="6"/>
                  </a:lnTo>
                  <a:lnTo>
                    <a:pt x="4" y="6"/>
                  </a:lnTo>
                  <a:lnTo>
                    <a:pt x="4" y="6"/>
                  </a:lnTo>
                  <a:lnTo>
                    <a:pt x="2" y="6"/>
                  </a:lnTo>
                  <a:lnTo>
                    <a:pt x="2" y="6"/>
                  </a:lnTo>
                  <a:lnTo>
                    <a:pt x="2" y="6"/>
                  </a:lnTo>
                  <a:lnTo>
                    <a:pt x="2" y="6"/>
                  </a:lnTo>
                  <a:lnTo>
                    <a:pt x="0" y="6"/>
                  </a:lnTo>
                  <a:lnTo>
                    <a:pt x="0" y="4"/>
                  </a:lnTo>
                  <a:lnTo>
                    <a:pt x="0" y="4"/>
                  </a:lnTo>
                  <a:lnTo>
                    <a:pt x="0" y="4"/>
                  </a:lnTo>
                  <a:lnTo>
                    <a:pt x="0" y="4"/>
                  </a:lnTo>
                  <a:lnTo>
                    <a:pt x="0" y="4"/>
                  </a:lnTo>
                  <a:lnTo>
                    <a:pt x="0" y="4"/>
                  </a:lnTo>
                  <a:lnTo>
                    <a:pt x="0" y="4"/>
                  </a:lnTo>
                  <a:lnTo>
                    <a:pt x="0" y="2"/>
                  </a:lnTo>
                  <a:lnTo>
                    <a:pt x="2" y="2"/>
                  </a:lnTo>
                  <a:lnTo>
                    <a:pt x="6" y="2"/>
                  </a:lnTo>
                  <a:lnTo>
                    <a:pt x="6" y="2"/>
                  </a:lnTo>
                  <a:lnTo>
                    <a:pt x="6" y="0"/>
                  </a:lnTo>
                  <a:lnTo>
                    <a:pt x="8" y="0"/>
                  </a:lnTo>
                  <a:lnTo>
                    <a:pt x="8" y="0"/>
                  </a:lnTo>
                  <a:lnTo>
                    <a:pt x="8" y="0"/>
                  </a:lnTo>
                  <a:lnTo>
                    <a:pt x="8" y="0"/>
                  </a:lnTo>
                  <a:lnTo>
                    <a:pt x="10" y="0"/>
                  </a:lnTo>
                  <a:lnTo>
                    <a:pt x="10" y="0"/>
                  </a:lnTo>
                  <a:lnTo>
                    <a:pt x="1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6" name="Italy"/>
            <p:cNvSpPr>
              <a:spLocks noEditPoints="1"/>
            </p:cNvSpPr>
            <p:nvPr/>
          </p:nvSpPr>
          <p:spPr bwMode="auto">
            <a:xfrm>
              <a:off x="5824149" y="2630377"/>
              <a:ext cx="380306" cy="400113"/>
            </a:xfrm>
            <a:custGeom>
              <a:avLst/>
              <a:gdLst>
                <a:gd name="T0" fmla="*/ 111 w 192"/>
                <a:gd name="T1" fmla="*/ 9 h 202"/>
                <a:gd name="T2" fmla="*/ 115 w 192"/>
                <a:gd name="T3" fmla="*/ 17 h 202"/>
                <a:gd name="T4" fmla="*/ 117 w 192"/>
                <a:gd name="T5" fmla="*/ 29 h 202"/>
                <a:gd name="T6" fmla="*/ 105 w 192"/>
                <a:gd name="T7" fmla="*/ 25 h 202"/>
                <a:gd name="T8" fmla="*/ 97 w 192"/>
                <a:gd name="T9" fmla="*/ 31 h 202"/>
                <a:gd name="T10" fmla="*/ 93 w 192"/>
                <a:gd name="T11" fmla="*/ 44 h 202"/>
                <a:gd name="T12" fmla="*/ 93 w 192"/>
                <a:gd name="T13" fmla="*/ 58 h 202"/>
                <a:gd name="T14" fmla="*/ 109 w 192"/>
                <a:gd name="T15" fmla="*/ 68 h 202"/>
                <a:gd name="T16" fmla="*/ 118 w 192"/>
                <a:gd name="T17" fmla="*/ 87 h 202"/>
                <a:gd name="T18" fmla="*/ 134 w 192"/>
                <a:gd name="T19" fmla="*/ 99 h 202"/>
                <a:gd name="T20" fmla="*/ 153 w 192"/>
                <a:gd name="T21" fmla="*/ 103 h 202"/>
                <a:gd name="T22" fmla="*/ 163 w 192"/>
                <a:gd name="T23" fmla="*/ 116 h 202"/>
                <a:gd name="T24" fmla="*/ 188 w 192"/>
                <a:gd name="T25" fmla="*/ 130 h 202"/>
                <a:gd name="T26" fmla="*/ 183 w 192"/>
                <a:gd name="T27" fmla="*/ 137 h 202"/>
                <a:gd name="T28" fmla="*/ 171 w 192"/>
                <a:gd name="T29" fmla="*/ 130 h 202"/>
                <a:gd name="T30" fmla="*/ 161 w 192"/>
                <a:gd name="T31" fmla="*/ 137 h 202"/>
                <a:gd name="T32" fmla="*/ 169 w 192"/>
                <a:gd name="T33" fmla="*/ 149 h 202"/>
                <a:gd name="T34" fmla="*/ 159 w 192"/>
                <a:gd name="T35" fmla="*/ 163 h 202"/>
                <a:gd name="T36" fmla="*/ 151 w 192"/>
                <a:gd name="T37" fmla="*/ 176 h 202"/>
                <a:gd name="T38" fmla="*/ 148 w 192"/>
                <a:gd name="T39" fmla="*/ 165 h 202"/>
                <a:gd name="T40" fmla="*/ 151 w 192"/>
                <a:gd name="T41" fmla="*/ 153 h 202"/>
                <a:gd name="T42" fmla="*/ 144 w 192"/>
                <a:gd name="T43" fmla="*/ 137 h 202"/>
                <a:gd name="T44" fmla="*/ 132 w 192"/>
                <a:gd name="T45" fmla="*/ 126 h 202"/>
                <a:gd name="T46" fmla="*/ 118 w 192"/>
                <a:gd name="T47" fmla="*/ 120 h 202"/>
                <a:gd name="T48" fmla="*/ 101 w 192"/>
                <a:gd name="T49" fmla="*/ 110 h 202"/>
                <a:gd name="T50" fmla="*/ 83 w 192"/>
                <a:gd name="T51" fmla="*/ 97 h 202"/>
                <a:gd name="T52" fmla="*/ 74 w 192"/>
                <a:gd name="T53" fmla="*/ 91 h 202"/>
                <a:gd name="T54" fmla="*/ 64 w 192"/>
                <a:gd name="T55" fmla="*/ 75 h 202"/>
                <a:gd name="T56" fmla="*/ 56 w 192"/>
                <a:gd name="T57" fmla="*/ 60 h 202"/>
                <a:gd name="T58" fmla="*/ 29 w 192"/>
                <a:gd name="T59" fmla="*/ 56 h 202"/>
                <a:gd name="T60" fmla="*/ 16 w 192"/>
                <a:gd name="T61" fmla="*/ 64 h 202"/>
                <a:gd name="T62" fmla="*/ 4 w 192"/>
                <a:gd name="T63" fmla="*/ 54 h 202"/>
                <a:gd name="T64" fmla="*/ 2 w 192"/>
                <a:gd name="T65" fmla="*/ 38 h 202"/>
                <a:gd name="T66" fmla="*/ 4 w 192"/>
                <a:gd name="T67" fmla="*/ 25 h 202"/>
                <a:gd name="T68" fmla="*/ 19 w 192"/>
                <a:gd name="T69" fmla="*/ 23 h 202"/>
                <a:gd name="T70" fmla="*/ 29 w 192"/>
                <a:gd name="T71" fmla="*/ 17 h 202"/>
                <a:gd name="T72" fmla="*/ 39 w 192"/>
                <a:gd name="T73" fmla="*/ 23 h 202"/>
                <a:gd name="T74" fmla="*/ 47 w 192"/>
                <a:gd name="T75" fmla="*/ 13 h 202"/>
                <a:gd name="T76" fmla="*/ 56 w 192"/>
                <a:gd name="T77" fmla="*/ 11 h 202"/>
                <a:gd name="T78" fmla="*/ 66 w 192"/>
                <a:gd name="T79" fmla="*/ 3 h 202"/>
                <a:gd name="T80" fmla="*/ 87 w 192"/>
                <a:gd name="T81" fmla="*/ 0 h 202"/>
                <a:gd name="T82" fmla="*/ 93 w 192"/>
                <a:gd name="T83" fmla="*/ 103 h 202"/>
                <a:gd name="T84" fmla="*/ 136 w 192"/>
                <a:gd name="T85" fmla="*/ 188 h 202"/>
                <a:gd name="T86" fmla="*/ 136 w 192"/>
                <a:gd name="T87" fmla="*/ 200 h 202"/>
                <a:gd name="T88" fmla="*/ 120 w 192"/>
                <a:gd name="T89" fmla="*/ 192 h 202"/>
                <a:gd name="T90" fmla="*/ 105 w 192"/>
                <a:gd name="T91" fmla="*/ 186 h 202"/>
                <a:gd name="T92" fmla="*/ 99 w 192"/>
                <a:gd name="T93" fmla="*/ 172 h 202"/>
                <a:gd name="T94" fmla="*/ 118 w 192"/>
                <a:gd name="T95" fmla="*/ 176 h 202"/>
                <a:gd name="T96" fmla="*/ 136 w 192"/>
                <a:gd name="T97" fmla="*/ 172 h 202"/>
                <a:gd name="T98" fmla="*/ 50 w 192"/>
                <a:gd name="T99" fmla="*/ 126 h 202"/>
                <a:gd name="T100" fmla="*/ 49 w 192"/>
                <a:gd name="T101" fmla="*/ 141 h 202"/>
                <a:gd name="T102" fmla="*/ 43 w 192"/>
                <a:gd name="T103" fmla="*/ 153 h 202"/>
                <a:gd name="T104" fmla="*/ 31 w 192"/>
                <a:gd name="T105" fmla="*/ 157 h 202"/>
                <a:gd name="T106" fmla="*/ 31 w 192"/>
                <a:gd name="T107" fmla="*/ 143 h 202"/>
                <a:gd name="T108" fmla="*/ 25 w 192"/>
                <a:gd name="T109" fmla="*/ 126 h 202"/>
                <a:gd name="T110" fmla="*/ 33 w 192"/>
                <a:gd name="T111" fmla="*/ 120 h 202"/>
                <a:gd name="T112" fmla="*/ 47 w 192"/>
                <a:gd name="T113" fmla="*/ 120 h 202"/>
                <a:gd name="T114" fmla="*/ 60 w 192"/>
                <a:gd name="T115" fmla="*/ 8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02">
                  <a:moveTo>
                    <a:pt x="89" y="2"/>
                  </a:moveTo>
                  <a:lnTo>
                    <a:pt x="89" y="3"/>
                  </a:lnTo>
                  <a:lnTo>
                    <a:pt x="91" y="3"/>
                  </a:lnTo>
                  <a:lnTo>
                    <a:pt x="93" y="7"/>
                  </a:lnTo>
                  <a:lnTo>
                    <a:pt x="95" y="7"/>
                  </a:lnTo>
                  <a:lnTo>
                    <a:pt x="97" y="7"/>
                  </a:lnTo>
                  <a:lnTo>
                    <a:pt x="99" y="7"/>
                  </a:lnTo>
                  <a:lnTo>
                    <a:pt x="101" y="9"/>
                  </a:lnTo>
                  <a:lnTo>
                    <a:pt x="107" y="9"/>
                  </a:lnTo>
                  <a:lnTo>
                    <a:pt x="111" y="9"/>
                  </a:lnTo>
                  <a:lnTo>
                    <a:pt x="113" y="9"/>
                  </a:lnTo>
                  <a:lnTo>
                    <a:pt x="115" y="11"/>
                  </a:lnTo>
                  <a:lnTo>
                    <a:pt x="113" y="11"/>
                  </a:lnTo>
                  <a:lnTo>
                    <a:pt x="111" y="13"/>
                  </a:lnTo>
                  <a:lnTo>
                    <a:pt x="111" y="15"/>
                  </a:lnTo>
                  <a:lnTo>
                    <a:pt x="109" y="15"/>
                  </a:lnTo>
                  <a:lnTo>
                    <a:pt x="109" y="17"/>
                  </a:lnTo>
                  <a:lnTo>
                    <a:pt x="111" y="17"/>
                  </a:lnTo>
                  <a:lnTo>
                    <a:pt x="113" y="17"/>
                  </a:lnTo>
                  <a:lnTo>
                    <a:pt x="115" y="17"/>
                  </a:lnTo>
                  <a:lnTo>
                    <a:pt x="113" y="19"/>
                  </a:lnTo>
                  <a:lnTo>
                    <a:pt x="111" y="19"/>
                  </a:lnTo>
                  <a:lnTo>
                    <a:pt x="111" y="21"/>
                  </a:lnTo>
                  <a:lnTo>
                    <a:pt x="113" y="21"/>
                  </a:lnTo>
                  <a:lnTo>
                    <a:pt x="113" y="23"/>
                  </a:lnTo>
                  <a:lnTo>
                    <a:pt x="113" y="25"/>
                  </a:lnTo>
                  <a:lnTo>
                    <a:pt x="115" y="25"/>
                  </a:lnTo>
                  <a:lnTo>
                    <a:pt x="117" y="27"/>
                  </a:lnTo>
                  <a:lnTo>
                    <a:pt x="118" y="29"/>
                  </a:lnTo>
                  <a:lnTo>
                    <a:pt x="117" y="29"/>
                  </a:lnTo>
                  <a:lnTo>
                    <a:pt x="115" y="29"/>
                  </a:lnTo>
                  <a:lnTo>
                    <a:pt x="117" y="29"/>
                  </a:lnTo>
                  <a:lnTo>
                    <a:pt x="115" y="27"/>
                  </a:lnTo>
                  <a:lnTo>
                    <a:pt x="113" y="27"/>
                  </a:lnTo>
                  <a:lnTo>
                    <a:pt x="113" y="25"/>
                  </a:lnTo>
                  <a:lnTo>
                    <a:pt x="111" y="25"/>
                  </a:lnTo>
                  <a:lnTo>
                    <a:pt x="111" y="27"/>
                  </a:lnTo>
                  <a:lnTo>
                    <a:pt x="109" y="27"/>
                  </a:lnTo>
                  <a:lnTo>
                    <a:pt x="107" y="25"/>
                  </a:lnTo>
                  <a:lnTo>
                    <a:pt x="105" y="25"/>
                  </a:lnTo>
                  <a:lnTo>
                    <a:pt x="105" y="27"/>
                  </a:lnTo>
                  <a:lnTo>
                    <a:pt x="105" y="29"/>
                  </a:lnTo>
                  <a:lnTo>
                    <a:pt x="103" y="29"/>
                  </a:lnTo>
                  <a:lnTo>
                    <a:pt x="101" y="29"/>
                  </a:lnTo>
                  <a:lnTo>
                    <a:pt x="99" y="31"/>
                  </a:lnTo>
                  <a:lnTo>
                    <a:pt x="97" y="31"/>
                  </a:lnTo>
                  <a:lnTo>
                    <a:pt x="93" y="33"/>
                  </a:lnTo>
                  <a:lnTo>
                    <a:pt x="93" y="31"/>
                  </a:lnTo>
                  <a:lnTo>
                    <a:pt x="95" y="31"/>
                  </a:lnTo>
                  <a:lnTo>
                    <a:pt x="97" y="31"/>
                  </a:lnTo>
                  <a:lnTo>
                    <a:pt x="95" y="31"/>
                  </a:lnTo>
                  <a:lnTo>
                    <a:pt x="93" y="31"/>
                  </a:lnTo>
                  <a:lnTo>
                    <a:pt x="91" y="33"/>
                  </a:lnTo>
                  <a:lnTo>
                    <a:pt x="89" y="35"/>
                  </a:lnTo>
                  <a:lnTo>
                    <a:pt x="89" y="36"/>
                  </a:lnTo>
                  <a:lnTo>
                    <a:pt x="91" y="36"/>
                  </a:lnTo>
                  <a:lnTo>
                    <a:pt x="93" y="40"/>
                  </a:lnTo>
                  <a:lnTo>
                    <a:pt x="95" y="42"/>
                  </a:lnTo>
                  <a:lnTo>
                    <a:pt x="95" y="44"/>
                  </a:lnTo>
                  <a:lnTo>
                    <a:pt x="93" y="44"/>
                  </a:lnTo>
                  <a:lnTo>
                    <a:pt x="93" y="42"/>
                  </a:lnTo>
                  <a:lnTo>
                    <a:pt x="93" y="44"/>
                  </a:lnTo>
                  <a:lnTo>
                    <a:pt x="93" y="46"/>
                  </a:lnTo>
                  <a:lnTo>
                    <a:pt x="93" y="44"/>
                  </a:lnTo>
                  <a:lnTo>
                    <a:pt x="91" y="44"/>
                  </a:lnTo>
                  <a:lnTo>
                    <a:pt x="91" y="46"/>
                  </a:lnTo>
                  <a:lnTo>
                    <a:pt x="91" y="48"/>
                  </a:lnTo>
                  <a:lnTo>
                    <a:pt x="91" y="52"/>
                  </a:lnTo>
                  <a:lnTo>
                    <a:pt x="93" y="56"/>
                  </a:lnTo>
                  <a:lnTo>
                    <a:pt x="93" y="58"/>
                  </a:lnTo>
                  <a:lnTo>
                    <a:pt x="95" y="58"/>
                  </a:lnTo>
                  <a:lnTo>
                    <a:pt x="95" y="60"/>
                  </a:lnTo>
                  <a:lnTo>
                    <a:pt x="97" y="62"/>
                  </a:lnTo>
                  <a:lnTo>
                    <a:pt x="99" y="62"/>
                  </a:lnTo>
                  <a:lnTo>
                    <a:pt x="101" y="62"/>
                  </a:lnTo>
                  <a:lnTo>
                    <a:pt x="103" y="64"/>
                  </a:lnTo>
                  <a:lnTo>
                    <a:pt x="105" y="66"/>
                  </a:lnTo>
                  <a:lnTo>
                    <a:pt x="107" y="66"/>
                  </a:lnTo>
                  <a:lnTo>
                    <a:pt x="107" y="68"/>
                  </a:lnTo>
                  <a:lnTo>
                    <a:pt x="109" y="68"/>
                  </a:lnTo>
                  <a:lnTo>
                    <a:pt x="111" y="68"/>
                  </a:lnTo>
                  <a:lnTo>
                    <a:pt x="113" y="69"/>
                  </a:lnTo>
                  <a:lnTo>
                    <a:pt x="113" y="71"/>
                  </a:lnTo>
                  <a:lnTo>
                    <a:pt x="115" y="73"/>
                  </a:lnTo>
                  <a:lnTo>
                    <a:pt x="117" y="79"/>
                  </a:lnTo>
                  <a:lnTo>
                    <a:pt x="117" y="81"/>
                  </a:lnTo>
                  <a:lnTo>
                    <a:pt x="117" y="83"/>
                  </a:lnTo>
                  <a:lnTo>
                    <a:pt x="118" y="83"/>
                  </a:lnTo>
                  <a:lnTo>
                    <a:pt x="118" y="85"/>
                  </a:lnTo>
                  <a:lnTo>
                    <a:pt x="118" y="87"/>
                  </a:lnTo>
                  <a:lnTo>
                    <a:pt x="120" y="87"/>
                  </a:lnTo>
                  <a:lnTo>
                    <a:pt x="120" y="89"/>
                  </a:lnTo>
                  <a:lnTo>
                    <a:pt x="122" y="91"/>
                  </a:lnTo>
                  <a:lnTo>
                    <a:pt x="126" y="95"/>
                  </a:lnTo>
                  <a:lnTo>
                    <a:pt x="128" y="95"/>
                  </a:lnTo>
                  <a:lnTo>
                    <a:pt x="128" y="97"/>
                  </a:lnTo>
                  <a:lnTo>
                    <a:pt x="130" y="97"/>
                  </a:lnTo>
                  <a:lnTo>
                    <a:pt x="130" y="99"/>
                  </a:lnTo>
                  <a:lnTo>
                    <a:pt x="132" y="99"/>
                  </a:lnTo>
                  <a:lnTo>
                    <a:pt x="134" y="99"/>
                  </a:lnTo>
                  <a:lnTo>
                    <a:pt x="136" y="101"/>
                  </a:lnTo>
                  <a:lnTo>
                    <a:pt x="138" y="101"/>
                  </a:lnTo>
                  <a:lnTo>
                    <a:pt x="142" y="103"/>
                  </a:lnTo>
                  <a:lnTo>
                    <a:pt x="144" y="103"/>
                  </a:lnTo>
                  <a:lnTo>
                    <a:pt x="146" y="101"/>
                  </a:lnTo>
                  <a:lnTo>
                    <a:pt x="148" y="101"/>
                  </a:lnTo>
                  <a:lnTo>
                    <a:pt x="150" y="101"/>
                  </a:lnTo>
                  <a:lnTo>
                    <a:pt x="151" y="101"/>
                  </a:lnTo>
                  <a:lnTo>
                    <a:pt x="153" y="101"/>
                  </a:lnTo>
                  <a:lnTo>
                    <a:pt x="153" y="103"/>
                  </a:lnTo>
                  <a:lnTo>
                    <a:pt x="153" y="104"/>
                  </a:lnTo>
                  <a:lnTo>
                    <a:pt x="151" y="106"/>
                  </a:lnTo>
                  <a:lnTo>
                    <a:pt x="150" y="106"/>
                  </a:lnTo>
                  <a:lnTo>
                    <a:pt x="150" y="108"/>
                  </a:lnTo>
                  <a:lnTo>
                    <a:pt x="150" y="110"/>
                  </a:lnTo>
                  <a:lnTo>
                    <a:pt x="151" y="110"/>
                  </a:lnTo>
                  <a:lnTo>
                    <a:pt x="153" y="112"/>
                  </a:lnTo>
                  <a:lnTo>
                    <a:pt x="159" y="114"/>
                  </a:lnTo>
                  <a:lnTo>
                    <a:pt x="161" y="116"/>
                  </a:lnTo>
                  <a:lnTo>
                    <a:pt x="163" y="116"/>
                  </a:lnTo>
                  <a:lnTo>
                    <a:pt x="169" y="118"/>
                  </a:lnTo>
                  <a:lnTo>
                    <a:pt x="171" y="118"/>
                  </a:lnTo>
                  <a:lnTo>
                    <a:pt x="171" y="120"/>
                  </a:lnTo>
                  <a:lnTo>
                    <a:pt x="173" y="120"/>
                  </a:lnTo>
                  <a:lnTo>
                    <a:pt x="175" y="122"/>
                  </a:lnTo>
                  <a:lnTo>
                    <a:pt x="179" y="124"/>
                  </a:lnTo>
                  <a:lnTo>
                    <a:pt x="183" y="126"/>
                  </a:lnTo>
                  <a:lnTo>
                    <a:pt x="184" y="126"/>
                  </a:lnTo>
                  <a:lnTo>
                    <a:pt x="184" y="128"/>
                  </a:lnTo>
                  <a:lnTo>
                    <a:pt x="188" y="130"/>
                  </a:lnTo>
                  <a:lnTo>
                    <a:pt x="190" y="132"/>
                  </a:lnTo>
                  <a:lnTo>
                    <a:pt x="190" y="134"/>
                  </a:lnTo>
                  <a:lnTo>
                    <a:pt x="192" y="136"/>
                  </a:lnTo>
                  <a:lnTo>
                    <a:pt x="190" y="137"/>
                  </a:lnTo>
                  <a:lnTo>
                    <a:pt x="190" y="139"/>
                  </a:lnTo>
                  <a:lnTo>
                    <a:pt x="190" y="141"/>
                  </a:lnTo>
                  <a:lnTo>
                    <a:pt x="188" y="141"/>
                  </a:lnTo>
                  <a:lnTo>
                    <a:pt x="186" y="141"/>
                  </a:lnTo>
                  <a:lnTo>
                    <a:pt x="184" y="139"/>
                  </a:lnTo>
                  <a:lnTo>
                    <a:pt x="183" y="137"/>
                  </a:lnTo>
                  <a:lnTo>
                    <a:pt x="184" y="137"/>
                  </a:lnTo>
                  <a:lnTo>
                    <a:pt x="183" y="136"/>
                  </a:lnTo>
                  <a:lnTo>
                    <a:pt x="183" y="134"/>
                  </a:lnTo>
                  <a:lnTo>
                    <a:pt x="181" y="134"/>
                  </a:lnTo>
                  <a:lnTo>
                    <a:pt x="181" y="132"/>
                  </a:lnTo>
                  <a:lnTo>
                    <a:pt x="179" y="132"/>
                  </a:lnTo>
                  <a:lnTo>
                    <a:pt x="177" y="132"/>
                  </a:lnTo>
                  <a:lnTo>
                    <a:pt x="175" y="132"/>
                  </a:lnTo>
                  <a:lnTo>
                    <a:pt x="173" y="132"/>
                  </a:lnTo>
                  <a:lnTo>
                    <a:pt x="171" y="130"/>
                  </a:lnTo>
                  <a:lnTo>
                    <a:pt x="173" y="130"/>
                  </a:lnTo>
                  <a:lnTo>
                    <a:pt x="169" y="128"/>
                  </a:lnTo>
                  <a:lnTo>
                    <a:pt x="167" y="128"/>
                  </a:lnTo>
                  <a:lnTo>
                    <a:pt x="167" y="130"/>
                  </a:lnTo>
                  <a:lnTo>
                    <a:pt x="165" y="130"/>
                  </a:lnTo>
                  <a:lnTo>
                    <a:pt x="163" y="132"/>
                  </a:lnTo>
                  <a:lnTo>
                    <a:pt x="163" y="134"/>
                  </a:lnTo>
                  <a:lnTo>
                    <a:pt x="163" y="136"/>
                  </a:lnTo>
                  <a:lnTo>
                    <a:pt x="161" y="136"/>
                  </a:lnTo>
                  <a:lnTo>
                    <a:pt x="161" y="137"/>
                  </a:lnTo>
                  <a:lnTo>
                    <a:pt x="159" y="139"/>
                  </a:lnTo>
                  <a:lnTo>
                    <a:pt x="159" y="141"/>
                  </a:lnTo>
                  <a:lnTo>
                    <a:pt x="159" y="143"/>
                  </a:lnTo>
                  <a:lnTo>
                    <a:pt x="159" y="145"/>
                  </a:lnTo>
                  <a:lnTo>
                    <a:pt x="161" y="145"/>
                  </a:lnTo>
                  <a:lnTo>
                    <a:pt x="163" y="145"/>
                  </a:lnTo>
                  <a:lnTo>
                    <a:pt x="165" y="147"/>
                  </a:lnTo>
                  <a:lnTo>
                    <a:pt x="167" y="147"/>
                  </a:lnTo>
                  <a:lnTo>
                    <a:pt x="167" y="149"/>
                  </a:lnTo>
                  <a:lnTo>
                    <a:pt x="169" y="149"/>
                  </a:lnTo>
                  <a:lnTo>
                    <a:pt x="169" y="151"/>
                  </a:lnTo>
                  <a:lnTo>
                    <a:pt x="169" y="155"/>
                  </a:lnTo>
                  <a:lnTo>
                    <a:pt x="169" y="157"/>
                  </a:lnTo>
                  <a:lnTo>
                    <a:pt x="171" y="157"/>
                  </a:lnTo>
                  <a:lnTo>
                    <a:pt x="169" y="159"/>
                  </a:lnTo>
                  <a:lnTo>
                    <a:pt x="167" y="159"/>
                  </a:lnTo>
                  <a:lnTo>
                    <a:pt x="165" y="159"/>
                  </a:lnTo>
                  <a:lnTo>
                    <a:pt x="163" y="159"/>
                  </a:lnTo>
                  <a:lnTo>
                    <a:pt x="161" y="161"/>
                  </a:lnTo>
                  <a:lnTo>
                    <a:pt x="159" y="163"/>
                  </a:lnTo>
                  <a:lnTo>
                    <a:pt x="159" y="165"/>
                  </a:lnTo>
                  <a:lnTo>
                    <a:pt x="161" y="165"/>
                  </a:lnTo>
                  <a:lnTo>
                    <a:pt x="161" y="167"/>
                  </a:lnTo>
                  <a:lnTo>
                    <a:pt x="161" y="169"/>
                  </a:lnTo>
                  <a:lnTo>
                    <a:pt x="159" y="169"/>
                  </a:lnTo>
                  <a:lnTo>
                    <a:pt x="157" y="170"/>
                  </a:lnTo>
                  <a:lnTo>
                    <a:pt x="153" y="172"/>
                  </a:lnTo>
                  <a:lnTo>
                    <a:pt x="153" y="174"/>
                  </a:lnTo>
                  <a:lnTo>
                    <a:pt x="153" y="176"/>
                  </a:lnTo>
                  <a:lnTo>
                    <a:pt x="151" y="176"/>
                  </a:lnTo>
                  <a:lnTo>
                    <a:pt x="150" y="176"/>
                  </a:lnTo>
                  <a:lnTo>
                    <a:pt x="148" y="176"/>
                  </a:lnTo>
                  <a:lnTo>
                    <a:pt x="146" y="176"/>
                  </a:lnTo>
                  <a:lnTo>
                    <a:pt x="146" y="174"/>
                  </a:lnTo>
                  <a:lnTo>
                    <a:pt x="146" y="172"/>
                  </a:lnTo>
                  <a:lnTo>
                    <a:pt x="146" y="170"/>
                  </a:lnTo>
                  <a:lnTo>
                    <a:pt x="148" y="170"/>
                  </a:lnTo>
                  <a:lnTo>
                    <a:pt x="150" y="167"/>
                  </a:lnTo>
                  <a:lnTo>
                    <a:pt x="150" y="165"/>
                  </a:lnTo>
                  <a:lnTo>
                    <a:pt x="148" y="165"/>
                  </a:lnTo>
                  <a:lnTo>
                    <a:pt x="150" y="163"/>
                  </a:lnTo>
                  <a:lnTo>
                    <a:pt x="151" y="163"/>
                  </a:lnTo>
                  <a:lnTo>
                    <a:pt x="153" y="163"/>
                  </a:lnTo>
                  <a:lnTo>
                    <a:pt x="153" y="161"/>
                  </a:lnTo>
                  <a:lnTo>
                    <a:pt x="155" y="161"/>
                  </a:lnTo>
                  <a:lnTo>
                    <a:pt x="155" y="159"/>
                  </a:lnTo>
                  <a:lnTo>
                    <a:pt x="153" y="159"/>
                  </a:lnTo>
                  <a:lnTo>
                    <a:pt x="153" y="157"/>
                  </a:lnTo>
                  <a:lnTo>
                    <a:pt x="151" y="155"/>
                  </a:lnTo>
                  <a:lnTo>
                    <a:pt x="151" y="153"/>
                  </a:lnTo>
                  <a:lnTo>
                    <a:pt x="151" y="151"/>
                  </a:lnTo>
                  <a:lnTo>
                    <a:pt x="151" y="149"/>
                  </a:lnTo>
                  <a:lnTo>
                    <a:pt x="150" y="147"/>
                  </a:lnTo>
                  <a:lnTo>
                    <a:pt x="150" y="145"/>
                  </a:lnTo>
                  <a:lnTo>
                    <a:pt x="148" y="143"/>
                  </a:lnTo>
                  <a:lnTo>
                    <a:pt x="148" y="141"/>
                  </a:lnTo>
                  <a:lnTo>
                    <a:pt x="148" y="139"/>
                  </a:lnTo>
                  <a:lnTo>
                    <a:pt x="146" y="139"/>
                  </a:lnTo>
                  <a:lnTo>
                    <a:pt x="146" y="137"/>
                  </a:lnTo>
                  <a:lnTo>
                    <a:pt x="144" y="137"/>
                  </a:lnTo>
                  <a:lnTo>
                    <a:pt x="142" y="137"/>
                  </a:lnTo>
                  <a:lnTo>
                    <a:pt x="140" y="137"/>
                  </a:lnTo>
                  <a:lnTo>
                    <a:pt x="138" y="136"/>
                  </a:lnTo>
                  <a:lnTo>
                    <a:pt x="136" y="136"/>
                  </a:lnTo>
                  <a:lnTo>
                    <a:pt x="136" y="134"/>
                  </a:lnTo>
                  <a:lnTo>
                    <a:pt x="134" y="134"/>
                  </a:lnTo>
                  <a:lnTo>
                    <a:pt x="134" y="132"/>
                  </a:lnTo>
                  <a:lnTo>
                    <a:pt x="134" y="130"/>
                  </a:lnTo>
                  <a:lnTo>
                    <a:pt x="134" y="128"/>
                  </a:lnTo>
                  <a:lnTo>
                    <a:pt x="132" y="126"/>
                  </a:lnTo>
                  <a:lnTo>
                    <a:pt x="128" y="126"/>
                  </a:lnTo>
                  <a:lnTo>
                    <a:pt x="126" y="126"/>
                  </a:lnTo>
                  <a:lnTo>
                    <a:pt x="124" y="126"/>
                  </a:lnTo>
                  <a:lnTo>
                    <a:pt x="126" y="126"/>
                  </a:lnTo>
                  <a:lnTo>
                    <a:pt x="126" y="124"/>
                  </a:lnTo>
                  <a:lnTo>
                    <a:pt x="124" y="122"/>
                  </a:lnTo>
                  <a:lnTo>
                    <a:pt x="122" y="122"/>
                  </a:lnTo>
                  <a:lnTo>
                    <a:pt x="120" y="122"/>
                  </a:lnTo>
                  <a:lnTo>
                    <a:pt x="120" y="120"/>
                  </a:lnTo>
                  <a:lnTo>
                    <a:pt x="118" y="120"/>
                  </a:lnTo>
                  <a:lnTo>
                    <a:pt x="117" y="118"/>
                  </a:lnTo>
                  <a:lnTo>
                    <a:pt x="117" y="116"/>
                  </a:lnTo>
                  <a:lnTo>
                    <a:pt x="115" y="114"/>
                  </a:lnTo>
                  <a:lnTo>
                    <a:pt x="113" y="114"/>
                  </a:lnTo>
                  <a:lnTo>
                    <a:pt x="107" y="114"/>
                  </a:lnTo>
                  <a:lnTo>
                    <a:pt x="105" y="114"/>
                  </a:lnTo>
                  <a:lnTo>
                    <a:pt x="103" y="114"/>
                  </a:lnTo>
                  <a:lnTo>
                    <a:pt x="103" y="112"/>
                  </a:lnTo>
                  <a:lnTo>
                    <a:pt x="101" y="112"/>
                  </a:lnTo>
                  <a:lnTo>
                    <a:pt x="101" y="110"/>
                  </a:lnTo>
                  <a:lnTo>
                    <a:pt x="97" y="110"/>
                  </a:lnTo>
                  <a:lnTo>
                    <a:pt x="95" y="108"/>
                  </a:lnTo>
                  <a:lnTo>
                    <a:pt x="93" y="106"/>
                  </a:lnTo>
                  <a:lnTo>
                    <a:pt x="91" y="104"/>
                  </a:lnTo>
                  <a:lnTo>
                    <a:pt x="89" y="103"/>
                  </a:lnTo>
                  <a:lnTo>
                    <a:pt x="89" y="101"/>
                  </a:lnTo>
                  <a:lnTo>
                    <a:pt x="87" y="101"/>
                  </a:lnTo>
                  <a:lnTo>
                    <a:pt x="85" y="99"/>
                  </a:lnTo>
                  <a:lnTo>
                    <a:pt x="83" y="99"/>
                  </a:lnTo>
                  <a:lnTo>
                    <a:pt x="83" y="97"/>
                  </a:lnTo>
                  <a:lnTo>
                    <a:pt x="82" y="97"/>
                  </a:lnTo>
                  <a:lnTo>
                    <a:pt x="82" y="95"/>
                  </a:lnTo>
                  <a:lnTo>
                    <a:pt x="80" y="93"/>
                  </a:lnTo>
                  <a:lnTo>
                    <a:pt x="78" y="93"/>
                  </a:lnTo>
                  <a:lnTo>
                    <a:pt x="76" y="91"/>
                  </a:lnTo>
                  <a:lnTo>
                    <a:pt x="74" y="91"/>
                  </a:lnTo>
                  <a:lnTo>
                    <a:pt x="74" y="93"/>
                  </a:lnTo>
                  <a:lnTo>
                    <a:pt x="72" y="93"/>
                  </a:lnTo>
                  <a:lnTo>
                    <a:pt x="72" y="91"/>
                  </a:lnTo>
                  <a:lnTo>
                    <a:pt x="74" y="91"/>
                  </a:lnTo>
                  <a:lnTo>
                    <a:pt x="74" y="89"/>
                  </a:lnTo>
                  <a:lnTo>
                    <a:pt x="72" y="87"/>
                  </a:lnTo>
                  <a:lnTo>
                    <a:pt x="70" y="85"/>
                  </a:lnTo>
                  <a:lnTo>
                    <a:pt x="68" y="85"/>
                  </a:lnTo>
                  <a:lnTo>
                    <a:pt x="68" y="83"/>
                  </a:lnTo>
                  <a:lnTo>
                    <a:pt x="66" y="81"/>
                  </a:lnTo>
                  <a:lnTo>
                    <a:pt x="64" y="81"/>
                  </a:lnTo>
                  <a:lnTo>
                    <a:pt x="64" y="79"/>
                  </a:lnTo>
                  <a:lnTo>
                    <a:pt x="64" y="77"/>
                  </a:lnTo>
                  <a:lnTo>
                    <a:pt x="64" y="75"/>
                  </a:lnTo>
                  <a:lnTo>
                    <a:pt x="62" y="75"/>
                  </a:lnTo>
                  <a:lnTo>
                    <a:pt x="62" y="73"/>
                  </a:lnTo>
                  <a:lnTo>
                    <a:pt x="60" y="71"/>
                  </a:lnTo>
                  <a:lnTo>
                    <a:pt x="60" y="69"/>
                  </a:lnTo>
                  <a:lnTo>
                    <a:pt x="58" y="68"/>
                  </a:lnTo>
                  <a:lnTo>
                    <a:pt x="58" y="66"/>
                  </a:lnTo>
                  <a:lnTo>
                    <a:pt x="58" y="64"/>
                  </a:lnTo>
                  <a:lnTo>
                    <a:pt x="58" y="62"/>
                  </a:lnTo>
                  <a:lnTo>
                    <a:pt x="56" y="62"/>
                  </a:lnTo>
                  <a:lnTo>
                    <a:pt x="56" y="60"/>
                  </a:lnTo>
                  <a:lnTo>
                    <a:pt x="54" y="60"/>
                  </a:lnTo>
                  <a:lnTo>
                    <a:pt x="50" y="58"/>
                  </a:lnTo>
                  <a:lnTo>
                    <a:pt x="49" y="58"/>
                  </a:lnTo>
                  <a:lnTo>
                    <a:pt x="45" y="56"/>
                  </a:lnTo>
                  <a:lnTo>
                    <a:pt x="45" y="54"/>
                  </a:lnTo>
                  <a:lnTo>
                    <a:pt x="43" y="54"/>
                  </a:lnTo>
                  <a:lnTo>
                    <a:pt x="35" y="52"/>
                  </a:lnTo>
                  <a:lnTo>
                    <a:pt x="33" y="54"/>
                  </a:lnTo>
                  <a:lnTo>
                    <a:pt x="31" y="54"/>
                  </a:lnTo>
                  <a:lnTo>
                    <a:pt x="29" y="56"/>
                  </a:lnTo>
                  <a:lnTo>
                    <a:pt x="29" y="58"/>
                  </a:lnTo>
                  <a:lnTo>
                    <a:pt x="27" y="58"/>
                  </a:lnTo>
                  <a:lnTo>
                    <a:pt x="27" y="60"/>
                  </a:lnTo>
                  <a:lnTo>
                    <a:pt x="25" y="62"/>
                  </a:lnTo>
                  <a:lnTo>
                    <a:pt x="23" y="64"/>
                  </a:lnTo>
                  <a:lnTo>
                    <a:pt x="21" y="64"/>
                  </a:lnTo>
                  <a:lnTo>
                    <a:pt x="19" y="64"/>
                  </a:lnTo>
                  <a:lnTo>
                    <a:pt x="17" y="66"/>
                  </a:lnTo>
                  <a:lnTo>
                    <a:pt x="16" y="66"/>
                  </a:lnTo>
                  <a:lnTo>
                    <a:pt x="16" y="64"/>
                  </a:lnTo>
                  <a:lnTo>
                    <a:pt x="14" y="64"/>
                  </a:lnTo>
                  <a:lnTo>
                    <a:pt x="16" y="62"/>
                  </a:lnTo>
                  <a:lnTo>
                    <a:pt x="17" y="60"/>
                  </a:lnTo>
                  <a:lnTo>
                    <a:pt x="17" y="58"/>
                  </a:lnTo>
                  <a:lnTo>
                    <a:pt x="16" y="58"/>
                  </a:lnTo>
                  <a:lnTo>
                    <a:pt x="14" y="58"/>
                  </a:lnTo>
                  <a:lnTo>
                    <a:pt x="12" y="58"/>
                  </a:lnTo>
                  <a:lnTo>
                    <a:pt x="8" y="56"/>
                  </a:lnTo>
                  <a:lnTo>
                    <a:pt x="6" y="56"/>
                  </a:lnTo>
                  <a:lnTo>
                    <a:pt x="4" y="54"/>
                  </a:lnTo>
                  <a:lnTo>
                    <a:pt x="4" y="50"/>
                  </a:lnTo>
                  <a:lnTo>
                    <a:pt x="6" y="48"/>
                  </a:lnTo>
                  <a:lnTo>
                    <a:pt x="8" y="46"/>
                  </a:lnTo>
                  <a:lnTo>
                    <a:pt x="8" y="44"/>
                  </a:lnTo>
                  <a:lnTo>
                    <a:pt x="6" y="44"/>
                  </a:lnTo>
                  <a:lnTo>
                    <a:pt x="4" y="44"/>
                  </a:lnTo>
                  <a:lnTo>
                    <a:pt x="2" y="42"/>
                  </a:lnTo>
                  <a:lnTo>
                    <a:pt x="2" y="40"/>
                  </a:lnTo>
                  <a:lnTo>
                    <a:pt x="0" y="38"/>
                  </a:lnTo>
                  <a:lnTo>
                    <a:pt x="2" y="38"/>
                  </a:lnTo>
                  <a:lnTo>
                    <a:pt x="4" y="38"/>
                  </a:lnTo>
                  <a:lnTo>
                    <a:pt x="6" y="38"/>
                  </a:lnTo>
                  <a:lnTo>
                    <a:pt x="8" y="36"/>
                  </a:lnTo>
                  <a:lnTo>
                    <a:pt x="10" y="35"/>
                  </a:lnTo>
                  <a:lnTo>
                    <a:pt x="10" y="33"/>
                  </a:lnTo>
                  <a:lnTo>
                    <a:pt x="8" y="31"/>
                  </a:lnTo>
                  <a:lnTo>
                    <a:pt x="6" y="31"/>
                  </a:lnTo>
                  <a:lnTo>
                    <a:pt x="6" y="29"/>
                  </a:lnTo>
                  <a:lnTo>
                    <a:pt x="4" y="27"/>
                  </a:lnTo>
                  <a:lnTo>
                    <a:pt x="4" y="25"/>
                  </a:lnTo>
                  <a:lnTo>
                    <a:pt x="6" y="25"/>
                  </a:lnTo>
                  <a:lnTo>
                    <a:pt x="6" y="23"/>
                  </a:lnTo>
                  <a:lnTo>
                    <a:pt x="8" y="23"/>
                  </a:lnTo>
                  <a:lnTo>
                    <a:pt x="10" y="23"/>
                  </a:lnTo>
                  <a:lnTo>
                    <a:pt x="12" y="23"/>
                  </a:lnTo>
                  <a:lnTo>
                    <a:pt x="14" y="23"/>
                  </a:lnTo>
                  <a:lnTo>
                    <a:pt x="16" y="21"/>
                  </a:lnTo>
                  <a:lnTo>
                    <a:pt x="17" y="21"/>
                  </a:lnTo>
                  <a:lnTo>
                    <a:pt x="17" y="23"/>
                  </a:lnTo>
                  <a:lnTo>
                    <a:pt x="19" y="23"/>
                  </a:lnTo>
                  <a:lnTo>
                    <a:pt x="21" y="23"/>
                  </a:lnTo>
                  <a:lnTo>
                    <a:pt x="21" y="21"/>
                  </a:lnTo>
                  <a:lnTo>
                    <a:pt x="23" y="21"/>
                  </a:lnTo>
                  <a:lnTo>
                    <a:pt x="25" y="19"/>
                  </a:lnTo>
                  <a:lnTo>
                    <a:pt x="25" y="17"/>
                  </a:lnTo>
                  <a:lnTo>
                    <a:pt x="27" y="13"/>
                  </a:lnTo>
                  <a:lnTo>
                    <a:pt x="29" y="11"/>
                  </a:lnTo>
                  <a:lnTo>
                    <a:pt x="29" y="13"/>
                  </a:lnTo>
                  <a:lnTo>
                    <a:pt x="29" y="15"/>
                  </a:lnTo>
                  <a:lnTo>
                    <a:pt x="29" y="17"/>
                  </a:lnTo>
                  <a:lnTo>
                    <a:pt x="33" y="19"/>
                  </a:lnTo>
                  <a:lnTo>
                    <a:pt x="35" y="19"/>
                  </a:lnTo>
                  <a:lnTo>
                    <a:pt x="37" y="19"/>
                  </a:lnTo>
                  <a:lnTo>
                    <a:pt x="37" y="21"/>
                  </a:lnTo>
                  <a:lnTo>
                    <a:pt x="35" y="21"/>
                  </a:lnTo>
                  <a:lnTo>
                    <a:pt x="37" y="23"/>
                  </a:lnTo>
                  <a:lnTo>
                    <a:pt x="37" y="25"/>
                  </a:lnTo>
                  <a:lnTo>
                    <a:pt x="39" y="25"/>
                  </a:lnTo>
                  <a:lnTo>
                    <a:pt x="41" y="23"/>
                  </a:lnTo>
                  <a:lnTo>
                    <a:pt x="39" y="23"/>
                  </a:lnTo>
                  <a:lnTo>
                    <a:pt x="39" y="21"/>
                  </a:lnTo>
                  <a:lnTo>
                    <a:pt x="41" y="19"/>
                  </a:lnTo>
                  <a:lnTo>
                    <a:pt x="41" y="17"/>
                  </a:lnTo>
                  <a:lnTo>
                    <a:pt x="43" y="17"/>
                  </a:lnTo>
                  <a:lnTo>
                    <a:pt x="43" y="15"/>
                  </a:lnTo>
                  <a:lnTo>
                    <a:pt x="43" y="13"/>
                  </a:lnTo>
                  <a:lnTo>
                    <a:pt x="43" y="11"/>
                  </a:lnTo>
                  <a:lnTo>
                    <a:pt x="45" y="11"/>
                  </a:lnTo>
                  <a:lnTo>
                    <a:pt x="47" y="11"/>
                  </a:lnTo>
                  <a:lnTo>
                    <a:pt x="47" y="13"/>
                  </a:lnTo>
                  <a:lnTo>
                    <a:pt x="47" y="15"/>
                  </a:lnTo>
                  <a:lnTo>
                    <a:pt x="49" y="15"/>
                  </a:lnTo>
                  <a:lnTo>
                    <a:pt x="50" y="15"/>
                  </a:lnTo>
                  <a:lnTo>
                    <a:pt x="52" y="13"/>
                  </a:lnTo>
                  <a:lnTo>
                    <a:pt x="54" y="13"/>
                  </a:lnTo>
                  <a:lnTo>
                    <a:pt x="54" y="15"/>
                  </a:lnTo>
                  <a:lnTo>
                    <a:pt x="56" y="17"/>
                  </a:lnTo>
                  <a:lnTo>
                    <a:pt x="58" y="15"/>
                  </a:lnTo>
                  <a:lnTo>
                    <a:pt x="56" y="13"/>
                  </a:lnTo>
                  <a:lnTo>
                    <a:pt x="56" y="11"/>
                  </a:lnTo>
                  <a:lnTo>
                    <a:pt x="56" y="9"/>
                  </a:lnTo>
                  <a:lnTo>
                    <a:pt x="58" y="9"/>
                  </a:lnTo>
                  <a:lnTo>
                    <a:pt x="60" y="9"/>
                  </a:lnTo>
                  <a:lnTo>
                    <a:pt x="62" y="11"/>
                  </a:lnTo>
                  <a:lnTo>
                    <a:pt x="62" y="9"/>
                  </a:lnTo>
                  <a:lnTo>
                    <a:pt x="62" y="7"/>
                  </a:lnTo>
                  <a:lnTo>
                    <a:pt x="62" y="5"/>
                  </a:lnTo>
                  <a:lnTo>
                    <a:pt x="62" y="3"/>
                  </a:lnTo>
                  <a:lnTo>
                    <a:pt x="64" y="3"/>
                  </a:lnTo>
                  <a:lnTo>
                    <a:pt x="66" y="3"/>
                  </a:lnTo>
                  <a:lnTo>
                    <a:pt x="68" y="5"/>
                  </a:lnTo>
                  <a:lnTo>
                    <a:pt x="70" y="5"/>
                  </a:lnTo>
                  <a:lnTo>
                    <a:pt x="72" y="5"/>
                  </a:lnTo>
                  <a:lnTo>
                    <a:pt x="72" y="3"/>
                  </a:lnTo>
                  <a:lnTo>
                    <a:pt x="72" y="2"/>
                  </a:lnTo>
                  <a:lnTo>
                    <a:pt x="74" y="2"/>
                  </a:lnTo>
                  <a:lnTo>
                    <a:pt x="78" y="2"/>
                  </a:lnTo>
                  <a:lnTo>
                    <a:pt x="82" y="2"/>
                  </a:lnTo>
                  <a:lnTo>
                    <a:pt x="83" y="2"/>
                  </a:lnTo>
                  <a:lnTo>
                    <a:pt x="87" y="0"/>
                  </a:lnTo>
                  <a:lnTo>
                    <a:pt x="89" y="0"/>
                  </a:lnTo>
                  <a:lnTo>
                    <a:pt x="91" y="0"/>
                  </a:lnTo>
                  <a:lnTo>
                    <a:pt x="89" y="0"/>
                  </a:lnTo>
                  <a:lnTo>
                    <a:pt x="89" y="2"/>
                  </a:lnTo>
                  <a:close/>
                  <a:moveTo>
                    <a:pt x="93" y="62"/>
                  </a:moveTo>
                  <a:lnTo>
                    <a:pt x="93" y="64"/>
                  </a:lnTo>
                  <a:lnTo>
                    <a:pt x="95" y="64"/>
                  </a:lnTo>
                  <a:lnTo>
                    <a:pt x="95" y="62"/>
                  </a:lnTo>
                  <a:lnTo>
                    <a:pt x="93" y="62"/>
                  </a:lnTo>
                  <a:close/>
                  <a:moveTo>
                    <a:pt x="93" y="103"/>
                  </a:moveTo>
                  <a:lnTo>
                    <a:pt x="95" y="103"/>
                  </a:lnTo>
                  <a:lnTo>
                    <a:pt x="93" y="103"/>
                  </a:lnTo>
                  <a:close/>
                  <a:moveTo>
                    <a:pt x="144" y="172"/>
                  </a:moveTo>
                  <a:lnTo>
                    <a:pt x="144" y="174"/>
                  </a:lnTo>
                  <a:lnTo>
                    <a:pt x="142" y="176"/>
                  </a:lnTo>
                  <a:lnTo>
                    <a:pt x="138" y="180"/>
                  </a:lnTo>
                  <a:lnTo>
                    <a:pt x="138" y="182"/>
                  </a:lnTo>
                  <a:lnTo>
                    <a:pt x="138" y="184"/>
                  </a:lnTo>
                  <a:lnTo>
                    <a:pt x="136" y="186"/>
                  </a:lnTo>
                  <a:lnTo>
                    <a:pt x="136" y="188"/>
                  </a:lnTo>
                  <a:lnTo>
                    <a:pt x="138" y="190"/>
                  </a:lnTo>
                  <a:lnTo>
                    <a:pt x="138" y="192"/>
                  </a:lnTo>
                  <a:lnTo>
                    <a:pt x="140" y="192"/>
                  </a:lnTo>
                  <a:lnTo>
                    <a:pt x="140" y="194"/>
                  </a:lnTo>
                  <a:lnTo>
                    <a:pt x="138" y="196"/>
                  </a:lnTo>
                  <a:lnTo>
                    <a:pt x="136" y="198"/>
                  </a:lnTo>
                  <a:lnTo>
                    <a:pt x="136" y="200"/>
                  </a:lnTo>
                  <a:lnTo>
                    <a:pt x="138" y="200"/>
                  </a:lnTo>
                  <a:lnTo>
                    <a:pt x="136" y="202"/>
                  </a:lnTo>
                  <a:lnTo>
                    <a:pt x="136" y="200"/>
                  </a:lnTo>
                  <a:lnTo>
                    <a:pt x="134" y="200"/>
                  </a:lnTo>
                  <a:lnTo>
                    <a:pt x="132" y="200"/>
                  </a:lnTo>
                  <a:lnTo>
                    <a:pt x="130" y="200"/>
                  </a:lnTo>
                  <a:lnTo>
                    <a:pt x="128" y="198"/>
                  </a:lnTo>
                  <a:lnTo>
                    <a:pt x="126" y="198"/>
                  </a:lnTo>
                  <a:lnTo>
                    <a:pt x="126" y="196"/>
                  </a:lnTo>
                  <a:lnTo>
                    <a:pt x="124" y="196"/>
                  </a:lnTo>
                  <a:lnTo>
                    <a:pt x="124" y="194"/>
                  </a:lnTo>
                  <a:lnTo>
                    <a:pt x="122" y="194"/>
                  </a:lnTo>
                  <a:lnTo>
                    <a:pt x="120" y="192"/>
                  </a:lnTo>
                  <a:lnTo>
                    <a:pt x="118" y="192"/>
                  </a:lnTo>
                  <a:lnTo>
                    <a:pt x="117" y="192"/>
                  </a:lnTo>
                  <a:lnTo>
                    <a:pt x="115" y="192"/>
                  </a:lnTo>
                  <a:lnTo>
                    <a:pt x="115" y="190"/>
                  </a:lnTo>
                  <a:lnTo>
                    <a:pt x="113" y="190"/>
                  </a:lnTo>
                  <a:lnTo>
                    <a:pt x="111" y="190"/>
                  </a:lnTo>
                  <a:lnTo>
                    <a:pt x="111" y="188"/>
                  </a:lnTo>
                  <a:lnTo>
                    <a:pt x="109" y="188"/>
                  </a:lnTo>
                  <a:lnTo>
                    <a:pt x="107" y="186"/>
                  </a:lnTo>
                  <a:lnTo>
                    <a:pt x="105" y="186"/>
                  </a:lnTo>
                  <a:lnTo>
                    <a:pt x="103" y="184"/>
                  </a:lnTo>
                  <a:lnTo>
                    <a:pt x="101" y="184"/>
                  </a:lnTo>
                  <a:lnTo>
                    <a:pt x="99" y="184"/>
                  </a:lnTo>
                  <a:lnTo>
                    <a:pt x="97" y="184"/>
                  </a:lnTo>
                  <a:lnTo>
                    <a:pt x="95" y="182"/>
                  </a:lnTo>
                  <a:lnTo>
                    <a:pt x="93" y="180"/>
                  </a:lnTo>
                  <a:lnTo>
                    <a:pt x="95" y="178"/>
                  </a:lnTo>
                  <a:lnTo>
                    <a:pt x="95" y="176"/>
                  </a:lnTo>
                  <a:lnTo>
                    <a:pt x="95" y="174"/>
                  </a:lnTo>
                  <a:lnTo>
                    <a:pt x="99" y="172"/>
                  </a:lnTo>
                  <a:lnTo>
                    <a:pt x="101" y="174"/>
                  </a:lnTo>
                  <a:lnTo>
                    <a:pt x="103" y="174"/>
                  </a:lnTo>
                  <a:lnTo>
                    <a:pt x="105" y="174"/>
                  </a:lnTo>
                  <a:lnTo>
                    <a:pt x="103" y="172"/>
                  </a:lnTo>
                  <a:lnTo>
                    <a:pt x="105" y="172"/>
                  </a:lnTo>
                  <a:lnTo>
                    <a:pt x="109" y="172"/>
                  </a:lnTo>
                  <a:lnTo>
                    <a:pt x="109" y="174"/>
                  </a:lnTo>
                  <a:lnTo>
                    <a:pt x="115" y="176"/>
                  </a:lnTo>
                  <a:lnTo>
                    <a:pt x="117" y="176"/>
                  </a:lnTo>
                  <a:lnTo>
                    <a:pt x="118" y="176"/>
                  </a:lnTo>
                  <a:lnTo>
                    <a:pt x="118" y="174"/>
                  </a:lnTo>
                  <a:lnTo>
                    <a:pt x="120" y="174"/>
                  </a:lnTo>
                  <a:lnTo>
                    <a:pt x="122" y="176"/>
                  </a:lnTo>
                  <a:lnTo>
                    <a:pt x="124" y="176"/>
                  </a:lnTo>
                  <a:lnTo>
                    <a:pt x="124" y="174"/>
                  </a:lnTo>
                  <a:lnTo>
                    <a:pt x="128" y="174"/>
                  </a:lnTo>
                  <a:lnTo>
                    <a:pt x="130" y="174"/>
                  </a:lnTo>
                  <a:lnTo>
                    <a:pt x="132" y="172"/>
                  </a:lnTo>
                  <a:lnTo>
                    <a:pt x="134" y="172"/>
                  </a:lnTo>
                  <a:lnTo>
                    <a:pt x="136" y="172"/>
                  </a:lnTo>
                  <a:lnTo>
                    <a:pt x="138" y="172"/>
                  </a:lnTo>
                  <a:lnTo>
                    <a:pt x="140" y="172"/>
                  </a:lnTo>
                  <a:lnTo>
                    <a:pt x="144" y="170"/>
                  </a:lnTo>
                  <a:lnTo>
                    <a:pt x="146" y="170"/>
                  </a:lnTo>
                  <a:lnTo>
                    <a:pt x="144" y="170"/>
                  </a:lnTo>
                  <a:lnTo>
                    <a:pt x="144" y="172"/>
                  </a:lnTo>
                  <a:close/>
                  <a:moveTo>
                    <a:pt x="47" y="120"/>
                  </a:moveTo>
                  <a:lnTo>
                    <a:pt x="49" y="120"/>
                  </a:lnTo>
                  <a:lnTo>
                    <a:pt x="49" y="122"/>
                  </a:lnTo>
                  <a:lnTo>
                    <a:pt x="50" y="126"/>
                  </a:lnTo>
                  <a:lnTo>
                    <a:pt x="52" y="128"/>
                  </a:lnTo>
                  <a:lnTo>
                    <a:pt x="52" y="130"/>
                  </a:lnTo>
                  <a:lnTo>
                    <a:pt x="50" y="132"/>
                  </a:lnTo>
                  <a:lnTo>
                    <a:pt x="49" y="132"/>
                  </a:lnTo>
                  <a:lnTo>
                    <a:pt x="49" y="134"/>
                  </a:lnTo>
                  <a:lnTo>
                    <a:pt x="49" y="136"/>
                  </a:lnTo>
                  <a:lnTo>
                    <a:pt x="50" y="136"/>
                  </a:lnTo>
                  <a:lnTo>
                    <a:pt x="50" y="137"/>
                  </a:lnTo>
                  <a:lnTo>
                    <a:pt x="50" y="139"/>
                  </a:lnTo>
                  <a:lnTo>
                    <a:pt x="49" y="141"/>
                  </a:lnTo>
                  <a:lnTo>
                    <a:pt x="49" y="143"/>
                  </a:lnTo>
                  <a:lnTo>
                    <a:pt x="49" y="147"/>
                  </a:lnTo>
                  <a:lnTo>
                    <a:pt x="49" y="149"/>
                  </a:lnTo>
                  <a:lnTo>
                    <a:pt x="49" y="151"/>
                  </a:lnTo>
                  <a:lnTo>
                    <a:pt x="49" y="153"/>
                  </a:lnTo>
                  <a:lnTo>
                    <a:pt x="49" y="155"/>
                  </a:lnTo>
                  <a:lnTo>
                    <a:pt x="47" y="155"/>
                  </a:lnTo>
                  <a:lnTo>
                    <a:pt x="45" y="155"/>
                  </a:lnTo>
                  <a:lnTo>
                    <a:pt x="45" y="153"/>
                  </a:lnTo>
                  <a:lnTo>
                    <a:pt x="43" y="153"/>
                  </a:lnTo>
                  <a:lnTo>
                    <a:pt x="41" y="153"/>
                  </a:lnTo>
                  <a:lnTo>
                    <a:pt x="39" y="151"/>
                  </a:lnTo>
                  <a:lnTo>
                    <a:pt x="39" y="155"/>
                  </a:lnTo>
                  <a:lnTo>
                    <a:pt x="39" y="157"/>
                  </a:lnTo>
                  <a:lnTo>
                    <a:pt x="37" y="159"/>
                  </a:lnTo>
                  <a:lnTo>
                    <a:pt x="35" y="159"/>
                  </a:lnTo>
                  <a:lnTo>
                    <a:pt x="33" y="159"/>
                  </a:lnTo>
                  <a:lnTo>
                    <a:pt x="31" y="157"/>
                  </a:lnTo>
                  <a:lnTo>
                    <a:pt x="31" y="155"/>
                  </a:lnTo>
                  <a:lnTo>
                    <a:pt x="31" y="157"/>
                  </a:lnTo>
                  <a:lnTo>
                    <a:pt x="29" y="157"/>
                  </a:lnTo>
                  <a:lnTo>
                    <a:pt x="27" y="155"/>
                  </a:lnTo>
                  <a:lnTo>
                    <a:pt x="29" y="155"/>
                  </a:lnTo>
                  <a:lnTo>
                    <a:pt x="29" y="153"/>
                  </a:lnTo>
                  <a:lnTo>
                    <a:pt x="29" y="151"/>
                  </a:lnTo>
                  <a:lnTo>
                    <a:pt x="29" y="149"/>
                  </a:lnTo>
                  <a:lnTo>
                    <a:pt x="29" y="147"/>
                  </a:lnTo>
                  <a:lnTo>
                    <a:pt x="29" y="145"/>
                  </a:lnTo>
                  <a:lnTo>
                    <a:pt x="29" y="143"/>
                  </a:lnTo>
                  <a:lnTo>
                    <a:pt x="31" y="143"/>
                  </a:lnTo>
                  <a:lnTo>
                    <a:pt x="31" y="141"/>
                  </a:lnTo>
                  <a:lnTo>
                    <a:pt x="31" y="139"/>
                  </a:lnTo>
                  <a:lnTo>
                    <a:pt x="29" y="139"/>
                  </a:lnTo>
                  <a:lnTo>
                    <a:pt x="29" y="137"/>
                  </a:lnTo>
                  <a:lnTo>
                    <a:pt x="29" y="136"/>
                  </a:lnTo>
                  <a:lnTo>
                    <a:pt x="29" y="134"/>
                  </a:lnTo>
                  <a:lnTo>
                    <a:pt x="29" y="132"/>
                  </a:lnTo>
                  <a:lnTo>
                    <a:pt x="29" y="128"/>
                  </a:lnTo>
                  <a:lnTo>
                    <a:pt x="27" y="128"/>
                  </a:lnTo>
                  <a:lnTo>
                    <a:pt x="25" y="126"/>
                  </a:lnTo>
                  <a:lnTo>
                    <a:pt x="25" y="128"/>
                  </a:lnTo>
                  <a:lnTo>
                    <a:pt x="25" y="126"/>
                  </a:lnTo>
                  <a:lnTo>
                    <a:pt x="25" y="124"/>
                  </a:lnTo>
                  <a:lnTo>
                    <a:pt x="25" y="120"/>
                  </a:lnTo>
                  <a:lnTo>
                    <a:pt x="27" y="120"/>
                  </a:lnTo>
                  <a:lnTo>
                    <a:pt x="27" y="122"/>
                  </a:lnTo>
                  <a:lnTo>
                    <a:pt x="29" y="122"/>
                  </a:lnTo>
                  <a:lnTo>
                    <a:pt x="31" y="122"/>
                  </a:lnTo>
                  <a:lnTo>
                    <a:pt x="33" y="122"/>
                  </a:lnTo>
                  <a:lnTo>
                    <a:pt x="33" y="120"/>
                  </a:lnTo>
                  <a:lnTo>
                    <a:pt x="35" y="120"/>
                  </a:lnTo>
                  <a:lnTo>
                    <a:pt x="37" y="120"/>
                  </a:lnTo>
                  <a:lnTo>
                    <a:pt x="39" y="116"/>
                  </a:lnTo>
                  <a:lnTo>
                    <a:pt x="41" y="116"/>
                  </a:lnTo>
                  <a:lnTo>
                    <a:pt x="41" y="114"/>
                  </a:lnTo>
                  <a:lnTo>
                    <a:pt x="43" y="114"/>
                  </a:lnTo>
                  <a:lnTo>
                    <a:pt x="47" y="116"/>
                  </a:lnTo>
                  <a:lnTo>
                    <a:pt x="49" y="116"/>
                  </a:lnTo>
                  <a:lnTo>
                    <a:pt x="49" y="120"/>
                  </a:lnTo>
                  <a:lnTo>
                    <a:pt x="47" y="120"/>
                  </a:lnTo>
                  <a:close/>
                  <a:moveTo>
                    <a:pt x="62" y="83"/>
                  </a:moveTo>
                  <a:lnTo>
                    <a:pt x="62" y="85"/>
                  </a:lnTo>
                  <a:lnTo>
                    <a:pt x="62" y="87"/>
                  </a:lnTo>
                  <a:lnTo>
                    <a:pt x="60" y="85"/>
                  </a:lnTo>
                  <a:lnTo>
                    <a:pt x="58" y="85"/>
                  </a:lnTo>
                  <a:lnTo>
                    <a:pt x="56" y="85"/>
                  </a:lnTo>
                  <a:lnTo>
                    <a:pt x="58" y="83"/>
                  </a:lnTo>
                  <a:lnTo>
                    <a:pt x="58" y="85"/>
                  </a:lnTo>
                  <a:lnTo>
                    <a:pt x="60" y="85"/>
                  </a:lnTo>
                  <a:lnTo>
                    <a:pt x="60" y="83"/>
                  </a:lnTo>
                  <a:lnTo>
                    <a:pt x="62" y="83"/>
                  </a:lnTo>
                  <a:close/>
                  <a:moveTo>
                    <a:pt x="93" y="33"/>
                  </a:moveTo>
                  <a:lnTo>
                    <a:pt x="91" y="35"/>
                  </a:lnTo>
                  <a:lnTo>
                    <a:pt x="93" y="3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5" name="Israel"/>
            <p:cNvSpPr>
              <a:spLocks/>
            </p:cNvSpPr>
            <p:nvPr/>
          </p:nvSpPr>
          <p:spPr bwMode="auto">
            <a:xfrm>
              <a:off x="6705588" y="3149337"/>
              <a:ext cx="45558" cy="134691"/>
            </a:xfrm>
            <a:custGeom>
              <a:avLst/>
              <a:gdLst>
                <a:gd name="T0" fmla="*/ 21 w 23"/>
                <a:gd name="T1" fmla="*/ 0 h 68"/>
                <a:gd name="T2" fmla="*/ 23 w 23"/>
                <a:gd name="T3" fmla="*/ 0 h 68"/>
                <a:gd name="T4" fmla="*/ 21 w 23"/>
                <a:gd name="T5" fmla="*/ 4 h 68"/>
                <a:gd name="T6" fmla="*/ 21 w 23"/>
                <a:gd name="T7" fmla="*/ 6 h 68"/>
                <a:gd name="T8" fmla="*/ 21 w 23"/>
                <a:gd name="T9" fmla="*/ 8 h 68"/>
                <a:gd name="T10" fmla="*/ 21 w 23"/>
                <a:gd name="T11" fmla="*/ 8 h 68"/>
                <a:gd name="T12" fmla="*/ 21 w 23"/>
                <a:gd name="T13" fmla="*/ 9 h 68"/>
                <a:gd name="T14" fmla="*/ 21 w 23"/>
                <a:gd name="T15" fmla="*/ 11 h 68"/>
                <a:gd name="T16" fmla="*/ 21 w 23"/>
                <a:gd name="T17" fmla="*/ 15 h 68"/>
                <a:gd name="T18" fmla="*/ 19 w 23"/>
                <a:gd name="T19" fmla="*/ 13 h 68"/>
                <a:gd name="T20" fmla="*/ 17 w 23"/>
                <a:gd name="T21" fmla="*/ 13 h 68"/>
                <a:gd name="T22" fmla="*/ 15 w 23"/>
                <a:gd name="T23" fmla="*/ 13 h 68"/>
                <a:gd name="T24" fmla="*/ 13 w 23"/>
                <a:gd name="T25" fmla="*/ 15 h 68"/>
                <a:gd name="T26" fmla="*/ 11 w 23"/>
                <a:gd name="T27" fmla="*/ 15 h 68"/>
                <a:gd name="T28" fmla="*/ 11 w 23"/>
                <a:gd name="T29" fmla="*/ 21 h 68"/>
                <a:gd name="T30" fmla="*/ 11 w 23"/>
                <a:gd name="T31" fmla="*/ 23 h 68"/>
                <a:gd name="T32" fmla="*/ 11 w 23"/>
                <a:gd name="T33" fmla="*/ 25 h 68"/>
                <a:gd name="T34" fmla="*/ 11 w 23"/>
                <a:gd name="T35" fmla="*/ 27 h 68"/>
                <a:gd name="T36" fmla="*/ 13 w 23"/>
                <a:gd name="T37" fmla="*/ 27 h 68"/>
                <a:gd name="T38" fmla="*/ 13 w 23"/>
                <a:gd name="T39" fmla="*/ 27 h 68"/>
                <a:gd name="T40" fmla="*/ 11 w 23"/>
                <a:gd name="T41" fmla="*/ 29 h 68"/>
                <a:gd name="T42" fmla="*/ 11 w 23"/>
                <a:gd name="T43" fmla="*/ 31 h 68"/>
                <a:gd name="T44" fmla="*/ 9 w 23"/>
                <a:gd name="T45" fmla="*/ 33 h 68"/>
                <a:gd name="T46" fmla="*/ 9 w 23"/>
                <a:gd name="T47" fmla="*/ 35 h 68"/>
                <a:gd name="T48" fmla="*/ 15 w 23"/>
                <a:gd name="T49" fmla="*/ 35 h 68"/>
                <a:gd name="T50" fmla="*/ 17 w 23"/>
                <a:gd name="T51" fmla="*/ 33 h 68"/>
                <a:gd name="T52" fmla="*/ 19 w 23"/>
                <a:gd name="T53" fmla="*/ 33 h 68"/>
                <a:gd name="T54" fmla="*/ 19 w 23"/>
                <a:gd name="T55" fmla="*/ 33 h 68"/>
                <a:gd name="T56" fmla="*/ 19 w 23"/>
                <a:gd name="T57" fmla="*/ 37 h 68"/>
                <a:gd name="T58" fmla="*/ 19 w 23"/>
                <a:gd name="T59" fmla="*/ 39 h 68"/>
                <a:gd name="T60" fmla="*/ 17 w 23"/>
                <a:gd name="T61" fmla="*/ 43 h 68"/>
                <a:gd name="T62" fmla="*/ 15 w 23"/>
                <a:gd name="T63" fmla="*/ 44 h 68"/>
                <a:gd name="T64" fmla="*/ 15 w 23"/>
                <a:gd name="T65" fmla="*/ 48 h 68"/>
                <a:gd name="T66" fmla="*/ 13 w 23"/>
                <a:gd name="T67" fmla="*/ 52 h 68"/>
                <a:gd name="T68" fmla="*/ 13 w 23"/>
                <a:gd name="T69" fmla="*/ 56 h 68"/>
                <a:gd name="T70" fmla="*/ 13 w 23"/>
                <a:gd name="T71" fmla="*/ 60 h 68"/>
                <a:gd name="T72" fmla="*/ 13 w 23"/>
                <a:gd name="T73" fmla="*/ 60 h 68"/>
                <a:gd name="T74" fmla="*/ 11 w 23"/>
                <a:gd name="T75" fmla="*/ 66 h 68"/>
                <a:gd name="T76" fmla="*/ 11 w 23"/>
                <a:gd name="T77" fmla="*/ 66 h 68"/>
                <a:gd name="T78" fmla="*/ 9 w 23"/>
                <a:gd name="T79" fmla="*/ 66 h 68"/>
                <a:gd name="T80" fmla="*/ 9 w 23"/>
                <a:gd name="T81" fmla="*/ 64 h 68"/>
                <a:gd name="T82" fmla="*/ 8 w 23"/>
                <a:gd name="T83" fmla="*/ 56 h 68"/>
                <a:gd name="T84" fmla="*/ 4 w 23"/>
                <a:gd name="T85" fmla="*/ 50 h 68"/>
                <a:gd name="T86" fmla="*/ 2 w 23"/>
                <a:gd name="T87" fmla="*/ 43 h 68"/>
                <a:gd name="T88" fmla="*/ 2 w 23"/>
                <a:gd name="T89" fmla="*/ 37 h 68"/>
                <a:gd name="T90" fmla="*/ 2 w 23"/>
                <a:gd name="T91" fmla="*/ 33 h 68"/>
                <a:gd name="T92" fmla="*/ 4 w 23"/>
                <a:gd name="T93" fmla="*/ 31 h 68"/>
                <a:gd name="T94" fmla="*/ 4 w 23"/>
                <a:gd name="T95" fmla="*/ 31 h 68"/>
                <a:gd name="T96" fmla="*/ 6 w 23"/>
                <a:gd name="T97" fmla="*/ 27 h 68"/>
                <a:gd name="T98" fmla="*/ 8 w 23"/>
                <a:gd name="T99" fmla="*/ 23 h 68"/>
                <a:gd name="T100" fmla="*/ 8 w 23"/>
                <a:gd name="T101" fmla="*/ 19 h 68"/>
                <a:gd name="T102" fmla="*/ 9 w 23"/>
                <a:gd name="T103" fmla="*/ 15 h 68"/>
                <a:gd name="T104" fmla="*/ 11 w 23"/>
                <a:gd name="T105" fmla="*/ 9 h 68"/>
                <a:gd name="T106" fmla="*/ 11 w 23"/>
                <a:gd name="T107" fmla="*/ 8 h 68"/>
                <a:gd name="T108" fmla="*/ 13 w 23"/>
                <a:gd name="T109" fmla="*/ 8 h 68"/>
                <a:gd name="T110" fmla="*/ 13 w 23"/>
                <a:gd name="T111" fmla="*/ 6 h 68"/>
                <a:gd name="T112" fmla="*/ 13 w 23"/>
                <a:gd name="T113" fmla="*/ 4 h 68"/>
                <a:gd name="T114" fmla="*/ 15 w 23"/>
                <a:gd name="T115" fmla="*/ 4 h 68"/>
                <a:gd name="T116" fmla="*/ 17 w 23"/>
                <a:gd name="T117" fmla="*/ 4 h 68"/>
                <a:gd name="T118" fmla="*/ 19 w 23"/>
                <a:gd name="T119" fmla="*/ 4 h 68"/>
                <a:gd name="T120" fmla="*/ 21 w 23"/>
                <a:gd name="T1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68">
                  <a:moveTo>
                    <a:pt x="21" y="0"/>
                  </a:moveTo>
                  <a:lnTo>
                    <a:pt x="21" y="0"/>
                  </a:lnTo>
                  <a:lnTo>
                    <a:pt x="21" y="0"/>
                  </a:lnTo>
                  <a:lnTo>
                    <a:pt x="23" y="0"/>
                  </a:lnTo>
                  <a:lnTo>
                    <a:pt x="23" y="0"/>
                  </a:lnTo>
                  <a:lnTo>
                    <a:pt x="23" y="0"/>
                  </a:lnTo>
                  <a:lnTo>
                    <a:pt x="23" y="2"/>
                  </a:lnTo>
                  <a:lnTo>
                    <a:pt x="23" y="2"/>
                  </a:lnTo>
                  <a:lnTo>
                    <a:pt x="21" y="4"/>
                  </a:lnTo>
                  <a:lnTo>
                    <a:pt x="21" y="4"/>
                  </a:lnTo>
                  <a:lnTo>
                    <a:pt x="21" y="4"/>
                  </a:lnTo>
                  <a:lnTo>
                    <a:pt x="21" y="6"/>
                  </a:lnTo>
                  <a:lnTo>
                    <a:pt x="21" y="6"/>
                  </a:lnTo>
                  <a:lnTo>
                    <a:pt x="21" y="8"/>
                  </a:lnTo>
                  <a:lnTo>
                    <a:pt x="21" y="8"/>
                  </a:lnTo>
                  <a:lnTo>
                    <a:pt x="21" y="8"/>
                  </a:lnTo>
                  <a:lnTo>
                    <a:pt x="21" y="8"/>
                  </a:lnTo>
                  <a:lnTo>
                    <a:pt x="21" y="8"/>
                  </a:lnTo>
                  <a:lnTo>
                    <a:pt x="23" y="9"/>
                  </a:lnTo>
                  <a:lnTo>
                    <a:pt x="23" y="9"/>
                  </a:lnTo>
                  <a:lnTo>
                    <a:pt x="21" y="9"/>
                  </a:lnTo>
                  <a:lnTo>
                    <a:pt x="21" y="9"/>
                  </a:lnTo>
                  <a:lnTo>
                    <a:pt x="21" y="11"/>
                  </a:lnTo>
                  <a:lnTo>
                    <a:pt x="21" y="11"/>
                  </a:lnTo>
                  <a:lnTo>
                    <a:pt x="21" y="11"/>
                  </a:lnTo>
                  <a:lnTo>
                    <a:pt x="21" y="11"/>
                  </a:lnTo>
                  <a:lnTo>
                    <a:pt x="21" y="15"/>
                  </a:lnTo>
                  <a:lnTo>
                    <a:pt x="21" y="15"/>
                  </a:lnTo>
                  <a:lnTo>
                    <a:pt x="19" y="15"/>
                  </a:lnTo>
                  <a:lnTo>
                    <a:pt x="19" y="13"/>
                  </a:lnTo>
                  <a:lnTo>
                    <a:pt x="17" y="13"/>
                  </a:lnTo>
                  <a:lnTo>
                    <a:pt x="17" y="13"/>
                  </a:lnTo>
                  <a:lnTo>
                    <a:pt x="17" y="13"/>
                  </a:lnTo>
                  <a:lnTo>
                    <a:pt x="15" y="13"/>
                  </a:lnTo>
                  <a:lnTo>
                    <a:pt x="15" y="13"/>
                  </a:lnTo>
                  <a:lnTo>
                    <a:pt x="15" y="13"/>
                  </a:lnTo>
                  <a:lnTo>
                    <a:pt x="15" y="13"/>
                  </a:lnTo>
                  <a:lnTo>
                    <a:pt x="13" y="15"/>
                  </a:lnTo>
                  <a:lnTo>
                    <a:pt x="13" y="15"/>
                  </a:lnTo>
                  <a:lnTo>
                    <a:pt x="13" y="15"/>
                  </a:lnTo>
                  <a:lnTo>
                    <a:pt x="11" y="15"/>
                  </a:lnTo>
                  <a:lnTo>
                    <a:pt x="11" y="15"/>
                  </a:lnTo>
                  <a:lnTo>
                    <a:pt x="11" y="17"/>
                  </a:lnTo>
                  <a:lnTo>
                    <a:pt x="11" y="19"/>
                  </a:lnTo>
                  <a:lnTo>
                    <a:pt x="11" y="21"/>
                  </a:lnTo>
                  <a:lnTo>
                    <a:pt x="11" y="21"/>
                  </a:lnTo>
                  <a:lnTo>
                    <a:pt x="11" y="21"/>
                  </a:lnTo>
                  <a:lnTo>
                    <a:pt x="11" y="23"/>
                  </a:lnTo>
                  <a:lnTo>
                    <a:pt x="11" y="23"/>
                  </a:lnTo>
                  <a:lnTo>
                    <a:pt x="11" y="23"/>
                  </a:lnTo>
                  <a:lnTo>
                    <a:pt x="11" y="25"/>
                  </a:lnTo>
                  <a:lnTo>
                    <a:pt x="11" y="25"/>
                  </a:lnTo>
                  <a:lnTo>
                    <a:pt x="11" y="27"/>
                  </a:lnTo>
                  <a:lnTo>
                    <a:pt x="11" y="27"/>
                  </a:lnTo>
                  <a:lnTo>
                    <a:pt x="11" y="27"/>
                  </a:lnTo>
                  <a:lnTo>
                    <a:pt x="13" y="25"/>
                  </a:lnTo>
                  <a:lnTo>
                    <a:pt x="13" y="27"/>
                  </a:lnTo>
                  <a:lnTo>
                    <a:pt x="15" y="27"/>
                  </a:lnTo>
                  <a:lnTo>
                    <a:pt x="15" y="27"/>
                  </a:lnTo>
                  <a:lnTo>
                    <a:pt x="13" y="27"/>
                  </a:lnTo>
                  <a:lnTo>
                    <a:pt x="13" y="29"/>
                  </a:lnTo>
                  <a:lnTo>
                    <a:pt x="11" y="29"/>
                  </a:lnTo>
                  <a:lnTo>
                    <a:pt x="11" y="29"/>
                  </a:lnTo>
                  <a:lnTo>
                    <a:pt x="11" y="31"/>
                  </a:lnTo>
                  <a:lnTo>
                    <a:pt x="11" y="31"/>
                  </a:lnTo>
                  <a:lnTo>
                    <a:pt x="11" y="31"/>
                  </a:lnTo>
                  <a:lnTo>
                    <a:pt x="11" y="31"/>
                  </a:lnTo>
                  <a:lnTo>
                    <a:pt x="11" y="33"/>
                  </a:lnTo>
                  <a:lnTo>
                    <a:pt x="9" y="33"/>
                  </a:lnTo>
                  <a:lnTo>
                    <a:pt x="9" y="33"/>
                  </a:lnTo>
                  <a:lnTo>
                    <a:pt x="9" y="35"/>
                  </a:lnTo>
                  <a:lnTo>
                    <a:pt x="9" y="35"/>
                  </a:lnTo>
                  <a:lnTo>
                    <a:pt x="11" y="35"/>
                  </a:lnTo>
                  <a:lnTo>
                    <a:pt x="13" y="35"/>
                  </a:lnTo>
                  <a:lnTo>
                    <a:pt x="15" y="35"/>
                  </a:lnTo>
                  <a:lnTo>
                    <a:pt x="15" y="35"/>
                  </a:lnTo>
                  <a:lnTo>
                    <a:pt x="15" y="33"/>
                  </a:lnTo>
                  <a:lnTo>
                    <a:pt x="17" y="33"/>
                  </a:lnTo>
                  <a:lnTo>
                    <a:pt x="17" y="33"/>
                  </a:lnTo>
                  <a:lnTo>
                    <a:pt x="19" y="31"/>
                  </a:lnTo>
                  <a:lnTo>
                    <a:pt x="19" y="33"/>
                  </a:lnTo>
                  <a:lnTo>
                    <a:pt x="19" y="33"/>
                  </a:lnTo>
                  <a:lnTo>
                    <a:pt x="19" y="33"/>
                  </a:lnTo>
                  <a:lnTo>
                    <a:pt x="19" y="33"/>
                  </a:lnTo>
                  <a:lnTo>
                    <a:pt x="19" y="35"/>
                  </a:lnTo>
                  <a:lnTo>
                    <a:pt x="17" y="37"/>
                  </a:lnTo>
                  <a:lnTo>
                    <a:pt x="19" y="37"/>
                  </a:lnTo>
                  <a:lnTo>
                    <a:pt x="19" y="39"/>
                  </a:lnTo>
                  <a:lnTo>
                    <a:pt x="19" y="39"/>
                  </a:lnTo>
                  <a:lnTo>
                    <a:pt x="19" y="39"/>
                  </a:lnTo>
                  <a:lnTo>
                    <a:pt x="17" y="43"/>
                  </a:lnTo>
                  <a:lnTo>
                    <a:pt x="17" y="43"/>
                  </a:lnTo>
                  <a:lnTo>
                    <a:pt x="17" y="43"/>
                  </a:lnTo>
                  <a:lnTo>
                    <a:pt x="17" y="43"/>
                  </a:lnTo>
                  <a:lnTo>
                    <a:pt x="17" y="44"/>
                  </a:lnTo>
                  <a:lnTo>
                    <a:pt x="15" y="44"/>
                  </a:lnTo>
                  <a:lnTo>
                    <a:pt x="15" y="46"/>
                  </a:lnTo>
                  <a:lnTo>
                    <a:pt x="15" y="48"/>
                  </a:lnTo>
                  <a:lnTo>
                    <a:pt x="15" y="48"/>
                  </a:lnTo>
                  <a:lnTo>
                    <a:pt x="13" y="50"/>
                  </a:lnTo>
                  <a:lnTo>
                    <a:pt x="13" y="50"/>
                  </a:lnTo>
                  <a:lnTo>
                    <a:pt x="13" y="52"/>
                  </a:lnTo>
                  <a:lnTo>
                    <a:pt x="13" y="56"/>
                  </a:lnTo>
                  <a:lnTo>
                    <a:pt x="13" y="56"/>
                  </a:lnTo>
                  <a:lnTo>
                    <a:pt x="13" y="56"/>
                  </a:lnTo>
                  <a:lnTo>
                    <a:pt x="13" y="58"/>
                  </a:lnTo>
                  <a:lnTo>
                    <a:pt x="13" y="58"/>
                  </a:lnTo>
                  <a:lnTo>
                    <a:pt x="13" y="60"/>
                  </a:lnTo>
                  <a:lnTo>
                    <a:pt x="13" y="60"/>
                  </a:lnTo>
                  <a:lnTo>
                    <a:pt x="13" y="60"/>
                  </a:lnTo>
                  <a:lnTo>
                    <a:pt x="13" y="60"/>
                  </a:lnTo>
                  <a:lnTo>
                    <a:pt x="11" y="64"/>
                  </a:lnTo>
                  <a:lnTo>
                    <a:pt x="11" y="66"/>
                  </a:lnTo>
                  <a:lnTo>
                    <a:pt x="11" y="66"/>
                  </a:lnTo>
                  <a:lnTo>
                    <a:pt x="11" y="66"/>
                  </a:lnTo>
                  <a:lnTo>
                    <a:pt x="11" y="66"/>
                  </a:lnTo>
                  <a:lnTo>
                    <a:pt x="11" y="66"/>
                  </a:lnTo>
                  <a:lnTo>
                    <a:pt x="11" y="66"/>
                  </a:lnTo>
                  <a:lnTo>
                    <a:pt x="9" y="68"/>
                  </a:lnTo>
                  <a:lnTo>
                    <a:pt x="9" y="66"/>
                  </a:lnTo>
                  <a:lnTo>
                    <a:pt x="9" y="66"/>
                  </a:lnTo>
                  <a:lnTo>
                    <a:pt x="9" y="64"/>
                  </a:lnTo>
                  <a:lnTo>
                    <a:pt x="9" y="64"/>
                  </a:lnTo>
                  <a:lnTo>
                    <a:pt x="9" y="62"/>
                  </a:lnTo>
                  <a:lnTo>
                    <a:pt x="8" y="58"/>
                  </a:lnTo>
                  <a:lnTo>
                    <a:pt x="8" y="56"/>
                  </a:lnTo>
                  <a:lnTo>
                    <a:pt x="6" y="52"/>
                  </a:lnTo>
                  <a:lnTo>
                    <a:pt x="4" y="50"/>
                  </a:lnTo>
                  <a:lnTo>
                    <a:pt x="4" y="50"/>
                  </a:lnTo>
                  <a:lnTo>
                    <a:pt x="4" y="50"/>
                  </a:lnTo>
                  <a:lnTo>
                    <a:pt x="4" y="46"/>
                  </a:lnTo>
                  <a:lnTo>
                    <a:pt x="2" y="43"/>
                  </a:lnTo>
                  <a:lnTo>
                    <a:pt x="0" y="39"/>
                  </a:lnTo>
                  <a:lnTo>
                    <a:pt x="0" y="37"/>
                  </a:lnTo>
                  <a:lnTo>
                    <a:pt x="2" y="37"/>
                  </a:lnTo>
                  <a:lnTo>
                    <a:pt x="2" y="35"/>
                  </a:lnTo>
                  <a:lnTo>
                    <a:pt x="2" y="35"/>
                  </a:lnTo>
                  <a:lnTo>
                    <a:pt x="2" y="33"/>
                  </a:lnTo>
                  <a:lnTo>
                    <a:pt x="4" y="33"/>
                  </a:lnTo>
                  <a:lnTo>
                    <a:pt x="4" y="33"/>
                  </a:lnTo>
                  <a:lnTo>
                    <a:pt x="4" y="31"/>
                  </a:lnTo>
                  <a:lnTo>
                    <a:pt x="4" y="31"/>
                  </a:lnTo>
                  <a:lnTo>
                    <a:pt x="4" y="31"/>
                  </a:lnTo>
                  <a:lnTo>
                    <a:pt x="4" y="31"/>
                  </a:lnTo>
                  <a:lnTo>
                    <a:pt x="4" y="29"/>
                  </a:lnTo>
                  <a:lnTo>
                    <a:pt x="4" y="29"/>
                  </a:lnTo>
                  <a:lnTo>
                    <a:pt x="6" y="27"/>
                  </a:lnTo>
                  <a:lnTo>
                    <a:pt x="6" y="25"/>
                  </a:lnTo>
                  <a:lnTo>
                    <a:pt x="8" y="23"/>
                  </a:lnTo>
                  <a:lnTo>
                    <a:pt x="8" y="23"/>
                  </a:lnTo>
                  <a:lnTo>
                    <a:pt x="8" y="23"/>
                  </a:lnTo>
                  <a:lnTo>
                    <a:pt x="8" y="21"/>
                  </a:lnTo>
                  <a:lnTo>
                    <a:pt x="8" y="19"/>
                  </a:lnTo>
                  <a:lnTo>
                    <a:pt x="8" y="19"/>
                  </a:lnTo>
                  <a:lnTo>
                    <a:pt x="9" y="17"/>
                  </a:lnTo>
                  <a:lnTo>
                    <a:pt x="9" y="15"/>
                  </a:lnTo>
                  <a:lnTo>
                    <a:pt x="9" y="15"/>
                  </a:lnTo>
                  <a:lnTo>
                    <a:pt x="9" y="13"/>
                  </a:lnTo>
                  <a:lnTo>
                    <a:pt x="11" y="9"/>
                  </a:lnTo>
                  <a:lnTo>
                    <a:pt x="11" y="9"/>
                  </a:lnTo>
                  <a:lnTo>
                    <a:pt x="11" y="8"/>
                  </a:lnTo>
                  <a:lnTo>
                    <a:pt x="11" y="8"/>
                  </a:lnTo>
                  <a:lnTo>
                    <a:pt x="11" y="8"/>
                  </a:lnTo>
                  <a:lnTo>
                    <a:pt x="11" y="8"/>
                  </a:lnTo>
                  <a:lnTo>
                    <a:pt x="13" y="8"/>
                  </a:lnTo>
                  <a:lnTo>
                    <a:pt x="13" y="8"/>
                  </a:lnTo>
                  <a:lnTo>
                    <a:pt x="13" y="8"/>
                  </a:lnTo>
                  <a:lnTo>
                    <a:pt x="13" y="6"/>
                  </a:lnTo>
                  <a:lnTo>
                    <a:pt x="13" y="6"/>
                  </a:lnTo>
                  <a:lnTo>
                    <a:pt x="13" y="6"/>
                  </a:lnTo>
                  <a:lnTo>
                    <a:pt x="13" y="4"/>
                  </a:lnTo>
                  <a:lnTo>
                    <a:pt x="13" y="4"/>
                  </a:lnTo>
                  <a:lnTo>
                    <a:pt x="13" y="4"/>
                  </a:lnTo>
                  <a:lnTo>
                    <a:pt x="15" y="4"/>
                  </a:lnTo>
                  <a:lnTo>
                    <a:pt x="17" y="4"/>
                  </a:lnTo>
                  <a:lnTo>
                    <a:pt x="17" y="4"/>
                  </a:lnTo>
                  <a:lnTo>
                    <a:pt x="17" y="4"/>
                  </a:lnTo>
                  <a:lnTo>
                    <a:pt x="19" y="4"/>
                  </a:lnTo>
                  <a:lnTo>
                    <a:pt x="19" y="4"/>
                  </a:lnTo>
                  <a:lnTo>
                    <a:pt x="19" y="4"/>
                  </a:lnTo>
                  <a:lnTo>
                    <a:pt x="19" y="4"/>
                  </a:lnTo>
                  <a:lnTo>
                    <a:pt x="21" y="2"/>
                  </a:lnTo>
                  <a:lnTo>
                    <a:pt x="2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1" name="Ireland"/>
            <p:cNvSpPr>
              <a:spLocks noEditPoints="1"/>
            </p:cNvSpPr>
            <p:nvPr/>
          </p:nvSpPr>
          <p:spPr bwMode="auto">
            <a:xfrm>
              <a:off x="5281421" y="2279783"/>
              <a:ext cx="142614" cy="168365"/>
            </a:xfrm>
            <a:custGeom>
              <a:avLst/>
              <a:gdLst>
                <a:gd name="T0" fmla="*/ 43 w 72"/>
                <a:gd name="T1" fmla="*/ 13 h 85"/>
                <a:gd name="T2" fmla="*/ 39 w 72"/>
                <a:gd name="T3" fmla="*/ 19 h 85"/>
                <a:gd name="T4" fmla="*/ 41 w 72"/>
                <a:gd name="T5" fmla="*/ 25 h 85"/>
                <a:gd name="T6" fmla="*/ 51 w 72"/>
                <a:gd name="T7" fmla="*/ 27 h 85"/>
                <a:gd name="T8" fmla="*/ 58 w 72"/>
                <a:gd name="T9" fmla="*/ 23 h 85"/>
                <a:gd name="T10" fmla="*/ 66 w 72"/>
                <a:gd name="T11" fmla="*/ 27 h 85"/>
                <a:gd name="T12" fmla="*/ 68 w 72"/>
                <a:gd name="T13" fmla="*/ 31 h 85"/>
                <a:gd name="T14" fmla="*/ 68 w 72"/>
                <a:gd name="T15" fmla="*/ 33 h 85"/>
                <a:gd name="T16" fmla="*/ 70 w 72"/>
                <a:gd name="T17" fmla="*/ 41 h 85"/>
                <a:gd name="T18" fmla="*/ 72 w 72"/>
                <a:gd name="T19" fmla="*/ 52 h 85"/>
                <a:gd name="T20" fmla="*/ 68 w 72"/>
                <a:gd name="T21" fmla="*/ 60 h 85"/>
                <a:gd name="T22" fmla="*/ 66 w 72"/>
                <a:gd name="T23" fmla="*/ 68 h 85"/>
                <a:gd name="T24" fmla="*/ 56 w 72"/>
                <a:gd name="T25" fmla="*/ 70 h 85"/>
                <a:gd name="T26" fmla="*/ 53 w 72"/>
                <a:gd name="T27" fmla="*/ 70 h 85"/>
                <a:gd name="T28" fmla="*/ 47 w 72"/>
                <a:gd name="T29" fmla="*/ 72 h 85"/>
                <a:gd name="T30" fmla="*/ 41 w 72"/>
                <a:gd name="T31" fmla="*/ 76 h 85"/>
                <a:gd name="T32" fmla="*/ 35 w 72"/>
                <a:gd name="T33" fmla="*/ 76 h 85"/>
                <a:gd name="T34" fmla="*/ 31 w 72"/>
                <a:gd name="T35" fmla="*/ 81 h 85"/>
                <a:gd name="T36" fmla="*/ 20 w 72"/>
                <a:gd name="T37" fmla="*/ 85 h 85"/>
                <a:gd name="T38" fmla="*/ 10 w 72"/>
                <a:gd name="T39" fmla="*/ 85 h 85"/>
                <a:gd name="T40" fmla="*/ 10 w 72"/>
                <a:gd name="T41" fmla="*/ 83 h 85"/>
                <a:gd name="T42" fmla="*/ 14 w 72"/>
                <a:gd name="T43" fmla="*/ 79 h 85"/>
                <a:gd name="T44" fmla="*/ 8 w 72"/>
                <a:gd name="T45" fmla="*/ 81 h 85"/>
                <a:gd name="T46" fmla="*/ 8 w 72"/>
                <a:gd name="T47" fmla="*/ 78 h 85"/>
                <a:gd name="T48" fmla="*/ 2 w 72"/>
                <a:gd name="T49" fmla="*/ 74 h 85"/>
                <a:gd name="T50" fmla="*/ 12 w 72"/>
                <a:gd name="T51" fmla="*/ 70 h 85"/>
                <a:gd name="T52" fmla="*/ 4 w 72"/>
                <a:gd name="T53" fmla="*/ 72 h 85"/>
                <a:gd name="T54" fmla="*/ 4 w 72"/>
                <a:gd name="T55" fmla="*/ 68 h 85"/>
                <a:gd name="T56" fmla="*/ 10 w 72"/>
                <a:gd name="T57" fmla="*/ 66 h 85"/>
                <a:gd name="T58" fmla="*/ 20 w 72"/>
                <a:gd name="T59" fmla="*/ 60 h 85"/>
                <a:gd name="T60" fmla="*/ 21 w 72"/>
                <a:gd name="T61" fmla="*/ 58 h 85"/>
                <a:gd name="T62" fmla="*/ 12 w 72"/>
                <a:gd name="T63" fmla="*/ 60 h 85"/>
                <a:gd name="T64" fmla="*/ 12 w 72"/>
                <a:gd name="T65" fmla="*/ 60 h 85"/>
                <a:gd name="T66" fmla="*/ 20 w 72"/>
                <a:gd name="T67" fmla="*/ 48 h 85"/>
                <a:gd name="T68" fmla="*/ 20 w 72"/>
                <a:gd name="T69" fmla="*/ 46 h 85"/>
                <a:gd name="T70" fmla="*/ 12 w 72"/>
                <a:gd name="T71" fmla="*/ 44 h 85"/>
                <a:gd name="T72" fmla="*/ 8 w 72"/>
                <a:gd name="T73" fmla="*/ 43 h 85"/>
                <a:gd name="T74" fmla="*/ 8 w 72"/>
                <a:gd name="T75" fmla="*/ 39 h 85"/>
                <a:gd name="T76" fmla="*/ 8 w 72"/>
                <a:gd name="T77" fmla="*/ 37 h 85"/>
                <a:gd name="T78" fmla="*/ 14 w 72"/>
                <a:gd name="T79" fmla="*/ 33 h 85"/>
                <a:gd name="T80" fmla="*/ 10 w 72"/>
                <a:gd name="T81" fmla="*/ 31 h 85"/>
                <a:gd name="T82" fmla="*/ 8 w 72"/>
                <a:gd name="T83" fmla="*/ 25 h 85"/>
                <a:gd name="T84" fmla="*/ 6 w 72"/>
                <a:gd name="T85" fmla="*/ 23 h 85"/>
                <a:gd name="T86" fmla="*/ 10 w 72"/>
                <a:gd name="T87" fmla="*/ 23 h 85"/>
                <a:gd name="T88" fmla="*/ 20 w 72"/>
                <a:gd name="T89" fmla="*/ 23 h 85"/>
                <a:gd name="T90" fmla="*/ 23 w 72"/>
                <a:gd name="T91" fmla="*/ 23 h 85"/>
                <a:gd name="T92" fmla="*/ 29 w 72"/>
                <a:gd name="T93" fmla="*/ 23 h 85"/>
                <a:gd name="T94" fmla="*/ 37 w 72"/>
                <a:gd name="T95" fmla="*/ 15 h 85"/>
                <a:gd name="T96" fmla="*/ 27 w 72"/>
                <a:gd name="T97" fmla="*/ 15 h 85"/>
                <a:gd name="T98" fmla="*/ 35 w 72"/>
                <a:gd name="T99" fmla="*/ 11 h 85"/>
                <a:gd name="T100" fmla="*/ 35 w 72"/>
                <a:gd name="T101" fmla="*/ 6 h 85"/>
                <a:gd name="T102" fmla="*/ 43 w 72"/>
                <a:gd name="T103" fmla="*/ 4 h 85"/>
                <a:gd name="T104" fmla="*/ 43 w 72"/>
                <a:gd name="T105" fmla="*/ 2 h 85"/>
                <a:gd name="T106" fmla="*/ 45 w 72"/>
                <a:gd name="T107" fmla="*/ 8 h 85"/>
                <a:gd name="T108" fmla="*/ 47 w 72"/>
                <a:gd name="T109" fmla="*/ 2 h 85"/>
                <a:gd name="T110" fmla="*/ 54 w 72"/>
                <a:gd name="T111" fmla="*/ 2 h 85"/>
                <a:gd name="T112" fmla="*/ 53 w 72"/>
                <a:gd name="T113" fmla="*/ 6 h 85"/>
                <a:gd name="T114" fmla="*/ 8 w 72"/>
                <a:gd name="T115" fmla="*/ 31 h 85"/>
                <a:gd name="T116" fmla="*/ 2 w 72"/>
                <a:gd name="T117" fmla="*/ 3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 h="85">
                  <a:moveTo>
                    <a:pt x="49" y="10"/>
                  </a:moveTo>
                  <a:lnTo>
                    <a:pt x="49" y="11"/>
                  </a:lnTo>
                  <a:lnTo>
                    <a:pt x="47" y="11"/>
                  </a:lnTo>
                  <a:lnTo>
                    <a:pt x="47" y="13"/>
                  </a:lnTo>
                  <a:lnTo>
                    <a:pt x="43" y="13"/>
                  </a:lnTo>
                  <a:lnTo>
                    <a:pt x="41" y="15"/>
                  </a:lnTo>
                  <a:lnTo>
                    <a:pt x="43" y="15"/>
                  </a:lnTo>
                  <a:lnTo>
                    <a:pt x="43" y="17"/>
                  </a:lnTo>
                  <a:lnTo>
                    <a:pt x="41" y="19"/>
                  </a:lnTo>
                  <a:lnTo>
                    <a:pt x="39" y="19"/>
                  </a:lnTo>
                  <a:lnTo>
                    <a:pt x="37" y="19"/>
                  </a:lnTo>
                  <a:lnTo>
                    <a:pt x="37" y="21"/>
                  </a:lnTo>
                  <a:lnTo>
                    <a:pt x="39" y="21"/>
                  </a:lnTo>
                  <a:lnTo>
                    <a:pt x="41" y="23"/>
                  </a:lnTo>
                  <a:lnTo>
                    <a:pt x="41" y="25"/>
                  </a:lnTo>
                  <a:lnTo>
                    <a:pt x="43" y="25"/>
                  </a:lnTo>
                  <a:lnTo>
                    <a:pt x="45" y="25"/>
                  </a:lnTo>
                  <a:lnTo>
                    <a:pt x="45" y="27"/>
                  </a:lnTo>
                  <a:lnTo>
                    <a:pt x="47" y="27"/>
                  </a:lnTo>
                  <a:lnTo>
                    <a:pt x="51" y="27"/>
                  </a:lnTo>
                  <a:lnTo>
                    <a:pt x="53" y="25"/>
                  </a:lnTo>
                  <a:lnTo>
                    <a:pt x="53" y="23"/>
                  </a:lnTo>
                  <a:lnTo>
                    <a:pt x="54" y="21"/>
                  </a:lnTo>
                  <a:lnTo>
                    <a:pt x="56" y="21"/>
                  </a:lnTo>
                  <a:lnTo>
                    <a:pt x="58" y="23"/>
                  </a:lnTo>
                  <a:lnTo>
                    <a:pt x="60" y="25"/>
                  </a:lnTo>
                  <a:lnTo>
                    <a:pt x="60" y="29"/>
                  </a:lnTo>
                  <a:lnTo>
                    <a:pt x="62" y="29"/>
                  </a:lnTo>
                  <a:lnTo>
                    <a:pt x="64" y="29"/>
                  </a:lnTo>
                  <a:lnTo>
                    <a:pt x="66" y="27"/>
                  </a:lnTo>
                  <a:lnTo>
                    <a:pt x="68" y="27"/>
                  </a:lnTo>
                  <a:lnTo>
                    <a:pt x="68" y="29"/>
                  </a:lnTo>
                  <a:lnTo>
                    <a:pt x="70" y="29"/>
                  </a:lnTo>
                  <a:lnTo>
                    <a:pt x="70" y="31"/>
                  </a:lnTo>
                  <a:lnTo>
                    <a:pt x="68" y="31"/>
                  </a:lnTo>
                  <a:lnTo>
                    <a:pt x="66" y="31"/>
                  </a:lnTo>
                  <a:lnTo>
                    <a:pt x="66" y="29"/>
                  </a:lnTo>
                  <a:lnTo>
                    <a:pt x="66" y="31"/>
                  </a:lnTo>
                  <a:lnTo>
                    <a:pt x="66" y="33"/>
                  </a:lnTo>
                  <a:lnTo>
                    <a:pt x="68" y="33"/>
                  </a:lnTo>
                  <a:lnTo>
                    <a:pt x="68" y="35"/>
                  </a:lnTo>
                  <a:lnTo>
                    <a:pt x="68" y="37"/>
                  </a:lnTo>
                  <a:lnTo>
                    <a:pt x="68" y="39"/>
                  </a:lnTo>
                  <a:lnTo>
                    <a:pt x="70" y="39"/>
                  </a:lnTo>
                  <a:lnTo>
                    <a:pt x="70" y="41"/>
                  </a:lnTo>
                  <a:lnTo>
                    <a:pt x="70" y="44"/>
                  </a:lnTo>
                  <a:lnTo>
                    <a:pt x="68" y="44"/>
                  </a:lnTo>
                  <a:lnTo>
                    <a:pt x="70" y="46"/>
                  </a:lnTo>
                  <a:lnTo>
                    <a:pt x="70" y="50"/>
                  </a:lnTo>
                  <a:lnTo>
                    <a:pt x="72" y="52"/>
                  </a:lnTo>
                  <a:lnTo>
                    <a:pt x="70" y="54"/>
                  </a:lnTo>
                  <a:lnTo>
                    <a:pt x="70" y="56"/>
                  </a:lnTo>
                  <a:lnTo>
                    <a:pt x="70" y="58"/>
                  </a:lnTo>
                  <a:lnTo>
                    <a:pt x="68" y="58"/>
                  </a:lnTo>
                  <a:lnTo>
                    <a:pt x="68" y="60"/>
                  </a:lnTo>
                  <a:lnTo>
                    <a:pt x="68" y="62"/>
                  </a:lnTo>
                  <a:lnTo>
                    <a:pt x="66" y="66"/>
                  </a:lnTo>
                  <a:lnTo>
                    <a:pt x="64" y="66"/>
                  </a:lnTo>
                  <a:lnTo>
                    <a:pt x="64" y="68"/>
                  </a:lnTo>
                  <a:lnTo>
                    <a:pt x="66" y="68"/>
                  </a:lnTo>
                  <a:lnTo>
                    <a:pt x="66" y="70"/>
                  </a:lnTo>
                  <a:lnTo>
                    <a:pt x="64" y="70"/>
                  </a:lnTo>
                  <a:lnTo>
                    <a:pt x="62" y="70"/>
                  </a:lnTo>
                  <a:lnTo>
                    <a:pt x="58" y="70"/>
                  </a:lnTo>
                  <a:lnTo>
                    <a:pt x="56" y="70"/>
                  </a:lnTo>
                  <a:lnTo>
                    <a:pt x="56" y="68"/>
                  </a:lnTo>
                  <a:lnTo>
                    <a:pt x="56" y="70"/>
                  </a:lnTo>
                  <a:lnTo>
                    <a:pt x="54" y="70"/>
                  </a:lnTo>
                  <a:lnTo>
                    <a:pt x="54" y="72"/>
                  </a:lnTo>
                  <a:lnTo>
                    <a:pt x="53" y="70"/>
                  </a:lnTo>
                  <a:lnTo>
                    <a:pt x="49" y="70"/>
                  </a:lnTo>
                  <a:lnTo>
                    <a:pt x="49" y="72"/>
                  </a:lnTo>
                  <a:lnTo>
                    <a:pt x="47" y="72"/>
                  </a:lnTo>
                  <a:lnTo>
                    <a:pt x="45" y="72"/>
                  </a:lnTo>
                  <a:lnTo>
                    <a:pt x="47" y="72"/>
                  </a:lnTo>
                  <a:lnTo>
                    <a:pt x="47" y="74"/>
                  </a:lnTo>
                  <a:lnTo>
                    <a:pt x="45" y="76"/>
                  </a:lnTo>
                  <a:lnTo>
                    <a:pt x="43" y="76"/>
                  </a:lnTo>
                  <a:lnTo>
                    <a:pt x="41" y="74"/>
                  </a:lnTo>
                  <a:lnTo>
                    <a:pt x="41" y="76"/>
                  </a:lnTo>
                  <a:lnTo>
                    <a:pt x="39" y="78"/>
                  </a:lnTo>
                  <a:lnTo>
                    <a:pt x="37" y="78"/>
                  </a:lnTo>
                  <a:lnTo>
                    <a:pt x="35" y="78"/>
                  </a:lnTo>
                  <a:lnTo>
                    <a:pt x="37" y="78"/>
                  </a:lnTo>
                  <a:lnTo>
                    <a:pt x="35" y="76"/>
                  </a:lnTo>
                  <a:lnTo>
                    <a:pt x="33" y="76"/>
                  </a:lnTo>
                  <a:lnTo>
                    <a:pt x="35" y="78"/>
                  </a:lnTo>
                  <a:lnTo>
                    <a:pt x="35" y="79"/>
                  </a:lnTo>
                  <a:lnTo>
                    <a:pt x="33" y="79"/>
                  </a:lnTo>
                  <a:lnTo>
                    <a:pt x="31" y="81"/>
                  </a:lnTo>
                  <a:lnTo>
                    <a:pt x="27" y="83"/>
                  </a:lnTo>
                  <a:lnTo>
                    <a:pt x="25" y="83"/>
                  </a:lnTo>
                  <a:lnTo>
                    <a:pt x="23" y="83"/>
                  </a:lnTo>
                  <a:lnTo>
                    <a:pt x="21" y="83"/>
                  </a:lnTo>
                  <a:lnTo>
                    <a:pt x="20" y="85"/>
                  </a:lnTo>
                  <a:lnTo>
                    <a:pt x="18" y="85"/>
                  </a:lnTo>
                  <a:lnTo>
                    <a:pt x="16" y="83"/>
                  </a:lnTo>
                  <a:lnTo>
                    <a:pt x="14" y="83"/>
                  </a:lnTo>
                  <a:lnTo>
                    <a:pt x="12" y="85"/>
                  </a:lnTo>
                  <a:lnTo>
                    <a:pt x="10" y="85"/>
                  </a:lnTo>
                  <a:lnTo>
                    <a:pt x="12" y="83"/>
                  </a:lnTo>
                  <a:lnTo>
                    <a:pt x="14" y="83"/>
                  </a:lnTo>
                  <a:lnTo>
                    <a:pt x="14" y="81"/>
                  </a:lnTo>
                  <a:lnTo>
                    <a:pt x="12" y="83"/>
                  </a:lnTo>
                  <a:lnTo>
                    <a:pt x="10" y="83"/>
                  </a:lnTo>
                  <a:lnTo>
                    <a:pt x="12" y="81"/>
                  </a:lnTo>
                  <a:lnTo>
                    <a:pt x="14" y="81"/>
                  </a:lnTo>
                  <a:lnTo>
                    <a:pt x="16" y="81"/>
                  </a:lnTo>
                  <a:lnTo>
                    <a:pt x="16" y="79"/>
                  </a:lnTo>
                  <a:lnTo>
                    <a:pt x="14" y="79"/>
                  </a:lnTo>
                  <a:lnTo>
                    <a:pt x="12" y="81"/>
                  </a:lnTo>
                  <a:lnTo>
                    <a:pt x="10" y="81"/>
                  </a:lnTo>
                  <a:lnTo>
                    <a:pt x="8" y="81"/>
                  </a:lnTo>
                  <a:lnTo>
                    <a:pt x="6" y="81"/>
                  </a:lnTo>
                  <a:lnTo>
                    <a:pt x="8" y="81"/>
                  </a:lnTo>
                  <a:lnTo>
                    <a:pt x="8" y="79"/>
                  </a:lnTo>
                  <a:lnTo>
                    <a:pt x="12" y="78"/>
                  </a:lnTo>
                  <a:lnTo>
                    <a:pt x="14" y="76"/>
                  </a:lnTo>
                  <a:lnTo>
                    <a:pt x="12" y="78"/>
                  </a:lnTo>
                  <a:lnTo>
                    <a:pt x="8" y="78"/>
                  </a:lnTo>
                  <a:lnTo>
                    <a:pt x="6" y="79"/>
                  </a:lnTo>
                  <a:lnTo>
                    <a:pt x="4" y="78"/>
                  </a:lnTo>
                  <a:lnTo>
                    <a:pt x="2" y="78"/>
                  </a:lnTo>
                  <a:lnTo>
                    <a:pt x="2" y="76"/>
                  </a:lnTo>
                  <a:lnTo>
                    <a:pt x="2" y="74"/>
                  </a:lnTo>
                  <a:lnTo>
                    <a:pt x="4" y="74"/>
                  </a:lnTo>
                  <a:lnTo>
                    <a:pt x="6" y="74"/>
                  </a:lnTo>
                  <a:lnTo>
                    <a:pt x="8" y="72"/>
                  </a:lnTo>
                  <a:lnTo>
                    <a:pt x="10" y="72"/>
                  </a:lnTo>
                  <a:lnTo>
                    <a:pt x="12" y="70"/>
                  </a:lnTo>
                  <a:lnTo>
                    <a:pt x="10" y="70"/>
                  </a:lnTo>
                  <a:lnTo>
                    <a:pt x="8" y="70"/>
                  </a:lnTo>
                  <a:lnTo>
                    <a:pt x="6" y="70"/>
                  </a:lnTo>
                  <a:lnTo>
                    <a:pt x="6" y="72"/>
                  </a:lnTo>
                  <a:lnTo>
                    <a:pt x="4" y="72"/>
                  </a:lnTo>
                  <a:lnTo>
                    <a:pt x="2" y="72"/>
                  </a:lnTo>
                  <a:lnTo>
                    <a:pt x="0" y="72"/>
                  </a:lnTo>
                  <a:lnTo>
                    <a:pt x="0" y="70"/>
                  </a:lnTo>
                  <a:lnTo>
                    <a:pt x="2" y="68"/>
                  </a:lnTo>
                  <a:lnTo>
                    <a:pt x="4" y="68"/>
                  </a:lnTo>
                  <a:lnTo>
                    <a:pt x="8" y="68"/>
                  </a:lnTo>
                  <a:lnTo>
                    <a:pt x="10" y="68"/>
                  </a:lnTo>
                  <a:lnTo>
                    <a:pt x="12" y="68"/>
                  </a:lnTo>
                  <a:lnTo>
                    <a:pt x="10" y="68"/>
                  </a:lnTo>
                  <a:lnTo>
                    <a:pt x="10" y="66"/>
                  </a:lnTo>
                  <a:lnTo>
                    <a:pt x="12" y="64"/>
                  </a:lnTo>
                  <a:lnTo>
                    <a:pt x="12" y="62"/>
                  </a:lnTo>
                  <a:lnTo>
                    <a:pt x="14" y="62"/>
                  </a:lnTo>
                  <a:lnTo>
                    <a:pt x="18" y="62"/>
                  </a:lnTo>
                  <a:lnTo>
                    <a:pt x="20" y="60"/>
                  </a:lnTo>
                  <a:lnTo>
                    <a:pt x="23" y="60"/>
                  </a:lnTo>
                  <a:lnTo>
                    <a:pt x="25" y="60"/>
                  </a:lnTo>
                  <a:lnTo>
                    <a:pt x="25" y="58"/>
                  </a:lnTo>
                  <a:lnTo>
                    <a:pt x="23" y="58"/>
                  </a:lnTo>
                  <a:lnTo>
                    <a:pt x="21" y="58"/>
                  </a:lnTo>
                  <a:lnTo>
                    <a:pt x="21" y="60"/>
                  </a:lnTo>
                  <a:lnTo>
                    <a:pt x="20" y="60"/>
                  </a:lnTo>
                  <a:lnTo>
                    <a:pt x="16" y="60"/>
                  </a:lnTo>
                  <a:lnTo>
                    <a:pt x="14" y="60"/>
                  </a:lnTo>
                  <a:lnTo>
                    <a:pt x="12" y="60"/>
                  </a:lnTo>
                  <a:lnTo>
                    <a:pt x="12" y="62"/>
                  </a:lnTo>
                  <a:lnTo>
                    <a:pt x="10" y="62"/>
                  </a:lnTo>
                  <a:lnTo>
                    <a:pt x="8" y="62"/>
                  </a:lnTo>
                  <a:lnTo>
                    <a:pt x="10" y="60"/>
                  </a:lnTo>
                  <a:lnTo>
                    <a:pt x="12" y="60"/>
                  </a:lnTo>
                  <a:lnTo>
                    <a:pt x="14" y="58"/>
                  </a:lnTo>
                  <a:lnTo>
                    <a:pt x="16" y="56"/>
                  </a:lnTo>
                  <a:lnTo>
                    <a:pt x="18" y="54"/>
                  </a:lnTo>
                  <a:lnTo>
                    <a:pt x="16" y="54"/>
                  </a:lnTo>
                  <a:lnTo>
                    <a:pt x="20" y="48"/>
                  </a:lnTo>
                  <a:lnTo>
                    <a:pt x="21" y="50"/>
                  </a:lnTo>
                  <a:lnTo>
                    <a:pt x="23" y="48"/>
                  </a:lnTo>
                  <a:lnTo>
                    <a:pt x="23" y="46"/>
                  </a:lnTo>
                  <a:lnTo>
                    <a:pt x="21" y="46"/>
                  </a:lnTo>
                  <a:lnTo>
                    <a:pt x="20" y="46"/>
                  </a:lnTo>
                  <a:lnTo>
                    <a:pt x="18" y="46"/>
                  </a:lnTo>
                  <a:lnTo>
                    <a:pt x="16" y="46"/>
                  </a:lnTo>
                  <a:lnTo>
                    <a:pt x="14" y="46"/>
                  </a:lnTo>
                  <a:lnTo>
                    <a:pt x="14" y="44"/>
                  </a:lnTo>
                  <a:lnTo>
                    <a:pt x="12" y="44"/>
                  </a:lnTo>
                  <a:lnTo>
                    <a:pt x="10" y="46"/>
                  </a:lnTo>
                  <a:lnTo>
                    <a:pt x="8" y="44"/>
                  </a:lnTo>
                  <a:lnTo>
                    <a:pt x="10" y="44"/>
                  </a:lnTo>
                  <a:lnTo>
                    <a:pt x="10" y="43"/>
                  </a:lnTo>
                  <a:lnTo>
                    <a:pt x="8" y="43"/>
                  </a:lnTo>
                  <a:lnTo>
                    <a:pt x="8" y="44"/>
                  </a:lnTo>
                  <a:lnTo>
                    <a:pt x="4" y="43"/>
                  </a:lnTo>
                  <a:lnTo>
                    <a:pt x="4" y="41"/>
                  </a:lnTo>
                  <a:lnTo>
                    <a:pt x="6" y="39"/>
                  </a:lnTo>
                  <a:lnTo>
                    <a:pt x="8" y="39"/>
                  </a:lnTo>
                  <a:lnTo>
                    <a:pt x="10" y="39"/>
                  </a:lnTo>
                  <a:lnTo>
                    <a:pt x="12" y="39"/>
                  </a:lnTo>
                  <a:lnTo>
                    <a:pt x="10" y="39"/>
                  </a:lnTo>
                  <a:lnTo>
                    <a:pt x="8" y="39"/>
                  </a:lnTo>
                  <a:lnTo>
                    <a:pt x="8" y="37"/>
                  </a:lnTo>
                  <a:lnTo>
                    <a:pt x="8" y="35"/>
                  </a:lnTo>
                  <a:lnTo>
                    <a:pt x="10" y="35"/>
                  </a:lnTo>
                  <a:lnTo>
                    <a:pt x="12" y="35"/>
                  </a:lnTo>
                  <a:lnTo>
                    <a:pt x="14" y="35"/>
                  </a:lnTo>
                  <a:lnTo>
                    <a:pt x="14" y="33"/>
                  </a:lnTo>
                  <a:lnTo>
                    <a:pt x="12" y="33"/>
                  </a:lnTo>
                  <a:lnTo>
                    <a:pt x="10" y="33"/>
                  </a:lnTo>
                  <a:lnTo>
                    <a:pt x="8" y="33"/>
                  </a:lnTo>
                  <a:lnTo>
                    <a:pt x="8" y="31"/>
                  </a:lnTo>
                  <a:lnTo>
                    <a:pt x="10" y="31"/>
                  </a:lnTo>
                  <a:lnTo>
                    <a:pt x="10" y="33"/>
                  </a:lnTo>
                  <a:lnTo>
                    <a:pt x="10" y="31"/>
                  </a:lnTo>
                  <a:lnTo>
                    <a:pt x="8" y="29"/>
                  </a:lnTo>
                  <a:lnTo>
                    <a:pt x="8" y="27"/>
                  </a:lnTo>
                  <a:lnTo>
                    <a:pt x="8" y="25"/>
                  </a:lnTo>
                  <a:lnTo>
                    <a:pt x="6" y="27"/>
                  </a:lnTo>
                  <a:lnTo>
                    <a:pt x="6" y="29"/>
                  </a:lnTo>
                  <a:lnTo>
                    <a:pt x="6" y="27"/>
                  </a:lnTo>
                  <a:lnTo>
                    <a:pt x="6" y="25"/>
                  </a:lnTo>
                  <a:lnTo>
                    <a:pt x="6" y="23"/>
                  </a:lnTo>
                  <a:lnTo>
                    <a:pt x="8" y="23"/>
                  </a:lnTo>
                  <a:lnTo>
                    <a:pt x="10" y="25"/>
                  </a:lnTo>
                  <a:lnTo>
                    <a:pt x="8" y="25"/>
                  </a:lnTo>
                  <a:lnTo>
                    <a:pt x="10" y="25"/>
                  </a:lnTo>
                  <a:lnTo>
                    <a:pt x="10" y="23"/>
                  </a:lnTo>
                  <a:lnTo>
                    <a:pt x="12" y="23"/>
                  </a:lnTo>
                  <a:lnTo>
                    <a:pt x="14" y="23"/>
                  </a:lnTo>
                  <a:lnTo>
                    <a:pt x="16" y="23"/>
                  </a:lnTo>
                  <a:lnTo>
                    <a:pt x="18" y="23"/>
                  </a:lnTo>
                  <a:lnTo>
                    <a:pt x="20" y="23"/>
                  </a:lnTo>
                  <a:lnTo>
                    <a:pt x="20" y="25"/>
                  </a:lnTo>
                  <a:lnTo>
                    <a:pt x="21" y="27"/>
                  </a:lnTo>
                  <a:lnTo>
                    <a:pt x="21" y="25"/>
                  </a:lnTo>
                  <a:lnTo>
                    <a:pt x="21" y="23"/>
                  </a:lnTo>
                  <a:lnTo>
                    <a:pt x="23" y="23"/>
                  </a:lnTo>
                  <a:lnTo>
                    <a:pt x="25" y="23"/>
                  </a:lnTo>
                  <a:lnTo>
                    <a:pt x="27" y="25"/>
                  </a:lnTo>
                  <a:lnTo>
                    <a:pt x="29" y="25"/>
                  </a:lnTo>
                  <a:lnTo>
                    <a:pt x="31" y="23"/>
                  </a:lnTo>
                  <a:lnTo>
                    <a:pt x="29" y="23"/>
                  </a:lnTo>
                  <a:lnTo>
                    <a:pt x="29" y="21"/>
                  </a:lnTo>
                  <a:lnTo>
                    <a:pt x="33" y="19"/>
                  </a:lnTo>
                  <a:lnTo>
                    <a:pt x="35" y="19"/>
                  </a:lnTo>
                  <a:lnTo>
                    <a:pt x="37" y="17"/>
                  </a:lnTo>
                  <a:lnTo>
                    <a:pt x="37" y="15"/>
                  </a:lnTo>
                  <a:lnTo>
                    <a:pt x="33" y="15"/>
                  </a:lnTo>
                  <a:lnTo>
                    <a:pt x="31" y="17"/>
                  </a:lnTo>
                  <a:lnTo>
                    <a:pt x="29" y="17"/>
                  </a:lnTo>
                  <a:lnTo>
                    <a:pt x="29" y="15"/>
                  </a:lnTo>
                  <a:lnTo>
                    <a:pt x="27" y="15"/>
                  </a:lnTo>
                  <a:lnTo>
                    <a:pt x="27" y="13"/>
                  </a:lnTo>
                  <a:lnTo>
                    <a:pt x="29" y="13"/>
                  </a:lnTo>
                  <a:lnTo>
                    <a:pt x="31" y="13"/>
                  </a:lnTo>
                  <a:lnTo>
                    <a:pt x="33" y="11"/>
                  </a:lnTo>
                  <a:lnTo>
                    <a:pt x="35" y="11"/>
                  </a:lnTo>
                  <a:lnTo>
                    <a:pt x="33" y="10"/>
                  </a:lnTo>
                  <a:lnTo>
                    <a:pt x="31" y="10"/>
                  </a:lnTo>
                  <a:lnTo>
                    <a:pt x="33" y="10"/>
                  </a:lnTo>
                  <a:lnTo>
                    <a:pt x="31" y="8"/>
                  </a:lnTo>
                  <a:lnTo>
                    <a:pt x="35" y="6"/>
                  </a:lnTo>
                  <a:lnTo>
                    <a:pt x="37" y="6"/>
                  </a:lnTo>
                  <a:lnTo>
                    <a:pt x="39" y="4"/>
                  </a:lnTo>
                  <a:lnTo>
                    <a:pt x="41" y="4"/>
                  </a:lnTo>
                  <a:lnTo>
                    <a:pt x="43" y="2"/>
                  </a:lnTo>
                  <a:lnTo>
                    <a:pt x="43" y="4"/>
                  </a:lnTo>
                  <a:lnTo>
                    <a:pt x="45" y="4"/>
                  </a:lnTo>
                  <a:lnTo>
                    <a:pt x="45" y="6"/>
                  </a:lnTo>
                  <a:lnTo>
                    <a:pt x="45" y="4"/>
                  </a:lnTo>
                  <a:lnTo>
                    <a:pt x="43" y="4"/>
                  </a:lnTo>
                  <a:lnTo>
                    <a:pt x="43" y="2"/>
                  </a:lnTo>
                  <a:lnTo>
                    <a:pt x="45" y="2"/>
                  </a:lnTo>
                  <a:lnTo>
                    <a:pt x="47" y="6"/>
                  </a:lnTo>
                  <a:lnTo>
                    <a:pt x="45" y="8"/>
                  </a:lnTo>
                  <a:lnTo>
                    <a:pt x="45" y="10"/>
                  </a:lnTo>
                  <a:lnTo>
                    <a:pt x="45" y="8"/>
                  </a:lnTo>
                  <a:lnTo>
                    <a:pt x="47" y="8"/>
                  </a:lnTo>
                  <a:lnTo>
                    <a:pt x="49" y="8"/>
                  </a:lnTo>
                  <a:lnTo>
                    <a:pt x="49" y="6"/>
                  </a:lnTo>
                  <a:lnTo>
                    <a:pt x="47" y="4"/>
                  </a:lnTo>
                  <a:lnTo>
                    <a:pt x="47" y="2"/>
                  </a:lnTo>
                  <a:lnTo>
                    <a:pt x="49" y="2"/>
                  </a:lnTo>
                  <a:lnTo>
                    <a:pt x="51" y="0"/>
                  </a:lnTo>
                  <a:lnTo>
                    <a:pt x="49" y="0"/>
                  </a:lnTo>
                  <a:lnTo>
                    <a:pt x="53" y="0"/>
                  </a:lnTo>
                  <a:lnTo>
                    <a:pt x="54" y="2"/>
                  </a:lnTo>
                  <a:lnTo>
                    <a:pt x="56" y="2"/>
                  </a:lnTo>
                  <a:lnTo>
                    <a:pt x="56" y="4"/>
                  </a:lnTo>
                  <a:lnTo>
                    <a:pt x="54" y="4"/>
                  </a:lnTo>
                  <a:lnTo>
                    <a:pt x="53" y="4"/>
                  </a:lnTo>
                  <a:lnTo>
                    <a:pt x="53" y="6"/>
                  </a:lnTo>
                  <a:lnTo>
                    <a:pt x="51" y="6"/>
                  </a:lnTo>
                  <a:lnTo>
                    <a:pt x="51" y="8"/>
                  </a:lnTo>
                  <a:lnTo>
                    <a:pt x="49" y="10"/>
                  </a:lnTo>
                  <a:close/>
                  <a:moveTo>
                    <a:pt x="8" y="29"/>
                  </a:moveTo>
                  <a:lnTo>
                    <a:pt x="8" y="31"/>
                  </a:lnTo>
                  <a:lnTo>
                    <a:pt x="8" y="33"/>
                  </a:lnTo>
                  <a:lnTo>
                    <a:pt x="6" y="33"/>
                  </a:lnTo>
                  <a:lnTo>
                    <a:pt x="6" y="31"/>
                  </a:lnTo>
                  <a:lnTo>
                    <a:pt x="4" y="31"/>
                  </a:lnTo>
                  <a:lnTo>
                    <a:pt x="2" y="31"/>
                  </a:lnTo>
                  <a:lnTo>
                    <a:pt x="4" y="29"/>
                  </a:lnTo>
                  <a:lnTo>
                    <a:pt x="6" y="31"/>
                  </a:lnTo>
                  <a:lnTo>
                    <a:pt x="6" y="29"/>
                  </a:lnTo>
                  <a:lnTo>
                    <a:pt x="8" y="2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3" name="Iraq"/>
            <p:cNvSpPr>
              <a:spLocks/>
            </p:cNvSpPr>
            <p:nvPr/>
          </p:nvSpPr>
          <p:spPr bwMode="auto">
            <a:xfrm>
              <a:off x="6848203" y="3002761"/>
              <a:ext cx="310979" cy="297115"/>
            </a:xfrm>
            <a:custGeom>
              <a:avLst/>
              <a:gdLst>
                <a:gd name="T0" fmla="*/ 77 w 157"/>
                <a:gd name="T1" fmla="*/ 2 h 150"/>
                <a:gd name="T2" fmla="*/ 85 w 157"/>
                <a:gd name="T3" fmla="*/ 0 h 150"/>
                <a:gd name="T4" fmla="*/ 89 w 157"/>
                <a:gd name="T5" fmla="*/ 2 h 150"/>
                <a:gd name="T6" fmla="*/ 89 w 157"/>
                <a:gd name="T7" fmla="*/ 6 h 150"/>
                <a:gd name="T8" fmla="*/ 93 w 157"/>
                <a:gd name="T9" fmla="*/ 4 h 150"/>
                <a:gd name="T10" fmla="*/ 97 w 157"/>
                <a:gd name="T11" fmla="*/ 4 h 150"/>
                <a:gd name="T12" fmla="*/ 99 w 157"/>
                <a:gd name="T13" fmla="*/ 8 h 150"/>
                <a:gd name="T14" fmla="*/ 99 w 157"/>
                <a:gd name="T15" fmla="*/ 10 h 150"/>
                <a:gd name="T16" fmla="*/ 101 w 157"/>
                <a:gd name="T17" fmla="*/ 16 h 150"/>
                <a:gd name="T18" fmla="*/ 103 w 157"/>
                <a:gd name="T19" fmla="*/ 17 h 150"/>
                <a:gd name="T20" fmla="*/ 106 w 157"/>
                <a:gd name="T21" fmla="*/ 21 h 150"/>
                <a:gd name="T22" fmla="*/ 110 w 157"/>
                <a:gd name="T23" fmla="*/ 25 h 150"/>
                <a:gd name="T24" fmla="*/ 112 w 157"/>
                <a:gd name="T25" fmla="*/ 27 h 150"/>
                <a:gd name="T26" fmla="*/ 120 w 157"/>
                <a:gd name="T27" fmla="*/ 29 h 150"/>
                <a:gd name="T28" fmla="*/ 122 w 157"/>
                <a:gd name="T29" fmla="*/ 29 h 150"/>
                <a:gd name="T30" fmla="*/ 116 w 157"/>
                <a:gd name="T31" fmla="*/ 31 h 150"/>
                <a:gd name="T32" fmla="*/ 118 w 157"/>
                <a:gd name="T33" fmla="*/ 39 h 150"/>
                <a:gd name="T34" fmla="*/ 116 w 157"/>
                <a:gd name="T35" fmla="*/ 41 h 150"/>
                <a:gd name="T36" fmla="*/ 112 w 157"/>
                <a:gd name="T37" fmla="*/ 45 h 150"/>
                <a:gd name="T38" fmla="*/ 110 w 157"/>
                <a:gd name="T39" fmla="*/ 49 h 150"/>
                <a:gd name="T40" fmla="*/ 108 w 157"/>
                <a:gd name="T41" fmla="*/ 50 h 150"/>
                <a:gd name="T42" fmla="*/ 110 w 157"/>
                <a:gd name="T43" fmla="*/ 54 h 150"/>
                <a:gd name="T44" fmla="*/ 106 w 157"/>
                <a:gd name="T45" fmla="*/ 62 h 150"/>
                <a:gd name="T46" fmla="*/ 110 w 157"/>
                <a:gd name="T47" fmla="*/ 66 h 150"/>
                <a:gd name="T48" fmla="*/ 114 w 157"/>
                <a:gd name="T49" fmla="*/ 68 h 150"/>
                <a:gd name="T50" fmla="*/ 116 w 157"/>
                <a:gd name="T51" fmla="*/ 70 h 150"/>
                <a:gd name="T52" fmla="*/ 120 w 157"/>
                <a:gd name="T53" fmla="*/ 74 h 150"/>
                <a:gd name="T54" fmla="*/ 118 w 157"/>
                <a:gd name="T55" fmla="*/ 80 h 150"/>
                <a:gd name="T56" fmla="*/ 122 w 157"/>
                <a:gd name="T57" fmla="*/ 80 h 150"/>
                <a:gd name="T58" fmla="*/ 126 w 157"/>
                <a:gd name="T59" fmla="*/ 83 h 150"/>
                <a:gd name="T60" fmla="*/ 130 w 157"/>
                <a:gd name="T61" fmla="*/ 85 h 150"/>
                <a:gd name="T62" fmla="*/ 134 w 157"/>
                <a:gd name="T63" fmla="*/ 89 h 150"/>
                <a:gd name="T64" fmla="*/ 140 w 157"/>
                <a:gd name="T65" fmla="*/ 89 h 150"/>
                <a:gd name="T66" fmla="*/ 145 w 157"/>
                <a:gd name="T67" fmla="*/ 99 h 150"/>
                <a:gd name="T68" fmla="*/ 143 w 157"/>
                <a:gd name="T69" fmla="*/ 107 h 150"/>
                <a:gd name="T70" fmla="*/ 143 w 157"/>
                <a:gd name="T71" fmla="*/ 113 h 150"/>
                <a:gd name="T72" fmla="*/ 149 w 157"/>
                <a:gd name="T73" fmla="*/ 120 h 150"/>
                <a:gd name="T74" fmla="*/ 151 w 157"/>
                <a:gd name="T75" fmla="*/ 124 h 150"/>
                <a:gd name="T76" fmla="*/ 157 w 157"/>
                <a:gd name="T77" fmla="*/ 132 h 150"/>
                <a:gd name="T78" fmla="*/ 153 w 157"/>
                <a:gd name="T79" fmla="*/ 134 h 150"/>
                <a:gd name="T80" fmla="*/ 151 w 157"/>
                <a:gd name="T81" fmla="*/ 132 h 150"/>
                <a:gd name="T82" fmla="*/ 143 w 157"/>
                <a:gd name="T83" fmla="*/ 130 h 150"/>
                <a:gd name="T84" fmla="*/ 136 w 157"/>
                <a:gd name="T85" fmla="*/ 132 h 150"/>
                <a:gd name="T86" fmla="*/ 132 w 157"/>
                <a:gd name="T87" fmla="*/ 140 h 150"/>
                <a:gd name="T88" fmla="*/ 128 w 157"/>
                <a:gd name="T89" fmla="*/ 146 h 150"/>
                <a:gd name="T90" fmla="*/ 126 w 157"/>
                <a:gd name="T91" fmla="*/ 148 h 150"/>
                <a:gd name="T92" fmla="*/ 70 w 157"/>
                <a:gd name="T93" fmla="*/ 124 h 150"/>
                <a:gd name="T94" fmla="*/ 11 w 157"/>
                <a:gd name="T95" fmla="*/ 95 h 150"/>
                <a:gd name="T96" fmla="*/ 5 w 157"/>
                <a:gd name="T97" fmla="*/ 87 h 150"/>
                <a:gd name="T98" fmla="*/ 17 w 157"/>
                <a:gd name="T99" fmla="*/ 64 h 150"/>
                <a:gd name="T100" fmla="*/ 37 w 157"/>
                <a:gd name="T101" fmla="*/ 52 h 150"/>
                <a:gd name="T102" fmla="*/ 38 w 157"/>
                <a:gd name="T103" fmla="*/ 39 h 150"/>
                <a:gd name="T104" fmla="*/ 40 w 157"/>
                <a:gd name="T105" fmla="*/ 37 h 150"/>
                <a:gd name="T106" fmla="*/ 42 w 157"/>
                <a:gd name="T107" fmla="*/ 31 h 150"/>
                <a:gd name="T108" fmla="*/ 42 w 157"/>
                <a:gd name="T109" fmla="*/ 16 h 150"/>
                <a:gd name="T110" fmla="*/ 58 w 157"/>
                <a:gd name="T111" fmla="*/ 4 h 150"/>
                <a:gd name="T112" fmla="*/ 64 w 157"/>
                <a:gd name="T11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50">
                  <a:moveTo>
                    <a:pt x="68" y="0"/>
                  </a:moveTo>
                  <a:lnTo>
                    <a:pt x="68" y="0"/>
                  </a:lnTo>
                  <a:lnTo>
                    <a:pt x="68" y="0"/>
                  </a:lnTo>
                  <a:lnTo>
                    <a:pt x="72" y="0"/>
                  </a:lnTo>
                  <a:lnTo>
                    <a:pt x="75" y="2"/>
                  </a:lnTo>
                  <a:lnTo>
                    <a:pt x="77" y="2"/>
                  </a:lnTo>
                  <a:lnTo>
                    <a:pt x="81" y="2"/>
                  </a:lnTo>
                  <a:lnTo>
                    <a:pt x="83" y="2"/>
                  </a:lnTo>
                  <a:lnTo>
                    <a:pt x="83" y="2"/>
                  </a:lnTo>
                  <a:lnTo>
                    <a:pt x="83" y="2"/>
                  </a:lnTo>
                  <a:lnTo>
                    <a:pt x="85" y="0"/>
                  </a:lnTo>
                  <a:lnTo>
                    <a:pt x="85" y="0"/>
                  </a:lnTo>
                  <a:lnTo>
                    <a:pt x="85" y="0"/>
                  </a:lnTo>
                  <a:lnTo>
                    <a:pt x="85" y="0"/>
                  </a:lnTo>
                  <a:lnTo>
                    <a:pt x="87" y="0"/>
                  </a:lnTo>
                  <a:lnTo>
                    <a:pt x="87" y="2"/>
                  </a:lnTo>
                  <a:lnTo>
                    <a:pt x="89" y="2"/>
                  </a:lnTo>
                  <a:lnTo>
                    <a:pt x="89" y="2"/>
                  </a:lnTo>
                  <a:lnTo>
                    <a:pt x="89" y="4"/>
                  </a:lnTo>
                  <a:lnTo>
                    <a:pt x="87" y="4"/>
                  </a:lnTo>
                  <a:lnTo>
                    <a:pt x="87" y="4"/>
                  </a:lnTo>
                  <a:lnTo>
                    <a:pt x="89" y="6"/>
                  </a:lnTo>
                  <a:lnTo>
                    <a:pt x="89" y="6"/>
                  </a:lnTo>
                  <a:lnTo>
                    <a:pt x="89" y="6"/>
                  </a:lnTo>
                  <a:lnTo>
                    <a:pt x="89" y="6"/>
                  </a:lnTo>
                  <a:lnTo>
                    <a:pt x="91" y="6"/>
                  </a:lnTo>
                  <a:lnTo>
                    <a:pt x="91" y="4"/>
                  </a:lnTo>
                  <a:lnTo>
                    <a:pt x="93" y="4"/>
                  </a:lnTo>
                  <a:lnTo>
                    <a:pt x="93" y="4"/>
                  </a:lnTo>
                  <a:lnTo>
                    <a:pt x="93" y="4"/>
                  </a:lnTo>
                  <a:lnTo>
                    <a:pt x="93" y="4"/>
                  </a:lnTo>
                  <a:lnTo>
                    <a:pt x="95" y="2"/>
                  </a:lnTo>
                  <a:lnTo>
                    <a:pt x="97" y="4"/>
                  </a:lnTo>
                  <a:lnTo>
                    <a:pt x="97" y="4"/>
                  </a:lnTo>
                  <a:lnTo>
                    <a:pt x="97" y="4"/>
                  </a:lnTo>
                  <a:lnTo>
                    <a:pt x="97" y="4"/>
                  </a:lnTo>
                  <a:lnTo>
                    <a:pt x="97" y="4"/>
                  </a:lnTo>
                  <a:lnTo>
                    <a:pt x="97" y="6"/>
                  </a:lnTo>
                  <a:lnTo>
                    <a:pt x="99" y="6"/>
                  </a:lnTo>
                  <a:lnTo>
                    <a:pt x="99" y="6"/>
                  </a:lnTo>
                  <a:lnTo>
                    <a:pt x="99" y="8"/>
                  </a:lnTo>
                  <a:lnTo>
                    <a:pt x="99" y="8"/>
                  </a:lnTo>
                  <a:lnTo>
                    <a:pt x="99" y="8"/>
                  </a:lnTo>
                  <a:lnTo>
                    <a:pt x="99" y="10"/>
                  </a:lnTo>
                  <a:lnTo>
                    <a:pt x="99" y="10"/>
                  </a:lnTo>
                  <a:lnTo>
                    <a:pt x="99" y="10"/>
                  </a:lnTo>
                  <a:lnTo>
                    <a:pt x="99" y="10"/>
                  </a:lnTo>
                  <a:lnTo>
                    <a:pt x="99" y="10"/>
                  </a:lnTo>
                  <a:lnTo>
                    <a:pt x="101" y="12"/>
                  </a:lnTo>
                  <a:lnTo>
                    <a:pt x="101" y="12"/>
                  </a:lnTo>
                  <a:lnTo>
                    <a:pt x="101" y="14"/>
                  </a:lnTo>
                  <a:lnTo>
                    <a:pt x="101" y="14"/>
                  </a:lnTo>
                  <a:lnTo>
                    <a:pt x="101" y="14"/>
                  </a:lnTo>
                  <a:lnTo>
                    <a:pt x="101" y="16"/>
                  </a:lnTo>
                  <a:lnTo>
                    <a:pt x="101" y="16"/>
                  </a:lnTo>
                  <a:lnTo>
                    <a:pt x="103" y="16"/>
                  </a:lnTo>
                  <a:lnTo>
                    <a:pt x="103" y="17"/>
                  </a:lnTo>
                  <a:lnTo>
                    <a:pt x="103" y="17"/>
                  </a:lnTo>
                  <a:lnTo>
                    <a:pt x="103" y="17"/>
                  </a:lnTo>
                  <a:lnTo>
                    <a:pt x="103" y="17"/>
                  </a:lnTo>
                  <a:lnTo>
                    <a:pt x="103" y="17"/>
                  </a:lnTo>
                  <a:lnTo>
                    <a:pt x="105" y="17"/>
                  </a:lnTo>
                  <a:lnTo>
                    <a:pt x="105" y="17"/>
                  </a:lnTo>
                  <a:lnTo>
                    <a:pt x="105" y="17"/>
                  </a:lnTo>
                  <a:lnTo>
                    <a:pt x="105" y="19"/>
                  </a:lnTo>
                  <a:lnTo>
                    <a:pt x="106" y="21"/>
                  </a:lnTo>
                  <a:lnTo>
                    <a:pt x="106" y="23"/>
                  </a:lnTo>
                  <a:lnTo>
                    <a:pt x="106" y="25"/>
                  </a:lnTo>
                  <a:lnTo>
                    <a:pt x="108" y="25"/>
                  </a:lnTo>
                  <a:lnTo>
                    <a:pt x="108" y="25"/>
                  </a:lnTo>
                  <a:lnTo>
                    <a:pt x="108" y="25"/>
                  </a:lnTo>
                  <a:lnTo>
                    <a:pt x="110" y="25"/>
                  </a:lnTo>
                  <a:lnTo>
                    <a:pt x="110" y="25"/>
                  </a:lnTo>
                  <a:lnTo>
                    <a:pt x="110" y="25"/>
                  </a:lnTo>
                  <a:lnTo>
                    <a:pt x="112" y="27"/>
                  </a:lnTo>
                  <a:lnTo>
                    <a:pt x="112" y="27"/>
                  </a:lnTo>
                  <a:lnTo>
                    <a:pt x="112" y="27"/>
                  </a:lnTo>
                  <a:lnTo>
                    <a:pt x="112" y="27"/>
                  </a:lnTo>
                  <a:lnTo>
                    <a:pt x="114" y="27"/>
                  </a:lnTo>
                  <a:lnTo>
                    <a:pt x="114" y="27"/>
                  </a:lnTo>
                  <a:lnTo>
                    <a:pt x="118" y="27"/>
                  </a:lnTo>
                  <a:lnTo>
                    <a:pt x="118" y="27"/>
                  </a:lnTo>
                  <a:lnTo>
                    <a:pt x="118" y="27"/>
                  </a:lnTo>
                  <a:lnTo>
                    <a:pt x="120" y="29"/>
                  </a:lnTo>
                  <a:lnTo>
                    <a:pt x="120" y="29"/>
                  </a:lnTo>
                  <a:lnTo>
                    <a:pt x="120" y="27"/>
                  </a:lnTo>
                  <a:lnTo>
                    <a:pt x="120" y="27"/>
                  </a:lnTo>
                  <a:lnTo>
                    <a:pt x="122" y="27"/>
                  </a:lnTo>
                  <a:lnTo>
                    <a:pt x="122" y="27"/>
                  </a:lnTo>
                  <a:lnTo>
                    <a:pt x="122" y="29"/>
                  </a:lnTo>
                  <a:lnTo>
                    <a:pt x="120" y="29"/>
                  </a:lnTo>
                  <a:lnTo>
                    <a:pt x="120" y="29"/>
                  </a:lnTo>
                  <a:lnTo>
                    <a:pt x="118" y="31"/>
                  </a:lnTo>
                  <a:lnTo>
                    <a:pt x="118" y="31"/>
                  </a:lnTo>
                  <a:lnTo>
                    <a:pt x="118" y="31"/>
                  </a:lnTo>
                  <a:lnTo>
                    <a:pt x="116" y="31"/>
                  </a:lnTo>
                  <a:lnTo>
                    <a:pt x="116" y="33"/>
                  </a:lnTo>
                  <a:lnTo>
                    <a:pt x="116" y="35"/>
                  </a:lnTo>
                  <a:lnTo>
                    <a:pt x="118" y="35"/>
                  </a:lnTo>
                  <a:lnTo>
                    <a:pt x="118" y="35"/>
                  </a:lnTo>
                  <a:lnTo>
                    <a:pt x="118" y="37"/>
                  </a:lnTo>
                  <a:lnTo>
                    <a:pt x="118" y="39"/>
                  </a:lnTo>
                  <a:lnTo>
                    <a:pt x="118" y="39"/>
                  </a:lnTo>
                  <a:lnTo>
                    <a:pt x="120" y="39"/>
                  </a:lnTo>
                  <a:lnTo>
                    <a:pt x="118" y="41"/>
                  </a:lnTo>
                  <a:lnTo>
                    <a:pt x="116" y="43"/>
                  </a:lnTo>
                  <a:lnTo>
                    <a:pt x="116" y="41"/>
                  </a:lnTo>
                  <a:lnTo>
                    <a:pt x="116" y="41"/>
                  </a:lnTo>
                  <a:lnTo>
                    <a:pt x="114" y="43"/>
                  </a:lnTo>
                  <a:lnTo>
                    <a:pt x="114" y="43"/>
                  </a:lnTo>
                  <a:lnTo>
                    <a:pt x="114" y="43"/>
                  </a:lnTo>
                  <a:lnTo>
                    <a:pt x="114" y="45"/>
                  </a:lnTo>
                  <a:lnTo>
                    <a:pt x="114" y="45"/>
                  </a:lnTo>
                  <a:lnTo>
                    <a:pt x="112" y="45"/>
                  </a:lnTo>
                  <a:lnTo>
                    <a:pt x="112" y="47"/>
                  </a:lnTo>
                  <a:lnTo>
                    <a:pt x="112" y="47"/>
                  </a:lnTo>
                  <a:lnTo>
                    <a:pt x="112" y="47"/>
                  </a:lnTo>
                  <a:lnTo>
                    <a:pt x="112" y="47"/>
                  </a:lnTo>
                  <a:lnTo>
                    <a:pt x="110" y="49"/>
                  </a:lnTo>
                  <a:lnTo>
                    <a:pt x="110" y="49"/>
                  </a:lnTo>
                  <a:lnTo>
                    <a:pt x="110" y="49"/>
                  </a:lnTo>
                  <a:lnTo>
                    <a:pt x="112" y="49"/>
                  </a:lnTo>
                  <a:lnTo>
                    <a:pt x="112" y="50"/>
                  </a:lnTo>
                  <a:lnTo>
                    <a:pt x="112" y="50"/>
                  </a:lnTo>
                  <a:lnTo>
                    <a:pt x="110" y="50"/>
                  </a:lnTo>
                  <a:lnTo>
                    <a:pt x="108" y="50"/>
                  </a:lnTo>
                  <a:lnTo>
                    <a:pt x="106" y="52"/>
                  </a:lnTo>
                  <a:lnTo>
                    <a:pt x="108" y="54"/>
                  </a:lnTo>
                  <a:lnTo>
                    <a:pt x="108" y="54"/>
                  </a:lnTo>
                  <a:lnTo>
                    <a:pt x="108" y="54"/>
                  </a:lnTo>
                  <a:lnTo>
                    <a:pt x="108" y="54"/>
                  </a:lnTo>
                  <a:lnTo>
                    <a:pt x="110" y="54"/>
                  </a:lnTo>
                  <a:lnTo>
                    <a:pt x="110" y="56"/>
                  </a:lnTo>
                  <a:lnTo>
                    <a:pt x="108" y="58"/>
                  </a:lnTo>
                  <a:lnTo>
                    <a:pt x="108" y="58"/>
                  </a:lnTo>
                  <a:lnTo>
                    <a:pt x="108" y="60"/>
                  </a:lnTo>
                  <a:lnTo>
                    <a:pt x="106" y="62"/>
                  </a:lnTo>
                  <a:lnTo>
                    <a:pt x="106" y="62"/>
                  </a:lnTo>
                  <a:lnTo>
                    <a:pt x="108" y="62"/>
                  </a:lnTo>
                  <a:lnTo>
                    <a:pt x="108" y="62"/>
                  </a:lnTo>
                  <a:lnTo>
                    <a:pt x="108" y="62"/>
                  </a:lnTo>
                  <a:lnTo>
                    <a:pt x="108" y="62"/>
                  </a:lnTo>
                  <a:lnTo>
                    <a:pt x="110" y="66"/>
                  </a:lnTo>
                  <a:lnTo>
                    <a:pt x="110" y="66"/>
                  </a:lnTo>
                  <a:lnTo>
                    <a:pt x="112" y="68"/>
                  </a:lnTo>
                  <a:lnTo>
                    <a:pt x="112" y="68"/>
                  </a:lnTo>
                  <a:lnTo>
                    <a:pt x="112" y="68"/>
                  </a:lnTo>
                  <a:lnTo>
                    <a:pt x="112" y="68"/>
                  </a:lnTo>
                  <a:lnTo>
                    <a:pt x="114" y="68"/>
                  </a:lnTo>
                  <a:lnTo>
                    <a:pt x="114" y="68"/>
                  </a:lnTo>
                  <a:lnTo>
                    <a:pt x="116" y="70"/>
                  </a:lnTo>
                  <a:lnTo>
                    <a:pt x="114" y="70"/>
                  </a:lnTo>
                  <a:lnTo>
                    <a:pt x="114" y="70"/>
                  </a:lnTo>
                  <a:lnTo>
                    <a:pt x="116" y="70"/>
                  </a:lnTo>
                  <a:lnTo>
                    <a:pt x="116" y="70"/>
                  </a:lnTo>
                  <a:lnTo>
                    <a:pt x="116" y="70"/>
                  </a:lnTo>
                  <a:lnTo>
                    <a:pt x="116" y="70"/>
                  </a:lnTo>
                  <a:lnTo>
                    <a:pt x="116" y="72"/>
                  </a:lnTo>
                  <a:lnTo>
                    <a:pt x="116" y="72"/>
                  </a:lnTo>
                  <a:lnTo>
                    <a:pt x="116" y="72"/>
                  </a:lnTo>
                  <a:lnTo>
                    <a:pt x="118" y="74"/>
                  </a:lnTo>
                  <a:lnTo>
                    <a:pt x="120" y="74"/>
                  </a:lnTo>
                  <a:lnTo>
                    <a:pt x="120" y="76"/>
                  </a:lnTo>
                  <a:lnTo>
                    <a:pt x="120" y="76"/>
                  </a:lnTo>
                  <a:lnTo>
                    <a:pt x="118" y="76"/>
                  </a:lnTo>
                  <a:lnTo>
                    <a:pt x="118" y="78"/>
                  </a:lnTo>
                  <a:lnTo>
                    <a:pt x="118" y="80"/>
                  </a:lnTo>
                  <a:lnTo>
                    <a:pt x="118" y="80"/>
                  </a:lnTo>
                  <a:lnTo>
                    <a:pt x="118" y="80"/>
                  </a:lnTo>
                  <a:lnTo>
                    <a:pt x="120" y="80"/>
                  </a:lnTo>
                  <a:lnTo>
                    <a:pt x="120" y="80"/>
                  </a:lnTo>
                  <a:lnTo>
                    <a:pt x="120" y="80"/>
                  </a:lnTo>
                  <a:lnTo>
                    <a:pt x="120" y="80"/>
                  </a:lnTo>
                  <a:lnTo>
                    <a:pt x="122" y="80"/>
                  </a:lnTo>
                  <a:lnTo>
                    <a:pt x="122" y="80"/>
                  </a:lnTo>
                  <a:lnTo>
                    <a:pt x="124" y="80"/>
                  </a:lnTo>
                  <a:lnTo>
                    <a:pt x="124" y="80"/>
                  </a:lnTo>
                  <a:lnTo>
                    <a:pt x="124" y="82"/>
                  </a:lnTo>
                  <a:lnTo>
                    <a:pt x="126" y="82"/>
                  </a:lnTo>
                  <a:lnTo>
                    <a:pt x="126" y="83"/>
                  </a:lnTo>
                  <a:lnTo>
                    <a:pt x="128" y="83"/>
                  </a:lnTo>
                  <a:lnTo>
                    <a:pt x="128" y="83"/>
                  </a:lnTo>
                  <a:lnTo>
                    <a:pt x="128" y="83"/>
                  </a:lnTo>
                  <a:lnTo>
                    <a:pt x="130" y="85"/>
                  </a:lnTo>
                  <a:lnTo>
                    <a:pt x="130" y="85"/>
                  </a:lnTo>
                  <a:lnTo>
                    <a:pt x="130" y="85"/>
                  </a:lnTo>
                  <a:lnTo>
                    <a:pt x="132" y="85"/>
                  </a:lnTo>
                  <a:lnTo>
                    <a:pt x="132" y="85"/>
                  </a:lnTo>
                  <a:lnTo>
                    <a:pt x="132" y="87"/>
                  </a:lnTo>
                  <a:lnTo>
                    <a:pt x="134" y="87"/>
                  </a:lnTo>
                  <a:lnTo>
                    <a:pt x="134" y="87"/>
                  </a:lnTo>
                  <a:lnTo>
                    <a:pt x="134" y="89"/>
                  </a:lnTo>
                  <a:lnTo>
                    <a:pt x="136" y="89"/>
                  </a:lnTo>
                  <a:lnTo>
                    <a:pt x="136" y="89"/>
                  </a:lnTo>
                  <a:lnTo>
                    <a:pt x="136" y="89"/>
                  </a:lnTo>
                  <a:lnTo>
                    <a:pt x="138" y="87"/>
                  </a:lnTo>
                  <a:lnTo>
                    <a:pt x="138" y="89"/>
                  </a:lnTo>
                  <a:lnTo>
                    <a:pt x="140" y="89"/>
                  </a:lnTo>
                  <a:lnTo>
                    <a:pt x="140" y="91"/>
                  </a:lnTo>
                  <a:lnTo>
                    <a:pt x="141" y="93"/>
                  </a:lnTo>
                  <a:lnTo>
                    <a:pt x="141" y="95"/>
                  </a:lnTo>
                  <a:lnTo>
                    <a:pt x="143" y="95"/>
                  </a:lnTo>
                  <a:lnTo>
                    <a:pt x="143" y="97"/>
                  </a:lnTo>
                  <a:lnTo>
                    <a:pt x="145" y="99"/>
                  </a:lnTo>
                  <a:lnTo>
                    <a:pt x="145" y="101"/>
                  </a:lnTo>
                  <a:lnTo>
                    <a:pt x="147" y="101"/>
                  </a:lnTo>
                  <a:lnTo>
                    <a:pt x="145" y="101"/>
                  </a:lnTo>
                  <a:lnTo>
                    <a:pt x="145" y="103"/>
                  </a:lnTo>
                  <a:lnTo>
                    <a:pt x="145" y="105"/>
                  </a:lnTo>
                  <a:lnTo>
                    <a:pt x="143" y="107"/>
                  </a:lnTo>
                  <a:lnTo>
                    <a:pt x="143" y="107"/>
                  </a:lnTo>
                  <a:lnTo>
                    <a:pt x="143" y="109"/>
                  </a:lnTo>
                  <a:lnTo>
                    <a:pt x="143" y="111"/>
                  </a:lnTo>
                  <a:lnTo>
                    <a:pt x="143" y="111"/>
                  </a:lnTo>
                  <a:lnTo>
                    <a:pt x="143" y="111"/>
                  </a:lnTo>
                  <a:lnTo>
                    <a:pt x="143" y="113"/>
                  </a:lnTo>
                  <a:lnTo>
                    <a:pt x="143" y="115"/>
                  </a:lnTo>
                  <a:lnTo>
                    <a:pt x="145" y="115"/>
                  </a:lnTo>
                  <a:lnTo>
                    <a:pt x="147" y="115"/>
                  </a:lnTo>
                  <a:lnTo>
                    <a:pt x="149" y="115"/>
                  </a:lnTo>
                  <a:lnTo>
                    <a:pt x="149" y="117"/>
                  </a:lnTo>
                  <a:lnTo>
                    <a:pt x="149" y="120"/>
                  </a:lnTo>
                  <a:lnTo>
                    <a:pt x="149" y="122"/>
                  </a:lnTo>
                  <a:lnTo>
                    <a:pt x="149" y="124"/>
                  </a:lnTo>
                  <a:lnTo>
                    <a:pt x="149" y="124"/>
                  </a:lnTo>
                  <a:lnTo>
                    <a:pt x="151" y="124"/>
                  </a:lnTo>
                  <a:lnTo>
                    <a:pt x="151" y="124"/>
                  </a:lnTo>
                  <a:lnTo>
                    <a:pt x="151" y="124"/>
                  </a:lnTo>
                  <a:lnTo>
                    <a:pt x="153" y="126"/>
                  </a:lnTo>
                  <a:lnTo>
                    <a:pt x="155" y="128"/>
                  </a:lnTo>
                  <a:lnTo>
                    <a:pt x="155" y="130"/>
                  </a:lnTo>
                  <a:lnTo>
                    <a:pt x="155" y="130"/>
                  </a:lnTo>
                  <a:lnTo>
                    <a:pt x="155" y="132"/>
                  </a:lnTo>
                  <a:lnTo>
                    <a:pt x="157" y="132"/>
                  </a:lnTo>
                  <a:lnTo>
                    <a:pt x="157" y="132"/>
                  </a:lnTo>
                  <a:lnTo>
                    <a:pt x="157" y="134"/>
                  </a:lnTo>
                  <a:lnTo>
                    <a:pt x="157" y="134"/>
                  </a:lnTo>
                  <a:lnTo>
                    <a:pt x="155" y="134"/>
                  </a:lnTo>
                  <a:lnTo>
                    <a:pt x="155" y="134"/>
                  </a:lnTo>
                  <a:lnTo>
                    <a:pt x="153" y="134"/>
                  </a:lnTo>
                  <a:lnTo>
                    <a:pt x="153" y="132"/>
                  </a:lnTo>
                  <a:lnTo>
                    <a:pt x="153" y="132"/>
                  </a:lnTo>
                  <a:lnTo>
                    <a:pt x="153" y="132"/>
                  </a:lnTo>
                  <a:lnTo>
                    <a:pt x="153" y="132"/>
                  </a:lnTo>
                  <a:lnTo>
                    <a:pt x="151" y="132"/>
                  </a:lnTo>
                  <a:lnTo>
                    <a:pt x="151" y="132"/>
                  </a:lnTo>
                  <a:lnTo>
                    <a:pt x="149" y="132"/>
                  </a:lnTo>
                  <a:lnTo>
                    <a:pt x="149" y="132"/>
                  </a:lnTo>
                  <a:lnTo>
                    <a:pt x="147" y="132"/>
                  </a:lnTo>
                  <a:lnTo>
                    <a:pt x="147" y="132"/>
                  </a:lnTo>
                  <a:lnTo>
                    <a:pt x="147" y="132"/>
                  </a:lnTo>
                  <a:lnTo>
                    <a:pt x="143" y="130"/>
                  </a:lnTo>
                  <a:lnTo>
                    <a:pt x="140" y="130"/>
                  </a:lnTo>
                  <a:lnTo>
                    <a:pt x="140" y="130"/>
                  </a:lnTo>
                  <a:lnTo>
                    <a:pt x="138" y="130"/>
                  </a:lnTo>
                  <a:lnTo>
                    <a:pt x="136" y="132"/>
                  </a:lnTo>
                  <a:lnTo>
                    <a:pt x="136" y="132"/>
                  </a:lnTo>
                  <a:lnTo>
                    <a:pt x="136" y="132"/>
                  </a:lnTo>
                  <a:lnTo>
                    <a:pt x="134" y="132"/>
                  </a:lnTo>
                  <a:lnTo>
                    <a:pt x="134" y="134"/>
                  </a:lnTo>
                  <a:lnTo>
                    <a:pt x="134" y="134"/>
                  </a:lnTo>
                  <a:lnTo>
                    <a:pt x="134" y="136"/>
                  </a:lnTo>
                  <a:lnTo>
                    <a:pt x="132" y="138"/>
                  </a:lnTo>
                  <a:lnTo>
                    <a:pt x="132" y="140"/>
                  </a:lnTo>
                  <a:lnTo>
                    <a:pt x="132" y="140"/>
                  </a:lnTo>
                  <a:lnTo>
                    <a:pt x="130" y="142"/>
                  </a:lnTo>
                  <a:lnTo>
                    <a:pt x="130" y="142"/>
                  </a:lnTo>
                  <a:lnTo>
                    <a:pt x="130" y="144"/>
                  </a:lnTo>
                  <a:lnTo>
                    <a:pt x="128" y="146"/>
                  </a:lnTo>
                  <a:lnTo>
                    <a:pt x="128" y="146"/>
                  </a:lnTo>
                  <a:lnTo>
                    <a:pt x="126" y="146"/>
                  </a:lnTo>
                  <a:lnTo>
                    <a:pt x="126" y="148"/>
                  </a:lnTo>
                  <a:lnTo>
                    <a:pt x="126" y="148"/>
                  </a:lnTo>
                  <a:lnTo>
                    <a:pt x="126" y="148"/>
                  </a:lnTo>
                  <a:lnTo>
                    <a:pt x="126" y="148"/>
                  </a:lnTo>
                  <a:lnTo>
                    <a:pt x="126" y="148"/>
                  </a:lnTo>
                  <a:lnTo>
                    <a:pt x="126" y="148"/>
                  </a:lnTo>
                  <a:lnTo>
                    <a:pt x="124" y="150"/>
                  </a:lnTo>
                  <a:lnTo>
                    <a:pt x="118" y="148"/>
                  </a:lnTo>
                  <a:lnTo>
                    <a:pt x="97" y="146"/>
                  </a:lnTo>
                  <a:lnTo>
                    <a:pt x="81" y="134"/>
                  </a:lnTo>
                  <a:lnTo>
                    <a:pt x="70" y="124"/>
                  </a:lnTo>
                  <a:lnTo>
                    <a:pt x="68" y="122"/>
                  </a:lnTo>
                  <a:lnTo>
                    <a:pt x="54" y="113"/>
                  </a:lnTo>
                  <a:lnTo>
                    <a:pt x="42" y="109"/>
                  </a:lnTo>
                  <a:lnTo>
                    <a:pt x="27" y="97"/>
                  </a:lnTo>
                  <a:lnTo>
                    <a:pt x="21" y="97"/>
                  </a:lnTo>
                  <a:lnTo>
                    <a:pt x="11" y="95"/>
                  </a:lnTo>
                  <a:lnTo>
                    <a:pt x="7" y="93"/>
                  </a:lnTo>
                  <a:lnTo>
                    <a:pt x="9" y="93"/>
                  </a:lnTo>
                  <a:lnTo>
                    <a:pt x="7" y="91"/>
                  </a:lnTo>
                  <a:lnTo>
                    <a:pt x="5" y="91"/>
                  </a:lnTo>
                  <a:lnTo>
                    <a:pt x="4" y="89"/>
                  </a:lnTo>
                  <a:lnTo>
                    <a:pt x="5" y="87"/>
                  </a:lnTo>
                  <a:lnTo>
                    <a:pt x="0" y="72"/>
                  </a:lnTo>
                  <a:lnTo>
                    <a:pt x="2" y="72"/>
                  </a:lnTo>
                  <a:lnTo>
                    <a:pt x="4" y="70"/>
                  </a:lnTo>
                  <a:lnTo>
                    <a:pt x="9" y="68"/>
                  </a:lnTo>
                  <a:lnTo>
                    <a:pt x="13" y="66"/>
                  </a:lnTo>
                  <a:lnTo>
                    <a:pt x="17" y="64"/>
                  </a:lnTo>
                  <a:lnTo>
                    <a:pt x="19" y="62"/>
                  </a:lnTo>
                  <a:lnTo>
                    <a:pt x="23" y="60"/>
                  </a:lnTo>
                  <a:lnTo>
                    <a:pt x="23" y="60"/>
                  </a:lnTo>
                  <a:lnTo>
                    <a:pt x="31" y="56"/>
                  </a:lnTo>
                  <a:lnTo>
                    <a:pt x="37" y="54"/>
                  </a:lnTo>
                  <a:lnTo>
                    <a:pt x="37" y="52"/>
                  </a:lnTo>
                  <a:lnTo>
                    <a:pt x="38" y="50"/>
                  </a:lnTo>
                  <a:lnTo>
                    <a:pt x="40" y="47"/>
                  </a:lnTo>
                  <a:lnTo>
                    <a:pt x="40" y="45"/>
                  </a:lnTo>
                  <a:lnTo>
                    <a:pt x="38" y="41"/>
                  </a:lnTo>
                  <a:lnTo>
                    <a:pt x="38" y="41"/>
                  </a:lnTo>
                  <a:lnTo>
                    <a:pt x="38" y="39"/>
                  </a:lnTo>
                  <a:lnTo>
                    <a:pt x="38" y="39"/>
                  </a:lnTo>
                  <a:lnTo>
                    <a:pt x="38" y="39"/>
                  </a:lnTo>
                  <a:lnTo>
                    <a:pt x="40" y="39"/>
                  </a:lnTo>
                  <a:lnTo>
                    <a:pt x="40" y="37"/>
                  </a:lnTo>
                  <a:lnTo>
                    <a:pt x="40" y="37"/>
                  </a:lnTo>
                  <a:lnTo>
                    <a:pt x="40" y="37"/>
                  </a:lnTo>
                  <a:lnTo>
                    <a:pt x="40" y="35"/>
                  </a:lnTo>
                  <a:lnTo>
                    <a:pt x="40" y="35"/>
                  </a:lnTo>
                  <a:lnTo>
                    <a:pt x="40" y="35"/>
                  </a:lnTo>
                  <a:lnTo>
                    <a:pt x="40" y="33"/>
                  </a:lnTo>
                  <a:lnTo>
                    <a:pt x="40" y="33"/>
                  </a:lnTo>
                  <a:lnTo>
                    <a:pt x="42" y="31"/>
                  </a:lnTo>
                  <a:lnTo>
                    <a:pt x="42" y="27"/>
                  </a:lnTo>
                  <a:lnTo>
                    <a:pt x="42" y="27"/>
                  </a:lnTo>
                  <a:lnTo>
                    <a:pt x="40" y="23"/>
                  </a:lnTo>
                  <a:lnTo>
                    <a:pt x="40" y="23"/>
                  </a:lnTo>
                  <a:lnTo>
                    <a:pt x="40" y="17"/>
                  </a:lnTo>
                  <a:lnTo>
                    <a:pt x="42" y="16"/>
                  </a:lnTo>
                  <a:lnTo>
                    <a:pt x="42" y="16"/>
                  </a:lnTo>
                  <a:lnTo>
                    <a:pt x="50" y="14"/>
                  </a:lnTo>
                  <a:lnTo>
                    <a:pt x="58" y="6"/>
                  </a:lnTo>
                  <a:lnTo>
                    <a:pt x="58" y="6"/>
                  </a:lnTo>
                  <a:lnTo>
                    <a:pt x="58" y="6"/>
                  </a:lnTo>
                  <a:lnTo>
                    <a:pt x="58" y="4"/>
                  </a:lnTo>
                  <a:lnTo>
                    <a:pt x="58" y="4"/>
                  </a:lnTo>
                  <a:lnTo>
                    <a:pt x="60" y="4"/>
                  </a:lnTo>
                  <a:lnTo>
                    <a:pt x="62" y="4"/>
                  </a:lnTo>
                  <a:lnTo>
                    <a:pt x="62" y="4"/>
                  </a:lnTo>
                  <a:lnTo>
                    <a:pt x="64" y="0"/>
                  </a:lnTo>
                  <a:lnTo>
                    <a:pt x="64" y="0"/>
                  </a:lnTo>
                  <a:lnTo>
                    <a:pt x="64" y="0"/>
                  </a:lnTo>
                  <a:lnTo>
                    <a:pt x="66" y="0"/>
                  </a:lnTo>
                  <a:lnTo>
                    <a:pt x="66" y="0"/>
                  </a:lnTo>
                  <a:lnTo>
                    <a:pt x="6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52" name="Iran"/>
            <p:cNvSpPr>
              <a:spLocks noEditPoints="1"/>
            </p:cNvSpPr>
            <p:nvPr/>
          </p:nvSpPr>
          <p:spPr bwMode="auto">
            <a:xfrm>
              <a:off x="7016568" y="2909665"/>
              <a:ext cx="612055" cy="524902"/>
            </a:xfrm>
            <a:custGeom>
              <a:avLst/>
              <a:gdLst>
                <a:gd name="T0" fmla="*/ 29 w 309"/>
                <a:gd name="T1" fmla="*/ 18 h 265"/>
                <a:gd name="T2" fmla="*/ 43 w 309"/>
                <a:gd name="T3" fmla="*/ 14 h 265"/>
                <a:gd name="T4" fmla="*/ 60 w 309"/>
                <a:gd name="T5" fmla="*/ 4 h 265"/>
                <a:gd name="T6" fmla="*/ 66 w 309"/>
                <a:gd name="T7" fmla="*/ 10 h 265"/>
                <a:gd name="T8" fmla="*/ 68 w 309"/>
                <a:gd name="T9" fmla="*/ 24 h 265"/>
                <a:gd name="T10" fmla="*/ 78 w 309"/>
                <a:gd name="T11" fmla="*/ 37 h 265"/>
                <a:gd name="T12" fmla="*/ 99 w 309"/>
                <a:gd name="T13" fmla="*/ 45 h 265"/>
                <a:gd name="T14" fmla="*/ 115 w 309"/>
                <a:gd name="T15" fmla="*/ 59 h 265"/>
                <a:gd name="T16" fmla="*/ 134 w 309"/>
                <a:gd name="T17" fmla="*/ 59 h 265"/>
                <a:gd name="T18" fmla="*/ 157 w 309"/>
                <a:gd name="T19" fmla="*/ 55 h 265"/>
                <a:gd name="T20" fmla="*/ 159 w 309"/>
                <a:gd name="T21" fmla="*/ 49 h 265"/>
                <a:gd name="T22" fmla="*/ 173 w 309"/>
                <a:gd name="T23" fmla="*/ 39 h 265"/>
                <a:gd name="T24" fmla="*/ 192 w 309"/>
                <a:gd name="T25" fmla="*/ 33 h 265"/>
                <a:gd name="T26" fmla="*/ 208 w 309"/>
                <a:gd name="T27" fmla="*/ 31 h 265"/>
                <a:gd name="T28" fmla="*/ 227 w 309"/>
                <a:gd name="T29" fmla="*/ 41 h 265"/>
                <a:gd name="T30" fmla="*/ 247 w 309"/>
                <a:gd name="T31" fmla="*/ 47 h 265"/>
                <a:gd name="T32" fmla="*/ 270 w 309"/>
                <a:gd name="T33" fmla="*/ 61 h 265"/>
                <a:gd name="T34" fmla="*/ 276 w 309"/>
                <a:gd name="T35" fmla="*/ 78 h 265"/>
                <a:gd name="T36" fmla="*/ 272 w 309"/>
                <a:gd name="T37" fmla="*/ 96 h 265"/>
                <a:gd name="T38" fmla="*/ 264 w 309"/>
                <a:gd name="T39" fmla="*/ 109 h 265"/>
                <a:gd name="T40" fmla="*/ 268 w 309"/>
                <a:gd name="T41" fmla="*/ 121 h 265"/>
                <a:gd name="T42" fmla="*/ 270 w 309"/>
                <a:gd name="T43" fmla="*/ 148 h 265"/>
                <a:gd name="T44" fmla="*/ 284 w 309"/>
                <a:gd name="T45" fmla="*/ 165 h 265"/>
                <a:gd name="T46" fmla="*/ 280 w 309"/>
                <a:gd name="T47" fmla="*/ 195 h 265"/>
                <a:gd name="T48" fmla="*/ 295 w 309"/>
                <a:gd name="T49" fmla="*/ 206 h 265"/>
                <a:gd name="T50" fmla="*/ 301 w 309"/>
                <a:gd name="T51" fmla="*/ 226 h 265"/>
                <a:gd name="T52" fmla="*/ 305 w 309"/>
                <a:gd name="T53" fmla="*/ 237 h 265"/>
                <a:gd name="T54" fmla="*/ 286 w 309"/>
                <a:gd name="T55" fmla="*/ 245 h 265"/>
                <a:gd name="T56" fmla="*/ 280 w 309"/>
                <a:gd name="T57" fmla="*/ 265 h 265"/>
                <a:gd name="T58" fmla="*/ 262 w 309"/>
                <a:gd name="T59" fmla="*/ 261 h 265"/>
                <a:gd name="T60" fmla="*/ 247 w 309"/>
                <a:gd name="T61" fmla="*/ 259 h 265"/>
                <a:gd name="T62" fmla="*/ 229 w 309"/>
                <a:gd name="T63" fmla="*/ 255 h 265"/>
                <a:gd name="T64" fmla="*/ 214 w 309"/>
                <a:gd name="T65" fmla="*/ 251 h 265"/>
                <a:gd name="T66" fmla="*/ 208 w 309"/>
                <a:gd name="T67" fmla="*/ 233 h 265"/>
                <a:gd name="T68" fmla="*/ 189 w 309"/>
                <a:gd name="T69" fmla="*/ 231 h 265"/>
                <a:gd name="T70" fmla="*/ 173 w 309"/>
                <a:gd name="T71" fmla="*/ 239 h 265"/>
                <a:gd name="T72" fmla="*/ 156 w 309"/>
                <a:gd name="T73" fmla="*/ 235 h 265"/>
                <a:gd name="T74" fmla="*/ 140 w 309"/>
                <a:gd name="T75" fmla="*/ 228 h 265"/>
                <a:gd name="T76" fmla="*/ 124 w 309"/>
                <a:gd name="T77" fmla="*/ 216 h 265"/>
                <a:gd name="T78" fmla="*/ 113 w 309"/>
                <a:gd name="T79" fmla="*/ 204 h 265"/>
                <a:gd name="T80" fmla="*/ 109 w 309"/>
                <a:gd name="T81" fmla="*/ 195 h 265"/>
                <a:gd name="T82" fmla="*/ 101 w 309"/>
                <a:gd name="T83" fmla="*/ 183 h 265"/>
                <a:gd name="T84" fmla="*/ 89 w 309"/>
                <a:gd name="T85" fmla="*/ 179 h 265"/>
                <a:gd name="T86" fmla="*/ 84 w 309"/>
                <a:gd name="T87" fmla="*/ 171 h 265"/>
                <a:gd name="T88" fmla="*/ 74 w 309"/>
                <a:gd name="T89" fmla="*/ 179 h 265"/>
                <a:gd name="T90" fmla="*/ 64 w 309"/>
                <a:gd name="T91" fmla="*/ 167 h 265"/>
                <a:gd name="T92" fmla="*/ 60 w 309"/>
                <a:gd name="T93" fmla="*/ 152 h 265"/>
                <a:gd name="T94" fmla="*/ 55 w 309"/>
                <a:gd name="T95" fmla="*/ 138 h 265"/>
                <a:gd name="T96" fmla="*/ 43 w 309"/>
                <a:gd name="T97" fmla="*/ 130 h 265"/>
                <a:gd name="T98" fmla="*/ 35 w 309"/>
                <a:gd name="T99" fmla="*/ 123 h 265"/>
                <a:gd name="T100" fmla="*/ 23 w 309"/>
                <a:gd name="T101" fmla="*/ 109 h 265"/>
                <a:gd name="T102" fmla="*/ 27 w 309"/>
                <a:gd name="T103" fmla="*/ 97 h 265"/>
                <a:gd name="T104" fmla="*/ 35 w 309"/>
                <a:gd name="T105" fmla="*/ 86 h 265"/>
                <a:gd name="T106" fmla="*/ 37 w 309"/>
                <a:gd name="T107" fmla="*/ 74 h 265"/>
                <a:gd name="T108" fmla="*/ 21 w 309"/>
                <a:gd name="T109" fmla="*/ 68 h 265"/>
                <a:gd name="T110" fmla="*/ 14 w 309"/>
                <a:gd name="T111" fmla="*/ 53 h 265"/>
                <a:gd name="T112" fmla="*/ 4 w 309"/>
                <a:gd name="T113" fmla="*/ 37 h 265"/>
                <a:gd name="T114" fmla="*/ 4 w 309"/>
                <a:gd name="T115" fmla="*/ 24 h 265"/>
                <a:gd name="T116" fmla="*/ 4 w 309"/>
                <a:gd name="T117" fmla="*/ 8 h 265"/>
                <a:gd name="T118" fmla="*/ 16 w 309"/>
                <a:gd name="T119" fmla="*/ 8 h 265"/>
                <a:gd name="T120" fmla="*/ 181 w 309"/>
                <a:gd name="T121" fmla="*/ 237 h 265"/>
                <a:gd name="T122" fmla="*/ 196 w 309"/>
                <a:gd name="T123" fmla="*/ 23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9" h="265">
                  <a:moveTo>
                    <a:pt x="16" y="8"/>
                  </a:moveTo>
                  <a:lnTo>
                    <a:pt x="18" y="10"/>
                  </a:lnTo>
                  <a:lnTo>
                    <a:pt x="18" y="12"/>
                  </a:lnTo>
                  <a:lnTo>
                    <a:pt x="20" y="12"/>
                  </a:lnTo>
                  <a:lnTo>
                    <a:pt x="21" y="12"/>
                  </a:lnTo>
                  <a:lnTo>
                    <a:pt x="21" y="14"/>
                  </a:lnTo>
                  <a:lnTo>
                    <a:pt x="21" y="16"/>
                  </a:lnTo>
                  <a:lnTo>
                    <a:pt x="23" y="16"/>
                  </a:lnTo>
                  <a:lnTo>
                    <a:pt x="25" y="16"/>
                  </a:lnTo>
                  <a:lnTo>
                    <a:pt x="29" y="18"/>
                  </a:lnTo>
                  <a:lnTo>
                    <a:pt x="31" y="18"/>
                  </a:lnTo>
                  <a:lnTo>
                    <a:pt x="33" y="18"/>
                  </a:lnTo>
                  <a:lnTo>
                    <a:pt x="35" y="20"/>
                  </a:lnTo>
                  <a:lnTo>
                    <a:pt x="35" y="18"/>
                  </a:lnTo>
                  <a:lnTo>
                    <a:pt x="37" y="18"/>
                  </a:lnTo>
                  <a:lnTo>
                    <a:pt x="39" y="18"/>
                  </a:lnTo>
                  <a:lnTo>
                    <a:pt x="41" y="18"/>
                  </a:lnTo>
                  <a:lnTo>
                    <a:pt x="41" y="16"/>
                  </a:lnTo>
                  <a:lnTo>
                    <a:pt x="43" y="16"/>
                  </a:lnTo>
                  <a:lnTo>
                    <a:pt x="43" y="14"/>
                  </a:lnTo>
                  <a:lnTo>
                    <a:pt x="45" y="12"/>
                  </a:lnTo>
                  <a:lnTo>
                    <a:pt x="47" y="12"/>
                  </a:lnTo>
                  <a:lnTo>
                    <a:pt x="47" y="14"/>
                  </a:lnTo>
                  <a:lnTo>
                    <a:pt x="49" y="12"/>
                  </a:lnTo>
                  <a:lnTo>
                    <a:pt x="49" y="10"/>
                  </a:lnTo>
                  <a:lnTo>
                    <a:pt x="51" y="10"/>
                  </a:lnTo>
                  <a:lnTo>
                    <a:pt x="53" y="8"/>
                  </a:lnTo>
                  <a:lnTo>
                    <a:pt x="55" y="6"/>
                  </a:lnTo>
                  <a:lnTo>
                    <a:pt x="56" y="6"/>
                  </a:lnTo>
                  <a:lnTo>
                    <a:pt x="60" y="4"/>
                  </a:lnTo>
                  <a:lnTo>
                    <a:pt x="60" y="2"/>
                  </a:lnTo>
                  <a:lnTo>
                    <a:pt x="64" y="2"/>
                  </a:lnTo>
                  <a:lnTo>
                    <a:pt x="64" y="4"/>
                  </a:lnTo>
                  <a:lnTo>
                    <a:pt x="66" y="4"/>
                  </a:lnTo>
                  <a:lnTo>
                    <a:pt x="66" y="6"/>
                  </a:lnTo>
                  <a:lnTo>
                    <a:pt x="68" y="6"/>
                  </a:lnTo>
                  <a:lnTo>
                    <a:pt x="68" y="8"/>
                  </a:lnTo>
                  <a:lnTo>
                    <a:pt x="70" y="8"/>
                  </a:lnTo>
                  <a:lnTo>
                    <a:pt x="68" y="10"/>
                  </a:lnTo>
                  <a:lnTo>
                    <a:pt x="66" y="10"/>
                  </a:lnTo>
                  <a:lnTo>
                    <a:pt x="66" y="12"/>
                  </a:lnTo>
                  <a:lnTo>
                    <a:pt x="68" y="14"/>
                  </a:lnTo>
                  <a:lnTo>
                    <a:pt x="68" y="16"/>
                  </a:lnTo>
                  <a:lnTo>
                    <a:pt x="66" y="16"/>
                  </a:lnTo>
                  <a:lnTo>
                    <a:pt x="64" y="16"/>
                  </a:lnTo>
                  <a:lnTo>
                    <a:pt x="64" y="18"/>
                  </a:lnTo>
                  <a:lnTo>
                    <a:pt x="64" y="20"/>
                  </a:lnTo>
                  <a:lnTo>
                    <a:pt x="66" y="20"/>
                  </a:lnTo>
                  <a:lnTo>
                    <a:pt x="68" y="22"/>
                  </a:lnTo>
                  <a:lnTo>
                    <a:pt x="68" y="24"/>
                  </a:lnTo>
                  <a:lnTo>
                    <a:pt x="70" y="24"/>
                  </a:lnTo>
                  <a:lnTo>
                    <a:pt x="72" y="26"/>
                  </a:lnTo>
                  <a:lnTo>
                    <a:pt x="74" y="28"/>
                  </a:lnTo>
                  <a:lnTo>
                    <a:pt x="76" y="28"/>
                  </a:lnTo>
                  <a:lnTo>
                    <a:pt x="76" y="26"/>
                  </a:lnTo>
                  <a:lnTo>
                    <a:pt x="78" y="26"/>
                  </a:lnTo>
                  <a:lnTo>
                    <a:pt x="78" y="28"/>
                  </a:lnTo>
                  <a:lnTo>
                    <a:pt x="78" y="29"/>
                  </a:lnTo>
                  <a:lnTo>
                    <a:pt x="78" y="33"/>
                  </a:lnTo>
                  <a:lnTo>
                    <a:pt x="78" y="37"/>
                  </a:lnTo>
                  <a:lnTo>
                    <a:pt x="80" y="39"/>
                  </a:lnTo>
                  <a:lnTo>
                    <a:pt x="80" y="41"/>
                  </a:lnTo>
                  <a:lnTo>
                    <a:pt x="82" y="41"/>
                  </a:lnTo>
                  <a:lnTo>
                    <a:pt x="84" y="43"/>
                  </a:lnTo>
                  <a:lnTo>
                    <a:pt x="86" y="45"/>
                  </a:lnTo>
                  <a:lnTo>
                    <a:pt x="88" y="45"/>
                  </a:lnTo>
                  <a:lnTo>
                    <a:pt x="89" y="45"/>
                  </a:lnTo>
                  <a:lnTo>
                    <a:pt x="93" y="45"/>
                  </a:lnTo>
                  <a:lnTo>
                    <a:pt x="95" y="45"/>
                  </a:lnTo>
                  <a:lnTo>
                    <a:pt x="99" y="45"/>
                  </a:lnTo>
                  <a:lnTo>
                    <a:pt x="99" y="47"/>
                  </a:lnTo>
                  <a:lnTo>
                    <a:pt x="99" y="49"/>
                  </a:lnTo>
                  <a:lnTo>
                    <a:pt x="101" y="49"/>
                  </a:lnTo>
                  <a:lnTo>
                    <a:pt x="101" y="51"/>
                  </a:lnTo>
                  <a:lnTo>
                    <a:pt x="103" y="53"/>
                  </a:lnTo>
                  <a:lnTo>
                    <a:pt x="105" y="53"/>
                  </a:lnTo>
                  <a:lnTo>
                    <a:pt x="107" y="55"/>
                  </a:lnTo>
                  <a:lnTo>
                    <a:pt x="111" y="57"/>
                  </a:lnTo>
                  <a:lnTo>
                    <a:pt x="113" y="59"/>
                  </a:lnTo>
                  <a:lnTo>
                    <a:pt x="115" y="59"/>
                  </a:lnTo>
                  <a:lnTo>
                    <a:pt x="117" y="59"/>
                  </a:lnTo>
                  <a:lnTo>
                    <a:pt x="119" y="59"/>
                  </a:lnTo>
                  <a:lnTo>
                    <a:pt x="121" y="59"/>
                  </a:lnTo>
                  <a:lnTo>
                    <a:pt x="122" y="61"/>
                  </a:lnTo>
                  <a:lnTo>
                    <a:pt x="126" y="61"/>
                  </a:lnTo>
                  <a:lnTo>
                    <a:pt x="128" y="61"/>
                  </a:lnTo>
                  <a:lnTo>
                    <a:pt x="130" y="61"/>
                  </a:lnTo>
                  <a:lnTo>
                    <a:pt x="132" y="61"/>
                  </a:lnTo>
                  <a:lnTo>
                    <a:pt x="132" y="59"/>
                  </a:lnTo>
                  <a:lnTo>
                    <a:pt x="134" y="59"/>
                  </a:lnTo>
                  <a:lnTo>
                    <a:pt x="136" y="59"/>
                  </a:lnTo>
                  <a:lnTo>
                    <a:pt x="138" y="59"/>
                  </a:lnTo>
                  <a:lnTo>
                    <a:pt x="140" y="59"/>
                  </a:lnTo>
                  <a:lnTo>
                    <a:pt x="144" y="57"/>
                  </a:lnTo>
                  <a:lnTo>
                    <a:pt x="148" y="57"/>
                  </a:lnTo>
                  <a:lnTo>
                    <a:pt x="152" y="55"/>
                  </a:lnTo>
                  <a:lnTo>
                    <a:pt x="156" y="55"/>
                  </a:lnTo>
                  <a:lnTo>
                    <a:pt x="157" y="55"/>
                  </a:lnTo>
                  <a:lnTo>
                    <a:pt x="159" y="55"/>
                  </a:lnTo>
                  <a:lnTo>
                    <a:pt x="157" y="55"/>
                  </a:lnTo>
                  <a:lnTo>
                    <a:pt x="156" y="55"/>
                  </a:lnTo>
                  <a:lnTo>
                    <a:pt x="154" y="55"/>
                  </a:lnTo>
                  <a:lnTo>
                    <a:pt x="154" y="57"/>
                  </a:lnTo>
                  <a:lnTo>
                    <a:pt x="156" y="57"/>
                  </a:lnTo>
                  <a:lnTo>
                    <a:pt x="157" y="57"/>
                  </a:lnTo>
                  <a:lnTo>
                    <a:pt x="159" y="57"/>
                  </a:lnTo>
                  <a:lnTo>
                    <a:pt x="161" y="57"/>
                  </a:lnTo>
                  <a:lnTo>
                    <a:pt x="161" y="55"/>
                  </a:lnTo>
                  <a:lnTo>
                    <a:pt x="159" y="53"/>
                  </a:lnTo>
                  <a:lnTo>
                    <a:pt x="159" y="49"/>
                  </a:lnTo>
                  <a:lnTo>
                    <a:pt x="159" y="47"/>
                  </a:lnTo>
                  <a:lnTo>
                    <a:pt x="163" y="47"/>
                  </a:lnTo>
                  <a:lnTo>
                    <a:pt x="165" y="47"/>
                  </a:lnTo>
                  <a:lnTo>
                    <a:pt x="167" y="47"/>
                  </a:lnTo>
                  <a:lnTo>
                    <a:pt x="167" y="45"/>
                  </a:lnTo>
                  <a:lnTo>
                    <a:pt x="169" y="45"/>
                  </a:lnTo>
                  <a:lnTo>
                    <a:pt x="171" y="45"/>
                  </a:lnTo>
                  <a:lnTo>
                    <a:pt x="173" y="43"/>
                  </a:lnTo>
                  <a:lnTo>
                    <a:pt x="173" y="41"/>
                  </a:lnTo>
                  <a:lnTo>
                    <a:pt x="173" y="39"/>
                  </a:lnTo>
                  <a:lnTo>
                    <a:pt x="175" y="39"/>
                  </a:lnTo>
                  <a:lnTo>
                    <a:pt x="177" y="37"/>
                  </a:lnTo>
                  <a:lnTo>
                    <a:pt x="179" y="35"/>
                  </a:lnTo>
                  <a:lnTo>
                    <a:pt x="183" y="33"/>
                  </a:lnTo>
                  <a:lnTo>
                    <a:pt x="185" y="33"/>
                  </a:lnTo>
                  <a:lnTo>
                    <a:pt x="187" y="33"/>
                  </a:lnTo>
                  <a:lnTo>
                    <a:pt x="189" y="31"/>
                  </a:lnTo>
                  <a:lnTo>
                    <a:pt x="189" y="33"/>
                  </a:lnTo>
                  <a:lnTo>
                    <a:pt x="190" y="33"/>
                  </a:lnTo>
                  <a:lnTo>
                    <a:pt x="192" y="33"/>
                  </a:lnTo>
                  <a:lnTo>
                    <a:pt x="194" y="33"/>
                  </a:lnTo>
                  <a:lnTo>
                    <a:pt x="196" y="33"/>
                  </a:lnTo>
                  <a:lnTo>
                    <a:pt x="198" y="33"/>
                  </a:lnTo>
                  <a:lnTo>
                    <a:pt x="198" y="31"/>
                  </a:lnTo>
                  <a:lnTo>
                    <a:pt x="198" y="29"/>
                  </a:lnTo>
                  <a:lnTo>
                    <a:pt x="200" y="29"/>
                  </a:lnTo>
                  <a:lnTo>
                    <a:pt x="202" y="29"/>
                  </a:lnTo>
                  <a:lnTo>
                    <a:pt x="204" y="29"/>
                  </a:lnTo>
                  <a:lnTo>
                    <a:pt x="206" y="29"/>
                  </a:lnTo>
                  <a:lnTo>
                    <a:pt x="208" y="31"/>
                  </a:lnTo>
                  <a:lnTo>
                    <a:pt x="210" y="31"/>
                  </a:lnTo>
                  <a:lnTo>
                    <a:pt x="210" y="29"/>
                  </a:lnTo>
                  <a:lnTo>
                    <a:pt x="212" y="29"/>
                  </a:lnTo>
                  <a:lnTo>
                    <a:pt x="214" y="33"/>
                  </a:lnTo>
                  <a:lnTo>
                    <a:pt x="214" y="35"/>
                  </a:lnTo>
                  <a:lnTo>
                    <a:pt x="216" y="35"/>
                  </a:lnTo>
                  <a:lnTo>
                    <a:pt x="218" y="35"/>
                  </a:lnTo>
                  <a:lnTo>
                    <a:pt x="220" y="35"/>
                  </a:lnTo>
                  <a:lnTo>
                    <a:pt x="227" y="39"/>
                  </a:lnTo>
                  <a:lnTo>
                    <a:pt x="227" y="41"/>
                  </a:lnTo>
                  <a:lnTo>
                    <a:pt x="231" y="41"/>
                  </a:lnTo>
                  <a:lnTo>
                    <a:pt x="235" y="41"/>
                  </a:lnTo>
                  <a:lnTo>
                    <a:pt x="237" y="41"/>
                  </a:lnTo>
                  <a:lnTo>
                    <a:pt x="239" y="41"/>
                  </a:lnTo>
                  <a:lnTo>
                    <a:pt x="241" y="41"/>
                  </a:lnTo>
                  <a:lnTo>
                    <a:pt x="243" y="43"/>
                  </a:lnTo>
                  <a:lnTo>
                    <a:pt x="245" y="43"/>
                  </a:lnTo>
                  <a:lnTo>
                    <a:pt x="247" y="43"/>
                  </a:lnTo>
                  <a:lnTo>
                    <a:pt x="247" y="45"/>
                  </a:lnTo>
                  <a:lnTo>
                    <a:pt x="247" y="47"/>
                  </a:lnTo>
                  <a:lnTo>
                    <a:pt x="249" y="49"/>
                  </a:lnTo>
                  <a:lnTo>
                    <a:pt x="253" y="51"/>
                  </a:lnTo>
                  <a:lnTo>
                    <a:pt x="257" y="53"/>
                  </a:lnTo>
                  <a:lnTo>
                    <a:pt x="258" y="53"/>
                  </a:lnTo>
                  <a:lnTo>
                    <a:pt x="258" y="55"/>
                  </a:lnTo>
                  <a:lnTo>
                    <a:pt x="262" y="59"/>
                  </a:lnTo>
                  <a:lnTo>
                    <a:pt x="262" y="61"/>
                  </a:lnTo>
                  <a:lnTo>
                    <a:pt x="264" y="61"/>
                  </a:lnTo>
                  <a:lnTo>
                    <a:pt x="266" y="61"/>
                  </a:lnTo>
                  <a:lnTo>
                    <a:pt x="270" y="61"/>
                  </a:lnTo>
                  <a:lnTo>
                    <a:pt x="272" y="61"/>
                  </a:lnTo>
                  <a:lnTo>
                    <a:pt x="274" y="61"/>
                  </a:lnTo>
                  <a:lnTo>
                    <a:pt x="276" y="61"/>
                  </a:lnTo>
                  <a:lnTo>
                    <a:pt x="276" y="64"/>
                  </a:lnTo>
                  <a:lnTo>
                    <a:pt x="276" y="66"/>
                  </a:lnTo>
                  <a:lnTo>
                    <a:pt x="276" y="68"/>
                  </a:lnTo>
                  <a:lnTo>
                    <a:pt x="276" y="70"/>
                  </a:lnTo>
                  <a:lnTo>
                    <a:pt x="276" y="72"/>
                  </a:lnTo>
                  <a:lnTo>
                    <a:pt x="276" y="74"/>
                  </a:lnTo>
                  <a:lnTo>
                    <a:pt x="276" y="78"/>
                  </a:lnTo>
                  <a:lnTo>
                    <a:pt x="278" y="78"/>
                  </a:lnTo>
                  <a:lnTo>
                    <a:pt x="278" y="80"/>
                  </a:lnTo>
                  <a:lnTo>
                    <a:pt x="276" y="84"/>
                  </a:lnTo>
                  <a:lnTo>
                    <a:pt x="274" y="84"/>
                  </a:lnTo>
                  <a:lnTo>
                    <a:pt x="274" y="86"/>
                  </a:lnTo>
                  <a:lnTo>
                    <a:pt x="274" y="88"/>
                  </a:lnTo>
                  <a:lnTo>
                    <a:pt x="274" y="90"/>
                  </a:lnTo>
                  <a:lnTo>
                    <a:pt x="274" y="92"/>
                  </a:lnTo>
                  <a:lnTo>
                    <a:pt x="274" y="94"/>
                  </a:lnTo>
                  <a:lnTo>
                    <a:pt x="272" y="96"/>
                  </a:lnTo>
                  <a:lnTo>
                    <a:pt x="270" y="97"/>
                  </a:lnTo>
                  <a:lnTo>
                    <a:pt x="268" y="97"/>
                  </a:lnTo>
                  <a:lnTo>
                    <a:pt x="268" y="99"/>
                  </a:lnTo>
                  <a:lnTo>
                    <a:pt x="270" y="99"/>
                  </a:lnTo>
                  <a:lnTo>
                    <a:pt x="270" y="101"/>
                  </a:lnTo>
                  <a:lnTo>
                    <a:pt x="268" y="101"/>
                  </a:lnTo>
                  <a:lnTo>
                    <a:pt x="268" y="103"/>
                  </a:lnTo>
                  <a:lnTo>
                    <a:pt x="264" y="105"/>
                  </a:lnTo>
                  <a:lnTo>
                    <a:pt x="264" y="107"/>
                  </a:lnTo>
                  <a:lnTo>
                    <a:pt x="264" y="109"/>
                  </a:lnTo>
                  <a:lnTo>
                    <a:pt x="266" y="111"/>
                  </a:lnTo>
                  <a:lnTo>
                    <a:pt x="264" y="113"/>
                  </a:lnTo>
                  <a:lnTo>
                    <a:pt x="264" y="115"/>
                  </a:lnTo>
                  <a:lnTo>
                    <a:pt x="266" y="115"/>
                  </a:lnTo>
                  <a:lnTo>
                    <a:pt x="268" y="117"/>
                  </a:lnTo>
                  <a:lnTo>
                    <a:pt x="270" y="117"/>
                  </a:lnTo>
                  <a:lnTo>
                    <a:pt x="272" y="117"/>
                  </a:lnTo>
                  <a:lnTo>
                    <a:pt x="270" y="117"/>
                  </a:lnTo>
                  <a:lnTo>
                    <a:pt x="270" y="119"/>
                  </a:lnTo>
                  <a:lnTo>
                    <a:pt x="268" y="121"/>
                  </a:lnTo>
                  <a:lnTo>
                    <a:pt x="266" y="123"/>
                  </a:lnTo>
                  <a:lnTo>
                    <a:pt x="266" y="125"/>
                  </a:lnTo>
                  <a:lnTo>
                    <a:pt x="266" y="127"/>
                  </a:lnTo>
                  <a:lnTo>
                    <a:pt x="266" y="129"/>
                  </a:lnTo>
                  <a:lnTo>
                    <a:pt x="268" y="132"/>
                  </a:lnTo>
                  <a:lnTo>
                    <a:pt x="270" y="138"/>
                  </a:lnTo>
                  <a:lnTo>
                    <a:pt x="270" y="140"/>
                  </a:lnTo>
                  <a:lnTo>
                    <a:pt x="270" y="142"/>
                  </a:lnTo>
                  <a:lnTo>
                    <a:pt x="270" y="144"/>
                  </a:lnTo>
                  <a:lnTo>
                    <a:pt x="270" y="148"/>
                  </a:lnTo>
                  <a:lnTo>
                    <a:pt x="270" y="150"/>
                  </a:lnTo>
                  <a:lnTo>
                    <a:pt x="270" y="154"/>
                  </a:lnTo>
                  <a:lnTo>
                    <a:pt x="274" y="154"/>
                  </a:lnTo>
                  <a:lnTo>
                    <a:pt x="276" y="154"/>
                  </a:lnTo>
                  <a:lnTo>
                    <a:pt x="280" y="154"/>
                  </a:lnTo>
                  <a:lnTo>
                    <a:pt x="284" y="156"/>
                  </a:lnTo>
                  <a:lnTo>
                    <a:pt x="286" y="156"/>
                  </a:lnTo>
                  <a:lnTo>
                    <a:pt x="286" y="158"/>
                  </a:lnTo>
                  <a:lnTo>
                    <a:pt x="286" y="162"/>
                  </a:lnTo>
                  <a:lnTo>
                    <a:pt x="284" y="165"/>
                  </a:lnTo>
                  <a:lnTo>
                    <a:pt x="278" y="173"/>
                  </a:lnTo>
                  <a:lnTo>
                    <a:pt x="278" y="175"/>
                  </a:lnTo>
                  <a:lnTo>
                    <a:pt x="276" y="175"/>
                  </a:lnTo>
                  <a:lnTo>
                    <a:pt x="274" y="179"/>
                  </a:lnTo>
                  <a:lnTo>
                    <a:pt x="270" y="181"/>
                  </a:lnTo>
                  <a:lnTo>
                    <a:pt x="274" y="185"/>
                  </a:lnTo>
                  <a:lnTo>
                    <a:pt x="278" y="189"/>
                  </a:lnTo>
                  <a:lnTo>
                    <a:pt x="278" y="191"/>
                  </a:lnTo>
                  <a:lnTo>
                    <a:pt x="278" y="193"/>
                  </a:lnTo>
                  <a:lnTo>
                    <a:pt x="280" y="195"/>
                  </a:lnTo>
                  <a:lnTo>
                    <a:pt x="280" y="197"/>
                  </a:lnTo>
                  <a:lnTo>
                    <a:pt x="282" y="197"/>
                  </a:lnTo>
                  <a:lnTo>
                    <a:pt x="282" y="198"/>
                  </a:lnTo>
                  <a:lnTo>
                    <a:pt x="282" y="200"/>
                  </a:lnTo>
                  <a:lnTo>
                    <a:pt x="284" y="200"/>
                  </a:lnTo>
                  <a:lnTo>
                    <a:pt x="286" y="204"/>
                  </a:lnTo>
                  <a:lnTo>
                    <a:pt x="288" y="204"/>
                  </a:lnTo>
                  <a:lnTo>
                    <a:pt x="291" y="206"/>
                  </a:lnTo>
                  <a:lnTo>
                    <a:pt x="293" y="206"/>
                  </a:lnTo>
                  <a:lnTo>
                    <a:pt x="295" y="206"/>
                  </a:lnTo>
                  <a:lnTo>
                    <a:pt x="297" y="208"/>
                  </a:lnTo>
                  <a:lnTo>
                    <a:pt x="297" y="210"/>
                  </a:lnTo>
                  <a:lnTo>
                    <a:pt x="299" y="210"/>
                  </a:lnTo>
                  <a:lnTo>
                    <a:pt x="301" y="210"/>
                  </a:lnTo>
                  <a:lnTo>
                    <a:pt x="301" y="212"/>
                  </a:lnTo>
                  <a:lnTo>
                    <a:pt x="301" y="214"/>
                  </a:lnTo>
                  <a:lnTo>
                    <a:pt x="301" y="216"/>
                  </a:lnTo>
                  <a:lnTo>
                    <a:pt x="301" y="218"/>
                  </a:lnTo>
                  <a:lnTo>
                    <a:pt x="301" y="224"/>
                  </a:lnTo>
                  <a:lnTo>
                    <a:pt x="301" y="226"/>
                  </a:lnTo>
                  <a:lnTo>
                    <a:pt x="301" y="228"/>
                  </a:lnTo>
                  <a:lnTo>
                    <a:pt x="303" y="228"/>
                  </a:lnTo>
                  <a:lnTo>
                    <a:pt x="305" y="228"/>
                  </a:lnTo>
                  <a:lnTo>
                    <a:pt x="307" y="228"/>
                  </a:lnTo>
                  <a:lnTo>
                    <a:pt x="309" y="228"/>
                  </a:lnTo>
                  <a:lnTo>
                    <a:pt x="309" y="230"/>
                  </a:lnTo>
                  <a:lnTo>
                    <a:pt x="309" y="231"/>
                  </a:lnTo>
                  <a:lnTo>
                    <a:pt x="309" y="233"/>
                  </a:lnTo>
                  <a:lnTo>
                    <a:pt x="307" y="237"/>
                  </a:lnTo>
                  <a:lnTo>
                    <a:pt x="305" y="237"/>
                  </a:lnTo>
                  <a:lnTo>
                    <a:pt x="301" y="237"/>
                  </a:lnTo>
                  <a:lnTo>
                    <a:pt x="299" y="239"/>
                  </a:lnTo>
                  <a:lnTo>
                    <a:pt x="297" y="239"/>
                  </a:lnTo>
                  <a:lnTo>
                    <a:pt x="295" y="239"/>
                  </a:lnTo>
                  <a:lnTo>
                    <a:pt x="293" y="239"/>
                  </a:lnTo>
                  <a:lnTo>
                    <a:pt x="293" y="241"/>
                  </a:lnTo>
                  <a:lnTo>
                    <a:pt x="293" y="243"/>
                  </a:lnTo>
                  <a:lnTo>
                    <a:pt x="291" y="243"/>
                  </a:lnTo>
                  <a:lnTo>
                    <a:pt x="290" y="243"/>
                  </a:lnTo>
                  <a:lnTo>
                    <a:pt x="286" y="245"/>
                  </a:lnTo>
                  <a:lnTo>
                    <a:pt x="286" y="247"/>
                  </a:lnTo>
                  <a:lnTo>
                    <a:pt x="286" y="249"/>
                  </a:lnTo>
                  <a:lnTo>
                    <a:pt x="286" y="251"/>
                  </a:lnTo>
                  <a:lnTo>
                    <a:pt x="286" y="253"/>
                  </a:lnTo>
                  <a:lnTo>
                    <a:pt x="284" y="253"/>
                  </a:lnTo>
                  <a:lnTo>
                    <a:pt x="284" y="257"/>
                  </a:lnTo>
                  <a:lnTo>
                    <a:pt x="284" y="259"/>
                  </a:lnTo>
                  <a:lnTo>
                    <a:pt x="284" y="261"/>
                  </a:lnTo>
                  <a:lnTo>
                    <a:pt x="282" y="263"/>
                  </a:lnTo>
                  <a:lnTo>
                    <a:pt x="280" y="265"/>
                  </a:lnTo>
                  <a:lnTo>
                    <a:pt x="278" y="265"/>
                  </a:lnTo>
                  <a:lnTo>
                    <a:pt x="276" y="265"/>
                  </a:lnTo>
                  <a:lnTo>
                    <a:pt x="276" y="263"/>
                  </a:lnTo>
                  <a:lnTo>
                    <a:pt x="272" y="263"/>
                  </a:lnTo>
                  <a:lnTo>
                    <a:pt x="268" y="263"/>
                  </a:lnTo>
                  <a:lnTo>
                    <a:pt x="266" y="261"/>
                  </a:lnTo>
                  <a:lnTo>
                    <a:pt x="266" y="259"/>
                  </a:lnTo>
                  <a:lnTo>
                    <a:pt x="264" y="259"/>
                  </a:lnTo>
                  <a:lnTo>
                    <a:pt x="262" y="259"/>
                  </a:lnTo>
                  <a:lnTo>
                    <a:pt x="262" y="261"/>
                  </a:lnTo>
                  <a:lnTo>
                    <a:pt x="264" y="261"/>
                  </a:lnTo>
                  <a:lnTo>
                    <a:pt x="262" y="261"/>
                  </a:lnTo>
                  <a:lnTo>
                    <a:pt x="260" y="261"/>
                  </a:lnTo>
                  <a:lnTo>
                    <a:pt x="258" y="259"/>
                  </a:lnTo>
                  <a:lnTo>
                    <a:pt x="257" y="259"/>
                  </a:lnTo>
                  <a:lnTo>
                    <a:pt x="255" y="259"/>
                  </a:lnTo>
                  <a:lnTo>
                    <a:pt x="253" y="259"/>
                  </a:lnTo>
                  <a:lnTo>
                    <a:pt x="251" y="259"/>
                  </a:lnTo>
                  <a:lnTo>
                    <a:pt x="249" y="259"/>
                  </a:lnTo>
                  <a:lnTo>
                    <a:pt x="247" y="259"/>
                  </a:lnTo>
                  <a:lnTo>
                    <a:pt x="245" y="259"/>
                  </a:lnTo>
                  <a:lnTo>
                    <a:pt x="243" y="259"/>
                  </a:lnTo>
                  <a:lnTo>
                    <a:pt x="241" y="259"/>
                  </a:lnTo>
                  <a:lnTo>
                    <a:pt x="239" y="259"/>
                  </a:lnTo>
                  <a:lnTo>
                    <a:pt x="239" y="257"/>
                  </a:lnTo>
                  <a:lnTo>
                    <a:pt x="237" y="257"/>
                  </a:lnTo>
                  <a:lnTo>
                    <a:pt x="235" y="257"/>
                  </a:lnTo>
                  <a:lnTo>
                    <a:pt x="233" y="257"/>
                  </a:lnTo>
                  <a:lnTo>
                    <a:pt x="231" y="255"/>
                  </a:lnTo>
                  <a:lnTo>
                    <a:pt x="229" y="255"/>
                  </a:lnTo>
                  <a:lnTo>
                    <a:pt x="229" y="257"/>
                  </a:lnTo>
                  <a:lnTo>
                    <a:pt x="227" y="257"/>
                  </a:lnTo>
                  <a:lnTo>
                    <a:pt x="225" y="257"/>
                  </a:lnTo>
                  <a:lnTo>
                    <a:pt x="223" y="255"/>
                  </a:lnTo>
                  <a:lnTo>
                    <a:pt x="222" y="255"/>
                  </a:lnTo>
                  <a:lnTo>
                    <a:pt x="220" y="253"/>
                  </a:lnTo>
                  <a:lnTo>
                    <a:pt x="218" y="253"/>
                  </a:lnTo>
                  <a:lnTo>
                    <a:pt x="216" y="253"/>
                  </a:lnTo>
                  <a:lnTo>
                    <a:pt x="214" y="253"/>
                  </a:lnTo>
                  <a:lnTo>
                    <a:pt x="214" y="251"/>
                  </a:lnTo>
                  <a:lnTo>
                    <a:pt x="212" y="251"/>
                  </a:lnTo>
                  <a:lnTo>
                    <a:pt x="212" y="249"/>
                  </a:lnTo>
                  <a:lnTo>
                    <a:pt x="210" y="247"/>
                  </a:lnTo>
                  <a:lnTo>
                    <a:pt x="212" y="247"/>
                  </a:lnTo>
                  <a:lnTo>
                    <a:pt x="210" y="241"/>
                  </a:lnTo>
                  <a:lnTo>
                    <a:pt x="210" y="239"/>
                  </a:lnTo>
                  <a:lnTo>
                    <a:pt x="210" y="237"/>
                  </a:lnTo>
                  <a:lnTo>
                    <a:pt x="210" y="235"/>
                  </a:lnTo>
                  <a:lnTo>
                    <a:pt x="208" y="235"/>
                  </a:lnTo>
                  <a:lnTo>
                    <a:pt x="208" y="233"/>
                  </a:lnTo>
                  <a:lnTo>
                    <a:pt x="206" y="231"/>
                  </a:lnTo>
                  <a:lnTo>
                    <a:pt x="206" y="230"/>
                  </a:lnTo>
                  <a:lnTo>
                    <a:pt x="204" y="230"/>
                  </a:lnTo>
                  <a:lnTo>
                    <a:pt x="202" y="230"/>
                  </a:lnTo>
                  <a:lnTo>
                    <a:pt x="200" y="230"/>
                  </a:lnTo>
                  <a:lnTo>
                    <a:pt x="198" y="228"/>
                  </a:lnTo>
                  <a:lnTo>
                    <a:pt x="194" y="230"/>
                  </a:lnTo>
                  <a:lnTo>
                    <a:pt x="192" y="231"/>
                  </a:lnTo>
                  <a:lnTo>
                    <a:pt x="190" y="231"/>
                  </a:lnTo>
                  <a:lnTo>
                    <a:pt x="189" y="231"/>
                  </a:lnTo>
                  <a:lnTo>
                    <a:pt x="187" y="231"/>
                  </a:lnTo>
                  <a:lnTo>
                    <a:pt x="187" y="233"/>
                  </a:lnTo>
                  <a:lnTo>
                    <a:pt x="185" y="233"/>
                  </a:lnTo>
                  <a:lnTo>
                    <a:pt x="185" y="235"/>
                  </a:lnTo>
                  <a:lnTo>
                    <a:pt x="187" y="235"/>
                  </a:lnTo>
                  <a:lnTo>
                    <a:pt x="185" y="235"/>
                  </a:lnTo>
                  <a:lnTo>
                    <a:pt x="183" y="235"/>
                  </a:lnTo>
                  <a:lnTo>
                    <a:pt x="181" y="235"/>
                  </a:lnTo>
                  <a:lnTo>
                    <a:pt x="179" y="237"/>
                  </a:lnTo>
                  <a:lnTo>
                    <a:pt x="173" y="239"/>
                  </a:lnTo>
                  <a:lnTo>
                    <a:pt x="173" y="241"/>
                  </a:lnTo>
                  <a:lnTo>
                    <a:pt x="171" y="239"/>
                  </a:lnTo>
                  <a:lnTo>
                    <a:pt x="167" y="239"/>
                  </a:lnTo>
                  <a:lnTo>
                    <a:pt x="165" y="237"/>
                  </a:lnTo>
                  <a:lnTo>
                    <a:pt x="163" y="237"/>
                  </a:lnTo>
                  <a:lnTo>
                    <a:pt x="161" y="237"/>
                  </a:lnTo>
                  <a:lnTo>
                    <a:pt x="159" y="237"/>
                  </a:lnTo>
                  <a:lnTo>
                    <a:pt x="157" y="237"/>
                  </a:lnTo>
                  <a:lnTo>
                    <a:pt x="156" y="237"/>
                  </a:lnTo>
                  <a:lnTo>
                    <a:pt x="156" y="235"/>
                  </a:lnTo>
                  <a:lnTo>
                    <a:pt x="154" y="235"/>
                  </a:lnTo>
                  <a:lnTo>
                    <a:pt x="152" y="233"/>
                  </a:lnTo>
                  <a:lnTo>
                    <a:pt x="152" y="231"/>
                  </a:lnTo>
                  <a:lnTo>
                    <a:pt x="150" y="231"/>
                  </a:lnTo>
                  <a:lnTo>
                    <a:pt x="148" y="231"/>
                  </a:lnTo>
                  <a:lnTo>
                    <a:pt x="146" y="231"/>
                  </a:lnTo>
                  <a:lnTo>
                    <a:pt x="146" y="230"/>
                  </a:lnTo>
                  <a:lnTo>
                    <a:pt x="144" y="230"/>
                  </a:lnTo>
                  <a:lnTo>
                    <a:pt x="142" y="228"/>
                  </a:lnTo>
                  <a:lnTo>
                    <a:pt x="140" y="228"/>
                  </a:lnTo>
                  <a:lnTo>
                    <a:pt x="138" y="226"/>
                  </a:lnTo>
                  <a:lnTo>
                    <a:pt x="136" y="226"/>
                  </a:lnTo>
                  <a:lnTo>
                    <a:pt x="138" y="224"/>
                  </a:lnTo>
                  <a:lnTo>
                    <a:pt x="136" y="222"/>
                  </a:lnTo>
                  <a:lnTo>
                    <a:pt x="134" y="220"/>
                  </a:lnTo>
                  <a:lnTo>
                    <a:pt x="132" y="220"/>
                  </a:lnTo>
                  <a:lnTo>
                    <a:pt x="130" y="220"/>
                  </a:lnTo>
                  <a:lnTo>
                    <a:pt x="130" y="218"/>
                  </a:lnTo>
                  <a:lnTo>
                    <a:pt x="128" y="218"/>
                  </a:lnTo>
                  <a:lnTo>
                    <a:pt x="124" y="216"/>
                  </a:lnTo>
                  <a:lnTo>
                    <a:pt x="124" y="218"/>
                  </a:lnTo>
                  <a:lnTo>
                    <a:pt x="122" y="218"/>
                  </a:lnTo>
                  <a:lnTo>
                    <a:pt x="121" y="218"/>
                  </a:lnTo>
                  <a:lnTo>
                    <a:pt x="119" y="216"/>
                  </a:lnTo>
                  <a:lnTo>
                    <a:pt x="117" y="214"/>
                  </a:lnTo>
                  <a:lnTo>
                    <a:pt x="117" y="212"/>
                  </a:lnTo>
                  <a:lnTo>
                    <a:pt x="115" y="210"/>
                  </a:lnTo>
                  <a:lnTo>
                    <a:pt x="115" y="206"/>
                  </a:lnTo>
                  <a:lnTo>
                    <a:pt x="113" y="206"/>
                  </a:lnTo>
                  <a:lnTo>
                    <a:pt x="113" y="204"/>
                  </a:lnTo>
                  <a:lnTo>
                    <a:pt x="113" y="202"/>
                  </a:lnTo>
                  <a:lnTo>
                    <a:pt x="113" y="200"/>
                  </a:lnTo>
                  <a:lnTo>
                    <a:pt x="111" y="200"/>
                  </a:lnTo>
                  <a:lnTo>
                    <a:pt x="109" y="200"/>
                  </a:lnTo>
                  <a:lnTo>
                    <a:pt x="109" y="198"/>
                  </a:lnTo>
                  <a:lnTo>
                    <a:pt x="109" y="197"/>
                  </a:lnTo>
                  <a:lnTo>
                    <a:pt x="111" y="198"/>
                  </a:lnTo>
                  <a:lnTo>
                    <a:pt x="111" y="197"/>
                  </a:lnTo>
                  <a:lnTo>
                    <a:pt x="111" y="195"/>
                  </a:lnTo>
                  <a:lnTo>
                    <a:pt x="109" y="195"/>
                  </a:lnTo>
                  <a:lnTo>
                    <a:pt x="107" y="195"/>
                  </a:lnTo>
                  <a:lnTo>
                    <a:pt x="105" y="195"/>
                  </a:lnTo>
                  <a:lnTo>
                    <a:pt x="107" y="193"/>
                  </a:lnTo>
                  <a:lnTo>
                    <a:pt x="107" y="191"/>
                  </a:lnTo>
                  <a:lnTo>
                    <a:pt x="107" y="189"/>
                  </a:lnTo>
                  <a:lnTo>
                    <a:pt x="105" y="189"/>
                  </a:lnTo>
                  <a:lnTo>
                    <a:pt x="103" y="187"/>
                  </a:lnTo>
                  <a:lnTo>
                    <a:pt x="103" y="185"/>
                  </a:lnTo>
                  <a:lnTo>
                    <a:pt x="101" y="185"/>
                  </a:lnTo>
                  <a:lnTo>
                    <a:pt x="101" y="183"/>
                  </a:lnTo>
                  <a:lnTo>
                    <a:pt x="99" y="181"/>
                  </a:lnTo>
                  <a:lnTo>
                    <a:pt x="97" y="181"/>
                  </a:lnTo>
                  <a:lnTo>
                    <a:pt x="97" y="179"/>
                  </a:lnTo>
                  <a:lnTo>
                    <a:pt x="97" y="177"/>
                  </a:lnTo>
                  <a:lnTo>
                    <a:pt x="97" y="175"/>
                  </a:lnTo>
                  <a:lnTo>
                    <a:pt x="95" y="175"/>
                  </a:lnTo>
                  <a:lnTo>
                    <a:pt x="93" y="175"/>
                  </a:lnTo>
                  <a:lnTo>
                    <a:pt x="93" y="177"/>
                  </a:lnTo>
                  <a:lnTo>
                    <a:pt x="91" y="177"/>
                  </a:lnTo>
                  <a:lnTo>
                    <a:pt x="89" y="179"/>
                  </a:lnTo>
                  <a:lnTo>
                    <a:pt x="88" y="179"/>
                  </a:lnTo>
                  <a:lnTo>
                    <a:pt x="88" y="177"/>
                  </a:lnTo>
                  <a:lnTo>
                    <a:pt x="86" y="177"/>
                  </a:lnTo>
                  <a:lnTo>
                    <a:pt x="84" y="175"/>
                  </a:lnTo>
                  <a:lnTo>
                    <a:pt x="80" y="173"/>
                  </a:lnTo>
                  <a:lnTo>
                    <a:pt x="78" y="173"/>
                  </a:lnTo>
                  <a:lnTo>
                    <a:pt x="80" y="171"/>
                  </a:lnTo>
                  <a:lnTo>
                    <a:pt x="82" y="173"/>
                  </a:lnTo>
                  <a:lnTo>
                    <a:pt x="84" y="173"/>
                  </a:lnTo>
                  <a:lnTo>
                    <a:pt x="84" y="171"/>
                  </a:lnTo>
                  <a:lnTo>
                    <a:pt x="82" y="169"/>
                  </a:lnTo>
                  <a:lnTo>
                    <a:pt x="80" y="169"/>
                  </a:lnTo>
                  <a:lnTo>
                    <a:pt x="80" y="171"/>
                  </a:lnTo>
                  <a:lnTo>
                    <a:pt x="78" y="171"/>
                  </a:lnTo>
                  <a:lnTo>
                    <a:pt x="78" y="173"/>
                  </a:lnTo>
                  <a:lnTo>
                    <a:pt x="78" y="175"/>
                  </a:lnTo>
                  <a:lnTo>
                    <a:pt x="78" y="177"/>
                  </a:lnTo>
                  <a:lnTo>
                    <a:pt x="78" y="179"/>
                  </a:lnTo>
                  <a:lnTo>
                    <a:pt x="76" y="179"/>
                  </a:lnTo>
                  <a:lnTo>
                    <a:pt x="74" y="179"/>
                  </a:lnTo>
                  <a:lnTo>
                    <a:pt x="74" y="181"/>
                  </a:lnTo>
                  <a:lnTo>
                    <a:pt x="72" y="179"/>
                  </a:lnTo>
                  <a:lnTo>
                    <a:pt x="70" y="179"/>
                  </a:lnTo>
                  <a:lnTo>
                    <a:pt x="70" y="177"/>
                  </a:lnTo>
                  <a:lnTo>
                    <a:pt x="70" y="175"/>
                  </a:lnTo>
                  <a:lnTo>
                    <a:pt x="68" y="173"/>
                  </a:lnTo>
                  <a:lnTo>
                    <a:pt x="66" y="171"/>
                  </a:lnTo>
                  <a:lnTo>
                    <a:pt x="64" y="171"/>
                  </a:lnTo>
                  <a:lnTo>
                    <a:pt x="64" y="169"/>
                  </a:lnTo>
                  <a:lnTo>
                    <a:pt x="64" y="167"/>
                  </a:lnTo>
                  <a:lnTo>
                    <a:pt x="64" y="164"/>
                  </a:lnTo>
                  <a:lnTo>
                    <a:pt x="64" y="162"/>
                  </a:lnTo>
                  <a:lnTo>
                    <a:pt x="62" y="162"/>
                  </a:lnTo>
                  <a:lnTo>
                    <a:pt x="60" y="162"/>
                  </a:lnTo>
                  <a:lnTo>
                    <a:pt x="58" y="162"/>
                  </a:lnTo>
                  <a:lnTo>
                    <a:pt x="58" y="160"/>
                  </a:lnTo>
                  <a:lnTo>
                    <a:pt x="58" y="158"/>
                  </a:lnTo>
                  <a:lnTo>
                    <a:pt x="58" y="156"/>
                  </a:lnTo>
                  <a:lnTo>
                    <a:pt x="58" y="154"/>
                  </a:lnTo>
                  <a:lnTo>
                    <a:pt x="60" y="152"/>
                  </a:lnTo>
                  <a:lnTo>
                    <a:pt x="60" y="150"/>
                  </a:lnTo>
                  <a:lnTo>
                    <a:pt x="60" y="148"/>
                  </a:lnTo>
                  <a:lnTo>
                    <a:pt x="62" y="148"/>
                  </a:lnTo>
                  <a:lnTo>
                    <a:pt x="60" y="148"/>
                  </a:lnTo>
                  <a:lnTo>
                    <a:pt x="60" y="146"/>
                  </a:lnTo>
                  <a:lnTo>
                    <a:pt x="58" y="144"/>
                  </a:lnTo>
                  <a:lnTo>
                    <a:pt x="58" y="142"/>
                  </a:lnTo>
                  <a:lnTo>
                    <a:pt x="56" y="142"/>
                  </a:lnTo>
                  <a:lnTo>
                    <a:pt x="56" y="140"/>
                  </a:lnTo>
                  <a:lnTo>
                    <a:pt x="55" y="138"/>
                  </a:lnTo>
                  <a:lnTo>
                    <a:pt x="55" y="136"/>
                  </a:lnTo>
                  <a:lnTo>
                    <a:pt x="53" y="136"/>
                  </a:lnTo>
                  <a:lnTo>
                    <a:pt x="53" y="134"/>
                  </a:lnTo>
                  <a:lnTo>
                    <a:pt x="51" y="136"/>
                  </a:lnTo>
                  <a:lnTo>
                    <a:pt x="49" y="136"/>
                  </a:lnTo>
                  <a:lnTo>
                    <a:pt x="49" y="134"/>
                  </a:lnTo>
                  <a:lnTo>
                    <a:pt x="47" y="134"/>
                  </a:lnTo>
                  <a:lnTo>
                    <a:pt x="47" y="132"/>
                  </a:lnTo>
                  <a:lnTo>
                    <a:pt x="45" y="132"/>
                  </a:lnTo>
                  <a:lnTo>
                    <a:pt x="43" y="130"/>
                  </a:lnTo>
                  <a:lnTo>
                    <a:pt x="41" y="130"/>
                  </a:lnTo>
                  <a:lnTo>
                    <a:pt x="41" y="129"/>
                  </a:lnTo>
                  <a:lnTo>
                    <a:pt x="39" y="129"/>
                  </a:lnTo>
                  <a:lnTo>
                    <a:pt x="39" y="127"/>
                  </a:lnTo>
                  <a:lnTo>
                    <a:pt x="37" y="127"/>
                  </a:lnTo>
                  <a:lnTo>
                    <a:pt x="35" y="127"/>
                  </a:lnTo>
                  <a:lnTo>
                    <a:pt x="33" y="127"/>
                  </a:lnTo>
                  <a:lnTo>
                    <a:pt x="33" y="125"/>
                  </a:lnTo>
                  <a:lnTo>
                    <a:pt x="33" y="123"/>
                  </a:lnTo>
                  <a:lnTo>
                    <a:pt x="35" y="123"/>
                  </a:lnTo>
                  <a:lnTo>
                    <a:pt x="35" y="121"/>
                  </a:lnTo>
                  <a:lnTo>
                    <a:pt x="33" y="121"/>
                  </a:lnTo>
                  <a:lnTo>
                    <a:pt x="31" y="119"/>
                  </a:lnTo>
                  <a:lnTo>
                    <a:pt x="31" y="117"/>
                  </a:lnTo>
                  <a:lnTo>
                    <a:pt x="29" y="117"/>
                  </a:lnTo>
                  <a:lnTo>
                    <a:pt x="31" y="117"/>
                  </a:lnTo>
                  <a:lnTo>
                    <a:pt x="29" y="115"/>
                  </a:lnTo>
                  <a:lnTo>
                    <a:pt x="27" y="115"/>
                  </a:lnTo>
                  <a:lnTo>
                    <a:pt x="25" y="113"/>
                  </a:lnTo>
                  <a:lnTo>
                    <a:pt x="23" y="109"/>
                  </a:lnTo>
                  <a:lnTo>
                    <a:pt x="21" y="109"/>
                  </a:lnTo>
                  <a:lnTo>
                    <a:pt x="23" y="107"/>
                  </a:lnTo>
                  <a:lnTo>
                    <a:pt x="23" y="105"/>
                  </a:lnTo>
                  <a:lnTo>
                    <a:pt x="25" y="103"/>
                  </a:lnTo>
                  <a:lnTo>
                    <a:pt x="25" y="101"/>
                  </a:lnTo>
                  <a:lnTo>
                    <a:pt x="23" y="101"/>
                  </a:lnTo>
                  <a:lnTo>
                    <a:pt x="21" y="99"/>
                  </a:lnTo>
                  <a:lnTo>
                    <a:pt x="23" y="97"/>
                  </a:lnTo>
                  <a:lnTo>
                    <a:pt x="25" y="97"/>
                  </a:lnTo>
                  <a:lnTo>
                    <a:pt x="27" y="97"/>
                  </a:lnTo>
                  <a:lnTo>
                    <a:pt x="27" y="96"/>
                  </a:lnTo>
                  <a:lnTo>
                    <a:pt x="25" y="96"/>
                  </a:lnTo>
                  <a:lnTo>
                    <a:pt x="27" y="94"/>
                  </a:lnTo>
                  <a:lnTo>
                    <a:pt x="27" y="92"/>
                  </a:lnTo>
                  <a:lnTo>
                    <a:pt x="29" y="92"/>
                  </a:lnTo>
                  <a:lnTo>
                    <a:pt x="29" y="90"/>
                  </a:lnTo>
                  <a:lnTo>
                    <a:pt x="31" y="88"/>
                  </a:lnTo>
                  <a:lnTo>
                    <a:pt x="31" y="90"/>
                  </a:lnTo>
                  <a:lnTo>
                    <a:pt x="33" y="88"/>
                  </a:lnTo>
                  <a:lnTo>
                    <a:pt x="35" y="86"/>
                  </a:lnTo>
                  <a:lnTo>
                    <a:pt x="33" y="86"/>
                  </a:lnTo>
                  <a:lnTo>
                    <a:pt x="33" y="84"/>
                  </a:lnTo>
                  <a:lnTo>
                    <a:pt x="33" y="82"/>
                  </a:lnTo>
                  <a:lnTo>
                    <a:pt x="31" y="82"/>
                  </a:lnTo>
                  <a:lnTo>
                    <a:pt x="31" y="80"/>
                  </a:lnTo>
                  <a:lnTo>
                    <a:pt x="31" y="78"/>
                  </a:lnTo>
                  <a:lnTo>
                    <a:pt x="33" y="78"/>
                  </a:lnTo>
                  <a:lnTo>
                    <a:pt x="35" y="76"/>
                  </a:lnTo>
                  <a:lnTo>
                    <a:pt x="37" y="76"/>
                  </a:lnTo>
                  <a:lnTo>
                    <a:pt x="37" y="74"/>
                  </a:lnTo>
                  <a:lnTo>
                    <a:pt x="35" y="74"/>
                  </a:lnTo>
                  <a:lnTo>
                    <a:pt x="35" y="76"/>
                  </a:lnTo>
                  <a:lnTo>
                    <a:pt x="33" y="74"/>
                  </a:lnTo>
                  <a:lnTo>
                    <a:pt x="29" y="74"/>
                  </a:lnTo>
                  <a:lnTo>
                    <a:pt x="27" y="74"/>
                  </a:lnTo>
                  <a:lnTo>
                    <a:pt x="25" y="72"/>
                  </a:lnTo>
                  <a:lnTo>
                    <a:pt x="23" y="72"/>
                  </a:lnTo>
                  <a:lnTo>
                    <a:pt x="21" y="72"/>
                  </a:lnTo>
                  <a:lnTo>
                    <a:pt x="21" y="70"/>
                  </a:lnTo>
                  <a:lnTo>
                    <a:pt x="21" y="68"/>
                  </a:lnTo>
                  <a:lnTo>
                    <a:pt x="20" y="66"/>
                  </a:lnTo>
                  <a:lnTo>
                    <a:pt x="20" y="64"/>
                  </a:lnTo>
                  <a:lnTo>
                    <a:pt x="18" y="64"/>
                  </a:lnTo>
                  <a:lnTo>
                    <a:pt x="18" y="63"/>
                  </a:lnTo>
                  <a:lnTo>
                    <a:pt x="16" y="63"/>
                  </a:lnTo>
                  <a:lnTo>
                    <a:pt x="16" y="61"/>
                  </a:lnTo>
                  <a:lnTo>
                    <a:pt x="16" y="59"/>
                  </a:lnTo>
                  <a:lnTo>
                    <a:pt x="14" y="57"/>
                  </a:lnTo>
                  <a:lnTo>
                    <a:pt x="14" y="55"/>
                  </a:lnTo>
                  <a:lnTo>
                    <a:pt x="14" y="53"/>
                  </a:lnTo>
                  <a:lnTo>
                    <a:pt x="12" y="53"/>
                  </a:lnTo>
                  <a:lnTo>
                    <a:pt x="12" y="51"/>
                  </a:lnTo>
                  <a:lnTo>
                    <a:pt x="12" y="49"/>
                  </a:lnTo>
                  <a:lnTo>
                    <a:pt x="12" y="47"/>
                  </a:lnTo>
                  <a:lnTo>
                    <a:pt x="10" y="45"/>
                  </a:lnTo>
                  <a:lnTo>
                    <a:pt x="8" y="45"/>
                  </a:lnTo>
                  <a:lnTo>
                    <a:pt x="8" y="41"/>
                  </a:lnTo>
                  <a:lnTo>
                    <a:pt x="10" y="39"/>
                  </a:lnTo>
                  <a:lnTo>
                    <a:pt x="8" y="39"/>
                  </a:lnTo>
                  <a:lnTo>
                    <a:pt x="4" y="37"/>
                  </a:lnTo>
                  <a:lnTo>
                    <a:pt x="2" y="37"/>
                  </a:lnTo>
                  <a:lnTo>
                    <a:pt x="4" y="35"/>
                  </a:lnTo>
                  <a:lnTo>
                    <a:pt x="4" y="33"/>
                  </a:lnTo>
                  <a:lnTo>
                    <a:pt x="6" y="31"/>
                  </a:lnTo>
                  <a:lnTo>
                    <a:pt x="6" y="29"/>
                  </a:lnTo>
                  <a:lnTo>
                    <a:pt x="8" y="28"/>
                  </a:lnTo>
                  <a:lnTo>
                    <a:pt x="6" y="28"/>
                  </a:lnTo>
                  <a:lnTo>
                    <a:pt x="4" y="28"/>
                  </a:lnTo>
                  <a:lnTo>
                    <a:pt x="4" y="26"/>
                  </a:lnTo>
                  <a:lnTo>
                    <a:pt x="4" y="24"/>
                  </a:lnTo>
                  <a:lnTo>
                    <a:pt x="4" y="22"/>
                  </a:lnTo>
                  <a:lnTo>
                    <a:pt x="4" y="20"/>
                  </a:lnTo>
                  <a:lnTo>
                    <a:pt x="4" y="18"/>
                  </a:lnTo>
                  <a:lnTo>
                    <a:pt x="2" y="18"/>
                  </a:lnTo>
                  <a:lnTo>
                    <a:pt x="2" y="16"/>
                  </a:lnTo>
                  <a:lnTo>
                    <a:pt x="2" y="14"/>
                  </a:lnTo>
                  <a:lnTo>
                    <a:pt x="0" y="10"/>
                  </a:lnTo>
                  <a:lnTo>
                    <a:pt x="0" y="8"/>
                  </a:lnTo>
                  <a:lnTo>
                    <a:pt x="2" y="8"/>
                  </a:lnTo>
                  <a:lnTo>
                    <a:pt x="4" y="8"/>
                  </a:lnTo>
                  <a:lnTo>
                    <a:pt x="6" y="8"/>
                  </a:lnTo>
                  <a:lnTo>
                    <a:pt x="6" y="4"/>
                  </a:lnTo>
                  <a:lnTo>
                    <a:pt x="6" y="2"/>
                  </a:lnTo>
                  <a:lnTo>
                    <a:pt x="10" y="0"/>
                  </a:lnTo>
                  <a:lnTo>
                    <a:pt x="12" y="2"/>
                  </a:lnTo>
                  <a:lnTo>
                    <a:pt x="12" y="4"/>
                  </a:lnTo>
                  <a:lnTo>
                    <a:pt x="14" y="4"/>
                  </a:lnTo>
                  <a:lnTo>
                    <a:pt x="14" y="6"/>
                  </a:lnTo>
                  <a:lnTo>
                    <a:pt x="14" y="8"/>
                  </a:lnTo>
                  <a:lnTo>
                    <a:pt x="16" y="8"/>
                  </a:lnTo>
                  <a:close/>
                  <a:moveTo>
                    <a:pt x="196" y="233"/>
                  </a:moveTo>
                  <a:lnTo>
                    <a:pt x="194" y="233"/>
                  </a:lnTo>
                  <a:lnTo>
                    <a:pt x="194" y="235"/>
                  </a:lnTo>
                  <a:lnTo>
                    <a:pt x="192" y="235"/>
                  </a:lnTo>
                  <a:lnTo>
                    <a:pt x="190" y="237"/>
                  </a:lnTo>
                  <a:lnTo>
                    <a:pt x="189" y="237"/>
                  </a:lnTo>
                  <a:lnTo>
                    <a:pt x="187" y="237"/>
                  </a:lnTo>
                  <a:lnTo>
                    <a:pt x="185" y="237"/>
                  </a:lnTo>
                  <a:lnTo>
                    <a:pt x="181" y="239"/>
                  </a:lnTo>
                  <a:lnTo>
                    <a:pt x="181" y="237"/>
                  </a:lnTo>
                  <a:lnTo>
                    <a:pt x="183" y="237"/>
                  </a:lnTo>
                  <a:lnTo>
                    <a:pt x="185" y="237"/>
                  </a:lnTo>
                  <a:lnTo>
                    <a:pt x="187" y="235"/>
                  </a:lnTo>
                  <a:lnTo>
                    <a:pt x="189" y="235"/>
                  </a:lnTo>
                  <a:lnTo>
                    <a:pt x="189" y="233"/>
                  </a:lnTo>
                  <a:lnTo>
                    <a:pt x="190" y="233"/>
                  </a:lnTo>
                  <a:lnTo>
                    <a:pt x="192" y="231"/>
                  </a:lnTo>
                  <a:lnTo>
                    <a:pt x="194" y="231"/>
                  </a:lnTo>
                  <a:lnTo>
                    <a:pt x="196" y="231"/>
                  </a:lnTo>
                  <a:lnTo>
                    <a:pt x="196" y="233"/>
                  </a:lnTo>
                  <a:close/>
                  <a:moveTo>
                    <a:pt x="189" y="235"/>
                  </a:moveTo>
                  <a:lnTo>
                    <a:pt x="187" y="235"/>
                  </a:lnTo>
                  <a:lnTo>
                    <a:pt x="187" y="233"/>
                  </a:lnTo>
                  <a:lnTo>
                    <a:pt x="189" y="23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7" name="Indonesia"/>
            <p:cNvSpPr>
              <a:spLocks noEditPoints="1"/>
            </p:cNvSpPr>
            <p:nvPr/>
          </p:nvSpPr>
          <p:spPr bwMode="auto">
            <a:xfrm>
              <a:off x="8644753" y="4060487"/>
              <a:ext cx="1457839" cy="538767"/>
            </a:xfrm>
            <a:custGeom>
              <a:avLst/>
              <a:gdLst>
                <a:gd name="T0" fmla="*/ 365 w 736"/>
                <a:gd name="T1" fmla="*/ 62 h 272"/>
                <a:gd name="T2" fmla="*/ 351 w 736"/>
                <a:gd name="T3" fmla="*/ 113 h 272"/>
                <a:gd name="T4" fmla="*/ 316 w 736"/>
                <a:gd name="T5" fmla="*/ 159 h 272"/>
                <a:gd name="T6" fmla="*/ 260 w 736"/>
                <a:gd name="T7" fmla="*/ 142 h 272"/>
                <a:gd name="T8" fmla="*/ 225 w 736"/>
                <a:gd name="T9" fmla="*/ 97 h 272"/>
                <a:gd name="T10" fmla="*/ 264 w 736"/>
                <a:gd name="T11" fmla="*/ 80 h 272"/>
                <a:gd name="T12" fmla="*/ 328 w 736"/>
                <a:gd name="T13" fmla="*/ 33 h 272"/>
                <a:gd name="T14" fmla="*/ 77 w 736"/>
                <a:gd name="T15" fmla="*/ 51 h 272"/>
                <a:gd name="T16" fmla="*/ 118 w 736"/>
                <a:gd name="T17" fmla="*/ 93 h 272"/>
                <a:gd name="T18" fmla="*/ 151 w 736"/>
                <a:gd name="T19" fmla="*/ 138 h 272"/>
                <a:gd name="T20" fmla="*/ 161 w 736"/>
                <a:gd name="T21" fmla="*/ 185 h 272"/>
                <a:gd name="T22" fmla="*/ 93 w 736"/>
                <a:gd name="T23" fmla="*/ 134 h 272"/>
                <a:gd name="T24" fmla="*/ 39 w 736"/>
                <a:gd name="T25" fmla="*/ 53 h 272"/>
                <a:gd name="T26" fmla="*/ 629 w 736"/>
                <a:gd name="T27" fmla="*/ 138 h 272"/>
                <a:gd name="T28" fmla="*/ 682 w 736"/>
                <a:gd name="T29" fmla="*/ 121 h 272"/>
                <a:gd name="T30" fmla="*/ 720 w 736"/>
                <a:gd name="T31" fmla="*/ 223 h 272"/>
                <a:gd name="T32" fmla="*/ 691 w 736"/>
                <a:gd name="T33" fmla="*/ 189 h 272"/>
                <a:gd name="T34" fmla="*/ 623 w 736"/>
                <a:gd name="T35" fmla="*/ 156 h 272"/>
                <a:gd name="T36" fmla="*/ 610 w 736"/>
                <a:gd name="T37" fmla="*/ 134 h 272"/>
                <a:gd name="T38" fmla="*/ 581 w 736"/>
                <a:gd name="T39" fmla="*/ 113 h 272"/>
                <a:gd name="T40" fmla="*/ 425 w 736"/>
                <a:gd name="T41" fmla="*/ 88 h 272"/>
                <a:gd name="T42" fmla="*/ 445 w 736"/>
                <a:gd name="T43" fmla="*/ 105 h 272"/>
                <a:gd name="T44" fmla="*/ 443 w 736"/>
                <a:gd name="T45" fmla="*/ 161 h 272"/>
                <a:gd name="T46" fmla="*/ 404 w 736"/>
                <a:gd name="T47" fmla="*/ 157 h 272"/>
                <a:gd name="T48" fmla="*/ 379 w 736"/>
                <a:gd name="T49" fmla="*/ 142 h 272"/>
                <a:gd name="T50" fmla="*/ 412 w 736"/>
                <a:gd name="T51" fmla="*/ 74 h 272"/>
                <a:gd name="T52" fmla="*/ 186 w 736"/>
                <a:gd name="T53" fmla="*/ 194 h 272"/>
                <a:gd name="T54" fmla="*/ 264 w 736"/>
                <a:gd name="T55" fmla="*/ 202 h 272"/>
                <a:gd name="T56" fmla="*/ 293 w 736"/>
                <a:gd name="T57" fmla="*/ 229 h 272"/>
                <a:gd name="T58" fmla="*/ 180 w 736"/>
                <a:gd name="T59" fmla="*/ 214 h 272"/>
                <a:gd name="T60" fmla="*/ 540 w 736"/>
                <a:gd name="T61" fmla="*/ 70 h 272"/>
                <a:gd name="T62" fmla="*/ 520 w 736"/>
                <a:gd name="T63" fmla="*/ 72 h 272"/>
                <a:gd name="T64" fmla="*/ 526 w 736"/>
                <a:gd name="T65" fmla="*/ 152 h 272"/>
                <a:gd name="T66" fmla="*/ 375 w 736"/>
                <a:gd name="T67" fmla="*/ 235 h 272"/>
                <a:gd name="T68" fmla="*/ 443 w 736"/>
                <a:gd name="T69" fmla="*/ 235 h 272"/>
                <a:gd name="T70" fmla="*/ 447 w 736"/>
                <a:gd name="T71" fmla="*/ 227 h 272"/>
                <a:gd name="T72" fmla="*/ 478 w 736"/>
                <a:gd name="T73" fmla="*/ 241 h 272"/>
                <a:gd name="T74" fmla="*/ 175 w 736"/>
                <a:gd name="T75" fmla="*/ 140 h 272"/>
                <a:gd name="T76" fmla="*/ 384 w 736"/>
                <a:gd name="T77" fmla="*/ 247 h 272"/>
                <a:gd name="T78" fmla="*/ 316 w 736"/>
                <a:gd name="T79" fmla="*/ 227 h 272"/>
                <a:gd name="T80" fmla="*/ 447 w 736"/>
                <a:gd name="T81" fmla="*/ 165 h 272"/>
                <a:gd name="T82" fmla="*/ 39 w 736"/>
                <a:gd name="T83" fmla="*/ 74 h 272"/>
                <a:gd name="T84" fmla="*/ 579 w 736"/>
                <a:gd name="T85" fmla="*/ 218 h 272"/>
                <a:gd name="T86" fmla="*/ 437 w 736"/>
                <a:gd name="T87" fmla="*/ 183 h 272"/>
                <a:gd name="T88" fmla="*/ 530 w 736"/>
                <a:gd name="T89" fmla="*/ 121 h 272"/>
                <a:gd name="T90" fmla="*/ 450 w 736"/>
                <a:gd name="T91" fmla="*/ 119 h 272"/>
                <a:gd name="T92" fmla="*/ 536 w 736"/>
                <a:gd name="T93" fmla="*/ 53 h 272"/>
                <a:gd name="T94" fmla="*/ 336 w 736"/>
                <a:gd name="T95" fmla="*/ 157 h 272"/>
                <a:gd name="T96" fmla="*/ 208 w 736"/>
                <a:gd name="T97" fmla="*/ 33 h 272"/>
                <a:gd name="T98" fmla="*/ 118 w 736"/>
                <a:gd name="T99" fmla="*/ 80 h 272"/>
                <a:gd name="T100" fmla="*/ 493 w 736"/>
                <a:gd name="T101" fmla="*/ 124 h 272"/>
                <a:gd name="T102" fmla="*/ 110 w 736"/>
                <a:gd name="T103" fmla="*/ 70 h 272"/>
                <a:gd name="T104" fmla="*/ 153 w 736"/>
                <a:gd name="T105" fmla="*/ 97 h 272"/>
                <a:gd name="T106" fmla="*/ 703 w 736"/>
                <a:gd name="T107" fmla="*/ 231 h 272"/>
                <a:gd name="T108" fmla="*/ 70 w 736"/>
                <a:gd name="T109" fmla="*/ 130 h 272"/>
                <a:gd name="T110" fmla="*/ 602 w 736"/>
                <a:gd name="T111" fmla="*/ 189 h 272"/>
                <a:gd name="T112" fmla="*/ 528 w 736"/>
                <a:gd name="T113" fmla="*/ 225 h 272"/>
                <a:gd name="T114" fmla="*/ 54 w 736"/>
                <a:gd name="T115" fmla="*/ 101 h 272"/>
                <a:gd name="T116" fmla="*/ 514 w 736"/>
                <a:gd name="T117" fmla="*/ 105 h 272"/>
                <a:gd name="T118" fmla="*/ 363 w 736"/>
                <a:gd name="T119" fmla="*/ 31 h 272"/>
                <a:gd name="T120" fmla="*/ 553 w 736"/>
                <a:gd name="T121" fmla="*/ 99 h 272"/>
                <a:gd name="T122" fmla="*/ 701 w 736"/>
                <a:gd name="T123" fmla="*/ 206 h 272"/>
                <a:gd name="T124" fmla="*/ 309 w 736"/>
                <a:gd name="T125"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272">
                  <a:moveTo>
                    <a:pt x="336" y="27"/>
                  </a:moveTo>
                  <a:lnTo>
                    <a:pt x="338" y="25"/>
                  </a:lnTo>
                  <a:lnTo>
                    <a:pt x="340" y="25"/>
                  </a:lnTo>
                  <a:lnTo>
                    <a:pt x="342" y="25"/>
                  </a:lnTo>
                  <a:lnTo>
                    <a:pt x="344" y="25"/>
                  </a:lnTo>
                  <a:lnTo>
                    <a:pt x="345" y="25"/>
                  </a:lnTo>
                  <a:lnTo>
                    <a:pt x="347" y="25"/>
                  </a:lnTo>
                  <a:lnTo>
                    <a:pt x="349" y="25"/>
                  </a:lnTo>
                  <a:lnTo>
                    <a:pt x="351" y="25"/>
                  </a:lnTo>
                  <a:lnTo>
                    <a:pt x="353" y="25"/>
                  </a:lnTo>
                  <a:lnTo>
                    <a:pt x="355" y="25"/>
                  </a:lnTo>
                  <a:lnTo>
                    <a:pt x="357" y="27"/>
                  </a:lnTo>
                  <a:lnTo>
                    <a:pt x="359" y="27"/>
                  </a:lnTo>
                  <a:lnTo>
                    <a:pt x="361" y="27"/>
                  </a:lnTo>
                  <a:lnTo>
                    <a:pt x="359" y="29"/>
                  </a:lnTo>
                  <a:lnTo>
                    <a:pt x="357" y="29"/>
                  </a:lnTo>
                  <a:lnTo>
                    <a:pt x="359" y="29"/>
                  </a:lnTo>
                  <a:lnTo>
                    <a:pt x="359" y="31"/>
                  </a:lnTo>
                  <a:lnTo>
                    <a:pt x="361" y="31"/>
                  </a:lnTo>
                  <a:lnTo>
                    <a:pt x="359" y="31"/>
                  </a:lnTo>
                  <a:lnTo>
                    <a:pt x="361" y="33"/>
                  </a:lnTo>
                  <a:lnTo>
                    <a:pt x="363" y="35"/>
                  </a:lnTo>
                  <a:lnTo>
                    <a:pt x="365" y="35"/>
                  </a:lnTo>
                  <a:lnTo>
                    <a:pt x="363" y="35"/>
                  </a:lnTo>
                  <a:lnTo>
                    <a:pt x="363" y="37"/>
                  </a:lnTo>
                  <a:lnTo>
                    <a:pt x="361" y="37"/>
                  </a:lnTo>
                  <a:lnTo>
                    <a:pt x="359" y="37"/>
                  </a:lnTo>
                  <a:lnTo>
                    <a:pt x="357" y="37"/>
                  </a:lnTo>
                  <a:lnTo>
                    <a:pt x="353" y="37"/>
                  </a:lnTo>
                  <a:lnTo>
                    <a:pt x="351" y="37"/>
                  </a:lnTo>
                  <a:lnTo>
                    <a:pt x="353" y="37"/>
                  </a:lnTo>
                  <a:lnTo>
                    <a:pt x="353" y="39"/>
                  </a:lnTo>
                  <a:lnTo>
                    <a:pt x="355" y="39"/>
                  </a:lnTo>
                  <a:lnTo>
                    <a:pt x="355" y="41"/>
                  </a:lnTo>
                  <a:lnTo>
                    <a:pt x="357" y="41"/>
                  </a:lnTo>
                  <a:lnTo>
                    <a:pt x="357" y="39"/>
                  </a:lnTo>
                  <a:lnTo>
                    <a:pt x="357" y="41"/>
                  </a:lnTo>
                  <a:lnTo>
                    <a:pt x="357" y="43"/>
                  </a:lnTo>
                  <a:lnTo>
                    <a:pt x="355" y="43"/>
                  </a:lnTo>
                  <a:lnTo>
                    <a:pt x="355" y="45"/>
                  </a:lnTo>
                  <a:lnTo>
                    <a:pt x="357" y="45"/>
                  </a:lnTo>
                  <a:lnTo>
                    <a:pt x="361" y="45"/>
                  </a:lnTo>
                  <a:lnTo>
                    <a:pt x="361" y="47"/>
                  </a:lnTo>
                  <a:lnTo>
                    <a:pt x="361" y="49"/>
                  </a:lnTo>
                  <a:lnTo>
                    <a:pt x="361" y="51"/>
                  </a:lnTo>
                  <a:lnTo>
                    <a:pt x="363" y="51"/>
                  </a:lnTo>
                  <a:lnTo>
                    <a:pt x="363" y="53"/>
                  </a:lnTo>
                  <a:lnTo>
                    <a:pt x="365" y="55"/>
                  </a:lnTo>
                  <a:lnTo>
                    <a:pt x="367" y="55"/>
                  </a:lnTo>
                  <a:lnTo>
                    <a:pt x="367" y="56"/>
                  </a:lnTo>
                  <a:lnTo>
                    <a:pt x="369" y="58"/>
                  </a:lnTo>
                  <a:lnTo>
                    <a:pt x="367" y="60"/>
                  </a:lnTo>
                  <a:lnTo>
                    <a:pt x="365" y="60"/>
                  </a:lnTo>
                  <a:lnTo>
                    <a:pt x="365" y="62"/>
                  </a:lnTo>
                  <a:lnTo>
                    <a:pt x="363" y="62"/>
                  </a:lnTo>
                  <a:lnTo>
                    <a:pt x="365" y="62"/>
                  </a:lnTo>
                  <a:lnTo>
                    <a:pt x="365" y="64"/>
                  </a:lnTo>
                  <a:lnTo>
                    <a:pt x="365" y="66"/>
                  </a:lnTo>
                  <a:lnTo>
                    <a:pt x="367" y="68"/>
                  </a:lnTo>
                  <a:lnTo>
                    <a:pt x="369" y="68"/>
                  </a:lnTo>
                  <a:lnTo>
                    <a:pt x="371" y="70"/>
                  </a:lnTo>
                  <a:lnTo>
                    <a:pt x="373" y="72"/>
                  </a:lnTo>
                  <a:lnTo>
                    <a:pt x="375" y="72"/>
                  </a:lnTo>
                  <a:lnTo>
                    <a:pt x="375" y="74"/>
                  </a:lnTo>
                  <a:lnTo>
                    <a:pt x="377" y="74"/>
                  </a:lnTo>
                  <a:lnTo>
                    <a:pt x="379" y="76"/>
                  </a:lnTo>
                  <a:lnTo>
                    <a:pt x="380" y="78"/>
                  </a:lnTo>
                  <a:lnTo>
                    <a:pt x="382" y="78"/>
                  </a:lnTo>
                  <a:lnTo>
                    <a:pt x="382" y="80"/>
                  </a:lnTo>
                  <a:lnTo>
                    <a:pt x="382" y="82"/>
                  </a:lnTo>
                  <a:lnTo>
                    <a:pt x="380" y="82"/>
                  </a:lnTo>
                  <a:lnTo>
                    <a:pt x="379" y="82"/>
                  </a:lnTo>
                  <a:lnTo>
                    <a:pt x="377" y="82"/>
                  </a:lnTo>
                  <a:lnTo>
                    <a:pt x="375" y="82"/>
                  </a:lnTo>
                  <a:lnTo>
                    <a:pt x="373" y="82"/>
                  </a:lnTo>
                  <a:lnTo>
                    <a:pt x="369" y="82"/>
                  </a:lnTo>
                  <a:lnTo>
                    <a:pt x="367" y="80"/>
                  </a:lnTo>
                  <a:lnTo>
                    <a:pt x="367" y="78"/>
                  </a:lnTo>
                  <a:lnTo>
                    <a:pt x="365" y="78"/>
                  </a:lnTo>
                  <a:lnTo>
                    <a:pt x="367" y="80"/>
                  </a:lnTo>
                  <a:lnTo>
                    <a:pt x="367" y="82"/>
                  </a:lnTo>
                  <a:lnTo>
                    <a:pt x="367" y="84"/>
                  </a:lnTo>
                  <a:lnTo>
                    <a:pt x="367" y="82"/>
                  </a:lnTo>
                  <a:lnTo>
                    <a:pt x="365" y="82"/>
                  </a:lnTo>
                  <a:lnTo>
                    <a:pt x="363" y="82"/>
                  </a:lnTo>
                  <a:lnTo>
                    <a:pt x="363" y="84"/>
                  </a:lnTo>
                  <a:lnTo>
                    <a:pt x="363" y="86"/>
                  </a:lnTo>
                  <a:lnTo>
                    <a:pt x="361" y="88"/>
                  </a:lnTo>
                  <a:lnTo>
                    <a:pt x="359" y="89"/>
                  </a:lnTo>
                  <a:lnTo>
                    <a:pt x="359" y="91"/>
                  </a:lnTo>
                  <a:lnTo>
                    <a:pt x="359" y="93"/>
                  </a:lnTo>
                  <a:lnTo>
                    <a:pt x="357" y="93"/>
                  </a:lnTo>
                  <a:lnTo>
                    <a:pt x="359" y="93"/>
                  </a:lnTo>
                  <a:lnTo>
                    <a:pt x="359" y="95"/>
                  </a:lnTo>
                  <a:lnTo>
                    <a:pt x="359" y="97"/>
                  </a:lnTo>
                  <a:lnTo>
                    <a:pt x="357" y="97"/>
                  </a:lnTo>
                  <a:lnTo>
                    <a:pt x="357" y="99"/>
                  </a:lnTo>
                  <a:lnTo>
                    <a:pt x="357" y="101"/>
                  </a:lnTo>
                  <a:lnTo>
                    <a:pt x="359" y="101"/>
                  </a:lnTo>
                  <a:lnTo>
                    <a:pt x="357" y="103"/>
                  </a:lnTo>
                  <a:lnTo>
                    <a:pt x="359" y="103"/>
                  </a:lnTo>
                  <a:lnTo>
                    <a:pt x="361" y="103"/>
                  </a:lnTo>
                  <a:lnTo>
                    <a:pt x="361" y="101"/>
                  </a:lnTo>
                  <a:lnTo>
                    <a:pt x="361" y="103"/>
                  </a:lnTo>
                  <a:lnTo>
                    <a:pt x="359" y="105"/>
                  </a:lnTo>
                  <a:lnTo>
                    <a:pt x="361" y="107"/>
                  </a:lnTo>
                  <a:lnTo>
                    <a:pt x="361" y="109"/>
                  </a:lnTo>
                  <a:lnTo>
                    <a:pt x="357" y="109"/>
                  </a:lnTo>
                  <a:lnTo>
                    <a:pt x="355" y="109"/>
                  </a:lnTo>
                  <a:lnTo>
                    <a:pt x="353" y="111"/>
                  </a:lnTo>
                  <a:lnTo>
                    <a:pt x="353" y="113"/>
                  </a:lnTo>
                  <a:lnTo>
                    <a:pt x="351" y="113"/>
                  </a:lnTo>
                  <a:lnTo>
                    <a:pt x="351" y="115"/>
                  </a:lnTo>
                  <a:lnTo>
                    <a:pt x="349" y="115"/>
                  </a:lnTo>
                  <a:lnTo>
                    <a:pt x="347" y="117"/>
                  </a:lnTo>
                  <a:lnTo>
                    <a:pt x="345" y="113"/>
                  </a:lnTo>
                  <a:lnTo>
                    <a:pt x="347" y="113"/>
                  </a:lnTo>
                  <a:lnTo>
                    <a:pt x="347" y="111"/>
                  </a:lnTo>
                  <a:lnTo>
                    <a:pt x="345" y="113"/>
                  </a:lnTo>
                  <a:lnTo>
                    <a:pt x="345" y="115"/>
                  </a:lnTo>
                  <a:lnTo>
                    <a:pt x="347" y="115"/>
                  </a:lnTo>
                  <a:lnTo>
                    <a:pt x="347" y="117"/>
                  </a:lnTo>
                  <a:lnTo>
                    <a:pt x="345" y="117"/>
                  </a:lnTo>
                  <a:lnTo>
                    <a:pt x="345" y="119"/>
                  </a:lnTo>
                  <a:lnTo>
                    <a:pt x="344" y="119"/>
                  </a:lnTo>
                  <a:lnTo>
                    <a:pt x="344" y="121"/>
                  </a:lnTo>
                  <a:lnTo>
                    <a:pt x="344" y="122"/>
                  </a:lnTo>
                  <a:lnTo>
                    <a:pt x="342" y="122"/>
                  </a:lnTo>
                  <a:lnTo>
                    <a:pt x="340" y="122"/>
                  </a:lnTo>
                  <a:lnTo>
                    <a:pt x="338" y="124"/>
                  </a:lnTo>
                  <a:lnTo>
                    <a:pt x="340" y="124"/>
                  </a:lnTo>
                  <a:lnTo>
                    <a:pt x="342" y="124"/>
                  </a:lnTo>
                  <a:lnTo>
                    <a:pt x="342" y="126"/>
                  </a:lnTo>
                  <a:lnTo>
                    <a:pt x="342" y="128"/>
                  </a:lnTo>
                  <a:lnTo>
                    <a:pt x="340" y="128"/>
                  </a:lnTo>
                  <a:lnTo>
                    <a:pt x="340" y="130"/>
                  </a:lnTo>
                  <a:lnTo>
                    <a:pt x="342" y="130"/>
                  </a:lnTo>
                  <a:lnTo>
                    <a:pt x="344" y="130"/>
                  </a:lnTo>
                  <a:lnTo>
                    <a:pt x="344" y="132"/>
                  </a:lnTo>
                  <a:lnTo>
                    <a:pt x="344" y="134"/>
                  </a:lnTo>
                  <a:lnTo>
                    <a:pt x="344" y="136"/>
                  </a:lnTo>
                  <a:lnTo>
                    <a:pt x="342" y="136"/>
                  </a:lnTo>
                  <a:lnTo>
                    <a:pt x="340" y="136"/>
                  </a:lnTo>
                  <a:lnTo>
                    <a:pt x="340" y="138"/>
                  </a:lnTo>
                  <a:lnTo>
                    <a:pt x="340" y="140"/>
                  </a:lnTo>
                  <a:lnTo>
                    <a:pt x="340" y="142"/>
                  </a:lnTo>
                  <a:lnTo>
                    <a:pt x="340" y="144"/>
                  </a:lnTo>
                  <a:lnTo>
                    <a:pt x="338" y="144"/>
                  </a:lnTo>
                  <a:lnTo>
                    <a:pt x="338" y="142"/>
                  </a:lnTo>
                  <a:lnTo>
                    <a:pt x="338" y="140"/>
                  </a:lnTo>
                  <a:lnTo>
                    <a:pt x="336" y="140"/>
                  </a:lnTo>
                  <a:lnTo>
                    <a:pt x="336" y="142"/>
                  </a:lnTo>
                  <a:lnTo>
                    <a:pt x="336" y="144"/>
                  </a:lnTo>
                  <a:lnTo>
                    <a:pt x="338" y="144"/>
                  </a:lnTo>
                  <a:lnTo>
                    <a:pt x="338" y="146"/>
                  </a:lnTo>
                  <a:lnTo>
                    <a:pt x="336" y="148"/>
                  </a:lnTo>
                  <a:lnTo>
                    <a:pt x="334" y="150"/>
                  </a:lnTo>
                  <a:lnTo>
                    <a:pt x="334" y="152"/>
                  </a:lnTo>
                  <a:lnTo>
                    <a:pt x="334" y="154"/>
                  </a:lnTo>
                  <a:lnTo>
                    <a:pt x="332" y="154"/>
                  </a:lnTo>
                  <a:lnTo>
                    <a:pt x="332" y="156"/>
                  </a:lnTo>
                  <a:lnTo>
                    <a:pt x="330" y="156"/>
                  </a:lnTo>
                  <a:lnTo>
                    <a:pt x="328" y="156"/>
                  </a:lnTo>
                  <a:lnTo>
                    <a:pt x="324" y="157"/>
                  </a:lnTo>
                  <a:lnTo>
                    <a:pt x="322" y="157"/>
                  </a:lnTo>
                  <a:lnTo>
                    <a:pt x="322" y="159"/>
                  </a:lnTo>
                  <a:lnTo>
                    <a:pt x="318" y="159"/>
                  </a:lnTo>
                  <a:lnTo>
                    <a:pt x="316" y="159"/>
                  </a:lnTo>
                  <a:lnTo>
                    <a:pt x="316" y="161"/>
                  </a:lnTo>
                  <a:lnTo>
                    <a:pt x="314" y="161"/>
                  </a:lnTo>
                  <a:lnTo>
                    <a:pt x="314" y="163"/>
                  </a:lnTo>
                  <a:lnTo>
                    <a:pt x="312" y="163"/>
                  </a:lnTo>
                  <a:lnTo>
                    <a:pt x="312" y="161"/>
                  </a:lnTo>
                  <a:lnTo>
                    <a:pt x="312" y="157"/>
                  </a:lnTo>
                  <a:lnTo>
                    <a:pt x="312" y="156"/>
                  </a:lnTo>
                  <a:lnTo>
                    <a:pt x="312" y="154"/>
                  </a:lnTo>
                  <a:lnTo>
                    <a:pt x="311" y="152"/>
                  </a:lnTo>
                  <a:lnTo>
                    <a:pt x="309" y="152"/>
                  </a:lnTo>
                  <a:lnTo>
                    <a:pt x="307" y="150"/>
                  </a:lnTo>
                  <a:lnTo>
                    <a:pt x="305" y="150"/>
                  </a:lnTo>
                  <a:lnTo>
                    <a:pt x="303" y="150"/>
                  </a:lnTo>
                  <a:lnTo>
                    <a:pt x="301" y="150"/>
                  </a:lnTo>
                  <a:lnTo>
                    <a:pt x="301" y="152"/>
                  </a:lnTo>
                  <a:lnTo>
                    <a:pt x="299" y="152"/>
                  </a:lnTo>
                  <a:lnTo>
                    <a:pt x="297" y="152"/>
                  </a:lnTo>
                  <a:lnTo>
                    <a:pt x="297" y="150"/>
                  </a:lnTo>
                  <a:lnTo>
                    <a:pt x="297" y="148"/>
                  </a:lnTo>
                  <a:lnTo>
                    <a:pt x="297" y="146"/>
                  </a:lnTo>
                  <a:lnTo>
                    <a:pt x="295" y="146"/>
                  </a:lnTo>
                  <a:lnTo>
                    <a:pt x="293" y="146"/>
                  </a:lnTo>
                  <a:lnTo>
                    <a:pt x="293" y="148"/>
                  </a:lnTo>
                  <a:lnTo>
                    <a:pt x="291" y="148"/>
                  </a:lnTo>
                  <a:lnTo>
                    <a:pt x="291" y="146"/>
                  </a:lnTo>
                  <a:lnTo>
                    <a:pt x="289" y="146"/>
                  </a:lnTo>
                  <a:lnTo>
                    <a:pt x="289" y="144"/>
                  </a:lnTo>
                  <a:lnTo>
                    <a:pt x="287" y="144"/>
                  </a:lnTo>
                  <a:lnTo>
                    <a:pt x="285" y="144"/>
                  </a:lnTo>
                  <a:lnTo>
                    <a:pt x="285" y="146"/>
                  </a:lnTo>
                  <a:lnTo>
                    <a:pt x="285" y="148"/>
                  </a:lnTo>
                  <a:lnTo>
                    <a:pt x="283" y="148"/>
                  </a:lnTo>
                  <a:lnTo>
                    <a:pt x="283" y="150"/>
                  </a:lnTo>
                  <a:lnTo>
                    <a:pt x="281" y="150"/>
                  </a:lnTo>
                  <a:lnTo>
                    <a:pt x="279" y="152"/>
                  </a:lnTo>
                  <a:lnTo>
                    <a:pt x="278" y="150"/>
                  </a:lnTo>
                  <a:lnTo>
                    <a:pt x="276" y="150"/>
                  </a:lnTo>
                  <a:lnTo>
                    <a:pt x="276" y="148"/>
                  </a:lnTo>
                  <a:lnTo>
                    <a:pt x="274" y="148"/>
                  </a:lnTo>
                  <a:lnTo>
                    <a:pt x="274" y="150"/>
                  </a:lnTo>
                  <a:lnTo>
                    <a:pt x="272" y="150"/>
                  </a:lnTo>
                  <a:lnTo>
                    <a:pt x="270" y="152"/>
                  </a:lnTo>
                  <a:lnTo>
                    <a:pt x="270" y="154"/>
                  </a:lnTo>
                  <a:lnTo>
                    <a:pt x="268" y="154"/>
                  </a:lnTo>
                  <a:lnTo>
                    <a:pt x="268" y="152"/>
                  </a:lnTo>
                  <a:lnTo>
                    <a:pt x="268" y="150"/>
                  </a:lnTo>
                  <a:lnTo>
                    <a:pt x="268" y="148"/>
                  </a:lnTo>
                  <a:lnTo>
                    <a:pt x="268" y="146"/>
                  </a:lnTo>
                  <a:lnTo>
                    <a:pt x="268" y="144"/>
                  </a:lnTo>
                  <a:lnTo>
                    <a:pt x="266" y="142"/>
                  </a:lnTo>
                  <a:lnTo>
                    <a:pt x="266" y="140"/>
                  </a:lnTo>
                  <a:lnTo>
                    <a:pt x="266" y="142"/>
                  </a:lnTo>
                  <a:lnTo>
                    <a:pt x="264" y="144"/>
                  </a:lnTo>
                  <a:lnTo>
                    <a:pt x="262" y="144"/>
                  </a:lnTo>
                  <a:lnTo>
                    <a:pt x="262" y="142"/>
                  </a:lnTo>
                  <a:lnTo>
                    <a:pt x="260" y="142"/>
                  </a:lnTo>
                  <a:lnTo>
                    <a:pt x="258" y="144"/>
                  </a:lnTo>
                  <a:lnTo>
                    <a:pt x="256" y="144"/>
                  </a:lnTo>
                  <a:lnTo>
                    <a:pt x="254" y="144"/>
                  </a:lnTo>
                  <a:lnTo>
                    <a:pt x="254" y="146"/>
                  </a:lnTo>
                  <a:lnTo>
                    <a:pt x="252" y="146"/>
                  </a:lnTo>
                  <a:lnTo>
                    <a:pt x="250" y="144"/>
                  </a:lnTo>
                  <a:lnTo>
                    <a:pt x="250" y="142"/>
                  </a:lnTo>
                  <a:lnTo>
                    <a:pt x="252" y="142"/>
                  </a:lnTo>
                  <a:lnTo>
                    <a:pt x="254" y="142"/>
                  </a:lnTo>
                  <a:lnTo>
                    <a:pt x="252" y="142"/>
                  </a:lnTo>
                  <a:lnTo>
                    <a:pt x="250" y="142"/>
                  </a:lnTo>
                  <a:lnTo>
                    <a:pt x="250" y="144"/>
                  </a:lnTo>
                  <a:lnTo>
                    <a:pt x="248" y="144"/>
                  </a:lnTo>
                  <a:lnTo>
                    <a:pt x="248" y="146"/>
                  </a:lnTo>
                  <a:lnTo>
                    <a:pt x="248" y="144"/>
                  </a:lnTo>
                  <a:lnTo>
                    <a:pt x="248" y="142"/>
                  </a:lnTo>
                  <a:lnTo>
                    <a:pt x="246" y="142"/>
                  </a:lnTo>
                  <a:lnTo>
                    <a:pt x="244" y="142"/>
                  </a:lnTo>
                  <a:lnTo>
                    <a:pt x="243" y="144"/>
                  </a:lnTo>
                  <a:lnTo>
                    <a:pt x="241" y="142"/>
                  </a:lnTo>
                  <a:lnTo>
                    <a:pt x="243" y="142"/>
                  </a:lnTo>
                  <a:lnTo>
                    <a:pt x="243" y="140"/>
                  </a:lnTo>
                  <a:lnTo>
                    <a:pt x="243" y="138"/>
                  </a:lnTo>
                  <a:lnTo>
                    <a:pt x="241" y="136"/>
                  </a:lnTo>
                  <a:lnTo>
                    <a:pt x="241" y="132"/>
                  </a:lnTo>
                  <a:lnTo>
                    <a:pt x="239" y="132"/>
                  </a:lnTo>
                  <a:lnTo>
                    <a:pt x="239" y="130"/>
                  </a:lnTo>
                  <a:lnTo>
                    <a:pt x="241" y="130"/>
                  </a:lnTo>
                  <a:lnTo>
                    <a:pt x="241" y="128"/>
                  </a:lnTo>
                  <a:lnTo>
                    <a:pt x="239" y="126"/>
                  </a:lnTo>
                  <a:lnTo>
                    <a:pt x="237" y="126"/>
                  </a:lnTo>
                  <a:lnTo>
                    <a:pt x="237" y="124"/>
                  </a:lnTo>
                  <a:lnTo>
                    <a:pt x="239" y="122"/>
                  </a:lnTo>
                  <a:lnTo>
                    <a:pt x="239" y="119"/>
                  </a:lnTo>
                  <a:lnTo>
                    <a:pt x="239" y="117"/>
                  </a:lnTo>
                  <a:lnTo>
                    <a:pt x="237" y="115"/>
                  </a:lnTo>
                  <a:lnTo>
                    <a:pt x="237" y="113"/>
                  </a:lnTo>
                  <a:lnTo>
                    <a:pt x="233" y="111"/>
                  </a:lnTo>
                  <a:lnTo>
                    <a:pt x="231" y="111"/>
                  </a:lnTo>
                  <a:lnTo>
                    <a:pt x="231" y="109"/>
                  </a:lnTo>
                  <a:lnTo>
                    <a:pt x="229" y="109"/>
                  </a:lnTo>
                  <a:lnTo>
                    <a:pt x="229" y="111"/>
                  </a:lnTo>
                  <a:lnTo>
                    <a:pt x="227" y="109"/>
                  </a:lnTo>
                  <a:lnTo>
                    <a:pt x="225" y="107"/>
                  </a:lnTo>
                  <a:lnTo>
                    <a:pt x="227" y="107"/>
                  </a:lnTo>
                  <a:lnTo>
                    <a:pt x="229" y="107"/>
                  </a:lnTo>
                  <a:lnTo>
                    <a:pt x="231" y="107"/>
                  </a:lnTo>
                  <a:lnTo>
                    <a:pt x="229" y="105"/>
                  </a:lnTo>
                  <a:lnTo>
                    <a:pt x="227" y="105"/>
                  </a:lnTo>
                  <a:lnTo>
                    <a:pt x="225" y="105"/>
                  </a:lnTo>
                  <a:lnTo>
                    <a:pt x="225" y="103"/>
                  </a:lnTo>
                  <a:lnTo>
                    <a:pt x="223" y="103"/>
                  </a:lnTo>
                  <a:lnTo>
                    <a:pt x="223" y="101"/>
                  </a:lnTo>
                  <a:lnTo>
                    <a:pt x="223" y="99"/>
                  </a:lnTo>
                  <a:lnTo>
                    <a:pt x="225" y="99"/>
                  </a:lnTo>
                  <a:lnTo>
                    <a:pt x="225" y="97"/>
                  </a:lnTo>
                  <a:lnTo>
                    <a:pt x="225" y="95"/>
                  </a:lnTo>
                  <a:lnTo>
                    <a:pt x="225" y="93"/>
                  </a:lnTo>
                  <a:lnTo>
                    <a:pt x="223" y="91"/>
                  </a:lnTo>
                  <a:lnTo>
                    <a:pt x="221" y="91"/>
                  </a:lnTo>
                  <a:lnTo>
                    <a:pt x="221" y="89"/>
                  </a:lnTo>
                  <a:lnTo>
                    <a:pt x="221" y="88"/>
                  </a:lnTo>
                  <a:lnTo>
                    <a:pt x="221" y="86"/>
                  </a:lnTo>
                  <a:lnTo>
                    <a:pt x="221" y="84"/>
                  </a:lnTo>
                  <a:lnTo>
                    <a:pt x="219" y="84"/>
                  </a:lnTo>
                  <a:lnTo>
                    <a:pt x="219" y="82"/>
                  </a:lnTo>
                  <a:lnTo>
                    <a:pt x="221" y="82"/>
                  </a:lnTo>
                  <a:lnTo>
                    <a:pt x="221" y="80"/>
                  </a:lnTo>
                  <a:lnTo>
                    <a:pt x="221" y="78"/>
                  </a:lnTo>
                  <a:lnTo>
                    <a:pt x="221" y="76"/>
                  </a:lnTo>
                  <a:lnTo>
                    <a:pt x="223" y="76"/>
                  </a:lnTo>
                  <a:lnTo>
                    <a:pt x="225" y="76"/>
                  </a:lnTo>
                  <a:lnTo>
                    <a:pt x="225" y="74"/>
                  </a:lnTo>
                  <a:lnTo>
                    <a:pt x="227" y="72"/>
                  </a:lnTo>
                  <a:lnTo>
                    <a:pt x="225" y="72"/>
                  </a:lnTo>
                  <a:lnTo>
                    <a:pt x="225" y="74"/>
                  </a:lnTo>
                  <a:lnTo>
                    <a:pt x="225" y="76"/>
                  </a:lnTo>
                  <a:lnTo>
                    <a:pt x="223" y="76"/>
                  </a:lnTo>
                  <a:lnTo>
                    <a:pt x="221" y="76"/>
                  </a:lnTo>
                  <a:lnTo>
                    <a:pt x="223" y="74"/>
                  </a:lnTo>
                  <a:lnTo>
                    <a:pt x="223" y="72"/>
                  </a:lnTo>
                  <a:lnTo>
                    <a:pt x="223" y="70"/>
                  </a:lnTo>
                  <a:lnTo>
                    <a:pt x="225" y="70"/>
                  </a:lnTo>
                  <a:lnTo>
                    <a:pt x="225" y="68"/>
                  </a:lnTo>
                  <a:lnTo>
                    <a:pt x="227" y="68"/>
                  </a:lnTo>
                  <a:lnTo>
                    <a:pt x="227" y="66"/>
                  </a:lnTo>
                  <a:lnTo>
                    <a:pt x="227" y="64"/>
                  </a:lnTo>
                  <a:lnTo>
                    <a:pt x="229" y="64"/>
                  </a:lnTo>
                  <a:lnTo>
                    <a:pt x="231" y="64"/>
                  </a:lnTo>
                  <a:lnTo>
                    <a:pt x="233" y="62"/>
                  </a:lnTo>
                  <a:lnTo>
                    <a:pt x="231" y="64"/>
                  </a:lnTo>
                  <a:lnTo>
                    <a:pt x="231" y="66"/>
                  </a:lnTo>
                  <a:lnTo>
                    <a:pt x="233" y="66"/>
                  </a:lnTo>
                  <a:lnTo>
                    <a:pt x="233" y="68"/>
                  </a:lnTo>
                  <a:lnTo>
                    <a:pt x="233" y="70"/>
                  </a:lnTo>
                  <a:lnTo>
                    <a:pt x="235" y="70"/>
                  </a:lnTo>
                  <a:lnTo>
                    <a:pt x="235" y="72"/>
                  </a:lnTo>
                  <a:lnTo>
                    <a:pt x="237" y="72"/>
                  </a:lnTo>
                  <a:lnTo>
                    <a:pt x="239" y="74"/>
                  </a:lnTo>
                  <a:lnTo>
                    <a:pt x="239" y="76"/>
                  </a:lnTo>
                  <a:lnTo>
                    <a:pt x="241" y="76"/>
                  </a:lnTo>
                  <a:lnTo>
                    <a:pt x="243" y="80"/>
                  </a:lnTo>
                  <a:lnTo>
                    <a:pt x="246" y="82"/>
                  </a:lnTo>
                  <a:lnTo>
                    <a:pt x="248" y="82"/>
                  </a:lnTo>
                  <a:lnTo>
                    <a:pt x="250" y="82"/>
                  </a:lnTo>
                  <a:lnTo>
                    <a:pt x="250" y="80"/>
                  </a:lnTo>
                  <a:lnTo>
                    <a:pt x="252" y="80"/>
                  </a:lnTo>
                  <a:lnTo>
                    <a:pt x="254" y="80"/>
                  </a:lnTo>
                  <a:lnTo>
                    <a:pt x="258" y="78"/>
                  </a:lnTo>
                  <a:lnTo>
                    <a:pt x="260" y="78"/>
                  </a:lnTo>
                  <a:lnTo>
                    <a:pt x="260" y="80"/>
                  </a:lnTo>
                  <a:lnTo>
                    <a:pt x="264" y="80"/>
                  </a:lnTo>
                  <a:lnTo>
                    <a:pt x="264" y="78"/>
                  </a:lnTo>
                  <a:lnTo>
                    <a:pt x="266" y="78"/>
                  </a:lnTo>
                  <a:lnTo>
                    <a:pt x="266" y="80"/>
                  </a:lnTo>
                  <a:lnTo>
                    <a:pt x="268" y="80"/>
                  </a:lnTo>
                  <a:lnTo>
                    <a:pt x="268" y="78"/>
                  </a:lnTo>
                  <a:lnTo>
                    <a:pt x="270" y="78"/>
                  </a:lnTo>
                  <a:lnTo>
                    <a:pt x="272" y="78"/>
                  </a:lnTo>
                  <a:lnTo>
                    <a:pt x="272" y="76"/>
                  </a:lnTo>
                  <a:lnTo>
                    <a:pt x="274" y="74"/>
                  </a:lnTo>
                  <a:lnTo>
                    <a:pt x="274" y="72"/>
                  </a:lnTo>
                  <a:lnTo>
                    <a:pt x="276" y="72"/>
                  </a:lnTo>
                  <a:lnTo>
                    <a:pt x="278" y="70"/>
                  </a:lnTo>
                  <a:lnTo>
                    <a:pt x="281" y="70"/>
                  </a:lnTo>
                  <a:lnTo>
                    <a:pt x="285" y="70"/>
                  </a:lnTo>
                  <a:lnTo>
                    <a:pt x="287" y="70"/>
                  </a:lnTo>
                  <a:lnTo>
                    <a:pt x="289" y="72"/>
                  </a:lnTo>
                  <a:lnTo>
                    <a:pt x="291" y="74"/>
                  </a:lnTo>
                  <a:lnTo>
                    <a:pt x="293" y="74"/>
                  </a:lnTo>
                  <a:lnTo>
                    <a:pt x="295" y="74"/>
                  </a:lnTo>
                  <a:lnTo>
                    <a:pt x="297" y="76"/>
                  </a:lnTo>
                  <a:lnTo>
                    <a:pt x="299" y="74"/>
                  </a:lnTo>
                  <a:lnTo>
                    <a:pt x="301" y="74"/>
                  </a:lnTo>
                  <a:lnTo>
                    <a:pt x="301" y="72"/>
                  </a:lnTo>
                  <a:lnTo>
                    <a:pt x="303" y="72"/>
                  </a:lnTo>
                  <a:lnTo>
                    <a:pt x="305" y="72"/>
                  </a:lnTo>
                  <a:lnTo>
                    <a:pt x="307" y="72"/>
                  </a:lnTo>
                  <a:lnTo>
                    <a:pt x="309" y="72"/>
                  </a:lnTo>
                  <a:lnTo>
                    <a:pt x="311" y="72"/>
                  </a:lnTo>
                  <a:lnTo>
                    <a:pt x="312" y="72"/>
                  </a:lnTo>
                  <a:lnTo>
                    <a:pt x="312" y="68"/>
                  </a:lnTo>
                  <a:lnTo>
                    <a:pt x="314" y="66"/>
                  </a:lnTo>
                  <a:lnTo>
                    <a:pt x="316" y="64"/>
                  </a:lnTo>
                  <a:lnTo>
                    <a:pt x="316" y="62"/>
                  </a:lnTo>
                  <a:lnTo>
                    <a:pt x="314" y="62"/>
                  </a:lnTo>
                  <a:lnTo>
                    <a:pt x="314" y="60"/>
                  </a:lnTo>
                  <a:lnTo>
                    <a:pt x="314" y="58"/>
                  </a:lnTo>
                  <a:lnTo>
                    <a:pt x="316" y="58"/>
                  </a:lnTo>
                  <a:lnTo>
                    <a:pt x="318" y="58"/>
                  </a:lnTo>
                  <a:lnTo>
                    <a:pt x="318" y="56"/>
                  </a:lnTo>
                  <a:lnTo>
                    <a:pt x="320" y="56"/>
                  </a:lnTo>
                  <a:lnTo>
                    <a:pt x="322" y="55"/>
                  </a:lnTo>
                  <a:lnTo>
                    <a:pt x="320" y="53"/>
                  </a:lnTo>
                  <a:lnTo>
                    <a:pt x="320" y="55"/>
                  </a:lnTo>
                  <a:lnTo>
                    <a:pt x="320" y="53"/>
                  </a:lnTo>
                  <a:lnTo>
                    <a:pt x="320" y="49"/>
                  </a:lnTo>
                  <a:lnTo>
                    <a:pt x="322" y="47"/>
                  </a:lnTo>
                  <a:lnTo>
                    <a:pt x="324" y="47"/>
                  </a:lnTo>
                  <a:lnTo>
                    <a:pt x="326" y="47"/>
                  </a:lnTo>
                  <a:lnTo>
                    <a:pt x="326" y="45"/>
                  </a:lnTo>
                  <a:lnTo>
                    <a:pt x="326" y="43"/>
                  </a:lnTo>
                  <a:lnTo>
                    <a:pt x="328" y="43"/>
                  </a:lnTo>
                  <a:lnTo>
                    <a:pt x="328" y="41"/>
                  </a:lnTo>
                  <a:lnTo>
                    <a:pt x="328" y="39"/>
                  </a:lnTo>
                  <a:lnTo>
                    <a:pt x="328" y="37"/>
                  </a:lnTo>
                  <a:lnTo>
                    <a:pt x="328" y="35"/>
                  </a:lnTo>
                  <a:lnTo>
                    <a:pt x="328" y="33"/>
                  </a:lnTo>
                  <a:lnTo>
                    <a:pt x="330" y="29"/>
                  </a:lnTo>
                  <a:lnTo>
                    <a:pt x="330" y="27"/>
                  </a:lnTo>
                  <a:lnTo>
                    <a:pt x="332" y="25"/>
                  </a:lnTo>
                  <a:lnTo>
                    <a:pt x="334" y="25"/>
                  </a:lnTo>
                  <a:lnTo>
                    <a:pt x="336" y="25"/>
                  </a:lnTo>
                  <a:lnTo>
                    <a:pt x="336" y="27"/>
                  </a:lnTo>
                  <a:close/>
                  <a:moveTo>
                    <a:pt x="9" y="6"/>
                  </a:moveTo>
                  <a:lnTo>
                    <a:pt x="11" y="6"/>
                  </a:lnTo>
                  <a:lnTo>
                    <a:pt x="11" y="8"/>
                  </a:lnTo>
                  <a:lnTo>
                    <a:pt x="13" y="8"/>
                  </a:lnTo>
                  <a:lnTo>
                    <a:pt x="13" y="10"/>
                  </a:lnTo>
                  <a:lnTo>
                    <a:pt x="15" y="10"/>
                  </a:lnTo>
                  <a:lnTo>
                    <a:pt x="19" y="12"/>
                  </a:lnTo>
                  <a:lnTo>
                    <a:pt x="21" y="12"/>
                  </a:lnTo>
                  <a:lnTo>
                    <a:pt x="23" y="12"/>
                  </a:lnTo>
                  <a:lnTo>
                    <a:pt x="25" y="12"/>
                  </a:lnTo>
                  <a:lnTo>
                    <a:pt x="25" y="10"/>
                  </a:lnTo>
                  <a:lnTo>
                    <a:pt x="27" y="10"/>
                  </a:lnTo>
                  <a:lnTo>
                    <a:pt x="29" y="10"/>
                  </a:lnTo>
                  <a:lnTo>
                    <a:pt x="31" y="10"/>
                  </a:lnTo>
                  <a:lnTo>
                    <a:pt x="31" y="12"/>
                  </a:lnTo>
                  <a:lnTo>
                    <a:pt x="33" y="12"/>
                  </a:lnTo>
                  <a:lnTo>
                    <a:pt x="35" y="12"/>
                  </a:lnTo>
                  <a:lnTo>
                    <a:pt x="37" y="12"/>
                  </a:lnTo>
                  <a:lnTo>
                    <a:pt x="37" y="10"/>
                  </a:lnTo>
                  <a:lnTo>
                    <a:pt x="37" y="12"/>
                  </a:lnTo>
                  <a:lnTo>
                    <a:pt x="39" y="12"/>
                  </a:lnTo>
                  <a:lnTo>
                    <a:pt x="39" y="14"/>
                  </a:lnTo>
                  <a:lnTo>
                    <a:pt x="41" y="14"/>
                  </a:lnTo>
                  <a:lnTo>
                    <a:pt x="42" y="16"/>
                  </a:lnTo>
                  <a:lnTo>
                    <a:pt x="44" y="16"/>
                  </a:lnTo>
                  <a:lnTo>
                    <a:pt x="44" y="18"/>
                  </a:lnTo>
                  <a:lnTo>
                    <a:pt x="44" y="20"/>
                  </a:lnTo>
                  <a:lnTo>
                    <a:pt x="46" y="21"/>
                  </a:lnTo>
                  <a:lnTo>
                    <a:pt x="48" y="23"/>
                  </a:lnTo>
                  <a:lnTo>
                    <a:pt x="50" y="23"/>
                  </a:lnTo>
                  <a:lnTo>
                    <a:pt x="50" y="25"/>
                  </a:lnTo>
                  <a:lnTo>
                    <a:pt x="50" y="27"/>
                  </a:lnTo>
                  <a:lnTo>
                    <a:pt x="50" y="29"/>
                  </a:lnTo>
                  <a:lnTo>
                    <a:pt x="52" y="29"/>
                  </a:lnTo>
                  <a:lnTo>
                    <a:pt x="54" y="31"/>
                  </a:lnTo>
                  <a:lnTo>
                    <a:pt x="56" y="31"/>
                  </a:lnTo>
                  <a:lnTo>
                    <a:pt x="56" y="33"/>
                  </a:lnTo>
                  <a:lnTo>
                    <a:pt x="56" y="35"/>
                  </a:lnTo>
                  <a:lnTo>
                    <a:pt x="58" y="35"/>
                  </a:lnTo>
                  <a:lnTo>
                    <a:pt x="60" y="35"/>
                  </a:lnTo>
                  <a:lnTo>
                    <a:pt x="60" y="37"/>
                  </a:lnTo>
                  <a:lnTo>
                    <a:pt x="62" y="37"/>
                  </a:lnTo>
                  <a:lnTo>
                    <a:pt x="64" y="39"/>
                  </a:lnTo>
                  <a:lnTo>
                    <a:pt x="66" y="39"/>
                  </a:lnTo>
                  <a:lnTo>
                    <a:pt x="70" y="43"/>
                  </a:lnTo>
                  <a:lnTo>
                    <a:pt x="72" y="43"/>
                  </a:lnTo>
                  <a:lnTo>
                    <a:pt x="74" y="45"/>
                  </a:lnTo>
                  <a:lnTo>
                    <a:pt x="76" y="47"/>
                  </a:lnTo>
                  <a:lnTo>
                    <a:pt x="77" y="49"/>
                  </a:lnTo>
                  <a:lnTo>
                    <a:pt x="77" y="51"/>
                  </a:lnTo>
                  <a:lnTo>
                    <a:pt x="77" y="53"/>
                  </a:lnTo>
                  <a:lnTo>
                    <a:pt x="77" y="51"/>
                  </a:lnTo>
                  <a:lnTo>
                    <a:pt x="79" y="53"/>
                  </a:lnTo>
                  <a:lnTo>
                    <a:pt x="79" y="55"/>
                  </a:lnTo>
                  <a:lnTo>
                    <a:pt x="79" y="53"/>
                  </a:lnTo>
                  <a:lnTo>
                    <a:pt x="81" y="53"/>
                  </a:lnTo>
                  <a:lnTo>
                    <a:pt x="81" y="55"/>
                  </a:lnTo>
                  <a:lnTo>
                    <a:pt x="83" y="55"/>
                  </a:lnTo>
                  <a:lnTo>
                    <a:pt x="83" y="56"/>
                  </a:lnTo>
                  <a:lnTo>
                    <a:pt x="83" y="58"/>
                  </a:lnTo>
                  <a:lnTo>
                    <a:pt x="85" y="58"/>
                  </a:lnTo>
                  <a:lnTo>
                    <a:pt x="85" y="60"/>
                  </a:lnTo>
                  <a:lnTo>
                    <a:pt x="87" y="60"/>
                  </a:lnTo>
                  <a:lnTo>
                    <a:pt x="89" y="60"/>
                  </a:lnTo>
                  <a:lnTo>
                    <a:pt x="89" y="62"/>
                  </a:lnTo>
                  <a:lnTo>
                    <a:pt x="91" y="62"/>
                  </a:lnTo>
                  <a:lnTo>
                    <a:pt x="91" y="64"/>
                  </a:lnTo>
                  <a:lnTo>
                    <a:pt x="91" y="66"/>
                  </a:lnTo>
                  <a:lnTo>
                    <a:pt x="93" y="66"/>
                  </a:lnTo>
                  <a:lnTo>
                    <a:pt x="93" y="64"/>
                  </a:lnTo>
                  <a:lnTo>
                    <a:pt x="91" y="62"/>
                  </a:lnTo>
                  <a:lnTo>
                    <a:pt x="91" y="60"/>
                  </a:lnTo>
                  <a:lnTo>
                    <a:pt x="91" y="58"/>
                  </a:lnTo>
                  <a:lnTo>
                    <a:pt x="93" y="58"/>
                  </a:lnTo>
                  <a:lnTo>
                    <a:pt x="95" y="58"/>
                  </a:lnTo>
                  <a:lnTo>
                    <a:pt x="95" y="60"/>
                  </a:lnTo>
                  <a:lnTo>
                    <a:pt x="97" y="60"/>
                  </a:lnTo>
                  <a:lnTo>
                    <a:pt x="97" y="62"/>
                  </a:lnTo>
                  <a:lnTo>
                    <a:pt x="99" y="62"/>
                  </a:lnTo>
                  <a:lnTo>
                    <a:pt x="99" y="64"/>
                  </a:lnTo>
                  <a:lnTo>
                    <a:pt x="99" y="66"/>
                  </a:lnTo>
                  <a:lnTo>
                    <a:pt x="101" y="68"/>
                  </a:lnTo>
                  <a:lnTo>
                    <a:pt x="103" y="68"/>
                  </a:lnTo>
                  <a:lnTo>
                    <a:pt x="105" y="68"/>
                  </a:lnTo>
                  <a:lnTo>
                    <a:pt x="107" y="68"/>
                  </a:lnTo>
                  <a:lnTo>
                    <a:pt x="107" y="70"/>
                  </a:lnTo>
                  <a:lnTo>
                    <a:pt x="109" y="72"/>
                  </a:lnTo>
                  <a:lnTo>
                    <a:pt x="110" y="72"/>
                  </a:lnTo>
                  <a:lnTo>
                    <a:pt x="112" y="74"/>
                  </a:lnTo>
                  <a:lnTo>
                    <a:pt x="112" y="76"/>
                  </a:lnTo>
                  <a:lnTo>
                    <a:pt x="112" y="78"/>
                  </a:lnTo>
                  <a:lnTo>
                    <a:pt x="112" y="80"/>
                  </a:lnTo>
                  <a:lnTo>
                    <a:pt x="116" y="82"/>
                  </a:lnTo>
                  <a:lnTo>
                    <a:pt x="116" y="84"/>
                  </a:lnTo>
                  <a:lnTo>
                    <a:pt x="118" y="84"/>
                  </a:lnTo>
                  <a:lnTo>
                    <a:pt x="120" y="84"/>
                  </a:lnTo>
                  <a:lnTo>
                    <a:pt x="124" y="84"/>
                  </a:lnTo>
                  <a:lnTo>
                    <a:pt x="126" y="86"/>
                  </a:lnTo>
                  <a:lnTo>
                    <a:pt x="126" y="88"/>
                  </a:lnTo>
                  <a:lnTo>
                    <a:pt x="128" y="88"/>
                  </a:lnTo>
                  <a:lnTo>
                    <a:pt x="126" y="88"/>
                  </a:lnTo>
                  <a:lnTo>
                    <a:pt x="124" y="89"/>
                  </a:lnTo>
                  <a:lnTo>
                    <a:pt x="122" y="91"/>
                  </a:lnTo>
                  <a:lnTo>
                    <a:pt x="120" y="91"/>
                  </a:lnTo>
                  <a:lnTo>
                    <a:pt x="118" y="91"/>
                  </a:lnTo>
                  <a:lnTo>
                    <a:pt x="118" y="93"/>
                  </a:lnTo>
                  <a:lnTo>
                    <a:pt x="118" y="91"/>
                  </a:lnTo>
                  <a:lnTo>
                    <a:pt x="116" y="91"/>
                  </a:lnTo>
                  <a:lnTo>
                    <a:pt x="118" y="93"/>
                  </a:lnTo>
                  <a:lnTo>
                    <a:pt x="120" y="91"/>
                  </a:lnTo>
                  <a:lnTo>
                    <a:pt x="122" y="91"/>
                  </a:lnTo>
                  <a:lnTo>
                    <a:pt x="124" y="91"/>
                  </a:lnTo>
                  <a:lnTo>
                    <a:pt x="128" y="89"/>
                  </a:lnTo>
                  <a:lnTo>
                    <a:pt x="128" y="88"/>
                  </a:lnTo>
                  <a:lnTo>
                    <a:pt x="130" y="88"/>
                  </a:lnTo>
                  <a:lnTo>
                    <a:pt x="132" y="88"/>
                  </a:lnTo>
                  <a:lnTo>
                    <a:pt x="134" y="88"/>
                  </a:lnTo>
                  <a:lnTo>
                    <a:pt x="138" y="91"/>
                  </a:lnTo>
                  <a:lnTo>
                    <a:pt x="138" y="93"/>
                  </a:lnTo>
                  <a:lnTo>
                    <a:pt x="138" y="95"/>
                  </a:lnTo>
                  <a:lnTo>
                    <a:pt x="136" y="95"/>
                  </a:lnTo>
                  <a:lnTo>
                    <a:pt x="136" y="97"/>
                  </a:lnTo>
                  <a:lnTo>
                    <a:pt x="132" y="99"/>
                  </a:lnTo>
                  <a:lnTo>
                    <a:pt x="130" y="99"/>
                  </a:lnTo>
                  <a:lnTo>
                    <a:pt x="132" y="99"/>
                  </a:lnTo>
                  <a:lnTo>
                    <a:pt x="134" y="99"/>
                  </a:lnTo>
                  <a:lnTo>
                    <a:pt x="132" y="101"/>
                  </a:lnTo>
                  <a:lnTo>
                    <a:pt x="134" y="101"/>
                  </a:lnTo>
                  <a:lnTo>
                    <a:pt x="136" y="101"/>
                  </a:lnTo>
                  <a:lnTo>
                    <a:pt x="136" y="103"/>
                  </a:lnTo>
                  <a:lnTo>
                    <a:pt x="134" y="103"/>
                  </a:lnTo>
                  <a:lnTo>
                    <a:pt x="132" y="105"/>
                  </a:lnTo>
                  <a:lnTo>
                    <a:pt x="132" y="107"/>
                  </a:lnTo>
                  <a:lnTo>
                    <a:pt x="134" y="107"/>
                  </a:lnTo>
                  <a:lnTo>
                    <a:pt x="134" y="109"/>
                  </a:lnTo>
                  <a:lnTo>
                    <a:pt x="136" y="111"/>
                  </a:lnTo>
                  <a:lnTo>
                    <a:pt x="138" y="111"/>
                  </a:lnTo>
                  <a:lnTo>
                    <a:pt x="140" y="111"/>
                  </a:lnTo>
                  <a:lnTo>
                    <a:pt x="142" y="111"/>
                  </a:lnTo>
                  <a:lnTo>
                    <a:pt x="143" y="111"/>
                  </a:lnTo>
                  <a:lnTo>
                    <a:pt x="143" y="113"/>
                  </a:lnTo>
                  <a:lnTo>
                    <a:pt x="145" y="113"/>
                  </a:lnTo>
                  <a:lnTo>
                    <a:pt x="147" y="111"/>
                  </a:lnTo>
                  <a:lnTo>
                    <a:pt x="147" y="113"/>
                  </a:lnTo>
                  <a:lnTo>
                    <a:pt x="147" y="115"/>
                  </a:lnTo>
                  <a:lnTo>
                    <a:pt x="147" y="117"/>
                  </a:lnTo>
                  <a:lnTo>
                    <a:pt x="149" y="117"/>
                  </a:lnTo>
                  <a:lnTo>
                    <a:pt x="149" y="119"/>
                  </a:lnTo>
                  <a:lnTo>
                    <a:pt x="149" y="121"/>
                  </a:lnTo>
                  <a:lnTo>
                    <a:pt x="149" y="122"/>
                  </a:lnTo>
                  <a:lnTo>
                    <a:pt x="151" y="124"/>
                  </a:lnTo>
                  <a:lnTo>
                    <a:pt x="149" y="124"/>
                  </a:lnTo>
                  <a:lnTo>
                    <a:pt x="149" y="126"/>
                  </a:lnTo>
                  <a:lnTo>
                    <a:pt x="149" y="124"/>
                  </a:lnTo>
                  <a:lnTo>
                    <a:pt x="151" y="124"/>
                  </a:lnTo>
                  <a:lnTo>
                    <a:pt x="151" y="126"/>
                  </a:lnTo>
                  <a:lnTo>
                    <a:pt x="153" y="128"/>
                  </a:lnTo>
                  <a:lnTo>
                    <a:pt x="155" y="128"/>
                  </a:lnTo>
                  <a:lnTo>
                    <a:pt x="155" y="130"/>
                  </a:lnTo>
                  <a:lnTo>
                    <a:pt x="153" y="134"/>
                  </a:lnTo>
                  <a:lnTo>
                    <a:pt x="153" y="136"/>
                  </a:lnTo>
                  <a:lnTo>
                    <a:pt x="151" y="138"/>
                  </a:lnTo>
                  <a:lnTo>
                    <a:pt x="149" y="140"/>
                  </a:lnTo>
                  <a:lnTo>
                    <a:pt x="151" y="140"/>
                  </a:lnTo>
                  <a:lnTo>
                    <a:pt x="151" y="138"/>
                  </a:lnTo>
                  <a:lnTo>
                    <a:pt x="153" y="138"/>
                  </a:lnTo>
                  <a:lnTo>
                    <a:pt x="153" y="136"/>
                  </a:lnTo>
                  <a:lnTo>
                    <a:pt x="153" y="134"/>
                  </a:lnTo>
                  <a:lnTo>
                    <a:pt x="155" y="134"/>
                  </a:lnTo>
                  <a:lnTo>
                    <a:pt x="155" y="132"/>
                  </a:lnTo>
                  <a:lnTo>
                    <a:pt x="157" y="132"/>
                  </a:lnTo>
                  <a:lnTo>
                    <a:pt x="159" y="132"/>
                  </a:lnTo>
                  <a:lnTo>
                    <a:pt x="159" y="134"/>
                  </a:lnTo>
                  <a:lnTo>
                    <a:pt x="161" y="134"/>
                  </a:lnTo>
                  <a:lnTo>
                    <a:pt x="161" y="132"/>
                  </a:lnTo>
                  <a:lnTo>
                    <a:pt x="163" y="134"/>
                  </a:lnTo>
                  <a:lnTo>
                    <a:pt x="167" y="134"/>
                  </a:lnTo>
                  <a:lnTo>
                    <a:pt x="169" y="134"/>
                  </a:lnTo>
                  <a:lnTo>
                    <a:pt x="167" y="134"/>
                  </a:lnTo>
                  <a:lnTo>
                    <a:pt x="167" y="136"/>
                  </a:lnTo>
                  <a:lnTo>
                    <a:pt x="167" y="138"/>
                  </a:lnTo>
                  <a:lnTo>
                    <a:pt x="169" y="138"/>
                  </a:lnTo>
                  <a:lnTo>
                    <a:pt x="171" y="138"/>
                  </a:lnTo>
                  <a:lnTo>
                    <a:pt x="171" y="140"/>
                  </a:lnTo>
                  <a:lnTo>
                    <a:pt x="171" y="142"/>
                  </a:lnTo>
                  <a:lnTo>
                    <a:pt x="173" y="142"/>
                  </a:lnTo>
                  <a:lnTo>
                    <a:pt x="173" y="144"/>
                  </a:lnTo>
                  <a:lnTo>
                    <a:pt x="173" y="142"/>
                  </a:lnTo>
                  <a:lnTo>
                    <a:pt x="175" y="144"/>
                  </a:lnTo>
                  <a:lnTo>
                    <a:pt x="175" y="148"/>
                  </a:lnTo>
                  <a:lnTo>
                    <a:pt x="173" y="148"/>
                  </a:lnTo>
                  <a:lnTo>
                    <a:pt x="173" y="150"/>
                  </a:lnTo>
                  <a:lnTo>
                    <a:pt x="173" y="152"/>
                  </a:lnTo>
                  <a:lnTo>
                    <a:pt x="171" y="154"/>
                  </a:lnTo>
                  <a:lnTo>
                    <a:pt x="171" y="156"/>
                  </a:lnTo>
                  <a:lnTo>
                    <a:pt x="173" y="156"/>
                  </a:lnTo>
                  <a:lnTo>
                    <a:pt x="173" y="157"/>
                  </a:lnTo>
                  <a:lnTo>
                    <a:pt x="173" y="159"/>
                  </a:lnTo>
                  <a:lnTo>
                    <a:pt x="171" y="159"/>
                  </a:lnTo>
                  <a:lnTo>
                    <a:pt x="171" y="161"/>
                  </a:lnTo>
                  <a:lnTo>
                    <a:pt x="171" y="163"/>
                  </a:lnTo>
                  <a:lnTo>
                    <a:pt x="171" y="165"/>
                  </a:lnTo>
                  <a:lnTo>
                    <a:pt x="173" y="167"/>
                  </a:lnTo>
                  <a:lnTo>
                    <a:pt x="173" y="169"/>
                  </a:lnTo>
                  <a:lnTo>
                    <a:pt x="173" y="171"/>
                  </a:lnTo>
                  <a:lnTo>
                    <a:pt x="171" y="173"/>
                  </a:lnTo>
                  <a:lnTo>
                    <a:pt x="173" y="173"/>
                  </a:lnTo>
                  <a:lnTo>
                    <a:pt x="173" y="175"/>
                  </a:lnTo>
                  <a:lnTo>
                    <a:pt x="171" y="179"/>
                  </a:lnTo>
                  <a:lnTo>
                    <a:pt x="171" y="185"/>
                  </a:lnTo>
                  <a:lnTo>
                    <a:pt x="171" y="187"/>
                  </a:lnTo>
                  <a:lnTo>
                    <a:pt x="171" y="189"/>
                  </a:lnTo>
                  <a:lnTo>
                    <a:pt x="169" y="190"/>
                  </a:lnTo>
                  <a:lnTo>
                    <a:pt x="167" y="189"/>
                  </a:lnTo>
                  <a:lnTo>
                    <a:pt x="163" y="185"/>
                  </a:lnTo>
                  <a:lnTo>
                    <a:pt x="163" y="183"/>
                  </a:lnTo>
                  <a:lnTo>
                    <a:pt x="161" y="183"/>
                  </a:lnTo>
                  <a:lnTo>
                    <a:pt x="161" y="185"/>
                  </a:lnTo>
                  <a:lnTo>
                    <a:pt x="161" y="187"/>
                  </a:lnTo>
                  <a:lnTo>
                    <a:pt x="161" y="189"/>
                  </a:lnTo>
                  <a:lnTo>
                    <a:pt x="159" y="189"/>
                  </a:lnTo>
                  <a:lnTo>
                    <a:pt x="157" y="187"/>
                  </a:lnTo>
                  <a:lnTo>
                    <a:pt x="155" y="187"/>
                  </a:lnTo>
                  <a:lnTo>
                    <a:pt x="155" y="185"/>
                  </a:lnTo>
                  <a:lnTo>
                    <a:pt x="153" y="185"/>
                  </a:lnTo>
                  <a:lnTo>
                    <a:pt x="151" y="183"/>
                  </a:lnTo>
                  <a:lnTo>
                    <a:pt x="151" y="185"/>
                  </a:lnTo>
                  <a:lnTo>
                    <a:pt x="149" y="185"/>
                  </a:lnTo>
                  <a:lnTo>
                    <a:pt x="151" y="185"/>
                  </a:lnTo>
                  <a:lnTo>
                    <a:pt x="151" y="187"/>
                  </a:lnTo>
                  <a:lnTo>
                    <a:pt x="153" y="189"/>
                  </a:lnTo>
                  <a:lnTo>
                    <a:pt x="153" y="190"/>
                  </a:lnTo>
                  <a:lnTo>
                    <a:pt x="151" y="190"/>
                  </a:lnTo>
                  <a:lnTo>
                    <a:pt x="151" y="189"/>
                  </a:lnTo>
                  <a:lnTo>
                    <a:pt x="149" y="189"/>
                  </a:lnTo>
                  <a:lnTo>
                    <a:pt x="147" y="187"/>
                  </a:lnTo>
                  <a:lnTo>
                    <a:pt x="147" y="185"/>
                  </a:lnTo>
                  <a:lnTo>
                    <a:pt x="145" y="185"/>
                  </a:lnTo>
                  <a:lnTo>
                    <a:pt x="143" y="183"/>
                  </a:lnTo>
                  <a:lnTo>
                    <a:pt x="142" y="181"/>
                  </a:lnTo>
                  <a:lnTo>
                    <a:pt x="140" y="177"/>
                  </a:lnTo>
                  <a:lnTo>
                    <a:pt x="138" y="175"/>
                  </a:lnTo>
                  <a:lnTo>
                    <a:pt x="136" y="175"/>
                  </a:lnTo>
                  <a:lnTo>
                    <a:pt x="134" y="175"/>
                  </a:lnTo>
                  <a:lnTo>
                    <a:pt x="132" y="173"/>
                  </a:lnTo>
                  <a:lnTo>
                    <a:pt x="130" y="171"/>
                  </a:lnTo>
                  <a:lnTo>
                    <a:pt x="128" y="169"/>
                  </a:lnTo>
                  <a:lnTo>
                    <a:pt x="126" y="169"/>
                  </a:lnTo>
                  <a:lnTo>
                    <a:pt x="124" y="167"/>
                  </a:lnTo>
                  <a:lnTo>
                    <a:pt x="124" y="165"/>
                  </a:lnTo>
                  <a:lnTo>
                    <a:pt x="122" y="165"/>
                  </a:lnTo>
                  <a:lnTo>
                    <a:pt x="120" y="165"/>
                  </a:lnTo>
                  <a:lnTo>
                    <a:pt x="120" y="163"/>
                  </a:lnTo>
                  <a:lnTo>
                    <a:pt x="118" y="163"/>
                  </a:lnTo>
                  <a:lnTo>
                    <a:pt x="118" y="161"/>
                  </a:lnTo>
                  <a:lnTo>
                    <a:pt x="116" y="161"/>
                  </a:lnTo>
                  <a:lnTo>
                    <a:pt x="114" y="159"/>
                  </a:lnTo>
                  <a:lnTo>
                    <a:pt x="114" y="157"/>
                  </a:lnTo>
                  <a:lnTo>
                    <a:pt x="114" y="156"/>
                  </a:lnTo>
                  <a:lnTo>
                    <a:pt x="112" y="154"/>
                  </a:lnTo>
                  <a:lnTo>
                    <a:pt x="110" y="154"/>
                  </a:lnTo>
                  <a:lnTo>
                    <a:pt x="109" y="152"/>
                  </a:lnTo>
                  <a:lnTo>
                    <a:pt x="107" y="150"/>
                  </a:lnTo>
                  <a:lnTo>
                    <a:pt x="105" y="148"/>
                  </a:lnTo>
                  <a:lnTo>
                    <a:pt x="103" y="148"/>
                  </a:lnTo>
                  <a:lnTo>
                    <a:pt x="101" y="144"/>
                  </a:lnTo>
                  <a:lnTo>
                    <a:pt x="101" y="142"/>
                  </a:lnTo>
                  <a:lnTo>
                    <a:pt x="99" y="140"/>
                  </a:lnTo>
                  <a:lnTo>
                    <a:pt x="99" y="138"/>
                  </a:lnTo>
                  <a:lnTo>
                    <a:pt x="97" y="138"/>
                  </a:lnTo>
                  <a:lnTo>
                    <a:pt x="95" y="138"/>
                  </a:lnTo>
                  <a:lnTo>
                    <a:pt x="95" y="136"/>
                  </a:lnTo>
                  <a:lnTo>
                    <a:pt x="93" y="136"/>
                  </a:lnTo>
                  <a:lnTo>
                    <a:pt x="93" y="134"/>
                  </a:lnTo>
                  <a:lnTo>
                    <a:pt x="93" y="132"/>
                  </a:lnTo>
                  <a:lnTo>
                    <a:pt x="91" y="132"/>
                  </a:lnTo>
                  <a:lnTo>
                    <a:pt x="91" y="130"/>
                  </a:lnTo>
                  <a:lnTo>
                    <a:pt x="91" y="128"/>
                  </a:lnTo>
                  <a:lnTo>
                    <a:pt x="91" y="126"/>
                  </a:lnTo>
                  <a:lnTo>
                    <a:pt x="89" y="122"/>
                  </a:lnTo>
                  <a:lnTo>
                    <a:pt x="87" y="122"/>
                  </a:lnTo>
                  <a:lnTo>
                    <a:pt x="87" y="121"/>
                  </a:lnTo>
                  <a:lnTo>
                    <a:pt x="87" y="119"/>
                  </a:lnTo>
                  <a:lnTo>
                    <a:pt x="87" y="117"/>
                  </a:lnTo>
                  <a:lnTo>
                    <a:pt x="85" y="115"/>
                  </a:lnTo>
                  <a:lnTo>
                    <a:pt x="83" y="113"/>
                  </a:lnTo>
                  <a:lnTo>
                    <a:pt x="83" y="111"/>
                  </a:lnTo>
                  <a:lnTo>
                    <a:pt x="83" y="109"/>
                  </a:lnTo>
                  <a:lnTo>
                    <a:pt x="81" y="109"/>
                  </a:lnTo>
                  <a:lnTo>
                    <a:pt x="81" y="107"/>
                  </a:lnTo>
                  <a:lnTo>
                    <a:pt x="79" y="107"/>
                  </a:lnTo>
                  <a:lnTo>
                    <a:pt x="79" y="105"/>
                  </a:lnTo>
                  <a:lnTo>
                    <a:pt x="77" y="103"/>
                  </a:lnTo>
                  <a:lnTo>
                    <a:pt x="76" y="101"/>
                  </a:lnTo>
                  <a:lnTo>
                    <a:pt x="74" y="101"/>
                  </a:lnTo>
                  <a:lnTo>
                    <a:pt x="74" y="99"/>
                  </a:lnTo>
                  <a:lnTo>
                    <a:pt x="74" y="97"/>
                  </a:lnTo>
                  <a:lnTo>
                    <a:pt x="74" y="95"/>
                  </a:lnTo>
                  <a:lnTo>
                    <a:pt x="72" y="95"/>
                  </a:lnTo>
                  <a:lnTo>
                    <a:pt x="72" y="93"/>
                  </a:lnTo>
                  <a:lnTo>
                    <a:pt x="68" y="91"/>
                  </a:lnTo>
                  <a:lnTo>
                    <a:pt x="66" y="91"/>
                  </a:lnTo>
                  <a:lnTo>
                    <a:pt x="64" y="91"/>
                  </a:lnTo>
                  <a:lnTo>
                    <a:pt x="64" y="89"/>
                  </a:lnTo>
                  <a:lnTo>
                    <a:pt x="64" y="88"/>
                  </a:lnTo>
                  <a:lnTo>
                    <a:pt x="64" y="86"/>
                  </a:lnTo>
                  <a:lnTo>
                    <a:pt x="62" y="84"/>
                  </a:lnTo>
                  <a:lnTo>
                    <a:pt x="62" y="82"/>
                  </a:lnTo>
                  <a:lnTo>
                    <a:pt x="60" y="80"/>
                  </a:lnTo>
                  <a:lnTo>
                    <a:pt x="60" y="76"/>
                  </a:lnTo>
                  <a:lnTo>
                    <a:pt x="58" y="74"/>
                  </a:lnTo>
                  <a:lnTo>
                    <a:pt x="58" y="72"/>
                  </a:lnTo>
                  <a:lnTo>
                    <a:pt x="56" y="70"/>
                  </a:lnTo>
                  <a:lnTo>
                    <a:pt x="58" y="70"/>
                  </a:lnTo>
                  <a:lnTo>
                    <a:pt x="58" y="68"/>
                  </a:lnTo>
                  <a:lnTo>
                    <a:pt x="58" y="66"/>
                  </a:lnTo>
                  <a:lnTo>
                    <a:pt x="56" y="66"/>
                  </a:lnTo>
                  <a:lnTo>
                    <a:pt x="54" y="64"/>
                  </a:lnTo>
                  <a:lnTo>
                    <a:pt x="52" y="64"/>
                  </a:lnTo>
                  <a:lnTo>
                    <a:pt x="48" y="62"/>
                  </a:lnTo>
                  <a:lnTo>
                    <a:pt x="48" y="60"/>
                  </a:lnTo>
                  <a:lnTo>
                    <a:pt x="46" y="60"/>
                  </a:lnTo>
                  <a:lnTo>
                    <a:pt x="44" y="58"/>
                  </a:lnTo>
                  <a:lnTo>
                    <a:pt x="42" y="58"/>
                  </a:lnTo>
                  <a:lnTo>
                    <a:pt x="41" y="58"/>
                  </a:lnTo>
                  <a:lnTo>
                    <a:pt x="41" y="56"/>
                  </a:lnTo>
                  <a:lnTo>
                    <a:pt x="39" y="55"/>
                  </a:lnTo>
                  <a:lnTo>
                    <a:pt x="41" y="55"/>
                  </a:lnTo>
                  <a:lnTo>
                    <a:pt x="41" y="53"/>
                  </a:lnTo>
                  <a:lnTo>
                    <a:pt x="39" y="53"/>
                  </a:lnTo>
                  <a:lnTo>
                    <a:pt x="39" y="51"/>
                  </a:lnTo>
                  <a:lnTo>
                    <a:pt x="39" y="49"/>
                  </a:lnTo>
                  <a:lnTo>
                    <a:pt x="37" y="49"/>
                  </a:lnTo>
                  <a:lnTo>
                    <a:pt x="35" y="47"/>
                  </a:lnTo>
                  <a:lnTo>
                    <a:pt x="35" y="45"/>
                  </a:lnTo>
                  <a:lnTo>
                    <a:pt x="33" y="45"/>
                  </a:lnTo>
                  <a:lnTo>
                    <a:pt x="33" y="43"/>
                  </a:lnTo>
                  <a:lnTo>
                    <a:pt x="31" y="41"/>
                  </a:lnTo>
                  <a:lnTo>
                    <a:pt x="29" y="39"/>
                  </a:lnTo>
                  <a:lnTo>
                    <a:pt x="27" y="37"/>
                  </a:lnTo>
                  <a:lnTo>
                    <a:pt x="27" y="35"/>
                  </a:lnTo>
                  <a:lnTo>
                    <a:pt x="25" y="35"/>
                  </a:lnTo>
                  <a:lnTo>
                    <a:pt x="23" y="35"/>
                  </a:lnTo>
                  <a:lnTo>
                    <a:pt x="21" y="35"/>
                  </a:lnTo>
                  <a:lnTo>
                    <a:pt x="19" y="33"/>
                  </a:lnTo>
                  <a:lnTo>
                    <a:pt x="19" y="31"/>
                  </a:lnTo>
                  <a:lnTo>
                    <a:pt x="17" y="31"/>
                  </a:lnTo>
                  <a:lnTo>
                    <a:pt x="15" y="29"/>
                  </a:lnTo>
                  <a:lnTo>
                    <a:pt x="15" y="27"/>
                  </a:lnTo>
                  <a:lnTo>
                    <a:pt x="13" y="27"/>
                  </a:lnTo>
                  <a:lnTo>
                    <a:pt x="11" y="27"/>
                  </a:lnTo>
                  <a:lnTo>
                    <a:pt x="11" y="25"/>
                  </a:lnTo>
                  <a:lnTo>
                    <a:pt x="9" y="23"/>
                  </a:lnTo>
                  <a:lnTo>
                    <a:pt x="8" y="21"/>
                  </a:lnTo>
                  <a:lnTo>
                    <a:pt x="6" y="21"/>
                  </a:lnTo>
                  <a:lnTo>
                    <a:pt x="6" y="20"/>
                  </a:lnTo>
                  <a:lnTo>
                    <a:pt x="4" y="18"/>
                  </a:lnTo>
                  <a:lnTo>
                    <a:pt x="2" y="14"/>
                  </a:lnTo>
                  <a:lnTo>
                    <a:pt x="2" y="12"/>
                  </a:lnTo>
                  <a:lnTo>
                    <a:pt x="0" y="10"/>
                  </a:lnTo>
                  <a:lnTo>
                    <a:pt x="2" y="8"/>
                  </a:lnTo>
                  <a:lnTo>
                    <a:pt x="0" y="8"/>
                  </a:lnTo>
                  <a:lnTo>
                    <a:pt x="2" y="6"/>
                  </a:lnTo>
                  <a:lnTo>
                    <a:pt x="4" y="4"/>
                  </a:lnTo>
                  <a:lnTo>
                    <a:pt x="8" y="4"/>
                  </a:lnTo>
                  <a:lnTo>
                    <a:pt x="9" y="6"/>
                  </a:lnTo>
                  <a:close/>
                  <a:moveTo>
                    <a:pt x="617" y="107"/>
                  </a:moveTo>
                  <a:lnTo>
                    <a:pt x="619" y="107"/>
                  </a:lnTo>
                  <a:lnTo>
                    <a:pt x="623" y="107"/>
                  </a:lnTo>
                  <a:lnTo>
                    <a:pt x="625" y="109"/>
                  </a:lnTo>
                  <a:lnTo>
                    <a:pt x="625" y="111"/>
                  </a:lnTo>
                  <a:lnTo>
                    <a:pt x="625" y="113"/>
                  </a:lnTo>
                  <a:lnTo>
                    <a:pt x="625" y="115"/>
                  </a:lnTo>
                  <a:lnTo>
                    <a:pt x="627" y="115"/>
                  </a:lnTo>
                  <a:lnTo>
                    <a:pt x="629" y="117"/>
                  </a:lnTo>
                  <a:lnTo>
                    <a:pt x="627" y="117"/>
                  </a:lnTo>
                  <a:lnTo>
                    <a:pt x="627" y="119"/>
                  </a:lnTo>
                  <a:lnTo>
                    <a:pt x="627" y="121"/>
                  </a:lnTo>
                  <a:lnTo>
                    <a:pt x="625" y="122"/>
                  </a:lnTo>
                  <a:lnTo>
                    <a:pt x="625" y="126"/>
                  </a:lnTo>
                  <a:lnTo>
                    <a:pt x="627" y="126"/>
                  </a:lnTo>
                  <a:lnTo>
                    <a:pt x="625" y="128"/>
                  </a:lnTo>
                  <a:lnTo>
                    <a:pt x="627" y="132"/>
                  </a:lnTo>
                  <a:lnTo>
                    <a:pt x="627" y="134"/>
                  </a:lnTo>
                  <a:lnTo>
                    <a:pt x="629" y="136"/>
                  </a:lnTo>
                  <a:lnTo>
                    <a:pt x="629" y="138"/>
                  </a:lnTo>
                  <a:lnTo>
                    <a:pt x="631" y="142"/>
                  </a:lnTo>
                  <a:lnTo>
                    <a:pt x="633" y="142"/>
                  </a:lnTo>
                  <a:lnTo>
                    <a:pt x="633" y="140"/>
                  </a:lnTo>
                  <a:lnTo>
                    <a:pt x="631" y="138"/>
                  </a:lnTo>
                  <a:lnTo>
                    <a:pt x="631" y="136"/>
                  </a:lnTo>
                  <a:lnTo>
                    <a:pt x="633" y="134"/>
                  </a:lnTo>
                  <a:lnTo>
                    <a:pt x="633" y="136"/>
                  </a:lnTo>
                  <a:lnTo>
                    <a:pt x="635" y="136"/>
                  </a:lnTo>
                  <a:lnTo>
                    <a:pt x="635" y="138"/>
                  </a:lnTo>
                  <a:lnTo>
                    <a:pt x="635" y="140"/>
                  </a:lnTo>
                  <a:lnTo>
                    <a:pt x="635" y="142"/>
                  </a:lnTo>
                  <a:lnTo>
                    <a:pt x="635" y="144"/>
                  </a:lnTo>
                  <a:lnTo>
                    <a:pt x="637" y="144"/>
                  </a:lnTo>
                  <a:lnTo>
                    <a:pt x="637" y="142"/>
                  </a:lnTo>
                  <a:lnTo>
                    <a:pt x="637" y="144"/>
                  </a:lnTo>
                  <a:lnTo>
                    <a:pt x="637" y="146"/>
                  </a:lnTo>
                  <a:lnTo>
                    <a:pt x="639" y="148"/>
                  </a:lnTo>
                  <a:lnTo>
                    <a:pt x="641" y="150"/>
                  </a:lnTo>
                  <a:lnTo>
                    <a:pt x="643" y="150"/>
                  </a:lnTo>
                  <a:lnTo>
                    <a:pt x="645" y="150"/>
                  </a:lnTo>
                  <a:lnTo>
                    <a:pt x="647" y="150"/>
                  </a:lnTo>
                  <a:lnTo>
                    <a:pt x="649" y="150"/>
                  </a:lnTo>
                  <a:lnTo>
                    <a:pt x="649" y="148"/>
                  </a:lnTo>
                  <a:lnTo>
                    <a:pt x="650" y="148"/>
                  </a:lnTo>
                  <a:lnTo>
                    <a:pt x="650" y="146"/>
                  </a:lnTo>
                  <a:lnTo>
                    <a:pt x="652" y="146"/>
                  </a:lnTo>
                  <a:lnTo>
                    <a:pt x="652" y="144"/>
                  </a:lnTo>
                  <a:lnTo>
                    <a:pt x="654" y="144"/>
                  </a:lnTo>
                  <a:lnTo>
                    <a:pt x="654" y="142"/>
                  </a:lnTo>
                  <a:lnTo>
                    <a:pt x="654" y="140"/>
                  </a:lnTo>
                  <a:lnTo>
                    <a:pt x="656" y="138"/>
                  </a:lnTo>
                  <a:lnTo>
                    <a:pt x="658" y="138"/>
                  </a:lnTo>
                  <a:lnTo>
                    <a:pt x="660" y="138"/>
                  </a:lnTo>
                  <a:lnTo>
                    <a:pt x="660" y="136"/>
                  </a:lnTo>
                  <a:lnTo>
                    <a:pt x="662" y="134"/>
                  </a:lnTo>
                  <a:lnTo>
                    <a:pt x="662" y="132"/>
                  </a:lnTo>
                  <a:lnTo>
                    <a:pt x="662" y="130"/>
                  </a:lnTo>
                  <a:lnTo>
                    <a:pt x="664" y="130"/>
                  </a:lnTo>
                  <a:lnTo>
                    <a:pt x="664" y="132"/>
                  </a:lnTo>
                  <a:lnTo>
                    <a:pt x="666" y="132"/>
                  </a:lnTo>
                  <a:lnTo>
                    <a:pt x="668" y="132"/>
                  </a:lnTo>
                  <a:lnTo>
                    <a:pt x="668" y="130"/>
                  </a:lnTo>
                  <a:lnTo>
                    <a:pt x="670" y="130"/>
                  </a:lnTo>
                  <a:lnTo>
                    <a:pt x="672" y="130"/>
                  </a:lnTo>
                  <a:lnTo>
                    <a:pt x="674" y="128"/>
                  </a:lnTo>
                  <a:lnTo>
                    <a:pt x="674" y="130"/>
                  </a:lnTo>
                  <a:lnTo>
                    <a:pt x="676" y="128"/>
                  </a:lnTo>
                  <a:lnTo>
                    <a:pt x="676" y="126"/>
                  </a:lnTo>
                  <a:lnTo>
                    <a:pt x="674" y="126"/>
                  </a:lnTo>
                  <a:lnTo>
                    <a:pt x="674" y="124"/>
                  </a:lnTo>
                  <a:lnTo>
                    <a:pt x="676" y="124"/>
                  </a:lnTo>
                  <a:lnTo>
                    <a:pt x="676" y="122"/>
                  </a:lnTo>
                  <a:lnTo>
                    <a:pt x="678" y="122"/>
                  </a:lnTo>
                  <a:lnTo>
                    <a:pt x="680" y="122"/>
                  </a:lnTo>
                  <a:lnTo>
                    <a:pt x="680" y="121"/>
                  </a:lnTo>
                  <a:lnTo>
                    <a:pt x="682" y="121"/>
                  </a:lnTo>
                  <a:lnTo>
                    <a:pt x="683" y="121"/>
                  </a:lnTo>
                  <a:lnTo>
                    <a:pt x="683" y="119"/>
                  </a:lnTo>
                  <a:lnTo>
                    <a:pt x="685" y="119"/>
                  </a:lnTo>
                  <a:lnTo>
                    <a:pt x="687" y="119"/>
                  </a:lnTo>
                  <a:lnTo>
                    <a:pt x="687" y="121"/>
                  </a:lnTo>
                  <a:lnTo>
                    <a:pt x="689" y="121"/>
                  </a:lnTo>
                  <a:lnTo>
                    <a:pt x="693" y="122"/>
                  </a:lnTo>
                  <a:lnTo>
                    <a:pt x="695" y="122"/>
                  </a:lnTo>
                  <a:lnTo>
                    <a:pt x="697" y="124"/>
                  </a:lnTo>
                  <a:lnTo>
                    <a:pt x="699" y="124"/>
                  </a:lnTo>
                  <a:lnTo>
                    <a:pt x="701" y="124"/>
                  </a:lnTo>
                  <a:lnTo>
                    <a:pt x="701" y="126"/>
                  </a:lnTo>
                  <a:lnTo>
                    <a:pt x="703" y="126"/>
                  </a:lnTo>
                  <a:lnTo>
                    <a:pt x="705" y="126"/>
                  </a:lnTo>
                  <a:lnTo>
                    <a:pt x="705" y="128"/>
                  </a:lnTo>
                  <a:lnTo>
                    <a:pt x="711" y="130"/>
                  </a:lnTo>
                  <a:lnTo>
                    <a:pt x="715" y="132"/>
                  </a:lnTo>
                  <a:lnTo>
                    <a:pt x="716" y="132"/>
                  </a:lnTo>
                  <a:lnTo>
                    <a:pt x="716" y="134"/>
                  </a:lnTo>
                  <a:lnTo>
                    <a:pt x="718" y="134"/>
                  </a:lnTo>
                  <a:lnTo>
                    <a:pt x="720" y="134"/>
                  </a:lnTo>
                  <a:lnTo>
                    <a:pt x="722" y="132"/>
                  </a:lnTo>
                  <a:lnTo>
                    <a:pt x="722" y="134"/>
                  </a:lnTo>
                  <a:lnTo>
                    <a:pt x="724" y="134"/>
                  </a:lnTo>
                  <a:lnTo>
                    <a:pt x="726" y="134"/>
                  </a:lnTo>
                  <a:lnTo>
                    <a:pt x="728" y="134"/>
                  </a:lnTo>
                  <a:lnTo>
                    <a:pt x="730" y="134"/>
                  </a:lnTo>
                  <a:lnTo>
                    <a:pt x="732" y="136"/>
                  </a:lnTo>
                  <a:lnTo>
                    <a:pt x="732" y="138"/>
                  </a:lnTo>
                  <a:lnTo>
                    <a:pt x="734" y="138"/>
                  </a:lnTo>
                  <a:lnTo>
                    <a:pt x="736" y="138"/>
                  </a:lnTo>
                  <a:lnTo>
                    <a:pt x="736" y="175"/>
                  </a:lnTo>
                  <a:lnTo>
                    <a:pt x="736" y="192"/>
                  </a:lnTo>
                  <a:lnTo>
                    <a:pt x="736" y="196"/>
                  </a:lnTo>
                  <a:lnTo>
                    <a:pt x="736" y="198"/>
                  </a:lnTo>
                  <a:lnTo>
                    <a:pt x="736" y="200"/>
                  </a:lnTo>
                  <a:lnTo>
                    <a:pt x="734" y="202"/>
                  </a:lnTo>
                  <a:lnTo>
                    <a:pt x="734" y="204"/>
                  </a:lnTo>
                  <a:lnTo>
                    <a:pt x="734" y="206"/>
                  </a:lnTo>
                  <a:lnTo>
                    <a:pt x="736" y="206"/>
                  </a:lnTo>
                  <a:lnTo>
                    <a:pt x="736" y="243"/>
                  </a:lnTo>
                  <a:lnTo>
                    <a:pt x="736" y="241"/>
                  </a:lnTo>
                  <a:lnTo>
                    <a:pt x="734" y="241"/>
                  </a:lnTo>
                  <a:lnTo>
                    <a:pt x="732" y="239"/>
                  </a:lnTo>
                  <a:lnTo>
                    <a:pt x="730" y="237"/>
                  </a:lnTo>
                  <a:lnTo>
                    <a:pt x="728" y="235"/>
                  </a:lnTo>
                  <a:lnTo>
                    <a:pt x="728" y="233"/>
                  </a:lnTo>
                  <a:lnTo>
                    <a:pt x="726" y="231"/>
                  </a:lnTo>
                  <a:lnTo>
                    <a:pt x="724" y="231"/>
                  </a:lnTo>
                  <a:lnTo>
                    <a:pt x="722" y="229"/>
                  </a:lnTo>
                  <a:lnTo>
                    <a:pt x="720" y="229"/>
                  </a:lnTo>
                  <a:lnTo>
                    <a:pt x="720" y="227"/>
                  </a:lnTo>
                  <a:lnTo>
                    <a:pt x="720" y="225"/>
                  </a:lnTo>
                  <a:lnTo>
                    <a:pt x="722" y="223"/>
                  </a:lnTo>
                  <a:lnTo>
                    <a:pt x="722" y="222"/>
                  </a:lnTo>
                  <a:lnTo>
                    <a:pt x="720" y="223"/>
                  </a:lnTo>
                  <a:lnTo>
                    <a:pt x="720" y="225"/>
                  </a:lnTo>
                  <a:lnTo>
                    <a:pt x="718" y="225"/>
                  </a:lnTo>
                  <a:lnTo>
                    <a:pt x="716" y="225"/>
                  </a:lnTo>
                  <a:lnTo>
                    <a:pt x="715" y="225"/>
                  </a:lnTo>
                  <a:lnTo>
                    <a:pt x="713" y="227"/>
                  </a:lnTo>
                  <a:lnTo>
                    <a:pt x="711" y="227"/>
                  </a:lnTo>
                  <a:lnTo>
                    <a:pt x="709" y="227"/>
                  </a:lnTo>
                  <a:lnTo>
                    <a:pt x="709" y="225"/>
                  </a:lnTo>
                  <a:lnTo>
                    <a:pt x="707" y="225"/>
                  </a:lnTo>
                  <a:lnTo>
                    <a:pt x="705" y="227"/>
                  </a:lnTo>
                  <a:lnTo>
                    <a:pt x="703" y="227"/>
                  </a:lnTo>
                  <a:lnTo>
                    <a:pt x="703" y="229"/>
                  </a:lnTo>
                  <a:lnTo>
                    <a:pt x="701" y="227"/>
                  </a:lnTo>
                  <a:lnTo>
                    <a:pt x="701" y="225"/>
                  </a:lnTo>
                  <a:lnTo>
                    <a:pt x="703" y="225"/>
                  </a:lnTo>
                  <a:lnTo>
                    <a:pt x="703" y="223"/>
                  </a:lnTo>
                  <a:lnTo>
                    <a:pt x="703" y="222"/>
                  </a:lnTo>
                  <a:lnTo>
                    <a:pt x="705" y="222"/>
                  </a:lnTo>
                  <a:lnTo>
                    <a:pt x="705" y="220"/>
                  </a:lnTo>
                  <a:lnTo>
                    <a:pt x="705" y="218"/>
                  </a:lnTo>
                  <a:lnTo>
                    <a:pt x="705" y="216"/>
                  </a:lnTo>
                  <a:lnTo>
                    <a:pt x="703" y="216"/>
                  </a:lnTo>
                  <a:lnTo>
                    <a:pt x="703" y="214"/>
                  </a:lnTo>
                  <a:lnTo>
                    <a:pt x="701" y="214"/>
                  </a:lnTo>
                  <a:lnTo>
                    <a:pt x="701" y="212"/>
                  </a:lnTo>
                  <a:lnTo>
                    <a:pt x="699" y="212"/>
                  </a:lnTo>
                  <a:lnTo>
                    <a:pt x="703" y="212"/>
                  </a:lnTo>
                  <a:lnTo>
                    <a:pt x="705" y="212"/>
                  </a:lnTo>
                  <a:lnTo>
                    <a:pt x="707" y="212"/>
                  </a:lnTo>
                  <a:lnTo>
                    <a:pt x="709" y="210"/>
                  </a:lnTo>
                  <a:lnTo>
                    <a:pt x="707" y="212"/>
                  </a:lnTo>
                  <a:lnTo>
                    <a:pt x="705" y="212"/>
                  </a:lnTo>
                  <a:lnTo>
                    <a:pt x="701" y="210"/>
                  </a:lnTo>
                  <a:lnTo>
                    <a:pt x="697" y="208"/>
                  </a:lnTo>
                  <a:lnTo>
                    <a:pt x="697" y="206"/>
                  </a:lnTo>
                  <a:lnTo>
                    <a:pt x="699" y="206"/>
                  </a:lnTo>
                  <a:lnTo>
                    <a:pt x="701" y="206"/>
                  </a:lnTo>
                  <a:lnTo>
                    <a:pt x="703" y="206"/>
                  </a:lnTo>
                  <a:lnTo>
                    <a:pt x="705" y="206"/>
                  </a:lnTo>
                  <a:lnTo>
                    <a:pt x="705" y="208"/>
                  </a:lnTo>
                  <a:lnTo>
                    <a:pt x="707" y="208"/>
                  </a:lnTo>
                  <a:lnTo>
                    <a:pt x="705" y="206"/>
                  </a:lnTo>
                  <a:lnTo>
                    <a:pt x="703" y="206"/>
                  </a:lnTo>
                  <a:lnTo>
                    <a:pt x="701" y="204"/>
                  </a:lnTo>
                  <a:lnTo>
                    <a:pt x="699" y="204"/>
                  </a:lnTo>
                  <a:lnTo>
                    <a:pt x="699" y="202"/>
                  </a:lnTo>
                  <a:lnTo>
                    <a:pt x="697" y="200"/>
                  </a:lnTo>
                  <a:lnTo>
                    <a:pt x="697" y="198"/>
                  </a:lnTo>
                  <a:lnTo>
                    <a:pt x="695" y="198"/>
                  </a:lnTo>
                  <a:lnTo>
                    <a:pt x="695" y="196"/>
                  </a:lnTo>
                  <a:lnTo>
                    <a:pt x="695" y="194"/>
                  </a:lnTo>
                  <a:lnTo>
                    <a:pt x="693" y="194"/>
                  </a:lnTo>
                  <a:lnTo>
                    <a:pt x="693" y="192"/>
                  </a:lnTo>
                  <a:lnTo>
                    <a:pt x="693" y="190"/>
                  </a:lnTo>
                  <a:lnTo>
                    <a:pt x="693" y="189"/>
                  </a:lnTo>
                  <a:lnTo>
                    <a:pt x="691" y="189"/>
                  </a:lnTo>
                  <a:lnTo>
                    <a:pt x="693" y="187"/>
                  </a:lnTo>
                  <a:lnTo>
                    <a:pt x="691" y="187"/>
                  </a:lnTo>
                  <a:lnTo>
                    <a:pt x="689" y="189"/>
                  </a:lnTo>
                  <a:lnTo>
                    <a:pt x="689" y="187"/>
                  </a:lnTo>
                  <a:lnTo>
                    <a:pt x="689" y="185"/>
                  </a:lnTo>
                  <a:lnTo>
                    <a:pt x="689" y="183"/>
                  </a:lnTo>
                  <a:lnTo>
                    <a:pt x="687" y="183"/>
                  </a:lnTo>
                  <a:lnTo>
                    <a:pt x="685" y="181"/>
                  </a:lnTo>
                  <a:lnTo>
                    <a:pt x="683" y="181"/>
                  </a:lnTo>
                  <a:lnTo>
                    <a:pt x="683" y="179"/>
                  </a:lnTo>
                  <a:lnTo>
                    <a:pt x="682" y="179"/>
                  </a:lnTo>
                  <a:lnTo>
                    <a:pt x="680" y="179"/>
                  </a:lnTo>
                  <a:lnTo>
                    <a:pt x="680" y="177"/>
                  </a:lnTo>
                  <a:lnTo>
                    <a:pt x="678" y="177"/>
                  </a:lnTo>
                  <a:lnTo>
                    <a:pt x="676" y="175"/>
                  </a:lnTo>
                  <a:lnTo>
                    <a:pt x="676" y="177"/>
                  </a:lnTo>
                  <a:lnTo>
                    <a:pt x="672" y="175"/>
                  </a:lnTo>
                  <a:lnTo>
                    <a:pt x="670" y="175"/>
                  </a:lnTo>
                  <a:lnTo>
                    <a:pt x="668" y="175"/>
                  </a:lnTo>
                  <a:lnTo>
                    <a:pt x="666" y="173"/>
                  </a:lnTo>
                  <a:lnTo>
                    <a:pt x="664" y="173"/>
                  </a:lnTo>
                  <a:lnTo>
                    <a:pt x="664" y="171"/>
                  </a:lnTo>
                  <a:lnTo>
                    <a:pt x="662" y="171"/>
                  </a:lnTo>
                  <a:lnTo>
                    <a:pt x="660" y="171"/>
                  </a:lnTo>
                  <a:lnTo>
                    <a:pt x="658" y="171"/>
                  </a:lnTo>
                  <a:lnTo>
                    <a:pt x="656" y="169"/>
                  </a:lnTo>
                  <a:lnTo>
                    <a:pt x="656" y="167"/>
                  </a:lnTo>
                  <a:lnTo>
                    <a:pt x="654" y="167"/>
                  </a:lnTo>
                  <a:lnTo>
                    <a:pt x="652" y="167"/>
                  </a:lnTo>
                  <a:lnTo>
                    <a:pt x="650" y="167"/>
                  </a:lnTo>
                  <a:lnTo>
                    <a:pt x="649" y="167"/>
                  </a:lnTo>
                  <a:lnTo>
                    <a:pt x="647" y="167"/>
                  </a:lnTo>
                  <a:lnTo>
                    <a:pt x="645" y="167"/>
                  </a:lnTo>
                  <a:lnTo>
                    <a:pt x="643" y="167"/>
                  </a:lnTo>
                  <a:lnTo>
                    <a:pt x="641" y="165"/>
                  </a:lnTo>
                  <a:lnTo>
                    <a:pt x="639" y="165"/>
                  </a:lnTo>
                  <a:lnTo>
                    <a:pt x="637" y="163"/>
                  </a:lnTo>
                  <a:lnTo>
                    <a:pt x="635" y="163"/>
                  </a:lnTo>
                  <a:lnTo>
                    <a:pt x="635" y="161"/>
                  </a:lnTo>
                  <a:lnTo>
                    <a:pt x="635" y="159"/>
                  </a:lnTo>
                  <a:lnTo>
                    <a:pt x="637" y="159"/>
                  </a:lnTo>
                  <a:lnTo>
                    <a:pt x="639" y="159"/>
                  </a:lnTo>
                  <a:lnTo>
                    <a:pt x="637" y="157"/>
                  </a:lnTo>
                  <a:lnTo>
                    <a:pt x="635" y="157"/>
                  </a:lnTo>
                  <a:lnTo>
                    <a:pt x="635" y="159"/>
                  </a:lnTo>
                  <a:lnTo>
                    <a:pt x="633" y="159"/>
                  </a:lnTo>
                  <a:lnTo>
                    <a:pt x="631" y="159"/>
                  </a:lnTo>
                  <a:lnTo>
                    <a:pt x="631" y="157"/>
                  </a:lnTo>
                  <a:lnTo>
                    <a:pt x="629" y="157"/>
                  </a:lnTo>
                  <a:lnTo>
                    <a:pt x="629" y="159"/>
                  </a:lnTo>
                  <a:lnTo>
                    <a:pt x="627" y="159"/>
                  </a:lnTo>
                  <a:lnTo>
                    <a:pt x="627" y="157"/>
                  </a:lnTo>
                  <a:lnTo>
                    <a:pt x="627" y="156"/>
                  </a:lnTo>
                  <a:lnTo>
                    <a:pt x="625" y="156"/>
                  </a:lnTo>
                  <a:lnTo>
                    <a:pt x="625" y="157"/>
                  </a:lnTo>
                  <a:lnTo>
                    <a:pt x="623" y="156"/>
                  </a:lnTo>
                  <a:lnTo>
                    <a:pt x="621" y="154"/>
                  </a:lnTo>
                  <a:lnTo>
                    <a:pt x="619" y="154"/>
                  </a:lnTo>
                  <a:lnTo>
                    <a:pt x="617" y="152"/>
                  </a:lnTo>
                  <a:lnTo>
                    <a:pt x="619" y="152"/>
                  </a:lnTo>
                  <a:lnTo>
                    <a:pt x="619" y="150"/>
                  </a:lnTo>
                  <a:lnTo>
                    <a:pt x="619" y="148"/>
                  </a:lnTo>
                  <a:lnTo>
                    <a:pt x="619" y="146"/>
                  </a:lnTo>
                  <a:lnTo>
                    <a:pt x="621" y="146"/>
                  </a:lnTo>
                  <a:lnTo>
                    <a:pt x="621" y="144"/>
                  </a:lnTo>
                  <a:lnTo>
                    <a:pt x="619" y="144"/>
                  </a:lnTo>
                  <a:lnTo>
                    <a:pt x="619" y="146"/>
                  </a:lnTo>
                  <a:lnTo>
                    <a:pt x="617" y="146"/>
                  </a:lnTo>
                  <a:lnTo>
                    <a:pt x="617" y="148"/>
                  </a:lnTo>
                  <a:lnTo>
                    <a:pt x="617" y="150"/>
                  </a:lnTo>
                  <a:lnTo>
                    <a:pt x="617" y="152"/>
                  </a:lnTo>
                  <a:lnTo>
                    <a:pt x="617" y="154"/>
                  </a:lnTo>
                  <a:lnTo>
                    <a:pt x="615" y="154"/>
                  </a:lnTo>
                  <a:lnTo>
                    <a:pt x="614" y="156"/>
                  </a:lnTo>
                  <a:lnTo>
                    <a:pt x="614" y="157"/>
                  </a:lnTo>
                  <a:lnTo>
                    <a:pt x="615" y="157"/>
                  </a:lnTo>
                  <a:lnTo>
                    <a:pt x="614" y="159"/>
                  </a:lnTo>
                  <a:lnTo>
                    <a:pt x="612" y="161"/>
                  </a:lnTo>
                  <a:lnTo>
                    <a:pt x="610" y="161"/>
                  </a:lnTo>
                  <a:lnTo>
                    <a:pt x="608" y="161"/>
                  </a:lnTo>
                  <a:lnTo>
                    <a:pt x="606" y="161"/>
                  </a:lnTo>
                  <a:lnTo>
                    <a:pt x="606" y="159"/>
                  </a:lnTo>
                  <a:lnTo>
                    <a:pt x="606" y="157"/>
                  </a:lnTo>
                  <a:lnTo>
                    <a:pt x="604" y="156"/>
                  </a:lnTo>
                  <a:lnTo>
                    <a:pt x="604" y="154"/>
                  </a:lnTo>
                  <a:lnTo>
                    <a:pt x="606" y="154"/>
                  </a:lnTo>
                  <a:lnTo>
                    <a:pt x="606" y="152"/>
                  </a:lnTo>
                  <a:lnTo>
                    <a:pt x="604" y="150"/>
                  </a:lnTo>
                  <a:lnTo>
                    <a:pt x="606" y="150"/>
                  </a:lnTo>
                  <a:lnTo>
                    <a:pt x="606" y="148"/>
                  </a:lnTo>
                  <a:lnTo>
                    <a:pt x="604" y="148"/>
                  </a:lnTo>
                  <a:lnTo>
                    <a:pt x="604" y="150"/>
                  </a:lnTo>
                  <a:lnTo>
                    <a:pt x="602" y="150"/>
                  </a:lnTo>
                  <a:lnTo>
                    <a:pt x="602" y="148"/>
                  </a:lnTo>
                  <a:lnTo>
                    <a:pt x="602" y="146"/>
                  </a:lnTo>
                  <a:lnTo>
                    <a:pt x="600" y="146"/>
                  </a:lnTo>
                  <a:lnTo>
                    <a:pt x="600" y="144"/>
                  </a:lnTo>
                  <a:lnTo>
                    <a:pt x="598" y="144"/>
                  </a:lnTo>
                  <a:lnTo>
                    <a:pt x="596" y="142"/>
                  </a:lnTo>
                  <a:lnTo>
                    <a:pt x="594" y="142"/>
                  </a:lnTo>
                  <a:lnTo>
                    <a:pt x="594" y="144"/>
                  </a:lnTo>
                  <a:lnTo>
                    <a:pt x="592" y="144"/>
                  </a:lnTo>
                  <a:lnTo>
                    <a:pt x="590" y="140"/>
                  </a:lnTo>
                  <a:lnTo>
                    <a:pt x="594" y="138"/>
                  </a:lnTo>
                  <a:lnTo>
                    <a:pt x="596" y="138"/>
                  </a:lnTo>
                  <a:lnTo>
                    <a:pt x="600" y="138"/>
                  </a:lnTo>
                  <a:lnTo>
                    <a:pt x="602" y="140"/>
                  </a:lnTo>
                  <a:lnTo>
                    <a:pt x="604" y="140"/>
                  </a:lnTo>
                  <a:lnTo>
                    <a:pt x="606" y="140"/>
                  </a:lnTo>
                  <a:lnTo>
                    <a:pt x="606" y="138"/>
                  </a:lnTo>
                  <a:lnTo>
                    <a:pt x="608" y="136"/>
                  </a:lnTo>
                  <a:lnTo>
                    <a:pt x="610" y="134"/>
                  </a:lnTo>
                  <a:lnTo>
                    <a:pt x="612" y="134"/>
                  </a:lnTo>
                  <a:lnTo>
                    <a:pt x="614" y="134"/>
                  </a:lnTo>
                  <a:lnTo>
                    <a:pt x="614" y="136"/>
                  </a:lnTo>
                  <a:lnTo>
                    <a:pt x="615" y="136"/>
                  </a:lnTo>
                  <a:lnTo>
                    <a:pt x="617" y="136"/>
                  </a:lnTo>
                  <a:lnTo>
                    <a:pt x="619" y="136"/>
                  </a:lnTo>
                  <a:lnTo>
                    <a:pt x="619" y="138"/>
                  </a:lnTo>
                  <a:lnTo>
                    <a:pt x="619" y="136"/>
                  </a:lnTo>
                  <a:lnTo>
                    <a:pt x="621" y="138"/>
                  </a:lnTo>
                  <a:lnTo>
                    <a:pt x="621" y="136"/>
                  </a:lnTo>
                  <a:lnTo>
                    <a:pt x="621" y="134"/>
                  </a:lnTo>
                  <a:lnTo>
                    <a:pt x="623" y="134"/>
                  </a:lnTo>
                  <a:lnTo>
                    <a:pt x="623" y="132"/>
                  </a:lnTo>
                  <a:lnTo>
                    <a:pt x="623" y="130"/>
                  </a:lnTo>
                  <a:lnTo>
                    <a:pt x="623" y="132"/>
                  </a:lnTo>
                  <a:lnTo>
                    <a:pt x="621" y="132"/>
                  </a:lnTo>
                  <a:lnTo>
                    <a:pt x="621" y="130"/>
                  </a:lnTo>
                  <a:lnTo>
                    <a:pt x="623" y="130"/>
                  </a:lnTo>
                  <a:lnTo>
                    <a:pt x="623" y="128"/>
                  </a:lnTo>
                  <a:lnTo>
                    <a:pt x="621" y="128"/>
                  </a:lnTo>
                  <a:lnTo>
                    <a:pt x="619" y="130"/>
                  </a:lnTo>
                  <a:lnTo>
                    <a:pt x="617" y="132"/>
                  </a:lnTo>
                  <a:lnTo>
                    <a:pt x="615" y="132"/>
                  </a:lnTo>
                  <a:lnTo>
                    <a:pt x="615" y="130"/>
                  </a:lnTo>
                  <a:lnTo>
                    <a:pt x="614" y="130"/>
                  </a:lnTo>
                  <a:lnTo>
                    <a:pt x="612" y="130"/>
                  </a:lnTo>
                  <a:lnTo>
                    <a:pt x="610" y="132"/>
                  </a:lnTo>
                  <a:lnTo>
                    <a:pt x="608" y="132"/>
                  </a:lnTo>
                  <a:lnTo>
                    <a:pt x="606" y="132"/>
                  </a:lnTo>
                  <a:lnTo>
                    <a:pt x="604" y="132"/>
                  </a:lnTo>
                  <a:lnTo>
                    <a:pt x="602" y="132"/>
                  </a:lnTo>
                  <a:lnTo>
                    <a:pt x="602" y="130"/>
                  </a:lnTo>
                  <a:lnTo>
                    <a:pt x="600" y="130"/>
                  </a:lnTo>
                  <a:lnTo>
                    <a:pt x="598" y="130"/>
                  </a:lnTo>
                  <a:lnTo>
                    <a:pt x="598" y="132"/>
                  </a:lnTo>
                  <a:lnTo>
                    <a:pt x="596" y="132"/>
                  </a:lnTo>
                  <a:lnTo>
                    <a:pt x="594" y="130"/>
                  </a:lnTo>
                  <a:lnTo>
                    <a:pt x="592" y="128"/>
                  </a:lnTo>
                  <a:lnTo>
                    <a:pt x="592" y="126"/>
                  </a:lnTo>
                  <a:lnTo>
                    <a:pt x="590" y="126"/>
                  </a:lnTo>
                  <a:lnTo>
                    <a:pt x="590" y="124"/>
                  </a:lnTo>
                  <a:lnTo>
                    <a:pt x="592" y="124"/>
                  </a:lnTo>
                  <a:lnTo>
                    <a:pt x="590" y="122"/>
                  </a:lnTo>
                  <a:lnTo>
                    <a:pt x="588" y="121"/>
                  </a:lnTo>
                  <a:lnTo>
                    <a:pt x="586" y="121"/>
                  </a:lnTo>
                  <a:lnTo>
                    <a:pt x="584" y="119"/>
                  </a:lnTo>
                  <a:lnTo>
                    <a:pt x="581" y="117"/>
                  </a:lnTo>
                  <a:lnTo>
                    <a:pt x="581" y="119"/>
                  </a:lnTo>
                  <a:lnTo>
                    <a:pt x="579" y="121"/>
                  </a:lnTo>
                  <a:lnTo>
                    <a:pt x="579" y="119"/>
                  </a:lnTo>
                  <a:lnTo>
                    <a:pt x="577" y="119"/>
                  </a:lnTo>
                  <a:lnTo>
                    <a:pt x="575" y="119"/>
                  </a:lnTo>
                  <a:lnTo>
                    <a:pt x="577" y="117"/>
                  </a:lnTo>
                  <a:lnTo>
                    <a:pt x="577" y="115"/>
                  </a:lnTo>
                  <a:lnTo>
                    <a:pt x="579" y="115"/>
                  </a:lnTo>
                  <a:lnTo>
                    <a:pt x="581" y="113"/>
                  </a:lnTo>
                  <a:lnTo>
                    <a:pt x="581" y="111"/>
                  </a:lnTo>
                  <a:lnTo>
                    <a:pt x="581" y="109"/>
                  </a:lnTo>
                  <a:lnTo>
                    <a:pt x="582" y="107"/>
                  </a:lnTo>
                  <a:lnTo>
                    <a:pt x="584" y="107"/>
                  </a:lnTo>
                  <a:lnTo>
                    <a:pt x="588" y="107"/>
                  </a:lnTo>
                  <a:lnTo>
                    <a:pt x="590" y="107"/>
                  </a:lnTo>
                  <a:lnTo>
                    <a:pt x="590" y="105"/>
                  </a:lnTo>
                  <a:lnTo>
                    <a:pt x="594" y="103"/>
                  </a:lnTo>
                  <a:lnTo>
                    <a:pt x="594" y="101"/>
                  </a:lnTo>
                  <a:lnTo>
                    <a:pt x="596" y="101"/>
                  </a:lnTo>
                  <a:lnTo>
                    <a:pt x="598" y="101"/>
                  </a:lnTo>
                  <a:lnTo>
                    <a:pt x="600" y="101"/>
                  </a:lnTo>
                  <a:lnTo>
                    <a:pt x="604" y="101"/>
                  </a:lnTo>
                  <a:lnTo>
                    <a:pt x="606" y="101"/>
                  </a:lnTo>
                  <a:lnTo>
                    <a:pt x="606" y="103"/>
                  </a:lnTo>
                  <a:lnTo>
                    <a:pt x="610" y="103"/>
                  </a:lnTo>
                  <a:lnTo>
                    <a:pt x="612" y="105"/>
                  </a:lnTo>
                  <a:lnTo>
                    <a:pt x="614" y="107"/>
                  </a:lnTo>
                  <a:lnTo>
                    <a:pt x="615" y="107"/>
                  </a:lnTo>
                  <a:lnTo>
                    <a:pt x="617" y="107"/>
                  </a:lnTo>
                  <a:close/>
                  <a:moveTo>
                    <a:pt x="481" y="72"/>
                  </a:moveTo>
                  <a:lnTo>
                    <a:pt x="481" y="74"/>
                  </a:lnTo>
                  <a:lnTo>
                    <a:pt x="480" y="74"/>
                  </a:lnTo>
                  <a:lnTo>
                    <a:pt x="480" y="76"/>
                  </a:lnTo>
                  <a:lnTo>
                    <a:pt x="480" y="78"/>
                  </a:lnTo>
                  <a:lnTo>
                    <a:pt x="478" y="80"/>
                  </a:lnTo>
                  <a:lnTo>
                    <a:pt x="476" y="80"/>
                  </a:lnTo>
                  <a:lnTo>
                    <a:pt x="476" y="82"/>
                  </a:lnTo>
                  <a:lnTo>
                    <a:pt x="474" y="82"/>
                  </a:lnTo>
                  <a:lnTo>
                    <a:pt x="472" y="86"/>
                  </a:lnTo>
                  <a:lnTo>
                    <a:pt x="470" y="88"/>
                  </a:lnTo>
                  <a:lnTo>
                    <a:pt x="468" y="89"/>
                  </a:lnTo>
                  <a:lnTo>
                    <a:pt x="466" y="89"/>
                  </a:lnTo>
                  <a:lnTo>
                    <a:pt x="464" y="89"/>
                  </a:lnTo>
                  <a:lnTo>
                    <a:pt x="462" y="89"/>
                  </a:lnTo>
                  <a:lnTo>
                    <a:pt x="460" y="89"/>
                  </a:lnTo>
                  <a:lnTo>
                    <a:pt x="460" y="91"/>
                  </a:lnTo>
                  <a:lnTo>
                    <a:pt x="458" y="91"/>
                  </a:lnTo>
                  <a:lnTo>
                    <a:pt x="456" y="91"/>
                  </a:lnTo>
                  <a:lnTo>
                    <a:pt x="454" y="91"/>
                  </a:lnTo>
                  <a:lnTo>
                    <a:pt x="452" y="91"/>
                  </a:lnTo>
                  <a:lnTo>
                    <a:pt x="452" y="89"/>
                  </a:lnTo>
                  <a:lnTo>
                    <a:pt x="450" y="89"/>
                  </a:lnTo>
                  <a:lnTo>
                    <a:pt x="448" y="88"/>
                  </a:lnTo>
                  <a:lnTo>
                    <a:pt x="447" y="88"/>
                  </a:lnTo>
                  <a:lnTo>
                    <a:pt x="443" y="88"/>
                  </a:lnTo>
                  <a:lnTo>
                    <a:pt x="441" y="88"/>
                  </a:lnTo>
                  <a:lnTo>
                    <a:pt x="439" y="88"/>
                  </a:lnTo>
                  <a:lnTo>
                    <a:pt x="437" y="88"/>
                  </a:lnTo>
                  <a:lnTo>
                    <a:pt x="435" y="88"/>
                  </a:lnTo>
                  <a:lnTo>
                    <a:pt x="431" y="88"/>
                  </a:lnTo>
                  <a:lnTo>
                    <a:pt x="429" y="88"/>
                  </a:lnTo>
                  <a:lnTo>
                    <a:pt x="429" y="89"/>
                  </a:lnTo>
                  <a:lnTo>
                    <a:pt x="427" y="89"/>
                  </a:lnTo>
                  <a:lnTo>
                    <a:pt x="427" y="88"/>
                  </a:lnTo>
                  <a:lnTo>
                    <a:pt x="425" y="88"/>
                  </a:lnTo>
                  <a:lnTo>
                    <a:pt x="423" y="88"/>
                  </a:lnTo>
                  <a:lnTo>
                    <a:pt x="421" y="88"/>
                  </a:lnTo>
                  <a:lnTo>
                    <a:pt x="419" y="88"/>
                  </a:lnTo>
                  <a:lnTo>
                    <a:pt x="417" y="88"/>
                  </a:lnTo>
                  <a:lnTo>
                    <a:pt x="417" y="89"/>
                  </a:lnTo>
                  <a:lnTo>
                    <a:pt x="415" y="89"/>
                  </a:lnTo>
                  <a:lnTo>
                    <a:pt x="413" y="88"/>
                  </a:lnTo>
                  <a:lnTo>
                    <a:pt x="412" y="88"/>
                  </a:lnTo>
                  <a:lnTo>
                    <a:pt x="410" y="88"/>
                  </a:lnTo>
                  <a:lnTo>
                    <a:pt x="408" y="88"/>
                  </a:lnTo>
                  <a:lnTo>
                    <a:pt x="406" y="88"/>
                  </a:lnTo>
                  <a:lnTo>
                    <a:pt x="404" y="88"/>
                  </a:lnTo>
                  <a:lnTo>
                    <a:pt x="404" y="89"/>
                  </a:lnTo>
                  <a:lnTo>
                    <a:pt x="402" y="89"/>
                  </a:lnTo>
                  <a:lnTo>
                    <a:pt x="402" y="91"/>
                  </a:lnTo>
                  <a:lnTo>
                    <a:pt x="400" y="93"/>
                  </a:lnTo>
                  <a:lnTo>
                    <a:pt x="400" y="95"/>
                  </a:lnTo>
                  <a:lnTo>
                    <a:pt x="400" y="97"/>
                  </a:lnTo>
                  <a:lnTo>
                    <a:pt x="398" y="99"/>
                  </a:lnTo>
                  <a:lnTo>
                    <a:pt x="400" y="101"/>
                  </a:lnTo>
                  <a:lnTo>
                    <a:pt x="400" y="105"/>
                  </a:lnTo>
                  <a:lnTo>
                    <a:pt x="400" y="107"/>
                  </a:lnTo>
                  <a:lnTo>
                    <a:pt x="402" y="107"/>
                  </a:lnTo>
                  <a:lnTo>
                    <a:pt x="402" y="109"/>
                  </a:lnTo>
                  <a:lnTo>
                    <a:pt x="404" y="109"/>
                  </a:lnTo>
                  <a:lnTo>
                    <a:pt x="404" y="111"/>
                  </a:lnTo>
                  <a:lnTo>
                    <a:pt x="406" y="111"/>
                  </a:lnTo>
                  <a:lnTo>
                    <a:pt x="406" y="109"/>
                  </a:lnTo>
                  <a:lnTo>
                    <a:pt x="406" y="111"/>
                  </a:lnTo>
                  <a:lnTo>
                    <a:pt x="408" y="111"/>
                  </a:lnTo>
                  <a:lnTo>
                    <a:pt x="408" y="113"/>
                  </a:lnTo>
                  <a:lnTo>
                    <a:pt x="408" y="115"/>
                  </a:lnTo>
                  <a:lnTo>
                    <a:pt x="410" y="117"/>
                  </a:lnTo>
                  <a:lnTo>
                    <a:pt x="410" y="119"/>
                  </a:lnTo>
                  <a:lnTo>
                    <a:pt x="412" y="117"/>
                  </a:lnTo>
                  <a:lnTo>
                    <a:pt x="412" y="119"/>
                  </a:lnTo>
                  <a:lnTo>
                    <a:pt x="413" y="119"/>
                  </a:lnTo>
                  <a:lnTo>
                    <a:pt x="415" y="119"/>
                  </a:lnTo>
                  <a:lnTo>
                    <a:pt x="417" y="119"/>
                  </a:lnTo>
                  <a:lnTo>
                    <a:pt x="417" y="117"/>
                  </a:lnTo>
                  <a:lnTo>
                    <a:pt x="417" y="115"/>
                  </a:lnTo>
                  <a:lnTo>
                    <a:pt x="423" y="109"/>
                  </a:lnTo>
                  <a:lnTo>
                    <a:pt x="425" y="109"/>
                  </a:lnTo>
                  <a:lnTo>
                    <a:pt x="427" y="111"/>
                  </a:lnTo>
                  <a:lnTo>
                    <a:pt x="429" y="111"/>
                  </a:lnTo>
                  <a:lnTo>
                    <a:pt x="433" y="111"/>
                  </a:lnTo>
                  <a:lnTo>
                    <a:pt x="433" y="109"/>
                  </a:lnTo>
                  <a:lnTo>
                    <a:pt x="435" y="107"/>
                  </a:lnTo>
                  <a:lnTo>
                    <a:pt x="439" y="107"/>
                  </a:lnTo>
                  <a:lnTo>
                    <a:pt x="441" y="107"/>
                  </a:lnTo>
                  <a:lnTo>
                    <a:pt x="443" y="107"/>
                  </a:lnTo>
                  <a:lnTo>
                    <a:pt x="447" y="107"/>
                  </a:lnTo>
                  <a:lnTo>
                    <a:pt x="445" y="107"/>
                  </a:lnTo>
                  <a:lnTo>
                    <a:pt x="443" y="107"/>
                  </a:lnTo>
                  <a:lnTo>
                    <a:pt x="443" y="105"/>
                  </a:lnTo>
                  <a:lnTo>
                    <a:pt x="445" y="105"/>
                  </a:lnTo>
                  <a:lnTo>
                    <a:pt x="447" y="105"/>
                  </a:lnTo>
                  <a:lnTo>
                    <a:pt x="448" y="105"/>
                  </a:lnTo>
                  <a:lnTo>
                    <a:pt x="450" y="105"/>
                  </a:lnTo>
                  <a:lnTo>
                    <a:pt x="452" y="105"/>
                  </a:lnTo>
                  <a:lnTo>
                    <a:pt x="454" y="105"/>
                  </a:lnTo>
                  <a:lnTo>
                    <a:pt x="454" y="107"/>
                  </a:lnTo>
                  <a:lnTo>
                    <a:pt x="454" y="109"/>
                  </a:lnTo>
                  <a:lnTo>
                    <a:pt x="454" y="111"/>
                  </a:lnTo>
                  <a:lnTo>
                    <a:pt x="452" y="111"/>
                  </a:lnTo>
                  <a:lnTo>
                    <a:pt x="452" y="113"/>
                  </a:lnTo>
                  <a:lnTo>
                    <a:pt x="450" y="113"/>
                  </a:lnTo>
                  <a:lnTo>
                    <a:pt x="450" y="111"/>
                  </a:lnTo>
                  <a:lnTo>
                    <a:pt x="450" y="109"/>
                  </a:lnTo>
                  <a:lnTo>
                    <a:pt x="448" y="109"/>
                  </a:lnTo>
                  <a:lnTo>
                    <a:pt x="445" y="111"/>
                  </a:lnTo>
                  <a:lnTo>
                    <a:pt x="443" y="113"/>
                  </a:lnTo>
                  <a:lnTo>
                    <a:pt x="441" y="115"/>
                  </a:lnTo>
                  <a:lnTo>
                    <a:pt x="441" y="117"/>
                  </a:lnTo>
                  <a:lnTo>
                    <a:pt x="439" y="119"/>
                  </a:lnTo>
                  <a:lnTo>
                    <a:pt x="437" y="119"/>
                  </a:lnTo>
                  <a:lnTo>
                    <a:pt x="437" y="121"/>
                  </a:lnTo>
                  <a:lnTo>
                    <a:pt x="435" y="121"/>
                  </a:lnTo>
                  <a:lnTo>
                    <a:pt x="433" y="121"/>
                  </a:lnTo>
                  <a:lnTo>
                    <a:pt x="431" y="121"/>
                  </a:lnTo>
                  <a:lnTo>
                    <a:pt x="431" y="122"/>
                  </a:lnTo>
                  <a:lnTo>
                    <a:pt x="429" y="122"/>
                  </a:lnTo>
                  <a:lnTo>
                    <a:pt x="427" y="122"/>
                  </a:lnTo>
                  <a:lnTo>
                    <a:pt x="427" y="124"/>
                  </a:lnTo>
                  <a:lnTo>
                    <a:pt x="425" y="126"/>
                  </a:lnTo>
                  <a:lnTo>
                    <a:pt x="423" y="126"/>
                  </a:lnTo>
                  <a:lnTo>
                    <a:pt x="421" y="124"/>
                  </a:lnTo>
                  <a:lnTo>
                    <a:pt x="419" y="124"/>
                  </a:lnTo>
                  <a:lnTo>
                    <a:pt x="421" y="126"/>
                  </a:lnTo>
                  <a:lnTo>
                    <a:pt x="423" y="128"/>
                  </a:lnTo>
                  <a:lnTo>
                    <a:pt x="423" y="130"/>
                  </a:lnTo>
                  <a:lnTo>
                    <a:pt x="425" y="130"/>
                  </a:lnTo>
                  <a:lnTo>
                    <a:pt x="427" y="130"/>
                  </a:lnTo>
                  <a:lnTo>
                    <a:pt x="429" y="132"/>
                  </a:lnTo>
                  <a:lnTo>
                    <a:pt x="431" y="136"/>
                  </a:lnTo>
                  <a:lnTo>
                    <a:pt x="431" y="138"/>
                  </a:lnTo>
                  <a:lnTo>
                    <a:pt x="433" y="140"/>
                  </a:lnTo>
                  <a:lnTo>
                    <a:pt x="437" y="142"/>
                  </a:lnTo>
                  <a:lnTo>
                    <a:pt x="435" y="144"/>
                  </a:lnTo>
                  <a:lnTo>
                    <a:pt x="437" y="146"/>
                  </a:lnTo>
                  <a:lnTo>
                    <a:pt x="439" y="146"/>
                  </a:lnTo>
                  <a:lnTo>
                    <a:pt x="439" y="148"/>
                  </a:lnTo>
                  <a:lnTo>
                    <a:pt x="437" y="148"/>
                  </a:lnTo>
                  <a:lnTo>
                    <a:pt x="435" y="148"/>
                  </a:lnTo>
                  <a:lnTo>
                    <a:pt x="435" y="150"/>
                  </a:lnTo>
                  <a:lnTo>
                    <a:pt x="435" y="152"/>
                  </a:lnTo>
                  <a:lnTo>
                    <a:pt x="435" y="154"/>
                  </a:lnTo>
                  <a:lnTo>
                    <a:pt x="437" y="156"/>
                  </a:lnTo>
                  <a:lnTo>
                    <a:pt x="439" y="156"/>
                  </a:lnTo>
                  <a:lnTo>
                    <a:pt x="441" y="157"/>
                  </a:lnTo>
                  <a:lnTo>
                    <a:pt x="441" y="159"/>
                  </a:lnTo>
                  <a:lnTo>
                    <a:pt x="443" y="161"/>
                  </a:lnTo>
                  <a:lnTo>
                    <a:pt x="445" y="161"/>
                  </a:lnTo>
                  <a:lnTo>
                    <a:pt x="443" y="161"/>
                  </a:lnTo>
                  <a:lnTo>
                    <a:pt x="443" y="159"/>
                  </a:lnTo>
                  <a:lnTo>
                    <a:pt x="445" y="159"/>
                  </a:lnTo>
                  <a:lnTo>
                    <a:pt x="445" y="161"/>
                  </a:lnTo>
                  <a:lnTo>
                    <a:pt x="445" y="163"/>
                  </a:lnTo>
                  <a:lnTo>
                    <a:pt x="447" y="163"/>
                  </a:lnTo>
                  <a:lnTo>
                    <a:pt x="445" y="165"/>
                  </a:lnTo>
                  <a:lnTo>
                    <a:pt x="445" y="167"/>
                  </a:lnTo>
                  <a:lnTo>
                    <a:pt x="443" y="167"/>
                  </a:lnTo>
                  <a:lnTo>
                    <a:pt x="441" y="165"/>
                  </a:lnTo>
                  <a:lnTo>
                    <a:pt x="441" y="167"/>
                  </a:lnTo>
                  <a:lnTo>
                    <a:pt x="439" y="167"/>
                  </a:lnTo>
                  <a:lnTo>
                    <a:pt x="437" y="167"/>
                  </a:lnTo>
                  <a:lnTo>
                    <a:pt x="435" y="167"/>
                  </a:lnTo>
                  <a:lnTo>
                    <a:pt x="433" y="167"/>
                  </a:lnTo>
                  <a:lnTo>
                    <a:pt x="433" y="169"/>
                  </a:lnTo>
                  <a:lnTo>
                    <a:pt x="431" y="169"/>
                  </a:lnTo>
                  <a:lnTo>
                    <a:pt x="431" y="171"/>
                  </a:lnTo>
                  <a:lnTo>
                    <a:pt x="433" y="171"/>
                  </a:lnTo>
                  <a:lnTo>
                    <a:pt x="433" y="173"/>
                  </a:lnTo>
                  <a:lnTo>
                    <a:pt x="431" y="173"/>
                  </a:lnTo>
                  <a:lnTo>
                    <a:pt x="429" y="173"/>
                  </a:lnTo>
                  <a:lnTo>
                    <a:pt x="427" y="173"/>
                  </a:lnTo>
                  <a:lnTo>
                    <a:pt x="423" y="171"/>
                  </a:lnTo>
                  <a:lnTo>
                    <a:pt x="423" y="169"/>
                  </a:lnTo>
                  <a:lnTo>
                    <a:pt x="423" y="167"/>
                  </a:lnTo>
                  <a:lnTo>
                    <a:pt x="423" y="163"/>
                  </a:lnTo>
                  <a:lnTo>
                    <a:pt x="425" y="163"/>
                  </a:lnTo>
                  <a:lnTo>
                    <a:pt x="425" y="161"/>
                  </a:lnTo>
                  <a:lnTo>
                    <a:pt x="425" y="159"/>
                  </a:lnTo>
                  <a:lnTo>
                    <a:pt x="423" y="159"/>
                  </a:lnTo>
                  <a:lnTo>
                    <a:pt x="421" y="159"/>
                  </a:lnTo>
                  <a:lnTo>
                    <a:pt x="419" y="157"/>
                  </a:lnTo>
                  <a:lnTo>
                    <a:pt x="419" y="156"/>
                  </a:lnTo>
                  <a:lnTo>
                    <a:pt x="417" y="156"/>
                  </a:lnTo>
                  <a:lnTo>
                    <a:pt x="413" y="154"/>
                  </a:lnTo>
                  <a:lnTo>
                    <a:pt x="413" y="152"/>
                  </a:lnTo>
                  <a:lnTo>
                    <a:pt x="413" y="150"/>
                  </a:lnTo>
                  <a:lnTo>
                    <a:pt x="415" y="148"/>
                  </a:lnTo>
                  <a:lnTo>
                    <a:pt x="415" y="142"/>
                  </a:lnTo>
                  <a:lnTo>
                    <a:pt x="415" y="140"/>
                  </a:lnTo>
                  <a:lnTo>
                    <a:pt x="415" y="138"/>
                  </a:lnTo>
                  <a:lnTo>
                    <a:pt x="412" y="138"/>
                  </a:lnTo>
                  <a:lnTo>
                    <a:pt x="410" y="138"/>
                  </a:lnTo>
                  <a:lnTo>
                    <a:pt x="408" y="138"/>
                  </a:lnTo>
                  <a:lnTo>
                    <a:pt x="406" y="142"/>
                  </a:lnTo>
                  <a:lnTo>
                    <a:pt x="402" y="144"/>
                  </a:lnTo>
                  <a:lnTo>
                    <a:pt x="404" y="146"/>
                  </a:lnTo>
                  <a:lnTo>
                    <a:pt x="406" y="148"/>
                  </a:lnTo>
                  <a:lnTo>
                    <a:pt x="406" y="150"/>
                  </a:lnTo>
                  <a:lnTo>
                    <a:pt x="406" y="152"/>
                  </a:lnTo>
                  <a:lnTo>
                    <a:pt x="406" y="154"/>
                  </a:lnTo>
                  <a:lnTo>
                    <a:pt x="406" y="156"/>
                  </a:lnTo>
                  <a:lnTo>
                    <a:pt x="406" y="157"/>
                  </a:lnTo>
                  <a:lnTo>
                    <a:pt x="404" y="157"/>
                  </a:lnTo>
                  <a:lnTo>
                    <a:pt x="404" y="159"/>
                  </a:lnTo>
                  <a:lnTo>
                    <a:pt x="404" y="161"/>
                  </a:lnTo>
                  <a:lnTo>
                    <a:pt x="406" y="161"/>
                  </a:lnTo>
                  <a:lnTo>
                    <a:pt x="406" y="163"/>
                  </a:lnTo>
                  <a:lnTo>
                    <a:pt x="404" y="165"/>
                  </a:lnTo>
                  <a:lnTo>
                    <a:pt x="404" y="167"/>
                  </a:lnTo>
                  <a:lnTo>
                    <a:pt x="406" y="167"/>
                  </a:lnTo>
                  <a:lnTo>
                    <a:pt x="406" y="169"/>
                  </a:lnTo>
                  <a:lnTo>
                    <a:pt x="406" y="171"/>
                  </a:lnTo>
                  <a:lnTo>
                    <a:pt x="406" y="173"/>
                  </a:lnTo>
                  <a:lnTo>
                    <a:pt x="404" y="173"/>
                  </a:lnTo>
                  <a:lnTo>
                    <a:pt x="404" y="175"/>
                  </a:lnTo>
                  <a:lnTo>
                    <a:pt x="404" y="177"/>
                  </a:lnTo>
                  <a:lnTo>
                    <a:pt x="404" y="179"/>
                  </a:lnTo>
                  <a:lnTo>
                    <a:pt x="404" y="181"/>
                  </a:lnTo>
                  <a:lnTo>
                    <a:pt x="406" y="181"/>
                  </a:lnTo>
                  <a:lnTo>
                    <a:pt x="406" y="185"/>
                  </a:lnTo>
                  <a:lnTo>
                    <a:pt x="406" y="187"/>
                  </a:lnTo>
                  <a:lnTo>
                    <a:pt x="406" y="185"/>
                  </a:lnTo>
                  <a:lnTo>
                    <a:pt x="404" y="185"/>
                  </a:lnTo>
                  <a:lnTo>
                    <a:pt x="402" y="185"/>
                  </a:lnTo>
                  <a:lnTo>
                    <a:pt x="400" y="185"/>
                  </a:lnTo>
                  <a:lnTo>
                    <a:pt x="398" y="185"/>
                  </a:lnTo>
                  <a:lnTo>
                    <a:pt x="396" y="187"/>
                  </a:lnTo>
                  <a:lnTo>
                    <a:pt x="394" y="187"/>
                  </a:lnTo>
                  <a:lnTo>
                    <a:pt x="392" y="187"/>
                  </a:lnTo>
                  <a:lnTo>
                    <a:pt x="394" y="187"/>
                  </a:lnTo>
                  <a:lnTo>
                    <a:pt x="392" y="187"/>
                  </a:lnTo>
                  <a:lnTo>
                    <a:pt x="392" y="185"/>
                  </a:lnTo>
                  <a:lnTo>
                    <a:pt x="390" y="185"/>
                  </a:lnTo>
                  <a:lnTo>
                    <a:pt x="388" y="183"/>
                  </a:lnTo>
                  <a:lnTo>
                    <a:pt x="388" y="181"/>
                  </a:lnTo>
                  <a:lnTo>
                    <a:pt x="388" y="179"/>
                  </a:lnTo>
                  <a:lnTo>
                    <a:pt x="390" y="177"/>
                  </a:lnTo>
                  <a:lnTo>
                    <a:pt x="390" y="175"/>
                  </a:lnTo>
                  <a:lnTo>
                    <a:pt x="392" y="173"/>
                  </a:lnTo>
                  <a:lnTo>
                    <a:pt x="390" y="173"/>
                  </a:lnTo>
                  <a:lnTo>
                    <a:pt x="390" y="171"/>
                  </a:lnTo>
                  <a:lnTo>
                    <a:pt x="392" y="171"/>
                  </a:lnTo>
                  <a:lnTo>
                    <a:pt x="392" y="169"/>
                  </a:lnTo>
                  <a:lnTo>
                    <a:pt x="392" y="165"/>
                  </a:lnTo>
                  <a:lnTo>
                    <a:pt x="392" y="163"/>
                  </a:lnTo>
                  <a:lnTo>
                    <a:pt x="392" y="159"/>
                  </a:lnTo>
                  <a:lnTo>
                    <a:pt x="392" y="157"/>
                  </a:lnTo>
                  <a:lnTo>
                    <a:pt x="390" y="156"/>
                  </a:lnTo>
                  <a:lnTo>
                    <a:pt x="390" y="154"/>
                  </a:lnTo>
                  <a:lnTo>
                    <a:pt x="390" y="152"/>
                  </a:lnTo>
                  <a:lnTo>
                    <a:pt x="388" y="150"/>
                  </a:lnTo>
                  <a:lnTo>
                    <a:pt x="386" y="152"/>
                  </a:lnTo>
                  <a:lnTo>
                    <a:pt x="384" y="152"/>
                  </a:lnTo>
                  <a:lnTo>
                    <a:pt x="382" y="152"/>
                  </a:lnTo>
                  <a:lnTo>
                    <a:pt x="382" y="154"/>
                  </a:lnTo>
                  <a:lnTo>
                    <a:pt x="380" y="150"/>
                  </a:lnTo>
                  <a:lnTo>
                    <a:pt x="380" y="144"/>
                  </a:lnTo>
                  <a:lnTo>
                    <a:pt x="380" y="142"/>
                  </a:lnTo>
                  <a:lnTo>
                    <a:pt x="379" y="142"/>
                  </a:lnTo>
                  <a:lnTo>
                    <a:pt x="379" y="140"/>
                  </a:lnTo>
                  <a:lnTo>
                    <a:pt x="379" y="138"/>
                  </a:lnTo>
                  <a:lnTo>
                    <a:pt x="380" y="138"/>
                  </a:lnTo>
                  <a:lnTo>
                    <a:pt x="382" y="136"/>
                  </a:lnTo>
                  <a:lnTo>
                    <a:pt x="384" y="134"/>
                  </a:lnTo>
                  <a:lnTo>
                    <a:pt x="384" y="132"/>
                  </a:lnTo>
                  <a:lnTo>
                    <a:pt x="384" y="130"/>
                  </a:lnTo>
                  <a:lnTo>
                    <a:pt x="386" y="128"/>
                  </a:lnTo>
                  <a:lnTo>
                    <a:pt x="386" y="126"/>
                  </a:lnTo>
                  <a:lnTo>
                    <a:pt x="388" y="126"/>
                  </a:lnTo>
                  <a:lnTo>
                    <a:pt x="388" y="124"/>
                  </a:lnTo>
                  <a:lnTo>
                    <a:pt x="388" y="122"/>
                  </a:lnTo>
                  <a:lnTo>
                    <a:pt x="388" y="121"/>
                  </a:lnTo>
                  <a:lnTo>
                    <a:pt x="388" y="119"/>
                  </a:lnTo>
                  <a:lnTo>
                    <a:pt x="388" y="115"/>
                  </a:lnTo>
                  <a:lnTo>
                    <a:pt x="388" y="113"/>
                  </a:lnTo>
                  <a:lnTo>
                    <a:pt x="390" y="113"/>
                  </a:lnTo>
                  <a:lnTo>
                    <a:pt x="390" y="111"/>
                  </a:lnTo>
                  <a:lnTo>
                    <a:pt x="390" y="109"/>
                  </a:lnTo>
                  <a:lnTo>
                    <a:pt x="392" y="109"/>
                  </a:lnTo>
                  <a:lnTo>
                    <a:pt x="392" y="107"/>
                  </a:lnTo>
                  <a:lnTo>
                    <a:pt x="394" y="107"/>
                  </a:lnTo>
                  <a:lnTo>
                    <a:pt x="394" y="105"/>
                  </a:lnTo>
                  <a:lnTo>
                    <a:pt x="396" y="107"/>
                  </a:lnTo>
                  <a:lnTo>
                    <a:pt x="396" y="109"/>
                  </a:lnTo>
                  <a:lnTo>
                    <a:pt x="396" y="107"/>
                  </a:lnTo>
                  <a:lnTo>
                    <a:pt x="396" y="105"/>
                  </a:lnTo>
                  <a:lnTo>
                    <a:pt x="394" y="103"/>
                  </a:lnTo>
                  <a:lnTo>
                    <a:pt x="394" y="101"/>
                  </a:lnTo>
                  <a:lnTo>
                    <a:pt x="396" y="99"/>
                  </a:lnTo>
                  <a:lnTo>
                    <a:pt x="396" y="97"/>
                  </a:lnTo>
                  <a:lnTo>
                    <a:pt x="394" y="97"/>
                  </a:lnTo>
                  <a:lnTo>
                    <a:pt x="392" y="95"/>
                  </a:lnTo>
                  <a:lnTo>
                    <a:pt x="394" y="95"/>
                  </a:lnTo>
                  <a:lnTo>
                    <a:pt x="394" y="97"/>
                  </a:lnTo>
                  <a:lnTo>
                    <a:pt x="396" y="97"/>
                  </a:lnTo>
                  <a:lnTo>
                    <a:pt x="396" y="95"/>
                  </a:lnTo>
                  <a:lnTo>
                    <a:pt x="396" y="93"/>
                  </a:lnTo>
                  <a:lnTo>
                    <a:pt x="396" y="91"/>
                  </a:lnTo>
                  <a:lnTo>
                    <a:pt x="398" y="88"/>
                  </a:lnTo>
                  <a:lnTo>
                    <a:pt x="400" y="88"/>
                  </a:lnTo>
                  <a:lnTo>
                    <a:pt x="400" y="86"/>
                  </a:lnTo>
                  <a:lnTo>
                    <a:pt x="400" y="84"/>
                  </a:lnTo>
                  <a:lnTo>
                    <a:pt x="402" y="84"/>
                  </a:lnTo>
                  <a:lnTo>
                    <a:pt x="402" y="82"/>
                  </a:lnTo>
                  <a:lnTo>
                    <a:pt x="402" y="80"/>
                  </a:lnTo>
                  <a:lnTo>
                    <a:pt x="404" y="80"/>
                  </a:lnTo>
                  <a:lnTo>
                    <a:pt x="404" y="82"/>
                  </a:lnTo>
                  <a:lnTo>
                    <a:pt x="406" y="82"/>
                  </a:lnTo>
                  <a:lnTo>
                    <a:pt x="408" y="84"/>
                  </a:lnTo>
                  <a:lnTo>
                    <a:pt x="408" y="82"/>
                  </a:lnTo>
                  <a:lnTo>
                    <a:pt x="410" y="80"/>
                  </a:lnTo>
                  <a:lnTo>
                    <a:pt x="412" y="80"/>
                  </a:lnTo>
                  <a:lnTo>
                    <a:pt x="412" y="78"/>
                  </a:lnTo>
                  <a:lnTo>
                    <a:pt x="412" y="76"/>
                  </a:lnTo>
                  <a:lnTo>
                    <a:pt x="412" y="74"/>
                  </a:lnTo>
                  <a:lnTo>
                    <a:pt x="413" y="74"/>
                  </a:lnTo>
                  <a:lnTo>
                    <a:pt x="415" y="74"/>
                  </a:lnTo>
                  <a:lnTo>
                    <a:pt x="417" y="74"/>
                  </a:lnTo>
                  <a:lnTo>
                    <a:pt x="417" y="76"/>
                  </a:lnTo>
                  <a:lnTo>
                    <a:pt x="419" y="76"/>
                  </a:lnTo>
                  <a:lnTo>
                    <a:pt x="421" y="76"/>
                  </a:lnTo>
                  <a:lnTo>
                    <a:pt x="423" y="78"/>
                  </a:lnTo>
                  <a:lnTo>
                    <a:pt x="425" y="78"/>
                  </a:lnTo>
                  <a:lnTo>
                    <a:pt x="427" y="78"/>
                  </a:lnTo>
                  <a:lnTo>
                    <a:pt x="429" y="78"/>
                  </a:lnTo>
                  <a:lnTo>
                    <a:pt x="431" y="78"/>
                  </a:lnTo>
                  <a:lnTo>
                    <a:pt x="431" y="80"/>
                  </a:lnTo>
                  <a:lnTo>
                    <a:pt x="431" y="78"/>
                  </a:lnTo>
                  <a:lnTo>
                    <a:pt x="433" y="78"/>
                  </a:lnTo>
                  <a:lnTo>
                    <a:pt x="435" y="80"/>
                  </a:lnTo>
                  <a:lnTo>
                    <a:pt x="437" y="80"/>
                  </a:lnTo>
                  <a:lnTo>
                    <a:pt x="439" y="80"/>
                  </a:lnTo>
                  <a:lnTo>
                    <a:pt x="441" y="80"/>
                  </a:lnTo>
                  <a:lnTo>
                    <a:pt x="443" y="80"/>
                  </a:lnTo>
                  <a:lnTo>
                    <a:pt x="443" y="82"/>
                  </a:lnTo>
                  <a:lnTo>
                    <a:pt x="445" y="82"/>
                  </a:lnTo>
                  <a:lnTo>
                    <a:pt x="447" y="82"/>
                  </a:lnTo>
                  <a:lnTo>
                    <a:pt x="447" y="80"/>
                  </a:lnTo>
                  <a:lnTo>
                    <a:pt x="448" y="80"/>
                  </a:lnTo>
                  <a:lnTo>
                    <a:pt x="450" y="80"/>
                  </a:lnTo>
                  <a:lnTo>
                    <a:pt x="452" y="80"/>
                  </a:lnTo>
                  <a:lnTo>
                    <a:pt x="454" y="82"/>
                  </a:lnTo>
                  <a:lnTo>
                    <a:pt x="456" y="82"/>
                  </a:lnTo>
                  <a:lnTo>
                    <a:pt x="458" y="82"/>
                  </a:lnTo>
                  <a:lnTo>
                    <a:pt x="460" y="82"/>
                  </a:lnTo>
                  <a:lnTo>
                    <a:pt x="462" y="82"/>
                  </a:lnTo>
                  <a:lnTo>
                    <a:pt x="466" y="80"/>
                  </a:lnTo>
                  <a:lnTo>
                    <a:pt x="468" y="80"/>
                  </a:lnTo>
                  <a:lnTo>
                    <a:pt x="468" y="78"/>
                  </a:lnTo>
                  <a:lnTo>
                    <a:pt x="468" y="76"/>
                  </a:lnTo>
                  <a:lnTo>
                    <a:pt x="470" y="76"/>
                  </a:lnTo>
                  <a:lnTo>
                    <a:pt x="472" y="76"/>
                  </a:lnTo>
                  <a:lnTo>
                    <a:pt x="474" y="76"/>
                  </a:lnTo>
                  <a:lnTo>
                    <a:pt x="472" y="74"/>
                  </a:lnTo>
                  <a:lnTo>
                    <a:pt x="474" y="72"/>
                  </a:lnTo>
                  <a:lnTo>
                    <a:pt x="476" y="72"/>
                  </a:lnTo>
                  <a:lnTo>
                    <a:pt x="478" y="72"/>
                  </a:lnTo>
                  <a:lnTo>
                    <a:pt x="476" y="70"/>
                  </a:lnTo>
                  <a:lnTo>
                    <a:pt x="480" y="68"/>
                  </a:lnTo>
                  <a:lnTo>
                    <a:pt x="481" y="68"/>
                  </a:lnTo>
                  <a:lnTo>
                    <a:pt x="481" y="70"/>
                  </a:lnTo>
                  <a:lnTo>
                    <a:pt x="483" y="70"/>
                  </a:lnTo>
                  <a:lnTo>
                    <a:pt x="483" y="72"/>
                  </a:lnTo>
                  <a:lnTo>
                    <a:pt x="481" y="72"/>
                  </a:lnTo>
                  <a:close/>
                  <a:moveTo>
                    <a:pt x="177" y="192"/>
                  </a:moveTo>
                  <a:lnTo>
                    <a:pt x="178" y="190"/>
                  </a:lnTo>
                  <a:lnTo>
                    <a:pt x="180" y="192"/>
                  </a:lnTo>
                  <a:lnTo>
                    <a:pt x="182" y="192"/>
                  </a:lnTo>
                  <a:lnTo>
                    <a:pt x="184" y="192"/>
                  </a:lnTo>
                  <a:lnTo>
                    <a:pt x="186" y="192"/>
                  </a:lnTo>
                  <a:lnTo>
                    <a:pt x="186" y="194"/>
                  </a:lnTo>
                  <a:lnTo>
                    <a:pt x="188" y="192"/>
                  </a:lnTo>
                  <a:lnTo>
                    <a:pt x="190" y="192"/>
                  </a:lnTo>
                  <a:lnTo>
                    <a:pt x="190" y="190"/>
                  </a:lnTo>
                  <a:lnTo>
                    <a:pt x="192" y="190"/>
                  </a:lnTo>
                  <a:lnTo>
                    <a:pt x="192" y="192"/>
                  </a:lnTo>
                  <a:lnTo>
                    <a:pt x="194" y="192"/>
                  </a:lnTo>
                  <a:lnTo>
                    <a:pt x="194" y="190"/>
                  </a:lnTo>
                  <a:lnTo>
                    <a:pt x="196" y="190"/>
                  </a:lnTo>
                  <a:lnTo>
                    <a:pt x="196" y="192"/>
                  </a:lnTo>
                  <a:lnTo>
                    <a:pt x="198" y="194"/>
                  </a:lnTo>
                  <a:lnTo>
                    <a:pt x="200" y="196"/>
                  </a:lnTo>
                  <a:lnTo>
                    <a:pt x="202" y="196"/>
                  </a:lnTo>
                  <a:lnTo>
                    <a:pt x="204" y="196"/>
                  </a:lnTo>
                  <a:lnTo>
                    <a:pt x="208" y="196"/>
                  </a:lnTo>
                  <a:lnTo>
                    <a:pt x="208" y="198"/>
                  </a:lnTo>
                  <a:lnTo>
                    <a:pt x="210" y="198"/>
                  </a:lnTo>
                  <a:lnTo>
                    <a:pt x="210" y="196"/>
                  </a:lnTo>
                  <a:lnTo>
                    <a:pt x="211" y="196"/>
                  </a:lnTo>
                  <a:lnTo>
                    <a:pt x="213" y="198"/>
                  </a:lnTo>
                  <a:lnTo>
                    <a:pt x="213" y="200"/>
                  </a:lnTo>
                  <a:lnTo>
                    <a:pt x="215" y="200"/>
                  </a:lnTo>
                  <a:lnTo>
                    <a:pt x="215" y="202"/>
                  </a:lnTo>
                  <a:lnTo>
                    <a:pt x="215" y="204"/>
                  </a:lnTo>
                  <a:lnTo>
                    <a:pt x="217" y="204"/>
                  </a:lnTo>
                  <a:lnTo>
                    <a:pt x="217" y="206"/>
                  </a:lnTo>
                  <a:lnTo>
                    <a:pt x="219" y="206"/>
                  </a:lnTo>
                  <a:lnTo>
                    <a:pt x="219" y="204"/>
                  </a:lnTo>
                  <a:lnTo>
                    <a:pt x="221" y="206"/>
                  </a:lnTo>
                  <a:lnTo>
                    <a:pt x="227" y="206"/>
                  </a:lnTo>
                  <a:lnTo>
                    <a:pt x="229" y="206"/>
                  </a:lnTo>
                  <a:lnTo>
                    <a:pt x="231" y="206"/>
                  </a:lnTo>
                  <a:lnTo>
                    <a:pt x="233" y="206"/>
                  </a:lnTo>
                  <a:lnTo>
                    <a:pt x="235" y="206"/>
                  </a:lnTo>
                  <a:lnTo>
                    <a:pt x="237" y="206"/>
                  </a:lnTo>
                  <a:lnTo>
                    <a:pt x="239" y="206"/>
                  </a:lnTo>
                  <a:lnTo>
                    <a:pt x="241" y="206"/>
                  </a:lnTo>
                  <a:lnTo>
                    <a:pt x="243" y="208"/>
                  </a:lnTo>
                  <a:lnTo>
                    <a:pt x="244" y="208"/>
                  </a:lnTo>
                  <a:lnTo>
                    <a:pt x="246" y="208"/>
                  </a:lnTo>
                  <a:lnTo>
                    <a:pt x="246" y="206"/>
                  </a:lnTo>
                  <a:lnTo>
                    <a:pt x="248" y="204"/>
                  </a:lnTo>
                  <a:lnTo>
                    <a:pt x="248" y="202"/>
                  </a:lnTo>
                  <a:lnTo>
                    <a:pt x="248" y="200"/>
                  </a:lnTo>
                  <a:lnTo>
                    <a:pt x="250" y="200"/>
                  </a:lnTo>
                  <a:lnTo>
                    <a:pt x="250" y="198"/>
                  </a:lnTo>
                  <a:lnTo>
                    <a:pt x="252" y="198"/>
                  </a:lnTo>
                  <a:lnTo>
                    <a:pt x="254" y="198"/>
                  </a:lnTo>
                  <a:lnTo>
                    <a:pt x="254" y="200"/>
                  </a:lnTo>
                  <a:lnTo>
                    <a:pt x="256" y="200"/>
                  </a:lnTo>
                  <a:lnTo>
                    <a:pt x="256" y="202"/>
                  </a:lnTo>
                  <a:lnTo>
                    <a:pt x="256" y="204"/>
                  </a:lnTo>
                  <a:lnTo>
                    <a:pt x="258" y="204"/>
                  </a:lnTo>
                  <a:lnTo>
                    <a:pt x="260" y="204"/>
                  </a:lnTo>
                  <a:lnTo>
                    <a:pt x="262" y="204"/>
                  </a:lnTo>
                  <a:lnTo>
                    <a:pt x="262" y="202"/>
                  </a:lnTo>
                  <a:lnTo>
                    <a:pt x="264" y="202"/>
                  </a:lnTo>
                  <a:lnTo>
                    <a:pt x="264" y="204"/>
                  </a:lnTo>
                  <a:lnTo>
                    <a:pt x="266" y="204"/>
                  </a:lnTo>
                  <a:lnTo>
                    <a:pt x="270" y="204"/>
                  </a:lnTo>
                  <a:lnTo>
                    <a:pt x="270" y="206"/>
                  </a:lnTo>
                  <a:lnTo>
                    <a:pt x="272" y="206"/>
                  </a:lnTo>
                  <a:lnTo>
                    <a:pt x="274" y="206"/>
                  </a:lnTo>
                  <a:lnTo>
                    <a:pt x="276" y="206"/>
                  </a:lnTo>
                  <a:lnTo>
                    <a:pt x="278" y="206"/>
                  </a:lnTo>
                  <a:lnTo>
                    <a:pt x="279" y="206"/>
                  </a:lnTo>
                  <a:lnTo>
                    <a:pt x="279" y="208"/>
                  </a:lnTo>
                  <a:lnTo>
                    <a:pt x="281" y="210"/>
                  </a:lnTo>
                  <a:lnTo>
                    <a:pt x="281" y="212"/>
                  </a:lnTo>
                  <a:lnTo>
                    <a:pt x="279" y="212"/>
                  </a:lnTo>
                  <a:lnTo>
                    <a:pt x="281" y="212"/>
                  </a:lnTo>
                  <a:lnTo>
                    <a:pt x="283" y="212"/>
                  </a:lnTo>
                  <a:lnTo>
                    <a:pt x="283" y="214"/>
                  </a:lnTo>
                  <a:lnTo>
                    <a:pt x="283" y="216"/>
                  </a:lnTo>
                  <a:lnTo>
                    <a:pt x="283" y="218"/>
                  </a:lnTo>
                  <a:lnTo>
                    <a:pt x="285" y="218"/>
                  </a:lnTo>
                  <a:lnTo>
                    <a:pt x="287" y="220"/>
                  </a:lnTo>
                  <a:lnTo>
                    <a:pt x="289" y="220"/>
                  </a:lnTo>
                  <a:lnTo>
                    <a:pt x="291" y="222"/>
                  </a:lnTo>
                  <a:lnTo>
                    <a:pt x="291" y="220"/>
                  </a:lnTo>
                  <a:lnTo>
                    <a:pt x="293" y="220"/>
                  </a:lnTo>
                  <a:lnTo>
                    <a:pt x="295" y="220"/>
                  </a:lnTo>
                  <a:lnTo>
                    <a:pt x="297" y="220"/>
                  </a:lnTo>
                  <a:lnTo>
                    <a:pt x="299" y="220"/>
                  </a:lnTo>
                  <a:lnTo>
                    <a:pt x="301" y="220"/>
                  </a:lnTo>
                  <a:lnTo>
                    <a:pt x="303" y="218"/>
                  </a:lnTo>
                  <a:lnTo>
                    <a:pt x="305" y="218"/>
                  </a:lnTo>
                  <a:lnTo>
                    <a:pt x="305" y="220"/>
                  </a:lnTo>
                  <a:lnTo>
                    <a:pt x="307" y="220"/>
                  </a:lnTo>
                  <a:lnTo>
                    <a:pt x="309" y="220"/>
                  </a:lnTo>
                  <a:lnTo>
                    <a:pt x="309" y="222"/>
                  </a:lnTo>
                  <a:lnTo>
                    <a:pt x="311" y="222"/>
                  </a:lnTo>
                  <a:lnTo>
                    <a:pt x="309" y="227"/>
                  </a:lnTo>
                  <a:lnTo>
                    <a:pt x="309" y="229"/>
                  </a:lnTo>
                  <a:lnTo>
                    <a:pt x="309" y="231"/>
                  </a:lnTo>
                  <a:lnTo>
                    <a:pt x="309" y="233"/>
                  </a:lnTo>
                  <a:lnTo>
                    <a:pt x="311" y="235"/>
                  </a:lnTo>
                  <a:lnTo>
                    <a:pt x="312" y="235"/>
                  </a:lnTo>
                  <a:lnTo>
                    <a:pt x="312" y="237"/>
                  </a:lnTo>
                  <a:lnTo>
                    <a:pt x="311" y="237"/>
                  </a:lnTo>
                  <a:lnTo>
                    <a:pt x="309" y="237"/>
                  </a:lnTo>
                  <a:lnTo>
                    <a:pt x="309" y="235"/>
                  </a:lnTo>
                  <a:lnTo>
                    <a:pt x="307" y="233"/>
                  </a:lnTo>
                  <a:lnTo>
                    <a:pt x="307" y="235"/>
                  </a:lnTo>
                  <a:lnTo>
                    <a:pt x="305" y="235"/>
                  </a:lnTo>
                  <a:lnTo>
                    <a:pt x="303" y="235"/>
                  </a:lnTo>
                  <a:lnTo>
                    <a:pt x="303" y="233"/>
                  </a:lnTo>
                  <a:lnTo>
                    <a:pt x="301" y="233"/>
                  </a:lnTo>
                  <a:lnTo>
                    <a:pt x="299" y="233"/>
                  </a:lnTo>
                  <a:lnTo>
                    <a:pt x="297" y="233"/>
                  </a:lnTo>
                  <a:lnTo>
                    <a:pt x="297" y="231"/>
                  </a:lnTo>
                  <a:lnTo>
                    <a:pt x="295" y="231"/>
                  </a:lnTo>
                  <a:lnTo>
                    <a:pt x="293" y="229"/>
                  </a:lnTo>
                  <a:lnTo>
                    <a:pt x="291" y="229"/>
                  </a:lnTo>
                  <a:lnTo>
                    <a:pt x="289" y="229"/>
                  </a:lnTo>
                  <a:lnTo>
                    <a:pt x="287" y="229"/>
                  </a:lnTo>
                  <a:lnTo>
                    <a:pt x="285" y="229"/>
                  </a:lnTo>
                  <a:lnTo>
                    <a:pt x="285" y="231"/>
                  </a:lnTo>
                  <a:lnTo>
                    <a:pt x="281" y="231"/>
                  </a:lnTo>
                  <a:lnTo>
                    <a:pt x="279" y="231"/>
                  </a:lnTo>
                  <a:lnTo>
                    <a:pt x="276" y="229"/>
                  </a:lnTo>
                  <a:lnTo>
                    <a:pt x="274" y="229"/>
                  </a:lnTo>
                  <a:lnTo>
                    <a:pt x="270" y="229"/>
                  </a:lnTo>
                  <a:lnTo>
                    <a:pt x="268" y="229"/>
                  </a:lnTo>
                  <a:lnTo>
                    <a:pt x="266" y="229"/>
                  </a:lnTo>
                  <a:lnTo>
                    <a:pt x="264" y="229"/>
                  </a:lnTo>
                  <a:lnTo>
                    <a:pt x="262" y="229"/>
                  </a:lnTo>
                  <a:lnTo>
                    <a:pt x="260" y="229"/>
                  </a:lnTo>
                  <a:lnTo>
                    <a:pt x="256" y="227"/>
                  </a:lnTo>
                  <a:lnTo>
                    <a:pt x="254" y="227"/>
                  </a:lnTo>
                  <a:lnTo>
                    <a:pt x="252" y="227"/>
                  </a:lnTo>
                  <a:lnTo>
                    <a:pt x="250" y="227"/>
                  </a:lnTo>
                  <a:lnTo>
                    <a:pt x="246" y="225"/>
                  </a:lnTo>
                  <a:lnTo>
                    <a:pt x="244" y="225"/>
                  </a:lnTo>
                  <a:lnTo>
                    <a:pt x="241" y="223"/>
                  </a:lnTo>
                  <a:lnTo>
                    <a:pt x="239" y="223"/>
                  </a:lnTo>
                  <a:lnTo>
                    <a:pt x="239" y="222"/>
                  </a:lnTo>
                  <a:lnTo>
                    <a:pt x="237" y="222"/>
                  </a:lnTo>
                  <a:lnTo>
                    <a:pt x="233" y="222"/>
                  </a:lnTo>
                  <a:lnTo>
                    <a:pt x="231" y="220"/>
                  </a:lnTo>
                  <a:lnTo>
                    <a:pt x="229" y="220"/>
                  </a:lnTo>
                  <a:lnTo>
                    <a:pt x="227" y="220"/>
                  </a:lnTo>
                  <a:lnTo>
                    <a:pt x="225" y="220"/>
                  </a:lnTo>
                  <a:lnTo>
                    <a:pt x="223" y="220"/>
                  </a:lnTo>
                  <a:lnTo>
                    <a:pt x="221" y="220"/>
                  </a:lnTo>
                  <a:lnTo>
                    <a:pt x="219" y="220"/>
                  </a:lnTo>
                  <a:lnTo>
                    <a:pt x="219" y="218"/>
                  </a:lnTo>
                  <a:lnTo>
                    <a:pt x="219" y="220"/>
                  </a:lnTo>
                  <a:lnTo>
                    <a:pt x="217" y="220"/>
                  </a:lnTo>
                  <a:lnTo>
                    <a:pt x="215" y="220"/>
                  </a:lnTo>
                  <a:lnTo>
                    <a:pt x="213" y="220"/>
                  </a:lnTo>
                  <a:lnTo>
                    <a:pt x="213" y="222"/>
                  </a:lnTo>
                  <a:lnTo>
                    <a:pt x="211" y="222"/>
                  </a:lnTo>
                  <a:lnTo>
                    <a:pt x="210" y="222"/>
                  </a:lnTo>
                  <a:lnTo>
                    <a:pt x="208" y="220"/>
                  </a:lnTo>
                  <a:lnTo>
                    <a:pt x="206" y="220"/>
                  </a:lnTo>
                  <a:lnTo>
                    <a:pt x="204" y="220"/>
                  </a:lnTo>
                  <a:lnTo>
                    <a:pt x="202" y="220"/>
                  </a:lnTo>
                  <a:lnTo>
                    <a:pt x="202" y="218"/>
                  </a:lnTo>
                  <a:lnTo>
                    <a:pt x="200" y="218"/>
                  </a:lnTo>
                  <a:lnTo>
                    <a:pt x="198" y="218"/>
                  </a:lnTo>
                  <a:lnTo>
                    <a:pt x="198" y="216"/>
                  </a:lnTo>
                  <a:lnTo>
                    <a:pt x="196" y="216"/>
                  </a:lnTo>
                  <a:lnTo>
                    <a:pt x="194" y="216"/>
                  </a:lnTo>
                  <a:lnTo>
                    <a:pt x="192" y="216"/>
                  </a:lnTo>
                  <a:lnTo>
                    <a:pt x="184" y="216"/>
                  </a:lnTo>
                  <a:lnTo>
                    <a:pt x="182" y="216"/>
                  </a:lnTo>
                  <a:lnTo>
                    <a:pt x="182" y="214"/>
                  </a:lnTo>
                  <a:lnTo>
                    <a:pt x="180" y="214"/>
                  </a:lnTo>
                  <a:lnTo>
                    <a:pt x="180" y="212"/>
                  </a:lnTo>
                  <a:lnTo>
                    <a:pt x="180" y="210"/>
                  </a:lnTo>
                  <a:lnTo>
                    <a:pt x="182" y="210"/>
                  </a:lnTo>
                  <a:lnTo>
                    <a:pt x="182" y="208"/>
                  </a:lnTo>
                  <a:lnTo>
                    <a:pt x="180" y="208"/>
                  </a:lnTo>
                  <a:lnTo>
                    <a:pt x="178" y="208"/>
                  </a:lnTo>
                  <a:lnTo>
                    <a:pt x="177" y="206"/>
                  </a:lnTo>
                  <a:lnTo>
                    <a:pt x="175" y="206"/>
                  </a:lnTo>
                  <a:lnTo>
                    <a:pt x="173" y="206"/>
                  </a:lnTo>
                  <a:lnTo>
                    <a:pt x="169" y="206"/>
                  </a:lnTo>
                  <a:lnTo>
                    <a:pt x="167" y="206"/>
                  </a:lnTo>
                  <a:lnTo>
                    <a:pt x="165" y="206"/>
                  </a:lnTo>
                  <a:lnTo>
                    <a:pt x="163" y="206"/>
                  </a:lnTo>
                  <a:lnTo>
                    <a:pt x="163" y="204"/>
                  </a:lnTo>
                  <a:lnTo>
                    <a:pt x="161" y="204"/>
                  </a:lnTo>
                  <a:lnTo>
                    <a:pt x="163" y="204"/>
                  </a:lnTo>
                  <a:lnTo>
                    <a:pt x="165" y="204"/>
                  </a:lnTo>
                  <a:lnTo>
                    <a:pt x="165" y="206"/>
                  </a:lnTo>
                  <a:lnTo>
                    <a:pt x="165" y="204"/>
                  </a:lnTo>
                  <a:lnTo>
                    <a:pt x="167" y="202"/>
                  </a:lnTo>
                  <a:lnTo>
                    <a:pt x="169" y="202"/>
                  </a:lnTo>
                  <a:lnTo>
                    <a:pt x="169" y="200"/>
                  </a:lnTo>
                  <a:lnTo>
                    <a:pt x="169" y="198"/>
                  </a:lnTo>
                  <a:lnTo>
                    <a:pt x="169" y="200"/>
                  </a:lnTo>
                  <a:lnTo>
                    <a:pt x="171" y="200"/>
                  </a:lnTo>
                  <a:lnTo>
                    <a:pt x="171" y="198"/>
                  </a:lnTo>
                  <a:lnTo>
                    <a:pt x="171" y="196"/>
                  </a:lnTo>
                  <a:lnTo>
                    <a:pt x="171" y="194"/>
                  </a:lnTo>
                  <a:lnTo>
                    <a:pt x="173" y="192"/>
                  </a:lnTo>
                  <a:lnTo>
                    <a:pt x="175" y="190"/>
                  </a:lnTo>
                  <a:lnTo>
                    <a:pt x="177" y="190"/>
                  </a:lnTo>
                  <a:lnTo>
                    <a:pt x="175" y="190"/>
                  </a:lnTo>
                  <a:lnTo>
                    <a:pt x="177" y="192"/>
                  </a:lnTo>
                  <a:close/>
                  <a:moveTo>
                    <a:pt x="526" y="66"/>
                  </a:moveTo>
                  <a:lnTo>
                    <a:pt x="528" y="66"/>
                  </a:lnTo>
                  <a:lnTo>
                    <a:pt x="528" y="68"/>
                  </a:lnTo>
                  <a:lnTo>
                    <a:pt x="528" y="70"/>
                  </a:lnTo>
                  <a:lnTo>
                    <a:pt x="528" y="74"/>
                  </a:lnTo>
                  <a:lnTo>
                    <a:pt x="526" y="76"/>
                  </a:lnTo>
                  <a:lnTo>
                    <a:pt x="524" y="78"/>
                  </a:lnTo>
                  <a:lnTo>
                    <a:pt x="522" y="80"/>
                  </a:lnTo>
                  <a:lnTo>
                    <a:pt x="522" y="82"/>
                  </a:lnTo>
                  <a:lnTo>
                    <a:pt x="524" y="82"/>
                  </a:lnTo>
                  <a:lnTo>
                    <a:pt x="526" y="82"/>
                  </a:lnTo>
                  <a:lnTo>
                    <a:pt x="526" y="80"/>
                  </a:lnTo>
                  <a:lnTo>
                    <a:pt x="526" y="78"/>
                  </a:lnTo>
                  <a:lnTo>
                    <a:pt x="528" y="78"/>
                  </a:lnTo>
                  <a:lnTo>
                    <a:pt x="530" y="78"/>
                  </a:lnTo>
                  <a:lnTo>
                    <a:pt x="530" y="76"/>
                  </a:lnTo>
                  <a:lnTo>
                    <a:pt x="530" y="74"/>
                  </a:lnTo>
                  <a:lnTo>
                    <a:pt x="530" y="72"/>
                  </a:lnTo>
                  <a:lnTo>
                    <a:pt x="534" y="72"/>
                  </a:lnTo>
                  <a:lnTo>
                    <a:pt x="534" y="70"/>
                  </a:lnTo>
                  <a:lnTo>
                    <a:pt x="536" y="70"/>
                  </a:lnTo>
                  <a:lnTo>
                    <a:pt x="538" y="70"/>
                  </a:lnTo>
                  <a:lnTo>
                    <a:pt x="540" y="70"/>
                  </a:lnTo>
                  <a:lnTo>
                    <a:pt x="538" y="78"/>
                  </a:lnTo>
                  <a:lnTo>
                    <a:pt x="534" y="80"/>
                  </a:lnTo>
                  <a:lnTo>
                    <a:pt x="534" y="82"/>
                  </a:lnTo>
                  <a:lnTo>
                    <a:pt x="532" y="82"/>
                  </a:lnTo>
                  <a:lnTo>
                    <a:pt x="530" y="82"/>
                  </a:lnTo>
                  <a:lnTo>
                    <a:pt x="530" y="84"/>
                  </a:lnTo>
                  <a:lnTo>
                    <a:pt x="532" y="84"/>
                  </a:lnTo>
                  <a:lnTo>
                    <a:pt x="532" y="86"/>
                  </a:lnTo>
                  <a:lnTo>
                    <a:pt x="534" y="86"/>
                  </a:lnTo>
                  <a:lnTo>
                    <a:pt x="536" y="86"/>
                  </a:lnTo>
                  <a:lnTo>
                    <a:pt x="538" y="86"/>
                  </a:lnTo>
                  <a:lnTo>
                    <a:pt x="538" y="89"/>
                  </a:lnTo>
                  <a:lnTo>
                    <a:pt x="540" y="89"/>
                  </a:lnTo>
                  <a:lnTo>
                    <a:pt x="542" y="91"/>
                  </a:lnTo>
                  <a:lnTo>
                    <a:pt x="540" y="91"/>
                  </a:lnTo>
                  <a:lnTo>
                    <a:pt x="538" y="89"/>
                  </a:lnTo>
                  <a:lnTo>
                    <a:pt x="536" y="89"/>
                  </a:lnTo>
                  <a:lnTo>
                    <a:pt x="534" y="89"/>
                  </a:lnTo>
                  <a:lnTo>
                    <a:pt x="532" y="89"/>
                  </a:lnTo>
                  <a:lnTo>
                    <a:pt x="530" y="89"/>
                  </a:lnTo>
                  <a:lnTo>
                    <a:pt x="530" y="88"/>
                  </a:lnTo>
                  <a:lnTo>
                    <a:pt x="528" y="88"/>
                  </a:lnTo>
                  <a:lnTo>
                    <a:pt x="526" y="88"/>
                  </a:lnTo>
                  <a:lnTo>
                    <a:pt x="526" y="91"/>
                  </a:lnTo>
                  <a:lnTo>
                    <a:pt x="526" y="93"/>
                  </a:lnTo>
                  <a:lnTo>
                    <a:pt x="526" y="95"/>
                  </a:lnTo>
                  <a:lnTo>
                    <a:pt x="528" y="99"/>
                  </a:lnTo>
                  <a:lnTo>
                    <a:pt x="528" y="101"/>
                  </a:lnTo>
                  <a:lnTo>
                    <a:pt x="528" y="103"/>
                  </a:lnTo>
                  <a:lnTo>
                    <a:pt x="530" y="105"/>
                  </a:lnTo>
                  <a:lnTo>
                    <a:pt x="530" y="107"/>
                  </a:lnTo>
                  <a:lnTo>
                    <a:pt x="532" y="109"/>
                  </a:lnTo>
                  <a:lnTo>
                    <a:pt x="534" y="109"/>
                  </a:lnTo>
                  <a:lnTo>
                    <a:pt x="532" y="109"/>
                  </a:lnTo>
                  <a:lnTo>
                    <a:pt x="530" y="107"/>
                  </a:lnTo>
                  <a:lnTo>
                    <a:pt x="528" y="107"/>
                  </a:lnTo>
                  <a:lnTo>
                    <a:pt x="528" y="105"/>
                  </a:lnTo>
                  <a:lnTo>
                    <a:pt x="526" y="103"/>
                  </a:lnTo>
                  <a:lnTo>
                    <a:pt x="526" y="101"/>
                  </a:lnTo>
                  <a:lnTo>
                    <a:pt x="524" y="101"/>
                  </a:lnTo>
                  <a:lnTo>
                    <a:pt x="522" y="99"/>
                  </a:lnTo>
                  <a:lnTo>
                    <a:pt x="522" y="97"/>
                  </a:lnTo>
                  <a:lnTo>
                    <a:pt x="522" y="93"/>
                  </a:lnTo>
                  <a:lnTo>
                    <a:pt x="522" y="91"/>
                  </a:lnTo>
                  <a:lnTo>
                    <a:pt x="522" y="89"/>
                  </a:lnTo>
                  <a:lnTo>
                    <a:pt x="520" y="89"/>
                  </a:lnTo>
                  <a:lnTo>
                    <a:pt x="520" y="86"/>
                  </a:lnTo>
                  <a:lnTo>
                    <a:pt x="520" y="84"/>
                  </a:lnTo>
                  <a:lnTo>
                    <a:pt x="522" y="82"/>
                  </a:lnTo>
                  <a:lnTo>
                    <a:pt x="520" y="82"/>
                  </a:lnTo>
                  <a:lnTo>
                    <a:pt x="518" y="82"/>
                  </a:lnTo>
                  <a:lnTo>
                    <a:pt x="520" y="80"/>
                  </a:lnTo>
                  <a:lnTo>
                    <a:pt x="518" y="78"/>
                  </a:lnTo>
                  <a:lnTo>
                    <a:pt x="518" y="76"/>
                  </a:lnTo>
                  <a:lnTo>
                    <a:pt x="518" y="74"/>
                  </a:lnTo>
                  <a:lnTo>
                    <a:pt x="520" y="72"/>
                  </a:lnTo>
                  <a:lnTo>
                    <a:pt x="520" y="70"/>
                  </a:lnTo>
                  <a:lnTo>
                    <a:pt x="520" y="68"/>
                  </a:lnTo>
                  <a:lnTo>
                    <a:pt x="522" y="66"/>
                  </a:lnTo>
                  <a:lnTo>
                    <a:pt x="522" y="64"/>
                  </a:lnTo>
                  <a:lnTo>
                    <a:pt x="526" y="60"/>
                  </a:lnTo>
                  <a:lnTo>
                    <a:pt x="528" y="60"/>
                  </a:lnTo>
                  <a:lnTo>
                    <a:pt x="528" y="62"/>
                  </a:lnTo>
                  <a:lnTo>
                    <a:pt x="526" y="64"/>
                  </a:lnTo>
                  <a:lnTo>
                    <a:pt x="524" y="64"/>
                  </a:lnTo>
                  <a:lnTo>
                    <a:pt x="524" y="66"/>
                  </a:lnTo>
                  <a:lnTo>
                    <a:pt x="526" y="66"/>
                  </a:lnTo>
                  <a:close/>
                  <a:moveTo>
                    <a:pt x="557" y="142"/>
                  </a:moveTo>
                  <a:lnTo>
                    <a:pt x="559" y="144"/>
                  </a:lnTo>
                  <a:lnTo>
                    <a:pt x="561" y="144"/>
                  </a:lnTo>
                  <a:lnTo>
                    <a:pt x="563" y="144"/>
                  </a:lnTo>
                  <a:lnTo>
                    <a:pt x="565" y="144"/>
                  </a:lnTo>
                  <a:lnTo>
                    <a:pt x="567" y="144"/>
                  </a:lnTo>
                  <a:lnTo>
                    <a:pt x="569" y="146"/>
                  </a:lnTo>
                  <a:lnTo>
                    <a:pt x="569" y="148"/>
                  </a:lnTo>
                  <a:lnTo>
                    <a:pt x="569" y="150"/>
                  </a:lnTo>
                  <a:lnTo>
                    <a:pt x="571" y="150"/>
                  </a:lnTo>
                  <a:lnTo>
                    <a:pt x="573" y="150"/>
                  </a:lnTo>
                  <a:lnTo>
                    <a:pt x="573" y="152"/>
                  </a:lnTo>
                  <a:lnTo>
                    <a:pt x="573" y="154"/>
                  </a:lnTo>
                  <a:lnTo>
                    <a:pt x="573" y="157"/>
                  </a:lnTo>
                  <a:lnTo>
                    <a:pt x="569" y="156"/>
                  </a:lnTo>
                  <a:lnTo>
                    <a:pt x="567" y="154"/>
                  </a:lnTo>
                  <a:lnTo>
                    <a:pt x="565" y="154"/>
                  </a:lnTo>
                  <a:lnTo>
                    <a:pt x="563" y="154"/>
                  </a:lnTo>
                  <a:lnTo>
                    <a:pt x="561" y="152"/>
                  </a:lnTo>
                  <a:lnTo>
                    <a:pt x="559" y="152"/>
                  </a:lnTo>
                  <a:lnTo>
                    <a:pt x="559" y="150"/>
                  </a:lnTo>
                  <a:lnTo>
                    <a:pt x="557" y="150"/>
                  </a:lnTo>
                  <a:lnTo>
                    <a:pt x="553" y="148"/>
                  </a:lnTo>
                  <a:lnTo>
                    <a:pt x="551" y="148"/>
                  </a:lnTo>
                  <a:lnTo>
                    <a:pt x="551" y="150"/>
                  </a:lnTo>
                  <a:lnTo>
                    <a:pt x="553" y="150"/>
                  </a:lnTo>
                  <a:lnTo>
                    <a:pt x="551" y="152"/>
                  </a:lnTo>
                  <a:lnTo>
                    <a:pt x="548" y="150"/>
                  </a:lnTo>
                  <a:lnTo>
                    <a:pt x="546" y="150"/>
                  </a:lnTo>
                  <a:lnTo>
                    <a:pt x="544" y="150"/>
                  </a:lnTo>
                  <a:lnTo>
                    <a:pt x="544" y="148"/>
                  </a:lnTo>
                  <a:lnTo>
                    <a:pt x="542" y="148"/>
                  </a:lnTo>
                  <a:lnTo>
                    <a:pt x="540" y="148"/>
                  </a:lnTo>
                  <a:lnTo>
                    <a:pt x="538" y="150"/>
                  </a:lnTo>
                  <a:lnTo>
                    <a:pt x="536" y="152"/>
                  </a:lnTo>
                  <a:lnTo>
                    <a:pt x="534" y="152"/>
                  </a:lnTo>
                  <a:lnTo>
                    <a:pt x="534" y="150"/>
                  </a:lnTo>
                  <a:lnTo>
                    <a:pt x="532" y="148"/>
                  </a:lnTo>
                  <a:lnTo>
                    <a:pt x="530" y="148"/>
                  </a:lnTo>
                  <a:lnTo>
                    <a:pt x="530" y="146"/>
                  </a:lnTo>
                  <a:lnTo>
                    <a:pt x="530" y="144"/>
                  </a:lnTo>
                  <a:lnTo>
                    <a:pt x="528" y="146"/>
                  </a:lnTo>
                  <a:lnTo>
                    <a:pt x="528" y="148"/>
                  </a:lnTo>
                  <a:lnTo>
                    <a:pt x="528" y="150"/>
                  </a:lnTo>
                  <a:lnTo>
                    <a:pt x="526" y="152"/>
                  </a:lnTo>
                  <a:lnTo>
                    <a:pt x="526" y="150"/>
                  </a:lnTo>
                  <a:lnTo>
                    <a:pt x="526" y="148"/>
                  </a:lnTo>
                  <a:lnTo>
                    <a:pt x="524" y="146"/>
                  </a:lnTo>
                  <a:lnTo>
                    <a:pt x="526" y="146"/>
                  </a:lnTo>
                  <a:lnTo>
                    <a:pt x="528" y="146"/>
                  </a:lnTo>
                  <a:lnTo>
                    <a:pt x="528" y="144"/>
                  </a:lnTo>
                  <a:lnTo>
                    <a:pt x="530" y="142"/>
                  </a:lnTo>
                  <a:lnTo>
                    <a:pt x="532" y="142"/>
                  </a:lnTo>
                  <a:lnTo>
                    <a:pt x="534" y="142"/>
                  </a:lnTo>
                  <a:lnTo>
                    <a:pt x="536" y="142"/>
                  </a:lnTo>
                  <a:lnTo>
                    <a:pt x="542" y="142"/>
                  </a:lnTo>
                  <a:lnTo>
                    <a:pt x="544" y="142"/>
                  </a:lnTo>
                  <a:lnTo>
                    <a:pt x="546" y="142"/>
                  </a:lnTo>
                  <a:lnTo>
                    <a:pt x="546" y="144"/>
                  </a:lnTo>
                  <a:lnTo>
                    <a:pt x="548" y="142"/>
                  </a:lnTo>
                  <a:lnTo>
                    <a:pt x="549" y="142"/>
                  </a:lnTo>
                  <a:lnTo>
                    <a:pt x="549" y="140"/>
                  </a:lnTo>
                  <a:lnTo>
                    <a:pt x="551" y="140"/>
                  </a:lnTo>
                  <a:lnTo>
                    <a:pt x="553" y="140"/>
                  </a:lnTo>
                  <a:lnTo>
                    <a:pt x="555" y="142"/>
                  </a:lnTo>
                  <a:lnTo>
                    <a:pt x="557" y="142"/>
                  </a:lnTo>
                  <a:close/>
                  <a:moveTo>
                    <a:pt x="371" y="229"/>
                  </a:moveTo>
                  <a:lnTo>
                    <a:pt x="373" y="229"/>
                  </a:lnTo>
                  <a:lnTo>
                    <a:pt x="375" y="229"/>
                  </a:lnTo>
                  <a:lnTo>
                    <a:pt x="375" y="227"/>
                  </a:lnTo>
                  <a:lnTo>
                    <a:pt x="377" y="229"/>
                  </a:lnTo>
                  <a:lnTo>
                    <a:pt x="379" y="229"/>
                  </a:lnTo>
                  <a:lnTo>
                    <a:pt x="379" y="231"/>
                  </a:lnTo>
                  <a:lnTo>
                    <a:pt x="377" y="231"/>
                  </a:lnTo>
                  <a:lnTo>
                    <a:pt x="377" y="233"/>
                  </a:lnTo>
                  <a:lnTo>
                    <a:pt x="379" y="231"/>
                  </a:lnTo>
                  <a:lnTo>
                    <a:pt x="379" y="229"/>
                  </a:lnTo>
                  <a:lnTo>
                    <a:pt x="380" y="229"/>
                  </a:lnTo>
                  <a:lnTo>
                    <a:pt x="382" y="229"/>
                  </a:lnTo>
                  <a:lnTo>
                    <a:pt x="384" y="231"/>
                  </a:lnTo>
                  <a:lnTo>
                    <a:pt x="384" y="233"/>
                  </a:lnTo>
                  <a:lnTo>
                    <a:pt x="382" y="233"/>
                  </a:lnTo>
                  <a:lnTo>
                    <a:pt x="382" y="235"/>
                  </a:lnTo>
                  <a:lnTo>
                    <a:pt x="384" y="235"/>
                  </a:lnTo>
                  <a:lnTo>
                    <a:pt x="386" y="235"/>
                  </a:lnTo>
                  <a:lnTo>
                    <a:pt x="384" y="237"/>
                  </a:lnTo>
                  <a:lnTo>
                    <a:pt x="382" y="237"/>
                  </a:lnTo>
                  <a:lnTo>
                    <a:pt x="382" y="235"/>
                  </a:lnTo>
                  <a:lnTo>
                    <a:pt x="380" y="235"/>
                  </a:lnTo>
                  <a:lnTo>
                    <a:pt x="379" y="235"/>
                  </a:lnTo>
                  <a:lnTo>
                    <a:pt x="379" y="237"/>
                  </a:lnTo>
                  <a:lnTo>
                    <a:pt x="380" y="237"/>
                  </a:lnTo>
                  <a:lnTo>
                    <a:pt x="382" y="237"/>
                  </a:lnTo>
                  <a:lnTo>
                    <a:pt x="380" y="237"/>
                  </a:lnTo>
                  <a:lnTo>
                    <a:pt x="379" y="237"/>
                  </a:lnTo>
                  <a:lnTo>
                    <a:pt x="377" y="237"/>
                  </a:lnTo>
                  <a:lnTo>
                    <a:pt x="375" y="239"/>
                  </a:lnTo>
                  <a:lnTo>
                    <a:pt x="373" y="239"/>
                  </a:lnTo>
                  <a:lnTo>
                    <a:pt x="373" y="237"/>
                  </a:lnTo>
                  <a:lnTo>
                    <a:pt x="373" y="235"/>
                  </a:lnTo>
                  <a:lnTo>
                    <a:pt x="375" y="235"/>
                  </a:lnTo>
                  <a:lnTo>
                    <a:pt x="373" y="235"/>
                  </a:lnTo>
                  <a:lnTo>
                    <a:pt x="373" y="233"/>
                  </a:lnTo>
                  <a:lnTo>
                    <a:pt x="373" y="235"/>
                  </a:lnTo>
                  <a:lnTo>
                    <a:pt x="371" y="237"/>
                  </a:lnTo>
                  <a:lnTo>
                    <a:pt x="369" y="237"/>
                  </a:lnTo>
                  <a:lnTo>
                    <a:pt x="369" y="239"/>
                  </a:lnTo>
                  <a:lnTo>
                    <a:pt x="369" y="237"/>
                  </a:lnTo>
                  <a:lnTo>
                    <a:pt x="367" y="237"/>
                  </a:lnTo>
                  <a:lnTo>
                    <a:pt x="367" y="239"/>
                  </a:lnTo>
                  <a:lnTo>
                    <a:pt x="365" y="239"/>
                  </a:lnTo>
                  <a:lnTo>
                    <a:pt x="363" y="239"/>
                  </a:lnTo>
                  <a:lnTo>
                    <a:pt x="361" y="239"/>
                  </a:lnTo>
                  <a:lnTo>
                    <a:pt x="359" y="241"/>
                  </a:lnTo>
                  <a:lnTo>
                    <a:pt x="357" y="241"/>
                  </a:lnTo>
                  <a:lnTo>
                    <a:pt x="355" y="241"/>
                  </a:lnTo>
                  <a:lnTo>
                    <a:pt x="353" y="241"/>
                  </a:lnTo>
                  <a:lnTo>
                    <a:pt x="351" y="243"/>
                  </a:lnTo>
                  <a:lnTo>
                    <a:pt x="347" y="241"/>
                  </a:lnTo>
                  <a:lnTo>
                    <a:pt x="347" y="239"/>
                  </a:lnTo>
                  <a:lnTo>
                    <a:pt x="347" y="237"/>
                  </a:lnTo>
                  <a:lnTo>
                    <a:pt x="347" y="235"/>
                  </a:lnTo>
                  <a:lnTo>
                    <a:pt x="347" y="233"/>
                  </a:lnTo>
                  <a:lnTo>
                    <a:pt x="349" y="233"/>
                  </a:lnTo>
                  <a:lnTo>
                    <a:pt x="351" y="231"/>
                  </a:lnTo>
                  <a:lnTo>
                    <a:pt x="353" y="231"/>
                  </a:lnTo>
                  <a:lnTo>
                    <a:pt x="353" y="229"/>
                  </a:lnTo>
                  <a:lnTo>
                    <a:pt x="355" y="231"/>
                  </a:lnTo>
                  <a:lnTo>
                    <a:pt x="357" y="231"/>
                  </a:lnTo>
                  <a:lnTo>
                    <a:pt x="359" y="231"/>
                  </a:lnTo>
                  <a:lnTo>
                    <a:pt x="359" y="233"/>
                  </a:lnTo>
                  <a:lnTo>
                    <a:pt x="361" y="233"/>
                  </a:lnTo>
                  <a:lnTo>
                    <a:pt x="363" y="235"/>
                  </a:lnTo>
                  <a:lnTo>
                    <a:pt x="365" y="235"/>
                  </a:lnTo>
                  <a:lnTo>
                    <a:pt x="367" y="235"/>
                  </a:lnTo>
                  <a:lnTo>
                    <a:pt x="367" y="237"/>
                  </a:lnTo>
                  <a:lnTo>
                    <a:pt x="367" y="235"/>
                  </a:lnTo>
                  <a:lnTo>
                    <a:pt x="369" y="235"/>
                  </a:lnTo>
                  <a:lnTo>
                    <a:pt x="371" y="235"/>
                  </a:lnTo>
                  <a:lnTo>
                    <a:pt x="371" y="233"/>
                  </a:lnTo>
                  <a:lnTo>
                    <a:pt x="369" y="231"/>
                  </a:lnTo>
                  <a:lnTo>
                    <a:pt x="367" y="231"/>
                  </a:lnTo>
                  <a:lnTo>
                    <a:pt x="363" y="229"/>
                  </a:lnTo>
                  <a:lnTo>
                    <a:pt x="361" y="227"/>
                  </a:lnTo>
                  <a:lnTo>
                    <a:pt x="363" y="227"/>
                  </a:lnTo>
                  <a:lnTo>
                    <a:pt x="363" y="225"/>
                  </a:lnTo>
                  <a:lnTo>
                    <a:pt x="365" y="225"/>
                  </a:lnTo>
                  <a:lnTo>
                    <a:pt x="369" y="225"/>
                  </a:lnTo>
                  <a:lnTo>
                    <a:pt x="369" y="227"/>
                  </a:lnTo>
                  <a:lnTo>
                    <a:pt x="371" y="229"/>
                  </a:lnTo>
                  <a:close/>
                  <a:moveTo>
                    <a:pt x="447" y="227"/>
                  </a:moveTo>
                  <a:lnTo>
                    <a:pt x="448" y="229"/>
                  </a:lnTo>
                  <a:lnTo>
                    <a:pt x="447" y="229"/>
                  </a:lnTo>
                  <a:lnTo>
                    <a:pt x="445" y="231"/>
                  </a:lnTo>
                  <a:lnTo>
                    <a:pt x="445" y="233"/>
                  </a:lnTo>
                  <a:lnTo>
                    <a:pt x="443" y="233"/>
                  </a:lnTo>
                  <a:lnTo>
                    <a:pt x="443" y="235"/>
                  </a:lnTo>
                  <a:lnTo>
                    <a:pt x="441" y="235"/>
                  </a:lnTo>
                  <a:lnTo>
                    <a:pt x="439" y="235"/>
                  </a:lnTo>
                  <a:lnTo>
                    <a:pt x="437" y="237"/>
                  </a:lnTo>
                  <a:lnTo>
                    <a:pt x="435" y="237"/>
                  </a:lnTo>
                  <a:lnTo>
                    <a:pt x="433" y="235"/>
                  </a:lnTo>
                  <a:lnTo>
                    <a:pt x="429" y="237"/>
                  </a:lnTo>
                  <a:lnTo>
                    <a:pt x="427" y="239"/>
                  </a:lnTo>
                  <a:lnTo>
                    <a:pt x="425" y="237"/>
                  </a:lnTo>
                  <a:lnTo>
                    <a:pt x="423" y="237"/>
                  </a:lnTo>
                  <a:lnTo>
                    <a:pt x="421" y="237"/>
                  </a:lnTo>
                  <a:lnTo>
                    <a:pt x="421" y="239"/>
                  </a:lnTo>
                  <a:lnTo>
                    <a:pt x="419" y="239"/>
                  </a:lnTo>
                  <a:lnTo>
                    <a:pt x="417" y="239"/>
                  </a:lnTo>
                  <a:lnTo>
                    <a:pt x="415" y="239"/>
                  </a:lnTo>
                  <a:lnTo>
                    <a:pt x="413" y="239"/>
                  </a:lnTo>
                  <a:lnTo>
                    <a:pt x="412" y="239"/>
                  </a:lnTo>
                  <a:lnTo>
                    <a:pt x="410" y="237"/>
                  </a:lnTo>
                  <a:lnTo>
                    <a:pt x="408" y="237"/>
                  </a:lnTo>
                  <a:lnTo>
                    <a:pt x="406" y="237"/>
                  </a:lnTo>
                  <a:lnTo>
                    <a:pt x="404" y="237"/>
                  </a:lnTo>
                  <a:lnTo>
                    <a:pt x="402" y="237"/>
                  </a:lnTo>
                  <a:lnTo>
                    <a:pt x="400" y="237"/>
                  </a:lnTo>
                  <a:lnTo>
                    <a:pt x="398" y="237"/>
                  </a:lnTo>
                  <a:lnTo>
                    <a:pt x="396" y="237"/>
                  </a:lnTo>
                  <a:lnTo>
                    <a:pt x="396" y="235"/>
                  </a:lnTo>
                  <a:lnTo>
                    <a:pt x="396" y="233"/>
                  </a:lnTo>
                  <a:lnTo>
                    <a:pt x="398" y="231"/>
                  </a:lnTo>
                  <a:lnTo>
                    <a:pt x="400" y="231"/>
                  </a:lnTo>
                  <a:lnTo>
                    <a:pt x="402" y="229"/>
                  </a:lnTo>
                  <a:lnTo>
                    <a:pt x="404" y="229"/>
                  </a:lnTo>
                  <a:lnTo>
                    <a:pt x="408" y="227"/>
                  </a:lnTo>
                  <a:lnTo>
                    <a:pt x="410" y="229"/>
                  </a:lnTo>
                  <a:lnTo>
                    <a:pt x="412" y="229"/>
                  </a:lnTo>
                  <a:lnTo>
                    <a:pt x="413" y="229"/>
                  </a:lnTo>
                  <a:lnTo>
                    <a:pt x="415" y="231"/>
                  </a:lnTo>
                  <a:lnTo>
                    <a:pt x="417" y="231"/>
                  </a:lnTo>
                  <a:lnTo>
                    <a:pt x="419" y="231"/>
                  </a:lnTo>
                  <a:lnTo>
                    <a:pt x="419" y="233"/>
                  </a:lnTo>
                  <a:lnTo>
                    <a:pt x="421" y="233"/>
                  </a:lnTo>
                  <a:lnTo>
                    <a:pt x="423" y="233"/>
                  </a:lnTo>
                  <a:lnTo>
                    <a:pt x="425" y="233"/>
                  </a:lnTo>
                  <a:lnTo>
                    <a:pt x="425" y="231"/>
                  </a:lnTo>
                  <a:lnTo>
                    <a:pt x="427" y="231"/>
                  </a:lnTo>
                  <a:lnTo>
                    <a:pt x="429" y="231"/>
                  </a:lnTo>
                  <a:lnTo>
                    <a:pt x="431" y="231"/>
                  </a:lnTo>
                  <a:lnTo>
                    <a:pt x="433" y="233"/>
                  </a:lnTo>
                  <a:lnTo>
                    <a:pt x="435" y="235"/>
                  </a:lnTo>
                  <a:lnTo>
                    <a:pt x="437" y="235"/>
                  </a:lnTo>
                  <a:lnTo>
                    <a:pt x="437" y="233"/>
                  </a:lnTo>
                  <a:lnTo>
                    <a:pt x="439" y="233"/>
                  </a:lnTo>
                  <a:lnTo>
                    <a:pt x="439" y="231"/>
                  </a:lnTo>
                  <a:lnTo>
                    <a:pt x="441" y="231"/>
                  </a:lnTo>
                  <a:lnTo>
                    <a:pt x="443" y="231"/>
                  </a:lnTo>
                  <a:lnTo>
                    <a:pt x="443" y="229"/>
                  </a:lnTo>
                  <a:lnTo>
                    <a:pt x="445" y="229"/>
                  </a:lnTo>
                  <a:lnTo>
                    <a:pt x="447" y="227"/>
                  </a:lnTo>
                  <a:lnTo>
                    <a:pt x="445" y="227"/>
                  </a:lnTo>
                  <a:lnTo>
                    <a:pt x="443" y="227"/>
                  </a:lnTo>
                  <a:lnTo>
                    <a:pt x="445" y="225"/>
                  </a:lnTo>
                  <a:lnTo>
                    <a:pt x="447" y="225"/>
                  </a:lnTo>
                  <a:lnTo>
                    <a:pt x="447" y="227"/>
                  </a:lnTo>
                  <a:close/>
                  <a:moveTo>
                    <a:pt x="478" y="241"/>
                  </a:moveTo>
                  <a:lnTo>
                    <a:pt x="480" y="241"/>
                  </a:lnTo>
                  <a:lnTo>
                    <a:pt x="481" y="241"/>
                  </a:lnTo>
                  <a:lnTo>
                    <a:pt x="481" y="243"/>
                  </a:lnTo>
                  <a:lnTo>
                    <a:pt x="480" y="243"/>
                  </a:lnTo>
                  <a:lnTo>
                    <a:pt x="480" y="245"/>
                  </a:lnTo>
                  <a:lnTo>
                    <a:pt x="480" y="247"/>
                  </a:lnTo>
                  <a:lnTo>
                    <a:pt x="481" y="247"/>
                  </a:lnTo>
                  <a:lnTo>
                    <a:pt x="480" y="249"/>
                  </a:lnTo>
                  <a:lnTo>
                    <a:pt x="480" y="251"/>
                  </a:lnTo>
                  <a:lnTo>
                    <a:pt x="478" y="251"/>
                  </a:lnTo>
                  <a:lnTo>
                    <a:pt x="476" y="255"/>
                  </a:lnTo>
                  <a:lnTo>
                    <a:pt x="474" y="257"/>
                  </a:lnTo>
                  <a:lnTo>
                    <a:pt x="472" y="257"/>
                  </a:lnTo>
                  <a:lnTo>
                    <a:pt x="472" y="258"/>
                  </a:lnTo>
                  <a:lnTo>
                    <a:pt x="470" y="258"/>
                  </a:lnTo>
                  <a:lnTo>
                    <a:pt x="468" y="258"/>
                  </a:lnTo>
                  <a:lnTo>
                    <a:pt x="466" y="260"/>
                  </a:lnTo>
                  <a:lnTo>
                    <a:pt x="464" y="260"/>
                  </a:lnTo>
                  <a:lnTo>
                    <a:pt x="462" y="260"/>
                  </a:lnTo>
                  <a:lnTo>
                    <a:pt x="462" y="262"/>
                  </a:lnTo>
                  <a:lnTo>
                    <a:pt x="460" y="262"/>
                  </a:lnTo>
                  <a:lnTo>
                    <a:pt x="456" y="262"/>
                  </a:lnTo>
                  <a:lnTo>
                    <a:pt x="454" y="262"/>
                  </a:lnTo>
                  <a:lnTo>
                    <a:pt x="454" y="260"/>
                  </a:lnTo>
                  <a:lnTo>
                    <a:pt x="456" y="260"/>
                  </a:lnTo>
                  <a:lnTo>
                    <a:pt x="456" y="258"/>
                  </a:lnTo>
                  <a:lnTo>
                    <a:pt x="458" y="258"/>
                  </a:lnTo>
                  <a:lnTo>
                    <a:pt x="460" y="258"/>
                  </a:lnTo>
                  <a:lnTo>
                    <a:pt x="460" y="257"/>
                  </a:lnTo>
                  <a:lnTo>
                    <a:pt x="458" y="257"/>
                  </a:lnTo>
                  <a:lnTo>
                    <a:pt x="456" y="257"/>
                  </a:lnTo>
                  <a:lnTo>
                    <a:pt x="456" y="258"/>
                  </a:lnTo>
                  <a:lnTo>
                    <a:pt x="456" y="257"/>
                  </a:lnTo>
                  <a:lnTo>
                    <a:pt x="456" y="255"/>
                  </a:lnTo>
                  <a:lnTo>
                    <a:pt x="458" y="255"/>
                  </a:lnTo>
                  <a:lnTo>
                    <a:pt x="458" y="253"/>
                  </a:lnTo>
                  <a:lnTo>
                    <a:pt x="458" y="251"/>
                  </a:lnTo>
                  <a:lnTo>
                    <a:pt x="460" y="249"/>
                  </a:lnTo>
                  <a:lnTo>
                    <a:pt x="462" y="247"/>
                  </a:lnTo>
                  <a:lnTo>
                    <a:pt x="464" y="247"/>
                  </a:lnTo>
                  <a:lnTo>
                    <a:pt x="466" y="247"/>
                  </a:lnTo>
                  <a:lnTo>
                    <a:pt x="468" y="247"/>
                  </a:lnTo>
                  <a:lnTo>
                    <a:pt x="468" y="249"/>
                  </a:lnTo>
                  <a:lnTo>
                    <a:pt x="470" y="247"/>
                  </a:lnTo>
                  <a:lnTo>
                    <a:pt x="470" y="245"/>
                  </a:lnTo>
                  <a:lnTo>
                    <a:pt x="470" y="243"/>
                  </a:lnTo>
                  <a:lnTo>
                    <a:pt x="472" y="243"/>
                  </a:lnTo>
                  <a:lnTo>
                    <a:pt x="474" y="243"/>
                  </a:lnTo>
                  <a:lnTo>
                    <a:pt x="476" y="241"/>
                  </a:lnTo>
                  <a:lnTo>
                    <a:pt x="478" y="241"/>
                  </a:lnTo>
                  <a:lnTo>
                    <a:pt x="478" y="239"/>
                  </a:lnTo>
                  <a:lnTo>
                    <a:pt x="478" y="241"/>
                  </a:lnTo>
                  <a:close/>
                  <a:moveTo>
                    <a:pt x="697" y="227"/>
                  </a:moveTo>
                  <a:lnTo>
                    <a:pt x="695" y="229"/>
                  </a:lnTo>
                  <a:lnTo>
                    <a:pt x="695" y="231"/>
                  </a:lnTo>
                  <a:lnTo>
                    <a:pt x="693" y="231"/>
                  </a:lnTo>
                  <a:lnTo>
                    <a:pt x="691" y="231"/>
                  </a:lnTo>
                  <a:lnTo>
                    <a:pt x="685" y="229"/>
                  </a:lnTo>
                  <a:lnTo>
                    <a:pt x="685" y="231"/>
                  </a:lnTo>
                  <a:lnTo>
                    <a:pt x="683" y="231"/>
                  </a:lnTo>
                  <a:lnTo>
                    <a:pt x="682" y="231"/>
                  </a:lnTo>
                  <a:lnTo>
                    <a:pt x="683" y="227"/>
                  </a:lnTo>
                  <a:lnTo>
                    <a:pt x="683" y="225"/>
                  </a:lnTo>
                  <a:lnTo>
                    <a:pt x="685" y="222"/>
                  </a:lnTo>
                  <a:lnTo>
                    <a:pt x="687" y="222"/>
                  </a:lnTo>
                  <a:lnTo>
                    <a:pt x="689" y="218"/>
                  </a:lnTo>
                  <a:lnTo>
                    <a:pt x="691" y="216"/>
                  </a:lnTo>
                  <a:lnTo>
                    <a:pt x="693" y="214"/>
                  </a:lnTo>
                  <a:lnTo>
                    <a:pt x="695" y="214"/>
                  </a:lnTo>
                  <a:lnTo>
                    <a:pt x="697" y="214"/>
                  </a:lnTo>
                  <a:lnTo>
                    <a:pt x="699" y="214"/>
                  </a:lnTo>
                  <a:lnTo>
                    <a:pt x="701" y="214"/>
                  </a:lnTo>
                  <a:lnTo>
                    <a:pt x="703" y="216"/>
                  </a:lnTo>
                  <a:lnTo>
                    <a:pt x="703" y="218"/>
                  </a:lnTo>
                  <a:lnTo>
                    <a:pt x="705" y="218"/>
                  </a:lnTo>
                  <a:lnTo>
                    <a:pt x="705" y="220"/>
                  </a:lnTo>
                  <a:lnTo>
                    <a:pt x="703" y="222"/>
                  </a:lnTo>
                  <a:lnTo>
                    <a:pt x="703" y="225"/>
                  </a:lnTo>
                  <a:lnTo>
                    <a:pt x="701" y="225"/>
                  </a:lnTo>
                  <a:lnTo>
                    <a:pt x="701" y="227"/>
                  </a:lnTo>
                  <a:lnTo>
                    <a:pt x="699" y="227"/>
                  </a:lnTo>
                  <a:lnTo>
                    <a:pt x="697" y="227"/>
                  </a:lnTo>
                  <a:close/>
                  <a:moveTo>
                    <a:pt x="175" y="124"/>
                  </a:moveTo>
                  <a:lnTo>
                    <a:pt x="177" y="124"/>
                  </a:lnTo>
                  <a:lnTo>
                    <a:pt x="177" y="126"/>
                  </a:lnTo>
                  <a:lnTo>
                    <a:pt x="177" y="128"/>
                  </a:lnTo>
                  <a:lnTo>
                    <a:pt x="177" y="130"/>
                  </a:lnTo>
                  <a:lnTo>
                    <a:pt x="178" y="132"/>
                  </a:lnTo>
                  <a:lnTo>
                    <a:pt x="178" y="134"/>
                  </a:lnTo>
                  <a:lnTo>
                    <a:pt x="180" y="134"/>
                  </a:lnTo>
                  <a:lnTo>
                    <a:pt x="180" y="136"/>
                  </a:lnTo>
                  <a:lnTo>
                    <a:pt x="184" y="136"/>
                  </a:lnTo>
                  <a:lnTo>
                    <a:pt x="186" y="136"/>
                  </a:lnTo>
                  <a:lnTo>
                    <a:pt x="186" y="138"/>
                  </a:lnTo>
                  <a:lnTo>
                    <a:pt x="184" y="138"/>
                  </a:lnTo>
                  <a:lnTo>
                    <a:pt x="184" y="140"/>
                  </a:lnTo>
                  <a:lnTo>
                    <a:pt x="184" y="142"/>
                  </a:lnTo>
                  <a:lnTo>
                    <a:pt x="184" y="144"/>
                  </a:lnTo>
                  <a:lnTo>
                    <a:pt x="186" y="144"/>
                  </a:lnTo>
                  <a:lnTo>
                    <a:pt x="186" y="146"/>
                  </a:lnTo>
                  <a:lnTo>
                    <a:pt x="182" y="146"/>
                  </a:lnTo>
                  <a:lnTo>
                    <a:pt x="180" y="144"/>
                  </a:lnTo>
                  <a:lnTo>
                    <a:pt x="178" y="142"/>
                  </a:lnTo>
                  <a:lnTo>
                    <a:pt x="177" y="142"/>
                  </a:lnTo>
                  <a:lnTo>
                    <a:pt x="175" y="142"/>
                  </a:lnTo>
                  <a:lnTo>
                    <a:pt x="175" y="140"/>
                  </a:lnTo>
                  <a:lnTo>
                    <a:pt x="173" y="140"/>
                  </a:lnTo>
                  <a:lnTo>
                    <a:pt x="173" y="138"/>
                  </a:lnTo>
                  <a:lnTo>
                    <a:pt x="173" y="136"/>
                  </a:lnTo>
                  <a:lnTo>
                    <a:pt x="173" y="134"/>
                  </a:lnTo>
                  <a:lnTo>
                    <a:pt x="171" y="134"/>
                  </a:lnTo>
                  <a:lnTo>
                    <a:pt x="171" y="132"/>
                  </a:lnTo>
                  <a:lnTo>
                    <a:pt x="171" y="130"/>
                  </a:lnTo>
                  <a:lnTo>
                    <a:pt x="165" y="128"/>
                  </a:lnTo>
                  <a:lnTo>
                    <a:pt x="165" y="130"/>
                  </a:lnTo>
                  <a:lnTo>
                    <a:pt x="163" y="130"/>
                  </a:lnTo>
                  <a:lnTo>
                    <a:pt x="159" y="128"/>
                  </a:lnTo>
                  <a:lnTo>
                    <a:pt x="161" y="126"/>
                  </a:lnTo>
                  <a:lnTo>
                    <a:pt x="163" y="126"/>
                  </a:lnTo>
                  <a:lnTo>
                    <a:pt x="165" y="124"/>
                  </a:lnTo>
                  <a:lnTo>
                    <a:pt x="165" y="122"/>
                  </a:lnTo>
                  <a:lnTo>
                    <a:pt x="163" y="122"/>
                  </a:lnTo>
                  <a:lnTo>
                    <a:pt x="165" y="121"/>
                  </a:lnTo>
                  <a:lnTo>
                    <a:pt x="167" y="121"/>
                  </a:lnTo>
                  <a:lnTo>
                    <a:pt x="169" y="122"/>
                  </a:lnTo>
                  <a:lnTo>
                    <a:pt x="169" y="124"/>
                  </a:lnTo>
                  <a:lnTo>
                    <a:pt x="171" y="124"/>
                  </a:lnTo>
                  <a:lnTo>
                    <a:pt x="171" y="122"/>
                  </a:lnTo>
                  <a:lnTo>
                    <a:pt x="169" y="121"/>
                  </a:lnTo>
                  <a:lnTo>
                    <a:pt x="173" y="119"/>
                  </a:lnTo>
                  <a:lnTo>
                    <a:pt x="175" y="121"/>
                  </a:lnTo>
                  <a:lnTo>
                    <a:pt x="175" y="122"/>
                  </a:lnTo>
                  <a:lnTo>
                    <a:pt x="175" y="124"/>
                  </a:lnTo>
                  <a:close/>
                  <a:moveTo>
                    <a:pt x="400" y="247"/>
                  </a:moveTo>
                  <a:lnTo>
                    <a:pt x="400" y="249"/>
                  </a:lnTo>
                  <a:lnTo>
                    <a:pt x="402" y="249"/>
                  </a:lnTo>
                  <a:lnTo>
                    <a:pt x="404" y="251"/>
                  </a:lnTo>
                  <a:lnTo>
                    <a:pt x="406" y="251"/>
                  </a:lnTo>
                  <a:lnTo>
                    <a:pt x="408" y="253"/>
                  </a:lnTo>
                  <a:lnTo>
                    <a:pt x="410" y="253"/>
                  </a:lnTo>
                  <a:lnTo>
                    <a:pt x="410" y="255"/>
                  </a:lnTo>
                  <a:lnTo>
                    <a:pt x="412" y="255"/>
                  </a:lnTo>
                  <a:lnTo>
                    <a:pt x="412" y="257"/>
                  </a:lnTo>
                  <a:lnTo>
                    <a:pt x="412" y="258"/>
                  </a:lnTo>
                  <a:lnTo>
                    <a:pt x="410" y="260"/>
                  </a:lnTo>
                  <a:lnTo>
                    <a:pt x="408" y="260"/>
                  </a:lnTo>
                  <a:lnTo>
                    <a:pt x="406" y="260"/>
                  </a:lnTo>
                  <a:lnTo>
                    <a:pt x="402" y="260"/>
                  </a:lnTo>
                  <a:lnTo>
                    <a:pt x="400" y="258"/>
                  </a:lnTo>
                  <a:lnTo>
                    <a:pt x="400" y="257"/>
                  </a:lnTo>
                  <a:lnTo>
                    <a:pt x="398" y="257"/>
                  </a:lnTo>
                  <a:lnTo>
                    <a:pt x="396" y="255"/>
                  </a:lnTo>
                  <a:lnTo>
                    <a:pt x="394" y="255"/>
                  </a:lnTo>
                  <a:lnTo>
                    <a:pt x="394" y="253"/>
                  </a:lnTo>
                  <a:lnTo>
                    <a:pt x="392" y="253"/>
                  </a:lnTo>
                  <a:lnTo>
                    <a:pt x="390" y="253"/>
                  </a:lnTo>
                  <a:lnTo>
                    <a:pt x="386" y="253"/>
                  </a:lnTo>
                  <a:lnTo>
                    <a:pt x="384" y="253"/>
                  </a:lnTo>
                  <a:lnTo>
                    <a:pt x="384" y="251"/>
                  </a:lnTo>
                  <a:lnTo>
                    <a:pt x="382" y="249"/>
                  </a:lnTo>
                  <a:lnTo>
                    <a:pt x="382" y="247"/>
                  </a:lnTo>
                  <a:lnTo>
                    <a:pt x="384" y="247"/>
                  </a:lnTo>
                  <a:lnTo>
                    <a:pt x="388" y="247"/>
                  </a:lnTo>
                  <a:lnTo>
                    <a:pt x="392" y="247"/>
                  </a:lnTo>
                  <a:lnTo>
                    <a:pt x="394" y="247"/>
                  </a:lnTo>
                  <a:lnTo>
                    <a:pt x="396" y="247"/>
                  </a:lnTo>
                  <a:lnTo>
                    <a:pt x="398" y="245"/>
                  </a:lnTo>
                  <a:lnTo>
                    <a:pt x="400" y="247"/>
                  </a:lnTo>
                  <a:close/>
                  <a:moveTo>
                    <a:pt x="511" y="146"/>
                  </a:moveTo>
                  <a:lnTo>
                    <a:pt x="513" y="146"/>
                  </a:lnTo>
                  <a:lnTo>
                    <a:pt x="513" y="148"/>
                  </a:lnTo>
                  <a:lnTo>
                    <a:pt x="513" y="150"/>
                  </a:lnTo>
                  <a:lnTo>
                    <a:pt x="514" y="150"/>
                  </a:lnTo>
                  <a:lnTo>
                    <a:pt x="516" y="150"/>
                  </a:lnTo>
                  <a:lnTo>
                    <a:pt x="514" y="154"/>
                  </a:lnTo>
                  <a:lnTo>
                    <a:pt x="513" y="154"/>
                  </a:lnTo>
                  <a:lnTo>
                    <a:pt x="513" y="156"/>
                  </a:lnTo>
                  <a:lnTo>
                    <a:pt x="511" y="156"/>
                  </a:lnTo>
                  <a:lnTo>
                    <a:pt x="509" y="156"/>
                  </a:lnTo>
                  <a:lnTo>
                    <a:pt x="507" y="157"/>
                  </a:lnTo>
                  <a:lnTo>
                    <a:pt x="503" y="156"/>
                  </a:lnTo>
                  <a:lnTo>
                    <a:pt x="501" y="156"/>
                  </a:lnTo>
                  <a:lnTo>
                    <a:pt x="499" y="154"/>
                  </a:lnTo>
                  <a:lnTo>
                    <a:pt x="497" y="152"/>
                  </a:lnTo>
                  <a:lnTo>
                    <a:pt x="495" y="150"/>
                  </a:lnTo>
                  <a:lnTo>
                    <a:pt x="495" y="146"/>
                  </a:lnTo>
                  <a:lnTo>
                    <a:pt x="497" y="146"/>
                  </a:lnTo>
                  <a:lnTo>
                    <a:pt x="499" y="146"/>
                  </a:lnTo>
                  <a:lnTo>
                    <a:pt x="503" y="144"/>
                  </a:lnTo>
                  <a:lnTo>
                    <a:pt x="505" y="144"/>
                  </a:lnTo>
                  <a:lnTo>
                    <a:pt x="507" y="144"/>
                  </a:lnTo>
                  <a:lnTo>
                    <a:pt x="509" y="144"/>
                  </a:lnTo>
                  <a:lnTo>
                    <a:pt x="511" y="146"/>
                  </a:lnTo>
                  <a:close/>
                  <a:moveTo>
                    <a:pt x="326" y="227"/>
                  </a:moveTo>
                  <a:lnTo>
                    <a:pt x="328" y="227"/>
                  </a:lnTo>
                  <a:lnTo>
                    <a:pt x="330" y="229"/>
                  </a:lnTo>
                  <a:lnTo>
                    <a:pt x="330" y="231"/>
                  </a:lnTo>
                  <a:lnTo>
                    <a:pt x="328" y="231"/>
                  </a:lnTo>
                  <a:lnTo>
                    <a:pt x="326" y="233"/>
                  </a:lnTo>
                  <a:lnTo>
                    <a:pt x="324" y="233"/>
                  </a:lnTo>
                  <a:lnTo>
                    <a:pt x="324" y="235"/>
                  </a:lnTo>
                  <a:lnTo>
                    <a:pt x="322" y="235"/>
                  </a:lnTo>
                  <a:lnTo>
                    <a:pt x="322" y="237"/>
                  </a:lnTo>
                  <a:lnTo>
                    <a:pt x="320" y="237"/>
                  </a:lnTo>
                  <a:lnTo>
                    <a:pt x="322" y="237"/>
                  </a:lnTo>
                  <a:lnTo>
                    <a:pt x="322" y="235"/>
                  </a:lnTo>
                  <a:lnTo>
                    <a:pt x="320" y="235"/>
                  </a:lnTo>
                  <a:lnTo>
                    <a:pt x="320" y="233"/>
                  </a:lnTo>
                  <a:lnTo>
                    <a:pt x="318" y="231"/>
                  </a:lnTo>
                  <a:lnTo>
                    <a:pt x="316" y="231"/>
                  </a:lnTo>
                  <a:lnTo>
                    <a:pt x="314" y="231"/>
                  </a:lnTo>
                  <a:lnTo>
                    <a:pt x="312" y="231"/>
                  </a:lnTo>
                  <a:lnTo>
                    <a:pt x="312" y="229"/>
                  </a:lnTo>
                  <a:lnTo>
                    <a:pt x="311" y="229"/>
                  </a:lnTo>
                  <a:lnTo>
                    <a:pt x="311" y="227"/>
                  </a:lnTo>
                  <a:lnTo>
                    <a:pt x="311" y="225"/>
                  </a:lnTo>
                  <a:lnTo>
                    <a:pt x="314" y="227"/>
                  </a:lnTo>
                  <a:lnTo>
                    <a:pt x="316" y="227"/>
                  </a:lnTo>
                  <a:lnTo>
                    <a:pt x="318" y="227"/>
                  </a:lnTo>
                  <a:lnTo>
                    <a:pt x="320" y="225"/>
                  </a:lnTo>
                  <a:lnTo>
                    <a:pt x="322" y="225"/>
                  </a:lnTo>
                  <a:lnTo>
                    <a:pt x="324" y="225"/>
                  </a:lnTo>
                  <a:lnTo>
                    <a:pt x="326" y="227"/>
                  </a:lnTo>
                  <a:close/>
                  <a:moveTo>
                    <a:pt x="344" y="237"/>
                  </a:moveTo>
                  <a:lnTo>
                    <a:pt x="344" y="239"/>
                  </a:lnTo>
                  <a:lnTo>
                    <a:pt x="342" y="239"/>
                  </a:lnTo>
                  <a:lnTo>
                    <a:pt x="342" y="237"/>
                  </a:lnTo>
                  <a:lnTo>
                    <a:pt x="342" y="239"/>
                  </a:lnTo>
                  <a:lnTo>
                    <a:pt x="340" y="239"/>
                  </a:lnTo>
                  <a:lnTo>
                    <a:pt x="338" y="239"/>
                  </a:lnTo>
                  <a:lnTo>
                    <a:pt x="336" y="239"/>
                  </a:lnTo>
                  <a:lnTo>
                    <a:pt x="334" y="239"/>
                  </a:lnTo>
                  <a:lnTo>
                    <a:pt x="332" y="237"/>
                  </a:lnTo>
                  <a:lnTo>
                    <a:pt x="332" y="235"/>
                  </a:lnTo>
                  <a:lnTo>
                    <a:pt x="332" y="237"/>
                  </a:lnTo>
                  <a:lnTo>
                    <a:pt x="334" y="237"/>
                  </a:lnTo>
                  <a:lnTo>
                    <a:pt x="336" y="235"/>
                  </a:lnTo>
                  <a:lnTo>
                    <a:pt x="336" y="233"/>
                  </a:lnTo>
                  <a:lnTo>
                    <a:pt x="336" y="231"/>
                  </a:lnTo>
                  <a:lnTo>
                    <a:pt x="340" y="227"/>
                  </a:lnTo>
                  <a:lnTo>
                    <a:pt x="342" y="227"/>
                  </a:lnTo>
                  <a:lnTo>
                    <a:pt x="345" y="229"/>
                  </a:lnTo>
                  <a:lnTo>
                    <a:pt x="345" y="231"/>
                  </a:lnTo>
                  <a:lnTo>
                    <a:pt x="345" y="233"/>
                  </a:lnTo>
                  <a:lnTo>
                    <a:pt x="344" y="235"/>
                  </a:lnTo>
                  <a:lnTo>
                    <a:pt x="344" y="237"/>
                  </a:lnTo>
                  <a:close/>
                  <a:moveTo>
                    <a:pt x="450" y="171"/>
                  </a:moveTo>
                  <a:lnTo>
                    <a:pt x="450" y="173"/>
                  </a:lnTo>
                  <a:lnTo>
                    <a:pt x="448" y="171"/>
                  </a:lnTo>
                  <a:lnTo>
                    <a:pt x="447" y="173"/>
                  </a:lnTo>
                  <a:lnTo>
                    <a:pt x="447" y="175"/>
                  </a:lnTo>
                  <a:lnTo>
                    <a:pt x="447" y="177"/>
                  </a:lnTo>
                  <a:lnTo>
                    <a:pt x="447" y="179"/>
                  </a:lnTo>
                  <a:lnTo>
                    <a:pt x="448" y="179"/>
                  </a:lnTo>
                  <a:lnTo>
                    <a:pt x="450" y="181"/>
                  </a:lnTo>
                  <a:lnTo>
                    <a:pt x="448" y="183"/>
                  </a:lnTo>
                  <a:lnTo>
                    <a:pt x="447" y="183"/>
                  </a:lnTo>
                  <a:lnTo>
                    <a:pt x="445" y="183"/>
                  </a:lnTo>
                  <a:lnTo>
                    <a:pt x="445" y="185"/>
                  </a:lnTo>
                  <a:lnTo>
                    <a:pt x="447" y="185"/>
                  </a:lnTo>
                  <a:lnTo>
                    <a:pt x="445" y="185"/>
                  </a:lnTo>
                  <a:lnTo>
                    <a:pt x="445" y="187"/>
                  </a:lnTo>
                  <a:lnTo>
                    <a:pt x="441" y="187"/>
                  </a:lnTo>
                  <a:lnTo>
                    <a:pt x="441" y="185"/>
                  </a:lnTo>
                  <a:lnTo>
                    <a:pt x="441" y="181"/>
                  </a:lnTo>
                  <a:lnTo>
                    <a:pt x="443" y="181"/>
                  </a:lnTo>
                  <a:lnTo>
                    <a:pt x="443" y="177"/>
                  </a:lnTo>
                  <a:lnTo>
                    <a:pt x="445" y="175"/>
                  </a:lnTo>
                  <a:lnTo>
                    <a:pt x="445" y="173"/>
                  </a:lnTo>
                  <a:lnTo>
                    <a:pt x="445" y="171"/>
                  </a:lnTo>
                  <a:lnTo>
                    <a:pt x="445" y="169"/>
                  </a:lnTo>
                  <a:lnTo>
                    <a:pt x="445" y="167"/>
                  </a:lnTo>
                  <a:lnTo>
                    <a:pt x="447" y="167"/>
                  </a:lnTo>
                  <a:lnTo>
                    <a:pt x="447" y="165"/>
                  </a:lnTo>
                  <a:lnTo>
                    <a:pt x="448" y="165"/>
                  </a:lnTo>
                  <a:lnTo>
                    <a:pt x="448" y="167"/>
                  </a:lnTo>
                  <a:lnTo>
                    <a:pt x="450" y="169"/>
                  </a:lnTo>
                  <a:lnTo>
                    <a:pt x="450" y="171"/>
                  </a:lnTo>
                  <a:close/>
                  <a:moveTo>
                    <a:pt x="204" y="136"/>
                  </a:moveTo>
                  <a:lnTo>
                    <a:pt x="206" y="136"/>
                  </a:lnTo>
                  <a:lnTo>
                    <a:pt x="208" y="138"/>
                  </a:lnTo>
                  <a:lnTo>
                    <a:pt x="210" y="140"/>
                  </a:lnTo>
                  <a:lnTo>
                    <a:pt x="211" y="140"/>
                  </a:lnTo>
                  <a:lnTo>
                    <a:pt x="211" y="142"/>
                  </a:lnTo>
                  <a:lnTo>
                    <a:pt x="210" y="142"/>
                  </a:lnTo>
                  <a:lnTo>
                    <a:pt x="210" y="144"/>
                  </a:lnTo>
                  <a:lnTo>
                    <a:pt x="210" y="146"/>
                  </a:lnTo>
                  <a:lnTo>
                    <a:pt x="208" y="146"/>
                  </a:lnTo>
                  <a:lnTo>
                    <a:pt x="208" y="148"/>
                  </a:lnTo>
                  <a:lnTo>
                    <a:pt x="206" y="148"/>
                  </a:lnTo>
                  <a:lnTo>
                    <a:pt x="206" y="146"/>
                  </a:lnTo>
                  <a:lnTo>
                    <a:pt x="204" y="144"/>
                  </a:lnTo>
                  <a:lnTo>
                    <a:pt x="204" y="146"/>
                  </a:lnTo>
                  <a:lnTo>
                    <a:pt x="200" y="148"/>
                  </a:lnTo>
                  <a:lnTo>
                    <a:pt x="200" y="144"/>
                  </a:lnTo>
                  <a:lnTo>
                    <a:pt x="200" y="142"/>
                  </a:lnTo>
                  <a:lnTo>
                    <a:pt x="200" y="140"/>
                  </a:lnTo>
                  <a:lnTo>
                    <a:pt x="200" y="138"/>
                  </a:lnTo>
                  <a:lnTo>
                    <a:pt x="200" y="136"/>
                  </a:lnTo>
                  <a:lnTo>
                    <a:pt x="202" y="136"/>
                  </a:lnTo>
                  <a:lnTo>
                    <a:pt x="204" y="136"/>
                  </a:lnTo>
                  <a:close/>
                  <a:moveTo>
                    <a:pt x="303" y="206"/>
                  </a:moveTo>
                  <a:lnTo>
                    <a:pt x="305" y="206"/>
                  </a:lnTo>
                  <a:lnTo>
                    <a:pt x="305" y="208"/>
                  </a:lnTo>
                  <a:lnTo>
                    <a:pt x="303" y="208"/>
                  </a:lnTo>
                  <a:lnTo>
                    <a:pt x="301" y="208"/>
                  </a:lnTo>
                  <a:lnTo>
                    <a:pt x="301" y="210"/>
                  </a:lnTo>
                  <a:lnTo>
                    <a:pt x="299" y="210"/>
                  </a:lnTo>
                  <a:lnTo>
                    <a:pt x="297" y="210"/>
                  </a:lnTo>
                  <a:lnTo>
                    <a:pt x="295" y="210"/>
                  </a:lnTo>
                  <a:lnTo>
                    <a:pt x="295" y="212"/>
                  </a:lnTo>
                  <a:lnTo>
                    <a:pt x="293" y="212"/>
                  </a:lnTo>
                  <a:lnTo>
                    <a:pt x="289" y="212"/>
                  </a:lnTo>
                  <a:lnTo>
                    <a:pt x="287" y="212"/>
                  </a:lnTo>
                  <a:lnTo>
                    <a:pt x="285" y="212"/>
                  </a:lnTo>
                  <a:lnTo>
                    <a:pt x="283" y="210"/>
                  </a:lnTo>
                  <a:lnTo>
                    <a:pt x="281" y="210"/>
                  </a:lnTo>
                  <a:lnTo>
                    <a:pt x="281" y="208"/>
                  </a:lnTo>
                  <a:lnTo>
                    <a:pt x="283" y="208"/>
                  </a:lnTo>
                  <a:lnTo>
                    <a:pt x="283" y="206"/>
                  </a:lnTo>
                  <a:lnTo>
                    <a:pt x="285" y="206"/>
                  </a:lnTo>
                  <a:lnTo>
                    <a:pt x="287" y="206"/>
                  </a:lnTo>
                  <a:lnTo>
                    <a:pt x="291" y="206"/>
                  </a:lnTo>
                  <a:lnTo>
                    <a:pt x="295" y="206"/>
                  </a:lnTo>
                  <a:lnTo>
                    <a:pt x="299" y="206"/>
                  </a:lnTo>
                  <a:lnTo>
                    <a:pt x="301" y="206"/>
                  </a:lnTo>
                  <a:lnTo>
                    <a:pt x="303" y="206"/>
                  </a:lnTo>
                  <a:close/>
                  <a:moveTo>
                    <a:pt x="37" y="72"/>
                  </a:moveTo>
                  <a:lnTo>
                    <a:pt x="39" y="72"/>
                  </a:lnTo>
                  <a:lnTo>
                    <a:pt x="39" y="74"/>
                  </a:lnTo>
                  <a:lnTo>
                    <a:pt x="41" y="76"/>
                  </a:lnTo>
                  <a:lnTo>
                    <a:pt x="42" y="76"/>
                  </a:lnTo>
                  <a:lnTo>
                    <a:pt x="44" y="78"/>
                  </a:lnTo>
                  <a:lnTo>
                    <a:pt x="44" y="80"/>
                  </a:lnTo>
                  <a:lnTo>
                    <a:pt x="44" y="82"/>
                  </a:lnTo>
                  <a:lnTo>
                    <a:pt x="42" y="84"/>
                  </a:lnTo>
                  <a:lnTo>
                    <a:pt x="42" y="86"/>
                  </a:lnTo>
                  <a:lnTo>
                    <a:pt x="41" y="86"/>
                  </a:lnTo>
                  <a:lnTo>
                    <a:pt x="41" y="84"/>
                  </a:lnTo>
                  <a:lnTo>
                    <a:pt x="39" y="82"/>
                  </a:lnTo>
                  <a:lnTo>
                    <a:pt x="35" y="80"/>
                  </a:lnTo>
                  <a:lnTo>
                    <a:pt x="35" y="78"/>
                  </a:lnTo>
                  <a:lnTo>
                    <a:pt x="35" y="76"/>
                  </a:lnTo>
                  <a:lnTo>
                    <a:pt x="33" y="76"/>
                  </a:lnTo>
                  <a:lnTo>
                    <a:pt x="33" y="74"/>
                  </a:lnTo>
                  <a:lnTo>
                    <a:pt x="31" y="72"/>
                  </a:lnTo>
                  <a:lnTo>
                    <a:pt x="33" y="72"/>
                  </a:lnTo>
                  <a:lnTo>
                    <a:pt x="35" y="72"/>
                  </a:lnTo>
                  <a:lnTo>
                    <a:pt x="37" y="72"/>
                  </a:lnTo>
                  <a:close/>
                  <a:moveTo>
                    <a:pt x="60" y="111"/>
                  </a:moveTo>
                  <a:lnTo>
                    <a:pt x="62" y="113"/>
                  </a:lnTo>
                  <a:lnTo>
                    <a:pt x="62" y="115"/>
                  </a:lnTo>
                  <a:lnTo>
                    <a:pt x="62" y="117"/>
                  </a:lnTo>
                  <a:lnTo>
                    <a:pt x="64" y="117"/>
                  </a:lnTo>
                  <a:lnTo>
                    <a:pt x="66" y="121"/>
                  </a:lnTo>
                  <a:lnTo>
                    <a:pt x="66" y="122"/>
                  </a:lnTo>
                  <a:lnTo>
                    <a:pt x="66" y="121"/>
                  </a:lnTo>
                  <a:lnTo>
                    <a:pt x="64" y="122"/>
                  </a:lnTo>
                  <a:lnTo>
                    <a:pt x="66" y="122"/>
                  </a:lnTo>
                  <a:lnTo>
                    <a:pt x="66" y="124"/>
                  </a:lnTo>
                  <a:lnTo>
                    <a:pt x="64" y="124"/>
                  </a:lnTo>
                  <a:lnTo>
                    <a:pt x="62" y="124"/>
                  </a:lnTo>
                  <a:lnTo>
                    <a:pt x="60" y="122"/>
                  </a:lnTo>
                  <a:lnTo>
                    <a:pt x="58" y="121"/>
                  </a:lnTo>
                  <a:lnTo>
                    <a:pt x="58" y="119"/>
                  </a:lnTo>
                  <a:lnTo>
                    <a:pt x="56" y="119"/>
                  </a:lnTo>
                  <a:lnTo>
                    <a:pt x="56" y="117"/>
                  </a:lnTo>
                  <a:lnTo>
                    <a:pt x="54" y="115"/>
                  </a:lnTo>
                  <a:lnTo>
                    <a:pt x="56" y="113"/>
                  </a:lnTo>
                  <a:lnTo>
                    <a:pt x="56" y="111"/>
                  </a:lnTo>
                  <a:lnTo>
                    <a:pt x="58" y="111"/>
                  </a:lnTo>
                  <a:lnTo>
                    <a:pt x="60" y="111"/>
                  </a:lnTo>
                  <a:close/>
                  <a:moveTo>
                    <a:pt x="588" y="212"/>
                  </a:moveTo>
                  <a:lnTo>
                    <a:pt x="586" y="212"/>
                  </a:lnTo>
                  <a:lnTo>
                    <a:pt x="586" y="214"/>
                  </a:lnTo>
                  <a:lnTo>
                    <a:pt x="586" y="216"/>
                  </a:lnTo>
                  <a:lnTo>
                    <a:pt x="586" y="218"/>
                  </a:lnTo>
                  <a:lnTo>
                    <a:pt x="584" y="220"/>
                  </a:lnTo>
                  <a:lnTo>
                    <a:pt x="582" y="222"/>
                  </a:lnTo>
                  <a:lnTo>
                    <a:pt x="581" y="223"/>
                  </a:lnTo>
                  <a:lnTo>
                    <a:pt x="581" y="225"/>
                  </a:lnTo>
                  <a:lnTo>
                    <a:pt x="579" y="223"/>
                  </a:lnTo>
                  <a:lnTo>
                    <a:pt x="577" y="223"/>
                  </a:lnTo>
                  <a:lnTo>
                    <a:pt x="577" y="222"/>
                  </a:lnTo>
                  <a:lnTo>
                    <a:pt x="579" y="220"/>
                  </a:lnTo>
                  <a:lnTo>
                    <a:pt x="579" y="218"/>
                  </a:lnTo>
                  <a:lnTo>
                    <a:pt x="579" y="216"/>
                  </a:lnTo>
                  <a:lnTo>
                    <a:pt x="581" y="216"/>
                  </a:lnTo>
                  <a:lnTo>
                    <a:pt x="582" y="214"/>
                  </a:lnTo>
                  <a:lnTo>
                    <a:pt x="582" y="212"/>
                  </a:lnTo>
                  <a:lnTo>
                    <a:pt x="584" y="210"/>
                  </a:lnTo>
                  <a:lnTo>
                    <a:pt x="586" y="210"/>
                  </a:lnTo>
                  <a:lnTo>
                    <a:pt x="588" y="212"/>
                  </a:lnTo>
                  <a:close/>
                  <a:moveTo>
                    <a:pt x="573" y="95"/>
                  </a:moveTo>
                  <a:lnTo>
                    <a:pt x="577" y="97"/>
                  </a:lnTo>
                  <a:lnTo>
                    <a:pt x="579" y="97"/>
                  </a:lnTo>
                  <a:lnTo>
                    <a:pt x="581" y="97"/>
                  </a:lnTo>
                  <a:lnTo>
                    <a:pt x="581" y="99"/>
                  </a:lnTo>
                  <a:lnTo>
                    <a:pt x="581" y="101"/>
                  </a:lnTo>
                  <a:lnTo>
                    <a:pt x="579" y="101"/>
                  </a:lnTo>
                  <a:lnTo>
                    <a:pt x="577" y="101"/>
                  </a:lnTo>
                  <a:lnTo>
                    <a:pt x="575" y="101"/>
                  </a:lnTo>
                  <a:lnTo>
                    <a:pt x="575" y="99"/>
                  </a:lnTo>
                  <a:lnTo>
                    <a:pt x="573" y="99"/>
                  </a:lnTo>
                  <a:lnTo>
                    <a:pt x="571" y="97"/>
                  </a:lnTo>
                  <a:lnTo>
                    <a:pt x="569" y="97"/>
                  </a:lnTo>
                  <a:lnTo>
                    <a:pt x="571" y="99"/>
                  </a:lnTo>
                  <a:lnTo>
                    <a:pt x="573" y="99"/>
                  </a:lnTo>
                  <a:lnTo>
                    <a:pt x="575" y="99"/>
                  </a:lnTo>
                  <a:lnTo>
                    <a:pt x="575" y="101"/>
                  </a:lnTo>
                  <a:lnTo>
                    <a:pt x="575" y="103"/>
                  </a:lnTo>
                  <a:lnTo>
                    <a:pt x="573" y="103"/>
                  </a:lnTo>
                  <a:lnTo>
                    <a:pt x="571" y="103"/>
                  </a:lnTo>
                  <a:lnTo>
                    <a:pt x="571" y="101"/>
                  </a:lnTo>
                  <a:lnTo>
                    <a:pt x="569" y="101"/>
                  </a:lnTo>
                  <a:lnTo>
                    <a:pt x="567" y="99"/>
                  </a:lnTo>
                  <a:lnTo>
                    <a:pt x="565" y="99"/>
                  </a:lnTo>
                  <a:lnTo>
                    <a:pt x="563" y="99"/>
                  </a:lnTo>
                  <a:lnTo>
                    <a:pt x="565" y="99"/>
                  </a:lnTo>
                  <a:lnTo>
                    <a:pt x="567" y="99"/>
                  </a:lnTo>
                  <a:lnTo>
                    <a:pt x="567" y="97"/>
                  </a:lnTo>
                  <a:lnTo>
                    <a:pt x="565" y="97"/>
                  </a:lnTo>
                  <a:lnTo>
                    <a:pt x="565" y="99"/>
                  </a:lnTo>
                  <a:lnTo>
                    <a:pt x="565" y="97"/>
                  </a:lnTo>
                  <a:lnTo>
                    <a:pt x="563" y="97"/>
                  </a:lnTo>
                  <a:lnTo>
                    <a:pt x="565" y="97"/>
                  </a:lnTo>
                  <a:lnTo>
                    <a:pt x="567" y="97"/>
                  </a:lnTo>
                  <a:lnTo>
                    <a:pt x="571" y="95"/>
                  </a:lnTo>
                  <a:lnTo>
                    <a:pt x="573" y="95"/>
                  </a:lnTo>
                  <a:lnTo>
                    <a:pt x="571" y="95"/>
                  </a:lnTo>
                  <a:lnTo>
                    <a:pt x="573" y="95"/>
                  </a:lnTo>
                  <a:close/>
                  <a:moveTo>
                    <a:pt x="443" y="169"/>
                  </a:moveTo>
                  <a:lnTo>
                    <a:pt x="443" y="171"/>
                  </a:lnTo>
                  <a:lnTo>
                    <a:pt x="443" y="173"/>
                  </a:lnTo>
                  <a:lnTo>
                    <a:pt x="443" y="175"/>
                  </a:lnTo>
                  <a:lnTo>
                    <a:pt x="443" y="177"/>
                  </a:lnTo>
                  <a:lnTo>
                    <a:pt x="441" y="177"/>
                  </a:lnTo>
                  <a:lnTo>
                    <a:pt x="441" y="179"/>
                  </a:lnTo>
                  <a:lnTo>
                    <a:pt x="441" y="181"/>
                  </a:lnTo>
                  <a:lnTo>
                    <a:pt x="441" y="183"/>
                  </a:lnTo>
                  <a:lnTo>
                    <a:pt x="439" y="183"/>
                  </a:lnTo>
                  <a:lnTo>
                    <a:pt x="437" y="183"/>
                  </a:lnTo>
                  <a:lnTo>
                    <a:pt x="435" y="183"/>
                  </a:lnTo>
                  <a:lnTo>
                    <a:pt x="435" y="181"/>
                  </a:lnTo>
                  <a:lnTo>
                    <a:pt x="437" y="179"/>
                  </a:lnTo>
                  <a:lnTo>
                    <a:pt x="437" y="177"/>
                  </a:lnTo>
                  <a:lnTo>
                    <a:pt x="437" y="175"/>
                  </a:lnTo>
                  <a:lnTo>
                    <a:pt x="437" y="173"/>
                  </a:lnTo>
                  <a:lnTo>
                    <a:pt x="437" y="171"/>
                  </a:lnTo>
                  <a:lnTo>
                    <a:pt x="439" y="171"/>
                  </a:lnTo>
                  <a:lnTo>
                    <a:pt x="441" y="171"/>
                  </a:lnTo>
                  <a:lnTo>
                    <a:pt x="443" y="169"/>
                  </a:lnTo>
                  <a:close/>
                  <a:moveTo>
                    <a:pt x="478" y="122"/>
                  </a:moveTo>
                  <a:lnTo>
                    <a:pt x="480" y="122"/>
                  </a:lnTo>
                  <a:lnTo>
                    <a:pt x="481" y="122"/>
                  </a:lnTo>
                  <a:lnTo>
                    <a:pt x="483" y="122"/>
                  </a:lnTo>
                  <a:lnTo>
                    <a:pt x="483" y="124"/>
                  </a:lnTo>
                  <a:lnTo>
                    <a:pt x="483" y="126"/>
                  </a:lnTo>
                  <a:lnTo>
                    <a:pt x="481" y="126"/>
                  </a:lnTo>
                  <a:lnTo>
                    <a:pt x="480" y="126"/>
                  </a:lnTo>
                  <a:lnTo>
                    <a:pt x="478" y="126"/>
                  </a:lnTo>
                  <a:lnTo>
                    <a:pt x="476" y="126"/>
                  </a:lnTo>
                  <a:lnTo>
                    <a:pt x="474" y="126"/>
                  </a:lnTo>
                  <a:lnTo>
                    <a:pt x="472" y="128"/>
                  </a:lnTo>
                  <a:lnTo>
                    <a:pt x="470" y="128"/>
                  </a:lnTo>
                  <a:lnTo>
                    <a:pt x="468" y="126"/>
                  </a:lnTo>
                  <a:lnTo>
                    <a:pt x="468" y="124"/>
                  </a:lnTo>
                  <a:lnTo>
                    <a:pt x="470" y="122"/>
                  </a:lnTo>
                  <a:lnTo>
                    <a:pt x="472" y="122"/>
                  </a:lnTo>
                  <a:lnTo>
                    <a:pt x="474" y="122"/>
                  </a:lnTo>
                  <a:lnTo>
                    <a:pt x="478" y="122"/>
                  </a:lnTo>
                  <a:close/>
                  <a:moveTo>
                    <a:pt x="649" y="107"/>
                  </a:moveTo>
                  <a:lnTo>
                    <a:pt x="650" y="107"/>
                  </a:lnTo>
                  <a:lnTo>
                    <a:pt x="652" y="107"/>
                  </a:lnTo>
                  <a:lnTo>
                    <a:pt x="654" y="107"/>
                  </a:lnTo>
                  <a:lnTo>
                    <a:pt x="656" y="109"/>
                  </a:lnTo>
                  <a:lnTo>
                    <a:pt x="658" y="111"/>
                  </a:lnTo>
                  <a:lnTo>
                    <a:pt x="658" y="113"/>
                  </a:lnTo>
                  <a:lnTo>
                    <a:pt x="660" y="113"/>
                  </a:lnTo>
                  <a:lnTo>
                    <a:pt x="662" y="113"/>
                  </a:lnTo>
                  <a:lnTo>
                    <a:pt x="662" y="115"/>
                  </a:lnTo>
                  <a:lnTo>
                    <a:pt x="660" y="115"/>
                  </a:lnTo>
                  <a:lnTo>
                    <a:pt x="658" y="115"/>
                  </a:lnTo>
                  <a:lnTo>
                    <a:pt x="656" y="115"/>
                  </a:lnTo>
                  <a:lnTo>
                    <a:pt x="654" y="115"/>
                  </a:lnTo>
                  <a:lnTo>
                    <a:pt x="652" y="113"/>
                  </a:lnTo>
                  <a:lnTo>
                    <a:pt x="652" y="111"/>
                  </a:lnTo>
                  <a:lnTo>
                    <a:pt x="652" y="109"/>
                  </a:lnTo>
                  <a:lnTo>
                    <a:pt x="650" y="109"/>
                  </a:lnTo>
                  <a:lnTo>
                    <a:pt x="649" y="109"/>
                  </a:lnTo>
                  <a:lnTo>
                    <a:pt x="649" y="107"/>
                  </a:lnTo>
                  <a:lnTo>
                    <a:pt x="649" y="109"/>
                  </a:lnTo>
                  <a:lnTo>
                    <a:pt x="647" y="109"/>
                  </a:lnTo>
                  <a:lnTo>
                    <a:pt x="647" y="107"/>
                  </a:lnTo>
                  <a:lnTo>
                    <a:pt x="647" y="105"/>
                  </a:lnTo>
                  <a:lnTo>
                    <a:pt x="649" y="107"/>
                  </a:lnTo>
                  <a:close/>
                  <a:moveTo>
                    <a:pt x="526" y="119"/>
                  </a:moveTo>
                  <a:lnTo>
                    <a:pt x="530" y="121"/>
                  </a:lnTo>
                  <a:lnTo>
                    <a:pt x="530" y="122"/>
                  </a:lnTo>
                  <a:lnTo>
                    <a:pt x="528" y="122"/>
                  </a:lnTo>
                  <a:lnTo>
                    <a:pt x="526" y="122"/>
                  </a:lnTo>
                  <a:lnTo>
                    <a:pt x="522" y="122"/>
                  </a:lnTo>
                  <a:lnTo>
                    <a:pt x="520" y="122"/>
                  </a:lnTo>
                  <a:lnTo>
                    <a:pt x="518" y="122"/>
                  </a:lnTo>
                  <a:lnTo>
                    <a:pt x="518" y="121"/>
                  </a:lnTo>
                  <a:lnTo>
                    <a:pt x="518" y="119"/>
                  </a:lnTo>
                  <a:lnTo>
                    <a:pt x="520" y="117"/>
                  </a:lnTo>
                  <a:lnTo>
                    <a:pt x="522" y="117"/>
                  </a:lnTo>
                  <a:lnTo>
                    <a:pt x="526" y="119"/>
                  </a:lnTo>
                  <a:close/>
                  <a:moveTo>
                    <a:pt x="627" y="206"/>
                  </a:moveTo>
                  <a:lnTo>
                    <a:pt x="625" y="206"/>
                  </a:lnTo>
                  <a:lnTo>
                    <a:pt x="625" y="204"/>
                  </a:lnTo>
                  <a:lnTo>
                    <a:pt x="625" y="200"/>
                  </a:lnTo>
                  <a:lnTo>
                    <a:pt x="625" y="198"/>
                  </a:lnTo>
                  <a:lnTo>
                    <a:pt x="625" y="196"/>
                  </a:lnTo>
                  <a:lnTo>
                    <a:pt x="625" y="194"/>
                  </a:lnTo>
                  <a:lnTo>
                    <a:pt x="627" y="196"/>
                  </a:lnTo>
                  <a:lnTo>
                    <a:pt x="629" y="196"/>
                  </a:lnTo>
                  <a:lnTo>
                    <a:pt x="629" y="198"/>
                  </a:lnTo>
                  <a:lnTo>
                    <a:pt x="631" y="198"/>
                  </a:lnTo>
                  <a:lnTo>
                    <a:pt x="631" y="200"/>
                  </a:lnTo>
                  <a:lnTo>
                    <a:pt x="633" y="202"/>
                  </a:lnTo>
                  <a:lnTo>
                    <a:pt x="631" y="202"/>
                  </a:lnTo>
                  <a:lnTo>
                    <a:pt x="631" y="204"/>
                  </a:lnTo>
                  <a:lnTo>
                    <a:pt x="629" y="204"/>
                  </a:lnTo>
                  <a:lnTo>
                    <a:pt x="629" y="206"/>
                  </a:lnTo>
                  <a:lnTo>
                    <a:pt x="627" y="206"/>
                  </a:lnTo>
                  <a:close/>
                  <a:moveTo>
                    <a:pt x="507" y="220"/>
                  </a:moveTo>
                  <a:lnTo>
                    <a:pt x="509" y="220"/>
                  </a:lnTo>
                  <a:lnTo>
                    <a:pt x="507" y="220"/>
                  </a:lnTo>
                  <a:lnTo>
                    <a:pt x="505" y="222"/>
                  </a:lnTo>
                  <a:lnTo>
                    <a:pt x="503" y="222"/>
                  </a:lnTo>
                  <a:lnTo>
                    <a:pt x="503" y="223"/>
                  </a:lnTo>
                  <a:lnTo>
                    <a:pt x="499" y="223"/>
                  </a:lnTo>
                  <a:lnTo>
                    <a:pt x="497" y="222"/>
                  </a:lnTo>
                  <a:lnTo>
                    <a:pt x="495" y="222"/>
                  </a:lnTo>
                  <a:lnTo>
                    <a:pt x="495" y="223"/>
                  </a:lnTo>
                  <a:lnTo>
                    <a:pt x="493" y="223"/>
                  </a:lnTo>
                  <a:lnTo>
                    <a:pt x="491" y="223"/>
                  </a:lnTo>
                  <a:lnTo>
                    <a:pt x="491" y="225"/>
                  </a:lnTo>
                  <a:lnTo>
                    <a:pt x="491" y="223"/>
                  </a:lnTo>
                  <a:lnTo>
                    <a:pt x="493" y="222"/>
                  </a:lnTo>
                  <a:lnTo>
                    <a:pt x="493" y="220"/>
                  </a:lnTo>
                  <a:lnTo>
                    <a:pt x="495" y="218"/>
                  </a:lnTo>
                  <a:lnTo>
                    <a:pt x="495" y="220"/>
                  </a:lnTo>
                  <a:lnTo>
                    <a:pt x="497" y="220"/>
                  </a:lnTo>
                  <a:lnTo>
                    <a:pt x="499" y="220"/>
                  </a:lnTo>
                  <a:lnTo>
                    <a:pt x="501" y="220"/>
                  </a:lnTo>
                  <a:lnTo>
                    <a:pt x="501" y="218"/>
                  </a:lnTo>
                  <a:lnTo>
                    <a:pt x="503" y="218"/>
                  </a:lnTo>
                  <a:lnTo>
                    <a:pt x="505" y="218"/>
                  </a:lnTo>
                  <a:lnTo>
                    <a:pt x="507" y="220"/>
                  </a:lnTo>
                  <a:close/>
                  <a:moveTo>
                    <a:pt x="450" y="117"/>
                  </a:moveTo>
                  <a:lnTo>
                    <a:pt x="450" y="119"/>
                  </a:lnTo>
                  <a:lnTo>
                    <a:pt x="450" y="117"/>
                  </a:lnTo>
                  <a:lnTo>
                    <a:pt x="452" y="117"/>
                  </a:lnTo>
                  <a:lnTo>
                    <a:pt x="452" y="115"/>
                  </a:lnTo>
                  <a:lnTo>
                    <a:pt x="454" y="115"/>
                  </a:lnTo>
                  <a:lnTo>
                    <a:pt x="456" y="117"/>
                  </a:lnTo>
                  <a:lnTo>
                    <a:pt x="456" y="119"/>
                  </a:lnTo>
                  <a:lnTo>
                    <a:pt x="454" y="119"/>
                  </a:lnTo>
                  <a:lnTo>
                    <a:pt x="454" y="121"/>
                  </a:lnTo>
                  <a:lnTo>
                    <a:pt x="452" y="121"/>
                  </a:lnTo>
                  <a:lnTo>
                    <a:pt x="452" y="119"/>
                  </a:lnTo>
                  <a:lnTo>
                    <a:pt x="450" y="119"/>
                  </a:lnTo>
                  <a:lnTo>
                    <a:pt x="450" y="121"/>
                  </a:lnTo>
                  <a:lnTo>
                    <a:pt x="448" y="121"/>
                  </a:lnTo>
                  <a:lnTo>
                    <a:pt x="450" y="121"/>
                  </a:lnTo>
                  <a:lnTo>
                    <a:pt x="450" y="119"/>
                  </a:lnTo>
                  <a:lnTo>
                    <a:pt x="450" y="117"/>
                  </a:lnTo>
                  <a:lnTo>
                    <a:pt x="448" y="117"/>
                  </a:lnTo>
                  <a:lnTo>
                    <a:pt x="448" y="119"/>
                  </a:lnTo>
                  <a:lnTo>
                    <a:pt x="447" y="119"/>
                  </a:lnTo>
                  <a:lnTo>
                    <a:pt x="447" y="121"/>
                  </a:lnTo>
                  <a:lnTo>
                    <a:pt x="445" y="121"/>
                  </a:lnTo>
                  <a:lnTo>
                    <a:pt x="445" y="119"/>
                  </a:lnTo>
                  <a:lnTo>
                    <a:pt x="445" y="117"/>
                  </a:lnTo>
                  <a:lnTo>
                    <a:pt x="445" y="115"/>
                  </a:lnTo>
                  <a:lnTo>
                    <a:pt x="447" y="115"/>
                  </a:lnTo>
                  <a:lnTo>
                    <a:pt x="450" y="113"/>
                  </a:lnTo>
                  <a:lnTo>
                    <a:pt x="450" y="115"/>
                  </a:lnTo>
                  <a:lnTo>
                    <a:pt x="450" y="117"/>
                  </a:lnTo>
                  <a:close/>
                  <a:moveTo>
                    <a:pt x="660" y="122"/>
                  </a:moveTo>
                  <a:lnTo>
                    <a:pt x="664" y="122"/>
                  </a:lnTo>
                  <a:lnTo>
                    <a:pt x="666" y="122"/>
                  </a:lnTo>
                  <a:lnTo>
                    <a:pt x="668" y="122"/>
                  </a:lnTo>
                  <a:lnTo>
                    <a:pt x="670" y="122"/>
                  </a:lnTo>
                  <a:lnTo>
                    <a:pt x="670" y="124"/>
                  </a:lnTo>
                  <a:lnTo>
                    <a:pt x="668" y="124"/>
                  </a:lnTo>
                  <a:lnTo>
                    <a:pt x="664" y="126"/>
                  </a:lnTo>
                  <a:lnTo>
                    <a:pt x="660" y="126"/>
                  </a:lnTo>
                  <a:lnTo>
                    <a:pt x="656" y="124"/>
                  </a:lnTo>
                  <a:lnTo>
                    <a:pt x="654" y="124"/>
                  </a:lnTo>
                  <a:lnTo>
                    <a:pt x="652" y="122"/>
                  </a:lnTo>
                  <a:lnTo>
                    <a:pt x="650" y="122"/>
                  </a:lnTo>
                  <a:lnTo>
                    <a:pt x="649" y="122"/>
                  </a:lnTo>
                  <a:lnTo>
                    <a:pt x="647" y="121"/>
                  </a:lnTo>
                  <a:lnTo>
                    <a:pt x="649" y="121"/>
                  </a:lnTo>
                  <a:lnTo>
                    <a:pt x="652" y="122"/>
                  </a:lnTo>
                  <a:lnTo>
                    <a:pt x="654" y="122"/>
                  </a:lnTo>
                  <a:lnTo>
                    <a:pt x="656" y="122"/>
                  </a:lnTo>
                  <a:lnTo>
                    <a:pt x="658" y="122"/>
                  </a:lnTo>
                  <a:lnTo>
                    <a:pt x="660" y="122"/>
                  </a:lnTo>
                  <a:close/>
                  <a:moveTo>
                    <a:pt x="536" y="62"/>
                  </a:moveTo>
                  <a:lnTo>
                    <a:pt x="534" y="62"/>
                  </a:lnTo>
                  <a:lnTo>
                    <a:pt x="532" y="62"/>
                  </a:lnTo>
                  <a:lnTo>
                    <a:pt x="532" y="58"/>
                  </a:lnTo>
                  <a:lnTo>
                    <a:pt x="532" y="56"/>
                  </a:lnTo>
                  <a:lnTo>
                    <a:pt x="534" y="55"/>
                  </a:lnTo>
                  <a:lnTo>
                    <a:pt x="536" y="53"/>
                  </a:lnTo>
                  <a:lnTo>
                    <a:pt x="538" y="55"/>
                  </a:lnTo>
                  <a:lnTo>
                    <a:pt x="538" y="56"/>
                  </a:lnTo>
                  <a:lnTo>
                    <a:pt x="538" y="58"/>
                  </a:lnTo>
                  <a:lnTo>
                    <a:pt x="538" y="60"/>
                  </a:lnTo>
                  <a:lnTo>
                    <a:pt x="536" y="60"/>
                  </a:lnTo>
                  <a:lnTo>
                    <a:pt x="536" y="62"/>
                  </a:lnTo>
                  <a:close/>
                  <a:moveTo>
                    <a:pt x="472" y="225"/>
                  </a:moveTo>
                  <a:lnTo>
                    <a:pt x="474" y="227"/>
                  </a:lnTo>
                  <a:lnTo>
                    <a:pt x="478" y="227"/>
                  </a:lnTo>
                  <a:lnTo>
                    <a:pt x="481" y="227"/>
                  </a:lnTo>
                  <a:lnTo>
                    <a:pt x="481" y="229"/>
                  </a:lnTo>
                  <a:lnTo>
                    <a:pt x="480" y="229"/>
                  </a:lnTo>
                  <a:lnTo>
                    <a:pt x="476" y="231"/>
                  </a:lnTo>
                  <a:lnTo>
                    <a:pt x="474" y="231"/>
                  </a:lnTo>
                  <a:lnTo>
                    <a:pt x="470" y="231"/>
                  </a:lnTo>
                  <a:lnTo>
                    <a:pt x="468" y="231"/>
                  </a:lnTo>
                  <a:lnTo>
                    <a:pt x="470" y="227"/>
                  </a:lnTo>
                  <a:lnTo>
                    <a:pt x="470" y="225"/>
                  </a:lnTo>
                  <a:lnTo>
                    <a:pt x="472" y="225"/>
                  </a:lnTo>
                  <a:close/>
                  <a:moveTo>
                    <a:pt x="633" y="183"/>
                  </a:moveTo>
                  <a:lnTo>
                    <a:pt x="635" y="183"/>
                  </a:lnTo>
                  <a:lnTo>
                    <a:pt x="635" y="185"/>
                  </a:lnTo>
                  <a:lnTo>
                    <a:pt x="635" y="189"/>
                  </a:lnTo>
                  <a:lnTo>
                    <a:pt x="637" y="190"/>
                  </a:lnTo>
                  <a:lnTo>
                    <a:pt x="635" y="192"/>
                  </a:lnTo>
                  <a:lnTo>
                    <a:pt x="635" y="190"/>
                  </a:lnTo>
                  <a:lnTo>
                    <a:pt x="633" y="190"/>
                  </a:lnTo>
                  <a:lnTo>
                    <a:pt x="631" y="190"/>
                  </a:lnTo>
                  <a:lnTo>
                    <a:pt x="631" y="192"/>
                  </a:lnTo>
                  <a:lnTo>
                    <a:pt x="629" y="192"/>
                  </a:lnTo>
                  <a:lnTo>
                    <a:pt x="629" y="190"/>
                  </a:lnTo>
                  <a:lnTo>
                    <a:pt x="629" y="189"/>
                  </a:lnTo>
                  <a:lnTo>
                    <a:pt x="627" y="189"/>
                  </a:lnTo>
                  <a:lnTo>
                    <a:pt x="627" y="187"/>
                  </a:lnTo>
                  <a:lnTo>
                    <a:pt x="629" y="187"/>
                  </a:lnTo>
                  <a:lnTo>
                    <a:pt x="631" y="187"/>
                  </a:lnTo>
                  <a:lnTo>
                    <a:pt x="631" y="183"/>
                  </a:lnTo>
                  <a:lnTo>
                    <a:pt x="633" y="183"/>
                  </a:lnTo>
                  <a:close/>
                  <a:moveTo>
                    <a:pt x="563" y="128"/>
                  </a:moveTo>
                  <a:lnTo>
                    <a:pt x="561" y="128"/>
                  </a:lnTo>
                  <a:lnTo>
                    <a:pt x="557" y="128"/>
                  </a:lnTo>
                  <a:lnTo>
                    <a:pt x="557" y="126"/>
                  </a:lnTo>
                  <a:lnTo>
                    <a:pt x="555" y="126"/>
                  </a:lnTo>
                  <a:lnTo>
                    <a:pt x="555" y="124"/>
                  </a:lnTo>
                  <a:lnTo>
                    <a:pt x="557" y="124"/>
                  </a:lnTo>
                  <a:lnTo>
                    <a:pt x="559" y="124"/>
                  </a:lnTo>
                  <a:lnTo>
                    <a:pt x="559" y="122"/>
                  </a:lnTo>
                  <a:lnTo>
                    <a:pt x="561" y="122"/>
                  </a:lnTo>
                  <a:lnTo>
                    <a:pt x="565" y="122"/>
                  </a:lnTo>
                  <a:lnTo>
                    <a:pt x="565" y="124"/>
                  </a:lnTo>
                  <a:lnTo>
                    <a:pt x="567" y="124"/>
                  </a:lnTo>
                  <a:lnTo>
                    <a:pt x="567" y="126"/>
                  </a:lnTo>
                  <a:lnTo>
                    <a:pt x="565" y="128"/>
                  </a:lnTo>
                  <a:lnTo>
                    <a:pt x="563" y="128"/>
                  </a:lnTo>
                  <a:close/>
                  <a:moveTo>
                    <a:pt x="336" y="159"/>
                  </a:moveTo>
                  <a:lnTo>
                    <a:pt x="336" y="157"/>
                  </a:lnTo>
                  <a:lnTo>
                    <a:pt x="336" y="156"/>
                  </a:lnTo>
                  <a:lnTo>
                    <a:pt x="334" y="156"/>
                  </a:lnTo>
                  <a:lnTo>
                    <a:pt x="334" y="154"/>
                  </a:lnTo>
                  <a:lnTo>
                    <a:pt x="336" y="152"/>
                  </a:lnTo>
                  <a:lnTo>
                    <a:pt x="336" y="150"/>
                  </a:lnTo>
                  <a:lnTo>
                    <a:pt x="340" y="148"/>
                  </a:lnTo>
                  <a:lnTo>
                    <a:pt x="338" y="150"/>
                  </a:lnTo>
                  <a:lnTo>
                    <a:pt x="340" y="152"/>
                  </a:lnTo>
                  <a:lnTo>
                    <a:pt x="340" y="154"/>
                  </a:lnTo>
                  <a:lnTo>
                    <a:pt x="340" y="156"/>
                  </a:lnTo>
                  <a:lnTo>
                    <a:pt x="340" y="157"/>
                  </a:lnTo>
                  <a:lnTo>
                    <a:pt x="338" y="159"/>
                  </a:lnTo>
                  <a:lnTo>
                    <a:pt x="336" y="159"/>
                  </a:lnTo>
                  <a:close/>
                  <a:moveTo>
                    <a:pt x="520" y="101"/>
                  </a:moveTo>
                  <a:lnTo>
                    <a:pt x="522" y="103"/>
                  </a:lnTo>
                  <a:lnTo>
                    <a:pt x="522" y="105"/>
                  </a:lnTo>
                  <a:lnTo>
                    <a:pt x="520" y="105"/>
                  </a:lnTo>
                  <a:lnTo>
                    <a:pt x="522" y="107"/>
                  </a:lnTo>
                  <a:lnTo>
                    <a:pt x="524" y="107"/>
                  </a:lnTo>
                  <a:lnTo>
                    <a:pt x="526" y="107"/>
                  </a:lnTo>
                  <a:lnTo>
                    <a:pt x="526" y="109"/>
                  </a:lnTo>
                  <a:lnTo>
                    <a:pt x="524" y="109"/>
                  </a:lnTo>
                  <a:lnTo>
                    <a:pt x="522" y="109"/>
                  </a:lnTo>
                  <a:lnTo>
                    <a:pt x="520" y="107"/>
                  </a:lnTo>
                  <a:lnTo>
                    <a:pt x="520" y="109"/>
                  </a:lnTo>
                  <a:lnTo>
                    <a:pt x="518" y="109"/>
                  </a:lnTo>
                  <a:lnTo>
                    <a:pt x="518" y="107"/>
                  </a:lnTo>
                  <a:lnTo>
                    <a:pt x="518" y="105"/>
                  </a:lnTo>
                  <a:lnTo>
                    <a:pt x="516" y="105"/>
                  </a:lnTo>
                  <a:lnTo>
                    <a:pt x="516" y="103"/>
                  </a:lnTo>
                  <a:lnTo>
                    <a:pt x="516" y="101"/>
                  </a:lnTo>
                  <a:lnTo>
                    <a:pt x="518" y="101"/>
                  </a:lnTo>
                  <a:lnTo>
                    <a:pt x="520" y="101"/>
                  </a:lnTo>
                  <a:close/>
                  <a:moveTo>
                    <a:pt x="19" y="58"/>
                  </a:moveTo>
                  <a:lnTo>
                    <a:pt x="17" y="56"/>
                  </a:lnTo>
                  <a:lnTo>
                    <a:pt x="13" y="55"/>
                  </a:lnTo>
                  <a:lnTo>
                    <a:pt x="11" y="53"/>
                  </a:lnTo>
                  <a:lnTo>
                    <a:pt x="9" y="53"/>
                  </a:lnTo>
                  <a:lnTo>
                    <a:pt x="8" y="51"/>
                  </a:lnTo>
                  <a:lnTo>
                    <a:pt x="9" y="49"/>
                  </a:lnTo>
                  <a:lnTo>
                    <a:pt x="11" y="49"/>
                  </a:lnTo>
                  <a:lnTo>
                    <a:pt x="13" y="51"/>
                  </a:lnTo>
                  <a:lnTo>
                    <a:pt x="15" y="51"/>
                  </a:lnTo>
                  <a:lnTo>
                    <a:pt x="15" y="53"/>
                  </a:lnTo>
                  <a:lnTo>
                    <a:pt x="17" y="53"/>
                  </a:lnTo>
                  <a:lnTo>
                    <a:pt x="17" y="55"/>
                  </a:lnTo>
                  <a:lnTo>
                    <a:pt x="19" y="55"/>
                  </a:lnTo>
                  <a:lnTo>
                    <a:pt x="21" y="56"/>
                  </a:lnTo>
                  <a:lnTo>
                    <a:pt x="19" y="58"/>
                  </a:lnTo>
                  <a:close/>
                  <a:moveTo>
                    <a:pt x="211" y="37"/>
                  </a:moveTo>
                  <a:lnTo>
                    <a:pt x="210" y="37"/>
                  </a:lnTo>
                  <a:lnTo>
                    <a:pt x="208" y="37"/>
                  </a:lnTo>
                  <a:lnTo>
                    <a:pt x="208" y="35"/>
                  </a:lnTo>
                  <a:lnTo>
                    <a:pt x="210" y="35"/>
                  </a:lnTo>
                  <a:lnTo>
                    <a:pt x="210" y="33"/>
                  </a:lnTo>
                  <a:lnTo>
                    <a:pt x="208" y="33"/>
                  </a:lnTo>
                  <a:lnTo>
                    <a:pt x="206" y="33"/>
                  </a:lnTo>
                  <a:lnTo>
                    <a:pt x="206" y="31"/>
                  </a:lnTo>
                  <a:lnTo>
                    <a:pt x="206" y="29"/>
                  </a:lnTo>
                  <a:lnTo>
                    <a:pt x="208" y="29"/>
                  </a:lnTo>
                  <a:lnTo>
                    <a:pt x="210" y="27"/>
                  </a:lnTo>
                  <a:lnTo>
                    <a:pt x="210" y="29"/>
                  </a:lnTo>
                  <a:lnTo>
                    <a:pt x="211" y="31"/>
                  </a:lnTo>
                  <a:lnTo>
                    <a:pt x="213" y="33"/>
                  </a:lnTo>
                  <a:lnTo>
                    <a:pt x="211" y="33"/>
                  </a:lnTo>
                  <a:lnTo>
                    <a:pt x="211" y="35"/>
                  </a:lnTo>
                  <a:lnTo>
                    <a:pt x="211" y="37"/>
                  </a:lnTo>
                  <a:close/>
                  <a:moveTo>
                    <a:pt x="635" y="198"/>
                  </a:moveTo>
                  <a:lnTo>
                    <a:pt x="633" y="198"/>
                  </a:lnTo>
                  <a:lnTo>
                    <a:pt x="633" y="196"/>
                  </a:lnTo>
                  <a:lnTo>
                    <a:pt x="631" y="196"/>
                  </a:lnTo>
                  <a:lnTo>
                    <a:pt x="629" y="196"/>
                  </a:lnTo>
                  <a:lnTo>
                    <a:pt x="629" y="194"/>
                  </a:lnTo>
                  <a:lnTo>
                    <a:pt x="629" y="192"/>
                  </a:lnTo>
                  <a:lnTo>
                    <a:pt x="631" y="192"/>
                  </a:lnTo>
                  <a:lnTo>
                    <a:pt x="633" y="192"/>
                  </a:lnTo>
                  <a:lnTo>
                    <a:pt x="633" y="190"/>
                  </a:lnTo>
                  <a:lnTo>
                    <a:pt x="635" y="190"/>
                  </a:lnTo>
                  <a:lnTo>
                    <a:pt x="635" y="192"/>
                  </a:lnTo>
                  <a:lnTo>
                    <a:pt x="637" y="192"/>
                  </a:lnTo>
                  <a:lnTo>
                    <a:pt x="637" y="194"/>
                  </a:lnTo>
                  <a:lnTo>
                    <a:pt x="635" y="196"/>
                  </a:lnTo>
                  <a:lnTo>
                    <a:pt x="635" y="198"/>
                  </a:lnTo>
                  <a:close/>
                  <a:moveTo>
                    <a:pt x="575" y="109"/>
                  </a:moveTo>
                  <a:lnTo>
                    <a:pt x="575" y="111"/>
                  </a:lnTo>
                  <a:lnTo>
                    <a:pt x="577" y="111"/>
                  </a:lnTo>
                  <a:lnTo>
                    <a:pt x="577" y="113"/>
                  </a:lnTo>
                  <a:lnTo>
                    <a:pt x="577" y="115"/>
                  </a:lnTo>
                  <a:lnTo>
                    <a:pt x="575" y="117"/>
                  </a:lnTo>
                  <a:lnTo>
                    <a:pt x="573" y="117"/>
                  </a:lnTo>
                  <a:lnTo>
                    <a:pt x="571" y="115"/>
                  </a:lnTo>
                  <a:lnTo>
                    <a:pt x="571" y="113"/>
                  </a:lnTo>
                  <a:lnTo>
                    <a:pt x="571" y="111"/>
                  </a:lnTo>
                  <a:lnTo>
                    <a:pt x="569" y="111"/>
                  </a:lnTo>
                  <a:lnTo>
                    <a:pt x="571" y="111"/>
                  </a:lnTo>
                  <a:lnTo>
                    <a:pt x="573" y="111"/>
                  </a:lnTo>
                  <a:lnTo>
                    <a:pt x="573" y="109"/>
                  </a:lnTo>
                  <a:lnTo>
                    <a:pt x="575" y="109"/>
                  </a:lnTo>
                  <a:close/>
                  <a:moveTo>
                    <a:pt x="120" y="80"/>
                  </a:moveTo>
                  <a:lnTo>
                    <a:pt x="122" y="80"/>
                  </a:lnTo>
                  <a:lnTo>
                    <a:pt x="124" y="80"/>
                  </a:lnTo>
                  <a:lnTo>
                    <a:pt x="126" y="82"/>
                  </a:lnTo>
                  <a:lnTo>
                    <a:pt x="126" y="84"/>
                  </a:lnTo>
                  <a:lnTo>
                    <a:pt x="124" y="84"/>
                  </a:lnTo>
                  <a:lnTo>
                    <a:pt x="124" y="82"/>
                  </a:lnTo>
                  <a:lnTo>
                    <a:pt x="120" y="82"/>
                  </a:lnTo>
                  <a:lnTo>
                    <a:pt x="120" y="84"/>
                  </a:lnTo>
                  <a:lnTo>
                    <a:pt x="118" y="84"/>
                  </a:lnTo>
                  <a:lnTo>
                    <a:pt x="118" y="82"/>
                  </a:lnTo>
                  <a:lnTo>
                    <a:pt x="116" y="82"/>
                  </a:lnTo>
                  <a:lnTo>
                    <a:pt x="116" y="80"/>
                  </a:lnTo>
                  <a:lnTo>
                    <a:pt x="118" y="80"/>
                  </a:lnTo>
                  <a:lnTo>
                    <a:pt x="116" y="78"/>
                  </a:lnTo>
                  <a:lnTo>
                    <a:pt x="118" y="78"/>
                  </a:lnTo>
                  <a:lnTo>
                    <a:pt x="120" y="78"/>
                  </a:lnTo>
                  <a:lnTo>
                    <a:pt x="120" y="80"/>
                  </a:lnTo>
                  <a:close/>
                  <a:moveTo>
                    <a:pt x="103" y="68"/>
                  </a:moveTo>
                  <a:lnTo>
                    <a:pt x="101" y="68"/>
                  </a:lnTo>
                  <a:lnTo>
                    <a:pt x="101" y="66"/>
                  </a:lnTo>
                  <a:lnTo>
                    <a:pt x="99" y="64"/>
                  </a:lnTo>
                  <a:lnTo>
                    <a:pt x="101" y="64"/>
                  </a:lnTo>
                  <a:lnTo>
                    <a:pt x="101" y="62"/>
                  </a:lnTo>
                  <a:lnTo>
                    <a:pt x="103" y="60"/>
                  </a:lnTo>
                  <a:lnTo>
                    <a:pt x="105" y="60"/>
                  </a:lnTo>
                  <a:lnTo>
                    <a:pt x="105" y="62"/>
                  </a:lnTo>
                  <a:lnTo>
                    <a:pt x="107" y="64"/>
                  </a:lnTo>
                  <a:lnTo>
                    <a:pt x="105" y="64"/>
                  </a:lnTo>
                  <a:lnTo>
                    <a:pt x="105" y="66"/>
                  </a:lnTo>
                  <a:lnTo>
                    <a:pt x="105" y="68"/>
                  </a:lnTo>
                  <a:lnTo>
                    <a:pt x="103" y="68"/>
                  </a:lnTo>
                  <a:close/>
                  <a:moveTo>
                    <a:pt x="450" y="270"/>
                  </a:moveTo>
                  <a:lnTo>
                    <a:pt x="448" y="270"/>
                  </a:lnTo>
                  <a:lnTo>
                    <a:pt x="447" y="270"/>
                  </a:lnTo>
                  <a:lnTo>
                    <a:pt x="445" y="272"/>
                  </a:lnTo>
                  <a:lnTo>
                    <a:pt x="445" y="270"/>
                  </a:lnTo>
                  <a:lnTo>
                    <a:pt x="445" y="268"/>
                  </a:lnTo>
                  <a:lnTo>
                    <a:pt x="447" y="268"/>
                  </a:lnTo>
                  <a:lnTo>
                    <a:pt x="448" y="268"/>
                  </a:lnTo>
                  <a:lnTo>
                    <a:pt x="450" y="266"/>
                  </a:lnTo>
                  <a:lnTo>
                    <a:pt x="450" y="264"/>
                  </a:lnTo>
                  <a:lnTo>
                    <a:pt x="452" y="264"/>
                  </a:lnTo>
                  <a:lnTo>
                    <a:pt x="454" y="264"/>
                  </a:lnTo>
                  <a:lnTo>
                    <a:pt x="454" y="266"/>
                  </a:lnTo>
                  <a:lnTo>
                    <a:pt x="454" y="268"/>
                  </a:lnTo>
                  <a:lnTo>
                    <a:pt x="452" y="268"/>
                  </a:lnTo>
                  <a:lnTo>
                    <a:pt x="450" y="270"/>
                  </a:lnTo>
                  <a:close/>
                  <a:moveTo>
                    <a:pt x="460" y="229"/>
                  </a:moveTo>
                  <a:lnTo>
                    <a:pt x="458" y="231"/>
                  </a:lnTo>
                  <a:lnTo>
                    <a:pt x="456" y="233"/>
                  </a:lnTo>
                  <a:lnTo>
                    <a:pt x="454" y="233"/>
                  </a:lnTo>
                  <a:lnTo>
                    <a:pt x="452" y="233"/>
                  </a:lnTo>
                  <a:lnTo>
                    <a:pt x="450" y="233"/>
                  </a:lnTo>
                  <a:lnTo>
                    <a:pt x="452" y="231"/>
                  </a:lnTo>
                  <a:lnTo>
                    <a:pt x="454" y="231"/>
                  </a:lnTo>
                  <a:lnTo>
                    <a:pt x="454" y="229"/>
                  </a:lnTo>
                  <a:lnTo>
                    <a:pt x="452" y="229"/>
                  </a:lnTo>
                  <a:lnTo>
                    <a:pt x="454" y="229"/>
                  </a:lnTo>
                  <a:lnTo>
                    <a:pt x="456" y="227"/>
                  </a:lnTo>
                  <a:lnTo>
                    <a:pt x="456" y="229"/>
                  </a:lnTo>
                  <a:lnTo>
                    <a:pt x="458" y="229"/>
                  </a:lnTo>
                  <a:lnTo>
                    <a:pt x="460" y="227"/>
                  </a:lnTo>
                  <a:lnTo>
                    <a:pt x="462" y="227"/>
                  </a:lnTo>
                  <a:lnTo>
                    <a:pt x="462" y="229"/>
                  </a:lnTo>
                  <a:lnTo>
                    <a:pt x="460" y="229"/>
                  </a:lnTo>
                  <a:close/>
                  <a:moveTo>
                    <a:pt x="485" y="124"/>
                  </a:moveTo>
                  <a:lnTo>
                    <a:pt x="489" y="124"/>
                  </a:lnTo>
                  <a:lnTo>
                    <a:pt x="491" y="124"/>
                  </a:lnTo>
                  <a:lnTo>
                    <a:pt x="493" y="124"/>
                  </a:lnTo>
                  <a:lnTo>
                    <a:pt x="495" y="124"/>
                  </a:lnTo>
                  <a:lnTo>
                    <a:pt x="497" y="124"/>
                  </a:lnTo>
                  <a:lnTo>
                    <a:pt x="499" y="124"/>
                  </a:lnTo>
                  <a:lnTo>
                    <a:pt x="501" y="124"/>
                  </a:lnTo>
                  <a:lnTo>
                    <a:pt x="499" y="124"/>
                  </a:lnTo>
                  <a:lnTo>
                    <a:pt x="499" y="126"/>
                  </a:lnTo>
                  <a:lnTo>
                    <a:pt x="495" y="126"/>
                  </a:lnTo>
                  <a:lnTo>
                    <a:pt x="493" y="126"/>
                  </a:lnTo>
                  <a:lnTo>
                    <a:pt x="487" y="126"/>
                  </a:lnTo>
                  <a:lnTo>
                    <a:pt x="485" y="126"/>
                  </a:lnTo>
                  <a:lnTo>
                    <a:pt x="485" y="124"/>
                  </a:lnTo>
                  <a:close/>
                  <a:moveTo>
                    <a:pt x="153" y="80"/>
                  </a:moveTo>
                  <a:lnTo>
                    <a:pt x="151" y="80"/>
                  </a:lnTo>
                  <a:lnTo>
                    <a:pt x="151" y="82"/>
                  </a:lnTo>
                  <a:lnTo>
                    <a:pt x="149" y="82"/>
                  </a:lnTo>
                  <a:lnTo>
                    <a:pt x="149" y="80"/>
                  </a:lnTo>
                  <a:lnTo>
                    <a:pt x="147" y="80"/>
                  </a:lnTo>
                  <a:lnTo>
                    <a:pt x="145" y="80"/>
                  </a:lnTo>
                  <a:lnTo>
                    <a:pt x="145" y="78"/>
                  </a:lnTo>
                  <a:lnTo>
                    <a:pt x="147" y="76"/>
                  </a:lnTo>
                  <a:lnTo>
                    <a:pt x="149" y="76"/>
                  </a:lnTo>
                  <a:lnTo>
                    <a:pt x="151" y="78"/>
                  </a:lnTo>
                  <a:lnTo>
                    <a:pt x="153" y="78"/>
                  </a:lnTo>
                  <a:lnTo>
                    <a:pt x="153" y="80"/>
                  </a:lnTo>
                  <a:close/>
                  <a:moveTo>
                    <a:pt x="116" y="80"/>
                  </a:moveTo>
                  <a:lnTo>
                    <a:pt x="114" y="80"/>
                  </a:lnTo>
                  <a:lnTo>
                    <a:pt x="114" y="78"/>
                  </a:lnTo>
                  <a:lnTo>
                    <a:pt x="112" y="78"/>
                  </a:lnTo>
                  <a:lnTo>
                    <a:pt x="112" y="74"/>
                  </a:lnTo>
                  <a:lnTo>
                    <a:pt x="112" y="72"/>
                  </a:lnTo>
                  <a:lnTo>
                    <a:pt x="114" y="72"/>
                  </a:lnTo>
                  <a:lnTo>
                    <a:pt x="116" y="76"/>
                  </a:lnTo>
                  <a:lnTo>
                    <a:pt x="116" y="78"/>
                  </a:lnTo>
                  <a:lnTo>
                    <a:pt x="116" y="80"/>
                  </a:lnTo>
                  <a:close/>
                  <a:moveTo>
                    <a:pt x="233" y="111"/>
                  </a:moveTo>
                  <a:lnTo>
                    <a:pt x="235" y="111"/>
                  </a:lnTo>
                  <a:lnTo>
                    <a:pt x="235" y="113"/>
                  </a:lnTo>
                  <a:lnTo>
                    <a:pt x="233" y="115"/>
                  </a:lnTo>
                  <a:lnTo>
                    <a:pt x="231" y="117"/>
                  </a:lnTo>
                  <a:lnTo>
                    <a:pt x="229" y="117"/>
                  </a:lnTo>
                  <a:lnTo>
                    <a:pt x="229" y="115"/>
                  </a:lnTo>
                  <a:lnTo>
                    <a:pt x="229" y="113"/>
                  </a:lnTo>
                  <a:lnTo>
                    <a:pt x="231" y="111"/>
                  </a:lnTo>
                  <a:lnTo>
                    <a:pt x="233" y="111"/>
                  </a:lnTo>
                  <a:close/>
                  <a:moveTo>
                    <a:pt x="118" y="72"/>
                  </a:moveTo>
                  <a:lnTo>
                    <a:pt x="118" y="74"/>
                  </a:lnTo>
                  <a:lnTo>
                    <a:pt x="118" y="76"/>
                  </a:lnTo>
                  <a:lnTo>
                    <a:pt x="116" y="76"/>
                  </a:lnTo>
                  <a:lnTo>
                    <a:pt x="116" y="74"/>
                  </a:lnTo>
                  <a:lnTo>
                    <a:pt x="114" y="74"/>
                  </a:lnTo>
                  <a:lnTo>
                    <a:pt x="114" y="72"/>
                  </a:lnTo>
                  <a:lnTo>
                    <a:pt x="112" y="72"/>
                  </a:lnTo>
                  <a:lnTo>
                    <a:pt x="110" y="72"/>
                  </a:lnTo>
                  <a:lnTo>
                    <a:pt x="110" y="70"/>
                  </a:lnTo>
                  <a:lnTo>
                    <a:pt x="109" y="70"/>
                  </a:lnTo>
                  <a:lnTo>
                    <a:pt x="110" y="70"/>
                  </a:lnTo>
                  <a:lnTo>
                    <a:pt x="112" y="70"/>
                  </a:lnTo>
                  <a:lnTo>
                    <a:pt x="114" y="70"/>
                  </a:lnTo>
                  <a:lnTo>
                    <a:pt x="116" y="70"/>
                  </a:lnTo>
                  <a:lnTo>
                    <a:pt x="116" y="72"/>
                  </a:lnTo>
                  <a:lnTo>
                    <a:pt x="118" y="72"/>
                  </a:lnTo>
                  <a:close/>
                  <a:moveTo>
                    <a:pt x="431" y="183"/>
                  </a:moveTo>
                  <a:lnTo>
                    <a:pt x="429" y="181"/>
                  </a:lnTo>
                  <a:lnTo>
                    <a:pt x="427" y="181"/>
                  </a:lnTo>
                  <a:lnTo>
                    <a:pt x="427" y="179"/>
                  </a:lnTo>
                  <a:lnTo>
                    <a:pt x="429" y="177"/>
                  </a:lnTo>
                  <a:lnTo>
                    <a:pt x="431" y="177"/>
                  </a:lnTo>
                  <a:lnTo>
                    <a:pt x="431" y="179"/>
                  </a:lnTo>
                  <a:lnTo>
                    <a:pt x="433" y="179"/>
                  </a:lnTo>
                  <a:lnTo>
                    <a:pt x="431" y="183"/>
                  </a:lnTo>
                  <a:close/>
                  <a:moveTo>
                    <a:pt x="507" y="31"/>
                  </a:moveTo>
                  <a:lnTo>
                    <a:pt x="507" y="29"/>
                  </a:lnTo>
                  <a:lnTo>
                    <a:pt x="509" y="27"/>
                  </a:lnTo>
                  <a:lnTo>
                    <a:pt x="507" y="27"/>
                  </a:lnTo>
                  <a:lnTo>
                    <a:pt x="507" y="25"/>
                  </a:lnTo>
                  <a:lnTo>
                    <a:pt x="507" y="23"/>
                  </a:lnTo>
                  <a:lnTo>
                    <a:pt x="507" y="21"/>
                  </a:lnTo>
                  <a:lnTo>
                    <a:pt x="509" y="21"/>
                  </a:lnTo>
                  <a:lnTo>
                    <a:pt x="509" y="23"/>
                  </a:lnTo>
                  <a:lnTo>
                    <a:pt x="511" y="27"/>
                  </a:lnTo>
                  <a:lnTo>
                    <a:pt x="509" y="27"/>
                  </a:lnTo>
                  <a:lnTo>
                    <a:pt x="509" y="31"/>
                  </a:lnTo>
                  <a:lnTo>
                    <a:pt x="507" y="31"/>
                  </a:lnTo>
                  <a:close/>
                  <a:moveTo>
                    <a:pt x="85" y="146"/>
                  </a:moveTo>
                  <a:lnTo>
                    <a:pt x="83" y="146"/>
                  </a:lnTo>
                  <a:lnTo>
                    <a:pt x="83" y="148"/>
                  </a:lnTo>
                  <a:lnTo>
                    <a:pt x="85" y="148"/>
                  </a:lnTo>
                  <a:lnTo>
                    <a:pt x="85" y="150"/>
                  </a:lnTo>
                  <a:lnTo>
                    <a:pt x="83" y="148"/>
                  </a:lnTo>
                  <a:lnTo>
                    <a:pt x="83" y="146"/>
                  </a:lnTo>
                  <a:lnTo>
                    <a:pt x="81" y="146"/>
                  </a:lnTo>
                  <a:lnTo>
                    <a:pt x="81" y="144"/>
                  </a:lnTo>
                  <a:lnTo>
                    <a:pt x="79" y="144"/>
                  </a:lnTo>
                  <a:lnTo>
                    <a:pt x="79" y="140"/>
                  </a:lnTo>
                  <a:lnTo>
                    <a:pt x="81" y="140"/>
                  </a:lnTo>
                  <a:lnTo>
                    <a:pt x="83" y="142"/>
                  </a:lnTo>
                  <a:lnTo>
                    <a:pt x="85" y="144"/>
                  </a:lnTo>
                  <a:lnTo>
                    <a:pt x="85" y="146"/>
                  </a:lnTo>
                  <a:close/>
                  <a:moveTo>
                    <a:pt x="153" y="97"/>
                  </a:moveTo>
                  <a:lnTo>
                    <a:pt x="155" y="99"/>
                  </a:lnTo>
                  <a:lnTo>
                    <a:pt x="157" y="99"/>
                  </a:lnTo>
                  <a:lnTo>
                    <a:pt x="157" y="101"/>
                  </a:lnTo>
                  <a:lnTo>
                    <a:pt x="155" y="101"/>
                  </a:lnTo>
                  <a:lnTo>
                    <a:pt x="155" y="99"/>
                  </a:lnTo>
                  <a:lnTo>
                    <a:pt x="153" y="99"/>
                  </a:lnTo>
                  <a:lnTo>
                    <a:pt x="151" y="99"/>
                  </a:lnTo>
                  <a:lnTo>
                    <a:pt x="149" y="99"/>
                  </a:lnTo>
                  <a:lnTo>
                    <a:pt x="149" y="97"/>
                  </a:lnTo>
                  <a:lnTo>
                    <a:pt x="149" y="95"/>
                  </a:lnTo>
                  <a:lnTo>
                    <a:pt x="151" y="95"/>
                  </a:lnTo>
                  <a:lnTo>
                    <a:pt x="153" y="95"/>
                  </a:lnTo>
                  <a:lnTo>
                    <a:pt x="153" y="97"/>
                  </a:lnTo>
                  <a:close/>
                  <a:moveTo>
                    <a:pt x="126" y="78"/>
                  </a:moveTo>
                  <a:lnTo>
                    <a:pt x="126" y="80"/>
                  </a:lnTo>
                  <a:lnTo>
                    <a:pt x="128" y="80"/>
                  </a:lnTo>
                  <a:lnTo>
                    <a:pt x="128" y="82"/>
                  </a:lnTo>
                  <a:lnTo>
                    <a:pt x="126" y="82"/>
                  </a:lnTo>
                  <a:lnTo>
                    <a:pt x="124" y="80"/>
                  </a:lnTo>
                  <a:lnTo>
                    <a:pt x="122" y="80"/>
                  </a:lnTo>
                  <a:lnTo>
                    <a:pt x="122" y="78"/>
                  </a:lnTo>
                  <a:lnTo>
                    <a:pt x="120" y="80"/>
                  </a:lnTo>
                  <a:lnTo>
                    <a:pt x="120" y="78"/>
                  </a:lnTo>
                  <a:lnTo>
                    <a:pt x="120" y="76"/>
                  </a:lnTo>
                  <a:lnTo>
                    <a:pt x="122" y="76"/>
                  </a:lnTo>
                  <a:lnTo>
                    <a:pt x="124" y="78"/>
                  </a:lnTo>
                  <a:lnTo>
                    <a:pt x="126" y="78"/>
                  </a:lnTo>
                  <a:close/>
                  <a:moveTo>
                    <a:pt x="149" y="105"/>
                  </a:moveTo>
                  <a:lnTo>
                    <a:pt x="147" y="105"/>
                  </a:lnTo>
                  <a:lnTo>
                    <a:pt x="145" y="103"/>
                  </a:lnTo>
                  <a:lnTo>
                    <a:pt x="145" y="101"/>
                  </a:lnTo>
                  <a:lnTo>
                    <a:pt x="147" y="101"/>
                  </a:lnTo>
                  <a:lnTo>
                    <a:pt x="149" y="101"/>
                  </a:lnTo>
                  <a:lnTo>
                    <a:pt x="151" y="103"/>
                  </a:lnTo>
                  <a:lnTo>
                    <a:pt x="149" y="105"/>
                  </a:lnTo>
                  <a:close/>
                  <a:moveTo>
                    <a:pt x="468" y="229"/>
                  </a:moveTo>
                  <a:lnTo>
                    <a:pt x="466" y="231"/>
                  </a:lnTo>
                  <a:lnTo>
                    <a:pt x="466" y="233"/>
                  </a:lnTo>
                  <a:lnTo>
                    <a:pt x="464" y="233"/>
                  </a:lnTo>
                  <a:lnTo>
                    <a:pt x="464" y="231"/>
                  </a:lnTo>
                  <a:lnTo>
                    <a:pt x="462" y="231"/>
                  </a:lnTo>
                  <a:lnTo>
                    <a:pt x="462" y="229"/>
                  </a:lnTo>
                  <a:lnTo>
                    <a:pt x="464" y="229"/>
                  </a:lnTo>
                  <a:lnTo>
                    <a:pt x="466" y="229"/>
                  </a:lnTo>
                  <a:lnTo>
                    <a:pt x="466" y="227"/>
                  </a:lnTo>
                  <a:lnTo>
                    <a:pt x="468" y="227"/>
                  </a:lnTo>
                  <a:lnTo>
                    <a:pt x="468" y="229"/>
                  </a:lnTo>
                  <a:close/>
                  <a:moveTo>
                    <a:pt x="532" y="154"/>
                  </a:moveTo>
                  <a:lnTo>
                    <a:pt x="532" y="156"/>
                  </a:lnTo>
                  <a:lnTo>
                    <a:pt x="530" y="156"/>
                  </a:lnTo>
                  <a:lnTo>
                    <a:pt x="528" y="156"/>
                  </a:lnTo>
                  <a:lnTo>
                    <a:pt x="530" y="156"/>
                  </a:lnTo>
                  <a:lnTo>
                    <a:pt x="530" y="154"/>
                  </a:lnTo>
                  <a:lnTo>
                    <a:pt x="528" y="156"/>
                  </a:lnTo>
                  <a:lnTo>
                    <a:pt x="526" y="156"/>
                  </a:lnTo>
                  <a:lnTo>
                    <a:pt x="526" y="154"/>
                  </a:lnTo>
                  <a:lnTo>
                    <a:pt x="528" y="154"/>
                  </a:lnTo>
                  <a:lnTo>
                    <a:pt x="530" y="154"/>
                  </a:lnTo>
                  <a:lnTo>
                    <a:pt x="530" y="152"/>
                  </a:lnTo>
                  <a:lnTo>
                    <a:pt x="532" y="152"/>
                  </a:lnTo>
                  <a:lnTo>
                    <a:pt x="534" y="152"/>
                  </a:lnTo>
                  <a:lnTo>
                    <a:pt x="532" y="154"/>
                  </a:lnTo>
                  <a:close/>
                  <a:moveTo>
                    <a:pt x="703" y="231"/>
                  </a:moveTo>
                  <a:lnTo>
                    <a:pt x="701" y="231"/>
                  </a:lnTo>
                  <a:lnTo>
                    <a:pt x="697" y="229"/>
                  </a:lnTo>
                  <a:lnTo>
                    <a:pt x="699" y="227"/>
                  </a:lnTo>
                  <a:lnTo>
                    <a:pt x="701" y="227"/>
                  </a:lnTo>
                  <a:lnTo>
                    <a:pt x="703" y="229"/>
                  </a:lnTo>
                  <a:lnTo>
                    <a:pt x="703" y="231"/>
                  </a:lnTo>
                  <a:close/>
                  <a:moveTo>
                    <a:pt x="448" y="159"/>
                  </a:moveTo>
                  <a:lnTo>
                    <a:pt x="450" y="159"/>
                  </a:lnTo>
                  <a:lnTo>
                    <a:pt x="450" y="161"/>
                  </a:lnTo>
                  <a:lnTo>
                    <a:pt x="450" y="163"/>
                  </a:lnTo>
                  <a:lnTo>
                    <a:pt x="448" y="163"/>
                  </a:lnTo>
                  <a:lnTo>
                    <a:pt x="447" y="163"/>
                  </a:lnTo>
                  <a:lnTo>
                    <a:pt x="447" y="161"/>
                  </a:lnTo>
                  <a:lnTo>
                    <a:pt x="447" y="159"/>
                  </a:lnTo>
                  <a:lnTo>
                    <a:pt x="448" y="159"/>
                  </a:lnTo>
                  <a:close/>
                  <a:moveTo>
                    <a:pt x="608" y="190"/>
                  </a:moveTo>
                  <a:lnTo>
                    <a:pt x="606" y="192"/>
                  </a:lnTo>
                  <a:lnTo>
                    <a:pt x="606" y="190"/>
                  </a:lnTo>
                  <a:lnTo>
                    <a:pt x="606" y="189"/>
                  </a:lnTo>
                  <a:lnTo>
                    <a:pt x="606" y="187"/>
                  </a:lnTo>
                  <a:lnTo>
                    <a:pt x="608" y="187"/>
                  </a:lnTo>
                  <a:lnTo>
                    <a:pt x="608" y="185"/>
                  </a:lnTo>
                  <a:lnTo>
                    <a:pt x="610" y="181"/>
                  </a:lnTo>
                  <a:lnTo>
                    <a:pt x="612" y="181"/>
                  </a:lnTo>
                  <a:lnTo>
                    <a:pt x="610" y="185"/>
                  </a:lnTo>
                  <a:lnTo>
                    <a:pt x="610" y="187"/>
                  </a:lnTo>
                  <a:lnTo>
                    <a:pt x="608" y="187"/>
                  </a:lnTo>
                  <a:lnTo>
                    <a:pt x="608" y="189"/>
                  </a:lnTo>
                  <a:lnTo>
                    <a:pt x="608" y="190"/>
                  </a:lnTo>
                  <a:close/>
                  <a:moveTo>
                    <a:pt x="79" y="140"/>
                  </a:moveTo>
                  <a:lnTo>
                    <a:pt x="77" y="142"/>
                  </a:lnTo>
                  <a:lnTo>
                    <a:pt x="77" y="140"/>
                  </a:lnTo>
                  <a:lnTo>
                    <a:pt x="77" y="136"/>
                  </a:lnTo>
                  <a:lnTo>
                    <a:pt x="79" y="138"/>
                  </a:lnTo>
                  <a:lnTo>
                    <a:pt x="81" y="138"/>
                  </a:lnTo>
                  <a:lnTo>
                    <a:pt x="81" y="140"/>
                  </a:lnTo>
                  <a:lnTo>
                    <a:pt x="79" y="140"/>
                  </a:lnTo>
                  <a:close/>
                  <a:moveTo>
                    <a:pt x="555" y="225"/>
                  </a:moveTo>
                  <a:lnTo>
                    <a:pt x="553" y="223"/>
                  </a:lnTo>
                  <a:lnTo>
                    <a:pt x="553" y="222"/>
                  </a:lnTo>
                  <a:lnTo>
                    <a:pt x="555" y="222"/>
                  </a:lnTo>
                  <a:lnTo>
                    <a:pt x="557" y="222"/>
                  </a:lnTo>
                  <a:lnTo>
                    <a:pt x="557" y="223"/>
                  </a:lnTo>
                  <a:lnTo>
                    <a:pt x="555" y="225"/>
                  </a:lnTo>
                  <a:close/>
                  <a:moveTo>
                    <a:pt x="408" y="198"/>
                  </a:moveTo>
                  <a:lnTo>
                    <a:pt x="406" y="200"/>
                  </a:lnTo>
                  <a:lnTo>
                    <a:pt x="406" y="198"/>
                  </a:lnTo>
                  <a:lnTo>
                    <a:pt x="406" y="196"/>
                  </a:lnTo>
                  <a:lnTo>
                    <a:pt x="406" y="194"/>
                  </a:lnTo>
                  <a:lnTo>
                    <a:pt x="406" y="192"/>
                  </a:lnTo>
                  <a:lnTo>
                    <a:pt x="406" y="190"/>
                  </a:lnTo>
                  <a:lnTo>
                    <a:pt x="406" y="189"/>
                  </a:lnTo>
                  <a:lnTo>
                    <a:pt x="408" y="189"/>
                  </a:lnTo>
                  <a:lnTo>
                    <a:pt x="408" y="190"/>
                  </a:lnTo>
                  <a:lnTo>
                    <a:pt x="408" y="192"/>
                  </a:lnTo>
                  <a:lnTo>
                    <a:pt x="408" y="196"/>
                  </a:lnTo>
                  <a:lnTo>
                    <a:pt x="408" y="198"/>
                  </a:lnTo>
                  <a:close/>
                  <a:moveTo>
                    <a:pt x="76" y="134"/>
                  </a:moveTo>
                  <a:lnTo>
                    <a:pt x="76" y="132"/>
                  </a:lnTo>
                  <a:lnTo>
                    <a:pt x="74" y="132"/>
                  </a:lnTo>
                  <a:lnTo>
                    <a:pt x="72" y="132"/>
                  </a:lnTo>
                  <a:lnTo>
                    <a:pt x="70" y="130"/>
                  </a:lnTo>
                  <a:lnTo>
                    <a:pt x="70" y="128"/>
                  </a:lnTo>
                  <a:lnTo>
                    <a:pt x="72" y="128"/>
                  </a:lnTo>
                  <a:lnTo>
                    <a:pt x="74" y="130"/>
                  </a:lnTo>
                  <a:lnTo>
                    <a:pt x="74" y="132"/>
                  </a:lnTo>
                  <a:lnTo>
                    <a:pt x="76" y="132"/>
                  </a:lnTo>
                  <a:lnTo>
                    <a:pt x="76" y="134"/>
                  </a:lnTo>
                  <a:close/>
                  <a:moveTo>
                    <a:pt x="497" y="134"/>
                  </a:moveTo>
                  <a:lnTo>
                    <a:pt x="497" y="136"/>
                  </a:lnTo>
                  <a:lnTo>
                    <a:pt x="495" y="136"/>
                  </a:lnTo>
                  <a:lnTo>
                    <a:pt x="495" y="134"/>
                  </a:lnTo>
                  <a:lnTo>
                    <a:pt x="495" y="132"/>
                  </a:lnTo>
                  <a:lnTo>
                    <a:pt x="493" y="132"/>
                  </a:lnTo>
                  <a:lnTo>
                    <a:pt x="493" y="130"/>
                  </a:lnTo>
                  <a:lnTo>
                    <a:pt x="493" y="128"/>
                  </a:lnTo>
                  <a:lnTo>
                    <a:pt x="493" y="126"/>
                  </a:lnTo>
                  <a:lnTo>
                    <a:pt x="495" y="126"/>
                  </a:lnTo>
                  <a:lnTo>
                    <a:pt x="495" y="128"/>
                  </a:lnTo>
                  <a:lnTo>
                    <a:pt x="495" y="130"/>
                  </a:lnTo>
                  <a:lnTo>
                    <a:pt x="495" y="132"/>
                  </a:lnTo>
                  <a:lnTo>
                    <a:pt x="497" y="134"/>
                  </a:lnTo>
                  <a:close/>
                  <a:moveTo>
                    <a:pt x="493" y="41"/>
                  </a:moveTo>
                  <a:lnTo>
                    <a:pt x="491" y="41"/>
                  </a:lnTo>
                  <a:lnTo>
                    <a:pt x="491" y="39"/>
                  </a:lnTo>
                  <a:lnTo>
                    <a:pt x="489" y="37"/>
                  </a:lnTo>
                  <a:lnTo>
                    <a:pt x="489" y="35"/>
                  </a:lnTo>
                  <a:lnTo>
                    <a:pt x="491" y="35"/>
                  </a:lnTo>
                  <a:lnTo>
                    <a:pt x="491" y="37"/>
                  </a:lnTo>
                  <a:lnTo>
                    <a:pt x="493" y="39"/>
                  </a:lnTo>
                  <a:lnTo>
                    <a:pt x="493" y="41"/>
                  </a:lnTo>
                  <a:close/>
                  <a:moveTo>
                    <a:pt x="452" y="231"/>
                  </a:moveTo>
                  <a:lnTo>
                    <a:pt x="448" y="231"/>
                  </a:lnTo>
                  <a:lnTo>
                    <a:pt x="447" y="231"/>
                  </a:lnTo>
                  <a:lnTo>
                    <a:pt x="447" y="229"/>
                  </a:lnTo>
                  <a:lnTo>
                    <a:pt x="448" y="229"/>
                  </a:lnTo>
                  <a:lnTo>
                    <a:pt x="450" y="227"/>
                  </a:lnTo>
                  <a:lnTo>
                    <a:pt x="452" y="229"/>
                  </a:lnTo>
                  <a:lnTo>
                    <a:pt x="452" y="231"/>
                  </a:lnTo>
                  <a:close/>
                  <a:moveTo>
                    <a:pt x="54" y="103"/>
                  </a:moveTo>
                  <a:lnTo>
                    <a:pt x="52" y="105"/>
                  </a:lnTo>
                  <a:lnTo>
                    <a:pt x="50" y="103"/>
                  </a:lnTo>
                  <a:lnTo>
                    <a:pt x="50" y="101"/>
                  </a:lnTo>
                  <a:lnTo>
                    <a:pt x="52" y="99"/>
                  </a:lnTo>
                  <a:lnTo>
                    <a:pt x="52" y="101"/>
                  </a:lnTo>
                  <a:lnTo>
                    <a:pt x="54" y="101"/>
                  </a:lnTo>
                  <a:lnTo>
                    <a:pt x="54" y="103"/>
                  </a:lnTo>
                  <a:close/>
                  <a:moveTo>
                    <a:pt x="514" y="103"/>
                  </a:moveTo>
                  <a:lnTo>
                    <a:pt x="513" y="103"/>
                  </a:lnTo>
                  <a:lnTo>
                    <a:pt x="513" y="99"/>
                  </a:lnTo>
                  <a:lnTo>
                    <a:pt x="514" y="99"/>
                  </a:lnTo>
                  <a:lnTo>
                    <a:pt x="516" y="99"/>
                  </a:lnTo>
                  <a:lnTo>
                    <a:pt x="516" y="101"/>
                  </a:lnTo>
                  <a:lnTo>
                    <a:pt x="516" y="103"/>
                  </a:lnTo>
                  <a:lnTo>
                    <a:pt x="514" y="103"/>
                  </a:lnTo>
                  <a:close/>
                  <a:moveTo>
                    <a:pt x="604" y="190"/>
                  </a:moveTo>
                  <a:lnTo>
                    <a:pt x="602" y="190"/>
                  </a:lnTo>
                  <a:lnTo>
                    <a:pt x="602" y="189"/>
                  </a:lnTo>
                  <a:lnTo>
                    <a:pt x="602" y="187"/>
                  </a:lnTo>
                  <a:lnTo>
                    <a:pt x="604" y="185"/>
                  </a:lnTo>
                  <a:lnTo>
                    <a:pt x="604" y="187"/>
                  </a:lnTo>
                  <a:lnTo>
                    <a:pt x="604" y="189"/>
                  </a:lnTo>
                  <a:lnTo>
                    <a:pt x="604" y="190"/>
                  </a:lnTo>
                  <a:close/>
                  <a:moveTo>
                    <a:pt x="143" y="80"/>
                  </a:moveTo>
                  <a:lnTo>
                    <a:pt x="142" y="80"/>
                  </a:lnTo>
                  <a:lnTo>
                    <a:pt x="140" y="78"/>
                  </a:lnTo>
                  <a:lnTo>
                    <a:pt x="142" y="78"/>
                  </a:lnTo>
                  <a:lnTo>
                    <a:pt x="142" y="76"/>
                  </a:lnTo>
                  <a:lnTo>
                    <a:pt x="143" y="76"/>
                  </a:lnTo>
                  <a:lnTo>
                    <a:pt x="143" y="78"/>
                  </a:lnTo>
                  <a:lnTo>
                    <a:pt x="143" y="80"/>
                  </a:lnTo>
                  <a:close/>
                  <a:moveTo>
                    <a:pt x="138" y="101"/>
                  </a:moveTo>
                  <a:lnTo>
                    <a:pt x="136" y="101"/>
                  </a:lnTo>
                  <a:lnTo>
                    <a:pt x="134" y="101"/>
                  </a:lnTo>
                  <a:lnTo>
                    <a:pt x="134" y="99"/>
                  </a:lnTo>
                  <a:lnTo>
                    <a:pt x="136" y="99"/>
                  </a:lnTo>
                  <a:lnTo>
                    <a:pt x="138" y="99"/>
                  </a:lnTo>
                  <a:lnTo>
                    <a:pt x="138" y="101"/>
                  </a:lnTo>
                  <a:close/>
                  <a:moveTo>
                    <a:pt x="324" y="206"/>
                  </a:moveTo>
                  <a:lnTo>
                    <a:pt x="326" y="206"/>
                  </a:lnTo>
                  <a:lnTo>
                    <a:pt x="328" y="206"/>
                  </a:lnTo>
                  <a:lnTo>
                    <a:pt x="328" y="208"/>
                  </a:lnTo>
                  <a:lnTo>
                    <a:pt x="326" y="206"/>
                  </a:lnTo>
                  <a:lnTo>
                    <a:pt x="324" y="206"/>
                  </a:lnTo>
                  <a:lnTo>
                    <a:pt x="324" y="208"/>
                  </a:lnTo>
                  <a:lnTo>
                    <a:pt x="322" y="208"/>
                  </a:lnTo>
                  <a:lnTo>
                    <a:pt x="322" y="206"/>
                  </a:lnTo>
                  <a:lnTo>
                    <a:pt x="324" y="206"/>
                  </a:lnTo>
                  <a:close/>
                  <a:moveTo>
                    <a:pt x="429" y="266"/>
                  </a:moveTo>
                  <a:lnTo>
                    <a:pt x="427" y="266"/>
                  </a:lnTo>
                  <a:lnTo>
                    <a:pt x="425" y="266"/>
                  </a:lnTo>
                  <a:lnTo>
                    <a:pt x="427" y="266"/>
                  </a:lnTo>
                  <a:lnTo>
                    <a:pt x="427" y="264"/>
                  </a:lnTo>
                  <a:lnTo>
                    <a:pt x="429" y="264"/>
                  </a:lnTo>
                  <a:lnTo>
                    <a:pt x="431" y="264"/>
                  </a:lnTo>
                  <a:lnTo>
                    <a:pt x="431" y="266"/>
                  </a:lnTo>
                  <a:lnTo>
                    <a:pt x="429" y="266"/>
                  </a:lnTo>
                  <a:close/>
                  <a:moveTo>
                    <a:pt x="575" y="109"/>
                  </a:moveTo>
                  <a:lnTo>
                    <a:pt x="573" y="109"/>
                  </a:lnTo>
                  <a:lnTo>
                    <a:pt x="571" y="109"/>
                  </a:lnTo>
                  <a:lnTo>
                    <a:pt x="569" y="111"/>
                  </a:lnTo>
                  <a:lnTo>
                    <a:pt x="567" y="111"/>
                  </a:lnTo>
                  <a:lnTo>
                    <a:pt x="567" y="109"/>
                  </a:lnTo>
                  <a:lnTo>
                    <a:pt x="569" y="109"/>
                  </a:lnTo>
                  <a:lnTo>
                    <a:pt x="571" y="109"/>
                  </a:lnTo>
                  <a:lnTo>
                    <a:pt x="573" y="109"/>
                  </a:lnTo>
                  <a:lnTo>
                    <a:pt x="573" y="107"/>
                  </a:lnTo>
                  <a:lnTo>
                    <a:pt x="575" y="107"/>
                  </a:lnTo>
                  <a:lnTo>
                    <a:pt x="575" y="109"/>
                  </a:lnTo>
                  <a:close/>
                  <a:moveTo>
                    <a:pt x="524" y="225"/>
                  </a:moveTo>
                  <a:lnTo>
                    <a:pt x="526" y="225"/>
                  </a:lnTo>
                  <a:lnTo>
                    <a:pt x="526" y="227"/>
                  </a:lnTo>
                  <a:lnTo>
                    <a:pt x="528" y="227"/>
                  </a:lnTo>
                  <a:lnTo>
                    <a:pt x="528" y="225"/>
                  </a:lnTo>
                  <a:lnTo>
                    <a:pt x="530" y="227"/>
                  </a:lnTo>
                  <a:lnTo>
                    <a:pt x="528" y="229"/>
                  </a:lnTo>
                  <a:lnTo>
                    <a:pt x="524" y="227"/>
                  </a:lnTo>
                  <a:lnTo>
                    <a:pt x="524" y="225"/>
                  </a:lnTo>
                  <a:close/>
                  <a:moveTo>
                    <a:pt x="116" y="183"/>
                  </a:moveTo>
                  <a:lnTo>
                    <a:pt x="114" y="183"/>
                  </a:lnTo>
                  <a:lnTo>
                    <a:pt x="110" y="181"/>
                  </a:lnTo>
                  <a:lnTo>
                    <a:pt x="112" y="181"/>
                  </a:lnTo>
                  <a:lnTo>
                    <a:pt x="114" y="181"/>
                  </a:lnTo>
                  <a:lnTo>
                    <a:pt x="116" y="183"/>
                  </a:lnTo>
                  <a:close/>
                  <a:moveTo>
                    <a:pt x="573" y="229"/>
                  </a:moveTo>
                  <a:lnTo>
                    <a:pt x="573" y="227"/>
                  </a:lnTo>
                  <a:lnTo>
                    <a:pt x="575" y="227"/>
                  </a:lnTo>
                  <a:lnTo>
                    <a:pt x="577" y="225"/>
                  </a:lnTo>
                  <a:lnTo>
                    <a:pt x="579" y="225"/>
                  </a:lnTo>
                  <a:lnTo>
                    <a:pt x="579" y="227"/>
                  </a:lnTo>
                  <a:lnTo>
                    <a:pt x="577" y="227"/>
                  </a:lnTo>
                  <a:lnTo>
                    <a:pt x="575" y="227"/>
                  </a:lnTo>
                  <a:lnTo>
                    <a:pt x="575" y="229"/>
                  </a:lnTo>
                  <a:lnTo>
                    <a:pt x="573" y="229"/>
                  </a:lnTo>
                  <a:close/>
                  <a:moveTo>
                    <a:pt x="359" y="231"/>
                  </a:moveTo>
                  <a:lnTo>
                    <a:pt x="359" y="229"/>
                  </a:lnTo>
                  <a:lnTo>
                    <a:pt x="359" y="227"/>
                  </a:lnTo>
                  <a:lnTo>
                    <a:pt x="361" y="227"/>
                  </a:lnTo>
                  <a:lnTo>
                    <a:pt x="361" y="229"/>
                  </a:lnTo>
                  <a:lnTo>
                    <a:pt x="359" y="229"/>
                  </a:lnTo>
                  <a:lnTo>
                    <a:pt x="359" y="231"/>
                  </a:lnTo>
                  <a:close/>
                  <a:moveTo>
                    <a:pt x="627" y="192"/>
                  </a:moveTo>
                  <a:lnTo>
                    <a:pt x="627" y="194"/>
                  </a:lnTo>
                  <a:lnTo>
                    <a:pt x="629" y="196"/>
                  </a:lnTo>
                  <a:lnTo>
                    <a:pt x="631" y="196"/>
                  </a:lnTo>
                  <a:lnTo>
                    <a:pt x="629" y="196"/>
                  </a:lnTo>
                  <a:lnTo>
                    <a:pt x="627" y="196"/>
                  </a:lnTo>
                  <a:lnTo>
                    <a:pt x="625" y="194"/>
                  </a:lnTo>
                  <a:lnTo>
                    <a:pt x="625" y="192"/>
                  </a:lnTo>
                  <a:lnTo>
                    <a:pt x="627" y="192"/>
                  </a:lnTo>
                  <a:close/>
                  <a:moveTo>
                    <a:pt x="633" y="198"/>
                  </a:moveTo>
                  <a:lnTo>
                    <a:pt x="633" y="200"/>
                  </a:lnTo>
                  <a:lnTo>
                    <a:pt x="631" y="200"/>
                  </a:lnTo>
                  <a:lnTo>
                    <a:pt x="631" y="198"/>
                  </a:lnTo>
                  <a:lnTo>
                    <a:pt x="629" y="198"/>
                  </a:lnTo>
                  <a:lnTo>
                    <a:pt x="629" y="196"/>
                  </a:lnTo>
                  <a:lnTo>
                    <a:pt x="631" y="196"/>
                  </a:lnTo>
                  <a:lnTo>
                    <a:pt x="633" y="198"/>
                  </a:lnTo>
                  <a:close/>
                  <a:moveTo>
                    <a:pt x="390" y="231"/>
                  </a:moveTo>
                  <a:lnTo>
                    <a:pt x="392" y="231"/>
                  </a:lnTo>
                  <a:lnTo>
                    <a:pt x="392" y="233"/>
                  </a:lnTo>
                  <a:lnTo>
                    <a:pt x="390" y="233"/>
                  </a:lnTo>
                  <a:lnTo>
                    <a:pt x="390" y="235"/>
                  </a:lnTo>
                  <a:lnTo>
                    <a:pt x="390" y="237"/>
                  </a:lnTo>
                  <a:lnTo>
                    <a:pt x="388" y="237"/>
                  </a:lnTo>
                  <a:lnTo>
                    <a:pt x="388" y="235"/>
                  </a:lnTo>
                  <a:lnTo>
                    <a:pt x="390" y="235"/>
                  </a:lnTo>
                  <a:lnTo>
                    <a:pt x="388" y="235"/>
                  </a:lnTo>
                  <a:lnTo>
                    <a:pt x="390" y="231"/>
                  </a:lnTo>
                  <a:close/>
                  <a:moveTo>
                    <a:pt x="54" y="101"/>
                  </a:moveTo>
                  <a:lnTo>
                    <a:pt x="54" y="99"/>
                  </a:lnTo>
                  <a:lnTo>
                    <a:pt x="50" y="97"/>
                  </a:lnTo>
                  <a:lnTo>
                    <a:pt x="50" y="95"/>
                  </a:lnTo>
                  <a:lnTo>
                    <a:pt x="52" y="95"/>
                  </a:lnTo>
                  <a:lnTo>
                    <a:pt x="52" y="97"/>
                  </a:lnTo>
                  <a:lnTo>
                    <a:pt x="52" y="99"/>
                  </a:lnTo>
                  <a:lnTo>
                    <a:pt x="54" y="99"/>
                  </a:lnTo>
                  <a:lnTo>
                    <a:pt x="54" y="101"/>
                  </a:lnTo>
                  <a:close/>
                  <a:moveTo>
                    <a:pt x="639" y="113"/>
                  </a:moveTo>
                  <a:lnTo>
                    <a:pt x="637" y="113"/>
                  </a:lnTo>
                  <a:lnTo>
                    <a:pt x="637" y="111"/>
                  </a:lnTo>
                  <a:lnTo>
                    <a:pt x="639" y="111"/>
                  </a:lnTo>
                  <a:lnTo>
                    <a:pt x="641" y="111"/>
                  </a:lnTo>
                  <a:lnTo>
                    <a:pt x="641" y="113"/>
                  </a:lnTo>
                  <a:lnTo>
                    <a:pt x="639" y="113"/>
                  </a:lnTo>
                  <a:close/>
                  <a:moveTo>
                    <a:pt x="58" y="93"/>
                  </a:moveTo>
                  <a:lnTo>
                    <a:pt x="56" y="93"/>
                  </a:lnTo>
                  <a:lnTo>
                    <a:pt x="54" y="93"/>
                  </a:lnTo>
                  <a:lnTo>
                    <a:pt x="58" y="93"/>
                  </a:lnTo>
                  <a:close/>
                  <a:moveTo>
                    <a:pt x="128" y="88"/>
                  </a:moveTo>
                  <a:lnTo>
                    <a:pt x="128" y="86"/>
                  </a:lnTo>
                  <a:lnTo>
                    <a:pt x="128" y="84"/>
                  </a:lnTo>
                  <a:lnTo>
                    <a:pt x="130" y="84"/>
                  </a:lnTo>
                  <a:lnTo>
                    <a:pt x="130" y="86"/>
                  </a:lnTo>
                  <a:lnTo>
                    <a:pt x="130" y="88"/>
                  </a:lnTo>
                  <a:lnTo>
                    <a:pt x="128" y="88"/>
                  </a:lnTo>
                  <a:close/>
                  <a:moveTo>
                    <a:pt x="132" y="86"/>
                  </a:moveTo>
                  <a:lnTo>
                    <a:pt x="132" y="84"/>
                  </a:lnTo>
                  <a:lnTo>
                    <a:pt x="132" y="82"/>
                  </a:lnTo>
                  <a:lnTo>
                    <a:pt x="134" y="82"/>
                  </a:lnTo>
                  <a:lnTo>
                    <a:pt x="134" y="84"/>
                  </a:lnTo>
                  <a:lnTo>
                    <a:pt x="134" y="86"/>
                  </a:lnTo>
                  <a:lnTo>
                    <a:pt x="132" y="86"/>
                  </a:lnTo>
                  <a:close/>
                  <a:moveTo>
                    <a:pt x="169" y="51"/>
                  </a:moveTo>
                  <a:lnTo>
                    <a:pt x="169" y="49"/>
                  </a:lnTo>
                  <a:lnTo>
                    <a:pt x="169" y="47"/>
                  </a:lnTo>
                  <a:lnTo>
                    <a:pt x="171" y="47"/>
                  </a:lnTo>
                  <a:lnTo>
                    <a:pt x="171" y="49"/>
                  </a:lnTo>
                  <a:lnTo>
                    <a:pt x="169" y="51"/>
                  </a:lnTo>
                  <a:close/>
                  <a:moveTo>
                    <a:pt x="454" y="262"/>
                  </a:moveTo>
                  <a:lnTo>
                    <a:pt x="452" y="262"/>
                  </a:lnTo>
                  <a:lnTo>
                    <a:pt x="452" y="260"/>
                  </a:lnTo>
                  <a:lnTo>
                    <a:pt x="454" y="258"/>
                  </a:lnTo>
                  <a:lnTo>
                    <a:pt x="454" y="260"/>
                  </a:lnTo>
                  <a:lnTo>
                    <a:pt x="454" y="262"/>
                  </a:lnTo>
                  <a:close/>
                  <a:moveTo>
                    <a:pt x="569" y="103"/>
                  </a:moveTo>
                  <a:lnTo>
                    <a:pt x="569" y="105"/>
                  </a:lnTo>
                  <a:lnTo>
                    <a:pt x="569" y="103"/>
                  </a:lnTo>
                  <a:lnTo>
                    <a:pt x="567" y="103"/>
                  </a:lnTo>
                  <a:lnTo>
                    <a:pt x="569" y="101"/>
                  </a:lnTo>
                  <a:lnTo>
                    <a:pt x="571" y="103"/>
                  </a:lnTo>
                  <a:lnTo>
                    <a:pt x="569" y="103"/>
                  </a:lnTo>
                  <a:close/>
                  <a:moveTo>
                    <a:pt x="516" y="109"/>
                  </a:moveTo>
                  <a:lnTo>
                    <a:pt x="514" y="109"/>
                  </a:lnTo>
                  <a:lnTo>
                    <a:pt x="514" y="107"/>
                  </a:lnTo>
                  <a:lnTo>
                    <a:pt x="514" y="105"/>
                  </a:lnTo>
                  <a:lnTo>
                    <a:pt x="516" y="107"/>
                  </a:lnTo>
                  <a:lnTo>
                    <a:pt x="516" y="109"/>
                  </a:lnTo>
                  <a:close/>
                  <a:moveTo>
                    <a:pt x="447" y="233"/>
                  </a:moveTo>
                  <a:lnTo>
                    <a:pt x="445" y="233"/>
                  </a:lnTo>
                  <a:lnTo>
                    <a:pt x="447" y="233"/>
                  </a:lnTo>
                  <a:lnTo>
                    <a:pt x="447" y="231"/>
                  </a:lnTo>
                  <a:lnTo>
                    <a:pt x="450" y="231"/>
                  </a:lnTo>
                  <a:lnTo>
                    <a:pt x="448" y="231"/>
                  </a:lnTo>
                  <a:lnTo>
                    <a:pt x="447" y="233"/>
                  </a:lnTo>
                  <a:close/>
                  <a:moveTo>
                    <a:pt x="365" y="31"/>
                  </a:moveTo>
                  <a:lnTo>
                    <a:pt x="363" y="29"/>
                  </a:lnTo>
                  <a:lnTo>
                    <a:pt x="361" y="27"/>
                  </a:lnTo>
                  <a:lnTo>
                    <a:pt x="363" y="27"/>
                  </a:lnTo>
                  <a:lnTo>
                    <a:pt x="365" y="27"/>
                  </a:lnTo>
                  <a:lnTo>
                    <a:pt x="365" y="29"/>
                  </a:lnTo>
                  <a:lnTo>
                    <a:pt x="365" y="31"/>
                  </a:lnTo>
                  <a:close/>
                  <a:moveTo>
                    <a:pt x="357" y="39"/>
                  </a:moveTo>
                  <a:lnTo>
                    <a:pt x="359" y="39"/>
                  </a:lnTo>
                  <a:lnTo>
                    <a:pt x="357" y="39"/>
                  </a:lnTo>
                  <a:lnTo>
                    <a:pt x="355" y="39"/>
                  </a:lnTo>
                  <a:lnTo>
                    <a:pt x="353" y="39"/>
                  </a:lnTo>
                  <a:lnTo>
                    <a:pt x="353" y="37"/>
                  </a:lnTo>
                  <a:lnTo>
                    <a:pt x="355" y="37"/>
                  </a:lnTo>
                  <a:lnTo>
                    <a:pt x="357" y="39"/>
                  </a:lnTo>
                  <a:close/>
                  <a:moveTo>
                    <a:pt x="361" y="43"/>
                  </a:moveTo>
                  <a:lnTo>
                    <a:pt x="359" y="43"/>
                  </a:lnTo>
                  <a:lnTo>
                    <a:pt x="359" y="41"/>
                  </a:lnTo>
                  <a:lnTo>
                    <a:pt x="361" y="41"/>
                  </a:lnTo>
                  <a:lnTo>
                    <a:pt x="361" y="43"/>
                  </a:lnTo>
                  <a:close/>
                  <a:moveTo>
                    <a:pt x="429" y="103"/>
                  </a:moveTo>
                  <a:lnTo>
                    <a:pt x="427" y="103"/>
                  </a:lnTo>
                  <a:lnTo>
                    <a:pt x="425" y="103"/>
                  </a:lnTo>
                  <a:lnTo>
                    <a:pt x="425" y="105"/>
                  </a:lnTo>
                  <a:lnTo>
                    <a:pt x="425" y="103"/>
                  </a:lnTo>
                  <a:lnTo>
                    <a:pt x="427" y="101"/>
                  </a:lnTo>
                  <a:lnTo>
                    <a:pt x="429" y="101"/>
                  </a:lnTo>
                  <a:lnTo>
                    <a:pt x="429" y="103"/>
                  </a:lnTo>
                  <a:close/>
                  <a:moveTo>
                    <a:pt x="35" y="62"/>
                  </a:moveTo>
                  <a:lnTo>
                    <a:pt x="33" y="62"/>
                  </a:lnTo>
                  <a:lnTo>
                    <a:pt x="33" y="60"/>
                  </a:lnTo>
                  <a:lnTo>
                    <a:pt x="31" y="60"/>
                  </a:lnTo>
                  <a:lnTo>
                    <a:pt x="33" y="60"/>
                  </a:lnTo>
                  <a:lnTo>
                    <a:pt x="35" y="60"/>
                  </a:lnTo>
                  <a:lnTo>
                    <a:pt x="35" y="62"/>
                  </a:lnTo>
                  <a:close/>
                  <a:moveTo>
                    <a:pt x="590" y="210"/>
                  </a:moveTo>
                  <a:lnTo>
                    <a:pt x="592" y="210"/>
                  </a:lnTo>
                  <a:lnTo>
                    <a:pt x="592" y="212"/>
                  </a:lnTo>
                  <a:lnTo>
                    <a:pt x="590" y="212"/>
                  </a:lnTo>
                  <a:lnTo>
                    <a:pt x="590" y="210"/>
                  </a:lnTo>
                  <a:lnTo>
                    <a:pt x="588" y="210"/>
                  </a:lnTo>
                  <a:lnTo>
                    <a:pt x="590" y="210"/>
                  </a:lnTo>
                  <a:close/>
                  <a:moveTo>
                    <a:pt x="363" y="31"/>
                  </a:moveTo>
                  <a:lnTo>
                    <a:pt x="361" y="31"/>
                  </a:lnTo>
                  <a:lnTo>
                    <a:pt x="361" y="29"/>
                  </a:lnTo>
                  <a:lnTo>
                    <a:pt x="363" y="29"/>
                  </a:lnTo>
                  <a:lnTo>
                    <a:pt x="363" y="31"/>
                  </a:lnTo>
                  <a:close/>
                  <a:moveTo>
                    <a:pt x="188" y="144"/>
                  </a:moveTo>
                  <a:lnTo>
                    <a:pt x="186" y="144"/>
                  </a:lnTo>
                  <a:lnTo>
                    <a:pt x="186" y="142"/>
                  </a:lnTo>
                  <a:lnTo>
                    <a:pt x="188" y="142"/>
                  </a:lnTo>
                  <a:lnTo>
                    <a:pt x="188" y="144"/>
                  </a:lnTo>
                  <a:close/>
                  <a:moveTo>
                    <a:pt x="538" y="212"/>
                  </a:moveTo>
                  <a:lnTo>
                    <a:pt x="536" y="210"/>
                  </a:lnTo>
                  <a:lnTo>
                    <a:pt x="538" y="210"/>
                  </a:lnTo>
                  <a:lnTo>
                    <a:pt x="538" y="212"/>
                  </a:lnTo>
                  <a:close/>
                  <a:moveTo>
                    <a:pt x="342" y="154"/>
                  </a:moveTo>
                  <a:lnTo>
                    <a:pt x="340" y="152"/>
                  </a:lnTo>
                  <a:lnTo>
                    <a:pt x="340" y="150"/>
                  </a:lnTo>
                  <a:lnTo>
                    <a:pt x="342" y="150"/>
                  </a:lnTo>
                  <a:lnTo>
                    <a:pt x="342" y="152"/>
                  </a:lnTo>
                  <a:lnTo>
                    <a:pt x="342" y="154"/>
                  </a:lnTo>
                  <a:close/>
                  <a:moveTo>
                    <a:pt x="431" y="101"/>
                  </a:moveTo>
                  <a:lnTo>
                    <a:pt x="429" y="101"/>
                  </a:lnTo>
                  <a:lnTo>
                    <a:pt x="431" y="101"/>
                  </a:lnTo>
                  <a:close/>
                  <a:moveTo>
                    <a:pt x="219" y="122"/>
                  </a:moveTo>
                  <a:lnTo>
                    <a:pt x="219" y="121"/>
                  </a:lnTo>
                  <a:lnTo>
                    <a:pt x="221" y="121"/>
                  </a:lnTo>
                  <a:lnTo>
                    <a:pt x="221" y="122"/>
                  </a:lnTo>
                  <a:lnTo>
                    <a:pt x="219" y="122"/>
                  </a:lnTo>
                  <a:close/>
                  <a:moveTo>
                    <a:pt x="281" y="189"/>
                  </a:moveTo>
                  <a:lnTo>
                    <a:pt x="279" y="190"/>
                  </a:lnTo>
                  <a:lnTo>
                    <a:pt x="279" y="189"/>
                  </a:lnTo>
                  <a:lnTo>
                    <a:pt x="281" y="189"/>
                  </a:lnTo>
                  <a:lnTo>
                    <a:pt x="281" y="187"/>
                  </a:lnTo>
                  <a:lnTo>
                    <a:pt x="281" y="189"/>
                  </a:lnTo>
                  <a:close/>
                  <a:moveTo>
                    <a:pt x="536" y="154"/>
                  </a:moveTo>
                  <a:lnTo>
                    <a:pt x="534" y="154"/>
                  </a:lnTo>
                  <a:lnTo>
                    <a:pt x="534" y="152"/>
                  </a:lnTo>
                  <a:lnTo>
                    <a:pt x="536" y="152"/>
                  </a:lnTo>
                  <a:lnTo>
                    <a:pt x="536" y="154"/>
                  </a:lnTo>
                  <a:close/>
                  <a:moveTo>
                    <a:pt x="518" y="218"/>
                  </a:moveTo>
                  <a:lnTo>
                    <a:pt x="516" y="218"/>
                  </a:lnTo>
                  <a:lnTo>
                    <a:pt x="516" y="216"/>
                  </a:lnTo>
                  <a:lnTo>
                    <a:pt x="518" y="216"/>
                  </a:lnTo>
                  <a:lnTo>
                    <a:pt x="518" y="218"/>
                  </a:lnTo>
                  <a:close/>
                  <a:moveTo>
                    <a:pt x="538" y="152"/>
                  </a:moveTo>
                  <a:lnTo>
                    <a:pt x="540" y="152"/>
                  </a:lnTo>
                  <a:lnTo>
                    <a:pt x="540" y="154"/>
                  </a:lnTo>
                  <a:lnTo>
                    <a:pt x="538" y="154"/>
                  </a:lnTo>
                  <a:lnTo>
                    <a:pt x="536" y="152"/>
                  </a:lnTo>
                  <a:lnTo>
                    <a:pt x="538" y="152"/>
                  </a:lnTo>
                  <a:close/>
                  <a:moveTo>
                    <a:pt x="4" y="2"/>
                  </a:moveTo>
                  <a:lnTo>
                    <a:pt x="2" y="2"/>
                  </a:lnTo>
                  <a:lnTo>
                    <a:pt x="0" y="0"/>
                  </a:lnTo>
                  <a:lnTo>
                    <a:pt x="2" y="0"/>
                  </a:lnTo>
                  <a:lnTo>
                    <a:pt x="4" y="2"/>
                  </a:lnTo>
                  <a:close/>
                  <a:moveTo>
                    <a:pt x="328" y="237"/>
                  </a:moveTo>
                  <a:lnTo>
                    <a:pt x="326" y="237"/>
                  </a:lnTo>
                  <a:lnTo>
                    <a:pt x="326" y="235"/>
                  </a:lnTo>
                  <a:lnTo>
                    <a:pt x="328" y="235"/>
                  </a:lnTo>
                  <a:lnTo>
                    <a:pt x="328" y="237"/>
                  </a:lnTo>
                  <a:close/>
                  <a:moveTo>
                    <a:pt x="553" y="99"/>
                  </a:moveTo>
                  <a:lnTo>
                    <a:pt x="551" y="99"/>
                  </a:lnTo>
                  <a:lnTo>
                    <a:pt x="551" y="97"/>
                  </a:lnTo>
                  <a:lnTo>
                    <a:pt x="549" y="95"/>
                  </a:lnTo>
                  <a:lnTo>
                    <a:pt x="548" y="95"/>
                  </a:lnTo>
                  <a:lnTo>
                    <a:pt x="549" y="95"/>
                  </a:lnTo>
                  <a:lnTo>
                    <a:pt x="551" y="97"/>
                  </a:lnTo>
                  <a:lnTo>
                    <a:pt x="553" y="99"/>
                  </a:lnTo>
                  <a:close/>
                  <a:moveTo>
                    <a:pt x="161" y="202"/>
                  </a:moveTo>
                  <a:lnTo>
                    <a:pt x="159" y="202"/>
                  </a:lnTo>
                  <a:lnTo>
                    <a:pt x="161" y="200"/>
                  </a:lnTo>
                  <a:lnTo>
                    <a:pt x="163" y="200"/>
                  </a:lnTo>
                  <a:lnTo>
                    <a:pt x="161" y="202"/>
                  </a:lnTo>
                  <a:close/>
                  <a:moveTo>
                    <a:pt x="507" y="35"/>
                  </a:moveTo>
                  <a:lnTo>
                    <a:pt x="507" y="33"/>
                  </a:lnTo>
                  <a:lnTo>
                    <a:pt x="505" y="31"/>
                  </a:lnTo>
                  <a:lnTo>
                    <a:pt x="507" y="33"/>
                  </a:lnTo>
                  <a:lnTo>
                    <a:pt x="507" y="35"/>
                  </a:lnTo>
                  <a:close/>
                  <a:moveTo>
                    <a:pt x="559" y="115"/>
                  </a:moveTo>
                  <a:lnTo>
                    <a:pt x="557" y="115"/>
                  </a:lnTo>
                  <a:lnTo>
                    <a:pt x="555" y="115"/>
                  </a:lnTo>
                  <a:lnTo>
                    <a:pt x="557" y="113"/>
                  </a:lnTo>
                  <a:lnTo>
                    <a:pt x="559" y="115"/>
                  </a:lnTo>
                  <a:close/>
                  <a:moveTo>
                    <a:pt x="394" y="237"/>
                  </a:moveTo>
                  <a:lnTo>
                    <a:pt x="392" y="237"/>
                  </a:lnTo>
                  <a:lnTo>
                    <a:pt x="392" y="235"/>
                  </a:lnTo>
                  <a:lnTo>
                    <a:pt x="394" y="235"/>
                  </a:lnTo>
                  <a:lnTo>
                    <a:pt x="392" y="233"/>
                  </a:lnTo>
                  <a:lnTo>
                    <a:pt x="394" y="233"/>
                  </a:lnTo>
                  <a:lnTo>
                    <a:pt x="394" y="235"/>
                  </a:lnTo>
                  <a:lnTo>
                    <a:pt x="394" y="237"/>
                  </a:lnTo>
                  <a:close/>
                  <a:moveTo>
                    <a:pt x="617" y="163"/>
                  </a:moveTo>
                  <a:lnTo>
                    <a:pt x="617" y="165"/>
                  </a:lnTo>
                  <a:lnTo>
                    <a:pt x="615" y="163"/>
                  </a:lnTo>
                  <a:lnTo>
                    <a:pt x="614" y="163"/>
                  </a:lnTo>
                  <a:lnTo>
                    <a:pt x="614" y="161"/>
                  </a:lnTo>
                  <a:lnTo>
                    <a:pt x="614" y="163"/>
                  </a:lnTo>
                  <a:lnTo>
                    <a:pt x="615" y="163"/>
                  </a:lnTo>
                  <a:lnTo>
                    <a:pt x="617" y="163"/>
                  </a:lnTo>
                  <a:close/>
                  <a:moveTo>
                    <a:pt x="145" y="82"/>
                  </a:moveTo>
                  <a:lnTo>
                    <a:pt x="143" y="82"/>
                  </a:lnTo>
                  <a:lnTo>
                    <a:pt x="143" y="80"/>
                  </a:lnTo>
                  <a:lnTo>
                    <a:pt x="145" y="82"/>
                  </a:lnTo>
                  <a:close/>
                  <a:moveTo>
                    <a:pt x="410" y="208"/>
                  </a:moveTo>
                  <a:lnTo>
                    <a:pt x="412" y="210"/>
                  </a:lnTo>
                  <a:lnTo>
                    <a:pt x="410" y="210"/>
                  </a:lnTo>
                  <a:lnTo>
                    <a:pt x="410" y="208"/>
                  </a:lnTo>
                  <a:close/>
                  <a:moveTo>
                    <a:pt x="577" y="216"/>
                  </a:moveTo>
                  <a:lnTo>
                    <a:pt x="575" y="216"/>
                  </a:lnTo>
                  <a:lnTo>
                    <a:pt x="577" y="216"/>
                  </a:lnTo>
                  <a:lnTo>
                    <a:pt x="577" y="214"/>
                  </a:lnTo>
                  <a:lnTo>
                    <a:pt x="579" y="214"/>
                  </a:lnTo>
                  <a:lnTo>
                    <a:pt x="579" y="216"/>
                  </a:lnTo>
                  <a:lnTo>
                    <a:pt x="577" y="216"/>
                  </a:lnTo>
                  <a:close/>
                  <a:moveTo>
                    <a:pt x="699" y="204"/>
                  </a:moveTo>
                  <a:lnTo>
                    <a:pt x="701" y="204"/>
                  </a:lnTo>
                  <a:lnTo>
                    <a:pt x="701" y="206"/>
                  </a:lnTo>
                  <a:lnTo>
                    <a:pt x="699" y="206"/>
                  </a:lnTo>
                  <a:lnTo>
                    <a:pt x="699" y="204"/>
                  </a:lnTo>
                  <a:lnTo>
                    <a:pt x="697" y="204"/>
                  </a:lnTo>
                  <a:lnTo>
                    <a:pt x="699" y="204"/>
                  </a:lnTo>
                  <a:close/>
                  <a:moveTo>
                    <a:pt x="544" y="229"/>
                  </a:moveTo>
                  <a:lnTo>
                    <a:pt x="542" y="229"/>
                  </a:lnTo>
                  <a:lnTo>
                    <a:pt x="542" y="227"/>
                  </a:lnTo>
                  <a:lnTo>
                    <a:pt x="544" y="227"/>
                  </a:lnTo>
                  <a:lnTo>
                    <a:pt x="544" y="229"/>
                  </a:lnTo>
                  <a:close/>
                  <a:moveTo>
                    <a:pt x="635" y="202"/>
                  </a:moveTo>
                  <a:lnTo>
                    <a:pt x="635" y="204"/>
                  </a:lnTo>
                  <a:lnTo>
                    <a:pt x="633" y="204"/>
                  </a:lnTo>
                  <a:lnTo>
                    <a:pt x="635" y="202"/>
                  </a:lnTo>
                  <a:close/>
                  <a:moveTo>
                    <a:pt x="384" y="229"/>
                  </a:moveTo>
                  <a:lnTo>
                    <a:pt x="382" y="227"/>
                  </a:lnTo>
                  <a:lnTo>
                    <a:pt x="384" y="227"/>
                  </a:lnTo>
                  <a:lnTo>
                    <a:pt x="384" y="225"/>
                  </a:lnTo>
                  <a:lnTo>
                    <a:pt x="384" y="227"/>
                  </a:lnTo>
                  <a:lnTo>
                    <a:pt x="384" y="229"/>
                  </a:lnTo>
                  <a:close/>
                  <a:moveTo>
                    <a:pt x="520" y="115"/>
                  </a:moveTo>
                  <a:lnTo>
                    <a:pt x="518" y="117"/>
                  </a:lnTo>
                  <a:lnTo>
                    <a:pt x="518" y="115"/>
                  </a:lnTo>
                  <a:lnTo>
                    <a:pt x="520" y="115"/>
                  </a:lnTo>
                  <a:lnTo>
                    <a:pt x="522" y="115"/>
                  </a:lnTo>
                  <a:lnTo>
                    <a:pt x="520" y="115"/>
                  </a:lnTo>
                  <a:close/>
                  <a:moveTo>
                    <a:pt x="524" y="148"/>
                  </a:moveTo>
                  <a:lnTo>
                    <a:pt x="522" y="148"/>
                  </a:lnTo>
                  <a:lnTo>
                    <a:pt x="522" y="146"/>
                  </a:lnTo>
                  <a:lnTo>
                    <a:pt x="524" y="146"/>
                  </a:lnTo>
                  <a:lnTo>
                    <a:pt x="524" y="148"/>
                  </a:lnTo>
                  <a:close/>
                  <a:moveTo>
                    <a:pt x="153" y="95"/>
                  </a:moveTo>
                  <a:lnTo>
                    <a:pt x="151" y="93"/>
                  </a:lnTo>
                  <a:lnTo>
                    <a:pt x="149" y="93"/>
                  </a:lnTo>
                  <a:lnTo>
                    <a:pt x="149" y="91"/>
                  </a:lnTo>
                  <a:lnTo>
                    <a:pt x="151" y="91"/>
                  </a:lnTo>
                  <a:lnTo>
                    <a:pt x="153" y="95"/>
                  </a:lnTo>
                  <a:close/>
                  <a:moveTo>
                    <a:pt x="413" y="212"/>
                  </a:moveTo>
                  <a:lnTo>
                    <a:pt x="415" y="212"/>
                  </a:lnTo>
                  <a:lnTo>
                    <a:pt x="415" y="214"/>
                  </a:lnTo>
                  <a:lnTo>
                    <a:pt x="412" y="214"/>
                  </a:lnTo>
                  <a:lnTo>
                    <a:pt x="412" y="212"/>
                  </a:lnTo>
                  <a:lnTo>
                    <a:pt x="413" y="212"/>
                  </a:lnTo>
                  <a:close/>
                  <a:moveTo>
                    <a:pt x="637" y="200"/>
                  </a:moveTo>
                  <a:lnTo>
                    <a:pt x="637" y="198"/>
                  </a:lnTo>
                  <a:lnTo>
                    <a:pt x="637" y="196"/>
                  </a:lnTo>
                  <a:lnTo>
                    <a:pt x="639" y="196"/>
                  </a:lnTo>
                  <a:lnTo>
                    <a:pt x="639" y="198"/>
                  </a:lnTo>
                  <a:lnTo>
                    <a:pt x="637" y="200"/>
                  </a:lnTo>
                  <a:close/>
                  <a:moveTo>
                    <a:pt x="458" y="183"/>
                  </a:moveTo>
                  <a:lnTo>
                    <a:pt x="456" y="183"/>
                  </a:lnTo>
                  <a:lnTo>
                    <a:pt x="456" y="181"/>
                  </a:lnTo>
                  <a:lnTo>
                    <a:pt x="456" y="179"/>
                  </a:lnTo>
                  <a:lnTo>
                    <a:pt x="456" y="181"/>
                  </a:lnTo>
                  <a:lnTo>
                    <a:pt x="458" y="181"/>
                  </a:lnTo>
                  <a:lnTo>
                    <a:pt x="458" y="183"/>
                  </a:lnTo>
                  <a:close/>
                  <a:moveTo>
                    <a:pt x="309" y="212"/>
                  </a:moveTo>
                  <a:lnTo>
                    <a:pt x="309" y="210"/>
                  </a:lnTo>
                  <a:lnTo>
                    <a:pt x="307" y="210"/>
                  </a:lnTo>
                  <a:lnTo>
                    <a:pt x="309" y="210"/>
                  </a:lnTo>
                  <a:lnTo>
                    <a:pt x="309" y="212"/>
                  </a:lnTo>
                  <a:close/>
                  <a:moveTo>
                    <a:pt x="219" y="49"/>
                  </a:moveTo>
                  <a:lnTo>
                    <a:pt x="219" y="47"/>
                  </a:lnTo>
                  <a:lnTo>
                    <a:pt x="221" y="47"/>
                  </a:lnTo>
                  <a:lnTo>
                    <a:pt x="219" y="49"/>
                  </a:lnTo>
                  <a:close/>
                  <a:moveTo>
                    <a:pt x="132" y="80"/>
                  </a:moveTo>
                  <a:lnTo>
                    <a:pt x="130" y="78"/>
                  </a:lnTo>
                  <a:lnTo>
                    <a:pt x="132" y="78"/>
                  </a:lnTo>
                  <a:lnTo>
                    <a:pt x="132" y="80"/>
                  </a:lnTo>
                  <a:close/>
                  <a:moveTo>
                    <a:pt x="522" y="150"/>
                  </a:moveTo>
                  <a:lnTo>
                    <a:pt x="520" y="150"/>
                  </a:lnTo>
                  <a:lnTo>
                    <a:pt x="518" y="148"/>
                  </a:lnTo>
                  <a:lnTo>
                    <a:pt x="520" y="148"/>
                  </a:lnTo>
                  <a:lnTo>
                    <a:pt x="522" y="148"/>
                  </a:lnTo>
                  <a:lnTo>
                    <a:pt x="522" y="150"/>
                  </a:lnTo>
                  <a:close/>
                  <a:moveTo>
                    <a:pt x="54" y="70"/>
                  </a:moveTo>
                  <a:lnTo>
                    <a:pt x="52" y="70"/>
                  </a:lnTo>
                  <a:lnTo>
                    <a:pt x="52" y="68"/>
                  </a:lnTo>
                  <a:lnTo>
                    <a:pt x="54" y="68"/>
                  </a:lnTo>
                  <a:lnTo>
                    <a:pt x="54" y="70"/>
                  </a:lnTo>
                  <a:close/>
                  <a:moveTo>
                    <a:pt x="485" y="53"/>
                  </a:moveTo>
                  <a:lnTo>
                    <a:pt x="485" y="51"/>
                  </a:lnTo>
                  <a:lnTo>
                    <a:pt x="487" y="51"/>
                  </a:lnTo>
                  <a:lnTo>
                    <a:pt x="485" y="51"/>
                  </a:lnTo>
                  <a:lnTo>
                    <a:pt x="485" y="5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44" name="India"/>
            <p:cNvGrpSpPr/>
            <p:nvPr/>
          </p:nvGrpSpPr>
          <p:grpSpPr>
            <a:xfrm>
              <a:off x="7783120" y="3153299"/>
              <a:ext cx="930958" cy="881440"/>
              <a:chOff x="6677046" y="3651262"/>
              <a:chExt cx="746127" cy="706440"/>
            </a:xfrm>
          </p:grpSpPr>
          <p:sp>
            <p:nvSpPr>
              <p:cNvPr id="4438" name="Arunachal Pradesh (ind)"/>
              <p:cNvSpPr>
                <a:spLocks/>
              </p:cNvSpPr>
              <p:nvPr/>
            </p:nvSpPr>
            <p:spPr bwMode="auto">
              <a:xfrm>
                <a:off x="7273948" y="3756037"/>
                <a:ext cx="149225" cy="69850"/>
              </a:xfrm>
              <a:custGeom>
                <a:avLst/>
                <a:gdLst>
                  <a:gd name="T0" fmla="*/ 78 w 94"/>
                  <a:gd name="T1" fmla="*/ 4 h 44"/>
                  <a:gd name="T2" fmla="*/ 76 w 94"/>
                  <a:gd name="T3" fmla="*/ 6 h 44"/>
                  <a:gd name="T4" fmla="*/ 74 w 94"/>
                  <a:gd name="T5" fmla="*/ 9 h 44"/>
                  <a:gd name="T6" fmla="*/ 76 w 94"/>
                  <a:gd name="T7" fmla="*/ 9 h 44"/>
                  <a:gd name="T8" fmla="*/ 78 w 94"/>
                  <a:gd name="T9" fmla="*/ 8 h 44"/>
                  <a:gd name="T10" fmla="*/ 80 w 94"/>
                  <a:gd name="T11" fmla="*/ 9 h 44"/>
                  <a:gd name="T12" fmla="*/ 78 w 94"/>
                  <a:gd name="T13" fmla="*/ 15 h 44"/>
                  <a:gd name="T14" fmla="*/ 78 w 94"/>
                  <a:gd name="T15" fmla="*/ 19 h 44"/>
                  <a:gd name="T16" fmla="*/ 82 w 94"/>
                  <a:gd name="T17" fmla="*/ 17 h 44"/>
                  <a:gd name="T18" fmla="*/ 86 w 94"/>
                  <a:gd name="T19" fmla="*/ 19 h 44"/>
                  <a:gd name="T20" fmla="*/ 90 w 94"/>
                  <a:gd name="T21" fmla="*/ 19 h 44"/>
                  <a:gd name="T22" fmla="*/ 92 w 94"/>
                  <a:gd name="T23" fmla="*/ 21 h 44"/>
                  <a:gd name="T24" fmla="*/ 94 w 94"/>
                  <a:gd name="T25" fmla="*/ 23 h 44"/>
                  <a:gd name="T26" fmla="*/ 90 w 94"/>
                  <a:gd name="T27" fmla="*/ 29 h 44"/>
                  <a:gd name="T28" fmla="*/ 86 w 94"/>
                  <a:gd name="T29" fmla="*/ 27 h 44"/>
                  <a:gd name="T30" fmla="*/ 78 w 94"/>
                  <a:gd name="T31" fmla="*/ 23 h 44"/>
                  <a:gd name="T32" fmla="*/ 65 w 94"/>
                  <a:gd name="T33" fmla="*/ 21 h 44"/>
                  <a:gd name="T34" fmla="*/ 49 w 94"/>
                  <a:gd name="T35" fmla="*/ 33 h 44"/>
                  <a:gd name="T36" fmla="*/ 35 w 94"/>
                  <a:gd name="T37" fmla="*/ 42 h 44"/>
                  <a:gd name="T38" fmla="*/ 18 w 94"/>
                  <a:gd name="T39" fmla="*/ 42 h 44"/>
                  <a:gd name="T40" fmla="*/ 10 w 94"/>
                  <a:gd name="T41" fmla="*/ 44 h 44"/>
                  <a:gd name="T42" fmla="*/ 8 w 94"/>
                  <a:gd name="T43" fmla="*/ 42 h 44"/>
                  <a:gd name="T44" fmla="*/ 8 w 94"/>
                  <a:gd name="T45" fmla="*/ 41 h 44"/>
                  <a:gd name="T46" fmla="*/ 10 w 94"/>
                  <a:gd name="T47" fmla="*/ 37 h 44"/>
                  <a:gd name="T48" fmla="*/ 6 w 94"/>
                  <a:gd name="T49" fmla="*/ 35 h 44"/>
                  <a:gd name="T50" fmla="*/ 2 w 94"/>
                  <a:gd name="T51" fmla="*/ 33 h 44"/>
                  <a:gd name="T52" fmla="*/ 2 w 94"/>
                  <a:gd name="T53" fmla="*/ 31 h 44"/>
                  <a:gd name="T54" fmla="*/ 2 w 94"/>
                  <a:gd name="T55" fmla="*/ 29 h 44"/>
                  <a:gd name="T56" fmla="*/ 8 w 94"/>
                  <a:gd name="T57" fmla="*/ 31 h 44"/>
                  <a:gd name="T58" fmla="*/ 10 w 94"/>
                  <a:gd name="T59" fmla="*/ 29 h 44"/>
                  <a:gd name="T60" fmla="*/ 12 w 94"/>
                  <a:gd name="T61" fmla="*/ 27 h 44"/>
                  <a:gd name="T62" fmla="*/ 14 w 94"/>
                  <a:gd name="T63" fmla="*/ 29 h 44"/>
                  <a:gd name="T64" fmla="*/ 20 w 94"/>
                  <a:gd name="T65" fmla="*/ 25 h 44"/>
                  <a:gd name="T66" fmla="*/ 18 w 94"/>
                  <a:gd name="T67" fmla="*/ 23 h 44"/>
                  <a:gd name="T68" fmla="*/ 22 w 94"/>
                  <a:gd name="T69" fmla="*/ 21 h 44"/>
                  <a:gd name="T70" fmla="*/ 26 w 94"/>
                  <a:gd name="T71" fmla="*/ 19 h 44"/>
                  <a:gd name="T72" fmla="*/ 28 w 94"/>
                  <a:gd name="T73" fmla="*/ 17 h 44"/>
                  <a:gd name="T74" fmla="*/ 30 w 94"/>
                  <a:gd name="T75" fmla="*/ 15 h 44"/>
                  <a:gd name="T76" fmla="*/ 32 w 94"/>
                  <a:gd name="T77" fmla="*/ 13 h 44"/>
                  <a:gd name="T78" fmla="*/ 35 w 94"/>
                  <a:gd name="T79" fmla="*/ 13 h 44"/>
                  <a:gd name="T80" fmla="*/ 39 w 94"/>
                  <a:gd name="T81" fmla="*/ 13 h 44"/>
                  <a:gd name="T82" fmla="*/ 41 w 94"/>
                  <a:gd name="T83" fmla="*/ 9 h 44"/>
                  <a:gd name="T84" fmla="*/ 43 w 94"/>
                  <a:gd name="T85" fmla="*/ 8 h 44"/>
                  <a:gd name="T86" fmla="*/ 49 w 94"/>
                  <a:gd name="T87" fmla="*/ 4 h 44"/>
                  <a:gd name="T88" fmla="*/ 51 w 94"/>
                  <a:gd name="T89" fmla="*/ 2 h 44"/>
                  <a:gd name="T90" fmla="*/ 59 w 94"/>
                  <a:gd name="T91" fmla="*/ 6 h 44"/>
                  <a:gd name="T92" fmla="*/ 63 w 94"/>
                  <a:gd name="T93" fmla="*/ 8 h 44"/>
                  <a:gd name="T94" fmla="*/ 68 w 94"/>
                  <a:gd name="T95" fmla="*/ 2 h 44"/>
                  <a:gd name="T96" fmla="*/ 72 w 94"/>
                  <a:gd name="T97" fmla="*/ 0 h 44"/>
                  <a:gd name="T98" fmla="*/ 74 w 94"/>
                  <a:gd name="T9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44">
                    <a:moveTo>
                      <a:pt x="76" y="4"/>
                    </a:moveTo>
                    <a:lnTo>
                      <a:pt x="76" y="4"/>
                    </a:lnTo>
                    <a:lnTo>
                      <a:pt x="78" y="4"/>
                    </a:lnTo>
                    <a:lnTo>
                      <a:pt x="78" y="4"/>
                    </a:lnTo>
                    <a:lnTo>
                      <a:pt x="78" y="4"/>
                    </a:lnTo>
                    <a:lnTo>
                      <a:pt x="78" y="6"/>
                    </a:lnTo>
                    <a:lnTo>
                      <a:pt x="76" y="6"/>
                    </a:lnTo>
                    <a:lnTo>
                      <a:pt x="76" y="6"/>
                    </a:lnTo>
                    <a:lnTo>
                      <a:pt x="76" y="6"/>
                    </a:lnTo>
                    <a:lnTo>
                      <a:pt x="76" y="6"/>
                    </a:lnTo>
                    <a:lnTo>
                      <a:pt x="74" y="8"/>
                    </a:lnTo>
                    <a:lnTo>
                      <a:pt x="74" y="9"/>
                    </a:lnTo>
                    <a:lnTo>
                      <a:pt x="74" y="9"/>
                    </a:lnTo>
                    <a:lnTo>
                      <a:pt x="76" y="9"/>
                    </a:lnTo>
                    <a:lnTo>
                      <a:pt x="76" y="9"/>
                    </a:lnTo>
                    <a:lnTo>
                      <a:pt x="76" y="9"/>
                    </a:lnTo>
                    <a:lnTo>
                      <a:pt x="76" y="8"/>
                    </a:lnTo>
                    <a:lnTo>
                      <a:pt x="76" y="8"/>
                    </a:lnTo>
                    <a:lnTo>
                      <a:pt x="76" y="8"/>
                    </a:lnTo>
                    <a:lnTo>
                      <a:pt x="78" y="8"/>
                    </a:lnTo>
                    <a:lnTo>
                      <a:pt x="80" y="8"/>
                    </a:lnTo>
                    <a:lnTo>
                      <a:pt x="80" y="8"/>
                    </a:lnTo>
                    <a:lnTo>
                      <a:pt x="80" y="8"/>
                    </a:lnTo>
                    <a:lnTo>
                      <a:pt x="80" y="9"/>
                    </a:lnTo>
                    <a:lnTo>
                      <a:pt x="82" y="11"/>
                    </a:lnTo>
                    <a:lnTo>
                      <a:pt x="82" y="11"/>
                    </a:lnTo>
                    <a:lnTo>
                      <a:pt x="82" y="11"/>
                    </a:lnTo>
                    <a:lnTo>
                      <a:pt x="78" y="15"/>
                    </a:lnTo>
                    <a:lnTo>
                      <a:pt x="78" y="15"/>
                    </a:lnTo>
                    <a:lnTo>
                      <a:pt x="78" y="15"/>
                    </a:lnTo>
                    <a:lnTo>
                      <a:pt x="78" y="19"/>
                    </a:lnTo>
                    <a:lnTo>
                      <a:pt x="78" y="19"/>
                    </a:lnTo>
                    <a:lnTo>
                      <a:pt x="80" y="17"/>
                    </a:lnTo>
                    <a:lnTo>
                      <a:pt x="82" y="17"/>
                    </a:lnTo>
                    <a:lnTo>
                      <a:pt x="82" y="17"/>
                    </a:lnTo>
                    <a:lnTo>
                      <a:pt x="82" y="17"/>
                    </a:lnTo>
                    <a:lnTo>
                      <a:pt x="84" y="17"/>
                    </a:lnTo>
                    <a:lnTo>
                      <a:pt x="84" y="19"/>
                    </a:lnTo>
                    <a:lnTo>
                      <a:pt x="84" y="19"/>
                    </a:lnTo>
                    <a:lnTo>
                      <a:pt x="86" y="19"/>
                    </a:lnTo>
                    <a:lnTo>
                      <a:pt x="88" y="19"/>
                    </a:lnTo>
                    <a:lnTo>
                      <a:pt x="88" y="19"/>
                    </a:lnTo>
                    <a:lnTo>
                      <a:pt x="90" y="19"/>
                    </a:lnTo>
                    <a:lnTo>
                      <a:pt x="90" y="19"/>
                    </a:lnTo>
                    <a:lnTo>
                      <a:pt x="90" y="19"/>
                    </a:lnTo>
                    <a:lnTo>
                      <a:pt x="90" y="19"/>
                    </a:lnTo>
                    <a:lnTo>
                      <a:pt x="92" y="19"/>
                    </a:lnTo>
                    <a:lnTo>
                      <a:pt x="92" y="21"/>
                    </a:lnTo>
                    <a:lnTo>
                      <a:pt x="94" y="21"/>
                    </a:lnTo>
                    <a:lnTo>
                      <a:pt x="94" y="21"/>
                    </a:lnTo>
                    <a:lnTo>
                      <a:pt x="94" y="23"/>
                    </a:lnTo>
                    <a:lnTo>
                      <a:pt x="94" y="23"/>
                    </a:lnTo>
                    <a:lnTo>
                      <a:pt x="94" y="25"/>
                    </a:lnTo>
                    <a:lnTo>
                      <a:pt x="94" y="25"/>
                    </a:lnTo>
                    <a:lnTo>
                      <a:pt x="94" y="27"/>
                    </a:lnTo>
                    <a:lnTo>
                      <a:pt x="90" y="29"/>
                    </a:lnTo>
                    <a:lnTo>
                      <a:pt x="90" y="29"/>
                    </a:lnTo>
                    <a:lnTo>
                      <a:pt x="88" y="29"/>
                    </a:lnTo>
                    <a:lnTo>
                      <a:pt x="88" y="27"/>
                    </a:lnTo>
                    <a:lnTo>
                      <a:pt x="86" y="27"/>
                    </a:lnTo>
                    <a:lnTo>
                      <a:pt x="82" y="25"/>
                    </a:lnTo>
                    <a:lnTo>
                      <a:pt x="80" y="25"/>
                    </a:lnTo>
                    <a:lnTo>
                      <a:pt x="80" y="23"/>
                    </a:lnTo>
                    <a:lnTo>
                      <a:pt x="78" y="23"/>
                    </a:lnTo>
                    <a:lnTo>
                      <a:pt x="76" y="21"/>
                    </a:lnTo>
                    <a:lnTo>
                      <a:pt x="72" y="21"/>
                    </a:lnTo>
                    <a:lnTo>
                      <a:pt x="70" y="19"/>
                    </a:lnTo>
                    <a:lnTo>
                      <a:pt x="65" y="21"/>
                    </a:lnTo>
                    <a:lnTo>
                      <a:pt x="63" y="23"/>
                    </a:lnTo>
                    <a:lnTo>
                      <a:pt x="61" y="27"/>
                    </a:lnTo>
                    <a:lnTo>
                      <a:pt x="55" y="29"/>
                    </a:lnTo>
                    <a:lnTo>
                      <a:pt x="49" y="33"/>
                    </a:lnTo>
                    <a:lnTo>
                      <a:pt x="45" y="33"/>
                    </a:lnTo>
                    <a:lnTo>
                      <a:pt x="37" y="39"/>
                    </a:lnTo>
                    <a:lnTo>
                      <a:pt x="37" y="42"/>
                    </a:lnTo>
                    <a:lnTo>
                      <a:pt x="35" y="42"/>
                    </a:lnTo>
                    <a:lnTo>
                      <a:pt x="32" y="44"/>
                    </a:lnTo>
                    <a:lnTo>
                      <a:pt x="26" y="44"/>
                    </a:lnTo>
                    <a:lnTo>
                      <a:pt x="20" y="44"/>
                    </a:lnTo>
                    <a:lnTo>
                      <a:pt x="18" y="42"/>
                    </a:lnTo>
                    <a:lnTo>
                      <a:pt x="14" y="44"/>
                    </a:lnTo>
                    <a:lnTo>
                      <a:pt x="12" y="44"/>
                    </a:lnTo>
                    <a:lnTo>
                      <a:pt x="8" y="44"/>
                    </a:lnTo>
                    <a:lnTo>
                      <a:pt x="10" y="44"/>
                    </a:lnTo>
                    <a:lnTo>
                      <a:pt x="10" y="44"/>
                    </a:lnTo>
                    <a:lnTo>
                      <a:pt x="10" y="44"/>
                    </a:lnTo>
                    <a:lnTo>
                      <a:pt x="10" y="42"/>
                    </a:lnTo>
                    <a:lnTo>
                      <a:pt x="8" y="42"/>
                    </a:lnTo>
                    <a:lnTo>
                      <a:pt x="8" y="42"/>
                    </a:lnTo>
                    <a:lnTo>
                      <a:pt x="8" y="42"/>
                    </a:lnTo>
                    <a:lnTo>
                      <a:pt x="8" y="41"/>
                    </a:lnTo>
                    <a:lnTo>
                      <a:pt x="8" y="41"/>
                    </a:lnTo>
                    <a:lnTo>
                      <a:pt x="8" y="41"/>
                    </a:lnTo>
                    <a:lnTo>
                      <a:pt x="8" y="41"/>
                    </a:lnTo>
                    <a:lnTo>
                      <a:pt x="8" y="39"/>
                    </a:lnTo>
                    <a:lnTo>
                      <a:pt x="10" y="37"/>
                    </a:lnTo>
                    <a:lnTo>
                      <a:pt x="8" y="37"/>
                    </a:lnTo>
                    <a:lnTo>
                      <a:pt x="8" y="37"/>
                    </a:lnTo>
                    <a:lnTo>
                      <a:pt x="8" y="35"/>
                    </a:lnTo>
                    <a:lnTo>
                      <a:pt x="6" y="35"/>
                    </a:lnTo>
                    <a:lnTo>
                      <a:pt x="6" y="35"/>
                    </a:lnTo>
                    <a:lnTo>
                      <a:pt x="4" y="35"/>
                    </a:lnTo>
                    <a:lnTo>
                      <a:pt x="2" y="35"/>
                    </a:lnTo>
                    <a:lnTo>
                      <a:pt x="2" y="33"/>
                    </a:lnTo>
                    <a:lnTo>
                      <a:pt x="2" y="33"/>
                    </a:lnTo>
                    <a:lnTo>
                      <a:pt x="0" y="33"/>
                    </a:lnTo>
                    <a:lnTo>
                      <a:pt x="0" y="31"/>
                    </a:lnTo>
                    <a:lnTo>
                      <a:pt x="2" y="31"/>
                    </a:lnTo>
                    <a:lnTo>
                      <a:pt x="2" y="31"/>
                    </a:lnTo>
                    <a:lnTo>
                      <a:pt x="2" y="31"/>
                    </a:lnTo>
                    <a:lnTo>
                      <a:pt x="2" y="29"/>
                    </a:lnTo>
                    <a:lnTo>
                      <a:pt x="2" y="29"/>
                    </a:lnTo>
                    <a:lnTo>
                      <a:pt x="2" y="29"/>
                    </a:lnTo>
                    <a:lnTo>
                      <a:pt x="4" y="29"/>
                    </a:lnTo>
                    <a:lnTo>
                      <a:pt x="6" y="31"/>
                    </a:lnTo>
                    <a:lnTo>
                      <a:pt x="8" y="31"/>
                    </a:lnTo>
                    <a:lnTo>
                      <a:pt x="8" y="31"/>
                    </a:lnTo>
                    <a:lnTo>
                      <a:pt x="8" y="29"/>
                    </a:lnTo>
                    <a:lnTo>
                      <a:pt x="8" y="29"/>
                    </a:lnTo>
                    <a:lnTo>
                      <a:pt x="10" y="29"/>
                    </a:lnTo>
                    <a:lnTo>
                      <a:pt x="10" y="29"/>
                    </a:lnTo>
                    <a:lnTo>
                      <a:pt x="10" y="29"/>
                    </a:lnTo>
                    <a:lnTo>
                      <a:pt x="12" y="29"/>
                    </a:lnTo>
                    <a:lnTo>
                      <a:pt x="12" y="27"/>
                    </a:lnTo>
                    <a:lnTo>
                      <a:pt x="12" y="29"/>
                    </a:lnTo>
                    <a:lnTo>
                      <a:pt x="12" y="29"/>
                    </a:lnTo>
                    <a:lnTo>
                      <a:pt x="14" y="29"/>
                    </a:lnTo>
                    <a:lnTo>
                      <a:pt x="14" y="29"/>
                    </a:lnTo>
                    <a:lnTo>
                      <a:pt x="16" y="27"/>
                    </a:lnTo>
                    <a:lnTo>
                      <a:pt x="18" y="27"/>
                    </a:lnTo>
                    <a:lnTo>
                      <a:pt x="20" y="27"/>
                    </a:lnTo>
                    <a:lnTo>
                      <a:pt x="20" y="25"/>
                    </a:lnTo>
                    <a:lnTo>
                      <a:pt x="20" y="25"/>
                    </a:lnTo>
                    <a:lnTo>
                      <a:pt x="18" y="25"/>
                    </a:lnTo>
                    <a:lnTo>
                      <a:pt x="18" y="23"/>
                    </a:lnTo>
                    <a:lnTo>
                      <a:pt x="18" y="23"/>
                    </a:lnTo>
                    <a:lnTo>
                      <a:pt x="20" y="23"/>
                    </a:lnTo>
                    <a:lnTo>
                      <a:pt x="20" y="23"/>
                    </a:lnTo>
                    <a:lnTo>
                      <a:pt x="22" y="21"/>
                    </a:lnTo>
                    <a:lnTo>
                      <a:pt x="22" y="21"/>
                    </a:lnTo>
                    <a:lnTo>
                      <a:pt x="22" y="21"/>
                    </a:lnTo>
                    <a:lnTo>
                      <a:pt x="22" y="21"/>
                    </a:lnTo>
                    <a:lnTo>
                      <a:pt x="24" y="19"/>
                    </a:lnTo>
                    <a:lnTo>
                      <a:pt x="26" y="19"/>
                    </a:lnTo>
                    <a:lnTo>
                      <a:pt x="28" y="19"/>
                    </a:lnTo>
                    <a:lnTo>
                      <a:pt x="28" y="19"/>
                    </a:lnTo>
                    <a:lnTo>
                      <a:pt x="28" y="19"/>
                    </a:lnTo>
                    <a:lnTo>
                      <a:pt x="28" y="17"/>
                    </a:lnTo>
                    <a:lnTo>
                      <a:pt x="28" y="17"/>
                    </a:lnTo>
                    <a:lnTo>
                      <a:pt x="30" y="15"/>
                    </a:lnTo>
                    <a:lnTo>
                      <a:pt x="30" y="15"/>
                    </a:lnTo>
                    <a:lnTo>
                      <a:pt x="30" y="15"/>
                    </a:lnTo>
                    <a:lnTo>
                      <a:pt x="30" y="13"/>
                    </a:lnTo>
                    <a:lnTo>
                      <a:pt x="32" y="13"/>
                    </a:lnTo>
                    <a:lnTo>
                      <a:pt x="32" y="13"/>
                    </a:lnTo>
                    <a:lnTo>
                      <a:pt x="32" y="13"/>
                    </a:lnTo>
                    <a:lnTo>
                      <a:pt x="34" y="13"/>
                    </a:lnTo>
                    <a:lnTo>
                      <a:pt x="34" y="13"/>
                    </a:lnTo>
                    <a:lnTo>
                      <a:pt x="34" y="13"/>
                    </a:lnTo>
                    <a:lnTo>
                      <a:pt x="35" y="13"/>
                    </a:lnTo>
                    <a:lnTo>
                      <a:pt x="35" y="13"/>
                    </a:lnTo>
                    <a:lnTo>
                      <a:pt x="37" y="13"/>
                    </a:lnTo>
                    <a:lnTo>
                      <a:pt x="37" y="13"/>
                    </a:lnTo>
                    <a:lnTo>
                      <a:pt x="39" y="13"/>
                    </a:lnTo>
                    <a:lnTo>
                      <a:pt x="39" y="13"/>
                    </a:lnTo>
                    <a:lnTo>
                      <a:pt x="39" y="11"/>
                    </a:lnTo>
                    <a:lnTo>
                      <a:pt x="39" y="11"/>
                    </a:lnTo>
                    <a:lnTo>
                      <a:pt x="41" y="9"/>
                    </a:lnTo>
                    <a:lnTo>
                      <a:pt x="43" y="9"/>
                    </a:lnTo>
                    <a:lnTo>
                      <a:pt x="43" y="8"/>
                    </a:lnTo>
                    <a:lnTo>
                      <a:pt x="43" y="8"/>
                    </a:lnTo>
                    <a:lnTo>
                      <a:pt x="43" y="8"/>
                    </a:lnTo>
                    <a:lnTo>
                      <a:pt x="45" y="6"/>
                    </a:lnTo>
                    <a:lnTo>
                      <a:pt x="47" y="4"/>
                    </a:lnTo>
                    <a:lnTo>
                      <a:pt x="47" y="4"/>
                    </a:lnTo>
                    <a:lnTo>
                      <a:pt x="49" y="4"/>
                    </a:lnTo>
                    <a:lnTo>
                      <a:pt x="49" y="4"/>
                    </a:lnTo>
                    <a:lnTo>
                      <a:pt x="49" y="4"/>
                    </a:lnTo>
                    <a:lnTo>
                      <a:pt x="51" y="2"/>
                    </a:lnTo>
                    <a:lnTo>
                      <a:pt x="51" y="2"/>
                    </a:lnTo>
                    <a:lnTo>
                      <a:pt x="53" y="4"/>
                    </a:lnTo>
                    <a:lnTo>
                      <a:pt x="53" y="6"/>
                    </a:lnTo>
                    <a:lnTo>
                      <a:pt x="55" y="6"/>
                    </a:lnTo>
                    <a:lnTo>
                      <a:pt x="59" y="6"/>
                    </a:lnTo>
                    <a:lnTo>
                      <a:pt x="63" y="8"/>
                    </a:lnTo>
                    <a:lnTo>
                      <a:pt x="63" y="8"/>
                    </a:lnTo>
                    <a:lnTo>
                      <a:pt x="63" y="8"/>
                    </a:lnTo>
                    <a:lnTo>
                      <a:pt x="63" y="8"/>
                    </a:lnTo>
                    <a:lnTo>
                      <a:pt x="65" y="6"/>
                    </a:lnTo>
                    <a:lnTo>
                      <a:pt x="65" y="4"/>
                    </a:lnTo>
                    <a:lnTo>
                      <a:pt x="67" y="4"/>
                    </a:lnTo>
                    <a:lnTo>
                      <a:pt x="68" y="2"/>
                    </a:lnTo>
                    <a:lnTo>
                      <a:pt x="70" y="2"/>
                    </a:lnTo>
                    <a:lnTo>
                      <a:pt x="70" y="2"/>
                    </a:lnTo>
                    <a:lnTo>
                      <a:pt x="72" y="0"/>
                    </a:lnTo>
                    <a:lnTo>
                      <a:pt x="72" y="0"/>
                    </a:lnTo>
                    <a:lnTo>
                      <a:pt x="74" y="0"/>
                    </a:lnTo>
                    <a:lnTo>
                      <a:pt x="74" y="2"/>
                    </a:lnTo>
                    <a:lnTo>
                      <a:pt x="74" y="2"/>
                    </a:lnTo>
                    <a:lnTo>
                      <a:pt x="74" y="2"/>
                    </a:lnTo>
                    <a:lnTo>
                      <a:pt x="76" y="4"/>
                    </a:lnTo>
                    <a:lnTo>
                      <a:pt x="76" y="4"/>
                    </a:lnTo>
                    <a:lnTo>
                      <a:pt x="76"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9" name="ind"/>
              <p:cNvSpPr>
                <a:spLocks noEditPoints="1"/>
              </p:cNvSpPr>
              <p:nvPr/>
            </p:nvSpPr>
            <p:spPr bwMode="auto">
              <a:xfrm>
                <a:off x="6677046" y="3651262"/>
                <a:ext cx="739777" cy="706440"/>
              </a:xfrm>
              <a:custGeom>
                <a:avLst/>
                <a:gdLst>
                  <a:gd name="T0" fmla="*/ 171 w 466"/>
                  <a:gd name="T1" fmla="*/ 29 h 445"/>
                  <a:gd name="T2" fmla="*/ 206 w 466"/>
                  <a:gd name="T3" fmla="*/ 54 h 445"/>
                  <a:gd name="T4" fmla="*/ 200 w 466"/>
                  <a:gd name="T5" fmla="*/ 81 h 445"/>
                  <a:gd name="T6" fmla="*/ 235 w 466"/>
                  <a:gd name="T7" fmla="*/ 99 h 445"/>
                  <a:gd name="T8" fmla="*/ 266 w 466"/>
                  <a:gd name="T9" fmla="*/ 108 h 445"/>
                  <a:gd name="T10" fmla="*/ 303 w 466"/>
                  <a:gd name="T11" fmla="*/ 116 h 445"/>
                  <a:gd name="T12" fmla="*/ 320 w 466"/>
                  <a:gd name="T13" fmla="*/ 105 h 445"/>
                  <a:gd name="T14" fmla="*/ 334 w 466"/>
                  <a:gd name="T15" fmla="*/ 105 h 445"/>
                  <a:gd name="T16" fmla="*/ 359 w 466"/>
                  <a:gd name="T17" fmla="*/ 112 h 445"/>
                  <a:gd name="T18" fmla="*/ 411 w 466"/>
                  <a:gd name="T19" fmla="*/ 108 h 445"/>
                  <a:gd name="T20" fmla="*/ 462 w 466"/>
                  <a:gd name="T21" fmla="*/ 97 h 445"/>
                  <a:gd name="T22" fmla="*/ 443 w 466"/>
                  <a:gd name="T23" fmla="*/ 112 h 445"/>
                  <a:gd name="T24" fmla="*/ 427 w 466"/>
                  <a:gd name="T25" fmla="*/ 145 h 445"/>
                  <a:gd name="T26" fmla="*/ 406 w 466"/>
                  <a:gd name="T27" fmla="*/ 165 h 445"/>
                  <a:gd name="T28" fmla="*/ 394 w 466"/>
                  <a:gd name="T29" fmla="*/ 192 h 445"/>
                  <a:gd name="T30" fmla="*/ 380 w 466"/>
                  <a:gd name="T31" fmla="*/ 173 h 445"/>
                  <a:gd name="T32" fmla="*/ 373 w 466"/>
                  <a:gd name="T33" fmla="*/ 161 h 445"/>
                  <a:gd name="T34" fmla="*/ 375 w 466"/>
                  <a:gd name="T35" fmla="*/ 142 h 445"/>
                  <a:gd name="T36" fmla="*/ 345 w 466"/>
                  <a:gd name="T37" fmla="*/ 124 h 445"/>
                  <a:gd name="T38" fmla="*/ 328 w 466"/>
                  <a:gd name="T39" fmla="*/ 118 h 445"/>
                  <a:gd name="T40" fmla="*/ 328 w 466"/>
                  <a:gd name="T41" fmla="*/ 140 h 445"/>
                  <a:gd name="T42" fmla="*/ 332 w 466"/>
                  <a:gd name="T43" fmla="*/ 161 h 445"/>
                  <a:gd name="T44" fmla="*/ 332 w 466"/>
                  <a:gd name="T45" fmla="*/ 202 h 445"/>
                  <a:gd name="T46" fmla="*/ 328 w 466"/>
                  <a:gd name="T47" fmla="*/ 194 h 445"/>
                  <a:gd name="T48" fmla="*/ 322 w 466"/>
                  <a:gd name="T49" fmla="*/ 190 h 445"/>
                  <a:gd name="T50" fmla="*/ 303 w 466"/>
                  <a:gd name="T51" fmla="*/ 213 h 445"/>
                  <a:gd name="T52" fmla="*/ 291 w 466"/>
                  <a:gd name="T53" fmla="*/ 229 h 445"/>
                  <a:gd name="T54" fmla="*/ 277 w 466"/>
                  <a:gd name="T55" fmla="*/ 235 h 445"/>
                  <a:gd name="T56" fmla="*/ 244 w 466"/>
                  <a:gd name="T57" fmla="*/ 266 h 445"/>
                  <a:gd name="T58" fmla="*/ 213 w 466"/>
                  <a:gd name="T59" fmla="*/ 287 h 445"/>
                  <a:gd name="T60" fmla="*/ 192 w 466"/>
                  <a:gd name="T61" fmla="*/ 305 h 445"/>
                  <a:gd name="T62" fmla="*/ 192 w 466"/>
                  <a:gd name="T63" fmla="*/ 334 h 445"/>
                  <a:gd name="T64" fmla="*/ 186 w 466"/>
                  <a:gd name="T65" fmla="*/ 367 h 445"/>
                  <a:gd name="T66" fmla="*/ 178 w 466"/>
                  <a:gd name="T67" fmla="*/ 392 h 445"/>
                  <a:gd name="T68" fmla="*/ 165 w 466"/>
                  <a:gd name="T69" fmla="*/ 408 h 445"/>
                  <a:gd name="T70" fmla="*/ 136 w 466"/>
                  <a:gd name="T71" fmla="*/ 408 h 445"/>
                  <a:gd name="T72" fmla="*/ 132 w 466"/>
                  <a:gd name="T73" fmla="*/ 392 h 445"/>
                  <a:gd name="T74" fmla="*/ 108 w 466"/>
                  <a:gd name="T75" fmla="*/ 349 h 445"/>
                  <a:gd name="T76" fmla="*/ 93 w 466"/>
                  <a:gd name="T77" fmla="*/ 305 h 445"/>
                  <a:gd name="T78" fmla="*/ 79 w 466"/>
                  <a:gd name="T79" fmla="*/ 268 h 445"/>
                  <a:gd name="T80" fmla="*/ 75 w 466"/>
                  <a:gd name="T81" fmla="*/ 243 h 445"/>
                  <a:gd name="T82" fmla="*/ 75 w 466"/>
                  <a:gd name="T83" fmla="*/ 213 h 445"/>
                  <a:gd name="T84" fmla="*/ 72 w 466"/>
                  <a:gd name="T85" fmla="*/ 200 h 445"/>
                  <a:gd name="T86" fmla="*/ 66 w 466"/>
                  <a:gd name="T87" fmla="*/ 190 h 445"/>
                  <a:gd name="T88" fmla="*/ 52 w 466"/>
                  <a:gd name="T89" fmla="*/ 213 h 445"/>
                  <a:gd name="T90" fmla="*/ 13 w 466"/>
                  <a:gd name="T91" fmla="*/ 188 h 445"/>
                  <a:gd name="T92" fmla="*/ 25 w 466"/>
                  <a:gd name="T93" fmla="*/ 180 h 445"/>
                  <a:gd name="T94" fmla="*/ 2 w 466"/>
                  <a:gd name="T95" fmla="*/ 167 h 445"/>
                  <a:gd name="T96" fmla="*/ 37 w 466"/>
                  <a:gd name="T97" fmla="*/ 153 h 445"/>
                  <a:gd name="T98" fmla="*/ 42 w 466"/>
                  <a:gd name="T99" fmla="*/ 138 h 445"/>
                  <a:gd name="T100" fmla="*/ 23 w 466"/>
                  <a:gd name="T101" fmla="*/ 114 h 445"/>
                  <a:gd name="T102" fmla="*/ 44 w 466"/>
                  <a:gd name="T103" fmla="*/ 97 h 445"/>
                  <a:gd name="T104" fmla="*/ 73 w 466"/>
                  <a:gd name="T105" fmla="*/ 75 h 445"/>
                  <a:gd name="T106" fmla="*/ 103 w 466"/>
                  <a:gd name="T107" fmla="*/ 39 h 445"/>
                  <a:gd name="T108" fmla="*/ 116 w 466"/>
                  <a:gd name="T109" fmla="*/ 15 h 445"/>
                  <a:gd name="T110" fmla="*/ 398 w 466"/>
                  <a:gd name="T111" fmla="*/ 355 h 445"/>
                  <a:gd name="T112" fmla="*/ 402 w 466"/>
                  <a:gd name="T113" fmla="*/ 340 h 445"/>
                  <a:gd name="T114" fmla="*/ 413 w 466"/>
                  <a:gd name="T115" fmla="*/ 437 h 445"/>
                  <a:gd name="T116" fmla="*/ 322 w 466"/>
                  <a:gd name="T117" fmla="*/ 198 h 445"/>
                  <a:gd name="T118" fmla="*/ 410 w 466"/>
                  <a:gd name="T119" fmla="*/ 435 h 445"/>
                  <a:gd name="T120" fmla="*/ 73 w 466"/>
                  <a:gd name="T121" fmla="*/ 38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6" h="445">
                    <a:moveTo>
                      <a:pt x="141" y="4"/>
                    </a:moveTo>
                    <a:lnTo>
                      <a:pt x="145" y="6"/>
                    </a:lnTo>
                    <a:lnTo>
                      <a:pt x="149" y="6"/>
                    </a:lnTo>
                    <a:lnTo>
                      <a:pt x="155" y="4"/>
                    </a:lnTo>
                    <a:lnTo>
                      <a:pt x="159" y="9"/>
                    </a:lnTo>
                    <a:lnTo>
                      <a:pt x="165" y="7"/>
                    </a:lnTo>
                    <a:lnTo>
                      <a:pt x="165" y="9"/>
                    </a:lnTo>
                    <a:lnTo>
                      <a:pt x="163" y="11"/>
                    </a:lnTo>
                    <a:lnTo>
                      <a:pt x="163" y="13"/>
                    </a:lnTo>
                    <a:lnTo>
                      <a:pt x="165" y="13"/>
                    </a:lnTo>
                    <a:lnTo>
                      <a:pt x="165" y="11"/>
                    </a:lnTo>
                    <a:lnTo>
                      <a:pt x="167" y="13"/>
                    </a:lnTo>
                    <a:lnTo>
                      <a:pt x="167" y="17"/>
                    </a:lnTo>
                    <a:lnTo>
                      <a:pt x="169" y="17"/>
                    </a:lnTo>
                    <a:lnTo>
                      <a:pt x="169" y="19"/>
                    </a:lnTo>
                    <a:lnTo>
                      <a:pt x="171" y="21"/>
                    </a:lnTo>
                    <a:lnTo>
                      <a:pt x="171" y="23"/>
                    </a:lnTo>
                    <a:lnTo>
                      <a:pt x="171" y="25"/>
                    </a:lnTo>
                    <a:lnTo>
                      <a:pt x="171" y="27"/>
                    </a:lnTo>
                    <a:lnTo>
                      <a:pt x="173" y="29"/>
                    </a:lnTo>
                    <a:lnTo>
                      <a:pt x="171" y="29"/>
                    </a:lnTo>
                    <a:lnTo>
                      <a:pt x="171" y="33"/>
                    </a:lnTo>
                    <a:lnTo>
                      <a:pt x="173" y="33"/>
                    </a:lnTo>
                    <a:lnTo>
                      <a:pt x="173" y="37"/>
                    </a:lnTo>
                    <a:lnTo>
                      <a:pt x="180" y="37"/>
                    </a:lnTo>
                    <a:lnTo>
                      <a:pt x="182" y="39"/>
                    </a:lnTo>
                    <a:lnTo>
                      <a:pt x="184" y="41"/>
                    </a:lnTo>
                    <a:lnTo>
                      <a:pt x="184" y="39"/>
                    </a:lnTo>
                    <a:lnTo>
                      <a:pt x="186" y="39"/>
                    </a:lnTo>
                    <a:lnTo>
                      <a:pt x="188" y="39"/>
                    </a:lnTo>
                    <a:lnTo>
                      <a:pt x="190" y="41"/>
                    </a:lnTo>
                    <a:lnTo>
                      <a:pt x="192" y="42"/>
                    </a:lnTo>
                    <a:lnTo>
                      <a:pt x="194" y="44"/>
                    </a:lnTo>
                    <a:lnTo>
                      <a:pt x="194" y="46"/>
                    </a:lnTo>
                    <a:lnTo>
                      <a:pt x="196" y="46"/>
                    </a:lnTo>
                    <a:lnTo>
                      <a:pt x="198" y="46"/>
                    </a:lnTo>
                    <a:lnTo>
                      <a:pt x="200" y="48"/>
                    </a:lnTo>
                    <a:lnTo>
                      <a:pt x="202" y="48"/>
                    </a:lnTo>
                    <a:lnTo>
                      <a:pt x="204" y="50"/>
                    </a:lnTo>
                    <a:lnTo>
                      <a:pt x="206" y="52"/>
                    </a:lnTo>
                    <a:lnTo>
                      <a:pt x="207" y="52"/>
                    </a:lnTo>
                    <a:lnTo>
                      <a:pt x="206" y="54"/>
                    </a:lnTo>
                    <a:lnTo>
                      <a:pt x="204" y="56"/>
                    </a:lnTo>
                    <a:lnTo>
                      <a:pt x="202" y="56"/>
                    </a:lnTo>
                    <a:lnTo>
                      <a:pt x="200" y="58"/>
                    </a:lnTo>
                    <a:lnTo>
                      <a:pt x="200" y="60"/>
                    </a:lnTo>
                    <a:lnTo>
                      <a:pt x="198" y="60"/>
                    </a:lnTo>
                    <a:lnTo>
                      <a:pt x="198" y="62"/>
                    </a:lnTo>
                    <a:lnTo>
                      <a:pt x="198" y="64"/>
                    </a:lnTo>
                    <a:lnTo>
                      <a:pt x="196" y="64"/>
                    </a:lnTo>
                    <a:lnTo>
                      <a:pt x="196" y="66"/>
                    </a:lnTo>
                    <a:lnTo>
                      <a:pt x="194" y="66"/>
                    </a:lnTo>
                    <a:lnTo>
                      <a:pt x="196" y="68"/>
                    </a:lnTo>
                    <a:lnTo>
                      <a:pt x="196" y="70"/>
                    </a:lnTo>
                    <a:lnTo>
                      <a:pt x="196" y="72"/>
                    </a:lnTo>
                    <a:lnTo>
                      <a:pt x="194" y="72"/>
                    </a:lnTo>
                    <a:lnTo>
                      <a:pt x="192" y="75"/>
                    </a:lnTo>
                    <a:lnTo>
                      <a:pt x="192" y="77"/>
                    </a:lnTo>
                    <a:lnTo>
                      <a:pt x="194" y="77"/>
                    </a:lnTo>
                    <a:lnTo>
                      <a:pt x="196" y="77"/>
                    </a:lnTo>
                    <a:lnTo>
                      <a:pt x="196" y="79"/>
                    </a:lnTo>
                    <a:lnTo>
                      <a:pt x="198" y="81"/>
                    </a:lnTo>
                    <a:lnTo>
                      <a:pt x="200" y="81"/>
                    </a:lnTo>
                    <a:lnTo>
                      <a:pt x="200" y="79"/>
                    </a:lnTo>
                    <a:lnTo>
                      <a:pt x="202" y="81"/>
                    </a:lnTo>
                    <a:lnTo>
                      <a:pt x="206" y="83"/>
                    </a:lnTo>
                    <a:lnTo>
                      <a:pt x="207" y="85"/>
                    </a:lnTo>
                    <a:lnTo>
                      <a:pt x="209" y="85"/>
                    </a:lnTo>
                    <a:lnTo>
                      <a:pt x="211" y="85"/>
                    </a:lnTo>
                    <a:lnTo>
                      <a:pt x="211" y="89"/>
                    </a:lnTo>
                    <a:lnTo>
                      <a:pt x="213" y="89"/>
                    </a:lnTo>
                    <a:lnTo>
                      <a:pt x="215" y="89"/>
                    </a:lnTo>
                    <a:lnTo>
                      <a:pt x="217" y="91"/>
                    </a:lnTo>
                    <a:lnTo>
                      <a:pt x="219" y="93"/>
                    </a:lnTo>
                    <a:lnTo>
                      <a:pt x="221" y="93"/>
                    </a:lnTo>
                    <a:lnTo>
                      <a:pt x="223" y="93"/>
                    </a:lnTo>
                    <a:lnTo>
                      <a:pt x="225" y="93"/>
                    </a:lnTo>
                    <a:lnTo>
                      <a:pt x="227" y="95"/>
                    </a:lnTo>
                    <a:lnTo>
                      <a:pt x="229" y="95"/>
                    </a:lnTo>
                    <a:lnTo>
                      <a:pt x="229" y="97"/>
                    </a:lnTo>
                    <a:lnTo>
                      <a:pt x="231" y="97"/>
                    </a:lnTo>
                    <a:lnTo>
                      <a:pt x="233" y="97"/>
                    </a:lnTo>
                    <a:lnTo>
                      <a:pt x="235" y="97"/>
                    </a:lnTo>
                    <a:lnTo>
                      <a:pt x="235" y="99"/>
                    </a:lnTo>
                    <a:lnTo>
                      <a:pt x="235" y="101"/>
                    </a:lnTo>
                    <a:lnTo>
                      <a:pt x="239" y="101"/>
                    </a:lnTo>
                    <a:lnTo>
                      <a:pt x="241" y="101"/>
                    </a:lnTo>
                    <a:lnTo>
                      <a:pt x="242" y="101"/>
                    </a:lnTo>
                    <a:lnTo>
                      <a:pt x="242" y="103"/>
                    </a:lnTo>
                    <a:lnTo>
                      <a:pt x="244" y="103"/>
                    </a:lnTo>
                    <a:lnTo>
                      <a:pt x="246" y="101"/>
                    </a:lnTo>
                    <a:lnTo>
                      <a:pt x="248" y="101"/>
                    </a:lnTo>
                    <a:lnTo>
                      <a:pt x="250" y="101"/>
                    </a:lnTo>
                    <a:lnTo>
                      <a:pt x="252" y="103"/>
                    </a:lnTo>
                    <a:lnTo>
                      <a:pt x="252" y="101"/>
                    </a:lnTo>
                    <a:lnTo>
                      <a:pt x="254" y="101"/>
                    </a:lnTo>
                    <a:lnTo>
                      <a:pt x="256" y="101"/>
                    </a:lnTo>
                    <a:lnTo>
                      <a:pt x="258" y="101"/>
                    </a:lnTo>
                    <a:lnTo>
                      <a:pt x="260" y="103"/>
                    </a:lnTo>
                    <a:lnTo>
                      <a:pt x="262" y="103"/>
                    </a:lnTo>
                    <a:lnTo>
                      <a:pt x="264" y="103"/>
                    </a:lnTo>
                    <a:lnTo>
                      <a:pt x="266" y="103"/>
                    </a:lnTo>
                    <a:lnTo>
                      <a:pt x="266" y="105"/>
                    </a:lnTo>
                    <a:lnTo>
                      <a:pt x="266" y="107"/>
                    </a:lnTo>
                    <a:lnTo>
                      <a:pt x="266" y="108"/>
                    </a:lnTo>
                    <a:lnTo>
                      <a:pt x="268" y="108"/>
                    </a:lnTo>
                    <a:lnTo>
                      <a:pt x="270" y="108"/>
                    </a:lnTo>
                    <a:lnTo>
                      <a:pt x="272" y="110"/>
                    </a:lnTo>
                    <a:lnTo>
                      <a:pt x="274" y="112"/>
                    </a:lnTo>
                    <a:lnTo>
                      <a:pt x="275" y="112"/>
                    </a:lnTo>
                    <a:lnTo>
                      <a:pt x="277" y="112"/>
                    </a:lnTo>
                    <a:lnTo>
                      <a:pt x="279" y="112"/>
                    </a:lnTo>
                    <a:lnTo>
                      <a:pt x="281" y="110"/>
                    </a:lnTo>
                    <a:lnTo>
                      <a:pt x="283" y="112"/>
                    </a:lnTo>
                    <a:lnTo>
                      <a:pt x="283" y="114"/>
                    </a:lnTo>
                    <a:lnTo>
                      <a:pt x="285" y="116"/>
                    </a:lnTo>
                    <a:lnTo>
                      <a:pt x="287" y="114"/>
                    </a:lnTo>
                    <a:lnTo>
                      <a:pt x="289" y="114"/>
                    </a:lnTo>
                    <a:lnTo>
                      <a:pt x="289" y="116"/>
                    </a:lnTo>
                    <a:lnTo>
                      <a:pt x="291" y="116"/>
                    </a:lnTo>
                    <a:lnTo>
                      <a:pt x="293" y="116"/>
                    </a:lnTo>
                    <a:lnTo>
                      <a:pt x="295" y="116"/>
                    </a:lnTo>
                    <a:lnTo>
                      <a:pt x="299" y="118"/>
                    </a:lnTo>
                    <a:lnTo>
                      <a:pt x="301" y="118"/>
                    </a:lnTo>
                    <a:lnTo>
                      <a:pt x="303" y="118"/>
                    </a:lnTo>
                    <a:lnTo>
                      <a:pt x="303" y="116"/>
                    </a:lnTo>
                    <a:lnTo>
                      <a:pt x="305" y="118"/>
                    </a:lnTo>
                    <a:lnTo>
                      <a:pt x="307" y="118"/>
                    </a:lnTo>
                    <a:lnTo>
                      <a:pt x="308" y="120"/>
                    </a:lnTo>
                    <a:lnTo>
                      <a:pt x="308" y="118"/>
                    </a:lnTo>
                    <a:lnTo>
                      <a:pt x="310" y="118"/>
                    </a:lnTo>
                    <a:lnTo>
                      <a:pt x="312" y="118"/>
                    </a:lnTo>
                    <a:lnTo>
                      <a:pt x="314" y="118"/>
                    </a:lnTo>
                    <a:lnTo>
                      <a:pt x="316" y="118"/>
                    </a:lnTo>
                    <a:lnTo>
                      <a:pt x="318" y="118"/>
                    </a:lnTo>
                    <a:lnTo>
                      <a:pt x="320" y="120"/>
                    </a:lnTo>
                    <a:lnTo>
                      <a:pt x="320" y="118"/>
                    </a:lnTo>
                    <a:lnTo>
                      <a:pt x="322" y="118"/>
                    </a:lnTo>
                    <a:lnTo>
                      <a:pt x="320" y="116"/>
                    </a:lnTo>
                    <a:lnTo>
                      <a:pt x="322" y="116"/>
                    </a:lnTo>
                    <a:lnTo>
                      <a:pt x="322" y="114"/>
                    </a:lnTo>
                    <a:lnTo>
                      <a:pt x="322" y="112"/>
                    </a:lnTo>
                    <a:lnTo>
                      <a:pt x="322" y="110"/>
                    </a:lnTo>
                    <a:lnTo>
                      <a:pt x="322" y="108"/>
                    </a:lnTo>
                    <a:lnTo>
                      <a:pt x="320" y="108"/>
                    </a:lnTo>
                    <a:lnTo>
                      <a:pt x="320" y="107"/>
                    </a:lnTo>
                    <a:lnTo>
                      <a:pt x="320" y="105"/>
                    </a:lnTo>
                    <a:lnTo>
                      <a:pt x="320" y="101"/>
                    </a:lnTo>
                    <a:lnTo>
                      <a:pt x="320" y="99"/>
                    </a:lnTo>
                    <a:lnTo>
                      <a:pt x="322" y="99"/>
                    </a:lnTo>
                    <a:lnTo>
                      <a:pt x="322" y="97"/>
                    </a:lnTo>
                    <a:lnTo>
                      <a:pt x="322" y="95"/>
                    </a:lnTo>
                    <a:lnTo>
                      <a:pt x="322" y="93"/>
                    </a:lnTo>
                    <a:lnTo>
                      <a:pt x="324" y="91"/>
                    </a:lnTo>
                    <a:lnTo>
                      <a:pt x="326" y="91"/>
                    </a:lnTo>
                    <a:lnTo>
                      <a:pt x="328" y="91"/>
                    </a:lnTo>
                    <a:lnTo>
                      <a:pt x="330" y="89"/>
                    </a:lnTo>
                    <a:lnTo>
                      <a:pt x="332" y="91"/>
                    </a:lnTo>
                    <a:lnTo>
                      <a:pt x="334" y="91"/>
                    </a:lnTo>
                    <a:lnTo>
                      <a:pt x="334" y="93"/>
                    </a:lnTo>
                    <a:lnTo>
                      <a:pt x="334" y="95"/>
                    </a:lnTo>
                    <a:lnTo>
                      <a:pt x="334" y="97"/>
                    </a:lnTo>
                    <a:lnTo>
                      <a:pt x="332" y="97"/>
                    </a:lnTo>
                    <a:lnTo>
                      <a:pt x="332" y="99"/>
                    </a:lnTo>
                    <a:lnTo>
                      <a:pt x="332" y="101"/>
                    </a:lnTo>
                    <a:lnTo>
                      <a:pt x="332" y="103"/>
                    </a:lnTo>
                    <a:lnTo>
                      <a:pt x="334" y="103"/>
                    </a:lnTo>
                    <a:lnTo>
                      <a:pt x="334" y="105"/>
                    </a:lnTo>
                    <a:lnTo>
                      <a:pt x="332" y="105"/>
                    </a:lnTo>
                    <a:lnTo>
                      <a:pt x="332" y="107"/>
                    </a:lnTo>
                    <a:lnTo>
                      <a:pt x="334" y="107"/>
                    </a:lnTo>
                    <a:lnTo>
                      <a:pt x="334" y="108"/>
                    </a:lnTo>
                    <a:lnTo>
                      <a:pt x="336" y="110"/>
                    </a:lnTo>
                    <a:lnTo>
                      <a:pt x="338" y="110"/>
                    </a:lnTo>
                    <a:lnTo>
                      <a:pt x="338" y="112"/>
                    </a:lnTo>
                    <a:lnTo>
                      <a:pt x="340" y="112"/>
                    </a:lnTo>
                    <a:lnTo>
                      <a:pt x="340" y="110"/>
                    </a:lnTo>
                    <a:lnTo>
                      <a:pt x="342" y="110"/>
                    </a:lnTo>
                    <a:lnTo>
                      <a:pt x="343" y="112"/>
                    </a:lnTo>
                    <a:lnTo>
                      <a:pt x="345" y="112"/>
                    </a:lnTo>
                    <a:lnTo>
                      <a:pt x="345" y="114"/>
                    </a:lnTo>
                    <a:lnTo>
                      <a:pt x="347" y="114"/>
                    </a:lnTo>
                    <a:lnTo>
                      <a:pt x="349" y="114"/>
                    </a:lnTo>
                    <a:lnTo>
                      <a:pt x="353" y="112"/>
                    </a:lnTo>
                    <a:lnTo>
                      <a:pt x="355" y="112"/>
                    </a:lnTo>
                    <a:lnTo>
                      <a:pt x="355" y="110"/>
                    </a:lnTo>
                    <a:lnTo>
                      <a:pt x="357" y="110"/>
                    </a:lnTo>
                    <a:lnTo>
                      <a:pt x="359" y="110"/>
                    </a:lnTo>
                    <a:lnTo>
                      <a:pt x="359" y="112"/>
                    </a:lnTo>
                    <a:lnTo>
                      <a:pt x="361" y="112"/>
                    </a:lnTo>
                    <a:lnTo>
                      <a:pt x="363" y="112"/>
                    </a:lnTo>
                    <a:lnTo>
                      <a:pt x="367" y="112"/>
                    </a:lnTo>
                    <a:lnTo>
                      <a:pt x="369" y="112"/>
                    </a:lnTo>
                    <a:lnTo>
                      <a:pt x="371" y="112"/>
                    </a:lnTo>
                    <a:lnTo>
                      <a:pt x="373" y="112"/>
                    </a:lnTo>
                    <a:lnTo>
                      <a:pt x="375" y="112"/>
                    </a:lnTo>
                    <a:lnTo>
                      <a:pt x="375" y="110"/>
                    </a:lnTo>
                    <a:lnTo>
                      <a:pt x="376" y="110"/>
                    </a:lnTo>
                    <a:lnTo>
                      <a:pt x="376" y="112"/>
                    </a:lnTo>
                    <a:lnTo>
                      <a:pt x="378" y="112"/>
                    </a:lnTo>
                    <a:lnTo>
                      <a:pt x="380" y="112"/>
                    </a:lnTo>
                    <a:lnTo>
                      <a:pt x="380" y="110"/>
                    </a:lnTo>
                    <a:lnTo>
                      <a:pt x="384" y="110"/>
                    </a:lnTo>
                    <a:lnTo>
                      <a:pt x="388" y="110"/>
                    </a:lnTo>
                    <a:lnTo>
                      <a:pt x="390" y="110"/>
                    </a:lnTo>
                    <a:lnTo>
                      <a:pt x="394" y="108"/>
                    </a:lnTo>
                    <a:lnTo>
                      <a:pt x="396" y="110"/>
                    </a:lnTo>
                    <a:lnTo>
                      <a:pt x="402" y="110"/>
                    </a:lnTo>
                    <a:lnTo>
                      <a:pt x="408" y="110"/>
                    </a:lnTo>
                    <a:lnTo>
                      <a:pt x="411" y="108"/>
                    </a:lnTo>
                    <a:lnTo>
                      <a:pt x="413" y="108"/>
                    </a:lnTo>
                    <a:lnTo>
                      <a:pt x="413" y="105"/>
                    </a:lnTo>
                    <a:lnTo>
                      <a:pt x="421" y="99"/>
                    </a:lnTo>
                    <a:lnTo>
                      <a:pt x="425" y="99"/>
                    </a:lnTo>
                    <a:lnTo>
                      <a:pt x="431" y="95"/>
                    </a:lnTo>
                    <a:lnTo>
                      <a:pt x="437" y="93"/>
                    </a:lnTo>
                    <a:lnTo>
                      <a:pt x="439" y="89"/>
                    </a:lnTo>
                    <a:lnTo>
                      <a:pt x="441" y="87"/>
                    </a:lnTo>
                    <a:lnTo>
                      <a:pt x="446" y="85"/>
                    </a:lnTo>
                    <a:lnTo>
                      <a:pt x="448" y="87"/>
                    </a:lnTo>
                    <a:lnTo>
                      <a:pt x="452" y="87"/>
                    </a:lnTo>
                    <a:lnTo>
                      <a:pt x="454" y="89"/>
                    </a:lnTo>
                    <a:lnTo>
                      <a:pt x="456" y="89"/>
                    </a:lnTo>
                    <a:lnTo>
                      <a:pt x="456" y="91"/>
                    </a:lnTo>
                    <a:lnTo>
                      <a:pt x="458" y="91"/>
                    </a:lnTo>
                    <a:lnTo>
                      <a:pt x="462" y="93"/>
                    </a:lnTo>
                    <a:lnTo>
                      <a:pt x="464" y="93"/>
                    </a:lnTo>
                    <a:lnTo>
                      <a:pt x="464" y="95"/>
                    </a:lnTo>
                    <a:lnTo>
                      <a:pt x="466" y="95"/>
                    </a:lnTo>
                    <a:lnTo>
                      <a:pt x="464" y="97"/>
                    </a:lnTo>
                    <a:lnTo>
                      <a:pt x="462" y="97"/>
                    </a:lnTo>
                    <a:lnTo>
                      <a:pt x="462" y="99"/>
                    </a:lnTo>
                    <a:lnTo>
                      <a:pt x="462" y="101"/>
                    </a:lnTo>
                    <a:lnTo>
                      <a:pt x="464" y="103"/>
                    </a:lnTo>
                    <a:lnTo>
                      <a:pt x="464" y="105"/>
                    </a:lnTo>
                    <a:lnTo>
                      <a:pt x="466" y="107"/>
                    </a:lnTo>
                    <a:lnTo>
                      <a:pt x="464" y="107"/>
                    </a:lnTo>
                    <a:lnTo>
                      <a:pt x="462" y="107"/>
                    </a:lnTo>
                    <a:lnTo>
                      <a:pt x="462" y="105"/>
                    </a:lnTo>
                    <a:lnTo>
                      <a:pt x="462" y="103"/>
                    </a:lnTo>
                    <a:lnTo>
                      <a:pt x="460" y="103"/>
                    </a:lnTo>
                    <a:lnTo>
                      <a:pt x="458" y="103"/>
                    </a:lnTo>
                    <a:lnTo>
                      <a:pt x="456" y="103"/>
                    </a:lnTo>
                    <a:lnTo>
                      <a:pt x="454" y="103"/>
                    </a:lnTo>
                    <a:lnTo>
                      <a:pt x="452" y="105"/>
                    </a:lnTo>
                    <a:lnTo>
                      <a:pt x="450" y="105"/>
                    </a:lnTo>
                    <a:lnTo>
                      <a:pt x="448" y="105"/>
                    </a:lnTo>
                    <a:lnTo>
                      <a:pt x="448" y="107"/>
                    </a:lnTo>
                    <a:lnTo>
                      <a:pt x="446" y="108"/>
                    </a:lnTo>
                    <a:lnTo>
                      <a:pt x="444" y="108"/>
                    </a:lnTo>
                    <a:lnTo>
                      <a:pt x="443" y="110"/>
                    </a:lnTo>
                    <a:lnTo>
                      <a:pt x="443" y="112"/>
                    </a:lnTo>
                    <a:lnTo>
                      <a:pt x="441" y="112"/>
                    </a:lnTo>
                    <a:lnTo>
                      <a:pt x="439" y="114"/>
                    </a:lnTo>
                    <a:lnTo>
                      <a:pt x="437" y="114"/>
                    </a:lnTo>
                    <a:lnTo>
                      <a:pt x="435" y="114"/>
                    </a:lnTo>
                    <a:lnTo>
                      <a:pt x="433" y="118"/>
                    </a:lnTo>
                    <a:lnTo>
                      <a:pt x="433" y="120"/>
                    </a:lnTo>
                    <a:lnTo>
                      <a:pt x="433" y="122"/>
                    </a:lnTo>
                    <a:lnTo>
                      <a:pt x="435" y="124"/>
                    </a:lnTo>
                    <a:lnTo>
                      <a:pt x="435" y="126"/>
                    </a:lnTo>
                    <a:lnTo>
                      <a:pt x="433" y="126"/>
                    </a:lnTo>
                    <a:lnTo>
                      <a:pt x="433" y="130"/>
                    </a:lnTo>
                    <a:lnTo>
                      <a:pt x="431" y="134"/>
                    </a:lnTo>
                    <a:lnTo>
                      <a:pt x="429" y="134"/>
                    </a:lnTo>
                    <a:lnTo>
                      <a:pt x="427" y="134"/>
                    </a:lnTo>
                    <a:lnTo>
                      <a:pt x="427" y="136"/>
                    </a:lnTo>
                    <a:lnTo>
                      <a:pt x="425" y="138"/>
                    </a:lnTo>
                    <a:lnTo>
                      <a:pt x="425" y="140"/>
                    </a:lnTo>
                    <a:lnTo>
                      <a:pt x="427" y="140"/>
                    </a:lnTo>
                    <a:lnTo>
                      <a:pt x="427" y="142"/>
                    </a:lnTo>
                    <a:lnTo>
                      <a:pt x="427" y="143"/>
                    </a:lnTo>
                    <a:lnTo>
                      <a:pt x="427" y="145"/>
                    </a:lnTo>
                    <a:lnTo>
                      <a:pt x="425" y="147"/>
                    </a:lnTo>
                    <a:lnTo>
                      <a:pt x="423" y="149"/>
                    </a:lnTo>
                    <a:lnTo>
                      <a:pt x="421" y="153"/>
                    </a:lnTo>
                    <a:lnTo>
                      <a:pt x="421" y="155"/>
                    </a:lnTo>
                    <a:lnTo>
                      <a:pt x="421" y="157"/>
                    </a:lnTo>
                    <a:lnTo>
                      <a:pt x="419" y="159"/>
                    </a:lnTo>
                    <a:lnTo>
                      <a:pt x="419" y="163"/>
                    </a:lnTo>
                    <a:lnTo>
                      <a:pt x="417" y="163"/>
                    </a:lnTo>
                    <a:lnTo>
                      <a:pt x="417" y="161"/>
                    </a:lnTo>
                    <a:lnTo>
                      <a:pt x="415" y="161"/>
                    </a:lnTo>
                    <a:lnTo>
                      <a:pt x="413" y="161"/>
                    </a:lnTo>
                    <a:lnTo>
                      <a:pt x="411" y="161"/>
                    </a:lnTo>
                    <a:lnTo>
                      <a:pt x="411" y="159"/>
                    </a:lnTo>
                    <a:lnTo>
                      <a:pt x="410" y="159"/>
                    </a:lnTo>
                    <a:lnTo>
                      <a:pt x="410" y="161"/>
                    </a:lnTo>
                    <a:lnTo>
                      <a:pt x="408" y="161"/>
                    </a:lnTo>
                    <a:lnTo>
                      <a:pt x="408" y="159"/>
                    </a:lnTo>
                    <a:lnTo>
                      <a:pt x="406" y="159"/>
                    </a:lnTo>
                    <a:lnTo>
                      <a:pt x="406" y="161"/>
                    </a:lnTo>
                    <a:lnTo>
                      <a:pt x="406" y="163"/>
                    </a:lnTo>
                    <a:lnTo>
                      <a:pt x="406" y="165"/>
                    </a:lnTo>
                    <a:lnTo>
                      <a:pt x="408" y="167"/>
                    </a:lnTo>
                    <a:lnTo>
                      <a:pt x="406" y="171"/>
                    </a:lnTo>
                    <a:lnTo>
                      <a:pt x="406" y="173"/>
                    </a:lnTo>
                    <a:lnTo>
                      <a:pt x="406" y="176"/>
                    </a:lnTo>
                    <a:lnTo>
                      <a:pt x="404" y="176"/>
                    </a:lnTo>
                    <a:lnTo>
                      <a:pt x="402" y="176"/>
                    </a:lnTo>
                    <a:lnTo>
                      <a:pt x="402" y="178"/>
                    </a:lnTo>
                    <a:lnTo>
                      <a:pt x="402" y="180"/>
                    </a:lnTo>
                    <a:lnTo>
                      <a:pt x="402" y="182"/>
                    </a:lnTo>
                    <a:lnTo>
                      <a:pt x="402" y="184"/>
                    </a:lnTo>
                    <a:lnTo>
                      <a:pt x="402" y="186"/>
                    </a:lnTo>
                    <a:lnTo>
                      <a:pt x="404" y="188"/>
                    </a:lnTo>
                    <a:lnTo>
                      <a:pt x="404" y="190"/>
                    </a:lnTo>
                    <a:lnTo>
                      <a:pt x="402" y="190"/>
                    </a:lnTo>
                    <a:lnTo>
                      <a:pt x="400" y="190"/>
                    </a:lnTo>
                    <a:lnTo>
                      <a:pt x="400" y="192"/>
                    </a:lnTo>
                    <a:lnTo>
                      <a:pt x="400" y="194"/>
                    </a:lnTo>
                    <a:lnTo>
                      <a:pt x="398" y="194"/>
                    </a:lnTo>
                    <a:lnTo>
                      <a:pt x="396" y="192"/>
                    </a:lnTo>
                    <a:lnTo>
                      <a:pt x="394" y="194"/>
                    </a:lnTo>
                    <a:lnTo>
                      <a:pt x="394" y="192"/>
                    </a:lnTo>
                    <a:lnTo>
                      <a:pt x="394" y="190"/>
                    </a:lnTo>
                    <a:lnTo>
                      <a:pt x="394" y="188"/>
                    </a:lnTo>
                    <a:lnTo>
                      <a:pt x="392" y="188"/>
                    </a:lnTo>
                    <a:lnTo>
                      <a:pt x="392" y="184"/>
                    </a:lnTo>
                    <a:lnTo>
                      <a:pt x="392" y="182"/>
                    </a:lnTo>
                    <a:lnTo>
                      <a:pt x="390" y="178"/>
                    </a:lnTo>
                    <a:lnTo>
                      <a:pt x="390" y="175"/>
                    </a:lnTo>
                    <a:lnTo>
                      <a:pt x="390" y="173"/>
                    </a:lnTo>
                    <a:lnTo>
                      <a:pt x="390" y="171"/>
                    </a:lnTo>
                    <a:lnTo>
                      <a:pt x="388" y="169"/>
                    </a:lnTo>
                    <a:lnTo>
                      <a:pt x="388" y="167"/>
                    </a:lnTo>
                    <a:lnTo>
                      <a:pt x="388" y="165"/>
                    </a:lnTo>
                    <a:lnTo>
                      <a:pt x="386" y="165"/>
                    </a:lnTo>
                    <a:lnTo>
                      <a:pt x="384" y="167"/>
                    </a:lnTo>
                    <a:lnTo>
                      <a:pt x="384" y="165"/>
                    </a:lnTo>
                    <a:lnTo>
                      <a:pt x="382" y="165"/>
                    </a:lnTo>
                    <a:lnTo>
                      <a:pt x="382" y="167"/>
                    </a:lnTo>
                    <a:lnTo>
                      <a:pt x="382" y="169"/>
                    </a:lnTo>
                    <a:lnTo>
                      <a:pt x="382" y="171"/>
                    </a:lnTo>
                    <a:lnTo>
                      <a:pt x="380" y="171"/>
                    </a:lnTo>
                    <a:lnTo>
                      <a:pt x="380" y="173"/>
                    </a:lnTo>
                    <a:lnTo>
                      <a:pt x="380" y="175"/>
                    </a:lnTo>
                    <a:lnTo>
                      <a:pt x="380" y="176"/>
                    </a:lnTo>
                    <a:lnTo>
                      <a:pt x="378" y="176"/>
                    </a:lnTo>
                    <a:lnTo>
                      <a:pt x="378" y="178"/>
                    </a:lnTo>
                    <a:lnTo>
                      <a:pt x="376" y="176"/>
                    </a:lnTo>
                    <a:lnTo>
                      <a:pt x="376" y="175"/>
                    </a:lnTo>
                    <a:lnTo>
                      <a:pt x="375" y="173"/>
                    </a:lnTo>
                    <a:lnTo>
                      <a:pt x="375" y="175"/>
                    </a:lnTo>
                    <a:lnTo>
                      <a:pt x="375" y="176"/>
                    </a:lnTo>
                    <a:lnTo>
                      <a:pt x="373" y="176"/>
                    </a:lnTo>
                    <a:lnTo>
                      <a:pt x="373" y="175"/>
                    </a:lnTo>
                    <a:lnTo>
                      <a:pt x="373" y="173"/>
                    </a:lnTo>
                    <a:lnTo>
                      <a:pt x="373" y="171"/>
                    </a:lnTo>
                    <a:lnTo>
                      <a:pt x="373" y="169"/>
                    </a:lnTo>
                    <a:lnTo>
                      <a:pt x="371" y="169"/>
                    </a:lnTo>
                    <a:lnTo>
                      <a:pt x="371" y="167"/>
                    </a:lnTo>
                    <a:lnTo>
                      <a:pt x="371" y="165"/>
                    </a:lnTo>
                    <a:lnTo>
                      <a:pt x="373" y="163"/>
                    </a:lnTo>
                    <a:lnTo>
                      <a:pt x="371" y="163"/>
                    </a:lnTo>
                    <a:lnTo>
                      <a:pt x="371" y="161"/>
                    </a:lnTo>
                    <a:lnTo>
                      <a:pt x="373" y="161"/>
                    </a:lnTo>
                    <a:lnTo>
                      <a:pt x="375" y="159"/>
                    </a:lnTo>
                    <a:lnTo>
                      <a:pt x="376" y="159"/>
                    </a:lnTo>
                    <a:lnTo>
                      <a:pt x="380" y="157"/>
                    </a:lnTo>
                    <a:lnTo>
                      <a:pt x="382" y="157"/>
                    </a:lnTo>
                    <a:lnTo>
                      <a:pt x="382" y="155"/>
                    </a:lnTo>
                    <a:lnTo>
                      <a:pt x="384" y="155"/>
                    </a:lnTo>
                    <a:lnTo>
                      <a:pt x="386" y="153"/>
                    </a:lnTo>
                    <a:lnTo>
                      <a:pt x="386" y="151"/>
                    </a:lnTo>
                    <a:lnTo>
                      <a:pt x="388" y="147"/>
                    </a:lnTo>
                    <a:lnTo>
                      <a:pt x="388" y="145"/>
                    </a:lnTo>
                    <a:lnTo>
                      <a:pt x="390" y="145"/>
                    </a:lnTo>
                    <a:lnTo>
                      <a:pt x="392" y="145"/>
                    </a:lnTo>
                    <a:lnTo>
                      <a:pt x="390" y="143"/>
                    </a:lnTo>
                    <a:lnTo>
                      <a:pt x="388" y="142"/>
                    </a:lnTo>
                    <a:lnTo>
                      <a:pt x="386" y="142"/>
                    </a:lnTo>
                    <a:lnTo>
                      <a:pt x="386" y="140"/>
                    </a:lnTo>
                    <a:lnTo>
                      <a:pt x="384" y="140"/>
                    </a:lnTo>
                    <a:lnTo>
                      <a:pt x="382" y="140"/>
                    </a:lnTo>
                    <a:lnTo>
                      <a:pt x="380" y="140"/>
                    </a:lnTo>
                    <a:lnTo>
                      <a:pt x="378" y="140"/>
                    </a:lnTo>
                    <a:lnTo>
                      <a:pt x="375" y="142"/>
                    </a:lnTo>
                    <a:lnTo>
                      <a:pt x="373" y="140"/>
                    </a:lnTo>
                    <a:lnTo>
                      <a:pt x="371" y="140"/>
                    </a:lnTo>
                    <a:lnTo>
                      <a:pt x="369" y="140"/>
                    </a:lnTo>
                    <a:lnTo>
                      <a:pt x="367" y="140"/>
                    </a:lnTo>
                    <a:lnTo>
                      <a:pt x="365" y="140"/>
                    </a:lnTo>
                    <a:lnTo>
                      <a:pt x="361" y="140"/>
                    </a:lnTo>
                    <a:lnTo>
                      <a:pt x="359" y="140"/>
                    </a:lnTo>
                    <a:lnTo>
                      <a:pt x="357" y="140"/>
                    </a:lnTo>
                    <a:lnTo>
                      <a:pt x="355" y="140"/>
                    </a:lnTo>
                    <a:lnTo>
                      <a:pt x="353" y="138"/>
                    </a:lnTo>
                    <a:lnTo>
                      <a:pt x="351" y="138"/>
                    </a:lnTo>
                    <a:lnTo>
                      <a:pt x="349" y="138"/>
                    </a:lnTo>
                    <a:lnTo>
                      <a:pt x="349" y="136"/>
                    </a:lnTo>
                    <a:lnTo>
                      <a:pt x="349" y="134"/>
                    </a:lnTo>
                    <a:lnTo>
                      <a:pt x="349" y="132"/>
                    </a:lnTo>
                    <a:lnTo>
                      <a:pt x="349" y="130"/>
                    </a:lnTo>
                    <a:lnTo>
                      <a:pt x="349" y="128"/>
                    </a:lnTo>
                    <a:lnTo>
                      <a:pt x="349" y="126"/>
                    </a:lnTo>
                    <a:lnTo>
                      <a:pt x="347" y="124"/>
                    </a:lnTo>
                    <a:lnTo>
                      <a:pt x="345" y="122"/>
                    </a:lnTo>
                    <a:lnTo>
                      <a:pt x="345" y="124"/>
                    </a:lnTo>
                    <a:lnTo>
                      <a:pt x="343" y="126"/>
                    </a:lnTo>
                    <a:lnTo>
                      <a:pt x="342" y="126"/>
                    </a:lnTo>
                    <a:lnTo>
                      <a:pt x="340" y="124"/>
                    </a:lnTo>
                    <a:lnTo>
                      <a:pt x="338" y="124"/>
                    </a:lnTo>
                    <a:lnTo>
                      <a:pt x="338" y="122"/>
                    </a:lnTo>
                    <a:lnTo>
                      <a:pt x="338" y="120"/>
                    </a:lnTo>
                    <a:lnTo>
                      <a:pt x="334" y="118"/>
                    </a:lnTo>
                    <a:lnTo>
                      <a:pt x="334" y="120"/>
                    </a:lnTo>
                    <a:lnTo>
                      <a:pt x="336" y="120"/>
                    </a:lnTo>
                    <a:lnTo>
                      <a:pt x="336" y="122"/>
                    </a:lnTo>
                    <a:lnTo>
                      <a:pt x="334" y="122"/>
                    </a:lnTo>
                    <a:lnTo>
                      <a:pt x="332" y="120"/>
                    </a:lnTo>
                    <a:lnTo>
                      <a:pt x="330" y="120"/>
                    </a:lnTo>
                    <a:lnTo>
                      <a:pt x="330" y="118"/>
                    </a:lnTo>
                    <a:lnTo>
                      <a:pt x="328" y="118"/>
                    </a:lnTo>
                    <a:lnTo>
                      <a:pt x="326" y="116"/>
                    </a:lnTo>
                    <a:lnTo>
                      <a:pt x="326" y="114"/>
                    </a:lnTo>
                    <a:lnTo>
                      <a:pt x="326" y="116"/>
                    </a:lnTo>
                    <a:lnTo>
                      <a:pt x="324" y="118"/>
                    </a:lnTo>
                    <a:lnTo>
                      <a:pt x="326" y="118"/>
                    </a:lnTo>
                    <a:lnTo>
                      <a:pt x="328" y="118"/>
                    </a:lnTo>
                    <a:lnTo>
                      <a:pt x="328" y="120"/>
                    </a:lnTo>
                    <a:lnTo>
                      <a:pt x="326" y="120"/>
                    </a:lnTo>
                    <a:lnTo>
                      <a:pt x="326" y="122"/>
                    </a:lnTo>
                    <a:lnTo>
                      <a:pt x="324" y="122"/>
                    </a:lnTo>
                    <a:lnTo>
                      <a:pt x="322" y="124"/>
                    </a:lnTo>
                    <a:lnTo>
                      <a:pt x="320" y="128"/>
                    </a:lnTo>
                    <a:lnTo>
                      <a:pt x="322" y="128"/>
                    </a:lnTo>
                    <a:lnTo>
                      <a:pt x="322" y="130"/>
                    </a:lnTo>
                    <a:lnTo>
                      <a:pt x="324" y="130"/>
                    </a:lnTo>
                    <a:lnTo>
                      <a:pt x="326" y="132"/>
                    </a:lnTo>
                    <a:lnTo>
                      <a:pt x="326" y="134"/>
                    </a:lnTo>
                    <a:lnTo>
                      <a:pt x="328" y="134"/>
                    </a:lnTo>
                    <a:lnTo>
                      <a:pt x="330" y="134"/>
                    </a:lnTo>
                    <a:lnTo>
                      <a:pt x="332" y="134"/>
                    </a:lnTo>
                    <a:lnTo>
                      <a:pt x="334" y="136"/>
                    </a:lnTo>
                    <a:lnTo>
                      <a:pt x="332" y="136"/>
                    </a:lnTo>
                    <a:lnTo>
                      <a:pt x="334" y="138"/>
                    </a:lnTo>
                    <a:lnTo>
                      <a:pt x="336" y="138"/>
                    </a:lnTo>
                    <a:lnTo>
                      <a:pt x="334" y="140"/>
                    </a:lnTo>
                    <a:lnTo>
                      <a:pt x="330" y="140"/>
                    </a:lnTo>
                    <a:lnTo>
                      <a:pt x="328" y="140"/>
                    </a:lnTo>
                    <a:lnTo>
                      <a:pt x="326" y="140"/>
                    </a:lnTo>
                    <a:lnTo>
                      <a:pt x="326" y="142"/>
                    </a:lnTo>
                    <a:lnTo>
                      <a:pt x="326" y="143"/>
                    </a:lnTo>
                    <a:lnTo>
                      <a:pt x="324" y="145"/>
                    </a:lnTo>
                    <a:lnTo>
                      <a:pt x="322" y="143"/>
                    </a:lnTo>
                    <a:lnTo>
                      <a:pt x="322" y="145"/>
                    </a:lnTo>
                    <a:lnTo>
                      <a:pt x="320" y="149"/>
                    </a:lnTo>
                    <a:lnTo>
                      <a:pt x="322" y="151"/>
                    </a:lnTo>
                    <a:lnTo>
                      <a:pt x="324" y="151"/>
                    </a:lnTo>
                    <a:lnTo>
                      <a:pt x="324" y="153"/>
                    </a:lnTo>
                    <a:lnTo>
                      <a:pt x="326" y="153"/>
                    </a:lnTo>
                    <a:lnTo>
                      <a:pt x="326" y="155"/>
                    </a:lnTo>
                    <a:lnTo>
                      <a:pt x="328" y="155"/>
                    </a:lnTo>
                    <a:lnTo>
                      <a:pt x="330" y="155"/>
                    </a:lnTo>
                    <a:lnTo>
                      <a:pt x="332" y="155"/>
                    </a:lnTo>
                    <a:lnTo>
                      <a:pt x="332" y="157"/>
                    </a:lnTo>
                    <a:lnTo>
                      <a:pt x="330" y="157"/>
                    </a:lnTo>
                    <a:lnTo>
                      <a:pt x="332" y="159"/>
                    </a:lnTo>
                    <a:lnTo>
                      <a:pt x="330" y="159"/>
                    </a:lnTo>
                    <a:lnTo>
                      <a:pt x="332" y="159"/>
                    </a:lnTo>
                    <a:lnTo>
                      <a:pt x="332" y="161"/>
                    </a:lnTo>
                    <a:lnTo>
                      <a:pt x="330" y="163"/>
                    </a:lnTo>
                    <a:lnTo>
                      <a:pt x="328" y="165"/>
                    </a:lnTo>
                    <a:lnTo>
                      <a:pt x="328" y="167"/>
                    </a:lnTo>
                    <a:lnTo>
                      <a:pt x="332" y="169"/>
                    </a:lnTo>
                    <a:lnTo>
                      <a:pt x="332" y="171"/>
                    </a:lnTo>
                    <a:lnTo>
                      <a:pt x="332" y="173"/>
                    </a:lnTo>
                    <a:lnTo>
                      <a:pt x="336" y="175"/>
                    </a:lnTo>
                    <a:lnTo>
                      <a:pt x="334" y="175"/>
                    </a:lnTo>
                    <a:lnTo>
                      <a:pt x="334" y="176"/>
                    </a:lnTo>
                    <a:lnTo>
                      <a:pt x="334" y="178"/>
                    </a:lnTo>
                    <a:lnTo>
                      <a:pt x="336" y="188"/>
                    </a:lnTo>
                    <a:lnTo>
                      <a:pt x="336" y="190"/>
                    </a:lnTo>
                    <a:lnTo>
                      <a:pt x="338" y="190"/>
                    </a:lnTo>
                    <a:lnTo>
                      <a:pt x="338" y="192"/>
                    </a:lnTo>
                    <a:lnTo>
                      <a:pt x="336" y="192"/>
                    </a:lnTo>
                    <a:lnTo>
                      <a:pt x="336" y="194"/>
                    </a:lnTo>
                    <a:lnTo>
                      <a:pt x="336" y="196"/>
                    </a:lnTo>
                    <a:lnTo>
                      <a:pt x="338" y="200"/>
                    </a:lnTo>
                    <a:lnTo>
                      <a:pt x="336" y="200"/>
                    </a:lnTo>
                    <a:lnTo>
                      <a:pt x="334" y="200"/>
                    </a:lnTo>
                    <a:lnTo>
                      <a:pt x="332" y="202"/>
                    </a:lnTo>
                    <a:lnTo>
                      <a:pt x="330" y="200"/>
                    </a:lnTo>
                    <a:lnTo>
                      <a:pt x="330" y="196"/>
                    </a:lnTo>
                    <a:lnTo>
                      <a:pt x="332" y="196"/>
                    </a:lnTo>
                    <a:lnTo>
                      <a:pt x="332" y="194"/>
                    </a:lnTo>
                    <a:lnTo>
                      <a:pt x="332" y="192"/>
                    </a:lnTo>
                    <a:lnTo>
                      <a:pt x="332" y="194"/>
                    </a:lnTo>
                    <a:lnTo>
                      <a:pt x="330" y="196"/>
                    </a:lnTo>
                    <a:lnTo>
                      <a:pt x="330" y="194"/>
                    </a:lnTo>
                    <a:lnTo>
                      <a:pt x="330" y="192"/>
                    </a:lnTo>
                    <a:lnTo>
                      <a:pt x="330" y="190"/>
                    </a:lnTo>
                    <a:lnTo>
                      <a:pt x="330" y="192"/>
                    </a:lnTo>
                    <a:lnTo>
                      <a:pt x="330" y="194"/>
                    </a:lnTo>
                    <a:lnTo>
                      <a:pt x="330" y="196"/>
                    </a:lnTo>
                    <a:lnTo>
                      <a:pt x="328" y="196"/>
                    </a:lnTo>
                    <a:lnTo>
                      <a:pt x="328" y="198"/>
                    </a:lnTo>
                    <a:lnTo>
                      <a:pt x="330" y="198"/>
                    </a:lnTo>
                    <a:lnTo>
                      <a:pt x="330" y="200"/>
                    </a:lnTo>
                    <a:lnTo>
                      <a:pt x="328" y="202"/>
                    </a:lnTo>
                    <a:lnTo>
                      <a:pt x="328" y="200"/>
                    </a:lnTo>
                    <a:lnTo>
                      <a:pt x="328" y="196"/>
                    </a:lnTo>
                    <a:lnTo>
                      <a:pt x="328" y="194"/>
                    </a:lnTo>
                    <a:lnTo>
                      <a:pt x="328" y="196"/>
                    </a:lnTo>
                    <a:lnTo>
                      <a:pt x="328" y="198"/>
                    </a:lnTo>
                    <a:lnTo>
                      <a:pt x="328" y="200"/>
                    </a:lnTo>
                    <a:lnTo>
                      <a:pt x="326" y="200"/>
                    </a:lnTo>
                    <a:lnTo>
                      <a:pt x="326" y="202"/>
                    </a:lnTo>
                    <a:lnTo>
                      <a:pt x="324" y="200"/>
                    </a:lnTo>
                    <a:lnTo>
                      <a:pt x="324" y="198"/>
                    </a:lnTo>
                    <a:lnTo>
                      <a:pt x="324" y="200"/>
                    </a:lnTo>
                    <a:lnTo>
                      <a:pt x="324" y="202"/>
                    </a:lnTo>
                    <a:lnTo>
                      <a:pt x="322" y="200"/>
                    </a:lnTo>
                    <a:lnTo>
                      <a:pt x="322" y="198"/>
                    </a:lnTo>
                    <a:lnTo>
                      <a:pt x="322" y="196"/>
                    </a:lnTo>
                    <a:lnTo>
                      <a:pt x="322" y="194"/>
                    </a:lnTo>
                    <a:lnTo>
                      <a:pt x="322" y="192"/>
                    </a:lnTo>
                    <a:lnTo>
                      <a:pt x="322" y="190"/>
                    </a:lnTo>
                    <a:lnTo>
                      <a:pt x="320" y="190"/>
                    </a:lnTo>
                    <a:lnTo>
                      <a:pt x="318" y="188"/>
                    </a:lnTo>
                    <a:lnTo>
                      <a:pt x="318" y="186"/>
                    </a:lnTo>
                    <a:lnTo>
                      <a:pt x="318" y="190"/>
                    </a:lnTo>
                    <a:lnTo>
                      <a:pt x="320" y="190"/>
                    </a:lnTo>
                    <a:lnTo>
                      <a:pt x="322" y="190"/>
                    </a:lnTo>
                    <a:lnTo>
                      <a:pt x="322" y="192"/>
                    </a:lnTo>
                    <a:lnTo>
                      <a:pt x="322" y="194"/>
                    </a:lnTo>
                    <a:lnTo>
                      <a:pt x="320" y="194"/>
                    </a:lnTo>
                    <a:lnTo>
                      <a:pt x="320" y="196"/>
                    </a:lnTo>
                    <a:lnTo>
                      <a:pt x="318" y="196"/>
                    </a:lnTo>
                    <a:lnTo>
                      <a:pt x="318" y="198"/>
                    </a:lnTo>
                    <a:lnTo>
                      <a:pt x="316" y="198"/>
                    </a:lnTo>
                    <a:lnTo>
                      <a:pt x="316" y="200"/>
                    </a:lnTo>
                    <a:lnTo>
                      <a:pt x="314" y="200"/>
                    </a:lnTo>
                    <a:lnTo>
                      <a:pt x="312" y="200"/>
                    </a:lnTo>
                    <a:lnTo>
                      <a:pt x="310" y="200"/>
                    </a:lnTo>
                    <a:lnTo>
                      <a:pt x="308" y="202"/>
                    </a:lnTo>
                    <a:lnTo>
                      <a:pt x="307" y="202"/>
                    </a:lnTo>
                    <a:lnTo>
                      <a:pt x="305" y="202"/>
                    </a:lnTo>
                    <a:lnTo>
                      <a:pt x="305" y="204"/>
                    </a:lnTo>
                    <a:lnTo>
                      <a:pt x="303" y="204"/>
                    </a:lnTo>
                    <a:lnTo>
                      <a:pt x="301" y="206"/>
                    </a:lnTo>
                    <a:lnTo>
                      <a:pt x="301" y="208"/>
                    </a:lnTo>
                    <a:lnTo>
                      <a:pt x="301" y="209"/>
                    </a:lnTo>
                    <a:lnTo>
                      <a:pt x="301" y="211"/>
                    </a:lnTo>
                    <a:lnTo>
                      <a:pt x="303" y="213"/>
                    </a:lnTo>
                    <a:lnTo>
                      <a:pt x="303" y="215"/>
                    </a:lnTo>
                    <a:lnTo>
                      <a:pt x="301" y="215"/>
                    </a:lnTo>
                    <a:lnTo>
                      <a:pt x="303" y="215"/>
                    </a:lnTo>
                    <a:lnTo>
                      <a:pt x="305" y="215"/>
                    </a:lnTo>
                    <a:lnTo>
                      <a:pt x="303" y="217"/>
                    </a:lnTo>
                    <a:lnTo>
                      <a:pt x="301" y="217"/>
                    </a:lnTo>
                    <a:lnTo>
                      <a:pt x="301" y="219"/>
                    </a:lnTo>
                    <a:lnTo>
                      <a:pt x="299" y="219"/>
                    </a:lnTo>
                    <a:lnTo>
                      <a:pt x="299" y="221"/>
                    </a:lnTo>
                    <a:lnTo>
                      <a:pt x="301" y="221"/>
                    </a:lnTo>
                    <a:lnTo>
                      <a:pt x="299" y="221"/>
                    </a:lnTo>
                    <a:lnTo>
                      <a:pt x="299" y="223"/>
                    </a:lnTo>
                    <a:lnTo>
                      <a:pt x="297" y="223"/>
                    </a:lnTo>
                    <a:lnTo>
                      <a:pt x="297" y="225"/>
                    </a:lnTo>
                    <a:lnTo>
                      <a:pt x="295" y="225"/>
                    </a:lnTo>
                    <a:lnTo>
                      <a:pt x="295" y="227"/>
                    </a:lnTo>
                    <a:lnTo>
                      <a:pt x="293" y="227"/>
                    </a:lnTo>
                    <a:lnTo>
                      <a:pt x="291" y="227"/>
                    </a:lnTo>
                    <a:lnTo>
                      <a:pt x="293" y="227"/>
                    </a:lnTo>
                    <a:lnTo>
                      <a:pt x="293" y="229"/>
                    </a:lnTo>
                    <a:lnTo>
                      <a:pt x="291" y="229"/>
                    </a:lnTo>
                    <a:lnTo>
                      <a:pt x="289" y="229"/>
                    </a:lnTo>
                    <a:lnTo>
                      <a:pt x="287" y="231"/>
                    </a:lnTo>
                    <a:lnTo>
                      <a:pt x="285" y="231"/>
                    </a:lnTo>
                    <a:lnTo>
                      <a:pt x="283" y="231"/>
                    </a:lnTo>
                    <a:lnTo>
                      <a:pt x="281" y="233"/>
                    </a:lnTo>
                    <a:lnTo>
                      <a:pt x="279" y="233"/>
                    </a:lnTo>
                    <a:lnTo>
                      <a:pt x="277" y="233"/>
                    </a:lnTo>
                    <a:lnTo>
                      <a:pt x="279" y="233"/>
                    </a:lnTo>
                    <a:lnTo>
                      <a:pt x="279" y="231"/>
                    </a:lnTo>
                    <a:lnTo>
                      <a:pt x="281" y="231"/>
                    </a:lnTo>
                    <a:lnTo>
                      <a:pt x="279" y="229"/>
                    </a:lnTo>
                    <a:lnTo>
                      <a:pt x="277" y="229"/>
                    </a:lnTo>
                    <a:lnTo>
                      <a:pt x="277" y="231"/>
                    </a:lnTo>
                    <a:lnTo>
                      <a:pt x="275" y="233"/>
                    </a:lnTo>
                    <a:lnTo>
                      <a:pt x="274" y="235"/>
                    </a:lnTo>
                    <a:lnTo>
                      <a:pt x="274" y="237"/>
                    </a:lnTo>
                    <a:lnTo>
                      <a:pt x="274" y="235"/>
                    </a:lnTo>
                    <a:lnTo>
                      <a:pt x="275" y="235"/>
                    </a:lnTo>
                    <a:lnTo>
                      <a:pt x="275" y="233"/>
                    </a:lnTo>
                    <a:lnTo>
                      <a:pt x="277" y="233"/>
                    </a:lnTo>
                    <a:lnTo>
                      <a:pt x="277" y="235"/>
                    </a:lnTo>
                    <a:lnTo>
                      <a:pt x="275" y="235"/>
                    </a:lnTo>
                    <a:lnTo>
                      <a:pt x="277" y="235"/>
                    </a:lnTo>
                    <a:lnTo>
                      <a:pt x="275" y="235"/>
                    </a:lnTo>
                    <a:lnTo>
                      <a:pt x="274" y="237"/>
                    </a:lnTo>
                    <a:lnTo>
                      <a:pt x="270" y="241"/>
                    </a:lnTo>
                    <a:lnTo>
                      <a:pt x="268" y="241"/>
                    </a:lnTo>
                    <a:lnTo>
                      <a:pt x="268" y="243"/>
                    </a:lnTo>
                    <a:lnTo>
                      <a:pt x="266" y="243"/>
                    </a:lnTo>
                    <a:lnTo>
                      <a:pt x="268" y="243"/>
                    </a:lnTo>
                    <a:lnTo>
                      <a:pt x="266" y="244"/>
                    </a:lnTo>
                    <a:lnTo>
                      <a:pt x="266" y="246"/>
                    </a:lnTo>
                    <a:lnTo>
                      <a:pt x="264" y="248"/>
                    </a:lnTo>
                    <a:lnTo>
                      <a:pt x="260" y="252"/>
                    </a:lnTo>
                    <a:lnTo>
                      <a:pt x="258" y="256"/>
                    </a:lnTo>
                    <a:lnTo>
                      <a:pt x="256" y="256"/>
                    </a:lnTo>
                    <a:lnTo>
                      <a:pt x="254" y="258"/>
                    </a:lnTo>
                    <a:lnTo>
                      <a:pt x="252" y="258"/>
                    </a:lnTo>
                    <a:lnTo>
                      <a:pt x="248" y="260"/>
                    </a:lnTo>
                    <a:lnTo>
                      <a:pt x="248" y="262"/>
                    </a:lnTo>
                    <a:lnTo>
                      <a:pt x="244" y="264"/>
                    </a:lnTo>
                    <a:lnTo>
                      <a:pt x="244" y="266"/>
                    </a:lnTo>
                    <a:lnTo>
                      <a:pt x="242" y="268"/>
                    </a:lnTo>
                    <a:lnTo>
                      <a:pt x="239" y="270"/>
                    </a:lnTo>
                    <a:lnTo>
                      <a:pt x="237" y="272"/>
                    </a:lnTo>
                    <a:lnTo>
                      <a:pt x="235" y="272"/>
                    </a:lnTo>
                    <a:lnTo>
                      <a:pt x="233" y="274"/>
                    </a:lnTo>
                    <a:lnTo>
                      <a:pt x="231" y="274"/>
                    </a:lnTo>
                    <a:lnTo>
                      <a:pt x="229" y="276"/>
                    </a:lnTo>
                    <a:lnTo>
                      <a:pt x="229" y="277"/>
                    </a:lnTo>
                    <a:lnTo>
                      <a:pt x="227" y="277"/>
                    </a:lnTo>
                    <a:lnTo>
                      <a:pt x="227" y="279"/>
                    </a:lnTo>
                    <a:lnTo>
                      <a:pt x="229" y="279"/>
                    </a:lnTo>
                    <a:lnTo>
                      <a:pt x="229" y="281"/>
                    </a:lnTo>
                    <a:lnTo>
                      <a:pt x="227" y="285"/>
                    </a:lnTo>
                    <a:lnTo>
                      <a:pt x="225" y="285"/>
                    </a:lnTo>
                    <a:lnTo>
                      <a:pt x="225" y="287"/>
                    </a:lnTo>
                    <a:lnTo>
                      <a:pt x="223" y="287"/>
                    </a:lnTo>
                    <a:lnTo>
                      <a:pt x="219" y="289"/>
                    </a:lnTo>
                    <a:lnTo>
                      <a:pt x="217" y="289"/>
                    </a:lnTo>
                    <a:lnTo>
                      <a:pt x="215" y="289"/>
                    </a:lnTo>
                    <a:lnTo>
                      <a:pt x="215" y="287"/>
                    </a:lnTo>
                    <a:lnTo>
                      <a:pt x="213" y="287"/>
                    </a:lnTo>
                    <a:lnTo>
                      <a:pt x="211" y="287"/>
                    </a:lnTo>
                    <a:lnTo>
                      <a:pt x="211" y="289"/>
                    </a:lnTo>
                    <a:lnTo>
                      <a:pt x="209" y="293"/>
                    </a:lnTo>
                    <a:lnTo>
                      <a:pt x="209" y="295"/>
                    </a:lnTo>
                    <a:lnTo>
                      <a:pt x="207" y="295"/>
                    </a:lnTo>
                    <a:lnTo>
                      <a:pt x="207" y="297"/>
                    </a:lnTo>
                    <a:lnTo>
                      <a:pt x="206" y="297"/>
                    </a:lnTo>
                    <a:lnTo>
                      <a:pt x="206" y="295"/>
                    </a:lnTo>
                    <a:lnTo>
                      <a:pt x="206" y="293"/>
                    </a:lnTo>
                    <a:lnTo>
                      <a:pt x="206" y="295"/>
                    </a:lnTo>
                    <a:lnTo>
                      <a:pt x="206" y="297"/>
                    </a:lnTo>
                    <a:lnTo>
                      <a:pt x="204" y="299"/>
                    </a:lnTo>
                    <a:lnTo>
                      <a:pt x="204" y="297"/>
                    </a:lnTo>
                    <a:lnTo>
                      <a:pt x="202" y="295"/>
                    </a:lnTo>
                    <a:lnTo>
                      <a:pt x="200" y="297"/>
                    </a:lnTo>
                    <a:lnTo>
                      <a:pt x="198" y="297"/>
                    </a:lnTo>
                    <a:lnTo>
                      <a:pt x="196" y="297"/>
                    </a:lnTo>
                    <a:lnTo>
                      <a:pt x="196" y="299"/>
                    </a:lnTo>
                    <a:lnTo>
                      <a:pt x="194" y="301"/>
                    </a:lnTo>
                    <a:lnTo>
                      <a:pt x="194" y="305"/>
                    </a:lnTo>
                    <a:lnTo>
                      <a:pt x="192" y="305"/>
                    </a:lnTo>
                    <a:lnTo>
                      <a:pt x="192" y="309"/>
                    </a:lnTo>
                    <a:lnTo>
                      <a:pt x="192" y="312"/>
                    </a:lnTo>
                    <a:lnTo>
                      <a:pt x="192" y="314"/>
                    </a:lnTo>
                    <a:lnTo>
                      <a:pt x="194" y="316"/>
                    </a:lnTo>
                    <a:lnTo>
                      <a:pt x="194" y="318"/>
                    </a:lnTo>
                    <a:lnTo>
                      <a:pt x="194" y="320"/>
                    </a:lnTo>
                    <a:lnTo>
                      <a:pt x="194" y="322"/>
                    </a:lnTo>
                    <a:lnTo>
                      <a:pt x="192" y="324"/>
                    </a:lnTo>
                    <a:lnTo>
                      <a:pt x="194" y="326"/>
                    </a:lnTo>
                    <a:lnTo>
                      <a:pt x="194" y="328"/>
                    </a:lnTo>
                    <a:lnTo>
                      <a:pt x="194" y="330"/>
                    </a:lnTo>
                    <a:lnTo>
                      <a:pt x="196" y="330"/>
                    </a:lnTo>
                    <a:lnTo>
                      <a:pt x="194" y="330"/>
                    </a:lnTo>
                    <a:lnTo>
                      <a:pt x="194" y="332"/>
                    </a:lnTo>
                    <a:lnTo>
                      <a:pt x="196" y="334"/>
                    </a:lnTo>
                    <a:lnTo>
                      <a:pt x="196" y="336"/>
                    </a:lnTo>
                    <a:lnTo>
                      <a:pt x="196" y="334"/>
                    </a:lnTo>
                    <a:lnTo>
                      <a:pt x="194" y="334"/>
                    </a:lnTo>
                    <a:lnTo>
                      <a:pt x="194" y="332"/>
                    </a:lnTo>
                    <a:lnTo>
                      <a:pt x="192" y="332"/>
                    </a:lnTo>
                    <a:lnTo>
                      <a:pt x="192" y="334"/>
                    </a:lnTo>
                    <a:lnTo>
                      <a:pt x="192" y="336"/>
                    </a:lnTo>
                    <a:lnTo>
                      <a:pt x="194" y="336"/>
                    </a:lnTo>
                    <a:lnTo>
                      <a:pt x="196" y="336"/>
                    </a:lnTo>
                    <a:lnTo>
                      <a:pt x="196" y="338"/>
                    </a:lnTo>
                    <a:lnTo>
                      <a:pt x="196" y="340"/>
                    </a:lnTo>
                    <a:lnTo>
                      <a:pt x="196" y="342"/>
                    </a:lnTo>
                    <a:lnTo>
                      <a:pt x="196" y="344"/>
                    </a:lnTo>
                    <a:lnTo>
                      <a:pt x="196" y="345"/>
                    </a:lnTo>
                    <a:lnTo>
                      <a:pt x="196" y="347"/>
                    </a:lnTo>
                    <a:lnTo>
                      <a:pt x="194" y="349"/>
                    </a:lnTo>
                    <a:lnTo>
                      <a:pt x="194" y="351"/>
                    </a:lnTo>
                    <a:lnTo>
                      <a:pt x="194" y="353"/>
                    </a:lnTo>
                    <a:lnTo>
                      <a:pt x="192" y="353"/>
                    </a:lnTo>
                    <a:lnTo>
                      <a:pt x="192" y="355"/>
                    </a:lnTo>
                    <a:lnTo>
                      <a:pt x="190" y="355"/>
                    </a:lnTo>
                    <a:lnTo>
                      <a:pt x="190" y="357"/>
                    </a:lnTo>
                    <a:lnTo>
                      <a:pt x="188" y="359"/>
                    </a:lnTo>
                    <a:lnTo>
                      <a:pt x="188" y="361"/>
                    </a:lnTo>
                    <a:lnTo>
                      <a:pt x="188" y="363"/>
                    </a:lnTo>
                    <a:lnTo>
                      <a:pt x="186" y="365"/>
                    </a:lnTo>
                    <a:lnTo>
                      <a:pt x="186" y="367"/>
                    </a:lnTo>
                    <a:lnTo>
                      <a:pt x="188" y="369"/>
                    </a:lnTo>
                    <a:lnTo>
                      <a:pt x="188" y="371"/>
                    </a:lnTo>
                    <a:lnTo>
                      <a:pt x="188" y="373"/>
                    </a:lnTo>
                    <a:lnTo>
                      <a:pt x="188" y="375"/>
                    </a:lnTo>
                    <a:lnTo>
                      <a:pt x="188" y="377"/>
                    </a:lnTo>
                    <a:lnTo>
                      <a:pt x="188" y="378"/>
                    </a:lnTo>
                    <a:lnTo>
                      <a:pt x="188" y="380"/>
                    </a:lnTo>
                    <a:lnTo>
                      <a:pt x="188" y="382"/>
                    </a:lnTo>
                    <a:lnTo>
                      <a:pt x="188" y="386"/>
                    </a:lnTo>
                    <a:lnTo>
                      <a:pt x="188" y="388"/>
                    </a:lnTo>
                    <a:lnTo>
                      <a:pt x="186" y="386"/>
                    </a:lnTo>
                    <a:lnTo>
                      <a:pt x="186" y="388"/>
                    </a:lnTo>
                    <a:lnTo>
                      <a:pt x="188" y="388"/>
                    </a:lnTo>
                    <a:lnTo>
                      <a:pt x="186" y="388"/>
                    </a:lnTo>
                    <a:lnTo>
                      <a:pt x="184" y="388"/>
                    </a:lnTo>
                    <a:lnTo>
                      <a:pt x="182" y="386"/>
                    </a:lnTo>
                    <a:lnTo>
                      <a:pt x="180" y="386"/>
                    </a:lnTo>
                    <a:lnTo>
                      <a:pt x="180" y="388"/>
                    </a:lnTo>
                    <a:lnTo>
                      <a:pt x="178" y="388"/>
                    </a:lnTo>
                    <a:lnTo>
                      <a:pt x="178" y="390"/>
                    </a:lnTo>
                    <a:lnTo>
                      <a:pt x="178" y="392"/>
                    </a:lnTo>
                    <a:lnTo>
                      <a:pt x="178" y="394"/>
                    </a:lnTo>
                    <a:lnTo>
                      <a:pt x="176" y="394"/>
                    </a:lnTo>
                    <a:lnTo>
                      <a:pt x="174" y="396"/>
                    </a:lnTo>
                    <a:lnTo>
                      <a:pt x="174" y="398"/>
                    </a:lnTo>
                    <a:lnTo>
                      <a:pt x="173" y="400"/>
                    </a:lnTo>
                    <a:lnTo>
                      <a:pt x="173" y="402"/>
                    </a:lnTo>
                    <a:lnTo>
                      <a:pt x="174" y="402"/>
                    </a:lnTo>
                    <a:lnTo>
                      <a:pt x="174" y="404"/>
                    </a:lnTo>
                    <a:lnTo>
                      <a:pt x="176" y="404"/>
                    </a:lnTo>
                    <a:lnTo>
                      <a:pt x="178" y="404"/>
                    </a:lnTo>
                    <a:lnTo>
                      <a:pt x="180" y="404"/>
                    </a:lnTo>
                    <a:lnTo>
                      <a:pt x="182" y="406"/>
                    </a:lnTo>
                    <a:lnTo>
                      <a:pt x="180" y="406"/>
                    </a:lnTo>
                    <a:lnTo>
                      <a:pt x="180" y="404"/>
                    </a:lnTo>
                    <a:lnTo>
                      <a:pt x="178" y="404"/>
                    </a:lnTo>
                    <a:lnTo>
                      <a:pt x="174" y="404"/>
                    </a:lnTo>
                    <a:lnTo>
                      <a:pt x="173" y="404"/>
                    </a:lnTo>
                    <a:lnTo>
                      <a:pt x="169" y="406"/>
                    </a:lnTo>
                    <a:lnTo>
                      <a:pt x="167" y="406"/>
                    </a:lnTo>
                    <a:lnTo>
                      <a:pt x="165" y="406"/>
                    </a:lnTo>
                    <a:lnTo>
                      <a:pt x="165" y="408"/>
                    </a:lnTo>
                    <a:lnTo>
                      <a:pt x="163" y="410"/>
                    </a:lnTo>
                    <a:lnTo>
                      <a:pt x="161" y="410"/>
                    </a:lnTo>
                    <a:lnTo>
                      <a:pt x="161" y="415"/>
                    </a:lnTo>
                    <a:lnTo>
                      <a:pt x="161" y="417"/>
                    </a:lnTo>
                    <a:lnTo>
                      <a:pt x="159" y="419"/>
                    </a:lnTo>
                    <a:lnTo>
                      <a:pt x="157" y="419"/>
                    </a:lnTo>
                    <a:lnTo>
                      <a:pt x="155" y="421"/>
                    </a:lnTo>
                    <a:lnTo>
                      <a:pt x="153" y="421"/>
                    </a:lnTo>
                    <a:lnTo>
                      <a:pt x="151" y="423"/>
                    </a:lnTo>
                    <a:lnTo>
                      <a:pt x="149" y="423"/>
                    </a:lnTo>
                    <a:lnTo>
                      <a:pt x="147" y="423"/>
                    </a:lnTo>
                    <a:lnTo>
                      <a:pt x="147" y="421"/>
                    </a:lnTo>
                    <a:lnTo>
                      <a:pt x="145" y="421"/>
                    </a:lnTo>
                    <a:lnTo>
                      <a:pt x="143" y="419"/>
                    </a:lnTo>
                    <a:lnTo>
                      <a:pt x="141" y="417"/>
                    </a:lnTo>
                    <a:lnTo>
                      <a:pt x="140" y="415"/>
                    </a:lnTo>
                    <a:lnTo>
                      <a:pt x="138" y="412"/>
                    </a:lnTo>
                    <a:lnTo>
                      <a:pt x="136" y="410"/>
                    </a:lnTo>
                    <a:lnTo>
                      <a:pt x="138" y="410"/>
                    </a:lnTo>
                    <a:lnTo>
                      <a:pt x="138" y="408"/>
                    </a:lnTo>
                    <a:lnTo>
                      <a:pt x="136" y="408"/>
                    </a:lnTo>
                    <a:lnTo>
                      <a:pt x="136" y="410"/>
                    </a:lnTo>
                    <a:lnTo>
                      <a:pt x="134" y="406"/>
                    </a:lnTo>
                    <a:lnTo>
                      <a:pt x="134" y="404"/>
                    </a:lnTo>
                    <a:lnTo>
                      <a:pt x="132" y="404"/>
                    </a:lnTo>
                    <a:lnTo>
                      <a:pt x="132" y="402"/>
                    </a:lnTo>
                    <a:lnTo>
                      <a:pt x="132" y="400"/>
                    </a:lnTo>
                    <a:lnTo>
                      <a:pt x="132" y="398"/>
                    </a:lnTo>
                    <a:lnTo>
                      <a:pt x="132" y="394"/>
                    </a:lnTo>
                    <a:lnTo>
                      <a:pt x="130" y="394"/>
                    </a:lnTo>
                    <a:lnTo>
                      <a:pt x="130" y="392"/>
                    </a:lnTo>
                    <a:lnTo>
                      <a:pt x="132" y="394"/>
                    </a:lnTo>
                    <a:lnTo>
                      <a:pt x="130" y="394"/>
                    </a:lnTo>
                    <a:lnTo>
                      <a:pt x="132" y="394"/>
                    </a:lnTo>
                    <a:lnTo>
                      <a:pt x="132" y="396"/>
                    </a:lnTo>
                    <a:lnTo>
                      <a:pt x="132" y="398"/>
                    </a:lnTo>
                    <a:lnTo>
                      <a:pt x="132" y="400"/>
                    </a:lnTo>
                    <a:lnTo>
                      <a:pt x="134" y="400"/>
                    </a:lnTo>
                    <a:lnTo>
                      <a:pt x="134" y="398"/>
                    </a:lnTo>
                    <a:lnTo>
                      <a:pt x="134" y="394"/>
                    </a:lnTo>
                    <a:lnTo>
                      <a:pt x="132" y="394"/>
                    </a:lnTo>
                    <a:lnTo>
                      <a:pt x="132" y="392"/>
                    </a:lnTo>
                    <a:lnTo>
                      <a:pt x="130" y="390"/>
                    </a:lnTo>
                    <a:lnTo>
                      <a:pt x="130" y="392"/>
                    </a:lnTo>
                    <a:lnTo>
                      <a:pt x="130" y="390"/>
                    </a:lnTo>
                    <a:lnTo>
                      <a:pt x="130" y="388"/>
                    </a:lnTo>
                    <a:lnTo>
                      <a:pt x="128" y="386"/>
                    </a:lnTo>
                    <a:lnTo>
                      <a:pt x="128" y="382"/>
                    </a:lnTo>
                    <a:lnTo>
                      <a:pt x="126" y="380"/>
                    </a:lnTo>
                    <a:lnTo>
                      <a:pt x="126" y="378"/>
                    </a:lnTo>
                    <a:lnTo>
                      <a:pt x="124" y="378"/>
                    </a:lnTo>
                    <a:lnTo>
                      <a:pt x="124" y="377"/>
                    </a:lnTo>
                    <a:lnTo>
                      <a:pt x="122" y="371"/>
                    </a:lnTo>
                    <a:lnTo>
                      <a:pt x="122" y="369"/>
                    </a:lnTo>
                    <a:lnTo>
                      <a:pt x="120" y="369"/>
                    </a:lnTo>
                    <a:lnTo>
                      <a:pt x="120" y="367"/>
                    </a:lnTo>
                    <a:lnTo>
                      <a:pt x="120" y="365"/>
                    </a:lnTo>
                    <a:lnTo>
                      <a:pt x="118" y="365"/>
                    </a:lnTo>
                    <a:lnTo>
                      <a:pt x="116" y="361"/>
                    </a:lnTo>
                    <a:lnTo>
                      <a:pt x="114" y="359"/>
                    </a:lnTo>
                    <a:lnTo>
                      <a:pt x="112" y="355"/>
                    </a:lnTo>
                    <a:lnTo>
                      <a:pt x="110" y="353"/>
                    </a:lnTo>
                    <a:lnTo>
                      <a:pt x="108" y="349"/>
                    </a:lnTo>
                    <a:lnTo>
                      <a:pt x="108" y="347"/>
                    </a:lnTo>
                    <a:lnTo>
                      <a:pt x="108" y="345"/>
                    </a:lnTo>
                    <a:lnTo>
                      <a:pt x="106" y="342"/>
                    </a:lnTo>
                    <a:lnTo>
                      <a:pt x="106" y="340"/>
                    </a:lnTo>
                    <a:lnTo>
                      <a:pt x="105" y="334"/>
                    </a:lnTo>
                    <a:lnTo>
                      <a:pt x="105" y="330"/>
                    </a:lnTo>
                    <a:lnTo>
                      <a:pt x="103" y="328"/>
                    </a:lnTo>
                    <a:lnTo>
                      <a:pt x="103" y="326"/>
                    </a:lnTo>
                    <a:lnTo>
                      <a:pt x="103" y="324"/>
                    </a:lnTo>
                    <a:lnTo>
                      <a:pt x="103" y="322"/>
                    </a:lnTo>
                    <a:lnTo>
                      <a:pt x="101" y="322"/>
                    </a:lnTo>
                    <a:lnTo>
                      <a:pt x="101" y="320"/>
                    </a:lnTo>
                    <a:lnTo>
                      <a:pt x="101" y="318"/>
                    </a:lnTo>
                    <a:lnTo>
                      <a:pt x="99" y="318"/>
                    </a:lnTo>
                    <a:lnTo>
                      <a:pt x="99" y="316"/>
                    </a:lnTo>
                    <a:lnTo>
                      <a:pt x="99" y="314"/>
                    </a:lnTo>
                    <a:lnTo>
                      <a:pt x="97" y="314"/>
                    </a:lnTo>
                    <a:lnTo>
                      <a:pt x="97" y="312"/>
                    </a:lnTo>
                    <a:lnTo>
                      <a:pt x="95" y="312"/>
                    </a:lnTo>
                    <a:lnTo>
                      <a:pt x="93" y="309"/>
                    </a:lnTo>
                    <a:lnTo>
                      <a:pt x="93" y="305"/>
                    </a:lnTo>
                    <a:lnTo>
                      <a:pt x="91" y="305"/>
                    </a:lnTo>
                    <a:lnTo>
                      <a:pt x="93" y="305"/>
                    </a:lnTo>
                    <a:lnTo>
                      <a:pt x="93" y="303"/>
                    </a:lnTo>
                    <a:lnTo>
                      <a:pt x="91" y="303"/>
                    </a:lnTo>
                    <a:lnTo>
                      <a:pt x="89" y="299"/>
                    </a:lnTo>
                    <a:lnTo>
                      <a:pt x="89" y="297"/>
                    </a:lnTo>
                    <a:lnTo>
                      <a:pt x="87" y="295"/>
                    </a:lnTo>
                    <a:lnTo>
                      <a:pt x="85" y="293"/>
                    </a:lnTo>
                    <a:lnTo>
                      <a:pt x="85" y="289"/>
                    </a:lnTo>
                    <a:lnTo>
                      <a:pt x="83" y="287"/>
                    </a:lnTo>
                    <a:lnTo>
                      <a:pt x="83" y="285"/>
                    </a:lnTo>
                    <a:lnTo>
                      <a:pt x="85" y="285"/>
                    </a:lnTo>
                    <a:lnTo>
                      <a:pt x="83" y="283"/>
                    </a:lnTo>
                    <a:lnTo>
                      <a:pt x="83" y="279"/>
                    </a:lnTo>
                    <a:lnTo>
                      <a:pt x="83" y="277"/>
                    </a:lnTo>
                    <a:lnTo>
                      <a:pt x="83" y="276"/>
                    </a:lnTo>
                    <a:lnTo>
                      <a:pt x="83" y="274"/>
                    </a:lnTo>
                    <a:lnTo>
                      <a:pt x="81" y="272"/>
                    </a:lnTo>
                    <a:lnTo>
                      <a:pt x="81" y="270"/>
                    </a:lnTo>
                    <a:lnTo>
                      <a:pt x="81" y="268"/>
                    </a:lnTo>
                    <a:lnTo>
                      <a:pt x="79" y="268"/>
                    </a:lnTo>
                    <a:lnTo>
                      <a:pt x="79" y="266"/>
                    </a:lnTo>
                    <a:lnTo>
                      <a:pt x="81" y="266"/>
                    </a:lnTo>
                    <a:lnTo>
                      <a:pt x="79" y="264"/>
                    </a:lnTo>
                    <a:lnTo>
                      <a:pt x="79" y="262"/>
                    </a:lnTo>
                    <a:lnTo>
                      <a:pt x="77" y="258"/>
                    </a:lnTo>
                    <a:lnTo>
                      <a:pt x="77" y="256"/>
                    </a:lnTo>
                    <a:lnTo>
                      <a:pt x="77" y="254"/>
                    </a:lnTo>
                    <a:lnTo>
                      <a:pt x="77" y="252"/>
                    </a:lnTo>
                    <a:lnTo>
                      <a:pt x="75" y="250"/>
                    </a:lnTo>
                    <a:lnTo>
                      <a:pt x="75" y="248"/>
                    </a:lnTo>
                    <a:lnTo>
                      <a:pt x="77" y="246"/>
                    </a:lnTo>
                    <a:lnTo>
                      <a:pt x="77" y="248"/>
                    </a:lnTo>
                    <a:lnTo>
                      <a:pt x="77" y="246"/>
                    </a:lnTo>
                    <a:lnTo>
                      <a:pt x="77" y="244"/>
                    </a:lnTo>
                    <a:lnTo>
                      <a:pt x="79" y="244"/>
                    </a:lnTo>
                    <a:lnTo>
                      <a:pt x="77" y="243"/>
                    </a:lnTo>
                    <a:lnTo>
                      <a:pt x="77" y="244"/>
                    </a:lnTo>
                    <a:lnTo>
                      <a:pt x="75" y="246"/>
                    </a:lnTo>
                    <a:lnTo>
                      <a:pt x="75" y="244"/>
                    </a:lnTo>
                    <a:lnTo>
                      <a:pt x="75" y="241"/>
                    </a:lnTo>
                    <a:lnTo>
                      <a:pt x="75" y="243"/>
                    </a:lnTo>
                    <a:lnTo>
                      <a:pt x="75" y="241"/>
                    </a:lnTo>
                    <a:lnTo>
                      <a:pt x="75" y="239"/>
                    </a:lnTo>
                    <a:lnTo>
                      <a:pt x="77" y="241"/>
                    </a:lnTo>
                    <a:lnTo>
                      <a:pt x="79" y="241"/>
                    </a:lnTo>
                    <a:lnTo>
                      <a:pt x="79" y="239"/>
                    </a:lnTo>
                    <a:lnTo>
                      <a:pt x="77" y="239"/>
                    </a:lnTo>
                    <a:lnTo>
                      <a:pt x="75" y="239"/>
                    </a:lnTo>
                    <a:lnTo>
                      <a:pt x="73" y="239"/>
                    </a:lnTo>
                    <a:lnTo>
                      <a:pt x="73" y="235"/>
                    </a:lnTo>
                    <a:lnTo>
                      <a:pt x="73" y="233"/>
                    </a:lnTo>
                    <a:lnTo>
                      <a:pt x="73" y="231"/>
                    </a:lnTo>
                    <a:lnTo>
                      <a:pt x="73" y="229"/>
                    </a:lnTo>
                    <a:lnTo>
                      <a:pt x="73" y="227"/>
                    </a:lnTo>
                    <a:lnTo>
                      <a:pt x="73" y="225"/>
                    </a:lnTo>
                    <a:lnTo>
                      <a:pt x="73" y="223"/>
                    </a:lnTo>
                    <a:lnTo>
                      <a:pt x="75" y="221"/>
                    </a:lnTo>
                    <a:lnTo>
                      <a:pt x="75" y="219"/>
                    </a:lnTo>
                    <a:lnTo>
                      <a:pt x="77" y="219"/>
                    </a:lnTo>
                    <a:lnTo>
                      <a:pt x="77" y="215"/>
                    </a:lnTo>
                    <a:lnTo>
                      <a:pt x="77" y="213"/>
                    </a:lnTo>
                    <a:lnTo>
                      <a:pt x="75" y="213"/>
                    </a:lnTo>
                    <a:lnTo>
                      <a:pt x="75" y="211"/>
                    </a:lnTo>
                    <a:lnTo>
                      <a:pt x="75" y="209"/>
                    </a:lnTo>
                    <a:lnTo>
                      <a:pt x="73" y="209"/>
                    </a:lnTo>
                    <a:lnTo>
                      <a:pt x="72" y="209"/>
                    </a:lnTo>
                    <a:lnTo>
                      <a:pt x="73" y="208"/>
                    </a:lnTo>
                    <a:lnTo>
                      <a:pt x="73" y="206"/>
                    </a:lnTo>
                    <a:lnTo>
                      <a:pt x="72" y="206"/>
                    </a:lnTo>
                    <a:lnTo>
                      <a:pt x="72" y="204"/>
                    </a:lnTo>
                    <a:lnTo>
                      <a:pt x="73" y="204"/>
                    </a:lnTo>
                    <a:lnTo>
                      <a:pt x="72" y="204"/>
                    </a:lnTo>
                    <a:lnTo>
                      <a:pt x="72" y="202"/>
                    </a:lnTo>
                    <a:lnTo>
                      <a:pt x="73" y="202"/>
                    </a:lnTo>
                    <a:lnTo>
                      <a:pt x="75" y="200"/>
                    </a:lnTo>
                    <a:lnTo>
                      <a:pt x="77" y="200"/>
                    </a:lnTo>
                    <a:lnTo>
                      <a:pt x="79" y="198"/>
                    </a:lnTo>
                    <a:lnTo>
                      <a:pt x="81" y="198"/>
                    </a:lnTo>
                    <a:lnTo>
                      <a:pt x="79" y="198"/>
                    </a:lnTo>
                    <a:lnTo>
                      <a:pt x="77" y="200"/>
                    </a:lnTo>
                    <a:lnTo>
                      <a:pt x="75" y="200"/>
                    </a:lnTo>
                    <a:lnTo>
                      <a:pt x="73" y="200"/>
                    </a:lnTo>
                    <a:lnTo>
                      <a:pt x="72" y="200"/>
                    </a:lnTo>
                    <a:lnTo>
                      <a:pt x="72" y="198"/>
                    </a:lnTo>
                    <a:lnTo>
                      <a:pt x="72" y="196"/>
                    </a:lnTo>
                    <a:lnTo>
                      <a:pt x="73" y="196"/>
                    </a:lnTo>
                    <a:lnTo>
                      <a:pt x="73" y="194"/>
                    </a:lnTo>
                    <a:lnTo>
                      <a:pt x="72" y="194"/>
                    </a:lnTo>
                    <a:lnTo>
                      <a:pt x="72" y="196"/>
                    </a:lnTo>
                    <a:lnTo>
                      <a:pt x="70" y="194"/>
                    </a:lnTo>
                    <a:lnTo>
                      <a:pt x="72" y="192"/>
                    </a:lnTo>
                    <a:lnTo>
                      <a:pt x="72" y="190"/>
                    </a:lnTo>
                    <a:lnTo>
                      <a:pt x="73" y="190"/>
                    </a:lnTo>
                    <a:lnTo>
                      <a:pt x="73" y="192"/>
                    </a:lnTo>
                    <a:lnTo>
                      <a:pt x="75" y="190"/>
                    </a:lnTo>
                    <a:lnTo>
                      <a:pt x="77" y="190"/>
                    </a:lnTo>
                    <a:lnTo>
                      <a:pt x="75" y="190"/>
                    </a:lnTo>
                    <a:lnTo>
                      <a:pt x="73" y="190"/>
                    </a:lnTo>
                    <a:lnTo>
                      <a:pt x="72" y="190"/>
                    </a:lnTo>
                    <a:lnTo>
                      <a:pt x="70" y="190"/>
                    </a:lnTo>
                    <a:lnTo>
                      <a:pt x="68" y="190"/>
                    </a:lnTo>
                    <a:lnTo>
                      <a:pt x="68" y="188"/>
                    </a:lnTo>
                    <a:lnTo>
                      <a:pt x="66" y="188"/>
                    </a:lnTo>
                    <a:lnTo>
                      <a:pt x="66" y="190"/>
                    </a:lnTo>
                    <a:lnTo>
                      <a:pt x="68" y="190"/>
                    </a:lnTo>
                    <a:lnTo>
                      <a:pt x="68" y="192"/>
                    </a:lnTo>
                    <a:lnTo>
                      <a:pt x="66" y="194"/>
                    </a:lnTo>
                    <a:lnTo>
                      <a:pt x="64" y="194"/>
                    </a:lnTo>
                    <a:lnTo>
                      <a:pt x="64" y="196"/>
                    </a:lnTo>
                    <a:lnTo>
                      <a:pt x="66" y="196"/>
                    </a:lnTo>
                    <a:lnTo>
                      <a:pt x="64" y="196"/>
                    </a:lnTo>
                    <a:lnTo>
                      <a:pt x="62" y="196"/>
                    </a:lnTo>
                    <a:lnTo>
                      <a:pt x="62" y="198"/>
                    </a:lnTo>
                    <a:lnTo>
                      <a:pt x="64" y="198"/>
                    </a:lnTo>
                    <a:lnTo>
                      <a:pt x="66" y="198"/>
                    </a:lnTo>
                    <a:lnTo>
                      <a:pt x="66" y="200"/>
                    </a:lnTo>
                    <a:lnTo>
                      <a:pt x="68" y="200"/>
                    </a:lnTo>
                    <a:lnTo>
                      <a:pt x="66" y="204"/>
                    </a:lnTo>
                    <a:lnTo>
                      <a:pt x="64" y="206"/>
                    </a:lnTo>
                    <a:lnTo>
                      <a:pt x="64" y="208"/>
                    </a:lnTo>
                    <a:lnTo>
                      <a:pt x="62" y="209"/>
                    </a:lnTo>
                    <a:lnTo>
                      <a:pt x="60" y="209"/>
                    </a:lnTo>
                    <a:lnTo>
                      <a:pt x="56" y="211"/>
                    </a:lnTo>
                    <a:lnTo>
                      <a:pt x="54" y="213"/>
                    </a:lnTo>
                    <a:lnTo>
                      <a:pt x="52" y="213"/>
                    </a:lnTo>
                    <a:lnTo>
                      <a:pt x="50" y="213"/>
                    </a:lnTo>
                    <a:lnTo>
                      <a:pt x="48" y="215"/>
                    </a:lnTo>
                    <a:lnTo>
                      <a:pt x="46" y="215"/>
                    </a:lnTo>
                    <a:lnTo>
                      <a:pt x="44" y="215"/>
                    </a:lnTo>
                    <a:lnTo>
                      <a:pt x="42" y="215"/>
                    </a:lnTo>
                    <a:lnTo>
                      <a:pt x="39" y="213"/>
                    </a:lnTo>
                    <a:lnTo>
                      <a:pt x="35" y="211"/>
                    </a:lnTo>
                    <a:lnTo>
                      <a:pt x="33" y="209"/>
                    </a:lnTo>
                    <a:lnTo>
                      <a:pt x="31" y="208"/>
                    </a:lnTo>
                    <a:lnTo>
                      <a:pt x="29" y="206"/>
                    </a:lnTo>
                    <a:lnTo>
                      <a:pt x="29" y="204"/>
                    </a:lnTo>
                    <a:lnTo>
                      <a:pt x="27" y="204"/>
                    </a:lnTo>
                    <a:lnTo>
                      <a:pt x="25" y="200"/>
                    </a:lnTo>
                    <a:lnTo>
                      <a:pt x="23" y="200"/>
                    </a:lnTo>
                    <a:lnTo>
                      <a:pt x="21" y="198"/>
                    </a:lnTo>
                    <a:lnTo>
                      <a:pt x="19" y="196"/>
                    </a:lnTo>
                    <a:lnTo>
                      <a:pt x="17" y="194"/>
                    </a:lnTo>
                    <a:lnTo>
                      <a:pt x="15" y="192"/>
                    </a:lnTo>
                    <a:lnTo>
                      <a:pt x="15" y="190"/>
                    </a:lnTo>
                    <a:lnTo>
                      <a:pt x="13" y="190"/>
                    </a:lnTo>
                    <a:lnTo>
                      <a:pt x="13" y="188"/>
                    </a:lnTo>
                    <a:lnTo>
                      <a:pt x="13" y="186"/>
                    </a:lnTo>
                    <a:lnTo>
                      <a:pt x="15" y="186"/>
                    </a:lnTo>
                    <a:lnTo>
                      <a:pt x="17" y="188"/>
                    </a:lnTo>
                    <a:lnTo>
                      <a:pt x="17" y="190"/>
                    </a:lnTo>
                    <a:lnTo>
                      <a:pt x="19" y="190"/>
                    </a:lnTo>
                    <a:lnTo>
                      <a:pt x="21" y="188"/>
                    </a:lnTo>
                    <a:lnTo>
                      <a:pt x="25" y="186"/>
                    </a:lnTo>
                    <a:lnTo>
                      <a:pt x="29" y="186"/>
                    </a:lnTo>
                    <a:lnTo>
                      <a:pt x="31" y="184"/>
                    </a:lnTo>
                    <a:lnTo>
                      <a:pt x="33" y="184"/>
                    </a:lnTo>
                    <a:lnTo>
                      <a:pt x="35" y="180"/>
                    </a:lnTo>
                    <a:lnTo>
                      <a:pt x="37" y="178"/>
                    </a:lnTo>
                    <a:lnTo>
                      <a:pt x="39" y="178"/>
                    </a:lnTo>
                    <a:lnTo>
                      <a:pt x="39" y="176"/>
                    </a:lnTo>
                    <a:lnTo>
                      <a:pt x="39" y="175"/>
                    </a:lnTo>
                    <a:lnTo>
                      <a:pt x="37" y="176"/>
                    </a:lnTo>
                    <a:lnTo>
                      <a:pt x="37" y="178"/>
                    </a:lnTo>
                    <a:lnTo>
                      <a:pt x="35" y="178"/>
                    </a:lnTo>
                    <a:lnTo>
                      <a:pt x="27" y="180"/>
                    </a:lnTo>
                    <a:lnTo>
                      <a:pt x="25" y="182"/>
                    </a:lnTo>
                    <a:lnTo>
                      <a:pt x="25" y="180"/>
                    </a:lnTo>
                    <a:lnTo>
                      <a:pt x="21" y="180"/>
                    </a:lnTo>
                    <a:lnTo>
                      <a:pt x="19" y="180"/>
                    </a:lnTo>
                    <a:lnTo>
                      <a:pt x="17" y="180"/>
                    </a:lnTo>
                    <a:lnTo>
                      <a:pt x="17" y="178"/>
                    </a:lnTo>
                    <a:lnTo>
                      <a:pt x="15" y="178"/>
                    </a:lnTo>
                    <a:lnTo>
                      <a:pt x="13" y="176"/>
                    </a:lnTo>
                    <a:lnTo>
                      <a:pt x="9" y="176"/>
                    </a:lnTo>
                    <a:lnTo>
                      <a:pt x="9" y="175"/>
                    </a:lnTo>
                    <a:lnTo>
                      <a:pt x="7" y="173"/>
                    </a:lnTo>
                    <a:lnTo>
                      <a:pt x="5" y="171"/>
                    </a:lnTo>
                    <a:lnTo>
                      <a:pt x="4" y="169"/>
                    </a:lnTo>
                    <a:lnTo>
                      <a:pt x="5" y="167"/>
                    </a:lnTo>
                    <a:lnTo>
                      <a:pt x="7" y="165"/>
                    </a:lnTo>
                    <a:lnTo>
                      <a:pt x="9" y="163"/>
                    </a:lnTo>
                    <a:lnTo>
                      <a:pt x="7" y="163"/>
                    </a:lnTo>
                    <a:lnTo>
                      <a:pt x="5" y="165"/>
                    </a:lnTo>
                    <a:lnTo>
                      <a:pt x="4" y="165"/>
                    </a:lnTo>
                    <a:lnTo>
                      <a:pt x="4" y="167"/>
                    </a:lnTo>
                    <a:lnTo>
                      <a:pt x="2" y="167"/>
                    </a:lnTo>
                    <a:lnTo>
                      <a:pt x="0" y="167"/>
                    </a:lnTo>
                    <a:lnTo>
                      <a:pt x="2" y="167"/>
                    </a:lnTo>
                    <a:lnTo>
                      <a:pt x="2" y="165"/>
                    </a:lnTo>
                    <a:lnTo>
                      <a:pt x="2" y="163"/>
                    </a:lnTo>
                    <a:lnTo>
                      <a:pt x="2" y="161"/>
                    </a:lnTo>
                    <a:lnTo>
                      <a:pt x="4" y="161"/>
                    </a:lnTo>
                    <a:lnTo>
                      <a:pt x="7" y="161"/>
                    </a:lnTo>
                    <a:lnTo>
                      <a:pt x="9" y="161"/>
                    </a:lnTo>
                    <a:lnTo>
                      <a:pt x="9" y="159"/>
                    </a:lnTo>
                    <a:lnTo>
                      <a:pt x="9" y="155"/>
                    </a:lnTo>
                    <a:lnTo>
                      <a:pt x="11" y="155"/>
                    </a:lnTo>
                    <a:lnTo>
                      <a:pt x="13" y="155"/>
                    </a:lnTo>
                    <a:lnTo>
                      <a:pt x="15" y="155"/>
                    </a:lnTo>
                    <a:lnTo>
                      <a:pt x="19" y="155"/>
                    </a:lnTo>
                    <a:lnTo>
                      <a:pt x="21" y="155"/>
                    </a:lnTo>
                    <a:lnTo>
                      <a:pt x="23" y="155"/>
                    </a:lnTo>
                    <a:lnTo>
                      <a:pt x="25" y="155"/>
                    </a:lnTo>
                    <a:lnTo>
                      <a:pt x="25" y="157"/>
                    </a:lnTo>
                    <a:lnTo>
                      <a:pt x="31" y="157"/>
                    </a:lnTo>
                    <a:lnTo>
                      <a:pt x="33" y="155"/>
                    </a:lnTo>
                    <a:lnTo>
                      <a:pt x="35" y="155"/>
                    </a:lnTo>
                    <a:lnTo>
                      <a:pt x="35" y="153"/>
                    </a:lnTo>
                    <a:lnTo>
                      <a:pt x="37" y="153"/>
                    </a:lnTo>
                    <a:lnTo>
                      <a:pt x="39" y="153"/>
                    </a:lnTo>
                    <a:lnTo>
                      <a:pt x="40" y="153"/>
                    </a:lnTo>
                    <a:lnTo>
                      <a:pt x="39" y="155"/>
                    </a:lnTo>
                    <a:lnTo>
                      <a:pt x="40" y="155"/>
                    </a:lnTo>
                    <a:lnTo>
                      <a:pt x="42" y="157"/>
                    </a:lnTo>
                    <a:lnTo>
                      <a:pt x="42" y="155"/>
                    </a:lnTo>
                    <a:lnTo>
                      <a:pt x="44" y="155"/>
                    </a:lnTo>
                    <a:lnTo>
                      <a:pt x="44" y="153"/>
                    </a:lnTo>
                    <a:lnTo>
                      <a:pt x="46" y="153"/>
                    </a:lnTo>
                    <a:lnTo>
                      <a:pt x="48" y="153"/>
                    </a:lnTo>
                    <a:lnTo>
                      <a:pt x="46" y="153"/>
                    </a:lnTo>
                    <a:lnTo>
                      <a:pt x="46" y="151"/>
                    </a:lnTo>
                    <a:lnTo>
                      <a:pt x="46" y="149"/>
                    </a:lnTo>
                    <a:lnTo>
                      <a:pt x="48" y="149"/>
                    </a:lnTo>
                    <a:lnTo>
                      <a:pt x="48" y="147"/>
                    </a:lnTo>
                    <a:lnTo>
                      <a:pt x="46" y="145"/>
                    </a:lnTo>
                    <a:lnTo>
                      <a:pt x="44" y="143"/>
                    </a:lnTo>
                    <a:lnTo>
                      <a:pt x="44" y="142"/>
                    </a:lnTo>
                    <a:lnTo>
                      <a:pt x="44" y="140"/>
                    </a:lnTo>
                    <a:lnTo>
                      <a:pt x="42" y="140"/>
                    </a:lnTo>
                    <a:lnTo>
                      <a:pt x="42" y="138"/>
                    </a:lnTo>
                    <a:lnTo>
                      <a:pt x="40" y="136"/>
                    </a:lnTo>
                    <a:lnTo>
                      <a:pt x="40" y="134"/>
                    </a:lnTo>
                    <a:lnTo>
                      <a:pt x="40" y="132"/>
                    </a:lnTo>
                    <a:lnTo>
                      <a:pt x="40" y="130"/>
                    </a:lnTo>
                    <a:lnTo>
                      <a:pt x="39" y="132"/>
                    </a:lnTo>
                    <a:lnTo>
                      <a:pt x="37" y="132"/>
                    </a:lnTo>
                    <a:lnTo>
                      <a:pt x="35" y="132"/>
                    </a:lnTo>
                    <a:lnTo>
                      <a:pt x="33" y="128"/>
                    </a:lnTo>
                    <a:lnTo>
                      <a:pt x="31" y="126"/>
                    </a:lnTo>
                    <a:lnTo>
                      <a:pt x="31" y="124"/>
                    </a:lnTo>
                    <a:lnTo>
                      <a:pt x="33" y="124"/>
                    </a:lnTo>
                    <a:lnTo>
                      <a:pt x="33" y="122"/>
                    </a:lnTo>
                    <a:lnTo>
                      <a:pt x="33" y="120"/>
                    </a:lnTo>
                    <a:lnTo>
                      <a:pt x="33" y="118"/>
                    </a:lnTo>
                    <a:lnTo>
                      <a:pt x="33" y="116"/>
                    </a:lnTo>
                    <a:lnTo>
                      <a:pt x="31" y="116"/>
                    </a:lnTo>
                    <a:lnTo>
                      <a:pt x="29" y="116"/>
                    </a:lnTo>
                    <a:lnTo>
                      <a:pt x="27" y="116"/>
                    </a:lnTo>
                    <a:lnTo>
                      <a:pt x="27" y="114"/>
                    </a:lnTo>
                    <a:lnTo>
                      <a:pt x="25" y="114"/>
                    </a:lnTo>
                    <a:lnTo>
                      <a:pt x="23" y="114"/>
                    </a:lnTo>
                    <a:lnTo>
                      <a:pt x="23" y="112"/>
                    </a:lnTo>
                    <a:lnTo>
                      <a:pt x="21" y="112"/>
                    </a:lnTo>
                    <a:lnTo>
                      <a:pt x="23" y="108"/>
                    </a:lnTo>
                    <a:lnTo>
                      <a:pt x="23" y="105"/>
                    </a:lnTo>
                    <a:lnTo>
                      <a:pt x="25" y="105"/>
                    </a:lnTo>
                    <a:lnTo>
                      <a:pt x="25" y="103"/>
                    </a:lnTo>
                    <a:lnTo>
                      <a:pt x="27" y="103"/>
                    </a:lnTo>
                    <a:lnTo>
                      <a:pt x="29" y="101"/>
                    </a:lnTo>
                    <a:lnTo>
                      <a:pt x="31" y="99"/>
                    </a:lnTo>
                    <a:lnTo>
                      <a:pt x="31" y="97"/>
                    </a:lnTo>
                    <a:lnTo>
                      <a:pt x="33" y="95"/>
                    </a:lnTo>
                    <a:lnTo>
                      <a:pt x="33" y="93"/>
                    </a:lnTo>
                    <a:lnTo>
                      <a:pt x="35" y="93"/>
                    </a:lnTo>
                    <a:lnTo>
                      <a:pt x="37" y="91"/>
                    </a:lnTo>
                    <a:lnTo>
                      <a:pt x="39" y="91"/>
                    </a:lnTo>
                    <a:lnTo>
                      <a:pt x="40" y="91"/>
                    </a:lnTo>
                    <a:lnTo>
                      <a:pt x="40" y="93"/>
                    </a:lnTo>
                    <a:lnTo>
                      <a:pt x="40" y="95"/>
                    </a:lnTo>
                    <a:lnTo>
                      <a:pt x="42" y="95"/>
                    </a:lnTo>
                    <a:lnTo>
                      <a:pt x="42" y="97"/>
                    </a:lnTo>
                    <a:lnTo>
                      <a:pt x="44" y="97"/>
                    </a:lnTo>
                    <a:lnTo>
                      <a:pt x="46" y="97"/>
                    </a:lnTo>
                    <a:lnTo>
                      <a:pt x="46" y="95"/>
                    </a:lnTo>
                    <a:lnTo>
                      <a:pt x="48" y="95"/>
                    </a:lnTo>
                    <a:lnTo>
                      <a:pt x="50" y="95"/>
                    </a:lnTo>
                    <a:lnTo>
                      <a:pt x="50" y="93"/>
                    </a:lnTo>
                    <a:lnTo>
                      <a:pt x="52" y="93"/>
                    </a:lnTo>
                    <a:lnTo>
                      <a:pt x="54" y="93"/>
                    </a:lnTo>
                    <a:lnTo>
                      <a:pt x="56" y="93"/>
                    </a:lnTo>
                    <a:lnTo>
                      <a:pt x="58" y="93"/>
                    </a:lnTo>
                    <a:lnTo>
                      <a:pt x="60" y="91"/>
                    </a:lnTo>
                    <a:lnTo>
                      <a:pt x="62" y="89"/>
                    </a:lnTo>
                    <a:lnTo>
                      <a:pt x="62" y="87"/>
                    </a:lnTo>
                    <a:lnTo>
                      <a:pt x="64" y="87"/>
                    </a:lnTo>
                    <a:lnTo>
                      <a:pt x="64" y="85"/>
                    </a:lnTo>
                    <a:lnTo>
                      <a:pt x="66" y="85"/>
                    </a:lnTo>
                    <a:lnTo>
                      <a:pt x="66" y="83"/>
                    </a:lnTo>
                    <a:lnTo>
                      <a:pt x="66" y="81"/>
                    </a:lnTo>
                    <a:lnTo>
                      <a:pt x="68" y="79"/>
                    </a:lnTo>
                    <a:lnTo>
                      <a:pt x="68" y="77"/>
                    </a:lnTo>
                    <a:lnTo>
                      <a:pt x="72" y="75"/>
                    </a:lnTo>
                    <a:lnTo>
                      <a:pt x="73" y="75"/>
                    </a:lnTo>
                    <a:lnTo>
                      <a:pt x="75" y="74"/>
                    </a:lnTo>
                    <a:lnTo>
                      <a:pt x="77" y="74"/>
                    </a:lnTo>
                    <a:lnTo>
                      <a:pt x="77" y="72"/>
                    </a:lnTo>
                    <a:lnTo>
                      <a:pt x="79" y="70"/>
                    </a:lnTo>
                    <a:lnTo>
                      <a:pt x="83" y="64"/>
                    </a:lnTo>
                    <a:lnTo>
                      <a:pt x="83" y="60"/>
                    </a:lnTo>
                    <a:lnTo>
                      <a:pt x="85" y="58"/>
                    </a:lnTo>
                    <a:lnTo>
                      <a:pt x="87" y="56"/>
                    </a:lnTo>
                    <a:lnTo>
                      <a:pt x="89" y="56"/>
                    </a:lnTo>
                    <a:lnTo>
                      <a:pt x="91" y="56"/>
                    </a:lnTo>
                    <a:lnTo>
                      <a:pt x="93" y="54"/>
                    </a:lnTo>
                    <a:lnTo>
                      <a:pt x="95" y="52"/>
                    </a:lnTo>
                    <a:lnTo>
                      <a:pt x="93" y="52"/>
                    </a:lnTo>
                    <a:lnTo>
                      <a:pt x="93" y="50"/>
                    </a:lnTo>
                    <a:lnTo>
                      <a:pt x="95" y="48"/>
                    </a:lnTo>
                    <a:lnTo>
                      <a:pt x="95" y="46"/>
                    </a:lnTo>
                    <a:lnTo>
                      <a:pt x="97" y="44"/>
                    </a:lnTo>
                    <a:lnTo>
                      <a:pt x="99" y="42"/>
                    </a:lnTo>
                    <a:lnTo>
                      <a:pt x="99" y="41"/>
                    </a:lnTo>
                    <a:lnTo>
                      <a:pt x="101" y="41"/>
                    </a:lnTo>
                    <a:lnTo>
                      <a:pt x="103" y="39"/>
                    </a:lnTo>
                    <a:lnTo>
                      <a:pt x="105" y="39"/>
                    </a:lnTo>
                    <a:lnTo>
                      <a:pt x="106" y="39"/>
                    </a:lnTo>
                    <a:lnTo>
                      <a:pt x="106" y="37"/>
                    </a:lnTo>
                    <a:lnTo>
                      <a:pt x="105" y="37"/>
                    </a:lnTo>
                    <a:lnTo>
                      <a:pt x="103" y="37"/>
                    </a:lnTo>
                    <a:lnTo>
                      <a:pt x="103" y="35"/>
                    </a:lnTo>
                    <a:lnTo>
                      <a:pt x="103" y="33"/>
                    </a:lnTo>
                    <a:lnTo>
                      <a:pt x="105" y="31"/>
                    </a:lnTo>
                    <a:lnTo>
                      <a:pt x="105" y="29"/>
                    </a:lnTo>
                    <a:lnTo>
                      <a:pt x="103" y="27"/>
                    </a:lnTo>
                    <a:lnTo>
                      <a:pt x="103" y="25"/>
                    </a:lnTo>
                    <a:lnTo>
                      <a:pt x="105" y="23"/>
                    </a:lnTo>
                    <a:lnTo>
                      <a:pt x="106" y="21"/>
                    </a:lnTo>
                    <a:lnTo>
                      <a:pt x="108" y="21"/>
                    </a:lnTo>
                    <a:lnTo>
                      <a:pt x="108" y="19"/>
                    </a:lnTo>
                    <a:lnTo>
                      <a:pt x="110" y="19"/>
                    </a:lnTo>
                    <a:lnTo>
                      <a:pt x="110" y="21"/>
                    </a:lnTo>
                    <a:lnTo>
                      <a:pt x="114" y="19"/>
                    </a:lnTo>
                    <a:lnTo>
                      <a:pt x="116" y="19"/>
                    </a:lnTo>
                    <a:lnTo>
                      <a:pt x="116" y="17"/>
                    </a:lnTo>
                    <a:lnTo>
                      <a:pt x="116" y="15"/>
                    </a:lnTo>
                    <a:lnTo>
                      <a:pt x="118" y="15"/>
                    </a:lnTo>
                    <a:lnTo>
                      <a:pt x="118" y="17"/>
                    </a:lnTo>
                    <a:lnTo>
                      <a:pt x="118" y="15"/>
                    </a:lnTo>
                    <a:lnTo>
                      <a:pt x="122" y="13"/>
                    </a:lnTo>
                    <a:lnTo>
                      <a:pt x="124" y="13"/>
                    </a:lnTo>
                    <a:lnTo>
                      <a:pt x="124" y="11"/>
                    </a:lnTo>
                    <a:lnTo>
                      <a:pt x="126" y="7"/>
                    </a:lnTo>
                    <a:lnTo>
                      <a:pt x="124" y="6"/>
                    </a:lnTo>
                    <a:lnTo>
                      <a:pt x="126" y="6"/>
                    </a:lnTo>
                    <a:lnTo>
                      <a:pt x="134" y="0"/>
                    </a:lnTo>
                    <a:lnTo>
                      <a:pt x="140" y="0"/>
                    </a:lnTo>
                    <a:lnTo>
                      <a:pt x="141" y="2"/>
                    </a:lnTo>
                    <a:lnTo>
                      <a:pt x="141" y="4"/>
                    </a:lnTo>
                    <a:close/>
                    <a:moveTo>
                      <a:pt x="398" y="345"/>
                    </a:moveTo>
                    <a:lnTo>
                      <a:pt x="400" y="345"/>
                    </a:lnTo>
                    <a:lnTo>
                      <a:pt x="400" y="347"/>
                    </a:lnTo>
                    <a:lnTo>
                      <a:pt x="400" y="351"/>
                    </a:lnTo>
                    <a:lnTo>
                      <a:pt x="398" y="353"/>
                    </a:lnTo>
                    <a:lnTo>
                      <a:pt x="398" y="351"/>
                    </a:lnTo>
                    <a:lnTo>
                      <a:pt x="398" y="353"/>
                    </a:lnTo>
                    <a:lnTo>
                      <a:pt x="398" y="355"/>
                    </a:lnTo>
                    <a:lnTo>
                      <a:pt x="396" y="355"/>
                    </a:lnTo>
                    <a:lnTo>
                      <a:pt x="396" y="353"/>
                    </a:lnTo>
                    <a:lnTo>
                      <a:pt x="396" y="347"/>
                    </a:lnTo>
                    <a:lnTo>
                      <a:pt x="396" y="345"/>
                    </a:lnTo>
                    <a:lnTo>
                      <a:pt x="398" y="345"/>
                    </a:lnTo>
                    <a:close/>
                    <a:moveTo>
                      <a:pt x="402" y="340"/>
                    </a:moveTo>
                    <a:lnTo>
                      <a:pt x="400" y="342"/>
                    </a:lnTo>
                    <a:lnTo>
                      <a:pt x="400" y="344"/>
                    </a:lnTo>
                    <a:lnTo>
                      <a:pt x="400" y="342"/>
                    </a:lnTo>
                    <a:lnTo>
                      <a:pt x="398" y="342"/>
                    </a:lnTo>
                    <a:lnTo>
                      <a:pt x="398" y="345"/>
                    </a:lnTo>
                    <a:lnTo>
                      <a:pt x="396" y="345"/>
                    </a:lnTo>
                    <a:lnTo>
                      <a:pt x="396" y="344"/>
                    </a:lnTo>
                    <a:lnTo>
                      <a:pt x="396" y="342"/>
                    </a:lnTo>
                    <a:lnTo>
                      <a:pt x="398" y="340"/>
                    </a:lnTo>
                    <a:lnTo>
                      <a:pt x="398" y="338"/>
                    </a:lnTo>
                    <a:lnTo>
                      <a:pt x="398" y="336"/>
                    </a:lnTo>
                    <a:lnTo>
                      <a:pt x="400" y="334"/>
                    </a:lnTo>
                    <a:lnTo>
                      <a:pt x="402" y="334"/>
                    </a:lnTo>
                    <a:lnTo>
                      <a:pt x="402" y="336"/>
                    </a:lnTo>
                    <a:lnTo>
                      <a:pt x="402" y="340"/>
                    </a:lnTo>
                    <a:close/>
                    <a:moveTo>
                      <a:pt x="396" y="357"/>
                    </a:moveTo>
                    <a:lnTo>
                      <a:pt x="396" y="359"/>
                    </a:lnTo>
                    <a:lnTo>
                      <a:pt x="396" y="361"/>
                    </a:lnTo>
                    <a:lnTo>
                      <a:pt x="396" y="365"/>
                    </a:lnTo>
                    <a:lnTo>
                      <a:pt x="396" y="367"/>
                    </a:lnTo>
                    <a:lnTo>
                      <a:pt x="394" y="367"/>
                    </a:lnTo>
                    <a:lnTo>
                      <a:pt x="392" y="361"/>
                    </a:lnTo>
                    <a:lnTo>
                      <a:pt x="394" y="361"/>
                    </a:lnTo>
                    <a:lnTo>
                      <a:pt x="394" y="359"/>
                    </a:lnTo>
                    <a:lnTo>
                      <a:pt x="394" y="357"/>
                    </a:lnTo>
                    <a:lnTo>
                      <a:pt x="394" y="355"/>
                    </a:lnTo>
                    <a:lnTo>
                      <a:pt x="396" y="355"/>
                    </a:lnTo>
                    <a:lnTo>
                      <a:pt x="396" y="357"/>
                    </a:lnTo>
                    <a:close/>
                    <a:moveTo>
                      <a:pt x="413" y="445"/>
                    </a:moveTo>
                    <a:lnTo>
                      <a:pt x="413" y="443"/>
                    </a:lnTo>
                    <a:lnTo>
                      <a:pt x="411" y="443"/>
                    </a:lnTo>
                    <a:lnTo>
                      <a:pt x="411" y="441"/>
                    </a:lnTo>
                    <a:lnTo>
                      <a:pt x="410" y="441"/>
                    </a:lnTo>
                    <a:lnTo>
                      <a:pt x="410" y="439"/>
                    </a:lnTo>
                    <a:lnTo>
                      <a:pt x="411" y="437"/>
                    </a:lnTo>
                    <a:lnTo>
                      <a:pt x="413" y="437"/>
                    </a:lnTo>
                    <a:lnTo>
                      <a:pt x="413" y="439"/>
                    </a:lnTo>
                    <a:lnTo>
                      <a:pt x="415" y="441"/>
                    </a:lnTo>
                    <a:lnTo>
                      <a:pt x="413" y="445"/>
                    </a:lnTo>
                    <a:close/>
                    <a:moveTo>
                      <a:pt x="392" y="384"/>
                    </a:moveTo>
                    <a:lnTo>
                      <a:pt x="390" y="382"/>
                    </a:lnTo>
                    <a:lnTo>
                      <a:pt x="390" y="380"/>
                    </a:lnTo>
                    <a:lnTo>
                      <a:pt x="390" y="378"/>
                    </a:lnTo>
                    <a:lnTo>
                      <a:pt x="392" y="378"/>
                    </a:lnTo>
                    <a:lnTo>
                      <a:pt x="392" y="377"/>
                    </a:lnTo>
                    <a:lnTo>
                      <a:pt x="392" y="378"/>
                    </a:lnTo>
                    <a:lnTo>
                      <a:pt x="394" y="380"/>
                    </a:lnTo>
                    <a:lnTo>
                      <a:pt x="392" y="382"/>
                    </a:lnTo>
                    <a:lnTo>
                      <a:pt x="392" y="384"/>
                    </a:lnTo>
                    <a:close/>
                    <a:moveTo>
                      <a:pt x="398" y="355"/>
                    </a:moveTo>
                    <a:lnTo>
                      <a:pt x="398" y="357"/>
                    </a:lnTo>
                    <a:lnTo>
                      <a:pt x="396" y="357"/>
                    </a:lnTo>
                    <a:lnTo>
                      <a:pt x="396" y="359"/>
                    </a:lnTo>
                    <a:lnTo>
                      <a:pt x="396" y="357"/>
                    </a:lnTo>
                    <a:lnTo>
                      <a:pt x="396" y="355"/>
                    </a:lnTo>
                    <a:lnTo>
                      <a:pt x="398" y="355"/>
                    </a:lnTo>
                    <a:close/>
                    <a:moveTo>
                      <a:pt x="322" y="198"/>
                    </a:moveTo>
                    <a:lnTo>
                      <a:pt x="322" y="200"/>
                    </a:lnTo>
                    <a:lnTo>
                      <a:pt x="320" y="200"/>
                    </a:lnTo>
                    <a:lnTo>
                      <a:pt x="320" y="198"/>
                    </a:lnTo>
                    <a:lnTo>
                      <a:pt x="320" y="196"/>
                    </a:lnTo>
                    <a:lnTo>
                      <a:pt x="322" y="196"/>
                    </a:lnTo>
                    <a:lnTo>
                      <a:pt x="322" y="198"/>
                    </a:lnTo>
                    <a:close/>
                    <a:moveTo>
                      <a:pt x="408" y="427"/>
                    </a:moveTo>
                    <a:lnTo>
                      <a:pt x="406" y="427"/>
                    </a:lnTo>
                    <a:lnTo>
                      <a:pt x="406" y="425"/>
                    </a:lnTo>
                    <a:lnTo>
                      <a:pt x="406" y="423"/>
                    </a:lnTo>
                    <a:lnTo>
                      <a:pt x="406" y="425"/>
                    </a:lnTo>
                    <a:lnTo>
                      <a:pt x="408" y="425"/>
                    </a:lnTo>
                    <a:lnTo>
                      <a:pt x="408" y="427"/>
                    </a:lnTo>
                    <a:close/>
                    <a:moveTo>
                      <a:pt x="408" y="423"/>
                    </a:moveTo>
                    <a:lnTo>
                      <a:pt x="408" y="425"/>
                    </a:lnTo>
                    <a:lnTo>
                      <a:pt x="408" y="423"/>
                    </a:lnTo>
                    <a:lnTo>
                      <a:pt x="408" y="421"/>
                    </a:lnTo>
                    <a:lnTo>
                      <a:pt x="408" y="423"/>
                    </a:lnTo>
                    <a:close/>
                    <a:moveTo>
                      <a:pt x="411" y="435"/>
                    </a:moveTo>
                    <a:lnTo>
                      <a:pt x="410" y="437"/>
                    </a:lnTo>
                    <a:lnTo>
                      <a:pt x="410" y="435"/>
                    </a:lnTo>
                    <a:lnTo>
                      <a:pt x="411" y="435"/>
                    </a:lnTo>
                    <a:lnTo>
                      <a:pt x="411" y="433"/>
                    </a:lnTo>
                    <a:lnTo>
                      <a:pt x="411" y="435"/>
                    </a:lnTo>
                    <a:close/>
                    <a:moveTo>
                      <a:pt x="394" y="371"/>
                    </a:moveTo>
                    <a:lnTo>
                      <a:pt x="394" y="369"/>
                    </a:lnTo>
                    <a:lnTo>
                      <a:pt x="394" y="367"/>
                    </a:lnTo>
                    <a:lnTo>
                      <a:pt x="394" y="369"/>
                    </a:lnTo>
                    <a:lnTo>
                      <a:pt x="396" y="369"/>
                    </a:lnTo>
                    <a:lnTo>
                      <a:pt x="394" y="371"/>
                    </a:lnTo>
                    <a:close/>
                    <a:moveTo>
                      <a:pt x="396" y="406"/>
                    </a:moveTo>
                    <a:lnTo>
                      <a:pt x="396" y="404"/>
                    </a:lnTo>
                    <a:lnTo>
                      <a:pt x="396" y="406"/>
                    </a:lnTo>
                    <a:close/>
                    <a:moveTo>
                      <a:pt x="79" y="421"/>
                    </a:moveTo>
                    <a:lnTo>
                      <a:pt x="79" y="419"/>
                    </a:lnTo>
                    <a:lnTo>
                      <a:pt x="79" y="421"/>
                    </a:lnTo>
                    <a:close/>
                    <a:moveTo>
                      <a:pt x="89" y="390"/>
                    </a:moveTo>
                    <a:lnTo>
                      <a:pt x="89" y="392"/>
                    </a:lnTo>
                    <a:lnTo>
                      <a:pt x="89" y="390"/>
                    </a:lnTo>
                    <a:close/>
                    <a:moveTo>
                      <a:pt x="73" y="382"/>
                    </a:moveTo>
                    <a:lnTo>
                      <a:pt x="72" y="382"/>
                    </a:lnTo>
                    <a:lnTo>
                      <a:pt x="73" y="38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554" name="Iceland"/>
            <p:cNvSpPr>
              <a:spLocks/>
            </p:cNvSpPr>
            <p:nvPr/>
          </p:nvSpPr>
          <p:spPr bwMode="auto">
            <a:xfrm>
              <a:off x="4831788" y="1737054"/>
              <a:ext cx="354555" cy="162422"/>
            </a:xfrm>
            <a:custGeom>
              <a:avLst/>
              <a:gdLst>
                <a:gd name="T0" fmla="*/ 142 w 179"/>
                <a:gd name="T1" fmla="*/ 8 h 82"/>
                <a:gd name="T2" fmla="*/ 155 w 179"/>
                <a:gd name="T3" fmla="*/ 4 h 82"/>
                <a:gd name="T4" fmla="*/ 153 w 179"/>
                <a:gd name="T5" fmla="*/ 12 h 82"/>
                <a:gd name="T6" fmla="*/ 159 w 179"/>
                <a:gd name="T7" fmla="*/ 19 h 82"/>
                <a:gd name="T8" fmla="*/ 163 w 179"/>
                <a:gd name="T9" fmla="*/ 25 h 82"/>
                <a:gd name="T10" fmla="*/ 175 w 179"/>
                <a:gd name="T11" fmla="*/ 31 h 82"/>
                <a:gd name="T12" fmla="*/ 173 w 179"/>
                <a:gd name="T13" fmla="*/ 35 h 82"/>
                <a:gd name="T14" fmla="*/ 173 w 179"/>
                <a:gd name="T15" fmla="*/ 41 h 82"/>
                <a:gd name="T16" fmla="*/ 171 w 179"/>
                <a:gd name="T17" fmla="*/ 47 h 82"/>
                <a:gd name="T18" fmla="*/ 161 w 179"/>
                <a:gd name="T19" fmla="*/ 47 h 82"/>
                <a:gd name="T20" fmla="*/ 161 w 179"/>
                <a:gd name="T21" fmla="*/ 56 h 82"/>
                <a:gd name="T22" fmla="*/ 146 w 179"/>
                <a:gd name="T23" fmla="*/ 60 h 82"/>
                <a:gd name="T24" fmla="*/ 128 w 179"/>
                <a:gd name="T25" fmla="*/ 70 h 82"/>
                <a:gd name="T26" fmla="*/ 109 w 179"/>
                <a:gd name="T27" fmla="*/ 74 h 82"/>
                <a:gd name="T28" fmla="*/ 97 w 179"/>
                <a:gd name="T29" fmla="*/ 82 h 82"/>
                <a:gd name="T30" fmla="*/ 74 w 179"/>
                <a:gd name="T31" fmla="*/ 80 h 82"/>
                <a:gd name="T32" fmla="*/ 68 w 179"/>
                <a:gd name="T33" fmla="*/ 74 h 82"/>
                <a:gd name="T34" fmla="*/ 58 w 179"/>
                <a:gd name="T35" fmla="*/ 72 h 82"/>
                <a:gd name="T36" fmla="*/ 50 w 179"/>
                <a:gd name="T37" fmla="*/ 70 h 82"/>
                <a:gd name="T38" fmla="*/ 35 w 179"/>
                <a:gd name="T39" fmla="*/ 70 h 82"/>
                <a:gd name="T40" fmla="*/ 33 w 179"/>
                <a:gd name="T41" fmla="*/ 68 h 82"/>
                <a:gd name="T42" fmla="*/ 45 w 179"/>
                <a:gd name="T43" fmla="*/ 62 h 82"/>
                <a:gd name="T44" fmla="*/ 48 w 179"/>
                <a:gd name="T45" fmla="*/ 58 h 82"/>
                <a:gd name="T46" fmla="*/ 41 w 179"/>
                <a:gd name="T47" fmla="*/ 60 h 82"/>
                <a:gd name="T48" fmla="*/ 48 w 179"/>
                <a:gd name="T49" fmla="*/ 52 h 82"/>
                <a:gd name="T50" fmla="*/ 35 w 179"/>
                <a:gd name="T51" fmla="*/ 50 h 82"/>
                <a:gd name="T52" fmla="*/ 21 w 179"/>
                <a:gd name="T53" fmla="*/ 47 h 82"/>
                <a:gd name="T54" fmla="*/ 10 w 179"/>
                <a:gd name="T55" fmla="*/ 45 h 82"/>
                <a:gd name="T56" fmla="*/ 21 w 179"/>
                <a:gd name="T57" fmla="*/ 41 h 82"/>
                <a:gd name="T58" fmla="*/ 39 w 179"/>
                <a:gd name="T59" fmla="*/ 41 h 82"/>
                <a:gd name="T60" fmla="*/ 41 w 179"/>
                <a:gd name="T61" fmla="*/ 39 h 82"/>
                <a:gd name="T62" fmla="*/ 45 w 179"/>
                <a:gd name="T63" fmla="*/ 29 h 82"/>
                <a:gd name="T64" fmla="*/ 39 w 179"/>
                <a:gd name="T65" fmla="*/ 25 h 82"/>
                <a:gd name="T66" fmla="*/ 23 w 179"/>
                <a:gd name="T67" fmla="*/ 27 h 82"/>
                <a:gd name="T68" fmla="*/ 10 w 179"/>
                <a:gd name="T69" fmla="*/ 29 h 82"/>
                <a:gd name="T70" fmla="*/ 10 w 179"/>
                <a:gd name="T71" fmla="*/ 25 h 82"/>
                <a:gd name="T72" fmla="*/ 8 w 179"/>
                <a:gd name="T73" fmla="*/ 19 h 82"/>
                <a:gd name="T74" fmla="*/ 17 w 179"/>
                <a:gd name="T75" fmla="*/ 23 h 82"/>
                <a:gd name="T76" fmla="*/ 11 w 179"/>
                <a:gd name="T77" fmla="*/ 19 h 82"/>
                <a:gd name="T78" fmla="*/ 13 w 179"/>
                <a:gd name="T79" fmla="*/ 15 h 82"/>
                <a:gd name="T80" fmla="*/ 15 w 179"/>
                <a:gd name="T81" fmla="*/ 12 h 82"/>
                <a:gd name="T82" fmla="*/ 29 w 179"/>
                <a:gd name="T83" fmla="*/ 14 h 82"/>
                <a:gd name="T84" fmla="*/ 35 w 179"/>
                <a:gd name="T85" fmla="*/ 17 h 82"/>
                <a:gd name="T86" fmla="*/ 25 w 179"/>
                <a:gd name="T87" fmla="*/ 10 h 82"/>
                <a:gd name="T88" fmla="*/ 27 w 179"/>
                <a:gd name="T89" fmla="*/ 6 h 82"/>
                <a:gd name="T90" fmla="*/ 37 w 179"/>
                <a:gd name="T91" fmla="*/ 6 h 82"/>
                <a:gd name="T92" fmla="*/ 50 w 179"/>
                <a:gd name="T93" fmla="*/ 15 h 82"/>
                <a:gd name="T94" fmla="*/ 46 w 179"/>
                <a:gd name="T95" fmla="*/ 21 h 82"/>
                <a:gd name="T96" fmla="*/ 52 w 179"/>
                <a:gd name="T97" fmla="*/ 27 h 82"/>
                <a:gd name="T98" fmla="*/ 58 w 179"/>
                <a:gd name="T99" fmla="*/ 29 h 82"/>
                <a:gd name="T100" fmla="*/ 66 w 179"/>
                <a:gd name="T101" fmla="*/ 27 h 82"/>
                <a:gd name="T102" fmla="*/ 72 w 179"/>
                <a:gd name="T103" fmla="*/ 12 h 82"/>
                <a:gd name="T104" fmla="*/ 83 w 179"/>
                <a:gd name="T105" fmla="*/ 21 h 82"/>
                <a:gd name="T106" fmla="*/ 87 w 179"/>
                <a:gd name="T107" fmla="*/ 12 h 82"/>
                <a:gd name="T108" fmla="*/ 97 w 179"/>
                <a:gd name="T109" fmla="*/ 14 h 82"/>
                <a:gd name="T110" fmla="*/ 105 w 179"/>
                <a:gd name="T111" fmla="*/ 17 h 82"/>
                <a:gd name="T112" fmla="*/ 111 w 179"/>
                <a:gd name="T113" fmla="*/ 14 h 82"/>
                <a:gd name="T114" fmla="*/ 126 w 179"/>
                <a:gd name="T115" fmla="*/ 12 h 82"/>
                <a:gd name="T116" fmla="*/ 128 w 179"/>
                <a:gd name="T1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82">
                  <a:moveTo>
                    <a:pt x="138" y="0"/>
                  </a:moveTo>
                  <a:lnTo>
                    <a:pt x="138" y="2"/>
                  </a:lnTo>
                  <a:lnTo>
                    <a:pt x="140" y="2"/>
                  </a:lnTo>
                  <a:lnTo>
                    <a:pt x="140" y="4"/>
                  </a:lnTo>
                  <a:lnTo>
                    <a:pt x="142" y="4"/>
                  </a:lnTo>
                  <a:lnTo>
                    <a:pt x="144" y="4"/>
                  </a:lnTo>
                  <a:lnTo>
                    <a:pt x="144" y="6"/>
                  </a:lnTo>
                  <a:lnTo>
                    <a:pt x="142" y="6"/>
                  </a:lnTo>
                  <a:lnTo>
                    <a:pt x="142" y="8"/>
                  </a:lnTo>
                  <a:lnTo>
                    <a:pt x="144" y="8"/>
                  </a:lnTo>
                  <a:lnTo>
                    <a:pt x="146" y="10"/>
                  </a:lnTo>
                  <a:lnTo>
                    <a:pt x="147" y="12"/>
                  </a:lnTo>
                  <a:lnTo>
                    <a:pt x="147" y="10"/>
                  </a:lnTo>
                  <a:lnTo>
                    <a:pt x="149" y="10"/>
                  </a:lnTo>
                  <a:lnTo>
                    <a:pt x="151" y="8"/>
                  </a:lnTo>
                  <a:lnTo>
                    <a:pt x="153" y="6"/>
                  </a:lnTo>
                  <a:lnTo>
                    <a:pt x="155" y="6"/>
                  </a:lnTo>
                  <a:lnTo>
                    <a:pt x="155" y="4"/>
                  </a:lnTo>
                  <a:lnTo>
                    <a:pt x="157" y="4"/>
                  </a:lnTo>
                  <a:lnTo>
                    <a:pt x="159" y="6"/>
                  </a:lnTo>
                  <a:lnTo>
                    <a:pt x="157" y="6"/>
                  </a:lnTo>
                  <a:lnTo>
                    <a:pt x="155" y="8"/>
                  </a:lnTo>
                  <a:lnTo>
                    <a:pt x="153" y="8"/>
                  </a:lnTo>
                  <a:lnTo>
                    <a:pt x="155" y="8"/>
                  </a:lnTo>
                  <a:lnTo>
                    <a:pt x="155" y="10"/>
                  </a:lnTo>
                  <a:lnTo>
                    <a:pt x="153" y="10"/>
                  </a:lnTo>
                  <a:lnTo>
                    <a:pt x="153" y="12"/>
                  </a:lnTo>
                  <a:lnTo>
                    <a:pt x="151" y="12"/>
                  </a:lnTo>
                  <a:lnTo>
                    <a:pt x="153" y="14"/>
                  </a:lnTo>
                  <a:lnTo>
                    <a:pt x="155" y="14"/>
                  </a:lnTo>
                  <a:lnTo>
                    <a:pt x="157" y="14"/>
                  </a:lnTo>
                  <a:lnTo>
                    <a:pt x="159" y="14"/>
                  </a:lnTo>
                  <a:lnTo>
                    <a:pt x="159" y="15"/>
                  </a:lnTo>
                  <a:lnTo>
                    <a:pt x="161" y="15"/>
                  </a:lnTo>
                  <a:lnTo>
                    <a:pt x="159" y="17"/>
                  </a:lnTo>
                  <a:lnTo>
                    <a:pt x="159" y="19"/>
                  </a:lnTo>
                  <a:lnTo>
                    <a:pt x="157" y="19"/>
                  </a:lnTo>
                  <a:lnTo>
                    <a:pt x="155" y="21"/>
                  </a:lnTo>
                  <a:lnTo>
                    <a:pt x="157" y="21"/>
                  </a:lnTo>
                  <a:lnTo>
                    <a:pt x="159" y="21"/>
                  </a:lnTo>
                  <a:lnTo>
                    <a:pt x="163" y="19"/>
                  </a:lnTo>
                  <a:lnTo>
                    <a:pt x="165" y="19"/>
                  </a:lnTo>
                  <a:lnTo>
                    <a:pt x="165" y="21"/>
                  </a:lnTo>
                  <a:lnTo>
                    <a:pt x="165" y="23"/>
                  </a:lnTo>
                  <a:lnTo>
                    <a:pt x="163" y="25"/>
                  </a:lnTo>
                  <a:lnTo>
                    <a:pt x="161" y="27"/>
                  </a:lnTo>
                  <a:lnTo>
                    <a:pt x="165" y="23"/>
                  </a:lnTo>
                  <a:lnTo>
                    <a:pt x="167" y="25"/>
                  </a:lnTo>
                  <a:lnTo>
                    <a:pt x="171" y="25"/>
                  </a:lnTo>
                  <a:lnTo>
                    <a:pt x="173" y="25"/>
                  </a:lnTo>
                  <a:lnTo>
                    <a:pt x="175" y="27"/>
                  </a:lnTo>
                  <a:lnTo>
                    <a:pt x="177" y="27"/>
                  </a:lnTo>
                  <a:lnTo>
                    <a:pt x="177" y="29"/>
                  </a:lnTo>
                  <a:lnTo>
                    <a:pt x="175" y="31"/>
                  </a:lnTo>
                  <a:lnTo>
                    <a:pt x="175" y="33"/>
                  </a:lnTo>
                  <a:lnTo>
                    <a:pt x="177" y="33"/>
                  </a:lnTo>
                  <a:lnTo>
                    <a:pt x="177" y="35"/>
                  </a:lnTo>
                  <a:lnTo>
                    <a:pt x="175" y="35"/>
                  </a:lnTo>
                  <a:lnTo>
                    <a:pt x="173" y="35"/>
                  </a:lnTo>
                  <a:lnTo>
                    <a:pt x="169" y="37"/>
                  </a:lnTo>
                  <a:lnTo>
                    <a:pt x="171" y="37"/>
                  </a:lnTo>
                  <a:lnTo>
                    <a:pt x="171" y="35"/>
                  </a:lnTo>
                  <a:lnTo>
                    <a:pt x="173" y="35"/>
                  </a:lnTo>
                  <a:lnTo>
                    <a:pt x="175" y="35"/>
                  </a:lnTo>
                  <a:lnTo>
                    <a:pt x="177" y="37"/>
                  </a:lnTo>
                  <a:lnTo>
                    <a:pt x="179" y="39"/>
                  </a:lnTo>
                  <a:lnTo>
                    <a:pt x="177" y="41"/>
                  </a:lnTo>
                  <a:lnTo>
                    <a:pt x="175" y="41"/>
                  </a:lnTo>
                  <a:lnTo>
                    <a:pt x="173" y="41"/>
                  </a:lnTo>
                  <a:lnTo>
                    <a:pt x="171" y="39"/>
                  </a:lnTo>
                  <a:lnTo>
                    <a:pt x="171" y="41"/>
                  </a:lnTo>
                  <a:lnTo>
                    <a:pt x="173" y="41"/>
                  </a:lnTo>
                  <a:lnTo>
                    <a:pt x="175" y="43"/>
                  </a:lnTo>
                  <a:lnTo>
                    <a:pt x="173" y="43"/>
                  </a:lnTo>
                  <a:lnTo>
                    <a:pt x="171" y="43"/>
                  </a:lnTo>
                  <a:lnTo>
                    <a:pt x="169" y="43"/>
                  </a:lnTo>
                  <a:lnTo>
                    <a:pt x="171" y="43"/>
                  </a:lnTo>
                  <a:lnTo>
                    <a:pt x="173" y="43"/>
                  </a:lnTo>
                  <a:lnTo>
                    <a:pt x="173" y="45"/>
                  </a:lnTo>
                  <a:lnTo>
                    <a:pt x="173" y="47"/>
                  </a:lnTo>
                  <a:lnTo>
                    <a:pt x="171" y="47"/>
                  </a:lnTo>
                  <a:lnTo>
                    <a:pt x="169" y="47"/>
                  </a:lnTo>
                  <a:lnTo>
                    <a:pt x="171" y="47"/>
                  </a:lnTo>
                  <a:lnTo>
                    <a:pt x="171" y="49"/>
                  </a:lnTo>
                  <a:lnTo>
                    <a:pt x="169" y="49"/>
                  </a:lnTo>
                  <a:lnTo>
                    <a:pt x="167" y="49"/>
                  </a:lnTo>
                  <a:lnTo>
                    <a:pt x="165" y="49"/>
                  </a:lnTo>
                  <a:lnTo>
                    <a:pt x="165" y="47"/>
                  </a:lnTo>
                  <a:lnTo>
                    <a:pt x="163" y="47"/>
                  </a:lnTo>
                  <a:lnTo>
                    <a:pt x="161" y="47"/>
                  </a:lnTo>
                  <a:lnTo>
                    <a:pt x="163" y="47"/>
                  </a:lnTo>
                  <a:lnTo>
                    <a:pt x="163" y="49"/>
                  </a:lnTo>
                  <a:lnTo>
                    <a:pt x="165" y="49"/>
                  </a:lnTo>
                  <a:lnTo>
                    <a:pt x="165" y="50"/>
                  </a:lnTo>
                  <a:lnTo>
                    <a:pt x="163" y="50"/>
                  </a:lnTo>
                  <a:lnTo>
                    <a:pt x="161" y="52"/>
                  </a:lnTo>
                  <a:lnTo>
                    <a:pt x="163" y="52"/>
                  </a:lnTo>
                  <a:lnTo>
                    <a:pt x="163" y="54"/>
                  </a:lnTo>
                  <a:lnTo>
                    <a:pt x="161" y="56"/>
                  </a:lnTo>
                  <a:lnTo>
                    <a:pt x="159" y="56"/>
                  </a:lnTo>
                  <a:lnTo>
                    <a:pt x="155" y="58"/>
                  </a:lnTo>
                  <a:lnTo>
                    <a:pt x="155" y="60"/>
                  </a:lnTo>
                  <a:lnTo>
                    <a:pt x="153" y="60"/>
                  </a:lnTo>
                  <a:lnTo>
                    <a:pt x="151" y="60"/>
                  </a:lnTo>
                  <a:lnTo>
                    <a:pt x="149" y="58"/>
                  </a:lnTo>
                  <a:lnTo>
                    <a:pt x="147" y="58"/>
                  </a:lnTo>
                  <a:lnTo>
                    <a:pt x="147" y="60"/>
                  </a:lnTo>
                  <a:lnTo>
                    <a:pt x="146" y="60"/>
                  </a:lnTo>
                  <a:lnTo>
                    <a:pt x="144" y="60"/>
                  </a:lnTo>
                  <a:lnTo>
                    <a:pt x="144" y="62"/>
                  </a:lnTo>
                  <a:lnTo>
                    <a:pt x="142" y="62"/>
                  </a:lnTo>
                  <a:lnTo>
                    <a:pt x="138" y="64"/>
                  </a:lnTo>
                  <a:lnTo>
                    <a:pt x="136" y="66"/>
                  </a:lnTo>
                  <a:lnTo>
                    <a:pt x="134" y="66"/>
                  </a:lnTo>
                  <a:lnTo>
                    <a:pt x="132" y="68"/>
                  </a:lnTo>
                  <a:lnTo>
                    <a:pt x="130" y="70"/>
                  </a:lnTo>
                  <a:lnTo>
                    <a:pt x="128" y="70"/>
                  </a:lnTo>
                  <a:lnTo>
                    <a:pt x="124" y="72"/>
                  </a:lnTo>
                  <a:lnTo>
                    <a:pt x="124" y="70"/>
                  </a:lnTo>
                  <a:lnTo>
                    <a:pt x="122" y="70"/>
                  </a:lnTo>
                  <a:lnTo>
                    <a:pt x="122" y="72"/>
                  </a:lnTo>
                  <a:lnTo>
                    <a:pt x="120" y="72"/>
                  </a:lnTo>
                  <a:lnTo>
                    <a:pt x="118" y="72"/>
                  </a:lnTo>
                  <a:lnTo>
                    <a:pt x="116" y="72"/>
                  </a:lnTo>
                  <a:lnTo>
                    <a:pt x="111" y="74"/>
                  </a:lnTo>
                  <a:lnTo>
                    <a:pt x="109" y="74"/>
                  </a:lnTo>
                  <a:lnTo>
                    <a:pt x="107" y="76"/>
                  </a:lnTo>
                  <a:lnTo>
                    <a:pt x="107" y="78"/>
                  </a:lnTo>
                  <a:lnTo>
                    <a:pt x="109" y="78"/>
                  </a:lnTo>
                  <a:lnTo>
                    <a:pt x="107" y="78"/>
                  </a:lnTo>
                  <a:lnTo>
                    <a:pt x="107" y="80"/>
                  </a:lnTo>
                  <a:lnTo>
                    <a:pt x="105" y="80"/>
                  </a:lnTo>
                  <a:lnTo>
                    <a:pt x="103" y="80"/>
                  </a:lnTo>
                  <a:lnTo>
                    <a:pt x="101" y="82"/>
                  </a:lnTo>
                  <a:lnTo>
                    <a:pt x="97" y="82"/>
                  </a:lnTo>
                  <a:lnTo>
                    <a:pt x="95" y="82"/>
                  </a:lnTo>
                  <a:lnTo>
                    <a:pt x="93" y="82"/>
                  </a:lnTo>
                  <a:lnTo>
                    <a:pt x="87" y="82"/>
                  </a:lnTo>
                  <a:lnTo>
                    <a:pt x="85" y="82"/>
                  </a:lnTo>
                  <a:lnTo>
                    <a:pt x="83" y="82"/>
                  </a:lnTo>
                  <a:lnTo>
                    <a:pt x="79" y="80"/>
                  </a:lnTo>
                  <a:lnTo>
                    <a:pt x="78" y="80"/>
                  </a:lnTo>
                  <a:lnTo>
                    <a:pt x="76" y="78"/>
                  </a:lnTo>
                  <a:lnTo>
                    <a:pt x="74" y="80"/>
                  </a:lnTo>
                  <a:lnTo>
                    <a:pt x="72" y="80"/>
                  </a:lnTo>
                  <a:lnTo>
                    <a:pt x="70" y="78"/>
                  </a:lnTo>
                  <a:lnTo>
                    <a:pt x="66" y="76"/>
                  </a:lnTo>
                  <a:lnTo>
                    <a:pt x="66" y="74"/>
                  </a:lnTo>
                  <a:lnTo>
                    <a:pt x="64" y="74"/>
                  </a:lnTo>
                  <a:lnTo>
                    <a:pt x="66" y="74"/>
                  </a:lnTo>
                  <a:lnTo>
                    <a:pt x="66" y="72"/>
                  </a:lnTo>
                  <a:lnTo>
                    <a:pt x="66" y="74"/>
                  </a:lnTo>
                  <a:lnTo>
                    <a:pt x="68" y="74"/>
                  </a:lnTo>
                  <a:lnTo>
                    <a:pt x="66" y="72"/>
                  </a:lnTo>
                  <a:lnTo>
                    <a:pt x="66" y="74"/>
                  </a:lnTo>
                  <a:lnTo>
                    <a:pt x="64" y="74"/>
                  </a:lnTo>
                  <a:lnTo>
                    <a:pt x="62" y="74"/>
                  </a:lnTo>
                  <a:lnTo>
                    <a:pt x="64" y="74"/>
                  </a:lnTo>
                  <a:lnTo>
                    <a:pt x="62" y="70"/>
                  </a:lnTo>
                  <a:lnTo>
                    <a:pt x="62" y="72"/>
                  </a:lnTo>
                  <a:lnTo>
                    <a:pt x="60" y="72"/>
                  </a:lnTo>
                  <a:lnTo>
                    <a:pt x="58" y="72"/>
                  </a:lnTo>
                  <a:lnTo>
                    <a:pt x="56" y="72"/>
                  </a:lnTo>
                  <a:lnTo>
                    <a:pt x="56" y="70"/>
                  </a:lnTo>
                  <a:lnTo>
                    <a:pt x="54" y="70"/>
                  </a:lnTo>
                  <a:lnTo>
                    <a:pt x="54" y="68"/>
                  </a:lnTo>
                  <a:lnTo>
                    <a:pt x="56" y="68"/>
                  </a:lnTo>
                  <a:lnTo>
                    <a:pt x="54" y="68"/>
                  </a:lnTo>
                  <a:lnTo>
                    <a:pt x="52" y="68"/>
                  </a:lnTo>
                  <a:lnTo>
                    <a:pt x="52" y="70"/>
                  </a:lnTo>
                  <a:lnTo>
                    <a:pt x="50" y="70"/>
                  </a:lnTo>
                  <a:lnTo>
                    <a:pt x="48" y="72"/>
                  </a:lnTo>
                  <a:lnTo>
                    <a:pt x="46" y="72"/>
                  </a:lnTo>
                  <a:lnTo>
                    <a:pt x="46" y="70"/>
                  </a:lnTo>
                  <a:lnTo>
                    <a:pt x="45" y="70"/>
                  </a:lnTo>
                  <a:lnTo>
                    <a:pt x="43" y="72"/>
                  </a:lnTo>
                  <a:lnTo>
                    <a:pt x="41" y="72"/>
                  </a:lnTo>
                  <a:lnTo>
                    <a:pt x="39" y="72"/>
                  </a:lnTo>
                  <a:lnTo>
                    <a:pt x="37" y="70"/>
                  </a:lnTo>
                  <a:lnTo>
                    <a:pt x="35" y="70"/>
                  </a:lnTo>
                  <a:lnTo>
                    <a:pt x="31" y="72"/>
                  </a:lnTo>
                  <a:lnTo>
                    <a:pt x="29" y="72"/>
                  </a:lnTo>
                  <a:lnTo>
                    <a:pt x="29" y="68"/>
                  </a:lnTo>
                  <a:lnTo>
                    <a:pt x="29" y="66"/>
                  </a:lnTo>
                  <a:lnTo>
                    <a:pt x="29" y="64"/>
                  </a:lnTo>
                  <a:lnTo>
                    <a:pt x="31" y="64"/>
                  </a:lnTo>
                  <a:lnTo>
                    <a:pt x="31" y="66"/>
                  </a:lnTo>
                  <a:lnTo>
                    <a:pt x="33" y="66"/>
                  </a:lnTo>
                  <a:lnTo>
                    <a:pt x="33" y="68"/>
                  </a:lnTo>
                  <a:lnTo>
                    <a:pt x="35" y="68"/>
                  </a:lnTo>
                  <a:lnTo>
                    <a:pt x="35" y="66"/>
                  </a:lnTo>
                  <a:lnTo>
                    <a:pt x="37" y="66"/>
                  </a:lnTo>
                  <a:lnTo>
                    <a:pt x="39" y="66"/>
                  </a:lnTo>
                  <a:lnTo>
                    <a:pt x="41" y="66"/>
                  </a:lnTo>
                  <a:lnTo>
                    <a:pt x="43" y="66"/>
                  </a:lnTo>
                  <a:lnTo>
                    <a:pt x="43" y="64"/>
                  </a:lnTo>
                  <a:lnTo>
                    <a:pt x="43" y="62"/>
                  </a:lnTo>
                  <a:lnTo>
                    <a:pt x="45" y="62"/>
                  </a:lnTo>
                  <a:lnTo>
                    <a:pt x="46" y="62"/>
                  </a:lnTo>
                  <a:lnTo>
                    <a:pt x="45" y="60"/>
                  </a:lnTo>
                  <a:lnTo>
                    <a:pt x="43" y="60"/>
                  </a:lnTo>
                  <a:lnTo>
                    <a:pt x="45" y="60"/>
                  </a:lnTo>
                  <a:lnTo>
                    <a:pt x="45" y="58"/>
                  </a:lnTo>
                  <a:lnTo>
                    <a:pt x="46" y="58"/>
                  </a:lnTo>
                  <a:lnTo>
                    <a:pt x="46" y="56"/>
                  </a:lnTo>
                  <a:lnTo>
                    <a:pt x="48" y="56"/>
                  </a:lnTo>
                  <a:lnTo>
                    <a:pt x="48" y="58"/>
                  </a:lnTo>
                  <a:lnTo>
                    <a:pt x="50" y="58"/>
                  </a:lnTo>
                  <a:lnTo>
                    <a:pt x="52" y="56"/>
                  </a:lnTo>
                  <a:lnTo>
                    <a:pt x="50" y="56"/>
                  </a:lnTo>
                  <a:lnTo>
                    <a:pt x="46" y="56"/>
                  </a:lnTo>
                  <a:lnTo>
                    <a:pt x="45" y="56"/>
                  </a:lnTo>
                  <a:lnTo>
                    <a:pt x="45" y="58"/>
                  </a:lnTo>
                  <a:lnTo>
                    <a:pt x="43" y="58"/>
                  </a:lnTo>
                  <a:lnTo>
                    <a:pt x="43" y="60"/>
                  </a:lnTo>
                  <a:lnTo>
                    <a:pt x="41" y="60"/>
                  </a:lnTo>
                  <a:lnTo>
                    <a:pt x="41" y="58"/>
                  </a:lnTo>
                  <a:lnTo>
                    <a:pt x="41" y="56"/>
                  </a:lnTo>
                  <a:lnTo>
                    <a:pt x="43" y="54"/>
                  </a:lnTo>
                  <a:lnTo>
                    <a:pt x="45" y="52"/>
                  </a:lnTo>
                  <a:lnTo>
                    <a:pt x="46" y="50"/>
                  </a:lnTo>
                  <a:lnTo>
                    <a:pt x="46" y="52"/>
                  </a:lnTo>
                  <a:lnTo>
                    <a:pt x="48" y="52"/>
                  </a:lnTo>
                  <a:lnTo>
                    <a:pt x="50" y="52"/>
                  </a:lnTo>
                  <a:lnTo>
                    <a:pt x="48" y="52"/>
                  </a:lnTo>
                  <a:lnTo>
                    <a:pt x="48" y="50"/>
                  </a:lnTo>
                  <a:lnTo>
                    <a:pt x="46" y="50"/>
                  </a:lnTo>
                  <a:lnTo>
                    <a:pt x="48" y="50"/>
                  </a:lnTo>
                  <a:lnTo>
                    <a:pt x="46" y="50"/>
                  </a:lnTo>
                  <a:lnTo>
                    <a:pt x="43" y="52"/>
                  </a:lnTo>
                  <a:lnTo>
                    <a:pt x="41" y="54"/>
                  </a:lnTo>
                  <a:lnTo>
                    <a:pt x="39" y="54"/>
                  </a:lnTo>
                  <a:lnTo>
                    <a:pt x="35" y="52"/>
                  </a:lnTo>
                  <a:lnTo>
                    <a:pt x="35" y="50"/>
                  </a:lnTo>
                  <a:lnTo>
                    <a:pt x="37" y="49"/>
                  </a:lnTo>
                  <a:lnTo>
                    <a:pt x="37" y="47"/>
                  </a:lnTo>
                  <a:lnTo>
                    <a:pt x="35" y="47"/>
                  </a:lnTo>
                  <a:lnTo>
                    <a:pt x="33" y="47"/>
                  </a:lnTo>
                  <a:lnTo>
                    <a:pt x="31" y="47"/>
                  </a:lnTo>
                  <a:lnTo>
                    <a:pt x="27" y="47"/>
                  </a:lnTo>
                  <a:lnTo>
                    <a:pt x="25" y="47"/>
                  </a:lnTo>
                  <a:lnTo>
                    <a:pt x="23" y="47"/>
                  </a:lnTo>
                  <a:lnTo>
                    <a:pt x="21" y="47"/>
                  </a:lnTo>
                  <a:lnTo>
                    <a:pt x="21" y="45"/>
                  </a:lnTo>
                  <a:lnTo>
                    <a:pt x="19" y="45"/>
                  </a:lnTo>
                  <a:lnTo>
                    <a:pt x="17" y="47"/>
                  </a:lnTo>
                  <a:lnTo>
                    <a:pt x="15" y="47"/>
                  </a:lnTo>
                  <a:lnTo>
                    <a:pt x="15" y="49"/>
                  </a:lnTo>
                  <a:lnTo>
                    <a:pt x="11" y="49"/>
                  </a:lnTo>
                  <a:lnTo>
                    <a:pt x="10" y="49"/>
                  </a:lnTo>
                  <a:lnTo>
                    <a:pt x="10" y="47"/>
                  </a:lnTo>
                  <a:lnTo>
                    <a:pt x="10" y="45"/>
                  </a:lnTo>
                  <a:lnTo>
                    <a:pt x="8" y="45"/>
                  </a:lnTo>
                  <a:lnTo>
                    <a:pt x="10" y="43"/>
                  </a:lnTo>
                  <a:lnTo>
                    <a:pt x="11" y="43"/>
                  </a:lnTo>
                  <a:lnTo>
                    <a:pt x="13" y="43"/>
                  </a:lnTo>
                  <a:lnTo>
                    <a:pt x="13" y="45"/>
                  </a:lnTo>
                  <a:lnTo>
                    <a:pt x="15" y="45"/>
                  </a:lnTo>
                  <a:lnTo>
                    <a:pt x="17" y="43"/>
                  </a:lnTo>
                  <a:lnTo>
                    <a:pt x="19" y="43"/>
                  </a:lnTo>
                  <a:lnTo>
                    <a:pt x="21" y="41"/>
                  </a:lnTo>
                  <a:lnTo>
                    <a:pt x="23" y="41"/>
                  </a:lnTo>
                  <a:lnTo>
                    <a:pt x="25" y="41"/>
                  </a:lnTo>
                  <a:lnTo>
                    <a:pt x="31" y="41"/>
                  </a:lnTo>
                  <a:lnTo>
                    <a:pt x="33" y="41"/>
                  </a:lnTo>
                  <a:lnTo>
                    <a:pt x="33" y="39"/>
                  </a:lnTo>
                  <a:lnTo>
                    <a:pt x="35" y="39"/>
                  </a:lnTo>
                  <a:lnTo>
                    <a:pt x="37" y="39"/>
                  </a:lnTo>
                  <a:lnTo>
                    <a:pt x="37" y="41"/>
                  </a:lnTo>
                  <a:lnTo>
                    <a:pt x="39" y="41"/>
                  </a:lnTo>
                  <a:lnTo>
                    <a:pt x="43" y="41"/>
                  </a:lnTo>
                  <a:lnTo>
                    <a:pt x="45" y="41"/>
                  </a:lnTo>
                  <a:lnTo>
                    <a:pt x="45" y="39"/>
                  </a:lnTo>
                  <a:lnTo>
                    <a:pt x="46" y="37"/>
                  </a:lnTo>
                  <a:lnTo>
                    <a:pt x="46" y="35"/>
                  </a:lnTo>
                  <a:lnTo>
                    <a:pt x="45" y="35"/>
                  </a:lnTo>
                  <a:lnTo>
                    <a:pt x="45" y="37"/>
                  </a:lnTo>
                  <a:lnTo>
                    <a:pt x="43" y="37"/>
                  </a:lnTo>
                  <a:lnTo>
                    <a:pt x="41" y="39"/>
                  </a:lnTo>
                  <a:lnTo>
                    <a:pt x="37" y="37"/>
                  </a:lnTo>
                  <a:lnTo>
                    <a:pt x="33" y="37"/>
                  </a:lnTo>
                  <a:lnTo>
                    <a:pt x="33" y="35"/>
                  </a:lnTo>
                  <a:lnTo>
                    <a:pt x="35" y="33"/>
                  </a:lnTo>
                  <a:lnTo>
                    <a:pt x="37" y="33"/>
                  </a:lnTo>
                  <a:lnTo>
                    <a:pt x="39" y="33"/>
                  </a:lnTo>
                  <a:lnTo>
                    <a:pt x="41" y="31"/>
                  </a:lnTo>
                  <a:lnTo>
                    <a:pt x="43" y="31"/>
                  </a:lnTo>
                  <a:lnTo>
                    <a:pt x="45" y="29"/>
                  </a:lnTo>
                  <a:lnTo>
                    <a:pt x="46" y="29"/>
                  </a:lnTo>
                  <a:lnTo>
                    <a:pt x="45" y="29"/>
                  </a:lnTo>
                  <a:lnTo>
                    <a:pt x="43" y="29"/>
                  </a:lnTo>
                  <a:lnTo>
                    <a:pt x="41" y="27"/>
                  </a:lnTo>
                  <a:lnTo>
                    <a:pt x="39" y="29"/>
                  </a:lnTo>
                  <a:lnTo>
                    <a:pt x="37" y="29"/>
                  </a:lnTo>
                  <a:lnTo>
                    <a:pt x="37" y="27"/>
                  </a:lnTo>
                  <a:lnTo>
                    <a:pt x="39" y="27"/>
                  </a:lnTo>
                  <a:lnTo>
                    <a:pt x="39" y="25"/>
                  </a:lnTo>
                  <a:lnTo>
                    <a:pt x="39" y="27"/>
                  </a:lnTo>
                  <a:lnTo>
                    <a:pt x="37" y="27"/>
                  </a:lnTo>
                  <a:lnTo>
                    <a:pt x="33" y="27"/>
                  </a:lnTo>
                  <a:lnTo>
                    <a:pt x="31" y="27"/>
                  </a:lnTo>
                  <a:lnTo>
                    <a:pt x="29" y="27"/>
                  </a:lnTo>
                  <a:lnTo>
                    <a:pt x="27" y="27"/>
                  </a:lnTo>
                  <a:lnTo>
                    <a:pt x="27" y="25"/>
                  </a:lnTo>
                  <a:lnTo>
                    <a:pt x="25" y="27"/>
                  </a:lnTo>
                  <a:lnTo>
                    <a:pt x="23" y="27"/>
                  </a:lnTo>
                  <a:lnTo>
                    <a:pt x="21" y="27"/>
                  </a:lnTo>
                  <a:lnTo>
                    <a:pt x="21" y="29"/>
                  </a:lnTo>
                  <a:lnTo>
                    <a:pt x="19" y="27"/>
                  </a:lnTo>
                  <a:lnTo>
                    <a:pt x="15" y="29"/>
                  </a:lnTo>
                  <a:lnTo>
                    <a:pt x="13" y="29"/>
                  </a:lnTo>
                  <a:lnTo>
                    <a:pt x="13" y="31"/>
                  </a:lnTo>
                  <a:lnTo>
                    <a:pt x="11" y="31"/>
                  </a:lnTo>
                  <a:lnTo>
                    <a:pt x="10" y="31"/>
                  </a:lnTo>
                  <a:lnTo>
                    <a:pt x="10" y="29"/>
                  </a:lnTo>
                  <a:lnTo>
                    <a:pt x="6" y="27"/>
                  </a:lnTo>
                  <a:lnTo>
                    <a:pt x="2" y="29"/>
                  </a:lnTo>
                  <a:lnTo>
                    <a:pt x="0" y="27"/>
                  </a:lnTo>
                  <a:lnTo>
                    <a:pt x="2" y="27"/>
                  </a:lnTo>
                  <a:lnTo>
                    <a:pt x="4" y="25"/>
                  </a:lnTo>
                  <a:lnTo>
                    <a:pt x="8" y="25"/>
                  </a:lnTo>
                  <a:lnTo>
                    <a:pt x="8" y="27"/>
                  </a:lnTo>
                  <a:lnTo>
                    <a:pt x="11" y="27"/>
                  </a:lnTo>
                  <a:lnTo>
                    <a:pt x="10" y="25"/>
                  </a:lnTo>
                  <a:lnTo>
                    <a:pt x="8" y="25"/>
                  </a:lnTo>
                  <a:lnTo>
                    <a:pt x="8" y="23"/>
                  </a:lnTo>
                  <a:lnTo>
                    <a:pt x="10" y="23"/>
                  </a:lnTo>
                  <a:lnTo>
                    <a:pt x="11" y="25"/>
                  </a:lnTo>
                  <a:lnTo>
                    <a:pt x="11" y="23"/>
                  </a:lnTo>
                  <a:lnTo>
                    <a:pt x="10" y="23"/>
                  </a:lnTo>
                  <a:lnTo>
                    <a:pt x="8" y="23"/>
                  </a:lnTo>
                  <a:lnTo>
                    <a:pt x="8" y="21"/>
                  </a:lnTo>
                  <a:lnTo>
                    <a:pt x="8" y="19"/>
                  </a:lnTo>
                  <a:lnTo>
                    <a:pt x="10" y="19"/>
                  </a:lnTo>
                  <a:lnTo>
                    <a:pt x="10" y="21"/>
                  </a:lnTo>
                  <a:lnTo>
                    <a:pt x="11" y="21"/>
                  </a:lnTo>
                  <a:lnTo>
                    <a:pt x="13" y="21"/>
                  </a:lnTo>
                  <a:lnTo>
                    <a:pt x="15" y="23"/>
                  </a:lnTo>
                  <a:lnTo>
                    <a:pt x="17" y="23"/>
                  </a:lnTo>
                  <a:lnTo>
                    <a:pt x="17" y="25"/>
                  </a:lnTo>
                  <a:lnTo>
                    <a:pt x="19" y="23"/>
                  </a:lnTo>
                  <a:lnTo>
                    <a:pt x="17" y="23"/>
                  </a:lnTo>
                  <a:lnTo>
                    <a:pt x="17" y="21"/>
                  </a:lnTo>
                  <a:lnTo>
                    <a:pt x="19" y="21"/>
                  </a:lnTo>
                  <a:lnTo>
                    <a:pt x="21" y="21"/>
                  </a:lnTo>
                  <a:lnTo>
                    <a:pt x="19" y="21"/>
                  </a:lnTo>
                  <a:lnTo>
                    <a:pt x="17" y="21"/>
                  </a:lnTo>
                  <a:lnTo>
                    <a:pt x="15" y="21"/>
                  </a:lnTo>
                  <a:lnTo>
                    <a:pt x="13" y="21"/>
                  </a:lnTo>
                  <a:lnTo>
                    <a:pt x="13" y="19"/>
                  </a:lnTo>
                  <a:lnTo>
                    <a:pt x="11" y="19"/>
                  </a:lnTo>
                  <a:lnTo>
                    <a:pt x="11" y="17"/>
                  </a:lnTo>
                  <a:lnTo>
                    <a:pt x="13" y="17"/>
                  </a:lnTo>
                  <a:lnTo>
                    <a:pt x="15" y="17"/>
                  </a:lnTo>
                  <a:lnTo>
                    <a:pt x="17" y="17"/>
                  </a:lnTo>
                  <a:lnTo>
                    <a:pt x="21" y="19"/>
                  </a:lnTo>
                  <a:lnTo>
                    <a:pt x="19" y="17"/>
                  </a:lnTo>
                  <a:lnTo>
                    <a:pt x="17" y="17"/>
                  </a:lnTo>
                  <a:lnTo>
                    <a:pt x="15" y="17"/>
                  </a:lnTo>
                  <a:lnTo>
                    <a:pt x="13" y="15"/>
                  </a:lnTo>
                  <a:lnTo>
                    <a:pt x="11" y="15"/>
                  </a:lnTo>
                  <a:lnTo>
                    <a:pt x="11" y="14"/>
                  </a:lnTo>
                  <a:lnTo>
                    <a:pt x="13" y="14"/>
                  </a:lnTo>
                  <a:lnTo>
                    <a:pt x="15" y="14"/>
                  </a:lnTo>
                  <a:lnTo>
                    <a:pt x="17" y="14"/>
                  </a:lnTo>
                  <a:lnTo>
                    <a:pt x="19" y="15"/>
                  </a:lnTo>
                  <a:lnTo>
                    <a:pt x="19" y="14"/>
                  </a:lnTo>
                  <a:lnTo>
                    <a:pt x="17" y="14"/>
                  </a:lnTo>
                  <a:lnTo>
                    <a:pt x="15" y="12"/>
                  </a:lnTo>
                  <a:lnTo>
                    <a:pt x="15" y="10"/>
                  </a:lnTo>
                  <a:lnTo>
                    <a:pt x="17" y="10"/>
                  </a:lnTo>
                  <a:lnTo>
                    <a:pt x="19" y="10"/>
                  </a:lnTo>
                  <a:lnTo>
                    <a:pt x="21" y="10"/>
                  </a:lnTo>
                  <a:lnTo>
                    <a:pt x="23" y="12"/>
                  </a:lnTo>
                  <a:lnTo>
                    <a:pt x="25" y="12"/>
                  </a:lnTo>
                  <a:lnTo>
                    <a:pt x="25" y="14"/>
                  </a:lnTo>
                  <a:lnTo>
                    <a:pt x="29" y="15"/>
                  </a:lnTo>
                  <a:lnTo>
                    <a:pt x="29" y="14"/>
                  </a:lnTo>
                  <a:lnTo>
                    <a:pt x="31" y="14"/>
                  </a:lnTo>
                  <a:lnTo>
                    <a:pt x="31" y="15"/>
                  </a:lnTo>
                  <a:lnTo>
                    <a:pt x="33" y="15"/>
                  </a:lnTo>
                  <a:lnTo>
                    <a:pt x="33" y="17"/>
                  </a:lnTo>
                  <a:lnTo>
                    <a:pt x="31" y="17"/>
                  </a:lnTo>
                  <a:lnTo>
                    <a:pt x="31" y="19"/>
                  </a:lnTo>
                  <a:lnTo>
                    <a:pt x="33" y="17"/>
                  </a:lnTo>
                  <a:lnTo>
                    <a:pt x="33" y="15"/>
                  </a:lnTo>
                  <a:lnTo>
                    <a:pt x="35" y="17"/>
                  </a:lnTo>
                  <a:lnTo>
                    <a:pt x="35" y="19"/>
                  </a:lnTo>
                  <a:lnTo>
                    <a:pt x="35" y="17"/>
                  </a:lnTo>
                  <a:lnTo>
                    <a:pt x="35" y="15"/>
                  </a:lnTo>
                  <a:lnTo>
                    <a:pt x="33" y="12"/>
                  </a:lnTo>
                  <a:lnTo>
                    <a:pt x="31" y="12"/>
                  </a:lnTo>
                  <a:lnTo>
                    <a:pt x="29" y="12"/>
                  </a:lnTo>
                  <a:lnTo>
                    <a:pt x="27" y="12"/>
                  </a:lnTo>
                  <a:lnTo>
                    <a:pt x="27" y="10"/>
                  </a:lnTo>
                  <a:lnTo>
                    <a:pt x="25" y="10"/>
                  </a:lnTo>
                  <a:lnTo>
                    <a:pt x="25" y="8"/>
                  </a:lnTo>
                  <a:lnTo>
                    <a:pt x="27" y="8"/>
                  </a:lnTo>
                  <a:lnTo>
                    <a:pt x="29" y="8"/>
                  </a:lnTo>
                  <a:lnTo>
                    <a:pt x="31" y="8"/>
                  </a:lnTo>
                  <a:lnTo>
                    <a:pt x="33" y="8"/>
                  </a:lnTo>
                  <a:lnTo>
                    <a:pt x="35" y="8"/>
                  </a:lnTo>
                  <a:lnTo>
                    <a:pt x="33" y="8"/>
                  </a:lnTo>
                  <a:lnTo>
                    <a:pt x="31" y="8"/>
                  </a:lnTo>
                  <a:lnTo>
                    <a:pt x="27" y="6"/>
                  </a:lnTo>
                  <a:lnTo>
                    <a:pt x="25" y="6"/>
                  </a:lnTo>
                  <a:lnTo>
                    <a:pt x="23" y="6"/>
                  </a:lnTo>
                  <a:lnTo>
                    <a:pt x="25" y="4"/>
                  </a:lnTo>
                  <a:lnTo>
                    <a:pt x="23" y="4"/>
                  </a:lnTo>
                  <a:lnTo>
                    <a:pt x="27" y="2"/>
                  </a:lnTo>
                  <a:lnTo>
                    <a:pt x="29" y="4"/>
                  </a:lnTo>
                  <a:lnTo>
                    <a:pt x="31" y="2"/>
                  </a:lnTo>
                  <a:lnTo>
                    <a:pt x="35" y="4"/>
                  </a:lnTo>
                  <a:lnTo>
                    <a:pt x="37" y="6"/>
                  </a:lnTo>
                  <a:lnTo>
                    <a:pt x="39" y="8"/>
                  </a:lnTo>
                  <a:lnTo>
                    <a:pt x="41" y="8"/>
                  </a:lnTo>
                  <a:lnTo>
                    <a:pt x="43" y="8"/>
                  </a:lnTo>
                  <a:lnTo>
                    <a:pt x="45" y="10"/>
                  </a:lnTo>
                  <a:lnTo>
                    <a:pt x="46" y="10"/>
                  </a:lnTo>
                  <a:lnTo>
                    <a:pt x="46" y="14"/>
                  </a:lnTo>
                  <a:lnTo>
                    <a:pt x="48" y="14"/>
                  </a:lnTo>
                  <a:lnTo>
                    <a:pt x="50" y="14"/>
                  </a:lnTo>
                  <a:lnTo>
                    <a:pt x="50" y="15"/>
                  </a:lnTo>
                  <a:lnTo>
                    <a:pt x="48" y="15"/>
                  </a:lnTo>
                  <a:lnTo>
                    <a:pt x="50" y="15"/>
                  </a:lnTo>
                  <a:lnTo>
                    <a:pt x="52" y="15"/>
                  </a:lnTo>
                  <a:lnTo>
                    <a:pt x="52" y="17"/>
                  </a:lnTo>
                  <a:lnTo>
                    <a:pt x="52" y="19"/>
                  </a:lnTo>
                  <a:lnTo>
                    <a:pt x="52" y="21"/>
                  </a:lnTo>
                  <a:lnTo>
                    <a:pt x="50" y="23"/>
                  </a:lnTo>
                  <a:lnTo>
                    <a:pt x="48" y="23"/>
                  </a:lnTo>
                  <a:lnTo>
                    <a:pt x="46" y="21"/>
                  </a:lnTo>
                  <a:lnTo>
                    <a:pt x="45" y="21"/>
                  </a:lnTo>
                  <a:lnTo>
                    <a:pt x="46" y="23"/>
                  </a:lnTo>
                  <a:lnTo>
                    <a:pt x="48" y="23"/>
                  </a:lnTo>
                  <a:lnTo>
                    <a:pt x="48" y="25"/>
                  </a:lnTo>
                  <a:lnTo>
                    <a:pt x="48" y="23"/>
                  </a:lnTo>
                  <a:lnTo>
                    <a:pt x="50" y="23"/>
                  </a:lnTo>
                  <a:lnTo>
                    <a:pt x="50" y="25"/>
                  </a:lnTo>
                  <a:lnTo>
                    <a:pt x="52" y="25"/>
                  </a:lnTo>
                  <a:lnTo>
                    <a:pt x="52" y="27"/>
                  </a:lnTo>
                  <a:lnTo>
                    <a:pt x="52" y="29"/>
                  </a:lnTo>
                  <a:lnTo>
                    <a:pt x="54" y="29"/>
                  </a:lnTo>
                  <a:lnTo>
                    <a:pt x="54" y="31"/>
                  </a:lnTo>
                  <a:lnTo>
                    <a:pt x="54" y="33"/>
                  </a:lnTo>
                  <a:lnTo>
                    <a:pt x="56" y="35"/>
                  </a:lnTo>
                  <a:lnTo>
                    <a:pt x="56" y="37"/>
                  </a:lnTo>
                  <a:lnTo>
                    <a:pt x="56" y="35"/>
                  </a:lnTo>
                  <a:lnTo>
                    <a:pt x="56" y="29"/>
                  </a:lnTo>
                  <a:lnTo>
                    <a:pt x="58" y="29"/>
                  </a:lnTo>
                  <a:lnTo>
                    <a:pt x="58" y="27"/>
                  </a:lnTo>
                  <a:lnTo>
                    <a:pt x="58" y="25"/>
                  </a:lnTo>
                  <a:lnTo>
                    <a:pt x="60" y="25"/>
                  </a:lnTo>
                  <a:lnTo>
                    <a:pt x="62" y="23"/>
                  </a:lnTo>
                  <a:lnTo>
                    <a:pt x="64" y="23"/>
                  </a:lnTo>
                  <a:lnTo>
                    <a:pt x="64" y="25"/>
                  </a:lnTo>
                  <a:lnTo>
                    <a:pt x="64" y="27"/>
                  </a:lnTo>
                  <a:lnTo>
                    <a:pt x="66" y="29"/>
                  </a:lnTo>
                  <a:lnTo>
                    <a:pt x="66" y="27"/>
                  </a:lnTo>
                  <a:lnTo>
                    <a:pt x="68" y="25"/>
                  </a:lnTo>
                  <a:lnTo>
                    <a:pt x="70" y="23"/>
                  </a:lnTo>
                  <a:lnTo>
                    <a:pt x="70" y="21"/>
                  </a:lnTo>
                  <a:lnTo>
                    <a:pt x="68" y="17"/>
                  </a:lnTo>
                  <a:lnTo>
                    <a:pt x="68" y="15"/>
                  </a:lnTo>
                  <a:lnTo>
                    <a:pt x="66" y="14"/>
                  </a:lnTo>
                  <a:lnTo>
                    <a:pt x="66" y="12"/>
                  </a:lnTo>
                  <a:lnTo>
                    <a:pt x="70" y="12"/>
                  </a:lnTo>
                  <a:lnTo>
                    <a:pt x="72" y="12"/>
                  </a:lnTo>
                  <a:lnTo>
                    <a:pt x="74" y="14"/>
                  </a:lnTo>
                  <a:lnTo>
                    <a:pt x="74" y="15"/>
                  </a:lnTo>
                  <a:lnTo>
                    <a:pt x="76" y="15"/>
                  </a:lnTo>
                  <a:lnTo>
                    <a:pt x="76" y="17"/>
                  </a:lnTo>
                  <a:lnTo>
                    <a:pt x="78" y="17"/>
                  </a:lnTo>
                  <a:lnTo>
                    <a:pt x="79" y="19"/>
                  </a:lnTo>
                  <a:lnTo>
                    <a:pt x="79" y="21"/>
                  </a:lnTo>
                  <a:lnTo>
                    <a:pt x="81" y="21"/>
                  </a:lnTo>
                  <a:lnTo>
                    <a:pt x="83" y="21"/>
                  </a:lnTo>
                  <a:lnTo>
                    <a:pt x="83" y="19"/>
                  </a:lnTo>
                  <a:lnTo>
                    <a:pt x="83" y="17"/>
                  </a:lnTo>
                  <a:lnTo>
                    <a:pt x="81" y="17"/>
                  </a:lnTo>
                  <a:lnTo>
                    <a:pt x="81" y="15"/>
                  </a:lnTo>
                  <a:lnTo>
                    <a:pt x="81" y="14"/>
                  </a:lnTo>
                  <a:lnTo>
                    <a:pt x="83" y="14"/>
                  </a:lnTo>
                  <a:lnTo>
                    <a:pt x="83" y="12"/>
                  </a:lnTo>
                  <a:lnTo>
                    <a:pt x="85" y="12"/>
                  </a:lnTo>
                  <a:lnTo>
                    <a:pt x="87" y="12"/>
                  </a:lnTo>
                  <a:lnTo>
                    <a:pt x="89" y="12"/>
                  </a:lnTo>
                  <a:lnTo>
                    <a:pt x="87" y="12"/>
                  </a:lnTo>
                  <a:lnTo>
                    <a:pt x="89" y="10"/>
                  </a:lnTo>
                  <a:lnTo>
                    <a:pt x="91" y="10"/>
                  </a:lnTo>
                  <a:lnTo>
                    <a:pt x="93" y="10"/>
                  </a:lnTo>
                  <a:lnTo>
                    <a:pt x="95" y="10"/>
                  </a:lnTo>
                  <a:lnTo>
                    <a:pt x="95" y="12"/>
                  </a:lnTo>
                  <a:lnTo>
                    <a:pt x="97" y="12"/>
                  </a:lnTo>
                  <a:lnTo>
                    <a:pt x="97" y="14"/>
                  </a:lnTo>
                  <a:lnTo>
                    <a:pt x="97" y="15"/>
                  </a:lnTo>
                  <a:lnTo>
                    <a:pt x="99" y="15"/>
                  </a:lnTo>
                  <a:lnTo>
                    <a:pt x="101" y="15"/>
                  </a:lnTo>
                  <a:lnTo>
                    <a:pt x="101" y="17"/>
                  </a:lnTo>
                  <a:lnTo>
                    <a:pt x="103" y="19"/>
                  </a:lnTo>
                  <a:lnTo>
                    <a:pt x="103" y="21"/>
                  </a:lnTo>
                  <a:lnTo>
                    <a:pt x="105" y="23"/>
                  </a:lnTo>
                  <a:lnTo>
                    <a:pt x="105" y="19"/>
                  </a:lnTo>
                  <a:lnTo>
                    <a:pt x="105" y="17"/>
                  </a:lnTo>
                  <a:lnTo>
                    <a:pt x="103" y="17"/>
                  </a:lnTo>
                  <a:lnTo>
                    <a:pt x="101" y="14"/>
                  </a:lnTo>
                  <a:lnTo>
                    <a:pt x="101" y="10"/>
                  </a:lnTo>
                  <a:lnTo>
                    <a:pt x="103" y="10"/>
                  </a:lnTo>
                  <a:lnTo>
                    <a:pt x="105" y="10"/>
                  </a:lnTo>
                  <a:lnTo>
                    <a:pt x="107" y="10"/>
                  </a:lnTo>
                  <a:lnTo>
                    <a:pt x="107" y="12"/>
                  </a:lnTo>
                  <a:lnTo>
                    <a:pt x="111" y="12"/>
                  </a:lnTo>
                  <a:lnTo>
                    <a:pt x="111" y="14"/>
                  </a:lnTo>
                  <a:lnTo>
                    <a:pt x="112" y="15"/>
                  </a:lnTo>
                  <a:lnTo>
                    <a:pt x="114" y="15"/>
                  </a:lnTo>
                  <a:lnTo>
                    <a:pt x="116" y="14"/>
                  </a:lnTo>
                  <a:lnTo>
                    <a:pt x="116" y="12"/>
                  </a:lnTo>
                  <a:lnTo>
                    <a:pt x="118" y="10"/>
                  </a:lnTo>
                  <a:lnTo>
                    <a:pt x="120" y="10"/>
                  </a:lnTo>
                  <a:lnTo>
                    <a:pt x="122" y="10"/>
                  </a:lnTo>
                  <a:lnTo>
                    <a:pt x="122" y="12"/>
                  </a:lnTo>
                  <a:lnTo>
                    <a:pt x="126" y="12"/>
                  </a:lnTo>
                  <a:lnTo>
                    <a:pt x="128" y="12"/>
                  </a:lnTo>
                  <a:lnTo>
                    <a:pt x="126" y="10"/>
                  </a:lnTo>
                  <a:lnTo>
                    <a:pt x="128" y="10"/>
                  </a:lnTo>
                  <a:lnTo>
                    <a:pt x="130" y="10"/>
                  </a:lnTo>
                  <a:lnTo>
                    <a:pt x="130" y="8"/>
                  </a:lnTo>
                  <a:lnTo>
                    <a:pt x="132" y="8"/>
                  </a:lnTo>
                  <a:lnTo>
                    <a:pt x="130" y="8"/>
                  </a:lnTo>
                  <a:lnTo>
                    <a:pt x="130" y="4"/>
                  </a:lnTo>
                  <a:lnTo>
                    <a:pt x="128" y="2"/>
                  </a:lnTo>
                  <a:lnTo>
                    <a:pt x="130" y="2"/>
                  </a:lnTo>
                  <a:lnTo>
                    <a:pt x="130" y="0"/>
                  </a:lnTo>
                  <a:lnTo>
                    <a:pt x="132" y="2"/>
                  </a:lnTo>
                  <a:lnTo>
                    <a:pt x="134" y="2"/>
                  </a:lnTo>
                  <a:lnTo>
                    <a:pt x="136" y="0"/>
                  </a:lnTo>
                  <a:lnTo>
                    <a:pt x="13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6" name="Hungary"/>
            <p:cNvSpPr>
              <a:spLocks/>
            </p:cNvSpPr>
            <p:nvPr/>
          </p:nvSpPr>
          <p:spPr bwMode="auto">
            <a:xfrm>
              <a:off x="6127205" y="2566993"/>
              <a:ext cx="215903" cy="116866"/>
            </a:xfrm>
            <a:custGeom>
              <a:avLst/>
              <a:gdLst>
                <a:gd name="T0" fmla="*/ 86 w 109"/>
                <a:gd name="T1" fmla="*/ 0 h 59"/>
                <a:gd name="T2" fmla="*/ 92 w 109"/>
                <a:gd name="T3" fmla="*/ 6 h 59"/>
                <a:gd name="T4" fmla="*/ 96 w 109"/>
                <a:gd name="T5" fmla="*/ 4 h 59"/>
                <a:gd name="T6" fmla="*/ 98 w 109"/>
                <a:gd name="T7" fmla="*/ 4 h 59"/>
                <a:gd name="T8" fmla="*/ 101 w 109"/>
                <a:gd name="T9" fmla="*/ 8 h 59"/>
                <a:gd name="T10" fmla="*/ 103 w 109"/>
                <a:gd name="T11" fmla="*/ 10 h 59"/>
                <a:gd name="T12" fmla="*/ 107 w 109"/>
                <a:gd name="T13" fmla="*/ 10 h 59"/>
                <a:gd name="T14" fmla="*/ 107 w 109"/>
                <a:gd name="T15" fmla="*/ 16 h 59"/>
                <a:gd name="T16" fmla="*/ 103 w 109"/>
                <a:gd name="T17" fmla="*/ 16 h 59"/>
                <a:gd name="T18" fmla="*/ 98 w 109"/>
                <a:gd name="T19" fmla="*/ 20 h 59"/>
                <a:gd name="T20" fmla="*/ 96 w 109"/>
                <a:gd name="T21" fmla="*/ 22 h 59"/>
                <a:gd name="T22" fmla="*/ 96 w 109"/>
                <a:gd name="T23" fmla="*/ 24 h 59"/>
                <a:gd name="T24" fmla="*/ 92 w 109"/>
                <a:gd name="T25" fmla="*/ 28 h 59"/>
                <a:gd name="T26" fmla="*/ 90 w 109"/>
                <a:gd name="T27" fmla="*/ 32 h 59"/>
                <a:gd name="T28" fmla="*/ 88 w 109"/>
                <a:gd name="T29" fmla="*/ 35 h 59"/>
                <a:gd name="T30" fmla="*/ 86 w 109"/>
                <a:gd name="T31" fmla="*/ 39 h 59"/>
                <a:gd name="T32" fmla="*/ 84 w 109"/>
                <a:gd name="T33" fmla="*/ 43 h 59"/>
                <a:gd name="T34" fmla="*/ 82 w 109"/>
                <a:gd name="T35" fmla="*/ 47 h 59"/>
                <a:gd name="T36" fmla="*/ 76 w 109"/>
                <a:gd name="T37" fmla="*/ 47 h 59"/>
                <a:gd name="T38" fmla="*/ 74 w 109"/>
                <a:gd name="T39" fmla="*/ 49 h 59"/>
                <a:gd name="T40" fmla="*/ 72 w 109"/>
                <a:gd name="T41" fmla="*/ 49 h 59"/>
                <a:gd name="T42" fmla="*/ 66 w 109"/>
                <a:gd name="T43" fmla="*/ 51 h 59"/>
                <a:gd name="T44" fmla="*/ 63 w 109"/>
                <a:gd name="T45" fmla="*/ 49 h 59"/>
                <a:gd name="T46" fmla="*/ 55 w 109"/>
                <a:gd name="T47" fmla="*/ 49 h 59"/>
                <a:gd name="T48" fmla="*/ 49 w 109"/>
                <a:gd name="T49" fmla="*/ 53 h 59"/>
                <a:gd name="T50" fmla="*/ 43 w 109"/>
                <a:gd name="T51" fmla="*/ 55 h 59"/>
                <a:gd name="T52" fmla="*/ 39 w 109"/>
                <a:gd name="T53" fmla="*/ 57 h 59"/>
                <a:gd name="T54" fmla="*/ 35 w 109"/>
                <a:gd name="T55" fmla="*/ 59 h 59"/>
                <a:gd name="T56" fmla="*/ 30 w 109"/>
                <a:gd name="T57" fmla="*/ 57 h 59"/>
                <a:gd name="T58" fmla="*/ 24 w 109"/>
                <a:gd name="T59" fmla="*/ 55 h 59"/>
                <a:gd name="T60" fmla="*/ 20 w 109"/>
                <a:gd name="T61" fmla="*/ 55 h 59"/>
                <a:gd name="T62" fmla="*/ 18 w 109"/>
                <a:gd name="T63" fmla="*/ 49 h 59"/>
                <a:gd name="T64" fmla="*/ 12 w 109"/>
                <a:gd name="T65" fmla="*/ 47 h 59"/>
                <a:gd name="T66" fmla="*/ 12 w 109"/>
                <a:gd name="T67" fmla="*/ 45 h 59"/>
                <a:gd name="T68" fmla="*/ 6 w 109"/>
                <a:gd name="T69" fmla="*/ 43 h 59"/>
                <a:gd name="T70" fmla="*/ 4 w 109"/>
                <a:gd name="T71" fmla="*/ 37 h 59"/>
                <a:gd name="T72" fmla="*/ 2 w 109"/>
                <a:gd name="T73" fmla="*/ 35 h 59"/>
                <a:gd name="T74" fmla="*/ 0 w 109"/>
                <a:gd name="T75" fmla="*/ 35 h 59"/>
                <a:gd name="T76" fmla="*/ 4 w 109"/>
                <a:gd name="T77" fmla="*/ 34 h 59"/>
                <a:gd name="T78" fmla="*/ 4 w 109"/>
                <a:gd name="T79" fmla="*/ 30 h 59"/>
                <a:gd name="T80" fmla="*/ 6 w 109"/>
                <a:gd name="T81" fmla="*/ 24 h 59"/>
                <a:gd name="T82" fmla="*/ 10 w 109"/>
                <a:gd name="T83" fmla="*/ 22 h 59"/>
                <a:gd name="T84" fmla="*/ 4 w 109"/>
                <a:gd name="T85" fmla="*/ 20 h 59"/>
                <a:gd name="T86" fmla="*/ 10 w 109"/>
                <a:gd name="T87" fmla="*/ 18 h 59"/>
                <a:gd name="T88" fmla="*/ 14 w 109"/>
                <a:gd name="T89" fmla="*/ 18 h 59"/>
                <a:gd name="T90" fmla="*/ 16 w 109"/>
                <a:gd name="T91" fmla="*/ 16 h 59"/>
                <a:gd name="T92" fmla="*/ 18 w 109"/>
                <a:gd name="T93" fmla="*/ 12 h 59"/>
                <a:gd name="T94" fmla="*/ 20 w 109"/>
                <a:gd name="T95" fmla="*/ 12 h 59"/>
                <a:gd name="T96" fmla="*/ 26 w 109"/>
                <a:gd name="T97" fmla="*/ 18 h 59"/>
                <a:gd name="T98" fmla="*/ 31 w 109"/>
                <a:gd name="T99" fmla="*/ 18 h 59"/>
                <a:gd name="T100" fmla="*/ 37 w 109"/>
                <a:gd name="T101" fmla="*/ 18 h 59"/>
                <a:gd name="T102" fmla="*/ 41 w 109"/>
                <a:gd name="T103" fmla="*/ 18 h 59"/>
                <a:gd name="T104" fmla="*/ 43 w 109"/>
                <a:gd name="T105" fmla="*/ 16 h 59"/>
                <a:gd name="T106" fmla="*/ 43 w 109"/>
                <a:gd name="T107" fmla="*/ 14 h 59"/>
                <a:gd name="T108" fmla="*/ 45 w 109"/>
                <a:gd name="T109" fmla="*/ 12 h 59"/>
                <a:gd name="T110" fmla="*/ 49 w 109"/>
                <a:gd name="T111" fmla="*/ 12 h 59"/>
                <a:gd name="T112" fmla="*/ 57 w 109"/>
                <a:gd name="T113" fmla="*/ 8 h 59"/>
                <a:gd name="T114" fmla="*/ 61 w 109"/>
                <a:gd name="T115" fmla="*/ 10 h 59"/>
                <a:gd name="T116" fmla="*/ 65 w 109"/>
                <a:gd name="T117" fmla="*/ 8 h 59"/>
                <a:gd name="T118" fmla="*/ 68 w 109"/>
                <a:gd name="T119" fmla="*/ 6 h 59"/>
                <a:gd name="T120" fmla="*/ 70 w 109"/>
                <a:gd name="T121" fmla="*/ 2 h 59"/>
                <a:gd name="T122" fmla="*/ 76 w 109"/>
                <a:gd name="T1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59">
                  <a:moveTo>
                    <a:pt x="80" y="2"/>
                  </a:moveTo>
                  <a:lnTo>
                    <a:pt x="80" y="2"/>
                  </a:lnTo>
                  <a:lnTo>
                    <a:pt x="82" y="2"/>
                  </a:lnTo>
                  <a:lnTo>
                    <a:pt x="84" y="0"/>
                  </a:lnTo>
                  <a:lnTo>
                    <a:pt x="86" y="0"/>
                  </a:lnTo>
                  <a:lnTo>
                    <a:pt x="86" y="0"/>
                  </a:lnTo>
                  <a:lnTo>
                    <a:pt x="88" y="2"/>
                  </a:lnTo>
                  <a:lnTo>
                    <a:pt x="88" y="2"/>
                  </a:lnTo>
                  <a:lnTo>
                    <a:pt x="90" y="4"/>
                  </a:lnTo>
                  <a:lnTo>
                    <a:pt x="92" y="6"/>
                  </a:lnTo>
                  <a:lnTo>
                    <a:pt x="92" y="6"/>
                  </a:lnTo>
                  <a:lnTo>
                    <a:pt x="92" y="4"/>
                  </a:lnTo>
                  <a:lnTo>
                    <a:pt x="94" y="4"/>
                  </a:lnTo>
                  <a:lnTo>
                    <a:pt x="94" y="4"/>
                  </a:lnTo>
                  <a:lnTo>
                    <a:pt x="96" y="4"/>
                  </a:lnTo>
                  <a:lnTo>
                    <a:pt x="96" y="4"/>
                  </a:lnTo>
                  <a:lnTo>
                    <a:pt x="96" y="4"/>
                  </a:lnTo>
                  <a:lnTo>
                    <a:pt x="98" y="4"/>
                  </a:lnTo>
                  <a:lnTo>
                    <a:pt x="98" y="4"/>
                  </a:lnTo>
                  <a:lnTo>
                    <a:pt x="98" y="4"/>
                  </a:lnTo>
                  <a:lnTo>
                    <a:pt x="98" y="4"/>
                  </a:lnTo>
                  <a:lnTo>
                    <a:pt x="99" y="4"/>
                  </a:lnTo>
                  <a:lnTo>
                    <a:pt x="99" y="4"/>
                  </a:lnTo>
                  <a:lnTo>
                    <a:pt x="99" y="6"/>
                  </a:lnTo>
                  <a:lnTo>
                    <a:pt x="101" y="8"/>
                  </a:lnTo>
                  <a:lnTo>
                    <a:pt x="101" y="8"/>
                  </a:lnTo>
                  <a:lnTo>
                    <a:pt x="103" y="8"/>
                  </a:lnTo>
                  <a:lnTo>
                    <a:pt x="103" y="8"/>
                  </a:lnTo>
                  <a:lnTo>
                    <a:pt x="103" y="10"/>
                  </a:lnTo>
                  <a:lnTo>
                    <a:pt x="103" y="10"/>
                  </a:lnTo>
                  <a:lnTo>
                    <a:pt x="105" y="10"/>
                  </a:lnTo>
                  <a:lnTo>
                    <a:pt x="105" y="10"/>
                  </a:lnTo>
                  <a:lnTo>
                    <a:pt x="105" y="10"/>
                  </a:lnTo>
                  <a:lnTo>
                    <a:pt x="107" y="10"/>
                  </a:lnTo>
                  <a:lnTo>
                    <a:pt x="107" y="10"/>
                  </a:lnTo>
                  <a:lnTo>
                    <a:pt x="107" y="10"/>
                  </a:lnTo>
                  <a:lnTo>
                    <a:pt x="109" y="12"/>
                  </a:lnTo>
                  <a:lnTo>
                    <a:pt x="109" y="12"/>
                  </a:lnTo>
                  <a:lnTo>
                    <a:pt x="109" y="14"/>
                  </a:lnTo>
                  <a:lnTo>
                    <a:pt x="107" y="16"/>
                  </a:lnTo>
                  <a:lnTo>
                    <a:pt x="105" y="18"/>
                  </a:lnTo>
                  <a:lnTo>
                    <a:pt x="105" y="18"/>
                  </a:lnTo>
                  <a:lnTo>
                    <a:pt x="103" y="18"/>
                  </a:lnTo>
                  <a:lnTo>
                    <a:pt x="103" y="18"/>
                  </a:lnTo>
                  <a:lnTo>
                    <a:pt x="103" y="16"/>
                  </a:lnTo>
                  <a:lnTo>
                    <a:pt x="101" y="16"/>
                  </a:lnTo>
                  <a:lnTo>
                    <a:pt x="101" y="16"/>
                  </a:lnTo>
                  <a:lnTo>
                    <a:pt x="99" y="18"/>
                  </a:lnTo>
                  <a:lnTo>
                    <a:pt x="99" y="18"/>
                  </a:lnTo>
                  <a:lnTo>
                    <a:pt x="98" y="20"/>
                  </a:lnTo>
                  <a:lnTo>
                    <a:pt x="98" y="20"/>
                  </a:lnTo>
                  <a:lnTo>
                    <a:pt x="98" y="20"/>
                  </a:lnTo>
                  <a:lnTo>
                    <a:pt x="98" y="20"/>
                  </a:lnTo>
                  <a:lnTo>
                    <a:pt x="98" y="22"/>
                  </a:lnTo>
                  <a:lnTo>
                    <a:pt x="96" y="22"/>
                  </a:lnTo>
                  <a:lnTo>
                    <a:pt x="96" y="22"/>
                  </a:lnTo>
                  <a:lnTo>
                    <a:pt x="96" y="22"/>
                  </a:lnTo>
                  <a:lnTo>
                    <a:pt x="96" y="24"/>
                  </a:lnTo>
                  <a:lnTo>
                    <a:pt x="96" y="24"/>
                  </a:lnTo>
                  <a:lnTo>
                    <a:pt x="96" y="24"/>
                  </a:lnTo>
                  <a:lnTo>
                    <a:pt x="96" y="26"/>
                  </a:lnTo>
                  <a:lnTo>
                    <a:pt x="94" y="26"/>
                  </a:lnTo>
                  <a:lnTo>
                    <a:pt x="94" y="26"/>
                  </a:lnTo>
                  <a:lnTo>
                    <a:pt x="94" y="26"/>
                  </a:lnTo>
                  <a:lnTo>
                    <a:pt x="92" y="28"/>
                  </a:lnTo>
                  <a:lnTo>
                    <a:pt x="92" y="28"/>
                  </a:lnTo>
                  <a:lnTo>
                    <a:pt x="92" y="30"/>
                  </a:lnTo>
                  <a:lnTo>
                    <a:pt x="92" y="32"/>
                  </a:lnTo>
                  <a:lnTo>
                    <a:pt x="90" y="32"/>
                  </a:lnTo>
                  <a:lnTo>
                    <a:pt x="90" y="32"/>
                  </a:lnTo>
                  <a:lnTo>
                    <a:pt x="90" y="32"/>
                  </a:lnTo>
                  <a:lnTo>
                    <a:pt x="90" y="32"/>
                  </a:lnTo>
                  <a:lnTo>
                    <a:pt x="90" y="34"/>
                  </a:lnTo>
                  <a:lnTo>
                    <a:pt x="90" y="34"/>
                  </a:lnTo>
                  <a:lnTo>
                    <a:pt x="88" y="35"/>
                  </a:lnTo>
                  <a:lnTo>
                    <a:pt x="88" y="37"/>
                  </a:lnTo>
                  <a:lnTo>
                    <a:pt x="86" y="37"/>
                  </a:lnTo>
                  <a:lnTo>
                    <a:pt x="88" y="39"/>
                  </a:lnTo>
                  <a:lnTo>
                    <a:pt x="86" y="39"/>
                  </a:lnTo>
                  <a:lnTo>
                    <a:pt x="86" y="39"/>
                  </a:lnTo>
                  <a:lnTo>
                    <a:pt x="86" y="39"/>
                  </a:lnTo>
                  <a:lnTo>
                    <a:pt x="84" y="41"/>
                  </a:lnTo>
                  <a:lnTo>
                    <a:pt x="84" y="41"/>
                  </a:lnTo>
                  <a:lnTo>
                    <a:pt x="84" y="43"/>
                  </a:lnTo>
                  <a:lnTo>
                    <a:pt x="84" y="43"/>
                  </a:lnTo>
                  <a:lnTo>
                    <a:pt x="82" y="45"/>
                  </a:lnTo>
                  <a:lnTo>
                    <a:pt x="82" y="45"/>
                  </a:lnTo>
                  <a:lnTo>
                    <a:pt x="82" y="45"/>
                  </a:lnTo>
                  <a:lnTo>
                    <a:pt x="82" y="47"/>
                  </a:lnTo>
                  <a:lnTo>
                    <a:pt x="82" y="47"/>
                  </a:lnTo>
                  <a:lnTo>
                    <a:pt x="80" y="49"/>
                  </a:lnTo>
                  <a:lnTo>
                    <a:pt x="80" y="49"/>
                  </a:lnTo>
                  <a:lnTo>
                    <a:pt x="78" y="47"/>
                  </a:lnTo>
                  <a:lnTo>
                    <a:pt x="76" y="47"/>
                  </a:lnTo>
                  <a:lnTo>
                    <a:pt x="76" y="47"/>
                  </a:lnTo>
                  <a:lnTo>
                    <a:pt x="76" y="47"/>
                  </a:lnTo>
                  <a:lnTo>
                    <a:pt x="76" y="47"/>
                  </a:lnTo>
                  <a:lnTo>
                    <a:pt x="74" y="47"/>
                  </a:lnTo>
                  <a:lnTo>
                    <a:pt x="74" y="49"/>
                  </a:lnTo>
                  <a:lnTo>
                    <a:pt x="74" y="49"/>
                  </a:lnTo>
                  <a:lnTo>
                    <a:pt x="74" y="49"/>
                  </a:lnTo>
                  <a:lnTo>
                    <a:pt x="74" y="49"/>
                  </a:lnTo>
                  <a:lnTo>
                    <a:pt x="74" y="51"/>
                  </a:lnTo>
                  <a:lnTo>
                    <a:pt x="72" y="51"/>
                  </a:lnTo>
                  <a:lnTo>
                    <a:pt x="72" y="49"/>
                  </a:lnTo>
                  <a:lnTo>
                    <a:pt x="72" y="49"/>
                  </a:lnTo>
                  <a:lnTo>
                    <a:pt x="70" y="49"/>
                  </a:lnTo>
                  <a:lnTo>
                    <a:pt x="70" y="49"/>
                  </a:lnTo>
                  <a:lnTo>
                    <a:pt x="68" y="49"/>
                  </a:lnTo>
                  <a:lnTo>
                    <a:pt x="66" y="51"/>
                  </a:lnTo>
                  <a:lnTo>
                    <a:pt x="66" y="51"/>
                  </a:lnTo>
                  <a:lnTo>
                    <a:pt x="66" y="51"/>
                  </a:lnTo>
                  <a:lnTo>
                    <a:pt x="66" y="51"/>
                  </a:lnTo>
                  <a:lnTo>
                    <a:pt x="65" y="49"/>
                  </a:lnTo>
                  <a:lnTo>
                    <a:pt x="63" y="49"/>
                  </a:lnTo>
                  <a:lnTo>
                    <a:pt x="61" y="51"/>
                  </a:lnTo>
                  <a:lnTo>
                    <a:pt x="59" y="49"/>
                  </a:lnTo>
                  <a:lnTo>
                    <a:pt x="57" y="49"/>
                  </a:lnTo>
                  <a:lnTo>
                    <a:pt x="57" y="49"/>
                  </a:lnTo>
                  <a:lnTo>
                    <a:pt x="55" y="49"/>
                  </a:lnTo>
                  <a:lnTo>
                    <a:pt x="55" y="51"/>
                  </a:lnTo>
                  <a:lnTo>
                    <a:pt x="55" y="51"/>
                  </a:lnTo>
                  <a:lnTo>
                    <a:pt x="53" y="51"/>
                  </a:lnTo>
                  <a:lnTo>
                    <a:pt x="51" y="53"/>
                  </a:lnTo>
                  <a:lnTo>
                    <a:pt x="49" y="53"/>
                  </a:lnTo>
                  <a:lnTo>
                    <a:pt x="49" y="53"/>
                  </a:lnTo>
                  <a:lnTo>
                    <a:pt x="47" y="53"/>
                  </a:lnTo>
                  <a:lnTo>
                    <a:pt x="47" y="55"/>
                  </a:lnTo>
                  <a:lnTo>
                    <a:pt x="43" y="55"/>
                  </a:lnTo>
                  <a:lnTo>
                    <a:pt x="43" y="55"/>
                  </a:lnTo>
                  <a:lnTo>
                    <a:pt x="43" y="55"/>
                  </a:lnTo>
                  <a:lnTo>
                    <a:pt x="43" y="55"/>
                  </a:lnTo>
                  <a:lnTo>
                    <a:pt x="43" y="55"/>
                  </a:lnTo>
                  <a:lnTo>
                    <a:pt x="41" y="55"/>
                  </a:lnTo>
                  <a:lnTo>
                    <a:pt x="39" y="57"/>
                  </a:lnTo>
                  <a:lnTo>
                    <a:pt x="39" y="57"/>
                  </a:lnTo>
                  <a:lnTo>
                    <a:pt x="39" y="57"/>
                  </a:lnTo>
                  <a:lnTo>
                    <a:pt x="37" y="59"/>
                  </a:lnTo>
                  <a:lnTo>
                    <a:pt x="37" y="59"/>
                  </a:lnTo>
                  <a:lnTo>
                    <a:pt x="35" y="59"/>
                  </a:lnTo>
                  <a:lnTo>
                    <a:pt x="33" y="57"/>
                  </a:lnTo>
                  <a:lnTo>
                    <a:pt x="33" y="57"/>
                  </a:lnTo>
                  <a:lnTo>
                    <a:pt x="33" y="57"/>
                  </a:lnTo>
                  <a:lnTo>
                    <a:pt x="33" y="57"/>
                  </a:lnTo>
                  <a:lnTo>
                    <a:pt x="30" y="57"/>
                  </a:lnTo>
                  <a:lnTo>
                    <a:pt x="28" y="57"/>
                  </a:lnTo>
                  <a:lnTo>
                    <a:pt x="26" y="57"/>
                  </a:lnTo>
                  <a:lnTo>
                    <a:pt x="26" y="57"/>
                  </a:lnTo>
                  <a:lnTo>
                    <a:pt x="24" y="55"/>
                  </a:lnTo>
                  <a:lnTo>
                    <a:pt x="24" y="55"/>
                  </a:lnTo>
                  <a:lnTo>
                    <a:pt x="24" y="55"/>
                  </a:lnTo>
                  <a:lnTo>
                    <a:pt x="22" y="55"/>
                  </a:lnTo>
                  <a:lnTo>
                    <a:pt x="22" y="55"/>
                  </a:lnTo>
                  <a:lnTo>
                    <a:pt x="20" y="55"/>
                  </a:lnTo>
                  <a:lnTo>
                    <a:pt x="20" y="55"/>
                  </a:lnTo>
                  <a:lnTo>
                    <a:pt x="20" y="53"/>
                  </a:lnTo>
                  <a:lnTo>
                    <a:pt x="18" y="53"/>
                  </a:lnTo>
                  <a:lnTo>
                    <a:pt x="18" y="53"/>
                  </a:lnTo>
                  <a:lnTo>
                    <a:pt x="18" y="51"/>
                  </a:lnTo>
                  <a:lnTo>
                    <a:pt x="18" y="49"/>
                  </a:lnTo>
                  <a:lnTo>
                    <a:pt x="16" y="49"/>
                  </a:lnTo>
                  <a:lnTo>
                    <a:pt x="14" y="49"/>
                  </a:lnTo>
                  <a:lnTo>
                    <a:pt x="14" y="49"/>
                  </a:lnTo>
                  <a:lnTo>
                    <a:pt x="14" y="49"/>
                  </a:lnTo>
                  <a:lnTo>
                    <a:pt x="12" y="47"/>
                  </a:lnTo>
                  <a:lnTo>
                    <a:pt x="12" y="47"/>
                  </a:lnTo>
                  <a:lnTo>
                    <a:pt x="12" y="47"/>
                  </a:lnTo>
                  <a:lnTo>
                    <a:pt x="12" y="47"/>
                  </a:lnTo>
                  <a:lnTo>
                    <a:pt x="12" y="47"/>
                  </a:lnTo>
                  <a:lnTo>
                    <a:pt x="12" y="45"/>
                  </a:lnTo>
                  <a:lnTo>
                    <a:pt x="10" y="45"/>
                  </a:lnTo>
                  <a:lnTo>
                    <a:pt x="8" y="43"/>
                  </a:lnTo>
                  <a:lnTo>
                    <a:pt x="8" y="43"/>
                  </a:lnTo>
                  <a:lnTo>
                    <a:pt x="8" y="43"/>
                  </a:lnTo>
                  <a:lnTo>
                    <a:pt x="6" y="43"/>
                  </a:lnTo>
                  <a:lnTo>
                    <a:pt x="4" y="39"/>
                  </a:lnTo>
                  <a:lnTo>
                    <a:pt x="4" y="39"/>
                  </a:lnTo>
                  <a:lnTo>
                    <a:pt x="4" y="39"/>
                  </a:lnTo>
                  <a:lnTo>
                    <a:pt x="4" y="39"/>
                  </a:lnTo>
                  <a:lnTo>
                    <a:pt x="4" y="37"/>
                  </a:lnTo>
                  <a:lnTo>
                    <a:pt x="2" y="37"/>
                  </a:lnTo>
                  <a:lnTo>
                    <a:pt x="4" y="37"/>
                  </a:lnTo>
                  <a:lnTo>
                    <a:pt x="4" y="35"/>
                  </a:lnTo>
                  <a:lnTo>
                    <a:pt x="2" y="35"/>
                  </a:lnTo>
                  <a:lnTo>
                    <a:pt x="2" y="35"/>
                  </a:lnTo>
                  <a:lnTo>
                    <a:pt x="2" y="35"/>
                  </a:lnTo>
                  <a:lnTo>
                    <a:pt x="0" y="35"/>
                  </a:lnTo>
                  <a:lnTo>
                    <a:pt x="0" y="35"/>
                  </a:lnTo>
                  <a:lnTo>
                    <a:pt x="0" y="35"/>
                  </a:lnTo>
                  <a:lnTo>
                    <a:pt x="0" y="35"/>
                  </a:lnTo>
                  <a:lnTo>
                    <a:pt x="2" y="34"/>
                  </a:lnTo>
                  <a:lnTo>
                    <a:pt x="2" y="34"/>
                  </a:lnTo>
                  <a:lnTo>
                    <a:pt x="2" y="34"/>
                  </a:lnTo>
                  <a:lnTo>
                    <a:pt x="4" y="34"/>
                  </a:lnTo>
                  <a:lnTo>
                    <a:pt x="4" y="34"/>
                  </a:lnTo>
                  <a:lnTo>
                    <a:pt x="6" y="34"/>
                  </a:lnTo>
                  <a:lnTo>
                    <a:pt x="6" y="34"/>
                  </a:lnTo>
                  <a:lnTo>
                    <a:pt x="6" y="32"/>
                  </a:lnTo>
                  <a:lnTo>
                    <a:pt x="6" y="30"/>
                  </a:lnTo>
                  <a:lnTo>
                    <a:pt x="4" y="30"/>
                  </a:lnTo>
                  <a:lnTo>
                    <a:pt x="6" y="28"/>
                  </a:lnTo>
                  <a:lnTo>
                    <a:pt x="6" y="28"/>
                  </a:lnTo>
                  <a:lnTo>
                    <a:pt x="6" y="28"/>
                  </a:lnTo>
                  <a:lnTo>
                    <a:pt x="6" y="26"/>
                  </a:lnTo>
                  <a:lnTo>
                    <a:pt x="6" y="24"/>
                  </a:lnTo>
                  <a:lnTo>
                    <a:pt x="6" y="24"/>
                  </a:lnTo>
                  <a:lnTo>
                    <a:pt x="8" y="24"/>
                  </a:lnTo>
                  <a:lnTo>
                    <a:pt x="8" y="24"/>
                  </a:lnTo>
                  <a:lnTo>
                    <a:pt x="10" y="22"/>
                  </a:lnTo>
                  <a:lnTo>
                    <a:pt x="10" y="22"/>
                  </a:lnTo>
                  <a:lnTo>
                    <a:pt x="8" y="20"/>
                  </a:lnTo>
                  <a:lnTo>
                    <a:pt x="8" y="20"/>
                  </a:lnTo>
                  <a:lnTo>
                    <a:pt x="8" y="20"/>
                  </a:lnTo>
                  <a:lnTo>
                    <a:pt x="6" y="20"/>
                  </a:lnTo>
                  <a:lnTo>
                    <a:pt x="4" y="20"/>
                  </a:lnTo>
                  <a:lnTo>
                    <a:pt x="6" y="18"/>
                  </a:lnTo>
                  <a:lnTo>
                    <a:pt x="6" y="18"/>
                  </a:lnTo>
                  <a:lnTo>
                    <a:pt x="8" y="18"/>
                  </a:lnTo>
                  <a:lnTo>
                    <a:pt x="8" y="18"/>
                  </a:lnTo>
                  <a:lnTo>
                    <a:pt x="10" y="18"/>
                  </a:lnTo>
                  <a:lnTo>
                    <a:pt x="10" y="18"/>
                  </a:lnTo>
                  <a:lnTo>
                    <a:pt x="10" y="20"/>
                  </a:lnTo>
                  <a:lnTo>
                    <a:pt x="12" y="20"/>
                  </a:lnTo>
                  <a:lnTo>
                    <a:pt x="12" y="18"/>
                  </a:lnTo>
                  <a:lnTo>
                    <a:pt x="14" y="18"/>
                  </a:lnTo>
                  <a:lnTo>
                    <a:pt x="16" y="18"/>
                  </a:lnTo>
                  <a:lnTo>
                    <a:pt x="16" y="18"/>
                  </a:lnTo>
                  <a:lnTo>
                    <a:pt x="16" y="18"/>
                  </a:lnTo>
                  <a:lnTo>
                    <a:pt x="16" y="16"/>
                  </a:lnTo>
                  <a:lnTo>
                    <a:pt x="16" y="16"/>
                  </a:lnTo>
                  <a:lnTo>
                    <a:pt x="16" y="16"/>
                  </a:lnTo>
                  <a:lnTo>
                    <a:pt x="16" y="14"/>
                  </a:lnTo>
                  <a:lnTo>
                    <a:pt x="16" y="12"/>
                  </a:lnTo>
                  <a:lnTo>
                    <a:pt x="16" y="12"/>
                  </a:lnTo>
                  <a:lnTo>
                    <a:pt x="18" y="12"/>
                  </a:lnTo>
                  <a:lnTo>
                    <a:pt x="18" y="12"/>
                  </a:lnTo>
                  <a:lnTo>
                    <a:pt x="18" y="12"/>
                  </a:lnTo>
                  <a:lnTo>
                    <a:pt x="18" y="12"/>
                  </a:lnTo>
                  <a:lnTo>
                    <a:pt x="20" y="12"/>
                  </a:lnTo>
                  <a:lnTo>
                    <a:pt x="20" y="12"/>
                  </a:lnTo>
                  <a:lnTo>
                    <a:pt x="22" y="14"/>
                  </a:lnTo>
                  <a:lnTo>
                    <a:pt x="22" y="14"/>
                  </a:lnTo>
                  <a:lnTo>
                    <a:pt x="22" y="14"/>
                  </a:lnTo>
                  <a:lnTo>
                    <a:pt x="22" y="14"/>
                  </a:lnTo>
                  <a:lnTo>
                    <a:pt x="26" y="18"/>
                  </a:lnTo>
                  <a:lnTo>
                    <a:pt x="28" y="18"/>
                  </a:lnTo>
                  <a:lnTo>
                    <a:pt x="30" y="18"/>
                  </a:lnTo>
                  <a:lnTo>
                    <a:pt x="30" y="18"/>
                  </a:lnTo>
                  <a:lnTo>
                    <a:pt x="30" y="18"/>
                  </a:lnTo>
                  <a:lnTo>
                    <a:pt x="31" y="18"/>
                  </a:lnTo>
                  <a:lnTo>
                    <a:pt x="31" y="18"/>
                  </a:lnTo>
                  <a:lnTo>
                    <a:pt x="33" y="18"/>
                  </a:lnTo>
                  <a:lnTo>
                    <a:pt x="35" y="18"/>
                  </a:lnTo>
                  <a:lnTo>
                    <a:pt x="35" y="18"/>
                  </a:lnTo>
                  <a:lnTo>
                    <a:pt x="37" y="18"/>
                  </a:lnTo>
                  <a:lnTo>
                    <a:pt x="37" y="18"/>
                  </a:lnTo>
                  <a:lnTo>
                    <a:pt x="37" y="18"/>
                  </a:lnTo>
                  <a:lnTo>
                    <a:pt x="39" y="18"/>
                  </a:lnTo>
                  <a:lnTo>
                    <a:pt x="39" y="18"/>
                  </a:lnTo>
                  <a:lnTo>
                    <a:pt x="41" y="18"/>
                  </a:lnTo>
                  <a:lnTo>
                    <a:pt x="41" y="18"/>
                  </a:lnTo>
                  <a:lnTo>
                    <a:pt x="41" y="18"/>
                  </a:lnTo>
                  <a:lnTo>
                    <a:pt x="41" y="16"/>
                  </a:lnTo>
                  <a:lnTo>
                    <a:pt x="43" y="16"/>
                  </a:lnTo>
                  <a:lnTo>
                    <a:pt x="43" y="16"/>
                  </a:lnTo>
                  <a:lnTo>
                    <a:pt x="43" y="16"/>
                  </a:lnTo>
                  <a:lnTo>
                    <a:pt x="43" y="16"/>
                  </a:lnTo>
                  <a:lnTo>
                    <a:pt x="43" y="16"/>
                  </a:lnTo>
                  <a:lnTo>
                    <a:pt x="43" y="16"/>
                  </a:lnTo>
                  <a:lnTo>
                    <a:pt x="43" y="14"/>
                  </a:lnTo>
                  <a:lnTo>
                    <a:pt x="43" y="14"/>
                  </a:lnTo>
                  <a:lnTo>
                    <a:pt x="43" y="12"/>
                  </a:lnTo>
                  <a:lnTo>
                    <a:pt x="43" y="12"/>
                  </a:lnTo>
                  <a:lnTo>
                    <a:pt x="45" y="12"/>
                  </a:lnTo>
                  <a:lnTo>
                    <a:pt x="45" y="12"/>
                  </a:lnTo>
                  <a:lnTo>
                    <a:pt x="47" y="10"/>
                  </a:lnTo>
                  <a:lnTo>
                    <a:pt x="47" y="10"/>
                  </a:lnTo>
                  <a:lnTo>
                    <a:pt x="47" y="10"/>
                  </a:lnTo>
                  <a:lnTo>
                    <a:pt x="49" y="12"/>
                  </a:lnTo>
                  <a:lnTo>
                    <a:pt x="49" y="12"/>
                  </a:lnTo>
                  <a:lnTo>
                    <a:pt x="55" y="10"/>
                  </a:lnTo>
                  <a:lnTo>
                    <a:pt x="55" y="10"/>
                  </a:lnTo>
                  <a:lnTo>
                    <a:pt x="55" y="8"/>
                  </a:lnTo>
                  <a:lnTo>
                    <a:pt x="55" y="8"/>
                  </a:lnTo>
                  <a:lnTo>
                    <a:pt x="57" y="8"/>
                  </a:lnTo>
                  <a:lnTo>
                    <a:pt x="57" y="8"/>
                  </a:lnTo>
                  <a:lnTo>
                    <a:pt x="59" y="8"/>
                  </a:lnTo>
                  <a:lnTo>
                    <a:pt x="59" y="8"/>
                  </a:lnTo>
                  <a:lnTo>
                    <a:pt x="61" y="10"/>
                  </a:lnTo>
                  <a:lnTo>
                    <a:pt x="61" y="10"/>
                  </a:lnTo>
                  <a:lnTo>
                    <a:pt x="63" y="10"/>
                  </a:lnTo>
                  <a:lnTo>
                    <a:pt x="63" y="8"/>
                  </a:lnTo>
                  <a:lnTo>
                    <a:pt x="63" y="8"/>
                  </a:lnTo>
                  <a:lnTo>
                    <a:pt x="65" y="8"/>
                  </a:lnTo>
                  <a:lnTo>
                    <a:pt x="65" y="8"/>
                  </a:lnTo>
                  <a:lnTo>
                    <a:pt x="66" y="6"/>
                  </a:lnTo>
                  <a:lnTo>
                    <a:pt x="66" y="6"/>
                  </a:lnTo>
                  <a:lnTo>
                    <a:pt x="68" y="6"/>
                  </a:lnTo>
                  <a:lnTo>
                    <a:pt x="68" y="6"/>
                  </a:lnTo>
                  <a:lnTo>
                    <a:pt x="68" y="6"/>
                  </a:lnTo>
                  <a:lnTo>
                    <a:pt x="68" y="4"/>
                  </a:lnTo>
                  <a:lnTo>
                    <a:pt x="68" y="4"/>
                  </a:lnTo>
                  <a:lnTo>
                    <a:pt x="70" y="4"/>
                  </a:lnTo>
                  <a:lnTo>
                    <a:pt x="70" y="2"/>
                  </a:lnTo>
                  <a:lnTo>
                    <a:pt x="70" y="2"/>
                  </a:lnTo>
                  <a:lnTo>
                    <a:pt x="70" y="2"/>
                  </a:lnTo>
                  <a:lnTo>
                    <a:pt x="70" y="2"/>
                  </a:lnTo>
                  <a:lnTo>
                    <a:pt x="72" y="0"/>
                  </a:lnTo>
                  <a:lnTo>
                    <a:pt x="74" y="0"/>
                  </a:lnTo>
                  <a:lnTo>
                    <a:pt x="76" y="0"/>
                  </a:lnTo>
                  <a:lnTo>
                    <a:pt x="76" y="0"/>
                  </a:lnTo>
                  <a:lnTo>
                    <a:pt x="76" y="0"/>
                  </a:lnTo>
                  <a:lnTo>
                    <a:pt x="78" y="2"/>
                  </a:lnTo>
                  <a:lnTo>
                    <a:pt x="8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3" name="Honduras"/>
            <p:cNvSpPr>
              <a:spLocks noEditPoints="1"/>
            </p:cNvSpPr>
            <p:nvPr/>
          </p:nvSpPr>
          <p:spPr bwMode="auto">
            <a:xfrm>
              <a:off x="2769817" y="3721777"/>
              <a:ext cx="196096" cy="112904"/>
            </a:xfrm>
            <a:custGeom>
              <a:avLst/>
              <a:gdLst>
                <a:gd name="T0" fmla="*/ 60 w 99"/>
                <a:gd name="T1" fmla="*/ 8 h 57"/>
                <a:gd name="T2" fmla="*/ 68 w 99"/>
                <a:gd name="T3" fmla="*/ 8 h 57"/>
                <a:gd name="T4" fmla="*/ 75 w 99"/>
                <a:gd name="T5" fmla="*/ 10 h 57"/>
                <a:gd name="T6" fmla="*/ 77 w 99"/>
                <a:gd name="T7" fmla="*/ 10 h 57"/>
                <a:gd name="T8" fmla="*/ 87 w 99"/>
                <a:gd name="T9" fmla="*/ 16 h 57"/>
                <a:gd name="T10" fmla="*/ 83 w 99"/>
                <a:gd name="T11" fmla="*/ 18 h 57"/>
                <a:gd name="T12" fmla="*/ 85 w 99"/>
                <a:gd name="T13" fmla="*/ 18 h 57"/>
                <a:gd name="T14" fmla="*/ 89 w 99"/>
                <a:gd name="T15" fmla="*/ 18 h 57"/>
                <a:gd name="T16" fmla="*/ 93 w 99"/>
                <a:gd name="T17" fmla="*/ 20 h 57"/>
                <a:gd name="T18" fmla="*/ 91 w 99"/>
                <a:gd name="T19" fmla="*/ 20 h 57"/>
                <a:gd name="T20" fmla="*/ 93 w 99"/>
                <a:gd name="T21" fmla="*/ 18 h 57"/>
                <a:gd name="T22" fmla="*/ 97 w 99"/>
                <a:gd name="T23" fmla="*/ 20 h 57"/>
                <a:gd name="T24" fmla="*/ 99 w 99"/>
                <a:gd name="T25" fmla="*/ 24 h 57"/>
                <a:gd name="T26" fmla="*/ 97 w 99"/>
                <a:gd name="T27" fmla="*/ 24 h 57"/>
                <a:gd name="T28" fmla="*/ 87 w 99"/>
                <a:gd name="T29" fmla="*/ 27 h 57"/>
                <a:gd name="T30" fmla="*/ 77 w 99"/>
                <a:gd name="T31" fmla="*/ 29 h 57"/>
                <a:gd name="T32" fmla="*/ 70 w 99"/>
                <a:gd name="T33" fmla="*/ 27 h 57"/>
                <a:gd name="T34" fmla="*/ 68 w 99"/>
                <a:gd name="T35" fmla="*/ 31 h 57"/>
                <a:gd name="T36" fmla="*/ 66 w 99"/>
                <a:gd name="T37" fmla="*/ 35 h 57"/>
                <a:gd name="T38" fmla="*/ 64 w 99"/>
                <a:gd name="T39" fmla="*/ 37 h 57"/>
                <a:gd name="T40" fmla="*/ 58 w 99"/>
                <a:gd name="T41" fmla="*/ 41 h 57"/>
                <a:gd name="T42" fmla="*/ 54 w 99"/>
                <a:gd name="T43" fmla="*/ 41 h 57"/>
                <a:gd name="T44" fmla="*/ 52 w 99"/>
                <a:gd name="T45" fmla="*/ 39 h 57"/>
                <a:gd name="T46" fmla="*/ 40 w 99"/>
                <a:gd name="T47" fmla="*/ 43 h 57"/>
                <a:gd name="T48" fmla="*/ 42 w 99"/>
                <a:gd name="T49" fmla="*/ 51 h 57"/>
                <a:gd name="T50" fmla="*/ 39 w 99"/>
                <a:gd name="T51" fmla="*/ 53 h 57"/>
                <a:gd name="T52" fmla="*/ 37 w 99"/>
                <a:gd name="T53" fmla="*/ 57 h 57"/>
                <a:gd name="T54" fmla="*/ 31 w 99"/>
                <a:gd name="T55" fmla="*/ 53 h 57"/>
                <a:gd name="T56" fmla="*/ 31 w 99"/>
                <a:gd name="T57" fmla="*/ 49 h 57"/>
                <a:gd name="T58" fmla="*/ 27 w 99"/>
                <a:gd name="T59" fmla="*/ 51 h 57"/>
                <a:gd name="T60" fmla="*/ 27 w 99"/>
                <a:gd name="T61" fmla="*/ 51 h 57"/>
                <a:gd name="T62" fmla="*/ 27 w 99"/>
                <a:gd name="T63" fmla="*/ 49 h 57"/>
                <a:gd name="T64" fmla="*/ 25 w 99"/>
                <a:gd name="T65" fmla="*/ 45 h 57"/>
                <a:gd name="T66" fmla="*/ 23 w 99"/>
                <a:gd name="T67" fmla="*/ 41 h 57"/>
                <a:gd name="T68" fmla="*/ 21 w 99"/>
                <a:gd name="T69" fmla="*/ 41 h 57"/>
                <a:gd name="T70" fmla="*/ 17 w 99"/>
                <a:gd name="T71" fmla="*/ 41 h 57"/>
                <a:gd name="T72" fmla="*/ 13 w 99"/>
                <a:gd name="T73" fmla="*/ 43 h 57"/>
                <a:gd name="T74" fmla="*/ 11 w 99"/>
                <a:gd name="T75" fmla="*/ 39 h 57"/>
                <a:gd name="T76" fmla="*/ 9 w 99"/>
                <a:gd name="T77" fmla="*/ 39 h 57"/>
                <a:gd name="T78" fmla="*/ 7 w 99"/>
                <a:gd name="T79" fmla="*/ 37 h 57"/>
                <a:gd name="T80" fmla="*/ 6 w 99"/>
                <a:gd name="T81" fmla="*/ 35 h 57"/>
                <a:gd name="T82" fmla="*/ 0 w 99"/>
                <a:gd name="T83" fmla="*/ 33 h 57"/>
                <a:gd name="T84" fmla="*/ 4 w 99"/>
                <a:gd name="T85" fmla="*/ 29 h 57"/>
                <a:gd name="T86" fmla="*/ 2 w 99"/>
                <a:gd name="T87" fmla="*/ 25 h 57"/>
                <a:gd name="T88" fmla="*/ 4 w 99"/>
                <a:gd name="T89" fmla="*/ 22 h 57"/>
                <a:gd name="T90" fmla="*/ 13 w 99"/>
                <a:gd name="T91" fmla="*/ 16 h 57"/>
                <a:gd name="T92" fmla="*/ 17 w 99"/>
                <a:gd name="T93" fmla="*/ 12 h 57"/>
                <a:gd name="T94" fmla="*/ 23 w 99"/>
                <a:gd name="T95" fmla="*/ 10 h 57"/>
                <a:gd name="T96" fmla="*/ 27 w 99"/>
                <a:gd name="T97" fmla="*/ 8 h 57"/>
                <a:gd name="T98" fmla="*/ 33 w 99"/>
                <a:gd name="T99" fmla="*/ 10 h 57"/>
                <a:gd name="T100" fmla="*/ 40 w 99"/>
                <a:gd name="T101" fmla="*/ 10 h 57"/>
                <a:gd name="T102" fmla="*/ 46 w 99"/>
                <a:gd name="T103" fmla="*/ 10 h 57"/>
                <a:gd name="T104" fmla="*/ 52 w 99"/>
                <a:gd name="T105" fmla="*/ 8 h 57"/>
                <a:gd name="T106" fmla="*/ 54 w 99"/>
                <a:gd name="T107" fmla="*/ 8 h 57"/>
                <a:gd name="T108" fmla="*/ 54 w 99"/>
                <a:gd name="T109" fmla="*/ 6 h 57"/>
                <a:gd name="T110" fmla="*/ 44 w 99"/>
                <a:gd name="T111" fmla="*/ 2 h 57"/>
                <a:gd name="T112" fmla="*/ 48 w 99"/>
                <a:gd name="T113" fmla="*/ 0 h 57"/>
                <a:gd name="T114" fmla="*/ 44 w 99"/>
                <a:gd name="T11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57">
                  <a:moveTo>
                    <a:pt x="56" y="6"/>
                  </a:moveTo>
                  <a:lnTo>
                    <a:pt x="58" y="8"/>
                  </a:lnTo>
                  <a:lnTo>
                    <a:pt x="60" y="8"/>
                  </a:lnTo>
                  <a:lnTo>
                    <a:pt x="60" y="8"/>
                  </a:lnTo>
                  <a:lnTo>
                    <a:pt x="60" y="8"/>
                  </a:lnTo>
                  <a:lnTo>
                    <a:pt x="60" y="8"/>
                  </a:lnTo>
                  <a:lnTo>
                    <a:pt x="62" y="8"/>
                  </a:lnTo>
                  <a:lnTo>
                    <a:pt x="64" y="8"/>
                  </a:lnTo>
                  <a:lnTo>
                    <a:pt x="66" y="8"/>
                  </a:lnTo>
                  <a:lnTo>
                    <a:pt x="68" y="8"/>
                  </a:lnTo>
                  <a:lnTo>
                    <a:pt x="68" y="8"/>
                  </a:lnTo>
                  <a:lnTo>
                    <a:pt x="68" y="8"/>
                  </a:lnTo>
                  <a:lnTo>
                    <a:pt x="68" y="8"/>
                  </a:lnTo>
                  <a:lnTo>
                    <a:pt x="70" y="8"/>
                  </a:lnTo>
                  <a:lnTo>
                    <a:pt x="70" y="8"/>
                  </a:lnTo>
                  <a:lnTo>
                    <a:pt x="70" y="8"/>
                  </a:lnTo>
                  <a:lnTo>
                    <a:pt x="72" y="8"/>
                  </a:lnTo>
                  <a:lnTo>
                    <a:pt x="75" y="10"/>
                  </a:lnTo>
                  <a:lnTo>
                    <a:pt x="75" y="10"/>
                  </a:lnTo>
                  <a:lnTo>
                    <a:pt x="75" y="10"/>
                  </a:lnTo>
                  <a:lnTo>
                    <a:pt x="75" y="10"/>
                  </a:lnTo>
                  <a:lnTo>
                    <a:pt x="77" y="10"/>
                  </a:lnTo>
                  <a:lnTo>
                    <a:pt x="79" y="10"/>
                  </a:lnTo>
                  <a:lnTo>
                    <a:pt x="77" y="10"/>
                  </a:lnTo>
                  <a:lnTo>
                    <a:pt x="77" y="10"/>
                  </a:lnTo>
                  <a:lnTo>
                    <a:pt x="81" y="10"/>
                  </a:lnTo>
                  <a:lnTo>
                    <a:pt x="83" y="12"/>
                  </a:lnTo>
                  <a:lnTo>
                    <a:pt x="85" y="14"/>
                  </a:lnTo>
                  <a:lnTo>
                    <a:pt x="87" y="16"/>
                  </a:lnTo>
                  <a:lnTo>
                    <a:pt x="87" y="16"/>
                  </a:lnTo>
                  <a:lnTo>
                    <a:pt x="87" y="16"/>
                  </a:lnTo>
                  <a:lnTo>
                    <a:pt x="85" y="14"/>
                  </a:lnTo>
                  <a:lnTo>
                    <a:pt x="83" y="14"/>
                  </a:lnTo>
                  <a:lnTo>
                    <a:pt x="83" y="14"/>
                  </a:lnTo>
                  <a:lnTo>
                    <a:pt x="83" y="16"/>
                  </a:lnTo>
                  <a:lnTo>
                    <a:pt x="83" y="18"/>
                  </a:lnTo>
                  <a:lnTo>
                    <a:pt x="85" y="18"/>
                  </a:lnTo>
                  <a:lnTo>
                    <a:pt x="87" y="20"/>
                  </a:lnTo>
                  <a:lnTo>
                    <a:pt x="89" y="20"/>
                  </a:lnTo>
                  <a:lnTo>
                    <a:pt x="87" y="18"/>
                  </a:lnTo>
                  <a:lnTo>
                    <a:pt x="87" y="18"/>
                  </a:lnTo>
                  <a:lnTo>
                    <a:pt x="85" y="18"/>
                  </a:lnTo>
                  <a:lnTo>
                    <a:pt x="85" y="18"/>
                  </a:lnTo>
                  <a:lnTo>
                    <a:pt x="85" y="18"/>
                  </a:lnTo>
                  <a:lnTo>
                    <a:pt x="85" y="16"/>
                  </a:lnTo>
                  <a:lnTo>
                    <a:pt x="87" y="18"/>
                  </a:lnTo>
                  <a:lnTo>
                    <a:pt x="87" y="18"/>
                  </a:lnTo>
                  <a:lnTo>
                    <a:pt x="89" y="18"/>
                  </a:lnTo>
                  <a:lnTo>
                    <a:pt x="89" y="20"/>
                  </a:lnTo>
                  <a:lnTo>
                    <a:pt x="89" y="20"/>
                  </a:lnTo>
                  <a:lnTo>
                    <a:pt x="89" y="20"/>
                  </a:lnTo>
                  <a:lnTo>
                    <a:pt x="91" y="20"/>
                  </a:lnTo>
                  <a:lnTo>
                    <a:pt x="93" y="20"/>
                  </a:lnTo>
                  <a:lnTo>
                    <a:pt x="93" y="20"/>
                  </a:lnTo>
                  <a:lnTo>
                    <a:pt x="93" y="20"/>
                  </a:lnTo>
                  <a:lnTo>
                    <a:pt x="93" y="20"/>
                  </a:lnTo>
                  <a:lnTo>
                    <a:pt x="93" y="20"/>
                  </a:lnTo>
                  <a:lnTo>
                    <a:pt x="93" y="20"/>
                  </a:lnTo>
                  <a:lnTo>
                    <a:pt x="93" y="20"/>
                  </a:lnTo>
                  <a:lnTo>
                    <a:pt x="91" y="20"/>
                  </a:lnTo>
                  <a:lnTo>
                    <a:pt x="91" y="22"/>
                  </a:lnTo>
                  <a:lnTo>
                    <a:pt x="93" y="22"/>
                  </a:lnTo>
                  <a:lnTo>
                    <a:pt x="93" y="20"/>
                  </a:lnTo>
                  <a:lnTo>
                    <a:pt x="93" y="20"/>
                  </a:lnTo>
                  <a:lnTo>
                    <a:pt x="93" y="20"/>
                  </a:lnTo>
                  <a:lnTo>
                    <a:pt x="93" y="18"/>
                  </a:lnTo>
                  <a:lnTo>
                    <a:pt x="93" y="18"/>
                  </a:lnTo>
                  <a:lnTo>
                    <a:pt x="91" y="18"/>
                  </a:lnTo>
                  <a:lnTo>
                    <a:pt x="93" y="18"/>
                  </a:lnTo>
                  <a:lnTo>
                    <a:pt x="95" y="20"/>
                  </a:lnTo>
                  <a:lnTo>
                    <a:pt x="95" y="20"/>
                  </a:lnTo>
                  <a:lnTo>
                    <a:pt x="97" y="20"/>
                  </a:lnTo>
                  <a:lnTo>
                    <a:pt x="97" y="20"/>
                  </a:lnTo>
                  <a:lnTo>
                    <a:pt x="97" y="22"/>
                  </a:lnTo>
                  <a:lnTo>
                    <a:pt x="97" y="22"/>
                  </a:lnTo>
                  <a:lnTo>
                    <a:pt x="97" y="22"/>
                  </a:lnTo>
                  <a:lnTo>
                    <a:pt x="97" y="24"/>
                  </a:lnTo>
                  <a:lnTo>
                    <a:pt x="99" y="24"/>
                  </a:lnTo>
                  <a:lnTo>
                    <a:pt x="99" y="24"/>
                  </a:lnTo>
                  <a:lnTo>
                    <a:pt x="99" y="24"/>
                  </a:lnTo>
                  <a:lnTo>
                    <a:pt x="99" y="24"/>
                  </a:lnTo>
                  <a:lnTo>
                    <a:pt x="99" y="24"/>
                  </a:lnTo>
                  <a:lnTo>
                    <a:pt x="97" y="24"/>
                  </a:lnTo>
                  <a:lnTo>
                    <a:pt x="97" y="24"/>
                  </a:lnTo>
                  <a:lnTo>
                    <a:pt x="95" y="24"/>
                  </a:lnTo>
                  <a:lnTo>
                    <a:pt x="95" y="24"/>
                  </a:lnTo>
                  <a:lnTo>
                    <a:pt x="93" y="24"/>
                  </a:lnTo>
                  <a:lnTo>
                    <a:pt x="93" y="25"/>
                  </a:lnTo>
                  <a:lnTo>
                    <a:pt x="89" y="27"/>
                  </a:lnTo>
                  <a:lnTo>
                    <a:pt x="87" y="27"/>
                  </a:lnTo>
                  <a:lnTo>
                    <a:pt x="87" y="27"/>
                  </a:lnTo>
                  <a:lnTo>
                    <a:pt x="85" y="27"/>
                  </a:lnTo>
                  <a:lnTo>
                    <a:pt x="85" y="27"/>
                  </a:lnTo>
                  <a:lnTo>
                    <a:pt x="83" y="27"/>
                  </a:lnTo>
                  <a:lnTo>
                    <a:pt x="81" y="29"/>
                  </a:lnTo>
                  <a:lnTo>
                    <a:pt x="77" y="29"/>
                  </a:lnTo>
                  <a:lnTo>
                    <a:pt x="75" y="29"/>
                  </a:lnTo>
                  <a:lnTo>
                    <a:pt x="74" y="27"/>
                  </a:lnTo>
                  <a:lnTo>
                    <a:pt x="72" y="25"/>
                  </a:lnTo>
                  <a:lnTo>
                    <a:pt x="72" y="27"/>
                  </a:lnTo>
                  <a:lnTo>
                    <a:pt x="70" y="27"/>
                  </a:lnTo>
                  <a:lnTo>
                    <a:pt x="70" y="27"/>
                  </a:lnTo>
                  <a:lnTo>
                    <a:pt x="70" y="29"/>
                  </a:lnTo>
                  <a:lnTo>
                    <a:pt x="70" y="29"/>
                  </a:lnTo>
                  <a:lnTo>
                    <a:pt x="70" y="29"/>
                  </a:lnTo>
                  <a:lnTo>
                    <a:pt x="70" y="31"/>
                  </a:lnTo>
                  <a:lnTo>
                    <a:pt x="68" y="31"/>
                  </a:lnTo>
                  <a:lnTo>
                    <a:pt x="68" y="31"/>
                  </a:lnTo>
                  <a:lnTo>
                    <a:pt x="68" y="33"/>
                  </a:lnTo>
                  <a:lnTo>
                    <a:pt x="68" y="33"/>
                  </a:lnTo>
                  <a:lnTo>
                    <a:pt x="68" y="33"/>
                  </a:lnTo>
                  <a:lnTo>
                    <a:pt x="68" y="35"/>
                  </a:lnTo>
                  <a:lnTo>
                    <a:pt x="68" y="35"/>
                  </a:lnTo>
                  <a:lnTo>
                    <a:pt x="66" y="35"/>
                  </a:lnTo>
                  <a:lnTo>
                    <a:pt x="66" y="35"/>
                  </a:lnTo>
                  <a:lnTo>
                    <a:pt x="66" y="35"/>
                  </a:lnTo>
                  <a:lnTo>
                    <a:pt x="66" y="35"/>
                  </a:lnTo>
                  <a:lnTo>
                    <a:pt x="64" y="35"/>
                  </a:lnTo>
                  <a:lnTo>
                    <a:pt x="64" y="35"/>
                  </a:lnTo>
                  <a:lnTo>
                    <a:pt x="64" y="37"/>
                  </a:lnTo>
                  <a:lnTo>
                    <a:pt x="64" y="37"/>
                  </a:lnTo>
                  <a:lnTo>
                    <a:pt x="62" y="37"/>
                  </a:lnTo>
                  <a:lnTo>
                    <a:pt x="62" y="39"/>
                  </a:lnTo>
                  <a:lnTo>
                    <a:pt x="60" y="39"/>
                  </a:lnTo>
                  <a:lnTo>
                    <a:pt x="58" y="41"/>
                  </a:lnTo>
                  <a:lnTo>
                    <a:pt x="58" y="41"/>
                  </a:lnTo>
                  <a:lnTo>
                    <a:pt x="58" y="43"/>
                  </a:lnTo>
                  <a:lnTo>
                    <a:pt x="58" y="43"/>
                  </a:lnTo>
                  <a:lnTo>
                    <a:pt x="58" y="43"/>
                  </a:lnTo>
                  <a:lnTo>
                    <a:pt x="56" y="43"/>
                  </a:lnTo>
                  <a:lnTo>
                    <a:pt x="56" y="43"/>
                  </a:lnTo>
                  <a:lnTo>
                    <a:pt x="54" y="41"/>
                  </a:lnTo>
                  <a:lnTo>
                    <a:pt x="54" y="41"/>
                  </a:lnTo>
                  <a:lnTo>
                    <a:pt x="54" y="39"/>
                  </a:lnTo>
                  <a:lnTo>
                    <a:pt x="54" y="39"/>
                  </a:lnTo>
                  <a:lnTo>
                    <a:pt x="52" y="39"/>
                  </a:lnTo>
                  <a:lnTo>
                    <a:pt x="52" y="39"/>
                  </a:lnTo>
                  <a:lnTo>
                    <a:pt x="52" y="39"/>
                  </a:lnTo>
                  <a:lnTo>
                    <a:pt x="48" y="43"/>
                  </a:lnTo>
                  <a:lnTo>
                    <a:pt x="46" y="45"/>
                  </a:lnTo>
                  <a:lnTo>
                    <a:pt x="46" y="43"/>
                  </a:lnTo>
                  <a:lnTo>
                    <a:pt x="44" y="43"/>
                  </a:lnTo>
                  <a:lnTo>
                    <a:pt x="42" y="43"/>
                  </a:lnTo>
                  <a:lnTo>
                    <a:pt x="40" y="43"/>
                  </a:lnTo>
                  <a:lnTo>
                    <a:pt x="40" y="45"/>
                  </a:lnTo>
                  <a:lnTo>
                    <a:pt x="42" y="47"/>
                  </a:lnTo>
                  <a:lnTo>
                    <a:pt x="42" y="49"/>
                  </a:lnTo>
                  <a:lnTo>
                    <a:pt x="42" y="49"/>
                  </a:lnTo>
                  <a:lnTo>
                    <a:pt x="42" y="51"/>
                  </a:lnTo>
                  <a:lnTo>
                    <a:pt x="42" y="51"/>
                  </a:lnTo>
                  <a:lnTo>
                    <a:pt x="42" y="53"/>
                  </a:lnTo>
                  <a:lnTo>
                    <a:pt x="42" y="53"/>
                  </a:lnTo>
                  <a:lnTo>
                    <a:pt x="40" y="51"/>
                  </a:lnTo>
                  <a:lnTo>
                    <a:pt x="40" y="51"/>
                  </a:lnTo>
                  <a:lnTo>
                    <a:pt x="40" y="51"/>
                  </a:lnTo>
                  <a:lnTo>
                    <a:pt x="39" y="53"/>
                  </a:lnTo>
                  <a:lnTo>
                    <a:pt x="39" y="53"/>
                  </a:lnTo>
                  <a:lnTo>
                    <a:pt x="39" y="53"/>
                  </a:lnTo>
                  <a:lnTo>
                    <a:pt x="39" y="55"/>
                  </a:lnTo>
                  <a:lnTo>
                    <a:pt x="39" y="57"/>
                  </a:lnTo>
                  <a:lnTo>
                    <a:pt x="37" y="57"/>
                  </a:lnTo>
                  <a:lnTo>
                    <a:pt x="37" y="57"/>
                  </a:lnTo>
                  <a:lnTo>
                    <a:pt x="37" y="57"/>
                  </a:lnTo>
                  <a:lnTo>
                    <a:pt x="33" y="57"/>
                  </a:lnTo>
                  <a:lnTo>
                    <a:pt x="33" y="57"/>
                  </a:lnTo>
                  <a:lnTo>
                    <a:pt x="33" y="55"/>
                  </a:lnTo>
                  <a:lnTo>
                    <a:pt x="31" y="55"/>
                  </a:lnTo>
                  <a:lnTo>
                    <a:pt x="31" y="53"/>
                  </a:lnTo>
                  <a:lnTo>
                    <a:pt x="29" y="51"/>
                  </a:lnTo>
                  <a:lnTo>
                    <a:pt x="29" y="51"/>
                  </a:lnTo>
                  <a:lnTo>
                    <a:pt x="31" y="51"/>
                  </a:lnTo>
                  <a:lnTo>
                    <a:pt x="31" y="51"/>
                  </a:lnTo>
                  <a:lnTo>
                    <a:pt x="31" y="51"/>
                  </a:lnTo>
                  <a:lnTo>
                    <a:pt x="31" y="49"/>
                  </a:lnTo>
                  <a:lnTo>
                    <a:pt x="31" y="49"/>
                  </a:lnTo>
                  <a:lnTo>
                    <a:pt x="31" y="51"/>
                  </a:lnTo>
                  <a:lnTo>
                    <a:pt x="31" y="51"/>
                  </a:lnTo>
                  <a:lnTo>
                    <a:pt x="29" y="51"/>
                  </a:lnTo>
                  <a:lnTo>
                    <a:pt x="29" y="51"/>
                  </a:lnTo>
                  <a:lnTo>
                    <a:pt x="27" y="51"/>
                  </a:lnTo>
                  <a:lnTo>
                    <a:pt x="27" y="49"/>
                  </a:lnTo>
                  <a:lnTo>
                    <a:pt x="27" y="49"/>
                  </a:lnTo>
                  <a:lnTo>
                    <a:pt x="27" y="49"/>
                  </a:lnTo>
                  <a:lnTo>
                    <a:pt x="27" y="49"/>
                  </a:lnTo>
                  <a:lnTo>
                    <a:pt x="27" y="51"/>
                  </a:lnTo>
                  <a:lnTo>
                    <a:pt x="27" y="51"/>
                  </a:lnTo>
                  <a:lnTo>
                    <a:pt x="27" y="51"/>
                  </a:lnTo>
                  <a:lnTo>
                    <a:pt x="25" y="51"/>
                  </a:lnTo>
                  <a:lnTo>
                    <a:pt x="25" y="51"/>
                  </a:lnTo>
                  <a:lnTo>
                    <a:pt x="25" y="49"/>
                  </a:lnTo>
                  <a:lnTo>
                    <a:pt x="25" y="49"/>
                  </a:lnTo>
                  <a:lnTo>
                    <a:pt x="27" y="49"/>
                  </a:lnTo>
                  <a:lnTo>
                    <a:pt x="27" y="49"/>
                  </a:lnTo>
                  <a:lnTo>
                    <a:pt x="27" y="49"/>
                  </a:lnTo>
                  <a:lnTo>
                    <a:pt x="25" y="47"/>
                  </a:lnTo>
                  <a:lnTo>
                    <a:pt x="25" y="47"/>
                  </a:lnTo>
                  <a:lnTo>
                    <a:pt x="25" y="47"/>
                  </a:lnTo>
                  <a:lnTo>
                    <a:pt x="25" y="45"/>
                  </a:lnTo>
                  <a:lnTo>
                    <a:pt x="27" y="43"/>
                  </a:lnTo>
                  <a:lnTo>
                    <a:pt x="27" y="43"/>
                  </a:lnTo>
                  <a:lnTo>
                    <a:pt x="25" y="43"/>
                  </a:lnTo>
                  <a:lnTo>
                    <a:pt x="25" y="43"/>
                  </a:lnTo>
                  <a:lnTo>
                    <a:pt x="25" y="41"/>
                  </a:lnTo>
                  <a:lnTo>
                    <a:pt x="23" y="41"/>
                  </a:lnTo>
                  <a:lnTo>
                    <a:pt x="23" y="41"/>
                  </a:lnTo>
                  <a:lnTo>
                    <a:pt x="23" y="41"/>
                  </a:lnTo>
                  <a:lnTo>
                    <a:pt x="23" y="41"/>
                  </a:lnTo>
                  <a:lnTo>
                    <a:pt x="21" y="41"/>
                  </a:lnTo>
                  <a:lnTo>
                    <a:pt x="21" y="41"/>
                  </a:lnTo>
                  <a:lnTo>
                    <a:pt x="21" y="41"/>
                  </a:lnTo>
                  <a:lnTo>
                    <a:pt x="19" y="39"/>
                  </a:lnTo>
                  <a:lnTo>
                    <a:pt x="19" y="41"/>
                  </a:lnTo>
                  <a:lnTo>
                    <a:pt x="19" y="41"/>
                  </a:lnTo>
                  <a:lnTo>
                    <a:pt x="17" y="41"/>
                  </a:lnTo>
                  <a:lnTo>
                    <a:pt x="17" y="41"/>
                  </a:lnTo>
                  <a:lnTo>
                    <a:pt x="17" y="41"/>
                  </a:lnTo>
                  <a:lnTo>
                    <a:pt x="15" y="41"/>
                  </a:lnTo>
                  <a:lnTo>
                    <a:pt x="15" y="43"/>
                  </a:lnTo>
                  <a:lnTo>
                    <a:pt x="15" y="41"/>
                  </a:lnTo>
                  <a:lnTo>
                    <a:pt x="15" y="41"/>
                  </a:lnTo>
                  <a:lnTo>
                    <a:pt x="15" y="41"/>
                  </a:lnTo>
                  <a:lnTo>
                    <a:pt x="13" y="43"/>
                  </a:lnTo>
                  <a:lnTo>
                    <a:pt x="13" y="43"/>
                  </a:lnTo>
                  <a:lnTo>
                    <a:pt x="13" y="41"/>
                  </a:lnTo>
                  <a:lnTo>
                    <a:pt x="13" y="41"/>
                  </a:lnTo>
                  <a:lnTo>
                    <a:pt x="13" y="41"/>
                  </a:lnTo>
                  <a:lnTo>
                    <a:pt x="11" y="39"/>
                  </a:lnTo>
                  <a:lnTo>
                    <a:pt x="11" y="39"/>
                  </a:lnTo>
                  <a:lnTo>
                    <a:pt x="9" y="39"/>
                  </a:lnTo>
                  <a:lnTo>
                    <a:pt x="9" y="39"/>
                  </a:lnTo>
                  <a:lnTo>
                    <a:pt x="9" y="37"/>
                  </a:lnTo>
                  <a:lnTo>
                    <a:pt x="9" y="37"/>
                  </a:lnTo>
                  <a:lnTo>
                    <a:pt x="9" y="37"/>
                  </a:lnTo>
                  <a:lnTo>
                    <a:pt x="9" y="39"/>
                  </a:lnTo>
                  <a:lnTo>
                    <a:pt x="7" y="39"/>
                  </a:lnTo>
                  <a:lnTo>
                    <a:pt x="7" y="37"/>
                  </a:lnTo>
                  <a:lnTo>
                    <a:pt x="7" y="37"/>
                  </a:lnTo>
                  <a:lnTo>
                    <a:pt x="7" y="37"/>
                  </a:lnTo>
                  <a:lnTo>
                    <a:pt x="7" y="37"/>
                  </a:lnTo>
                  <a:lnTo>
                    <a:pt x="7" y="37"/>
                  </a:lnTo>
                  <a:lnTo>
                    <a:pt x="7" y="37"/>
                  </a:lnTo>
                  <a:lnTo>
                    <a:pt x="6" y="37"/>
                  </a:lnTo>
                  <a:lnTo>
                    <a:pt x="6" y="37"/>
                  </a:lnTo>
                  <a:lnTo>
                    <a:pt x="6" y="37"/>
                  </a:lnTo>
                  <a:lnTo>
                    <a:pt x="6" y="35"/>
                  </a:lnTo>
                  <a:lnTo>
                    <a:pt x="6" y="35"/>
                  </a:lnTo>
                  <a:lnTo>
                    <a:pt x="6" y="35"/>
                  </a:lnTo>
                  <a:lnTo>
                    <a:pt x="4" y="35"/>
                  </a:lnTo>
                  <a:lnTo>
                    <a:pt x="2" y="33"/>
                  </a:lnTo>
                  <a:lnTo>
                    <a:pt x="2" y="33"/>
                  </a:lnTo>
                  <a:lnTo>
                    <a:pt x="0" y="33"/>
                  </a:lnTo>
                  <a:lnTo>
                    <a:pt x="0" y="33"/>
                  </a:lnTo>
                  <a:lnTo>
                    <a:pt x="0" y="33"/>
                  </a:lnTo>
                  <a:lnTo>
                    <a:pt x="0" y="33"/>
                  </a:lnTo>
                  <a:lnTo>
                    <a:pt x="0" y="31"/>
                  </a:lnTo>
                  <a:lnTo>
                    <a:pt x="2" y="29"/>
                  </a:lnTo>
                  <a:lnTo>
                    <a:pt x="2" y="29"/>
                  </a:lnTo>
                  <a:lnTo>
                    <a:pt x="4" y="29"/>
                  </a:lnTo>
                  <a:lnTo>
                    <a:pt x="4" y="27"/>
                  </a:lnTo>
                  <a:lnTo>
                    <a:pt x="4" y="27"/>
                  </a:lnTo>
                  <a:lnTo>
                    <a:pt x="2" y="25"/>
                  </a:lnTo>
                  <a:lnTo>
                    <a:pt x="2" y="25"/>
                  </a:lnTo>
                  <a:lnTo>
                    <a:pt x="2" y="25"/>
                  </a:lnTo>
                  <a:lnTo>
                    <a:pt x="2" y="25"/>
                  </a:lnTo>
                  <a:lnTo>
                    <a:pt x="2" y="25"/>
                  </a:lnTo>
                  <a:lnTo>
                    <a:pt x="4" y="24"/>
                  </a:lnTo>
                  <a:lnTo>
                    <a:pt x="2" y="24"/>
                  </a:lnTo>
                  <a:lnTo>
                    <a:pt x="4" y="24"/>
                  </a:lnTo>
                  <a:lnTo>
                    <a:pt x="4" y="22"/>
                  </a:lnTo>
                  <a:lnTo>
                    <a:pt x="4" y="22"/>
                  </a:lnTo>
                  <a:lnTo>
                    <a:pt x="4" y="22"/>
                  </a:lnTo>
                  <a:lnTo>
                    <a:pt x="6" y="22"/>
                  </a:lnTo>
                  <a:lnTo>
                    <a:pt x="7" y="20"/>
                  </a:lnTo>
                  <a:lnTo>
                    <a:pt x="9" y="18"/>
                  </a:lnTo>
                  <a:lnTo>
                    <a:pt x="11" y="18"/>
                  </a:lnTo>
                  <a:lnTo>
                    <a:pt x="13" y="16"/>
                  </a:lnTo>
                  <a:lnTo>
                    <a:pt x="13" y="16"/>
                  </a:lnTo>
                  <a:lnTo>
                    <a:pt x="15" y="14"/>
                  </a:lnTo>
                  <a:lnTo>
                    <a:pt x="17" y="12"/>
                  </a:lnTo>
                  <a:lnTo>
                    <a:pt x="17" y="12"/>
                  </a:lnTo>
                  <a:lnTo>
                    <a:pt x="17" y="12"/>
                  </a:lnTo>
                  <a:lnTo>
                    <a:pt x="17" y="12"/>
                  </a:lnTo>
                  <a:lnTo>
                    <a:pt x="19" y="12"/>
                  </a:lnTo>
                  <a:lnTo>
                    <a:pt x="19" y="12"/>
                  </a:lnTo>
                  <a:lnTo>
                    <a:pt x="19" y="12"/>
                  </a:lnTo>
                  <a:lnTo>
                    <a:pt x="19" y="12"/>
                  </a:lnTo>
                  <a:lnTo>
                    <a:pt x="21" y="10"/>
                  </a:lnTo>
                  <a:lnTo>
                    <a:pt x="23" y="10"/>
                  </a:lnTo>
                  <a:lnTo>
                    <a:pt x="23" y="8"/>
                  </a:lnTo>
                  <a:lnTo>
                    <a:pt x="25" y="8"/>
                  </a:lnTo>
                  <a:lnTo>
                    <a:pt x="25" y="8"/>
                  </a:lnTo>
                  <a:lnTo>
                    <a:pt x="25" y="8"/>
                  </a:lnTo>
                  <a:lnTo>
                    <a:pt x="27" y="8"/>
                  </a:lnTo>
                  <a:lnTo>
                    <a:pt x="27" y="8"/>
                  </a:lnTo>
                  <a:lnTo>
                    <a:pt x="29" y="10"/>
                  </a:lnTo>
                  <a:lnTo>
                    <a:pt x="29" y="10"/>
                  </a:lnTo>
                  <a:lnTo>
                    <a:pt x="31" y="10"/>
                  </a:lnTo>
                  <a:lnTo>
                    <a:pt x="31" y="10"/>
                  </a:lnTo>
                  <a:lnTo>
                    <a:pt x="31" y="10"/>
                  </a:lnTo>
                  <a:lnTo>
                    <a:pt x="33" y="10"/>
                  </a:lnTo>
                  <a:lnTo>
                    <a:pt x="33" y="10"/>
                  </a:lnTo>
                  <a:lnTo>
                    <a:pt x="35" y="10"/>
                  </a:lnTo>
                  <a:lnTo>
                    <a:pt x="39" y="12"/>
                  </a:lnTo>
                  <a:lnTo>
                    <a:pt x="39" y="12"/>
                  </a:lnTo>
                  <a:lnTo>
                    <a:pt x="39" y="12"/>
                  </a:lnTo>
                  <a:lnTo>
                    <a:pt x="40" y="10"/>
                  </a:lnTo>
                  <a:lnTo>
                    <a:pt x="40" y="10"/>
                  </a:lnTo>
                  <a:lnTo>
                    <a:pt x="42" y="10"/>
                  </a:lnTo>
                  <a:lnTo>
                    <a:pt x="46" y="10"/>
                  </a:lnTo>
                  <a:lnTo>
                    <a:pt x="46" y="10"/>
                  </a:lnTo>
                  <a:lnTo>
                    <a:pt x="46" y="10"/>
                  </a:lnTo>
                  <a:lnTo>
                    <a:pt x="46" y="10"/>
                  </a:lnTo>
                  <a:lnTo>
                    <a:pt x="48" y="10"/>
                  </a:lnTo>
                  <a:lnTo>
                    <a:pt x="48" y="10"/>
                  </a:lnTo>
                  <a:lnTo>
                    <a:pt x="50" y="10"/>
                  </a:lnTo>
                  <a:lnTo>
                    <a:pt x="50" y="10"/>
                  </a:lnTo>
                  <a:lnTo>
                    <a:pt x="50" y="8"/>
                  </a:lnTo>
                  <a:lnTo>
                    <a:pt x="52" y="8"/>
                  </a:lnTo>
                  <a:lnTo>
                    <a:pt x="52" y="8"/>
                  </a:lnTo>
                  <a:lnTo>
                    <a:pt x="52" y="8"/>
                  </a:lnTo>
                  <a:lnTo>
                    <a:pt x="54" y="8"/>
                  </a:lnTo>
                  <a:lnTo>
                    <a:pt x="54" y="8"/>
                  </a:lnTo>
                  <a:lnTo>
                    <a:pt x="54" y="8"/>
                  </a:lnTo>
                  <a:lnTo>
                    <a:pt x="54" y="8"/>
                  </a:lnTo>
                  <a:lnTo>
                    <a:pt x="54" y="8"/>
                  </a:lnTo>
                  <a:lnTo>
                    <a:pt x="56" y="8"/>
                  </a:lnTo>
                  <a:lnTo>
                    <a:pt x="54" y="6"/>
                  </a:lnTo>
                  <a:lnTo>
                    <a:pt x="54" y="6"/>
                  </a:lnTo>
                  <a:lnTo>
                    <a:pt x="54" y="6"/>
                  </a:lnTo>
                  <a:lnTo>
                    <a:pt x="54" y="6"/>
                  </a:lnTo>
                  <a:lnTo>
                    <a:pt x="56" y="6"/>
                  </a:lnTo>
                  <a:close/>
                  <a:moveTo>
                    <a:pt x="44" y="2"/>
                  </a:moveTo>
                  <a:lnTo>
                    <a:pt x="44" y="2"/>
                  </a:lnTo>
                  <a:lnTo>
                    <a:pt x="44" y="2"/>
                  </a:lnTo>
                  <a:lnTo>
                    <a:pt x="42" y="2"/>
                  </a:lnTo>
                  <a:lnTo>
                    <a:pt x="44" y="2"/>
                  </a:lnTo>
                  <a:lnTo>
                    <a:pt x="44" y="2"/>
                  </a:lnTo>
                  <a:lnTo>
                    <a:pt x="44" y="2"/>
                  </a:lnTo>
                  <a:lnTo>
                    <a:pt x="44" y="2"/>
                  </a:lnTo>
                  <a:lnTo>
                    <a:pt x="46" y="0"/>
                  </a:lnTo>
                  <a:lnTo>
                    <a:pt x="46" y="0"/>
                  </a:lnTo>
                  <a:lnTo>
                    <a:pt x="48" y="0"/>
                  </a:lnTo>
                  <a:lnTo>
                    <a:pt x="48" y="0"/>
                  </a:lnTo>
                  <a:lnTo>
                    <a:pt x="50" y="0"/>
                  </a:lnTo>
                  <a:lnTo>
                    <a:pt x="48" y="0"/>
                  </a:lnTo>
                  <a:lnTo>
                    <a:pt x="48" y="0"/>
                  </a:lnTo>
                  <a:lnTo>
                    <a:pt x="48" y="0"/>
                  </a:lnTo>
                  <a:lnTo>
                    <a:pt x="44" y="2"/>
                  </a:lnTo>
                  <a:lnTo>
                    <a:pt x="44" y="2"/>
                  </a:lnTo>
                  <a:lnTo>
                    <a:pt x="4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13" name="Holy See"/>
            <p:cNvSpPr>
              <a:spLocks/>
            </p:cNvSpPr>
            <p:nvPr/>
          </p:nvSpPr>
          <p:spPr bwMode="auto">
            <a:xfrm>
              <a:off x="6008358" y="2834396"/>
              <a:ext cx="3961" cy="0"/>
            </a:xfrm>
            <a:custGeom>
              <a:avLst/>
              <a:gdLst>
                <a:gd name="T0" fmla="*/ 2 w 2"/>
                <a:gd name="T1" fmla="*/ 0 w 2"/>
                <a:gd name="T2" fmla="*/ 0 w 2"/>
                <a:gd name="T3" fmla="*/ 0 w 2"/>
                <a:gd name="T4" fmla="*/ 0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0" y="0"/>
                  </a:lnTo>
                  <a:lnTo>
                    <a:pt x="0" y="0"/>
                  </a:lnTo>
                  <a:lnTo>
                    <a:pt x="0" y="0"/>
                  </a:lnTo>
                  <a:lnTo>
                    <a:pt x="0" y="0"/>
                  </a:lnTo>
                  <a:lnTo>
                    <a:pt x="0" y="0"/>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5" name="Haiti"/>
            <p:cNvSpPr>
              <a:spLocks noEditPoints="1"/>
            </p:cNvSpPr>
            <p:nvPr/>
          </p:nvSpPr>
          <p:spPr bwMode="auto">
            <a:xfrm>
              <a:off x="3243218" y="3602931"/>
              <a:ext cx="91115" cy="65365"/>
            </a:xfrm>
            <a:custGeom>
              <a:avLst/>
              <a:gdLst>
                <a:gd name="T0" fmla="*/ 35 w 46"/>
                <a:gd name="T1" fmla="*/ 4 h 33"/>
                <a:gd name="T2" fmla="*/ 38 w 46"/>
                <a:gd name="T3" fmla="*/ 6 h 33"/>
                <a:gd name="T4" fmla="*/ 44 w 46"/>
                <a:gd name="T5" fmla="*/ 6 h 33"/>
                <a:gd name="T6" fmla="*/ 44 w 46"/>
                <a:gd name="T7" fmla="*/ 8 h 33"/>
                <a:gd name="T8" fmla="*/ 44 w 46"/>
                <a:gd name="T9" fmla="*/ 10 h 33"/>
                <a:gd name="T10" fmla="*/ 44 w 46"/>
                <a:gd name="T11" fmla="*/ 14 h 33"/>
                <a:gd name="T12" fmla="*/ 46 w 46"/>
                <a:gd name="T13" fmla="*/ 14 h 33"/>
                <a:gd name="T14" fmla="*/ 44 w 46"/>
                <a:gd name="T15" fmla="*/ 17 h 33"/>
                <a:gd name="T16" fmla="*/ 44 w 46"/>
                <a:gd name="T17" fmla="*/ 21 h 33"/>
                <a:gd name="T18" fmla="*/ 44 w 46"/>
                <a:gd name="T19" fmla="*/ 21 h 33"/>
                <a:gd name="T20" fmla="*/ 42 w 46"/>
                <a:gd name="T21" fmla="*/ 23 h 33"/>
                <a:gd name="T22" fmla="*/ 40 w 46"/>
                <a:gd name="T23" fmla="*/ 23 h 33"/>
                <a:gd name="T24" fmla="*/ 42 w 46"/>
                <a:gd name="T25" fmla="*/ 25 h 33"/>
                <a:gd name="T26" fmla="*/ 42 w 46"/>
                <a:gd name="T27" fmla="*/ 27 h 33"/>
                <a:gd name="T28" fmla="*/ 44 w 46"/>
                <a:gd name="T29" fmla="*/ 29 h 33"/>
                <a:gd name="T30" fmla="*/ 44 w 46"/>
                <a:gd name="T31" fmla="*/ 33 h 33"/>
                <a:gd name="T32" fmla="*/ 42 w 46"/>
                <a:gd name="T33" fmla="*/ 31 h 33"/>
                <a:gd name="T34" fmla="*/ 37 w 46"/>
                <a:gd name="T35" fmla="*/ 31 h 33"/>
                <a:gd name="T36" fmla="*/ 35 w 46"/>
                <a:gd name="T37" fmla="*/ 29 h 33"/>
                <a:gd name="T38" fmla="*/ 29 w 46"/>
                <a:gd name="T39" fmla="*/ 31 h 33"/>
                <a:gd name="T40" fmla="*/ 27 w 46"/>
                <a:gd name="T41" fmla="*/ 31 h 33"/>
                <a:gd name="T42" fmla="*/ 23 w 46"/>
                <a:gd name="T43" fmla="*/ 31 h 33"/>
                <a:gd name="T44" fmla="*/ 17 w 46"/>
                <a:gd name="T45" fmla="*/ 29 h 33"/>
                <a:gd name="T46" fmla="*/ 11 w 46"/>
                <a:gd name="T47" fmla="*/ 31 h 33"/>
                <a:gd name="T48" fmla="*/ 9 w 46"/>
                <a:gd name="T49" fmla="*/ 33 h 33"/>
                <a:gd name="T50" fmla="*/ 11 w 46"/>
                <a:gd name="T51" fmla="*/ 33 h 33"/>
                <a:gd name="T52" fmla="*/ 9 w 46"/>
                <a:gd name="T53" fmla="*/ 33 h 33"/>
                <a:gd name="T54" fmla="*/ 5 w 46"/>
                <a:gd name="T55" fmla="*/ 29 h 33"/>
                <a:gd name="T56" fmla="*/ 4 w 46"/>
                <a:gd name="T57" fmla="*/ 29 h 33"/>
                <a:gd name="T58" fmla="*/ 0 w 46"/>
                <a:gd name="T59" fmla="*/ 27 h 33"/>
                <a:gd name="T60" fmla="*/ 4 w 46"/>
                <a:gd name="T61" fmla="*/ 23 h 33"/>
                <a:gd name="T62" fmla="*/ 7 w 46"/>
                <a:gd name="T63" fmla="*/ 23 h 33"/>
                <a:gd name="T64" fmla="*/ 11 w 46"/>
                <a:gd name="T65" fmla="*/ 25 h 33"/>
                <a:gd name="T66" fmla="*/ 13 w 46"/>
                <a:gd name="T67" fmla="*/ 23 h 33"/>
                <a:gd name="T68" fmla="*/ 13 w 46"/>
                <a:gd name="T69" fmla="*/ 25 h 33"/>
                <a:gd name="T70" fmla="*/ 15 w 46"/>
                <a:gd name="T71" fmla="*/ 25 h 33"/>
                <a:gd name="T72" fmla="*/ 17 w 46"/>
                <a:gd name="T73" fmla="*/ 25 h 33"/>
                <a:gd name="T74" fmla="*/ 23 w 46"/>
                <a:gd name="T75" fmla="*/ 25 h 33"/>
                <a:gd name="T76" fmla="*/ 29 w 46"/>
                <a:gd name="T77" fmla="*/ 27 h 33"/>
                <a:gd name="T78" fmla="*/ 29 w 46"/>
                <a:gd name="T79" fmla="*/ 25 h 33"/>
                <a:gd name="T80" fmla="*/ 31 w 46"/>
                <a:gd name="T81" fmla="*/ 25 h 33"/>
                <a:gd name="T82" fmla="*/ 35 w 46"/>
                <a:gd name="T83" fmla="*/ 25 h 33"/>
                <a:gd name="T84" fmla="*/ 33 w 46"/>
                <a:gd name="T85" fmla="*/ 21 h 33"/>
                <a:gd name="T86" fmla="*/ 31 w 46"/>
                <a:gd name="T87" fmla="*/ 19 h 33"/>
                <a:gd name="T88" fmla="*/ 29 w 46"/>
                <a:gd name="T89" fmla="*/ 17 h 33"/>
                <a:gd name="T90" fmla="*/ 27 w 46"/>
                <a:gd name="T91" fmla="*/ 12 h 33"/>
                <a:gd name="T92" fmla="*/ 21 w 46"/>
                <a:gd name="T93" fmla="*/ 8 h 33"/>
                <a:gd name="T94" fmla="*/ 17 w 46"/>
                <a:gd name="T95" fmla="*/ 6 h 33"/>
                <a:gd name="T96" fmla="*/ 17 w 46"/>
                <a:gd name="T97" fmla="*/ 6 h 33"/>
                <a:gd name="T98" fmla="*/ 17 w 46"/>
                <a:gd name="T99" fmla="*/ 4 h 33"/>
                <a:gd name="T100" fmla="*/ 21 w 46"/>
                <a:gd name="T101" fmla="*/ 2 h 33"/>
                <a:gd name="T102" fmla="*/ 27 w 46"/>
                <a:gd name="T103" fmla="*/ 2 h 33"/>
                <a:gd name="T104" fmla="*/ 29 w 46"/>
                <a:gd name="T105" fmla="*/ 2 h 33"/>
                <a:gd name="T106" fmla="*/ 23 w 46"/>
                <a:gd name="T107" fmla="*/ 21 h 33"/>
                <a:gd name="T108" fmla="*/ 19 w 46"/>
                <a:gd name="T109" fmla="*/ 19 h 33"/>
                <a:gd name="T110" fmla="*/ 21 w 46"/>
                <a:gd name="T111" fmla="*/ 17 h 33"/>
                <a:gd name="T112" fmla="*/ 27 w 46"/>
                <a:gd name="T113" fmla="*/ 21 h 33"/>
                <a:gd name="T114" fmla="*/ 29 w 46"/>
                <a:gd name="T115" fmla="*/ 0 h 33"/>
                <a:gd name="T116" fmla="*/ 25 w 46"/>
                <a:gd name="T117" fmla="*/ 0 h 33"/>
                <a:gd name="T118" fmla="*/ 27 w 46"/>
                <a:gd name="T119" fmla="*/ 0 h 33"/>
                <a:gd name="T120" fmla="*/ 29 w 46"/>
                <a:gd name="T1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33">
                  <a:moveTo>
                    <a:pt x="29" y="2"/>
                  </a:moveTo>
                  <a:lnTo>
                    <a:pt x="31" y="2"/>
                  </a:lnTo>
                  <a:lnTo>
                    <a:pt x="31" y="4"/>
                  </a:lnTo>
                  <a:lnTo>
                    <a:pt x="33" y="4"/>
                  </a:lnTo>
                  <a:lnTo>
                    <a:pt x="35" y="4"/>
                  </a:lnTo>
                  <a:lnTo>
                    <a:pt x="37" y="4"/>
                  </a:lnTo>
                  <a:lnTo>
                    <a:pt x="37" y="4"/>
                  </a:lnTo>
                  <a:lnTo>
                    <a:pt x="37" y="6"/>
                  </a:lnTo>
                  <a:lnTo>
                    <a:pt x="38" y="6"/>
                  </a:lnTo>
                  <a:lnTo>
                    <a:pt x="38" y="6"/>
                  </a:lnTo>
                  <a:lnTo>
                    <a:pt x="40" y="6"/>
                  </a:lnTo>
                  <a:lnTo>
                    <a:pt x="42" y="6"/>
                  </a:lnTo>
                  <a:lnTo>
                    <a:pt x="44" y="6"/>
                  </a:lnTo>
                  <a:lnTo>
                    <a:pt x="44" y="6"/>
                  </a:lnTo>
                  <a:lnTo>
                    <a:pt x="44" y="6"/>
                  </a:lnTo>
                  <a:lnTo>
                    <a:pt x="44" y="6"/>
                  </a:lnTo>
                  <a:lnTo>
                    <a:pt x="44" y="6"/>
                  </a:lnTo>
                  <a:lnTo>
                    <a:pt x="44" y="8"/>
                  </a:lnTo>
                  <a:lnTo>
                    <a:pt x="44" y="8"/>
                  </a:lnTo>
                  <a:lnTo>
                    <a:pt x="44" y="8"/>
                  </a:lnTo>
                  <a:lnTo>
                    <a:pt x="44" y="8"/>
                  </a:lnTo>
                  <a:lnTo>
                    <a:pt x="44" y="8"/>
                  </a:lnTo>
                  <a:lnTo>
                    <a:pt x="44" y="8"/>
                  </a:lnTo>
                  <a:lnTo>
                    <a:pt x="44" y="8"/>
                  </a:lnTo>
                  <a:lnTo>
                    <a:pt x="44" y="10"/>
                  </a:lnTo>
                  <a:lnTo>
                    <a:pt x="44" y="10"/>
                  </a:lnTo>
                  <a:lnTo>
                    <a:pt x="44" y="10"/>
                  </a:lnTo>
                  <a:lnTo>
                    <a:pt x="44" y="12"/>
                  </a:lnTo>
                  <a:lnTo>
                    <a:pt x="44" y="12"/>
                  </a:lnTo>
                  <a:lnTo>
                    <a:pt x="44" y="14"/>
                  </a:lnTo>
                  <a:lnTo>
                    <a:pt x="44" y="14"/>
                  </a:lnTo>
                  <a:lnTo>
                    <a:pt x="44" y="14"/>
                  </a:lnTo>
                  <a:lnTo>
                    <a:pt x="44" y="14"/>
                  </a:lnTo>
                  <a:lnTo>
                    <a:pt x="44" y="14"/>
                  </a:lnTo>
                  <a:lnTo>
                    <a:pt x="46" y="14"/>
                  </a:lnTo>
                  <a:lnTo>
                    <a:pt x="46" y="14"/>
                  </a:lnTo>
                  <a:lnTo>
                    <a:pt x="46" y="16"/>
                  </a:lnTo>
                  <a:lnTo>
                    <a:pt x="46" y="16"/>
                  </a:lnTo>
                  <a:lnTo>
                    <a:pt x="44" y="16"/>
                  </a:lnTo>
                  <a:lnTo>
                    <a:pt x="44" y="17"/>
                  </a:lnTo>
                  <a:lnTo>
                    <a:pt x="42" y="17"/>
                  </a:lnTo>
                  <a:lnTo>
                    <a:pt x="44" y="19"/>
                  </a:lnTo>
                  <a:lnTo>
                    <a:pt x="44" y="21"/>
                  </a:lnTo>
                  <a:lnTo>
                    <a:pt x="44" y="21"/>
                  </a:lnTo>
                  <a:lnTo>
                    <a:pt x="44" y="21"/>
                  </a:lnTo>
                  <a:lnTo>
                    <a:pt x="44" y="21"/>
                  </a:lnTo>
                  <a:lnTo>
                    <a:pt x="44" y="21"/>
                  </a:lnTo>
                  <a:lnTo>
                    <a:pt x="44" y="21"/>
                  </a:lnTo>
                  <a:lnTo>
                    <a:pt x="44" y="21"/>
                  </a:lnTo>
                  <a:lnTo>
                    <a:pt x="44" y="21"/>
                  </a:lnTo>
                  <a:lnTo>
                    <a:pt x="42" y="21"/>
                  </a:lnTo>
                  <a:lnTo>
                    <a:pt x="42" y="23"/>
                  </a:lnTo>
                  <a:lnTo>
                    <a:pt x="42" y="23"/>
                  </a:lnTo>
                  <a:lnTo>
                    <a:pt x="42" y="23"/>
                  </a:lnTo>
                  <a:lnTo>
                    <a:pt x="42" y="23"/>
                  </a:lnTo>
                  <a:lnTo>
                    <a:pt x="40" y="23"/>
                  </a:lnTo>
                  <a:lnTo>
                    <a:pt x="40" y="23"/>
                  </a:lnTo>
                  <a:lnTo>
                    <a:pt x="40" y="23"/>
                  </a:lnTo>
                  <a:lnTo>
                    <a:pt x="40" y="23"/>
                  </a:lnTo>
                  <a:lnTo>
                    <a:pt x="40" y="23"/>
                  </a:lnTo>
                  <a:lnTo>
                    <a:pt x="40" y="23"/>
                  </a:lnTo>
                  <a:lnTo>
                    <a:pt x="40" y="23"/>
                  </a:lnTo>
                  <a:lnTo>
                    <a:pt x="40" y="25"/>
                  </a:lnTo>
                  <a:lnTo>
                    <a:pt x="40" y="25"/>
                  </a:lnTo>
                  <a:lnTo>
                    <a:pt x="42" y="25"/>
                  </a:lnTo>
                  <a:lnTo>
                    <a:pt x="40" y="27"/>
                  </a:lnTo>
                  <a:lnTo>
                    <a:pt x="40" y="27"/>
                  </a:lnTo>
                  <a:lnTo>
                    <a:pt x="40" y="27"/>
                  </a:lnTo>
                  <a:lnTo>
                    <a:pt x="42" y="27"/>
                  </a:lnTo>
                  <a:lnTo>
                    <a:pt x="42" y="27"/>
                  </a:lnTo>
                  <a:lnTo>
                    <a:pt x="44" y="29"/>
                  </a:lnTo>
                  <a:lnTo>
                    <a:pt x="44" y="29"/>
                  </a:lnTo>
                  <a:lnTo>
                    <a:pt x="44" y="29"/>
                  </a:lnTo>
                  <a:lnTo>
                    <a:pt x="44" y="29"/>
                  </a:lnTo>
                  <a:lnTo>
                    <a:pt x="44" y="29"/>
                  </a:lnTo>
                  <a:lnTo>
                    <a:pt x="44" y="31"/>
                  </a:lnTo>
                  <a:lnTo>
                    <a:pt x="44" y="31"/>
                  </a:lnTo>
                  <a:lnTo>
                    <a:pt x="44" y="31"/>
                  </a:lnTo>
                  <a:lnTo>
                    <a:pt x="44" y="33"/>
                  </a:lnTo>
                  <a:lnTo>
                    <a:pt x="44" y="33"/>
                  </a:lnTo>
                  <a:lnTo>
                    <a:pt x="42" y="33"/>
                  </a:lnTo>
                  <a:lnTo>
                    <a:pt x="42" y="33"/>
                  </a:lnTo>
                  <a:lnTo>
                    <a:pt x="42" y="33"/>
                  </a:lnTo>
                  <a:lnTo>
                    <a:pt x="42" y="33"/>
                  </a:lnTo>
                  <a:lnTo>
                    <a:pt x="42" y="31"/>
                  </a:lnTo>
                  <a:lnTo>
                    <a:pt x="40" y="31"/>
                  </a:lnTo>
                  <a:lnTo>
                    <a:pt x="40" y="31"/>
                  </a:lnTo>
                  <a:lnTo>
                    <a:pt x="38" y="29"/>
                  </a:lnTo>
                  <a:lnTo>
                    <a:pt x="38" y="29"/>
                  </a:lnTo>
                  <a:lnTo>
                    <a:pt x="37" y="31"/>
                  </a:lnTo>
                  <a:lnTo>
                    <a:pt x="37" y="31"/>
                  </a:lnTo>
                  <a:lnTo>
                    <a:pt x="37" y="31"/>
                  </a:lnTo>
                  <a:lnTo>
                    <a:pt x="35" y="31"/>
                  </a:lnTo>
                  <a:lnTo>
                    <a:pt x="35" y="31"/>
                  </a:lnTo>
                  <a:lnTo>
                    <a:pt x="35" y="29"/>
                  </a:lnTo>
                  <a:lnTo>
                    <a:pt x="33" y="29"/>
                  </a:lnTo>
                  <a:lnTo>
                    <a:pt x="31" y="31"/>
                  </a:lnTo>
                  <a:lnTo>
                    <a:pt x="31" y="31"/>
                  </a:lnTo>
                  <a:lnTo>
                    <a:pt x="29" y="31"/>
                  </a:lnTo>
                  <a:lnTo>
                    <a:pt x="29" y="31"/>
                  </a:lnTo>
                  <a:lnTo>
                    <a:pt x="29" y="31"/>
                  </a:lnTo>
                  <a:lnTo>
                    <a:pt x="27" y="31"/>
                  </a:lnTo>
                  <a:lnTo>
                    <a:pt x="27" y="31"/>
                  </a:lnTo>
                  <a:lnTo>
                    <a:pt x="27" y="31"/>
                  </a:lnTo>
                  <a:lnTo>
                    <a:pt x="27" y="31"/>
                  </a:lnTo>
                  <a:lnTo>
                    <a:pt x="27" y="31"/>
                  </a:lnTo>
                  <a:lnTo>
                    <a:pt x="27" y="31"/>
                  </a:lnTo>
                  <a:lnTo>
                    <a:pt x="25" y="31"/>
                  </a:lnTo>
                  <a:lnTo>
                    <a:pt x="23" y="31"/>
                  </a:lnTo>
                  <a:lnTo>
                    <a:pt x="23" y="31"/>
                  </a:lnTo>
                  <a:lnTo>
                    <a:pt x="23" y="31"/>
                  </a:lnTo>
                  <a:lnTo>
                    <a:pt x="21" y="31"/>
                  </a:lnTo>
                  <a:lnTo>
                    <a:pt x="19" y="31"/>
                  </a:lnTo>
                  <a:lnTo>
                    <a:pt x="19" y="29"/>
                  </a:lnTo>
                  <a:lnTo>
                    <a:pt x="17" y="29"/>
                  </a:lnTo>
                  <a:lnTo>
                    <a:pt x="17" y="29"/>
                  </a:lnTo>
                  <a:lnTo>
                    <a:pt x="15" y="29"/>
                  </a:lnTo>
                  <a:lnTo>
                    <a:pt x="11" y="31"/>
                  </a:lnTo>
                  <a:lnTo>
                    <a:pt x="11" y="31"/>
                  </a:lnTo>
                  <a:lnTo>
                    <a:pt x="11" y="31"/>
                  </a:lnTo>
                  <a:lnTo>
                    <a:pt x="9" y="31"/>
                  </a:lnTo>
                  <a:lnTo>
                    <a:pt x="9" y="31"/>
                  </a:lnTo>
                  <a:lnTo>
                    <a:pt x="9" y="31"/>
                  </a:lnTo>
                  <a:lnTo>
                    <a:pt x="9" y="33"/>
                  </a:lnTo>
                  <a:lnTo>
                    <a:pt x="9" y="33"/>
                  </a:lnTo>
                  <a:lnTo>
                    <a:pt x="11" y="33"/>
                  </a:lnTo>
                  <a:lnTo>
                    <a:pt x="11" y="33"/>
                  </a:lnTo>
                  <a:lnTo>
                    <a:pt x="11" y="33"/>
                  </a:lnTo>
                  <a:lnTo>
                    <a:pt x="11" y="33"/>
                  </a:lnTo>
                  <a:lnTo>
                    <a:pt x="11" y="33"/>
                  </a:lnTo>
                  <a:lnTo>
                    <a:pt x="11" y="33"/>
                  </a:lnTo>
                  <a:lnTo>
                    <a:pt x="9" y="33"/>
                  </a:lnTo>
                  <a:lnTo>
                    <a:pt x="9" y="33"/>
                  </a:lnTo>
                  <a:lnTo>
                    <a:pt x="9" y="33"/>
                  </a:lnTo>
                  <a:lnTo>
                    <a:pt x="9" y="33"/>
                  </a:lnTo>
                  <a:lnTo>
                    <a:pt x="9" y="33"/>
                  </a:lnTo>
                  <a:lnTo>
                    <a:pt x="7" y="31"/>
                  </a:lnTo>
                  <a:lnTo>
                    <a:pt x="7" y="31"/>
                  </a:lnTo>
                  <a:lnTo>
                    <a:pt x="7" y="31"/>
                  </a:lnTo>
                  <a:lnTo>
                    <a:pt x="5" y="29"/>
                  </a:lnTo>
                  <a:lnTo>
                    <a:pt x="4" y="29"/>
                  </a:lnTo>
                  <a:lnTo>
                    <a:pt x="4" y="29"/>
                  </a:lnTo>
                  <a:lnTo>
                    <a:pt x="4" y="29"/>
                  </a:lnTo>
                  <a:lnTo>
                    <a:pt x="4" y="29"/>
                  </a:lnTo>
                  <a:lnTo>
                    <a:pt x="4" y="29"/>
                  </a:lnTo>
                  <a:lnTo>
                    <a:pt x="2" y="29"/>
                  </a:lnTo>
                  <a:lnTo>
                    <a:pt x="2" y="29"/>
                  </a:lnTo>
                  <a:lnTo>
                    <a:pt x="2" y="29"/>
                  </a:lnTo>
                  <a:lnTo>
                    <a:pt x="0" y="29"/>
                  </a:lnTo>
                  <a:lnTo>
                    <a:pt x="0" y="27"/>
                  </a:lnTo>
                  <a:lnTo>
                    <a:pt x="0" y="27"/>
                  </a:lnTo>
                  <a:lnTo>
                    <a:pt x="2" y="23"/>
                  </a:lnTo>
                  <a:lnTo>
                    <a:pt x="2" y="23"/>
                  </a:lnTo>
                  <a:lnTo>
                    <a:pt x="4" y="23"/>
                  </a:lnTo>
                  <a:lnTo>
                    <a:pt x="4" y="23"/>
                  </a:lnTo>
                  <a:lnTo>
                    <a:pt x="5" y="23"/>
                  </a:lnTo>
                  <a:lnTo>
                    <a:pt x="5" y="23"/>
                  </a:lnTo>
                  <a:lnTo>
                    <a:pt x="5" y="23"/>
                  </a:lnTo>
                  <a:lnTo>
                    <a:pt x="5" y="23"/>
                  </a:lnTo>
                  <a:lnTo>
                    <a:pt x="7" y="23"/>
                  </a:lnTo>
                  <a:lnTo>
                    <a:pt x="7" y="23"/>
                  </a:lnTo>
                  <a:lnTo>
                    <a:pt x="7" y="23"/>
                  </a:lnTo>
                  <a:lnTo>
                    <a:pt x="11" y="25"/>
                  </a:lnTo>
                  <a:lnTo>
                    <a:pt x="11" y="25"/>
                  </a:lnTo>
                  <a:lnTo>
                    <a:pt x="11" y="25"/>
                  </a:lnTo>
                  <a:lnTo>
                    <a:pt x="11" y="25"/>
                  </a:lnTo>
                  <a:lnTo>
                    <a:pt x="11" y="25"/>
                  </a:lnTo>
                  <a:lnTo>
                    <a:pt x="13" y="25"/>
                  </a:lnTo>
                  <a:lnTo>
                    <a:pt x="13" y="23"/>
                  </a:lnTo>
                  <a:lnTo>
                    <a:pt x="13" y="23"/>
                  </a:lnTo>
                  <a:lnTo>
                    <a:pt x="15" y="25"/>
                  </a:lnTo>
                  <a:lnTo>
                    <a:pt x="13" y="25"/>
                  </a:lnTo>
                  <a:lnTo>
                    <a:pt x="13" y="25"/>
                  </a:lnTo>
                  <a:lnTo>
                    <a:pt x="13" y="25"/>
                  </a:lnTo>
                  <a:lnTo>
                    <a:pt x="13" y="25"/>
                  </a:lnTo>
                  <a:lnTo>
                    <a:pt x="11" y="25"/>
                  </a:lnTo>
                  <a:lnTo>
                    <a:pt x="13" y="25"/>
                  </a:lnTo>
                  <a:lnTo>
                    <a:pt x="13" y="25"/>
                  </a:lnTo>
                  <a:lnTo>
                    <a:pt x="13" y="25"/>
                  </a:lnTo>
                  <a:lnTo>
                    <a:pt x="15" y="25"/>
                  </a:lnTo>
                  <a:lnTo>
                    <a:pt x="15" y="25"/>
                  </a:lnTo>
                  <a:lnTo>
                    <a:pt x="15" y="25"/>
                  </a:lnTo>
                  <a:lnTo>
                    <a:pt x="17" y="25"/>
                  </a:lnTo>
                  <a:lnTo>
                    <a:pt x="17" y="25"/>
                  </a:lnTo>
                  <a:lnTo>
                    <a:pt x="17" y="25"/>
                  </a:lnTo>
                  <a:lnTo>
                    <a:pt x="17" y="25"/>
                  </a:lnTo>
                  <a:lnTo>
                    <a:pt x="21" y="25"/>
                  </a:lnTo>
                  <a:lnTo>
                    <a:pt x="23" y="27"/>
                  </a:lnTo>
                  <a:lnTo>
                    <a:pt x="23" y="27"/>
                  </a:lnTo>
                  <a:lnTo>
                    <a:pt x="23" y="25"/>
                  </a:lnTo>
                  <a:lnTo>
                    <a:pt x="25" y="25"/>
                  </a:lnTo>
                  <a:lnTo>
                    <a:pt x="25" y="25"/>
                  </a:lnTo>
                  <a:lnTo>
                    <a:pt x="25" y="27"/>
                  </a:lnTo>
                  <a:lnTo>
                    <a:pt x="25" y="27"/>
                  </a:lnTo>
                  <a:lnTo>
                    <a:pt x="29" y="27"/>
                  </a:lnTo>
                  <a:lnTo>
                    <a:pt x="29" y="27"/>
                  </a:lnTo>
                  <a:lnTo>
                    <a:pt x="29" y="27"/>
                  </a:lnTo>
                  <a:lnTo>
                    <a:pt x="29" y="25"/>
                  </a:lnTo>
                  <a:lnTo>
                    <a:pt x="29" y="25"/>
                  </a:lnTo>
                  <a:lnTo>
                    <a:pt x="29" y="25"/>
                  </a:lnTo>
                  <a:lnTo>
                    <a:pt x="29" y="25"/>
                  </a:lnTo>
                  <a:lnTo>
                    <a:pt x="29" y="25"/>
                  </a:lnTo>
                  <a:lnTo>
                    <a:pt x="29" y="25"/>
                  </a:lnTo>
                  <a:lnTo>
                    <a:pt x="31" y="25"/>
                  </a:lnTo>
                  <a:lnTo>
                    <a:pt x="31" y="25"/>
                  </a:lnTo>
                  <a:lnTo>
                    <a:pt x="33" y="25"/>
                  </a:lnTo>
                  <a:lnTo>
                    <a:pt x="33" y="25"/>
                  </a:lnTo>
                  <a:lnTo>
                    <a:pt x="33" y="25"/>
                  </a:lnTo>
                  <a:lnTo>
                    <a:pt x="35" y="25"/>
                  </a:lnTo>
                  <a:lnTo>
                    <a:pt x="35" y="25"/>
                  </a:lnTo>
                  <a:lnTo>
                    <a:pt x="35" y="23"/>
                  </a:lnTo>
                  <a:lnTo>
                    <a:pt x="35" y="23"/>
                  </a:lnTo>
                  <a:lnTo>
                    <a:pt x="33" y="21"/>
                  </a:lnTo>
                  <a:lnTo>
                    <a:pt x="33" y="21"/>
                  </a:lnTo>
                  <a:lnTo>
                    <a:pt x="33" y="21"/>
                  </a:lnTo>
                  <a:lnTo>
                    <a:pt x="33" y="21"/>
                  </a:lnTo>
                  <a:lnTo>
                    <a:pt x="31" y="21"/>
                  </a:lnTo>
                  <a:lnTo>
                    <a:pt x="31" y="21"/>
                  </a:lnTo>
                  <a:lnTo>
                    <a:pt x="31" y="21"/>
                  </a:lnTo>
                  <a:lnTo>
                    <a:pt x="31" y="19"/>
                  </a:lnTo>
                  <a:lnTo>
                    <a:pt x="31" y="19"/>
                  </a:lnTo>
                  <a:lnTo>
                    <a:pt x="31" y="19"/>
                  </a:lnTo>
                  <a:lnTo>
                    <a:pt x="29" y="19"/>
                  </a:lnTo>
                  <a:lnTo>
                    <a:pt x="29" y="19"/>
                  </a:lnTo>
                  <a:lnTo>
                    <a:pt x="29" y="17"/>
                  </a:lnTo>
                  <a:lnTo>
                    <a:pt x="29" y="17"/>
                  </a:lnTo>
                  <a:lnTo>
                    <a:pt x="27" y="17"/>
                  </a:lnTo>
                  <a:lnTo>
                    <a:pt x="27" y="16"/>
                  </a:lnTo>
                  <a:lnTo>
                    <a:pt x="27" y="14"/>
                  </a:lnTo>
                  <a:lnTo>
                    <a:pt x="27" y="12"/>
                  </a:lnTo>
                  <a:lnTo>
                    <a:pt x="29" y="12"/>
                  </a:lnTo>
                  <a:lnTo>
                    <a:pt x="29" y="10"/>
                  </a:lnTo>
                  <a:lnTo>
                    <a:pt x="23" y="8"/>
                  </a:lnTo>
                  <a:lnTo>
                    <a:pt x="23" y="8"/>
                  </a:lnTo>
                  <a:lnTo>
                    <a:pt x="21" y="8"/>
                  </a:lnTo>
                  <a:lnTo>
                    <a:pt x="21" y="8"/>
                  </a:lnTo>
                  <a:lnTo>
                    <a:pt x="21" y="8"/>
                  </a:lnTo>
                  <a:lnTo>
                    <a:pt x="17" y="8"/>
                  </a:lnTo>
                  <a:lnTo>
                    <a:pt x="17" y="8"/>
                  </a:lnTo>
                  <a:lnTo>
                    <a:pt x="17" y="6"/>
                  </a:lnTo>
                  <a:lnTo>
                    <a:pt x="17" y="6"/>
                  </a:lnTo>
                  <a:lnTo>
                    <a:pt x="17" y="6"/>
                  </a:lnTo>
                  <a:lnTo>
                    <a:pt x="17" y="6"/>
                  </a:lnTo>
                  <a:lnTo>
                    <a:pt x="15" y="6"/>
                  </a:lnTo>
                  <a:lnTo>
                    <a:pt x="17" y="6"/>
                  </a:lnTo>
                  <a:lnTo>
                    <a:pt x="17" y="6"/>
                  </a:lnTo>
                  <a:lnTo>
                    <a:pt x="17" y="4"/>
                  </a:lnTo>
                  <a:lnTo>
                    <a:pt x="17" y="4"/>
                  </a:lnTo>
                  <a:lnTo>
                    <a:pt x="17" y="4"/>
                  </a:lnTo>
                  <a:lnTo>
                    <a:pt x="17" y="4"/>
                  </a:lnTo>
                  <a:lnTo>
                    <a:pt x="17" y="4"/>
                  </a:lnTo>
                  <a:lnTo>
                    <a:pt x="19" y="4"/>
                  </a:lnTo>
                  <a:lnTo>
                    <a:pt x="19" y="4"/>
                  </a:lnTo>
                  <a:lnTo>
                    <a:pt x="19" y="4"/>
                  </a:lnTo>
                  <a:lnTo>
                    <a:pt x="21" y="2"/>
                  </a:lnTo>
                  <a:lnTo>
                    <a:pt x="21" y="2"/>
                  </a:lnTo>
                  <a:lnTo>
                    <a:pt x="23" y="2"/>
                  </a:lnTo>
                  <a:lnTo>
                    <a:pt x="23" y="2"/>
                  </a:lnTo>
                  <a:lnTo>
                    <a:pt x="25" y="2"/>
                  </a:lnTo>
                  <a:lnTo>
                    <a:pt x="27" y="2"/>
                  </a:lnTo>
                  <a:lnTo>
                    <a:pt x="27" y="2"/>
                  </a:lnTo>
                  <a:lnTo>
                    <a:pt x="27" y="2"/>
                  </a:lnTo>
                  <a:lnTo>
                    <a:pt x="27" y="2"/>
                  </a:lnTo>
                  <a:lnTo>
                    <a:pt x="29" y="2"/>
                  </a:lnTo>
                  <a:lnTo>
                    <a:pt x="29" y="2"/>
                  </a:lnTo>
                  <a:close/>
                  <a:moveTo>
                    <a:pt x="27" y="21"/>
                  </a:moveTo>
                  <a:lnTo>
                    <a:pt x="27" y="23"/>
                  </a:lnTo>
                  <a:lnTo>
                    <a:pt x="27" y="21"/>
                  </a:lnTo>
                  <a:lnTo>
                    <a:pt x="25" y="21"/>
                  </a:lnTo>
                  <a:lnTo>
                    <a:pt x="23" y="21"/>
                  </a:lnTo>
                  <a:lnTo>
                    <a:pt x="21" y="19"/>
                  </a:lnTo>
                  <a:lnTo>
                    <a:pt x="19" y="19"/>
                  </a:lnTo>
                  <a:lnTo>
                    <a:pt x="19" y="19"/>
                  </a:lnTo>
                  <a:lnTo>
                    <a:pt x="19" y="19"/>
                  </a:lnTo>
                  <a:lnTo>
                    <a:pt x="19" y="19"/>
                  </a:lnTo>
                  <a:lnTo>
                    <a:pt x="19" y="19"/>
                  </a:lnTo>
                  <a:lnTo>
                    <a:pt x="19" y="17"/>
                  </a:lnTo>
                  <a:lnTo>
                    <a:pt x="19" y="17"/>
                  </a:lnTo>
                  <a:lnTo>
                    <a:pt x="19" y="17"/>
                  </a:lnTo>
                  <a:lnTo>
                    <a:pt x="21" y="17"/>
                  </a:lnTo>
                  <a:lnTo>
                    <a:pt x="23" y="19"/>
                  </a:lnTo>
                  <a:lnTo>
                    <a:pt x="23" y="19"/>
                  </a:lnTo>
                  <a:lnTo>
                    <a:pt x="27" y="19"/>
                  </a:lnTo>
                  <a:lnTo>
                    <a:pt x="27" y="19"/>
                  </a:lnTo>
                  <a:lnTo>
                    <a:pt x="27" y="21"/>
                  </a:lnTo>
                  <a:lnTo>
                    <a:pt x="27" y="21"/>
                  </a:lnTo>
                  <a:lnTo>
                    <a:pt x="27" y="21"/>
                  </a:lnTo>
                  <a:lnTo>
                    <a:pt x="27" y="21"/>
                  </a:lnTo>
                  <a:lnTo>
                    <a:pt x="27" y="21"/>
                  </a:lnTo>
                  <a:close/>
                  <a:moveTo>
                    <a:pt x="29" y="0"/>
                  </a:moveTo>
                  <a:lnTo>
                    <a:pt x="29" y="0"/>
                  </a:lnTo>
                  <a:lnTo>
                    <a:pt x="29" y="0"/>
                  </a:lnTo>
                  <a:lnTo>
                    <a:pt x="25" y="0"/>
                  </a:lnTo>
                  <a:lnTo>
                    <a:pt x="25" y="0"/>
                  </a:lnTo>
                  <a:lnTo>
                    <a:pt x="25" y="0"/>
                  </a:lnTo>
                  <a:lnTo>
                    <a:pt x="25" y="0"/>
                  </a:lnTo>
                  <a:lnTo>
                    <a:pt x="25" y="0"/>
                  </a:lnTo>
                  <a:lnTo>
                    <a:pt x="25" y="0"/>
                  </a:lnTo>
                  <a:lnTo>
                    <a:pt x="25" y="0"/>
                  </a:lnTo>
                  <a:lnTo>
                    <a:pt x="27" y="0"/>
                  </a:lnTo>
                  <a:lnTo>
                    <a:pt x="27" y="0"/>
                  </a:lnTo>
                  <a:lnTo>
                    <a:pt x="29" y="0"/>
                  </a:lnTo>
                  <a:lnTo>
                    <a:pt x="29" y="0"/>
                  </a:lnTo>
                  <a:lnTo>
                    <a:pt x="29" y="0"/>
                  </a:lnTo>
                  <a:lnTo>
                    <a:pt x="29"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0" name="Guyana"/>
            <p:cNvSpPr>
              <a:spLocks/>
            </p:cNvSpPr>
            <p:nvPr/>
          </p:nvSpPr>
          <p:spPr bwMode="auto">
            <a:xfrm>
              <a:off x="3657196" y="3975315"/>
              <a:ext cx="158461" cy="235710"/>
            </a:xfrm>
            <a:custGeom>
              <a:avLst/>
              <a:gdLst>
                <a:gd name="T0" fmla="*/ 30 w 80"/>
                <a:gd name="T1" fmla="*/ 4 h 119"/>
                <a:gd name="T2" fmla="*/ 37 w 80"/>
                <a:gd name="T3" fmla="*/ 10 h 119"/>
                <a:gd name="T4" fmla="*/ 45 w 80"/>
                <a:gd name="T5" fmla="*/ 16 h 119"/>
                <a:gd name="T6" fmla="*/ 47 w 80"/>
                <a:gd name="T7" fmla="*/ 26 h 119"/>
                <a:gd name="T8" fmla="*/ 47 w 80"/>
                <a:gd name="T9" fmla="*/ 30 h 119"/>
                <a:gd name="T10" fmla="*/ 47 w 80"/>
                <a:gd name="T11" fmla="*/ 35 h 119"/>
                <a:gd name="T12" fmla="*/ 47 w 80"/>
                <a:gd name="T13" fmla="*/ 31 h 119"/>
                <a:gd name="T14" fmla="*/ 51 w 80"/>
                <a:gd name="T15" fmla="*/ 28 h 119"/>
                <a:gd name="T16" fmla="*/ 57 w 80"/>
                <a:gd name="T17" fmla="*/ 30 h 119"/>
                <a:gd name="T18" fmla="*/ 59 w 80"/>
                <a:gd name="T19" fmla="*/ 33 h 119"/>
                <a:gd name="T20" fmla="*/ 64 w 80"/>
                <a:gd name="T21" fmla="*/ 35 h 119"/>
                <a:gd name="T22" fmla="*/ 68 w 80"/>
                <a:gd name="T23" fmla="*/ 39 h 119"/>
                <a:gd name="T24" fmla="*/ 68 w 80"/>
                <a:gd name="T25" fmla="*/ 51 h 119"/>
                <a:gd name="T26" fmla="*/ 68 w 80"/>
                <a:gd name="T27" fmla="*/ 53 h 119"/>
                <a:gd name="T28" fmla="*/ 66 w 80"/>
                <a:gd name="T29" fmla="*/ 55 h 119"/>
                <a:gd name="T30" fmla="*/ 61 w 80"/>
                <a:gd name="T31" fmla="*/ 59 h 119"/>
                <a:gd name="T32" fmla="*/ 57 w 80"/>
                <a:gd name="T33" fmla="*/ 61 h 119"/>
                <a:gd name="T34" fmla="*/ 57 w 80"/>
                <a:gd name="T35" fmla="*/ 68 h 119"/>
                <a:gd name="T36" fmla="*/ 55 w 80"/>
                <a:gd name="T37" fmla="*/ 74 h 119"/>
                <a:gd name="T38" fmla="*/ 59 w 80"/>
                <a:gd name="T39" fmla="*/ 78 h 119"/>
                <a:gd name="T40" fmla="*/ 59 w 80"/>
                <a:gd name="T41" fmla="*/ 80 h 119"/>
                <a:gd name="T42" fmla="*/ 61 w 80"/>
                <a:gd name="T43" fmla="*/ 84 h 119"/>
                <a:gd name="T44" fmla="*/ 66 w 80"/>
                <a:gd name="T45" fmla="*/ 86 h 119"/>
                <a:gd name="T46" fmla="*/ 68 w 80"/>
                <a:gd name="T47" fmla="*/ 90 h 119"/>
                <a:gd name="T48" fmla="*/ 74 w 80"/>
                <a:gd name="T49" fmla="*/ 101 h 119"/>
                <a:gd name="T50" fmla="*/ 78 w 80"/>
                <a:gd name="T51" fmla="*/ 105 h 119"/>
                <a:gd name="T52" fmla="*/ 78 w 80"/>
                <a:gd name="T53" fmla="*/ 107 h 119"/>
                <a:gd name="T54" fmla="*/ 70 w 80"/>
                <a:gd name="T55" fmla="*/ 107 h 119"/>
                <a:gd name="T56" fmla="*/ 68 w 80"/>
                <a:gd name="T57" fmla="*/ 107 h 119"/>
                <a:gd name="T58" fmla="*/ 64 w 80"/>
                <a:gd name="T59" fmla="*/ 109 h 119"/>
                <a:gd name="T60" fmla="*/ 61 w 80"/>
                <a:gd name="T61" fmla="*/ 111 h 119"/>
                <a:gd name="T62" fmla="*/ 55 w 80"/>
                <a:gd name="T63" fmla="*/ 113 h 119"/>
                <a:gd name="T64" fmla="*/ 49 w 80"/>
                <a:gd name="T65" fmla="*/ 117 h 119"/>
                <a:gd name="T66" fmla="*/ 45 w 80"/>
                <a:gd name="T67" fmla="*/ 119 h 119"/>
                <a:gd name="T68" fmla="*/ 41 w 80"/>
                <a:gd name="T69" fmla="*/ 119 h 119"/>
                <a:gd name="T70" fmla="*/ 35 w 80"/>
                <a:gd name="T71" fmla="*/ 117 h 119"/>
                <a:gd name="T72" fmla="*/ 30 w 80"/>
                <a:gd name="T73" fmla="*/ 109 h 119"/>
                <a:gd name="T74" fmla="*/ 28 w 80"/>
                <a:gd name="T75" fmla="*/ 105 h 119"/>
                <a:gd name="T76" fmla="*/ 26 w 80"/>
                <a:gd name="T77" fmla="*/ 99 h 119"/>
                <a:gd name="T78" fmla="*/ 24 w 80"/>
                <a:gd name="T79" fmla="*/ 92 h 119"/>
                <a:gd name="T80" fmla="*/ 26 w 80"/>
                <a:gd name="T81" fmla="*/ 86 h 119"/>
                <a:gd name="T82" fmla="*/ 30 w 80"/>
                <a:gd name="T83" fmla="*/ 78 h 119"/>
                <a:gd name="T84" fmla="*/ 28 w 80"/>
                <a:gd name="T85" fmla="*/ 68 h 119"/>
                <a:gd name="T86" fmla="*/ 24 w 80"/>
                <a:gd name="T87" fmla="*/ 66 h 119"/>
                <a:gd name="T88" fmla="*/ 22 w 80"/>
                <a:gd name="T89" fmla="*/ 64 h 119"/>
                <a:gd name="T90" fmla="*/ 24 w 80"/>
                <a:gd name="T91" fmla="*/ 57 h 119"/>
                <a:gd name="T92" fmla="*/ 20 w 80"/>
                <a:gd name="T93" fmla="*/ 53 h 119"/>
                <a:gd name="T94" fmla="*/ 12 w 80"/>
                <a:gd name="T95" fmla="*/ 55 h 119"/>
                <a:gd name="T96" fmla="*/ 0 w 80"/>
                <a:gd name="T97" fmla="*/ 43 h 119"/>
                <a:gd name="T98" fmla="*/ 2 w 80"/>
                <a:gd name="T99" fmla="*/ 39 h 119"/>
                <a:gd name="T100" fmla="*/ 4 w 80"/>
                <a:gd name="T101" fmla="*/ 31 h 119"/>
                <a:gd name="T102" fmla="*/ 10 w 80"/>
                <a:gd name="T103" fmla="*/ 30 h 119"/>
                <a:gd name="T104" fmla="*/ 14 w 80"/>
                <a:gd name="T105" fmla="*/ 28 h 119"/>
                <a:gd name="T106" fmla="*/ 20 w 80"/>
                <a:gd name="T107" fmla="*/ 24 h 119"/>
                <a:gd name="T108" fmla="*/ 16 w 80"/>
                <a:gd name="T109" fmla="*/ 24 h 119"/>
                <a:gd name="T110" fmla="*/ 14 w 80"/>
                <a:gd name="T111" fmla="*/ 22 h 119"/>
                <a:gd name="T112" fmla="*/ 12 w 80"/>
                <a:gd name="T113" fmla="*/ 18 h 119"/>
                <a:gd name="T114" fmla="*/ 14 w 80"/>
                <a:gd name="T115" fmla="*/ 12 h 119"/>
                <a:gd name="T116" fmla="*/ 22 w 80"/>
                <a:gd name="T117" fmla="*/ 8 h 119"/>
                <a:gd name="T118" fmla="*/ 26 w 80"/>
                <a:gd name="T119" fmla="*/ 6 h 119"/>
                <a:gd name="T120" fmla="*/ 24 w 80"/>
                <a:gd name="T121" fmla="*/ 0 h 119"/>
                <a:gd name="T122" fmla="*/ 26 w 80"/>
                <a:gd name="T12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119">
                  <a:moveTo>
                    <a:pt x="26" y="4"/>
                  </a:moveTo>
                  <a:lnTo>
                    <a:pt x="28" y="4"/>
                  </a:lnTo>
                  <a:lnTo>
                    <a:pt x="28" y="4"/>
                  </a:lnTo>
                  <a:lnTo>
                    <a:pt x="28" y="2"/>
                  </a:lnTo>
                  <a:lnTo>
                    <a:pt x="28" y="2"/>
                  </a:lnTo>
                  <a:lnTo>
                    <a:pt x="30" y="4"/>
                  </a:lnTo>
                  <a:lnTo>
                    <a:pt x="30" y="4"/>
                  </a:lnTo>
                  <a:lnTo>
                    <a:pt x="33" y="6"/>
                  </a:lnTo>
                  <a:lnTo>
                    <a:pt x="37" y="8"/>
                  </a:lnTo>
                  <a:lnTo>
                    <a:pt x="37" y="8"/>
                  </a:lnTo>
                  <a:lnTo>
                    <a:pt x="37" y="10"/>
                  </a:lnTo>
                  <a:lnTo>
                    <a:pt x="37" y="10"/>
                  </a:lnTo>
                  <a:lnTo>
                    <a:pt x="39" y="10"/>
                  </a:lnTo>
                  <a:lnTo>
                    <a:pt x="41" y="12"/>
                  </a:lnTo>
                  <a:lnTo>
                    <a:pt x="43" y="14"/>
                  </a:lnTo>
                  <a:lnTo>
                    <a:pt x="43" y="14"/>
                  </a:lnTo>
                  <a:lnTo>
                    <a:pt x="43" y="16"/>
                  </a:lnTo>
                  <a:lnTo>
                    <a:pt x="45" y="16"/>
                  </a:lnTo>
                  <a:lnTo>
                    <a:pt x="45" y="16"/>
                  </a:lnTo>
                  <a:lnTo>
                    <a:pt x="47" y="20"/>
                  </a:lnTo>
                  <a:lnTo>
                    <a:pt x="49" y="20"/>
                  </a:lnTo>
                  <a:lnTo>
                    <a:pt x="49" y="24"/>
                  </a:lnTo>
                  <a:lnTo>
                    <a:pt x="49" y="24"/>
                  </a:lnTo>
                  <a:lnTo>
                    <a:pt x="47" y="26"/>
                  </a:lnTo>
                  <a:lnTo>
                    <a:pt x="47" y="26"/>
                  </a:lnTo>
                  <a:lnTo>
                    <a:pt x="47" y="26"/>
                  </a:lnTo>
                  <a:lnTo>
                    <a:pt x="47" y="26"/>
                  </a:lnTo>
                  <a:lnTo>
                    <a:pt x="47" y="28"/>
                  </a:lnTo>
                  <a:lnTo>
                    <a:pt x="47" y="28"/>
                  </a:lnTo>
                  <a:lnTo>
                    <a:pt x="47" y="30"/>
                  </a:lnTo>
                  <a:lnTo>
                    <a:pt x="47" y="30"/>
                  </a:lnTo>
                  <a:lnTo>
                    <a:pt x="45" y="31"/>
                  </a:lnTo>
                  <a:lnTo>
                    <a:pt x="45" y="33"/>
                  </a:lnTo>
                  <a:lnTo>
                    <a:pt x="45" y="35"/>
                  </a:lnTo>
                  <a:lnTo>
                    <a:pt x="45" y="35"/>
                  </a:lnTo>
                  <a:lnTo>
                    <a:pt x="47" y="35"/>
                  </a:lnTo>
                  <a:lnTo>
                    <a:pt x="47" y="33"/>
                  </a:lnTo>
                  <a:lnTo>
                    <a:pt x="47" y="33"/>
                  </a:lnTo>
                  <a:lnTo>
                    <a:pt x="47" y="33"/>
                  </a:lnTo>
                  <a:lnTo>
                    <a:pt x="47" y="33"/>
                  </a:lnTo>
                  <a:lnTo>
                    <a:pt x="47" y="31"/>
                  </a:lnTo>
                  <a:lnTo>
                    <a:pt x="47" y="31"/>
                  </a:lnTo>
                  <a:lnTo>
                    <a:pt x="47" y="30"/>
                  </a:lnTo>
                  <a:lnTo>
                    <a:pt x="49" y="28"/>
                  </a:lnTo>
                  <a:lnTo>
                    <a:pt x="49" y="28"/>
                  </a:lnTo>
                  <a:lnTo>
                    <a:pt x="49" y="28"/>
                  </a:lnTo>
                  <a:lnTo>
                    <a:pt x="51" y="28"/>
                  </a:lnTo>
                  <a:lnTo>
                    <a:pt x="51" y="28"/>
                  </a:lnTo>
                  <a:lnTo>
                    <a:pt x="53" y="28"/>
                  </a:lnTo>
                  <a:lnTo>
                    <a:pt x="53" y="30"/>
                  </a:lnTo>
                  <a:lnTo>
                    <a:pt x="53" y="28"/>
                  </a:lnTo>
                  <a:lnTo>
                    <a:pt x="55" y="30"/>
                  </a:lnTo>
                  <a:lnTo>
                    <a:pt x="57" y="30"/>
                  </a:lnTo>
                  <a:lnTo>
                    <a:pt x="57" y="30"/>
                  </a:lnTo>
                  <a:lnTo>
                    <a:pt x="57" y="30"/>
                  </a:lnTo>
                  <a:lnTo>
                    <a:pt x="57" y="30"/>
                  </a:lnTo>
                  <a:lnTo>
                    <a:pt x="57" y="30"/>
                  </a:lnTo>
                  <a:lnTo>
                    <a:pt x="57" y="31"/>
                  </a:lnTo>
                  <a:lnTo>
                    <a:pt x="57" y="31"/>
                  </a:lnTo>
                  <a:lnTo>
                    <a:pt x="59" y="33"/>
                  </a:lnTo>
                  <a:lnTo>
                    <a:pt x="61" y="33"/>
                  </a:lnTo>
                  <a:lnTo>
                    <a:pt x="63" y="35"/>
                  </a:lnTo>
                  <a:lnTo>
                    <a:pt x="63" y="37"/>
                  </a:lnTo>
                  <a:lnTo>
                    <a:pt x="63" y="37"/>
                  </a:lnTo>
                  <a:lnTo>
                    <a:pt x="64" y="35"/>
                  </a:lnTo>
                  <a:lnTo>
                    <a:pt x="64" y="35"/>
                  </a:lnTo>
                  <a:lnTo>
                    <a:pt x="66" y="37"/>
                  </a:lnTo>
                  <a:lnTo>
                    <a:pt x="66" y="37"/>
                  </a:lnTo>
                  <a:lnTo>
                    <a:pt x="68" y="39"/>
                  </a:lnTo>
                  <a:lnTo>
                    <a:pt x="68" y="39"/>
                  </a:lnTo>
                  <a:lnTo>
                    <a:pt x="68" y="39"/>
                  </a:lnTo>
                  <a:lnTo>
                    <a:pt x="68" y="39"/>
                  </a:lnTo>
                  <a:lnTo>
                    <a:pt x="68" y="41"/>
                  </a:lnTo>
                  <a:lnTo>
                    <a:pt x="70" y="43"/>
                  </a:lnTo>
                  <a:lnTo>
                    <a:pt x="68" y="47"/>
                  </a:lnTo>
                  <a:lnTo>
                    <a:pt x="68" y="49"/>
                  </a:lnTo>
                  <a:lnTo>
                    <a:pt x="68" y="49"/>
                  </a:lnTo>
                  <a:lnTo>
                    <a:pt x="68" y="51"/>
                  </a:lnTo>
                  <a:lnTo>
                    <a:pt x="66" y="51"/>
                  </a:lnTo>
                  <a:lnTo>
                    <a:pt x="66" y="53"/>
                  </a:lnTo>
                  <a:lnTo>
                    <a:pt x="66" y="53"/>
                  </a:lnTo>
                  <a:lnTo>
                    <a:pt x="66" y="55"/>
                  </a:lnTo>
                  <a:lnTo>
                    <a:pt x="68" y="55"/>
                  </a:lnTo>
                  <a:lnTo>
                    <a:pt x="68" y="53"/>
                  </a:lnTo>
                  <a:lnTo>
                    <a:pt x="68" y="55"/>
                  </a:lnTo>
                  <a:lnTo>
                    <a:pt x="68" y="55"/>
                  </a:lnTo>
                  <a:lnTo>
                    <a:pt x="68" y="55"/>
                  </a:lnTo>
                  <a:lnTo>
                    <a:pt x="68" y="55"/>
                  </a:lnTo>
                  <a:lnTo>
                    <a:pt x="66" y="55"/>
                  </a:lnTo>
                  <a:lnTo>
                    <a:pt x="66" y="55"/>
                  </a:lnTo>
                  <a:lnTo>
                    <a:pt x="66" y="57"/>
                  </a:lnTo>
                  <a:lnTo>
                    <a:pt x="66" y="57"/>
                  </a:lnTo>
                  <a:lnTo>
                    <a:pt x="64" y="59"/>
                  </a:lnTo>
                  <a:lnTo>
                    <a:pt x="64" y="59"/>
                  </a:lnTo>
                  <a:lnTo>
                    <a:pt x="63" y="59"/>
                  </a:lnTo>
                  <a:lnTo>
                    <a:pt x="61" y="59"/>
                  </a:lnTo>
                  <a:lnTo>
                    <a:pt x="61" y="57"/>
                  </a:lnTo>
                  <a:lnTo>
                    <a:pt x="59" y="59"/>
                  </a:lnTo>
                  <a:lnTo>
                    <a:pt x="57" y="61"/>
                  </a:lnTo>
                  <a:lnTo>
                    <a:pt x="57" y="61"/>
                  </a:lnTo>
                  <a:lnTo>
                    <a:pt x="57" y="61"/>
                  </a:lnTo>
                  <a:lnTo>
                    <a:pt x="57" y="61"/>
                  </a:lnTo>
                  <a:lnTo>
                    <a:pt x="57" y="63"/>
                  </a:lnTo>
                  <a:lnTo>
                    <a:pt x="59" y="63"/>
                  </a:lnTo>
                  <a:lnTo>
                    <a:pt x="59" y="64"/>
                  </a:lnTo>
                  <a:lnTo>
                    <a:pt x="57" y="66"/>
                  </a:lnTo>
                  <a:lnTo>
                    <a:pt x="57" y="68"/>
                  </a:lnTo>
                  <a:lnTo>
                    <a:pt x="57" y="68"/>
                  </a:lnTo>
                  <a:lnTo>
                    <a:pt x="57" y="68"/>
                  </a:lnTo>
                  <a:lnTo>
                    <a:pt x="55" y="70"/>
                  </a:lnTo>
                  <a:lnTo>
                    <a:pt x="55" y="70"/>
                  </a:lnTo>
                  <a:lnTo>
                    <a:pt x="55" y="70"/>
                  </a:lnTo>
                  <a:lnTo>
                    <a:pt x="55" y="72"/>
                  </a:lnTo>
                  <a:lnTo>
                    <a:pt x="55" y="74"/>
                  </a:lnTo>
                  <a:lnTo>
                    <a:pt x="55" y="74"/>
                  </a:lnTo>
                  <a:lnTo>
                    <a:pt x="57" y="74"/>
                  </a:lnTo>
                  <a:lnTo>
                    <a:pt x="57" y="76"/>
                  </a:lnTo>
                  <a:lnTo>
                    <a:pt x="57" y="76"/>
                  </a:lnTo>
                  <a:lnTo>
                    <a:pt x="57" y="76"/>
                  </a:lnTo>
                  <a:lnTo>
                    <a:pt x="59" y="78"/>
                  </a:lnTo>
                  <a:lnTo>
                    <a:pt x="59" y="78"/>
                  </a:lnTo>
                  <a:lnTo>
                    <a:pt x="59" y="78"/>
                  </a:lnTo>
                  <a:lnTo>
                    <a:pt x="59" y="78"/>
                  </a:lnTo>
                  <a:lnTo>
                    <a:pt x="59" y="80"/>
                  </a:lnTo>
                  <a:lnTo>
                    <a:pt x="59" y="80"/>
                  </a:lnTo>
                  <a:lnTo>
                    <a:pt x="59" y="80"/>
                  </a:lnTo>
                  <a:lnTo>
                    <a:pt x="61" y="80"/>
                  </a:lnTo>
                  <a:lnTo>
                    <a:pt x="61" y="82"/>
                  </a:lnTo>
                  <a:lnTo>
                    <a:pt x="61" y="82"/>
                  </a:lnTo>
                  <a:lnTo>
                    <a:pt x="61" y="82"/>
                  </a:lnTo>
                  <a:lnTo>
                    <a:pt x="61" y="84"/>
                  </a:lnTo>
                  <a:lnTo>
                    <a:pt x="61" y="84"/>
                  </a:lnTo>
                  <a:lnTo>
                    <a:pt x="63" y="84"/>
                  </a:lnTo>
                  <a:lnTo>
                    <a:pt x="63" y="84"/>
                  </a:lnTo>
                  <a:lnTo>
                    <a:pt x="64" y="84"/>
                  </a:lnTo>
                  <a:lnTo>
                    <a:pt x="66" y="84"/>
                  </a:lnTo>
                  <a:lnTo>
                    <a:pt x="66" y="86"/>
                  </a:lnTo>
                  <a:lnTo>
                    <a:pt x="66" y="86"/>
                  </a:lnTo>
                  <a:lnTo>
                    <a:pt x="66" y="88"/>
                  </a:lnTo>
                  <a:lnTo>
                    <a:pt x="66" y="88"/>
                  </a:lnTo>
                  <a:lnTo>
                    <a:pt x="68" y="88"/>
                  </a:lnTo>
                  <a:lnTo>
                    <a:pt x="68" y="90"/>
                  </a:lnTo>
                  <a:lnTo>
                    <a:pt x="68" y="90"/>
                  </a:lnTo>
                  <a:lnTo>
                    <a:pt x="68" y="90"/>
                  </a:lnTo>
                  <a:lnTo>
                    <a:pt x="68" y="92"/>
                  </a:lnTo>
                  <a:lnTo>
                    <a:pt x="68" y="94"/>
                  </a:lnTo>
                  <a:lnTo>
                    <a:pt x="70" y="94"/>
                  </a:lnTo>
                  <a:lnTo>
                    <a:pt x="72" y="98"/>
                  </a:lnTo>
                  <a:lnTo>
                    <a:pt x="72" y="99"/>
                  </a:lnTo>
                  <a:lnTo>
                    <a:pt x="74" y="101"/>
                  </a:lnTo>
                  <a:lnTo>
                    <a:pt x="74" y="103"/>
                  </a:lnTo>
                  <a:lnTo>
                    <a:pt x="76" y="103"/>
                  </a:lnTo>
                  <a:lnTo>
                    <a:pt x="76" y="105"/>
                  </a:lnTo>
                  <a:lnTo>
                    <a:pt x="78" y="105"/>
                  </a:lnTo>
                  <a:lnTo>
                    <a:pt x="78" y="105"/>
                  </a:lnTo>
                  <a:lnTo>
                    <a:pt x="78" y="105"/>
                  </a:lnTo>
                  <a:lnTo>
                    <a:pt x="80" y="107"/>
                  </a:lnTo>
                  <a:lnTo>
                    <a:pt x="80" y="107"/>
                  </a:lnTo>
                  <a:lnTo>
                    <a:pt x="80" y="107"/>
                  </a:lnTo>
                  <a:lnTo>
                    <a:pt x="78" y="107"/>
                  </a:lnTo>
                  <a:lnTo>
                    <a:pt x="78" y="107"/>
                  </a:lnTo>
                  <a:lnTo>
                    <a:pt x="78" y="107"/>
                  </a:lnTo>
                  <a:lnTo>
                    <a:pt x="76" y="107"/>
                  </a:lnTo>
                  <a:lnTo>
                    <a:pt x="76" y="107"/>
                  </a:lnTo>
                  <a:lnTo>
                    <a:pt x="76" y="107"/>
                  </a:lnTo>
                  <a:lnTo>
                    <a:pt x="74" y="107"/>
                  </a:lnTo>
                  <a:lnTo>
                    <a:pt x="72" y="107"/>
                  </a:lnTo>
                  <a:lnTo>
                    <a:pt x="70" y="107"/>
                  </a:lnTo>
                  <a:lnTo>
                    <a:pt x="70" y="107"/>
                  </a:lnTo>
                  <a:lnTo>
                    <a:pt x="70" y="105"/>
                  </a:lnTo>
                  <a:lnTo>
                    <a:pt x="70" y="105"/>
                  </a:lnTo>
                  <a:lnTo>
                    <a:pt x="68" y="105"/>
                  </a:lnTo>
                  <a:lnTo>
                    <a:pt x="68" y="107"/>
                  </a:lnTo>
                  <a:lnTo>
                    <a:pt x="68" y="107"/>
                  </a:lnTo>
                  <a:lnTo>
                    <a:pt x="66" y="107"/>
                  </a:lnTo>
                  <a:lnTo>
                    <a:pt x="66" y="107"/>
                  </a:lnTo>
                  <a:lnTo>
                    <a:pt x="66" y="107"/>
                  </a:lnTo>
                  <a:lnTo>
                    <a:pt x="64" y="107"/>
                  </a:lnTo>
                  <a:lnTo>
                    <a:pt x="64" y="109"/>
                  </a:lnTo>
                  <a:lnTo>
                    <a:pt x="64" y="109"/>
                  </a:lnTo>
                  <a:lnTo>
                    <a:pt x="63" y="111"/>
                  </a:lnTo>
                  <a:lnTo>
                    <a:pt x="63" y="111"/>
                  </a:lnTo>
                  <a:lnTo>
                    <a:pt x="63" y="111"/>
                  </a:lnTo>
                  <a:lnTo>
                    <a:pt x="61" y="111"/>
                  </a:lnTo>
                  <a:lnTo>
                    <a:pt x="61" y="111"/>
                  </a:lnTo>
                  <a:lnTo>
                    <a:pt x="61" y="111"/>
                  </a:lnTo>
                  <a:lnTo>
                    <a:pt x="61" y="111"/>
                  </a:lnTo>
                  <a:lnTo>
                    <a:pt x="59" y="111"/>
                  </a:lnTo>
                  <a:lnTo>
                    <a:pt x="57" y="111"/>
                  </a:lnTo>
                  <a:lnTo>
                    <a:pt x="57" y="113"/>
                  </a:lnTo>
                  <a:lnTo>
                    <a:pt x="57" y="113"/>
                  </a:lnTo>
                  <a:lnTo>
                    <a:pt x="55" y="113"/>
                  </a:lnTo>
                  <a:lnTo>
                    <a:pt x="53" y="113"/>
                  </a:lnTo>
                  <a:lnTo>
                    <a:pt x="51" y="113"/>
                  </a:lnTo>
                  <a:lnTo>
                    <a:pt x="51" y="113"/>
                  </a:lnTo>
                  <a:lnTo>
                    <a:pt x="49" y="115"/>
                  </a:lnTo>
                  <a:lnTo>
                    <a:pt x="47" y="115"/>
                  </a:lnTo>
                  <a:lnTo>
                    <a:pt x="49" y="117"/>
                  </a:lnTo>
                  <a:lnTo>
                    <a:pt x="49" y="117"/>
                  </a:lnTo>
                  <a:lnTo>
                    <a:pt x="49" y="117"/>
                  </a:lnTo>
                  <a:lnTo>
                    <a:pt x="47" y="117"/>
                  </a:lnTo>
                  <a:lnTo>
                    <a:pt x="47" y="117"/>
                  </a:lnTo>
                  <a:lnTo>
                    <a:pt x="45" y="117"/>
                  </a:lnTo>
                  <a:lnTo>
                    <a:pt x="45" y="119"/>
                  </a:lnTo>
                  <a:lnTo>
                    <a:pt x="43" y="119"/>
                  </a:lnTo>
                  <a:lnTo>
                    <a:pt x="43" y="119"/>
                  </a:lnTo>
                  <a:lnTo>
                    <a:pt x="43" y="119"/>
                  </a:lnTo>
                  <a:lnTo>
                    <a:pt x="43" y="119"/>
                  </a:lnTo>
                  <a:lnTo>
                    <a:pt x="41" y="119"/>
                  </a:lnTo>
                  <a:lnTo>
                    <a:pt x="41" y="119"/>
                  </a:lnTo>
                  <a:lnTo>
                    <a:pt x="41" y="119"/>
                  </a:lnTo>
                  <a:lnTo>
                    <a:pt x="41" y="117"/>
                  </a:lnTo>
                  <a:lnTo>
                    <a:pt x="41" y="117"/>
                  </a:lnTo>
                  <a:lnTo>
                    <a:pt x="39" y="117"/>
                  </a:lnTo>
                  <a:lnTo>
                    <a:pt x="37" y="117"/>
                  </a:lnTo>
                  <a:lnTo>
                    <a:pt x="35" y="117"/>
                  </a:lnTo>
                  <a:lnTo>
                    <a:pt x="33" y="113"/>
                  </a:lnTo>
                  <a:lnTo>
                    <a:pt x="31" y="111"/>
                  </a:lnTo>
                  <a:lnTo>
                    <a:pt x="31" y="111"/>
                  </a:lnTo>
                  <a:lnTo>
                    <a:pt x="30" y="111"/>
                  </a:lnTo>
                  <a:lnTo>
                    <a:pt x="30" y="111"/>
                  </a:lnTo>
                  <a:lnTo>
                    <a:pt x="30" y="109"/>
                  </a:lnTo>
                  <a:lnTo>
                    <a:pt x="30" y="109"/>
                  </a:lnTo>
                  <a:lnTo>
                    <a:pt x="30" y="109"/>
                  </a:lnTo>
                  <a:lnTo>
                    <a:pt x="28" y="109"/>
                  </a:lnTo>
                  <a:lnTo>
                    <a:pt x="28" y="109"/>
                  </a:lnTo>
                  <a:lnTo>
                    <a:pt x="28" y="107"/>
                  </a:lnTo>
                  <a:lnTo>
                    <a:pt x="28" y="105"/>
                  </a:lnTo>
                  <a:lnTo>
                    <a:pt x="28" y="101"/>
                  </a:lnTo>
                  <a:lnTo>
                    <a:pt x="28" y="101"/>
                  </a:lnTo>
                  <a:lnTo>
                    <a:pt x="28" y="101"/>
                  </a:lnTo>
                  <a:lnTo>
                    <a:pt x="26" y="101"/>
                  </a:lnTo>
                  <a:lnTo>
                    <a:pt x="26" y="99"/>
                  </a:lnTo>
                  <a:lnTo>
                    <a:pt x="26" y="99"/>
                  </a:lnTo>
                  <a:lnTo>
                    <a:pt x="26" y="99"/>
                  </a:lnTo>
                  <a:lnTo>
                    <a:pt x="26" y="99"/>
                  </a:lnTo>
                  <a:lnTo>
                    <a:pt x="26" y="98"/>
                  </a:lnTo>
                  <a:lnTo>
                    <a:pt x="24" y="96"/>
                  </a:lnTo>
                  <a:lnTo>
                    <a:pt x="24" y="96"/>
                  </a:lnTo>
                  <a:lnTo>
                    <a:pt x="24" y="92"/>
                  </a:lnTo>
                  <a:lnTo>
                    <a:pt x="24" y="92"/>
                  </a:lnTo>
                  <a:lnTo>
                    <a:pt x="24" y="90"/>
                  </a:lnTo>
                  <a:lnTo>
                    <a:pt x="24" y="90"/>
                  </a:lnTo>
                  <a:lnTo>
                    <a:pt x="26" y="86"/>
                  </a:lnTo>
                  <a:lnTo>
                    <a:pt x="26" y="86"/>
                  </a:lnTo>
                  <a:lnTo>
                    <a:pt x="26" y="86"/>
                  </a:lnTo>
                  <a:lnTo>
                    <a:pt x="26" y="84"/>
                  </a:lnTo>
                  <a:lnTo>
                    <a:pt x="26" y="84"/>
                  </a:lnTo>
                  <a:lnTo>
                    <a:pt x="26" y="82"/>
                  </a:lnTo>
                  <a:lnTo>
                    <a:pt x="26" y="82"/>
                  </a:lnTo>
                  <a:lnTo>
                    <a:pt x="28" y="80"/>
                  </a:lnTo>
                  <a:lnTo>
                    <a:pt x="30" y="78"/>
                  </a:lnTo>
                  <a:lnTo>
                    <a:pt x="30" y="76"/>
                  </a:lnTo>
                  <a:lnTo>
                    <a:pt x="30" y="74"/>
                  </a:lnTo>
                  <a:lnTo>
                    <a:pt x="28" y="70"/>
                  </a:lnTo>
                  <a:lnTo>
                    <a:pt x="28" y="70"/>
                  </a:lnTo>
                  <a:lnTo>
                    <a:pt x="28" y="70"/>
                  </a:lnTo>
                  <a:lnTo>
                    <a:pt x="28" y="68"/>
                  </a:lnTo>
                  <a:lnTo>
                    <a:pt x="30" y="68"/>
                  </a:lnTo>
                  <a:lnTo>
                    <a:pt x="30" y="68"/>
                  </a:lnTo>
                  <a:lnTo>
                    <a:pt x="28" y="66"/>
                  </a:lnTo>
                  <a:lnTo>
                    <a:pt x="28" y="66"/>
                  </a:lnTo>
                  <a:lnTo>
                    <a:pt x="24" y="66"/>
                  </a:lnTo>
                  <a:lnTo>
                    <a:pt x="24" y="66"/>
                  </a:lnTo>
                  <a:lnTo>
                    <a:pt x="24" y="66"/>
                  </a:lnTo>
                  <a:lnTo>
                    <a:pt x="22" y="66"/>
                  </a:lnTo>
                  <a:lnTo>
                    <a:pt x="22" y="66"/>
                  </a:lnTo>
                  <a:lnTo>
                    <a:pt x="22" y="64"/>
                  </a:lnTo>
                  <a:lnTo>
                    <a:pt x="22" y="64"/>
                  </a:lnTo>
                  <a:lnTo>
                    <a:pt x="22" y="64"/>
                  </a:lnTo>
                  <a:lnTo>
                    <a:pt x="22" y="64"/>
                  </a:lnTo>
                  <a:lnTo>
                    <a:pt x="24" y="63"/>
                  </a:lnTo>
                  <a:lnTo>
                    <a:pt x="24" y="63"/>
                  </a:lnTo>
                  <a:lnTo>
                    <a:pt x="24" y="61"/>
                  </a:lnTo>
                  <a:lnTo>
                    <a:pt x="24" y="57"/>
                  </a:lnTo>
                  <a:lnTo>
                    <a:pt x="24" y="57"/>
                  </a:lnTo>
                  <a:lnTo>
                    <a:pt x="22" y="55"/>
                  </a:lnTo>
                  <a:lnTo>
                    <a:pt x="22" y="55"/>
                  </a:lnTo>
                  <a:lnTo>
                    <a:pt x="22" y="55"/>
                  </a:lnTo>
                  <a:lnTo>
                    <a:pt x="22" y="55"/>
                  </a:lnTo>
                  <a:lnTo>
                    <a:pt x="20" y="53"/>
                  </a:lnTo>
                  <a:lnTo>
                    <a:pt x="20" y="53"/>
                  </a:lnTo>
                  <a:lnTo>
                    <a:pt x="20" y="55"/>
                  </a:lnTo>
                  <a:lnTo>
                    <a:pt x="18" y="55"/>
                  </a:lnTo>
                  <a:lnTo>
                    <a:pt x="14" y="55"/>
                  </a:lnTo>
                  <a:lnTo>
                    <a:pt x="14" y="55"/>
                  </a:lnTo>
                  <a:lnTo>
                    <a:pt x="14" y="55"/>
                  </a:lnTo>
                  <a:lnTo>
                    <a:pt x="12" y="55"/>
                  </a:lnTo>
                  <a:lnTo>
                    <a:pt x="12" y="55"/>
                  </a:lnTo>
                  <a:lnTo>
                    <a:pt x="12" y="55"/>
                  </a:lnTo>
                  <a:lnTo>
                    <a:pt x="10" y="53"/>
                  </a:lnTo>
                  <a:lnTo>
                    <a:pt x="10" y="53"/>
                  </a:lnTo>
                  <a:lnTo>
                    <a:pt x="6" y="47"/>
                  </a:lnTo>
                  <a:lnTo>
                    <a:pt x="0" y="43"/>
                  </a:lnTo>
                  <a:lnTo>
                    <a:pt x="2" y="43"/>
                  </a:lnTo>
                  <a:lnTo>
                    <a:pt x="2" y="43"/>
                  </a:lnTo>
                  <a:lnTo>
                    <a:pt x="2" y="41"/>
                  </a:lnTo>
                  <a:lnTo>
                    <a:pt x="2" y="41"/>
                  </a:lnTo>
                  <a:lnTo>
                    <a:pt x="2" y="41"/>
                  </a:lnTo>
                  <a:lnTo>
                    <a:pt x="2" y="39"/>
                  </a:lnTo>
                  <a:lnTo>
                    <a:pt x="4" y="39"/>
                  </a:lnTo>
                  <a:lnTo>
                    <a:pt x="4" y="37"/>
                  </a:lnTo>
                  <a:lnTo>
                    <a:pt x="4" y="35"/>
                  </a:lnTo>
                  <a:lnTo>
                    <a:pt x="4" y="33"/>
                  </a:lnTo>
                  <a:lnTo>
                    <a:pt x="4" y="31"/>
                  </a:lnTo>
                  <a:lnTo>
                    <a:pt x="4" y="31"/>
                  </a:lnTo>
                  <a:lnTo>
                    <a:pt x="6" y="30"/>
                  </a:lnTo>
                  <a:lnTo>
                    <a:pt x="6" y="30"/>
                  </a:lnTo>
                  <a:lnTo>
                    <a:pt x="6" y="30"/>
                  </a:lnTo>
                  <a:lnTo>
                    <a:pt x="8" y="30"/>
                  </a:lnTo>
                  <a:lnTo>
                    <a:pt x="10" y="30"/>
                  </a:lnTo>
                  <a:lnTo>
                    <a:pt x="10" y="30"/>
                  </a:lnTo>
                  <a:lnTo>
                    <a:pt x="12" y="30"/>
                  </a:lnTo>
                  <a:lnTo>
                    <a:pt x="12" y="30"/>
                  </a:lnTo>
                  <a:lnTo>
                    <a:pt x="12" y="30"/>
                  </a:lnTo>
                  <a:lnTo>
                    <a:pt x="12" y="30"/>
                  </a:lnTo>
                  <a:lnTo>
                    <a:pt x="14" y="28"/>
                  </a:lnTo>
                  <a:lnTo>
                    <a:pt x="14" y="28"/>
                  </a:lnTo>
                  <a:lnTo>
                    <a:pt x="16" y="28"/>
                  </a:lnTo>
                  <a:lnTo>
                    <a:pt x="16" y="28"/>
                  </a:lnTo>
                  <a:lnTo>
                    <a:pt x="16" y="28"/>
                  </a:lnTo>
                  <a:lnTo>
                    <a:pt x="18" y="26"/>
                  </a:lnTo>
                  <a:lnTo>
                    <a:pt x="18" y="26"/>
                  </a:lnTo>
                  <a:lnTo>
                    <a:pt x="20" y="24"/>
                  </a:lnTo>
                  <a:lnTo>
                    <a:pt x="20" y="24"/>
                  </a:lnTo>
                  <a:lnTo>
                    <a:pt x="18" y="24"/>
                  </a:lnTo>
                  <a:lnTo>
                    <a:pt x="18" y="24"/>
                  </a:lnTo>
                  <a:lnTo>
                    <a:pt x="18" y="24"/>
                  </a:lnTo>
                  <a:lnTo>
                    <a:pt x="16" y="22"/>
                  </a:lnTo>
                  <a:lnTo>
                    <a:pt x="16" y="24"/>
                  </a:lnTo>
                  <a:lnTo>
                    <a:pt x="16" y="24"/>
                  </a:lnTo>
                  <a:lnTo>
                    <a:pt x="14" y="24"/>
                  </a:lnTo>
                  <a:lnTo>
                    <a:pt x="14" y="22"/>
                  </a:lnTo>
                  <a:lnTo>
                    <a:pt x="14" y="22"/>
                  </a:lnTo>
                  <a:lnTo>
                    <a:pt x="14" y="22"/>
                  </a:lnTo>
                  <a:lnTo>
                    <a:pt x="14" y="22"/>
                  </a:lnTo>
                  <a:lnTo>
                    <a:pt x="14" y="20"/>
                  </a:lnTo>
                  <a:lnTo>
                    <a:pt x="14" y="20"/>
                  </a:lnTo>
                  <a:lnTo>
                    <a:pt x="14" y="20"/>
                  </a:lnTo>
                  <a:lnTo>
                    <a:pt x="12" y="18"/>
                  </a:lnTo>
                  <a:lnTo>
                    <a:pt x="12" y="18"/>
                  </a:lnTo>
                  <a:lnTo>
                    <a:pt x="12" y="18"/>
                  </a:lnTo>
                  <a:lnTo>
                    <a:pt x="12" y="16"/>
                  </a:lnTo>
                  <a:lnTo>
                    <a:pt x="12" y="16"/>
                  </a:lnTo>
                  <a:lnTo>
                    <a:pt x="12" y="16"/>
                  </a:lnTo>
                  <a:lnTo>
                    <a:pt x="14" y="16"/>
                  </a:lnTo>
                  <a:lnTo>
                    <a:pt x="14" y="14"/>
                  </a:lnTo>
                  <a:lnTo>
                    <a:pt x="14" y="12"/>
                  </a:lnTo>
                  <a:lnTo>
                    <a:pt x="16" y="12"/>
                  </a:lnTo>
                  <a:lnTo>
                    <a:pt x="18" y="12"/>
                  </a:lnTo>
                  <a:lnTo>
                    <a:pt x="20" y="10"/>
                  </a:lnTo>
                  <a:lnTo>
                    <a:pt x="20" y="10"/>
                  </a:lnTo>
                  <a:lnTo>
                    <a:pt x="22" y="8"/>
                  </a:lnTo>
                  <a:lnTo>
                    <a:pt x="22" y="8"/>
                  </a:lnTo>
                  <a:lnTo>
                    <a:pt x="24" y="8"/>
                  </a:lnTo>
                  <a:lnTo>
                    <a:pt x="24" y="8"/>
                  </a:lnTo>
                  <a:lnTo>
                    <a:pt x="24" y="6"/>
                  </a:lnTo>
                  <a:lnTo>
                    <a:pt x="24" y="6"/>
                  </a:lnTo>
                  <a:lnTo>
                    <a:pt x="24" y="6"/>
                  </a:lnTo>
                  <a:lnTo>
                    <a:pt x="26" y="6"/>
                  </a:lnTo>
                  <a:lnTo>
                    <a:pt x="26" y="6"/>
                  </a:lnTo>
                  <a:lnTo>
                    <a:pt x="26" y="6"/>
                  </a:lnTo>
                  <a:lnTo>
                    <a:pt x="28" y="4"/>
                  </a:lnTo>
                  <a:lnTo>
                    <a:pt x="26" y="4"/>
                  </a:lnTo>
                  <a:lnTo>
                    <a:pt x="26" y="2"/>
                  </a:lnTo>
                  <a:lnTo>
                    <a:pt x="24" y="0"/>
                  </a:lnTo>
                  <a:lnTo>
                    <a:pt x="24" y="0"/>
                  </a:lnTo>
                  <a:lnTo>
                    <a:pt x="24" y="0"/>
                  </a:lnTo>
                  <a:lnTo>
                    <a:pt x="24" y="2"/>
                  </a:lnTo>
                  <a:lnTo>
                    <a:pt x="26" y="2"/>
                  </a:lnTo>
                  <a:lnTo>
                    <a:pt x="26" y="2"/>
                  </a:lnTo>
                  <a:lnTo>
                    <a:pt x="26" y="2"/>
                  </a:lnTo>
                  <a:lnTo>
                    <a:pt x="26" y="2"/>
                  </a:lnTo>
                  <a:lnTo>
                    <a:pt x="26"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2" name="Guinea-Bissau"/>
            <p:cNvSpPr>
              <a:spLocks noEditPoints="1"/>
            </p:cNvSpPr>
            <p:nvPr/>
          </p:nvSpPr>
          <p:spPr bwMode="auto">
            <a:xfrm>
              <a:off x="5081365" y="3840624"/>
              <a:ext cx="101019" cy="59422"/>
            </a:xfrm>
            <a:custGeom>
              <a:avLst/>
              <a:gdLst>
                <a:gd name="T0" fmla="*/ 45 w 51"/>
                <a:gd name="T1" fmla="*/ 2 h 30"/>
                <a:gd name="T2" fmla="*/ 49 w 51"/>
                <a:gd name="T3" fmla="*/ 2 h 30"/>
                <a:gd name="T4" fmla="*/ 51 w 51"/>
                <a:gd name="T5" fmla="*/ 4 h 30"/>
                <a:gd name="T6" fmla="*/ 47 w 51"/>
                <a:gd name="T7" fmla="*/ 8 h 30"/>
                <a:gd name="T8" fmla="*/ 45 w 51"/>
                <a:gd name="T9" fmla="*/ 10 h 30"/>
                <a:gd name="T10" fmla="*/ 49 w 51"/>
                <a:gd name="T11" fmla="*/ 16 h 30"/>
                <a:gd name="T12" fmla="*/ 43 w 51"/>
                <a:gd name="T13" fmla="*/ 18 h 30"/>
                <a:gd name="T14" fmla="*/ 37 w 51"/>
                <a:gd name="T15" fmla="*/ 20 h 30"/>
                <a:gd name="T16" fmla="*/ 35 w 51"/>
                <a:gd name="T17" fmla="*/ 20 h 30"/>
                <a:gd name="T18" fmla="*/ 31 w 51"/>
                <a:gd name="T19" fmla="*/ 24 h 30"/>
                <a:gd name="T20" fmla="*/ 29 w 51"/>
                <a:gd name="T21" fmla="*/ 28 h 30"/>
                <a:gd name="T22" fmla="*/ 27 w 51"/>
                <a:gd name="T23" fmla="*/ 30 h 30"/>
                <a:gd name="T24" fmla="*/ 27 w 51"/>
                <a:gd name="T25" fmla="*/ 26 h 30"/>
                <a:gd name="T26" fmla="*/ 25 w 51"/>
                <a:gd name="T27" fmla="*/ 30 h 30"/>
                <a:gd name="T28" fmla="*/ 25 w 51"/>
                <a:gd name="T29" fmla="*/ 28 h 30"/>
                <a:gd name="T30" fmla="*/ 23 w 51"/>
                <a:gd name="T31" fmla="*/ 28 h 30"/>
                <a:gd name="T32" fmla="*/ 21 w 51"/>
                <a:gd name="T33" fmla="*/ 24 h 30"/>
                <a:gd name="T34" fmla="*/ 23 w 51"/>
                <a:gd name="T35" fmla="*/ 22 h 30"/>
                <a:gd name="T36" fmla="*/ 21 w 51"/>
                <a:gd name="T37" fmla="*/ 22 h 30"/>
                <a:gd name="T38" fmla="*/ 20 w 51"/>
                <a:gd name="T39" fmla="*/ 22 h 30"/>
                <a:gd name="T40" fmla="*/ 27 w 51"/>
                <a:gd name="T41" fmla="*/ 20 h 30"/>
                <a:gd name="T42" fmla="*/ 23 w 51"/>
                <a:gd name="T43" fmla="*/ 18 h 30"/>
                <a:gd name="T44" fmla="*/ 21 w 51"/>
                <a:gd name="T45" fmla="*/ 20 h 30"/>
                <a:gd name="T46" fmla="*/ 21 w 51"/>
                <a:gd name="T47" fmla="*/ 18 h 30"/>
                <a:gd name="T48" fmla="*/ 20 w 51"/>
                <a:gd name="T49" fmla="*/ 18 h 30"/>
                <a:gd name="T50" fmla="*/ 21 w 51"/>
                <a:gd name="T51" fmla="*/ 14 h 30"/>
                <a:gd name="T52" fmla="*/ 25 w 51"/>
                <a:gd name="T53" fmla="*/ 14 h 30"/>
                <a:gd name="T54" fmla="*/ 29 w 51"/>
                <a:gd name="T55" fmla="*/ 16 h 30"/>
                <a:gd name="T56" fmla="*/ 27 w 51"/>
                <a:gd name="T57" fmla="*/ 16 h 30"/>
                <a:gd name="T58" fmla="*/ 27 w 51"/>
                <a:gd name="T59" fmla="*/ 12 h 30"/>
                <a:gd name="T60" fmla="*/ 23 w 51"/>
                <a:gd name="T61" fmla="*/ 14 h 30"/>
                <a:gd name="T62" fmla="*/ 21 w 51"/>
                <a:gd name="T63" fmla="*/ 14 h 30"/>
                <a:gd name="T64" fmla="*/ 18 w 51"/>
                <a:gd name="T65" fmla="*/ 16 h 30"/>
                <a:gd name="T66" fmla="*/ 14 w 51"/>
                <a:gd name="T67" fmla="*/ 14 h 30"/>
                <a:gd name="T68" fmla="*/ 16 w 51"/>
                <a:gd name="T69" fmla="*/ 14 h 30"/>
                <a:gd name="T70" fmla="*/ 16 w 51"/>
                <a:gd name="T71" fmla="*/ 12 h 30"/>
                <a:gd name="T72" fmla="*/ 12 w 51"/>
                <a:gd name="T73" fmla="*/ 14 h 30"/>
                <a:gd name="T74" fmla="*/ 8 w 51"/>
                <a:gd name="T75" fmla="*/ 12 h 30"/>
                <a:gd name="T76" fmla="*/ 8 w 51"/>
                <a:gd name="T77" fmla="*/ 8 h 30"/>
                <a:gd name="T78" fmla="*/ 8 w 51"/>
                <a:gd name="T79" fmla="*/ 8 h 30"/>
                <a:gd name="T80" fmla="*/ 4 w 51"/>
                <a:gd name="T81" fmla="*/ 8 h 30"/>
                <a:gd name="T82" fmla="*/ 0 w 51"/>
                <a:gd name="T83" fmla="*/ 6 h 30"/>
                <a:gd name="T84" fmla="*/ 6 w 51"/>
                <a:gd name="T85" fmla="*/ 6 h 30"/>
                <a:gd name="T86" fmla="*/ 12 w 51"/>
                <a:gd name="T87" fmla="*/ 4 h 30"/>
                <a:gd name="T88" fmla="*/ 18 w 51"/>
                <a:gd name="T89" fmla="*/ 6 h 30"/>
                <a:gd name="T90" fmla="*/ 23 w 51"/>
                <a:gd name="T91" fmla="*/ 0 h 30"/>
                <a:gd name="T92" fmla="*/ 10 w 51"/>
                <a:gd name="T93" fmla="*/ 28 h 30"/>
                <a:gd name="T94" fmla="*/ 8 w 51"/>
                <a:gd name="T95" fmla="*/ 28 h 30"/>
                <a:gd name="T96" fmla="*/ 10 w 51"/>
                <a:gd name="T97" fmla="*/ 26 h 30"/>
                <a:gd name="T98" fmla="*/ 12 w 51"/>
                <a:gd name="T99" fmla="*/ 28 h 30"/>
                <a:gd name="T100" fmla="*/ 10 w 51"/>
                <a:gd name="T101" fmla="*/ 28 h 30"/>
                <a:gd name="T102" fmla="*/ 12 w 51"/>
                <a:gd name="T103" fmla="*/ 20 h 30"/>
                <a:gd name="T104" fmla="*/ 14 w 51"/>
                <a:gd name="T105" fmla="*/ 22 h 30"/>
                <a:gd name="T106" fmla="*/ 10 w 51"/>
                <a:gd name="T107" fmla="*/ 16 h 30"/>
                <a:gd name="T108" fmla="*/ 12 w 51"/>
                <a:gd name="T109" fmla="*/ 14 h 30"/>
                <a:gd name="T110" fmla="*/ 16 w 51"/>
                <a:gd name="T111" fmla="*/ 26 h 30"/>
                <a:gd name="T112" fmla="*/ 18 w 51"/>
                <a:gd name="T113" fmla="*/ 24 h 30"/>
                <a:gd name="T114" fmla="*/ 8 w 51"/>
                <a:gd name="T115" fmla="*/ 20 h 30"/>
                <a:gd name="T116" fmla="*/ 6 w 51"/>
                <a:gd name="T117" fmla="*/ 20 h 30"/>
                <a:gd name="T118" fmla="*/ 6 w 51"/>
                <a:gd name="T119" fmla="*/ 20 h 30"/>
                <a:gd name="T120" fmla="*/ 8 w 51"/>
                <a:gd name="T121" fmla="*/ 20 h 30"/>
                <a:gd name="T122" fmla="*/ 20 w 51"/>
                <a:gd name="T12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30">
                  <a:moveTo>
                    <a:pt x="35" y="2"/>
                  </a:moveTo>
                  <a:lnTo>
                    <a:pt x="37" y="2"/>
                  </a:lnTo>
                  <a:lnTo>
                    <a:pt x="39" y="2"/>
                  </a:lnTo>
                  <a:lnTo>
                    <a:pt x="41" y="2"/>
                  </a:lnTo>
                  <a:lnTo>
                    <a:pt x="45" y="2"/>
                  </a:lnTo>
                  <a:lnTo>
                    <a:pt x="47" y="2"/>
                  </a:lnTo>
                  <a:lnTo>
                    <a:pt x="49" y="2"/>
                  </a:lnTo>
                  <a:lnTo>
                    <a:pt x="49" y="2"/>
                  </a:lnTo>
                  <a:lnTo>
                    <a:pt x="49" y="2"/>
                  </a:lnTo>
                  <a:lnTo>
                    <a:pt x="49" y="2"/>
                  </a:lnTo>
                  <a:lnTo>
                    <a:pt x="49" y="2"/>
                  </a:lnTo>
                  <a:lnTo>
                    <a:pt x="49" y="4"/>
                  </a:lnTo>
                  <a:lnTo>
                    <a:pt x="49" y="4"/>
                  </a:lnTo>
                  <a:lnTo>
                    <a:pt x="49" y="4"/>
                  </a:lnTo>
                  <a:lnTo>
                    <a:pt x="51" y="4"/>
                  </a:lnTo>
                  <a:lnTo>
                    <a:pt x="49" y="8"/>
                  </a:lnTo>
                  <a:lnTo>
                    <a:pt x="49" y="8"/>
                  </a:lnTo>
                  <a:lnTo>
                    <a:pt x="49" y="8"/>
                  </a:lnTo>
                  <a:lnTo>
                    <a:pt x="49" y="8"/>
                  </a:lnTo>
                  <a:lnTo>
                    <a:pt x="47" y="8"/>
                  </a:lnTo>
                  <a:lnTo>
                    <a:pt x="47" y="8"/>
                  </a:lnTo>
                  <a:lnTo>
                    <a:pt x="47" y="8"/>
                  </a:lnTo>
                  <a:lnTo>
                    <a:pt x="45" y="10"/>
                  </a:lnTo>
                  <a:lnTo>
                    <a:pt x="45" y="10"/>
                  </a:lnTo>
                  <a:lnTo>
                    <a:pt x="45" y="10"/>
                  </a:lnTo>
                  <a:lnTo>
                    <a:pt x="47" y="10"/>
                  </a:lnTo>
                  <a:lnTo>
                    <a:pt x="47" y="12"/>
                  </a:lnTo>
                  <a:lnTo>
                    <a:pt x="49" y="12"/>
                  </a:lnTo>
                  <a:lnTo>
                    <a:pt x="49" y="12"/>
                  </a:lnTo>
                  <a:lnTo>
                    <a:pt x="49" y="16"/>
                  </a:lnTo>
                  <a:lnTo>
                    <a:pt x="49" y="18"/>
                  </a:lnTo>
                  <a:lnTo>
                    <a:pt x="47" y="18"/>
                  </a:lnTo>
                  <a:lnTo>
                    <a:pt x="45" y="18"/>
                  </a:lnTo>
                  <a:lnTo>
                    <a:pt x="43" y="18"/>
                  </a:lnTo>
                  <a:lnTo>
                    <a:pt x="43" y="18"/>
                  </a:lnTo>
                  <a:lnTo>
                    <a:pt x="43" y="18"/>
                  </a:lnTo>
                  <a:lnTo>
                    <a:pt x="41" y="18"/>
                  </a:lnTo>
                  <a:lnTo>
                    <a:pt x="39" y="18"/>
                  </a:lnTo>
                  <a:lnTo>
                    <a:pt x="39" y="18"/>
                  </a:lnTo>
                  <a:lnTo>
                    <a:pt x="37" y="20"/>
                  </a:lnTo>
                  <a:lnTo>
                    <a:pt x="37" y="20"/>
                  </a:lnTo>
                  <a:lnTo>
                    <a:pt x="35" y="20"/>
                  </a:lnTo>
                  <a:lnTo>
                    <a:pt x="35" y="20"/>
                  </a:lnTo>
                  <a:lnTo>
                    <a:pt x="35" y="20"/>
                  </a:lnTo>
                  <a:lnTo>
                    <a:pt x="35" y="20"/>
                  </a:lnTo>
                  <a:lnTo>
                    <a:pt x="33" y="20"/>
                  </a:lnTo>
                  <a:lnTo>
                    <a:pt x="33" y="20"/>
                  </a:lnTo>
                  <a:lnTo>
                    <a:pt x="33" y="20"/>
                  </a:lnTo>
                  <a:lnTo>
                    <a:pt x="31" y="22"/>
                  </a:lnTo>
                  <a:lnTo>
                    <a:pt x="31" y="24"/>
                  </a:lnTo>
                  <a:lnTo>
                    <a:pt x="31" y="24"/>
                  </a:lnTo>
                  <a:lnTo>
                    <a:pt x="31" y="24"/>
                  </a:lnTo>
                  <a:lnTo>
                    <a:pt x="31" y="26"/>
                  </a:lnTo>
                  <a:lnTo>
                    <a:pt x="29" y="26"/>
                  </a:lnTo>
                  <a:lnTo>
                    <a:pt x="29" y="28"/>
                  </a:lnTo>
                  <a:lnTo>
                    <a:pt x="29" y="28"/>
                  </a:lnTo>
                  <a:lnTo>
                    <a:pt x="27" y="30"/>
                  </a:lnTo>
                  <a:lnTo>
                    <a:pt x="27" y="30"/>
                  </a:lnTo>
                  <a:lnTo>
                    <a:pt x="27" y="30"/>
                  </a:lnTo>
                  <a:lnTo>
                    <a:pt x="27" y="30"/>
                  </a:lnTo>
                  <a:lnTo>
                    <a:pt x="25" y="30"/>
                  </a:lnTo>
                  <a:lnTo>
                    <a:pt x="25" y="28"/>
                  </a:lnTo>
                  <a:lnTo>
                    <a:pt x="27" y="28"/>
                  </a:lnTo>
                  <a:lnTo>
                    <a:pt x="27" y="26"/>
                  </a:lnTo>
                  <a:lnTo>
                    <a:pt x="27" y="26"/>
                  </a:lnTo>
                  <a:lnTo>
                    <a:pt x="25" y="28"/>
                  </a:lnTo>
                  <a:lnTo>
                    <a:pt x="25" y="28"/>
                  </a:lnTo>
                  <a:lnTo>
                    <a:pt x="25" y="28"/>
                  </a:lnTo>
                  <a:lnTo>
                    <a:pt x="25" y="28"/>
                  </a:lnTo>
                  <a:lnTo>
                    <a:pt x="25" y="30"/>
                  </a:lnTo>
                  <a:lnTo>
                    <a:pt x="23" y="30"/>
                  </a:lnTo>
                  <a:lnTo>
                    <a:pt x="23" y="28"/>
                  </a:lnTo>
                  <a:lnTo>
                    <a:pt x="23" y="28"/>
                  </a:lnTo>
                  <a:lnTo>
                    <a:pt x="25" y="28"/>
                  </a:lnTo>
                  <a:lnTo>
                    <a:pt x="25" y="28"/>
                  </a:lnTo>
                  <a:lnTo>
                    <a:pt x="25" y="26"/>
                  </a:lnTo>
                  <a:lnTo>
                    <a:pt x="23" y="26"/>
                  </a:lnTo>
                  <a:lnTo>
                    <a:pt x="23" y="26"/>
                  </a:lnTo>
                  <a:lnTo>
                    <a:pt x="23" y="26"/>
                  </a:lnTo>
                  <a:lnTo>
                    <a:pt x="23" y="28"/>
                  </a:lnTo>
                  <a:lnTo>
                    <a:pt x="23" y="28"/>
                  </a:lnTo>
                  <a:lnTo>
                    <a:pt x="23" y="28"/>
                  </a:lnTo>
                  <a:lnTo>
                    <a:pt x="21" y="26"/>
                  </a:lnTo>
                  <a:lnTo>
                    <a:pt x="21" y="26"/>
                  </a:lnTo>
                  <a:lnTo>
                    <a:pt x="21" y="24"/>
                  </a:lnTo>
                  <a:lnTo>
                    <a:pt x="21" y="24"/>
                  </a:lnTo>
                  <a:lnTo>
                    <a:pt x="21" y="22"/>
                  </a:lnTo>
                  <a:lnTo>
                    <a:pt x="21" y="24"/>
                  </a:lnTo>
                  <a:lnTo>
                    <a:pt x="23" y="24"/>
                  </a:lnTo>
                  <a:lnTo>
                    <a:pt x="23" y="22"/>
                  </a:lnTo>
                  <a:lnTo>
                    <a:pt x="23" y="22"/>
                  </a:lnTo>
                  <a:lnTo>
                    <a:pt x="23" y="22"/>
                  </a:lnTo>
                  <a:lnTo>
                    <a:pt x="23" y="22"/>
                  </a:lnTo>
                  <a:lnTo>
                    <a:pt x="23" y="22"/>
                  </a:lnTo>
                  <a:lnTo>
                    <a:pt x="21" y="22"/>
                  </a:lnTo>
                  <a:lnTo>
                    <a:pt x="21" y="22"/>
                  </a:lnTo>
                  <a:lnTo>
                    <a:pt x="21" y="22"/>
                  </a:lnTo>
                  <a:lnTo>
                    <a:pt x="21" y="24"/>
                  </a:lnTo>
                  <a:lnTo>
                    <a:pt x="20" y="24"/>
                  </a:lnTo>
                  <a:lnTo>
                    <a:pt x="20" y="22"/>
                  </a:lnTo>
                  <a:lnTo>
                    <a:pt x="23" y="20"/>
                  </a:lnTo>
                  <a:lnTo>
                    <a:pt x="23" y="18"/>
                  </a:lnTo>
                  <a:lnTo>
                    <a:pt x="25" y="18"/>
                  </a:lnTo>
                  <a:lnTo>
                    <a:pt x="25" y="18"/>
                  </a:lnTo>
                  <a:lnTo>
                    <a:pt x="27" y="20"/>
                  </a:lnTo>
                  <a:lnTo>
                    <a:pt x="27" y="20"/>
                  </a:lnTo>
                  <a:lnTo>
                    <a:pt x="27" y="20"/>
                  </a:lnTo>
                  <a:lnTo>
                    <a:pt x="27" y="18"/>
                  </a:lnTo>
                  <a:lnTo>
                    <a:pt x="25" y="18"/>
                  </a:lnTo>
                  <a:lnTo>
                    <a:pt x="23" y="18"/>
                  </a:lnTo>
                  <a:lnTo>
                    <a:pt x="23" y="18"/>
                  </a:lnTo>
                  <a:lnTo>
                    <a:pt x="21" y="18"/>
                  </a:lnTo>
                  <a:lnTo>
                    <a:pt x="21" y="18"/>
                  </a:lnTo>
                  <a:lnTo>
                    <a:pt x="21" y="18"/>
                  </a:lnTo>
                  <a:lnTo>
                    <a:pt x="21" y="20"/>
                  </a:lnTo>
                  <a:lnTo>
                    <a:pt x="21" y="20"/>
                  </a:lnTo>
                  <a:lnTo>
                    <a:pt x="21" y="20"/>
                  </a:lnTo>
                  <a:lnTo>
                    <a:pt x="20" y="20"/>
                  </a:lnTo>
                  <a:lnTo>
                    <a:pt x="21" y="18"/>
                  </a:lnTo>
                  <a:lnTo>
                    <a:pt x="21" y="18"/>
                  </a:lnTo>
                  <a:lnTo>
                    <a:pt x="21" y="18"/>
                  </a:lnTo>
                  <a:lnTo>
                    <a:pt x="21" y="18"/>
                  </a:lnTo>
                  <a:lnTo>
                    <a:pt x="21" y="18"/>
                  </a:lnTo>
                  <a:lnTo>
                    <a:pt x="20" y="18"/>
                  </a:lnTo>
                  <a:lnTo>
                    <a:pt x="20" y="18"/>
                  </a:lnTo>
                  <a:lnTo>
                    <a:pt x="20" y="18"/>
                  </a:lnTo>
                  <a:lnTo>
                    <a:pt x="20" y="16"/>
                  </a:lnTo>
                  <a:lnTo>
                    <a:pt x="20" y="14"/>
                  </a:lnTo>
                  <a:lnTo>
                    <a:pt x="21" y="14"/>
                  </a:lnTo>
                  <a:lnTo>
                    <a:pt x="21" y="14"/>
                  </a:lnTo>
                  <a:lnTo>
                    <a:pt x="21" y="14"/>
                  </a:lnTo>
                  <a:lnTo>
                    <a:pt x="23" y="14"/>
                  </a:lnTo>
                  <a:lnTo>
                    <a:pt x="23" y="14"/>
                  </a:lnTo>
                  <a:lnTo>
                    <a:pt x="25" y="14"/>
                  </a:lnTo>
                  <a:lnTo>
                    <a:pt x="25" y="14"/>
                  </a:lnTo>
                  <a:lnTo>
                    <a:pt x="25" y="14"/>
                  </a:lnTo>
                  <a:lnTo>
                    <a:pt x="27" y="14"/>
                  </a:lnTo>
                  <a:lnTo>
                    <a:pt x="27" y="16"/>
                  </a:lnTo>
                  <a:lnTo>
                    <a:pt x="27" y="16"/>
                  </a:lnTo>
                  <a:lnTo>
                    <a:pt x="29" y="16"/>
                  </a:lnTo>
                  <a:lnTo>
                    <a:pt x="29" y="16"/>
                  </a:lnTo>
                  <a:lnTo>
                    <a:pt x="29" y="16"/>
                  </a:lnTo>
                  <a:lnTo>
                    <a:pt x="29" y="16"/>
                  </a:lnTo>
                  <a:lnTo>
                    <a:pt x="29" y="16"/>
                  </a:lnTo>
                  <a:lnTo>
                    <a:pt x="27" y="16"/>
                  </a:lnTo>
                  <a:lnTo>
                    <a:pt x="27" y="16"/>
                  </a:lnTo>
                  <a:lnTo>
                    <a:pt x="27" y="14"/>
                  </a:lnTo>
                  <a:lnTo>
                    <a:pt x="27" y="14"/>
                  </a:lnTo>
                  <a:lnTo>
                    <a:pt x="27" y="14"/>
                  </a:lnTo>
                  <a:lnTo>
                    <a:pt x="27" y="12"/>
                  </a:lnTo>
                  <a:lnTo>
                    <a:pt x="27" y="12"/>
                  </a:lnTo>
                  <a:lnTo>
                    <a:pt x="25" y="14"/>
                  </a:lnTo>
                  <a:lnTo>
                    <a:pt x="25" y="14"/>
                  </a:lnTo>
                  <a:lnTo>
                    <a:pt x="25" y="14"/>
                  </a:lnTo>
                  <a:lnTo>
                    <a:pt x="23" y="14"/>
                  </a:lnTo>
                  <a:lnTo>
                    <a:pt x="23" y="14"/>
                  </a:lnTo>
                  <a:lnTo>
                    <a:pt x="21" y="14"/>
                  </a:lnTo>
                  <a:lnTo>
                    <a:pt x="21" y="14"/>
                  </a:lnTo>
                  <a:lnTo>
                    <a:pt x="21" y="14"/>
                  </a:lnTo>
                  <a:lnTo>
                    <a:pt x="21" y="14"/>
                  </a:lnTo>
                  <a:lnTo>
                    <a:pt x="20" y="14"/>
                  </a:lnTo>
                  <a:lnTo>
                    <a:pt x="20" y="14"/>
                  </a:lnTo>
                  <a:lnTo>
                    <a:pt x="18" y="16"/>
                  </a:lnTo>
                  <a:lnTo>
                    <a:pt x="18" y="16"/>
                  </a:lnTo>
                  <a:lnTo>
                    <a:pt x="18" y="16"/>
                  </a:lnTo>
                  <a:lnTo>
                    <a:pt x="16" y="16"/>
                  </a:lnTo>
                  <a:lnTo>
                    <a:pt x="14" y="16"/>
                  </a:lnTo>
                  <a:lnTo>
                    <a:pt x="12" y="16"/>
                  </a:lnTo>
                  <a:lnTo>
                    <a:pt x="12" y="16"/>
                  </a:lnTo>
                  <a:lnTo>
                    <a:pt x="14" y="14"/>
                  </a:lnTo>
                  <a:lnTo>
                    <a:pt x="14" y="14"/>
                  </a:lnTo>
                  <a:lnTo>
                    <a:pt x="14" y="12"/>
                  </a:lnTo>
                  <a:lnTo>
                    <a:pt x="16" y="12"/>
                  </a:lnTo>
                  <a:lnTo>
                    <a:pt x="16" y="12"/>
                  </a:lnTo>
                  <a:lnTo>
                    <a:pt x="16" y="14"/>
                  </a:lnTo>
                  <a:lnTo>
                    <a:pt x="16" y="12"/>
                  </a:lnTo>
                  <a:lnTo>
                    <a:pt x="16" y="12"/>
                  </a:lnTo>
                  <a:lnTo>
                    <a:pt x="16" y="12"/>
                  </a:lnTo>
                  <a:lnTo>
                    <a:pt x="16" y="12"/>
                  </a:lnTo>
                  <a:lnTo>
                    <a:pt x="16" y="12"/>
                  </a:lnTo>
                  <a:lnTo>
                    <a:pt x="14" y="12"/>
                  </a:lnTo>
                  <a:lnTo>
                    <a:pt x="14" y="12"/>
                  </a:lnTo>
                  <a:lnTo>
                    <a:pt x="14" y="12"/>
                  </a:lnTo>
                  <a:lnTo>
                    <a:pt x="14" y="14"/>
                  </a:lnTo>
                  <a:lnTo>
                    <a:pt x="12" y="14"/>
                  </a:lnTo>
                  <a:lnTo>
                    <a:pt x="12" y="14"/>
                  </a:lnTo>
                  <a:lnTo>
                    <a:pt x="10" y="14"/>
                  </a:lnTo>
                  <a:lnTo>
                    <a:pt x="8" y="14"/>
                  </a:lnTo>
                  <a:lnTo>
                    <a:pt x="8" y="14"/>
                  </a:lnTo>
                  <a:lnTo>
                    <a:pt x="8" y="12"/>
                  </a:lnTo>
                  <a:lnTo>
                    <a:pt x="6" y="12"/>
                  </a:lnTo>
                  <a:lnTo>
                    <a:pt x="6" y="12"/>
                  </a:lnTo>
                  <a:lnTo>
                    <a:pt x="6" y="10"/>
                  </a:lnTo>
                  <a:lnTo>
                    <a:pt x="6" y="10"/>
                  </a:lnTo>
                  <a:lnTo>
                    <a:pt x="8" y="8"/>
                  </a:lnTo>
                  <a:lnTo>
                    <a:pt x="8" y="8"/>
                  </a:lnTo>
                  <a:lnTo>
                    <a:pt x="8" y="8"/>
                  </a:lnTo>
                  <a:lnTo>
                    <a:pt x="10" y="8"/>
                  </a:lnTo>
                  <a:lnTo>
                    <a:pt x="10" y="6"/>
                  </a:lnTo>
                  <a:lnTo>
                    <a:pt x="8" y="8"/>
                  </a:lnTo>
                  <a:lnTo>
                    <a:pt x="8" y="8"/>
                  </a:lnTo>
                  <a:lnTo>
                    <a:pt x="6" y="10"/>
                  </a:lnTo>
                  <a:lnTo>
                    <a:pt x="4" y="10"/>
                  </a:lnTo>
                  <a:lnTo>
                    <a:pt x="4" y="10"/>
                  </a:lnTo>
                  <a:lnTo>
                    <a:pt x="4" y="8"/>
                  </a:lnTo>
                  <a:lnTo>
                    <a:pt x="2" y="8"/>
                  </a:lnTo>
                  <a:lnTo>
                    <a:pt x="2" y="8"/>
                  </a:lnTo>
                  <a:lnTo>
                    <a:pt x="0" y="6"/>
                  </a:lnTo>
                  <a:lnTo>
                    <a:pt x="0" y="8"/>
                  </a:lnTo>
                  <a:lnTo>
                    <a:pt x="0" y="6"/>
                  </a:lnTo>
                  <a:lnTo>
                    <a:pt x="0" y="6"/>
                  </a:lnTo>
                  <a:lnTo>
                    <a:pt x="2" y="6"/>
                  </a:lnTo>
                  <a:lnTo>
                    <a:pt x="2" y="6"/>
                  </a:lnTo>
                  <a:lnTo>
                    <a:pt x="4" y="6"/>
                  </a:lnTo>
                  <a:lnTo>
                    <a:pt x="6" y="6"/>
                  </a:lnTo>
                  <a:lnTo>
                    <a:pt x="8" y="4"/>
                  </a:lnTo>
                  <a:lnTo>
                    <a:pt x="10" y="4"/>
                  </a:lnTo>
                  <a:lnTo>
                    <a:pt x="10" y="4"/>
                  </a:lnTo>
                  <a:lnTo>
                    <a:pt x="12" y="4"/>
                  </a:lnTo>
                  <a:lnTo>
                    <a:pt x="12" y="4"/>
                  </a:lnTo>
                  <a:lnTo>
                    <a:pt x="12" y="4"/>
                  </a:lnTo>
                  <a:lnTo>
                    <a:pt x="12" y="6"/>
                  </a:lnTo>
                  <a:lnTo>
                    <a:pt x="14" y="4"/>
                  </a:lnTo>
                  <a:lnTo>
                    <a:pt x="16" y="6"/>
                  </a:lnTo>
                  <a:lnTo>
                    <a:pt x="18" y="6"/>
                  </a:lnTo>
                  <a:lnTo>
                    <a:pt x="18" y="4"/>
                  </a:lnTo>
                  <a:lnTo>
                    <a:pt x="21" y="4"/>
                  </a:lnTo>
                  <a:lnTo>
                    <a:pt x="21" y="2"/>
                  </a:lnTo>
                  <a:lnTo>
                    <a:pt x="23" y="2"/>
                  </a:lnTo>
                  <a:lnTo>
                    <a:pt x="23" y="0"/>
                  </a:lnTo>
                  <a:lnTo>
                    <a:pt x="29" y="0"/>
                  </a:lnTo>
                  <a:lnTo>
                    <a:pt x="29" y="2"/>
                  </a:lnTo>
                  <a:lnTo>
                    <a:pt x="33" y="2"/>
                  </a:lnTo>
                  <a:lnTo>
                    <a:pt x="35" y="2"/>
                  </a:lnTo>
                  <a:close/>
                  <a:moveTo>
                    <a:pt x="10" y="28"/>
                  </a:moveTo>
                  <a:lnTo>
                    <a:pt x="10" y="28"/>
                  </a:lnTo>
                  <a:lnTo>
                    <a:pt x="10" y="28"/>
                  </a:lnTo>
                  <a:lnTo>
                    <a:pt x="8" y="28"/>
                  </a:lnTo>
                  <a:lnTo>
                    <a:pt x="8" y="28"/>
                  </a:lnTo>
                  <a:lnTo>
                    <a:pt x="8" y="28"/>
                  </a:lnTo>
                  <a:lnTo>
                    <a:pt x="8" y="28"/>
                  </a:lnTo>
                  <a:lnTo>
                    <a:pt x="8" y="28"/>
                  </a:lnTo>
                  <a:lnTo>
                    <a:pt x="8" y="28"/>
                  </a:lnTo>
                  <a:lnTo>
                    <a:pt x="10" y="26"/>
                  </a:lnTo>
                  <a:lnTo>
                    <a:pt x="10" y="26"/>
                  </a:lnTo>
                  <a:lnTo>
                    <a:pt x="10" y="26"/>
                  </a:lnTo>
                  <a:lnTo>
                    <a:pt x="12" y="26"/>
                  </a:lnTo>
                  <a:lnTo>
                    <a:pt x="10" y="26"/>
                  </a:lnTo>
                  <a:lnTo>
                    <a:pt x="10" y="26"/>
                  </a:lnTo>
                  <a:lnTo>
                    <a:pt x="12" y="28"/>
                  </a:lnTo>
                  <a:lnTo>
                    <a:pt x="12" y="28"/>
                  </a:lnTo>
                  <a:lnTo>
                    <a:pt x="12" y="28"/>
                  </a:lnTo>
                  <a:lnTo>
                    <a:pt x="12" y="28"/>
                  </a:lnTo>
                  <a:lnTo>
                    <a:pt x="12" y="28"/>
                  </a:lnTo>
                  <a:lnTo>
                    <a:pt x="10" y="28"/>
                  </a:lnTo>
                  <a:close/>
                  <a:moveTo>
                    <a:pt x="12" y="22"/>
                  </a:moveTo>
                  <a:lnTo>
                    <a:pt x="12" y="22"/>
                  </a:lnTo>
                  <a:lnTo>
                    <a:pt x="10" y="22"/>
                  </a:lnTo>
                  <a:lnTo>
                    <a:pt x="12" y="20"/>
                  </a:lnTo>
                  <a:lnTo>
                    <a:pt x="12" y="20"/>
                  </a:lnTo>
                  <a:lnTo>
                    <a:pt x="12" y="20"/>
                  </a:lnTo>
                  <a:lnTo>
                    <a:pt x="14" y="20"/>
                  </a:lnTo>
                  <a:lnTo>
                    <a:pt x="14" y="20"/>
                  </a:lnTo>
                  <a:lnTo>
                    <a:pt x="14" y="20"/>
                  </a:lnTo>
                  <a:lnTo>
                    <a:pt x="14" y="22"/>
                  </a:lnTo>
                  <a:lnTo>
                    <a:pt x="14" y="22"/>
                  </a:lnTo>
                  <a:lnTo>
                    <a:pt x="12" y="22"/>
                  </a:lnTo>
                  <a:close/>
                  <a:moveTo>
                    <a:pt x="12" y="16"/>
                  </a:moveTo>
                  <a:lnTo>
                    <a:pt x="10" y="16"/>
                  </a:lnTo>
                  <a:lnTo>
                    <a:pt x="10" y="16"/>
                  </a:lnTo>
                  <a:lnTo>
                    <a:pt x="10" y="16"/>
                  </a:lnTo>
                  <a:lnTo>
                    <a:pt x="10" y="16"/>
                  </a:lnTo>
                  <a:lnTo>
                    <a:pt x="10" y="14"/>
                  </a:lnTo>
                  <a:lnTo>
                    <a:pt x="12" y="14"/>
                  </a:lnTo>
                  <a:lnTo>
                    <a:pt x="12" y="14"/>
                  </a:lnTo>
                  <a:lnTo>
                    <a:pt x="12" y="14"/>
                  </a:lnTo>
                  <a:lnTo>
                    <a:pt x="12" y="16"/>
                  </a:lnTo>
                  <a:close/>
                  <a:moveTo>
                    <a:pt x="16" y="26"/>
                  </a:moveTo>
                  <a:lnTo>
                    <a:pt x="16" y="26"/>
                  </a:lnTo>
                  <a:lnTo>
                    <a:pt x="16" y="26"/>
                  </a:lnTo>
                  <a:lnTo>
                    <a:pt x="16" y="26"/>
                  </a:lnTo>
                  <a:lnTo>
                    <a:pt x="16" y="26"/>
                  </a:lnTo>
                  <a:lnTo>
                    <a:pt x="16" y="24"/>
                  </a:lnTo>
                  <a:lnTo>
                    <a:pt x="16" y="24"/>
                  </a:lnTo>
                  <a:lnTo>
                    <a:pt x="18" y="24"/>
                  </a:lnTo>
                  <a:lnTo>
                    <a:pt x="18" y="24"/>
                  </a:lnTo>
                  <a:lnTo>
                    <a:pt x="18" y="26"/>
                  </a:lnTo>
                  <a:lnTo>
                    <a:pt x="18" y="26"/>
                  </a:lnTo>
                  <a:lnTo>
                    <a:pt x="16" y="26"/>
                  </a:lnTo>
                  <a:close/>
                  <a:moveTo>
                    <a:pt x="8" y="20"/>
                  </a:moveTo>
                  <a:lnTo>
                    <a:pt x="8" y="20"/>
                  </a:lnTo>
                  <a:lnTo>
                    <a:pt x="8" y="22"/>
                  </a:lnTo>
                  <a:lnTo>
                    <a:pt x="6" y="22"/>
                  </a:lnTo>
                  <a:lnTo>
                    <a:pt x="6" y="22"/>
                  </a:lnTo>
                  <a:lnTo>
                    <a:pt x="6" y="20"/>
                  </a:lnTo>
                  <a:lnTo>
                    <a:pt x="6" y="20"/>
                  </a:lnTo>
                  <a:lnTo>
                    <a:pt x="6" y="20"/>
                  </a:lnTo>
                  <a:lnTo>
                    <a:pt x="6" y="22"/>
                  </a:lnTo>
                  <a:lnTo>
                    <a:pt x="6" y="22"/>
                  </a:lnTo>
                  <a:lnTo>
                    <a:pt x="6" y="20"/>
                  </a:lnTo>
                  <a:lnTo>
                    <a:pt x="6" y="20"/>
                  </a:lnTo>
                  <a:lnTo>
                    <a:pt x="8" y="20"/>
                  </a:lnTo>
                  <a:lnTo>
                    <a:pt x="8" y="20"/>
                  </a:lnTo>
                  <a:lnTo>
                    <a:pt x="8" y="20"/>
                  </a:lnTo>
                  <a:lnTo>
                    <a:pt x="8" y="20"/>
                  </a:lnTo>
                  <a:lnTo>
                    <a:pt x="8" y="20"/>
                  </a:lnTo>
                  <a:close/>
                  <a:moveTo>
                    <a:pt x="20" y="20"/>
                  </a:moveTo>
                  <a:lnTo>
                    <a:pt x="20" y="20"/>
                  </a:lnTo>
                  <a:lnTo>
                    <a:pt x="18" y="20"/>
                  </a:lnTo>
                  <a:lnTo>
                    <a:pt x="20" y="20"/>
                  </a:lnTo>
                  <a:lnTo>
                    <a:pt x="20" y="18"/>
                  </a:lnTo>
                  <a:lnTo>
                    <a:pt x="20" y="20"/>
                  </a:lnTo>
                  <a:lnTo>
                    <a:pt x="20" y="20"/>
                  </a:lnTo>
                  <a:lnTo>
                    <a:pt x="20" y="2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9" name="Guinea"/>
            <p:cNvSpPr>
              <a:spLocks/>
            </p:cNvSpPr>
            <p:nvPr/>
          </p:nvSpPr>
          <p:spPr bwMode="auto">
            <a:xfrm>
              <a:off x="5134844" y="3844584"/>
              <a:ext cx="235710" cy="174306"/>
            </a:xfrm>
            <a:custGeom>
              <a:avLst/>
              <a:gdLst>
                <a:gd name="T0" fmla="*/ 31 w 119"/>
                <a:gd name="T1" fmla="*/ 2 h 88"/>
                <a:gd name="T2" fmla="*/ 39 w 119"/>
                <a:gd name="T3" fmla="*/ 4 h 88"/>
                <a:gd name="T4" fmla="*/ 43 w 119"/>
                <a:gd name="T5" fmla="*/ 6 h 88"/>
                <a:gd name="T6" fmla="*/ 53 w 119"/>
                <a:gd name="T7" fmla="*/ 4 h 88"/>
                <a:gd name="T8" fmla="*/ 59 w 119"/>
                <a:gd name="T9" fmla="*/ 4 h 88"/>
                <a:gd name="T10" fmla="*/ 59 w 119"/>
                <a:gd name="T11" fmla="*/ 8 h 88"/>
                <a:gd name="T12" fmla="*/ 64 w 119"/>
                <a:gd name="T13" fmla="*/ 8 h 88"/>
                <a:gd name="T14" fmla="*/ 70 w 119"/>
                <a:gd name="T15" fmla="*/ 12 h 88"/>
                <a:gd name="T16" fmla="*/ 80 w 119"/>
                <a:gd name="T17" fmla="*/ 8 h 88"/>
                <a:gd name="T18" fmla="*/ 88 w 119"/>
                <a:gd name="T19" fmla="*/ 8 h 88"/>
                <a:gd name="T20" fmla="*/ 94 w 119"/>
                <a:gd name="T21" fmla="*/ 4 h 88"/>
                <a:gd name="T22" fmla="*/ 95 w 119"/>
                <a:gd name="T23" fmla="*/ 4 h 88"/>
                <a:gd name="T24" fmla="*/ 97 w 119"/>
                <a:gd name="T25" fmla="*/ 8 h 88"/>
                <a:gd name="T26" fmla="*/ 101 w 119"/>
                <a:gd name="T27" fmla="*/ 16 h 88"/>
                <a:gd name="T28" fmla="*/ 105 w 119"/>
                <a:gd name="T29" fmla="*/ 18 h 88"/>
                <a:gd name="T30" fmla="*/ 107 w 119"/>
                <a:gd name="T31" fmla="*/ 22 h 88"/>
                <a:gd name="T32" fmla="*/ 105 w 119"/>
                <a:gd name="T33" fmla="*/ 28 h 88"/>
                <a:gd name="T34" fmla="*/ 109 w 119"/>
                <a:gd name="T35" fmla="*/ 35 h 88"/>
                <a:gd name="T36" fmla="*/ 113 w 119"/>
                <a:gd name="T37" fmla="*/ 41 h 88"/>
                <a:gd name="T38" fmla="*/ 111 w 119"/>
                <a:gd name="T39" fmla="*/ 47 h 88"/>
                <a:gd name="T40" fmla="*/ 113 w 119"/>
                <a:gd name="T41" fmla="*/ 53 h 88"/>
                <a:gd name="T42" fmla="*/ 117 w 119"/>
                <a:gd name="T43" fmla="*/ 59 h 88"/>
                <a:gd name="T44" fmla="*/ 115 w 119"/>
                <a:gd name="T45" fmla="*/ 63 h 88"/>
                <a:gd name="T46" fmla="*/ 119 w 119"/>
                <a:gd name="T47" fmla="*/ 68 h 88"/>
                <a:gd name="T48" fmla="*/ 115 w 119"/>
                <a:gd name="T49" fmla="*/ 66 h 88"/>
                <a:gd name="T50" fmla="*/ 113 w 119"/>
                <a:gd name="T51" fmla="*/ 72 h 88"/>
                <a:gd name="T52" fmla="*/ 113 w 119"/>
                <a:gd name="T53" fmla="*/ 76 h 88"/>
                <a:gd name="T54" fmla="*/ 111 w 119"/>
                <a:gd name="T55" fmla="*/ 82 h 88"/>
                <a:gd name="T56" fmla="*/ 105 w 119"/>
                <a:gd name="T57" fmla="*/ 82 h 88"/>
                <a:gd name="T58" fmla="*/ 101 w 119"/>
                <a:gd name="T59" fmla="*/ 82 h 88"/>
                <a:gd name="T60" fmla="*/ 95 w 119"/>
                <a:gd name="T61" fmla="*/ 88 h 88"/>
                <a:gd name="T62" fmla="*/ 90 w 119"/>
                <a:gd name="T63" fmla="*/ 86 h 88"/>
                <a:gd name="T64" fmla="*/ 92 w 119"/>
                <a:gd name="T65" fmla="*/ 80 h 88"/>
                <a:gd name="T66" fmla="*/ 90 w 119"/>
                <a:gd name="T67" fmla="*/ 72 h 88"/>
                <a:gd name="T68" fmla="*/ 82 w 119"/>
                <a:gd name="T69" fmla="*/ 68 h 88"/>
                <a:gd name="T70" fmla="*/ 74 w 119"/>
                <a:gd name="T71" fmla="*/ 70 h 88"/>
                <a:gd name="T72" fmla="*/ 72 w 119"/>
                <a:gd name="T73" fmla="*/ 64 h 88"/>
                <a:gd name="T74" fmla="*/ 70 w 119"/>
                <a:gd name="T75" fmla="*/ 59 h 88"/>
                <a:gd name="T76" fmla="*/ 68 w 119"/>
                <a:gd name="T77" fmla="*/ 53 h 88"/>
                <a:gd name="T78" fmla="*/ 62 w 119"/>
                <a:gd name="T79" fmla="*/ 43 h 88"/>
                <a:gd name="T80" fmla="*/ 51 w 119"/>
                <a:gd name="T81" fmla="*/ 45 h 88"/>
                <a:gd name="T82" fmla="*/ 41 w 119"/>
                <a:gd name="T83" fmla="*/ 45 h 88"/>
                <a:gd name="T84" fmla="*/ 35 w 119"/>
                <a:gd name="T85" fmla="*/ 55 h 88"/>
                <a:gd name="T86" fmla="*/ 31 w 119"/>
                <a:gd name="T87" fmla="*/ 59 h 88"/>
                <a:gd name="T88" fmla="*/ 27 w 119"/>
                <a:gd name="T89" fmla="*/ 59 h 88"/>
                <a:gd name="T90" fmla="*/ 26 w 119"/>
                <a:gd name="T91" fmla="*/ 51 h 88"/>
                <a:gd name="T92" fmla="*/ 22 w 119"/>
                <a:gd name="T93" fmla="*/ 45 h 88"/>
                <a:gd name="T94" fmla="*/ 22 w 119"/>
                <a:gd name="T95" fmla="*/ 45 h 88"/>
                <a:gd name="T96" fmla="*/ 20 w 119"/>
                <a:gd name="T97" fmla="*/ 45 h 88"/>
                <a:gd name="T98" fmla="*/ 8 w 119"/>
                <a:gd name="T99" fmla="*/ 35 h 88"/>
                <a:gd name="T100" fmla="*/ 8 w 119"/>
                <a:gd name="T101" fmla="*/ 29 h 88"/>
                <a:gd name="T102" fmla="*/ 4 w 119"/>
                <a:gd name="T103" fmla="*/ 29 h 88"/>
                <a:gd name="T104" fmla="*/ 4 w 119"/>
                <a:gd name="T105" fmla="*/ 28 h 88"/>
                <a:gd name="T106" fmla="*/ 0 w 119"/>
                <a:gd name="T107" fmla="*/ 29 h 88"/>
                <a:gd name="T108" fmla="*/ 4 w 119"/>
                <a:gd name="T109" fmla="*/ 24 h 88"/>
                <a:gd name="T110" fmla="*/ 8 w 119"/>
                <a:gd name="T111" fmla="*/ 18 h 88"/>
                <a:gd name="T112" fmla="*/ 14 w 119"/>
                <a:gd name="T113" fmla="*/ 16 h 88"/>
                <a:gd name="T114" fmla="*/ 22 w 119"/>
                <a:gd name="T115" fmla="*/ 10 h 88"/>
                <a:gd name="T116" fmla="*/ 20 w 119"/>
                <a:gd name="T117" fmla="*/ 6 h 88"/>
                <a:gd name="T118" fmla="*/ 22 w 119"/>
                <a:gd name="T119" fmla="*/ 2 h 88"/>
                <a:gd name="T120" fmla="*/ 27 w 119"/>
                <a:gd name="T1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88">
                  <a:moveTo>
                    <a:pt x="27" y="0"/>
                  </a:moveTo>
                  <a:lnTo>
                    <a:pt x="27" y="0"/>
                  </a:lnTo>
                  <a:lnTo>
                    <a:pt x="29" y="0"/>
                  </a:lnTo>
                  <a:lnTo>
                    <a:pt x="31" y="0"/>
                  </a:lnTo>
                  <a:lnTo>
                    <a:pt x="31" y="0"/>
                  </a:lnTo>
                  <a:lnTo>
                    <a:pt x="31" y="2"/>
                  </a:lnTo>
                  <a:lnTo>
                    <a:pt x="31" y="2"/>
                  </a:lnTo>
                  <a:lnTo>
                    <a:pt x="31" y="2"/>
                  </a:lnTo>
                  <a:lnTo>
                    <a:pt x="31" y="2"/>
                  </a:lnTo>
                  <a:lnTo>
                    <a:pt x="33" y="2"/>
                  </a:lnTo>
                  <a:lnTo>
                    <a:pt x="33" y="2"/>
                  </a:lnTo>
                  <a:lnTo>
                    <a:pt x="33" y="2"/>
                  </a:lnTo>
                  <a:lnTo>
                    <a:pt x="35" y="2"/>
                  </a:lnTo>
                  <a:lnTo>
                    <a:pt x="35" y="2"/>
                  </a:lnTo>
                  <a:lnTo>
                    <a:pt x="37" y="2"/>
                  </a:lnTo>
                  <a:lnTo>
                    <a:pt x="39" y="4"/>
                  </a:lnTo>
                  <a:lnTo>
                    <a:pt x="39" y="4"/>
                  </a:lnTo>
                  <a:lnTo>
                    <a:pt x="39" y="4"/>
                  </a:lnTo>
                  <a:lnTo>
                    <a:pt x="41" y="4"/>
                  </a:lnTo>
                  <a:lnTo>
                    <a:pt x="41" y="4"/>
                  </a:lnTo>
                  <a:lnTo>
                    <a:pt x="41" y="4"/>
                  </a:lnTo>
                  <a:lnTo>
                    <a:pt x="43" y="4"/>
                  </a:lnTo>
                  <a:lnTo>
                    <a:pt x="43" y="4"/>
                  </a:lnTo>
                  <a:lnTo>
                    <a:pt x="43" y="6"/>
                  </a:lnTo>
                  <a:lnTo>
                    <a:pt x="45" y="4"/>
                  </a:lnTo>
                  <a:lnTo>
                    <a:pt x="47" y="4"/>
                  </a:lnTo>
                  <a:lnTo>
                    <a:pt x="47" y="4"/>
                  </a:lnTo>
                  <a:lnTo>
                    <a:pt x="47" y="4"/>
                  </a:lnTo>
                  <a:lnTo>
                    <a:pt x="49" y="4"/>
                  </a:lnTo>
                  <a:lnTo>
                    <a:pt x="51" y="4"/>
                  </a:lnTo>
                  <a:lnTo>
                    <a:pt x="51" y="4"/>
                  </a:lnTo>
                  <a:lnTo>
                    <a:pt x="53" y="4"/>
                  </a:lnTo>
                  <a:lnTo>
                    <a:pt x="53" y="4"/>
                  </a:lnTo>
                  <a:lnTo>
                    <a:pt x="55" y="4"/>
                  </a:lnTo>
                  <a:lnTo>
                    <a:pt x="55" y="4"/>
                  </a:lnTo>
                  <a:lnTo>
                    <a:pt x="55" y="4"/>
                  </a:lnTo>
                  <a:lnTo>
                    <a:pt x="57" y="4"/>
                  </a:lnTo>
                  <a:lnTo>
                    <a:pt x="57" y="4"/>
                  </a:lnTo>
                  <a:lnTo>
                    <a:pt x="59" y="4"/>
                  </a:lnTo>
                  <a:lnTo>
                    <a:pt x="59" y="4"/>
                  </a:lnTo>
                  <a:lnTo>
                    <a:pt x="59" y="4"/>
                  </a:lnTo>
                  <a:lnTo>
                    <a:pt x="59" y="6"/>
                  </a:lnTo>
                  <a:lnTo>
                    <a:pt x="57" y="6"/>
                  </a:lnTo>
                  <a:lnTo>
                    <a:pt x="57" y="6"/>
                  </a:lnTo>
                  <a:lnTo>
                    <a:pt x="57" y="8"/>
                  </a:lnTo>
                  <a:lnTo>
                    <a:pt x="59" y="8"/>
                  </a:lnTo>
                  <a:lnTo>
                    <a:pt x="59" y="8"/>
                  </a:lnTo>
                  <a:lnTo>
                    <a:pt x="59" y="8"/>
                  </a:lnTo>
                  <a:lnTo>
                    <a:pt x="59" y="8"/>
                  </a:lnTo>
                  <a:lnTo>
                    <a:pt x="60" y="10"/>
                  </a:lnTo>
                  <a:lnTo>
                    <a:pt x="60" y="10"/>
                  </a:lnTo>
                  <a:lnTo>
                    <a:pt x="60" y="10"/>
                  </a:lnTo>
                  <a:lnTo>
                    <a:pt x="62" y="10"/>
                  </a:lnTo>
                  <a:lnTo>
                    <a:pt x="62" y="10"/>
                  </a:lnTo>
                  <a:lnTo>
                    <a:pt x="62" y="10"/>
                  </a:lnTo>
                  <a:lnTo>
                    <a:pt x="64" y="8"/>
                  </a:lnTo>
                  <a:lnTo>
                    <a:pt x="64" y="8"/>
                  </a:lnTo>
                  <a:lnTo>
                    <a:pt x="66" y="6"/>
                  </a:lnTo>
                  <a:lnTo>
                    <a:pt x="66" y="6"/>
                  </a:lnTo>
                  <a:lnTo>
                    <a:pt x="66" y="6"/>
                  </a:lnTo>
                  <a:lnTo>
                    <a:pt x="66" y="8"/>
                  </a:lnTo>
                  <a:lnTo>
                    <a:pt x="68" y="8"/>
                  </a:lnTo>
                  <a:lnTo>
                    <a:pt x="70" y="12"/>
                  </a:lnTo>
                  <a:lnTo>
                    <a:pt x="70" y="12"/>
                  </a:lnTo>
                  <a:lnTo>
                    <a:pt x="70" y="12"/>
                  </a:lnTo>
                  <a:lnTo>
                    <a:pt x="70" y="12"/>
                  </a:lnTo>
                  <a:lnTo>
                    <a:pt x="72" y="10"/>
                  </a:lnTo>
                  <a:lnTo>
                    <a:pt x="74" y="8"/>
                  </a:lnTo>
                  <a:lnTo>
                    <a:pt x="76" y="8"/>
                  </a:lnTo>
                  <a:lnTo>
                    <a:pt x="76" y="8"/>
                  </a:lnTo>
                  <a:lnTo>
                    <a:pt x="76" y="6"/>
                  </a:lnTo>
                  <a:lnTo>
                    <a:pt x="80" y="8"/>
                  </a:lnTo>
                  <a:lnTo>
                    <a:pt x="82" y="8"/>
                  </a:lnTo>
                  <a:lnTo>
                    <a:pt x="84" y="10"/>
                  </a:lnTo>
                  <a:lnTo>
                    <a:pt x="86" y="10"/>
                  </a:lnTo>
                  <a:lnTo>
                    <a:pt x="86" y="10"/>
                  </a:lnTo>
                  <a:lnTo>
                    <a:pt x="86" y="10"/>
                  </a:lnTo>
                  <a:lnTo>
                    <a:pt x="86" y="8"/>
                  </a:lnTo>
                  <a:lnTo>
                    <a:pt x="86" y="8"/>
                  </a:lnTo>
                  <a:lnTo>
                    <a:pt x="88" y="8"/>
                  </a:lnTo>
                  <a:lnTo>
                    <a:pt x="88" y="8"/>
                  </a:lnTo>
                  <a:lnTo>
                    <a:pt x="88" y="8"/>
                  </a:lnTo>
                  <a:lnTo>
                    <a:pt x="92" y="6"/>
                  </a:lnTo>
                  <a:lnTo>
                    <a:pt x="92" y="6"/>
                  </a:lnTo>
                  <a:lnTo>
                    <a:pt x="92" y="6"/>
                  </a:lnTo>
                  <a:lnTo>
                    <a:pt x="92" y="6"/>
                  </a:lnTo>
                  <a:lnTo>
                    <a:pt x="92" y="6"/>
                  </a:lnTo>
                  <a:lnTo>
                    <a:pt x="94" y="4"/>
                  </a:lnTo>
                  <a:lnTo>
                    <a:pt x="92" y="4"/>
                  </a:lnTo>
                  <a:lnTo>
                    <a:pt x="92" y="2"/>
                  </a:lnTo>
                  <a:lnTo>
                    <a:pt x="92" y="2"/>
                  </a:lnTo>
                  <a:lnTo>
                    <a:pt x="92" y="2"/>
                  </a:lnTo>
                  <a:lnTo>
                    <a:pt x="94" y="2"/>
                  </a:lnTo>
                  <a:lnTo>
                    <a:pt x="95" y="2"/>
                  </a:lnTo>
                  <a:lnTo>
                    <a:pt x="95" y="4"/>
                  </a:lnTo>
                  <a:lnTo>
                    <a:pt x="95" y="4"/>
                  </a:lnTo>
                  <a:lnTo>
                    <a:pt x="97" y="4"/>
                  </a:lnTo>
                  <a:lnTo>
                    <a:pt x="97" y="4"/>
                  </a:lnTo>
                  <a:lnTo>
                    <a:pt x="97" y="4"/>
                  </a:lnTo>
                  <a:lnTo>
                    <a:pt x="97" y="6"/>
                  </a:lnTo>
                  <a:lnTo>
                    <a:pt x="97" y="6"/>
                  </a:lnTo>
                  <a:lnTo>
                    <a:pt x="97" y="6"/>
                  </a:lnTo>
                  <a:lnTo>
                    <a:pt x="97" y="8"/>
                  </a:lnTo>
                  <a:lnTo>
                    <a:pt x="97" y="8"/>
                  </a:lnTo>
                  <a:lnTo>
                    <a:pt x="101" y="10"/>
                  </a:lnTo>
                  <a:lnTo>
                    <a:pt x="101" y="12"/>
                  </a:lnTo>
                  <a:lnTo>
                    <a:pt x="101" y="12"/>
                  </a:lnTo>
                  <a:lnTo>
                    <a:pt x="99" y="16"/>
                  </a:lnTo>
                  <a:lnTo>
                    <a:pt x="101" y="16"/>
                  </a:lnTo>
                  <a:lnTo>
                    <a:pt x="101" y="16"/>
                  </a:lnTo>
                  <a:lnTo>
                    <a:pt x="101" y="16"/>
                  </a:lnTo>
                  <a:lnTo>
                    <a:pt x="101" y="16"/>
                  </a:lnTo>
                  <a:lnTo>
                    <a:pt x="103" y="18"/>
                  </a:lnTo>
                  <a:lnTo>
                    <a:pt x="103" y="18"/>
                  </a:lnTo>
                  <a:lnTo>
                    <a:pt x="103" y="18"/>
                  </a:lnTo>
                  <a:lnTo>
                    <a:pt x="103" y="18"/>
                  </a:lnTo>
                  <a:lnTo>
                    <a:pt x="103" y="20"/>
                  </a:lnTo>
                  <a:lnTo>
                    <a:pt x="103" y="20"/>
                  </a:lnTo>
                  <a:lnTo>
                    <a:pt x="105" y="20"/>
                  </a:lnTo>
                  <a:lnTo>
                    <a:pt x="105" y="18"/>
                  </a:lnTo>
                  <a:lnTo>
                    <a:pt x="105" y="20"/>
                  </a:lnTo>
                  <a:lnTo>
                    <a:pt x="105" y="20"/>
                  </a:lnTo>
                  <a:lnTo>
                    <a:pt x="105" y="20"/>
                  </a:lnTo>
                  <a:lnTo>
                    <a:pt x="107" y="20"/>
                  </a:lnTo>
                  <a:lnTo>
                    <a:pt x="107" y="20"/>
                  </a:lnTo>
                  <a:lnTo>
                    <a:pt x="107" y="22"/>
                  </a:lnTo>
                  <a:lnTo>
                    <a:pt x="107" y="22"/>
                  </a:lnTo>
                  <a:lnTo>
                    <a:pt x="107" y="22"/>
                  </a:lnTo>
                  <a:lnTo>
                    <a:pt x="107" y="22"/>
                  </a:lnTo>
                  <a:lnTo>
                    <a:pt x="105" y="22"/>
                  </a:lnTo>
                  <a:lnTo>
                    <a:pt x="105" y="22"/>
                  </a:lnTo>
                  <a:lnTo>
                    <a:pt x="103" y="26"/>
                  </a:lnTo>
                  <a:lnTo>
                    <a:pt x="103" y="28"/>
                  </a:lnTo>
                  <a:lnTo>
                    <a:pt x="103" y="28"/>
                  </a:lnTo>
                  <a:lnTo>
                    <a:pt x="103" y="28"/>
                  </a:lnTo>
                  <a:lnTo>
                    <a:pt x="105" y="28"/>
                  </a:lnTo>
                  <a:lnTo>
                    <a:pt x="105" y="26"/>
                  </a:lnTo>
                  <a:lnTo>
                    <a:pt x="107" y="26"/>
                  </a:lnTo>
                  <a:lnTo>
                    <a:pt x="109" y="28"/>
                  </a:lnTo>
                  <a:lnTo>
                    <a:pt x="109" y="29"/>
                  </a:lnTo>
                  <a:lnTo>
                    <a:pt x="109" y="31"/>
                  </a:lnTo>
                  <a:lnTo>
                    <a:pt x="109" y="33"/>
                  </a:lnTo>
                  <a:lnTo>
                    <a:pt x="109" y="35"/>
                  </a:lnTo>
                  <a:lnTo>
                    <a:pt x="109" y="35"/>
                  </a:lnTo>
                  <a:lnTo>
                    <a:pt x="111" y="35"/>
                  </a:lnTo>
                  <a:lnTo>
                    <a:pt x="111" y="35"/>
                  </a:lnTo>
                  <a:lnTo>
                    <a:pt x="113" y="37"/>
                  </a:lnTo>
                  <a:lnTo>
                    <a:pt x="115" y="39"/>
                  </a:lnTo>
                  <a:lnTo>
                    <a:pt x="113" y="41"/>
                  </a:lnTo>
                  <a:lnTo>
                    <a:pt x="113" y="41"/>
                  </a:lnTo>
                  <a:lnTo>
                    <a:pt x="113" y="41"/>
                  </a:lnTo>
                  <a:lnTo>
                    <a:pt x="113" y="41"/>
                  </a:lnTo>
                  <a:lnTo>
                    <a:pt x="113" y="41"/>
                  </a:lnTo>
                  <a:lnTo>
                    <a:pt x="111" y="43"/>
                  </a:lnTo>
                  <a:lnTo>
                    <a:pt x="111" y="43"/>
                  </a:lnTo>
                  <a:lnTo>
                    <a:pt x="111" y="45"/>
                  </a:lnTo>
                  <a:lnTo>
                    <a:pt x="111" y="45"/>
                  </a:lnTo>
                  <a:lnTo>
                    <a:pt x="111" y="45"/>
                  </a:lnTo>
                  <a:lnTo>
                    <a:pt x="111" y="47"/>
                  </a:lnTo>
                  <a:lnTo>
                    <a:pt x="111" y="47"/>
                  </a:lnTo>
                  <a:lnTo>
                    <a:pt x="111" y="47"/>
                  </a:lnTo>
                  <a:lnTo>
                    <a:pt x="111" y="49"/>
                  </a:lnTo>
                  <a:lnTo>
                    <a:pt x="111" y="51"/>
                  </a:lnTo>
                  <a:lnTo>
                    <a:pt x="111" y="51"/>
                  </a:lnTo>
                  <a:lnTo>
                    <a:pt x="111" y="51"/>
                  </a:lnTo>
                  <a:lnTo>
                    <a:pt x="111" y="51"/>
                  </a:lnTo>
                  <a:lnTo>
                    <a:pt x="113" y="53"/>
                  </a:lnTo>
                  <a:lnTo>
                    <a:pt x="113" y="53"/>
                  </a:lnTo>
                  <a:lnTo>
                    <a:pt x="113" y="53"/>
                  </a:lnTo>
                  <a:lnTo>
                    <a:pt x="115" y="53"/>
                  </a:lnTo>
                  <a:lnTo>
                    <a:pt x="115" y="53"/>
                  </a:lnTo>
                  <a:lnTo>
                    <a:pt x="115" y="55"/>
                  </a:lnTo>
                  <a:lnTo>
                    <a:pt x="115" y="57"/>
                  </a:lnTo>
                  <a:lnTo>
                    <a:pt x="115" y="57"/>
                  </a:lnTo>
                  <a:lnTo>
                    <a:pt x="117" y="57"/>
                  </a:lnTo>
                  <a:lnTo>
                    <a:pt x="117" y="59"/>
                  </a:lnTo>
                  <a:lnTo>
                    <a:pt x="117" y="59"/>
                  </a:lnTo>
                  <a:lnTo>
                    <a:pt x="117" y="59"/>
                  </a:lnTo>
                  <a:lnTo>
                    <a:pt x="115" y="59"/>
                  </a:lnTo>
                  <a:lnTo>
                    <a:pt x="115" y="59"/>
                  </a:lnTo>
                  <a:lnTo>
                    <a:pt x="115" y="61"/>
                  </a:lnTo>
                  <a:lnTo>
                    <a:pt x="115" y="61"/>
                  </a:lnTo>
                  <a:lnTo>
                    <a:pt x="115" y="63"/>
                  </a:lnTo>
                  <a:lnTo>
                    <a:pt x="115" y="63"/>
                  </a:lnTo>
                  <a:lnTo>
                    <a:pt x="115" y="63"/>
                  </a:lnTo>
                  <a:lnTo>
                    <a:pt x="115" y="63"/>
                  </a:lnTo>
                  <a:lnTo>
                    <a:pt x="115" y="63"/>
                  </a:lnTo>
                  <a:lnTo>
                    <a:pt x="117" y="63"/>
                  </a:lnTo>
                  <a:lnTo>
                    <a:pt x="117" y="64"/>
                  </a:lnTo>
                  <a:lnTo>
                    <a:pt x="119" y="66"/>
                  </a:lnTo>
                  <a:lnTo>
                    <a:pt x="119" y="66"/>
                  </a:lnTo>
                  <a:lnTo>
                    <a:pt x="119" y="68"/>
                  </a:lnTo>
                  <a:lnTo>
                    <a:pt x="119" y="68"/>
                  </a:lnTo>
                  <a:lnTo>
                    <a:pt x="119" y="68"/>
                  </a:lnTo>
                  <a:lnTo>
                    <a:pt x="119" y="70"/>
                  </a:lnTo>
                  <a:lnTo>
                    <a:pt x="117" y="68"/>
                  </a:lnTo>
                  <a:lnTo>
                    <a:pt x="117" y="68"/>
                  </a:lnTo>
                  <a:lnTo>
                    <a:pt x="117" y="68"/>
                  </a:lnTo>
                  <a:lnTo>
                    <a:pt x="117" y="68"/>
                  </a:lnTo>
                  <a:lnTo>
                    <a:pt x="115" y="66"/>
                  </a:lnTo>
                  <a:lnTo>
                    <a:pt x="111" y="68"/>
                  </a:lnTo>
                  <a:lnTo>
                    <a:pt x="109" y="68"/>
                  </a:lnTo>
                  <a:lnTo>
                    <a:pt x="109" y="70"/>
                  </a:lnTo>
                  <a:lnTo>
                    <a:pt x="109" y="70"/>
                  </a:lnTo>
                  <a:lnTo>
                    <a:pt x="109" y="72"/>
                  </a:lnTo>
                  <a:lnTo>
                    <a:pt x="111" y="72"/>
                  </a:lnTo>
                  <a:lnTo>
                    <a:pt x="111" y="72"/>
                  </a:lnTo>
                  <a:lnTo>
                    <a:pt x="113" y="72"/>
                  </a:lnTo>
                  <a:lnTo>
                    <a:pt x="113" y="72"/>
                  </a:lnTo>
                  <a:lnTo>
                    <a:pt x="113" y="72"/>
                  </a:lnTo>
                  <a:lnTo>
                    <a:pt x="115" y="74"/>
                  </a:lnTo>
                  <a:lnTo>
                    <a:pt x="115" y="76"/>
                  </a:lnTo>
                  <a:lnTo>
                    <a:pt x="113" y="74"/>
                  </a:lnTo>
                  <a:lnTo>
                    <a:pt x="113" y="74"/>
                  </a:lnTo>
                  <a:lnTo>
                    <a:pt x="113" y="76"/>
                  </a:lnTo>
                  <a:lnTo>
                    <a:pt x="113" y="76"/>
                  </a:lnTo>
                  <a:lnTo>
                    <a:pt x="113" y="76"/>
                  </a:lnTo>
                  <a:lnTo>
                    <a:pt x="111" y="78"/>
                  </a:lnTo>
                  <a:lnTo>
                    <a:pt x="111" y="78"/>
                  </a:lnTo>
                  <a:lnTo>
                    <a:pt x="113" y="78"/>
                  </a:lnTo>
                  <a:lnTo>
                    <a:pt x="111" y="78"/>
                  </a:lnTo>
                  <a:lnTo>
                    <a:pt x="111" y="82"/>
                  </a:lnTo>
                  <a:lnTo>
                    <a:pt x="111" y="82"/>
                  </a:lnTo>
                  <a:lnTo>
                    <a:pt x="111" y="82"/>
                  </a:lnTo>
                  <a:lnTo>
                    <a:pt x="109" y="82"/>
                  </a:lnTo>
                  <a:lnTo>
                    <a:pt x="109" y="82"/>
                  </a:lnTo>
                  <a:lnTo>
                    <a:pt x="107" y="82"/>
                  </a:lnTo>
                  <a:lnTo>
                    <a:pt x="107" y="82"/>
                  </a:lnTo>
                  <a:lnTo>
                    <a:pt x="105" y="82"/>
                  </a:lnTo>
                  <a:lnTo>
                    <a:pt x="105" y="82"/>
                  </a:lnTo>
                  <a:lnTo>
                    <a:pt x="105" y="82"/>
                  </a:lnTo>
                  <a:lnTo>
                    <a:pt x="105" y="82"/>
                  </a:lnTo>
                  <a:lnTo>
                    <a:pt x="105" y="80"/>
                  </a:lnTo>
                  <a:lnTo>
                    <a:pt x="103" y="80"/>
                  </a:lnTo>
                  <a:lnTo>
                    <a:pt x="103" y="80"/>
                  </a:lnTo>
                  <a:lnTo>
                    <a:pt x="103" y="80"/>
                  </a:lnTo>
                  <a:lnTo>
                    <a:pt x="101" y="82"/>
                  </a:lnTo>
                  <a:lnTo>
                    <a:pt x="101" y="82"/>
                  </a:lnTo>
                  <a:lnTo>
                    <a:pt x="101" y="82"/>
                  </a:lnTo>
                  <a:lnTo>
                    <a:pt x="101" y="82"/>
                  </a:lnTo>
                  <a:lnTo>
                    <a:pt x="101" y="84"/>
                  </a:lnTo>
                  <a:lnTo>
                    <a:pt x="101" y="86"/>
                  </a:lnTo>
                  <a:lnTo>
                    <a:pt x="99" y="86"/>
                  </a:lnTo>
                  <a:lnTo>
                    <a:pt x="99" y="88"/>
                  </a:lnTo>
                  <a:lnTo>
                    <a:pt x="99" y="88"/>
                  </a:lnTo>
                  <a:lnTo>
                    <a:pt x="97" y="88"/>
                  </a:lnTo>
                  <a:lnTo>
                    <a:pt x="97" y="88"/>
                  </a:lnTo>
                  <a:lnTo>
                    <a:pt x="95" y="88"/>
                  </a:lnTo>
                  <a:lnTo>
                    <a:pt x="95" y="88"/>
                  </a:lnTo>
                  <a:lnTo>
                    <a:pt x="95" y="88"/>
                  </a:lnTo>
                  <a:lnTo>
                    <a:pt x="94" y="86"/>
                  </a:lnTo>
                  <a:lnTo>
                    <a:pt x="94" y="86"/>
                  </a:lnTo>
                  <a:lnTo>
                    <a:pt x="92" y="84"/>
                  </a:lnTo>
                  <a:lnTo>
                    <a:pt x="90" y="84"/>
                  </a:lnTo>
                  <a:lnTo>
                    <a:pt x="90" y="86"/>
                  </a:lnTo>
                  <a:lnTo>
                    <a:pt x="90" y="86"/>
                  </a:lnTo>
                  <a:lnTo>
                    <a:pt x="90" y="86"/>
                  </a:lnTo>
                  <a:lnTo>
                    <a:pt x="90" y="84"/>
                  </a:lnTo>
                  <a:lnTo>
                    <a:pt x="90" y="84"/>
                  </a:lnTo>
                  <a:lnTo>
                    <a:pt x="92" y="82"/>
                  </a:lnTo>
                  <a:lnTo>
                    <a:pt x="92" y="82"/>
                  </a:lnTo>
                  <a:lnTo>
                    <a:pt x="92" y="82"/>
                  </a:lnTo>
                  <a:lnTo>
                    <a:pt x="92" y="80"/>
                  </a:lnTo>
                  <a:lnTo>
                    <a:pt x="92" y="80"/>
                  </a:lnTo>
                  <a:lnTo>
                    <a:pt x="92" y="80"/>
                  </a:lnTo>
                  <a:lnTo>
                    <a:pt x="92" y="80"/>
                  </a:lnTo>
                  <a:lnTo>
                    <a:pt x="92" y="78"/>
                  </a:lnTo>
                  <a:lnTo>
                    <a:pt x="90" y="76"/>
                  </a:lnTo>
                  <a:lnTo>
                    <a:pt x="90" y="76"/>
                  </a:lnTo>
                  <a:lnTo>
                    <a:pt x="90" y="76"/>
                  </a:lnTo>
                  <a:lnTo>
                    <a:pt x="92" y="76"/>
                  </a:lnTo>
                  <a:lnTo>
                    <a:pt x="90" y="72"/>
                  </a:lnTo>
                  <a:lnTo>
                    <a:pt x="90" y="70"/>
                  </a:lnTo>
                  <a:lnTo>
                    <a:pt x="88" y="68"/>
                  </a:lnTo>
                  <a:lnTo>
                    <a:pt x="86" y="68"/>
                  </a:lnTo>
                  <a:lnTo>
                    <a:pt x="84" y="66"/>
                  </a:lnTo>
                  <a:lnTo>
                    <a:pt x="84" y="68"/>
                  </a:lnTo>
                  <a:lnTo>
                    <a:pt x="84" y="66"/>
                  </a:lnTo>
                  <a:lnTo>
                    <a:pt x="84" y="66"/>
                  </a:lnTo>
                  <a:lnTo>
                    <a:pt x="82" y="68"/>
                  </a:lnTo>
                  <a:lnTo>
                    <a:pt x="78" y="66"/>
                  </a:lnTo>
                  <a:lnTo>
                    <a:pt x="78" y="68"/>
                  </a:lnTo>
                  <a:lnTo>
                    <a:pt x="76" y="68"/>
                  </a:lnTo>
                  <a:lnTo>
                    <a:pt x="76" y="66"/>
                  </a:lnTo>
                  <a:lnTo>
                    <a:pt x="74" y="68"/>
                  </a:lnTo>
                  <a:lnTo>
                    <a:pt x="74" y="68"/>
                  </a:lnTo>
                  <a:lnTo>
                    <a:pt x="74" y="68"/>
                  </a:lnTo>
                  <a:lnTo>
                    <a:pt x="74" y="70"/>
                  </a:lnTo>
                  <a:lnTo>
                    <a:pt x="72" y="70"/>
                  </a:lnTo>
                  <a:lnTo>
                    <a:pt x="72" y="70"/>
                  </a:lnTo>
                  <a:lnTo>
                    <a:pt x="70" y="70"/>
                  </a:lnTo>
                  <a:lnTo>
                    <a:pt x="70" y="70"/>
                  </a:lnTo>
                  <a:lnTo>
                    <a:pt x="72" y="66"/>
                  </a:lnTo>
                  <a:lnTo>
                    <a:pt x="72" y="66"/>
                  </a:lnTo>
                  <a:lnTo>
                    <a:pt x="72" y="64"/>
                  </a:lnTo>
                  <a:lnTo>
                    <a:pt x="72" y="64"/>
                  </a:lnTo>
                  <a:lnTo>
                    <a:pt x="72" y="63"/>
                  </a:lnTo>
                  <a:lnTo>
                    <a:pt x="72" y="61"/>
                  </a:lnTo>
                  <a:lnTo>
                    <a:pt x="72" y="61"/>
                  </a:lnTo>
                  <a:lnTo>
                    <a:pt x="72" y="59"/>
                  </a:lnTo>
                  <a:lnTo>
                    <a:pt x="72" y="59"/>
                  </a:lnTo>
                  <a:lnTo>
                    <a:pt x="72" y="59"/>
                  </a:lnTo>
                  <a:lnTo>
                    <a:pt x="72" y="59"/>
                  </a:lnTo>
                  <a:lnTo>
                    <a:pt x="70" y="59"/>
                  </a:lnTo>
                  <a:lnTo>
                    <a:pt x="70" y="59"/>
                  </a:lnTo>
                  <a:lnTo>
                    <a:pt x="70" y="59"/>
                  </a:lnTo>
                  <a:lnTo>
                    <a:pt x="70" y="57"/>
                  </a:lnTo>
                  <a:lnTo>
                    <a:pt x="70" y="57"/>
                  </a:lnTo>
                  <a:lnTo>
                    <a:pt x="70" y="55"/>
                  </a:lnTo>
                  <a:lnTo>
                    <a:pt x="70" y="55"/>
                  </a:lnTo>
                  <a:lnTo>
                    <a:pt x="70" y="53"/>
                  </a:lnTo>
                  <a:lnTo>
                    <a:pt x="68" y="53"/>
                  </a:lnTo>
                  <a:lnTo>
                    <a:pt x="68" y="51"/>
                  </a:lnTo>
                  <a:lnTo>
                    <a:pt x="66" y="49"/>
                  </a:lnTo>
                  <a:lnTo>
                    <a:pt x="66" y="47"/>
                  </a:lnTo>
                  <a:lnTo>
                    <a:pt x="64" y="47"/>
                  </a:lnTo>
                  <a:lnTo>
                    <a:pt x="64" y="47"/>
                  </a:lnTo>
                  <a:lnTo>
                    <a:pt x="64" y="47"/>
                  </a:lnTo>
                  <a:lnTo>
                    <a:pt x="64" y="45"/>
                  </a:lnTo>
                  <a:lnTo>
                    <a:pt x="62" y="43"/>
                  </a:lnTo>
                  <a:lnTo>
                    <a:pt x="62" y="43"/>
                  </a:lnTo>
                  <a:lnTo>
                    <a:pt x="59" y="43"/>
                  </a:lnTo>
                  <a:lnTo>
                    <a:pt x="57" y="43"/>
                  </a:lnTo>
                  <a:lnTo>
                    <a:pt x="57" y="43"/>
                  </a:lnTo>
                  <a:lnTo>
                    <a:pt x="57" y="43"/>
                  </a:lnTo>
                  <a:lnTo>
                    <a:pt x="51" y="43"/>
                  </a:lnTo>
                  <a:lnTo>
                    <a:pt x="51" y="43"/>
                  </a:lnTo>
                  <a:lnTo>
                    <a:pt x="51" y="45"/>
                  </a:lnTo>
                  <a:lnTo>
                    <a:pt x="47" y="45"/>
                  </a:lnTo>
                  <a:lnTo>
                    <a:pt x="47" y="45"/>
                  </a:lnTo>
                  <a:lnTo>
                    <a:pt x="47" y="45"/>
                  </a:lnTo>
                  <a:lnTo>
                    <a:pt x="47" y="45"/>
                  </a:lnTo>
                  <a:lnTo>
                    <a:pt x="45" y="45"/>
                  </a:lnTo>
                  <a:lnTo>
                    <a:pt x="45" y="45"/>
                  </a:lnTo>
                  <a:lnTo>
                    <a:pt x="41" y="45"/>
                  </a:lnTo>
                  <a:lnTo>
                    <a:pt x="41" y="45"/>
                  </a:lnTo>
                  <a:lnTo>
                    <a:pt x="39" y="49"/>
                  </a:lnTo>
                  <a:lnTo>
                    <a:pt x="39" y="49"/>
                  </a:lnTo>
                  <a:lnTo>
                    <a:pt x="39" y="49"/>
                  </a:lnTo>
                  <a:lnTo>
                    <a:pt x="39" y="51"/>
                  </a:lnTo>
                  <a:lnTo>
                    <a:pt x="39" y="51"/>
                  </a:lnTo>
                  <a:lnTo>
                    <a:pt x="37" y="53"/>
                  </a:lnTo>
                  <a:lnTo>
                    <a:pt x="37" y="55"/>
                  </a:lnTo>
                  <a:lnTo>
                    <a:pt x="35" y="55"/>
                  </a:lnTo>
                  <a:lnTo>
                    <a:pt x="35" y="55"/>
                  </a:lnTo>
                  <a:lnTo>
                    <a:pt x="33" y="55"/>
                  </a:lnTo>
                  <a:lnTo>
                    <a:pt x="33" y="55"/>
                  </a:lnTo>
                  <a:lnTo>
                    <a:pt x="33" y="55"/>
                  </a:lnTo>
                  <a:lnTo>
                    <a:pt x="33" y="57"/>
                  </a:lnTo>
                  <a:lnTo>
                    <a:pt x="33" y="57"/>
                  </a:lnTo>
                  <a:lnTo>
                    <a:pt x="33" y="59"/>
                  </a:lnTo>
                  <a:lnTo>
                    <a:pt x="31" y="59"/>
                  </a:lnTo>
                  <a:lnTo>
                    <a:pt x="31" y="59"/>
                  </a:lnTo>
                  <a:lnTo>
                    <a:pt x="31" y="59"/>
                  </a:lnTo>
                  <a:lnTo>
                    <a:pt x="29" y="59"/>
                  </a:lnTo>
                  <a:lnTo>
                    <a:pt x="29" y="59"/>
                  </a:lnTo>
                  <a:lnTo>
                    <a:pt x="27" y="59"/>
                  </a:lnTo>
                  <a:lnTo>
                    <a:pt x="27" y="59"/>
                  </a:lnTo>
                  <a:lnTo>
                    <a:pt x="27" y="59"/>
                  </a:lnTo>
                  <a:lnTo>
                    <a:pt x="27" y="59"/>
                  </a:lnTo>
                  <a:lnTo>
                    <a:pt x="29" y="57"/>
                  </a:lnTo>
                  <a:lnTo>
                    <a:pt x="29" y="57"/>
                  </a:lnTo>
                  <a:lnTo>
                    <a:pt x="27" y="57"/>
                  </a:lnTo>
                  <a:lnTo>
                    <a:pt x="26" y="55"/>
                  </a:lnTo>
                  <a:lnTo>
                    <a:pt x="26" y="53"/>
                  </a:lnTo>
                  <a:lnTo>
                    <a:pt x="26" y="51"/>
                  </a:lnTo>
                  <a:lnTo>
                    <a:pt x="26" y="51"/>
                  </a:lnTo>
                  <a:lnTo>
                    <a:pt x="26" y="51"/>
                  </a:lnTo>
                  <a:lnTo>
                    <a:pt x="26" y="51"/>
                  </a:lnTo>
                  <a:lnTo>
                    <a:pt x="24" y="51"/>
                  </a:lnTo>
                  <a:lnTo>
                    <a:pt x="22" y="51"/>
                  </a:lnTo>
                  <a:lnTo>
                    <a:pt x="22" y="51"/>
                  </a:lnTo>
                  <a:lnTo>
                    <a:pt x="24" y="47"/>
                  </a:lnTo>
                  <a:lnTo>
                    <a:pt x="24" y="47"/>
                  </a:lnTo>
                  <a:lnTo>
                    <a:pt x="24" y="47"/>
                  </a:lnTo>
                  <a:lnTo>
                    <a:pt x="22" y="45"/>
                  </a:lnTo>
                  <a:lnTo>
                    <a:pt x="22" y="47"/>
                  </a:lnTo>
                  <a:lnTo>
                    <a:pt x="22" y="47"/>
                  </a:lnTo>
                  <a:lnTo>
                    <a:pt x="22" y="47"/>
                  </a:lnTo>
                  <a:lnTo>
                    <a:pt x="22" y="47"/>
                  </a:lnTo>
                  <a:lnTo>
                    <a:pt x="22" y="47"/>
                  </a:lnTo>
                  <a:lnTo>
                    <a:pt x="22" y="47"/>
                  </a:lnTo>
                  <a:lnTo>
                    <a:pt x="22" y="45"/>
                  </a:lnTo>
                  <a:lnTo>
                    <a:pt x="22" y="45"/>
                  </a:lnTo>
                  <a:lnTo>
                    <a:pt x="22" y="45"/>
                  </a:lnTo>
                  <a:lnTo>
                    <a:pt x="22" y="45"/>
                  </a:lnTo>
                  <a:lnTo>
                    <a:pt x="22" y="43"/>
                  </a:lnTo>
                  <a:lnTo>
                    <a:pt x="22" y="45"/>
                  </a:lnTo>
                  <a:lnTo>
                    <a:pt x="22" y="45"/>
                  </a:lnTo>
                  <a:lnTo>
                    <a:pt x="20" y="45"/>
                  </a:lnTo>
                  <a:lnTo>
                    <a:pt x="20" y="45"/>
                  </a:lnTo>
                  <a:lnTo>
                    <a:pt x="20" y="45"/>
                  </a:lnTo>
                  <a:lnTo>
                    <a:pt x="18" y="45"/>
                  </a:lnTo>
                  <a:lnTo>
                    <a:pt x="18" y="43"/>
                  </a:lnTo>
                  <a:lnTo>
                    <a:pt x="16" y="43"/>
                  </a:lnTo>
                  <a:lnTo>
                    <a:pt x="14" y="43"/>
                  </a:lnTo>
                  <a:lnTo>
                    <a:pt x="14" y="41"/>
                  </a:lnTo>
                  <a:lnTo>
                    <a:pt x="10" y="39"/>
                  </a:lnTo>
                  <a:lnTo>
                    <a:pt x="8" y="37"/>
                  </a:lnTo>
                  <a:lnTo>
                    <a:pt x="8" y="35"/>
                  </a:lnTo>
                  <a:lnTo>
                    <a:pt x="8" y="35"/>
                  </a:lnTo>
                  <a:lnTo>
                    <a:pt x="8" y="35"/>
                  </a:lnTo>
                  <a:lnTo>
                    <a:pt x="6" y="35"/>
                  </a:lnTo>
                  <a:lnTo>
                    <a:pt x="6" y="35"/>
                  </a:lnTo>
                  <a:lnTo>
                    <a:pt x="6" y="35"/>
                  </a:lnTo>
                  <a:lnTo>
                    <a:pt x="6" y="31"/>
                  </a:lnTo>
                  <a:lnTo>
                    <a:pt x="8" y="31"/>
                  </a:lnTo>
                  <a:lnTo>
                    <a:pt x="8" y="29"/>
                  </a:lnTo>
                  <a:lnTo>
                    <a:pt x="8" y="29"/>
                  </a:lnTo>
                  <a:lnTo>
                    <a:pt x="8" y="29"/>
                  </a:lnTo>
                  <a:lnTo>
                    <a:pt x="8" y="31"/>
                  </a:lnTo>
                  <a:lnTo>
                    <a:pt x="6" y="31"/>
                  </a:lnTo>
                  <a:lnTo>
                    <a:pt x="6" y="33"/>
                  </a:lnTo>
                  <a:lnTo>
                    <a:pt x="6" y="31"/>
                  </a:lnTo>
                  <a:lnTo>
                    <a:pt x="6" y="31"/>
                  </a:lnTo>
                  <a:lnTo>
                    <a:pt x="4" y="29"/>
                  </a:lnTo>
                  <a:lnTo>
                    <a:pt x="4" y="29"/>
                  </a:lnTo>
                  <a:lnTo>
                    <a:pt x="4" y="29"/>
                  </a:lnTo>
                  <a:lnTo>
                    <a:pt x="4" y="28"/>
                  </a:lnTo>
                  <a:lnTo>
                    <a:pt x="4" y="28"/>
                  </a:lnTo>
                  <a:lnTo>
                    <a:pt x="4" y="28"/>
                  </a:lnTo>
                  <a:lnTo>
                    <a:pt x="4" y="28"/>
                  </a:lnTo>
                  <a:lnTo>
                    <a:pt x="6" y="26"/>
                  </a:lnTo>
                  <a:lnTo>
                    <a:pt x="4" y="28"/>
                  </a:lnTo>
                  <a:lnTo>
                    <a:pt x="2" y="28"/>
                  </a:lnTo>
                  <a:lnTo>
                    <a:pt x="2" y="28"/>
                  </a:lnTo>
                  <a:lnTo>
                    <a:pt x="2" y="28"/>
                  </a:lnTo>
                  <a:lnTo>
                    <a:pt x="2" y="29"/>
                  </a:lnTo>
                  <a:lnTo>
                    <a:pt x="0" y="31"/>
                  </a:lnTo>
                  <a:lnTo>
                    <a:pt x="0" y="31"/>
                  </a:lnTo>
                  <a:lnTo>
                    <a:pt x="0" y="29"/>
                  </a:lnTo>
                  <a:lnTo>
                    <a:pt x="0" y="29"/>
                  </a:lnTo>
                  <a:lnTo>
                    <a:pt x="0" y="29"/>
                  </a:lnTo>
                  <a:lnTo>
                    <a:pt x="0" y="28"/>
                  </a:lnTo>
                  <a:lnTo>
                    <a:pt x="0" y="28"/>
                  </a:lnTo>
                  <a:lnTo>
                    <a:pt x="0" y="28"/>
                  </a:lnTo>
                  <a:lnTo>
                    <a:pt x="2" y="26"/>
                  </a:lnTo>
                  <a:lnTo>
                    <a:pt x="2" y="26"/>
                  </a:lnTo>
                  <a:lnTo>
                    <a:pt x="2" y="24"/>
                  </a:lnTo>
                  <a:lnTo>
                    <a:pt x="4" y="24"/>
                  </a:lnTo>
                  <a:lnTo>
                    <a:pt x="4" y="22"/>
                  </a:lnTo>
                  <a:lnTo>
                    <a:pt x="4" y="22"/>
                  </a:lnTo>
                  <a:lnTo>
                    <a:pt x="4" y="22"/>
                  </a:lnTo>
                  <a:lnTo>
                    <a:pt x="4" y="20"/>
                  </a:lnTo>
                  <a:lnTo>
                    <a:pt x="6" y="18"/>
                  </a:lnTo>
                  <a:lnTo>
                    <a:pt x="6" y="18"/>
                  </a:lnTo>
                  <a:lnTo>
                    <a:pt x="6" y="18"/>
                  </a:lnTo>
                  <a:lnTo>
                    <a:pt x="8" y="18"/>
                  </a:lnTo>
                  <a:lnTo>
                    <a:pt x="8" y="18"/>
                  </a:lnTo>
                  <a:lnTo>
                    <a:pt x="8" y="18"/>
                  </a:lnTo>
                  <a:lnTo>
                    <a:pt x="8" y="18"/>
                  </a:lnTo>
                  <a:lnTo>
                    <a:pt x="10" y="18"/>
                  </a:lnTo>
                  <a:lnTo>
                    <a:pt x="10" y="18"/>
                  </a:lnTo>
                  <a:lnTo>
                    <a:pt x="12" y="16"/>
                  </a:lnTo>
                  <a:lnTo>
                    <a:pt x="12" y="16"/>
                  </a:lnTo>
                  <a:lnTo>
                    <a:pt x="14" y="16"/>
                  </a:lnTo>
                  <a:lnTo>
                    <a:pt x="16" y="16"/>
                  </a:lnTo>
                  <a:lnTo>
                    <a:pt x="16" y="16"/>
                  </a:lnTo>
                  <a:lnTo>
                    <a:pt x="16" y="16"/>
                  </a:lnTo>
                  <a:lnTo>
                    <a:pt x="18" y="16"/>
                  </a:lnTo>
                  <a:lnTo>
                    <a:pt x="20" y="16"/>
                  </a:lnTo>
                  <a:lnTo>
                    <a:pt x="22" y="16"/>
                  </a:lnTo>
                  <a:lnTo>
                    <a:pt x="22" y="14"/>
                  </a:lnTo>
                  <a:lnTo>
                    <a:pt x="22" y="10"/>
                  </a:lnTo>
                  <a:lnTo>
                    <a:pt x="22" y="10"/>
                  </a:lnTo>
                  <a:lnTo>
                    <a:pt x="20" y="10"/>
                  </a:lnTo>
                  <a:lnTo>
                    <a:pt x="20" y="8"/>
                  </a:lnTo>
                  <a:lnTo>
                    <a:pt x="18" y="8"/>
                  </a:lnTo>
                  <a:lnTo>
                    <a:pt x="18" y="8"/>
                  </a:lnTo>
                  <a:lnTo>
                    <a:pt x="18" y="8"/>
                  </a:lnTo>
                  <a:lnTo>
                    <a:pt x="20" y="6"/>
                  </a:lnTo>
                  <a:lnTo>
                    <a:pt x="20" y="6"/>
                  </a:lnTo>
                  <a:lnTo>
                    <a:pt x="20" y="6"/>
                  </a:lnTo>
                  <a:lnTo>
                    <a:pt x="22" y="6"/>
                  </a:lnTo>
                  <a:lnTo>
                    <a:pt x="22" y="6"/>
                  </a:lnTo>
                  <a:lnTo>
                    <a:pt x="22" y="6"/>
                  </a:lnTo>
                  <a:lnTo>
                    <a:pt x="22" y="6"/>
                  </a:lnTo>
                  <a:lnTo>
                    <a:pt x="24" y="2"/>
                  </a:lnTo>
                  <a:lnTo>
                    <a:pt x="22" y="2"/>
                  </a:lnTo>
                  <a:lnTo>
                    <a:pt x="22" y="2"/>
                  </a:lnTo>
                  <a:lnTo>
                    <a:pt x="22" y="2"/>
                  </a:lnTo>
                  <a:lnTo>
                    <a:pt x="22" y="0"/>
                  </a:lnTo>
                  <a:lnTo>
                    <a:pt x="22" y="0"/>
                  </a:lnTo>
                  <a:lnTo>
                    <a:pt x="22" y="0"/>
                  </a:lnTo>
                  <a:lnTo>
                    <a:pt x="22" y="0"/>
                  </a:lnTo>
                  <a:lnTo>
                    <a:pt x="22" y="0"/>
                  </a:lnTo>
                  <a:lnTo>
                    <a:pt x="24" y="0"/>
                  </a:lnTo>
                  <a:lnTo>
                    <a:pt x="27"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7" name="Guatemala"/>
            <p:cNvSpPr>
              <a:spLocks/>
            </p:cNvSpPr>
            <p:nvPr/>
          </p:nvSpPr>
          <p:spPr bwMode="auto">
            <a:xfrm>
              <a:off x="2676719" y="3676219"/>
              <a:ext cx="126768" cy="134691"/>
            </a:xfrm>
            <a:custGeom>
              <a:avLst/>
              <a:gdLst>
                <a:gd name="T0" fmla="*/ 51 w 64"/>
                <a:gd name="T1" fmla="*/ 2 h 68"/>
                <a:gd name="T2" fmla="*/ 49 w 64"/>
                <a:gd name="T3" fmla="*/ 29 h 68"/>
                <a:gd name="T4" fmla="*/ 53 w 64"/>
                <a:gd name="T5" fmla="*/ 31 h 68"/>
                <a:gd name="T6" fmla="*/ 54 w 64"/>
                <a:gd name="T7" fmla="*/ 33 h 68"/>
                <a:gd name="T8" fmla="*/ 58 w 64"/>
                <a:gd name="T9" fmla="*/ 33 h 68"/>
                <a:gd name="T10" fmla="*/ 58 w 64"/>
                <a:gd name="T11" fmla="*/ 35 h 68"/>
                <a:gd name="T12" fmla="*/ 60 w 64"/>
                <a:gd name="T13" fmla="*/ 31 h 68"/>
                <a:gd name="T14" fmla="*/ 64 w 64"/>
                <a:gd name="T15" fmla="*/ 35 h 68"/>
                <a:gd name="T16" fmla="*/ 60 w 64"/>
                <a:gd name="T17" fmla="*/ 39 h 68"/>
                <a:gd name="T18" fmla="*/ 54 w 64"/>
                <a:gd name="T19" fmla="*/ 43 h 68"/>
                <a:gd name="T20" fmla="*/ 51 w 64"/>
                <a:gd name="T21" fmla="*/ 45 h 68"/>
                <a:gd name="T22" fmla="*/ 49 w 64"/>
                <a:gd name="T23" fmla="*/ 48 h 68"/>
                <a:gd name="T24" fmla="*/ 49 w 64"/>
                <a:gd name="T25" fmla="*/ 48 h 68"/>
                <a:gd name="T26" fmla="*/ 49 w 64"/>
                <a:gd name="T27" fmla="*/ 52 h 68"/>
                <a:gd name="T28" fmla="*/ 45 w 64"/>
                <a:gd name="T29" fmla="*/ 56 h 68"/>
                <a:gd name="T30" fmla="*/ 43 w 64"/>
                <a:gd name="T31" fmla="*/ 56 h 68"/>
                <a:gd name="T32" fmla="*/ 45 w 64"/>
                <a:gd name="T33" fmla="*/ 58 h 68"/>
                <a:gd name="T34" fmla="*/ 43 w 64"/>
                <a:gd name="T35" fmla="*/ 60 h 68"/>
                <a:gd name="T36" fmla="*/ 41 w 64"/>
                <a:gd name="T37" fmla="*/ 62 h 68"/>
                <a:gd name="T38" fmla="*/ 39 w 64"/>
                <a:gd name="T39" fmla="*/ 62 h 68"/>
                <a:gd name="T40" fmla="*/ 35 w 64"/>
                <a:gd name="T41" fmla="*/ 66 h 68"/>
                <a:gd name="T42" fmla="*/ 33 w 64"/>
                <a:gd name="T43" fmla="*/ 66 h 68"/>
                <a:gd name="T44" fmla="*/ 29 w 64"/>
                <a:gd name="T45" fmla="*/ 64 h 68"/>
                <a:gd name="T46" fmla="*/ 25 w 64"/>
                <a:gd name="T47" fmla="*/ 64 h 68"/>
                <a:gd name="T48" fmla="*/ 21 w 64"/>
                <a:gd name="T49" fmla="*/ 64 h 68"/>
                <a:gd name="T50" fmla="*/ 18 w 64"/>
                <a:gd name="T51" fmla="*/ 64 h 68"/>
                <a:gd name="T52" fmla="*/ 12 w 64"/>
                <a:gd name="T53" fmla="*/ 62 h 68"/>
                <a:gd name="T54" fmla="*/ 10 w 64"/>
                <a:gd name="T55" fmla="*/ 62 h 68"/>
                <a:gd name="T56" fmla="*/ 8 w 64"/>
                <a:gd name="T57" fmla="*/ 60 h 68"/>
                <a:gd name="T58" fmla="*/ 4 w 64"/>
                <a:gd name="T59" fmla="*/ 56 h 68"/>
                <a:gd name="T60" fmla="*/ 0 w 64"/>
                <a:gd name="T61" fmla="*/ 54 h 68"/>
                <a:gd name="T62" fmla="*/ 2 w 64"/>
                <a:gd name="T63" fmla="*/ 52 h 68"/>
                <a:gd name="T64" fmla="*/ 2 w 64"/>
                <a:gd name="T65" fmla="*/ 50 h 68"/>
                <a:gd name="T66" fmla="*/ 2 w 64"/>
                <a:gd name="T67" fmla="*/ 47 h 68"/>
                <a:gd name="T68" fmla="*/ 8 w 64"/>
                <a:gd name="T69" fmla="*/ 31 h 68"/>
                <a:gd name="T70" fmla="*/ 12 w 64"/>
                <a:gd name="T71" fmla="*/ 29 h 68"/>
                <a:gd name="T72" fmla="*/ 29 w 64"/>
                <a:gd name="T73" fmla="*/ 29 h 68"/>
                <a:gd name="T74" fmla="*/ 29 w 64"/>
                <a:gd name="T75" fmla="*/ 27 h 68"/>
                <a:gd name="T76" fmla="*/ 29 w 64"/>
                <a:gd name="T77" fmla="*/ 25 h 68"/>
                <a:gd name="T78" fmla="*/ 29 w 64"/>
                <a:gd name="T79" fmla="*/ 23 h 68"/>
                <a:gd name="T80" fmla="*/ 27 w 64"/>
                <a:gd name="T81" fmla="*/ 21 h 68"/>
                <a:gd name="T82" fmla="*/ 25 w 64"/>
                <a:gd name="T83" fmla="*/ 19 h 68"/>
                <a:gd name="T84" fmla="*/ 23 w 64"/>
                <a:gd name="T85" fmla="*/ 17 h 68"/>
                <a:gd name="T86" fmla="*/ 20 w 64"/>
                <a:gd name="T87" fmla="*/ 15 h 68"/>
                <a:gd name="T88" fmla="*/ 16 w 64"/>
                <a:gd name="T89" fmla="*/ 10 h 68"/>
                <a:gd name="T90" fmla="*/ 21 w 64"/>
                <a:gd name="T91" fmla="*/ 4 h 68"/>
                <a:gd name="T92" fmla="*/ 21 w 64"/>
                <a:gd name="T93" fmla="*/ 0 h 68"/>
                <a:gd name="T94" fmla="*/ 37 w 64"/>
                <a:gd name="T9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8">
                  <a:moveTo>
                    <a:pt x="41" y="0"/>
                  </a:moveTo>
                  <a:lnTo>
                    <a:pt x="45" y="0"/>
                  </a:lnTo>
                  <a:lnTo>
                    <a:pt x="51" y="0"/>
                  </a:lnTo>
                  <a:lnTo>
                    <a:pt x="51" y="2"/>
                  </a:lnTo>
                  <a:lnTo>
                    <a:pt x="51" y="8"/>
                  </a:lnTo>
                  <a:lnTo>
                    <a:pt x="51" y="13"/>
                  </a:lnTo>
                  <a:lnTo>
                    <a:pt x="49" y="23"/>
                  </a:lnTo>
                  <a:lnTo>
                    <a:pt x="49" y="29"/>
                  </a:lnTo>
                  <a:lnTo>
                    <a:pt x="49" y="31"/>
                  </a:lnTo>
                  <a:lnTo>
                    <a:pt x="49" y="31"/>
                  </a:lnTo>
                  <a:lnTo>
                    <a:pt x="51" y="31"/>
                  </a:lnTo>
                  <a:lnTo>
                    <a:pt x="53" y="31"/>
                  </a:lnTo>
                  <a:lnTo>
                    <a:pt x="53" y="31"/>
                  </a:lnTo>
                  <a:lnTo>
                    <a:pt x="54" y="31"/>
                  </a:lnTo>
                  <a:lnTo>
                    <a:pt x="54" y="33"/>
                  </a:lnTo>
                  <a:lnTo>
                    <a:pt x="54" y="33"/>
                  </a:lnTo>
                  <a:lnTo>
                    <a:pt x="54" y="33"/>
                  </a:lnTo>
                  <a:lnTo>
                    <a:pt x="56" y="33"/>
                  </a:lnTo>
                  <a:lnTo>
                    <a:pt x="56" y="33"/>
                  </a:lnTo>
                  <a:lnTo>
                    <a:pt x="58" y="33"/>
                  </a:lnTo>
                  <a:lnTo>
                    <a:pt x="58" y="35"/>
                  </a:lnTo>
                  <a:lnTo>
                    <a:pt x="58" y="35"/>
                  </a:lnTo>
                  <a:lnTo>
                    <a:pt x="58" y="35"/>
                  </a:lnTo>
                  <a:lnTo>
                    <a:pt x="58" y="35"/>
                  </a:lnTo>
                  <a:lnTo>
                    <a:pt x="60" y="33"/>
                  </a:lnTo>
                  <a:lnTo>
                    <a:pt x="60" y="31"/>
                  </a:lnTo>
                  <a:lnTo>
                    <a:pt x="58" y="31"/>
                  </a:lnTo>
                  <a:lnTo>
                    <a:pt x="60" y="31"/>
                  </a:lnTo>
                  <a:lnTo>
                    <a:pt x="62" y="33"/>
                  </a:lnTo>
                  <a:lnTo>
                    <a:pt x="64" y="35"/>
                  </a:lnTo>
                  <a:lnTo>
                    <a:pt x="64" y="35"/>
                  </a:lnTo>
                  <a:lnTo>
                    <a:pt x="64" y="35"/>
                  </a:lnTo>
                  <a:lnTo>
                    <a:pt x="64" y="35"/>
                  </a:lnTo>
                  <a:lnTo>
                    <a:pt x="64" y="35"/>
                  </a:lnTo>
                  <a:lnTo>
                    <a:pt x="62" y="37"/>
                  </a:lnTo>
                  <a:lnTo>
                    <a:pt x="60" y="39"/>
                  </a:lnTo>
                  <a:lnTo>
                    <a:pt x="60" y="39"/>
                  </a:lnTo>
                  <a:lnTo>
                    <a:pt x="58" y="41"/>
                  </a:lnTo>
                  <a:lnTo>
                    <a:pt x="56" y="41"/>
                  </a:lnTo>
                  <a:lnTo>
                    <a:pt x="54" y="43"/>
                  </a:lnTo>
                  <a:lnTo>
                    <a:pt x="53" y="45"/>
                  </a:lnTo>
                  <a:lnTo>
                    <a:pt x="51" y="45"/>
                  </a:lnTo>
                  <a:lnTo>
                    <a:pt x="51" y="45"/>
                  </a:lnTo>
                  <a:lnTo>
                    <a:pt x="51" y="45"/>
                  </a:lnTo>
                  <a:lnTo>
                    <a:pt x="51" y="47"/>
                  </a:lnTo>
                  <a:lnTo>
                    <a:pt x="49" y="47"/>
                  </a:lnTo>
                  <a:lnTo>
                    <a:pt x="51" y="47"/>
                  </a:lnTo>
                  <a:lnTo>
                    <a:pt x="49" y="48"/>
                  </a:lnTo>
                  <a:lnTo>
                    <a:pt x="49" y="48"/>
                  </a:lnTo>
                  <a:lnTo>
                    <a:pt x="49" y="48"/>
                  </a:lnTo>
                  <a:lnTo>
                    <a:pt x="49" y="48"/>
                  </a:lnTo>
                  <a:lnTo>
                    <a:pt x="49" y="48"/>
                  </a:lnTo>
                  <a:lnTo>
                    <a:pt x="51" y="50"/>
                  </a:lnTo>
                  <a:lnTo>
                    <a:pt x="51" y="50"/>
                  </a:lnTo>
                  <a:lnTo>
                    <a:pt x="51" y="52"/>
                  </a:lnTo>
                  <a:lnTo>
                    <a:pt x="49" y="52"/>
                  </a:lnTo>
                  <a:lnTo>
                    <a:pt x="49" y="52"/>
                  </a:lnTo>
                  <a:lnTo>
                    <a:pt x="47" y="54"/>
                  </a:lnTo>
                  <a:lnTo>
                    <a:pt x="47" y="56"/>
                  </a:lnTo>
                  <a:lnTo>
                    <a:pt x="45" y="56"/>
                  </a:lnTo>
                  <a:lnTo>
                    <a:pt x="45" y="56"/>
                  </a:lnTo>
                  <a:lnTo>
                    <a:pt x="43" y="56"/>
                  </a:lnTo>
                  <a:lnTo>
                    <a:pt x="43" y="56"/>
                  </a:lnTo>
                  <a:lnTo>
                    <a:pt x="43" y="56"/>
                  </a:lnTo>
                  <a:lnTo>
                    <a:pt x="43" y="58"/>
                  </a:lnTo>
                  <a:lnTo>
                    <a:pt x="43" y="58"/>
                  </a:lnTo>
                  <a:lnTo>
                    <a:pt x="43" y="58"/>
                  </a:lnTo>
                  <a:lnTo>
                    <a:pt x="45" y="58"/>
                  </a:lnTo>
                  <a:lnTo>
                    <a:pt x="43" y="60"/>
                  </a:lnTo>
                  <a:lnTo>
                    <a:pt x="43" y="60"/>
                  </a:lnTo>
                  <a:lnTo>
                    <a:pt x="43" y="60"/>
                  </a:lnTo>
                  <a:lnTo>
                    <a:pt x="43" y="60"/>
                  </a:lnTo>
                  <a:lnTo>
                    <a:pt x="41" y="60"/>
                  </a:lnTo>
                  <a:lnTo>
                    <a:pt x="41" y="60"/>
                  </a:lnTo>
                  <a:lnTo>
                    <a:pt x="41" y="60"/>
                  </a:lnTo>
                  <a:lnTo>
                    <a:pt x="41" y="62"/>
                  </a:lnTo>
                  <a:lnTo>
                    <a:pt x="41" y="62"/>
                  </a:lnTo>
                  <a:lnTo>
                    <a:pt x="39" y="62"/>
                  </a:lnTo>
                  <a:lnTo>
                    <a:pt x="39" y="62"/>
                  </a:lnTo>
                  <a:lnTo>
                    <a:pt x="39" y="62"/>
                  </a:lnTo>
                  <a:lnTo>
                    <a:pt x="35" y="64"/>
                  </a:lnTo>
                  <a:lnTo>
                    <a:pt x="35" y="66"/>
                  </a:lnTo>
                  <a:lnTo>
                    <a:pt x="35" y="66"/>
                  </a:lnTo>
                  <a:lnTo>
                    <a:pt x="35" y="66"/>
                  </a:lnTo>
                  <a:lnTo>
                    <a:pt x="35" y="68"/>
                  </a:lnTo>
                  <a:lnTo>
                    <a:pt x="35" y="68"/>
                  </a:lnTo>
                  <a:lnTo>
                    <a:pt x="33" y="66"/>
                  </a:lnTo>
                  <a:lnTo>
                    <a:pt x="33" y="66"/>
                  </a:lnTo>
                  <a:lnTo>
                    <a:pt x="33" y="66"/>
                  </a:lnTo>
                  <a:lnTo>
                    <a:pt x="31" y="66"/>
                  </a:lnTo>
                  <a:lnTo>
                    <a:pt x="29" y="64"/>
                  </a:lnTo>
                  <a:lnTo>
                    <a:pt x="29" y="64"/>
                  </a:lnTo>
                  <a:lnTo>
                    <a:pt x="29" y="64"/>
                  </a:lnTo>
                  <a:lnTo>
                    <a:pt x="27" y="64"/>
                  </a:lnTo>
                  <a:lnTo>
                    <a:pt x="27" y="64"/>
                  </a:lnTo>
                  <a:lnTo>
                    <a:pt x="25" y="64"/>
                  </a:lnTo>
                  <a:lnTo>
                    <a:pt x="25" y="64"/>
                  </a:lnTo>
                  <a:lnTo>
                    <a:pt x="23" y="64"/>
                  </a:lnTo>
                  <a:lnTo>
                    <a:pt x="21" y="64"/>
                  </a:lnTo>
                  <a:lnTo>
                    <a:pt x="21" y="64"/>
                  </a:lnTo>
                  <a:lnTo>
                    <a:pt x="20" y="64"/>
                  </a:lnTo>
                  <a:lnTo>
                    <a:pt x="20" y="64"/>
                  </a:lnTo>
                  <a:lnTo>
                    <a:pt x="18" y="64"/>
                  </a:lnTo>
                  <a:lnTo>
                    <a:pt x="18" y="64"/>
                  </a:lnTo>
                  <a:lnTo>
                    <a:pt x="16" y="64"/>
                  </a:lnTo>
                  <a:lnTo>
                    <a:pt x="14" y="64"/>
                  </a:lnTo>
                  <a:lnTo>
                    <a:pt x="12" y="62"/>
                  </a:lnTo>
                  <a:lnTo>
                    <a:pt x="12" y="62"/>
                  </a:lnTo>
                  <a:lnTo>
                    <a:pt x="12" y="62"/>
                  </a:lnTo>
                  <a:lnTo>
                    <a:pt x="12" y="62"/>
                  </a:lnTo>
                  <a:lnTo>
                    <a:pt x="10" y="62"/>
                  </a:lnTo>
                  <a:lnTo>
                    <a:pt x="10" y="62"/>
                  </a:lnTo>
                  <a:lnTo>
                    <a:pt x="10" y="60"/>
                  </a:lnTo>
                  <a:lnTo>
                    <a:pt x="10" y="60"/>
                  </a:lnTo>
                  <a:lnTo>
                    <a:pt x="10" y="60"/>
                  </a:lnTo>
                  <a:lnTo>
                    <a:pt x="8" y="60"/>
                  </a:lnTo>
                  <a:lnTo>
                    <a:pt x="8" y="60"/>
                  </a:lnTo>
                  <a:lnTo>
                    <a:pt x="6" y="58"/>
                  </a:lnTo>
                  <a:lnTo>
                    <a:pt x="4" y="58"/>
                  </a:lnTo>
                  <a:lnTo>
                    <a:pt x="4" y="56"/>
                  </a:lnTo>
                  <a:lnTo>
                    <a:pt x="2" y="56"/>
                  </a:lnTo>
                  <a:lnTo>
                    <a:pt x="2" y="54"/>
                  </a:lnTo>
                  <a:lnTo>
                    <a:pt x="0" y="54"/>
                  </a:lnTo>
                  <a:lnTo>
                    <a:pt x="0" y="54"/>
                  </a:lnTo>
                  <a:lnTo>
                    <a:pt x="0" y="54"/>
                  </a:lnTo>
                  <a:lnTo>
                    <a:pt x="0" y="54"/>
                  </a:lnTo>
                  <a:lnTo>
                    <a:pt x="0" y="54"/>
                  </a:lnTo>
                  <a:lnTo>
                    <a:pt x="2" y="52"/>
                  </a:lnTo>
                  <a:lnTo>
                    <a:pt x="2" y="52"/>
                  </a:lnTo>
                  <a:lnTo>
                    <a:pt x="2" y="50"/>
                  </a:lnTo>
                  <a:lnTo>
                    <a:pt x="2" y="50"/>
                  </a:lnTo>
                  <a:lnTo>
                    <a:pt x="2" y="50"/>
                  </a:lnTo>
                  <a:lnTo>
                    <a:pt x="2" y="50"/>
                  </a:lnTo>
                  <a:lnTo>
                    <a:pt x="2" y="48"/>
                  </a:lnTo>
                  <a:lnTo>
                    <a:pt x="2" y="48"/>
                  </a:lnTo>
                  <a:lnTo>
                    <a:pt x="2" y="47"/>
                  </a:lnTo>
                  <a:lnTo>
                    <a:pt x="4" y="45"/>
                  </a:lnTo>
                  <a:lnTo>
                    <a:pt x="0" y="43"/>
                  </a:lnTo>
                  <a:lnTo>
                    <a:pt x="2" y="39"/>
                  </a:lnTo>
                  <a:lnTo>
                    <a:pt x="8" y="31"/>
                  </a:lnTo>
                  <a:lnTo>
                    <a:pt x="8" y="31"/>
                  </a:lnTo>
                  <a:lnTo>
                    <a:pt x="8" y="29"/>
                  </a:lnTo>
                  <a:lnTo>
                    <a:pt x="10" y="29"/>
                  </a:lnTo>
                  <a:lnTo>
                    <a:pt x="12" y="29"/>
                  </a:lnTo>
                  <a:lnTo>
                    <a:pt x="20" y="29"/>
                  </a:lnTo>
                  <a:lnTo>
                    <a:pt x="23" y="29"/>
                  </a:lnTo>
                  <a:lnTo>
                    <a:pt x="25" y="29"/>
                  </a:lnTo>
                  <a:lnTo>
                    <a:pt x="29" y="29"/>
                  </a:lnTo>
                  <a:lnTo>
                    <a:pt x="29" y="29"/>
                  </a:lnTo>
                  <a:lnTo>
                    <a:pt x="29" y="29"/>
                  </a:lnTo>
                  <a:lnTo>
                    <a:pt x="29" y="27"/>
                  </a:lnTo>
                  <a:lnTo>
                    <a:pt x="29" y="27"/>
                  </a:lnTo>
                  <a:lnTo>
                    <a:pt x="29" y="27"/>
                  </a:lnTo>
                  <a:lnTo>
                    <a:pt x="29" y="25"/>
                  </a:lnTo>
                  <a:lnTo>
                    <a:pt x="29" y="25"/>
                  </a:lnTo>
                  <a:lnTo>
                    <a:pt x="29" y="25"/>
                  </a:lnTo>
                  <a:lnTo>
                    <a:pt x="29" y="23"/>
                  </a:lnTo>
                  <a:lnTo>
                    <a:pt x="29" y="23"/>
                  </a:lnTo>
                  <a:lnTo>
                    <a:pt x="29" y="23"/>
                  </a:lnTo>
                  <a:lnTo>
                    <a:pt x="29" y="23"/>
                  </a:lnTo>
                  <a:lnTo>
                    <a:pt x="27" y="23"/>
                  </a:lnTo>
                  <a:lnTo>
                    <a:pt x="27" y="21"/>
                  </a:lnTo>
                  <a:lnTo>
                    <a:pt x="27" y="21"/>
                  </a:lnTo>
                  <a:lnTo>
                    <a:pt x="27" y="21"/>
                  </a:lnTo>
                  <a:lnTo>
                    <a:pt x="25" y="21"/>
                  </a:lnTo>
                  <a:lnTo>
                    <a:pt x="25" y="21"/>
                  </a:lnTo>
                  <a:lnTo>
                    <a:pt x="25" y="19"/>
                  </a:lnTo>
                  <a:lnTo>
                    <a:pt x="25" y="19"/>
                  </a:lnTo>
                  <a:lnTo>
                    <a:pt x="25" y="19"/>
                  </a:lnTo>
                  <a:lnTo>
                    <a:pt x="25" y="17"/>
                  </a:lnTo>
                  <a:lnTo>
                    <a:pt x="23" y="17"/>
                  </a:lnTo>
                  <a:lnTo>
                    <a:pt x="23" y="17"/>
                  </a:lnTo>
                  <a:lnTo>
                    <a:pt x="21" y="17"/>
                  </a:lnTo>
                  <a:lnTo>
                    <a:pt x="21" y="15"/>
                  </a:lnTo>
                  <a:lnTo>
                    <a:pt x="21" y="15"/>
                  </a:lnTo>
                  <a:lnTo>
                    <a:pt x="20" y="15"/>
                  </a:lnTo>
                  <a:lnTo>
                    <a:pt x="20" y="15"/>
                  </a:lnTo>
                  <a:lnTo>
                    <a:pt x="18" y="13"/>
                  </a:lnTo>
                  <a:lnTo>
                    <a:pt x="16" y="12"/>
                  </a:lnTo>
                  <a:lnTo>
                    <a:pt x="16" y="10"/>
                  </a:lnTo>
                  <a:lnTo>
                    <a:pt x="14" y="10"/>
                  </a:lnTo>
                  <a:lnTo>
                    <a:pt x="14" y="10"/>
                  </a:lnTo>
                  <a:lnTo>
                    <a:pt x="21" y="10"/>
                  </a:lnTo>
                  <a:lnTo>
                    <a:pt x="21" y="4"/>
                  </a:lnTo>
                  <a:lnTo>
                    <a:pt x="21" y="0"/>
                  </a:lnTo>
                  <a:lnTo>
                    <a:pt x="21" y="0"/>
                  </a:lnTo>
                  <a:lnTo>
                    <a:pt x="21" y="0"/>
                  </a:lnTo>
                  <a:lnTo>
                    <a:pt x="21" y="0"/>
                  </a:lnTo>
                  <a:lnTo>
                    <a:pt x="23" y="0"/>
                  </a:lnTo>
                  <a:lnTo>
                    <a:pt x="27" y="0"/>
                  </a:lnTo>
                  <a:lnTo>
                    <a:pt x="33" y="0"/>
                  </a:lnTo>
                  <a:lnTo>
                    <a:pt x="37" y="0"/>
                  </a:lnTo>
                  <a:lnTo>
                    <a:pt x="4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5" name="Grenada"/>
            <p:cNvSpPr>
              <a:spLocks/>
            </p:cNvSpPr>
            <p:nvPr/>
          </p:nvSpPr>
          <p:spPr bwMode="auto">
            <a:xfrm>
              <a:off x="3647292" y="3856469"/>
              <a:ext cx="5943" cy="7923"/>
            </a:xfrm>
            <a:custGeom>
              <a:avLst/>
              <a:gdLst>
                <a:gd name="T0" fmla="*/ 2 w 3"/>
                <a:gd name="T1" fmla="*/ 4 h 4"/>
                <a:gd name="T2" fmla="*/ 0 w 3"/>
                <a:gd name="T3" fmla="*/ 4 h 4"/>
                <a:gd name="T4" fmla="*/ 0 w 3"/>
                <a:gd name="T5" fmla="*/ 4 h 4"/>
                <a:gd name="T6" fmla="*/ 2 w 3"/>
                <a:gd name="T7" fmla="*/ 2 h 4"/>
                <a:gd name="T8" fmla="*/ 2 w 3"/>
                <a:gd name="T9" fmla="*/ 2 h 4"/>
                <a:gd name="T10" fmla="*/ 2 w 3"/>
                <a:gd name="T11" fmla="*/ 0 h 4"/>
                <a:gd name="T12" fmla="*/ 2 w 3"/>
                <a:gd name="T13" fmla="*/ 0 h 4"/>
                <a:gd name="T14" fmla="*/ 2 w 3"/>
                <a:gd name="T15" fmla="*/ 0 h 4"/>
                <a:gd name="T16" fmla="*/ 3 w 3"/>
                <a:gd name="T17" fmla="*/ 0 h 4"/>
                <a:gd name="T18" fmla="*/ 3 w 3"/>
                <a:gd name="T19" fmla="*/ 0 h 4"/>
                <a:gd name="T20" fmla="*/ 3 w 3"/>
                <a:gd name="T21" fmla="*/ 0 h 4"/>
                <a:gd name="T22" fmla="*/ 3 w 3"/>
                <a:gd name="T23" fmla="*/ 2 h 4"/>
                <a:gd name="T24" fmla="*/ 3 w 3"/>
                <a:gd name="T25" fmla="*/ 2 h 4"/>
                <a:gd name="T26" fmla="*/ 3 w 3"/>
                <a:gd name="T27" fmla="*/ 4 h 4"/>
                <a:gd name="T28" fmla="*/ 2 w 3"/>
                <a:gd name="T29" fmla="*/ 4 h 4"/>
                <a:gd name="T30" fmla="*/ 2 w 3"/>
                <a:gd name="T31" fmla="*/ 4 h 4"/>
                <a:gd name="T32" fmla="*/ 2 w 3"/>
                <a:gd name="T33" fmla="*/ 4 h 4"/>
                <a:gd name="T34" fmla="*/ 2 w 3"/>
                <a:gd name="T35" fmla="*/ 4 h 4"/>
                <a:gd name="T36" fmla="*/ 2 w 3"/>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4">
                  <a:moveTo>
                    <a:pt x="2" y="4"/>
                  </a:moveTo>
                  <a:lnTo>
                    <a:pt x="0" y="4"/>
                  </a:lnTo>
                  <a:lnTo>
                    <a:pt x="0" y="4"/>
                  </a:lnTo>
                  <a:lnTo>
                    <a:pt x="2" y="2"/>
                  </a:lnTo>
                  <a:lnTo>
                    <a:pt x="2" y="2"/>
                  </a:lnTo>
                  <a:lnTo>
                    <a:pt x="2" y="0"/>
                  </a:lnTo>
                  <a:lnTo>
                    <a:pt x="2" y="0"/>
                  </a:lnTo>
                  <a:lnTo>
                    <a:pt x="2" y="0"/>
                  </a:lnTo>
                  <a:lnTo>
                    <a:pt x="3" y="0"/>
                  </a:lnTo>
                  <a:lnTo>
                    <a:pt x="3" y="0"/>
                  </a:lnTo>
                  <a:lnTo>
                    <a:pt x="3" y="0"/>
                  </a:lnTo>
                  <a:lnTo>
                    <a:pt x="3" y="2"/>
                  </a:lnTo>
                  <a:lnTo>
                    <a:pt x="3" y="2"/>
                  </a:lnTo>
                  <a:lnTo>
                    <a:pt x="3" y="4"/>
                  </a:lnTo>
                  <a:lnTo>
                    <a:pt x="2" y="4"/>
                  </a:lnTo>
                  <a:lnTo>
                    <a:pt x="2" y="4"/>
                  </a:lnTo>
                  <a:lnTo>
                    <a:pt x="2" y="4"/>
                  </a:lnTo>
                  <a:lnTo>
                    <a:pt x="2" y="4"/>
                  </a:lnTo>
                  <a:lnTo>
                    <a:pt x="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4" name="Greece"/>
            <p:cNvSpPr>
              <a:spLocks noEditPoints="1"/>
            </p:cNvSpPr>
            <p:nvPr/>
          </p:nvSpPr>
          <p:spPr bwMode="auto">
            <a:xfrm>
              <a:off x="6240108" y="2836377"/>
              <a:ext cx="273345" cy="255518"/>
            </a:xfrm>
            <a:custGeom>
              <a:avLst/>
              <a:gdLst>
                <a:gd name="T0" fmla="*/ 109 w 138"/>
                <a:gd name="T1" fmla="*/ 14 h 129"/>
                <a:gd name="T2" fmla="*/ 93 w 138"/>
                <a:gd name="T3" fmla="*/ 18 h 129"/>
                <a:gd name="T4" fmla="*/ 77 w 138"/>
                <a:gd name="T5" fmla="*/ 16 h 129"/>
                <a:gd name="T6" fmla="*/ 70 w 138"/>
                <a:gd name="T7" fmla="*/ 28 h 129"/>
                <a:gd name="T8" fmla="*/ 68 w 138"/>
                <a:gd name="T9" fmla="*/ 32 h 129"/>
                <a:gd name="T10" fmla="*/ 64 w 138"/>
                <a:gd name="T11" fmla="*/ 33 h 129"/>
                <a:gd name="T12" fmla="*/ 52 w 138"/>
                <a:gd name="T13" fmla="*/ 24 h 129"/>
                <a:gd name="T14" fmla="*/ 48 w 138"/>
                <a:gd name="T15" fmla="*/ 35 h 129"/>
                <a:gd name="T16" fmla="*/ 56 w 138"/>
                <a:gd name="T17" fmla="*/ 51 h 129"/>
                <a:gd name="T18" fmla="*/ 54 w 138"/>
                <a:gd name="T19" fmla="*/ 53 h 129"/>
                <a:gd name="T20" fmla="*/ 56 w 138"/>
                <a:gd name="T21" fmla="*/ 59 h 129"/>
                <a:gd name="T22" fmla="*/ 72 w 138"/>
                <a:gd name="T23" fmla="*/ 68 h 129"/>
                <a:gd name="T24" fmla="*/ 64 w 138"/>
                <a:gd name="T25" fmla="*/ 70 h 129"/>
                <a:gd name="T26" fmla="*/ 60 w 138"/>
                <a:gd name="T27" fmla="*/ 80 h 129"/>
                <a:gd name="T28" fmla="*/ 52 w 138"/>
                <a:gd name="T29" fmla="*/ 80 h 129"/>
                <a:gd name="T30" fmla="*/ 56 w 138"/>
                <a:gd name="T31" fmla="*/ 101 h 129"/>
                <a:gd name="T32" fmla="*/ 44 w 138"/>
                <a:gd name="T33" fmla="*/ 101 h 129"/>
                <a:gd name="T34" fmla="*/ 33 w 138"/>
                <a:gd name="T35" fmla="*/ 92 h 129"/>
                <a:gd name="T36" fmla="*/ 23 w 138"/>
                <a:gd name="T37" fmla="*/ 72 h 129"/>
                <a:gd name="T38" fmla="*/ 39 w 138"/>
                <a:gd name="T39" fmla="*/ 66 h 129"/>
                <a:gd name="T40" fmla="*/ 58 w 138"/>
                <a:gd name="T41" fmla="*/ 70 h 129"/>
                <a:gd name="T42" fmla="*/ 39 w 138"/>
                <a:gd name="T43" fmla="*/ 65 h 129"/>
                <a:gd name="T44" fmla="*/ 21 w 138"/>
                <a:gd name="T45" fmla="*/ 59 h 129"/>
                <a:gd name="T46" fmla="*/ 19 w 138"/>
                <a:gd name="T47" fmla="*/ 51 h 129"/>
                <a:gd name="T48" fmla="*/ 8 w 138"/>
                <a:gd name="T49" fmla="*/ 41 h 129"/>
                <a:gd name="T50" fmla="*/ 15 w 138"/>
                <a:gd name="T51" fmla="*/ 33 h 129"/>
                <a:gd name="T52" fmla="*/ 27 w 138"/>
                <a:gd name="T53" fmla="*/ 18 h 129"/>
                <a:gd name="T54" fmla="*/ 50 w 138"/>
                <a:gd name="T55" fmla="*/ 10 h 129"/>
                <a:gd name="T56" fmla="*/ 72 w 138"/>
                <a:gd name="T57" fmla="*/ 6 h 129"/>
                <a:gd name="T58" fmla="*/ 91 w 138"/>
                <a:gd name="T59" fmla="*/ 10 h 129"/>
                <a:gd name="T60" fmla="*/ 105 w 138"/>
                <a:gd name="T61" fmla="*/ 0 h 129"/>
                <a:gd name="T62" fmla="*/ 77 w 138"/>
                <a:gd name="T63" fmla="*/ 121 h 129"/>
                <a:gd name="T64" fmla="*/ 97 w 138"/>
                <a:gd name="T65" fmla="*/ 121 h 129"/>
                <a:gd name="T66" fmla="*/ 105 w 138"/>
                <a:gd name="T67" fmla="*/ 127 h 129"/>
                <a:gd name="T68" fmla="*/ 77 w 138"/>
                <a:gd name="T69" fmla="*/ 125 h 129"/>
                <a:gd name="T70" fmla="*/ 64 w 138"/>
                <a:gd name="T71" fmla="*/ 117 h 129"/>
                <a:gd name="T72" fmla="*/ 72 w 138"/>
                <a:gd name="T73" fmla="*/ 59 h 129"/>
                <a:gd name="T74" fmla="*/ 74 w 138"/>
                <a:gd name="T75" fmla="*/ 68 h 129"/>
                <a:gd name="T76" fmla="*/ 56 w 138"/>
                <a:gd name="T77" fmla="*/ 55 h 129"/>
                <a:gd name="T78" fmla="*/ 110 w 138"/>
                <a:gd name="T79" fmla="*/ 51 h 129"/>
                <a:gd name="T80" fmla="*/ 101 w 138"/>
                <a:gd name="T81" fmla="*/ 51 h 129"/>
                <a:gd name="T82" fmla="*/ 130 w 138"/>
                <a:gd name="T83" fmla="*/ 103 h 129"/>
                <a:gd name="T84" fmla="*/ 132 w 138"/>
                <a:gd name="T85" fmla="*/ 109 h 129"/>
                <a:gd name="T86" fmla="*/ 13 w 138"/>
                <a:gd name="T87" fmla="*/ 65 h 129"/>
                <a:gd name="T88" fmla="*/ 99 w 138"/>
                <a:gd name="T89" fmla="*/ 61 h 129"/>
                <a:gd name="T90" fmla="*/ 4 w 138"/>
                <a:gd name="T91" fmla="*/ 41 h 129"/>
                <a:gd name="T92" fmla="*/ 4 w 138"/>
                <a:gd name="T93" fmla="*/ 37 h 129"/>
                <a:gd name="T94" fmla="*/ 91 w 138"/>
                <a:gd name="T95" fmla="*/ 33 h 129"/>
                <a:gd name="T96" fmla="*/ 118 w 138"/>
                <a:gd name="T97" fmla="*/ 76 h 129"/>
                <a:gd name="T98" fmla="*/ 19 w 138"/>
                <a:gd name="T99" fmla="*/ 76 h 129"/>
                <a:gd name="T100" fmla="*/ 85 w 138"/>
                <a:gd name="T101" fmla="*/ 76 h 129"/>
                <a:gd name="T102" fmla="*/ 77 w 138"/>
                <a:gd name="T103" fmla="*/ 22 h 129"/>
                <a:gd name="T104" fmla="*/ 17 w 138"/>
                <a:gd name="T105" fmla="*/ 61 h 129"/>
                <a:gd name="T106" fmla="*/ 103 w 138"/>
                <a:gd name="T107" fmla="*/ 80 h 129"/>
                <a:gd name="T108" fmla="*/ 52 w 138"/>
                <a:gd name="T109" fmla="*/ 101 h 129"/>
                <a:gd name="T110" fmla="*/ 122 w 138"/>
                <a:gd name="T111" fmla="*/ 94 h 129"/>
                <a:gd name="T112" fmla="*/ 85 w 138"/>
                <a:gd name="T113" fmla="*/ 78 h 129"/>
                <a:gd name="T114" fmla="*/ 76 w 138"/>
                <a:gd name="T115" fmla="*/ 98 h 129"/>
                <a:gd name="T116" fmla="*/ 97 w 138"/>
                <a:gd name="T117" fmla="*/ 26 h 129"/>
                <a:gd name="T118" fmla="*/ 74 w 138"/>
                <a:gd name="T119" fmla="*/ 78 h 129"/>
                <a:gd name="T120" fmla="*/ 89 w 138"/>
                <a:gd name="T121" fmla="*/ 96 h 129"/>
                <a:gd name="T122" fmla="*/ 77 w 138"/>
                <a:gd name="T123"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29">
                  <a:moveTo>
                    <a:pt x="107" y="0"/>
                  </a:moveTo>
                  <a:lnTo>
                    <a:pt x="107" y="2"/>
                  </a:lnTo>
                  <a:lnTo>
                    <a:pt x="109" y="0"/>
                  </a:lnTo>
                  <a:lnTo>
                    <a:pt x="109" y="2"/>
                  </a:lnTo>
                  <a:lnTo>
                    <a:pt x="110" y="2"/>
                  </a:lnTo>
                  <a:lnTo>
                    <a:pt x="112" y="4"/>
                  </a:lnTo>
                  <a:lnTo>
                    <a:pt x="112" y="6"/>
                  </a:lnTo>
                  <a:lnTo>
                    <a:pt x="112" y="8"/>
                  </a:lnTo>
                  <a:lnTo>
                    <a:pt x="109" y="10"/>
                  </a:lnTo>
                  <a:lnTo>
                    <a:pt x="107" y="10"/>
                  </a:lnTo>
                  <a:lnTo>
                    <a:pt x="107" y="14"/>
                  </a:lnTo>
                  <a:lnTo>
                    <a:pt x="109" y="14"/>
                  </a:lnTo>
                  <a:lnTo>
                    <a:pt x="109" y="16"/>
                  </a:lnTo>
                  <a:lnTo>
                    <a:pt x="107" y="16"/>
                  </a:lnTo>
                  <a:lnTo>
                    <a:pt x="107" y="18"/>
                  </a:lnTo>
                  <a:lnTo>
                    <a:pt x="105" y="18"/>
                  </a:lnTo>
                  <a:lnTo>
                    <a:pt x="105" y="20"/>
                  </a:lnTo>
                  <a:lnTo>
                    <a:pt x="103" y="20"/>
                  </a:lnTo>
                  <a:lnTo>
                    <a:pt x="103" y="18"/>
                  </a:lnTo>
                  <a:lnTo>
                    <a:pt x="101" y="18"/>
                  </a:lnTo>
                  <a:lnTo>
                    <a:pt x="99" y="18"/>
                  </a:lnTo>
                  <a:lnTo>
                    <a:pt x="97" y="18"/>
                  </a:lnTo>
                  <a:lnTo>
                    <a:pt x="95" y="18"/>
                  </a:lnTo>
                  <a:lnTo>
                    <a:pt x="93" y="18"/>
                  </a:lnTo>
                  <a:lnTo>
                    <a:pt x="93" y="16"/>
                  </a:lnTo>
                  <a:lnTo>
                    <a:pt x="91" y="16"/>
                  </a:lnTo>
                  <a:lnTo>
                    <a:pt x="89" y="16"/>
                  </a:lnTo>
                  <a:lnTo>
                    <a:pt x="87" y="16"/>
                  </a:lnTo>
                  <a:lnTo>
                    <a:pt x="89" y="16"/>
                  </a:lnTo>
                  <a:lnTo>
                    <a:pt x="87" y="14"/>
                  </a:lnTo>
                  <a:lnTo>
                    <a:pt x="83" y="16"/>
                  </a:lnTo>
                  <a:lnTo>
                    <a:pt x="83" y="18"/>
                  </a:lnTo>
                  <a:lnTo>
                    <a:pt x="81" y="18"/>
                  </a:lnTo>
                  <a:lnTo>
                    <a:pt x="79" y="18"/>
                  </a:lnTo>
                  <a:lnTo>
                    <a:pt x="79" y="16"/>
                  </a:lnTo>
                  <a:lnTo>
                    <a:pt x="77" y="16"/>
                  </a:lnTo>
                  <a:lnTo>
                    <a:pt x="76" y="16"/>
                  </a:lnTo>
                  <a:lnTo>
                    <a:pt x="76" y="18"/>
                  </a:lnTo>
                  <a:lnTo>
                    <a:pt x="72" y="20"/>
                  </a:lnTo>
                  <a:lnTo>
                    <a:pt x="70" y="20"/>
                  </a:lnTo>
                  <a:lnTo>
                    <a:pt x="68" y="20"/>
                  </a:lnTo>
                  <a:lnTo>
                    <a:pt x="66" y="20"/>
                  </a:lnTo>
                  <a:lnTo>
                    <a:pt x="64" y="22"/>
                  </a:lnTo>
                  <a:lnTo>
                    <a:pt x="66" y="24"/>
                  </a:lnTo>
                  <a:lnTo>
                    <a:pt x="68" y="24"/>
                  </a:lnTo>
                  <a:lnTo>
                    <a:pt x="68" y="26"/>
                  </a:lnTo>
                  <a:lnTo>
                    <a:pt x="68" y="28"/>
                  </a:lnTo>
                  <a:lnTo>
                    <a:pt x="70" y="28"/>
                  </a:lnTo>
                  <a:lnTo>
                    <a:pt x="72" y="28"/>
                  </a:lnTo>
                  <a:lnTo>
                    <a:pt x="74" y="28"/>
                  </a:lnTo>
                  <a:lnTo>
                    <a:pt x="76" y="32"/>
                  </a:lnTo>
                  <a:lnTo>
                    <a:pt x="74" y="32"/>
                  </a:lnTo>
                  <a:lnTo>
                    <a:pt x="72" y="30"/>
                  </a:lnTo>
                  <a:lnTo>
                    <a:pt x="72" y="28"/>
                  </a:lnTo>
                  <a:lnTo>
                    <a:pt x="70" y="28"/>
                  </a:lnTo>
                  <a:lnTo>
                    <a:pt x="68" y="28"/>
                  </a:lnTo>
                  <a:lnTo>
                    <a:pt x="66" y="28"/>
                  </a:lnTo>
                  <a:lnTo>
                    <a:pt x="64" y="28"/>
                  </a:lnTo>
                  <a:lnTo>
                    <a:pt x="66" y="30"/>
                  </a:lnTo>
                  <a:lnTo>
                    <a:pt x="68" y="32"/>
                  </a:lnTo>
                  <a:lnTo>
                    <a:pt x="70" y="32"/>
                  </a:lnTo>
                  <a:lnTo>
                    <a:pt x="70" y="33"/>
                  </a:lnTo>
                  <a:lnTo>
                    <a:pt x="70" y="35"/>
                  </a:lnTo>
                  <a:lnTo>
                    <a:pt x="68" y="35"/>
                  </a:lnTo>
                  <a:lnTo>
                    <a:pt x="68" y="33"/>
                  </a:lnTo>
                  <a:lnTo>
                    <a:pt x="66" y="32"/>
                  </a:lnTo>
                  <a:lnTo>
                    <a:pt x="66" y="30"/>
                  </a:lnTo>
                  <a:lnTo>
                    <a:pt x="64" y="30"/>
                  </a:lnTo>
                  <a:lnTo>
                    <a:pt x="60" y="30"/>
                  </a:lnTo>
                  <a:lnTo>
                    <a:pt x="60" y="32"/>
                  </a:lnTo>
                  <a:lnTo>
                    <a:pt x="62" y="33"/>
                  </a:lnTo>
                  <a:lnTo>
                    <a:pt x="64" y="33"/>
                  </a:lnTo>
                  <a:lnTo>
                    <a:pt x="64" y="35"/>
                  </a:lnTo>
                  <a:lnTo>
                    <a:pt x="66" y="35"/>
                  </a:lnTo>
                  <a:lnTo>
                    <a:pt x="64" y="35"/>
                  </a:lnTo>
                  <a:lnTo>
                    <a:pt x="60" y="35"/>
                  </a:lnTo>
                  <a:lnTo>
                    <a:pt x="60" y="33"/>
                  </a:lnTo>
                  <a:lnTo>
                    <a:pt x="58" y="32"/>
                  </a:lnTo>
                  <a:lnTo>
                    <a:pt x="58" y="30"/>
                  </a:lnTo>
                  <a:lnTo>
                    <a:pt x="56" y="30"/>
                  </a:lnTo>
                  <a:lnTo>
                    <a:pt x="56" y="28"/>
                  </a:lnTo>
                  <a:lnTo>
                    <a:pt x="52" y="26"/>
                  </a:lnTo>
                  <a:lnTo>
                    <a:pt x="50" y="26"/>
                  </a:lnTo>
                  <a:lnTo>
                    <a:pt x="52" y="24"/>
                  </a:lnTo>
                  <a:lnTo>
                    <a:pt x="54" y="24"/>
                  </a:lnTo>
                  <a:lnTo>
                    <a:pt x="52" y="22"/>
                  </a:lnTo>
                  <a:lnTo>
                    <a:pt x="50" y="24"/>
                  </a:lnTo>
                  <a:lnTo>
                    <a:pt x="48" y="24"/>
                  </a:lnTo>
                  <a:lnTo>
                    <a:pt x="46" y="26"/>
                  </a:lnTo>
                  <a:lnTo>
                    <a:pt x="48" y="26"/>
                  </a:lnTo>
                  <a:lnTo>
                    <a:pt x="48" y="28"/>
                  </a:lnTo>
                  <a:lnTo>
                    <a:pt x="48" y="30"/>
                  </a:lnTo>
                  <a:lnTo>
                    <a:pt x="46" y="32"/>
                  </a:lnTo>
                  <a:lnTo>
                    <a:pt x="46" y="33"/>
                  </a:lnTo>
                  <a:lnTo>
                    <a:pt x="48" y="33"/>
                  </a:lnTo>
                  <a:lnTo>
                    <a:pt x="48" y="35"/>
                  </a:lnTo>
                  <a:lnTo>
                    <a:pt x="52" y="37"/>
                  </a:lnTo>
                  <a:lnTo>
                    <a:pt x="52" y="39"/>
                  </a:lnTo>
                  <a:lnTo>
                    <a:pt x="52" y="41"/>
                  </a:lnTo>
                  <a:lnTo>
                    <a:pt x="54" y="43"/>
                  </a:lnTo>
                  <a:lnTo>
                    <a:pt x="56" y="45"/>
                  </a:lnTo>
                  <a:lnTo>
                    <a:pt x="58" y="47"/>
                  </a:lnTo>
                  <a:lnTo>
                    <a:pt x="58" y="49"/>
                  </a:lnTo>
                  <a:lnTo>
                    <a:pt x="60" y="49"/>
                  </a:lnTo>
                  <a:lnTo>
                    <a:pt x="58" y="51"/>
                  </a:lnTo>
                  <a:lnTo>
                    <a:pt x="56" y="51"/>
                  </a:lnTo>
                  <a:lnTo>
                    <a:pt x="54" y="51"/>
                  </a:lnTo>
                  <a:lnTo>
                    <a:pt x="56" y="51"/>
                  </a:lnTo>
                  <a:lnTo>
                    <a:pt x="58" y="51"/>
                  </a:lnTo>
                  <a:lnTo>
                    <a:pt x="58" y="49"/>
                  </a:lnTo>
                  <a:lnTo>
                    <a:pt x="56" y="49"/>
                  </a:lnTo>
                  <a:lnTo>
                    <a:pt x="56" y="47"/>
                  </a:lnTo>
                  <a:lnTo>
                    <a:pt x="54" y="47"/>
                  </a:lnTo>
                  <a:lnTo>
                    <a:pt x="52" y="47"/>
                  </a:lnTo>
                  <a:lnTo>
                    <a:pt x="50" y="47"/>
                  </a:lnTo>
                  <a:lnTo>
                    <a:pt x="50" y="49"/>
                  </a:lnTo>
                  <a:lnTo>
                    <a:pt x="52" y="49"/>
                  </a:lnTo>
                  <a:lnTo>
                    <a:pt x="52" y="51"/>
                  </a:lnTo>
                  <a:lnTo>
                    <a:pt x="54" y="51"/>
                  </a:lnTo>
                  <a:lnTo>
                    <a:pt x="54" y="53"/>
                  </a:lnTo>
                  <a:lnTo>
                    <a:pt x="52" y="55"/>
                  </a:lnTo>
                  <a:lnTo>
                    <a:pt x="50" y="55"/>
                  </a:lnTo>
                  <a:lnTo>
                    <a:pt x="48" y="55"/>
                  </a:lnTo>
                  <a:lnTo>
                    <a:pt x="46" y="55"/>
                  </a:lnTo>
                  <a:lnTo>
                    <a:pt x="46" y="57"/>
                  </a:lnTo>
                  <a:lnTo>
                    <a:pt x="48" y="57"/>
                  </a:lnTo>
                  <a:lnTo>
                    <a:pt x="50" y="57"/>
                  </a:lnTo>
                  <a:lnTo>
                    <a:pt x="52" y="57"/>
                  </a:lnTo>
                  <a:lnTo>
                    <a:pt x="54" y="59"/>
                  </a:lnTo>
                  <a:lnTo>
                    <a:pt x="56" y="59"/>
                  </a:lnTo>
                  <a:lnTo>
                    <a:pt x="56" y="61"/>
                  </a:lnTo>
                  <a:lnTo>
                    <a:pt x="56" y="59"/>
                  </a:lnTo>
                  <a:lnTo>
                    <a:pt x="58" y="59"/>
                  </a:lnTo>
                  <a:lnTo>
                    <a:pt x="60" y="61"/>
                  </a:lnTo>
                  <a:lnTo>
                    <a:pt x="58" y="61"/>
                  </a:lnTo>
                  <a:lnTo>
                    <a:pt x="60" y="61"/>
                  </a:lnTo>
                  <a:lnTo>
                    <a:pt x="60" y="63"/>
                  </a:lnTo>
                  <a:lnTo>
                    <a:pt x="62" y="63"/>
                  </a:lnTo>
                  <a:lnTo>
                    <a:pt x="64" y="63"/>
                  </a:lnTo>
                  <a:lnTo>
                    <a:pt x="64" y="65"/>
                  </a:lnTo>
                  <a:lnTo>
                    <a:pt x="66" y="66"/>
                  </a:lnTo>
                  <a:lnTo>
                    <a:pt x="68" y="66"/>
                  </a:lnTo>
                  <a:lnTo>
                    <a:pt x="70" y="66"/>
                  </a:lnTo>
                  <a:lnTo>
                    <a:pt x="72" y="68"/>
                  </a:lnTo>
                  <a:lnTo>
                    <a:pt x="70" y="70"/>
                  </a:lnTo>
                  <a:lnTo>
                    <a:pt x="70" y="72"/>
                  </a:lnTo>
                  <a:lnTo>
                    <a:pt x="70" y="74"/>
                  </a:lnTo>
                  <a:lnTo>
                    <a:pt x="72" y="76"/>
                  </a:lnTo>
                  <a:lnTo>
                    <a:pt x="72" y="78"/>
                  </a:lnTo>
                  <a:lnTo>
                    <a:pt x="70" y="78"/>
                  </a:lnTo>
                  <a:lnTo>
                    <a:pt x="68" y="76"/>
                  </a:lnTo>
                  <a:lnTo>
                    <a:pt x="68" y="74"/>
                  </a:lnTo>
                  <a:lnTo>
                    <a:pt x="66" y="74"/>
                  </a:lnTo>
                  <a:lnTo>
                    <a:pt x="62" y="72"/>
                  </a:lnTo>
                  <a:lnTo>
                    <a:pt x="64" y="72"/>
                  </a:lnTo>
                  <a:lnTo>
                    <a:pt x="64" y="70"/>
                  </a:lnTo>
                  <a:lnTo>
                    <a:pt x="62" y="70"/>
                  </a:lnTo>
                  <a:lnTo>
                    <a:pt x="60" y="72"/>
                  </a:lnTo>
                  <a:lnTo>
                    <a:pt x="58" y="72"/>
                  </a:lnTo>
                  <a:lnTo>
                    <a:pt x="56" y="72"/>
                  </a:lnTo>
                  <a:lnTo>
                    <a:pt x="54" y="72"/>
                  </a:lnTo>
                  <a:lnTo>
                    <a:pt x="54" y="74"/>
                  </a:lnTo>
                  <a:lnTo>
                    <a:pt x="56" y="74"/>
                  </a:lnTo>
                  <a:lnTo>
                    <a:pt x="56" y="76"/>
                  </a:lnTo>
                  <a:lnTo>
                    <a:pt x="56" y="78"/>
                  </a:lnTo>
                  <a:lnTo>
                    <a:pt x="56" y="80"/>
                  </a:lnTo>
                  <a:lnTo>
                    <a:pt x="58" y="80"/>
                  </a:lnTo>
                  <a:lnTo>
                    <a:pt x="60" y="80"/>
                  </a:lnTo>
                  <a:lnTo>
                    <a:pt x="58" y="78"/>
                  </a:lnTo>
                  <a:lnTo>
                    <a:pt x="60" y="80"/>
                  </a:lnTo>
                  <a:lnTo>
                    <a:pt x="62" y="82"/>
                  </a:lnTo>
                  <a:lnTo>
                    <a:pt x="60" y="82"/>
                  </a:lnTo>
                  <a:lnTo>
                    <a:pt x="58" y="82"/>
                  </a:lnTo>
                  <a:lnTo>
                    <a:pt x="58" y="84"/>
                  </a:lnTo>
                  <a:lnTo>
                    <a:pt x="56" y="84"/>
                  </a:lnTo>
                  <a:lnTo>
                    <a:pt x="54" y="84"/>
                  </a:lnTo>
                  <a:lnTo>
                    <a:pt x="54" y="82"/>
                  </a:lnTo>
                  <a:lnTo>
                    <a:pt x="56" y="82"/>
                  </a:lnTo>
                  <a:lnTo>
                    <a:pt x="54" y="80"/>
                  </a:lnTo>
                  <a:lnTo>
                    <a:pt x="52" y="80"/>
                  </a:lnTo>
                  <a:lnTo>
                    <a:pt x="50" y="80"/>
                  </a:lnTo>
                  <a:lnTo>
                    <a:pt x="48" y="80"/>
                  </a:lnTo>
                  <a:lnTo>
                    <a:pt x="50" y="82"/>
                  </a:lnTo>
                  <a:lnTo>
                    <a:pt x="50" y="84"/>
                  </a:lnTo>
                  <a:lnTo>
                    <a:pt x="52" y="88"/>
                  </a:lnTo>
                  <a:lnTo>
                    <a:pt x="54" y="90"/>
                  </a:lnTo>
                  <a:lnTo>
                    <a:pt x="54" y="92"/>
                  </a:lnTo>
                  <a:lnTo>
                    <a:pt x="56" y="94"/>
                  </a:lnTo>
                  <a:lnTo>
                    <a:pt x="54" y="96"/>
                  </a:lnTo>
                  <a:lnTo>
                    <a:pt x="54" y="98"/>
                  </a:lnTo>
                  <a:lnTo>
                    <a:pt x="56" y="98"/>
                  </a:lnTo>
                  <a:lnTo>
                    <a:pt x="56" y="101"/>
                  </a:lnTo>
                  <a:lnTo>
                    <a:pt x="54" y="101"/>
                  </a:lnTo>
                  <a:lnTo>
                    <a:pt x="52" y="100"/>
                  </a:lnTo>
                  <a:lnTo>
                    <a:pt x="52" y="98"/>
                  </a:lnTo>
                  <a:lnTo>
                    <a:pt x="50" y="94"/>
                  </a:lnTo>
                  <a:lnTo>
                    <a:pt x="48" y="94"/>
                  </a:lnTo>
                  <a:lnTo>
                    <a:pt x="46" y="94"/>
                  </a:lnTo>
                  <a:lnTo>
                    <a:pt x="46" y="96"/>
                  </a:lnTo>
                  <a:lnTo>
                    <a:pt x="44" y="98"/>
                  </a:lnTo>
                  <a:lnTo>
                    <a:pt x="44" y="100"/>
                  </a:lnTo>
                  <a:lnTo>
                    <a:pt x="46" y="100"/>
                  </a:lnTo>
                  <a:lnTo>
                    <a:pt x="46" y="101"/>
                  </a:lnTo>
                  <a:lnTo>
                    <a:pt x="44" y="101"/>
                  </a:lnTo>
                  <a:lnTo>
                    <a:pt x="44" y="100"/>
                  </a:lnTo>
                  <a:lnTo>
                    <a:pt x="42" y="96"/>
                  </a:lnTo>
                  <a:lnTo>
                    <a:pt x="42" y="94"/>
                  </a:lnTo>
                  <a:lnTo>
                    <a:pt x="41" y="92"/>
                  </a:lnTo>
                  <a:lnTo>
                    <a:pt x="41" y="90"/>
                  </a:lnTo>
                  <a:lnTo>
                    <a:pt x="39" y="90"/>
                  </a:lnTo>
                  <a:lnTo>
                    <a:pt x="37" y="90"/>
                  </a:lnTo>
                  <a:lnTo>
                    <a:pt x="37" y="94"/>
                  </a:lnTo>
                  <a:lnTo>
                    <a:pt x="35" y="96"/>
                  </a:lnTo>
                  <a:lnTo>
                    <a:pt x="35" y="94"/>
                  </a:lnTo>
                  <a:lnTo>
                    <a:pt x="33" y="94"/>
                  </a:lnTo>
                  <a:lnTo>
                    <a:pt x="33" y="92"/>
                  </a:lnTo>
                  <a:lnTo>
                    <a:pt x="31" y="90"/>
                  </a:lnTo>
                  <a:lnTo>
                    <a:pt x="31" y="88"/>
                  </a:lnTo>
                  <a:lnTo>
                    <a:pt x="31" y="86"/>
                  </a:lnTo>
                  <a:lnTo>
                    <a:pt x="33" y="86"/>
                  </a:lnTo>
                  <a:lnTo>
                    <a:pt x="33" y="84"/>
                  </a:lnTo>
                  <a:lnTo>
                    <a:pt x="33" y="82"/>
                  </a:lnTo>
                  <a:lnTo>
                    <a:pt x="31" y="80"/>
                  </a:lnTo>
                  <a:lnTo>
                    <a:pt x="29" y="78"/>
                  </a:lnTo>
                  <a:lnTo>
                    <a:pt x="27" y="76"/>
                  </a:lnTo>
                  <a:lnTo>
                    <a:pt x="25" y="74"/>
                  </a:lnTo>
                  <a:lnTo>
                    <a:pt x="23" y="74"/>
                  </a:lnTo>
                  <a:lnTo>
                    <a:pt x="23" y="72"/>
                  </a:lnTo>
                  <a:lnTo>
                    <a:pt x="25" y="72"/>
                  </a:lnTo>
                  <a:lnTo>
                    <a:pt x="27" y="72"/>
                  </a:lnTo>
                  <a:lnTo>
                    <a:pt x="27" y="70"/>
                  </a:lnTo>
                  <a:lnTo>
                    <a:pt x="27" y="68"/>
                  </a:lnTo>
                  <a:lnTo>
                    <a:pt x="29" y="68"/>
                  </a:lnTo>
                  <a:lnTo>
                    <a:pt x="31" y="68"/>
                  </a:lnTo>
                  <a:lnTo>
                    <a:pt x="33" y="68"/>
                  </a:lnTo>
                  <a:lnTo>
                    <a:pt x="33" y="66"/>
                  </a:lnTo>
                  <a:lnTo>
                    <a:pt x="35" y="66"/>
                  </a:lnTo>
                  <a:lnTo>
                    <a:pt x="35" y="65"/>
                  </a:lnTo>
                  <a:lnTo>
                    <a:pt x="37" y="65"/>
                  </a:lnTo>
                  <a:lnTo>
                    <a:pt x="39" y="66"/>
                  </a:lnTo>
                  <a:lnTo>
                    <a:pt x="41" y="68"/>
                  </a:lnTo>
                  <a:lnTo>
                    <a:pt x="44" y="68"/>
                  </a:lnTo>
                  <a:lnTo>
                    <a:pt x="46" y="70"/>
                  </a:lnTo>
                  <a:lnTo>
                    <a:pt x="48" y="70"/>
                  </a:lnTo>
                  <a:lnTo>
                    <a:pt x="50" y="72"/>
                  </a:lnTo>
                  <a:lnTo>
                    <a:pt x="52" y="72"/>
                  </a:lnTo>
                  <a:lnTo>
                    <a:pt x="54" y="72"/>
                  </a:lnTo>
                  <a:lnTo>
                    <a:pt x="52" y="72"/>
                  </a:lnTo>
                  <a:lnTo>
                    <a:pt x="52" y="70"/>
                  </a:lnTo>
                  <a:lnTo>
                    <a:pt x="54" y="70"/>
                  </a:lnTo>
                  <a:lnTo>
                    <a:pt x="56" y="70"/>
                  </a:lnTo>
                  <a:lnTo>
                    <a:pt x="58" y="70"/>
                  </a:lnTo>
                  <a:lnTo>
                    <a:pt x="58" y="68"/>
                  </a:lnTo>
                  <a:lnTo>
                    <a:pt x="56" y="68"/>
                  </a:lnTo>
                  <a:lnTo>
                    <a:pt x="54" y="68"/>
                  </a:lnTo>
                  <a:lnTo>
                    <a:pt x="52" y="68"/>
                  </a:lnTo>
                  <a:lnTo>
                    <a:pt x="50" y="66"/>
                  </a:lnTo>
                  <a:lnTo>
                    <a:pt x="48" y="66"/>
                  </a:lnTo>
                  <a:lnTo>
                    <a:pt x="46" y="65"/>
                  </a:lnTo>
                  <a:lnTo>
                    <a:pt x="44" y="65"/>
                  </a:lnTo>
                  <a:lnTo>
                    <a:pt x="44" y="63"/>
                  </a:lnTo>
                  <a:lnTo>
                    <a:pt x="44" y="65"/>
                  </a:lnTo>
                  <a:lnTo>
                    <a:pt x="41" y="65"/>
                  </a:lnTo>
                  <a:lnTo>
                    <a:pt x="39" y="65"/>
                  </a:lnTo>
                  <a:lnTo>
                    <a:pt x="37" y="65"/>
                  </a:lnTo>
                  <a:lnTo>
                    <a:pt x="33" y="65"/>
                  </a:lnTo>
                  <a:lnTo>
                    <a:pt x="31" y="65"/>
                  </a:lnTo>
                  <a:lnTo>
                    <a:pt x="31" y="66"/>
                  </a:lnTo>
                  <a:lnTo>
                    <a:pt x="29" y="65"/>
                  </a:lnTo>
                  <a:lnTo>
                    <a:pt x="27" y="63"/>
                  </a:lnTo>
                  <a:lnTo>
                    <a:pt x="27" y="65"/>
                  </a:lnTo>
                  <a:lnTo>
                    <a:pt x="25" y="65"/>
                  </a:lnTo>
                  <a:lnTo>
                    <a:pt x="25" y="66"/>
                  </a:lnTo>
                  <a:lnTo>
                    <a:pt x="23" y="65"/>
                  </a:lnTo>
                  <a:lnTo>
                    <a:pt x="23" y="63"/>
                  </a:lnTo>
                  <a:lnTo>
                    <a:pt x="21" y="59"/>
                  </a:lnTo>
                  <a:lnTo>
                    <a:pt x="19" y="59"/>
                  </a:lnTo>
                  <a:lnTo>
                    <a:pt x="19" y="57"/>
                  </a:lnTo>
                  <a:lnTo>
                    <a:pt x="17" y="57"/>
                  </a:lnTo>
                  <a:lnTo>
                    <a:pt x="17" y="55"/>
                  </a:lnTo>
                  <a:lnTo>
                    <a:pt x="21" y="55"/>
                  </a:lnTo>
                  <a:lnTo>
                    <a:pt x="23" y="55"/>
                  </a:lnTo>
                  <a:lnTo>
                    <a:pt x="25" y="53"/>
                  </a:lnTo>
                  <a:lnTo>
                    <a:pt x="23" y="53"/>
                  </a:lnTo>
                  <a:lnTo>
                    <a:pt x="23" y="51"/>
                  </a:lnTo>
                  <a:lnTo>
                    <a:pt x="23" y="53"/>
                  </a:lnTo>
                  <a:lnTo>
                    <a:pt x="21" y="51"/>
                  </a:lnTo>
                  <a:lnTo>
                    <a:pt x="19" y="51"/>
                  </a:lnTo>
                  <a:lnTo>
                    <a:pt x="17" y="51"/>
                  </a:lnTo>
                  <a:lnTo>
                    <a:pt x="17" y="53"/>
                  </a:lnTo>
                  <a:lnTo>
                    <a:pt x="19" y="53"/>
                  </a:lnTo>
                  <a:lnTo>
                    <a:pt x="17" y="53"/>
                  </a:lnTo>
                  <a:lnTo>
                    <a:pt x="17" y="51"/>
                  </a:lnTo>
                  <a:lnTo>
                    <a:pt x="13" y="49"/>
                  </a:lnTo>
                  <a:lnTo>
                    <a:pt x="13" y="47"/>
                  </a:lnTo>
                  <a:lnTo>
                    <a:pt x="11" y="47"/>
                  </a:lnTo>
                  <a:lnTo>
                    <a:pt x="9" y="47"/>
                  </a:lnTo>
                  <a:lnTo>
                    <a:pt x="9" y="45"/>
                  </a:lnTo>
                  <a:lnTo>
                    <a:pt x="9" y="43"/>
                  </a:lnTo>
                  <a:lnTo>
                    <a:pt x="8" y="41"/>
                  </a:lnTo>
                  <a:lnTo>
                    <a:pt x="6" y="39"/>
                  </a:lnTo>
                  <a:lnTo>
                    <a:pt x="8" y="39"/>
                  </a:lnTo>
                  <a:lnTo>
                    <a:pt x="8" y="41"/>
                  </a:lnTo>
                  <a:lnTo>
                    <a:pt x="9" y="41"/>
                  </a:lnTo>
                  <a:lnTo>
                    <a:pt x="11" y="39"/>
                  </a:lnTo>
                  <a:lnTo>
                    <a:pt x="9" y="39"/>
                  </a:lnTo>
                  <a:lnTo>
                    <a:pt x="9" y="37"/>
                  </a:lnTo>
                  <a:lnTo>
                    <a:pt x="11" y="37"/>
                  </a:lnTo>
                  <a:lnTo>
                    <a:pt x="11" y="35"/>
                  </a:lnTo>
                  <a:lnTo>
                    <a:pt x="11" y="33"/>
                  </a:lnTo>
                  <a:lnTo>
                    <a:pt x="13" y="33"/>
                  </a:lnTo>
                  <a:lnTo>
                    <a:pt x="15" y="33"/>
                  </a:lnTo>
                  <a:lnTo>
                    <a:pt x="15" y="32"/>
                  </a:lnTo>
                  <a:lnTo>
                    <a:pt x="17" y="30"/>
                  </a:lnTo>
                  <a:lnTo>
                    <a:pt x="17" y="28"/>
                  </a:lnTo>
                  <a:lnTo>
                    <a:pt x="17" y="26"/>
                  </a:lnTo>
                  <a:lnTo>
                    <a:pt x="19" y="26"/>
                  </a:lnTo>
                  <a:lnTo>
                    <a:pt x="21" y="26"/>
                  </a:lnTo>
                  <a:lnTo>
                    <a:pt x="23" y="24"/>
                  </a:lnTo>
                  <a:lnTo>
                    <a:pt x="23" y="22"/>
                  </a:lnTo>
                  <a:lnTo>
                    <a:pt x="21" y="20"/>
                  </a:lnTo>
                  <a:lnTo>
                    <a:pt x="21" y="18"/>
                  </a:lnTo>
                  <a:lnTo>
                    <a:pt x="23" y="18"/>
                  </a:lnTo>
                  <a:lnTo>
                    <a:pt x="27" y="18"/>
                  </a:lnTo>
                  <a:lnTo>
                    <a:pt x="29" y="16"/>
                  </a:lnTo>
                  <a:lnTo>
                    <a:pt x="31" y="16"/>
                  </a:lnTo>
                  <a:lnTo>
                    <a:pt x="31" y="18"/>
                  </a:lnTo>
                  <a:lnTo>
                    <a:pt x="35" y="16"/>
                  </a:lnTo>
                  <a:lnTo>
                    <a:pt x="37" y="14"/>
                  </a:lnTo>
                  <a:lnTo>
                    <a:pt x="37" y="12"/>
                  </a:lnTo>
                  <a:lnTo>
                    <a:pt x="41" y="12"/>
                  </a:lnTo>
                  <a:lnTo>
                    <a:pt x="42" y="12"/>
                  </a:lnTo>
                  <a:lnTo>
                    <a:pt x="44" y="12"/>
                  </a:lnTo>
                  <a:lnTo>
                    <a:pt x="46" y="12"/>
                  </a:lnTo>
                  <a:lnTo>
                    <a:pt x="50" y="12"/>
                  </a:lnTo>
                  <a:lnTo>
                    <a:pt x="50" y="10"/>
                  </a:lnTo>
                  <a:lnTo>
                    <a:pt x="50" y="8"/>
                  </a:lnTo>
                  <a:lnTo>
                    <a:pt x="52" y="8"/>
                  </a:lnTo>
                  <a:lnTo>
                    <a:pt x="54" y="8"/>
                  </a:lnTo>
                  <a:lnTo>
                    <a:pt x="56" y="8"/>
                  </a:lnTo>
                  <a:lnTo>
                    <a:pt x="58" y="8"/>
                  </a:lnTo>
                  <a:lnTo>
                    <a:pt x="60" y="6"/>
                  </a:lnTo>
                  <a:lnTo>
                    <a:pt x="62" y="8"/>
                  </a:lnTo>
                  <a:lnTo>
                    <a:pt x="64" y="8"/>
                  </a:lnTo>
                  <a:lnTo>
                    <a:pt x="66" y="6"/>
                  </a:lnTo>
                  <a:lnTo>
                    <a:pt x="68" y="6"/>
                  </a:lnTo>
                  <a:lnTo>
                    <a:pt x="70" y="6"/>
                  </a:lnTo>
                  <a:lnTo>
                    <a:pt x="72" y="6"/>
                  </a:lnTo>
                  <a:lnTo>
                    <a:pt x="72" y="4"/>
                  </a:lnTo>
                  <a:lnTo>
                    <a:pt x="74" y="4"/>
                  </a:lnTo>
                  <a:lnTo>
                    <a:pt x="76" y="4"/>
                  </a:lnTo>
                  <a:lnTo>
                    <a:pt x="77" y="4"/>
                  </a:lnTo>
                  <a:lnTo>
                    <a:pt x="79" y="6"/>
                  </a:lnTo>
                  <a:lnTo>
                    <a:pt x="81" y="8"/>
                  </a:lnTo>
                  <a:lnTo>
                    <a:pt x="83" y="8"/>
                  </a:lnTo>
                  <a:lnTo>
                    <a:pt x="83" y="6"/>
                  </a:lnTo>
                  <a:lnTo>
                    <a:pt x="87" y="8"/>
                  </a:lnTo>
                  <a:lnTo>
                    <a:pt x="89" y="8"/>
                  </a:lnTo>
                  <a:lnTo>
                    <a:pt x="89" y="10"/>
                  </a:lnTo>
                  <a:lnTo>
                    <a:pt x="91" y="10"/>
                  </a:lnTo>
                  <a:lnTo>
                    <a:pt x="93" y="10"/>
                  </a:lnTo>
                  <a:lnTo>
                    <a:pt x="95" y="8"/>
                  </a:lnTo>
                  <a:lnTo>
                    <a:pt x="97" y="8"/>
                  </a:lnTo>
                  <a:lnTo>
                    <a:pt x="99" y="8"/>
                  </a:lnTo>
                  <a:lnTo>
                    <a:pt x="101" y="8"/>
                  </a:lnTo>
                  <a:lnTo>
                    <a:pt x="105" y="8"/>
                  </a:lnTo>
                  <a:lnTo>
                    <a:pt x="105" y="6"/>
                  </a:lnTo>
                  <a:lnTo>
                    <a:pt x="105" y="4"/>
                  </a:lnTo>
                  <a:lnTo>
                    <a:pt x="105" y="2"/>
                  </a:lnTo>
                  <a:lnTo>
                    <a:pt x="103" y="2"/>
                  </a:lnTo>
                  <a:lnTo>
                    <a:pt x="103" y="0"/>
                  </a:lnTo>
                  <a:lnTo>
                    <a:pt x="105" y="0"/>
                  </a:lnTo>
                  <a:lnTo>
                    <a:pt x="107" y="0"/>
                  </a:lnTo>
                  <a:close/>
                  <a:moveTo>
                    <a:pt x="68" y="117"/>
                  </a:moveTo>
                  <a:lnTo>
                    <a:pt x="70" y="117"/>
                  </a:lnTo>
                  <a:lnTo>
                    <a:pt x="72" y="117"/>
                  </a:lnTo>
                  <a:lnTo>
                    <a:pt x="72" y="115"/>
                  </a:lnTo>
                  <a:lnTo>
                    <a:pt x="72" y="117"/>
                  </a:lnTo>
                  <a:lnTo>
                    <a:pt x="74" y="117"/>
                  </a:lnTo>
                  <a:lnTo>
                    <a:pt x="72" y="117"/>
                  </a:lnTo>
                  <a:lnTo>
                    <a:pt x="74" y="119"/>
                  </a:lnTo>
                  <a:lnTo>
                    <a:pt x="74" y="121"/>
                  </a:lnTo>
                  <a:lnTo>
                    <a:pt x="76" y="121"/>
                  </a:lnTo>
                  <a:lnTo>
                    <a:pt x="77" y="121"/>
                  </a:lnTo>
                  <a:lnTo>
                    <a:pt x="79" y="121"/>
                  </a:lnTo>
                  <a:lnTo>
                    <a:pt x="79" y="119"/>
                  </a:lnTo>
                  <a:lnTo>
                    <a:pt x="83" y="119"/>
                  </a:lnTo>
                  <a:lnTo>
                    <a:pt x="85" y="119"/>
                  </a:lnTo>
                  <a:lnTo>
                    <a:pt x="87" y="121"/>
                  </a:lnTo>
                  <a:lnTo>
                    <a:pt x="89" y="121"/>
                  </a:lnTo>
                  <a:lnTo>
                    <a:pt x="91" y="121"/>
                  </a:lnTo>
                  <a:lnTo>
                    <a:pt x="93" y="121"/>
                  </a:lnTo>
                  <a:lnTo>
                    <a:pt x="95" y="121"/>
                  </a:lnTo>
                  <a:lnTo>
                    <a:pt x="97" y="121"/>
                  </a:lnTo>
                  <a:lnTo>
                    <a:pt x="99" y="121"/>
                  </a:lnTo>
                  <a:lnTo>
                    <a:pt x="97" y="121"/>
                  </a:lnTo>
                  <a:lnTo>
                    <a:pt x="97" y="123"/>
                  </a:lnTo>
                  <a:lnTo>
                    <a:pt x="99" y="123"/>
                  </a:lnTo>
                  <a:lnTo>
                    <a:pt x="97" y="123"/>
                  </a:lnTo>
                  <a:lnTo>
                    <a:pt x="97" y="125"/>
                  </a:lnTo>
                  <a:lnTo>
                    <a:pt x="99" y="125"/>
                  </a:lnTo>
                  <a:lnTo>
                    <a:pt x="101" y="123"/>
                  </a:lnTo>
                  <a:lnTo>
                    <a:pt x="103" y="123"/>
                  </a:lnTo>
                  <a:lnTo>
                    <a:pt x="105" y="123"/>
                  </a:lnTo>
                  <a:lnTo>
                    <a:pt x="107" y="121"/>
                  </a:lnTo>
                  <a:lnTo>
                    <a:pt x="107" y="125"/>
                  </a:lnTo>
                  <a:lnTo>
                    <a:pt x="107" y="127"/>
                  </a:lnTo>
                  <a:lnTo>
                    <a:pt x="105" y="127"/>
                  </a:lnTo>
                  <a:lnTo>
                    <a:pt x="103" y="127"/>
                  </a:lnTo>
                  <a:lnTo>
                    <a:pt x="101" y="127"/>
                  </a:lnTo>
                  <a:lnTo>
                    <a:pt x="95" y="127"/>
                  </a:lnTo>
                  <a:lnTo>
                    <a:pt x="91" y="127"/>
                  </a:lnTo>
                  <a:lnTo>
                    <a:pt x="89" y="129"/>
                  </a:lnTo>
                  <a:lnTo>
                    <a:pt x="85" y="129"/>
                  </a:lnTo>
                  <a:lnTo>
                    <a:pt x="83" y="129"/>
                  </a:lnTo>
                  <a:lnTo>
                    <a:pt x="81" y="129"/>
                  </a:lnTo>
                  <a:lnTo>
                    <a:pt x="81" y="127"/>
                  </a:lnTo>
                  <a:lnTo>
                    <a:pt x="81" y="125"/>
                  </a:lnTo>
                  <a:lnTo>
                    <a:pt x="79" y="125"/>
                  </a:lnTo>
                  <a:lnTo>
                    <a:pt x="77" y="125"/>
                  </a:lnTo>
                  <a:lnTo>
                    <a:pt x="76" y="123"/>
                  </a:lnTo>
                  <a:lnTo>
                    <a:pt x="74" y="123"/>
                  </a:lnTo>
                  <a:lnTo>
                    <a:pt x="72" y="123"/>
                  </a:lnTo>
                  <a:lnTo>
                    <a:pt x="70" y="123"/>
                  </a:lnTo>
                  <a:lnTo>
                    <a:pt x="68" y="123"/>
                  </a:lnTo>
                  <a:lnTo>
                    <a:pt x="66" y="123"/>
                  </a:lnTo>
                  <a:lnTo>
                    <a:pt x="64" y="123"/>
                  </a:lnTo>
                  <a:lnTo>
                    <a:pt x="62" y="121"/>
                  </a:lnTo>
                  <a:lnTo>
                    <a:pt x="62" y="117"/>
                  </a:lnTo>
                  <a:lnTo>
                    <a:pt x="64" y="117"/>
                  </a:lnTo>
                  <a:lnTo>
                    <a:pt x="64" y="115"/>
                  </a:lnTo>
                  <a:lnTo>
                    <a:pt x="64" y="117"/>
                  </a:lnTo>
                  <a:lnTo>
                    <a:pt x="66" y="117"/>
                  </a:lnTo>
                  <a:lnTo>
                    <a:pt x="66" y="115"/>
                  </a:lnTo>
                  <a:lnTo>
                    <a:pt x="66" y="117"/>
                  </a:lnTo>
                  <a:lnTo>
                    <a:pt x="68" y="117"/>
                  </a:lnTo>
                  <a:close/>
                  <a:moveTo>
                    <a:pt x="60" y="55"/>
                  </a:moveTo>
                  <a:lnTo>
                    <a:pt x="62" y="55"/>
                  </a:lnTo>
                  <a:lnTo>
                    <a:pt x="62" y="57"/>
                  </a:lnTo>
                  <a:lnTo>
                    <a:pt x="64" y="57"/>
                  </a:lnTo>
                  <a:lnTo>
                    <a:pt x="66" y="59"/>
                  </a:lnTo>
                  <a:lnTo>
                    <a:pt x="68" y="59"/>
                  </a:lnTo>
                  <a:lnTo>
                    <a:pt x="70" y="59"/>
                  </a:lnTo>
                  <a:lnTo>
                    <a:pt x="72" y="59"/>
                  </a:lnTo>
                  <a:lnTo>
                    <a:pt x="72" y="61"/>
                  </a:lnTo>
                  <a:lnTo>
                    <a:pt x="74" y="65"/>
                  </a:lnTo>
                  <a:lnTo>
                    <a:pt x="74" y="68"/>
                  </a:lnTo>
                  <a:lnTo>
                    <a:pt x="76" y="68"/>
                  </a:lnTo>
                  <a:lnTo>
                    <a:pt x="77" y="68"/>
                  </a:lnTo>
                  <a:lnTo>
                    <a:pt x="79" y="68"/>
                  </a:lnTo>
                  <a:lnTo>
                    <a:pt x="79" y="70"/>
                  </a:lnTo>
                  <a:lnTo>
                    <a:pt x="79" y="72"/>
                  </a:lnTo>
                  <a:lnTo>
                    <a:pt x="77" y="72"/>
                  </a:lnTo>
                  <a:lnTo>
                    <a:pt x="76" y="72"/>
                  </a:lnTo>
                  <a:lnTo>
                    <a:pt x="76" y="70"/>
                  </a:lnTo>
                  <a:lnTo>
                    <a:pt x="74" y="68"/>
                  </a:lnTo>
                  <a:lnTo>
                    <a:pt x="72" y="68"/>
                  </a:lnTo>
                  <a:lnTo>
                    <a:pt x="72" y="66"/>
                  </a:lnTo>
                  <a:lnTo>
                    <a:pt x="70" y="65"/>
                  </a:lnTo>
                  <a:lnTo>
                    <a:pt x="68" y="65"/>
                  </a:lnTo>
                  <a:lnTo>
                    <a:pt x="66" y="65"/>
                  </a:lnTo>
                  <a:lnTo>
                    <a:pt x="64" y="65"/>
                  </a:lnTo>
                  <a:lnTo>
                    <a:pt x="64" y="63"/>
                  </a:lnTo>
                  <a:lnTo>
                    <a:pt x="64" y="61"/>
                  </a:lnTo>
                  <a:lnTo>
                    <a:pt x="62" y="61"/>
                  </a:lnTo>
                  <a:lnTo>
                    <a:pt x="58" y="59"/>
                  </a:lnTo>
                  <a:lnTo>
                    <a:pt x="56" y="57"/>
                  </a:lnTo>
                  <a:lnTo>
                    <a:pt x="56" y="55"/>
                  </a:lnTo>
                  <a:lnTo>
                    <a:pt x="56" y="57"/>
                  </a:lnTo>
                  <a:lnTo>
                    <a:pt x="50" y="57"/>
                  </a:lnTo>
                  <a:lnTo>
                    <a:pt x="50" y="55"/>
                  </a:lnTo>
                  <a:lnTo>
                    <a:pt x="52" y="55"/>
                  </a:lnTo>
                  <a:lnTo>
                    <a:pt x="56" y="53"/>
                  </a:lnTo>
                  <a:lnTo>
                    <a:pt x="58" y="53"/>
                  </a:lnTo>
                  <a:lnTo>
                    <a:pt x="60" y="53"/>
                  </a:lnTo>
                  <a:lnTo>
                    <a:pt x="60" y="55"/>
                  </a:lnTo>
                  <a:close/>
                  <a:moveTo>
                    <a:pt x="109" y="47"/>
                  </a:moveTo>
                  <a:lnTo>
                    <a:pt x="109" y="49"/>
                  </a:lnTo>
                  <a:lnTo>
                    <a:pt x="110" y="49"/>
                  </a:lnTo>
                  <a:lnTo>
                    <a:pt x="110" y="51"/>
                  </a:lnTo>
                  <a:lnTo>
                    <a:pt x="112" y="53"/>
                  </a:lnTo>
                  <a:lnTo>
                    <a:pt x="110" y="53"/>
                  </a:lnTo>
                  <a:lnTo>
                    <a:pt x="109" y="53"/>
                  </a:lnTo>
                  <a:lnTo>
                    <a:pt x="107" y="53"/>
                  </a:lnTo>
                  <a:lnTo>
                    <a:pt x="105" y="53"/>
                  </a:lnTo>
                  <a:lnTo>
                    <a:pt x="103" y="51"/>
                  </a:lnTo>
                  <a:lnTo>
                    <a:pt x="105" y="51"/>
                  </a:lnTo>
                  <a:lnTo>
                    <a:pt x="107" y="51"/>
                  </a:lnTo>
                  <a:lnTo>
                    <a:pt x="107" y="49"/>
                  </a:lnTo>
                  <a:lnTo>
                    <a:pt x="105" y="49"/>
                  </a:lnTo>
                  <a:lnTo>
                    <a:pt x="103" y="51"/>
                  </a:lnTo>
                  <a:lnTo>
                    <a:pt x="101" y="51"/>
                  </a:lnTo>
                  <a:lnTo>
                    <a:pt x="99" y="51"/>
                  </a:lnTo>
                  <a:lnTo>
                    <a:pt x="99" y="49"/>
                  </a:lnTo>
                  <a:lnTo>
                    <a:pt x="101" y="47"/>
                  </a:lnTo>
                  <a:lnTo>
                    <a:pt x="105" y="47"/>
                  </a:lnTo>
                  <a:lnTo>
                    <a:pt x="105" y="45"/>
                  </a:lnTo>
                  <a:lnTo>
                    <a:pt x="107" y="45"/>
                  </a:lnTo>
                  <a:lnTo>
                    <a:pt x="109" y="47"/>
                  </a:lnTo>
                  <a:close/>
                  <a:moveTo>
                    <a:pt x="130" y="111"/>
                  </a:moveTo>
                  <a:lnTo>
                    <a:pt x="130" y="109"/>
                  </a:lnTo>
                  <a:lnTo>
                    <a:pt x="130" y="107"/>
                  </a:lnTo>
                  <a:lnTo>
                    <a:pt x="130" y="105"/>
                  </a:lnTo>
                  <a:lnTo>
                    <a:pt x="130" y="103"/>
                  </a:lnTo>
                  <a:lnTo>
                    <a:pt x="132" y="103"/>
                  </a:lnTo>
                  <a:lnTo>
                    <a:pt x="132" y="101"/>
                  </a:lnTo>
                  <a:lnTo>
                    <a:pt x="136" y="101"/>
                  </a:lnTo>
                  <a:lnTo>
                    <a:pt x="138" y="101"/>
                  </a:lnTo>
                  <a:lnTo>
                    <a:pt x="138" y="100"/>
                  </a:lnTo>
                  <a:lnTo>
                    <a:pt x="138" y="101"/>
                  </a:lnTo>
                  <a:lnTo>
                    <a:pt x="138" y="103"/>
                  </a:lnTo>
                  <a:lnTo>
                    <a:pt x="136" y="105"/>
                  </a:lnTo>
                  <a:lnTo>
                    <a:pt x="136" y="107"/>
                  </a:lnTo>
                  <a:lnTo>
                    <a:pt x="134" y="107"/>
                  </a:lnTo>
                  <a:lnTo>
                    <a:pt x="134" y="109"/>
                  </a:lnTo>
                  <a:lnTo>
                    <a:pt x="132" y="109"/>
                  </a:lnTo>
                  <a:lnTo>
                    <a:pt x="132" y="111"/>
                  </a:lnTo>
                  <a:lnTo>
                    <a:pt x="130" y="111"/>
                  </a:lnTo>
                  <a:close/>
                  <a:moveTo>
                    <a:pt x="15" y="65"/>
                  </a:moveTo>
                  <a:lnTo>
                    <a:pt x="17" y="66"/>
                  </a:lnTo>
                  <a:lnTo>
                    <a:pt x="19" y="70"/>
                  </a:lnTo>
                  <a:lnTo>
                    <a:pt x="17" y="70"/>
                  </a:lnTo>
                  <a:lnTo>
                    <a:pt x="15" y="70"/>
                  </a:lnTo>
                  <a:lnTo>
                    <a:pt x="13" y="70"/>
                  </a:lnTo>
                  <a:lnTo>
                    <a:pt x="11" y="68"/>
                  </a:lnTo>
                  <a:lnTo>
                    <a:pt x="11" y="66"/>
                  </a:lnTo>
                  <a:lnTo>
                    <a:pt x="13" y="66"/>
                  </a:lnTo>
                  <a:lnTo>
                    <a:pt x="13" y="65"/>
                  </a:lnTo>
                  <a:lnTo>
                    <a:pt x="13" y="63"/>
                  </a:lnTo>
                  <a:lnTo>
                    <a:pt x="15" y="63"/>
                  </a:lnTo>
                  <a:lnTo>
                    <a:pt x="15" y="65"/>
                  </a:lnTo>
                  <a:close/>
                  <a:moveTo>
                    <a:pt x="103" y="68"/>
                  </a:moveTo>
                  <a:lnTo>
                    <a:pt x="101" y="68"/>
                  </a:lnTo>
                  <a:lnTo>
                    <a:pt x="99" y="66"/>
                  </a:lnTo>
                  <a:lnTo>
                    <a:pt x="101" y="66"/>
                  </a:lnTo>
                  <a:lnTo>
                    <a:pt x="103" y="65"/>
                  </a:lnTo>
                  <a:lnTo>
                    <a:pt x="101" y="65"/>
                  </a:lnTo>
                  <a:lnTo>
                    <a:pt x="101" y="63"/>
                  </a:lnTo>
                  <a:lnTo>
                    <a:pt x="99" y="63"/>
                  </a:lnTo>
                  <a:lnTo>
                    <a:pt x="99" y="61"/>
                  </a:lnTo>
                  <a:lnTo>
                    <a:pt x="101" y="61"/>
                  </a:lnTo>
                  <a:lnTo>
                    <a:pt x="103" y="61"/>
                  </a:lnTo>
                  <a:lnTo>
                    <a:pt x="105" y="61"/>
                  </a:lnTo>
                  <a:lnTo>
                    <a:pt x="105" y="65"/>
                  </a:lnTo>
                  <a:lnTo>
                    <a:pt x="105" y="66"/>
                  </a:lnTo>
                  <a:lnTo>
                    <a:pt x="103" y="66"/>
                  </a:lnTo>
                  <a:lnTo>
                    <a:pt x="103" y="68"/>
                  </a:lnTo>
                  <a:close/>
                  <a:moveTo>
                    <a:pt x="4" y="37"/>
                  </a:moveTo>
                  <a:lnTo>
                    <a:pt x="6" y="37"/>
                  </a:lnTo>
                  <a:lnTo>
                    <a:pt x="6" y="39"/>
                  </a:lnTo>
                  <a:lnTo>
                    <a:pt x="4" y="39"/>
                  </a:lnTo>
                  <a:lnTo>
                    <a:pt x="4" y="41"/>
                  </a:lnTo>
                  <a:lnTo>
                    <a:pt x="4" y="43"/>
                  </a:lnTo>
                  <a:lnTo>
                    <a:pt x="6" y="45"/>
                  </a:lnTo>
                  <a:lnTo>
                    <a:pt x="8" y="45"/>
                  </a:lnTo>
                  <a:lnTo>
                    <a:pt x="8" y="47"/>
                  </a:lnTo>
                  <a:lnTo>
                    <a:pt x="8" y="45"/>
                  </a:lnTo>
                  <a:lnTo>
                    <a:pt x="4" y="45"/>
                  </a:lnTo>
                  <a:lnTo>
                    <a:pt x="4" y="43"/>
                  </a:lnTo>
                  <a:lnTo>
                    <a:pt x="2" y="41"/>
                  </a:lnTo>
                  <a:lnTo>
                    <a:pt x="0" y="39"/>
                  </a:lnTo>
                  <a:lnTo>
                    <a:pt x="0" y="37"/>
                  </a:lnTo>
                  <a:lnTo>
                    <a:pt x="2" y="37"/>
                  </a:lnTo>
                  <a:lnTo>
                    <a:pt x="4" y="37"/>
                  </a:lnTo>
                  <a:close/>
                  <a:moveTo>
                    <a:pt x="93" y="33"/>
                  </a:moveTo>
                  <a:lnTo>
                    <a:pt x="93" y="35"/>
                  </a:lnTo>
                  <a:lnTo>
                    <a:pt x="91" y="35"/>
                  </a:lnTo>
                  <a:lnTo>
                    <a:pt x="91" y="37"/>
                  </a:lnTo>
                  <a:lnTo>
                    <a:pt x="91" y="35"/>
                  </a:lnTo>
                  <a:lnTo>
                    <a:pt x="89" y="35"/>
                  </a:lnTo>
                  <a:lnTo>
                    <a:pt x="89" y="37"/>
                  </a:lnTo>
                  <a:lnTo>
                    <a:pt x="87" y="37"/>
                  </a:lnTo>
                  <a:lnTo>
                    <a:pt x="87" y="35"/>
                  </a:lnTo>
                  <a:lnTo>
                    <a:pt x="87" y="33"/>
                  </a:lnTo>
                  <a:lnTo>
                    <a:pt x="89" y="33"/>
                  </a:lnTo>
                  <a:lnTo>
                    <a:pt x="91" y="33"/>
                  </a:lnTo>
                  <a:lnTo>
                    <a:pt x="93" y="33"/>
                  </a:lnTo>
                  <a:close/>
                  <a:moveTo>
                    <a:pt x="118" y="76"/>
                  </a:moveTo>
                  <a:lnTo>
                    <a:pt x="118" y="78"/>
                  </a:lnTo>
                  <a:lnTo>
                    <a:pt x="116" y="78"/>
                  </a:lnTo>
                  <a:lnTo>
                    <a:pt x="114" y="78"/>
                  </a:lnTo>
                  <a:lnTo>
                    <a:pt x="112" y="76"/>
                  </a:lnTo>
                  <a:lnTo>
                    <a:pt x="112" y="78"/>
                  </a:lnTo>
                  <a:lnTo>
                    <a:pt x="110" y="78"/>
                  </a:lnTo>
                  <a:lnTo>
                    <a:pt x="110" y="76"/>
                  </a:lnTo>
                  <a:lnTo>
                    <a:pt x="112" y="76"/>
                  </a:lnTo>
                  <a:lnTo>
                    <a:pt x="114" y="74"/>
                  </a:lnTo>
                  <a:lnTo>
                    <a:pt x="118" y="76"/>
                  </a:lnTo>
                  <a:close/>
                  <a:moveTo>
                    <a:pt x="19" y="76"/>
                  </a:moveTo>
                  <a:lnTo>
                    <a:pt x="21" y="76"/>
                  </a:lnTo>
                  <a:lnTo>
                    <a:pt x="21" y="78"/>
                  </a:lnTo>
                  <a:lnTo>
                    <a:pt x="21" y="76"/>
                  </a:lnTo>
                  <a:lnTo>
                    <a:pt x="19" y="76"/>
                  </a:lnTo>
                  <a:lnTo>
                    <a:pt x="19" y="78"/>
                  </a:lnTo>
                  <a:lnTo>
                    <a:pt x="17" y="76"/>
                  </a:lnTo>
                  <a:lnTo>
                    <a:pt x="15" y="74"/>
                  </a:lnTo>
                  <a:lnTo>
                    <a:pt x="17" y="72"/>
                  </a:lnTo>
                  <a:lnTo>
                    <a:pt x="17" y="74"/>
                  </a:lnTo>
                  <a:lnTo>
                    <a:pt x="19" y="74"/>
                  </a:lnTo>
                  <a:lnTo>
                    <a:pt x="19" y="76"/>
                  </a:lnTo>
                  <a:close/>
                  <a:moveTo>
                    <a:pt x="93" y="92"/>
                  </a:moveTo>
                  <a:lnTo>
                    <a:pt x="91" y="90"/>
                  </a:lnTo>
                  <a:lnTo>
                    <a:pt x="91" y="88"/>
                  </a:lnTo>
                  <a:lnTo>
                    <a:pt x="93" y="86"/>
                  </a:lnTo>
                  <a:lnTo>
                    <a:pt x="95" y="86"/>
                  </a:lnTo>
                  <a:lnTo>
                    <a:pt x="95" y="88"/>
                  </a:lnTo>
                  <a:lnTo>
                    <a:pt x="95" y="90"/>
                  </a:lnTo>
                  <a:lnTo>
                    <a:pt x="95" y="92"/>
                  </a:lnTo>
                  <a:lnTo>
                    <a:pt x="93" y="92"/>
                  </a:lnTo>
                  <a:close/>
                  <a:moveTo>
                    <a:pt x="83" y="72"/>
                  </a:moveTo>
                  <a:lnTo>
                    <a:pt x="85" y="74"/>
                  </a:lnTo>
                  <a:lnTo>
                    <a:pt x="85" y="76"/>
                  </a:lnTo>
                  <a:lnTo>
                    <a:pt x="85" y="78"/>
                  </a:lnTo>
                  <a:lnTo>
                    <a:pt x="85" y="76"/>
                  </a:lnTo>
                  <a:lnTo>
                    <a:pt x="83" y="76"/>
                  </a:lnTo>
                  <a:lnTo>
                    <a:pt x="83" y="74"/>
                  </a:lnTo>
                  <a:lnTo>
                    <a:pt x="81" y="74"/>
                  </a:lnTo>
                  <a:lnTo>
                    <a:pt x="81" y="72"/>
                  </a:lnTo>
                  <a:lnTo>
                    <a:pt x="83" y="72"/>
                  </a:lnTo>
                  <a:close/>
                  <a:moveTo>
                    <a:pt x="81" y="22"/>
                  </a:moveTo>
                  <a:lnTo>
                    <a:pt x="81" y="24"/>
                  </a:lnTo>
                  <a:lnTo>
                    <a:pt x="79" y="24"/>
                  </a:lnTo>
                  <a:lnTo>
                    <a:pt x="79" y="22"/>
                  </a:lnTo>
                  <a:lnTo>
                    <a:pt x="77" y="22"/>
                  </a:lnTo>
                  <a:lnTo>
                    <a:pt x="77" y="20"/>
                  </a:lnTo>
                  <a:lnTo>
                    <a:pt x="79" y="20"/>
                  </a:lnTo>
                  <a:lnTo>
                    <a:pt x="79" y="18"/>
                  </a:lnTo>
                  <a:lnTo>
                    <a:pt x="79" y="20"/>
                  </a:lnTo>
                  <a:lnTo>
                    <a:pt x="81" y="20"/>
                  </a:lnTo>
                  <a:lnTo>
                    <a:pt x="81" y="22"/>
                  </a:lnTo>
                  <a:close/>
                  <a:moveTo>
                    <a:pt x="15" y="61"/>
                  </a:moveTo>
                  <a:lnTo>
                    <a:pt x="13" y="61"/>
                  </a:lnTo>
                  <a:lnTo>
                    <a:pt x="15" y="59"/>
                  </a:lnTo>
                  <a:lnTo>
                    <a:pt x="15" y="57"/>
                  </a:lnTo>
                  <a:lnTo>
                    <a:pt x="17" y="57"/>
                  </a:lnTo>
                  <a:lnTo>
                    <a:pt x="17" y="61"/>
                  </a:lnTo>
                  <a:lnTo>
                    <a:pt x="15" y="61"/>
                  </a:lnTo>
                  <a:close/>
                  <a:moveTo>
                    <a:pt x="120" y="119"/>
                  </a:moveTo>
                  <a:lnTo>
                    <a:pt x="118" y="117"/>
                  </a:lnTo>
                  <a:lnTo>
                    <a:pt x="118" y="115"/>
                  </a:lnTo>
                  <a:lnTo>
                    <a:pt x="120" y="115"/>
                  </a:lnTo>
                  <a:lnTo>
                    <a:pt x="120" y="113"/>
                  </a:lnTo>
                  <a:lnTo>
                    <a:pt x="122" y="111"/>
                  </a:lnTo>
                  <a:lnTo>
                    <a:pt x="122" y="113"/>
                  </a:lnTo>
                  <a:lnTo>
                    <a:pt x="120" y="115"/>
                  </a:lnTo>
                  <a:lnTo>
                    <a:pt x="122" y="119"/>
                  </a:lnTo>
                  <a:lnTo>
                    <a:pt x="120" y="119"/>
                  </a:lnTo>
                  <a:close/>
                  <a:moveTo>
                    <a:pt x="103" y="80"/>
                  </a:moveTo>
                  <a:lnTo>
                    <a:pt x="101" y="80"/>
                  </a:lnTo>
                  <a:lnTo>
                    <a:pt x="103" y="78"/>
                  </a:lnTo>
                  <a:lnTo>
                    <a:pt x="107" y="78"/>
                  </a:lnTo>
                  <a:lnTo>
                    <a:pt x="109" y="78"/>
                  </a:lnTo>
                  <a:lnTo>
                    <a:pt x="107" y="78"/>
                  </a:lnTo>
                  <a:lnTo>
                    <a:pt x="107" y="80"/>
                  </a:lnTo>
                  <a:lnTo>
                    <a:pt x="105" y="80"/>
                  </a:lnTo>
                  <a:lnTo>
                    <a:pt x="103" y="80"/>
                  </a:lnTo>
                  <a:close/>
                  <a:moveTo>
                    <a:pt x="54" y="105"/>
                  </a:moveTo>
                  <a:lnTo>
                    <a:pt x="52" y="105"/>
                  </a:lnTo>
                  <a:lnTo>
                    <a:pt x="52" y="103"/>
                  </a:lnTo>
                  <a:lnTo>
                    <a:pt x="52" y="101"/>
                  </a:lnTo>
                  <a:lnTo>
                    <a:pt x="54" y="101"/>
                  </a:lnTo>
                  <a:lnTo>
                    <a:pt x="54" y="103"/>
                  </a:lnTo>
                  <a:lnTo>
                    <a:pt x="56" y="103"/>
                  </a:lnTo>
                  <a:lnTo>
                    <a:pt x="54" y="105"/>
                  </a:lnTo>
                  <a:close/>
                  <a:moveTo>
                    <a:pt x="118" y="96"/>
                  </a:moveTo>
                  <a:lnTo>
                    <a:pt x="116" y="96"/>
                  </a:lnTo>
                  <a:lnTo>
                    <a:pt x="118" y="94"/>
                  </a:lnTo>
                  <a:lnTo>
                    <a:pt x="120" y="92"/>
                  </a:lnTo>
                  <a:lnTo>
                    <a:pt x="122" y="92"/>
                  </a:lnTo>
                  <a:lnTo>
                    <a:pt x="124" y="92"/>
                  </a:lnTo>
                  <a:lnTo>
                    <a:pt x="124" y="94"/>
                  </a:lnTo>
                  <a:lnTo>
                    <a:pt x="122" y="94"/>
                  </a:lnTo>
                  <a:lnTo>
                    <a:pt x="118" y="94"/>
                  </a:lnTo>
                  <a:lnTo>
                    <a:pt x="118" y="96"/>
                  </a:lnTo>
                  <a:close/>
                  <a:moveTo>
                    <a:pt x="81" y="57"/>
                  </a:moveTo>
                  <a:lnTo>
                    <a:pt x="79" y="57"/>
                  </a:lnTo>
                  <a:lnTo>
                    <a:pt x="77" y="57"/>
                  </a:lnTo>
                  <a:lnTo>
                    <a:pt x="77" y="55"/>
                  </a:lnTo>
                  <a:lnTo>
                    <a:pt x="77" y="53"/>
                  </a:lnTo>
                  <a:lnTo>
                    <a:pt x="79" y="55"/>
                  </a:lnTo>
                  <a:lnTo>
                    <a:pt x="81" y="57"/>
                  </a:lnTo>
                  <a:close/>
                  <a:moveTo>
                    <a:pt x="89" y="80"/>
                  </a:moveTo>
                  <a:lnTo>
                    <a:pt x="87" y="80"/>
                  </a:lnTo>
                  <a:lnTo>
                    <a:pt x="85" y="78"/>
                  </a:lnTo>
                  <a:lnTo>
                    <a:pt x="87" y="78"/>
                  </a:lnTo>
                  <a:lnTo>
                    <a:pt x="89" y="78"/>
                  </a:lnTo>
                  <a:lnTo>
                    <a:pt x="89" y="80"/>
                  </a:lnTo>
                  <a:close/>
                  <a:moveTo>
                    <a:pt x="89" y="90"/>
                  </a:moveTo>
                  <a:lnTo>
                    <a:pt x="87" y="90"/>
                  </a:lnTo>
                  <a:lnTo>
                    <a:pt x="87" y="88"/>
                  </a:lnTo>
                  <a:lnTo>
                    <a:pt x="89" y="88"/>
                  </a:lnTo>
                  <a:lnTo>
                    <a:pt x="91" y="88"/>
                  </a:lnTo>
                  <a:lnTo>
                    <a:pt x="91" y="90"/>
                  </a:lnTo>
                  <a:lnTo>
                    <a:pt x="89" y="90"/>
                  </a:lnTo>
                  <a:close/>
                  <a:moveTo>
                    <a:pt x="76" y="96"/>
                  </a:moveTo>
                  <a:lnTo>
                    <a:pt x="76" y="98"/>
                  </a:lnTo>
                  <a:lnTo>
                    <a:pt x="76" y="96"/>
                  </a:lnTo>
                  <a:lnTo>
                    <a:pt x="77" y="94"/>
                  </a:lnTo>
                  <a:lnTo>
                    <a:pt x="79" y="96"/>
                  </a:lnTo>
                  <a:lnTo>
                    <a:pt x="77" y="96"/>
                  </a:lnTo>
                  <a:lnTo>
                    <a:pt x="76" y="96"/>
                  </a:lnTo>
                  <a:close/>
                  <a:moveTo>
                    <a:pt x="97" y="26"/>
                  </a:moveTo>
                  <a:lnTo>
                    <a:pt x="95" y="26"/>
                  </a:lnTo>
                  <a:lnTo>
                    <a:pt x="93" y="26"/>
                  </a:lnTo>
                  <a:lnTo>
                    <a:pt x="93" y="24"/>
                  </a:lnTo>
                  <a:lnTo>
                    <a:pt x="95" y="24"/>
                  </a:lnTo>
                  <a:lnTo>
                    <a:pt x="97" y="24"/>
                  </a:lnTo>
                  <a:lnTo>
                    <a:pt x="97" y="26"/>
                  </a:lnTo>
                  <a:close/>
                  <a:moveTo>
                    <a:pt x="107" y="100"/>
                  </a:moveTo>
                  <a:lnTo>
                    <a:pt x="107" y="98"/>
                  </a:lnTo>
                  <a:lnTo>
                    <a:pt x="109" y="98"/>
                  </a:lnTo>
                  <a:lnTo>
                    <a:pt x="109" y="100"/>
                  </a:lnTo>
                  <a:lnTo>
                    <a:pt x="107" y="100"/>
                  </a:lnTo>
                  <a:close/>
                  <a:moveTo>
                    <a:pt x="118" y="92"/>
                  </a:moveTo>
                  <a:lnTo>
                    <a:pt x="116" y="92"/>
                  </a:lnTo>
                  <a:lnTo>
                    <a:pt x="116" y="90"/>
                  </a:lnTo>
                  <a:lnTo>
                    <a:pt x="118" y="90"/>
                  </a:lnTo>
                  <a:lnTo>
                    <a:pt x="118" y="92"/>
                  </a:lnTo>
                  <a:close/>
                  <a:moveTo>
                    <a:pt x="74" y="80"/>
                  </a:moveTo>
                  <a:lnTo>
                    <a:pt x="74" y="78"/>
                  </a:lnTo>
                  <a:lnTo>
                    <a:pt x="76" y="78"/>
                  </a:lnTo>
                  <a:lnTo>
                    <a:pt x="76" y="80"/>
                  </a:lnTo>
                  <a:lnTo>
                    <a:pt x="74" y="80"/>
                  </a:lnTo>
                  <a:close/>
                  <a:moveTo>
                    <a:pt x="17" y="66"/>
                  </a:moveTo>
                  <a:lnTo>
                    <a:pt x="15" y="65"/>
                  </a:lnTo>
                  <a:lnTo>
                    <a:pt x="15" y="63"/>
                  </a:lnTo>
                  <a:lnTo>
                    <a:pt x="17" y="63"/>
                  </a:lnTo>
                  <a:lnTo>
                    <a:pt x="17" y="65"/>
                  </a:lnTo>
                  <a:lnTo>
                    <a:pt x="17" y="66"/>
                  </a:lnTo>
                  <a:close/>
                  <a:moveTo>
                    <a:pt x="93" y="96"/>
                  </a:moveTo>
                  <a:lnTo>
                    <a:pt x="91" y="98"/>
                  </a:lnTo>
                  <a:lnTo>
                    <a:pt x="89" y="96"/>
                  </a:lnTo>
                  <a:lnTo>
                    <a:pt x="89" y="94"/>
                  </a:lnTo>
                  <a:lnTo>
                    <a:pt x="91" y="94"/>
                  </a:lnTo>
                  <a:lnTo>
                    <a:pt x="93" y="96"/>
                  </a:lnTo>
                  <a:close/>
                  <a:moveTo>
                    <a:pt x="62" y="72"/>
                  </a:moveTo>
                  <a:lnTo>
                    <a:pt x="62" y="74"/>
                  </a:lnTo>
                  <a:lnTo>
                    <a:pt x="60" y="74"/>
                  </a:lnTo>
                  <a:lnTo>
                    <a:pt x="60" y="72"/>
                  </a:lnTo>
                  <a:lnTo>
                    <a:pt x="62" y="72"/>
                  </a:lnTo>
                  <a:close/>
                  <a:moveTo>
                    <a:pt x="76" y="84"/>
                  </a:moveTo>
                  <a:lnTo>
                    <a:pt x="76" y="82"/>
                  </a:lnTo>
                  <a:lnTo>
                    <a:pt x="77" y="82"/>
                  </a:lnTo>
                  <a:lnTo>
                    <a:pt x="77" y="84"/>
                  </a:lnTo>
                  <a:lnTo>
                    <a:pt x="76" y="84"/>
                  </a:lnTo>
                  <a:close/>
                  <a:moveTo>
                    <a:pt x="66" y="51"/>
                  </a:moveTo>
                  <a:lnTo>
                    <a:pt x="64" y="51"/>
                  </a:lnTo>
                  <a:lnTo>
                    <a:pt x="64" y="49"/>
                  </a:lnTo>
                  <a:lnTo>
                    <a:pt x="66" y="5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7" name="Ghana"/>
            <p:cNvSpPr>
              <a:spLocks/>
            </p:cNvSpPr>
            <p:nvPr/>
          </p:nvSpPr>
          <p:spPr bwMode="auto">
            <a:xfrm>
              <a:off x="5513170" y="3892122"/>
              <a:ext cx="138652" cy="207980"/>
            </a:xfrm>
            <a:custGeom>
              <a:avLst/>
              <a:gdLst>
                <a:gd name="T0" fmla="*/ 52 w 70"/>
                <a:gd name="T1" fmla="*/ 2 h 105"/>
                <a:gd name="T2" fmla="*/ 50 w 70"/>
                <a:gd name="T3" fmla="*/ 9 h 105"/>
                <a:gd name="T4" fmla="*/ 56 w 70"/>
                <a:gd name="T5" fmla="*/ 13 h 105"/>
                <a:gd name="T6" fmla="*/ 58 w 70"/>
                <a:gd name="T7" fmla="*/ 17 h 105"/>
                <a:gd name="T8" fmla="*/ 54 w 70"/>
                <a:gd name="T9" fmla="*/ 27 h 105"/>
                <a:gd name="T10" fmla="*/ 56 w 70"/>
                <a:gd name="T11" fmla="*/ 27 h 105"/>
                <a:gd name="T12" fmla="*/ 60 w 70"/>
                <a:gd name="T13" fmla="*/ 33 h 105"/>
                <a:gd name="T14" fmla="*/ 60 w 70"/>
                <a:gd name="T15" fmla="*/ 37 h 105"/>
                <a:gd name="T16" fmla="*/ 58 w 70"/>
                <a:gd name="T17" fmla="*/ 40 h 105"/>
                <a:gd name="T18" fmla="*/ 62 w 70"/>
                <a:gd name="T19" fmla="*/ 46 h 105"/>
                <a:gd name="T20" fmla="*/ 60 w 70"/>
                <a:gd name="T21" fmla="*/ 50 h 105"/>
                <a:gd name="T22" fmla="*/ 60 w 70"/>
                <a:gd name="T23" fmla="*/ 60 h 105"/>
                <a:gd name="T24" fmla="*/ 62 w 70"/>
                <a:gd name="T25" fmla="*/ 64 h 105"/>
                <a:gd name="T26" fmla="*/ 62 w 70"/>
                <a:gd name="T27" fmla="*/ 72 h 105"/>
                <a:gd name="T28" fmla="*/ 62 w 70"/>
                <a:gd name="T29" fmla="*/ 73 h 105"/>
                <a:gd name="T30" fmla="*/ 64 w 70"/>
                <a:gd name="T31" fmla="*/ 77 h 105"/>
                <a:gd name="T32" fmla="*/ 70 w 70"/>
                <a:gd name="T33" fmla="*/ 81 h 105"/>
                <a:gd name="T34" fmla="*/ 68 w 70"/>
                <a:gd name="T35" fmla="*/ 83 h 105"/>
                <a:gd name="T36" fmla="*/ 66 w 70"/>
                <a:gd name="T37" fmla="*/ 87 h 105"/>
                <a:gd name="T38" fmla="*/ 62 w 70"/>
                <a:gd name="T39" fmla="*/ 87 h 105"/>
                <a:gd name="T40" fmla="*/ 60 w 70"/>
                <a:gd name="T41" fmla="*/ 83 h 105"/>
                <a:gd name="T42" fmla="*/ 56 w 70"/>
                <a:gd name="T43" fmla="*/ 83 h 105"/>
                <a:gd name="T44" fmla="*/ 56 w 70"/>
                <a:gd name="T45" fmla="*/ 83 h 105"/>
                <a:gd name="T46" fmla="*/ 58 w 70"/>
                <a:gd name="T47" fmla="*/ 83 h 105"/>
                <a:gd name="T48" fmla="*/ 62 w 70"/>
                <a:gd name="T49" fmla="*/ 85 h 105"/>
                <a:gd name="T50" fmla="*/ 58 w 70"/>
                <a:gd name="T51" fmla="*/ 87 h 105"/>
                <a:gd name="T52" fmla="*/ 52 w 70"/>
                <a:gd name="T53" fmla="*/ 89 h 105"/>
                <a:gd name="T54" fmla="*/ 44 w 70"/>
                <a:gd name="T55" fmla="*/ 93 h 105"/>
                <a:gd name="T56" fmla="*/ 40 w 70"/>
                <a:gd name="T57" fmla="*/ 95 h 105"/>
                <a:gd name="T58" fmla="*/ 35 w 70"/>
                <a:gd name="T59" fmla="*/ 97 h 105"/>
                <a:gd name="T60" fmla="*/ 31 w 70"/>
                <a:gd name="T61" fmla="*/ 99 h 105"/>
                <a:gd name="T62" fmla="*/ 23 w 70"/>
                <a:gd name="T63" fmla="*/ 101 h 105"/>
                <a:gd name="T64" fmla="*/ 15 w 70"/>
                <a:gd name="T65" fmla="*/ 103 h 105"/>
                <a:gd name="T66" fmla="*/ 11 w 70"/>
                <a:gd name="T67" fmla="*/ 101 h 105"/>
                <a:gd name="T68" fmla="*/ 4 w 70"/>
                <a:gd name="T69" fmla="*/ 99 h 105"/>
                <a:gd name="T70" fmla="*/ 4 w 70"/>
                <a:gd name="T71" fmla="*/ 99 h 105"/>
                <a:gd name="T72" fmla="*/ 7 w 70"/>
                <a:gd name="T73" fmla="*/ 97 h 105"/>
                <a:gd name="T74" fmla="*/ 5 w 70"/>
                <a:gd name="T75" fmla="*/ 89 h 105"/>
                <a:gd name="T76" fmla="*/ 4 w 70"/>
                <a:gd name="T77" fmla="*/ 85 h 105"/>
                <a:gd name="T78" fmla="*/ 0 w 70"/>
                <a:gd name="T79" fmla="*/ 79 h 105"/>
                <a:gd name="T80" fmla="*/ 0 w 70"/>
                <a:gd name="T81" fmla="*/ 73 h 105"/>
                <a:gd name="T82" fmla="*/ 4 w 70"/>
                <a:gd name="T83" fmla="*/ 64 h 105"/>
                <a:gd name="T84" fmla="*/ 5 w 70"/>
                <a:gd name="T85" fmla="*/ 52 h 105"/>
                <a:gd name="T86" fmla="*/ 9 w 70"/>
                <a:gd name="T87" fmla="*/ 40 h 105"/>
                <a:gd name="T88" fmla="*/ 9 w 70"/>
                <a:gd name="T89" fmla="*/ 39 h 105"/>
                <a:gd name="T90" fmla="*/ 7 w 70"/>
                <a:gd name="T91" fmla="*/ 33 h 105"/>
                <a:gd name="T92" fmla="*/ 7 w 70"/>
                <a:gd name="T93" fmla="*/ 27 h 105"/>
                <a:gd name="T94" fmla="*/ 7 w 70"/>
                <a:gd name="T95" fmla="*/ 25 h 105"/>
                <a:gd name="T96" fmla="*/ 5 w 70"/>
                <a:gd name="T97" fmla="*/ 17 h 105"/>
                <a:gd name="T98" fmla="*/ 4 w 70"/>
                <a:gd name="T99" fmla="*/ 7 h 105"/>
                <a:gd name="T100" fmla="*/ 7 w 70"/>
                <a:gd name="T101" fmla="*/ 4 h 105"/>
                <a:gd name="T102" fmla="*/ 29 w 70"/>
                <a:gd name="T103" fmla="*/ 2 h 105"/>
                <a:gd name="T104" fmla="*/ 40 w 70"/>
                <a:gd name="T105" fmla="*/ 4 h 105"/>
                <a:gd name="T106" fmla="*/ 48 w 70"/>
                <a:gd name="T10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5">
                  <a:moveTo>
                    <a:pt x="50" y="2"/>
                  </a:moveTo>
                  <a:lnTo>
                    <a:pt x="50" y="2"/>
                  </a:lnTo>
                  <a:lnTo>
                    <a:pt x="50" y="2"/>
                  </a:lnTo>
                  <a:lnTo>
                    <a:pt x="50" y="2"/>
                  </a:lnTo>
                  <a:lnTo>
                    <a:pt x="52" y="2"/>
                  </a:lnTo>
                  <a:lnTo>
                    <a:pt x="52" y="2"/>
                  </a:lnTo>
                  <a:lnTo>
                    <a:pt x="52" y="4"/>
                  </a:lnTo>
                  <a:lnTo>
                    <a:pt x="50" y="5"/>
                  </a:lnTo>
                  <a:lnTo>
                    <a:pt x="50" y="5"/>
                  </a:lnTo>
                  <a:lnTo>
                    <a:pt x="50" y="7"/>
                  </a:lnTo>
                  <a:lnTo>
                    <a:pt x="50" y="7"/>
                  </a:lnTo>
                  <a:lnTo>
                    <a:pt x="50" y="9"/>
                  </a:lnTo>
                  <a:lnTo>
                    <a:pt x="50" y="9"/>
                  </a:lnTo>
                  <a:lnTo>
                    <a:pt x="50" y="9"/>
                  </a:lnTo>
                  <a:lnTo>
                    <a:pt x="52" y="9"/>
                  </a:lnTo>
                  <a:lnTo>
                    <a:pt x="52" y="11"/>
                  </a:lnTo>
                  <a:lnTo>
                    <a:pt x="54" y="13"/>
                  </a:lnTo>
                  <a:lnTo>
                    <a:pt x="56" y="13"/>
                  </a:lnTo>
                  <a:lnTo>
                    <a:pt x="56" y="13"/>
                  </a:lnTo>
                  <a:lnTo>
                    <a:pt x="56" y="15"/>
                  </a:lnTo>
                  <a:lnTo>
                    <a:pt x="56" y="15"/>
                  </a:lnTo>
                  <a:lnTo>
                    <a:pt x="56" y="17"/>
                  </a:lnTo>
                  <a:lnTo>
                    <a:pt x="56" y="17"/>
                  </a:lnTo>
                  <a:lnTo>
                    <a:pt x="58" y="17"/>
                  </a:lnTo>
                  <a:lnTo>
                    <a:pt x="58" y="17"/>
                  </a:lnTo>
                  <a:lnTo>
                    <a:pt x="58" y="19"/>
                  </a:lnTo>
                  <a:lnTo>
                    <a:pt x="56" y="19"/>
                  </a:lnTo>
                  <a:lnTo>
                    <a:pt x="56" y="23"/>
                  </a:lnTo>
                  <a:lnTo>
                    <a:pt x="56" y="25"/>
                  </a:lnTo>
                  <a:lnTo>
                    <a:pt x="54" y="27"/>
                  </a:lnTo>
                  <a:lnTo>
                    <a:pt x="54" y="27"/>
                  </a:lnTo>
                  <a:lnTo>
                    <a:pt x="54" y="29"/>
                  </a:lnTo>
                  <a:lnTo>
                    <a:pt x="54" y="29"/>
                  </a:lnTo>
                  <a:lnTo>
                    <a:pt x="56" y="29"/>
                  </a:lnTo>
                  <a:lnTo>
                    <a:pt x="56" y="29"/>
                  </a:lnTo>
                  <a:lnTo>
                    <a:pt x="56" y="27"/>
                  </a:lnTo>
                  <a:lnTo>
                    <a:pt x="58" y="27"/>
                  </a:lnTo>
                  <a:lnTo>
                    <a:pt x="58" y="27"/>
                  </a:lnTo>
                  <a:lnTo>
                    <a:pt x="60" y="27"/>
                  </a:lnTo>
                  <a:lnTo>
                    <a:pt x="60" y="29"/>
                  </a:lnTo>
                  <a:lnTo>
                    <a:pt x="60" y="29"/>
                  </a:lnTo>
                  <a:lnTo>
                    <a:pt x="60" y="33"/>
                  </a:lnTo>
                  <a:lnTo>
                    <a:pt x="60" y="33"/>
                  </a:lnTo>
                  <a:lnTo>
                    <a:pt x="60" y="33"/>
                  </a:lnTo>
                  <a:lnTo>
                    <a:pt x="58" y="35"/>
                  </a:lnTo>
                  <a:lnTo>
                    <a:pt x="58" y="35"/>
                  </a:lnTo>
                  <a:lnTo>
                    <a:pt x="60" y="37"/>
                  </a:lnTo>
                  <a:lnTo>
                    <a:pt x="60" y="37"/>
                  </a:lnTo>
                  <a:lnTo>
                    <a:pt x="60" y="39"/>
                  </a:lnTo>
                  <a:lnTo>
                    <a:pt x="60" y="39"/>
                  </a:lnTo>
                  <a:lnTo>
                    <a:pt x="58" y="39"/>
                  </a:lnTo>
                  <a:lnTo>
                    <a:pt x="58" y="39"/>
                  </a:lnTo>
                  <a:lnTo>
                    <a:pt x="58" y="40"/>
                  </a:lnTo>
                  <a:lnTo>
                    <a:pt x="58" y="40"/>
                  </a:lnTo>
                  <a:lnTo>
                    <a:pt x="58" y="42"/>
                  </a:lnTo>
                  <a:lnTo>
                    <a:pt x="60" y="42"/>
                  </a:lnTo>
                  <a:lnTo>
                    <a:pt x="62" y="44"/>
                  </a:lnTo>
                  <a:lnTo>
                    <a:pt x="62" y="44"/>
                  </a:lnTo>
                  <a:lnTo>
                    <a:pt x="62" y="44"/>
                  </a:lnTo>
                  <a:lnTo>
                    <a:pt x="62" y="46"/>
                  </a:lnTo>
                  <a:lnTo>
                    <a:pt x="62" y="46"/>
                  </a:lnTo>
                  <a:lnTo>
                    <a:pt x="62" y="46"/>
                  </a:lnTo>
                  <a:lnTo>
                    <a:pt x="62" y="48"/>
                  </a:lnTo>
                  <a:lnTo>
                    <a:pt x="62" y="48"/>
                  </a:lnTo>
                  <a:lnTo>
                    <a:pt x="60" y="48"/>
                  </a:lnTo>
                  <a:lnTo>
                    <a:pt x="60" y="50"/>
                  </a:lnTo>
                  <a:lnTo>
                    <a:pt x="62" y="54"/>
                  </a:lnTo>
                  <a:lnTo>
                    <a:pt x="60" y="56"/>
                  </a:lnTo>
                  <a:lnTo>
                    <a:pt x="60" y="58"/>
                  </a:lnTo>
                  <a:lnTo>
                    <a:pt x="60" y="58"/>
                  </a:lnTo>
                  <a:lnTo>
                    <a:pt x="60" y="60"/>
                  </a:lnTo>
                  <a:lnTo>
                    <a:pt x="60" y="60"/>
                  </a:lnTo>
                  <a:lnTo>
                    <a:pt x="60" y="62"/>
                  </a:lnTo>
                  <a:lnTo>
                    <a:pt x="60" y="62"/>
                  </a:lnTo>
                  <a:lnTo>
                    <a:pt x="60" y="62"/>
                  </a:lnTo>
                  <a:lnTo>
                    <a:pt x="62" y="62"/>
                  </a:lnTo>
                  <a:lnTo>
                    <a:pt x="62" y="62"/>
                  </a:lnTo>
                  <a:lnTo>
                    <a:pt x="62" y="64"/>
                  </a:lnTo>
                  <a:lnTo>
                    <a:pt x="62" y="64"/>
                  </a:lnTo>
                  <a:lnTo>
                    <a:pt x="60" y="68"/>
                  </a:lnTo>
                  <a:lnTo>
                    <a:pt x="60" y="68"/>
                  </a:lnTo>
                  <a:lnTo>
                    <a:pt x="60" y="68"/>
                  </a:lnTo>
                  <a:lnTo>
                    <a:pt x="60" y="72"/>
                  </a:lnTo>
                  <a:lnTo>
                    <a:pt x="62" y="72"/>
                  </a:lnTo>
                  <a:lnTo>
                    <a:pt x="62" y="72"/>
                  </a:lnTo>
                  <a:lnTo>
                    <a:pt x="62" y="73"/>
                  </a:lnTo>
                  <a:lnTo>
                    <a:pt x="62" y="73"/>
                  </a:lnTo>
                  <a:lnTo>
                    <a:pt x="62" y="73"/>
                  </a:lnTo>
                  <a:lnTo>
                    <a:pt x="62" y="73"/>
                  </a:lnTo>
                  <a:lnTo>
                    <a:pt x="62" y="73"/>
                  </a:lnTo>
                  <a:lnTo>
                    <a:pt x="64" y="75"/>
                  </a:lnTo>
                  <a:lnTo>
                    <a:pt x="62" y="75"/>
                  </a:lnTo>
                  <a:lnTo>
                    <a:pt x="62" y="75"/>
                  </a:lnTo>
                  <a:lnTo>
                    <a:pt x="62" y="75"/>
                  </a:lnTo>
                  <a:lnTo>
                    <a:pt x="64" y="77"/>
                  </a:lnTo>
                  <a:lnTo>
                    <a:pt x="64" y="77"/>
                  </a:lnTo>
                  <a:lnTo>
                    <a:pt x="66" y="79"/>
                  </a:lnTo>
                  <a:lnTo>
                    <a:pt x="68" y="79"/>
                  </a:lnTo>
                  <a:lnTo>
                    <a:pt x="68" y="79"/>
                  </a:lnTo>
                  <a:lnTo>
                    <a:pt x="70" y="81"/>
                  </a:lnTo>
                  <a:lnTo>
                    <a:pt x="70" y="81"/>
                  </a:lnTo>
                  <a:lnTo>
                    <a:pt x="70" y="81"/>
                  </a:lnTo>
                  <a:lnTo>
                    <a:pt x="70" y="81"/>
                  </a:lnTo>
                  <a:lnTo>
                    <a:pt x="70" y="81"/>
                  </a:lnTo>
                  <a:lnTo>
                    <a:pt x="70" y="83"/>
                  </a:lnTo>
                  <a:lnTo>
                    <a:pt x="70" y="83"/>
                  </a:lnTo>
                  <a:lnTo>
                    <a:pt x="70" y="83"/>
                  </a:lnTo>
                  <a:lnTo>
                    <a:pt x="68" y="83"/>
                  </a:lnTo>
                  <a:lnTo>
                    <a:pt x="68" y="85"/>
                  </a:lnTo>
                  <a:lnTo>
                    <a:pt x="68" y="85"/>
                  </a:lnTo>
                  <a:lnTo>
                    <a:pt x="68" y="85"/>
                  </a:lnTo>
                  <a:lnTo>
                    <a:pt x="68" y="87"/>
                  </a:lnTo>
                  <a:lnTo>
                    <a:pt x="68" y="87"/>
                  </a:lnTo>
                  <a:lnTo>
                    <a:pt x="66" y="87"/>
                  </a:lnTo>
                  <a:lnTo>
                    <a:pt x="66" y="87"/>
                  </a:lnTo>
                  <a:lnTo>
                    <a:pt x="66" y="87"/>
                  </a:lnTo>
                  <a:lnTo>
                    <a:pt x="64" y="87"/>
                  </a:lnTo>
                  <a:lnTo>
                    <a:pt x="62" y="87"/>
                  </a:lnTo>
                  <a:lnTo>
                    <a:pt x="62" y="87"/>
                  </a:lnTo>
                  <a:lnTo>
                    <a:pt x="62" y="87"/>
                  </a:lnTo>
                  <a:lnTo>
                    <a:pt x="62" y="87"/>
                  </a:lnTo>
                  <a:lnTo>
                    <a:pt x="62" y="87"/>
                  </a:lnTo>
                  <a:lnTo>
                    <a:pt x="62" y="85"/>
                  </a:lnTo>
                  <a:lnTo>
                    <a:pt x="62" y="85"/>
                  </a:lnTo>
                  <a:lnTo>
                    <a:pt x="62" y="85"/>
                  </a:lnTo>
                  <a:lnTo>
                    <a:pt x="60" y="83"/>
                  </a:lnTo>
                  <a:lnTo>
                    <a:pt x="60" y="83"/>
                  </a:lnTo>
                  <a:lnTo>
                    <a:pt x="58" y="83"/>
                  </a:lnTo>
                  <a:lnTo>
                    <a:pt x="58" y="83"/>
                  </a:lnTo>
                  <a:lnTo>
                    <a:pt x="58" y="83"/>
                  </a:lnTo>
                  <a:lnTo>
                    <a:pt x="56" y="83"/>
                  </a:lnTo>
                  <a:lnTo>
                    <a:pt x="56" y="83"/>
                  </a:lnTo>
                  <a:lnTo>
                    <a:pt x="56" y="81"/>
                  </a:lnTo>
                  <a:lnTo>
                    <a:pt x="54" y="81"/>
                  </a:lnTo>
                  <a:lnTo>
                    <a:pt x="54" y="81"/>
                  </a:lnTo>
                  <a:lnTo>
                    <a:pt x="54" y="83"/>
                  </a:lnTo>
                  <a:lnTo>
                    <a:pt x="54" y="83"/>
                  </a:lnTo>
                  <a:lnTo>
                    <a:pt x="56" y="83"/>
                  </a:lnTo>
                  <a:lnTo>
                    <a:pt x="56" y="83"/>
                  </a:lnTo>
                  <a:lnTo>
                    <a:pt x="56" y="83"/>
                  </a:lnTo>
                  <a:lnTo>
                    <a:pt x="56" y="83"/>
                  </a:lnTo>
                  <a:lnTo>
                    <a:pt x="56" y="83"/>
                  </a:lnTo>
                  <a:lnTo>
                    <a:pt x="58" y="83"/>
                  </a:lnTo>
                  <a:lnTo>
                    <a:pt x="58" y="83"/>
                  </a:lnTo>
                  <a:lnTo>
                    <a:pt x="58" y="83"/>
                  </a:lnTo>
                  <a:lnTo>
                    <a:pt x="58" y="83"/>
                  </a:lnTo>
                  <a:lnTo>
                    <a:pt x="60" y="83"/>
                  </a:lnTo>
                  <a:lnTo>
                    <a:pt x="60" y="83"/>
                  </a:lnTo>
                  <a:lnTo>
                    <a:pt x="60" y="85"/>
                  </a:lnTo>
                  <a:lnTo>
                    <a:pt x="62" y="85"/>
                  </a:lnTo>
                  <a:lnTo>
                    <a:pt x="62" y="85"/>
                  </a:lnTo>
                  <a:lnTo>
                    <a:pt x="62" y="87"/>
                  </a:lnTo>
                  <a:lnTo>
                    <a:pt x="62" y="87"/>
                  </a:lnTo>
                  <a:lnTo>
                    <a:pt x="58" y="87"/>
                  </a:lnTo>
                  <a:lnTo>
                    <a:pt x="58" y="87"/>
                  </a:lnTo>
                  <a:lnTo>
                    <a:pt x="58" y="87"/>
                  </a:lnTo>
                  <a:lnTo>
                    <a:pt x="56" y="87"/>
                  </a:lnTo>
                  <a:lnTo>
                    <a:pt x="56" y="87"/>
                  </a:lnTo>
                  <a:lnTo>
                    <a:pt x="56" y="87"/>
                  </a:lnTo>
                  <a:lnTo>
                    <a:pt x="54" y="89"/>
                  </a:lnTo>
                  <a:lnTo>
                    <a:pt x="52" y="89"/>
                  </a:lnTo>
                  <a:lnTo>
                    <a:pt x="52" y="89"/>
                  </a:lnTo>
                  <a:lnTo>
                    <a:pt x="50" y="91"/>
                  </a:lnTo>
                  <a:lnTo>
                    <a:pt x="48" y="91"/>
                  </a:lnTo>
                  <a:lnTo>
                    <a:pt x="46" y="91"/>
                  </a:lnTo>
                  <a:lnTo>
                    <a:pt x="46" y="91"/>
                  </a:lnTo>
                  <a:lnTo>
                    <a:pt x="44" y="91"/>
                  </a:lnTo>
                  <a:lnTo>
                    <a:pt x="44" y="93"/>
                  </a:lnTo>
                  <a:lnTo>
                    <a:pt x="42" y="93"/>
                  </a:lnTo>
                  <a:lnTo>
                    <a:pt x="42" y="95"/>
                  </a:lnTo>
                  <a:lnTo>
                    <a:pt x="42" y="95"/>
                  </a:lnTo>
                  <a:lnTo>
                    <a:pt x="40" y="95"/>
                  </a:lnTo>
                  <a:lnTo>
                    <a:pt x="40" y="95"/>
                  </a:lnTo>
                  <a:lnTo>
                    <a:pt x="40" y="95"/>
                  </a:lnTo>
                  <a:lnTo>
                    <a:pt x="38" y="95"/>
                  </a:lnTo>
                  <a:lnTo>
                    <a:pt x="38" y="97"/>
                  </a:lnTo>
                  <a:lnTo>
                    <a:pt x="37" y="97"/>
                  </a:lnTo>
                  <a:lnTo>
                    <a:pt x="35" y="97"/>
                  </a:lnTo>
                  <a:lnTo>
                    <a:pt x="35" y="97"/>
                  </a:lnTo>
                  <a:lnTo>
                    <a:pt x="35" y="97"/>
                  </a:lnTo>
                  <a:lnTo>
                    <a:pt x="33" y="97"/>
                  </a:lnTo>
                  <a:lnTo>
                    <a:pt x="33" y="97"/>
                  </a:lnTo>
                  <a:lnTo>
                    <a:pt x="33" y="99"/>
                  </a:lnTo>
                  <a:lnTo>
                    <a:pt x="31" y="99"/>
                  </a:lnTo>
                  <a:lnTo>
                    <a:pt x="31" y="99"/>
                  </a:lnTo>
                  <a:lnTo>
                    <a:pt x="31" y="99"/>
                  </a:lnTo>
                  <a:lnTo>
                    <a:pt x="29" y="99"/>
                  </a:lnTo>
                  <a:lnTo>
                    <a:pt x="27" y="99"/>
                  </a:lnTo>
                  <a:lnTo>
                    <a:pt x="25" y="99"/>
                  </a:lnTo>
                  <a:lnTo>
                    <a:pt x="25" y="99"/>
                  </a:lnTo>
                  <a:lnTo>
                    <a:pt x="25" y="99"/>
                  </a:lnTo>
                  <a:lnTo>
                    <a:pt x="23" y="101"/>
                  </a:lnTo>
                  <a:lnTo>
                    <a:pt x="23" y="101"/>
                  </a:lnTo>
                  <a:lnTo>
                    <a:pt x="19" y="105"/>
                  </a:lnTo>
                  <a:lnTo>
                    <a:pt x="17" y="105"/>
                  </a:lnTo>
                  <a:lnTo>
                    <a:pt x="17" y="105"/>
                  </a:lnTo>
                  <a:lnTo>
                    <a:pt x="17" y="105"/>
                  </a:lnTo>
                  <a:lnTo>
                    <a:pt x="15" y="103"/>
                  </a:lnTo>
                  <a:lnTo>
                    <a:pt x="15" y="101"/>
                  </a:lnTo>
                  <a:lnTo>
                    <a:pt x="13" y="101"/>
                  </a:lnTo>
                  <a:lnTo>
                    <a:pt x="13" y="101"/>
                  </a:lnTo>
                  <a:lnTo>
                    <a:pt x="13" y="101"/>
                  </a:lnTo>
                  <a:lnTo>
                    <a:pt x="11" y="101"/>
                  </a:lnTo>
                  <a:lnTo>
                    <a:pt x="11" y="101"/>
                  </a:lnTo>
                  <a:lnTo>
                    <a:pt x="9" y="101"/>
                  </a:lnTo>
                  <a:lnTo>
                    <a:pt x="9" y="101"/>
                  </a:lnTo>
                  <a:lnTo>
                    <a:pt x="7" y="101"/>
                  </a:lnTo>
                  <a:lnTo>
                    <a:pt x="5" y="99"/>
                  </a:lnTo>
                  <a:lnTo>
                    <a:pt x="5" y="99"/>
                  </a:lnTo>
                  <a:lnTo>
                    <a:pt x="4" y="99"/>
                  </a:lnTo>
                  <a:lnTo>
                    <a:pt x="2" y="99"/>
                  </a:lnTo>
                  <a:lnTo>
                    <a:pt x="2" y="99"/>
                  </a:lnTo>
                  <a:lnTo>
                    <a:pt x="2" y="99"/>
                  </a:lnTo>
                  <a:lnTo>
                    <a:pt x="2" y="99"/>
                  </a:lnTo>
                  <a:lnTo>
                    <a:pt x="2" y="99"/>
                  </a:lnTo>
                  <a:lnTo>
                    <a:pt x="4" y="99"/>
                  </a:lnTo>
                  <a:lnTo>
                    <a:pt x="4" y="99"/>
                  </a:lnTo>
                  <a:lnTo>
                    <a:pt x="7" y="99"/>
                  </a:lnTo>
                  <a:lnTo>
                    <a:pt x="7" y="99"/>
                  </a:lnTo>
                  <a:lnTo>
                    <a:pt x="7" y="97"/>
                  </a:lnTo>
                  <a:lnTo>
                    <a:pt x="7" y="97"/>
                  </a:lnTo>
                  <a:lnTo>
                    <a:pt x="7" y="97"/>
                  </a:lnTo>
                  <a:lnTo>
                    <a:pt x="5" y="95"/>
                  </a:lnTo>
                  <a:lnTo>
                    <a:pt x="7" y="95"/>
                  </a:lnTo>
                  <a:lnTo>
                    <a:pt x="7" y="93"/>
                  </a:lnTo>
                  <a:lnTo>
                    <a:pt x="7" y="91"/>
                  </a:lnTo>
                  <a:lnTo>
                    <a:pt x="5" y="89"/>
                  </a:lnTo>
                  <a:lnTo>
                    <a:pt x="5" y="89"/>
                  </a:lnTo>
                  <a:lnTo>
                    <a:pt x="5" y="89"/>
                  </a:lnTo>
                  <a:lnTo>
                    <a:pt x="4" y="89"/>
                  </a:lnTo>
                  <a:lnTo>
                    <a:pt x="4" y="91"/>
                  </a:lnTo>
                  <a:lnTo>
                    <a:pt x="4" y="89"/>
                  </a:lnTo>
                  <a:lnTo>
                    <a:pt x="2" y="89"/>
                  </a:lnTo>
                  <a:lnTo>
                    <a:pt x="4" y="85"/>
                  </a:lnTo>
                  <a:lnTo>
                    <a:pt x="2" y="83"/>
                  </a:lnTo>
                  <a:lnTo>
                    <a:pt x="2" y="81"/>
                  </a:lnTo>
                  <a:lnTo>
                    <a:pt x="2" y="81"/>
                  </a:lnTo>
                  <a:lnTo>
                    <a:pt x="0" y="79"/>
                  </a:lnTo>
                  <a:lnTo>
                    <a:pt x="0" y="79"/>
                  </a:lnTo>
                  <a:lnTo>
                    <a:pt x="0" y="79"/>
                  </a:lnTo>
                  <a:lnTo>
                    <a:pt x="0" y="79"/>
                  </a:lnTo>
                  <a:lnTo>
                    <a:pt x="0" y="77"/>
                  </a:lnTo>
                  <a:lnTo>
                    <a:pt x="0" y="75"/>
                  </a:lnTo>
                  <a:lnTo>
                    <a:pt x="0" y="73"/>
                  </a:lnTo>
                  <a:lnTo>
                    <a:pt x="0" y="73"/>
                  </a:lnTo>
                  <a:lnTo>
                    <a:pt x="0" y="73"/>
                  </a:lnTo>
                  <a:lnTo>
                    <a:pt x="0" y="72"/>
                  </a:lnTo>
                  <a:lnTo>
                    <a:pt x="0" y="70"/>
                  </a:lnTo>
                  <a:lnTo>
                    <a:pt x="2" y="68"/>
                  </a:lnTo>
                  <a:lnTo>
                    <a:pt x="2" y="68"/>
                  </a:lnTo>
                  <a:lnTo>
                    <a:pt x="2" y="66"/>
                  </a:lnTo>
                  <a:lnTo>
                    <a:pt x="4" y="64"/>
                  </a:lnTo>
                  <a:lnTo>
                    <a:pt x="4" y="60"/>
                  </a:lnTo>
                  <a:lnTo>
                    <a:pt x="4" y="58"/>
                  </a:lnTo>
                  <a:lnTo>
                    <a:pt x="5" y="56"/>
                  </a:lnTo>
                  <a:lnTo>
                    <a:pt x="5" y="56"/>
                  </a:lnTo>
                  <a:lnTo>
                    <a:pt x="5" y="54"/>
                  </a:lnTo>
                  <a:lnTo>
                    <a:pt x="5" y="52"/>
                  </a:lnTo>
                  <a:lnTo>
                    <a:pt x="7" y="50"/>
                  </a:lnTo>
                  <a:lnTo>
                    <a:pt x="9" y="50"/>
                  </a:lnTo>
                  <a:lnTo>
                    <a:pt x="9" y="48"/>
                  </a:lnTo>
                  <a:lnTo>
                    <a:pt x="11" y="48"/>
                  </a:lnTo>
                  <a:lnTo>
                    <a:pt x="11" y="48"/>
                  </a:lnTo>
                  <a:lnTo>
                    <a:pt x="9" y="40"/>
                  </a:lnTo>
                  <a:lnTo>
                    <a:pt x="9" y="40"/>
                  </a:lnTo>
                  <a:lnTo>
                    <a:pt x="9" y="39"/>
                  </a:lnTo>
                  <a:lnTo>
                    <a:pt x="9" y="39"/>
                  </a:lnTo>
                  <a:lnTo>
                    <a:pt x="9" y="39"/>
                  </a:lnTo>
                  <a:lnTo>
                    <a:pt x="9" y="39"/>
                  </a:lnTo>
                  <a:lnTo>
                    <a:pt x="9" y="39"/>
                  </a:lnTo>
                  <a:lnTo>
                    <a:pt x="9" y="37"/>
                  </a:lnTo>
                  <a:lnTo>
                    <a:pt x="7" y="35"/>
                  </a:lnTo>
                  <a:lnTo>
                    <a:pt x="7" y="35"/>
                  </a:lnTo>
                  <a:lnTo>
                    <a:pt x="7" y="35"/>
                  </a:lnTo>
                  <a:lnTo>
                    <a:pt x="7" y="33"/>
                  </a:lnTo>
                  <a:lnTo>
                    <a:pt x="7" y="33"/>
                  </a:lnTo>
                  <a:lnTo>
                    <a:pt x="7" y="31"/>
                  </a:lnTo>
                  <a:lnTo>
                    <a:pt x="7" y="29"/>
                  </a:lnTo>
                  <a:lnTo>
                    <a:pt x="7" y="27"/>
                  </a:lnTo>
                  <a:lnTo>
                    <a:pt x="7" y="27"/>
                  </a:lnTo>
                  <a:lnTo>
                    <a:pt x="7" y="27"/>
                  </a:lnTo>
                  <a:lnTo>
                    <a:pt x="7" y="27"/>
                  </a:lnTo>
                  <a:lnTo>
                    <a:pt x="7" y="27"/>
                  </a:lnTo>
                  <a:lnTo>
                    <a:pt x="7" y="27"/>
                  </a:lnTo>
                  <a:lnTo>
                    <a:pt x="7" y="25"/>
                  </a:lnTo>
                  <a:lnTo>
                    <a:pt x="7" y="25"/>
                  </a:lnTo>
                  <a:lnTo>
                    <a:pt x="7" y="25"/>
                  </a:lnTo>
                  <a:lnTo>
                    <a:pt x="7" y="25"/>
                  </a:lnTo>
                  <a:lnTo>
                    <a:pt x="5" y="25"/>
                  </a:lnTo>
                  <a:lnTo>
                    <a:pt x="5" y="23"/>
                  </a:lnTo>
                  <a:lnTo>
                    <a:pt x="7" y="23"/>
                  </a:lnTo>
                  <a:lnTo>
                    <a:pt x="5" y="19"/>
                  </a:lnTo>
                  <a:lnTo>
                    <a:pt x="5" y="19"/>
                  </a:lnTo>
                  <a:lnTo>
                    <a:pt x="5" y="17"/>
                  </a:lnTo>
                  <a:lnTo>
                    <a:pt x="5" y="15"/>
                  </a:lnTo>
                  <a:lnTo>
                    <a:pt x="5" y="15"/>
                  </a:lnTo>
                  <a:lnTo>
                    <a:pt x="5" y="13"/>
                  </a:lnTo>
                  <a:lnTo>
                    <a:pt x="4" y="11"/>
                  </a:lnTo>
                  <a:lnTo>
                    <a:pt x="4" y="9"/>
                  </a:lnTo>
                  <a:lnTo>
                    <a:pt x="4" y="7"/>
                  </a:lnTo>
                  <a:lnTo>
                    <a:pt x="4" y="7"/>
                  </a:lnTo>
                  <a:lnTo>
                    <a:pt x="4" y="7"/>
                  </a:lnTo>
                  <a:lnTo>
                    <a:pt x="5" y="5"/>
                  </a:lnTo>
                  <a:lnTo>
                    <a:pt x="5" y="4"/>
                  </a:lnTo>
                  <a:lnTo>
                    <a:pt x="5" y="4"/>
                  </a:lnTo>
                  <a:lnTo>
                    <a:pt x="7" y="4"/>
                  </a:lnTo>
                  <a:lnTo>
                    <a:pt x="13" y="4"/>
                  </a:lnTo>
                  <a:lnTo>
                    <a:pt x="19" y="4"/>
                  </a:lnTo>
                  <a:lnTo>
                    <a:pt x="23" y="4"/>
                  </a:lnTo>
                  <a:lnTo>
                    <a:pt x="25" y="4"/>
                  </a:lnTo>
                  <a:lnTo>
                    <a:pt x="27" y="2"/>
                  </a:lnTo>
                  <a:lnTo>
                    <a:pt x="29" y="2"/>
                  </a:lnTo>
                  <a:lnTo>
                    <a:pt x="29" y="4"/>
                  </a:lnTo>
                  <a:lnTo>
                    <a:pt x="33" y="4"/>
                  </a:lnTo>
                  <a:lnTo>
                    <a:pt x="35" y="2"/>
                  </a:lnTo>
                  <a:lnTo>
                    <a:pt x="37" y="4"/>
                  </a:lnTo>
                  <a:lnTo>
                    <a:pt x="38" y="4"/>
                  </a:lnTo>
                  <a:lnTo>
                    <a:pt x="40" y="4"/>
                  </a:lnTo>
                  <a:lnTo>
                    <a:pt x="40" y="4"/>
                  </a:lnTo>
                  <a:lnTo>
                    <a:pt x="40" y="4"/>
                  </a:lnTo>
                  <a:lnTo>
                    <a:pt x="40" y="4"/>
                  </a:lnTo>
                  <a:lnTo>
                    <a:pt x="44" y="2"/>
                  </a:lnTo>
                  <a:lnTo>
                    <a:pt x="46" y="0"/>
                  </a:lnTo>
                  <a:lnTo>
                    <a:pt x="48" y="0"/>
                  </a:lnTo>
                  <a:lnTo>
                    <a:pt x="48" y="0"/>
                  </a:lnTo>
                  <a:lnTo>
                    <a:pt x="48" y="2"/>
                  </a:lnTo>
                  <a:lnTo>
                    <a:pt x="5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6" name="Germany"/>
            <p:cNvSpPr>
              <a:spLocks noEditPoints="1"/>
            </p:cNvSpPr>
            <p:nvPr/>
          </p:nvSpPr>
          <p:spPr bwMode="auto">
            <a:xfrm>
              <a:off x="5800379" y="2291667"/>
              <a:ext cx="293153" cy="330787"/>
            </a:xfrm>
            <a:custGeom>
              <a:avLst/>
              <a:gdLst>
                <a:gd name="T0" fmla="*/ 82 w 148"/>
                <a:gd name="T1" fmla="*/ 25 h 167"/>
                <a:gd name="T2" fmla="*/ 92 w 148"/>
                <a:gd name="T3" fmla="*/ 23 h 167"/>
                <a:gd name="T4" fmla="*/ 107 w 148"/>
                <a:gd name="T5" fmla="*/ 15 h 167"/>
                <a:gd name="T6" fmla="*/ 105 w 148"/>
                <a:gd name="T7" fmla="*/ 17 h 167"/>
                <a:gd name="T8" fmla="*/ 119 w 148"/>
                <a:gd name="T9" fmla="*/ 19 h 167"/>
                <a:gd name="T10" fmla="*/ 129 w 148"/>
                <a:gd name="T11" fmla="*/ 27 h 167"/>
                <a:gd name="T12" fmla="*/ 134 w 148"/>
                <a:gd name="T13" fmla="*/ 46 h 167"/>
                <a:gd name="T14" fmla="*/ 142 w 148"/>
                <a:gd name="T15" fmla="*/ 58 h 167"/>
                <a:gd name="T16" fmla="*/ 144 w 148"/>
                <a:gd name="T17" fmla="*/ 75 h 167"/>
                <a:gd name="T18" fmla="*/ 144 w 148"/>
                <a:gd name="T19" fmla="*/ 91 h 167"/>
                <a:gd name="T20" fmla="*/ 136 w 148"/>
                <a:gd name="T21" fmla="*/ 89 h 167"/>
                <a:gd name="T22" fmla="*/ 123 w 148"/>
                <a:gd name="T23" fmla="*/ 97 h 167"/>
                <a:gd name="T24" fmla="*/ 107 w 148"/>
                <a:gd name="T25" fmla="*/ 103 h 167"/>
                <a:gd name="T26" fmla="*/ 103 w 148"/>
                <a:gd name="T27" fmla="*/ 108 h 167"/>
                <a:gd name="T28" fmla="*/ 109 w 148"/>
                <a:gd name="T29" fmla="*/ 122 h 167"/>
                <a:gd name="T30" fmla="*/ 125 w 148"/>
                <a:gd name="T31" fmla="*/ 132 h 167"/>
                <a:gd name="T32" fmla="*/ 123 w 148"/>
                <a:gd name="T33" fmla="*/ 143 h 167"/>
                <a:gd name="T34" fmla="*/ 113 w 148"/>
                <a:gd name="T35" fmla="*/ 151 h 167"/>
                <a:gd name="T36" fmla="*/ 115 w 148"/>
                <a:gd name="T37" fmla="*/ 163 h 167"/>
                <a:gd name="T38" fmla="*/ 99 w 148"/>
                <a:gd name="T39" fmla="*/ 159 h 167"/>
                <a:gd name="T40" fmla="*/ 78 w 148"/>
                <a:gd name="T41" fmla="*/ 161 h 167"/>
                <a:gd name="T42" fmla="*/ 66 w 148"/>
                <a:gd name="T43" fmla="*/ 161 h 167"/>
                <a:gd name="T44" fmla="*/ 49 w 148"/>
                <a:gd name="T45" fmla="*/ 159 h 167"/>
                <a:gd name="T46" fmla="*/ 41 w 148"/>
                <a:gd name="T47" fmla="*/ 159 h 167"/>
                <a:gd name="T48" fmla="*/ 33 w 148"/>
                <a:gd name="T49" fmla="*/ 161 h 167"/>
                <a:gd name="T50" fmla="*/ 28 w 148"/>
                <a:gd name="T51" fmla="*/ 155 h 167"/>
                <a:gd name="T52" fmla="*/ 31 w 148"/>
                <a:gd name="T53" fmla="*/ 143 h 167"/>
                <a:gd name="T54" fmla="*/ 29 w 148"/>
                <a:gd name="T55" fmla="*/ 130 h 167"/>
                <a:gd name="T56" fmla="*/ 14 w 148"/>
                <a:gd name="T57" fmla="*/ 126 h 167"/>
                <a:gd name="T58" fmla="*/ 8 w 148"/>
                <a:gd name="T59" fmla="*/ 114 h 167"/>
                <a:gd name="T60" fmla="*/ 8 w 148"/>
                <a:gd name="T61" fmla="*/ 103 h 167"/>
                <a:gd name="T62" fmla="*/ 4 w 148"/>
                <a:gd name="T63" fmla="*/ 93 h 167"/>
                <a:gd name="T64" fmla="*/ 6 w 148"/>
                <a:gd name="T65" fmla="*/ 81 h 167"/>
                <a:gd name="T66" fmla="*/ 8 w 148"/>
                <a:gd name="T67" fmla="*/ 72 h 167"/>
                <a:gd name="T68" fmla="*/ 16 w 148"/>
                <a:gd name="T69" fmla="*/ 66 h 167"/>
                <a:gd name="T70" fmla="*/ 18 w 148"/>
                <a:gd name="T71" fmla="*/ 54 h 167"/>
                <a:gd name="T72" fmla="*/ 22 w 148"/>
                <a:gd name="T73" fmla="*/ 38 h 167"/>
                <a:gd name="T74" fmla="*/ 22 w 148"/>
                <a:gd name="T75" fmla="*/ 31 h 167"/>
                <a:gd name="T76" fmla="*/ 37 w 148"/>
                <a:gd name="T77" fmla="*/ 33 h 167"/>
                <a:gd name="T78" fmla="*/ 43 w 148"/>
                <a:gd name="T79" fmla="*/ 37 h 167"/>
                <a:gd name="T80" fmla="*/ 47 w 148"/>
                <a:gd name="T81" fmla="*/ 27 h 167"/>
                <a:gd name="T82" fmla="*/ 61 w 148"/>
                <a:gd name="T83" fmla="*/ 33 h 167"/>
                <a:gd name="T84" fmla="*/ 57 w 148"/>
                <a:gd name="T85" fmla="*/ 27 h 167"/>
                <a:gd name="T86" fmla="*/ 47 w 148"/>
                <a:gd name="T87" fmla="*/ 21 h 167"/>
                <a:gd name="T88" fmla="*/ 49 w 148"/>
                <a:gd name="T89" fmla="*/ 15 h 167"/>
                <a:gd name="T90" fmla="*/ 43 w 148"/>
                <a:gd name="T91" fmla="*/ 5 h 167"/>
                <a:gd name="T92" fmla="*/ 41 w 148"/>
                <a:gd name="T93" fmla="*/ 4 h 167"/>
                <a:gd name="T94" fmla="*/ 61 w 148"/>
                <a:gd name="T95" fmla="*/ 5 h 167"/>
                <a:gd name="T96" fmla="*/ 66 w 148"/>
                <a:gd name="T97" fmla="*/ 13 h 167"/>
                <a:gd name="T98" fmla="*/ 123 w 148"/>
                <a:gd name="T99" fmla="*/ 11 h 167"/>
                <a:gd name="T100" fmla="*/ 121 w 148"/>
                <a:gd name="T101" fmla="*/ 17 h 167"/>
                <a:gd name="T102" fmla="*/ 119 w 148"/>
                <a:gd name="T103" fmla="*/ 13 h 167"/>
                <a:gd name="T104" fmla="*/ 119 w 148"/>
                <a:gd name="T105" fmla="*/ 11 h 167"/>
                <a:gd name="T106" fmla="*/ 132 w 148"/>
                <a:gd name="T107" fmla="*/ 27 h 167"/>
                <a:gd name="T108" fmla="*/ 129 w 148"/>
                <a:gd name="T109" fmla="*/ 23 h 167"/>
                <a:gd name="T110" fmla="*/ 84 w 148"/>
                <a:gd name="T111" fmla="*/ 13 h 167"/>
                <a:gd name="T112" fmla="*/ 43 w 148"/>
                <a:gd name="T113" fmla="*/ 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82" y="15"/>
                  </a:moveTo>
                  <a:lnTo>
                    <a:pt x="84" y="15"/>
                  </a:lnTo>
                  <a:lnTo>
                    <a:pt x="84" y="19"/>
                  </a:lnTo>
                  <a:lnTo>
                    <a:pt x="84" y="21"/>
                  </a:lnTo>
                  <a:lnTo>
                    <a:pt x="80" y="23"/>
                  </a:lnTo>
                  <a:lnTo>
                    <a:pt x="78" y="23"/>
                  </a:lnTo>
                  <a:lnTo>
                    <a:pt x="80" y="23"/>
                  </a:lnTo>
                  <a:lnTo>
                    <a:pt x="80" y="25"/>
                  </a:lnTo>
                  <a:lnTo>
                    <a:pt x="82" y="25"/>
                  </a:lnTo>
                  <a:lnTo>
                    <a:pt x="80" y="27"/>
                  </a:lnTo>
                  <a:lnTo>
                    <a:pt x="82" y="25"/>
                  </a:lnTo>
                  <a:lnTo>
                    <a:pt x="84" y="25"/>
                  </a:lnTo>
                  <a:lnTo>
                    <a:pt x="84" y="23"/>
                  </a:lnTo>
                  <a:lnTo>
                    <a:pt x="86" y="23"/>
                  </a:lnTo>
                  <a:lnTo>
                    <a:pt x="88" y="25"/>
                  </a:lnTo>
                  <a:lnTo>
                    <a:pt x="90" y="25"/>
                  </a:lnTo>
                  <a:lnTo>
                    <a:pt x="92" y="25"/>
                  </a:lnTo>
                  <a:lnTo>
                    <a:pt x="92" y="23"/>
                  </a:lnTo>
                  <a:lnTo>
                    <a:pt x="94" y="23"/>
                  </a:lnTo>
                  <a:lnTo>
                    <a:pt x="94" y="21"/>
                  </a:lnTo>
                  <a:lnTo>
                    <a:pt x="95" y="21"/>
                  </a:lnTo>
                  <a:lnTo>
                    <a:pt x="99" y="21"/>
                  </a:lnTo>
                  <a:lnTo>
                    <a:pt x="101" y="19"/>
                  </a:lnTo>
                  <a:lnTo>
                    <a:pt x="103" y="17"/>
                  </a:lnTo>
                  <a:lnTo>
                    <a:pt x="105" y="17"/>
                  </a:lnTo>
                  <a:lnTo>
                    <a:pt x="105" y="15"/>
                  </a:lnTo>
                  <a:lnTo>
                    <a:pt x="107" y="15"/>
                  </a:lnTo>
                  <a:lnTo>
                    <a:pt x="107" y="13"/>
                  </a:lnTo>
                  <a:lnTo>
                    <a:pt x="109" y="13"/>
                  </a:lnTo>
                  <a:lnTo>
                    <a:pt x="111" y="15"/>
                  </a:lnTo>
                  <a:lnTo>
                    <a:pt x="113" y="15"/>
                  </a:lnTo>
                  <a:lnTo>
                    <a:pt x="111" y="15"/>
                  </a:lnTo>
                  <a:lnTo>
                    <a:pt x="109" y="15"/>
                  </a:lnTo>
                  <a:lnTo>
                    <a:pt x="107" y="15"/>
                  </a:lnTo>
                  <a:lnTo>
                    <a:pt x="105" y="15"/>
                  </a:lnTo>
                  <a:lnTo>
                    <a:pt x="105" y="17"/>
                  </a:lnTo>
                  <a:lnTo>
                    <a:pt x="105" y="19"/>
                  </a:lnTo>
                  <a:lnTo>
                    <a:pt x="105" y="17"/>
                  </a:lnTo>
                  <a:lnTo>
                    <a:pt x="107" y="17"/>
                  </a:lnTo>
                  <a:lnTo>
                    <a:pt x="107" y="15"/>
                  </a:lnTo>
                  <a:lnTo>
                    <a:pt x="109" y="15"/>
                  </a:lnTo>
                  <a:lnTo>
                    <a:pt x="111" y="15"/>
                  </a:lnTo>
                  <a:lnTo>
                    <a:pt x="115" y="15"/>
                  </a:lnTo>
                  <a:lnTo>
                    <a:pt x="117" y="17"/>
                  </a:lnTo>
                  <a:lnTo>
                    <a:pt x="119" y="19"/>
                  </a:lnTo>
                  <a:lnTo>
                    <a:pt x="121" y="21"/>
                  </a:lnTo>
                  <a:lnTo>
                    <a:pt x="123" y="21"/>
                  </a:lnTo>
                  <a:lnTo>
                    <a:pt x="123" y="23"/>
                  </a:lnTo>
                  <a:lnTo>
                    <a:pt x="123" y="21"/>
                  </a:lnTo>
                  <a:lnTo>
                    <a:pt x="127" y="21"/>
                  </a:lnTo>
                  <a:lnTo>
                    <a:pt x="129" y="21"/>
                  </a:lnTo>
                  <a:lnTo>
                    <a:pt x="129" y="23"/>
                  </a:lnTo>
                  <a:lnTo>
                    <a:pt x="129" y="25"/>
                  </a:lnTo>
                  <a:lnTo>
                    <a:pt x="129" y="27"/>
                  </a:lnTo>
                  <a:lnTo>
                    <a:pt x="130" y="29"/>
                  </a:lnTo>
                  <a:lnTo>
                    <a:pt x="134" y="31"/>
                  </a:lnTo>
                  <a:lnTo>
                    <a:pt x="136" y="31"/>
                  </a:lnTo>
                  <a:lnTo>
                    <a:pt x="136" y="35"/>
                  </a:lnTo>
                  <a:lnTo>
                    <a:pt x="138" y="38"/>
                  </a:lnTo>
                  <a:lnTo>
                    <a:pt x="138" y="42"/>
                  </a:lnTo>
                  <a:lnTo>
                    <a:pt x="136" y="44"/>
                  </a:lnTo>
                  <a:lnTo>
                    <a:pt x="136" y="46"/>
                  </a:lnTo>
                  <a:lnTo>
                    <a:pt x="134" y="46"/>
                  </a:lnTo>
                  <a:lnTo>
                    <a:pt x="132" y="46"/>
                  </a:lnTo>
                  <a:lnTo>
                    <a:pt x="134" y="48"/>
                  </a:lnTo>
                  <a:lnTo>
                    <a:pt x="134" y="50"/>
                  </a:lnTo>
                  <a:lnTo>
                    <a:pt x="136" y="52"/>
                  </a:lnTo>
                  <a:lnTo>
                    <a:pt x="138" y="52"/>
                  </a:lnTo>
                  <a:lnTo>
                    <a:pt x="138" y="54"/>
                  </a:lnTo>
                  <a:lnTo>
                    <a:pt x="140" y="54"/>
                  </a:lnTo>
                  <a:lnTo>
                    <a:pt x="142" y="56"/>
                  </a:lnTo>
                  <a:lnTo>
                    <a:pt x="142" y="58"/>
                  </a:lnTo>
                  <a:lnTo>
                    <a:pt x="140" y="58"/>
                  </a:lnTo>
                  <a:lnTo>
                    <a:pt x="140" y="60"/>
                  </a:lnTo>
                  <a:lnTo>
                    <a:pt x="140" y="62"/>
                  </a:lnTo>
                  <a:lnTo>
                    <a:pt x="142" y="62"/>
                  </a:lnTo>
                  <a:lnTo>
                    <a:pt x="144" y="66"/>
                  </a:lnTo>
                  <a:lnTo>
                    <a:pt x="142" y="70"/>
                  </a:lnTo>
                  <a:lnTo>
                    <a:pt x="140" y="72"/>
                  </a:lnTo>
                  <a:lnTo>
                    <a:pt x="142" y="73"/>
                  </a:lnTo>
                  <a:lnTo>
                    <a:pt x="144" y="75"/>
                  </a:lnTo>
                  <a:lnTo>
                    <a:pt x="142" y="77"/>
                  </a:lnTo>
                  <a:lnTo>
                    <a:pt x="144" y="79"/>
                  </a:lnTo>
                  <a:lnTo>
                    <a:pt x="146" y="79"/>
                  </a:lnTo>
                  <a:lnTo>
                    <a:pt x="146" y="81"/>
                  </a:lnTo>
                  <a:lnTo>
                    <a:pt x="148" y="83"/>
                  </a:lnTo>
                  <a:lnTo>
                    <a:pt x="148" y="87"/>
                  </a:lnTo>
                  <a:lnTo>
                    <a:pt x="146" y="87"/>
                  </a:lnTo>
                  <a:lnTo>
                    <a:pt x="146" y="89"/>
                  </a:lnTo>
                  <a:lnTo>
                    <a:pt x="144" y="91"/>
                  </a:lnTo>
                  <a:lnTo>
                    <a:pt x="144" y="93"/>
                  </a:lnTo>
                  <a:lnTo>
                    <a:pt x="142" y="93"/>
                  </a:lnTo>
                  <a:lnTo>
                    <a:pt x="140" y="93"/>
                  </a:lnTo>
                  <a:lnTo>
                    <a:pt x="142" y="91"/>
                  </a:lnTo>
                  <a:lnTo>
                    <a:pt x="140" y="91"/>
                  </a:lnTo>
                  <a:lnTo>
                    <a:pt x="140" y="89"/>
                  </a:lnTo>
                  <a:lnTo>
                    <a:pt x="138" y="89"/>
                  </a:lnTo>
                  <a:lnTo>
                    <a:pt x="136" y="87"/>
                  </a:lnTo>
                  <a:lnTo>
                    <a:pt x="136" y="89"/>
                  </a:lnTo>
                  <a:lnTo>
                    <a:pt x="134" y="89"/>
                  </a:lnTo>
                  <a:lnTo>
                    <a:pt x="136" y="91"/>
                  </a:lnTo>
                  <a:lnTo>
                    <a:pt x="134" y="93"/>
                  </a:lnTo>
                  <a:lnTo>
                    <a:pt x="130" y="93"/>
                  </a:lnTo>
                  <a:lnTo>
                    <a:pt x="129" y="93"/>
                  </a:lnTo>
                  <a:lnTo>
                    <a:pt x="127" y="95"/>
                  </a:lnTo>
                  <a:lnTo>
                    <a:pt x="125" y="95"/>
                  </a:lnTo>
                  <a:lnTo>
                    <a:pt x="123" y="95"/>
                  </a:lnTo>
                  <a:lnTo>
                    <a:pt x="123" y="97"/>
                  </a:lnTo>
                  <a:lnTo>
                    <a:pt x="121" y="97"/>
                  </a:lnTo>
                  <a:lnTo>
                    <a:pt x="119" y="97"/>
                  </a:lnTo>
                  <a:lnTo>
                    <a:pt x="119" y="99"/>
                  </a:lnTo>
                  <a:lnTo>
                    <a:pt x="117" y="99"/>
                  </a:lnTo>
                  <a:lnTo>
                    <a:pt x="115" y="101"/>
                  </a:lnTo>
                  <a:lnTo>
                    <a:pt x="113" y="101"/>
                  </a:lnTo>
                  <a:lnTo>
                    <a:pt x="111" y="101"/>
                  </a:lnTo>
                  <a:lnTo>
                    <a:pt x="109" y="101"/>
                  </a:lnTo>
                  <a:lnTo>
                    <a:pt x="107" y="103"/>
                  </a:lnTo>
                  <a:lnTo>
                    <a:pt x="105" y="103"/>
                  </a:lnTo>
                  <a:lnTo>
                    <a:pt x="103" y="105"/>
                  </a:lnTo>
                  <a:lnTo>
                    <a:pt x="103" y="106"/>
                  </a:lnTo>
                  <a:lnTo>
                    <a:pt x="103" y="105"/>
                  </a:lnTo>
                  <a:lnTo>
                    <a:pt x="101" y="103"/>
                  </a:lnTo>
                  <a:lnTo>
                    <a:pt x="101" y="105"/>
                  </a:lnTo>
                  <a:lnTo>
                    <a:pt x="101" y="106"/>
                  </a:lnTo>
                  <a:lnTo>
                    <a:pt x="101" y="108"/>
                  </a:lnTo>
                  <a:lnTo>
                    <a:pt x="103" y="108"/>
                  </a:lnTo>
                  <a:lnTo>
                    <a:pt x="105" y="110"/>
                  </a:lnTo>
                  <a:lnTo>
                    <a:pt x="107" y="110"/>
                  </a:lnTo>
                  <a:lnTo>
                    <a:pt x="107" y="112"/>
                  </a:lnTo>
                  <a:lnTo>
                    <a:pt x="107" y="114"/>
                  </a:lnTo>
                  <a:lnTo>
                    <a:pt x="105" y="116"/>
                  </a:lnTo>
                  <a:lnTo>
                    <a:pt x="107" y="116"/>
                  </a:lnTo>
                  <a:lnTo>
                    <a:pt x="107" y="118"/>
                  </a:lnTo>
                  <a:lnTo>
                    <a:pt x="109" y="120"/>
                  </a:lnTo>
                  <a:lnTo>
                    <a:pt x="109" y="122"/>
                  </a:lnTo>
                  <a:lnTo>
                    <a:pt x="111" y="124"/>
                  </a:lnTo>
                  <a:lnTo>
                    <a:pt x="113" y="124"/>
                  </a:lnTo>
                  <a:lnTo>
                    <a:pt x="115" y="124"/>
                  </a:lnTo>
                  <a:lnTo>
                    <a:pt x="115" y="126"/>
                  </a:lnTo>
                  <a:lnTo>
                    <a:pt x="117" y="128"/>
                  </a:lnTo>
                  <a:lnTo>
                    <a:pt x="121" y="130"/>
                  </a:lnTo>
                  <a:lnTo>
                    <a:pt x="121" y="132"/>
                  </a:lnTo>
                  <a:lnTo>
                    <a:pt x="123" y="132"/>
                  </a:lnTo>
                  <a:lnTo>
                    <a:pt x="125" y="132"/>
                  </a:lnTo>
                  <a:lnTo>
                    <a:pt x="125" y="134"/>
                  </a:lnTo>
                  <a:lnTo>
                    <a:pt x="127" y="134"/>
                  </a:lnTo>
                  <a:lnTo>
                    <a:pt x="129" y="136"/>
                  </a:lnTo>
                  <a:lnTo>
                    <a:pt x="129" y="139"/>
                  </a:lnTo>
                  <a:lnTo>
                    <a:pt x="127" y="141"/>
                  </a:lnTo>
                  <a:lnTo>
                    <a:pt x="125" y="139"/>
                  </a:lnTo>
                  <a:lnTo>
                    <a:pt x="123" y="139"/>
                  </a:lnTo>
                  <a:lnTo>
                    <a:pt x="123" y="141"/>
                  </a:lnTo>
                  <a:lnTo>
                    <a:pt x="123" y="143"/>
                  </a:lnTo>
                  <a:lnTo>
                    <a:pt x="121" y="143"/>
                  </a:lnTo>
                  <a:lnTo>
                    <a:pt x="121" y="145"/>
                  </a:lnTo>
                  <a:lnTo>
                    <a:pt x="119" y="145"/>
                  </a:lnTo>
                  <a:lnTo>
                    <a:pt x="117" y="145"/>
                  </a:lnTo>
                  <a:lnTo>
                    <a:pt x="115" y="145"/>
                  </a:lnTo>
                  <a:lnTo>
                    <a:pt x="113" y="147"/>
                  </a:lnTo>
                  <a:lnTo>
                    <a:pt x="111" y="149"/>
                  </a:lnTo>
                  <a:lnTo>
                    <a:pt x="111" y="151"/>
                  </a:lnTo>
                  <a:lnTo>
                    <a:pt x="113" y="151"/>
                  </a:lnTo>
                  <a:lnTo>
                    <a:pt x="113" y="153"/>
                  </a:lnTo>
                  <a:lnTo>
                    <a:pt x="115" y="153"/>
                  </a:lnTo>
                  <a:lnTo>
                    <a:pt x="115" y="155"/>
                  </a:lnTo>
                  <a:lnTo>
                    <a:pt x="113" y="157"/>
                  </a:lnTo>
                  <a:lnTo>
                    <a:pt x="115" y="157"/>
                  </a:lnTo>
                  <a:lnTo>
                    <a:pt x="117" y="157"/>
                  </a:lnTo>
                  <a:lnTo>
                    <a:pt x="117" y="159"/>
                  </a:lnTo>
                  <a:lnTo>
                    <a:pt x="115" y="161"/>
                  </a:lnTo>
                  <a:lnTo>
                    <a:pt x="115" y="163"/>
                  </a:lnTo>
                  <a:lnTo>
                    <a:pt x="111" y="161"/>
                  </a:lnTo>
                  <a:lnTo>
                    <a:pt x="111" y="159"/>
                  </a:lnTo>
                  <a:lnTo>
                    <a:pt x="113" y="159"/>
                  </a:lnTo>
                  <a:lnTo>
                    <a:pt x="111" y="159"/>
                  </a:lnTo>
                  <a:lnTo>
                    <a:pt x="109" y="159"/>
                  </a:lnTo>
                  <a:lnTo>
                    <a:pt x="107" y="159"/>
                  </a:lnTo>
                  <a:lnTo>
                    <a:pt x="105" y="159"/>
                  </a:lnTo>
                  <a:lnTo>
                    <a:pt x="101" y="159"/>
                  </a:lnTo>
                  <a:lnTo>
                    <a:pt x="99" y="159"/>
                  </a:lnTo>
                  <a:lnTo>
                    <a:pt x="97" y="159"/>
                  </a:lnTo>
                  <a:lnTo>
                    <a:pt x="94" y="161"/>
                  </a:lnTo>
                  <a:lnTo>
                    <a:pt x="92" y="161"/>
                  </a:lnTo>
                  <a:lnTo>
                    <a:pt x="90" y="161"/>
                  </a:lnTo>
                  <a:lnTo>
                    <a:pt x="88" y="163"/>
                  </a:lnTo>
                  <a:lnTo>
                    <a:pt x="84" y="165"/>
                  </a:lnTo>
                  <a:lnTo>
                    <a:pt x="82" y="165"/>
                  </a:lnTo>
                  <a:lnTo>
                    <a:pt x="82" y="161"/>
                  </a:lnTo>
                  <a:lnTo>
                    <a:pt x="78" y="161"/>
                  </a:lnTo>
                  <a:lnTo>
                    <a:pt x="76" y="161"/>
                  </a:lnTo>
                  <a:lnTo>
                    <a:pt x="74" y="161"/>
                  </a:lnTo>
                  <a:lnTo>
                    <a:pt x="74" y="163"/>
                  </a:lnTo>
                  <a:lnTo>
                    <a:pt x="74" y="165"/>
                  </a:lnTo>
                  <a:lnTo>
                    <a:pt x="72" y="165"/>
                  </a:lnTo>
                  <a:lnTo>
                    <a:pt x="70" y="167"/>
                  </a:lnTo>
                  <a:lnTo>
                    <a:pt x="70" y="165"/>
                  </a:lnTo>
                  <a:lnTo>
                    <a:pt x="68" y="163"/>
                  </a:lnTo>
                  <a:lnTo>
                    <a:pt x="66" y="161"/>
                  </a:lnTo>
                  <a:lnTo>
                    <a:pt x="64" y="159"/>
                  </a:lnTo>
                  <a:lnTo>
                    <a:pt x="62" y="161"/>
                  </a:lnTo>
                  <a:lnTo>
                    <a:pt x="61" y="161"/>
                  </a:lnTo>
                  <a:lnTo>
                    <a:pt x="59" y="161"/>
                  </a:lnTo>
                  <a:lnTo>
                    <a:pt x="55" y="159"/>
                  </a:lnTo>
                  <a:lnTo>
                    <a:pt x="53" y="159"/>
                  </a:lnTo>
                  <a:lnTo>
                    <a:pt x="51" y="157"/>
                  </a:lnTo>
                  <a:lnTo>
                    <a:pt x="51" y="159"/>
                  </a:lnTo>
                  <a:lnTo>
                    <a:pt x="49" y="159"/>
                  </a:lnTo>
                  <a:lnTo>
                    <a:pt x="49" y="157"/>
                  </a:lnTo>
                  <a:lnTo>
                    <a:pt x="47" y="157"/>
                  </a:lnTo>
                  <a:lnTo>
                    <a:pt x="47" y="159"/>
                  </a:lnTo>
                  <a:lnTo>
                    <a:pt x="47" y="157"/>
                  </a:lnTo>
                  <a:lnTo>
                    <a:pt x="45" y="155"/>
                  </a:lnTo>
                  <a:lnTo>
                    <a:pt x="43" y="155"/>
                  </a:lnTo>
                  <a:lnTo>
                    <a:pt x="43" y="157"/>
                  </a:lnTo>
                  <a:lnTo>
                    <a:pt x="41" y="157"/>
                  </a:lnTo>
                  <a:lnTo>
                    <a:pt x="41" y="159"/>
                  </a:lnTo>
                  <a:lnTo>
                    <a:pt x="43" y="159"/>
                  </a:lnTo>
                  <a:lnTo>
                    <a:pt x="45" y="159"/>
                  </a:lnTo>
                  <a:lnTo>
                    <a:pt x="43" y="161"/>
                  </a:lnTo>
                  <a:lnTo>
                    <a:pt x="43" y="159"/>
                  </a:lnTo>
                  <a:lnTo>
                    <a:pt x="41" y="161"/>
                  </a:lnTo>
                  <a:lnTo>
                    <a:pt x="39" y="159"/>
                  </a:lnTo>
                  <a:lnTo>
                    <a:pt x="37" y="159"/>
                  </a:lnTo>
                  <a:lnTo>
                    <a:pt x="35" y="161"/>
                  </a:lnTo>
                  <a:lnTo>
                    <a:pt x="33" y="161"/>
                  </a:lnTo>
                  <a:lnTo>
                    <a:pt x="31" y="161"/>
                  </a:lnTo>
                  <a:lnTo>
                    <a:pt x="29" y="161"/>
                  </a:lnTo>
                  <a:lnTo>
                    <a:pt x="28" y="161"/>
                  </a:lnTo>
                  <a:lnTo>
                    <a:pt x="29" y="161"/>
                  </a:lnTo>
                  <a:lnTo>
                    <a:pt x="29" y="159"/>
                  </a:lnTo>
                  <a:lnTo>
                    <a:pt x="28" y="161"/>
                  </a:lnTo>
                  <a:lnTo>
                    <a:pt x="28" y="159"/>
                  </a:lnTo>
                  <a:lnTo>
                    <a:pt x="28" y="157"/>
                  </a:lnTo>
                  <a:lnTo>
                    <a:pt x="28" y="155"/>
                  </a:lnTo>
                  <a:lnTo>
                    <a:pt x="28" y="153"/>
                  </a:lnTo>
                  <a:lnTo>
                    <a:pt x="29" y="151"/>
                  </a:lnTo>
                  <a:lnTo>
                    <a:pt x="28" y="151"/>
                  </a:lnTo>
                  <a:lnTo>
                    <a:pt x="28" y="149"/>
                  </a:lnTo>
                  <a:lnTo>
                    <a:pt x="28" y="147"/>
                  </a:lnTo>
                  <a:lnTo>
                    <a:pt x="29" y="145"/>
                  </a:lnTo>
                  <a:lnTo>
                    <a:pt x="31" y="145"/>
                  </a:lnTo>
                  <a:lnTo>
                    <a:pt x="29" y="143"/>
                  </a:lnTo>
                  <a:lnTo>
                    <a:pt x="31" y="143"/>
                  </a:lnTo>
                  <a:lnTo>
                    <a:pt x="31" y="139"/>
                  </a:lnTo>
                  <a:lnTo>
                    <a:pt x="33" y="138"/>
                  </a:lnTo>
                  <a:lnTo>
                    <a:pt x="35" y="136"/>
                  </a:lnTo>
                  <a:lnTo>
                    <a:pt x="37" y="134"/>
                  </a:lnTo>
                  <a:lnTo>
                    <a:pt x="37" y="132"/>
                  </a:lnTo>
                  <a:lnTo>
                    <a:pt x="35" y="130"/>
                  </a:lnTo>
                  <a:lnTo>
                    <a:pt x="33" y="130"/>
                  </a:lnTo>
                  <a:lnTo>
                    <a:pt x="31" y="130"/>
                  </a:lnTo>
                  <a:lnTo>
                    <a:pt x="29" y="130"/>
                  </a:lnTo>
                  <a:lnTo>
                    <a:pt x="26" y="128"/>
                  </a:lnTo>
                  <a:lnTo>
                    <a:pt x="24" y="128"/>
                  </a:lnTo>
                  <a:lnTo>
                    <a:pt x="22" y="128"/>
                  </a:lnTo>
                  <a:lnTo>
                    <a:pt x="20" y="128"/>
                  </a:lnTo>
                  <a:lnTo>
                    <a:pt x="18" y="126"/>
                  </a:lnTo>
                  <a:lnTo>
                    <a:pt x="16" y="126"/>
                  </a:lnTo>
                  <a:lnTo>
                    <a:pt x="16" y="128"/>
                  </a:lnTo>
                  <a:lnTo>
                    <a:pt x="14" y="128"/>
                  </a:lnTo>
                  <a:lnTo>
                    <a:pt x="14" y="126"/>
                  </a:lnTo>
                  <a:lnTo>
                    <a:pt x="12" y="124"/>
                  </a:lnTo>
                  <a:lnTo>
                    <a:pt x="12" y="122"/>
                  </a:lnTo>
                  <a:lnTo>
                    <a:pt x="10" y="122"/>
                  </a:lnTo>
                  <a:lnTo>
                    <a:pt x="8" y="120"/>
                  </a:lnTo>
                  <a:lnTo>
                    <a:pt x="8" y="122"/>
                  </a:lnTo>
                  <a:lnTo>
                    <a:pt x="8" y="120"/>
                  </a:lnTo>
                  <a:lnTo>
                    <a:pt x="10" y="116"/>
                  </a:lnTo>
                  <a:lnTo>
                    <a:pt x="10" y="114"/>
                  </a:lnTo>
                  <a:lnTo>
                    <a:pt x="8" y="114"/>
                  </a:lnTo>
                  <a:lnTo>
                    <a:pt x="8" y="112"/>
                  </a:lnTo>
                  <a:lnTo>
                    <a:pt x="6" y="112"/>
                  </a:lnTo>
                  <a:lnTo>
                    <a:pt x="6" y="110"/>
                  </a:lnTo>
                  <a:lnTo>
                    <a:pt x="4" y="110"/>
                  </a:lnTo>
                  <a:lnTo>
                    <a:pt x="4" y="108"/>
                  </a:lnTo>
                  <a:lnTo>
                    <a:pt x="4" y="106"/>
                  </a:lnTo>
                  <a:lnTo>
                    <a:pt x="4" y="105"/>
                  </a:lnTo>
                  <a:lnTo>
                    <a:pt x="6" y="105"/>
                  </a:lnTo>
                  <a:lnTo>
                    <a:pt x="8" y="103"/>
                  </a:lnTo>
                  <a:lnTo>
                    <a:pt x="8" y="101"/>
                  </a:lnTo>
                  <a:lnTo>
                    <a:pt x="8" y="99"/>
                  </a:lnTo>
                  <a:lnTo>
                    <a:pt x="6" y="99"/>
                  </a:lnTo>
                  <a:lnTo>
                    <a:pt x="6" y="97"/>
                  </a:lnTo>
                  <a:lnTo>
                    <a:pt x="4" y="97"/>
                  </a:lnTo>
                  <a:lnTo>
                    <a:pt x="4" y="95"/>
                  </a:lnTo>
                  <a:lnTo>
                    <a:pt x="2" y="95"/>
                  </a:lnTo>
                  <a:lnTo>
                    <a:pt x="2" y="93"/>
                  </a:lnTo>
                  <a:lnTo>
                    <a:pt x="4" y="93"/>
                  </a:lnTo>
                  <a:lnTo>
                    <a:pt x="4" y="91"/>
                  </a:lnTo>
                  <a:lnTo>
                    <a:pt x="2" y="89"/>
                  </a:lnTo>
                  <a:lnTo>
                    <a:pt x="0" y="89"/>
                  </a:lnTo>
                  <a:lnTo>
                    <a:pt x="0" y="87"/>
                  </a:lnTo>
                  <a:lnTo>
                    <a:pt x="2" y="87"/>
                  </a:lnTo>
                  <a:lnTo>
                    <a:pt x="4" y="87"/>
                  </a:lnTo>
                  <a:lnTo>
                    <a:pt x="4" y="85"/>
                  </a:lnTo>
                  <a:lnTo>
                    <a:pt x="4" y="83"/>
                  </a:lnTo>
                  <a:lnTo>
                    <a:pt x="6" y="81"/>
                  </a:lnTo>
                  <a:lnTo>
                    <a:pt x="6" y="79"/>
                  </a:lnTo>
                  <a:lnTo>
                    <a:pt x="6" y="77"/>
                  </a:lnTo>
                  <a:lnTo>
                    <a:pt x="4" y="77"/>
                  </a:lnTo>
                  <a:lnTo>
                    <a:pt x="4" y="75"/>
                  </a:lnTo>
                  <a:lnTo>
                    <a:pt x="2" y="73"/>
                  </a:lnTo>
                  <a:lnTo>
                    <a:pt x="2" y="72"/>
                  </a:lnTo>
                  <a:lnTo>
                    <a:pt x="4" y="70"/>
                  </a:lnTo>
                  <a:lnTo>
                    <a:pt x="6" y="70"/>
                  </a:lnTo>
                  <a:lnTo>
                    <a:pt x="8" y="72"/>
                  </a:lnTo>
                  <a:lnTo>
                    <a:pt x="10" y="72"/>
                  </a:lnTo>
                  <a:lnTo>
                    <a:pt x="10" y="70"/>
                  </a:lnTo>
                  <a:lnTo>
                    <a:pt x="12" y="70"/>
                  </a:lnTo>
                  <a:lnTo>
                    <a:pt x="14" y="70"/>
                  </a:lnTo>
                  <a:lnTo>
                    <a:pt x="16" y="70"/>
                  </a:lnTo>
                  <a:lnTo>
                    <a:pt x="16" y="68"/>
                  </a:lnTo>
                  <a:lnTo>
                    <a:pt x="14" y="68"/>
                  </a:lnTo>
                  <a:lnTo>
                    <a:pt x="14" y="66"/>
                  </a:lnTo>
                  <a:lnTo>
                    <a:pt x="16" y="66"/>
                  </a:lnTo>
                  <a:lnTo>
                    <a:pt x="16" y="64"/>
                  </a:lnTo>
                  <a:lnTo>
                    <a:pt x="18" y="64"/>
                  </a:lnTo>
                  <a:lnTo>
                    <a:pt x="20" y="62"/>
                  </a:lnTo>
                  <a:lnTo>
                    <a:pt x="20" y="60"/>
                  </a:lnTo>
                  <a:lnTo>
                    <a:pt x="18" y="58"/>
                  </a:lnTo>
                  <a:lnTo>
                    <a:pt x="14" y="58"/>
                  </a:lnTo>
                  <a:lnTo>
                    <a:pt x="14" y="56"/>
                  </a:lnTo>
                  <a:lnTo>
                    <a:pt x="14" y="54"/>
                  </a:lnTo>
                  <a:lnTo>
                    <a:pt x="18" y="54"/>
                  </a:lnTo>
                  <a:lnTo>
                    <a:pt x="20" y="54"/>
                  </a:lnTo>
                  <a:lnTo>
                    <a:pt x="20" y="52"/>
                  </a:lnTo>
                  <a:lnTo>
                    <a:pt x="20" y="50"/>
                  </a:lnTo>
                  <a:lnTo>
                    <a:pt x="20" y="48"/>
                  </a:lnTo>
                  <a:lnTo>
                    <a:pt x="22" y="48"/>
                  </a:lnTo>
                  <a:lnTo>
                    <a:pt x="22" y="46"/>
                  </a:lnTo>
                  <a:lnTo>
                    <a:pt x="22" y="42"/>
                  </a:lnTo>
                  <a:lnTo>
                    <a:pt x="22" y="40"/>
                  </a:lnTo>
                  <a:lnTo>
                    <a:pt x="22" y="38"/>
                  </a:lnTo>
                  <a:lnTo>
                    <a:pt x="24" y="38"/>
                  </a:lnTo>
                  <a:lnTo>
                    <a:pt x="22" y="38"/>
                  </a:lnTo>
                  <a:lnTo>
                    <a:pt x="20" y="38"/>
                  </a:lnTo>
                  <a:lnTo>
                    <a:pt x="18" y="37"/>
                  </a:lnTo>
                  <a:lnTo>
                    <a:pt x="20" y="37"/>
                  </a:lnTo>
                  <a:lnTo>
                    <a:pt x="20" y="35"/>
                  </a:lnTo>
                  <a:lnTo>
                    <a:pt x="20" y="33"/>
                  </a:lnTo>
                  <a:lnTo>
                    <a:pt x="22" y="33"/>
                  </a:lnTo>
                  <a:lnTo>
                    <a:pt x="22" y="31"/>
                  </a:lnTo>
                  <a:lnTo>
                    <a:pt x="24" y="31"/>
                  </a:lnTo>
                  <a:lnTo>
                    <a:pt x="26" y="31"/>
                  </a:lnTo>
                  <a:lnTo>
                    <a:pt x="28" y="31"/>
                  </a:lnTo>
                  <a:lnTo>
                    <a:pt x="29" y="31"/>
                  </a:lnTo>
                  <a:lnTo>
                    <a:pt x="31" y="31"/>
                  </a:lnTo>
                  <a:lnTo>
                    <a:pt x="33" y="31"/>
                  </a:lnTo>
                  <a:lnTo>
                    <a:pt x="35" y="31"/>
                  </a:lnTo>
                  <a:lnTo>
                    <a:pt x="35" y="33"/>
                  </a:lnTo>
                  <a:lnTo>
                    <a:pt x="37" y="33"/>
                  </a:lnTo>
                  <a:lnTo>
                    <a:pt x="37" y="35"/>
                  </a:lnTo>
                  <a:lnTo>
                    <a:pt x="35" y="35"/>
                  </a:lnTo>
                  <a:lnTo>
                    <a:pt x="35" y="37"/>
                  </a:lnTo>
                  <a:lnTo>
                    <a:pt x="37" y="37"/>
                  </a:lnTo>
                  <a:lnTo>
                    <a:pt x="39" y="37"/>
                  </a:lnTo>
                  <a:lnTo>
                    <a:pt x="39" y="35"/>
                  </a:lnTo>
                  <a:lnTo>
                    <a:pt x="39" y="33"/>
                  </a:lnTo>
                  <a:lnTo>
                    <a:pt x="43" y="35"/>
                  </a:lnTo>
                  <a:lnTo>
                    <a:pt x="43" y="37"/>
                  </a:lnTo>
                  <a:lnTo>
                    <a:pt x="43" y="38"/>
                  </a:lnTo>
                  <a:lnTo>
                    <a:pt x="43" y="37"/>
                  </a:lnTo>
                  <a:lnTo>
                    <a:pt x="43" y="35"/>
                  </a:lnTo>
                  <a:lnTo>
                    <a:pt x="43" y="33"/>
                  </a:lnTo>
                  <a:lnTo>
                    <a:pt x="43" y="31"/>
                  </a:lnTo>
                  <a:lnTo>
                    <a:pt x="43" y="29"/>
                  </a:lnTo>
                  <a:lnTo>
                    <a:pt x="43" y="27"/>
                  </a:lnTo>
                  <a:lnTo>
                    <a:pt x="45" y="27"/>
                  </a:lnTo>
                  <a:lnTo>
                    <a:pt x="47" y="27"/>
                  </a:lnTo>
                  <a:lnTo>
                    <a:pt x="49" y="27"/>
                  </a:lnTo>
                  <a:lnTo>
                    <a:pt x="49" y="29"/>
                  </a:lnTo>
                  <a:lnTo>
                    <a:pt x="51" y="27"/>
                  </a:lnTo>
                  <a:lnTo>
                    <a:pt x="53" y="27"/>
                  </a:lnTo>
                  <a:lnTo>
                    <a:pt x="55" y="27"/>
                  </a:lnTo>
                  <a:lnTo>
                    <a:pt x="57" y="29"/>
                  </a:lnTo>
                  <a:lnTo>
                    <a:pt x="57" y="31"/>
                  </a:lnTo>
                  <a:lnTo>
                    <a:pt x="59" y="33"/>
                  </a:lnTo>
                  <a:lnTo>
                    <a:pt x="61" y="33"/>
                  </a:lnTo>
                  <a:lnTo>
                    <a:pt x="61" y="35"/>
                  </a:lnTo>
                  <a:lnTo>
                    <a:pt x="62" y="35"/>
                  </a:lnTo>
                  <a:lnTo>
                    <a:pt x="64" y="35"/>
                  </a:lnTo>
                  <a:lnTo>
                    <a:pt x="62" y="35"/>
                  </a:lnTo>
                  <a:lnTo>
                    <a:pt x="62" y="33"/>
                  </a:lnTo>
                  <a:lnTo>
                    <a:pt x="61" y="33"/>
                  </a:lnTo>
                  <a:lnTo>
                    <a:pt x="59" y="33"/>
                  </a:lnTo>
                  <a:lnTo>
                    <a:pt x="57" y="29"/>
                  </a:lnTo>
                  <a:lnTo>
                    <a:pt x="57" y="27"/>
                  </a:lnTo>
                  <a:lnTo>
                    <a:pt x="55" y="27"/>
                  </a:lnTo>
                  <a:lnTo>
                    <a:pt x="51" y="27"/>
                  </a:lnTo>
                  <a:lnTo>
                    <a:pt x="49" y="27"/>
                  </a:lnTo>
                  <a:lnTo>
                    <a:pt x="49" y="25"/>
                  </a:lnTo>
                  <a:lnTo>
                    <a:pt x="49" y="23"/>
                  </a:lnTo>
                  <a:lnTo>
                    <a:pt x="51" y="23"/>
                  </a:lnTo>
                  <a:lnTo>
                    <a:pt x="51" y="21"/>
                  </a:lnTo>
                  <a:lnTo>
                    <a:pt x="49" y="21"/>
                  </a:lnTo>
                  <a:lnTo>
                    <a:pt x="47" y="21"/>
                  </a:lnTo>
                  <a:lnTo>
                    <a:pt x="47" y="19"/>
                  </a:lnTo>
                  <a:lnTo>
                    <a:pt x="49" y="19"/>
                  </a:lnTo>
                  <a:lnTo>
                    <a:pt x="49" y="17"/>
                  </a:lnTo>
                  <a:lnTo>
                    <a:pt x="47" y="17"/>
                  </a:lnTo>
                  <a:lnTo>
                    <a:pt x="45" y="19"/>
                  </a:lnTo>
                  <a:lnTo>
                    <a:pt x="45" y="17"/>
                  </a:lnTo>
                  <a:lnTo>
                    <a:pt x="45" y="15"/>
                  </a:lnTo>
                  <a:lnTo>
                    <a:pt x="47" y="15"/>
                  </a:lnTo>
                  <a:lnTo>
                    <a:pt x="49" y="15"/>
                  </a:lnTo>
                  <a:lnTo>
                    <a:pt x="51" y="13"/>
                  </a:lnTo>
                  <a:lnTo>
                    <a:pt x="51" y="11"/>
                  </a:lnTo>
                  <a:lnTo>
                    <a:pt x="49" y="11"/>
                  </a:lnTo>
                  <a:lnTo>
                    <a:pt x="49" y="9"/>
                  </a:lnTo>
                  <a:lnTo>
                    <a:pt x="47" y="9"/>
                  </a:lnTo>
                  <a:lnTo>
                    <a:pt x="47" y="7"/>
                  </a:lnTo>
                  <a:lnTo>
                    <a:pt x="45" y="7"/>
                  </a:lnTo>
                  <a:lnTo>
                    <a:pt x="45" y="5"/>
                  </a:lnTo>
                  <a:lnTo>
                    <a:pt x="43" y="5"/>
                  </a:lnTo>
                  <a:lnTo>
                    <a:pt x="41" y="5"/>
                  </a:lnTo>
                  <a:lnTo>
                    <a:pt x="39" y="5"/>
                  </a:lnTo>
                  <a:lnTo>
                    <a:pt x="39" y="7"/>
                  </a:lnTo>
                  <a:lnTo>
                    <a:pt x="39" y="5"/>
                  </a:lnTo>
                  <a:lnTo>
                    <a:pt x="39" y="4"/>
                  </a:lnTo>
                  <a:lnTo>
                    <a:pt x="41" y="2"/>
                  </a:lnTo>
                  <a:lnTo>
                    <a:pt x="41" y="0"/>
                  </a:lnTo>
                  <a:lnTo>
                    <a:pt x="41" y="2"/>
                  </a:lnTo>
                  <a:lnTo>
                    <a:pt x="41" y="4"/>
                  </a:lnTo>
                  <a:lnTo>
                    <a:pt x="43" y="4"/>
                  </a:lnTo>
                  <a:lnTo>
                    <a:pt x="45" y="4"/>
                  </a:lnTo>
                  <a:lnTo>
                    <a:pt x="47" y="4"/>
                  </a:lnTo>
                  <a:lnTo>
                    <a:pt x="49" y="4"/>
                  </a:lnTo>
                  <a:lnTo>
                    <a:pt x="53" y="5"/>
                  </a:lnTo>
                  <a:lnTo>
                    <a:pt x="55" y="5"/>
                  </a:lnTo>
                  <a:lnTo>
                    <a:pt x="57" y="5"/>
                  </a:lnTo>
                  <a:lnTo>
                    <a:pt x="59" y="5"/>
                  </a:lnTo>
                  <a:lnTo>
                    <a:pt x="61" y="5"/>
                  </a:lnTo>
                  <a:lnTo>
                    <a:pt x="62" y="7"/>
                  </a:lnTo>
                  <a:lnTo>
                    <a:pt x="64" y="7"/>
                  </a:lnTo>
                  <a:lnTo>
                    <a:pt x="66" y="7"/>
                  </a:lnTo>
                  <a:lnTo>
                    <a:pt x="66" y="9"/>
                  </a:lnTo>
                  <a:lnTo>
                    <a:pt x="68" y="9"/>
                  </a:lnTo>
                  <a:lnTo>
                    <a:pt x="66" y="11"/>
                  </a:lnTo>
                  <a:lnTo>
                    <a:pt x="66" y="13"/>
                  </a:lnTo>
                  <a:lnTo>
                    <a:pt x="64" y="13"/>
                  </a:lnTo>
                  <a:lnTo>
                    <a:pt x="66" y="13"/>
                  </a:lnTo>
                  <a:lnTo>
                    <a:pt x="68" y="13"/>
                  </a:lnTo>
                  <a:lnTo>
                    <a:pt x="72" y="15"/>
                  </a:lnTo>
                  <a:lnTo>
                    <a:pt x="76" y="15"/>
                  </a:lnTo>
                  <a:lnTo>
                    <a:pt x="78" y="17"/>
                  </a:lnTo>
                  <a:lnTo>
                    <a:pt x="80" y="17"/>
                  </a:lnTo>
                  <a:lnTo>
                    <a:pt x="82" y="15"/>
                  </a:lnTo>
                  <a:close/>
                  <a:moveTo>
                    <a:pt x="121" y="9"/>
                  </a:moveTo>
                  <a:lnTo>
                    <a:pt x="121" y="11"/>
                  </a:lnTo>
                  <a:lnTo>
                    <a:pt x="123" y="11"/>
                  </a:lnTo>
                  <a:lnTo>
                    <a:pt x="125" y="11"/>
                  </a:lnTo>
                  <a:lnTo>
                    <a:pt x="127" y="11"/>
                  </a:lnTo>
                  <a:lnTo>
                    <a:pt x="127" y="13"/>
                  </a:lnTo>
                  <a:lnTo>
                    <a:pt x="125" y="13"/>
                  </a:lnTo>
                  <a:lnTo>
                    <a:pt x="125" y="15"/>
                  </a:lnTo>
                  <a:lnTo>
                    <a:pt x="127" y="15"/>
                  </a:lnTo>
                  <a:lnTo>
                    <a:pt x="127" y="17"/>
                  </a:lnTo>
                  <a:lnTo>
                    <a:pt x="123" y="17"/>
                  </a:lnTo>
                  <a:lnTo>
                    <a:pt x="121" y="17"/>
                  </a:lnTo>
                  <a:lnTo>
                    <a:pt x="121" y="19"/>
                  </a:lnTo>
                  <a:lnTo>
                    <a:pt x="123" y="19"/>
                  </a:lnTo>
                  <a:lnTo>
                    <a:pt x="121" y="19"/>
                  </a:lnTo>
                  <a:lnTo>
                    <a:pt x="119" y="19"/>
                  </a:lnTo>
                  <a:lnTo>
                    <a:pt x="117" y="17"/>
                  </a:lnTo>
                  <a:lnTo>
                    <a:pt x="117" y="15"/>
                  </a:lnTo>
                  <a:lnTo>
                    <a:pt x="119" y="15"/>
                  </a:lnTo>
                  <a:lnTo>
                    <a:pt x="117" y="15"/>
                  </a:lnTo>
                  <a:lnTo>
                    <a:pt x="119" y="13"/>
                  </a:lnTo>
                  <a:lnTo>
                    <a:pt x="117" y="13"/>
                  </a:lnTo>
                  <a:lnTo>
                    <a:pt x="117" y="11"/>
                  </a:lnTo>
                  <a:lnTo>
                    <a:pt x="119" y="11"/>
                  </a:lnTo>
                  <a:lnTo>
                    <a:pt x="121" y="11"/>
                  </a:lnTo>
                  <a:lnTo>
                    <a:pt x="121" y="13"/>
                  </a:lnTo>
                  <a:lnTo>
                    <a:pt x="123" y="13"/>
                  </a:lnTo>
                  <a:lnTo>
                    <a:pt x="123" y="11"/>
                  </a:lnTo>
                  <a:lnTo>
                    <a:pt x="121" y="11"/>
                  </a:lnTo>
                  <a:lnTo>
                    <a:pt x="119" y="11"/>
                  </a:lnTo>
                  <a:lnTo>
                    <a:pt x="119" y="9"/>
                  </a:lnTo>
                  <a:lnTo>
                    <a:pt x="121" y="9"/>
                  </a:lnTo>
                  <a:lnTo>
                    <a:pt x="123" y="9"/>
                  </a:lnTo>
                  <a:lnTo>
                    <a:pt x="121" y="9"/>
                  </a:lnTo>
                  <a:close/>
                  <a:moveTo>
                    <a:pt x="130" y="23"/>
                  </a:moveTo>
                  <a:lnTo>
                    <a:pt x="132" y="25"/>
                  </a:lnTo>
                  <a:lnTo>
                    <a:pt x="134" y="25"/>
                  </a:lnTo>
                  <a:lnTo>
                    <a:pt x="134" y="27"/>
                  </a:lnTo>
                  <a:lnTo>
                    <a:pt x="132" y="27"/>
                  </a:lnTo>
                  <a:lnTo>
                    <a:pt x="130" y="27"/>
                  </a:lnTo>
                  <a:lnTo>
                    <a:pt x="129" y="27"/>
                  </a:lnTo>
                  <a:lnTo>
                    <a:pt x="130" y="27"/>
                  </a:lnTo>
                  <a:lnTo>
                    <a:pt x="130" y="25"/>
                  </a:lnTo>
                  <a:lnTo>
                    <a:pt x="132" y="25"/>
                  </a:lnTo>
                  <a:lnTo>
                    <a:pt x="130" y="23"/>
                  </a:lnTo>
                  <a:lnTo>
                    <a:pt x="129" y="23"/>
                  </a:lnTo>
                  <a:lnTo>
                    <a:pt x="129" y="25"/>
                  </a:lnTo>
                  <a:lnTo>
                    <a:pt x="129" y="23"/>
                  </a:lnTo>
                  <a:lnTo>
                    <a:pt x="129" y="21"/>
                  </a:lnTo>
                  <a:lnTo>
                    <a:pt x="127" y="21"/>
                  </a:lnTo>
                  <a:lnTo>
                    <a:pt x="129" y="21"/>
                  </a:lnTo>
                  <a:lnTo>
                    <a:pt x="129" y="23"/>
                  </a:lnTo>
                  <a:lnTo>
                    <a:pt x="130" y="23"/>
                  </a:lnTo>
                  <a:close/>
                  <a:moveTo>
                    <a:pt x="88" y="15"/>
                  </a:moveTo>
                  <a:lnTo>
                    <a:pt x="86" y="15"/>
                  </a:lnTo>
                  <a:lnTo>
                    <a:pt x="84" y="15"/>
                  </a:lnTo>
                  <a:lnTo>
                    <a:pt x="84" y="13"/>
                  </a:lnTo>
                  <a:lnTo>
                    <a:pt x="82" y="13"/>
                  </a:lnTo>
                  <a:lnTo>
                    <a:pt x="84" y="13"/>
                  </a:lnTo>
                  <a:lnTo>
                    <a:pt x="84" y="11"/>
                  </a:lnTo>
                  <a:lnTo>
                    <a:pt x="86" y="13"/>
                  </a:lnTo>
                  <a:lnTo>
                    <a:pt x="88" y="13"/>
                  </a:lnTo>
                  <a:lnTo>
                    <a:pt x="88" y="15"/>
                  </a:lnTo>
                  <a:close/>
                  <a:moveTo>
                    <a:pt x="43" y="9"/>
                  </a:moveTo>
                  <a:lnTo>
                    <a:pt x="41" y="7"/>
                  </a:lnTo>
                  <a:lnTo>
                    <a:pt x="43" y="7"/>
                  </a:lnTo>
                  <a:lnTo>
                    <a:pt x="45" y="7"/>
                  </a:lnTo>
                  <a:lnTo>
                    <a:pt x="43" y="9"/>
                  </a:lnTo>
                  <a:close/>
                  <a:moveTo>
                    <a:pt x="82" y="15"/>
                  </a:moveTo>
                  <a:lnTo>
                    <a:pt x="84" y="15"/>
                  </a:lnTo>
                  <a:lnTo>
                    <a:pt x="82" y="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6" name="Georgia"/>
            <p:cNvSpPr>
              <a:spLocks/>
            </p:cNvSpPr>
            <p:nvPr/>
          </p:nvSpPr>
          <p:spPr bwMode="auto">
            <a:xfrm>
              <a:off x="6885837" y="2767049"/>
              <a:ext cx="215903" cy="97057"/>
            </a:xfrm>
            <a:custGeom>
              <a:avLst/>
              <a:gdLst>
                <a:gd name="T0" fmla="*/ 12 w 109"/>
                <a:gd name="T1" fmla="*/ 0 h 49"/>
                <a:gd name="T2" fmla="*/ 14 w 109"/>
                <a:gd name="T3" fmla="*/ 2 h 49"/>
                <a:gd name="T4" fmla="*/ 18 w 109"/>
                <a:gd name="T5" fmla="*/ 4 h 49"/>
                <a:gd name="T6" fmla="*/ 19 w 109"/>
                <a:gd name="T7" fmla="*/ 4 h 49"/>
                <a:gd name="T8" fmla="*/ 33 w 109"/>
                <a:gd name="T9" fmla="*/ 8 h 49"/>
                <a:gd name="T10" fmla="*/ 39 w 109"/>
                <a:gd name="T11" fmla="*/ 6 h 49"/>
                <a:gd name="T12" fmla="*/ 41 w 109"/>
                <a:gd name="T13" fmla="*/ 8 h 49"/>
                <a:gd name="T14" fmla="*/ 45 w 109"/>
                <a:gd name="T15" fmla="*/ 8 h 49"/>
                <a:gd name="T16" fmla="*/ 53 w 109"/>
                <a:gd name="T17" fmla="*/ 12 h 49"/>
                <a:gd name="T18" fmla="*/ 58 w 109"/>
                <a:gd name="T19" fmla="*/ 14 h 49"/>
                <a:gd name="T20" fmla="*/ 60 w 109"/>
                <a:gd name="T21" fmla="*/ 16 h 49"/>
                <a:gd name="T22" fmla="*/ 62 w 109"/>
                <a:gd name="T23" fmla="*/ 18 h 49"/>
                <a:gd name="T24" fmla="*/ 68 w 109"/>
                <a:gd name="T25" fmla="*/ 18 h 49"/>
                <a:gd name="T26" fmla="*/ 74 w 109"/>
                <a:gd name="T27" fmla="*/ 16 h 49"/>
                <a:gd name="T28" fmla="*/ 76 w 109"/>
                <a:gd name="T29" fmla="*/ 16 h 49"/>
                <a:gd name="T30" fmla="*/ 78 w 109"/>
                <a:gd name="T31" fmla="*/ 18 h 49"/>
                <a:gd name="T32" fmla="*/ 82 w 109"/>
                <a:gd name="T33" fmla="*/ 16 h 49"/>
                <a:gd name="T34" fmla="*/ 84 w 109"/>
                <a:gd name="T35" fmla="*/ 18 h 49"/>
                <a:gd name="T36" fmla="*/ 86 w 109"/>
                <a:gd name="T37" fmla="*/ 20 h 49"/>
                <a:gd name="T38" fmla="*/ 89 w 109"/>
                <a:gd name="T39" fmla="*/ 20 h 49"/>
                <a:gd name="T40" fmla="*/ 93 w 109"/>
                <a:gd name="T41" fmla="*/ 22 h 49"/>
                <a:gd name="T42" fmla="*/ 93 w 109"/>
                <a:gd name="T43" fmla="*/ 24 h 49"/>
                <a:gd name="T44" fmla="*/ 99 w 109"/>
                <a:gd name="T45" fmla="*/ 30 h 49"/>
                <a:gd name="T46" fmla="*/ 105 w 109"/>
                <a:gd name="T47" fmla="*/ 34 h 49"/>
                <a:gd name="T48" fmla="*/ 101 w 109"/>
                <a:gd name="T49" fmla="*/ 35 h 49"/>
                <a:gd name="T50" fmla="*/ 101 w 109"/>
                <a:gd name="T51" fmla="*/ 37 h 49"/>
                <a:gd name="T52" fmla="*/ 105 w 109"/>
                <a:gd name="T53" fmla="*/ 43 h 49"/>
                <a:gd name="T54" fmla="*/ 109 w 109"/>
                <a:gd name="T55" fmla="*/ 45 h 49"/>
                <a:gd name="T56" fmla="*/ 105 w 109"/>
                <a:gd name="T57" fmla="*/ 49 h 49"/>
                <a:gd name="T58" fmla="*/ 101 w 109"/>
                <a:gd name="T59" fmla="*/ 47 h 49"/>
                <a:gd name="T60" fmla="*/ 97 w 109"/>
                <a:gd name="T61" fmla="*/ 47 h 49"/>
                <a:gd name="T62" fmla="*/ 95 w 109"/>
                <a:gd name="T63" fmla="*/ 45 h 49"/>
                <a:gd name="T64" fmla="*/ 93 w 109"/>
                <a:gd name="T65" fmla="*/ 43 h 49"/>
                <a:gd name="T66" fmla="*/ 86 w 109"/>
                <a:gd name="T67" fmla="*/ 41 h 49"/>
                <a:gd name="T68" fmla="*/ 82 w 109"/>
                <a:gd name="T69" fmla="*/ 45 h 49"/>
                <a:gd name="T70" fmla="*/ 78 w 109"/>
                <a:gd name="T71" fmla="*/ 45 h 49"/>
                <a:gd name="T72" fmla="*/ 70 w 109"/>
                <a:gd name="T73" fmla="*/ 45 h 49"/>
                <a:gd name="T74" fmla="*/ 64 w 109"/>
                <a:gd name="T75" fmla="*/ 47 h 49"/>
                <a:gd name="T76" fmla="*/ 60 w 109"/>
                <a:gd name="T77" fmla="*/ 47 h 49"/>
                <a:gd name="T78" fmla="*/ 56 w 109"/>
                <a:gd name="T79" fmla="*/ 47 h 49"/>
                <a:gd name="T80" fmla="*/ 54 w 109"/>
                <a:gd name="T81" fmla="*/ 47 h 49"/>
                <a:gd name="T82" fmla="*/ 47 w 109"/>
                <a:gd name="T83" fmla="*/ 39 h 49"/>
                <a:gd name="T84" fmla="*/ 43 w 109"/>
                <a:gd name="T85" fmla="*/ 39 h 49"/>
                <a:gd name="T86" fmla="*/ 39 w 109"/>
                <a:gd name="T87" fmla="*/ 41 h 49"/>
                <a:gd name="T88" fmla="*/ 33 w 109"/>
                <a:gd name="T89" fmla="*/ 39 h 49"/>
                <a:gd name="T90" fmla="*/ 29 w 109"/>
                <a:gd name="T91" fmla="*/ 41 h 49"/>
                <a:gd name="T92" fmla="*/ 27 w 109"/>
                <a:gd name="T93" fmla="*/ 37 h 49"/>
                <a:gd name="T94" fmla="*/ 29 w 109"/>
                <a:gd name="T95" fmla="*/ 34 h 49"/>
                <a:gd name="T96" fmla="*/ 27 w 109"/>
                <a:gd name="T97" fmla="*/ 26 h 49"/>
                <a:gd name="T98" fmla="*/ 25 w 109"/>
                <a:gd name="T99" fmla="*/ 22 h 49"/>
                <a:gd name="T100" fmla="*/ 25 w 109"/>
                <a:gd name="T101" fmla="*/ 18 h 49"/>
                <a:gd name="T102" fmla="*/ 19 w 109"/>
                <a:gd name="T103" fmla="*/ 16 h 49"/>
                <a:gd name="T104" fmla="*/ 18 w 109"/>
                <a:gd name="T105" fmla="*/ 12 h 49"/>
                <a:gd name="T106" fmla="*/ 16 w 109"/>
                <a:gd name="T107" fmla="*/ 12 h 49"/>
                <a:gd name="T108" fmla="*/ 12 w 109"/>
                <a:gd name="T109" fmla="*/ 10 h 49"/>
                <a:gd name="T110" fmla="*/ 4 w 109"/>
                <a:gd name="T111" fmla="*/ 4 h 49"/>
                <a:gd name="T112" fmla="*/ 2 w 109"/>
                <a:gd name="T113" fmla="*/ 2 h 49"/>
                <a:gd name="T114" fmla="*/ 4 w 109"/>
                <a:gd name="T115" fmla="*/ 0 h 49"/>
                <a:gd name="T116" fmla="*/ 8 w 109"/>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49">
                  <a:moveTo>
                    <a:pt x="10" y="0"/>
                  </a:moveTo>
                  <a:lnTo>
                    <a:pt x="10" y="2"/>
                  </a:lnTo>
                  <a:lnTo>
                    <a:pt x="10" y="0"/>
                  </a:lnTo>
                  <a:lnTo>
                    <a:pt x="10" y="0"/>
                  </a:lnTo>
                  <a:lnTo>
                    <a:pt x="12" y="0"/>
                  </a:lnTo>
                  <a:lnTo>
                    <a:pt x="12" y="0"/>
                  </a:lnTo>
                  <a:lnTo>
                    <a:pt x="12" y="0"/>
                  </a:lnTo>
                  <a:lnTo>
                    <a:pt x="12" y="0"/>
                  </a:lnTo>
                  <a:lnTo>
                    <a:pt x="14" y="2"/>
                  </a:lnTo>
                  <a:lnTo>
                    <a:pt x="14" y="2"/>
                  </a:lnTo>
                  <a:lnTo>
                    <a:pt x="14" y="2"/>
                  </a:lnTo>
                  <a:lnTo>
                    <a:pt x="16" y="2"/>
                  </a:lnTo>
                  <a:lnTo>
                    <a:pt x="16" y="2"/>
                  </a:lnTo>
                  <a:lnTo>
                    <a:pt x="16" y="2"/>
                  </a:lnTo>
                  <a:lnTo>
                    <a:pt x="18" y="4"/>
                  </a:lnTo>
                  <a:lnTo>
                    <a:pt x="18" y="4"/>
                  </a:lnTo>
                  <a:lnTo>
                    <a:pt x="18" y="4"/>
                  </a:lnTo>
                  <a:lnTo>
                    <a:pt x="19" y="4"/>
                  </a:lnTo>
                  <a:lnTo>
                    <a:pt x="19" y="4"/>
                  </a:lnTo>
                  <a:lnTo>
                    <a:pt x="19" y="4"/>
                  </a:lnTo>
                  <a:lnTo>
                    <a:pt x="19" y="4"/>
                  </a:lnTo>
                  <a:lnTo>
                    <a:pt x="23" y="6"/>
                  </a:lnTo>
                  <a:lnTo>
                    <a:pt x="25" y="6"/>
                  </a:lnTo>
                  <a:lnTo>
                    <a:pt x="27" y="6"/>
                  </a:lnTo>
                  <a:lnTo>
                    <a:pt x="33" y="8"/>
                  </a:lnTo>
                  <a:lnTo>
                    <a:pt x="35" y="8"/>
                  </a:lnTo>
                  <a:lnTo>
                    <a:pt x="35" y="6"/>
                  </a:lnTo>
                  <a:lnTo>
                    <a:pt x="37" y="6"/>
                  </a:lnTo>
                  <a:lnTo>
                    <a:pt x="37" y="6"/>
                  </a:lnTo>
                  <a:lnTo>
                    <a:pt x="39" y="6"/>
                  </a:lnTo>
                  <a:lnTo>
                    <a:pt x="39" y="6"/>
                  </a:lnTo>
                  <a:lnTo>
                    <a:pt x="39" y="6"/>
                  </a:lnTo>
                  <a:lnTo>
                    <a:pt x="41" y="6"/>
                  </a:lnTo>
                  <a:lnTo>
                    <a:pt x="41" y="6"/>
                  </a:lnTo>
                  <a:lnTo>
                    <a:pt x="41" y="8"/>
                  </a:lnTo>
                  <a:lnTo>
                    <a:pt x="43" y="8"/>
                  </a:lnTo>
                  <a:lnTo>
                    <a:pt x="43" y="8"/>
                  </a:lnTo>
                  <a:lnTo>
                    <a:pt x="45" y="8"/>
                  </a:lnTo>
                  <a:lnTo>
                    <a:pt x="45" y="8"/>
                  </a:lnTo>
                  <a:lnTo>
                    <a:pt x="45" y="8"/>
                  </a:lnTo>
                  <a:lnTo>
                    <a:pt x="47" y="8"/>
                  </a:lnTo>
                  <a:lnTo>
                    <a:pt x="49" y="8"/>
                  </a:lnTo>
                  <a:lnTo>
                    <a:pt x="49" y="10"/>
                  </a:lnTo>
                  <a:lnTo>
                    <a:pt x="51" y="12"/>
                  </a:lnTo>
                  <a:lnTo>
                    <a:pt x="53" y="12"/>
                  </a:lnTo>
                  <a:lnTo>
                    <a:pt x="53" y="12"/>
                  </a:lnTo>
                  <a:lnTo>
                    <a:pt x="54" y="14"/>
                  </a:lnTo>
                  <a:lnTo>
                    <a:pt x="56" y="14"/>
                  </a:lnTo>
                  <a:lnTo>
                    <a:pt x="56" y="14"/>
                  </a:lnTo>
                  <a:lnTo>
                    <a:pt x="58" y="14"/>
                  </a:lnTo>
                  <a:lnTo>
                    <a:pt x="58" y="14"/>
                  </a:lnTo>
                  <a:lnTo>
                    <a:pt x="58" y="14"/>
                  </a:lnTo>
                  <a:lnTo>
                    <a:pt x="58" y="14"/>
                  </a:lnTo>
                  <a:lnTo>
                    <a:pt x="60" y="16"/>
                  </a:lnTo>
                  <a:lnTo>
                    <a:pt x="60" y="16"/>
                  </a:lnTo>
                  <a:lnTo>
                    <a:pt x="60" y="16"/>
                  </a:lnTo>
                  <a:lnTo>
                    <a:pt x="62" y="16"/>
                  </a:lnTo>
                  <a:lnTo>
                    <a:pt x="62" y="16"/>
                  </a:lnTo>
                  <a:lnTo>
                    <a:pt x="62" y="16"/>
                  </a:lnTo>
                  <a:lnTo>
                    <a:pt x="62" y="18"/>
                  </a:lnTo>
                  <a:lnTo>
                    <a:pt x="62" y="18"/>
                  </a:lnTo>
                  <a:lnTo>
                    <a:pt x="60" y="18"/>
                  </a:lnTo>
                  <a:lnTo>
                    <a:pt x="62" y="20"/>
                  </a:lnTo>
                  <a:lnTo>
                    <a:pt x="64" y="20"/>
                  </a:lnTo>
                  <a:lnTo>
                    <a:pt x="68" y="18"/>
                  </a:lnTo>
                  <a:lnTo>
                    <a:pt x="68" y="18"/>
                  </a:lnTo>
                  <a:lnTo>
                    <a:pt x="70" y="18"/>
                  </a:lnTo>
                  <a:lnTo>
                    <a:pt x="72" y="18"/>
                  </a:lnTo>
                  <a:lnTo>
                    <a:pt x="74" y="16"/>
                  </a:lnTo>
                  <a:lnTo>
                    <a:pt x="74" y="16"/>
                  </a:lnTo>
                  <a:lnTo>
                    <a:pt x="74" y="16"/>
                  </a:lnTo>
                  <a:lnTo>
                    <a:pt x="74" y="16"/>
                  </a:lnTo>
                  <a:lnTo>
                    <a:pt x="76" y="16"/>
                  </a:lnTo>
                  <a:lnTo>
                    <a:pt x="76" y="16"/>
                  </a:lnTo>
                  <a:lnTo>
                    <a:pt x="76" y="16"/>
                  </a:lnTo>
                  <a:lnTo>
                    <a:pt x="76" y="16"/>
                  </a:lnTo>
                  <a:lnTo>
                    <a:pt x="76" y="16"/>
                  </a:lnTo>
                  <a:lnTo>
                    <a:pt x="78" y="18"/>
                  </a:lnTo>
                  <a:lnTo>
                    <a:pt x="78" y="18"/>
                  </a:lnTo>
                  <a:lnTo>
                    <a:pt x="78" y="18"/>
                  </a:lnTo>
                  <a:lnTo>
                    <a:pt x="80" y="16"/>
                  </a:lnTo>
                  <a:lnTo>
                    <a:pt x="80" y="16"/>
                  </a:lnTo>
                  <a:lnTo>
                    <a:pt x="80" y="16"/>
                  </a:lnTo>
                  <a:lnTo>
                    <a:pt x="80" y="16"/>
                  </a:lnTo>
                  <a:lnTo>
                    <a:pt x="82" y="16"/>
                  </a:lnTo>
                  <a:lnTo>
                    <a:pt x="82" y="16"/>
                  </a:lnTo>
                  <a:lnTo>
                    <a:pt x="82" y="18"/>
                  </a:lnTo>
                  <a:lnTo>
                    <a:pt x="82" y="18"/>
                  </a:lnTo>
                  <a:lnTo>
                    <a:pt x="84" y="18"/>
                  </a:lnTo>
                  <a:lnTo>
                    <a:pt x="84" y="18"/>
                  </a:lnTo>
                  <a:lnTo>
                    <a:pt x="84" y="18"/>
                  </a:lnTo>
                  <a:lnTo>
                    <a:pt x="84" y="18"/>
                  </a:lnTo>
                  <a:lnTo>
                    <a:pt x="86" y="18"/>
                  </a:lnTo>
                  <a:lnTo>
                    <a:pt x="86" y="18"/>
                  </a:lnTo>
                  <a:lnTo>
                    <a:pt x="86" y="20"/>
                  </a:lnTo>
                  <a:lnTo>
                    <a:pt x="87" y="20"/>
                  </a:lnTo>
                  <a:lnTo>
                    <a:pt x="87" y="20"/>
                  </a:lnTo>
                  <a:lnTo>
                    <a:pt x="87" y="20"/>
                  </a:lnTo>
                  <a:lnTo>
                    <a:pt x="87" y="20"/>
                  </a:lnTo>
                  <a:lnTo>
                    <a:pt x="89" y="20"/>
                  </a:lnTo>
                  <a:lnTo>
                    <a:pt x="89" y="20"/>
                  </a:lnTo>
                  <a:lnTo>
                    <a:pt x="89" y="20"/>
                  </a:lnTo>
                  <a:lnTo>
                    <a:pt x="91" y="20"/>
                  </a:lnTo>
                  <a:lnTo>
                    <a:pt x="93" y="20"/>
                  </a:lnTo>
                  <a:lnTo>
                    <a:pt x="93" y="22"/>
                  </a:lnTo>
                  <a:lnTo>
                    <a:pt x="93" y="22"/>
                  </a:lnTo>
                  <a:lnTo>
                    <a:pt x="93" y="22"/>
                  </a:lnTo>
                  <a:lnTo>
                    <a:pt x="93" y="22"/>
                  </a:lnTo>
                  <a:lnTo>
                    <a:pt x="93" y="24"/>
                  </a:lnTo>
                  <a:lnTo>
                    <a:pt x="93" y="24"/>
                  </a:lnTo>
                  <a:lnTo>
                    <a:pt x="91" y="26"/>
                  </a:lnTo>
                  <a:lnTo>
                    <a:pt x="91" y="26"/>
                  </a:lnTo>
                  <a:lnTo>
                    <a:pt x="91" y="28"/>
                  </a:lnTo>
                  <a:lnTo>
                    <a:pt x="97" y="30"/>
                  </a:lnTo>
                  <a:lnTo>
                    <a:pt x="99" y="30"/>
                  </a:lnTo>
                  <a:lnTo>
                    <a:pt x="101" y="32"/>
                  </a:lnTo>
                  <a:lnTo>
                    <a:pt x="103" y="32"/>
                  </a:lnTo>
                  <a:lnTo>
                    <a:pt x="105" y="32"/>
                  </a:lnTo>
                  <a:lnTo>
                    <a:pt x="105" y="34"/>
                  </a:lnTo>
                  <a:lnTo>
                    <a:pt x="105" y="34"/>
                  </a:lnTo>
                  <a:lnTo>
                    <a:pt x="105" y="34"/>
                  </a:lnTo>
                  <a:lnTo>
                    <a:pt x="105" y="34"/>
                  </a:lnTo>
                  <a:lnTo>
                    <a:pt x="103" y="35"/>
                  </a:lnTo>
                  <a:lnTo>
                    <a:pt x="103" y="35"/>
                  </a:lnTo>
                  <a:lnTo>
                    <a:pt x="101" y="35"/>
                  </a:lnTo>
                  <a:lnTo>
                    <a:pt x="101" y="35"/>
                  </a:lnTo>
                  <a:lnTo>
                    <a:pt x="101" y="35"/>
                  </a:lnTo>
                  <a:lnTo>
                    <a:pt x="101" y="35"/>
                  </a:lnTo>
                  <a:lnTo>
                    <a:pt x="101" y="35"/>
                  </a:lnTo>
                  <a:lnTo>
                    <a:pt x="101" y="37"/>
                  </a:lnTo>
                  <a:lnTo>
                    <a:pt x="101" y="37"/>
                  </a:lnTo>
                  <a:lnTo>
                    <a:pt x="101" y="37"/>
                  </a:lnTo>
                  <a:lnTo>
                    <a:pt x="101" y="39"/>
                  </a:lnTo>
                  <a:lnTo>
                    <a:pt x="103" y="41"/>
                  </a:lnTo>
                  <a:lnTo>
                    <a:pt x="105" y="43"/>
                  </a:lnTo>
                  <a:lnTo>
                    <a:pt x="107" y="43"/>
                  </a:lnTo>
                  <a:lnTo>
                    <a:pt x="107" y="43"/>
                  </a:lnTo>
                  <a:lnTo>
                    <a:pt x="107" y="43"/>
                  </a:lnTo>
                  <a:lnTo>
                    <a:pt x="109" y="43"/>
                  </a:lnTo>
                  <a:lnTo>
                    <a:pt x="109" y="45"/>
                  </a:lnTo>
                  <a:lnTo>
                    <a:pt x="109" y="45"/>
                  </a:lnTo>
                  <a:lnTo>
                    <a:pt x="109" y="47"/>
                  </a:lnTo>
                  <a:lnTo>
                    <a:pt x="107" y="49"/>
                  </a:lnTo>
                  <a:lnTo>
                    <a:pt x="105" y="49"/>
                  </a:lnTo>
                  <a:lnTo>
                    <a:pt x="105" y="49"/>
                  </a:lnTo>
                  <a:lnTo>
                    <a:pt x="103" y="47"/>
                  </a:lnTo>
                  <a:lnTo>
                    <a:pt x="103" y="47"/>
                  </a:lnTo>
                  <a:lnTo>
                    <a:pt x="103" y="47"/>
                  </a:lnTo>
                  <a:lnTo>
                    <a:pt x="103" y="47"/>
                  </a:lnTo>
                  <a:lnTo>
                    <a:pt x="101" y="47"/>
                  </a:lnTo>
                  <a:lnTo>
                    <a:pt x="101" y="45"/>
                  </a:lnTo>
                  <a:lnTo>
                    <a:pt x="99" y="47"/>
                  </a:lnTo>
                  <a:lnTo>
                    <a:pt x="99" y="47"/>
                  </a:lnTo>
                  <a:lnTo>
                    <a:pt x="99" y="47"/>
                  </a:lnTo>
                  <a:lnTo>
                    <a:pt x="97" y="47"/>
                  </a:lnTo>
                  <a:lnTo>
                    <a:pt x="97" y="47"/>
                  </a:lnTo>
                  <a:lnTo>
                    <a:pt x="97" y="47"/>
                  </a:lnTo>
                  <a:lnTo>
                    <a:pt x="95" y="47"/>
                  </a:lnTo>
                  <a:lnTo>
                    <a:pt x="95" y="47"/>
                  </a:lnTo>
                  <a:lnTo>
                    <a:pt x="95" y="45"/>
                  </a:lnTo>
                  <a:lnTo>
                    <a:pt x="95" y="45"/>
                  </a:lnTo>
                  <a:lnTo>
                    <a:pt x="93" y="45"/>
                  </a:lnTo>
                  <a:lnTo>
                    <a:pt x="93" y="45"/>
                  </a:lnTo>
                  <a:lnTo>
                    <a:pt x="93" y="45"/>
                  </a:lnTo>
                  <a:lnTo>
                    <a:pt x="93" y="43"/>
                  </a:lnTo>
                  <a:lnTo>
                    <a:pt x="93" y="43"/>
                  </a:lnTo>
                  <a:lnTo>
                    <a:pt x="91" y="43"/>
                  </a:lnTo>
                  <a:lnTo>
                    <a:pt x="87" y="41"/>
                  </a:lnTo>
                  <a:lnTo>
                    <a:pt x="86" y="41"/>
                  </a:lnTo>
                  <a:lnTo>
                    <a:pt x="86" y="41"/>
                  </a:lnTo>
                  <a:lnTo>
                    <a:pt x="86" y="41"/>
                  </a:lnTo>
                  <a:lnTo>
                    <a:pt x="84" y="43"/>
                  </a:lnTo>
                  <a:lnTo>
                    <a:pt x="84" y="43"/>
                  </a:lnTo>
                  <a:lnTo>
                    <a:pt x="82" y="43"/>
                  </a:lnTo>
                  <a:lnTo>
                    <a:pt x="82" y="45"/>
                  </a:lnTo>
                  <a:lnTo>
                    <a:pt x="82" y="45"/>
                  </a:lnTo>
                  <a:lnTo>
                    <a:pt x="80" y="45"/>
                  </a:lnTo>
                  <a:lnTo>
                    <a:pt x="80" y="45"/>
                  </a:lnTo>
                  <a:lnTo>
                    <a:pt x="78" y="45"/>
                  </a:lnTo>
                  <a:lnTo>
                    <a:pt x="78" y="45"/>
                  </a:lnTo>
                  <a:lnTo>
                    <a:pt x="74" y="47"/>
                  </a:lnTo>
                  <a:lnTo>
                    <a:pt x="74" y="47"/>
                  </a:lnTo>
                  <a:lnTo>
                    <a:pt x="72" y="47"/>
                  </a:lnTo>
                  <a:lnTo>
                    <a:pt x="70" y="45"/>
                  </a:lnTo>
                  <a:lnTo>
                    <a:pt x="70" y="45"/>
                  </a:lnTo>
                  <a:lnTo>
                    <a:pt x="68" y="47"/>
                  </a:lnTo>
                  <a:lnTo>
                    <a:pt x="68" y="47"/>
                  </a:lnTo>
                  <a:lnTo>
                    <a:pt x="68" y="47"/>
                  </a:lnTo>
                  <a:lnTo>
                    <a:pt x="64" y="47"/>
                  </a:lnTo>
                  <a:lnTo>
                    <a:pt x="64" y="47"/>
                  </a:lnTo>
                  <a:lnTo>
                    <a:pt x="62" y="47"/>
                  </a:lnTo>
                  <a:lnTo>
                    <a:pt x="62" y="47"/>
                  </a:lnTo>
                  <a:lnTo>
                    <a:pt x="62" y="47"/>
                  </a:lnTo>
                  <a:lnTo>
                    <a:pt x="62" y="47"/>
                  </a:lnTo>
                  <a:lnTo>
                    <a:pt x="60" y="47"/>
                  </a:lnTo>
                  <a:lnTo>
                    <a:pt x="60" y="47"/>
                  </a:lnTo>
                  <a:lnTo>
                    <a:pt x="58" y="47"/>
                  </a:lnTo>
                  <a:lnTo>
                    <a:pt x="58" y="47"/>
                  </a:lnTo>
                  <a:lnTo>
                    <a:pt x="58" y="47"/>
                  </a:lnTo>
                  <a:lnTo>
                    <a:pt x="56" y="47"/>
                  </a:lnTo>
                  <a:lnTo>
                    <a:pt x="56" y="47"/>
                  </a:lnTo>
                  <a:lnTo>
                    <a:pt x="56" y="47"/>
                  </a:lnTo>
                  <a:lnTo>
                    <a:pt x="56" y="47"/>
                  </a:lnTo>
                  <a:lnTo>
                    <a:pt x="54" y="47"/>
                  </a:lnTo>
                  <a:lnTo>
                    <a:pt x="54" y="47"/>
                  </a:lnTo>
                  <a:lnTo>
                    <a:pt x="53" y="47"/>
                  </a:lnTo>
                  <a:lnTo>
                    <a:pt x="51" y="43"/>
                  </a:lnTo>
                  <a:lnTo>
                    <a:pt x="51" y="43"/>
                  </a:lnTo>
                  <a:lnTo>
                    <a:pt x="49" y="43"/>
                  </a:lnTo>
                  <a:lnTo>
                    <a:pt x="47" y="39"/>
                  </a:lnTo>
                  <a:lnTo>
                    <a:pt x="47" y="39"/>
                  </a:lnTo>
                  <a:lnTo>
                    <a:pt x="45" y="39"/>
                  </a:lnTo>
                  <a:lnTo>
                    <a:pt x="43" y="39"/>
                  </a:lnTo>
                  <a:lnTo>
                    <a:pt x="43" y="39"/>
                  </a:lnTo>
                  <a:lnTo>
                    <a:pt x="43" y="39"/>
                  </a:lnTo>
                  <a:lnTo>
                    <a:pt x="43" y="41"/>
                  </a:lnTo>
                  <a:lnTo>
                    <a:pt x="41" y="41"/>
                  </a:lnTo>
                  <a:lnTo>
                    <a:pt x="41" y="41"/>
                  </a:lnTo>
                  <a:lnTo>
                    <a:pt x="41" y="41"/>
                  </a:lnTo>
                  <a:lnTo>
                    <a:pt x="39" y="41"/>
                  </a:lnTo>
                  <a:lnTo>
                    <a:pt x="39" y="41"/>
                  </a:lnTo>
                  <a:lnTo>
                    <a:pt x="37" y="41"/>
                  </a:lnTo>
                  <a:lnTo>
                    <a:pt x="35" y="39"/>
                  </a:lnTo>
                  <a:lnTo>
                    <a:pt x="35" y="39"/>
                  </a:lnTo>
                  <a:lnTo>
                    <a:pt x="33" y="39"/>
                  </a:lnTo>
                  <a:lnTo>
                    <a:pt x="33" y="39"/>
                  </a:lnTo>
                  <a:lnTo>
                    <a:pt x="31" y="41"/>
                  </a:lnTo>
                  <a:lnTo>
                    <a:pt x="31" y="41"/>
                  </a:lnTo>
                  <a:lnTo>
                    <a:pt x="31" y="41"/>
                  </a:lnTo>
                  <a:lnTo>
                    <a:pt x="29" y="41"/>
                  </a:lnTo>
                  <a:lnTo>
                    <a:pt x="29" y="41"/>
                  </a:lnTo>
                  <a:lnTo>
                    <a:pt x="25" y="39"/>
                  </a:lnTo>
                  <a:lnTo>
                    <a:pt x="25" y="39"/>
                  </a:lnTo>
                  <a:lnTo>
                    <a:pt x="27" y="37"/>
                  </a:lnTo>
                  <a:lnTo>
                    <a:pt x="27" y="37"/>
                  </a:lnTo>
                  <a:lnTo>
                    <a:pt x="27" y="37"/>
                  </a:lnTo>
                  <a:lnTo>
                    <a:pt x="29" y="35"/>
                  </a:lnTo>
                  <a:lnTo>
                    <a:pt x="29" y="34"/>
                  </a:lnTo>
                  <a:lnTo>
                    <a:pt x="29" y="34"/>
                  </a:lnTo>
                  <a:lnTo>
                    <a:pt x="29" y="34"/>
                  </a:lnTo>
                  <a:lnTo>
                    <a:pt x="29" y="32"/>
                  </a:lnTo>
                  <a:lnTo>
                    <a:pt x="27" y="28"/>
                  </a:lnTo>
                  <a:lnTo>
                    <a:pt x="27" y="28"/>
                  </a:lnTo>
                  <a:lnTo>
                    <a:pt x="27" y="28"/>
                  </a:lnTo>
                  <a:lnTo>
                    <a:pt x="27" y="26"/>
                  </a:lnTo>
                  <a:lnTo>
                    <a:pt x="27" y="26"/>
                  </a:lnTo>
                  <a:lnTo>
                    <a:pt x="27" y="24"/>
                  </a:lnTo>
                  <a:lnTo>
                    <a:pt x="25" y="24"/>
                  </a:lnTo>
                  <a:lnTo>
                    <a:pt x="25" y="22"/>
                  </a:lnTo>
                  <a:lnTo>
                    <a:pt x="25" y="22"/>
                  </a:lnTo>
                  <a:lnTo>
                    <a:pt x="25" y="20"/>
                  </a:lnTo>
                  <a:lnTo>
                    <a:pt x="25" y="20"/>
                  </a:lnTo>
                  <a:lnTo>
                    <a:pt x="25" y="18"/>
                  </a:lnTo>
                  <a:lnTo>
                    <a:pt x="25" y="18"/>
                  </a:lnTo>
                  <a:lnTo>
                    <a:pt x="25" y="18"/>
                  </a:lnTo>
                  <a:lnTo>
                    <a:pt x="23" y="16"/>
                  </a:lnTo>
                  <a:lnTo>
                    <a:pt x="23" y="16"/>
                  </a:lnTo>
                  <a:lnTo>
                    <a:pt x="23" y="16"/>
                  </a:lnTo>
                  <a:lnTo>
                    <a:pt x="23" y="16"/>
                  </a:lnTo>
                  <a:lnTo>
                    <a:pt x="19" y="16"/>
                  </a:lnTo>
                  <a:lnTo>
                    <a:pt x="19" y="16"/>
                  </a:lnTo>
                  <a:lnTo>
                    <a:pt x="19" y="16"/>
                  </a:lnTo>
                  <a:lnTo>
                    <a:pt x="19" y="14"/>
                  </a:lnTo>
                  <a:lnTo>
                    <a:pt x="18" y="14"/>
                  </a:lnTo>
                  <a:lnTo>
                    <a:pt x="18" y="12"/>
                  </a:lnTo>
                  <a:lnTo>
                    <a:pt x="18" y="12"/>
                  </a:lnTo>
                  <a:lnTo>
                    <a:pt x="18" y="12"/>
                  </a:lnTo>
                  <a:lnTo>
                    <a:pt x="16" y="12"/>
                  </a:lnTo>
                  <a:lnTo>
                    <a:pt x="16" y="12"/>
                  </a:lnTo>
                  <a:lnTo>
                    <a:pt x="16" y="12"/>
                  </a:lnTo>
                  <a:lnTo>
                    <a:pt x="16" y="10"/>
                  </a:lnTo>
                  <a:lnTo>
                    <a:pt x="16" y="10"/>
                  </a:lnTo>
                  <a:lnTo>
                    <a:pt x="14" y="10"/>
                  </a:lnTo>
                  <a:lnTo>
                    <a:pt x="14" y="10"/>
                  </a:lnTo>
                  <a:lnTo>
                    <a:pt x="12" y="10"/>
                  </a:lnTo>
                  <a:lnTo>
                    <a:pt x="12" y="10"/>
                  </a:lnTo>
                  <a:lnTo>
                    <a:pt x="6" y="8"/>
                  </a:lnTo>
                  <a:lnTo>
                    <a:pt x="6" y="6"/>
                  </a:lnTo>
                  <a:lnTo>
                    <a:pt x="6" y="6"/>
                  </a:lnTo>
                  <a:lnTo>
                    <a:pt x="4" y="4"/>
                  </a:lnTo>
                  <a:lnTo>
                    <a:pt x="2" y="4"/>
                  </a:lnTo>
                  <a:lnTo>
                    <a:pt x="2" y="4"/>
                  </a:lnTo>
                  <a:lnTo>
                    <a:pt x="0" y="4"/>
                  </a:lnTo>
                  <a:lnTo>
                    <a:pt x="2" y="2"/>
                  </a:lnTo>
                  <a:lnTo>
                    <a:pt x="2" y="2"/>
                  </a:lnTo>
                  <a:lnTo>
                    <a:pt x="2" y="0"/>
                  </a:lnTo>
                  <a:lnTo>
                    <a:pt x="2" y="0"/>
                  </a:lnTo>
                  <a:lnTo>
                    <a:pt x="2" y="0"/>
                  </a:lnTo>
                  <a:lnTo>
                    <a:pt x="4" y="0"/>
                  </a:lnTo>
                  <a:lnTo>
                    <a:pt x="4" y="0"/>
                  </a:lnTo>
                  <a:lnTo>
                    <a:pt x="6" y="0"/>
                  </a:lnTo>
                  <a:lnTo>
                    <a:pt x="6" y="0"/>
                  </a:lnTo>
                  <a:lnTo>
                    <a:pt x="6" y="0"/>
                  </a:lnTo>
                  <a:lnTo>
                    <a:pt x="6" y="0"/>
                  </a:lnTo>
                  <a:lnTo>
                    <a:pt x="8" y="0"/>
                  </a:lnTo>
                  <a:lnTo>
                    <a:pt x="1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1" name="Gambia"/>
            <p:cNvSpPr>
              <a:spLocks/>
            </p:cNvSpPr>
            <p:nvPr/>
          </p:nvSpPr>
          <p:spPr bwMode="auto">
            <a:xfrm>
              <a:off x="5077402" y="3806949"/>
              <a:ext cx="97057" cy="23770"/>
            </a:xfrm>
            <a:custGeom>
              <a:avLst/>
              <a:gdLst>
                <a:gd name="T0" fmla="*/ 33 w 49"/>
                <a:gd name="T1" fmla="*/ 2 h 12"/>
                <a:gd name="T2" fmla="*/ 35 w 49"/>
                <a:gd name="T3" fmla="*/ 4 h 12"/>
                <a:gd name="T4" fmla="*/ 35 w 49"/>
                <a:gd name="T5" fmla="*/ 2 h 12"/>
                <a:gd name="T6" fmla="*/ 37 w 49"/>
                <a:gd name="T7" fmla="*/ 2 h 12"/>
                <a:gd name="T8" fmla="*/ 39 w 49"/>
                <a:gd name="T9" fmla="*/ 4 h 12"/>
                <a:gd name="T10" fmla="*/ 39 w 49"/>
                <a:gd name="T11" fmla="*/ 4 h 12"/>
                <a:gd name="T12" fmla="*/ 41 w 49"/>
                <a:gd name="T13" fmla="*/ 6 h 12"/>
                <a:gd name="T14" fmla="*/ 43 w 49"/>
                <a:gd name="T15" fmla="*/ 6 h 12"/>
                <a:gd name="T16" fmla="*/ 45 w 49"/>
                <a:gd name="T17" fmla="*/ 4 h 12"/>
                <a:gd name="T18" fmla="*/ 49 w 49"/>
                <a:gd name="T19" fmla="*/ 4 h 12"/>
                <a:gd name="T20" fmla="*/ 49 w 49"/>
                <a:gd name="T21" fmla="*/ 6 h 12"/>
                <a:gd name="T22" fmla="*/ 49 w 49"/>
                <a:gd name="T23" fmla="*/ 8 h 12"/>
                <a:gd name="T24" fmla="*/ 49 w 49"/>
                <a:gd name="T25" fmla="*/ 8 h 12"/>
                <a:gd name="T26" fmla="*/ 45 w 49"/>
                <a:gd name="T27" fmla="*/ 8 h 12"/>
                <a:gd name="T28" fmla="*/ 43 w 49"/>
                <a:gd name="T29" fmla="*/ 10 h 12"/>
                <a:gd name="T30" fmla="*/ 41 w 49"/>
                <a:gd name="T31" fmla="*/ 10 h 12"/>
                <a:gd name="T32" fmla="*/ 37 w 49"/>
                <a:gd name="T33" fmla="*/ 8 h 12"/>
                <a:gd name="T34" fmla="*/ 35 w 49"/>
                <a:gd name="T35" fmla="*/ 8 h 12"/>
                <a:gd name="T36" fmla="*/ 33 w 49"/>
                <a:gd name="T37" fmla="*/ 6 h 12"/>
                <a:gd name="T38" fmla="*/ 31 w 49"/>
                <a:gd name="T39" fmla="*/ 6 h 12"/>
                <a:gd name="T40" fmla="*/ 29 w 49"/>
                <a:gd name="T41" fmla="*/ 4 h 12"/>
                <a:gd name="T42" fmla="*/ 27 w 49"/>
                <a:gd name="T43" fmla="*/ 4 h 12"/>
                <a:gd name="T44" fmla="*/ 27 w 49"/>
                <a:gd name="T45" fmla="*/ 6 h 12"/>
                <a:gd name="T46" fmla="*/ 25 w 49"/>
                <a:gd name="T47" fmla="*/ 6 h 12"/>
                <a:gd name="T48" fmla="*/ 25 w 49"/>
                <a:gd name="T49" fmla="*/ 8 h 12"/>
                <a:gd name="T50" fmla="*/ 23 w 49"/>
                <a:gd name="T51" fmla="*/ 8 h 12"/>
                <a:gd name="T52" fmla="*/ 18 w 49"/>
                <a:gd name="T53" fmla="*/ 10 h 12"/>
                <a:gd name="T54" fmla="*/ 14 w 49"/>
                <a:gd name="T55" fmla="*/ 10 h 12"/>
                <a:gd name="T56" fmla="*/ 2 w 49"/>
                <a:gd name="T57" fmla="*/ 12 h 12"/>
                <a:gd name="T58" fmla="*/ 0 w 49"/>
                <a:gd name="T59" fmla="*/ 8 h 12"/>
                <a:gd name="T60" fmla="*/ 2 w 49"/>
                <a:gd name="T61" fmla="*/ 6 h 12"/>
                <a:gd name="T62" fmla="*/ 2 w 49"/>
                <a:gd name="T63" fmla="*/ 6 h 12"/>
                <a:gd name="T64" fmla="*/ 4 w 49"/>
                <a:gd name="T65" fmla="*/ 6 h 12"/>
                <a:gd name="T66" fmla="*/ 4 w 49"/>
                <a:gd name="T67" fmla="*/ 6 h 12"/>
                <a:gd name="T68" fmla="*/ 4 w 49"/>
                <a:gd name="T69" fmla="*/ 6 h 12"/>
                <a:gd name="T70" fmla="*/ 4 w 49"/>
                <a:gd name="T71" fmla="*/ 8 h 12"/>
                <a:gd name="T72" fmla="*/ 10 w 49"/>
                <a:gd name="T73" fmla="*/ 8 h 12"/>
                <a:gd name="T74" fmla="*/ 10 w 49"/>
                <a:gd name="T75" fmla="*/ 10 h 12"/>
                <a:gd name="T76" fmla="*/ 12 w 49"/>
                <a:gd name="T77" fmla="*/ 8 h 12"/>
                <a:gd name="T78" fmla="*/ 10 w 49"/>
                <a:gd name="T79" fmla="*/ 8 h 12"/>
                <a:gd name="T80" fmla="*/ 12 w 49"/>
                <a:gd name="T81" fmla="*/ 6 h 12"/>
                <a:gd name="T82" fmla="*/ 18 w 49"/>
                <a:gd name="T83" fmla="*/ 6 h 12"/>
                <a:gd name="T84" fmla="*/ 22 w 49"/>
                <a:gd name="T85" fmla="*/ 6 h 12"/>
                <a:gd name="T86" fmla="*/ 25 w 49"/>
                <a:gd name="T87" fmla="*/ 6 h 12"/>
                <a:gd name="T88" fmla="*/ 25 w 49"/>
                <a:gd name="T89" fmla="*/ 6 h 12"/>
                <a:gd name="T90" fmla="*/ 23 w 49"/>
                <a:gd name="T91" fmla="*/ 6 h 12"/>
                <a:gd name="T92" fmla="*/ 22 w 49"/>
                <a:gd name="T93" fmla="*/ 4 h 12"/>
                <a:gd name="T94" fmla="*/ 18 w 49"/>
                <a:gd name="T95" fmla="*/ 6 h 12"/>
                <a:gd name="T96" fmla="*/ 12 w 49"/>
                <a:gd name="T97" fmla="*/ 6 h 12"/>
                <a:gd name="T98" fmla="*/ 10 w 49"/>
                <a:gd name="T99" fmla="*/ 8 h 12"/>
                <a:gd name="T100" fmla="*/ 6 w 49"/>
                <a:gd name="T101" fmla="*/ 8 h 12"/>
                <a:gd name="T102" fmla="*/ 6 w 49"/>
                <a:gd name="T103" fmla="*/ 6 h 12"/>
                <a:gd name="T104" fmla="*/ 12 w 49"/>
                <a:gd name="T105" fmla="*/ 4 h 12"/>
                <a:gd name="T106" fmla="*/ 20 w 49"/>
                <a:gd name="T107" fmla="*/ 4 h 12"/>
                <a:gd name="T108" fmla="*/ 22 w 49"/>
                <a:gd name="T109" fmla="*/ 2 h 12"/>
                <a:gd name="T110" fmla="*/ 23 w 49"/>
                <a:gd name="T111" fmla="*/ 2 h 12"/>
                <a:gd name="T112" fmla="*/ 25 w 49"/>
                <a:gd name="T113" fmla="*/ 0 h 12"/>
                <a:gd name="T114" fmla="*/ 25 w 49"/>
                <a:gd name="T115" fmla="*/ 2 h 12"/>
                <a:gd name="T116" fmla="*/ 29 w 49"/>
                <a:gd name="T117" fmla="*/ 0 h 12"/>
                <a:gd name="T118" fmla="*/ 31 w 49"/>
                <a:gd name="T1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12">
                  <a:moveTo>
                    <a:pt x="33" y="0"/>
                  </a:moveTo>
                  <a:lnTo>
                    <a:pt x="33" y="2"/>
                  </a:lnTo>
                  <a:lnTo>
                    <a:pt x="33" y="2"/>
                  </a:lnTo>
                  <a:lnTo>
                    <a:pt x="33" y="2"/>
                  </a:lnTo>
                  <a:lnTo>
                    <a:pt x="33" y="2"/>
                  </a:lnTo>
                  <a:lnTo>
                    <a:pt x="35" y="4"/>
                  </a:lnTo>
                  <a:lnTo>
                    <a:pt x="35" y="4"/>
                  </a:lnTo>
                  <a:lnTo>
                    <a:pt x="35" y="2"/>
                  </a:lnTo>
                  <a:lnTo>
                    <a:pt x="35" y="2"/>
                  </a:lnTo>
                  <a:lnTo>
                    <a:pt x="35" y="2"/>
                  </a:lnTo>
                  <a:lnTo>
                    <a:pt x="37" y="2"/>
                  </a:lnTo>
                  <a:lnTo>
                    <a:pt x="37" y="2"/>
                  </a:lnTo>
                  <a:lnTo>
                    <a:pt x="37" y="2"/>
                  </a:lnTo>
                  <a:lnTo>
                    <a:pt x="37" y="4"/>
                  </a:lnTo>
                  <a:lnTo>
                    <a:pt x="39" y="4"/>
                  </a:lnTo>
                  <a:lnTo>
                    <a:pt x="39" y="4"/>
                  </a:lnTo>
                  <a:lnTo>
                    <a:pt x="39" y="4"/>
                  </a:lnTo>
                  <a:lnTo>
                    <a:pt x="39" y="4"/>
                  </a:lnTo>
                  <a:lnTo>
                    <a:pt x="39" y="6"/>
                  </a:lnTo>
                  <a:lnTo>
                    <a:pt x="39" y="6"/>
                  </a:lnTo>
                  <a:lnTo>
                    <a:pt x="41" y="6"/>
                  </a:lnTo>
                  <a:lnTo>
                    <a:pt x="41" y="6"/>
                  </a:lnTo>
                  <a:lnTo>
                    <a:pt x="43" y="6"/>
                  </a:lnTo>
                  <a:lnTo>
                    <a:pt x="43" y="6"/>
                  </a:lnTo>
                  <a:lnTo>
                    <a:pt x="43" y="4"/>
                  </a:lnTo>
                  <a:lnTo>
                    <a:pt x="43" y="4"/>
                  </a:lnTo>
                  <a:lnTo>
                    <a:pt x="45" y="4"/>
                  </a:lnTo>
                  <a:lnTo>
                    <a:pt x="47" y="4"/>
                  </a:lnTo>
                  <a:lnTo>
                    <a:pt x="47" y="4"/>
                  </a:lnTo>
                  <a:lnTo>
                    <a:pt x="49" y="4"/>
                  </a:lnTo>
                  <a:lnTo>
                    <a:pt x="49" y="6"/>
                  </a:lnTo>
                  <a:lnTo>
                    <a:pt x="49" y="6"/>
                  </a:lnTo>
                  <a:lnTo>
                    <a:pt x="49" y="6"/>
                  </a:lnTo>
                  <a:lnTo>
                    <a:pt x="49" y="6"/>
                  </a:lnTo>
                  <a:lnTo>
                    <a:pt x="49" y="6"/>
                  </a:lnTo>
                  <a:lnTo>
                    <a:pt x="49" y="8"/>
                  </a:lnTo>
                  <a:lnTo>
                    <a:pt x="49" y="8"/>
                  </a:lnTo>
                  <a:lnTo>
                    <a:pt x="49" y="8"/>
                  </a:lnTo>
                  <a:lnTo>
                    <a:pt x="49" y="8"/>
                  </a:lnTo>
                  <a:lnTo>
                    <a:pt x="49" y="8"/>
                  </a:lnTo>
                  <a:lnTo>
                    <a:pt x="47" y="8"/>
                  </a:lnTo>
                  <a:lnTo>
                    <a:pt x="45" y="8"/>
                  </a:lnTo>
                  <a:lnTo>
                    <a:pt x="45" y="8"/>
                  </a:lnTo>
                  <a:lnTo>
                    <a:pt x="43" y="10"/>
                  </a:lnTo>
                  <a:lnTo>
                    <a:pt x="43" y="10"/>
                  </a:lnTo>
                  <a:lnTo>
                    <a:pt x="43" y="10"/>
                  </a:lnTo>
                  <a:lnTo>
                    <a:pt x="43" y="10"/>
                  </a:lnTo>
                  <a:lnTo>
                    <a:pt x="41" y="10"/>
                  </a:lnTo>
                  <a:lnTo>
                    <a:pt x="39" y="10"/>
                  </a:lnTo>
                  <a:lnTo>
                    <a:pt x="37" y="8"/>
                  </a:lnTo>
                  <a:lnTo>
                    <a:pt x="37" y="8"/>
                  </a:lnTo>
                  <a:lnTo>
                    <a:pt x="35" y="8"/>
                  </a:lnTo>
                  <a:lnTo>
                    <a:pt x="35" y="8"/>
                  </a:lnTo>
                  <a:lnTo>
                    <a:pt x="35" y="8"/>
                  </a:lnTo>
                  <a:lnTo>
                    <a:pt x="33" y="8"/>
                  </a:lnTo>
                  <a:lnTo>
                    <a:pt x="33" y="6"/>
                  </a:lnTo>
                  <a:lnTo>
                    <a:pt x="33" y="6"/>
                  </a:lnTo>
                  <a:lnTo>
                    <a:pt x="33" y="6"/>
                  </a:lnTo>
                  <a:lnTo>
                    <a:pt x="31" y="6"/>
                  </a:lnTo>
                  <a:lnTo>
                    <a:pt x="31" y="6"/>
                  </a:lnTo>
                  <a:lnTo>
                    <a:pt x="31" y="6"/>
                  </a:lnTo>
                  <a:lnTo>
                    <a:pt x="29" y="6"/>
                  </a:lnTo>
                  <a:lnTo>
                    <a:pt x="29" y="4"/>
                  </a:lnTo>
                  <a:lnTo>
                    <a:pt x="29" y="4"/>
                  </a:lnTo>
                  <a:lnTo>
                    <a:pt x="27" y="4"/>
                  </a:lnTo>
                  <a:lnTo>
                    <a:pt x="27" y="4"/>
                  </a:lnTo>
                  <a:lnTo>
                    <a:pt x="27" y="4"/>
                  </a:lnTo>
                  <a:lnTo>
                    <a:pt x="27" y="4"/>
                  </a:lnTo>
                  <a:lnTo>
                    <a:pt x="27" y="6"/>
                  </a:lnTo>
                  <a:lnTo>
                    <a:pt x="27" y="6"/>
                  </a:lnTo>
                  <a:lnTo>
                    <a:pt x="27" y="6"/>
                  </a:lnTo>
                  <a:lnTo>
                    <a:pt x="25" y="6"/>
                  </a:lnTo>
                  <a:lnTo>
                    <a:pt x="25" y="8"/>
                  </a:lnTo>
                  <a:lnTo>
                    <a:pt x="25" y="8"/>
                  </a:lnTo>
                  <a:lnTo>
                    <a:pt x="25" y="8"/>
                  </a:lnTo>
                  <a:lnTo>
                    <a:pt x="25" y="8"/>
                  </a:lnTo>
                  <a:lnTo>
                    <a:pt x="23" y="8"/>
                  </a:lnTo>
                  <a:lnTo>
                    <a:pt x="23" y="8"/>
                  </a:lnTo>
                  <a:lnTo>
                    <a:pt x="18" y="8"/>
                  </a:lnTo>
                  <a:lnTo>
                    <a:pt x="18" y="10"/>
                  </a:lnTo>
                  <a:lnTo>
                    <a:pt x="18" y="10"/>
                  </a:lnTo>
                  <a:lnTo>
                    <a:pt x="16" y="10"/>
                  </a:lnTo>
                  <a:lnTo>
                    <a:pt x="16" y="10"/>
                  </a:lnTo>
                  <a:lnTo>
                    <a:pt x="14" y="10"/>
                  </a:lnTo>
                  <a:lnTo>
                    <a:pt x="4" y="10"/>
                  </a:lnTo>
                  <a:lnTo>
                    <a:pt x="2" y="12"/>
                  </a:lnTo>
                  <a:lnTo>
                    <a:pt x="2" y="12"/>
                  </a:lnTo>
                  <a:lnTo>
                    <a:pt x="2" y="12"/>
                  </a:lnTo>
                  <a:lnTo>
                    <a:pt x="0" y="8"/>
                  </a:lnTo>
                  <a:lnTo>
                    <a:pt x="0" y="8"/>
                  </a:lnTo>
                  <a:lnTo>
                    <a:pt x="0" y="8"/>
                  </a:lnTo>
                  <a:lnTo>
                    <a:pt x="2" y="8"/>
                  </a:lnTo>
                  <a:lnTo>
                    <a:pt x="2" y="6"/>
                  </a:lnTo>
                  <a:lnTo>
                    <a:pt x="2" y="6"/>
                  </a:lnTo>
                  <a:lnTo>
                    <a:pt x="2" y="6"/>
                  </a:lnTo>
                  <a:lnTo>
                    <a:pt x="2" y="6"/>
                  </a:lnTo>
                  <a:lnTo>
                    <a:pt x="4" y="6"/>
                  </a:lnTo>
                  <a:lnTo>
                    <a:pt x="4" y="6"/>
                  </a:lnTo>
                  <a:lnTo>
                    <a:pt x="4" y="6"/>
                  </a:lnTo>
                  <a:lnTo>
                    <a:pt x="4" y="6"/>
                  </a:lnTo>
                  <a:lnTo>
                    <a:pt x="4" y="6"/>
                  </a:lnTo>
                  <a:lnTo>
                    <a:pt x="4" y="6"/>
                  </a:lnTo>
                  <a:lnTo>
                    <a:pt x="4" y="6"/>
                  </a:lnTo>
                  <a:lnTo>
                    <a:pt x="4" y="6"/>
                  </a:lnTo>
                  <a:lnTo>
                    <a:pt x="4" y="6"/>
                  </a:lnTo>
                  <a:lnTo>
                    <a:pt x="4" y="8"/>
                  </a:lnTo>
                  <a:lnTo>
                    <a:pt x="4" y="8"/>
                  </a:lnTo>
                  <a:lnTo>
                    <a:pt x="4" y="8"/>
                  </a:lnTo>
                  <a:lnTo>
                    <a:pt x="8" y="10"/>
                  </a:lnTo>
                  <a:lnTo>
                    <a:pt x="8" y="10"/>
                  </a:lnTo>
                  <a:lnTo>
                    <a:pt x="10" y="8"/>
                  </a:lnTo>
                  <a:lnTo>
                    <a:pt x="10" y="8"/>
                  </a:lnTo>
                  <a:lnTo>
                    <a:pt x="10" y="10"/>
                  </a:lnTo>
                  <a:lnTo>
                    <a:pt x="10" y="10"/>
                  </a:lnTo>
                  <a:lnTo>
                    <a:pt x="12" y="10"/>
                  </a:lnTo>
                  <a:lnTo>
                    <a:pt x="12" y="8"/>
                  </a:lnTo>
                  <a:lnTo>
                    <a:pt x="12" y="8"/>
                  </a:lnTo>
                  <a:lnTo>
                    <a:pt x="10" y="10"/>
                  </a:lnTo>
                  <a:lnTo>
                    <a:pt x="10" y="8"/>
                  </a:lnTo>
                  <a:lnTo>
                    <a:pt x="10" y="8"/>
                  </a:lnTo>
                  <a:lnTo>
                    <a:pt x="10" y="8"/>
                  </a:lnTo>
                  <a:lnTo>
                    <a:pt x="12" y="6"/>
                  </a:lnTo>
                  <a:lnTo>
                    <a:pt x="12" y="6"/>
                  </a:lnTo>
                  <a:lnTo>
                    <a:pt x="12" y="6"/>
                  </a:lnTo>
                  <a:lnTo>
                    <a:pt x="14" y="6"/>
                  </a:lnTo>
                  <a:lnTo>
                    <a:pt x="18" y="6"/>
                  </a:lnTo>
                  <a:lnTo>
                    <a:pt x="20" y="6"/>
                  </a:lnTo>
                  <a:lnTo>
                    <a:pt x="22" y="6"/>
                  </a:lnTo>
                  <a:lnTo>
                    <a:pt x="22" y="6"/>
                  </a:lnTo>
                  <a:lnTo>
                    <a:pt x="23" y="6"/>
                  </a:lnTo>
                  <a:lnTo>
                    <a:pt x="23" y="6"/>
                  </a:lnTo>
                  <a:lnTo>
                    <a:pt x="25" y="6"/>
                  </a:lnTo>
                  <a:lnTo>
                    <a:pt x="25" y="6"/>
                  </a:lnTo>
                  <a:lnTo>
                    <a:pt x="25" y="6"/>
                  </a:lnTo>
                  <a:lnTo>
                    <a:pt x="25" y="6"/>
                  </a:lnTo>
                  <a:lnTo>
                    <a:pt x="25" y="6"/>
                  </a:lnTo>
                  <a:lnTo>
                    <a:pt x="25" y="6"/>
                  </a:lnTo>
                  <a:lnTo>
                    <a:pt x="23" y="6"/>
                  </a:lnTo>
                  <a:lnTo>
                    <a:pt x="23" y="6"/>
                  </a:lnTo>
                  <a:lnTo>
                    <a:pt x="22" y="6"/>
                  </a:lnTo>
                  <a:lnTo>
                    <a:pt x="22" y="4"/>
                  </a:lnTo>
                  <a:lnTo>
                    <a:pt x="20" y="6"/>
                  </a:lnTo>
                  <a:lnTo>
                    <a:pt x="18" y="6"/>
                  </a:lnTo>
                  <a:lnTo>
                    <a:pt x="18" y="6"/>
                  </a:lnTo>
                  <a:lnTo>
                    <a:pt x="12" y="6"/>
                  </a:lnTo>
                  <a:lnTo>
                    <a:pt x="12" y="6"/>
                  </a:lnTo>
                  <a:lnTo>
                    <a:pt x="12" y="6"/>
                  </a:lnTo>
                  <a:lnTo>
                    <a:pt x="10" y="6"/>
                  </a:lnTo>
                  <a:lnTo>
                    <a:pt x="10" y="6"/>
                  </a:lnTo>
                  <a:lnTo>
                    <a:pt x="10" y="8"/>
                  </a:lnTo>
                  <a:lnTo>
                    <a:pt x="8" y="8"/>
                  </a:lnTo>
                  <a:lnTo>
                    <a:pt x="8" y="8"/>
                  </a:lnTo>
                  <a:lnTo>
                    <a:pt x="6" y="8"/>
                  </a:lnTo>
                  <a:lnTo>
                    <a:pt x="6" y="8"/>
                  </a:lnTo>
                  <a:lnTo>
                    <a:pt x="6" y="8"/>
                  </a:lnTo>
                  <a:lnTo>
                    <a:pt x="6" y="6"/>
                  </a:lnTo>
                  <a:lnTo>
                    <a:pt x="4" y="4"/>
                  </a:lnTo>
                  <a:lnTo>
                    <a:pt x="4" y="4"/>
                  </a:lnTo>
                  <a:lnTo>
                    <a:pt x="12" y="4"/>
                  </a:lnTo>
                  <a:lnTo>
                    <a:pt x="12" y="4"/>
                  </a:lnTo>
                  <a:lnTo>
                    <a:pt x="16" y="4"/>
                  </a:lnTo>
                  <a:lnTo>
                    <a:pt x="20" y="4"/>
                  </a:lnTo>
                  <a:lnTo>
                    <a:pt x="22" y="4"/>
                  </a:lnTo>
                  <a:lnTo>
                    <a:pt x="22" y="4"/>
                  </a:lnTo>
                  <a:lnTo>
                    <a:pt x="22" y="2"/>
                  </a:lnTo>
                  <a:lnTo>
                    <a:pt x="22" y="2"/>
                  </a:lnTo>
                  <a:lnTo>
                    <a:pt x="23" y="2"/>
                  </a:lnTo>
                  <a:lnTo>
                    <a:pt x="23" y="2"/>
                  </a:lnTo>
                  <a:lnTo>
                    <a:pt x="23" y="2"/>
                  </a:lnTo>
                  <a:lnTo>
                    <a:pt x="23" y="0"/>
                  </a:lnTo>
                  <a:lnTo>
                    <a:pt x="25" y="0"/>
                  </a:lnTo>
                  <a:lnTo>
                    <a:pt x="25" y="0"/>
                  </a:lnTo>
                  <a:lnTo>
                    <a:pt x="25" y="0"/>
                  </a:lnTo>
                  <a:lnTo>
                    <a:pt x="25" y="2"/>
                  </a:lnTo>
                  <a:lnTo>
                    <a:pt x="25" y="0"/>
                  </a:lnTo>
                  <a:lnTo>
                    <a:pt x="27" y="0"/>
                  </a:lnTo>
                  <a:lnTo>
                    <a:pt x="29" y="0"/>
                  </a:lnTo>
                  <a:lnTo>
                    <a:pt x="31" y="0"/>
                  </a:lnTo>
                  <a:lnTo>
                    <a:pt x="31" y="0"/>
                  </a:lnTo>
                  <a:lnTo>
                    <a:pt x="31" y="0"/>
                  </a:lnTo>
                  <a:lnTo>
                    <a:pt x="31" y="0"/>
                  </a:lnTo>
                  <a:lnTo>
                    <a:pt x="3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4" name="Gabon"/>
            <p:cNvSpPr>
              <a:spLocks noEditPoints="1"/>
            </p:cNvSpPr>
            <p:nvPr/>
          </p:nvSpPr>
          <p:spPr bwMode="auto">
            <a:xfrm>
              <a:off x="5889515" y="4175371"/>
              <a:ext cx="188172" cy="196096"/>
            </a:xfrm>
            <a:custGeom>
              <a:avLst/>
              <a:gdLst>
                <a:gd name="T0" fmla="*/ 72 w 95"/>
                <a:gd name="T1" fmla="*/ 0 h 99"/>
                <a:gd name="T2" fmla="*/ 74 w 95"/>
                <a:gd name="T3" fmla="*/ 6 h 99"/>
                <a:gd name="T4" fmla="*/ 74 w 95"/>
                <a:gd name="T5" fmla="*/ 12 h 99"/>
                <a:gd name="T6" fmla="*/ 74 w 95"/>
                <a:gd name="T7" fmla="*/ 18 h 99"/>
                <a:gd name="T8" fmla="*/ 84 w 95"/>
                <a:gd name="T9" fmla="*/ 14 h 99"/>
                <a:gd name="T10" fmla="*/ 89 w 95"/>
                <a:gd name="T11" fmla="*/ 16 h 99"/>
                <a:gd name="T12" fmla="*/ 93 w 95"/>
                <a:gd name="T13" fmla="*/ 24 h 99"/>
                <a:gd name="T14" fmla="*/ 85 w 95"/>
                <a:gd name="T15" fmla="*/ 31 h 99"/>
                <a:gd name="T16" fmla="*/ 84 w 95"/>
                <a:gd name="T17" fmla="*/ 39 h 99"/>
                <a:gd name="T18" fmla="*/ 89 w 95"/>
                <a:gd name="T19" fmla="*/ 43 h 99"/>
                <a:gd name="T20" fmla="*/ 95 w 95"/>
                <a:gd name="T21" fmla="*/ 47 h 99"/>
                <a:gd name="T22" fmla="*/ 93 w 95"/>
                <a:gd name="T23" fmla="*/ 57 h 99"/>
                <a:gd name="T24" fmla="*/ 93 w 95"/>
                <a:gd name="T25" fmla="*/ 68 h 99"/>
                <a:gd name="T26" fmla="*/ 89 w 95"/>
                <a:gd name="T27" fmla="*/ 72 h 99"/>
                <a:gd name="T28" fmla="*/ 85 w 95"/>
                <a:gd name="T29" fmla="*/ 78 h 99"/>
                <a:gd name="T30" fmla="*/ 82 w 95"/>
                <a:gd name="T31" fmla="*/ 72 h 99"/>
                <a:gd name="T32" fmla="*/ 74 w 95"/>
                <a:gd name="T33" fmla="*/ 76 h 99"/>
                <a:gd name="T34" fmla="*/ 68 w 95"/>
                <a:gd name="T35" fmla="*/ 72 h 99"/>
                <a:gd name="T36" fmla="*/ 64 w 95"/>
                <a:gd name="T37" fmla="*/ 66 h 99"/>
                <a:gd name="T38" fmla="*/ 62 w 95"/>
                <a:gd name="T39" fmla="*/ 70 h 99"/>
                <a:gd name="T40" fmla="*/ 54 w 95"/>
                <a:gd name="T41" fmla="*/ 74 h 99"/>
                <a:gd name="T42" fmla="*/ 47 w 95"/>
                <a:gd name="T43" fmla="*/ 74 h 99"/>
                <a:gd name="T44" fmla="*/ 47 w 95"/>
                <a:gd name="T45" fmla="*/ 82 h 99"/>
                <a:gd name="T46" fmla="*/ 50 w 95"/>
                <a:gd name="T47" fmla="*/ 86 h 99"/>
                <a:gd name="T48" fmla="*/ 52 w 95"/>
                <a:gd name="T49" fmla="*/ 90 h 99"/>
                <a:gd name="T50" fmla="*/ 52 w 95"/>
                <a:gd name="T51" fmla="*/ 96 h 99"/>
                <a:gd name="T52" fmla="*/ 49 w 95"/>
                <a:gd name="T53" fmla="*/ 96 h 99"/>
                <a:gd name="T54" fmla="*/ 41 w 95"/>
                <a:gd name="T55" fmla="*/ 99 h 99"/>
                <a:gd name="T56" fmla="*/ 37 w 95"/>
                <a:gd name="T57" fmla="*/ 96 h 99"/>
                <a:gd name="T58" fmla="*/ 29 w 95"/>
                <a:gd name="T59" fmla="*/ 88 h 99"/>
                <a:gd name="T60" fmla="*/ 21 w 95"/>
                <a:gd name="T61" fmla="*/ 82 h 99"/>
                <a:gd name="T62" fmla="*/ 19 w 95"/>
                <a:gd name="T63" fmla="*/ 78 h 99"/>
                <a:gd name="T64" fmla="*/ 21 w 95"/>
                <a:gd name="T65" fmla="*/ 78 h 99"/>
                <a:gd name="T66" fmla="*/ 16 w 95"/>
                <a:gd name="T67" fmla="*/ 76 h 99"/>
                <a:gd name="T68" fmla="*/ 14 w 95"/>
                <a:gd name="T69" fmla="*/ 72 h 99"/>
                <a:gd name="T70" fmla="*/ 14 w 95"/>
                <a:gd name="T71" fmla="*/ 68 h 99"/>
                <a:gd name="T72" fmla="*/ 12 w 95"/>
                <a:gd name="T73" fmla="*/ 66 h 99"/>
                <a:gd name="T74" fmla="*/ 10 w 95"/>
                <a:gd name="T75" fmla="*/ 63 h 99"/>
                <a:gd name="T76" fmla="*/ 6 w 95"/>
                <a:gd name="T77" fmla="*/ 57 h 99"/>
                <a:gd name="T78" fmla="*/ 12 w 95"/>
                <a:gd name="T79" fmla="*/ 64 h 99"/>
                <a:gd name="T80" fmla="*/ 12 w 95"/>
                <a:gd name="T81" fmla="*/ 63 h 99"/>
                <a:gd name="T82" fmla="*/ 12 w 95"/>
                <a:gd name="T83" fmla="*/ 59 h 99"/>
                <a:gd name="T84" fmla="*/ 6 w 95"/>
                <a:gd name="T85" fmla="*/ 59 h 99"/>
                <a:gd name="T86" fmla="*/ 0 w 95"/>
                <a:gd name="T87" fmla="*/ 47 h 99"/>
                <a:gd name="T88" fmla="*/ 6 w 95"/>
                <a:gd name="T89" fmla="*/ 51 h 99"/>
                <a:gd name="T90" fmla="*/ 10 w 95"/>
                <a:gd name="T91" fmla="*/ 43 h 99"/>
                <a:gd name="T92" fmla="*/ 12 w 95"/>
                <a:gd name="T93" fmla="*/ 39 h 99"/>
                <a:gd name="T94" fmla="*/ 12 w 95"/>
                <a:gd name="T95" fmla="*/ 35 h 99"/>
                <a:gd name="T96" fmla="*/ 16 w 95"/>
                <a:gd name="T97" fmla="*/ 35 h 99"/>
                <a:gd name="T98" fmla="*/ 17 w 95"/>
                <a:gd name="T99" fmla="*/ 33 h 99"/>
                <a:gd name="T100" fmla="*/ 12 w 95"/>
                <a:gd name="T101" fmla="*/ 30 h 99"/>
                <a:gd name="T102" fmla="*/ 16 w 95"/>
                <a:gd name="T103" fmla="*/ 28 h 99"/>
                <a:gd name="T104" fmla="*/ 16 w 95"/>
                <a:gd name="T105" fmla="*/ 26 h 99"/>
                <a:gd name="T106" fmla="*/ 17 w 95"/>
                <a:gd name="T107" fmla="*/ 20 h 99"/>
                <a:gd name="T108" fmla="*/ 21 w 95"/>
                <a:gd name="T109" fmla="*/ 22 h 99"/>
                <a:gd name="T110" fmla="*/ 29 w 95"/>
                <a:gd name="T111" fmla="*/ 22 h 99"/>
                <a:gd name="T112" fmla="*/ 43 w 95"/>
                <a:gd name="T113" fmla="*/ 10 h 99"/>
                <a:gd name="T114" fmla="*/ 43 w 95"/>
                <a:gd name="T115" fmla="*/ 0 h 99"/>
                <a:gd name="T116" fmla="*/ 62 w 95"/>
                <a:gd name="T117" fmla="*/ 0 h 99"/>
                <a:gd name="T118" fmla="*/ 6 w 95"/>
                <a:gd name="T119" fmla="*/ 49 h 99"/>
                <a:gd name="T120" fmla="*/ 6 w 95"/>
                <a:gd name="T121"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99">
                  <a:moveTo>
                    <a:pt x="62" y="0"/>
                  </a:moveTo>
                  <a:lnTo>
                    <a:pt x="64" y="0"/>
                  </a:lnTo>
                  <a:lnTo>
                    <a:pt x="64" y="0"/>
                  </a:lnTo>
                  <a:lnTo>
                    <a:pt x="66" y="2"/>
                  </a:lnTo>
                  <a:lnTo>
                    <a:pt x="68" y="0"/>
                  </a:lnTo>
                  <a:lnTo>
                    <a:pt x="70" y="0"/>
                  </a:lnTo>
                  <a:lnTo>
                    <a:pt x="72" y="0"/>
                  </a:lnTo>
                  <a:lnTo>
                    <a:pt x="72" y="0"/>
                  </a:lnTo>
                  <a:lnTo>
                    <a:pt x="74" y="0"/>
                  </a:lnTo>
                  <a:lnTo>
                    <a:pt x="74" y="2"/>
                  </a:lnTo>
                  <a:lnTo>
                    <a:pt x="74" y="2"/>
                  </a:lnTo>
                  <a:lnTo>
                    <a:pt x="74" y="2"/>
                  </a:lnTo>
                  <a:lnTo>
                    <a:pt x="74" y="4"/>
                  </a:lnTo>
                  <a:lnTo>
                    <a:pt x="74" y="4"/>
                  </a:lnTo>
                  <a:lnTo>
                    <a:pt x="74" y="6"/>
                  </a:lnTo>
                  <a:lnTo>
                    <a:pt x="74" y="6"/>
                  </a:lnTo>
                  <a:lnTo>
                    <a:pt x="74" y="8"/>
                  </a:lnTo>
                  <a:lnTo>
                    <a:pt x="74" y="8"/>
                  </a:lnTo>
                  <a:lnTo>
                    <a:pt x="74" y="8"/>
                  </a:lnTo>
                  <a:lnTo>
                    <a:pt x="72" y="8"/>
                  </a:lnTo>
                  <a:lnTo>
                    <a:pt x="72" y="10"/>
                  </a:lnTo>
                  <a:lnTo>
                    <a:pt x="72" y="12"/>
                  </a:lnTo>
                  <a:lnTo>
                    <a:pt x="72" y="12"/>
                  </a:lnTo>
                  <a:lnTo>
                    <a:pt x="74" y="12"/>
                  </a:lnTo>
                  <a:lnTo>
                    <a:pt x="74" y="14"/>
                  </a:lnTo>
                  <a:lnTo>
                    <a:pt x="74" y="14"/>
                  </a:lnTo>
                  <a:lnTo>
                    <a:pt x="74" y="14"/>
                  </a:lnTo>
                  <a:lnTo>
                    <a:pt x="74" y="16"/>
                  </a:lnTo>
                  <a:lnTo>
                    <a:pt x="74" y="16"/>
                  </a:lnTo>
                  <a:lnTo>
                    <a:pt x="74" y="16"/>
                  </a:lnTo>
                  <a:lnTo>
                    <a:pt x="72" y="18"/>
                  </a:lnTo>
                  <a:lnTo>
                    <a:pt x="74" y="18"/>
                  </a:lnTo>
                  <a:lnTo>
                    <a:pt x="74" y="18"/>
                  </a:lnTo>
                  <a:lnTo>
                    <a:pt x="74" y="18"/>
                  </a:lnTo>
                  <a:lnTo>
                    <a:pt x="76" y="18"/>
                  </a:lnTo>
                  <a:lnTo>
                    <a:pt x="76" y="16"/>
                  </a:lnTo>
                  <a:lnTo>
                    <a:pt x="78" y="16"/>
                  </a:lnTo>
                  <a:lnTo>
                    <a:pt x="80" y="16"/>
                  </a:lnTo>
                  <a:lnTo>
                    <a:pt x="82" y="14"/>
                  </a:lnTo>
                  <a:lnTo>
                    <a:pt x="84" y="14"/>
                  </a:lnTo>
                  <a:lnTo>
                    <a:pt x="84" y="14"/>
                  </a:lnTo>
                  <a:lnTo>
                    <a:pt x="85" y="14"/>
                  </a:lnTo>
                  <a:lnTo>
                    <a:pt x="87" y="16"/>
                  </a:lnTo>
                  <a:lnTo>
                    <a:pt x="87" y="16"/>
                  </a:lnTo>
                  <a:lnTo>
                    <a:pt x="87" y="14"/>
                  </a:lnTo>
                  <a:lnTo>
                    <a:pt x="89" y="14"/>
                  </a:lnTo>
                  <a:lnTo>
                    <a:pt x="89" y="14"/>
                  </a:lnTo>
                  <a:lnTo>
                    <a:pt x="89" y="16"/>
                  </a:lnTo>
                  <a:lnTo>
                    <a:pt x="91" y="16"/>
                  </a:lnTo>
                  <a:lnTo>
                    <a:pt x="91" y="18"/>
                  </a:lnTo>
                  <a:lnTo>
                    <a:pt x="91" y="18"/>
                  </a:lnTo>
                  <a:lnTo>
                    <a:pt x="91" y="20"/>
                  </a:lnTo>
                  <a:lnTo>
                    <a:pt x="93" y="22"/>
                  </a:lnTo>
                  <a:lnTo>
                    <a:pt x="93" y="22"/>
                  </a:lnTo>
                  <a:lnTo>
                    <a:pt x="93" y="22"/>
                  </a:lnTo>
                  <a:lnTo>
                    <a:pt x="93" y="24"/>
                  </a:lnTo>
                  <a:lnTo>
                    <a:pt x="91" y="28"/>
                  </a:lnTo>
                  <a:lnTo>
                    <a:pt x="91" y="28"/>
                  </a:lnTo>
                  <a:lnTo>
                    <a:pt x="89" y="30"/>
                  </a:lnTo>
                  <a:lnTo>
                    <a:pt x="89" y="28"/>
                  </a:lnTo>
                  <a:lnTo>
                    <a:pt x="87" y="28"/>
                  </a:lnTo>
                  <a:lnTo>
                    <a:pt x="87" y="28"/>
                  </a:lnTo>
                  <a:lnTo>
                    <a:pt x="87" y="30"/>
                  </a:lnTo>
                  <a:lnTo>
                    <a:pt x="85" y="31"/>
                  </a:lnTo>
                  <a:lnTo>
                    <a:pt x="84" y="33"/>
                  </a:lnTo>
                  <a:lnTo>
                    <a:pt x="84" y="33"/>
                  </a:lnTo>
                  <a:lnTo>
                    <a:pt x="85" y="35"/>
                  </a:lnTo>
                  <a:lnTo>
                    <a:pt x="85" y="37"/>
                  </a:lnTo>
                  <a:lnTo>
                    <a:pt x="85" y="37"/>
                  </a:lnTo>
                  <a:lnTo>
                    <a:pt x="84" y="39"/>
                  </a:lnTo>
                  <a:lnTo>
                    <a:pt x="84" y="39"/>
                  </a:lnTo>
                  <a:lnTo>
                    <a:pt x="84" y="39"/>
                  </a:lnTo>
                  <a:lnTo>
                    <a:pt x="84" y="41"/>
                  </a:lnTo>
                  <a:lnTo>
                    <a:pt x="84" y="41"/>
                  </a:lnTo>
                  <a:lnTo>
                    <a:pt x="85" y="41"/>
                  </a:lnTo>
                  <a:lnTo>
                    <a:pt x="85" y="41"/>
                  </a:lnTo>
                  <a:lnTo>
                    <a:pt x="87" y="41"/>
                  </a:lnTo>
                  <a:lnTo>
                    <a:pt x="87" y="41"/>
                  </a:lnTo>
                  <a:lnTo>
                    <a:pt x="89" y="43"/>
                  </a:lnTo>
                  <a:lnTo>
                    <a:pt x="89" y="43"/>
                  </a:lnTo>
                  <a:lnTo>
                    <a:pt x="89" y="43"/>
                  </a:lnTo>
                  <a:lnTo>
                    <a:pt x="89" y="45"/>
                  </a:lnTo>
                  <a:lnTo>
                    <a:pt x="89" y="45"/>
                  </a:lnTo>
                  <a:lnTo>
                    <a:pt x="91" y="45"/>
                  </a:lnTo>
                  <a:lnTo>
                    <a:pt x="93" y="45"/>
                  </a:lnTo>
                  <a:lnTo>
                    <a:pt x="93" y="45"/>
                  </a:lnTo>
                  <a:lnTo>
                    <a:pt x="93" y="47"/>
                  </a:lnTo>
                  <a:lnTo>
                    <a:pt x="95" y="47"/>
                  </a:lnTo>
                  <a:lnTo>
                    <a:pt x="93" y="49"/>
                  </a:lnTo>
                  <a:lnTo>
                    <a:pt x="93" y="49"/>
                  </a:lnTo>
                  <a:lnTo>
                    <a:pt x="93" y="49"/>
                  </a:lnTo>
                  <a:lnTo>
                    <a:pt x="93" y="53"/>
                  </a:lnTo>
                  <a:lnTo>
                    <a:pt x="93" y="53"/>
                  </a:lnTo>
                  <a:lnTo>
                    <a:pt x="93" y="55"/>
                  </a:lnTo>
                  <a:lnTo>
                    <a:pt x="93" y="55"/>
                  </a:lnTo>
                  <a:lnTo>
                    <a:pt x="93" y="57"/>
                  </a:lnTo>
                  <a:lnTo>
                    <a:pt x="93" y="57"/>
                  </a:lnTo>
                  <a:lnTo>
                    <a:pt x="93" y="61"/>
                  </a:lnTo>
                  <a:lnTo>
                    <a:pt x="93" y="63"/>
                  </a:lnTo>
                  <a:lnTo>
                    <a:pt x="93" y="63"/>
                  </a:lnTo>
                  <a:lnTo>
                    <a:pt x="93" y="63"/>
                  </a:lnTo>
                  <a:lnTo>
                    <a:pt x="93" y="66"/>
                  </a:lnTo>
                  <a:lnTo>
                    <a:pt x="93" y="68"/>
                  </a:lnTo>
                  <a:lnTo>
                    <a:pt x="93" y="68"/>
                  </a:lnTo>
                  <a:lnTo>
                    <a:pt x="91" y="68"/>
                  </a:lnTo>
                  <a:lnTo>
                    <a:pt x="91" y="68"/>
                  </a:lnTo>
                  <a:lnTo>
                    <a:pt x="91" y="68"/>
                  </a:lnTo>
                  <a:lnTo>
                    <a:pt x="91" y="68"/>
                  </a:lnTo>
                  <a:lnTo>
                    <a:pt x="89" y="68"/>
                  </a:lnTo>
                  <a:lnTo>
                    <a:pt x="89" y="70"/>
                  </a:lnTo>
                  <a:lnTo>
                    <a:pt x="89" y="70"/>
                  </a:lnTo>
                  <a:lnTo>
                    <a:pt x="89" y="72"/>
                  </a:lnTo>
                  <a:lnTo>
                    <a:pt x="89" y="74"/>
                  </a:lnTo>
                  <a:lnTo>
                    <a:pt x="89" y="76"/>
                  </a:lnTo>
                  <a:lnTo>
                    <a:pt x="89" y="76"/>
                  </a:lnTo>
                  <a:lnTo>
                    <a:pt x="89" y="76"/>
                  </a:lnTo>
                  <a:lnTo>
                    <a:pt x="87" y="76"/>
                  </a:lnTo>
                  <a:lnTo>
                    <a:pt x="87" y="78"/>
                  </a:lnTo>
                  <a:lnTo>
                    <a:pt x="87" y="78"/>
                  </a:lnTo>
                  <a:lnTo>
                    <a:pt x="85" y="78"/>
                  </a:lnTo>
                  <a:lnTo>
                    <a:pt x="84" y="76"/>
                  </a:lnTo>
                  <a:lnTo>
                    <a:pt x="84" y="76"/>
                  </a:lnTo>
                  <a:lnTo>
                    <a:pt x="84" y="74"/>
                  </a:lnTo>
                  <a:lnTo>
                    <a:pt x="84" y="72"/>
                  </a:lnTo>
                  <a:lnTo>
                    <a:pt x="82" y="70"/>
                  </a:lnTo>
                  <a:lnTo>
                    <a:pt x="82" y="72"/>
                  </a:lnTo>
                  <a:lnTo>
                    <a:pt x="82" y="72"/>
                  </a:lnTo>
                  <a:lnTo>
                    <a:pt x="82" y="72"/>
                  </a:lnTo>
                  <a:lnTo>
                    <a:pt x="80" y="74"/>
                  </a:lnTo>
                  <a:lnTo>
                    <a:pt x="80" y="74"/>
                  </a:lnTo>
                  <a:lnTo>
                    <a:pt x="78" y="76"/>
                  </a:lnTo>
                  <a:lnTo>
                    <a:pt x="78" y="76"/>
                  </a:lnTo>
                  <a:lnTo>
                    <a:pt x="76" y="76"/>
                  </a:lnTo>
                  <a:lnTo>
                    <a:pt x="76" y="76"/>
                  </a:lnTo>
                  <a:lnTo>
                    <a:pt x="74" y="76"/>
                  </a:lnTo>
                  <a:lnTo>
                    <a:pt x="74" y="76"/>
                  </a:lnTo>
                  <a:lnTo>
                    <a:pt x="70" y="74"/>
                  </a:lnTo>
                  <a:lnTo>
                    <a:pt x="70" y="76"/>
                  </a:lnTo>
                  <a:lnTo>
                    <a:pt x="70" y="74"/>
                  </a:lnTo>
                  <a:lnTo>
                    <a:pt x="70" y="74"/>
                  </a:lnTo>
                  <a:lnTo>
                    <a:pt x="70" y="72"/>
                  </a:lnTo>
                  <a:lnTo>
                    <a:pt x="70" y="72"/>
                  </a:lnTo>
                  <a:lnTo>
                    <a:pt x="68" y="72"/>
                  </a:lnTo>
                  <a:lnTo>
                    <a:pt x="68" y="72"/>
                  </a:lnTo>
                  <a:lnTo>
                    <a:pt x="68" y="68"/>
                  </a:lnTo>
                  <a:lnTo>
                    <a:pt x="68" y="68"/>
                  </a:lnTo>
                  <a:lnTo>
                    <a:pt x="68" y="68"/>
                  </a:lnTo>
                  <a:lnTo>
                    <a:pt x="66" y="68"/>
                  </a:lnTo>
                  <a:lnTo>
                    <a:pt x="66" y="68"/>
                  </a:lnTo>
                  <a:lnTo>
                    <a:pt x="66" y="66"/>
                  </a:lnTo>
                  <a:lnTo>
                    <a:pt x="64" y="66"/>
                  </a:lnTo>
                  <a:lnTo>
                    <a:pt x="64" y="66"/>
                  </a:lnTo>
                  <a:lnTo>
                    <a:pt x="62" y="68"/>
                  </a:lnTo>
                  <a:lnTo>
                    <a:pt x="62" y="68"/>
                  </a:lnTo>
                  <a:lnTo>
                    <a:pt x="62" y="68"/>
                  </a:lnTo>
                  <a:lnTo>
                    <a:pt x="60" y="68"/>
                  </a:lnTo>
                  <a:lnTo>
                    <a:pt x="60" y="68"/>
                  </a:lnTo>
                  <a:lnTo>
                    <a:pt x="60" y="68"/>
                  </a:lnTo>
                  <a:lnTo>
                    <a:pt x="60" y="70"/>
                  </a:lnTo>
                  <a:lnTo>
                    <a:pt x="62" y="70"/>
                  </a:lnTo>
                  <a:lnTo>
                    <a:pt x="62" y="72"/>
                  </a:lnTo>
                  <a:lnTo>
                    <a:pt x="62" y="72"/>
                  </a:lnTo>
                  <a:lnTo>
                    <a:pt x="62" y="74"/>
                  </a:lnTo>
                  <a:lnTo>
                    <a:pt x="54" y="76"/>
                  </a:lnTo>
                  <a:lnTo>
                    <a:pt x="54" y="76"/>
                  </a:lnTo>
                  <a:lnTo>
                    <a:pt x="54" y="76"/>
                  </a:lnTo>
                  <a:lnTo>
                    <a:pt x="54" y="76"/>
                  </a:lnTo>
                  <a:lnTo>
                    <a:pt x="54" y="74"/>
                  </a:lnTo>
                  <a:lnTo>
                    <a:pt x="52" y="74"/>
                  </a:lnTo>
                  <a:lnTo>
                    <a:pt x="50" y="76"/>
                  </a:lnTo>
                  <a:lnTo>
                    <a:pt x="50" y="76"/>
                  </a:lnTo>
                  <a:lnTo>
                    <a:pt x="50" y="76"/>
                  </a:lnTo>
                  <a:lnTo>
                    <a:pt x="49" y="76"/>
                  </a:lnTo>
                  <a:lnTo>
                    <a:pt x="49" y="74"/>
                  </a:lnTo>
                  <a:lnTo>
                    <a:pt x="49" y="74"/>
                  </a:lnTo>
                  <a:lnTo>
                    <a:pt x="47" y="74"/>
                  </a:lnTo>
                  <a:lnTo>
                    <a:pt x="47" y="76"/>
                  </a:lnTo>
                  <a:lnTo>
                    <a:pt x="49" y="78"/>
                  </a:lnTo>
                  <a:lnTo>
                    <a:pt x="49" y="80"/>
                  </a:lnTo>
                  <a:lnTo>
                    <a:pt x="49" y="80"/>
                  </a:lnTo>
                  <a:lnTo>
                    <a:pt x="47" y="82"/>
                  </a:lnTo>
                  <a:lnTo>
                    <a:pt x="47" y="82"/>
                  </a:lnTo>
                  <a:lnTo>
                    <a:pt x="47" y="82"/>
                  </a:lnTo>
                  <a:lnTo>
                    <a:pt x="47" y="82"/>
                  </a:lnTo>
                  <a:lnTo>
                    <a:pt x="47" y="82"/>
                  </a:lnTo>
                  <a:lnTo>
                    <a:pt x="47" y="82"/>
                  </a:lnTo>
                  <a:lnTo>
                    <a:pt x="47" y="84"/>
                  </a:lnTo>
                  <a:lnTo>
                    <a:pt x="47" y="84"/>
                  </a:lnTo>
                  <a:lnTo>
                    <a:pt x="49" y="82"/>
                  </a:lnTo>
                  <a:lnTo>
                    <a:pt x="50" y="86"/>
                  </a:lnTo>
                  <a:lnTo>
                    <a:pt x="50" y="86"/>
                  </a:lnTo>
                  <a:lnTo>
                    <a:pt x="50" y="86"/>
                  </a:lnTo>
                  <a:lnTo>
                    <a:pt x="50" y="86"/>
                  </a:lnTo>
                  <a:lnTo>
                    <a:pt x="49" y="86"/>
                  </a:lnTo>
                  <a:lnTo>
                    <a:pt x="49" y="88"/>
                  </a:lnTo>
                  <a:lnTo>
                    <a:pt x="49" y="88"/>
                  </a:lnTo>
                  <a:lnTo>
                    <a:pt x="50" y="88"/>
                  </a:lnTo>
                  <a:lnTo>
                    <a:pt x="50" y="90"/>
                  </a:lnTo>
                  <a:lnTo>
                    <a:pt x="50" y="90"/>
                  </a:lnTo>
                  <a:lnTo>
                    <a:pt x="52" y="90"/>
                  </a:lnTo>
                  <a:lnTo>
                    <a:pt x="54" y="92"/>
                  </a:lnTo>
                  <a:lnTo>
                    <a:pt x="52" y="92"/>
                  </a:lnTo>
                  <a:lnTo>
                    <a:pt x="52" y="92"/>
                  </a:lnTo>
                  <a:lnTo>
                    <a:pt x="52" y="92"/>
                  </a:lnTo>
                  <a:lnTo>
                    <a:pt x="52" y="92"/>
                  </a:lnTo>
                  <a:lnTo>
                    <a:pt x="50" y="96"/>
                  </a:lnTo>
                  <a:lnTo>
                    <a:pt x="52" y="96"/>
                  </a:lnTo>
                  <a:lnTo>
                    <a:pt x="52" y="96"/>
                  </a:lnTo>
                  <a:lnTo>
                    <a:pt x="52" y="96"/>
                  </a:lnTo>
                  <a:lnTo>
                    <a:pt x="52" y="96"/>
                  </a:lnTo>
                  <a:lnTo>
                    <a:pt x="52" y="96"/>
                  </a:lnTo>
                  <a:lnTo>
                    <a:pt x="52" y="98"/>
                  </a:lnTo>
                  <a:lnTo>
                    <a:pt x="50" y="98"/>
                  </a:lnTo>
                  <a:lnTo>
                    <a:pt x="50" y="98"/>
                  </a:lnTo>
                  <a:lnTo>
                    <a:pt x="49" y="96"/>
                  </a:lnTo>
                  <a:lnTo>
                    <a:pt x="49" y="96"/>
                  </a:lnTo>
                  <a:lnTo>
                    <a:pt x="47" y="94"/>
                  </a:lnTo>
                  <a:lnTo>
                    <a:pt x="47" y="94"/>
                  </a:lnTo>
                  <a:lnTo>
                    <a:pt x="47" y="94"/>
                  </a:lnTo>
                  <a:lnTo>
                    <a:pt x="47" y="94"/>
                  </a:lnTo>
                  <a:lnTo>
                    <a:pt x="43" y="96"/>
                  </a:lnTo>
                  <a:lnTo>
                    <a:pt x="41" y="98"/>
                  </a:lnTo>
                  <a:lnTo>
                    <a:pt x="41" y="99"/>
                  </a:lnTo>
                  <a:lnTo>
                    <a:pt x="41" y="99"/>
                  </a:lnTo>
                  <a:lnTo>
                    <a:pt x="41" y="99"/>
                  </a:lnTo>
                  <a:lnTo>
                    <a:pt x="39" y="99"/>
                  </a:lnTo>
                  <a:lnTo>
                    <a:pt x="39" y="99"/>
                  </a:lnTo>
                  <a:lnTo>
                    <a:pt x="37" y="98"/>
                  </a:lnTo>
                  <a:lnTo>
                    <a:pt x="37" y="98"/>
                  </a:lnTo>
                  <a:lnTo>
                    <a:pt x="37" y="98"/>
                  </a:lnTo>
                  <a:lnTo>
                    <a:pt x="37" y="96"/>
                  </a:lnTo>
                  <a:lnTo>
                    <a:pt x="37" y="96"/>
                  </a:lnTo>
                  <a:lnTo>
                    <a:pt x="35" y="94"/>
                  </a:lnTo>
                  <a:lnTo>
                    <a:pt x="35" y="94"/>
                  </a:lnTo>
                  <a:lnTo>
                    <a:pt x="33" y="94"/>
                  </a:lnTo>
                  <a:lnTo>
                    <a:pt x="33" y="94"/>
                  </a:lnTo>
                  <a:lnTo>
                    <a:pt x="33" y="92"/>
                  </a:lnTo>
                  <a:lnTo>
                    <a:pt x="31" y="90"/>
                  </a:lnTo>
                  <a:lnTo>
                    <a:pt x="31" y="90"/>
                  </a:lnTo>
                  <a:lnTo>
                    <a:pt x="29" y="88"/>
                  </a:lnTo>
                  <a:lnTo>
                    <a:pt x="29" y="88"/>
                  </a:lnTo>
                  <a:lnTo>
                    <a:pt x="27" y="86"/>
                  </a:lnTo>
                  <a:lnTo>
                    <a:pt x="25" y="84"/>
                  </a:lnTo>
                  <a:lnTo>
                    <a:pt x="25" y="84"/>
                  </a:lnTo>
                  <a:lnTo>
                    <a:pt x="23" y="82"/>
                  </a:lnTo>
                  <a:lnTo>
                    <a:pt x="23" y="82"/>
                  </a:lnTo>
                  <a:lnTo>
                    <a:pt x="21" y="82"/>
                  </a:lnTo>
                  <a:lnTo>
                    <a:pt x="21" y="82"/>
                  </a:lnTo>
                  <a:lnTo>
                    <a:pt x="21" y="80"/>
                  </a:lnTo>
                  <a:lnTo>
                    <a:pt x="19" y="80"/>
                  </a:lnTo>
                  <a:lnTo>
                    <a:pt x="17" y="78"/>
                  </a:lnTo>
                  <a:lnTo>
                    <a:pt x="17" y="76"/>
                  </a:lnTo>
                  <a:lnTo>
                    <a:pt x="17" y="78"/>
                  </a:lnTo>
                  <a:lnTo>
                    <a:pt x="17" y="78"/>
                  </a:lnTo>
                  <a:lnTo>
                    <a:pt x="19" y="78"/>
                  </a:lnTo>
                  <a:lnTo>
                    <a:pt x="19" y="78"/>
                  </a:lnTo>
                  <a:lnTo>
                    <a:pt x="21" y="78"/>
                  </a:lnTo>
                  <a:lnTo>
                    <a:pt x="21" y="80"/>
                  </a:lnTo>
                  <a:lnTo>
                    <a:pt x="21" y="80"/>
                  </a:lnTo>
                  <a:lnTo>
                    <a:pt x="23" y="78"/>
                  </a:lnTo>
                  <a:lnTo>
                    <a:pt x="23" y="78"/>
                  </a:lnTo>
                  <a:lnTo>
                    <a:pt x="23" y="78"/>
                  </a:lnTo>
                  <a:lnTo>
                    <a:pt x="21" y="78"/>
                  </a:lnTo>
                  <a:lnTo>
                    <a:pt x="21" y="78"/>
                  </a:lnTo>
                  <a:lnTo>
                    <a:pt x="21" y="78"/>
                  </a:lnTo>
                  <a:lnTo>
                    <a:pt x="19" y="76"/>
                  </a:lnTo>
                  <a:lnTo>
                    <a:pt x="19" y="76"/>
                  </a:lnTo>
                  <a:lnTo>
                    <a:pt x="19" y="76"/>
                  </a:lnTo>
                  <a:lnTo>
                    <a:pt x="17" y="76"/>
                  </a:lnTo>
                  <a:lnTo>
                    <a:pt x="17" y="78"/>
                  </a:lnTo>
                  <a:lnTo>
                    <a:pt x="17" y="76"/>
                  </a:lnTo>
                  <a:lnTo>
                    <a:pt x="16" y="76"/>
                  </a:lnTo>
                  <a:lnTo>
                    <a:pt x="16" y="76"/>
                  </a:lnTo>
                  <a:lnTo>
                    <a:pt x="16" y="76"/>
                  </a:lnTo>
                  <a:lnTo>
                    <a:pt x="16" y="74"/>
                  </a:lnTo>
                  <a:lnTo>
                    <a:pt x="16" y="74"/>
                  </a:lnTo>
                  <a:lnTo>
                    <a:pt x="16" y="74"/>
                  </a:lnTo>
                  <a:lnTo>
                    <a:pt x="16" y="72"/>
                  </a:lnTo>
                  <a:lnTo>
                    <a:pt x="14" y="72"/>
                  </a:lnTo>
                  <a:lnTo>
                    <a:pt x="14" y="72"/>
                  </a:lnTo>
                  <a:lnTo>
                    <a:pt x="14" y="72"/>
                  </a:lnTo>
                  <a:lnTo>
                    <a:pt x="14" y="70"/>
                  </a:lnTo>
                  <a:lnTo>
                    <a:pt x="12" y="70"/>
                  </a:lnTo>
                  <a:lnTo>
                    <a:pt x="12" y="70"/>
                  </a:lnTo>
                  <a:lnTo>
                    <a:pt x="12" y="68"/>
                  </a:lnTo>
                  <a:lnTo>
                    <a:pt x="12" y="68"/>
                  </a:lnTo>
                  <a:lnTo>
                    <a:pt x="14" y="68"/>
                  </a:lnTo>
                  <a:lnTo>
                    <a:pt x="14" y="68"/>
                  </a:lnTo>
                  <a:lnTo>
                    <a:pt x="14" y="70"/>
                  </a:lnTo>
                  <a:lnTo>
                    <a:pt x="14" y="70"/>
                  </a:lnTo>
                  <a:lnTo>
                    <a:pt x="16" y="70"/>
                  </a:lnTo>
                  <a:lnTo>
                    <a:pt x="16" y="70"/>
                  </a:lnTo>
                  <a:lnTo>
                    <a:pt x="14" y="68"/>
                  </a:lnTo>
                  <a:lnTo>
                    <a:pt x="14" y="66"/>
                  </a:lnTo>
                  <a:lnTo>
                    <a:pt x="12" y="66"/>
                  </a:lnTo>
                  <a:lnTo>
                    <a:pt x="12" y="66"/>
                  </a:lnTo>
                  <a:lnTo>
                    <a:pt x="12" y="66"/>
                  </a:lnTo>
                  <a:lnTo>
                    <a:pt x="10" y="66"/>
                  </a:lnTo>
                  <a:lnTo>
                    <a:pt x="10" y="66"/>
                  </a:lnTo>
                  <a:lnTo>
                    <a:pt x="10" y="66"/>
                  </a:lnTo>
                  <a:lnTo>
                    <a:pt x="10" y="64"/>
                  </a:lnTo>
                  <a:lnTo>
                    <a:pt x="10" y="63"/>
                  </a:lnTo>
                  <a:lnTo>
                    <a:pt x="10" y="63"/>
                  </a:lnTo>
                  <a:lnTo>
                    <a:pt x="10" y="63"/>
                  </a:lnTo>
                  <a:lnTo>
                    <a:pt x="8" y="63"/>
                  </a:lnTo>
                  <a:lnTo>
                    <a:pt x="8" y="61"/>
                  </a:lnTo>
                  <a:lnTo>
                    <a:pt x="6" y="61"/>
                  </a:lnTo>
                  <a:lnTo>
                    <a:pt x="6" y="59"/>
                  </a:lnTo>
                  <a:lnTo>
                    <a:pt x="6" y="59"/>
                  </a:lnTo>
                  <a:lnTo>
                    <a:pt x="6" y="59"/>
                  </a:lnTo>
                  <a:lnTo>
                    <a:pt x="6" y="57"/>
                  </a:lnTo>
                  <a:lnTo>
                    <a:pt x="6" y="57"/>
                  </a:lnTo>
                  <a:lnTo>
                    <a:pt x="6" y="59"/>
                  </a:lnTo>
                  <a:lnTo>
                    <a:pt x="6" y="59"/>
                  </a:lnTo>
                  <a:lnTo>
                    <a:pt x="8" y="59"/>
                  </a:lnTo>
                  <a:lnTo>
                    <a:pt x="8" y="61"/>
                  </a:lnTo>
                  <a:lnTo>
                    <a:pt x="10" y="63"/>
                  </a:lnTo>
                  <a:lnTo>
                    <a:pt x="10" y="64"/>
                  </a:lnTo>
                  <a:lnTo>
                    <a:pt x="12" y="63"/>
                  </a:lnTo>
                  <a:lnTo>
                    <a:pt x="12" y="64"/>
                  </a:lnTo>
                  <a:lnTo>
                    <a:pt x="12" y="64"/>
                  </a:lnTo>
                  <a:lnTo>
                    <a:pt x="12" y="63"/>
                  </a:lnTo>
                  <a:lnTo>
                    <a:pt x="14" y="63"/>
                  </a:lnTo>
                  <a:lnTo>
                    <a:pt x="14" y="63"/>
                  </a:lnTo>
                  <a:lnTo>
                    <a:pt x="14" y="63"/>
                  </a:lnTo>
                  <a:lnTo>
                    <a:pt x="14" y="63"/>
                  </a:lnTo>
                  <a:lnTo>
                    <a:pt x="14" y="63"/>
                  </a:lnTo>
                  <a:lnTo>
                    <a:pt x="12" y="63"/>
                  </a:lnTo>
                  <a:lnTo>
                    <a:pt x="12" y="63"/>
                  </a:lnTo>
                  <a:lnTo>
                    <a:pt x="10" y="63"/>
                  </a:lnTo>
                  <a:lnTo>
                    <a:pt x="10" y="63"/>
                  </a:lnTo>
                  <a:lnTo>
                    <a:pt x="10" y="61"/>
                  </a:lnTo>
                  <a:lnTo>
                    <a:pt x="10" y="61"/>
                  </a:lnTo>
                  <a:lnTo>
                    <a:pt x="12" y="61"/>
                  </a:lnTo>
                  <a:lnTo>
                    <a:pt x="12" y="59"/>
                  </a:lnTo>
                  <a:lnTo>
                    <a:pt x="12" y="59"/>
                  </a:lnTo>
                  <a:lnTo>
                    <a:pt x="12" y="59"/>
                  </a:lnTo>
                  <a:lnTo>
                    <a:pt x="12" y="59"/>
                  </a:lnTo>
                  <a:lnTo>
                    <a:pt x="12" y="59"/>
                  </a:lnTo>
                  <a:lnTo>
                    <a:pt x="12" y="59"/>
                  </a:lnTo>
                  <a:lnTo>
                    <a:pt x="10" y="59"/>
                  </a:lnTo>
                  <a:lnTo>
                    <a:pt x="10" y="61"/>
                  </a:lnTo>
                  <a:lnTo>
                    <a:pt x="8" y="61"/>
                  </a:lnTo>
                  <a:lnTo>
                    <a:pt x="6" y="59"/>
                  </a:lnTo>
                  <a:lnTo>
                    <a:pt x="6" y="59"/>
                  </a:lnTo>
                  <a:lnTo>
                    <a:pt x="6" y="59"/>
                  </a:lnTo>
                  <a:lnTo>
                    <a:pt x="6" y="57"/>
                  </a:lnTo>
                  <a:lnTo>
                    <a:pt x="6" y="57"/>
                  </a:lnTo>
                  <a:lnTo>
                    <a:pt x="4" y="53"/>
                  </a:lnTo>
                  <a:lnTo>
                    <a:pt x="2" y="51"/>
                  </a:lnTo>
                  <a:lnTo>
                    <a:pt x="2" y="51"/>
                  </a:lnTo>
                  <a:lnTo>
                    <a:pt x="0" y="47"/>
                  </a:lnTo>
                  <a:lnTo>
                    <a:pt x="0" y="47"/>
                  </a:lnTo>
                  <a:lnTo>
                    <a:pt x="0" y="47"/>
                  </a:lnTo>
                  <a:lnTo>
                    <a:pt x="2" y="47"/>
                  </a:lnTo>
                  <a:lnTo>
                    <a:pt x="2" y="47"/>
                  </a:lnTo>
                  <a:lnTo>
                    <a:pt x="2" y="49"/>
                  </a:lnTo>
                  <a:lnTo>
                    <a:pt x="4" y="49"/>
                  </a:lnTo>
                  <a:lnTo>
                    <a:pt x="6" y="49"/>
                  </a:lnTo>
                  <a:lnTo>
                    <a:pt x="6" y="51"/>
                  </a:lnTo>
                  <a:lnTo>
                    <a:pt x="8" y="49"/>
                  </a:lnTo>
                  <a:lnTo>
                    <a:pt x="8" y="47"/>
                  </a:lnTo>
                  <a:lnTo>
                    <a:pt x="8" y="47"/>
                  </a:lnTo>
                  <a:lnTo>
                    <a:pt x="8" y="47"/>
                  </a:lnTo>
                  <a:lnTo>
                    <a:pt x="8" y="47"/>
                  </a:lnTo>
                  <a:lnTo>
                    <a:pt x="8" y="45"/>
                  </a:lnTo>
                  <a:lnTo>
                    <a:pt x="8" y="45"/>
                  </a:lnTo>
                  <a:lnTo>
                    <a:pt x="10" y="43"/>
                  </a:lnTo>
                  <a:lnTo>
                    <a:pt x="10" y="43"/>
                  </a:lnTo>
                  <a:lnTo>
                    <a:pt x="10" y="43"/>
                  </a:lnTo>
                  <a:lnTo>
                    <a:pt x="10" y="41"/>
                  </a:lnTo>
                  <a:lnTo>
                    <a:pt x="10" y="41"/>
                  </a:lnTo>
                  <a:lnTo>
                    <a:pt x="10" y="41"/>
                  </a:lnTo>
                  <a:lnTo>
                    <a:pt x="10" y="41"/>
                  </a:lnTo>
                  <a:lnTo>
                    <a:pt x="12" y="41"/>
                  </a:lnTo>
                  <a:lnTo>
                    <a:pt x="12" y="39"/>
                  </a:lnTo>
                  <a:lnTo>
                    <a:pt x="12" y="39"/>
                  </a:lnTo>
                  <a:lnTo>
                    <a:pt x="12" y="39"/>
                  </a:lnTo>
                  <a:lnTo>
                    <a:pt x="12" y="37"/>
                  </a:lnTo>
                  <a:lnTo>
                    <a:pt x="12" y="37"/>
                  </a:lnTo>
                  <a:lnTo>
                    <a:pt x="12" y="37"/>
                  </a:lnTo>
                  <a:lnTo>
                    <a:pt x="12" y="37"/>
                  </a:lnTo>
                  <a:lnTo>
                    <a:pt x="12" y="35"/>
                  </a:lnTo>
                  <a:lnTo>
                    <a:pt x="12" y="35"/>
                  </a:lnTo>
                  <a:lnTo>
                    <a:pt x="10" y="33"/>
                  </a:lnTo>
                  <a:lnTo>
                    <a:pt x="10" y="31"/>
                  </a:lnTo>
                  <a:lnTo>
                    <a:pt x="12" y="31"/>
                  </a:lnTo>
                  <a:lnTo>
                    <a:pt x="12" y="31"/>
                  </a:lnTo>
                  <a:lnTo>
                    <a:pt x="12" y="33"/>
                  </a:lnTo>
                  <a:lnTo>
                    <a:pt x="14" y="35"/>
                  </a:lnTo>
                  <a:lnTo>
                    <a:pt x="14" y="35"/>
                  </a:lnTo>
                  <a:lnTo>
                    <a:pt x="16" y="35"/>
                  </a:lnTo>
                  <a:lnTo>
                    <a:pt x="17" y="35"/>
                  </a:lnTo>
                  <a:lnTo>
                    <a:pt x="17" y="35"/>
                  </a:lnTo>
                  <a:lnTo>
                    <a:pt x="17" y="35"/>
                  </a:lnTo>
                  <a:lnTo>
                    <a:pt x="21" y="33"/>
                  </a:lnTo>
                  <a:lnTo>
                    <a:pt x="19" y="33"/>
                  </a:lnTo>
                  <a:lnTo>
                    <a:pt x="19" y="35"/>
                  </a:lnTo>
                  <a:lnTo>
                    <a:pt x="17" y="33"/>
                  </a:lnTo>
                  <a:lnTo>
                    <a:pt x="17" y="33"/>
                  </a:lnTo>
                  <a:lnTo>
                    <a:pt x="17" y="33"/>
                  </a:lnTo>
                  <a:lnTo>
                    <a:pt x="16" y="33"/>
                  </a:lnTo>
                  <a:lnTo>
                    <a:pt x="14" y="33"/>
                  </a:lnTo>
                  <a:lnTo>
                    <a:pt x="14" y="33"/>
                  </a:lnTo>
                  <a:lnTo>
                    <a:pt x="14" y="31"/>
                  </a:lnTo>
                  <a:lnTo>
                    <a:pt x="14" y="31"/>
                  </a:lnTo>
                  <a:lnTo>
                    <a:pt x="12" y="30"/>
                  </a:lnTo>
                  <a:lnTo>
                    <a:pt x="12" y="30"/>
                  </a:lnTo>
                  <a:lnTo>
                    <a:pt x="12" y="30"/>
                  </a:lnTo>
                  <a:lnTo>
                    <a:pt x="12" y="30"/>
                  </a:lnTo>
                  <a:lnTo>
                    <a:pt x="10" y="30"/>
                  </a:lnTo>
                  <a:lnTo>
                    <a:pt x="10" y="28"/>
                  </a:lnTo>
                  <a:lnTo>
                    <a:pt x="12" y="28"/>
                  </a:lnTo>
                  <a:lnTo>
                    <a:pt x="14" y="26"/>
                  </a:lnTo>
                  <a:lnTo>
                    <a:pt x="14" y="26"/>
                  </a:lnTo>
                  <a:lnTo>
                    <a:pt x="16" y="28"/>
                  </a:lnTo>
                  <a:lnTo>
                    <a:pt x="16" y="28"/>
                  </a:lnTo>
                  <a:lnTo>
                    <a:pt x="16" y="28"/>
                  </a:lnTo>
                  <a:lnTo>
                    <a:pt x="16" y="30"/>
                  </a:lnTo>
                  <a:lnTo>
                    <a:pt x="16" y="30"/>
                  </a:lnTo>
                  <a:lnTo>
                    <a:pt x="16" y="30"/>
                  </a:lnTo>
                  <a:lnTo>
                    <a:pt x="16" y="28"/>
                  </a:lnTo>
                  <a:lnTo>
                    <a:pt x="16" y="28"/>
                  </a:lnTo>
                  <a:lnTo>
                    <a:pt x="16" y="26"/>
                  </a:lnTo>
                  <a:lnTo>
                    <a:pt x="16" y="24"/>
                  </a:lnTo>
                  <a:lnTo>
                    <a:pt x="16" y="24"/>
                  </a:lnTo>
                  <a:lnTo>
                    <a:pt x="16" y="22"/>
                  </a:lnTo>
                  <a:lnTo>
                    <a:pt x="16" y="22"/>
                  </a:lnTo>
                  <a:lnTo>
                    <a:pt x="16" y="22"/>
                  </a:lnTo>
                  <a:lnTo>
                    <a:pt x="16" y="20"/>
                  </a:lnTo>
                  <a:lnTo>
                    <a:pt x="17" y="20"/>
                  </a:lnTo>
                  <a:lnTo>
                    <a:pt x="17" y="20"/>
                  </a:lnTo>
                  <a:lnTo>
                    <a:pt x="19" y="22"/>
                  </a:lnTo>
                  <a:lnTo>
                    <a:pt x="19" y="22"/>
                  </a:lnTo>
                  <a:lnTo>
                    <a:pt x="19" y="22"/>
                  </a:lnTo>
                  <a:lnTo>
                    <a:pt x="19" y="22"/>
                  </a:lnTo>
                  <a:lnTo>
                    <a:pt x="21" y="22"/>
                  </a:lnTo>
                  <a:lnTo>
                    <a:pt x="21" y="22"/>
                  </a:lnTo>
                  <a:lnTo>
                    <a:pt x="21" y="22"/>
                  </a:lnTo>
                  <a:lnTo>
                    <a:pt x="21" y="22"/>
                  </a:lnTo>
                  <a:lnTo>
                    <a:pt x="21" y="22"/>
                  </a:lnTo>
                  <a:lnTo>
                    <a:pt x="25" y="22"/>
                  </a:lnTo>
                  <a:lnTo>
                    <a:pt x="25" y="22"/>
                  </a:lnTo>
                  <a:lnTo>
                    <a:pt x="27" y="22"/>
                  </a:lnTo>
                  <a:lnTo>
                    <a:pt x="27" y="22"/>
                  </a:lnTo>
                  <a:lnTo>
                    <a:pt x="29" y="22"/>
                  </a:lnTo>
                  <a:lnTo>
                    <a:pt x="29" y="22"/>
                  </a:lnTo>
                  <a:lnTo>
                    <a:pt x="29" y="22"/>
                  </a:lnTo>
                  <a:lnTo>
                    <a:pt x="35" y="22"/>
                  </a:lnTo>
                  <a:lnTo>
                    <a:pt x="37" y="22"/>
                  </a:lnTo>
                  <a:lnTo>
                    <a:pt x="37" y="22"/>
                  </a:lnTo>
                  <a:lnTo>
                    <a:pt x="41" y="22"/>
                  </a:lnTo>
                  <a:lnTo>
                    <a:pt x="43" y="22"/>
                  </a:lnTo>
                  <a:lnTo>
                    <a:pt x="43" y="14"/>
                  </a:lnTo>
                  <a:lnTo>
                    <a:pt x="43" y="12"/>
                  </a:lnTo>
                  <a:lnTo>
                    <a:pt x="43" y="10"/>
                  </a:lnTo>
                  <a:lnTo>
                    <a:pt x="43" y="10"/>
                  </a:lnTo>
                  <a:lnTo>
                    <a:pt x="43" y="8"/>
                  </a:lnTo>
                  <a:lnTo>
                    <a:pt x="43" y="6"/>
                  </a:lnTo>
                  <a:lnTo>
                    <a:pt x="43" y="6"/>
                  </a:lnTo>
                  <a:lnTo>
                    <a:pt x="43" y="4"/>
                  </a:lnTo>
                  <a:lnTo>
                    <a:pt x="43" y="2"/>
                  </a:lnTo>
                  <a:lnTo>
                    <a:pt x="43" y="2"/>
                  </a:lnTo>
                  <a:lnTo>
                    <a:pt x="43" y="0"/>
                  </a:lnTo>
                  <a:lnTo>
                    <a:pt x="43" y="0"/>
                  </a:lnTo>
                  <a:lnTo>
                    <a:pt x="47" y="0"/>
                  </a:lnTo>
                  <a:lnTo>
                    <a:pt x="49" y="0"/>
                  </a:lnTo>
                  <a:lnTo>
                    <a:pt x="50" y="0"/>
                  </a:lnTo>
                  <a:lnTo>
                    <a:pt x="58" y="0"/>
                  </a:lnTo>
                  <a:lnTo>
                    <a:pt x="58" y="0"/>
                  </a:lnTo>
                  <a:lnTo>
                    <a:pt x="60" y="0"/>
                  </a:lnTo>
                  <a:lnTo>
                    <a:pt x="62" y="0"/>
                  </a:lnTo>
                  <a:lnTo>
                    <a:pt x="62" y="0"/>
                  </a:lnTo>
                  <a:lnTo>
                    <a:pt x="62" y="0"/>
                  </a:lnTo>
                  <a:close/>
                  <a:moveTo>
                    <a:pt x="6" y="49"/>
                  </a:moveTo>
                  <a:lnTo>
                    <a:pt x="6" y="49"/>
                  </a:lnTo>
                  <a:lnTo>
                    <a:pt x="6" y="49"/>
                  </a:lnTo>
                  <a:lnTo>
                    <a:pt x="6" y="49"/>
                  </a:lnTo>
                  <a:lnTo>
                    <a:pt x="6" y="49"/>
                  </a:lnTo>
                  <a:lnTo>
                    <a:pt x="6" y="49"/>
                  </a:lnTo>
                  <a:lnTo>
                    <a:pt x="4" y="49"/>
                  </a:lnTo>
                  <a:lnTo>
                    <a:pt x="4" y="47"/>
                  </a:lnTo>
                  <a:lnTo>
                    <a:pt x="4" y="47"/>
                  </a:lnTo>
                  <a:lnTo>
                    <a:pt x="6" y="47"/>
                  </a:lnTo>
                  <a:lnTo>
                    <a:pt x="6" y="47"/>
                  </a:lnTo>
                  <a:lnTo>
                    <a:pt x="6" y="47"/>
                  </a:lnTo>
                  <a:lnTo>
                    <a:pt x="6" y="49"/>
                  </a:lnTo>
                  <a:lnTo>
                    <a:pt x="6" y="49"/>
                  </a:lnTo>
                  <a:lnTo>
                    <a:pt x="6" y="49"/>
                  </a:lnTo>
                  <a:lnTo>
                    <a:pt x="6" y="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5130" name="France"/>
            <p:cNvGrpSpPr/>
            <p:nvPr/>
          </p:nvGrpSpPr>
          <p:grpSpPr>
            <a:xfrm>
              <a:off x="791036" y="2463993"/>
              <a:ext cx="10723916" cy="3511889"/>
              <a:chOff x="1073155" y="3098810"/>
              <a:chExt cx="8594812" cy="2814646"/>
            </a:xfrm>
          </p:grpSpPr>
          <p:sp>
            <p:nvSpPr>
              <p:cNvPr id="5129" name="Wallis and Futuna (fra)"/>
              <p:cNvSpPr>
                <a:spLocks noEditPoints="1"/>
              </p:cNvSpPr>
              <p:nvPr/>
            </p:nvSpPr>
            <p:spPr bwMode="auto">
              <a:xfrm>
                <a:off x="9615579" y="4865769"/>
                <a:ext cx="52388" cy="30163"/>
              </a:xfrm>
              <a:custGeom>
                <a:avLst/>
                <a:gdLst>
                  <a:gd name="T0" fmla="*/ 33 w 33"/>
                  <a:gd name="T1" fmla="*/ 2 h 19"/>
                  <a:gd name="T2" fmla="*/ 33 w 33"/>
                  <a:gd name="T3" fmla="*/ 2 h 19"/>
                  <a:gd name="T4" fmla="*/ 33 w 33"/>
                  <a:gd name="T5" fmla="*/ 4 h 19"/>
                  <a:gd name="T6" fmla="*/ 33 w 33"/>
                  <a:gd name="T7" fmla="*/ 4 h 19"/>
                  <a:gd name="T8" fmla="*/ 33 w 33"/>
                  <a:gd name="T9" fmla="*/ 4 h 19"/>
                  <a:gd name="T10" fmla="*/ 33 w 33"/>
                  <a:gd name="T11" fmla="*/ 4 h 19"/>
                  <a:gd name="T12" fmla="*/ 33 w 33"/>
                  <a:gd name="T13" fmla="*/ 4 h 19"/>
                  <a:gd name="T14" fmla="*/ 33 w 33"/>
                  <a:gd name="T15" fmla="*/ 4 h 19"/>
                  <a:gd name="T16" fmla="*/ 33 w 33"/>
                  <a:gd name="T17" fmla="*/ 2 h 19"/>
                  <a:gd name="T18" fmla="*/ 33 w 33"/>
                  <a:gd name="T19" fmla="*/ 2 h 19"/>
                  <a:gd name="T20" fmla="*/ 33 w 33"/>
                  <a:gd name="T21" fmla="*/ 2 h 19"/>
                  <a:gd name="T22" fmla="*/ 33 w 33"/>
                  <a:gd name="T23" fmla="*/ 2 h 19"/>
                  <a:gd name="T24" fmla="*/ 33 w 33"/>
                  <a:gd name="T25" fmla="*/ 2 h 19"/>
                  <a:gd name="T26" fmla="*/ 33 w 33"/>
                  <a:gd name="T27" fmla="*/ 2 h 19"/>
                  <a:gd name="T28" fmla="*/ 33 w 33"/>
                  <a:gd name="T29" fmla="*/ 2 h 19"/>
                  <a:gd name="T30" fmla="*/ 33 w 33"/>
                  <a:gd name="T31" fmla="*/ 2 h 19"/>
                  <a:gd name="T32" fmla="*/ 33 w 33"/>
                  <a:gd name="T33" fmla="*/ 2 h 19"/>
                  <a:gd name="T34" fmla="*/ 33 w 33"/>
                  <a:gd name="T35" fmla="*/ 2 h 19"/>
                  <a:gd name="T36" fmla="*/ 33 w 33"/>
                  <a:gd name="T37" fmla="*/ 0 h 19"/>
                  <a:gd name="T38" fmla="*/ 33 w 33"/>
                  <a:gd name="T39" fmla="*/ 2 h 19"/>
                  <a:gd name="T40" fmla="*/ 33 w 33"/>
                  <a:gd name="T41" fmla="*/ 2 h 19"/>
                  <a:gd name="T42" fmla="*/ 33 w 33"/>
                  <a:gd name="T43" fmla="*/ 2 h 19"/>
                  <a:gd name="T44" fmla="*/ 33 w 33"/>
                  <a:gd name="T45" fmla="*/ 2 h 19"/>
                  <a:gd name="T46" fmla="*/ 33 w 33"/>
                  <a:gd name="T47" fmla="*/ 2 h 19"/>
                  <a:gd name="T48" fmla="*/ 33 w 33"/>
                  <a:gd name="T49" fmla="*/ 2 h 19"/>
                  <a:gd name="T50" fmla="*/ 33 w 33"/>
                  <a:gd name="T51" fmla="*/ 2 h 19"/>
                  <a:gd name="T52" fmla="*/ 33 w 33"/>
                  <a:gd name="T53" fmla="*/ 2 h 19"/>
                  <a:gd name="T54" fmla="*/ 33 w 33"/>
                  <a:gd name="T55" fmla="*/ 2 h 19"/>
                  <a:gd name="T56" fmla="*/ 2 w 33"/>
                  <a:gd name="T57" fmla="*/ 19 h 19"/>
                  <a:gd name="T58" fmla="*/ 2 w 33"/>
                  <a:gd name="T59" fmla="*/ 19 h 19"/>
                  <a:gd name="T60" fmla="*/ 2 w 33"/>
                  <a:gd name="T61" fmla="*/ 19 h 19"/>
                  <a:gd name="T62" fmla="*/ 2 w 33"/>
                  <a:gd name="T63" fmla="*/ 19 h 19"/>
                  <a:gd name="T64" fmla="*/ 2 w 33"/>
                  <a:gd name="T65" fmla="*/ 19 h 19"/>
                  <a:gd name="T66" fmla="*/ 2 w 33"/>
                  <a:gd name="T67" fmla="*/ 19 h 19"/>
                  <a:gd name="T68" fmla="*/ 2 w 33"/>
                  <a:gd name="T69" fmla="*/ 19 h 19"/>
                  <a:gd name="T70" fmla="*/ 2 w 33"/>
                  <a:gd name="T71" fmla="*/ 19 h 19"/>
                  <a:gd name="T72" fmla="*/ 2 w 33"/>
                  <a:gd name="T73" fmla="*/ 19 h 19"/>
                  <a:gd name="T74" fmla="*/ 2 w 33"/>
                  <a:gd name="T75" fmla="*/ 19 h 19"/>
                  <a:gd name="T76" fmla="*/ 0 w 33"/>
                  <a:gd name="T77" fmla="*/ 19 h 19"/>
                  <a:gd name="T78" fmla="*/ 0 w 33"/>
                  <a:gd name="T79" fmla="*/ 19 h 19"/>
                  <a:gd name="T80" fmla="*/ 0 w 33"/>
                  <a:gd name="T81" fmla="*/ 17 h 19"/>
                  <a:gd name="T82" fmla="*/ 0 w 33"/>
                  <a:gd name="T83" fmla="*/ 17 h 19"/>
                  <a:gd name="T84" fmla="*/ 0 w 33"/>
                  <a:gd name="T85" fmla="*/ 17 h 19"/>
                  <a:gd name="T86" fmla="*/ 2 w 33"/>
                  <a:gd name="T87" fmla="*/ 17 h 19"/>
                  <a:gd name="T88" fmla="*/ 4 w 33"/>
                  <a:gd name="T89" fmla="*/ 19 h 19"/>
                  <a:gd name="T90" fmla="*/ 4 w 33"/>
                  <a:gd name="T91" fmla="*/ 19 h 19"/>
                  <a:gd name="T92" fmla="*/ 4 w 33"/>
                  <a:gd name="T93" fmla="*/ 19 h 19"/>
                  <a:gd name="T94" fmla="*/ 4 w 33"/>
                  <a:gd name="T95" fmla="*/ 19 h 19"/>
                  <a:gd name="T96" fmla="*/ 4 w 33"/>
                  <a:gd name="T97" fmla="*/ 19 h 19"/>
                  <a:gd name="T98" fmla="*/ 4 w 33"/>
                  <a:gd name="T99" fmla="*/ 19 h 19"/>
                  <a:gd name="T100" fmla="*/ 2 w 33"/>
                  <a:gd name="T101" fmla="*/ 19 h 19"/>
                  <a:gd name="T102" fmla="*/ 2 w 33"/>
                  <a:gd name="T103" fmla="*/ 19 h 19"/>
                  <a:gd name="T104" fmla="*/ 2 w 33"/>
                  <a:gd name="T105" fmla="*/ 19 h 19"/>
                  <a:gd name="T106" fmla="*/ 4 w 33"/>
                  <a:gd name="T10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19">
                    <a:moveTo>
                      <a:pt x="33" y="2"/>
                    </a:moveTo>
                    <a:lnTo>
                      <a:pt x="33" y="2"/>
                    </a:lnTo>
                    <a:lnTo>
                      <a:pt x="33" y="2"/>
                    </a:lnTo>
                    <a:lnTo>
                      <a:pt x="33" y="2"/>
                    </a:lnTo>
                    <a:lnTo>
                      <a:pt x="33" y="2"/>
                    </a:lnTo>
                    <a:lnTo>
                      <a:pt x="33" y="4"/>
                    </a:lnTo>
                    <a:lnTo>
                      <a:pt x="33" y="4"/>
                    </a:lnTo>
                    <a:lnTo>
                      <a:pt x="33" y="4"/>
                    </a:lnTo>
                    <a:lnTo>
                      <a:pt x="33" y="4"/>
                    </a:lnTo>
                    <a:lnTo>
                      <a:pt x="33" y="4"/>
                    </a:lnTo>
                    <a:lnTo>
                      <a:pt x="33" y="4"/>
                    </a:lnTo>
                    <a:lnTo>
                      <a:pt x="33" y="4"/>
                    </a:lnTo>
                    <a:lnTo>
                      <a:pt x="33" y="4"/>
                    </a:lnTo>
                    <a:lnTo>
                      <a:pt x="33" y="4"/>
                    </a:lnTo>
                    <a:lnTo>
                      <a:pt x="33" y="4"/>
                    </a:lnTo>
                    <a:lnTo>
                      <a:pt x="33" y="4"/>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0"/>
                    </a:lnTo>
                    <a:lnTo>
                      <a:pt x="33" y="0"/>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lnTo>
                      <a:pt x="33" y="2"/>
                    </a:lnTo>
                    <a:close/>
                    <a:moveTo>
                      <a:pt x="2" y="19"/>
                    </a:move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0" y="19"/>
                    </a:lnTo>
                    <a:lnTo>
                      <a:pt x="0" y="19"/>
                    </a:lnTo>
                    <a:lnTo>
                      <a:pt x="0" y="19"/>
                    </a:lnTo>
                    <a:lnTo>
                      <a:pt x="0" y="19"/>
                    </a:lnTo>
                    <a:lnTo>
                      <a:pt x="0" y="17"/>
                    </a:lnTo>
                    <a:lnTo>
                      <a:pt x="0" y="17"/>
                    </a:lnTo>
                    <a:lnTo>
                      <a:pt x="0" y="17"/>
                    </a:lnTo>
                    <a:lnTo>
                      <a:pt x="0" y="17"/>
                    </a:lnTo>
                    <a:lnTo>
                      <a:pt x="0" y="17"/>
                    </a:lnTo>
                    <a:lnTo>
                      <a:pt x="0" y="17"/>
                    </a:lnTo>
                    <a:lnTo>
                      <a:pt x="2" y="17"/>
                    </a:lnTo>
                    <a:lnTo>
                      <a:pt x="2" y="17"/>
                    </a:lnTo>
                    <a:lnTo>
                      <a:pt x="2" y="19"/>
                    </a:lnTo>
                    <a:close/>
                    <a:moveTo>
                      <a:pt x="4" y="19"/>
                    </a:moveTo>
                    <a:lnTo>
                      <a:pt x="4" y="19"/>
                    </a:lnTo>
                    <a:lnTo>
                      <a:pt x="4" y="19"/>
                    </a:lnTo>
                    <a:lnTo>
                      <a:pt x="4" y="19"/>
                    </a:lnTo>
                    <a:lnTo>
                      <a:pt x="4" y="19"/>
                    </a:lnTo>
                    <a:lnTo>
                      <a:pt x="4" y="19"/>
                    </a:lnTo>
                    <a:lnTo>
                      <a:pt x="4" y="19"/>
                    </a:lnTo>
                    <a:lnTo>
                      <a:pt x="4" y="19"/>
                    </a:lnTo>
                    <a:lnTo>
                      <a:pt x="4" y="19"/>
                    </a:lnTo>
                    <a:lnTo>
                      <a:pt x="4" y="19"/>
                    </a:lnTo>
                    <a:lnTo>
                      <a:pt x="4" y="19"/>
                    </a:lnTo>
                    <a:lnTo>
                      <a:pt x="2" y="19"/>
                    </a:lnTo>
                    <a:lnTo>
                      <a:pt x="2" y="19"/>
                    </a:lnTo>
                    <a:lnTo>
                      <a:pt x="2" y="19"/>
                    </a:lnTo>
                    <a:lnTo>
                      <a:pt x="2" y="19"/>
                    </a:lnTo>
                    <a:lnTo>
                      <a:pt x="2" y="19"/>
                    </a:lnTo>
                    <a:lnTo>
                      <a:pt x="2" y="19"/>
                    </a:lnTo>
                    <a:lnTo>
                      <a:pt x="4" y="19"/>
                    </a:lnTo>
                    <a:lnTo>
                      <a:pt x="4" y="19"/>
                    </a:lnTo>
                    <a:lnTo>
                      <a:pt x="4" y="19"/>
                    </a:lnTo>
                    <a:close/>
                  </a:path>
                </a:pathLst>
              </a:custGeom>
              <a:solidFill>
                <a:srgbClr val="E5E5E5"/>
              </a:solidFill>
              <a:ln>
                <a:noFill/>
              </a:ln>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34" name="Glorioso Islands (fra)"/>
              <p:cNvSpPr>
                <a:spLocks/>
              </p:cNvSpPr>
              <p:nvPr/>
            </p:nvSpPr>
            <p:spPr bwMode="auto">
              <a:xfrm>
                <a:off x="6146820" y="482601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0" name="French Southern and Antarctic Territories (fra)"/>
              <p:cNvSpPr>
                <a:spLocks noEditPoints="1"/>
              </p:cNvSpPr>
              <p:nvPr/>
            </p:nvSpPr>
            <p:spPr bwMode="auto">
              <a:xfrm>
                <a:off x="6256357" y="5802331"/>
                <a:ext cx="482601" cy="111125"/>
              </a:xfrm>
              <a:custGeom>
                <a:avLst/>
                <a:gdLst>
                  <a:gd name="T0" fmla="*/ 280 w 304"/>
                  <a:gd name="T1" fmla="*/ 51 h 70"/>
                  <a:gd name="T2" fmla="*/ 282 w 304"/>
                  <a:gd name="T3" fmla="*/ 51 h 70"/>
                  <a:gd name="T4" fmla="*/ 280 w 304"/>
                  <a:gd name="T5" fmla="*/ 55 h 70"/>
                  <a:gd name="T6" fmla="*/ 280 w 304"/>
                  <a:gd name="T7" fmla="*/ 57 h 70"/>
                  <a:gd name="T8" fmla="*/ 282 w 304"/>
                  <a:gd name="T9" fmla="*/ 57 h 70"/>
                  <a:gd name="T10" fmla="*/ 284 w 304"/>
                  <a:gd name="T11" fmla="*/ 57 h 70"/>
                  <a:gd name="T12" fmla="*/ 288 w 304"/>
                  <a:gd name="T13" fmla="*/ 55 h 70"/>
                  <a:gd name="T14" fmla="*/ 288 w 304"/>
                  <a:gd name="T15" fmla="*/ 59 h 70"/>
                  <a:gd name="T16" fmla="*/ 284 w 304"/>
                  <a:gd name="T17" fmla="*/ 59 h 70"/>
                  <a:gd name="T18" fmla="*/ 286 w 304"/>
                  <a:gd name="T19" fmla="*/ 61 h 70"/>
                  <a:gd name="T20" fmla="*/ 290 w 304"/>
                  <a:gd name="T21" fmla="*/ 63 h 70"/>
                  <a:gd name="T22" fmla="*/ 294 w 304"/>
                  <a:gd name="T23" fmla="*/ 59 h 70"/>
                  <a:gd name="T24" fmla="*/ 300 w 304"/>
                  <a:gd name="T25" fmla="*/ 59 h 70"/>
                  <a:gd name="T26" fmla="*/ 302 w 304"/>
                  <a:gd name="T27" fmla="*/ 57 h 70"/>
                  <a:gd name="T28" fmla="*/ 304 w 304"/>
                  <a:gd name="T29" fmla="*/ 61 h 70"/>
                  <a:gd name="T30" fmla="*/ 302 w 304"/>
                  <a:gd name="T31" fmla="*/ 63 h 70"/>
                  <a:gd name="T32" fmla="*/ 302 w 304"/>
                  <a:gd name="T33" fmla="*/ 63 h 70"/>
                  <a:gd name="T34" fmla="*/ 302 w 304"/>
                  <a:gd name="T35" fmla="*/ 65 h 70"/>
                  <a:gd name="T36" fmla="*/ 302 w 304"/>
                  <a:gd name="T37" fmla="*/ 65 h 70"/>
                  <a:gd name="T38" fmla="*/ 300 w 304"/>
                  <a:gd name="T39" fmla="*/ 65 h 70"/>
                  <a:gd name="T40" fmla="*/ 298 w 304"/>
                  <a:gd name="T41" fmla="*/ 63 h 70"/>
                  <a:gd name="T42" fmla="*/ 296 w 304"/>
                  <a:gd name="T43" fmla="*/ 63 h 70"/>
                  <a:gd name="T44" fmla="*/ 294 w 304"/>
                  <a:gd name="T45" fmla="*/ 63 h 70"/>
                  <a:gd name="T46" fmla="*/ 294 w 304"/>
                  <a:gd name="T47" fmla="*/ 65 h 70"/>
                  <a:gd name="T48" fmla="*/ 292 w 304"/>
                  <a:gd name="T49" fmla="*/ 65 h 70"/>
                  <a:gd name="T50" fmla="*/ 296 w 304"/>
                  <a:gd name="T51" fmla="*/ 68 h 70"/>
                  <a:gd name="T52" fmla="*/ 298 w 304"/>
                  <a:gd name="T53" fmla="*/ 67 h 70"/>
                  <a:gd name="T54" fmla="*/ 300 w 304"/>
                  <a:gd name="T55" fmla="*/ 70 h 70"/>
                  <a:gd name="T56" fmla="*/ 292 w 304"/>
                  <a:gd name="T57" fmla="*/ 70 h 70"/>
                  <a:gd name="T58" fmla="*/ 290 w 304"/>
                  <a:gd name="T59" fmla="*/ 67 h 70"/>
                  <a:gd name="T60" fmla="*/ 290 w 304"/>
                  <a:gd name="T61" fmla="*/ 68 h 70"/>
                  <a:gd name="T62" fmla="*/ 286 w 304"/>
                  <a:gd name="T63" fmla="*/ 68 h 70"/>
                  <a:gd name="T64" fmla="*/ 280 w 304"/>
                  <a:gd name="T65" fmla="*/ 68 h 70"/>
                  <a:gd name="T66" fmla="*/ 280 w 304"/>
                  <a:gd name="T67" fmla="*/ 70 h 70"/>
                  <a:gd name="T68" fmla="*/ 276 w 304"/>
                  <a:gd name="T69" fmla="*/ 70 h 70"/>
                  <a:gd name="T70" fmla="*/ 276 w 304"/>
                  <a:gd name="T71" fmla="*/ 67 h 70"/>
                  <a:gd name="T72" fmla="*/ 274 w 304"/>
                  <a:gd name="T73" fmla="*/ 61 h 70"/>
                  <a:gd name="T74" fmla="*/ 278 w 304"/>
                  <a:gd name="T75" fmla="*/ 51 h 70"/>
                  <a:gd name="T76" fmla="*/ 280 w 304"/>
                  <a:gd name="T77" fmla="*/ 49 h 70"/>
                  <a:gd name="T78" fmla="*/ 284 w 304"/>
                  <a:gd name="T79" fmla="*/ 57 h 70"/>
                  <a:gd name="T80" fmla="*/ 282 w 304"/>
                  <a:gd name="T81" fmla="*/ 55 h 70"/>
                  <a:gd name="T82" fmla="*/ 284 w 304"/>
                  <a:gd name="T83" fmla="*/ 53 h 70"/>
                  <a:gd name="T84" fmla="*/ 284 w 304"/>
                  <a:gd name="T85" fmla="*/ 57 h 70"/>
                  <a:gd name="T86" fmla="*/ 0 w 304"/>
                  <a:gd name="T87" fmla="*/ 4 h 70"/>
                  <a:gd name="T88" fmla="*/ 2 w 304"/>
                  <a:gd name="T89" fmla="*/ 0 h 70"/>
                  <a:gd name="T90" fmla="*/ 4 w 304"/>
                  <a:gd name="T91" fmla="*/ 2 h 70"/>
                  <a:gd name="T92" fmla="*/ 10 w 304"/>
                  <a:gd name="T93" fmla="*/ 4 h 70"/>
                  <a:gd name="T94" fmla="*/ 8 w 304"/>
                  <a:gd name="T95" fmla="*/ 2 h 70"/>
                  <a:gd name="T96" fmla="*/ 8 w 304"/>
                  <a:gd name="T97" fmla="*/ 2 h 70"/>
                  <a:gd name="T98" fmla="*/ 10 w 304"/>
                  <a:gd name="T9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70">
                    <a:moveTo>
                      <a:pt x="278" y="51"/>
                    </a:moveTo>
                    <a:lnTo>
                      <a:pt x="278" y="53"/>
                    </a:lnTo>
                    <a:lnTo>
                      <a:pt x="280" y="51"/>
                    </a:lnTo>
                    <a:lnTo>
                      <a:pt x="280" y="51"/>
                    </a:lnTo>
                    <a:lnTo>
                      <a:pt x="280" y="51"/>
                    </a:lnTo>
                    <a:lnTo>
                      <a:pt x="282" y="51"/>
                    </a:lnTo>
                    <a:lnTo>
                      <a:pt x="282" y="51"/>
                    </a:lnTo>
                    <a:lnTo>
                      <a:pt x="282" y="51"/>
                    </a:lnTo>
                    <a:lnTo>
                      <a:pt x="282" y="53"/>
                    </a:lnTo>
                    <a:lnTo>
                      <a:pt x="282" y="53"/>
                    </a:lnTo>
                    <a:lnTo>
                      <a:pt x="280" y="53"/>
                    </a:lnTo>
                    <a:lnTo>
                      <a:pt x="280" y="55"/>
                    </a:lnTo>
                    <a:lnTo>
                      <a:pt x="278" y="57"/>
                    </a:lnTo>
                    <a:lnTo>
                      <a:pt x="278" y="57"/>
                    </a:lnTo>
                    <a:lnTo>
                      <a:pt x="280" y="59"/>
                    </a:lnTo>
                    <a:lnTo>
                      <a:pt x="280" y="57"/>
                    </a:lnTo>
                    <a:lnTo>
                      <a:pt x="280" y="57"/>
                    </a:lnTo>
                    <a:lnTo>
                      <a:pt x="280" y="55"/>
                    </a:lnTo>
                    <a:lnTo>
                      <a:pt x="280" y="55"/>
                    </a:lnTo>
                    <a:lnTo>
                      <a:pt x="282" y="57"/>
                    </a:lnTo>
                    <a:lnTo>
                      <a:pt x="282" y="59"/>
                    </a:lnTo>
                    <a:lnTo>
                      <a:pt x="284" y="59"/>
                    </a:lnTo>
                    <a:lnTo>
                      <a:pt x="284" y="59"/>
                    </a:lnTo>
                    <a:lnTo>
                      <a:pt x="284" y="57"/>
                    </a:lnTo>
                    <a:lnTo>
                      <a:pt x="286" y="57"/>
                    </a:lnTo>
                    <a:lnTo>
                      <a:pt x="286" y="57"/>
                    </a:lnTo>
                    <a:lnTo>
                      <a:pt x="288" y="55"/>
                    </a:lnTo>
                    <a:lnTo>
                      <a:pt x="288" y="55"/>
                    </a:lnTo>
                    <a:lnTo>
                      <a:pt x="290" y="55"/>
                    </a:lnTo>
                    <a:lnTo>
                      <a:pt x="290" y="57"/>
                    </a:lnTo>
                    <a:lnTo>
                      <a:pt x="290" y="59"/>
                    </a:lnTo>
                    <a:lnTo>
                      <a:pt x="288" y="59"/>
                    </a:lnTo>
                    <a:lnTo>
                      <a:pt x="288" y="59"/>
                    </a:lnTo>
                    <a:lnTo>
                      <a:pt x="286" y="59"/>
                    </a:lnTo>
                    <a:lnTo>
                      <a:pt x="286" y="59"/>
                    </a:lnTo>
                    <a:lnTo>
                      <a:pt x="284" y="59"/>
                    </a:lnTo>
                    <a:lnTo>
                      <a:pt x="284" y="59"/>
                    </a:lnTo>
                    <a:lnTo>
                      <a:pt x="284" y="59"/>
                    </a:lnTo>
                    <a:lnTo>
                      <a:pt x="286" y="59"/>
                    </a:lnTo>
                    <a:lnTo>
                      <a:pt x="286" y="61"/>
                    </a:lnTo>
                    <a:lnTo>
                      <a:pt x="288" y="61"/>
                    </a:lnTo>
                    <a:lnTo>
                      <a:pt x="288" y="63"/>
                    </a:lnTo>
                    <a:lnTo>
                      <a:pt x="288" y="63"/>
                    </a:lnTo>
                    <a:lnTo>
                      <a:pt x="290" y="63"/>
                    </a:lnTo>
                    <a:lnTo>
                      <a:pt x="294" y="61"/>
                    </a:lnTo>
                    <a:lnTo>
                      <a:pt x="292" y="61"/>
                    </a:lnTo>
                    <a:lnTo>
                      <a:pt x="294" y="59"/>
                    </a:lnTo>
                    <a:lnTo>
                      <a:pt x="294" y="59"/>
                    </a:lnTo>
                    <a:lnTo>
                      <a:pt x="296" y="59"/>
                    </a:lnTo>
                    <a:lnTo>
                      <a:pt x="296" y="59"/>
                    </a:lnTo>
                    <a:lnTo>
                      <a:pt x="298" y="59"/>
                    </a:lnTo>
                    <a:lnTo>
                      <a:pt x="300" y="59"/>
                    </a:lnTo>
                    <a:lnTo>
                      <a:pt x="300" y="57"/>
                    </a:lnTo>
                    <a:lnTo>
                      <a:pt x="300" y="57"/>
                    </a:lnTo>
                    <a:lnTo>
                      <a:pt x="300" y="57"/>
                    </a:lnTo>
                    <a:lnTo>
                      <a:pt x="302" y="57"/>
                    </a:lnTo>
                    <a:lnTo>
                      <a:pt x="302" y="57"/>
                    </a:lnTo>
                    <a:lnTo>
                      <a:pt x="304" y="57"/>
                    </a:lnTo>
                    <a:lnTo>
                      <a:pt x="304" y="61"/>
                    </a:lnTo>
                    <a:lnTo>
                      <a:pt x="304" y="61"/>
                    </a:lnTo>
                    <a:lnTo>
                      <a:pt x="304" y="63"/>
                    </a:lnTo>
                    <a:lnTo>
                      <a:pt x="304" y="63"/>
                    </a:lnTo>
                    <a:lnTo>
                      <a:pt x="304" y="63"/>
                    </a:lnTo>
                    <a:lnTo>
                      <a:pt x="302" y="63"/>
                    </a:lnTo>
                    <a:lnTo>
                      <a:pt x="302" y="63"/>
                    </a:lnTo>
                    <a:lnTo>
                      <a:pt x="302" y="63"/>
                    </a:lnTo>
                    <a:lnTo>
                      <a:pt x="302" y="63"/>
                    </a:lnTo>
                    <a:lnTo>
                      <a:pt x="302" y="63"/>
                    </a:lnTo>
                    <a:lnTo>
                      <a:pt x="300" y="63"/>
                    </a:lnTo>
                    <a:lnTo>
                      <a:pt x="300" y="65"/>
                    </a:lnTo>
                    <a:lnTo>
                      <a:pt x="302" y="65"/>
                    </a:lnTo>
                    <a:lnTo>
                      <a:pt x="302" y="65"/>
                    </a:lnTo>
                    <a:lnTo>
                      <a:pt x="302" y="65"/>
                    </a:lnTo>
                    <a:lnTo>
                      <a:pt x="302" y="65"/>
                    </a:lnTo>
                    <a:lnTo>
                      <a:pt x="302" y="65"/>
                    </a:lnTo>
                    <a:lnTo>
                      <a:pt x="302" y="65"/>
                    </a:lnTo>
                    <a:lnTo>
                      <a:pt x="302" y="65"/>
                    </a:lnTo>
                    <a:lnTo>
                      <a:pt x="302" y="65"/>
                    </a:lnTo>
                    <a:lnTo>
                      <a:pt x="300" y="65"/>
                    </a:lnTo>
                    <a:lnTo>
                      <a:pt x="300" y="65"/>
                    </a:lnTo>
                    <a:lnTo>
                      <a:pt x="300" y="63"/>
                    </a:lnTo>
                    <a:lnTo>
                      <a:pt x="298" y="63"/>
                    </a:lnTo>
                    <a:lnTo>
                      <a:pt x="298" y="63"/>
                    </a:lnTo>
                    <a:lnTo>
                      <a:pt x="298" y="63"/>
                    </a:lnTo>
                    <a:lnTo>
                      <a:pt x="298" y="63"/>
                    </a:lnTo>
                    <a:lnTo>
                      <a:pt x="296" y="63"/>
                    </a:lnTo>
                    <a:lnTo>
                      <a:pt x="296" y="63"/>
                    </a:lnTo>
                    <a:lnTo>
                      <a:pt x="296" y="63"/>
                    </a:lnTo>
                    <a:lnTo>
                      <a:pt x="294" y="63"/>
                    </a:lnTo>
                    <a:lnTo>
                      <a:pt x="294" y="63"/>
                    </a:lnTo>
                    <a:lnTo>
                      <a:pt x="292" y="63"/>
                    </a:lnTo>
                    <a:lnTo>
                      <a:pt x="294" y="63"/>
                    </a:lnTo>
                    <a:lnTo>
                      <a:pt x="294" y="65"/>
                    </a:lnTo>
                    <a:lnTo>
                      <a:pt x="294" y="65"/>
                    </a:lnTo>
                    <a:lnTo>
                      <a:pt x="294" y="65"/>
                    </a:lnTo>
                    <a:lnTo>
                      <a:pt x="294" y="65"/>
                    </a:lnTo>
                    <a:lnTo>
                      <a:pt x="294" y="65"/>
                    </a:lnTo>
                    <a:lnTo>
                      <a:pt x="292" y="65"/>
                    </a:lnTo>
                    <a:lnTo>
                      <a:pt x="292" y="65"/>
                    </a:lnTo>
                    <a:lnTo>
                      <a:pt x="292" y="65"/>
                    </a:lnTo>
                    <a:lnTo>
                      <a:pt x="292" y="67"/>
                    </a:lnTo>
                    <a:lnTo>
                      <a:pt x="292" y="67"/>
                    </a:lnTo>
                    <a:lnTo>
                      <a:pt x="292" y="67"/>
                    </a:lnTo>
                    <a:lnTo>
                      <a:pt x="296" y="68"/>
                    </a:lnTo>
                    <a:lnTo>
                      <a:pt x="296" y="67"/>
                    </a:lnTo>
                    <a:lnTo>
                      <a:pt x="296" y="67"/>
                    </a:lnTo>
                    <a:lnTo>
                      <a:pt x="298" y="67"/>
                    </a:lnTo>
                    <a:lnTo>
                      <a:pt x="298" y="67"/>
                    </a:lnTo>
                    <a:lnTo>
                      <a:pt x="300" y="67"/>
                    </a:lnTo>
                    <a:lnTo>
                      <a:pt x="300" y="67"/>
                    </a:lnTo>
                    <a:lnTo>
                      <a:pt x="300" y="68"/>
                    </a:lnTo>
                    <a:lnTo>
                      <a:pt x="300" y="70"/>
                    </a:lnTo>
                    <a:lnTo>
                      <a:pt x="300" y="70"/>
                    </a:lnTo>
                    <a:lnTo>
                      <a:pt x="296" y="70"/>
                    </a:lnTo>
                    <a:lnTo>
                      <a:pt x="294" y="70"/>
                    </a:lnTo>
                    <a:lnTo>
                      <a:pt x="292" y="70"/>
                    </a:lnTo>
                    <a:lnTo>
                      <a:pt x="292" y="68"/>
                    </a:lnTo>
                    <a:lnTo>
                      <a:pt x="292" y="67"/>
                    </a:lnTo>
                    <a:lnTo>
                      <a:pt x="292" y="67"/>
                    </a:lnTo>
                    <a:lnTo>
                      <a:pt x="290" y="67"/>
                    </a:lnTo>
                    <a:lnTo>
                      <a:pt x="290" y="67"/>
                    </a:lnTo>
                    <a:lnTo>
                      <a:pt x="290" y="67"/>
                    </a:lnTo>
                    <a:lnTo>
                      <a:pt x="290" y="68"/>
                    </a:lnTo>
                    <a:lnTo>
                      <a:pt x="290" y="68"/>
                    </a:lnTo>
                    <a:lnTo>
                      <a:pt x="290" y="70"/>
                    </a:lnTo>
                    <a:lnTo>
                      <a:pt x="290" y="70"/>
                    </a:lnTo>
                    <a:lnTo>
                      <a:pt x="286" y="68"/>
                    </a:lnTo>
                    <a:lnTo>
                      <a:pt x="286" y="68"/>
                    </a:lnTo>
                    <a:lnTo>
                      <a:pt x="284" y="67"/>
                    </a:lnTo>
                    <a:lnTo>
                      <a:pt x="284" y="67"/>
                    </a:lnTo>
                    <a:lnTo>
                      <a:pt x="280" y="67"/>
                    </a:lnTo>
                    <a:lnTo>
                      <a:pt x="280" y="68"/>
                    </a:lnTo>
                    <a:lnTo>
                      <a:pt x="280" y="68"/>
                    </a:lnTo>
                    <a:lnTo>
                      <a:pt x="280" y="68"/>
                    </a:lnTo>
                    <a:lnTo>
                      <a:pt x="280" y="70"/>
                    </a:lnTo>
                    <a:lnTo>
                      <a:pt x="280" y="70"/>
                    </a:lnTo>
                    <a:lnTo>
                      <a:pt x="278" y="70"/>
                    </a:lnTo>
                    <a:lnTo>
                      <a:pt x="278" y="70"/>
                    </a:lnTo>
                    <a:lnTo>
                      <a:pt x="278" y="70"/>
                    </a:lnTo>
                    <a:lnTo>
                      <a:pt x="276" y="70"/>
                    </a:lnTo>
                    <a:lnTo>
                      <a:pt x="274" y="70"/>
                    </a:lnTo>
                    <a:lnTo>
                      <a:pt x="276" y="68"/>
                    </a:lnTo>
                    <a:lnTo>
                      <a:pt x="276" y="67"/>
                    </a:lnTo>
                    <a:lnTo>
                      <a:pt x="276" y="67"/>
                    </a:lnTo>
                    <a:lnTo>
                      <a:pt x="276" y="67"/>
                    </a:lnTo>
                    <a:lnTo>
                      <a:pt x="276" y="65"/>
                    </a:lnTo>
                    <a:lnTo>
                      <a:pt x="276" y="63"/>
                    </a:lnTo>
                    <a:lnTo>
                      <a:pt x="274" y="61"/>
                    </a:lnTo>
                    <a:lnTo>
                      <a:pt x="274" y="57"/>
                    </a:lnTo>
                    <a:lnTo>
                      <a:pt x="276" y="53"/>
                    </a:lnTo>
                    <a:lnTo>
                      <a:pt x="276" y="51"/>
                    </a:lnTo>
                    <a:lnTo>
                      <a:pt x="278" y="51"/>
                    </a:lnTo>
                    <a:lnTo>
                      <a:pt x="278" y="51"/>
                    </a:lnTo>
                    <a:lnTo>
                      <a:pt x="278" y="49"/>
                    </a:lnTo>
                    <a:lnTo>
                      <a:pt x="280" y="49"/>
                    </a:lnTo>
                    <a:lnTo>
                      <a:pt x="280" y="49"/>
                    </a:lnTo>
                    <a:lnTo>
                      <a:pt x="280" y="49"/>
                    </a:lnTo>
                    <a:lnTo>
                      <a:pt x="280" y="51"/>
                    </a:lnTo>
                    <a:lnTo>
                      <a:pt x="278" y="51"/>
                    </a:lnTo>
                    <a:close/>
                    <a:moveTo>
                      <a:pt x="284" y="57"/>
                    </a:moveTo>
                    <a:lnTo>
                      <a:pt x="282" y="57"/>
                    </a:lnTo>
                    <a:lnTo>
                      <a:pt x="282" y="57"/>
                    </a:lnTo>
                    <a:lnTo>
                      <a:pt x="282" y="57"/>
                    </a:lnTo>
                    <a:lnTo>
                      <a:pt x="282" y="55"/>
                    </a:lnTo>
                    <a:lnTo>
                      <a:pt x="284" y="55"/>
                    </a:lnTo>
                    <a:lnTo>
                      <a:pt x="284" y="53"/>
                    </a:lnTo>
                    <a:lnTo>
                      <a:pt x="284" y="53"/>
                    </a:lnTo>
                    <a:lnTo>
                      <a:pt x="284" y="53"/>
                    </a:lnTo>
                    <a:lnTo>
                      <a:pt x="286" y="55"/>
                    </a:lnTo>
                    <a:lnTo>
                      <a:pt x="286" y="55"/>
                    </a:lnTo>
                    <a:lnTo>
                      <a:pt x="284" y="57"/>
                    </a:lnTo>
                    <a:lnTo>
                      <a:pt x="284" y="57"/>
                    </a:lnTo>
                    <a:close/>
                    <a:moveTo>
                      <a:pt x="2" y="4"/>
                    </a:moveTo>
                    <a:lnTo>
                      <a:pt x="2" y="4"/>
                    </a:lnTo>
                    <a:lnTo>
                      <a:pt x="0" y="4"/>
                    </a:lnTo>
                    <a:lnTo>
                      <a:pt x="0" y="4"/>
                    </a:lnTo>
                    <a:lnTo>
                      <a:pt x="0" y="2"/>
                    </a:lnTo>
                    <a:lnTo>
                      <a:pt x="0" y="2"/>
                    </a:lnTo>
                    <a:lnTo>
                      <a:pt x="0" y="2"/>
                    </a:lnTo>
                    <a:lnTo>
                      <a:pt x="2" y="0"/>
                    </a:lnTo>
                    <a:lnTo>
                      <a:pt x="2" y="0"/>
                    </a:lnTo>
                    <a:lnTo>
                      <a:pt x="2" y="0"/>
                    </a:lnTo>
                    <a:lnTo>
                      <a:pt x="2" y="2"/>
                    </a:lnTo>
                    <a:lnTo>
                      <a:pt x="4" y="2"/>
                    </a:lnTo>
                    <a:lnTo>
                      <a:pt x="4" y="2"/>
                    </a:lnTo>
                    <a:lnTo>
                      <a:pt x="4" y="2"/>
                    </a:lnTo>
                    <a:lnTo>
                      <a:pt x="2" y="4"/>
                    </a:lnTo>
                    <a:close/>
                    <a:moveTo>
                      <a:pt x="10" y="4"/>
                    </a:moveTo>
                    <a:lnTo>
                      <a:pt x="8" y="4"/>
                    </a:lnTo>
                    <a:lnTo>
                      <a:pt x="8" y="4"/>
                    </a:lnTo>
                    <a:lnTo>
                      <a:pt x="8" y="2"/>
                    </a:lnTo>
                    <a:lnTo>
                      <a:pt x="8" y="2"/>
                    </a:lnTo>
                    <a:lnTo>
                      <a:pt x="6" y="2"/>
                    </a:lnTo>
                    <a:lnTo>
                      <a:pt x="8" y="2"/>
                    </a:lnTo>
                    <a:lnTo>
                      <a:pt x="8" y="2"/>
                    </a:lnTo>
                    <a:lnTo>
                      <a:pt x="8" y="2"/>
                    </a:lnTo>
                    <a:lnTo>
                      <a:pt x="8" y="2"/>
                    </a:lnTo>
                    <a:lnTo>
                      <a:pt x="10" y="2"/>
                    </a:lnTo>
                    <a:lnTo>
                      <a:pt x="10" y="2"/>
                    </a:lnTo>
                    <a:lnTo>
                      <a:pt x="10" y="2"/>
                    </a:lnTo>
                    <a:lnTo>
                      <a:pt x="10" y="2"/>
                    </a:lnTo>
                    <a:lnTo>
                      <a:pt x="10" y="4"/>
                    </a:lnTo>
                    <a:lnTo>
                      <a:pt x="10"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0" name="Guadeloupe (fra)"/>
              <p:cNvSpPr>
                <a:spLocks noEditPoints="1"/>
              </p:cNvSpPr>
              <p:nvPr/>
            </p:nvSpPr>
            <p:spPr bwMode="auto">
              <a:xfrm>
                <a:off x="3362336" y="4103701"/>
                <a:ext cx="14288" cy="19050"/>
              </a:xfrm>
              <a:custGeom>
                <a:avLst/>
                <a:gdLst>
                  <a:gd name="T0" fmla="*/ 9 w 9"/>
                  <a:gd name="T1" fmla="*/ 4 h 12"/>
                  <a:gd name="T2" fmla="*/ 5 w 9"/>
                  <a:gd name="T3" fmla="*/ 6 h 12"/>
                  <a:gd name="T4" fmla="*/ 5 w 9"/>
                  <a:gd name="T5" fmla="*/ 6 h 12"/>
                  <a:gd name="T6" fmla="*/ 3 w 9"/>
                  <a:gd name="T7" fmla="*/ 6 h 12"/>
                  <a:gd name="T8" fmla="*/ 3 w 9"/>
                  <a:gd name="T9" fmla="*/ 6 h 12"/>
                  <a:gd name="T10" fmla="*/ 3 w 9"/>
                  <a:gd name="T11" fmla="*/ 6 h 12"/>
                  <a:gd name="T12" fmla="*/ 3 w 9"/>
                  <a:gd name="T13" fmla="*/ 6 h 12"/>
                  <a:gd name="T14" fmla="*/ 3 w 9"/>
                  <a:gd name="T15" fmla="*/ 8 h 12"/>
                  <a:gd name="T16" fmla="*/ 3 w 9"/>
                  <a:gd name="T17" fmla="*/ 8 h 12"/>
                  <a:gd name="T18" fmla="*/ 2 w 9"/>
                  <a:gd name="T19" fmla="*/ 10 h 12"/>
                  <a:gd name="T20" fmla="*/ 2 w 9"/>
                  <a:gd name="T21" fmla="*/ 8 h 12"/>
                  <a:gd name="T22" fmla="*/ 0 w 9"/>
                  <a:gd name="T23" fmla="*/ 4 h 12"/>
                  <a:gd name="T24" fmla="*/ 0 w 9"/>
                  <a:gd name="T25" fmla="*/ 4 h 12"/>
                  <a:gd name="T26" fmla="*/ 0 w 9"/>
                  <a:gd name="T27" fmla="*/ 2 h 12"/>
                  <a:gd name="T28" fmla="*/ 2 w 9"/>
                  <a:gd name="T29" fmla="*/ 2 h 12"/>
                  <a:gd name="T30" fmla="*/ 3 w 9"/>
                  <a:gd name="T31" fmla="*/ 4 h 12"/>
                  <a:gd name="T32" fmla="*/ 3 w 9"/>
                  <a:gd name="T33" fmla="*/ 4 h 12"/>
                  <a:gd name="T34" fmla="*/ 3 w 9"/>
                  <a:gd name="T35" fmla="*/ 4 h 12"/>
                  <a:gd name="T36" fmla="*/ 3 w 9"/>
                  <a:gd name="T37" fmla="*/ 2 h 12"/>
                  <a:gd name="T38" fmla="*/ 3 w 9"/>
                  <a:gd name="T39" fmla="*/ 2 h 12"/>
                  <a:gd name="T40" fmla="*/ 3 w 9"/>
                  <a:gd name="T41" fmla="*/ 0 h 12"/>
                  <a:gd name="T42" fmla="*/ 5 w 9"/>
                  <a:gd name="T43" fmla="*/ 0 h 12"/>
                  <a:gd name="T44" fmla="*/ 5 w 9"/>
                  <a:gd name="T45" fmla="*/ 2 h 12"/>
                  <a:gd name="T46" fmla="*/ 5 w 9"/>
                  <a:gd name="T47" fmla="*/ 2 h 12"/>
                  <a:gd name="T48" fmla="*/ 7 w 9"/>
                  <a:gd name="T49" fmla="*/ 2 h 12"/>
                  <a:gd name="T50" fmla="*/ 7 w 9"/>
                  <a:gd name="T51" fmla="*/ 4 h 12"/>
                  <a:gd name="T52" fmla="*/ 7 w 9"/>
                  <a:gd name="T53" fmla="*/ 4 h 12"/>
                  <a:gd name="T54" fmla="*/ 7 w 9"/>
                  <a:gd name="T55" fmla="*/ 4 h 12"/>
                  <a:gd name="T56" fmla="*/ 9 w 9"/>
                  <a:gd name="T57" fmla="*/ 12 h 12"/>
                  <a:gd name="T58" fmla="*/ 7 w 9"/>
                  <a:gd name="T59" fmla="*/ 12 h 12"/>
                  <a:gd name="T60" fmla="*/ 7 w 9"/>
                  <a:gd name="T61" fmla="*/ 10 h 12"/>
                  <a:gd name="T62" fmla="*/ 7 w 9"/>
                  <a:gd name="T63" fmla="*/ 10 h 12"/>
                  <a:gd name="T64" fmla="*/ 7 w 9"/>
                  <a:gd name="T65" fmla="*/ 8 h 12"/>
                  <a:gd name="T66" fmla="*/ 9 w 9"/>
                  <a:gd name="T67" fmla="*/ 10 h 12"/>
                  <a:gd name="T68" fmla="*/ 9 w 9"/>
                  <a:gd name="T69" fmla="*/ 10 h 12"/>
                  <a:gd name="T70" fmla="*/ 9 w 9"/>
                  <a:gd name="T7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2">
                    <a:moveTo>
                      <a:pt x="7" y="4"/>
                    </a:moveTo>
                    <a:lnTo>
                      <a:pt x="9" y="4"/>
                    </a:lnTo>
                    <a:lnTo>
                      <a:pt x="9" y="4"/>
                    </a:lnTo>
                    <a:lnTo>
                      <a:pt x="5" y="6"/>
                    </a:lnTo>
                    <a:lnTo>
                      <a:pt x="5" y="6"/>
                    </a:lnTo>
                    <a:lnTo>
                      <a:pt x="5" y="6"/>
                    </a:lnTo>
                    <a:lnTo>
                      <a:pt x="3" y="6"/>
                    </a:lnTo>
                    <a:lnTo>
                      <a:pt x="3" y="6"/>
                    </a:lnTo>
                    <a:lnTo>
                      <a:pt x="3" y="6"/>
                    </a:lnTo>
                    <a:lnTo>
                      <a:pt x="3" y="6"/>
                    </a:lnTo>
                    <a:lnTo>
                      <a:pt x="3" y="6"/>
                    </a:lnTo>
                    <a:lnTo>
                      <a:pt x="3" y="6"/>
                    </a:lnTo>
                    <a:lnTo>
                      <a:pt x="3" y="6"/>
                    </a:lnTo>
                    <a:lnTo>
                      <a:pt x="3" y="6"/>
                    </a:lnTo>
                    <a:lnTo>
                      <a:pt x="3" y="8"/>
                    </a:lnTo>
                    <a:lnTo>
                      <a:pt x="3" y="8"/>
                    </a:lnTo>
                    <a:lnTo>
                      <a:pt x="3" y="8"/>
                    </a:lnTo>
                    <a:lnTo>
                      <a:pt x="3" y="8"/>
                    </a:lnTo>
                    <a:lnTo>
                      <a:pt x="3" y="10"/>
                    </a:lnTo>
                    <a:lnTo>
                      <a:pt x="2" y="10"/>
                    </a:lnTo>
                    <a:lnTo>
                      <a:pt x="2" y="10"/>
                    </a:lnTo>
                    <a:lnTo>
                      <a:pt x="2" y="8"/>
                    </a:lnTo>
                    <a:lnTo>
                      <a:pt x="0" y="8"/>
                    </a:lnTo>
                    <a:lnTo>
                      <a:pt x="0" y="4"/>
                    </a:lnTo>
                    <a:lnTo>
                      <a:pt x="0" y="4"/>
                    </a:lnTo>
                    <a:lnTo>
                      <a:pt x="0" y="4"/>
                    </a:lnTo>
                    <a:lnTo>
                      <a:pt x="0" y="4"/>
                    </a:lnTo>
                    <a:lnTo>
                      <a:pt x="0" y="2"/>
                    </a:lnTo>
                    <a:lnTo>
                      <a:pt x="0" y="2"/>
                    </a:lnTo>
                    <a:lnTo>
                      <a:pt x="2" y="2"/>
                    </a:lnTo>
                    <a:lnTo>
                      <a:pt x="2" y="4"/>
                    </a:lnTo>
                    <a:lnTo>
                      <a:pt x="3" y="4"/>
                    </a:lnTo>
                    <a:lnTo>
                      <a:pt x="3" y="4"/>
                    </a:lnTo>
                    <a:lnTo>
                      <a:pt x="3" y="4"/>
                    </a:lnTo>
                    <a:lnTo>
                      <a:pt x="3" y="4"/>
                    </a:lnTo>
                    <a:lnTo>
                      <a:pt x="3" y="4"/>
                    </a:lnTo>
                    <a:lnTo>
                      <a:pt x="3" y="2"/>
                    </a:lnTo>
                    <a:lnTo>
                      <a:pt x="3" y="2"/>
                    </a:lnTo>
                    <a:lnTo>
                      <a:pt x="3" y="2"/>
                    </a:lnTo>
                    <a:lnTo>
                      <a:pt x="3" y="2"/>
                    </a:lnTo>
                    <a:lnTo>
                      <a:pt x="3" y="2"/>
                    </a:lnTo>
                    <a:lnTo>
                      <a:pt x="3" y="0"/>
                    </a:lnTo>
                    <a:lnTo>
                      <a:pt x="5" y="0"/>
                    </a:lnTo>
                    <a:lnTo>
                      <a:pt x="5" y="0"/>
                    </a:lnTo>
                    <a:lnTo>
                      <a:pt x="5" y="0"/>
                    </a:lnTo>
                    <a:lnTo>
                      <a:pt x="5" y="2"/>
                    </a:lnTo>
                    <a:lnTo>
                      <a:pt x="5" y="2"/>
                    </a:lnTo>
                    <a:lnTo>
                      <a:pt x="5" y="2"/>
                    </a:lnTo>
                    <a:lnTo>
                      <a:pt x="5" y="2"/>
                    </a:lnTo>
                    <a:lnTo>
                      <a:pt x="7" y="2"/>
                    </a:lnTo>
                    <a:lnTo>
                      <a:pt x="7" y="4"/>
                    </a:lnTo>
                    <a:lnTo>
                      <a:pt x="7" y="4"/>
                    </a:lnTo>
                    <a:lnTo>
                      <a:pt x="7" y="4"/>
                    </a:lnTo>
                    <a:lnTo>
                      <a:pt x="7" y="4"/>
                    </a:lnTo>
                    <a:lnTo>
                      <a:pt x="7" y="4"/>
                    </a:lnTo>
                    <a:lnTo>
                      <a:pt x="7" y="4"/>
                    </a:lnTo>
                    <a:lnTo>
                      <a:pt x="7" y="4"/>
                    </a:lnTo>
                    <a:close/>
                    <a:moveTo>
                      <a:pt x="9" y="12"/>
                    </a:moveTo>
                    <a:lnTo>
                      <a:pt x="9" y="12"/>
                    </a:lnTo>
                    <a:lnTo>
                      <a:pt x="7" y="12"/>
                    </a:lnTo>
                    <a:lnTo>
                      <a:pt x="7" y="10"/>
                    </a:lnTo>
                    <a:lnTo>
                      <a:pt x="7" y="10"/>
                    </a:lnTo>
                    <a:lnTo>
                      <a:pt x="7" y="10"/>
                    </a:lnTo>
                    <a:lnTo>
                      <a:pt x="7" y="10"/>
                    </a:lnTo>
                    <a:lnTo>
                      <a:pt x="7" y="8"/>
                    </a:lnTo>
                    <a:lnTo>
                      <a:pt x="7" y="8"/>
                    </a:lnTo>
                    <a:lnTo>
                      <a:pt x="9" y="10"/>
                    </a:lnTo>
                    <a:lnTo>
                      <a:pt x="9" y="10"/>
                    </a:lnTo>
                    <a:lnTo>
                      <a:pt x="9" y="10"/>
                    </a:lnTo>
                    <a:lnTo>
                      <a:pt x="9" y="10"/>
                    </a:lnTo>
                    <a:lnTo>
                      <a:pt x="9" y="10"/>
                    </a:lnTo>
                    <a:lnTo>
                      <a:pt x="9" y="1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8" name="French Guiana (fra)"/>
              <p:cNvSpPr>
                <a:spLocks/>
              </p:cNvSpPr>
              <p:nvPr/>
            </p:nvSpPr>
            <p:spPr bwMode="auto">
              <a:xfrm>
                <a:off x="3546487" y="4381514"/>
                <a:ext cx="74613" cy="95250"/>
              </a:xfrm>
              <a:custGeom>
                <a:avLst/>
                <a:gdLst>
                  <a:gd name="T0" fmla="*/ 41 w 47"/>
                  <a:gd name="T1" fmla="*/ 23 h 60"/>
                  <a:gd name="T2" fmla="*/ 43 w 47"/>
                  <a:gd name="T3" fmla="*/ 21 h 60"/>
                  <a:gd name="T4" fmla="*/ 43 w 47"/>
                  <a:gd name="T5" fmla="*/ 19 h 60"/>
                  <a:gd name="T6" fmla="*/ 43 w 47"/>
                  <a:gd name="T7" fmla="*/ 19 h 60"/>
                  <a:gd name="T8" fmla="*/ 45 w 47"/>
                  <a:gd name="T9" fmla="*/ 19 h 60"/>
                  <a:gd name="T10" fmla="*/ 45 w 47"/>
                  <a:gd name="T11" fmla="*/ 21 h 60"/>
                  <a:gd name="T12" fmla="*/ 45 w 47"/>
                  <a:gd name="T13" fmla="*/ 23 h 60"/>
                  <a:gd name="T14" fmla="*/ 47 w 47"/>
                  <a:gd name="T15" fmla="*/ 25 h 60"/>
                  <a:gd name="T16" fmla="*/ 47 w 47"/>
                  <a:gd name="T17" fmla="*/ 27 h 60"/>
                  <a:gd name="T18" fmla="*/ 47 w 47"/>
                  <a:gd name="T19" fmla="*/ 29 h 60"/>
                  <a:gd name="T20" fmla="*/ 45 w 47"/>
                  <a:gd name="T21" fmla="*/ 29 h 60"/>
                  <a:gd name="T22" fmla="*/ 45 w 47"/>
                  <a:gd name="T23" fmla="*/ 31 h 60"/>
                  <a:gd name="T24" fmla="*/ 43 w 47"/>
                  <a:gd name="T25" fmla="*/ 33 h 60"/>
                  <a:gd name="T26" fmla="*/ 41 w 47"/>
                  <a:gd name="T27" fmla="*/ 35 h 60"/>
                  <a:gd name="T28" fmla="*/ 37 w 47"/>
                  <a:gd name="T29" fmla="*/ 41 h 60"/>
                  <a:gd name="T30" fmla="*/ 35 w 47"/>
                  <a:gd name="T31" fmla="*/ 43 h 60"/>
                  <a:gd name="T32" fmla="*/ 35 w 47"/>
                  <a:gd name="T33" fmla="*/ 45 h 60"/>
                  <a:gd name="T34" fmla="*/ 33 w 47"/>
                  <a:gd name="T35" fmla="*/ 49 h 60"/>
                  <a:gd name="T36" fmla="*/ 33 w 47"/>
                  <a:gd name="T37" fmla="*/ 53 h 60"/>
                  <a:gd name="T38" fmla="*/ 31 w 47"/>
                  <a:gd name="T39" fmla="*/ 54 h 60"/>
                  <a:gd name="T40" fmla="*/ 27 w 47"/>
                  <a:gd name="T41" fmla="*/ 58 h 60"/>
                  <a:gd name="T42" fmla="*/ 25 w 47"/>
                  <a:gd name="T43" fmla="*/ 58 h 60"/>
                  <a:gd name="T44" fmla="*/ 23 w 47"/>
                  <a:gd name="T45" fmla="*/ 58 h 60"/>
                  <a:gd name="T46" fmla="*/ 21 w 47"/>
                  <a:gd name="T47" fmla="*/ 58 h 60"/>
                  <a:gd name="T48" fmla="*/ 20 w 47"/>
                  <a:gd name="T49" fmla="*/ 56 h 60"/>
                  <a:gd name="T50" fmla="*/ 18 w 47"/>
                  <a:gd name="T51" fmla="*/ 56 h 60"/>
                  <a:gd name="T52" fmla="*/ 14 w 47"/>
                  <a:gd name="T53" fmla="*/ 56 h 60"/>
                  <a:gd name="T54" fmla="*/ 12 w 47"/>
                  <a:gd name="T55" fmla="*/ 56 h 60"/>
                  <a:gd name="T56" fmla="*/ 10 w 47"/>
                  <a:gd name="T57" fmla="*/ 58 h 60"/>
                  <a:gd name="T58" fmla="*/ 2 w 47"/>
                  <a:gd name="T59" fmla="*/ 58 h 60"/>
                  <a:gd name="T60" fmla="*/ 0 w 47"/>
                  <a:gd name="T61" fmla="*/ 56 h 60"/>
                  <a:gd name="T62" fmla="*/ 0 w 47"/>
                  <a:gd name="T63" fmla="*/ 56 h 60"/>
                  <a:gd name="T64" fmla="*/ 4 w 47"/>
                  <a:gd name="T65" fmla="*/ 53 h 60"/>
                  <a:gd name="T66" fmla="*/ 4 w 47"/>
                  <a:gd name="T67" fmla="*/ 51 h 60"/>
                  <a:gd name="T68" fmla="*/ 6 w 47"/>
                  <a:gd name="T69" fmla="*/ 49 h 60"/>
                  <a:gd name="T70" fmla="*/ 6 w 47"/>
                  <a:gd name="T71" fmla="*/ 45 h 60"/>
                  <a:gd name="T72" fmla="*/ 6 w 47"/>
                  <a:gd name="T73" fmla="*/ 43 h 60"/>
                  <a:gd name="T74" fmla="*/ 8 w 47"/>
                  <a:gd name="T75" fmla="*/ 41 h 60"/>
                  <a:gd name="T76" fmla="*/ 10 w 47"/>
                  <a:gd name="T77" fmla="*/ 35 h 60"/>
                  <a:gd name="T78" fmla="*/ 6 w 47"/>
                  <a:gd name="T79" fmla="*/ 33 h 60"/>
                  <a:gd name="T80" fmla="*/ 4 w 47"/>
                  <a:gd name="T81" fmla="*/ 29 h 60"/>
                  <a:gd name="T82" fmla="*/ 2 w 47"/>
                  <a:gd name="T83" fmla="*/ 23 h 60"/>
                  <a:gd name="T84" fmla="*/ 2 w 47"/>
                  <a:gd name="T85" fmla="*/ 19 h 60"/>
                  <a:gd name="T86" fmla="*/ 2 w 47"/>
                  <a:gd name="T87" fmla="*/ 18 h 60"/>
                  <a:gd name="T88" fmla="*/ 2 w 47"/>
                  <a:gd name="T89" fmla="*/ 16 h 60"/>
                  <a:gd name="T90" fmla="*/ 2 w 47"/>
                  <a:gd name="T91" fmla="*/ 12 h 60"/>
                  <a:gd name="T92" fmla="*/ 4 w 47"/>
                  <a:gd name="T93" fmla="*/ 10 h 60"/>
                  <a:gd name="T94" fmla="*/ 6 w 47"/>
                  <a:gd name="T95" fmla="*/ 8 h 60"/>
                  <a:gd name="T96" fmla="*/ 6 w 47"/>
                  <a:gd name="T97" fmla="*/ 8 h 60"/>
                  <a:gd name="T98" fmla="*/ 8 w 47"/>
                  <a:gd name="T99" fmla="*/ 6 h 60"/>
                  <a:gd name="T100" fmla="*/ 8 w 47"/>
                  <a:gd name="T101" fmla="*/ 4 h 60"/>
                  <a:gd name="T102" fmla="*/ 10 w 47"/>
                  <a:gd name="T103" fmla="*/ 2 h 60"/>
                  <a:gd name="T104" fmla="*/ 12 w 47"/>
                  <a:gd name="T105" fmla="*/ 0 h 60"/>
                  <a:gd name="T106" fmla="*/ 18 w 47"/>
                  <a:gd name="T107" fmla="*/ 4 h 60"/>
                  <a:gd name="T108" fmla="*/ 18 w 47"/>
                  <a:gd name="T109" fmla="*/ 4 h 60"/>
                  <a:gd name="T110" fmla="*/ 21 w 47"/>
                  <a:gd name="T111" fmla="*/ 4 h 60"/>
                  <a:gd name="T112" fmla="*/ 25 w 47"/>
                  <a:gd name="T113" fmla="*/ 6 h 60"/>
                  <a:gd name="T114" fmla="*/ 29 w 47"/>
                  <a:gd name="T115" fmla="*/ 8 h 60"/>
                  <a:gd name="T116" fmla="*/ 31 w 47"/>
                  <a:gd name="T117" fmla="*/ 12 h 60"/>
                  <a:gd name="T118" fmla="*/ 37 w 47"/>
                  <a:gd name="T119" fmla="*/ 14 h 60"/>
                  <a:gd name="T120" fmla="*/ 41 w 47"/>
                  <a:gd name="T121" fmla="*/ 19 h 60"/>
                  <a:gd name="T122" fmla="*/ 41 w 47"/>
                  <a:gd name="T123" fmla="*/ 21 h 60"/>
                  <a:gd name="T124" fmla="*/ 41 w 47"/>
                  <a:gd name="T125"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 h="60">
                    <a:moveTo>
                      <a:pt x="41" y="23"/>
                    </a:moveTo>
                    <a:lnTo>
                      <a:pt x="41" y="23"/>
                    </a:lnTo>
                    <a:lnTo>
                      <a:pt x="41" y="23"/>
                    </a:lnTo>
                    <a:lnTo>
                      <a:pt x="43" y="23"/>
                    </a:lnTo>
                    <a:lnTo>
                      <a:pt x="43" y="23"/>
                    </a:lnTo>
                    <a:lnTo>
                      <a:pt x="43" y="21"/>
                    </a:lnTo>
                    <a:lnTo>
                      <a:pt x="43" y="21"/>
                    </a:lnTo>
                    <a:lnTo>
                      <a:pt x="43" y="21"/>
                    </a:lnTo>
                    <a:lnTo>
                      <a:pt x="43" y="19"/>
                    </a:lnTo>
                    <a:lnTo>
                      <a:pt x="43" y="19"/>
                    </a:lnTo>
                    <a:lnTo>
                      <a:pt x="43" y="19"/>
                    </a:lnTo>
                    <a:lnTo>
                      <a:pt x="43" y="19"/>
                    </a:lnTo>
                    <a:lnTo>
                      <a:pt x="43" y="18"/>
                    </a:lnTo>
                    <a:lnTo>
                      <a:pt x="43" y="18"/>
                    </a:lnTo>
                    <a:lnTo>
                      <a:pt x="45" y="19"/>
                    </a:lnTo>
                    <a:lnTo>
                      <a:pt x="45" y="19"/>
                    </a:lnTo>
                    <a:lnTo>
                      <a:pt x="45" y="21"/>
                    </a:lnTo>
                    <a:lnTo>
                      <a:pt x="45" y="21"/>
                    </a:lnTo>
                    <a:lnTo>
                      <a:pt x="45" y="21"/>
                    </a:lnTo>
                    <a:lnTo>
                      <a:pt x="45" y="21"/>
                    </a:lnTo>
                    <a:lnTo>
                      <a:pt x="45" y="23"/>
                    </a:lnTo>
                    <a:lnTo>
                      <a:pt x="47" y="25"/>
                    </a:lnTo>
                    <a:lnTo>
                      <a:pt x="47" y="25"/>
                    </a:lnTo>
                    <a:lnTo>
                      <a:pt x="47" y="25"/>
                    </a:lnTo>
                    <a:lnTo>
                      <a:pt x="47" y="25"/>
                    </a:lnTo>
                    <a:lnTo>
                      <a:pt x="47" y="25"/>
                    </a:lnTo>
                    <a:lnTo>
                      <a:pt x="47" y="27"/>
                    </a:lnTo>
                    <a:lnTo>
                      <a:pt x="47" y="27"/>
                    </a:lnTo>
                    <a:lnTo>
                      <a:pt x="47" y="27"/>
                    </a:lnTo>
                    <a:lnTo>
                      <a:pt x="47" y="29"/>
                    </a:lnTo>
                    <a:lnTo>
                      <a:pt x="47" y="29"/>
                    </a:lnTo>
                    <a:lnTo>
                      <a:pt x="45" y="29"/>
                    </a:lnTo>
                    <a:lnTo>
                      <a:pt x="45" y="29"/>
                    </a:lnTo>
                    <a:lnTo>
                      <a:pt x="45" y="29"/>
                    </a:lnTo>
                    <a:lnTo>
                      <a:pt x="45" y="29"/>
                    </a:lnTo>
                    <a:lnTo>
                      <a:pt x="45" y="31"/>
                    </a:lnTo>
                    <a:lnTo>
                      <a:pt x="45" y="31"/>
                    </a:lnTo>
                    <a:lnTo>
                      <a:pt x="43" y="33"/>
                    </a:lnTo>
                    <a:lnTo>
                      <a:pt x="43" y="33"/>
                    </a:lnTo>
                    <a:lnTo>
                      <a:pt x="41" y="33"/>
                    </a:lnTo>
                    <a:lnTo>
                      <a:pt x="41" y="35"/>
                    </a:lnTo>
                    <a:lnTo>
                      <a:pt x="41" y="35"/>
                    </a:lnTo>
                    <a:lnTo>
                      <a:pt x="39" y="37"/>
                    </a:lnTo>
                    <a:lnTo>
                      <a:pt x="39" y="39"/>
                    </a:lnTo>
                    <a:lnTo>
                      <a:pt x="37" y="41"/>
                    </a:lnTo>
                    <a:lnTo>
                      <a:pt x="37" y="41"/>
                    </a:lnTo>
                    <a:lnTo>
                      <a:pt x="37" y="41"/>
                    </a:lnTo>
                    <a:lnTo>
                      <a:pt x="35" y="43"/>
                    </a:lnTo>
                    <a:lnTo>
                      <a:pt x="35" y="43"/>
                    </a:lnTo>
                    <a:lnTo>
                      <a:pt x="35" y="43"/>
                    </a:lnTo>
                    <a:lnTo>
                      <a:pt x="35" y="45"/>
                    </a:lnTo>
                    <a:lnTo>
                      <a:pt x="35" y="45"/>
                    </a:lnTo>
                    <a:lnTo>
                      <a:pt x="35" y="47"/>
                    </a:lnTo>
                    <a:lnTo>
                      <a:pt x="33" y="49"/>
                    </a:lnTo>
                    <a:lnTo>
                      <a:pt x="33" y="51"/>
                    </a:lnTo>
                    <a:lnTo>
                      <a:pt x="33" y="51"/>
                    </a:lnTo>
                    <a:lnTo>
                      <a:pt x="33" y="53"/>
                    </a:lnTo>
                    <a:lnTo>
                      <a:pt x="33" y="53"/>
                    </a:lnTo>
                    <a:lnTo>
                      <a:pt x="31" y="53"/>
                    </a:lnTo>
                    <a:lnTo>
                      <a:pt x="31" y="54"/>
                    </a:lnTo>
                    <a:lnTo>
                      <a:pt x="31" y="54"/>
                    </a:lnTo>
                    <a:lnTo>
                      <a:pt x="29" y="56"/>
                    </a:lnTo>
                    <a:lnTo>
                      <a:pt x="27" y="58"/>
                    </a:lnTo>
                    <a:lnTo>
                      <a:pt x="27" y="58"/>
                    </a:lnTo>
                    <a:lnTo>
                      <a:pt x="25" y="58"/>
                    </a:lnTo>
                    <a:lnTo>
                      <a:pt x="25" y="58"/>
                    </a:lnTo>
                    <a:lnTo>
                      <a:pt x="23" y="58"/>
                    </a:lnTo>
                    <a:lnTo>
                      <a:pt x="23" y="58"/>
                    </a:lnTo>
                    <a:lnTo>
                      <a:pt x="23" y="58"/>
                    </a:lnTo>
                    <a:lnTo>
                      <a:pt x="23" y="58"/>
                    </a:lnTo>
                    <a:lnTo>
                      <a:pt x="21" y="58"/>
                    </a:lnTo>
                    <a:lnTo>
                      <a:pt x="21" y="58"/>
                    </a:lnTo>
                    <a:lnTo>
                      <a:pt x="21" y="56"/>
                    </a:lnTo>
                    <a:lnTo>
                      <a:pt x="20" y="56"/>
                    </a:lnTo>
                    <a:lnTo>
                      <a:pt x="20" y="56"/>
                    </a:lnTo>
                    <a:lnTo>
                      <a:pt x="20" y="56"/>
                    </a:lnTo>
                    <a:lnTo>
                      <a:pt x="20" y="56"/>
                    </a:lnTo>
                    <a:lnTo>
                      <a:pt x="18" y="56"/>
                    </a:lnTo>
                    <a:lnTo>
                      <a:pt x="16" y="56"/>
                    </a:lnTo>
                    <a:lnTo>
                      <a:pt x="14" y="56"/>
                    </a:lnTo>
                    <a:lnTo>
                      <a:pt x="14" y="56"/>
                    </a:lnTo>
                    <a:lnTo>
                      <a:pt x="14" y="54"/>
                    </a:lnTo>
                    <a:lnTo>
                      <a:pt x="12" y="54"/>
                    </a:lnTo>
                    <a:lnTo>
                      <a:pt x="12" y="56"/>
                    </a:lnTo>
                    <a:lnTo>
                      <a:pt x="10" y="56"/>
                    </a:lnTo>
                    <a:lnTo>
                      <a:pt x="10" y="56"/>
                    </a:lnTo>
                    <a:lnTo>
                      <a:pt x="10" y="58"/>
                    </a:lnTo>
                    <a:lnTo>
                      <a:pt x="8" y="60"/>
                    </a:lnTo>
                    <a:lnTo>
                      <a:pt x="4" y="58"/>
                    </a:lnTo>
                    <a:lnTo>
                      <a:pt x="2" y="58"/>
                    </a:lnTo>
                    <a:lnTo>
                      <a:pt x="0" y="56"/>
                    </a:lnTo>
                    <a:lnTo>
                      <a:pt x="0" y="56"/>
                    </a:lnTo>
                    <a:lnTo>
                      <a:pt x="0" y="56"/>
                    </a:lnTo>
                    <a:lnTo>
                      <a:pt x="0" y="56"/>
                    </a:lnTo>
                    <a:lnTo>
                      <a:pt x="0" y="56"/>
                    </a:lnTo>
                    <a:lnTo>
                      <a:pt x="0" y="56"/>
                    </a:lnTo>
                    <a:lnTo>
                      <a:pt x="0" y="54"/>
                    </a:lnTo>
                    <a:lnTo>
                      <a:pt x="2" y="54"/>
                    </a:lnTo>
                    <a:lnTo>
                      <a:pt x="4" y="53"/>
                    </a:lnTo>
                    <a:lnTo>
                      <a:pt x="4" y="53"/>
                    </a:lnTo>
                    <a:lnTo>
                      <a:pt x="4" y="51"/>
                    </a:lnTo>
                    <a:lnTo>
                      <a:pt x="4" y="51"/>
                    </a:lnTo>
                    <a:lnTo>
                      <a:pt x="4" y="49"/>
                    </a:lnTo>
                    <a:lnTo>
                      <a:pt x="6" y="49"/>
                    </a:lnTo>
                    <a:lnTo>
                      <a:pt x="6" y="49"/>
                    </a:lnTo>
                    <a:lnTo>
                      <a:pt x="6" y="49"/>
                    </a:lnTo>
                    <a:lnTo>
                      <a:pt x="6" y="47"/>
                    </a:lnTo>
                    <a:lnTo>
                      <a:pt x="6" y="45"/>
                    </a:lnTo>
                    <a:lnTo>
                      <a:pt x="6" y="43"/>
                    </a:lnTo>
                    <a:lnTo>
                      <a:pt x="6" y="43"/>
                    </a:lnTo>
                    <a:lnTo>
                      <a:pt x="6" y="43"/>
                    </a:lnTo>
                    <a:lnTo>
                      <a:pt x="6" y="43"/>
                    </a:lnTo>
                    <a:lnTo>
                      <a:pt x="8" y="41"/>
                    </a:lnTo>
                    <a:lnTo>
                      <a:pt x="8" y="41"/>
                    </a:lnTo>
                    <a:lnTo>
                      <a:pt x="8" y="41"/>
                    </a:lnTo>
                    <a:lnTo>
                      <a:pt x="10" y="37"/>
                    </a:lnTo>
                    <a:lnTo>
                      <a:pt x="10" y="35"/>
                    </a:lnTo>
                    <a:lnTo>
                      <a:pt x="10" y="35"/>
                    </a:lnTo>
                    <a:lnTo>
                      <a:pt x="6" y="33"/>
                    </a:lnTo>
                    <a:lnTo>
                      <a:pt x="6" y="33"/>
                    </a:lnTo>
                    <a:lnTo>
                      <a:pt x="6" y="31"/>
                    </a:lnTo>
                    <a:lnTo>
                      <a:pt x="4" y="29"/>
                    </a:lnTo>
                    <a:lnTo>
                      <a:pt x="4" y="29"/>
                    </a:lnTo>
                    <a:lnTo>
                      <a:pt x="4" y="27"/>
                    </a:lnTo>
                    <a:lnTo>
                      <a:pt x="2" y="25"/>
                    </a:lnTo>
                    <a:lnTo>
                      <a:pt x="2" y="23"/>
                    </a:lnTo>
                    <a:lnTo>
                      <a:pt x="2" y="21"/>
                    </a:lnTo>
                    <a:lnTo>
                      <a:pt x="2" y="21"/>
                    </a:lnTo>
                    <a:lnTo>
                      <a:pt x="2" y="19"/>
                    </a:lnTo>
                    <a:lnTo>
                      <a:pt x="2" y="19"/>
                    </a:lnTo>
                    <a:lnTo>
                      <a:pt x="2" y="19"/>
                    </a:lnTo>
                    <a:lnTo>
                      <a:pt x="2" y="18"/>
                    </a:lnTo>
                    <a:lnTo>
                      <a:pt x="2" y="18"/>
                    </a:lnTo>
                    <a:lnTo>
                      <a:pt x="2" y="18"/>
                    </a:lnTo>
                    <a:lnTo>
                      <a:pt x="2" y="16"/>
                    </a:lnTo>
                    <a:lnTo>
                      <a:pt x="2" y="14"/>
                    </a:lnTo>
                    <a:lnTo>
                      <a:pt x="2" y="12"/>
                    </a:lnTo>
                    <a:lnTo>
                      <a:pt x="2" y="12"/>
                    </a:lnTo>
                    <a:lnTo>
                      <a:pt x="2" y="12"/>
                    </a:lnTo>
                    <a:lnTo>
                      <a:pt x="4" y="10"/>
                    </a:lnTo>
                    <a:lnTo>
                      <a:pt x="4" y="10"/>
                    </a:lnTo>
                    <a:lnTo>
                      <a:pt x="4" y="8"/>
                    </a:lnTo>
                    <a:lnTo>
                      <a:pt x="6" y="8"/>
                    </a:lnTo>
                    <a:lnTo>
                      <a:pt x="6" y="8"/>
                    </a:lnTo>
                    <a:lnTo>
                      <a:pt x="6" y="8"/>
                    </a:lnTo>
                    <a:lnTo>
                      <a:pt x="6" y="8"/>
                    </a:lnTo>
                    <a:lnTo>
                      <a:pt x="6" y="8"/>
                    </a:lnTo>
                    <a:lnTo>
                      <a:pt x="8" y="6"/>
                    </a:lnTo>
                    <a:lnTo>
                      <a:pt x="8" y="6"/>
                    </a:lnTo>
                    <a:lnTo>
                      <a:pt x="8" y="6"/>
                    </a:lnTo>
                    <a:lnTo>
                      <a:pt x="8" y="4"/>
                    </a:lnTo>
                    <a:lnTo>
                      <a:pt x="10" y="4"/>
                    </a:lnTo>
                    <a:lnTo>
                      <a:pt x="8" y="4"/>
                    </a:lnTo>
                    <a:lnTo>
                      <a:pt x="10" y="2"/>
                    </a:lnTo>
                    <a:lnTo>
                      <a:pt x="10" y="2"/>
                    </a:lnTo>
                    <a:lnTo>
                      <a:pt x="10" y="2"/>
                    </a:lnTo>
                    <a:lnTo>
                      <a:pt x="10" y="0"/>
                    </a:lnTo>
                    <a:lnTo>
                      <a:pt x="10" y="0"/>
                    </a:lnTo>
                    <a:lnTo>
                      <a:pt x="12" y="0"/>
                    </a:lnTo>
                    <a:lnTo>
                      <a:pt x="14" y="2"/>
                    </a:lnTo>
                    <a:lnTo>
                      <a:pt x="16" y="2"/>
                    </a:lnTo>
                    <a:lnTo>
                      <a:pt x="18" y="4"/>
                    </a:lnTo>
                    <a:lnTo>
                      <a:pt x="18" y="4"/>
                    </a:lnTo>
                    <a:lnTo>
                      <a:pt x="18" y="4"/>
                    </a:lnTo>
                    <a:lnTo>
                      <a:pt x="18" y="4"/>
                    </a:lnTo>
                    <a:lnTo>
                      <a:pt x="18" y="4"/>
                    </a:lnTo>
                    <a:lnTo>
                      <a:pt x="20" y="4"/>
                    </a:lnTo>
                    <a:lnTo>
                      <a:pt x="21" y="4"/>
                    </a:lnTo>
                    <a:lnTo>
                      <a:pt x="23" y="6"/>
                    </a:lnTo>
                    <a:lnTo>
                      <a:pt x="25" y="6"/>
                    </a:lnTo>
                    <a:lnTo>
                      <a:pt x="25" y="6"/>
                    </a:lnTo>
                    <a:lnTo>
                      <a:pt x="27" y="6"/>
                    </a:lnTo>
                    <a:lnTo>
                      <a:pt x="27" y="8"/>
                    </a:lnTo>
                    <a:lnTo>
                      <a:pt x="29" y="8"/>
                    </a:lnTo>
                    <a:lnTo>
                      <a:pt x="29" y="8"/>
                    </a:lnTo>
                    <a:lnTo>
                      <a:pt x="31" y="12"/>
                    </a:lnTo>
                    <a:lnTo>
                      <a:pt x="31" y="12"/>
                    </a:lnTo>
                    <a:lnTo>
                      <a:pt x="35" y="14"/>
                    </a:lnTo>
                    <a:lnTo>
                      <a:pt x="35" y="14"/>
                    </a:lnTo>
                    <a:lnTo>
                      <a:pt x="37" y="14"/>
                    </a:lnTo>
                    <a:lnTo>
                      <a:pt x="41" y="18"/>
                    </a:lnTo>
                    <a:lnTo>
                      <a:pt x="41" y="18"/>
                    </a:lnTo>
                    <a:lnTo>
                      <a:pt x="41" y="19"/>
                    </a:lnTo>
                    <a:lnTo>
                      <a:pt x="41" y="19"/>
                    </a:lnTo>
                    <a:lnTo>
                      <a:pt x="41" y="19"/>
                    </a:lnTo>
                    <a:lnTo>
                      <a:pt x="41" y="21"/>
                    </a:lnTo>
                    <a:lnTo>
                      <a:pt x="43" y="21"/>
                    </a:lnTo>
                    <a:lnTo>
                      <a:pt x="43" y="21"/>
                    </a:lnTo>
                    <a:lnTo>
                      <a:pt x="41" y="23"/>
                    </a:lnTo>
                    <a:lnTo>
                      <a:pt x="41" y="23"/>
                    </a:lnTo>
                    <a:lnTo>
                      <a:pt x="41"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97" name="Martinique (fra)"/>
              <p:cNvSpPr>
                <a:spLocks/>
              </p:cNvSpPr>
              <p:nvPr/>
            </p:nvSpPr>
            <p:spPr bwMode="auto">
              <a:xfrm>
                <a:off x="3376624" y="4146563"/>
                <a:ext cx="9525" cy="12700"/>
              </a:xfrm>
              <a:custGeom>
                <a:avLst/>
                <a:gdLst>
                  <a:gd name="T0" fmla="*/ 6 w 6"/>
                  <a:gd name="T1" fmla="*/ 6 h 8"/>
                  <a:gd name="T2" fmla="*/ 6 w 6"/>
                  <a:gd name="T3" fmla="*/ 8 h 8"/>
                  <a:gd name="T4" fmla="*/ 6 w 6"/>
                  <a:gd name="T5" fmla="*/ 8 h 8"/>
                  <a:gd name="T6" fmla="*/ 6 w 6"/>
                  <a:gd name="T7" fmla="*/ 8 h 8"/>
                  <a:gd name="T8" fmla="*/ 6 w 6"/>
                  <a:gd name="T9" fmla="*/ 8 h 8"/>
                  <a:gd name="T10" fmla="*/ 6 w 6"/>
                  <a:gd name="T11" fmla="*/ 8 h 8"/>
                  <a:gd name="T12" fmla="*/ 6 w 6"/>
                  <a:gd name="T13" fmla="*/ 6 h 8"/>
                  <a:gd name="T14" fmla="*/ 4 w 6"/>
                  <a:gd name="T15" fmla="*/ 6 h 8"/>
                  <a:gd name="T16" fmla="*/ 4 w 6"/>
                  <a:gd name="T17" fmla="*/ 6 h 8"/>
                  <a:gd name="T18" fmla="*/ 2 w 6"/>
                  <a:gd name="T19" fmla="*/ 6 h 8"/>
                  <a:gd name="T20" fmla="*/ 0 w 6"/>
                  <a:gd name="T21" fmla="*/ 4 h 8"/>
                  <a:gd name="T22" fmla="*/ 0 w 6"/>
                  <a:gd name="T23" fmla="*/ 2 h 8"/>
                  <a:gd name="T24" fmla="*/ 0 w 6"/>
                  <a:gd name="T25" fmla="*/ 0 h 8"/>
                  <a:gd name="T26" fmla="*/ 0 w 6"/>
                  <a:gd name="T27" fmla="*/ 0 h 8"/>
                  <a:gd name="T28" fmla="*/ 0 w 6"/>
                  <a:gd name="T29" fmla="*/ 0 h 8"/>
                  <a:gd name="T30" fmla="*/ 0 w 6"/>
                  <a:gd name="T31" fmla="*/ 0 h 8"/>
                  <a:gd name="T32" fmla="*/ 0 w 6"/>
                  <a:gd name="T33" fmla="*/ 0 h 8"/>
                  <a:gd name="T34" fmla="*/ 0 w 6"/>
                  <a:gd name="T35" fmla="*/ 0 h 8"/>
                  <a:gd name="T36" fmla="*/ 2 w 6"/>
                  <a:gd name="T37" fmla="*/ 0 h 8"/>
                  <a:gd name="T38" fmla="*/ 2 w 6"/>
                  <a:gd name="T39" fmla="*/ 0 h 8"/>
                  <a:gd name="T40" fmla="*/ 4 w 6"/>
                  <a:gd name="T41" fmla="*/ 2 h 8"/>
                  <a:gd name="T42" fmla="*/ 4 w 6"/>
                  <a:gd name="T43" fmla="*/ 2 h 8"/>
                  <a:gd name="T44" fmla="*/ 4 w 6"/>
                  <a:gd name="T45" fmla="*/ 4 h 8"/>
                  <a:gd name="T46" fmla="*/ 6 w 6"/>
                  <a:gd name="T47" fmla="*/ 4 h 8"/>
                  <a:gd name="T48" fmla="*/ 6 w 6"/>
                  <a:gd name="T49" fmla="*/ 6 h 8"/>
                  <a:gd name="T50" fmla="*/ 6 w 6"/>
                  <a:gd name="T5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8">
                    <a:moveTo>
                      <a:pt x="6" y="6"/>
                    </a:moveTo>
                    <a:lnTo>
                      <a:pt x="6" y="8"/>
                    </a:lnTo>
                    <a:lnTo>
                      <a:pt x="6" y="8"/>
                    </a:lnTo>
                    <a:lnTo>
                      <a:pt x="6" y="8"/>
                    </a:lnTo>
                    <a:lnTo>
                      <a:pt x="6" y="8"/>
                    </a:lnTo>
                    <a:lnTo>
                      <a:pt x="6" y="8"/>
                    </a:lnTo>
                    <a:lnTo>
                      <a:pt x="6" y="6"/>
                    </a:lnTo>
                    <a:lnTo>
                      <a:pt x="4" y="6"/>
                    </a:lnTo>
                    <a:lnTo>
                      <a:pt x="4" y="6"/>
                    </a:lnTo>
                    <a:lnTo>
                      <a:pt x="2" y="6"/>
                    </a:lnTo>
                    <a:lnTo>
                      <a:pt x="0" y="4"/>
                    </a:lnTo>
                    <a:lnTo>
                      <a:pt x="0" y="2"/>
                    </a:lnTo>
                    <a:lnTo>
                      <a:pt x="0" y="0"/>
                    </a:lnTo>
                    <a:lnTo>
                      <a:pt x="0" y="0"/>
                    </a:lnTo>
                    <a:lnTo>
                      <a:pt x="0" y="0"/>
                    </a:lnTo>
                    <a:lnTo>
                      <a:pt x="0" y="0"/>
                    </a:lnTo>
                    <a:lnTo>
                      <a:pt x="0" y="0"/>
                    </a:lnTo>
                    <a:lnTo>
                      <a:pt x="0" y="0"/>
                    </a:lnTo>
                    <a:lnTo>
                      <a:pt x="2" y="0"/>
                    </a:lnTo>
                    <a:lnTo>
                      <a:pt x="2" y="0"/>
                    </a:lnTo>
                    <a:lnTo>
                      <a:pt x="4" y="2"/>
                    </a:lnTo>
                    <a:lnTo>
                      <a:pt x="4" y="2"/>
                    </a:lnTo>
                    <a:lnTo>
                      <a:pt x="4" y="4"/>
                    </a:lnTo>
                    <a:lnTo>
                      <a:pt x="6" y="4"/>
                    </a:lnTo>
                    <a:lnTo>
                      <a:pt x="6" y="6"/>
                    </a:lnTo>
                    <a:lnTo>
                      <a:pt x="6"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1" name="Mayotte (fra)"/>
              <p:cNvSpPr>
                <a:spLocks noEditPoints="1"/>
              </p:cNvSpPr>
              <p:nvPr/>
            </p:nvSpPr>
            <p:spPr bwMode="auto">
              <a:xfrm>
                <a:off x="6088082" y="4853003"/>
                <a:ext cx="6350" cy="9525"/>
              </a:xfrm>
              <a:custGeom>
                <a:avLst/>
                <a:gdLst>
                  <a:gd name="T0" fmla="*/ 4 w 4"/>
                  <a:gd name="T1" fmla="*/ 4 h 6"/>
                  <a:gd name="T2" fmla="*/ 2 w 4"/>
                  <a:gd name="T3" fmla="*/ 6 h 6"/>
                  <a:gd name="T4" fmla="*/ 2 w 4"/>
                  <a:gd name="T5" fmla="*/ 6 h 6"/>
                  <a:gd name="T6" fmla="*/ 2 w 4"/>
                  <a:gd name="T7" fmla="*/ 6 h 6"/>
                  <a:gd name="T8" fmla="*/ 2 w 4"/>
                  <a:gd name="T9" fmla="*/ 6 h 6"/>
                  <a:gd name="T10" fmla="*/ 2 w 4"/>
                  <a:gd name="T11" fmla="*/ 6 h 6"/>
                  <a:gd name="T12" fmla="*/ 0 w 4"/>
                  <a:gd name="T13" fmla="*/ 6 h 6"/>
                  <a:gd name="T14" fmla="*/ 0 w 4"/>
                  <a:gd name="T15" fmla="*/ 4 h 6"/>
                  <a:gd name="T16" fmla="*/ 2 w 4"/>
                  <a:gd name="T17" fmla="*/ 4 h 6"/>
                  <a:gd name="T18" fmla="*/ 2 w 4"/>
                  <a:gd name="T19" fmla="*/ 4 h 6"/>
                  <a:gd name="T20" fmla="*/ 2 w 4"/>
                  <a:gd name="T21" fmla="*/ 4 h 6"/>
                  <a:gd name="T22" fmla="*/ 2 w 4"/>
                  <a:gd name="T23" fmla="*/ 4 h 6"/>
                  <a:gd name="T24" fmla="*/ 2 w 4"/>
                  <a:gd name="T25" fmla="*/ 4 h 6"/>
                  <a:gd name="T26" fmla="*/ 0 w 4"/>
                  <a:gd name="T27" fmla="*/ 2 h 6"/>
                  <a:gd name="T28" fmla="*/ 0 w 4"/>
                  <a:gd name="T29" fmla="*/ 2 h 6"/>
                  <a:gd name="T30" fmla="*/ 0 w 4"/>
                  <a:gd name="T31" fmla="*/ 2 h 6"/>
                  <a:gd name="T32" fmla="*/ 0 w 4"/>
                  <a:gd name="T33" fmla="*/ 2 h 6"/>
                  <a:gd name="T34" fmla="*/ 0 w 4"/>
                  <a:gd name="T35" fmla="*/ 0 h 6"/>
                  <a:gd name="T36" fmla="*/ 4 w 4"/>
                  <a:gd name="T37" fmla="*/ 2 h 6"/>
                  <a:gd name="T38" fmla="*/ 4 w 4"/>
                  <a:gd name="T39" fmla="*/ 2 h 6"/>
                  <a:gd name="T40" fmla="*/ 4 w 4"/>
                  <a:gd name="T41" fmla="*/ 2 h 6"/>
                  <a:gd name="T42" fmla="*/ 4 w 4"/>
                  <a:gd name="T43" fmla="*/ 4 h 6"/>
                  <a:gd name="T44" fmla="*/ 4 w 4"/>
                  <a:gd name="T45" fmla="*/ 2 h 6"/>
                  <a:gd name="T46" fmla="*/ 4 w 4"/>
                  <a:gd name="T47" fmla="*/ 4 h 6"/>
                  <a:gd name="T48" fmla="*/ 4 w 4"/>
                  <a:gd name="T49" fmla="*/ 2 h 6"/>
                  <a:gd name="T50" fmla="*/ 4 w 4"/>
                  <a:gd name="T51" fmla="*/ 2 h 6"/>
                  <a:gd name="T52" fmla="*/ 4 w 4"/>
                  <a:gd name="T5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4" y="4"/>
                    </a:moveTo>
                    <a:lnTo>
                      <a:pt x="2" y="6"/>
                    </a:lnTo>
                    <a:lnTo>
                      <a:pt x="2" y="6"/>
                    </a:lnTo>
                    <a:lnTo>
                      <a:pt x="2" y="6"/>
                    </a:lnTo>
                    <a:lnTo>
                      <a:pt x="2" y="6"/>
                    </a:lnTo>
                    <a:lnTo>
                      <a:pt x="2" y="6"/>
                    </a:lnTo>
                    <a:lnTo>
                      <a:pt x="0" y="6"/>
                    </a:lnTo>
                    <a:lnTo>
                      <a:pt x="0" y="4"/>
                    </a:lnTo>
                    <a:lnTo>
                      <a:pt x="2" y="4"/>
                    </a:lnTo>
                    <a:lnTo>
                      <a:pt x="2" y="4"/>
                    </a:lnTo>
                    <a:lnTo>
                      <a:pt x="2" y="4"/>
                    </a:lnTo>
                    <a:lnTo>
                      <a:pt x="2" y="4"/>
                    </a:lnTo>
                    <a:lnTo>
                      <a:pt x="2" y="4"/>
                    </a:lnTo>
                    <a:lnTo>
                      <a:pt x="0" y="2"/>
                    </a:lnTo>
                    <a:lnTo>
                      <a:pt x="0" y="2"/>
                    </a:lnTo>
                    <a:lnTo>
                      <a:pt x="0" y="2"/>
                    </a:lnTo>
                    <a:lnTo>
                      <a:pt x="0" y="2"/>
                    </a:lnTo>
                    <a:lnTo>
                      <a:pt x="0" y="0"/>
                    </a:lnTo>
                    <a:lnTo>
                      <a:pt x="4" y="2"/>
                    </a:lnTo>
                    <a:lnTo>
                      <a:pt x="4" y="2"/>
                    </a:lnTo>
                    <a:lnTo>
                      <a:pt x="4" y="2"/>
                    </a:lnTo>
                    <a:lnTo>
                      <a:pt x="4" y="4"/>
                    </a:lnTo>
                    <a:close/>
                    <a:moveTo>
                      <a:pt x="4" y="2"/>
                    </a:moveTo>
                    <a:lnTo>
                      <a:pt x="4" y="4"/>
                    </a:lnTo>
                    <a:lnTo>
                      <a:pt x="4" y="2"/>
                    </a:lnTo>
                    <a:lnTo>
                      <a:pt x="4" y="2"/>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3" name="New Caledonia (fra)"/>
              <p:cNvSpPr>
                <a:spLocks noEditPoints="1"/>
              </p:cNvSpPr>
              <p:nvPr/>
            </p:nvSpPr>
            <p:spPr bwMode="auto">
              <a:xfrm>
                <a:off x="9121804" y="5048266"/>
                <a:ext cx="107950" cy="69850"/>
              </a:xfrm>
              <a:custGeom>
                <a:avLst/>
                <a:gdLst>
                  <a:gd name="T0" fmla="*/ 6 w 68"/>
                  <a:gd name="T1" fmla="*/ 3 h 44"/>
                  <a:gd name="T2" fmla="*/ 10 w 68"/>
                  <a:gd name="T3" fmla="*/ 5 h 44"/>
                  <a:gd name="T4" fmla="*/ 14 w 68"/>
                  <a:gd name="T5" fmla="*/ 9 h 44"/>
                  <a:gd name="T6" fmla="*/ 19 w 68"/>
                  <a:gd name="T7" fmla="*/ 11 h 44"/>
                  <a:gd name="T8" fmla="*/ 21 w 68"/>
                  <a:gd name="T9" fmla="*/ 13 h 44"/>
                  <a:gd name="T10" fmla="*/ 23 w 68"/>
                  <a:gd name="T11" fmla="*/ 17 h 44"/>
                  <a:gd name="T12" fmla="*/ 27 w 68"/>
                  <a:gd name="T13" fmla="*/ 19 h 44"/>
                  <a:gd name="T14" fmla="*/ 29 w 68"/>
                  <a:gd name="T15" fmla="*/ 21 h 44"/>
                  <a:gd name="T16" fmla="*/ 39 w 68"/>
                  <a:gd name="T17" fmla="*/ 27 h 44"/>
                  <a:gd name="T18" fmla="*/ 41 w 68"/>
                  <a:gd name="T19" fmla="*/ 29 h 44"/>
                  <a:gd name="T20" fmla="*/ 47 w 68"/>
                  <a:gd name="T21" fmla="*/ 33 h 44"/>
                  <a:gd name="T22" fmla="*/ 50 w 68"/>
                  <a:gd name="T23" fmla="*/ 37 h 44"/>
                  <a:gd name="T24" fmla="*/ 49 w 68"/>
                  <a:gd name="T25" fmla="*/ 38 h 44"/>
                  <a:gd name="T26" fmla="*/ 47 w 68"/>
                  <a:gd name="T27" fmla="*/ 38 h 44"/>
                  <a:gd name="T28" fmla="*/ 43 w 68"/>
                  <a:gd name="T29" fmla="*/ 37 h 44"/>
                  <a:gd name="T30" fmla="*/ 39 w 68"/>
                  <a:gd name="T31" fmla="*/ 37 h 44"/>
                  <a:gd name="T32" fmla="*/ 35 w 68"/>
                  <a:gd name="T33" fmla="*/ 33 h 44"/>
                  <a:gd name="T34" fmla="*/ 33 w 68"/>
                  <a:gd name="T35" fmla="*/ 31 h 44"/>
                  <a:gd name="T36" fmla="*/ 27 w 68"/>
                  <a:gd name="T37" fmla="*/ 29 h 44"/>
                  <a:gd name="T38" fmla="*/ 21 w 68"/>
                  <a:gd name="T39" fmla="*/ 25 h 44"/>
                  <a:gd name="T40" fmla="*/ 16 w 68"/>
                  <a:gd name="T41" fmla="*/ 21 h 44"/>
                  <a:gd name="T42" fmla="*/ 14 w 68"/>
                  <a:gd name="T43" fmla="*/ 17 h 44"/>
                  <a:gd name="T44" fmla="*/ 10 w 68"/>
                  <a:gd name="T45" fmla="*/ 15 h 44"/>
                  <a:gd name="T46" fmla="*/ 6 w 68"/>
                  <a:gd name="T47" fmla="*/ 11 h 44"/>
                  <a:gd name="T48" fmla="*/ 4 w 68"/>
                  <a:gd name="T49" fmla="*/ 7 h 44"/>
                  <a:gd name="T50" fmla="*/ 4 w 68"/>
                  <a:gd name="T51" fmla="*/ 5 h 44"/>
                  <a:gd name="T52" fmla="*/ 2 w 68"/>
                  <a:gd name="T53" fmla="*/ 0 h 44"/>
                  <a:gd name="T54" fmla="*/ 4 w 68"/>
                  <a:gd name="T55" fmla="*/ 2 h 44"/>
                  <a:gd name="T56" fmla="*/ 54 w 68"/>
                  <a:gd name="T57" fmla="*/ 11 h 44"/>
                  <a:gd name="T58" fmla="*/ 54 w 68"/>
                  <a:gd name="T59" fmla="*/ 15 h 44"/>
                  <a:gd name="T60" fmla="*/ 56 w 68"/>
                  <a:gd name="T61" fmla="*/ 19 h 44"/>
                  <a:gd name="T62" fmla="*/ 54 w 68"/>
                  <a:gd name="T63" fmla="*/ 19 h 44"/>
                  <a:gd name="T64" fmla="*/ 50 w 68"/>
                  <a:gd name="T65" fmla="*/ 17 h 44"/>
                  <a:gd name="T66" fmla="*/ 50 w 68"/>
                  <a:gd name="T67" fmla="*/ 15 h 44"/>
                  <a:gd name="T68" fmla="*/ 50 w 68"/>
                  <a:gd name="T69" fmla="*/ 15 h 44"/>
                  <a:gd name="T70" fmla="*/ 52 w 68"/>
                  <a:gd name="T71" fmla="*/ 13 h 44"/>
                  <a:gd name="T72" fmla="*/ 52 w 68"/>
                  <a:gd name="T73" fmla="*/ 11 h 44"/>
                  <a:gd name="T74" fmla="*/ 50 w 68"/>
                  <a:gd name="T75" fmla="*/ 11 h 44"/>
                  <a:gd name="T76" fmla="*/ 52 w 68"/>
                  <a:gd name="T77" fmla="*/ 11 h 44"/>
                  <a:gd name="T78" fmla="*/ 54 w 68"/>
                  <a:gd name="T79" fmla="*/ 11 h 44"/>
                  <a:gd name="T80" fmla="*/ 66 w 68"/>
                  <a:gd name="T81" fmla="*/ 23 h 44"/>
                  <a:gd name="T82" fmla="*/ 68 w 68"/>
                  <a:gd name="T83" fmla="*/ 27 h 44"/>
                  <a:gd name="T84" fmla="*/ 66 w 68"/>
                  <a:gd name="T85" fmla="*/ 27 h 44"/>
                  <a:gd name="T86" fmla="*/ 62 w 68"/>
                  <a:gd name="T87" fmla="*/ 23 h 44"/>
                  <a:gd name="T88" fmla="*/ 64 w 68"/>
                  <a:gd name="T89" fmla="*/ 23 h 44"/>
                  <a:gd name="T90" fmla="*/ 66 w 68"/>
                  <a:gd name="T91" fmla="*/ 23 h 44"/>
                  <a:gd name="T92" fmla="*/ 56 w 68"/>
                  <a:gd name="T93" fmla="*/ 44 h 44"/>
                  <a:gd name="T94" fmla="*/ 56 w 68"/>
                  <a:gd name="T95" fmla="*/ 42 h 44"/>
                  <a:gd name="T96" fmla="*/ 58 w 68"/>
                  <a:gd name="T97" fmla="*/ 42 h 44"/>
                  <a:gd name="T98" fmla="*/ 58 w 68"/>
                  <a:gd name="T99" fmla="*/ 44 h 44"/>
                  <a:gd name="T100" fmla="*/ 43 w 68"/>
                  <a:gd name="T101" fmla="*/ 7 h 44"/>
                  <a:gd name="T102" fmla="*/ 43 w 68"/>
                  <a:gd name="T103" fmla="*/ 9 h 44"/>
                  <a:gd name="T104" fmla="*/ 43 w 68"/>
                  <a:gd name="T105" fmla="*/ 9 h 44"/>
                  <a:gd name="T106" fmla="*/ 43 w 68"/>
                  <a:gd name="T107" fmla="*/ 11 h 44"/>
                  <a:gd name="T108" fmla="*/ 41 w 68"/>
                  <a:gd name="T109" fmla="*/ 11 h 44"/>
                  <a:gd name="T110" fmla="*/ 43 w 68"/>
                  <a:gd name="T111" fmla="*/ 9 h 44"/>
                  <a:gd name="T112" fmla="*/ 43 w 68"/>
                  <a:gd name="T113" fmla="*/ 7 h 44"/>
                  <a:gd name="T114" fmla="*/ 43 w 68"/>
                  <a:gd name="T115" fmla="*/ 5 h 44"/>
                  <a:gd name="T116" fmla="*/ 43 w 68"/>
                  <a:gd name="T1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44">
                    <a:moveTo>
                      <a:pt x="6" y="3"/>
                    </a:moveTo>
                    <a:lnTo>
                      <a:pt x="6" y="3"/>
                    </a:lnTo>
                    <a:lnTo>
                      <a:pt x="6" y="3"/>
                    </a:lnTo>
                    <a:lnTo>
                      <a:pt x="6" y="3"/>
                    </a:lnTo>
                    <a:lnTo>
                      <a:pt x="6" y="3"/>
                    </a:lnTo>
                    <a:lnTo>
                      <a:pt x="6" y="3"/>
                    </a:lnTo>
                    <a:lnTo>
                      <a:pt x="10" y="3"/>
                    </a:lnTo>
                    <a:lnTo>
                      <a:pt x="10" y="5"/>
                    </a:lnTo>
                    <a:lnTo>
                      <a:pt x="10" y="5"/>
                    </a:lnTo>
                    <a:lnTo>
                      <a:pt x="12" y="7"/>
                    </a:lnTo>
                    <a:lnTo>
                      <a:pt x="14" y="7"/>
                    </a:lnTo>
                    <a:lnTo>
                      <a:pt x="14" y="9"/>
                    </a:lnTo>
                    <a:lnTo>
                      <a:pt x="16" y="9"/>
                    </a:lnTo>
                    <a:lnTo>
                      <a:pt x="17" y="11"/>
                    </a:lnTo>
                    <a:lnTo>
                      <a:pt x="17" y="11"/>
                    </a:lnTo>
                    <a:lnTo>
                      <a:pt x="19" y="11"/>
                    </a:lnTo>
                    <a:lnTo>
                      <a:pt x="19" y="11"/>
                    </a:lnTo>
                    <a:lnTo>
                      <a:pt x="19" y="11"/>
                    </a:lnTo>
                    <a:lnTo>
                      <a:pt x="21" y="11"/>
                    </a:lnTo>
                    <a:lnTo>
                      <a:pt x="21" y="13"/>
                    </a:lnTo>
                    <a:lnTo>
                      <a:pt x="21" y="13"/>
                    </a:lnTo>
                    <a:lnTo>
                      <a:pt x="21" y="13"/>
                    </a:lnTo>
                    <a:lnTo>
                      <a:pt x="23" y="17"/>
                    </a:lnTo>
                    <a:lnTo>
                      <a:pt x="23" y="17"/>
                    </a:lnTo>
                    <a:lnTo>
                      <a:pt x="25" y="17"/>
                    </a:lnTo>
                    <a:lnTo>
                      <a:pt x="25" y="17"/>
                    </a:lnTo>
                    <a:lnTo>
                      <a:pt x="25" y="17"/>
                    </a:lnTo>
                    <a:lnTo>
                      <a:pt x="27" y="19"/>
                    </a:lnTo>
                    <a:lnTo>
                      <a:pt x="27" y="19"/>
                    </a:lnTo>
                    <a:lnTo>
                      <a:pt x="27" y="21"/>
                    </a:lnTo>
                    <a:lnTo>
                      <a:pt x="27" y="21"/>
                    </a:lnTo>
                    <a:lnTo>
                      <a:pt x="29" y="21"/>
                    </a:lnTo>
                    <a:lnTo>
                      <a:pt x="29" y="21"/>
                    </a:lnTo>
                    <a:lnTo>
                      <a:pt x="33" y="23"/>
                    </a:lnTo>
                    <a:lnTo>
                      <a:pt x="37" y="27"/>
                    </a:lnTo>
                    <a:lnTo>
                      <a:pt x="39" y="27"/>
                    </a:lnTo>
                    <a:lnTo>
                      <a:pt x="39" y="27"/>
                    </a:lnTo>
                    <a:lnTo>
                      <a:pt x="41" y="29"/>
                    </a:lnTo>
                    <a:lnTo>
                      <a:pt x="41" y="29"/>
                    </a:lnTo>
                    <a:lnTo>
                      <a:pt x="41" y="29"/>
                    </a:lnTo>
                    <a:lnTo>
                      <a:pt x="43" y="31"/>
                    </a:lnTo>
                    <a:lnTo>
                      <a:pt x="43" y="31"/>
                    </a:lnTo>
                    <a:lnTo>
                      <a:pt x="45" y="33"/>
                    </a:lnTo>
                    <a:lnTo>
                      <a:pt x="47" y="33"/>
                    </a:lnTo>
                    <a:lnTo>
                      <a:pt x="47" y="33"/>
                    </a:lnTo>
                    <a:lnTo>
                      <a:pt x="49" y="35"/>
                    </a:lnTo>
                    <a:lnTo>
                      <a:pt x="50" y="37"/>
                    </a:lnTo>
                    <a:lnTo>
                      <a:pt x="50" y="37"/>
                    </a:lnTo>
                    <a:lnTo>
                      <a:pt x="50" y="38"/>
                    </a:lnTo>
                    <a:lnTo>
                      <a:pt x="49" y="38"/>
                    </a:lnTo>
                    <a:lnTo>
                      <a:pt x="49" y="38"/>
                    </a:lnTo>
                    <a:lnTo>
                      <a:pt x="49" y="38"/>
                    </a:lnTo>
                    <a:lnTo>
                      <a:pt x="49" y="38"/>
                    </a:lnTo>
                    <a:lnTo>
                      <a:pt x="47" y="38"/>
                    </a:lnTo>
                    <a:lnTo>
                      <a:pt x="47" y="38"/>
                    </a:lnTo>
                    <a:lnTo>
                      <a:pt x="47" y="38"/>
                    </a:lnTo>
                    <a:lnTo>
                      <a:pt x="47" y="38"/>
                    </a:lnTo>
                    <a:lnTo>
                      <a:pt x="45" y="38"/>
                    </a:lnTo>
                    <a:lnTo>
                      <a:pt x="45" y="38"/>
                    </a:lnTo>
                    <a:lnTo>
                      <a:pt x="43" y="37"/>
                    </a:lnTo>
                    <a:lnTo>
                      <a:pt x="41" y="37"/>
                    </a:lnTo>
                    <a:lnTo>
                      <a:pt x="41" y="38"/>
                    </a:lnTo>
                    <a:lnTo>
                      <a:pt x="41" y="37"/>
                    </a:lnTo>
                    <a:lnTo>
                      <a:pt x="39" y="37"/>
                    </a:lnTo>
                    <a:lnTo>
                      <a:pt x="37" y="35"/>
                    </a:lnTo>
                    <a:lnTo>
                      <a:pt x="37" y="35"/>
                    </a:lnTo>
                    <a:lnTo>
                      <a:pt x="35" y="35"/>
                    </a:lnTo>
                    <a:lnTo>
                      <a:pt x="35" y="33"/>
                    </a:lnTo>
                    <a:lnTo>
                      <a:pt x="35" y="33"/>
                    </a:lnTo>
                    <a:lnTo>
                      <a:pt x="35" y="33"/>
                    </a:lnTo>
                    <a:lnTo>
                      <a:pt x="35" y="31"/>
                    </a:lnTo>
                    <a:lnTo>
                      <a:pt x="33" y="31"/>
                    </a:lnTo>
                    <a:lnTo>
                      <a:pt x="31" y="31"/>
                    </a:lnTo>
                    <a:lnTo>
                      <a:pt x="29" y="29"/>
                    </a:lnTo>
                    <a:lnTo>
                      <a:pt x="29" y="29"/>
                    </a:lnTo>
                    <a:lnTo>
                      <a:pt x="27" y="29"/>
                    </a:lnTo>
                    <a:lnTo>
                      <a:pt x="27" y="29"/>
                    </a:lnTo>
                    <a:lnTo>
                      <a:pt x="25" y="29"/>
                    </a:lnTo>
                    <a:lnTo>
                      <a:pt x="25" y="27"/>
                    </a:lnTo>
                    <a:lnTo>
                      <a:pt x="21" y="25"/>
                    </a:lnTo>
                    <a:lnTo>
                      <a:pt x="21" y="25"/>
                    </a:lnTo>
                    <a:lnTo>
                      <a:pt x="21" y="25"/>
                    </a:lnTo>
                    <a:lnTo>
                      <a:pt x="19" y="23"/>
                    </a:lnTo>
                    <a:lnTo>
                      <a:pt x="16" y="21"/>
                    </a:lnTo>
                    <a:lnTo>
                      <a:pt x="16" y="21"/>
                    </a:lnTo>
                    <a:lnTo>
                      <a:pt x="14" y="19"/>
                    </a:lnTo>
                    <a:lnTo>
                      <a:pt x="14" y="17"/>
                    </a:lnTo>
                    <a:lnTo>
                      <a:pt x="14" y="17"/>
                    </a:lnTo>
                    <a:lnTo>
                      <a:pt x="14" y="17"/>
                    </a:lnTo>
                    <a:lnTo>
                      <a:pt x="12" y="17"/>
                    </a:lnTo>
                    <a:lnTo>
                      <a:pt x="12" y="15"/>
                    </a:lnTo>
                    <a:lnTo>
                      <a:pt x="10" y="15"/>
                    </a:lnTo>
                    <a:lnTo>
                      <a:pt x="10" y="13"/>
                    </a:lnTo>
                    <a:lnTo>
                      <a:pt x="8" y="13"/>
                    </a:lnTo>
                    <a:lnTo>
                      <a:pt x="8" y="11"/>
                    </a:lnTo>
                    <a:lnTo>
                      <a:pt x="6" y="11"/>
                    </a:lnTo>
                    <a:lnTo>
                      <a:pt x="6" y="9"/>
                    </a:lnTo>
                    <a:lnTo>
                      <a:pt x="4" y="9"/>
                    </a:lnTo>
                    <a:lnTo>
                      <a:pt x="4" y="7"/>
                    </a:lnTo>
                    <a:lnTo>
                      <a:pt x="4" y="7"/>
                    </a:lnTo>
                    <a:lnTo>
                      <a:pt x="4" y="5"/>
                    </a:lnTo>
                    <a:lnTo>
                      <a:pt x="4" y="5"/>
                    </a:lnTo>
                    <a:lnTo>
                      <a:pt x="4" y="5"/>
                    </a:lnTo>
                    <a:lnTo>
                      <a:pt x="4" y="5"/>
                    </a:lnTo>
                    <a:lnTo>
                      <a:pt x="4" y="3"/>
                    </a:lnTo>
                    <a:lnTo>
                      <a:pt x="2" y="2"/>
                    </a:lnTo>
                    <a:lnTo>
                      <a:pt x="0" y="2"/>
                    </a:lnTo>
                    <a:lnTo>
                      <a:pt x="2" y="0"/>
                    </a:lnTo>
                    <a:lnTo>
                      <a:pt x="2" y="0"/>
                    </a:lnTo>
                    <a:lnTo>
                      <a:pt x="2" y="2"/>
                    </a:lnTo>
                    <a:lnTo>
                      <a:pt x="2" y="2"/>
                    </a:lnTo>
                    <a:lnTo>
                      <a:pt x="4" y="2"/>
                    </a:lnTo>
                    <a:lnTo>
                      <a:pt x="4" y="3"/>
                    </a:lnTo>
                    <a:lnTo>
                      <a:pt x="6" y="3"/>
                    </a:lnTo>
                    <a:close/>
                    <a:moveTo>
                      <a:pt x="54" y="11"/>
                    </a:moveTo>
                    <a:lnTo>
                      <a:pt x="54" y="11"/>
                    </a:lnTo>
                    <a:lnTo>
                      <a:pt x="54" y="13"/>
                    </a:lnTo>
                    <a:lnTo>
                      <a:pt x="54" y="13"/>
                    </a:lnTo>
                    <a:lnTo>
                      <a:pt x="54" y="15"/>
                    </a:lnTo>
                    <a:lnTo>
                      <a:pt x="54" y="15"/>
                    </a:lnTo>
                    <a:lnTo>
                      <a:pt x="54" y="15"/>
                    </a:lnTo>
                    <a:lnTo>
                      <a:pt x="56" y="15"/>
                    </a:lnTo>
                    <a:lnTo>
                      <a:pt x="56" y="17"/>
                    </a:lnTo>
                    <a:lnTo>
                      <a:pt x="56" y="19"/>
                    </a:lnTo>
                    <a:lnTo>
                      <a:pt x="56" y="19"/>
                    </a:lnTo>
                    <a:lnTo>
                      <a:pt x="54" y="19"/>
                    </a:lnTo>
                    <a:lnTo>
                      <a:pt x="54" y="19"/>
                    </a:lnTo>
                    <a:lnTo>
                      <a:pt x="54" y="19"/>
                    </a:lnTo>
                    <a:lnTo>
                      <a:pt x="52" y="17"/>
                    </a:lnTo>
                    <a:lnTo>
                      <a:pt x="52" y="17"/>
                    </a:lnTo>
                    <a:lnTo>
                      <a:pt x="52" y="17"/>
                    </a:lnTo>
                    <a:lnTo>
                      <a:pt x="50" y="17"/>
                    </a:lnTo>
                    <a:lnTo>
                      <a:pt x="50" y="17"/>
                    </a:lnTo>
                    <a:lnTo>
                      <a:pt x="50" y="17"/>
                    </a:lnTo>
                    <a:lnTo>
                      <a:pt x="50" y="15"/>
                    </a:lnTo>
                    <a:lnTo>
                      <a:pt x="50" y="15"/>
                    </a:lnTo>
                    <a:lnTo>
                      <a:pt x="50" y="15"/>
                    </a:lnTo>
                    <a:lnTo>
                      <a:pt x="50" y="15"/>
                    </a:lnTo>
                    <a:lnTo>
                      <a:pt x="50" y="15"/>
                    </a:lnTo>
                    <a:lnTo>
                      <a:pt x="50" y="15"/>
                    </a:lnTo>
                    <a:lnTo>
                      <a:pt x="50" y="15"/>
                    </a:lnTo>
                    <a:lnTo>
                      <a:pt x="50" y="13"/>
                    </a:lnTo>
                    <a:lnTo>
                      <a:pt x="52" y="13"/>
                    </a:lnTo>
                    <a:lnTo>
                      <a:pt x="52" y="13"/>
                    </a:lnTo>
                    <a:lnTo>
                      <a:pt x="52" y="13"/>
                    </a:lnTo>
                    <a:lnTo>
                      <a:pt x="52" y="13"/>
                    </a:lnTo>
                    <a:lnTo>
                      <a:pt x="52" y="13"/>
                    </a:lnTo>
                    <a:lnTo>
                      <a:pt x="52" y="11"/>
                    </a:lnTo>
                    <a:lnTo>
                      <a:pt x="50" y="11"/>
                    </a:lnTo>
                    <a:lnTo>
                      <a:pt x="50" y="11"/>
                    </a:lnTo>
                    <a:lnTo>
                      <a:pt x="50" y="11"/>
                    </a:lnTo>
                    <a:lnTo>
                      <a:pt x="50" y="11"/>
                    </a:lnTo>
                    <a:lnTo>
                      <a:pt x="50" y="11"/>
                    </a:lnTo>
                    <a:lnTo>
                      <a:pt x="50" y="11"/>
                    </a:lnTo>
                    <a:lnTo>
                      <a:pt x="50" y="11"/>
                    </a:lnTo>
                    <a:lnTo>
                      <a:pt x="52" y="11"/>
                    </a:lnTo>
                    <a:lnTo>
                      <a:pt x="52" y="11"/>
                    </a:lnTo>
                    <a:lnTo>
                      <a:pt x="52" y="11"/>
                    </a:lnTo>
                    <a:lnTo>
                      <a:pt x="52" y="11"/>
                    </a:lnTo>
                    <a:lnTo>
                      <a:pt x="54" y="11"/>
                    </a:lnTo>
                    <a:lnTo>
                      <a:pt x="54" y="11"/>
                    </a:lnTo>
                    <a:lnTo>
                      <a:pt x="54" y="11"/>
                    </a:lnTo>
                    <a:close/>
                    <a:moveTo>
                      <a:pt x="66" y="23"/>
                    </a:moveTo>
                    <a:lnTo>
                      <a:pt x="66" y="23"/>
                    </a:lnTo>
                    <a:lnTo>
                      <a:pt x="66" y="23"/>
                    </a:lnTo>
                    <a:lnTo>
                      <a:pt x="68" y="25"/>
                    </a:lnTo>
                    <a:lnTo>
                      <a:pt x="68" y="27"/>
                    </a:lnTo>
                    <a:lnTo>
                      <a:pt x="68" y="27"/>
                    </a:lnTo>
                    <a:lnTo>
                      <a:pt x="66" y="27"/>
                    </a:lnTo>
                    <a:lnTo>
                      <a:pt x="66" y="27"/>
                    </a:lnTo>
                    <a:lnTo>
                      <a:pt x="66" y="27"/>
                    </a:lnTo>
                    <a:lnTo>
                      <a:pt x="66" y="27"/>
                    </a:lnTo>
                    <a:lnTo>
                      <a:pt x="64" y="27"/>
                    </a:lnTo>
                    <a:lnTo>
                      <a:pt x="64" y="25"/>
                    </a:lnTo>
                    <a:lnTo>
                      <a:pt x="62" y="25"/>
                    </a:lnTo>
                    <a:lnTo>
                      <a:pt x="62" y="23"/>
                    </a:lnTo>
                    <a:lnTo>
                      <a:pt x="62" y="23"/>
                    </a:lnTo>
                    <a:lnTo>
                      <a:pt x="62" y="23"/>
                    </a:lnTo>
                    <a:lnTo>
                      <a:pt x="64" y="23"/>
                    </a:lnTo>
                    <a:lnTo>
                      <a:pt x="64" y="23"/>
                    </a:lnTo>
                    <a:lnTo>
                      <a:pt x="64" y="23"/>
                    </a:lnTo>
                    <a:lnTo>
                      <a:pt x="64" y="23"/>
                    </a:lnTo>
                    <a:lnTo>
                      <a:pt x="66" y="23"/>
                    </a:lnTo>
                    <a:lnTo>
                      <a:pt x="66" y="23"/>
                    </a:lnTo>
                    <a:lnTo>
                      <a:pt x="66" y="23"/>
                    </a:lnTo>
                    <a:close/>
                    <a:moveTo>
                      <a:pt x="58" y="44"/>
                    </a:moveTo>
                    <a:lnTo>
                      <a:pt x="58" y="44"/>
                    </a:lnTo>
                    <a:lnTo>
                      <a:pt x="56" y="44"/>
                    </a:lnTo>
                    <a:lnTo>
                      <a:pt x="56" y="44"/>
                    </a:lnTo>
                    <a:lnTo>
                      <a:pt x="56" y="44"/>
                    </a:lnTo>
                    <a:lnTo>
                      <a:pt x="56" y="42"/>
                    </a:lnTo>
                    <a:lnTo>
                      <a:pt x="56" y="42"/>
                    </a:lnTo>
                    <a:lnTo>
                      <a:pt x="56" y="42"/>
                    </a:lnTo>
                    <a:lnTo>
                      <a:pt x="56" y="42"/>
                    </a:lnTo>
                    <a:lnTo>
                      <a:pt x="58" y="42"/>
                    </a:lnTo>
                    <a:lnTo>
                      <a:pt x="58" y="42"/>
                    </a:lnTo>
                    <a:lnTo>
                      <a:pt x="58" y="42"/>
                    </a:lnTo>
                    <a:lnTo>
                      <a:pt x="58" y="44"/>
                    </a:lnTo>
                    <a:lnTo>
                      <a:pt x="58" y="44"/>
                    </a:lnTo>
                    <a:lnTo>
                      <a:pt x="58" y="44"/>
                    </a:lnTo>
                    <a:close/>
                    <a:moveTo>
                      <a:pt x="43" y="5"/>
                    </a:moveTo>
                    <a:lnTo>
                      <a:pt x="43" y="5"/>
                    </a:lnTo>
                    <a:lnTo>
                      <a:pt x="45" y="7"/>
                    </a:lnTo>
                    <a:lnTo>
                      <a:pt x="43" y="7"/>
                    </a:lnTo>
                    <a:lnTo>
                      <a:pt x="43" y="7"/>
                    </a:lnTo>
                    <a:lnTo>
                      <a:pt x="43" y="7"/>
                    </a:lnTo>
                    <a:lnTo>
                      <a:pt x="43" y="7"/>
                    </a:lnTo>
                    <a:lnTo>
                      <a:pt x="43" y="9"/>
                    </a:lnTo>
                    <a:lnTo>
                      <a:pt x="43" y="9"/>
                    </a:lnTo>
                    <a:lnTo>
                      <a:pt x="43" y="9"/>
                    </a:lnTo>
                    <a:lnTo>
                      <a:pt x="43" y="9"/>
                    </a:lnTo>
                    <a:lnTo>
                      <a:pt x="43" y="9"/>
                    </a:lnTo>
                    <a:lnTo>
                      <a:pt x="43" y="9"/>
                    </a:lnTo>
                    <a:lnTo>
                      <a:pt x="43" y="11"/>
                    </a:lnTo>
                    <a:lnTo>
                      <a:pt x="43" y="11"/>
                    </a:lnTo>
                    <a:lnTo>
                      <a:pt x="43" y="11"/>
                    </a:lnTo>
                    <a:lnTo>
                      <a:pt x="41" y="11"/>
                    </a:lnTo>
                    <a:lnTo>
                      <a:pt x="41" y="11"/>
                    </a:lnTo>
                    <a:lnTo>
                      <a:pt x="41" y="11"/>
                    </a:lnTo>
                    <a:lnTo>
                      <a:pt x="41" y="11"/>
                    </a:lnTo>
                    <a:lnTo>
                      <a:pt x="43" y="9"/>
                    </a:lnTo>
                    <a:lnTo>
                      <a:pt x="43" y="9"/>
                    </a:lnTo>
                    <a:lnTo>
                      <a:pt x="43" y="9"/>
                    </a:lnTo>
                    <a:lnTo>
                      <a:pt x="43" y="9"/>
                    </a:lnTo>
                    <a:lnTo>
                      <a:pt x="43" y="7"/>
                    </a:lnTo>
                    <a:lnTo>
                      <a:pt x="43" y="7"/>
                    </a:lnTo>
                    <a:lnTo>
                      <a:pt x="43" y="7"/>
                    </a:lnTo>
                    <a:lnTo>
                      <a:pt x="43" y="7"/>
                    </a:lnTo>
                    <a:lnTo>
                      <a:pt x="43" y="7"/>
                    </a:lnTo>
                    <a:lnTo>
                      <a:pt x="43" y="5"/>
                    </a:lnTo>
                    <a:lnTo>
                      <a:pt x="43" y="5"/>
                    </a:lnTo>
                    <a:lnTo>
                      <a:pt x="43" y="5"/>
                    </a:lnTo>
                    <a:lnTo>
                      <a:pt x="43" y="5"/>
                    </a:lnTo>
                    <a:lnTo>
                      <a:pt x="43" y="5"/>
                    </a:lnTo>
                    <a:lnTo>
                      <a:pt x="43" y="5"/>
                    </a:lnTo>
                    <a:lnTo>
                      <a:pt x="43" y="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8" name="French Polynesia (fra)"/>
              <p:cNvSpPr>
                <a:spLocks noEditPoints="1"/>
              </p:cNvSpPr>
              <p:nvPr/>
            </p:nvSpPr>
            <p:spPr bwMode="auto">
              <a:xfrm>
                <a:off x="1073155" y="4754578"/>
                <a:ext cx="323851" cy="234951"/>
              </a:xfrm>
              <a:custGeom>
                <a:avLst/>
                <a:gdLst>
                  <a:gd name="T0" fmla="*/ 37 w 204"/>
                  <a:gd name="T1" fmla="*/ 146 h 148"/>
                  <a:gd name="T2" fmla="*/ 37 w 204"/>
                  <a:gd name="T3" fmla="*/ 148 h 148"/>
                  <a:gd name="T4" fmla="*/ 37 w 204"/>
                  <a:gd name="T5" fmla="*/ 148 h 148"/>
                  <a:gd name="T6" fmla="*/ 37 w 204"/>
                  <a:gd name="T7" fmla="*/ 148 h 148"/>
                  <a:gd name="T8" fmla="*/ 35 w 204"/>
                  <a:gd name="T9" fmla="*/ 148 h 148"/>
                  <a:gd name="T10" fmla="*/ 33 w 204"/>
                  <a:gd name="T11" fmla="*/ 146 h 148"/>
                  <a:gd name="T12" fmla="*/ 31 w 204"/>
                  <a:gd name="T13" fmla="*/ 148 h 148"/>
                  <a:gd name="T14" fmla="*/ 29 w 204"/>
                  <a:gd name="T15" fmla="*/ 144 h 148"/>
                  <a:gd name="T16" fmla="*/ 29 w 204"/>
                  <a:gd name="T17" fmla="*/ 144 h 148"/>
                  <a:gd name="T18" fmla="*/ 31 w 204"/>
                  <a:gd name="T19" fmla="*/ 142 h 148"/>
                  <a:gd name="T20" fmla="*/ 33 w 204"/>
                  <a:gd name="T21" fmla="*/ 142 h 148"/>
                  <a:gd name="T22" fmla="*/ 35 w 204"/>
                  <a:gd name="T23" fmla="*/ 144 h 148"/>
                  <a:gd name="T24" fmla="*/ 35 w 204"/>
                  <a:gd name="T25" fmla="*/ 146 h 148"/>
                  <a:gd name="T26" fmla="*/ 35 w 204"/>
                  <a:gd name="T27" fmla="*/ 146 h 148"/>
                  <a:gd name="T28" fmla="*/ 35 w 204"/>
                  <a:gd name="T29" fmla="*/ 146 h 148"/>
                  <a:gd name="T30" fmla="*/ 202 w 204"/>
                  <a:gd name="T31" fmla="*/ 16 h 148"/>
                  <a:gd name="T32" fmla="*/ 204 w 204"/>
                  <a:gd name="T33" fmla="*/ 16 h 148"/>
                  <a:gd name="T34" fmla="*/ 204 w 204"/>
                  <a:gd name="T35" fmla="*/ 16 h 148"/>
                  <a:gd name="T36" fmla="*/ 202 w 204"/>
                  <a:gd name="T37" fmla="*/ 16 h 148"/>
                  <a:gd name="T38" fmla="*/ 200 w 204"/>
                  <a:gd name="T39" fmla="*/ 16 h 148"/>
                  <a:gd name="T40" fmla="*/ 200 w 204"/>
                  <a:gd name="T41" fmla="*/ 18 h 148"/>
                  <a:gd name="T42" fmla="*/ 198 w 204"/>
                  <a:gd name="T43" fmla="*/ 18 h 148"/>
                  <a:gd name="T44" fmla="*/ 198 w 204"/>
                  <a:gd name="T45" fmla="*/ 18 h 148"/>
                  <a:gd name="T46" fmla="*/ 198 w 204"/>
                  <a:gd name="T47" fmla="*/ 16 h 148"/>
                  <a:gd name="T48" fmla="*/ 200 w 204"/>
                  <a:gd name="T49" fmla="*/ 16 h 148"/>
                  <a:gd name="T50" fmla="*/ 183 w 204"/>
                  <a:gd name="T51" fmla="*/ 2 h 148"/>
                  <a:gd name="T52" fmla="*/ 183 w 204"/>
                  <a:gd name="T53" fmla="*/ 2 h 148"/>
                  <a:gd name="T54" fmla="*/ 181 w 204"/>
                  <a:gd name="T55" fmla="*/ 2 h 148"/>
                  <a:gd name="T56" fmla="*/ 181 w 204"/>
                  <a:gd name="T57" fmla="*/ 2 h 148"/>
                  <a:gd name="T58" fmla="*/ 181 w 204"/>
                  <a:gd name="T59" fmla="*/ 0 h 148"/>
                  <a:gd name="T60" fmla="*/ 181 w 204"/>
                  <a:gd name="T61" fmla="*/ 0 h 148"/>
                  <a:gd name="T62" fmla="*/ 185 w 204"/>
                  <a:gd name="T63" fmla="*/ 0 h 148"/>
                  <a:gd name="T64" fmla="*/ 185 w 204"/>
                  <a:gd name="T65" fmla="*/ 2 h 148"/>
                  <a:gd name="T66" fmla="*/ 2 w 204"/>
                  <a:gd name="T67" fmla="*/ 132 h 148"/>
                  <a:gd name="T68" fmla="*/ 0 w 204"/>
                  <a:gd name="T69" fmla="*/ 132 h 148"/>
                  <a:gd name="T70" fmla="*/ 0 w 204"/>
                  <a:gd name="T71" fmla="*/ 130 h 148"/>
                  <a:gd name="T72" fmla="*/ 0 w 204"/>
                  <a:gd name="T73" fmla="*/ 130 h 148"/>
                  <a:gd name="T74" fmla="*/ 2 w 204"/>
                  <a:gd name="T75" fmla="*/ 132 h 148"/>
                  <a:gd name="T76" fmla="*/ 26 w 204"/>
                  <a:gd name="T77" fmla="*/ 144 h 148"/>
                  <a:gd name="T78" fmla="*/ 26 w 204"/>
                  <a:gd name="T79" fmla="*/ 142 h 148"/>
                  <a:gd name="T80" fmla="*/ 26 w 204"/>
                  <a:gd name="T81" fmla="*/ 142 h 148"/>
                  <a:gd name="T82" fmla="*/ 28 w 204"/>
                  <a:gd name="T83" fmla="*/ 142 h 148"/>
                  <a:gd name="T84" fmla="*/ 26 w 204"/>
                  <a:gd name="T85"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148">
                    <a:moveTo>
                      <a:pt x="35" y="146"/>
                    </a:moveTo>
                    <a:lnTo>
                      <a:pt x="37" y="146"/>
                    </a:lnTo>
                    <a:lnTo>
                      <a:pt x="37" y="146"/>
                    </a:lnTo>
                    <a:lnTo>
                      <a:pt x="37" y="146"/>
                    </a:lnTo>
                    <a:lnTo>
                      <a:pt x="37" y="146"/>
                    </a:lnTo>
                    <a:lnTo>
                      <a:pt x="37" y="148"/>
                    </a:lnTo>
                    <a:lnTo>
                      <a:pt x="37" y="148"/>
                    </a:lnTo>
                    <a:lnTo>
                      <a:pt x="37" y="148"/>
                    </a:lnTo>
                    <a:lnTo>
                      <a:pt x="37" y="148"/>
                    </a:lnTo>
                    <a:lnTo>
                      <a:pt x="37" y="148"/>
                    </a:lnTo>
                    <a:lnTo>
                      <a:pt x="37" y="148"/>
                    </a:lnTo>
                    <a:lnTo>
                      <a:pt x="37" y="148"/>
                    </a:lnTo>
                    <a:lnTo>
                      <a:pt x="37" y="148"/>
                    </a:lnTo>
                    <a:lnTo>
                      <a:pt x="35" y="148"/>
                    </a:lnTo>
                    <a:lnTo>
                      <a:pt x="35" y="148"/>
                    </a:lnTo>
                    <a:lnTo>
                      <a:pt x="35" y="148"/>
                    </a:lnTo>
                    <a:lnTo>
                      <a:pt x="35" y="148"/>
                    </a:lnTo>
                    <a:lnTo>
                      <a:pt x="33" y="146"/>
                    </a:lnTo>
                    <a:lnTo>
                      <a:pt x="33" y="146"/>
                    </a:lnTo>
                    <a:lnTo>
                      <a:pt x="33" y="146"/>
                    </a:lnTo>
                    <a:lnTo>
                      <a:pt x="31" y="148"/>
                    </a:lnTo>
                    <a:lnTo>
                      <a:pt x="31" y="148"/>
                    </a:lnTo>
                    <a:lnTo>
                      <a:pt x="31" y="146"/>
                    </a:lnTo>
                    <a:lnTo>
                      <a:pt x="29" y="144"/>
                    </a:lnTo>
                    <a:lnTo>
                      <a:pt x="29" y="144"/>
                    </a:lnTo>
                    <a:lnTo>
                      <a:pt x="29" y="144"/>
                    </a:lnTo>
                    <a:lnTo>
                      <a:pt x="29" y="144"/>
                    </a:lnTo>
                    <a:lnTo>
                      <a:pt x="29" y="144"/>
                    </a:lnTo>
                    <a:lnTo>
                      <a:pt x="29" y="144"/>
                    </a:lnTo>
                    <a:lnTo>
                      <a:pt x="31" y="142"/>
                    </a:lnTo>
                    <a:lnTo>
                      <a:pt x="31" y="142"/>
                    </a:lnTo>
                    <a:lnTo>
                      <a:pt x="33" y="142"/>
                    </a:lnTo>
                    <a:lnTo>
                      <a:pt x="33" y="142"/>
                    </a:lnTo>
                    <a:lnTo>
                      <a:pt x="33" y="144"/>
                    </a:lnTo>
                    <a:lnTo>
                      <a:pt x="33" y="144"/>
                    </a:lnTo>
                    <a:lnTo>
                      <a:pt x="35" y="144"/>
                    </a:lnTo>
                    <a:lnTo>
                      <a:pt x="35" y="144"/>
                    </a:lnTo>
                    <a:lnTo>
                      <a:pt x="35" y="144"/>
                    </a:lnTo>
                    <a:lnTo>
                      <a:pt x="35" y="146"/>
                    </a:lnTo>
                    <a:lnTo>
                      <a:pt x="35" y="146"/>
                    </a:lnTo>
                    <a:lnTo>
                      <a:pt x="35" y="146"/>
                    </a:lnTo>
                    <a:lnTo>
                      <a:pt x="35" y="146"/>
                    </a:lnTo>
                    <a:lnTo>
                      <a:pt x="35" y="146"/>
                    </a:lnTo>
                    <a:lnTo>
                      <a:pt x="35" y="146"/>
                    </a:lnTo>
                    <a:lnTo>
                      <a:pt x="35" y="146"/>
                    </a:lnTo>
                    <a:close/>
                    <a:moveTo>
                      <a:pt x="202" y="16"/>
                    </a:moveTo>
                    <a:lnTo>
                      <a:pt x="202" y="16"/>
                    </a:lnTo>
                    <a:lnTo>
                      <a:pt x="202" y="16"/>
                    </a:lnTo>
                    <a:lnTo>
                      <a:pt x="204" y="16"/>
                    </a:lnTo>
                    <a:lnTo>
                      <a:pt x="204" y="16"/>
                    </a:lnTo>
                    <a:lnTo>
                      <a:pt x="204" y="16"/>
                    </a:lnTo>
                    <a:lnTo>
                      <a:pt x="204" y="16"/>
                    </a:lnTo>
                    <a:lnTo>
                      <a:pt x="204" y="16"/>
                    </a:lnTo>
                    <a:lnTo>
                      <a:pt x="204" y="16"/>
                    </a:lnTo>
                    <a:lnTo>
                      <a:pt x="202" y="16"/>
                    </a:lnTo>
                    <a:lnTo>
                      <a:pt x="202" y="16"/>
                    </a:lnTo>
                    <a:lnTo>
                      <a:pt x="202" y="16"/>
                    </a:lnTo>
                    <a:lnTo>
                      <a:pt x="200" y="16"/>
                    </a:lnTo>
                    <a:lnTo>
                      <a:pt x="200" y="16"/>
                    </a:lnTo>
                    <a:lnTo>
                      <a:pt x="200" y="16"/>
                    </a:lnTo>
                    <a:lnTo>
                      <a:pt x="200" y="16"/>
                    </a:lnTo>
                    <a:lnTo>
                      <a:pt x="200" y="16"/>
                    </a:lnTo>
                    <a:lnTo>
                      <a:pt x="200" y="18"/>
                    </a:lnTo>
                    <a:lnTo>
                      <a:pt x="200" y="18"/>
                    </a:lnTo>
                    <a:lnTo>
                      <a:pt x="198" y="18"/>
                    </a:lnTo>
                    <a:lnTo>
                      <a:pt x="198" y="18"/>
                    </a:lnTo>
                    <a:lnTo>
                      <a:pt x="198" y="18"/>
                    </a:lnTo>
                    <a:lnTo>
                      <a:pt x="198" y="18"/>
                    </a:lnTo>
                    <a:lnTo>
                      <a:pt x="198" y="18"/>
                    </a:lnTo>
                    <a:lnTo>
                      <a:pt x="198" y="16"/>
                    </a:lnTo>
                    <a:lnTo>
                      <a:pt x="198" y="16"/>
                    </a:lnTo>
                    <a:lnTo>
                      <a:pt x="198" y="16"/>
                    </a:lnTo>
                    <a:lnTo>
                      <a:pt x="200" y="14"/>
                    </a:lnTo>
                    <a:lnTo>
                      <a:pt x="200" y="14"/>
                    </a:lnTo>
                    <a:lnTo>
                      <a:pt x="200" y="16"/>
                    </a:lnTo>
                    <a:lnTo>
                      <a:pt x="200" y="16"/>
                    </a:lnTo>
                    <a:lnTo>
                      <a:pt x="202" y="16"/>
                    </a:lnTo>
                    <a:close/>
                    <a:moveTo>
                      <a:pt x="183" y="2"/>
                    </a:moveTo>
                    <a:lnTo>
                      <a:pt x="183" y="2"/>
                    </a:lnTo>
                    <a:lnTo>
                      <a:pt x="183" y="2"/>
                    </a:lnTo>
                    <a:lnTo>
                      <a:pt x="183" y="2"/>
                    </a:lnTo>
                    <a:lnTo>
                      <a:pt x="181" y="2"/>
                    </a:lnTo>
                    <a:lnTo>
                      <a:pt x="181" y="2"/>
                    </a:lnTo>
                    <a:lnTo>
                      <a:pt x="181" y="2"/>
                    </a:lnTo>
                    <a:lnTo>
                      <a:pt x="181" y="2"/>
                    </a:lnTo>
                    <a:lnTo>
                      <a:pt x="181" y="2"/>
                    </a:lnTo>
                    <a:lnTo>
                      <a:pt x="181" y="2"/>
                    </a:lnTo>
                    <a:lnTo>
                      <a:pt x="181" y="2"/>
                    </a:lnTo>
                    <a:lnTo>
                      <a:pt x="181" y="0"/>
                    </a:lnTo>
                    <a:lnTo>
                      <a:pt x="181" y="0"/>
                    </a:lnTo>
                    <a:lnTo>
                      <a:pt x="181" y="0"/>
                    </a:lnTo>
                    <a:lnTo>
                      <a:pt x="181" y="0"/>
                    </a:lnTo>
                    <a:lnTo>
                      <a:pt x="181" y="0"/>
                    </a:lnTo>
                    <a:lnTo>
                      <a:pt x="181" y="0"/>
                    </a:lnTo>
                    <a:lnTo>
                      <a:pt x="183" y="0"/>
                    </a:lnTo>
                    <a:lnTo>
                      <a:pt x="185" y="0"/>
                    </a:lnTo>
                    <a:lnTo>
                      <a:pt x="185" y="0"/>
                    </a:lnTo>
                    <a:lnTo>
                      <a:pt x="185" y="2"/>
                    </a:lnTo>
                    <a:lnTo>
                      <a:pt x="185" y="2"/>
                    </a:lnTo>
                    <a:lnTo>
                      <a:pt x="185" y="2"/>
                    </a:lnTo>
                    <a:lnTo>
                      <a:pt x="183" y="2"/>
                    </a:lnTo>
                    <a:close/>
                    <a:moveTo>
                      <a:pt x="2" y="132"/>
                    </a:moveTo>
                    <a:lnTo>
                      <a:pt x="0" y="132"/>
                    </a:lnTo>
                    <a:lnTo>
                      <a:pt x="0" y="132"/>
                    </a:lnTo>
                    <a:lnTo>
                      <a:pt x="0" y="132"/>
                    </a:lnTo>
                    <a:lnTo>
                      <a:pt x="0" y="132"/>
                    </a:lnTo>
                    <a:lnTo>
                      <a:pt x="0" y="130"/>
                    </a:lnTo>
                    <a:lnTo>
                      <a:pt x="0" y="130"/>
                    </a:lnTo>
                    <a:lnTo>
                      <a:pt x="0" y="130"/>
                    </a:lnTo>
                    <a:lnTo>
                      <a:pt x="0" y="130"/>
                    </a:lnTo>
                    <a:lnTo>
                      <a:pt x="0" y="130"/>
                    </a:lnTo>
                    <a:lnTo>
                      <a:pt x="2" y="132"/>
                    </a:lnTo>
                    <a:lnTo>
                      <a:pt x="2" y="132"/>
                    </a:lnTo>
                    <a:lnTo>
                      <a:pt x="2" y="132"/>
                    </a:lnTo>
                    <a:close/>
                    <a:moveTo>
                      <a:pt x="26" y="144"/>
                    </a:moveTo>
                    <a:lnTo>
                      <a:pt x="26" y="144"/>
                    </a:lnTo>
                    <a:lnTo>
                      <a:pt x="26" y="144"/>
                    </a:lnTo>
                    <a:lnTo>
                      <a:pt x="26" y="144"/>
                    </a:lnTo>
                    <a:lnTo>
                      <a:pt x="26" y="142"/>
                    </a:lnTo>
                    <a:lnTo>
                      <a:pt x="26" y="142"/>
                    </a:lnTo>
                    <a:lnTo>
                      <a:pt x="26" y="142"/>
                    </a:lnTo>
                    <a:lnTo>
                      <a:pt x="26" y="142"/>
                    </a:lnTo>
                    <a:lnTo>
                      <a:pt x="26" y="142"/>
                    </a:lnTo>
                    <a:lnTo>
                      <a:pt x="26" y="142"/>
                    </a:lnTo>
                    <a:lnTo>
                      <a:pt x="28" y="142"/>
                    </a:lnTo>
                    <a:lnTo>
                      <a:pt x="28" y="142"/>
                    </a:lnTo>
                    <a:lnTo>
                      <a:pt x="28" y="142"/>
                    </a:lnTo>
                    <a:lnTo>
                      <a:pt x="28" y="144"/>
                    </a:lnTo>
                    <a:lnTo>
                      <a:pt x="26" y="1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30" name="Réunion (fra)"/>
              <p:cNvSpPr>
                <a:spLocks/>
              </p:cNvSpPr>
              <p:nvPr/>
            </p:nvSpPr>
            <p:spPr bwMode="auto">
              <a:xfrm>
                <a:off x="6346845" y="5068904"/>
                <a:ext cx="17463" cy="15875"/>
              </a:xfrm>
              <a:custGeom>
                <a:avLst/>
                <a:gdLst>
                  <a:gd name="T0" fmla="*/ 10 w 11"/>
                  <a:gd name="T1" fmla="*/ 8 h 10"/>
                  <a:gd name="T2" fmla="*/ 8 w 11"/>
                  <a:gd name="T3" fmla="*/ 10 h 10"/>
                  <a:gd name="T4" fmla="*/ 8 w 11"/>
                  <a:gd name="T5" fmla="*/ 10 h 10"/>
                  <a:gd name="T6" fmla="*/ 6 w 11"/>
                  <a:gd name="T7" fmla="*/ 8 h 10"/>
                  <a:gd name="T8" fmla="*/ 4 w 11"/>
                  <a:gd name="T9" fmla="*/ 8 h 10"/>
                  <a:gd name="T10" fmla="*/ 2 w 11"/>
                  <a:gd name="T11" fmla="*/ 8 h 10"/>
                  <a:gd name="T12" fmla="*/ 2 w 11"/>
                  <a:gd name="T13" fmla="*/ 8 h 10"/>
                  <a:gd name="T14" fmla="*/ 2 w 11"/>
                  <a:gd name="T15" fmla="*/ 6 h 10"/>
                  <a:gd name="T16" fmla="*/ 0 w 11"/>
                  <a:gd name="T17" fmla="*/ 4 h 10"/>
                  <a:gd name="T18" fmla="*/ 0 w 11"/>
                  <a:gd name="T19" fmla="*/ 4 h 10"/>
                  <a:gd name="T20" fmla="*/ 0 w 11"/>
                  <a:gd name="T21" fmla="*/ 4 h 10"/>
                  <a:gd name="T22" fmla="*/ 2 w 11"/>
                  <a:gd name="T23" fmla="*/ 2 h 10"/>
                  <a:gd name="T24" fmla="*/ 4 w 11"/>
                  <a:gd name="T25" fmla="*/ 0 h 10"/>
                  <a:gd name="T26" fmla="*/ 4 w 11"/>
                  <a:gd name="T27" fmla="*/ 0 h 10"/>
                  <a:gd name="T28" fmla="*/ 4 w 11"/>
                  <a:gd name="T29" fmla="*/ 0 h 10"/>
                  <a:gd name="T30" fmla="*/ 6 w 11"/>
                  <a:gd name="T31" fmla="*/ 0 h 10"/>
                  <a:gd name="T32" fmla="*/ 8 w 11"/>
                  <a:gd name="T33" fmla="*/ 0 h 10"/>
                  <a:gd name="T34" fmla="*/ 8 w 11"/>
                  <a:gd name="T35" fmla="*/ 0 h 10"/>
                  <a:gd name="T36" fmla="*/ 8 w 11"/>
                  <a:gd name="T37" fmla="*/ 2 h 10"/>
                  <a:gd name="T38" fmla="*/ 8 w 11"/>
                  <a:gd name="T39" fmla="*/ 2 h 10"/>
                  <a:gd name="T40" fmla="*/ 8 w 11"/>
                  <a:gd name="T41" fmla="*/ 2 h 10"/>
                  <a:gd name="T42" fmla="*/ 8 w 11"/>
                  <a:gd name="T43" fmla="*/ 2 h 10"/>
                  <a:gd name="T44" fmla="*/ 8 w 11"/>
                  <a:gd name="T45" fmla="*/ 2 h 10"/>
                  <a:gd name="T46" fmla="*/ 8 w 11"/>
                  <a:gd name="T47" fmla="*/ 2 h 10"/>
                  <a:gd name="T48" fmla="*/ 10 w 11"/>
                  <a:gd name="T49" fmla="*/ 4 h 10"/>
                  <a:gd name="T50" fmla="*/ 10 w 11"/>
                  <a:gd name="T51" fmla="*/ 4 h 10"/>
                  <a:gd name="T52" fmla="*/ 10 w 11"/>
                  <a:gd name="T53" fmla="*/ 4 h 10"/>
                  <a:gd name="T54" fmla="*/ 10 w 11"/>
                  <a:gd name="T55" fmla="*/ 4 h 10"/>
                  <a:gd name="T56" fmla="*/ 11 w 11"/>
                  <a:gd name="T57" fmla="*/ 4 h 10"/>
                  <a:gd name="T58" fmla="*/ 11 w 11"/>
                  <a:gd name="T59" fmla="*/ 4 h 10"/>
                  <a:gd name="T60" fmla="*/ 11 w 11"/>
                  <a:gd name="T61" fmla="*/ 6 h 10"/>
                  <a:gd name="T62" fmla="*/ 10 w 11"/>
                  <a:gd name="T63" fmla="*/ 8 h 10"/>
                  <a:gd name="T64" fmla="*/ 10 w 11"/>
                  <a:gd name="T65" fmla="*/ 8 h 10"/>
                  <a:gd name="T66" fmla="*/ 10 w 11"/>
                  <a:gd name="T67" fmla="*/ 8 h 10"/>
                  <a:gd name="T68" fmla="*/ 10 w 11"/>
                  <a:gd name="T6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0">
                    <a:moveTo>
                      <a:pt x="10" y="8"/>
                    </a:moveTo>
                    <a:lnTo>
                      <a:pt x="8" y="10"/>
                    </a:lnTo>
                    <a:lnTo>
                      <a:pt x="8" y="10"/>
                    </a:lnTo>
                    <a:lnTo>
                      <a:pt x="6" y="8"/>
                    </a:lnTo>
                    <a:lnTo>
                      <a:pt x="4" y="8"/>
                    </a:lnTo>
                    <a:lnTo>
                      <a:pt x="2" y="8"/>
                    </a:lnTo>
                    <a:lnTo>
                      <a:pt x="2" y="8"/>
                    </a:lnTo>
                    <a:lnTo>
                      <a:pt x="2" y="6"/>
                    </a:lnTo>
                    <a:lnTo>
                      <a:pt x="0" y="4"/>
                    </a:lnTo>
                    <a:lnTo>
                      <a:pt x="0" y="4"/>
                    </a:lnTo>
                    <a:lnTo>
                      <a:pt x="0" y="4"/>
                    </a:lnTo>
                    <a:lnTo>
                      <a:pt x="2" y="2"/>
                    </a:lnTo>
                    <a:lnTo>
                      <a:pt x="4" y="0"/>
                    </a:lnTo>
                    <a:lnTo>
                      <a:pt x="4" y="0"/>
                    </a:lnTo>
                    <a:lnTo>
                      <a:pt x="4" y="0"/>
                    </a:lnTo>
                    <a:lnTo>
                      <a:pt x="6" y="0"/>
                    </a:lnTo>
                    <a:lnTo>
                      <a:pt x="8" y="0"/>
                    </a:lnTo>
                    <a:lnTo>
                      <a:pt x="8" y="0"/>
                    </a:lnTo>
                    <a:lnTo>
                      <a:pt x="8" y="2"/>
                    </a:lnTo>
                    <a:lnTo>
                      <a:pt x="8" y="2"/>
                    </a:lnTo>
                    <a:lnTo>
                      <a:pt x="8" y="2"/>
                    </a:lnTo>
                    <a:lnTo>
                      <a:pt x="8" y="2"/>
                    </a:lnTo>
                    <a:lnTo>
                      <a:pt x="8" y="2"/>
                    </a:lnTo>
                    <a:lnTo>
                      <a:pt x="8" y="2"/>
                    </a:lnTo>
                    <a:lnTo>
                      <a:pt x="10" y="4"/>
                    </a:lnTo>
                    <a:lnTo>
                      <a:pt x="10" y="4"/>
                    </a:lnTo>
                    <a:lnTo>
                      <a:pt x="10" y="4"/>
                    </a:lnTo>
                    <a:lnTo>
                      <a:pt x="10" y="4"/>
                    </a:lnTo>
                    <a:lnTo>
                      <a:pt x="11" y="4"/>
                    </a:lnTo>
                    <a:lnTo>
                      <a:pt x="11" y="4"/>
                    </a:lnTo>
                    <a:lnTo>
                      <a:pt x="11" y="6"/>
                    </a:lnTo>
                    <a:lnTo>
                      <a:pt x="10" y="8"/>
                    </a:lnTo>
                    <a:lnTo>
                      <a:pt x="10" y="8"/>
                    </a:lnTo>
                    <a:lnTo>
                      <a:pt x="10" y="8"/>
                    </a:lnTo>
                    <a:lnTo>
                      <a:pt x="10"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7" name="Saint Martin (fra)"/>
              <p:cNvSpPr>
                <a:spLocks/>
              </p:cNvSpPr>
              <p:nvPr/>
            </p:nvSpPr>
            <p:spPr bwMode="auto">
              <a:xfrm>
                <a:off x="3327411" y="4060838"/>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2 w 2"/>
                  <a:gd name="T11" fmla="*/ 0 h 2"/>
                  <a:gd name="T12" fmla="*/ 2 w 2"/>
                  <a:gd name="T13" fmla="*/ 0 h 2"/>
                  <a:gd name="T14" fmla="*/ 2 w 2"/>
                  <a:gd name="T15" fmla="*/ 2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2">
                    <a:moveTo>
                      <a:pt x="0" y="2"/>
                    </a:moveTo>
                    <a:lnTo>
                      <a:pt x="0" y="2"/>
                    </a:lnTo>
                    <a:lnTo>
                      <a:pt x="0" y="2"/>
                    </a:lnTo>
                    <a:lnTo>
                      <a:pt x="0" y="2"/>
                    </a:lnTo>
                    <a:lnTo>
                      <a:pt x="0" y="2"/>
                    </a:lnTo>
                    <a:lnTo>
                      <a:pt x="2" y="0"/>
                    </a:lnTo>
                    <a:lnTo>
                      <a:pt x="2" y="0"/>
                    </a:lnTo>
                    <a:lnTo>
                      <a:pt x="2" y="2"/>
                    </a:lnTo>
                    <a:lnTo>
                      <a:pt x="2" y="2"/>
                    </a:lnTo>
                    <a:lnTo>
                      <a:pt x="2" y="2"/>
                    </a:lnTo>
                    <a:lnTo>
                      <a:pt x="2" y="2"/>
                    </a:lnTo>
                    <a:lnTo>
                      <a:pt x="2" y="2"/>
                    </a:lnTo>
                    <a:lnTo>
                      <a:pt x="2" y="2"/>
                    </a:lnTo>
                    <a:lnTo>
                      <a:pt x="2" y="2"/>
                    </a:lnTo>
                    <a:lnTo>
                      <a:pt x="0" y="2"/>
                    </a:lnTo>
                    <a:lnTo>
                      <a:pt x="0" y="2"/>
                    </a:lnTo>
                    <a:lnTo>
                      <a:pt x="0" y="2"/>
                    </a:lnTo>
                    <a:lnTo>
                      <a:pt x="0" y="2"/>
                    </a:lnTo>
                    <a:lnTo>
                      <a:pt x="0" y="2"/>
                    </a:lnTo>
                    <a:lnTo>
                      <a:pt x="0" y="2"/>
                    </a:lnTo>
                    <a:lnTo>
                      <a:pt x="0" y="2"/>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8" name="Saint Barthélemy (fra)"/>
              <p:cNvSpPr>
                <a:spLocks/>
              </p:cNvSpPr>
              <p:nvPr/>
            </p:nvSpPr>
            <p:spPr bwMode="auto">
              <a:xfrm>
                <a:off x="3333761" y="4067188"/>
                <a:ext cx="3175" cy="0"/>
              </a:xfrm>
              <a:custGeom>
                <a:avLst/>
                <a:gdLst>
                  <a:gd name="T0" fmla="*/ 0 w 2"/>
                  <a:gd name="T1" fmla="*/ 0 w 2"/>
                  <a:gd name="T2" fmla="*/ 2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2" y="0"/>
                    </a:lnTo>
                    <a:lnTo>
                      <a:pt x="2" y="0"/>
                    </a:lnTo>
                    <a:lnTo>
                      <a:pt x="2"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21" name="fra"/>
              <p:cNvSpPr>
                <a:spLocks noEditPoints="1"/>
              </p:cNvSpPr>
              <p:nvPr/>
            </p:nvSpPr>
            <p:spPr bwMode="auto">
              <a:xfrm>
                <a:off x="4816491" y="3098810"/>
                <a:ext cx="368301" cy="311151"/>
              </a:xfrm>
              <a:custGeom>
                <a:avLst/>
                <a:gdLst>
                  <a:gd name="T0" fmla="*/ 127 w 232"/>
                  <a:gd name="T1" fmla="*/ 6 h 196"/>
                  <a:gd name="T2" fmla="*/ 136 w 232"/>
                  <a:gd name="T3" fmla="*/ 16 h 196"/>
                  <a:gd name="T4" fmla="*/ 150 w 232"/>
                  <a:gd name="T5" fmla="*/ 23 h 196"/>
                  <a:gd name="T6" fmla="*/ 158 w 232"/>
                  <a:gd name="T7" fmla="*/ 27 h 196"/>
                  <a:gd name="T8" fmla="*/ 177 w 232"/>
                  <a:gd name="T9" fmla="*/ 33 h 196"/>
                  <a:gd name="T10" fmla="*/ 187 w 232"/>
                  <a:gd name="T11" fmla="*/ 41 h 196"/>
                  <a:gd name="T12" fmla="*/ 204 w 232"/>
                  <a:gd name="T13" fmla="*/ 43 h 196"/>
                  <a:gd name="T14" fmla="*/ 202 w 232"/>
                  <a:gd name="T15" fmla="*/ 58 h 196"/>
                  <a:gd name="T16" fmla="*/ 199 w 232"/>
                  <a:gd name="T17" fmla="*/ 72 h 196"/>
                  <a:gd name="T18" fmla="*/ 189 w 232"/>
                  <a:gd name="T19" fmla="*/ 78 h 196"/>
                  <a:gd name="T20" fmla="*/ 177 w 232"/>
                  <a:gd name="T21" fmla="*/ 91 h 196"/>
                  <a:gd name="T22" fmla="*/ 177 w 232"/>
                  <a:gd name="T23" fmla="*/ 101 h 196"/>
                  <a:gd name="T24" fmla="*/ 187 w 232"/>
                  <a:gd name="T25" fmla="*/ 103 h 196"/>
                  <a:gd name="T26" fmla="*/ 189 w 232"/>
                  <a:gd name="T27" fmla="*/ 115 h 196"/>
                  <a:gd name="T28" fmla="*/ 185 w 232"/>
                  <a:gd name="T29" fmla="*/ 124 h 196"/>
                  <a:gd name="T30" fmla="*/ 189 w 232"/>
                  <a:gd name="T31" fmla="*/ 140 h 196"/>
                  <a:gd name="T32" fmla="*/ 199 w 232"/>
                  <a:gd name="T33" fmla="*/ 148 h 196"/>
                  <a:gd name="T34" fmla="*/ 183 w 232"/>
                  <a:gd name="T35" fmla="*/ 161 h 196"/>
                  <a:gd name="T36" fmla="*/ 171 w 232"/>
                  <a:gd name="T37" fmla="*/ 161 h 196"/>
                  <a:gd name="T38" fmla="*/ 162 w 232"/>
                  <a:gd name="T39" fmla="*/ 155 h 196"/>
                  <a:gd name="T40" fmla="*/ 154 w 232"/>
                  <a:gd name="T41" fmla="*/ 157 h 196"/>
                  <a:gd name="T42" fmla="*/ 140 w 232"/>
                  <a:gd name="T43" fmla="*/ 153 h 196"/>
                  <a:gd name="T44" fmla="*/ 127 w 232"/>
                  <a:gd name="T45" fmla="*/ 165 h 196"/>
                  <a:gd name="T46" fmla="*/ 121 w 232"/>
                  <a:gd name="T47" fmla="*/ 177 h 196"/>
                  <a:gd name="T48" fmla="*/ 107 w 232"/>
                  <a:gd name="T49" fmla="*/ 175 h 196"/>
                  <a:gd name="T50" fmla="*/ 98 w 232"/>
                  <a:gd name="T51" fmla="*/ 169 h 196"/>
                  <a:gd name="T52" fmla="*/ 86 w 232"/>
                  <a:gd name="T53" fmla="*/ 171 h 196"/>
                  <a:gd name="T54" fmla="*/ 68 w 232"/>
                  <a:gd name="T55" fmla="*/ 169 h 196"/>
                  <a:gd name="T56" fmla="*/ 55 w 232"/>
                  <a:gd name="T57" fmla="*/ 159 h 196"/>
                  <a:gd name="T58" fmla="*/ 55 w 232"/>
                  <a:gd name="T59" fmla="*/ 152 h 196"/>
                  <a:gd name="T60" fmla="*/ 61 w 232"/>
                  <a:gd name="T61" fmla="*/ 132 h 196"/>
                  <a:gd name="T62" fmla="*/ 59 w 232"/>
                  <a:gd name="T63" fmla="*/ 117 h 196"/>
                  <a:gd name="T64" fmla="*/ 68 w 232"/>
                  <a:gd name="T65" fmla="*/ 124 h 196"/>
                  <a:gd name="T66" fmla="*/ 59 w 232"/>
                  <a:gd name="T67" fmla="*/ 113 h 196"/>
                  <a:gd name="T68" fmla="*/ 59 w 232"/>
                  <a:gd name="T69" fmla="*/ 99 h 196"/>
                  <a:gd name="T70" fmla="*/ 43 w 232"/>
                  <a:gd name="T71" fmla="*/ 87 h 196"/>
                  <a:gd name="T72" fmla="*/ 47 w 232"/>
                  <a:gd name="T73" fmla="*/ 80 h 196"/>
                  <a:gd name="T74" fmla="*/ 37 w 232"/>
                  <a:gd name="T75" fmla="*/ 78 h 196"/>
                  <a:gd name="T76" fmla="*/ 33 w 232"/>
                  <a:gd name="T77" fmla="*/ 74 h 196"/>
                  <a:gd name="T78" fmla="*/ 26 w 232"/>
                  <a:gd name="T79" fmla="*/ 74 h 196"/>
                  <a:gd name="T80" fmla="*/ 6 w 232"/>
                  <a:gd name="T81" fmla="*/ 68 h 196"/>
                  <a:gd name="T82" fmla="*/ 8 w 232"/>
                  <a:gd name="T83" fmla="*/ 60 h 196"/>
                  <a:gd name="T84" fmla="*/ 6 w 232"/>
                  <a:gd name="T85" fmla="*/ 58 h 196"/>
                  <a:gd name="T86" fmla="*/ 6 w 232"/>
                  <a:gd name="T87" fmla="*/ 51 h 196"/>
                  <a:gd name="T88" fmla="*/ 20 w 232"/>
                  <a:gd name="T89" fmla="*/ 49 h 196"/>
                  <a:gd name="T90" fmla="*/ 37 w 232"/>
                  <a:gd name="T91" fmla="*/ 52 h 196"/>
                  <a:gd name="T92" fmla="*/ 47 w 232"/>
                  <a:gd name="T93" fmla="*/ 51 h 196"/>
                  <a:gd name="T94" fmla="*/ 51 w 232"/>
                  <a:gd name="T95" fmla="*/ 47 h 196"/>
                  <a:gd name="T96" fmla="*/ 47 w 232"/>
                  <a:gd name="T97" fmla="*/ 31 h 196"/>
                  <a:gd name="T98" fmla="*/ 55 w 232"/>
                  <a:gd name="T99" fmla="*/ 29 h 196"/>
                  <a:gd name="T100" fmla="*/ 63 w 232"/>
                  <a:gd name="T101" fmla="*/ 37 h 196"/>
                  <a:gd name="T102" fmla="*/ 78 w 232"/>
                  <a:gd name="T103" fmla="*/ 35 h 196"/>
                  <a:gd name="T104" fmla="*/ 80 w 232"/>
                  <a:gd name="T105" fmla="*/ 29 h 196"/>
                  <a:gd name="T106" fmla="*/ 99 w 232"/>
                  <a:gd name="T107" fmla="*/ 21 h 196"/>
                  <a:gd name="T108" fmla="*/ 103 w 232"/>
                  <a:gd name="T109" fmla="*/ 6 h 196"/>
                  <a:gd name="T110" fmla="*/ 230 w 232"/>
                  <a:gd name="T111" fmla="*/ 173 h 196"/>
                  <a:gd name="T112" fmla="*/ 228 w 232"/>
                  <a:gd name="T113" fmla="*/ 190 h 196"/>
                  <a:gd name="T114" fmla="*/ 218 w 232"/>
                  <a:gd name="T115" fmla="*/ 192 h 196"/>
                  <a:gd name="T116" fmla="*/ 218 w 232"/>
                  <a:gd name="T117" fmla="*/ 183 h 196"/>
                  <a:gd name="T118" fmla="*/ 218 w 232"/>
                  <a:gd name="T119" fmla="*/ 173 h 196"/>
                  <a:gd name="T120" fmla="*/ 226 w 232"/>
                  <a:gd name="T121" fmla="*/ 167 h 196"/>
                  <a:gd name="T122" fmla="*/ 55 w 232"/>
                  <a:gd name="T123" fmla="*/ 105 h 196"/>
                  <a:gd name="T124" fmla="*/ 28 w 232"/>
                  <a:gd name="T125" fmla="*/ 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96">
                    <a:moveTo>
                      <a:pt x="117" y="0"/>
                    </a:moveTo>
                    <a:lnTo>
                      <a:pt x="119" y="2"/>
                    </a:lnTo>
                    <a:lnTo>
                      <a:pt x="119" y="4"/>
                    </a:lnTo>
                    <a:lnTo>
                      <a:pt x="119" y="6"/>
                    </a:lnTo>
                    <a:lnTo>
                      <a:pt x="121" y="8"/>
                    </a:lnTo>
                    <a:lnTo>
                      <a:pt x="123" y="8"/>
                    </a:lnTo>
                    <a:lnTo>
                      <a:pt x="125" y="8"/>
                    </a:lnTo>
                    <a:lnTo>
                      <a:pt x="125" y="6"/>
                    </a:lnTo>
                    <a:lnTo>
                      <a:pt x="127" y="6"/>
                    </a:lnTo>
                    <a:lnTo>
                      <a:pt x="129" y="6"/>
                    </a:lnTo>
                    <a:lnTo>
                      <a:pt x="129" y="8"/>
                    </a:lnTo>
                    <a:lnTo>
                      <a:pt x="129" y="10"/>
                    </a:lnTo>
                    <a:lnTo>
                      <a:pt x="131" y="12"/>
                    </a:lnTo>
                    <a:lnTo>
                      <a:pt x="132" y="12"/>
                    </a:lnTo>
                    <a:lnTo>
                      <a:pt x="134" y="12"/>
                    </a:lnTo>
                    <a:lnTo>
                      <a:pt x="134" y="14"/>
                    </a:lnTo>
                    <a:lnTo>
                      <a:pt x="136" y="14"/>
                    </a:lnTo>
                    <a:lnTo>
                      <a:pt x="136" y="16"/>
                    </a:lnTo>
                    <a:lnTo>
                      <a:pt x="138" y="16"/>
                    </a:lnTo>
                    <a:lnTo>
                      <a:pt x="140" y="16"/>
                    </a:lnTo>
                    <a:lnTo>
                      <a:pt x="142" y="16"/>
                    </a:lnTo>
                    <a:lnTo>
                      <a:pt x="144" y="18"/>
                    </a:lnTo>
                    <a:lnTo>
                      <a:pt x="144" y="19"/>
                    </a:lnTo>
                    <a:lnTo>
                      <a:pt x="144" y="23"/>
                    </a:lnTo>
                    <a:lnTo>
                      <a:pt x="146" y="23"/>
                    </a:lnTo>
                    <a:lnTo>
                      <a:pt x="148" y="23"/>
                    </a:lnTo>
                    <a:lnTo>
                      <a:pt x="150" y="23"/>
                    </a:lnTo>
                    <a:lnTo>
                      <a:pt x="152" y="23"/>
                    </a:lnTo>
                    <a:lnTo>
                      <a:pt x="152" y="21"/>
                    </a:lnTo>
                    <a:lnTo>
                      <a:pt x="154" y="19"/>
                    </a:lnTo>
                    <a:lnTo>
                      <a:pt x="156" y="19"/>
                    </a:lnTo>
                    <a:lnTo>
                      <a:pt x="156" y="21"/>
                    </a:lnTo>
                    <a:lnTo>
                      <a:pt x="154" y="21"/>
                    </a:lnTo>
                    <a:lnTo>
                      <a:pt x="154" y="23"/>
                    </a:lnTo>
                    <a:lnTo>
                      <a:pt x="156" y="27"/>
                    </a:lnTo>
                    <a:lnTo>
                      <a:pt x="158" y="27"/>
                    </a:lnTo>
                    <a:lnTo>
                      <a:pt x="164" y="31"/>
                    </a:lnTo>
                    <a:lnTo>
                      <a:pt x="165" y="33"/>
                    </a:lnTo>
                    <a:lnTo>
                      <a:pt x="167" y="33"/>
                    </a:lnTo>
                    <a:lnTo>
                      <a:pt x="169" y="33"/>
                    </a:lnTo>
                    <a:lnTo>
                      <a:pt x="171" y="33"/>
                    </a:lnTo>
                    <a:lnTo>
                      <a:pt x="173" y="35"/>
                    </a:lnTo>
                    <a:lnTo>
                      <a:pt x="175" y="35"/>
                    </a:lnTo>
                    <a:lnTo>
                      <a:pt x="175" y="33"/>
                    </a:lnTo>
                    <a:lnTo>
                      <a:pt x="177" y="33"/>
                    </a:lnTo>
                    <a:lnTo>
                      <a:pt x="179" y="33"/>
                    </a:lnTo>
                    <a:lnTo>
                      <a:pt x="179" y="35"/>
                    </a:lnTo>
                    <a:lnTo>
                      <a:pt x="179" y="33"/>
                    </a:lnTo>
                    <a:lnTo>
                      <a:pt x="181" y="35"/>
                    </a:lnTo>
                    <a:lnTo>
                      <a:pt x="183" y="35"/>
                    </a:lnTo>
                    <a:lnTo>
                      <a:pt x="183" y="37"/>
                    </a:lnTo>
                    <a:lnTo>
                      <a:pt x="185" y="39"/>
                    </a:lnTo>
                    <a:lnTo>
                      <a:pt x="185" y="41"/>
                    </a:lnTo>
                    <a:lnTo>
                      <a:pt x="187" y="41"/>
                    </a:lnTo>
                    <a:lnTo>
                      <a:pt x="187" y="39"/>
                    </a:lnTo>
                    <a:lnTo>
                      <a:pt x="189" y="39"/>
                    </a:lnTo>
                    <a:lnTo>
                      <a:pt x="191" y="41"/>
                    </a:lnTo>
                    <a:lnTo>
                      <a:pt x="193" y="41"/>
                    </a:lnTo>
                    <a:lnTo>
                      <a:pt x="195" y="41"/>
                    </a:lnTo>
                    <a:lnTo>
                      <a:pt x="197" y="41"/>
                    </a:lnTo>
                    <a:lnTo>
                      <a:pt x="200" y="43"/>
                    </a:lnTo>
                    <a:lnTo>
                      <a:pt x="202" y="43"/>
                    </a:lnTo>
                    <a:lnTo>
                      <a:pt x="204" y="43"/>
                    </a:lnTo>
                    <a:lnTo>
                      <a:pt x="206" y="43"/>
                    </a:lnTo>
                    <a:lnTo>
                      <a:pt x="208" y="45"/>
                    </a:lnTo>
                    <a:lnTo>
                      <a:pt x="208" y="47"/>
                    </a:lnTo>
                    <a:lnTo>
                      <a:pt x="206" y="49"/>
                    </a:lnTo>
                    <a:lnTo>
                      <a:pt x="204" y="51"/>
                    </a:lnTo>
                    <a:lnTo>
                      <a:pt x="202" y="52"/>
                    </a:lnTo>
                    <a:lnTo>
                      <a:pt x="202" y="56"/>
                    </a:lnTo>
                    <a:lnTo>
                      <a:pt x="200" y="56"/>
                    </a:lnTo>
                    <a:lnTo>
                      <a:pt x="202" y="58"/>
                    </a:lnTo>
                    <a:lnTo>
                      <a:pt x="200" y="58"/>
                    </a:lnTo>
                    <a:lnTo>
                      <a:pt x="199" y="60"/>
                    </a:lnTo>
                    <a:lnTo>
                      <a:pt x="199" y="62"/>
                    </a:lnTo>
                    <a:lnTo>
                      <a:pt x="199" y="64"/>
                    </a:lnTo>
                    <a:lnTo>
                      <a:pt x="200" y="64"/>
                    </a:lnTo>
                    <a:lnTo>
                      <a:pt x="199" y="66"/>
                    </a:lnTo>
                    <a:lnTo>
                      <a:pt x="199" y="68"/>
                    </a:lnTo>
                    <a:lnTo>
                      <a:pt x="199" y="70"/>
                    </a:lnTo>
                    <a:lnTo>
                      <a:pt x="199" y="72"/>
                    </a:lnTo>
                    <a:lnTo>
                      <a:pt x="199" y="74"/>
                    </a:lnTo>
                    <a:lnTo>
                      <a:pt x="197" y="76"/>
                    </a:lnTo>
                    <a:lnTo>
                      <a:pt x="195" y="76"/>
                    </a:lnTo>
                    <a:lnTo>
                      <a:pt x="193" y="76"/>
                    </a:lnTo>
                    <a:lnTo>
                      <a:pt x="193" y="74"/>
                    </a:lnTo>
                    <a:lnTo>
                      <a:pt x="191" y="74"/>
                    </a:lnTo>
                    <a:lnTo>
                      <a:pt x="189" y="74"/>
                    </a:lnTo>
                    <a:lnTo>
                      <a:pt x="187" y="78"/>
                    </a:lnTo>
                    <a:lnTo>
                      <a:pt x="189" y="78"/>
                    </a:lnTo>
                    <a:lnTo>
                      <a:pt x="189" y="80"/>
                    </a:lnTo>
                    <a:lnTo>
                      <a:pt x="187" y="82"/>
                    </a:lnTo>
                    <a:lnTo>
                      <a:pt x="185" y="84"/>
                    </a:lnTo>
                    <a:lnTo>
                      <a:pt x="183" y="86"/>
                    </a:lnTo>
                    <a:lnTo>
                      <a:pt x="181" y="86"/>
                    </a:lnTo>
                    <a:lnTo>
                      <a:pt x="181" y="87"/>
                    </a:lnTo>
                    <a:lnTo>
                      <a:pt x="181" y="89"/>
                    </a:lnTo>
                    <a:lnTo>
                      <a:pt x="179" y="91"/>
                    </a:lnTo>
                    <a:lnTo>
                      <a:pt x="177" y="91"/>
                    </a:lnTo>
                    <a:lnTo>
                      <a:pt x="175" y="93"/>
                    </a:lnTo>
                    <a:lnTo>
                      <a:pt x="175" y="95"/>
                    </a:lnTo>
                    <a:lnTo>
                      <a:pt x="175" y="97"/>
                    </a:lnTo>
                    <a:lnTo>
                      <a:pt x="175" y="99"/>
                    </a:lnTo>
                    <a:lnTo>
                      <a:pt x="175" y="101"/>
                    </a:lnTo>
                    <a:lnTo>
                      <a:pt x="173" y="101"/>
                    </a:lnTo>
                    <a:lnTo>
                      <a:pt x="173" y="103"/>
                    </a:lnTo>
                    <a:lnTo>
                      <a:pt x="175" y="103"/>
                    </a:lnTo>
                    <a:lnTo>
                      <a:pt x="177" y="101"/>
                    </a:lnTo>
                    <a:lnTo>
                      <a:pt x="177" y="99"/>
                    </a:lnTo>
                    <a:lnTo>
                      <a:pt x="177" y="97"/>
                    </a:lnTo>
                    <a:lnTo>
                      <a:pt x="179" y="97"/>
                    </a:lnTo>
                    <a:lnTo>
                      <a:pt x="181" y="95"/>
                    </a:lnTo>
                    <a:lnTo>
                      <a:pt x="183" y="95"/>
                    </a:lnTo>
                    <a:lnTo>
                      <a:pt x="185" y="95"/>
                    </a:lnTo>
                    <a:lnTo>
                      <a:pt x="187" y="97"/>
                    </a:lnTo>
                    <a:lnTo>
                      <a:pt x="187" y="101"/>
                    </a:lnTo>
                    <a:lnTo>
                      <a:pt x="187" y="103"/>
                    </a:lnTo>
                    <a:lnTo>
                      <a:pt x="189" y="105"/>
                    </a:lnTo>
                    <a:lnTo>
                      <a:pt x="191" y="105"/>
                    </a:lnTo>
                    <a:lnTo>
                      <a:pt x="191" y="107"/>
                    </a:lnTo>
                    <a:lnTo>
                      <a:pt x="189" y="107"/>
                    </a:lnTo>
                    <a:lnTo>
                      <a:pt x="189" y="109"/>
                    </a:lnTo>
                    <a:lnTo>
                      <a:pt x="187" y="109"/>
                    </a:lnTo>
                    <a:lnTo>
                      <a:pt x="187" y="111"/>
                    </a:lnTo>
                    <a:lnTo>
                      <a:pt x="189" y="113"/>
                    </a:lnTo>
                    <a:lnTo>
                      <a:pt x="189" y="115"/>
                    </a:lnTo>
                    <a:lnTo>
                      <a:pt x="191" y="115"/>
                    </a:lnTo>
                    <a:lnTo>
                      <a:pt x="193" y="117"/>
                    </a:lnTo>
                    <a:lnTo>
                      <a:pt x="193" y="119"/>
                    </a:lnTo>
                    <a:lnTo>
                      <a:pt x="191" y="120"/>
                    </a:lnTo>
                    <a:lnTo>
                      <a:pt x="189" y="122"/>
                    </a:lnTo>
                    <a:lnTo>
                      <a:pt x="187" y="122"/>
                    </a:lnTo>
                    <a:lnTo>
                      <a:pt x="185" y="122"/>
                    </a:lnTo>
                    <a:lnTo>
                      <a:pt x="183" y="122"/>
                    </a:lnTo>
                    <a:lnTo>
                      <a:pt x="185" y="124"/>
                    </a:lnTo>
                    <a:lnTo>
                      <a:pt x="185" y="126"/>
                    </a:lnTo>
                    <a:lnTo>
                      <a:pt x="187" y="128"/>
                    </a:lnTo>
                    <a:lnTo>
                      <a:pt x="189" y="128"/>
                    </a:lnTo>
                    <a:lnTo>
                      <a:pt x="191" y="128"/>
                    </a:lnTo>
                    <a:lnTo>
                      <a:pt x="191" y="130"/>
                    </a:lnTo>
                    <a:lnTo>
                      <a:pt x="189" y="132"/>
                    </a:lnTo>
                    <a:lnTo>
                      <a:pt x="187" y="134"/>
                    </a:lnTo>
                    <a:lnTo>
                      <a:pt x="187" y="138"/>
                    </a:lnTo>
                    <a:lnTo>
                      <a:pt x="189" y="140"/>
                    </a:lnTo>
                    <a:lnTo>
                      <a:pt x="191" y="140"/>
                    </a:lnTo>
                    <a:lnTo>
                      <a:pt x="195" y="142"/>
                    </a:lnTo>
                    <a:lnTo>
                      <a:pt x="197" y="142"/>
                    </a:lnTo>
                    <a:lnTo>
                      <a:pt x="199" y="142"/>
                    </a:lnTo>
                    <a:lnTo>
                      <a:pt x="200" y="142"/>
                    </a:lnTo>
                    <a:lnTo>
                      <a:pt x="200" y="144"/>
                    </a:lnTo>
                    <a:lnTo>
                      <a:pt x="199" y="146"/>
                    </a:lnTo>
                    <a:lnTo>
                      <a:pt x="197" y="148"/>
                    </a:lnTo>
                    <a:lnTo>
                      <a:pt x="199" y="148"/>
                    </a:lnTo>
                    <a:lnTo>
                      <a:pt x="199" y="150"/>
                    </a:lnTo>
                    <a:lnTo>
                      <a:pt x="197" y="150"/>
                    </a:lnTo>
                    <a:lnTo>
                      <a:pt x="195" y="150"/>
                    </a:lnTo>
                    <a:lnTo>
                      <a:pt x="193" y="152"/>
                    </a:lnTo>
                    <a:lnTo>
                      <a:pt x="191" y="153"/>
                    </a:lnTo>
                    <a:lnTo>
                      <a:pt x="187" y="155"/>
                    </a:lnTo>
                    <a:lnTo>
                      <a:pt x="183" y="159"/>
                    </a:lnTo>
                    <a:lnTo>
                      <a:pt x="185" y="159"/>
                    </a:lnTo>
                    <a:lnTo>
                      <a:pt x="183" y="161"/>
                    </a:lnTo>
                    <a:lnTo>
                      <a:pt x="181" y="161"/>
                    </a:lnTo>
                    <a:lnTo>
                      <a:pt x="179" y="161"/>
                    </a:lnTo>
                    <a:lnTo>
                      <a:pt x="175" y="161"/>
                    </a:lnTo>
                    <a:lnTo>
                      <a:pt x="175" y="163"/>
                    </a:lnTo>
                    <a:lnTo>
                      <a:pt x="173" y="161"/>
                    </a:lnTo>
                    <a:lnTo>
                      <a:pt x="173" y="163"/>
                    </a:lnTo>
                    <a:lnTo>
                      <a:pt x="171" y="163"/>
                    </a:lnTo>
                    <a:lnTo>
                      <a:pt x="169" y="163"/>
                    </a:lnTo>
                    <a:lnTo>
                      <a:pt x="171" y="161"/>
                    </a:lnTo>
                    <a:lnTo>
                      <a:pt x="167" y="161"/>
                    </a:lnTo>
                    <a:lnTo>
                      <a:pt x="165" y="161"/>
                    </a:lnTo>
                    <a:lnTo>
                      <a:pt x="164" y="159"/>
                    </a:lnTo>
                    <a:lnTo>
                      <a:pt x="164" y="157"/>
                    </a:lnTo>
                    <a:lnTo>
                      <a:pt x="162" y="157"/>
                    </a:lnTo>
                    <a:lnTo>
                      <a:pt x="160" y="157"/>
                    </a:lnTo>
                    <a:lnTo>
                      <a:pt x="158" y="157"/>
                    </a:lnTo>
                    <a:lnTo>
                      <a:pt x="160" y="155"/>
                    </a:lnTo>
                    <a:lnTo>
                      <a:pt x="162" y="155"/>
                    </a:lnTo>
                    <a:lnTo>
                      <a:pt x="158" y="153"/>
                    </a:lnTo>
                    <a:lnTo>
                      <a:pt x="158" y="155"/>
                    </a:lnTo>
                    <a:lnTo>
                      <a:pt x="156" y="155"/>
                    </a:lnTo>
                    <a:lnTo>
                      <a:pt x="154" y="157"/>
                    </a:lnTo>
                    <a:lnTo>
                      <a:pt x="154" y="155"/>
                    </a:lnTo>
                    <a:lnTo>
                      <a:pt x="154" y="153"/>
                    </a:lnTo>
                    <a:lnTo>
                      <a:pt x="152" y="153"/>
                    </a:lnTo>
                    <a:lnTo>
                      <a:pt x="154" y="155"/>
                    </a:lnTo>
                    <a:lnTo>
                      <a:pt x="154" y="157"/>
                    </a:lnTo>
                    <a:lnTo>
                      <a:pt x="152" y="157"/>
                    </a:lnTo>
                    <a:lnTo>
                      <a:pt x="150" y="157"/>
                    </a:lnTo>
                    <a:lnTo>
                      <a:pt x="150" y="155"/>
                    </a:lnTo>
                    <a:lnTo>
                      <a:pt x="148" y="155"/>
                    </a:lnTo>
                    <a:lnTo>
                      <a:pt x="146" y="155"/>
                    </a:lnTo>
                    <a:lnTo>
                      <a:pt x="144" y="155"/>
                    </a:lnTo>
                    <a:lnTo>
                      <a:pt x="144" y="153"/>
                    </a:lnTo>
                    <a:lnTo>
                      <a:pt x="142" y="153"/>
                    </a:lnTo>
                    <a:lnTo>
                      <a:pt x="140" y="153"/>
                    </a:lnTo>
                    <a:lnTo>
                      <a:pt x="138" y="155"/>
                    </a:lnTo>
                    <a:lnTo>
                      <a:pt x="136" y="155"/>
                    </a:lnTo>
                    <a:lnTo>
                      <a:pt x="134" y="157"/>
                    </a:lnTo>
                    <a:lnTo>
                      <a:pt x="132" y="159"/>
                    </a:lnTo>
                    <a:lnTo>
                      <a:pt x="131" y="159"/>
                    </a:lnTo>
                    <a:lnTo>
                      <a:pt x="129" y="159"/>
                    </a:lnTo>
                    <a:lnTo>
                      <a:pt x="127" y="161"/>
                    </a:lnTo>
                    <a:lnTo>
                      <a:pt x="127" y="163"/>
                    </a:lnTo>
                    <a:lnTo>
                      <a:pt x="127" y="165"/>
                    </a:lnTo>
                    <a:lnTo>
                      <a:pt x="125" y="167"/>
                    </a:lnTo>
                    <a:lnTo>
                      <a:pt x="125" y="169"/>
                    </a:lnTo>
                    <a:lnTo>
                      <a:pt x="127" y="169"/>
                    </a:lnTo>
                    <a:lnTo>
                      <a:pt x="127" y="173"/>
                    </a:lnTo>
                    <a:lnTo>
                      <a:pt x="129" y="175"/>
                    </a:lnTo>
                    <a:lnTo>
                      <a:pt x="127" y="175"/>
                    </a:lnTo>
                    <a:lnTo>
                      <a:pt x="125" y="175"/>
                    </a:lnTo>
                    <a:lnTo>
                      <a:pt x="121" y="175"/>
                    </a:lnTo>
                    <a:lnTo>
                      <a:pt x="121" y="177"/>
                    </a:lnTo>
                    <a:lnTo>
                      <a:pt x="119" y="177"/>
                    </a:lnTo>
                    <a:lnTo>
                      <a:pt x="121" y="177"/>
                    </a:lnTo>
                    <a:lnTo>
                      <a:pt x="117" y="177"/>
                    </a:lnTo>
                    <a:lnTo>
                      <a:pt x="115" y="175"/>
                    </a:lnTo>
                    <a:lnTo>
                      <a:pt x="113" y="175"/>
                    </a:lnTo>
                    <a:lnTo>
                      <a:pt x="111" y="175"/>
                    </a:lnTo>
                    <a:lnTo>
                      <a:pt x="111" y="177"/>
                    </a:lnTo>
                    <a:lnTo>
                      <a:pt x="109" y="177"/>
                    </a:lnTo>
                    <a:lnTo>
                      <a:pt x="107" y="175"/>
                    </a:lnTo>
                    <a:lnTo>
                      <a:pt x="105" y="175"/>
                    </a:lnTo>
                    <a:lnTo>
                      <a:pt x="105" y="173"/>
                    </a:lnTo>
                    <a:lnTo>
                      <a:pt x="105" y="171"/>
                    </a:lnTo>
                    <a:lnTo>
                      <a:pt x="103" y="171"/>
                    </a:lnTo>
                    <a:lnTo>
                      <a:pt x="101" y="171"/>
                    </a:lnTo>
                    <a:lnTo>
                      <a:pt x="99" y="173"/>
                    </a:lnTo>
                    <a:lnTo>
                      <a:pt x="99" y="171"/>
                    </a:lnTo>
                    <a:lnTo>
                      <a:pt x="99" y="169"/>
                    </a:lnTo>
                    <a:lnTo>
                      <a:pt x="98" y="169"/>
                    </a:lnTo>
                    <a:lnTo>
                      <a:pt x="96" y="171"/>
                    </a:lnTo>
                    <a:lnTo>
                      <a:pt x="96" y="169"/>
                    </a:lnTo>
                    <a:lnTo>
                      <a:pt x="94" y="169"/>
                    </a:lnTo>
                    <a:lnTo>
                      <a:pt x="92" y="169"/>
                    </a:lnTo>
                    <a:lnTo>
                      <a:pt x="90" y="167"/>
                    </a:lnTo>
                    <a:lnTo>
                      <a:pt x="88" y="167"/>
                    </a:lnTo>
                    <a:lnTo>
                      <a:pt x="88" y="169"/>
                    </a:lnTo>
                    <a:lnTo>
                      <a:pt x="88" y="171"/>
                    </a:lnTo>
                    <a:lnTo>
                      <a:pt x="86" y="171"/>
                    </a:lnTo>
                    <a:lnTo>
                      <a:pt x="84" y="171"/>
                    </a:lnTo>
                    <a:lnTo>
                      <a:pt x="82" y="171"/>
                    </a:lnTo>
                    <a:lnTo>
                      <a:pt x="80" y="169"/>
                    </a:lnTo>
                    <a:lnTo>
                      <a:pt x="78" y="171"/>
                    </a:lnTo>
                    <a:lnTo>
                      <a:pt x="76" y="171"/>
                    </a:lnTo>
                    <a:lnTo>
                      <a:pt x="74" y="169"/>
                    </a:lnTo>
                    <a:lnTo>
                      <a:pt x="72" y="167"/>
                    </a:lnTo>
                    <a:lnTo>
                      <a:pt x="70" y="169"/>
                    </a:lnTo>
                    <a:lnTo>
                      <a:pt x="68" y="169"/>
                    </a:lnTo>
                    <a:lnTo>
                      <a:pt x="64" y="167"/>
                    </a:lnTo>
                    <a:lnTo>
                      <a:pt x="64" y="165"/>
                    </a:lnTo>
                    <a:lnTo>
                      <a:pt x="63" y="165"/>
                    </a:lnTo>
                    <a:lnTo>
                      <a:pt x="61" y="165"/>
                    </a:lnTo>
                    <a:lnTo>
                      <a:pt x="57" y="163"/>
                    </a:lnTo>
                    <a:lnTo>
                      <a:pt x="55" y="163"/>
                    </a:lnTo>
                    <a:lnTo>
                      <a:pt x="53" y="163"/>
                    </a:lnTo>
                    <a:lnTo>
                      <a:pt x="55" y="161"/>
                    </a:lnTo>
                    <a:lnTo>
                      <a:pt x="55" y="159"/>
                    </a:lnTo>
                    <a:lnTo>
                      <a:pt x="53" y="159"/>
                    </a:lnTo>
                    <a:lnTo>
                      <a:pt x="51" y="159"/>
                    </a:lnTo>
                    <a:lnTo>
                      <a:pt x="49" y="159"/>
                    </a:lnTo>
                    <a:lnTo>
                      <a:pt x="49" y="157"/>
                    </a:lnTo>
                    <a:lnTo>
                      <a:pt x="51" y="157"/>
                    </a:lnTo>
                    <a:lnTo>
                      <a:pt x="51" y="155"/>
                    </a:lnTo>
                    <a:lnTo>
                      <a:pt x="53" y="153"/>
                    </a:lnTo>
                    <a:lnTo>
                      <a:pt x="53" y="152"/>
                    </a:lnTo>
                    <a:lnTo>
                      <a:pt x="55" y="152"/>
                    </a:lnTo>
                    <a:lnTo>
                      <a:pt x="55" y="150"/>
                    </a:lnTo>
                    <a:lnTo>
                      <a:pt x="55" y="144"/>
                    </a:lnTo>
                    <a:lnTo>
                      <a:pt x="57" y="142"/>
                    </a:lnTo>
                    <a:lnTo>
                      <a:pt x="57" y="138"/>
                    </a:lnTo>
                    <a:lnTo>
                      <a:pt x="57" y="136"/>
                    </a:lnTo>
                    <a:lnTo>
                      <a:pt x="57" y="134"/>
                    </a:lnTo>
                    <a:lnTo>
                      <a:pt x="57" y="132"/>
                    </a:lnTo>
                    <a:lnTo>
                      <a:pt x="59" y="132"/>
                    </a:lnTo>
                    <a:lnTo>
                      <a:pt x="61" y="132"/>
                    </a:lnTo>
                    <a:lnTo>
                      <a:pt x="61" y="130"/>
                    </a:lnTo>
                    <a:lnTo>
                      <a:pt x="59" y="130"/>
                    </a:lnTo>
                    <a:lnTo>
                      <a:pt x="57" y="130"/>
                    </a:lnTo>
                    <a:lnTo>
                      <a:pt x="57" y="132"/>
                    </a:lnTo>
                    <a:lnTo>
                      <a:pt x="57" y="130"/>
                    </a:lnTo>
                    <a:lnTo>
                      <a:pt x="57" y="124"/>
                    </a:lnTo>
                    <a:lnTo>
                      <a:pt x="59" y="120"/>
                    </a:lnTo>
                    <a:lnTo>
                      <a:pt x="59" y="119"/>
                    </a:lnTo>
                    <a:lnTo>
                      <a:pt x="59" y="117"/>
                    </a:lnTo>
                    <a:lnTo>
                      <a:pt x="59" y="115"/>
                    </a:lnTo>
                    <a:lnTo>
                      <a:pt x="61" y="115"/>
                    </a:lnTo>
                    <a:lnTo>
                      <a:pt x="61" y="117"/>
                    </a:lnTo>
                    <a:lnTo>
                      <a:pt x="63" y="117"/>
                    </a:lnTo>
                    <a:lnTo>
                      <a:pt x="64" y="119"/>
                    </a:lnTo>
                    <a:lnTo>
                      <a:pt x="64" y="120"/>
                    </a:lnTo>
                    <a:lnTo>
                      <a:pt x="66" y="122"/>
                    </a:lnTo>
                    <a:lnTo>
                      <a:pt x="68" y="126"/>
                    </a:lnTo>
                    <a:lnTo>
                      <a:pt x="68" y="124"/>
                    </a:lnTo>
                    <a:lnTo>
                      <a:pt x="66" y="124"/>
                    </a:lnTo>
                    <a:lnTo>
                      <a:pt x="66" y="122"/>
                    </a:lnTo>
                    <a:lnTo>
                      <a:pt x="66" y="119"/>
                    </a:lnTo>
                    <a:lnTo>
                      <a:pt x="64" y="119"/>
                    </a:lnTo>
                    <a:lnTo>
                      <a:pt x="64" y="117"/>
                    </a:lnTo>
                    <a:lnTo>
                      <a:pt x="64" y="115"/>
                    </a:lnTo>
                    <a:lnTo>
                      <a:pt x="63" y="115"/>
                    </a:lnTo>
                    <a:lnTo>
                      <a:pt x="61" y="113"/>
                    </a:lnTo>
                    <a:lnTo>
                      <a:pt x="59" y="113"/>
                    </a:lnTo>
                    <a:lnTo>
                      <a:pt x="59" y="111"/>
                    </a:lnTo>
                    <a:lnTo>
                      <a:pt x="57" y="111"/>
                    </a:lnTo>
                    <a:lnTo>
                      <a:pt x="57" y="109"/>
                    </a:lnTo>
                    <a:lnTo>
                      <a:pt x="59" y="109"/>
                    </a:lnTo>
                    <a:lnTo>
                      <a:pt x="59" y="107"/>
                    </a:lnTo>
                    <a:lnTo>
                      <a:pt x="61" y="107"/>
                    </a:lnTo>
                    <a:lnTo>
                      <a:pt x="61" y="105"/>
                    </a:lnTo>
                    <a:lnTo>
                      <a:pt x="59" y="103"/>
                    </a:lnTo>
                    <a:lnTo>
                      <a:pt x="59" y="99"/>
                    </a:lnTo>
                    <a:lnTo>
                      <a:pt x="57" y="99"/>
                    </a:lnTo>
                    <a:lnTo>
                      <a:pt x="53" y="97"/>
                    </a:lnTo>
                    <a:lnTo>
                      <a:pt x="51" y="95"/>
                    </a:lnTo>
                    <a:lnTo>
                      <a:pt x="49" y="95"/>
                    </a:lnTo>
                    <a:lnTo>
                      <a:pt x="47" y="93"/>
                    </a:lnTo>
                    <a:lnTo>
                      <a:pt x="47" y="91"/>
                    </a:lnTo>
                    <a:lnTo>
                      <a:pt x="45" y="89"/>
                    </a:lnTo>
                    <a:lnTo>
                      <a:pt x="43" y="89"/>
                    </a:lnTo>
                    <a:lnTo>
                      <a:pt x="43" y="87"/>
                    </a:lnTo>
                    <a:lnTo>
                      <a:pt x="43" y="86"/>
                    </a:lnTo>
                    <a:lnTo>
                      <a:pt x="45" y="86"/>
                    </a:lnTo>
                    <a:lnTo>
                      <a:pt x="45" y="84"/>
                    </a:lnTo>
                    <a:lnTo>
                      <a:pt x="43" y="84"/>
                    </a:lnTo>
                    <a:lnTo>
                      <a:pt x="43" y="82"/>
                    </a:lnTo>
                    <a:lnTo>
                      <a:pt x="41" y="82"/>
                    </a:lnTo>
                    <a:lnTo>
                      <a:pt x="43" y="80"/>
                    </a:lnTo>
                    <a:lnTo>
                      <a:pt x="45" y="80"/>
                    </a:lnTo>
                    <a:lnTo>
                      <a:pt x="47" y="80"/>
                    </a:lnTo>
                    <a:lnTo>
                      <a:pt x="49" y="80"/>
                    </a:lnTo>
                    <a:lnTo>
                      <a:pt x="49" y="82"/>
                    </a:lnTo>
                    <a:lnTo>
                      <a:pt x="47" y="80"/>
                    </a:lnTo>
                    <a:lnTo>
                      <a:pt x="45" y="78"/>
                    </a:lnTo>
                    <a:lnTo>
                      <a:pt x="43" y="78"/>
                    </a:lnTo>
                    <a:lnTo>
                      <a:pt x="41" y="80"/>
                    </a:lnTo>
                    <a:lnTo>
                      <a:pt x="37" y="80"/>
                    </a:lnTo>
                    <a:lnTo>
                      <a:pt x="35" y="80"/>
                    </a:lnTo>
                    <a:lnTo>
                      <a:pt x="37" y="78"/>
                    </a:lnTo>
                    <a:lnTo>
                      <a:pt x="37" y="76"/>
                    </a:lnTo>
                    <a:lnTo>
                      <a:pt x="37" y="74"/>
                    </a:lnTo>
                    <a:lnTo>
                      <a:pt x="39" y="74"/>
                    </a:lnTo>
                    <a:lnTo>
                      <a:pt x="37" y="74"/>
                    </a:lnTo>
                    <a:lnTo>
                      <a:pt x="35" y="74"/>
                    </a:lnTo>
                    <a:lnTo>
                      <a:pt x="33" y="74"/>
                    </a:lnTo>
                    <a:lnTo>
                      <a:pt x="31" y="76"/>
                    </a:lnTo>
                    <a:lnTo>
                      <a:pt x="31" y="74"/>
                    </a:lnTo>
                    <a:lnTo>
                      <a:pt x="33" y="74"/>
                    </a:lnTo>
                    <a:lnTo>
                      <a:pt x="33" y="72"/>
                    </a:lnTo>
                    <a:lnTo>
                      <a:pt x="31" y="72"/>
                    </a:lnTo>
                    <a:lnTo>
                      <a:pt x="30" y="74"/>
                    </a:lnTo>
                    <a:lnTo>
                      <a:pt x="28" y="74"/>
                    </a:lnTo>
                    <a:lnTo>
                      <a:pt x="28" y="72"/>
                    </a:lnTo>
                    <a:lnTo>
                      <a:pt x="28" y="74"/>
                    </a:lnTo>
                    <a:lnTo>
                      <a:pt x="28" y="76"/>
                    </a:lnTo>
                    <a:lnTo>
                      <a:pt x="26" y="76"/>
                    </a:lnTo>
                    <a:lnTo>
                      <a:pt x="26" y="74"/>
                    </a:lnTo>
                    <a:lnTo>
                      <a:pt x="26" y="72"/>
                    </a:lnTo>
                    <a:lnTo>
                      <a:pt x="20" y="70"/>
                    </a:lnTo>
                    <a:lnTo>
                      <a:pt x="18" y="70"/>
                    </a:lnTo>
                    <a:lnTo>
                      <a:pt x="16" y="68"/>
                    </a:lnTo>
                    <a:lnTo>
                      <a:pt x="14" y="68"/>
                    </a:lnTo>
                    <a:lnTo>
                      <a:pt x="12" y="66"/>
                    </a:lnTo>
                    <a:lnTo>
                      <a:pt x="10" y="68"/>
                    </a:lnTo>
                    <a:lnTo>
                      <a:pt x="8" y="68"/>
                    </a:lnTo>
                    <a:lnTo>
                      <a:pt x="6" y="68"/>
                    </a:lnTo>
                    <a:lnTo>
                      <a:pt x="6" y="66"/>
                    </a:lnTo>
                    <a:lnTo>
                      <a:pt x="6" y="64"/>
                    </a:lnTo>
                    <a:lnTo>
                      <a:pt x="4" y="64"/>
                    </a:lnTo>
                    <a:lnTo>
                      <a:pt x="2" y="64"/>
                    </a:lnTo>
                    <a:lnTo>
                      <a:pt x="0" y="64"/>
                    </a:lnTo>
                    <a:lnTo>
                      <a:pt x="0" y="62"/>
                    </a:lnTo>
                    <a:lnTo>
                      <a:pt x="6" y="62"/>
                    </a:lnTo>
                    <a:lnTo>
                      <a:pt x="8" y="62"/>
                    </a:lnTo>
                    <a:lnTo>
                      <a:pt x="8" y="60"/>
                    </a:lnTo>
                    <a:lnTo>
                      <a:pt x="6" y="60"/>
                    </a:lnTo>
                    <a:lnTo>
                      <a:pt x="4" y="60"/>
                    </a:lnTo>
                    <a:lnTo>
                      <a:pt x="2" y="58"/>
                    </a:lnTo>
                    <a:lnTo>
                      <a:pt x="4" y="58"/>
                    </a:lnTo>
                    <a:lnTo>
                      <a:pt x="6" y="58"/>
                    </a:lnTo>
                    <a:lnTo>
                      <a:pt x="8" y="58"/>
                    </a:lnTo>
                    <a:lnTo>
                      <a:pt x="10" y="58"/>
                    </a:lnTo>
                    <a:lnTo>
                      <a:pt x="8" y="58"/>
                    </a:lnTo>
                    <a:lnTo>
                      <a:pt x="6" y="58"/>
                    </a:lnTo>
                    <a:lnTo>
                      <a:pt x="2" y="58"/>
                    </a:lnTo>
                    <a:lnTo>
                      <a:pt x="0" y="58"/>
                    </a:lnTo>
                    <a:lnTo>
                      <a:pt x="0" y="56"/>
                    </a:lnTo>
                    <a:lnTo>
                      <a:pt x="0" y="54"/>
                    </a:lnTo>
                    <a:lnTo>
                      <a:pt x="0" y="52"/>
                    </a:lnTo>
                    <a:lnTo>
                      <a:pt x="2" y="52"/>
                    </a:lnTo>
                    <a:lnTo>
                      <a:pt x="4" y="52"/>
                    </a:lnTo>
                    <a:lnTo>
                      <a:pt x="4" y="51"/>
                    </a:lnTo>
                    <a:lnTo>
                      <a:pt x="6" y="51"/>
                    </a:lnTo>
                    <a:lnTo>
                      <a:pt x="10" y="51"/>
                    </a:lnTo>
                    <a:lnTo>
                      <a:pt x="12" y="51"/>
                    </a:lnTo>
                    <a:lnTo>
                      <a:pt x="14" y="51"/>
                    </a:lnTo>
                    <a:lnTo>
                      <a:pt x="16" y="51"/>
                    </a:lnTo>
                    <a:lnTo>
                      <a:pt x="14" y="51"/>
                    </a:lnTo>
                    <a:lnTo>
                      <a:pt x="16" y="51"/>
                    </a:lnTo>
                    <a:lnTo>
                      <a:pt x="18" y="51"/>
                    </a:lnTo>
                    <a:lnTo>
                      <a:pt x="20" y="51"/>
                    </a:lnTo>
                    <a:lnTo>
                      <a:pt x="20" y="49"/>
                    </a:lnTo>
                    <a:lnTo>
                      <a:pt x="20" y="47"/>
                    </a:lnTo>
                    <a:lnTo>
                      <a:pt x="22" y="47"/>
                    </a:lnTo>
                    <a:lnTo>
                      <a:pt x="24" y="47"/>
                    </a:lnTo>
                    <a:lnTo>
                      <a:pt x="26" y="47"/>
                    </a:lnTo>
                    <a:lnTo>
                      <a:pt x="28" y="47"/>
                    </a:lnTo>
                    <a:lnTo>
                      <a:pt x="31" y="51"/>
                    </a:lnTo>
                    <a:lnTo>
                      <a:pt x="31" y="52"/>
                    </a:lnTo>
                    <a:lnTo>
                      <a:pt x="33" y="54"/>
                    </a:lnTo>
                    <a:lnTo>
                      <a:pt x="37" y="52"/>
                    </a:lnTo>
                    <a:lnTo>
                      <a:pt x="37" y="51"/>
                    </a:lnTo>
                    <a:lnTo>
                      <a:pt x="39" y="51"/>
                    </a:lnTo>
                    <a:lnTo>
                      <a:pt x="41" y="51"/>
                    </a:lnTo>
                    <a:lnTo>
                      <a:pt x="43" y="51"/>
                    </a:lnTo>
                    <a:lnTo>
                      <a:pt x="45" y="52"/>
                    </a:lnTo>
                    <a:lnTo>
                      <a:pt x="45" y="54"/>
                    </a:lnTo>
                    <a:lnTo>
                      <a:pt x="45" y="52"/>
                    </a:lnTo>
                    <a:lnTo>
                      <a:pt x="45" y="51"/>
                    </a:lnTo>
                    <a:lnTo>
                      <a:pt x="47" y="51"/>
                    </a:lnTo>
                    <a:lnTo>
                      <a:pt x="47" y="52"/>
                    </a:lnTo>
                    <a:lnTo>
                      <a:pt x="49" y="52"/>
                    </a:lnTo>
                    <a:lnTo>
                      <a:pt x="51" y="52"/>
                    </a:lnTo>
                    <a:lnTo>
                      <a:pt x="51" y="51"/>
                    </a:lnTo>
                    <a:lnTo>
                      <a:pt x="53" y="51"/>
                    </a:lnTo>
                    <a:lnTo>
                      <a:pt x="55" y="51"/>
                    </a:lnTo>
                    <a:lnTo>
                      <a:pt x="53" y="51"/>
                    </a:lnTo>
                    <a:lnTo>
                      <a:pt x="51" y="49"/>
                    </a:lnTo>
                    <a:lnTo>
                      <a:pt x="51" y="47"/>
                    </a:lnTo>
                    <a:lnTo>
                      <a:pt x="51" y="45"/>
                    </a:lnTo>
                    <a:lnTo>
                      <a:pt x="53" y="43"/>
                    </a:lnTo>
                    <a:lnTo>
                      <a:pt x="51" y="43"/>
                    </a:lnTo>
                    <a:lnTo>
                      <a:pt x="51" y="39"/>
                    </a:lnTo>
                    <a:lnTo>
                      <a:pt x="51" y="37"/>
                    </a:lnTo>
                    <a:lnTo>
                      <a:pt x="49" y="37"/>
                    </a:lnTo>
                    <a:lnTo>
                      <a:pt x="47" y="37"/>
                    </a:lnTo>
                    <a:lnTo>
                      <a:pt x="47" y="33"/>
                    </a:lnTo>
                    <a:lnTo>
                      <a:pt x="47" y="31"/>
                    </a:lnTo>
                    <a:lnTo>
                      <a:pt x="47" y="29"/>
                    </a:lnTo>
                    <a:lnTo>
                      <a:pt x="45" y="29"/>
                    </a:lnTo>
                    <a:lnTo>
                      <a:pt x="47" y="29"/>
                    </a:lnTo>
                    <a:lnTo>
                      <a:pt x="49" y="29"/>
                    </a:lnTo>
                    <a:lnTo>
                      <a:pt x="51" y="29"/>
                    </a:lnTo>
                    <a:lnTo>
                      <a:pt x="51" y="31"/>
                    </a:lnTo>
                    <a:lnTo>
                      <a:pt x="53" y="31"/>
                    </a:lnTo>
                    <a:lnTo>
                      <a:pt x="53" y="29"/>
                    </a:lnTo>
                    <a:lnTo>
                      <a:pt x="55" y="29"/>
                    </a:lnTo>
                    <a:lnTo>
                      <a:pt x="57" y="29"/>
                    </a:lnTo>
                    <a:lnTo>
                      <a:pt x="57" y="31"/>
                    </a:lnTo>
                    <a:lnTo>
                      <a:pt x="57" y="33"/>
                    </a:lnTo>
                    <a:lnTo>
                      <a:pt x="59" y="35"/>
                    </a:lnTo>
                    <a:lnTo>
                      <a:pt x="59" y="37"/>
                    </a:lnTo>
                    <a:lnTo>
                      <a:pt x="59" y="35"/>
                    </a:lnTo>
                    <a:lnTo>
                      <a:pt x="61" y="35"/>
                    </a:lnTo>
                    <a:lnTo>
                      <a:pt x="63" y="35"/>
                    </a:lnTo>
                    <a:lnTo>
                      <a:pt x="63" y="37"/>
                    </a:lnTo>
                    <a:lnTo>
                      <a:pt x="64" y="37"/>
                    </a:lnTo>
                    <a:lnTo>
                      <a:pt x="66" y="37"/>
                    </a:lnTo>
                    <a:lnTo>
                      <a:pt x="68" y="37"/>
                    </a:lnTo>
                    <a:lnTo>
                      <a:pt x="70" y="37"/>
                    </a:lnTo>
                    <a:lnTo>
                      <a:pt x="72" y="37"/>
                    </a:lnTo>
                    <a:lnTo>
                      <a:pt x="74" y="39"/>
                    </a:lnTo>
                    <a:lnTo>
                      <a:pt x="76" y="37"/>
                    </a:lnTo>
                    <a:lnTo>
                      <a:pt x="78" y="37"/>
                    </a:lnTo>
                    <a:lnTo>
                      <a:pt x="78" y="35"/>
                    </a:lnTo>
                    <a:lnTo>
                      <a:pt x="80" y="35"/>
                    </a:lnTo>
                    <a:lnTo>
                      <a:pt x="82" y="35"/>
                    </a:lnTo>
                    <a:lnTo>
                      <a:pt x="84" y="35"/>
                    </a:lnTo>
                    <a:lnTo>
                      <a:pt x="84" y="33"/>
                    </a:lnTo>
                    <a:lnTo>
                      <a:pt x="84" y="35"/>
                    </a:lnTo>
                    <a:lnTo>
                      <a:pt x="82" y="35"/>
                    </a:lnTo>
                    <a:lnTo>
                      <a:pt x="80" y="35"/>
                    </a:lnTo>
                    <a:lnTo>
                      <a:pt x="78" y="33"/>
                    </a:lnTo>
                    <a:lnTo>
                      <a:pt x="80" y="29"/>
                    </a:lnTo>
                    <a:lnTo>
                      <a:pt x="82" y="29"/>
                    </a:lnTo>
                    <a:lnTo>
                      <a:pt x="84" y="27"/>
                    </a:lnTo>
                    <a:lnTo>
                      <a:pt x="86" y="27"/>
                    </a:lnTo>
                    <a:lnTo>
                      <a:pt x="86" y="25"/>
                    </a:lnTo>
                    <a:lnTo>
                      <a:pt x="88" y="25"/>
                    </a:lnTo>
                    <a:lnTo>
                      <a:pt x="94" y="25"/>
                    </a:lnTo>
                    <a:lnTo>
                      <a:pt x="96" y="23"/>
                    </a:lnTo>
                    <a:lnTo>
                      <a:pt x="98" y="23"/>
                    </a:lnTo>
                    <a:lnTo>
                      <a:pt x="99" y="21"/>
                    </a:lnTo>
                    <a:lnTo>
                      <a:pt x="101" y="21"/>
                    </a:lnTo>
                    <a:lnTo>
                      <a:pt x="101" y="19"/>
                    </a:lnTo>
                    <a:lnTo>
                      <a:pt x="101" y="18"/>
                    </a:lnTo>
                    <a:lnTo>
                      <a:pt x="101" y="16"/>
                    </a:lnTo>
                    <a:lnTo>
                      <a:pt x="103" y="16"/>
                    </a:lnTo>
                    <a:lnTo>
                      <a:pt x="101" y="14"/>
                    </a:lnTo>
                    <a:lnTo>
                      <a:pt x="101" y="12"/>
                    </a:lnTo>
                    <a:lnTo>
                      <a:pt x="101" y="8"/>
                    </a:lnTo>
                    <a:lnTo>
                      <a:pt x="103" y="6"/>
                    </a:lnTo>
                    <a:lnTo>
                      <a:pt x="103" y="4"/>
                    </a:lnTo>
                    <a:lnTo>
                      <a:pt x="105" y="4"/>
                    </a:lnTo>
                    <a:lnTo>
                      <a:pt x="105" y="2"/>
                    </a:lnTo>
                    <a:lnTo>
                      <a:pt x="109" y="2"/>
                    </a:lnTo>
                    <a:lnTo>
                      <a:pt x="113" y="2"/>
                    </a:lnTo>
                    <a:lnTo>
                      <a:pt x="115" y="0"/>
                    </a:lnTo>
                    <a:lnTo>
                      <a:pt x="117" y="0"/>
                    </a:lnTo>
                    <a:close/>
                    <a:moveTo>
                      <a:pt x="230" y="171"/>
                    </a:moveTo>
                    <a:lnTo>
                      <a:pt x="230" y="173"/>
                    </a:lnTo>
                    <a:lnTo>
                      <a:pt x="230" y="171"/>
                    </a:lnTo>
                    <a:lnTo>
                      <a:pt x="230" y="173"/>
                    </a:lnTo>
                    <a:lnTo>
                      <a:pt x="232" y="179"/>
                    </a:lnTo>
                    <a:lnTo>
                      <a:pt x="232" y="181"/>
                    </a:lnTo>
                    <a:lnTo>
                      <a:pt x="230" y="181"/>
                    </a:lnTo>
                    <a:lnTo>
                      <a:pt x="230" y="185"/>
                    </a:lnTo>
                    <a:lnTo>
                      <a:pt x="228" y="185"/>
                    </a:lnTo>
                    <a:lnTo>
                      <a:pt x="228" y="187"/>
                    </a:lnTo>
                    <a:lnTo>
                      <a:pt x="228" y="190"/>
                    </a:lnTo>
                    <a:lnTo>
                      <a:pt x="228" y="192"/>
                    </a:lnTo>
                    <a:lnTo>
                      <a:pt x="226" y="192"/>
                    </a:lnTo>
                    <a:lnTo>
                      <a:pt x="226" y="194"/>
                    </a:lnTo>
                    <a:lnTo>
                      <a:pt x="226" y="196"/>
                    </a:lnTo>
                    <a:lnTo>
                      <a:pt x="224" y="196"/>
                    </a:lnTo>
                    <a:lnTo>
                      <a:pt x="224" y="194"/>
                    </a:lnTo>
                    <a:lnTo>
                      <a:pt x="222" y="194"/>
                    </a:lnTo>
                    <a:lnTo>
                      <a:pt x="220" y="194"/>
                    </a:lnTo>
                    <a:lnTo>
                      <a:pt x="218" y="192"/>
                    </a:lnTo>
                    <a:lnTo>
                      <a:pt x="218" y="190"/>
                    </a:lnTo>
                    <a:lnTo>
                      <a:pt x="220" y="190"/>
                    </a:lnTo>
                    <a:lnTo>
                      <a:pt x="218" y="188"/>
                    </a:lnTo>
                    <a:lnTo>
                      <a:pt x="216" y="188"/>
                    </a:lnTo>
                    <a:lnTo>
                      <a:pt x="218" y="187"/>
                    </a:lnTo>
                    <a:lnTo>
                      <a:pt x="218" y="185"/>
                    </a:lnTo>
                    <a:lnTo>
                      <a:pt x="216" y="187"/>
                    </a:lnTo>
                    <a:lnTo>
                      <a:pt x="216" y="185"/>
                    </a:lnTo>
                    <a:lnTo>
                      <a:pt x="218" y="183"/>
                    </a:lnTo>
                    <a:lnTo>
                      <a:pt x="216" y="183"/>
                    </a:lnTo>
                    <a:lnTo>
                      <a:pt x="216" y="181"/>
                    </a:lnTo>
                    <a:lnTo>
                      <a:pt x="214" y="181"/>
                    </a:lnTo>
                    <a:lnTo>
                      <a:pt x="214" y="179"/>
                    </a:lnTo>
                    <a:lnTo>
                      <a:pt x="216" y="179"/>
                    </a:lnTo>
                    <a:lnTo>
                      <a:pt x="216" y="177"/>
                    </a:lnTo>
                    <a:lnTo>
                      <a:pt x="214" y="177"/>
                    </a:lnTo>
                    <a:lnTo>
                      <a:pt x="216" y="175"/>
                    </a:lnTo>
                    <a:lnTo>
                      <a:pt x="218" y="173"/>
                    </a:lnTo>
                    <a:lnTo>
                      <a:pt x="220" y="171"/>
                    </a:lnTo>
                    <a:lnTo>
                      <a:pt x="222" y="171"/>
                    </a:lnTo>
                    <a:lnTo>
                      <a:pt x="224" y="171"/>
                    </a:lnTo>
                    <a:lnTo>
                      <a:pt x="224" y="169"/>
                    </a:lnTo>
                    <a:lnTo>
                      <a:pt x="226" y="169"/>
                    </a:lnTo>
                    <a:lnTo>
                      <a:pt x="226" y="171"/>
                    </a:lnTo>
                    <a:lnTo>
                      <a:pt x="228" y="171"/>
                    </a:lnTo>
                    <a:lnTo>
                      <a:pt x="228" y="169"/>
                    </a:lnTo>
                    <a:lnTo>
                      <a:pt x="226" y="167"/>
                    </a:lnTo>
                    <a:lnTo>
                      <a:pt x="228" y="165"/>
                    </a:lnTo>
                    <a:lnTo>
                      <a:pt x="230" y="165"/>
                    </a:lnTo>
                    <a:lnTo>
                      <a:pt x="230" y="169"/>
                    </a:lnTo>
                    <a:lnTo>
                      <a:pt x="230" y="171"/>
                    </a:lnTo>
                    <a:close/>
                    <a:moveTo>
                      <a:pt x="59" y="109"/>
                    </a:moveTo>
                    <a:lnTo>
                      <a:pt x="57" y="109"/>
                    </a:lnTo>
                    <a:lnTo>
                      <a:pt x="57" y="107"/>
                    </a:lnTo>
                    <a:lnTo>
                      <a:pt x="55" y="107"/>
                    </a:lnTo>
                    <a:lnTo>
                      <a:pt x="55" y="105"/>
                    </a:lnTo>
                    <a:lnTo>
                      <a:pt x="57" y="105"/>
                    </a:lnTo>
                    <a:lnTo>
                      <a:pt x="59" y="107"/>
                    </a:lnTo>
                    <a:lnTo>
                      <a:pt x="59" y="109"/>
                    </a:lnTo>
                    <a:close/>
                    <a:moveTo>
                      <a:pt x="57" y="101"/>
                    </a:moveTo>
                    <a:lnTo>
                      <a:pt x="53" y="101"/>
                    </a:lnTo>
                    <a:lnTo>
                      <a:pt x="53" y="99"/>
                    </a:lnTo>
                    <a:lnTo>
                      <a:pt x="57" y="101"/>
                    </a:lnTo>
                    <a:close/>
                    <a:moveTo>
                      <a:pt x="28" y="78"/>
                    </a:moveTo>
                    <a:lnTo>
                      <a:pt x="28" y="80"/>
                    </a:lnTo>
                    <a:lnTo>
                      <a:pt x="26" y="80"/>
                    </a:lnTo>
                    <a:lnTo>
                      <a:pt x="26" y="78"/>
                    </a:lnTo>
                    <a:lnTo>
                      <a:pt x="24" y="78"/>
                    </a:lnTo>
                    <a:lnTo>
                      <a:pt x="26" y="78"/>
                    </a:lnTo>
                    <a:lnTo>
                      <a:pt x="28" y="7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518" name="Finland"/>
            <p:cNvSpPr>
              <a:spLocks noEditPoints="1"/>
            </p:cNvSpPr>
            <p:nvPr/>
          </p:nvSpPr>
          <p:spPr bwMode="auto">
            <a:xfrm>
              <a:off x="6236147" y="1540958"/>
              <a:ext cx="384268" cy="534804"/>
            </a:xfrm>
            <a:custGeom>
              <a:avLst/>
              <a:gdLst>
                <a:gd name="T0" fmla="*/ 157 w 194"/>
                <a:gd name="T1" fmla="*/ 19 h 270"/>
                <a:gd name="T2" fmla="*/ 145 w 194"/>
                <a:gd name="T3" fmla="*/ 35 h 270"/>
                <a:gd name="T4" fmla="*/ 147 w 194"/>
                <a:gd name="T5" fmla="*/ 54 h 270"/>
                <a:gd name="T6" fmla="*/ 167 w 194"/>
                <a:gd name="T7" fmla="*/ 74 h 270"/>
                <a:gd name="T8" fmla="*/ 157 w 194"/>
                <a:gd name="T9" fmla="*/ 95 h 270"/>
                <a:gd name="T10" fmla="*/ 169 w 194"/>
                <a:gd name="T11" fmla="*/ 118 h 270"/>
                <a:gd name="T12" fmla="*/ 161 w 194"/>
                <a:gd name="T13" fmla="*/ 132 h 270"/>
                <a:gd name="T14" fmla="*/ 163 w 194"/>
                <a:gd name="T15" fmla="*/ 144 h 270"/>
                <a:gd name="T16" fmla="*/ 169 w 194"/>
                <a:gd name="T17" fmla="*/ 151 h 270"/>
                <a:gd name="T18" fmla="*/ 177 w 194"/>
                <a:gd name="T19" fmla="*/ 167 h 270"/>
                <a:gd name="T20" fmla="*/ 179 w 194"/>
                <a:gd name="T21" fmla="*/ 181 h 270"/>
                <a:gd name="T22" fmla="*/ 192 w 194"/>
                <a:gd name="T23" fmla="*/ 198 h 270"/>
                <a:gd name="T24" fmla="*/ 175 w 194"/>
                <a:gd name="T25" fmla="*/ 215 h 270"/>
                <a:gd name="T26" fmla="*/ 153 w 194"/>
                <a:gd name="T27" fmla="*/ 237 h 270"/>
                <a:gd name="T28" fmla="*/ 138 w 194"/>
                <a:gd name="T29" fmla="*/ 249 h 270"/>
                <a:gd name="T30" fmla="*/ 120 w 194"/>
                <a:gd name="T31" fmla="*/ 252 h 270"/>
                <a:gd name="T32" fmla="*/ 114 w 194"/>
                <a:gd name="T33" fmla="*/ 249 h 270"/>
                <a:gd name="T34" fmla="*/ 105 w 194"/>
                <a:gd name="T35" fmla="*/ 256 h 270"/>
                <a:gd name="T36" fmla="*/ 99 w 194"/>
                <a:gd name="T37" fmla="*/ 256 h 270"/>
                <a:gd name="T38" fmla="*/ 81 w 194"/>
                <a:gd name="T39" fmla="*/ 262 h 270"/>
                <a:gd name="T40" fmla="*/ 62 w 194"/>
                <a:gd name="T41" fmla="*/ 266 h 270"/>
                <a:gd name="T42" fmla="*/ 60 w 194"/>
                <a:gd name="T43" fmla="*/ 266 h 270"/>
                <a:gd name="T44" fmla="*/ 54 w 194"/>
                <a:gd name="T45" fmla="*/ 262 h 270"/>
                <a:gd name="T46" fmla="*/ 46 w 194"/>
                <a:gd name="T47" fmla="*/ 260 h 270"/>
                <a:gd name="T48" fmla="*/ 37 w 194"/>
                <a:gd name="T49" fmla="*/ 254 h 270"/>
                <a:gd name="T50" fmla="*/ 29 w 194"/>
                <a:gd name="T51" fmla="*/ 247 h 270"/>
                <a:gd name="T52" fmla="*/ 31 w 194"/>
                <a:gd name="T53" fmla="*/ 227 h 270"/>
                <a:gd name="T54" fmla="*/ 29 w 194"/>
                <a:gd name="T55" fmla="*/ 212 h 270"/>
                <a:gd name="T56" fmla="*/ 31 w 194"/>
                <a:gd name="T57" fmla="*/ 192 h 270"/>
                <a:gd name="T58" fmla="*/ 39 w 194"/>
                <a:gd name="T59" fmla="*/ 186 h 270"/>
                <a:gd name="T60" fmla="*/ 48 w 194"/>
                <a:gd name="T61" fmla="*/ 177 h 270"/>
                <a:gd name="T62" fmla="*/ 62 w 194"/>
                <a:gd name="T63" fmla="*/ 167 h 270"/>
                <a:gd name="T64" fmla="*/ 76 w 194"/>
                <a:gd name="T65" fmla="*/ 153 h 270"/>
                <a:gd name="T66" fmla="*/ 91 w 194"/>
                <a:gd name="T67" fmla="*/ 144 h 270"/>
                <a:gd name="T68" fmla="*/ 95 w 194"/>
                <a:gd name="T69" fmla="*/ 140 h 270"/>
                <a:gd name="T70" fmla="*/ 89 w 194"/>
                <a:gd name="T71" fmla="*/ 124 h 270"/>
                <a:gd name="T72" fmla="*/ 76 w 194"/>
                <a:gd name="T73" fmla="*/ 120 h 270"/>
                <a:gd name="T74" fmla="*/ 66 w 194"/>
                <a:gd name="T75" fmla="*/ 101 h 270"/>
                <a:gd name="T76" fmla="*/ 68 w 194"/>
                <a:gd name="T77" fmla="*/ 87 h 270"/>
                <a:gd name="T78" fmla="*/ 62 w 194"/>
                <a:gd name="T79" fmla="*/ 74 h 270"/>
                <a:gd name="T80" fmla="*/ 56 w 194"/>
                <a:gd name="T81" fmla="*/ 52 h 270"/>
                <a:gd name="T82" fmla="*/ 41 w 194"/>
                <a:gd name="T83" fmla="*/ 45 h 270"/>
                <a:gd name="T84" fmla="*/ 31 w 194"/>
                <a:gd name="T85" fmla="*/ 39 h 270"/>
                <a:gd name="T86" fmla="*/ 17 w 194"/>
                <a:gd name="T87" fmla="*/ 31 h 270"/>
                <a:gd name="T88" fmla="*/ 25 w 194"/>
                <a:gd name="T89" fmla="*/ 25 h 270"/>
                <a:gd name="T90" fmla="*/ 48 w 194"/>
                <a:gd name="T91" fmla="*/ 39 h 270"/>
                <a:gd name="T92" fmla="*/ 66 w 194"/>
                <a:gd name="T93" fmla="*/ 41 h 270"/>
                <a:gd name="T94" fmla="*/ 79 w 194"/>
                <a:gd name="T95" fmla="*/ 41 h 270"/>
                <a:gd name="T96" fmla="*/ 95 w 194"/>
                <a:gd name="T97" fmla="*/ 35 h 270"/>
                <a:gd name="T98" fmla="*/ 103 w 194"/>
                <a:gd name="T99" fmla="*/ 15 h 270"/>
                <a:gd name="T100" fmla="*/ 116 w 194"/>
                <a:gd name="T101" fmla="*/ 4 h 270"/>
                <a:gd name="T102" fmla="*/ 136 w 194"/>
                <a:gd name="T103" fmla="*/ 4 h 270"/>
                <a:gd name="T104" fmla="*/ 8 w 194"/>
                <a:gd name="T105" fmla="*/ 262 h 270"/>
                <a:gd name="T106" fmla="*/ 6 w 194"/>
                <a:gd name="T107" fmla="*/ 258 h 270"/>
                <a:gd name="T108" fmla="*/ 50 w 194"/>
                <a:gd name="T109" fmla="*/ 264 h 270"/>
                <a:gd name="T110" fmla="*/ 52 w 194"/>
                <a:gd name="T111" fmla="*/ 260 h 270"/>
                <a:gd name="T112" fmla="*/ 85 w 194"/>
                <a:gd name="T113" fmla="*/ 140 h 270"/>
                <a:gd name="T114" fmla="*/ 25 w 194"/>
                <a:gd name="T115" fmla="*/ 186 h 270"/>
                <a:gd name="T116" fmla="*/ 52 w 194"/>
                <a:gd name="T117" fmla="*/ 171 h 270"/>
                <a:gd name="T118" fmla="*/ 11 w 194"/>
                <a:gd name="T119" fmla="*/ 264 h 270"/>
                <a:gd name="T120" fmla="*/ 54 w 194"/>
                <a:gd name="T121" fmla="*/ 266 h 270"/>
                <a:gd name="T122" fmla="*/ 41 w 194"/>
                <a:gd name="T123" fmla="*/ 258 h 270"/>
                <a:gd name="T124" fmla="*/ 66 w 194"/>
                <a:gd name="T125"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70">
                  <a:moveTo>
                    <a:pt x="138" y="6"/>
                  </a:moveTo>
                  <a:lnTo>
                    <a:pt x="140" y="6"/>
                  </a:lnTo>
                  <a:lnTo>
                    <a:pt x="142" y="6"/>
                  </a:lnTo>
                  <a:lnTo>
                    <a:pt x="142" y="8"/>
                  </a:lnTo>
                  <a:lnTo>
                    <a:pt x="147" y="10"/>
                  </a:lnTo>
                  <a:lnTo>
                    <a:pt x="151" y="12"/>
                  </a:lnTo>
                  <a:lnTo>
                    <a:pt x="153" y="12"/>
                  </a:lnTo>
                  <a:lnTo>
                    <a:pt x="155" y="13"/>
                  </a:lnTo>
                  <a:lnTo>
                    <a:pt x="157" y="17"/>
                  </a:lnTo>
                  <a:lnTo>
                    <a:pt x="157" y="19"/>
                  </a:lnTo>
                  <a:lnTo>
                    <a:pt x="153" y="21"/>
                  </a:lnTo>
                  <a:lnTo>
                    <a:pt x="151" y="23"/>
                  </a:lnTo>
                  <a:lnTo>
                    <a:pt x="149" y="25"/>
                  </a:lnTo>
                  <a:lnTo>
                    <a:pt x="149" y="27"/>
                  </a:lnTo>
                  <a:lnTo>
                    <a:pt x="149" y="29"/>
                  </a:lnTo>
                  <a:lnTo>
                    <a:pt x="151" y="31"/>
                  </a:lnTo>
                  <a:lnTo>
                    <a:pt x="149" y="31"/>
                  </a:lnTo>
                  <a:lnTo>
                    <a:pt x="147" y="31"/>
                  </a:lnTo>
                  <a:lnTo>
                    <a:pt x="144" y="35"/>
                  </a:lnTo>
                  <a:lnTo>
                    <a:pt x="145" y="35"/>
                  </a:lnTo>
                  <a:lnTo>
                    <a:pt x="147" y="35"/>
                  </a:lnTo>
                  <a:lnTo>
                    <a:pt x="149" y="35"/>
                  </a:lnTo>
                  <a:lnTo>
                    <a:pt x="149" y="37"/>
                  </a:lnTo>
                  <a:lnTo>
                    <a:pt x="147" y="39"/>
                  </a:lnTo>
                  <a:lnTo>
                    <a:pt x="147" y="41"/>
                  </a:lnTo>
                  <a:lnTo>
                    <a:pt x="144" y="43"/>
                  </a:lnTo>
                  <a:lnTo>
                    <a:pt x="144" y="45"/>
                  </a:lnTo>
                  <a:lnTo>
                    <a:pt x="145" y="48"/>
                  </a:lnTo>
                  <a:lnTo>
                    <a:pt x="147" y="52"/>
                  </a:lnTo>
                  <a:lnTo>
                    <a:pt x="147" y="54"/>
                  </a:lnTo>
                  <a:lnTo>
                    <a:pt x="149" y="54"/>
                  </a:lnTo>
                  <a:lnTo>
                    <a:pt x="155" y="56"/>
                  </a:lnTo>
                  <a:lnTo>
                    <a:pt x="157" y="56"/>
                  </a:lnTo>
                  <a:lnTo>
                    <a:pt x="159" y="58"/>
                  </a:lnTo>
                  <a:lnTo>
                    <a:pt x="161" y="62"/>
                  </a:lnTo>
                  <a:lnTo>
                    <a:pt x="163" y="64"/>
                  </a:lnTo>
                  <a:lnTo>
                    <a:pt x="167" y="66"/>
                  </a:lnTo>
                  <a:lnTo>
                    <a:pt x="169" y="68"/>
                  </a:lnTo>
                  <a:lnTo>
                    <a:pt x="167" y="72"/>
                  </a:lnTo>
                  <a:lnTo>
                    <a:pt x="167" y="74"/>
                  </a:lnTo>
                  <a:lnTo>
                    <a:pt x="165" y="76"/>
                  </a:lnTo>
                  <a:lnTo>
                    <a:pt x="161" y="80"/>
                  </a:lnTo>
                  <a:lnTo>
                    <a:pt x="155" y="85"/>
                  </a:lnTo>
                  <a:lnTo>
                    <a:pt x="155" y="87"/>
                  </a:lnTo>
                  <a:lnTo>
                    <a:pt x="153" y="87"/>
                  </a:lnTo>
                  <a:lnTo>
                    <a:pt x="153" y="89"/>
                  </a:lnTo>
                  <a:lnTo>
                    <a:pt x="153" y="91"/>
                  </a:lnTo>
                  <a:lnTo>
                    <a:pt x="155" y="93"/>
                  </a:lnTo>
                  <a:lnTo>
                    <a:pt x="157" y="93"/>
                  </a:lnTo>
                  <a:lnTo>
                    <a:pt x="157" y="95"/>
                  </a:lnTo>
                  <a:lnTo>
                    <a:pt x="159" y="97"/>
                  </a:lnTo>
                  <a:lnTo>
                    <a:pt x="161" y="101"/>
                  </a:lnTo>
                  <a:lnTo>
                    <a:pt x="161" y="103"/>
                  </a:lnTo>
                  <a:lnTo>
                    <a:pt x="163" y="105"/>
                  </a:lnTo>
                  <a:lnTo>
                    <a:pt x="165" y="109"/>
                  </a:lnTo>
                  <a:lnTo>
                    <a:pt x="167" y="109"/>
                  </a:lnTo>
                  <a:lnTo>
                    <a:pt x="167" y="111"/>
                  </a:lnTo>
                  <a:lnTo>
                    <a:pt x="167" y="113"/>
                  </a:lnTo>
                  <a:lnTo>
                    <a:pt x="169" y="116"/>
                  </a:lnTo>
                  <a:lnTo>
                    <a:pt x="169" y="118"/>
                  </a:lnTo>
                  <a:lnTo>
                    <a:pt x="171" y="118"/>
                  </a:lnTo>
                  <a:lnTo>
                    <a:pt x="171" y="122"/>
                  </a:lnTo>
                  <a:lnTo>
                    <a:pt x="169" y="122"/>
                  </a:lnTo>
                  <a:lnTo>
                    <a:pt x="165" y="122"/>
                  </a:lnTo>
                  <a:lnTo>
                    <a:pt x="165" y="124"/>
                  </a:lnTo>
                  <a:lnTo>
                    <a:pt x="165" y="126"/>
                  </a:lnTo>
                  <a:lnTo>
                    <a:pt x="165" y="128"/>
                  </a:lnTo>
                  <a:lnTo>
                    <a:pt x="165" y="130"/>
                  </a:lnTo>
                  <a:lnTo>
                    <a:pt x="163" y="132"/>
                  </a:lnTo>
                  <a:lnTo>
                    <a:pt x="161" y="132"/>
                  </a:lnTo>
                  <a:lnTo>
                    <a:pt x="161" y="134"/>
                  </a:lnTo>
                  <a:lnTo>
                    <a:pt x="163" y="134"/>
                  </a:lnTo>
                  <a:lnTo>
                    <a:pt x="165" y="134"/>
                  </a:lnTo>
                  <a:lnTo>
                    <a:pt x="167" y="134"/>
                  </a:lnTo>
                  <a:lnTo>
                    <a:pt x="167" y="136"/>
                  </a:lnTo>
                  <a:lnTo>
                    <a:pt x="165" y="138"/>
                  </a:lnTo>
                  <a:lnTo>
                    <a:pt x="163" y="138"/>
                  </a:lnTo>
                  <a:lnTo>
                    <a:pt x="161" y="140"/>
                  </a:lnTo>
                  <a:lnTo>
                    <a:pt x="163" y="142"/>
                  </a:lnTo>
                  <a:lnTo>
                    <a:pt x="163" y="144"/>
                  </a:lnTo>
                  <a:lnTo>
                    <a:pt x="165" y="144"/>
                  </a:lnTo>
                  <a:lnTo>
                    <a:pt x="165" y="146"/>
                  </a:lnTo>
                  <a:lnTo>
                    <a:pt x="167" y="146"/>
                  </a:lnTo>
                  <a:lnTo>
                    <a:pt x="169" y="146"/>
                  </a:lnTo>
                  <a:lnTo>
                    <a:pt x="171" y="146"/>
                  </a:lnTo>
                  <a:lnTo>
                    <a:pt x="171" y="149"/>
                  </a:lnTo>
                  <a:lnTo>
                    <a:pt x="169" y="149"/>
                  </a:lnTo>
                  <a:lnTo>
                    <a:pt x="169" y="151"/>
                  </a:lnTo>
                  <a:lnTo>
                    <a:pt x="167" y="151"/>
                  </a:lnTo>
                  <a:lnTo>
                    <a:pt x="169" y="151"/>
                  </a:lnTo>
                  <a:lnTo>
                    <a:pt x="169" y="153"/>
                  </a:lnTo>
                  <a:lnTo>
                    <a:pt x="169" y="155"/>
                  </a:lnTo>
                  <a:lnTo>
                    <a:pt x="171" y="157"/>
                  </a:lnTo>
                  <a:lnTo>
                    <a:pt x="173" y="157"/>
                  </a:lnTo>
                  <a:lnTo>
                    <a:pt x="175" y="157"/>
                  </a:lnTo>
                  <a:lnTo>
                    <a:pt x="177" y="159"/>
                  </a:lnTo>
                  <a:lnTo>
                    <a:pt x="179" y="163"/>
                  </a:lnTo>
                  <a:lnTo>
                    <a:pt x="179" y="165"/>
                  </a:lnTo>
                  <a:lnTo>
                    <a:pt x="177" y="165"/>
                  </a:lnTo>
                  <a:lnTo>
                    <a:pt x="177" y="167"/>
                  </a:lnTo>
                  <a:lnTo>
                    <a:pt x="175" y="167"/>
                  </a:lnTo>
                  <a:lnTo>
                    <a:pt x="173" y="171"/>
                  </a:lnTo>
                  <a:lnTo>
                    <a:pt x="171" y="171"/>
                  </a:lnTo>
                  <a:lnTo>
                    <a:pt x="169" y="173"/>
                  </a:lnTo>
                  <a:lnTo>
                    <a:pt x="171" y="177"/>
                  </a:lnTo>
                  <a:lnTo>
                    <a:pt x="173" y="177"/>
                  </a:lnTo>
                  <a:lnTo>
                    <a:pt x="175" y="177"/>
                  </a:lnTo>
                  <a:lnTo>
                    <a:pt x="175" y="179"/>
                  </a:lnTo>
                  <a:lnTo>
                    <a:pt x="177" y="179"/>
                  </a:lnTo>
                  <a:lnTo>
                    <a:pt x="179" y="181"/>
                  </a:lnTo>
                  <a:lnTo>
                    <a:pt x="180" y="181"/>
                  </a:lnTo>
                  <a:lnTo>
                    <a:pt x="182" y="182"/>
                  </a:lnTo>
                  <a:lnTo>
                    <a:pt x="186" y="184"/>
                  </a:lnTo>
                  <a:lnTo>
                    <a:pt x="188" y="186"/>
                  </a:lnTo>
                  <a:lnTo>
                    <a:pt x="190" y="190"/>
                  </a:lnTo>
                  <a:lnTo>
                    <a:pt x="192" y="192"/>
                  </a:lnTo>
                  <a:lnTo>
                    <a:pt x="194" y="194"/>
                  </a:lnTo>
                  <a:lnTo>
                    <a:pt x="192" y="194"/>
                  </a:lnTo>
                  <a:lnTo>
                    <a:pt x="192" y="196"/>
                  </a:lnTo>
                  <a:lnTo>
                    <a:pt x="192" y="198"/>
                  </a:lnTo>
                  <a:lnTo>
                    <a:pt x="190" y="202"/>
                  </a:lnTo>
                  <a:lnTo>
                    <a:pt x="188" y="202"/>
                  </a:lnTo>
                  <a:lnTo>
                    <a:pt x="188" y="204"/>
                  </a:lnTo>
                  <a:lnTo>
                    <a:pt x="186" y="206"/>
                  </a:lnTo>
                  <a:lnTo>
                    <a:pt x="184" y="208"/>
                  </a:lnTo>
                  <a:lnTo>
                    <a:pt x="182" y="210"/>
                  </a:lnTo>
                  <a:lnTo>
                    <a:pt x="180" y="210"/>
                  </a:lnTo>
                  <a:lnTo>
                    <a:pt x="180" y="212"/>
                  </a:lnTo>
                  <a:lnTo>
                    <a:pt x="179" y="212"/>
                  </a:lnTo>
                  <a:lnTo>
                    <a:pt x="175" y="215"/>
                  </a:lnTo>
                  <a:lnTo>
                    <a:pt x="173" y="217"/>
                  </a:lnTo>
                  <a:lnTo>
                    <a:pt x="171" y="219"/>
                  </a:lnTo>
                  <a:lnTo>
                    <a:pt x="169" y="223"/>
                  </a:lnTo>
                  <a:lnTo>
                    <a:pt x="165" y="225"/>
                  </a:lnTo>
                  <a:lnTo>
                    <a:pt x="163" y="227"/>
                  </a:lnTo>
                  <a:lnTo>
                    <a:pt x="163" y="229"/>
                  </a:lnTo>
                  <a:lnTo>
                    <a:pt x="161" y="231"/>
                  </a:lnTo>
                  <a:lnTo>
                    <a:pt x="157" y="233"/>
                  </a:lnTo>
                  <a:lnTo>
                    <a:pt x="155" y="235"/>
                  </a:lnTo>
                  <a:lnTo>
                    <a:pt x="153" y="237"/>
                  </a:lnTo>
                  <a:lnTo>
                    <a:pt x="151" y="237"/>
                  </a:lnTo>
                  <a:lnTo>
                    <a:pt x="149" y="239"/>
                  </a:lnTo>
                  <a:lnTo>
                    <a:pt x="147" y="241"/>
                  </a:lnTo>
                  <a:lnTo>
                    <a:pt x="145" y="241"/>
                  </a:lnTo>
                  <a:lnTo>
                    <a:pt x="145" y="243"/>
                  </a:lnTo>
                  <a:lnTo>
                    <a:pt x="144" y="243"/>
                  </a:lnTo>
                  <a:lnTo>
                    <a:pt x="142" y="243"/>
                  </a:lnTo>
                  <a:lnTo>
                    <a:pt x="142" y="245"/>
                  </a:lnTo>
                  <a:lnTo>
                    <a:pt x="140" y="247"/>
                  </a:lnTo>
                  <a:lnTo>
                    <a:pt x="138" y="249"/>
                  </a:lnTo>
                  <a:lnTo>
                    <a:pt x="134" y="250"/>
                  </a:lnTo>
                  <a:lnTo>
                    <a:pt x="134" y="252"/>
                  </a:lnTo>
                  <a:lnTo>
                    <a:pt x="132" y="250"/>
                  </a:lnTo>
                  <a:lnTo>
                    <a:pt x="132" y="252"/>
                  </a:lnTo>
                  <a:lnTo>
                    <a:pt x="130" y="252"/>
                  </a:lnTo>
                  <a:lnTo>
                    <a:pt x="128" y="252"/>
                  </a:lnTo>
                  <a:lnTo>
                    <a:pt x="128" y="254"/>
                  </a:lnTo>
                  <a:lnTo>
                    <a:pt x="124" y="252"/>
                  </a:lnTo>
                  <a:lnTo>
                    <a:pt x="124" y="250"/>
                  </a:lnTo>
                  <a:lnTo>
                    <a:pt x="120" y="252"/>
                  </a:lnTo>
                  <a:lnTo>
                    <a:pt x="120" y="254"/>
                  </a:lnTo>
                  <a:lnTo>
                    <a:pt x="118" y="254"/>
                  </a:lnTo>
                  <a:lnTo>
                    <a:pt x="116" y="254"/>
                  </a:lnTo>
                  <a:lnTo>
                    <a:pt x="114" y="254"/>
                  </a:lnTo>
                  <a:lnTo>
                    <a:pt x="112" y="254"/>
                  </a:lnTo>
                  <a:lnTo>
                    <a:pt x="112" y="250"/>
                  </a:lnTo>
                  <a:lnTo>
                    <a:pt x="114" y="250"/>
                  </a:lnTo>
                  <a:lnTo>
                    <a:pt x="116" y="250"/>
                  </a:lnTo>
                  <a:lnTo>
                    <a:pt x="114" y="250"/>
                  </a:lnTo>
                  <a:lnTo>
                    <a:pt x="114" y="249"/>
                  </a:lnTo>
                  <a:lnTo>
                    <a:pt x="114" y="250"/>
                  </a:lnTo>
                  <a:lnTo>
                    <a:pt x="112" y="250"/>
                  </a:lnTo>
                  <a:lnTo>
                    <a:pt x="112" y="252"/>
                  </a:lnTo>
                  <a:lnTo>
                    <a:pt x="111" y="252"/>
                  </a:lnTo>
                  <a:lnTo>
                    <a:pt x="111" y="254"/>
                  </a:lnTo>
                  <a:lnTo>
                    <a:pt x="111" y="256"/>
                  </a:lnTo>
                  <a:lnTo>
                    <a:pt x="107" y="256"/>
                  </a:lnTo>
                  <a:lnTo>
                    <a:pt x="105" y="254"/>
                  </a:lnTo>
                  <a:lnTo>
                    <a:pt x="105" y="258"/>
                  </a:lnTo>
                  <a:lnTo>
                    <a:pt x="105" y="256"/>
                  </a:lnTo>
                  <a:lnTo>
                    <a:pt x="103" y="256"/>
                  </a:lnTo>
                  <a:lnTo>
                    <a:pt x="101" y="256"/>
                  </a:lnTo>
                  <a:lnTo>
                    <a:pt x="103" y="256"/>
                  </a:lnTo>
                  <a:lnTo>
                    <a:pt x="103" y="260"/>
                  </a:lnTo>
                  <a:lnTo>
                    <a:pt x="103" y="258"/>
                  </a:lnTo>
                  <a:lnTo>
                    <a:pt x="99" y="258"/>
                  </a:lnTo>
                  <a:lnTo>
                    <a:pt x="101" y="258"/>
                  </a:lnTo>
                  <a:lnTo>
                    <a:pt x="101" y="260"/>
                  </a:lnTo>
                  <a:lnTo>
                    <a:pt x="99" y="258"/>
                  </a:lnTo>
                  <a:lnTo>
                    <a:pt x="99" y="256"/>
                  </a:lnTo>
                  <a:lnTo>
                    <a:pt x="97" y="256"/>
                  </a:lnTo>
                  <a:lnTo>
                    <a:pt x="97" y="258"/>
                  </a:lnTo>
                  <a:lnTo>
                    <a:pt x="95" y="258"/>
                  </a:lnTo>
                  <a:lnTo>
                    <a:pt x="93" y="258"/>
                  </a:lnTo>
                  <a:lnTo>
                    <a:pt x="91" y="260"/>
                  </a:lnTo>
                  <a:lnTo>
                    <a:pt x="89" y="262"/>
                  </a:lnTo>
                  <a:lnTo>
                    <a:pt x="87" y="262"/>
                  </a:lnTo>
                  <a:lnTo>
                    <a:pt x="85" y="262"/>
                  </a:lnTo>
                  <a:lnTo>
                    <a:pt x="83" y="262"/>
                  </a:lnTo>
                  <a:lnTo>
                    <a:pt x="81" y="262"/>
                  </a:lnTo>
                  <a:lnTo>
                    <a:pt x="81" y="264"/>
                  </a:lnTo>
                  <a:lnTo>
                    <a:pt x="79" y="266"/>
                  </a:lnTo>
                  <a:lnTo>
                    <a:pt x="79" y="264"/>
                  </a:lnTo>
                  <a:lnTo>
                    <a:pt x="78" y="264"/>
                  </a:lnTo>
                  <a:lnTo>
                    <a:pt x="76" y="264"/>
                  </a:lnTo>
                  <a:lnTo>
                    <a:pt x="74" y="264"/>
                  </a:lnTo>
                  <a:lnTo>
                    <a:pt x="68" y="266"/>
                  </a:lnTo>
                  <a:lnTo>
                    <a:pt x="66" y="266"/>
                  </a:lnTo>
                  <a:lnTo>
                    <a:pt x="64" y="266"/>
                  </a:lnTo>
                  <a:lnTo>
                    <a:pt x="62" y="266"/>
                  </a:lnTo>
                  <a:lnTo>
                    <a:pt x="64" y="266"/>
                  </a:lnTo>
                  <a:lnTo>
                    <a:pt x="64" y="264"/>
                  </a:lnTo>
                  <a:lnTo>
                    <a:pt x="62" y="266"/>
                  </a:lnTo>
                  <a:lnTo>
                    <a:pt x="60" y="270"/>
                  </a:lnTo>
                  <a:lnTo>
                    <a:pt x="58" y="270"/>
                  </a:lnTo>
                  <a:lnTo>
                    <a:pt x="54" y="270"/>
                  </a:lnTo>
                  <a:lnTo>
                    <a:pt x="56" y="268"/>
                  </a:lnTo>
                  <a:lnTo>
                    <a:pt x="58" y="268"/>
                  </a:lnTo>
                  <a:lnTo>
                    <a:pt x="60" y="268"/>
                  </a:lnTo>
                  <a:lnTo>
                    <a:pt x="60" y="266"/>
                  </a:lnTo>
                  <a:lnTo>
                    <a:pt x="62" y="264"/>
                  </a:lnTo>
                  <a:lnTo>
                    <a:pt x="60" y="264"/>
                  </a:lnTo>
                  <a:lnTo>
                    <a:pt x="60" y="266"/>
                  </a:lnTo>
                  <a:lnTo>
                    <a:pt x="58" y="266"/>
                  </a:lnTo>
                  <a:lnTo>
                    <a:pt x="60" y="266"/>
                  </a:lnTo>
                  <a:lnTo>
                    <a:pt x="60" y="264"/>
                  </a:lnTo>
                  <a:lnTo>
                    <a:pt x="58" y="264"/>
                  </a:lnTo>
                  <a:lnTo>
                    <a:pt x="56" y="264"/>
                  </a:lnTo>
                  <a:lnTo>
                    <a:pt x="56" y="262"/>
                  </a:lnTo>
                  <a:lnTo>
                    <a:pt x="54" y="262"/>
                  </a:lnTo>
                  <a:lnTo>
                    <a:pt x="54" y="260"/>
                  </a:lnTo>
                  <a:lnTo>
                    <a:pt x="54" y="258"/>
                  </a:lnTo>
                  <a:lnTo>
                    <a:pt x="56" y="258"/>
                  </a:lnTo>
                  <a:lnTo>
                    <a:pt x="56" y="256"/>
                  </a:lnTo>
                  <a:lnTo>
                    <a:pt x="54" y="258"/>
                  </a:lnTo>
                  <a:lnTo>
                    <a:pt x="52" y="258"/>
                  </a:lnTo>
                  <a:lnTo>
                    <a:pt x="52" y="260"/>
                  </a:lnTo>
                  <a:lnTo>
                    <a:pt x="50" y="260"/>
                  </a:lnTo>
                  <a:lnTo>
                    <a:pt x="48" y="260"/>
                  </a:lnTo>
                  <a:lnTo>
                    <a:pt x="46" y="260"/>
                  </a:lnTo>
                  <a:lnTo>
                    <a:pt x="46" y="258"/>
                  </a:lnTo>
                  <a:lnTo>
                    <a:pt x="48" y="258"/>
                  </a:lnTo>
                  <a:lnTo>
                    <a:pt x="50" y="256"/>
                  </a:lnTo>
                  <a:lnTo>
                    <a:pt x="46" y="256"/>
                  </a:lnTo>
                  <a:lnTo>
                    <a:pt x="44" y="256"/>
                  </a:lnTo>
                  <a:lnTo>
                    <a:pt x="43" y="254"/>
                  </a:lnTo>
                  <a:lnTo>
                    <a:pt x="41" y="254"/>
                  </a:lnTo>
                  <a:lnTo>
                    <a:pt x="39" y="252"/>
                  </a:lnTo>
                  <a:lnTo>
                    <a:pt x="37" y="252"/>
                  </a:lnTo>
                  <a:lnTo>
                    <a:pt x="37" y="254"/>
                  </a:lnTo>
                  <a:lnTo>
                    <a:pt x="37" y="252"/>
                  </a:lnTo>
                  <a:lnTo>
                    <a:pt x="37" y="250"/>
                  </a:lnTo>
                  <a:lnTo>
                    <a:pt x="35" y="252"/>
                  </a:lnTo>
                  <a:lnTo>
                    <a:pt x="33" y="252"/>
                  </a:lnTo>
                  <a:lnTo>
                    <a:pt x="33" y="250"/>
                  </a:lnTo>
                  <a:lnTo>
                    <a:pt x="31" y="250"/>
                  </a:lnTo>
                  <a:lnTo>
                    <a:pt x="31" y="252"/>
                  </a:lnTo>
                  <a:lnTo>
                    <a:pt x="31" y="250"/>
                  </a:lnTo>
                  <a:lnTo>
                    <a:pt x="29" y="249"/>
                  </a:lnTo>
                  <a:lnTo>
                    <a:pt x="29" y="247"/>
                  </a:lnTo>
                  <a:lnTo>
                    <a:pt x="29" y="245"/>
                  </a:lnTo>
                  <a:lnTo>
                    <a:pt x="29" y="243"/>
                  </a:lnTo>
                  <a:lnTo>
                    <a:pt x="31" y="241"/>
                  </a:lnTo>
                  <a:lnTo>
                    <a:pt x="31" y="237"/>
                  </a:lnTo>
                  <a:lnTo>
                    <a:pt x="31" y="235"/>
                  </a:lnTo>
                  <a:lnTo>
                    <a:pt x="33" y="235"/>
                  </a:lnTo>
                  <a:lnTo>
                    <a:pt x="33" y="233"/>
                  </a:lnTo>
                  <a:lnTo>
                    <a:pt x="33" y="229"/>
                  </a:lnTo>
                  <a:lnTo>
                    <a:pt x="31" y="229"/>
                  </a:lnTo>
                  <a:lnTo>
                    <a:pt x="31" y="227"/>
                  </a:lnTo>
                  <a:lnTo>
                    <a:pt x="33" y="227"/>
                  </a:lnTo>
                  <a:lnTo>
                    <a:pt x="35" y="227"/>
                  </a:lnTo>
                  <a:lnTo>
                    <a:pt x="33" y="225"/>
                  </a:lnTo>
                  <a:lnTo>
                    <a:pt x="31" y="221"/>
                  </a:lnTo>
                  <a:lnTo>
                    <a:pt x="31" y="219"/>
                  </a:lnTo>
                  <a:lnTo>
                    <a:pt x="29" y="217"/>
                  </a:lnTo>
                  <a:lnTo>
                    <a:pt x="27" y="215"/>
                  </a:lnTo>
                  <a:lnTo>
                    <a:pt x="29" y="215"/>
                  </a:lnTo>
                  <a:lnTo>
                    <a:pt x="29" y="214"/>
                  </a:lnTo>
                  <a:lnTo>
                    <a:pt x="29" y="212"/>
                  </a:lnTo>
                  <a:lnTo>
                    <a:pt x="29" y="210"/>
                  </a:lnTo>
                  <a:lnTo>
                    <a:pt x="29" y="208"/>
                  </a:lnTo>
                  <a:lnTo>
                    <a:pt x="27" y="208"/>
                  </a:lnTo>
                  <a:lnTo>
                    <a:pt x="25" y="206"/>
                  </a:lnTo>
                  <a:lnTo>
                    <a:pt x="25" y="204"/>
                  </a:lnTo>
                  <a:lnTo>
                    <a:pt x="25" y="202"/>
                  </a:lnTo>
                  <a:lnTo>
                    <a:pt x="25" y="198"/>
                  </a:lnTo>
                  <a:lnTo>
                    <a:pt x="25" y="196"/>
                  </a:lnTo>
                  <a:lnTo>
                    <a:pt x="29" y="194"/>
                  </a:lnTo>
                  <a:lnTo>
                    <a:pt x="31" y="192"/>
                  </a:lnTo>
                  <a:lnTo>
                    <a:pt x="31" y="190"/>
                  </a:lnTo>
                  <a:lnTo>
                    <a:pt x="33" y="190"/>
                  </a:lnTo>
                  <a:lnTo>
                    <a:pt x="35" y="190"/>
                  </a:lnTo>
                  <a:lnTo>
                    <a:pt x="33" y="190"/>
                  </a:lnTo>
                  <a:lnTo>
                    <a:pt x="31" y="188"/>
                  </a:lnTo>
                  <a:lnTo>
                    <a:pt x="31" y="186"/>
                  </a:lnTo>
                  <a:lnTo>
                    <a:pt x="33" y="186"/>
                  </a:lnTo>
                  <a:lnTo>
                    <a:pt x="35" y="186"/>
                  </a:lnTo>
                  <a:lnTo>
                    <a:pt x="37" y="184"/>
                  </a:lnTo>
                  <a:lnTo>
                    <a:pt x="39" y="186"/>
                  </a:lnTo>
                  <a:lnTo>
                    <a:pt x="41" y="186"/>
                  </a:lnTo>
                  <a:lnTo>
                    <a:pt x="43" y="186"/>
                  </a:lnTo>
                  <a:lnTo>
                    <a:pt x="43" y="184"/>
                  </a:lnTo>
                  <a:lnTo>
                    <a:pt x="44" y="184"/>
                  </a:lnTo>
                  <a:lnTo>
                    <a:pt x="46" y="182"/>
                  </a:lnTo>
                  <a:lnTo>
                    <a:pt x="44" y="182"/>
                  </a:lnTo>
                  <a:lnTo>
                    <a:pt x="43" y="181"/>
                  </a:lnTo>
                  <a:lnTo>
                    <a:pt x="44" y="179"/>
                  </a:lnTo>
                  <a:lnTo>
                    <a:pt x="46" y="179"/>
                  </a:lnTo>
                  <a:lnTo>
                    <a:pt x="48" y="177"/>
                  </a:lnTo>
                  <a:lnTo>
                    <a:pt x="48" y="173"/>
                  </a:lnTo>
                  <a:lnTo>
                    <a:pt x="50" y="173"/>
                  </a:lnTo>
                  <a:lnTo>
                    <a:pt x="50" y="175"/>
                  </a:lnTo>
                  <a:lnTo>
                    <a:pt x="52" y="175"/>
                  </a:lnTo>
                  <a:lnTo>
                    <a:pt x="54" y="173"/>
                  </a:lnTo>
                  <a:lnTo>
                    <a:pt x="54" y="171"/>
                  </a:lnTo>
                  <a:lnTo>
                    <a:pt x="56" y="169"/>
                  </a:lnTo>
                  <a:lnTo>
                    <a:pt x="58" y="169"/>
                  </a:lnTo>
                  <a:lnTo>
                    <a:pt x="60" y="169"/>
                  </a:lnTo>
                  <a:lnTo>
                    <a:pt x="62" y="167"/>
                  </a:lnTo>
                  <a:lnTo>
                    <a:pt x="62" y="165"/>
                  </a:lnTo>
                  <a:lnTo>
                    <a:pt x="64" y="165"/>
                  </a:lnTo>
                  <a:lnTo>
                    <a:pt x="66" y="165"/>
                  </a:lnTo>
                  <a:lnTo>
                    <a:pt x="66" y="163"/>
                  </a:lnTo>
                  <a:lnTo>
                    <a:pt x="66" y="161"/>
                  </a:lnTo>
                  <a:lnTo>
                    <a:pt x="68" y="161"/>
                  </a:lnTo>
                  <a:lnTo>
                    <a:pt x="70" y="159"/>
                  </a:lnTo>
                  <a:lnTo>
                    <a:pt x="72" y="155"/>
                  </a:lnTo>
                  <a:lnTo>
                    <a:pt x="74" y="155"/>
                  </a:lnTo>
                  <a:lnTo>
                    <a:pt x="76" y="153"/>
                  </a:lnTo>
                  <a:lnTo>
                    <a:pt x="78" y="153"/>
                  </a:lnTo>
                  <a:lnTo>
                    <a:pt x="78" y="151"/>
                  </a:lnTo>
                  <a:lnTo>
                    <a:pt x="78" y="149"/>
                  </a:lnTo>
                  <a:lnTo>
                    <a:pt x="79" y="148"/>
                  </a:lnTo>
                  <a:lnTo>
                    <a:pt x="79" y="146"/>
                  </a:lnTo>
                  <a:lnTo>
                    <a:pt x="83" y="144"/>
                  </a:lnTo>
                  <a:lnTo>
                    <a:pt x="85" y="144"/>
                  </a:lnTo>
                  <a:lnTo>
                    <a:pt x="87" y="144"/>
                  </a:lnTo>
                  <a:lnTo>
                    <a:pt x="89" y="142"/>
                  </a:lnTo>
                  <a:lnTo>
                    <a:pt x="91" y="144"/>
                  </a:lnTo>
                  <a:lnTo>
                    <a:pt x="91" y="146"/>
                  </a:lnTo>
                  <a:lnTo>
                    <a:pt x="93" y="146"/>
                  </a:lnTo>
                  <a:lnTo>
                    <a:pt x="93" y="144"/>
                  </a:lnTo>
                  <a:lnTo>
                    <a:pt x="93" y="142"/>
                  </a:lnTo>
                  <a:lnTo>
                    <a:pt x="91" y="142"/>
                  </a:lnTo>
                  <a:lnTo>
                    <a:pt x="91" y="140"/>
                  </a:lnTo>
                  <a:lnTo>
                    <a:pt x="93" y="140"/>
                  </a:lnTo>
                  <a:lnTo>
                    <a:pt x="93" y="142"/>
                  </a:lnTo>
                  <a:lnTo>
                    <a:pt x="95" y="142"/>
                  </a:lnTo>
                  <a:lnTo>
                    <a:pt x="95" y="140"/>
                  </a:lnTo>
                  <a:lnTo>
                    <a:pt x="93" y="138"/>
                  </a:lnTo>
                  <a:lnTo>
                    <a:pt x="93" y="136"/>
                  </a:lnTo>
                  <a:lnTo>
                    <a:pt x="93" y="134"/>
                  </a:lnTo>
                  <a:lnTo>
                    <a:pt x="93" y="132"/>
                  </a:lnTo>
                  <a:lnTo>
                    <a:pt x="93" y="130"/>
                  </a:lnTo>
                  <a:lnTo>
                    <a:pt x="93" y="128"/>
                  </a:lnTo>
                  <a:lnTo>
                    <a:pt x="93" y="126"/>
                  </a:lnTo>
                  <a:lnTo>
                    <a:pt x="91" y="126"/>
                  </a:lnTo>
                  <a:lnTo>
                    <a:pt x="89" y="126"/>
                  </a:lnTo>
                  <a:lnTo>
                    <a:pt x="89" y="124"/>
                  </a:lnTo>
                  <a:lnTo>
                    <a:pt x="85" y="122"/>
                  </a:lnTo>
                  <a:lnTo>
                    <a:pt x="83" y="122"/>
                  </a:lnTo>
                  <a:lnTo>
                    <a:pt x="81" y="120"/>
                  </a:lnTo>
                  <a:lnTo>
                    <a:pt x="81" y="118"/>
                  </a:lnTo>
                  <a:lnTo>
                    <a:pt x="83" y="116"/>
                  </a:lnTo>
                  <a:lnTo>
                    <a:pt x="81" y="116"/>
                  </a:lnTo>
                  <a:lnTo>
                    <a:pt x="81" y="118"/>
                  </a:lnTo>
                  <a:lnTo>
                    <a:pt x="79" y="118"/>
                  </a:lnTo>
                  <a:lnTo>
                    <a:pt x="78" y="120"/>
                  </a:lnTo>
                  <a:lnTo>
                    <a:pt x="76" y="120"/>
                  </a:lnTo>
                  <a:lnTo>
                    <a:pt x="74" y="118"/>
                  </a:lnTo>
                  <a:lnTo>
                    <a:pt x="72" y="113"/>
                  </a:lnTo>
                  <a:lnTo>
                    <a:pt x="72" y="111"/>
                  </a:lnTo>
                  <a:lnTo>
                    <a:pt x="70" y="111"/>
                  </a:lnTo>
                  <a:lnTo>
                    <a:pt x="70" y="109"/>
                  </a:lnTo>
                  <a:lnTo>
                    <a:pt x="68" y="109"/>
                  </a:lnTo>
                  <a:lnTo>
                    <a:pt x="66" y="107"/>
                  </a:lnTo>
                  <a:lnTo>
                    <a:pt x="66" y="105"/>
                  </a:lnTo>
                  <a:lnTo>
                    <a:pt x="66" y="103"/>
                  </a:lnTo>
                  <a:lnTo>
                    <a:pt x="66" y="101"/>
                  </a:lnTo>
                  <a:lnTo>
                    <a:pt x="68" y="101"/>
                  </a:lnTo>
                  <a:lnTo>
                    <a:pt x="68" y="99"/>
                  </a:lnTo>
                  <a:lnTo>
                    <a:pt x="70" y="99"/>
                  </a:lnTo>
                  <a:lnTo>
                    <a:pt x="70" y="95"/>
                  </a:lnTo>
                  <a:lnTo>
                    <a:pt x="70" y="93"/>
                  </a:lnTo>
                  <a:lnTo>
                    <a:pt x="72" y="93"/>
                  </a:lnTo>
                  <a:lnTo>
                    <a:pt x="72" y="91"/>
                  </a:lnTo>
                  <a:lnTo>
                    <a:pt x="72" y="89"/>
                  </a:lnTo>
                  <a:lnTo>
                    <a:pt x="70" y="89"/>
                  </a:lnTo>
                  <a:lnTo>
                    <a:pt x="68" y="87"/>
                  </a:lnTo>
                  <a:lnTo>
                    <a:pt x="66" y="85"/>
                  </a:lnTo>
                  <a:lnTo>
                    <a:pt x="64" y="83"/>
                  </a:lnTo>
                  <a:lnTo>
                    <a:pt x="66" y="80"/>
                  </a:lnTo>
                  <a:lnTo>
                    <a:pt x="68" y="80"/>
                  </a:lnTo>
                  <a:lnTo>
                    <a:pt x="68" y="78"/>
                  </a:lnTo>
                  <a:lnTo>
                    <a:pt x="68" y="76"/>
                  </a:lnTo>
                  <a:lnTo>
                    <a:pt x="66" y="74"/>
                  </a:lnTo>
                  <a:lnTo>
                    <a:pt x="64" y="74"/>
                  </a:lnTo>
                  <a:lnTo>
                    <a:pt x="64" y="76"/>
                  </a:lnTo>
                  <a:lnTo>
                    <a:pt x="62" y="74"/>
                  </a:lnTo>
                  <a:lnTo>
                    <a:pt x="64" y="72"/>
                  </a:lnTo>
                  <a:lnTo>
                    <a:pt x="64" y="68"/>
                  </a:lnTo>
                  <a:lnTo>
                    <a:pt x="64" y="64"/>
                  </a:lnTo>
                  <a:lnTo>
                    <a:pt x="64" y="62"/>
                  </a:lnTo>
                  <a:lnTo>
                    <a:pt x="66" y="62"/>
                  </a:lnTo>
                  <a:lnTo>
                    <a:pt x="66" y="60"/>
                  </a:lnTo>
                  <a:lnTo>
                    <a:pt x="64" y="60"/>
                  </a:lnTo>
                  <a:lnTo>
                    <a:pt x="62" y="58"/>
                  </a:lnTo>
                  <a:lnTo>
                    <a:pt x="62" y="56"/>
                  </a:lnTo>
                  <a:lnTo>
                    <a:pt x="56" y="52"/>
                  </a:lnTo>
                  <a:lnTo>
                    <a:pt x="56" y="50"/>
                  </a:lnTo>
                  <a:lnTo>
                    <a:pt x="54" y="50"/>
                  </a:lnTo>
                  <a:lnTo>
                    <a:pt x="52" y="48"/>
                  </a:lnTo>
                  <a:lnTo>
                    <a:pt x="50" y="48"/>
                  </a:lnTo>
                  <a:lnTo>
                    <a:pt x="48" y="48"/>
                  </a:lnTo>
                  <a:lnTo>
                    <a:pt x="48" y="47"/>
                  </a:lnTo>
                  <a:lnTo>
                    <a:pt x="46" y="47"/>
                  </a:lnTo>
                  <a:lnTo>
                    <a:pt x="43" y="47"/>
                  </a:lnTo>
                  <a:lnTo>
                    <a:pt x="41" y="47"/>
                  </a:lnTo>
                  <a:lnTo>
                    <a:pt x="41" y="45"/>
                  </a:lnTo>
                  <a:lnTo>
                    <a:pt x="39" y="45"/>
                  </a:lnTo>
                  <a:lnTo>
                    <a:pt x="39" y="43"/>
                  </a:lnTo>
                  <a:lnTo>
                    <a:pt x="37" y="43"/>
                  </a:lnTo>
                  <a:lnTo>
                    <a:pt x="37" y="45"/>
                  </a:lnTo>
                  <a:lnTo>
                    <a:pt x="37" y="43"/>
                  </a:lnTo>
                  <a:lnTo>
                    <a:pt x="35" y="43"/>
                  </a:lnTo>
                  <a:lnTo>
                    <a:pt x="35" y="41"/>
                  </a:lnTo>
                  <a:lnTo>
                    <a:pt x="33" y="41"/>
                  </a:lnTo>
                  <a:lnTo>
                    <a:pt x="31" y="41"/>
                  </a:lnTo>
                  <a:lnTo>
                    <a:pt x="31" y="39"/>
                  </a:lnTo>
                  <a:lnTo>
                    <a:pt x="27" y="37"/>
                  </a:lnTo>
                  <a:lnTo>
                    <a:pt x="25" y="35"/>
                  </a:lnTo>
                  <a:lnTo>
                    <a:pt x="23" y="35"/>
                  </a:lnTo>
                  <a:lnTo>
                    <a:pt x="21" y="35"/>
                  </a:lnTo>
                  <a:lnTo>
                    <a:pt x="21" y="33"/>
                  </a:lnTo>
                  <a:lnTo>
                    <a:pt x="23" y="33"/>
                  </a:lnTo>
                  <a:lnTo>
                    <a:pt x="21" y="33"/>
                  </a:lnTo>
                  <a:lnTo>
                    <a:pt x="21" y="31"/>
                  </a:lnTo>
                  <a:lnTo>
                    <a:pt x="19" y="31"/>
                  </a:lnTo>
                  <a:lnTo>
                    <a:pt x="17" y="31"/>
                  </a:lnTo>
                  <a:lnTo>
                    <a:pt x="17" y="29"/>
                  </a:lnTo>
                  <a:lnTo>
                    <a:pt x="19" y="29"/>
                  </a:lnTo>
                  <a:lnTo>
                    <a:pt x="21" y="29"/>
                  </a:lnTo>
                  <a:lnTo>
                    <a:pt x="23" y="29"/>
                  </a:lnTo>
                  <a:lnTo>
                    <a:pt x="23" y="31"/>
                  </a:lnTo>
                  <a:lnTo>
                    <a:pt x="25" y="31"/>
                  </a:lnTo>
                  <a:lnTo>
                    <a:pt x="25" y="29"/>
                  </a:lnTo>
                  <a:lnTo>
                    <a:pt x="25" y="27"/>
                  </a:lnTo>
                  <a:lnTo>
                    <a:pt x="23" y="25"/>
                  </a:lnTo>
                  <a:lnTo>
                    <a:pt x="25" y="25"/>
                  </a:lnTo>
                  <a:lnTo>
                    <a:pt x="29" y="23"/>
                  </a:lnTo>
                  <a:lnTo>
                    <a:pt x="35" y="23"/>
                  </a:lnTo>
                  <a:lnTo>
                    <a:pt x="39" y="29"/>
                  </a:lnTo>
                  <a:lnTo>
                    <a:pt x="41" y="31"/>
                  </a:lnTo>
                  <a:lnTo>
                    <a:pt x="43" y="33"/>
                  </a:lnTo>
                  <a:lnTo>
                    <a:pt x="44" y="35"/>
                  </a:lnTo>
                  <a:lnTo>
                    <a:pt x="44" y="37"/>
                  </a:lnTo>
                  <a:lnTo>
                    <a:pt x="46" y="37"/>
                  </a:lnTo>
                  <a:lnTo>
                    <a:pt x="46" y="39"/>
                  </a:lnTo>
                  <a:lnTo>
                    <a:pt x="48" y="39"/>
                  </a:lnTo>
                  <a:lnTo>
                    <a:pt x="52" y="41"/>
                  </a:lnTo>
                  <a:lnTo>
                    <a:pt x="54" y="41"/>
                  </a:lnTo>
                  <a:lnTo>
                    <a:pt x="56" y="41"/>
                  </a:lnTo>
                  <a:lnTo>
                    <a:pt x="58" y="41"/>
                  </a:lnTo>
                  <a:lnTo>
                    <a:pt x="58" y="43"/>
                  </a:lnTo>
                  <a:lnTo>
                    <a:pt x="60" y="43"/>
                  </a:lnTo>
                  <a:lnTo>
                    <a:pt x="60" y="41"/>
                  </a:lnTo>
                  <a:lnTo>
                    <a:pt x="62" y="41"/>
                  </a:lnTo>
                  <a:lnTo>
                    <a:pt x="64" y="41"/>
                  </a:lnTo>
                  <a:lnTo>
                    <a:pt x="66" y="41"/>
                  </a:lnTo>
                  <a:lnTo>
                    <a:pt x="66" y="39"/>
                  </a:lnTo>
                  <a:lnTo>
                    <a:pt x="68" y="39"/>
                  </a:lnTo>
                  <a:lnTo>
                    <a:pt x="68" y="37"/>
                  </a:lnTo>
                  <a:lnTo>
                    <a:pt x="70" y="37"/>
                  </a:lnTo>
                  <a:lnTo>
                    <a:pt x="72" y="37"/>
                  </a:lnTo>
                  <a:lnTo>
                    <a:pt x="74" y="37"/>
                  </a:lnTo>
                  <a:lnTo>
                    <a:pt x="76" y="39"/>
                  </a:lnTo>
                  <a:lnTo>
                    <a:pt x="78" y="39"/>
                  </a:lnTo>
                  <a:lnTo>
                    <a:pt x="78" y="41"/>
                  </a:lnTo>
                  <a:lnTo>
                    <a:pt x="79" y="41"/>
                  </a:lnTo>
                  <a:lnTo>
                    <a:pt x="81" y="41"/>
                  </a:lnTo>
                  <a:lnTo>
                    <a:pt x="83" y="41"/>
                  </a:lnTo>
                  <a:lnTo>
                    <a:pt x="85" y="43"/>
                  </a:lnTo>
                  <a:lnTo>
                    <a:pt x="87" y="43"/>
                  </a:lnTo>
                  <a:lnTo>
                    <a:pt x="89" y="43"/>
                  </a:lnTo>
                  <a:lnTo>
                    <a:pt x="89" y="41"/>
                  </a:lnTo>
                  <a:lnTo>
                    <a:pt x="91" y="39"/>
                  </a:lnTo>
                  <a:lnTo>
                    <a:pt x="91" y="37"/>
                  </a:lnTo>
                  <a:lnTo>
                    <a:pt x="93" y="35"/>
                  </a:lnTo>
                  <a:lnTo>
                    <a:pt x="95" y="35"/>
                  </a:lnTo>
                  <a:lnTo>
                    <a:pt x="97" y="35"/>
                  </a:lnTo>
                  <a:lnTo>
                    <a:pt x="99" y="35"/>
                  </a:lnTo>
                  <a:lnTo>
                    <a:pt x="99" y="33"/>
                  </a:lnTo>
                  <a:lnTo>
                    <a:pt x="101" y="31"/>
                  </a:lnTo>
                  <a:lnTo>
                    <a:pt x="99" y="29"/>
                  </a:lnTo>
                  <a:lnTo>
                    <a:pt x="99" y="25"/>
                  </a:lnTo>
                  <a:lnTo>
                    <a:pt x="99" y="23"/>
                  </a:lnTo>
                  <a:lnTo>
                    <a:pt x="101" y="21"/>
                  </a:lnTo>
                  <a:lnTo>
                    <a:pt x="103" y="17"/>
                  </a:lnTo>
                  <a:lnTo>
                    <a:pt x="103" y="15"/>
                  </a:lnTo>
                  <a:lnTo>
                    <a:pt x="103" y="13"/>
                  </a:lnTo>
                  <a:lnTo>
                    <a:pt x="103" y="12"/>
                  </a:lnTo>
                  <a:lnTo>
                    <a:pt x="105" y="12"/>
                  </a:lnTo>
                  <a:lnTo>
                    <a:pt x="107" y="12"/>
                  </a:lnTo>
                  <a:lnTo>
                    <a:pt x="107" y="10"/>
                  </a:lnTo>
                  <a:lnTo>
                    <a:pt x="111" y="8"/>
                  </a:lnTo>
                  <a:lnTo>
                    <a:pt x="111" y="6"/>
                  </a:lnTo>
                  <a:lnTo>
                    <a:pt x="112" y="6"/>
                  </a:lnTo>
                  <a:lnTo>
                    <a:pt x="114" y="4"/>
                  </a:lnTo>
                  <a:lnTo>
                    <a:pt x="116" y="4"/>
                  </a:lnTo>
                  <a:lnTo>
                    <a:pt x="118" y="6"/>
                  </a:lnTo>
                  <a:lnTo>
                    <a:pt x="120" y="6"/>
                  </a:lnTo>
                  <a:lnTo>
                    <a:pt x="124" y="6"/>
                  </a:lnTo>
                  <a:lnTo>
                    <a:pt x="124" y="4"/>
                  </a:lnTo>
                  <a:lnTo>
                    <a:pt x="126" y="2"/>
                  </a:lnTo>
                  <a:lnTo>
                    <a:pt x="130" y="2"/>
                  </a:lnTo>
                  <a:lnTo>
                    <a:pt x="134" y="0"/>
                  </a:lnTo>
                  <a:lnTo>
                    <a:pt x="136" y="0"/>
                  </a:lnTo>
                  <a:lnTo>
                    <a:pt x="136" y="2"/>
                  </a:lnTo>
                  <a:lnTo>
                    <a:pt x="136" y="4"/>
                  </a:lnTo>
                  <a:lnTo>
                    <a:pt x="138" y="6"/>
                  </a:lnTo>
                  <a:close/>
                  <a:moveTo>
                    <a:pt x="10" y="256"/>
                  </a:moveTo>
                  <a:lnTo>
                    <a:pt x="11" y="258"/>
                  </a:lnTo>
                  <a:lnTo>
                    <a:pt x="11" y="260"/>
                  </a:lnTo>
                  <a:lnTo>
                    <a:pt x="10" y="262"/>
                  </a:lnTo>
                  <a:lnTo>
                    <a:pt x="10" y="260"/>
                  </a:lnTo>
                  <a:lnTo>
                    <a:pt x="8" y="258"/>
                  </a:lnTo>
                  <a:lnTo>
                    <a:pt x="6" y="260"/>
                  </a:lnTo>
                  <a:lnTo>
                    <a:pt x="8" y="260"/>
                  </a:lnTo>
                  <a:lnTo>
                    <a:pt x="8" y="262"/>
                  </a:lnTo>
                  <a:lnTo>
                    <a:pt x="6" y="264"/>
                  </a:lnTo>
                  <a:lnTo>
                    <a:pt x="6" y="262"/>
                  </a:lnTo>
                  <a:lnTo>
                    <a:pt x="6" y="264"/>
                  </a:lnTo>
                  <a:lnTo>
                    <a:pt x="4" y="264"/>
                  </a:lnTo>
                  <a:lnTo>
                    <a:pt x="4" y="262"/>
                  </a:lnTo>
                  <a:lnTo>
                    <a:pt x="2" y="262"/>
                  </a:lnTo>
                  <a:lnTo>
                    <a:pt x="2" y="258"/>
                  </a:lnTo>
                  <a:lnTo>
                    <a:pt x="4" y="258"/>
                  </a:lnTo>
                  <a:lnTo>
                    <a:pt x="4" y="260"/>
                  </a:lnTo>
                  <a:lnTo>
                    <a:pt x="6" y="258"/>
                  </a:lnTo>
                  <a:lnTo>
                    <a:pt x="6" y="256"/>
                  </a:lnTo>
                  <a:lnTo>
                    <a:pt x="6" y="258"/>
                  </a:lnTo>
                  <a:lnTo>
                    <a:pt x="4" y="256"/>
                  </a:lnTo>
                  <a:lnTo>
                    <a:pt x="6" y="256"/>
                  </a:lnTo>
                  <a:lnTo>
                    <a:pt x="10" y="256"/>
                  </a:lnTo>
                  <a:close/>
                  <a:moveTo>
                    <a:pt x="52" y="260"/>
                  </a:moveTo>
                  <a:lnTo>
                    <a:pt x="52" y="262"/>
                  </a:lnTo>
                  <a:lnTo>
                    <a:pt x="52" y="266"/>
                  </a:lnTo>
                  <a:lnTo>
                    <a:pt x="50" y="266"/>
                  </a:lnTo>
                  <a:lnTo>
                    <a:pt x="50" y="264"/>
                  </a:lnTo>
                  <a:lnTo>
                    <a:pt x="48" y="266"/>
                  </a:lnTo>
                  <a:lnTo>
                    <a:pt x="48" y="264"/>
                  </a:lnTo>
                  <a:lnTo>
                    <a:pt x="48" y="266"/>
                  </a:lnTo>
                  <a:lnTo>
                    <a:pt x="46" y="266"/>
                  </a:lnTo>
                  <a:lnTo>
                    <a:pt x="46" y="264"/>
                  </a:lnTo>
                  <a:lnTo>
                    <a:pt x="46" y="262"/>
                  </a:lnTo>
                  <a:lnTo>
                    <a:pt x="46" y="260"/>
                  </a:lnTo>
                  <a:lnTo>
                    <a:pt x="48" y="260"/>
                  </a:lnTo>
                  <a:lnTo>
                    <a:pt x="50" y="260"/>
                  </a:lnTo>
                  <a:lnTo>
                    <a:pt x="52" y="260"/>
                  </a:lnTo>
                  <a:close/>
                  <a:moveTo>
                    <a:pt x="83" y="142"/>
                  </a:moveTo>
                  <a:lnTo>
                    <a:pt x="81" y="142"/>
                  </a:lnTo>
                  <a:lnTo>
                    <a:pt x="81" y="140"/>
                  </a:lnTo>
                  <a:lnTo>
                    <a:pt x="81" y="138"/>
                  </a:lnTo>
                  <a:lnTo>
                    <a:pt x="83" y="138"/>
                  </a:lnTo>
                  <a:lnTo>
                    <a:pt x="85" y="138"/>
                  </a:lnTo>
                  <a:lnTo>
                    <a:pt x="87" y="140"/>
                  </a:lnTo>
                  <a:lnTo>
                    <a:pt x="89" y="140"/>
                  </a:lnTo>
                  <a:lnTo>
                    <a:pt x="87" y="140"/>
                  </a:lnTo>
                  <a:lnTo>
                    <a:pt x="85" y="140"/>
                  </a:lnTo>
                  <a:lnTo>
                    <a:pt x="85" y="142"/>
                  </a:lnTo>
                  <a:lnTo>
                    <a:pt x="83" y="142"/>
                  </a:lnTo>
                  <a:close/>
                  <a:moveTo>
                    <a:pt x="25" y="184"/>
                  </a:moveTo>
                  <a:lnTo>
                    <a:pt x="29" y="184"/>
                  </a:lnTo>
                  <a:lnTo>
                    <a:pt x="31" y="184"/>
                  </a:lnTo>
                  <a:lnTo>
                    <a:pt x="31" y="186"/>
                  </a:lnTo>
                  <a:lnTo>
                    <a:pt x="29" y="188"/>
                  </a:lnTo>
                  <a:lnTo>
                    <a:pt x="27" y="188"/>
                  </a:lnTo>
                  <a:lnTo>
                    <a:pt x="27" y="186"/>
                  </a:lnTo>
                  <a:lnTo>
                    <a:pt x="25" y="186"/>
                  </a:lnTo>
                  <a:lnTo>
                    <a:pt x="25" y="184"/>
                  </a:lnTo>
                  <a:close/>
                  <a:moveTo>
                    <a:pt x="39" y="258"/>
                  </a:moveTo>
                  <a:lnTo>
                    <a:pt x="39" y="256"/>
                  </a:lnTo>
                  <a:lnTo>
                    <a:pt x="37" y="256"/>
                  </a:lnTo>
                  <a:lnTo>
                    <a:pt x="37" y="254"/>
                  </a:lnTo>
                  <a:lnTo>
                    <a:pt x="39" y="254"/>
                  </a:lnTo>
                  <a:lnTo>
                    <a:pt x="39" y="256"/>
                  </a:lnTo>
                  <a:lnTo>
                    <a:pt x="39" y="258"/>
                  </a:lnTo>
                  <a:close/>
                  <a:moveTo>
                    <a:pt x="54" y="171"/>
                  </a:moveTo>
                  <a:lnTo>
                    <a:pt x="52" y="171"/>
                  </a:lnTo>
                  <a:lnTo>
                    <a:pt x="50" y="171"/>
                  </a:lnTo>
                  <a:lnTo>
                    <a:pt x="52" y="169"/>
                  </a:lnTo>
                  <a:lnTo>
                    <a:pt x="54" y="169"/>
                  </a:lnTo>
                  <a:lnTo>
                    <a:pt x="54" y="171"/>
                  </a:lnTo>
                  <a:close/>
                  <a:moveTo>
                    <a:pt x="11" y="266"/>
                  </a:moveTo>
                  <a:lnTo>
                    <a:pt x="10" y="266"/>
                  </a:lnTo>
                  <a:lnTo>
                    <a:pt x="8" y="264"/>
                  </a:lnTo>
                  <a:lnTo>
                    <a:pt x="10" y="262"/>
                  </a:lnTo>
                  <a:lnTo>
                    <a:pt x="10" y="264"/>
                  </a:lnTo>
                  <a:lnTo>
                    <a:pt x="11" y="264"/>
                  </a:lnTo>
                  <a:lnTo>
                    <a:pt x="11" y="266"/>
                  </a:lnTo>
                  <a:close/>
                  <a:moveTo>
                    <a:pt x="2" y="262"/>
                  </a:moveTo>
                  <a:lnTo>
                    <a:pt x="0" y="262"/>
                  </a:lnTo>
                  <a:lnTo>
                    <a:pt x="0" y="260"/>
                  </a:lnTo>
                  <a:lnTo>
                    <a:pt x="0" y="258"/>
                  </a:lnTo>
                  <a:lnTo>
                    <a:pt x="2" y="258"/>
                  </a:lnTo>
                  <a:lnTo>
                    <a:pt x="2" y="260"/>
                  </a:lnTo>
                  <a:lnTo>
                    <a:pt x="2" y="262"/>
                  </a:lnTo>
                  <a:close/>
                  <a:moveTo>
                    <a:pt x="52" y="266"/>
                  </a:moveTo>
                  <a:lnTo>
                    <a:pt x="54" y="266"/>
                  </a:lnTo>
                  <a:lnTo>
                    <a:pt x="56" y="266"/>
                  </a:lnTo>
                  <a:lnTo>
                    <a:pt x="56" y="268"/>
                  </a:lnTo>
                  <a:lnTo>
                    <a:pt x="54" y="268"/>
                  </a:lnTo>
                  <a:lnTo>
                    <a:pt x="52" y="268"/>
                  </a:lnTo>
                  <a:lnTo>
                    <a:pt x="52" y="266"/>
                  </a:lnTo>
                  <a:close/>
                  <a:moveTo>
                    <a:pt x="44" y="258"/>
                  </a:moveTo>
                  <a:lnTo>
                    <a:pt x="43" y="258"/>
                  </a:lnTo>
                  <a:lnTo>
                    <a:pt x="43" y="260"/>
                  </a:lnTo>
                  <a:lnTo>
                    <a:pt x="43" y="258"/>
                  </a:lnTo>
                  <a:lnTo>
                    <a:pt x="41" y="258"/>
                  </a:lnTo>
                  <a:lnTo>
                    <a:pt x="43" y="258"/>
                  </a:lnTo>
                  <a:lnTo>
                    <a:pt x="44" y="258"/>
                  </a:lnTo>
                  <a:close/>
                  <a:moveTo>
                    <a:pt x="35" y="262"/>
                  </a:moveTo>
                  <a:lnTo>
                    <a:pt x="35" y="260"/>
                  </a:lnTo>
                  <a:lnTo>
                    <a:pt x="37" y="260"/>
                  </a:lnTo>
                  <a:lnTo>
                    <a:pt x="39" y="260"/>
                  </a:lnTo>
                  <a:lnTo>
                    <a:pt x="37" y="262"/>
                  </a:lnTo>
                  <a:lnTo>
                    <a:pt x="35" y="262"/>
                  </a:lnTo>
                  <a:close/>
                  <a:moveTo>
                    <a:pt x="68" y="266"/>
                  </a:moveTo>
                  <a:lnTo>
                    <a:pt x="66" y="268"/>
                  </a:lnTo>
                  <a:lnTo>
                    <a:pt x="66" y="266"/>
                  </a:lnTo>
                  <a:lnTo>
                    <a:pt x="64" y="268"/>
                  </a:lnTo>
                  <a:lnTo>
                    <a:pt x="62" y="268"/>
                  </a:lnTo>
                  <a:lnTo>
                    <a:pt x="62" y="266"/>
                  </a:lnTo>
                  <a:lnTo>
                    <a:pt x="64" y="266"/>
                  </a:lnTo>
                  <a:lnTo>
                    <a:pt x="68" y="26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9" name="Fiji"/>
            <p:cNvSpPr>
              <a:spLocks noEditPoints="1"/>
            </p:cNvSpPr>
            <p:nvPr/>
          </p:nvSpPr>
          <p:spPr bwMode="auto">
            <a:xfrm>
              <a:off x="11257377" y="4769600"/>
              <a:ext cx="91115" cy="99037"/>
            </a:xfrm>
            <a:custGeom>
              <a:avLst/>
              <a:gdLst>
                <a:gd name="T0" fmla="*/ 44 w 46"/>
                <a:gd name="T1" fmla="*/ 9 h 50"/>
                <a:gd name="T2" fmla="*/ 46 w 46"/>
                <a:gd name="T3" fmla="*/ 7 h 50"/>
                <a:gd name="T4" fmla="*/ 44 w 46"/>
                <a:gd name="T5" fmla="*/ 13 h 50"/>
                <a:gd name="T6" fmla="*/ 19 w 46"/>
                <a:gd name="T7" fmla="*/ 21 h 50"/>
                <a:gd name="T8" fmla="*/ 21 w 46"/>
                <a:gd name="T9" fmla="*/ 27 h 50"/>
                <a:gd name="T10" fmla="*/ 23 w 46"/>
                <a:gd name="T11" fmla="*/ 31 h 50"/>
                <a:gd name="T12" fmla="*/ 21 w 46"/>
                <a:gd name="T13" fmla="*/ 31 h 50"/>
                <a:gd name="T14" fmla="*/ 17 w 46"/>
                <a:gd name="T15" fmla="*/ 33 h 50"/>
                <a:gd name="T16" fmla="*/ 15 w 46"/>
                <a:gd name="T17" fmla="*/ 34 h 50"/>
                <a:gd name="T18" fmla="*/ 9 w 46"/>
                <a:gd name="T19" fmla="*/ 34 h 50"/>
                <a:gd name="T20" fmla="*/ 2 w 46"/>
                <a:gd name="T21" fmla="*/ 33 h 50"/>
                <a:gd name="T22" fmla="*/ 0 w 46"/>
                <a:gd name="T23" fmla="*/ 27 h 50"/>
                <a:gd name="T24" fmla="*/ 4 w 46"/>
                <a:gd name="T25" fmla="*/ 25 h 50"/>
                <a:gd name="T26" fmla="*/ 5 w 46"/>
                <a:gd name="T27" fmla="*/ 21 h 50"/>
                <a:gd name="T28" fmla="*/ 11 w 46"/>
                <a:gd name="T29" fmla="*/ 21 h 50"/>
                <a:gd name="T30" fmla="*/ 15 w 46"/>
                <a:gd name="T31" fmla="*/ 19 h 50"/>
                <a:gd name="T32" fmla="*/ 17 w 46"/>
                <a:gd name="T33" fmla="*/ 19 h 50"/>
                <a:gd name="T34" fmla="*/ 40 w 46"/>
                <a:gd name="T35" fmla="*/ 3 h 50"/>
                <a:gd name="T36" fmla="*/ 38 w 46"/>
                <a:gd name="T37" fmla="*/ 5 h 50"/>
                <a:gd name="T38" fmla="*/ 37 w 46"/>
                <a:gd name="T39" fmla="*/ 9 h 50"/>
                <a:gd name="T40" fmla="*/ 40 w 46"/>
                <a:gd name="T41" fmla="*/ 7 h 50"/>
                <a:gd name="T42" fmla="*/ 44 w 46"/>
                <a:gd name="T43" fmla="*/ 5 h 50"/>
                <a:gd name="T44" fmla="*/ 42 w 46"/>
                <a:gd name="T45" fmla="*/ 7 h 50"/>
                <a:gd name="T46" fmla="*/ 42 w 46"/>
                <a:gd name="T47" fmla="*/ 9 h 50"/>
                <a:gd name="T48" fmla="*/ 40 w 46"/>
                <a:gd name="T49" fmla="*/ 9 h 50"/>
                <a:gd name="T50" fmla="*/ 33 w 46"/>
                <a:gd name="T51" fmla="*/ 9 h 50"/>
                <a:gd name="T52" fmla="*/ 31 w 46"/>
                <a:gd name="T53" fmla="*/ 9 h 50"/>
                <a:gd name="T54" fmla="*/ 29 w 46"/>
                <a:gd name="T55" fmla="*/ 11 h 50"/>
                <a:gd name="T56" fmla="*/ 27 w 46"/>
                <a:gd name="T57" fmla="*/ 11 h 50"/>
                <a:gd name="T58" fmla="*/ 25 w 46"/>
                <a:gd name="T59" fmla="*/ 13 h 50"/>
                <a:gd name="T60" fmla="*/ 23 w 46"/>
                <a:gd name="T61" fmla="*/ 13 h 50"/>
                <a:gd name="T62" fmla="*/ 23 w 46"/>
                <a:gd name="T63" fmla="*/ 11 h 50"/>
                <a:gd name="T64" fmla="*/ 19 w 46"/>
                <a:gd name="T65" fmla="*/ 9 h 50"/>
                <a:gd name="T66" fmla="*/ 25 w 46"/>
                <a:gd name="T67" fmla="*/ 7 h 50"/>
                <a:gd name="T68" fmla="*/ 27 w 46"/>
                <a:gd name="T69" fmla="*/ 5 h 50"/>
                <a:gd name="T70" fmla="*/ 33 w 46"/>
                <a:gd name="T71" fmla="*/ 3 h 50"/>
                <a:gd name="T72" fmla="*/ 35 w 46"/>
                <a:gd name="T73" fmla="*/ 1 h 50"/>
                <a:gd name="T74" fmla="*/ 40 w 46"/>
                <a:gd name="T75" fmla="*/ 0 h 50"/>
                <a:gd name="T76" fmla="*/ 44 w 46"/>
                <a:gd name="T77" fmla="*/ 0 h 50"/>
                <a:gd name="T78" fmla="*/ 44 w 46"/>
                <a:gd name="T79" fmla="*/ 0 h 50"/>
                <a:gd name="T80" fmla="*/ 19 w 46"/>
                <a:gd name="T81" fmla="*/ 46 h 50"/>
                <a:gd name="T82" fmla="*/ 17 w 46"/>
                <a:gd name="T83" fmla="*/ 46 h 50"/>
                <a:gd name="T84" fmla="*/ 15 w 46"/>
                <a:gd name="T85" fmla="*/ 48 h 50"/>
                <a:gd name="T86" fmla="*/ 13 w 46"/>
                <a:gd name="T87" fmla="*/ 48 h 50"/>
                <a:gd name="T88" fmla="*/ 11 w 46"/>
                <a:gd name="T89" fmla="*/ 48 h 50"/>
                <a:gd name="T90" fmla="*/ 15 w 46"/>
                <a:gd name="T91" fmla="*/ 46 h 50"/>
                <a:gd name="T92" fmla="*/ 19 w 46"/>
                <a:gd name="T93" fmla="*/ 46 h 50"/>
                <a:gd name="T94" fmla="*/ 35 w 46"/>
                <a:gd name="T95" fmla="*/ 33 h 50"/>
                <a:gd name="T96" fmla="*/ 33 w 46"/>
                <a:gd name="T97" fmla="*/ 31 h 50"/>
                <a:gd name="T98" fmla="*/ 33 w 46"/>
                <a:gd name="T99" fmla="*/ 29 h 50"/>
                <a:gd name="T100" fmla="*/ 35 w 46"/>
                <a:gd name="T101" fmla="*/ 33 h 50"/>
                <a:gd name="T102" fmla="*/ 42 w 46"/>
                <a:gd name="T103" fmla="*/ 13 h 50"/>
                <a:gd name="T104" fmla="*/ 42 w 46"/>
                <a:gd name="T105" fmla="*/ 11 h 50"/>
                <a:gd name="T106" fmla="*/ 44 w 46"/>
                <a:gd name="T107" fmla="*/ 11 h 50"/>
                <a:gd name="T108" fmla="*/ 44 w 46"/>
                <a:gd name="T109" fmla="*/ 13 h 50"/>
                <a:gd name="T110" fmla="*/ 25 w 46"/>
                <a:gd name="T111" fmla="*/ 25 h 50"/>
                <a:gd name="T112" fmla="*/ 25 w 46"/>
                <a:gd name="T113" fmla="*/ 23 h 50"/>
                <a:gd name="T114" fmla="*/ 25 w 46"/>
                <a:gd name="T115" fmla="*/ 23 h 50"/>
                <a:gd name="T116" fmla="*/ 25 w 46"/>
                <a:gd name="T1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0">
                  <a:moveTo>
                    <a:pt x="44" y="13"/>
                  </a:moveTo>
                  <a:lnTo>
                    <a:pt x="44" y="13"/>
                  </a:lnTo>
                  <a:lnTo>
                    <a:pt x="44" y="9"/>
                  </a:lnTo>
                  <a:lnTo>
                    <a:pt x="44" y="9"/>
                  </a:lnTo>
                  <a:lnTo>
                    <a:pt x="46" y="9"/>
                  </a:lnTo>
                  <a:lnTo>
                    <a:pt x="46" y="7"/>
                  </a:lnTo>
                  <a:lnTo>
                    <a:pt x="46" y="7"/>
                  </a:lnTo>
                  <a:lnTo>
                    <a:pt x="46" y="7"/>
                  </a:lnTo>
                  <a:lnTo>
                    <a:pt x="46" y="9"/>
                  </a:lnTo>
                  <a:lnTo>
                    <a:pt x="46" y="11"/>
                  </a:lnTo>
                  <a:lnTo>
                    <a:pt x="46" y="11"/>
                  </a:lnTo>
                  <a:lnTo>
                    <a:pt x="44" y="13"/>
                  </a:lnTo>
                  <a:lnTo>
                    <a:pt x="44" y="13"/>
                  </a:lnTo>
                  <a:close/>
                  <a:moveTo>
                    <a:pt x="17" y="19"/>
                  </a:moveTo>
                  <a:lnTo>
                    <a:pt x="17" y="21"/>
                  </a:lnTo>
                  <a:lnTo>
                    <a:pt x="19" y="21"/>
                  </a:lnTo>
                  <a:lnTo>
                    <a:pt x="21" y="23"/>
                  </a:lnTo>
                  <a:lnTo>
                    <a:pt x="21" y="25"/>
                  </a:lnTo>
                  <a:lnTo>
                    <a:pt x="21" y="25"/>
                  </a:lnTo>
                  <a:lnTo>
                    <a:pt x="21" y="27"/>
                  </a:lnTo>
                  <a:lnTo>
                    <a:pt x="23" y="29"/>
                  </a:lnTo>
                  <a:lnTo>
                    <a:pt x="23" y="31"/>
                  </a:lnTo>
                  <a:lnTo>
                    <a:pt x="23" y="31"/>
                  </a:lnTo>
                  <a:lnTo>
                    <a:pt x="23" y="31"/>
                  </a:lnTo>
                  <a:lnTo>
                    <a:pt x="23" y="31"/>
                  </a:lnTo>
                  <a:lnTo>
                    <a:pt x="21" y="33"/>
                  </a:lnTo>
                  <a:lnTo>
                    <a:pt x="21" y="31"/>
                  </a:lnTo>
                  <a:lnTo>
                    <a:pt x="21" y="31"/>
                  </a:lnTo>
                  <a:lnTo>
                    <a:pt x="19" y="33"/>
                  </a:lnTo>
                  <a:lnTo>
                    <a:pt x="19" y="31"/>
                  </a:lnTo>
                  <a:lnTo>
                    <a:pt x="17" y="33"/>
                  </a:lnTo>
                  <a:lnTo>
                    <a:pt x="17" y="33"/>
                  </a:lnTo>
                  <a:lnTo>
                    <a:pt x="15" y="33"/>
                  </a:lnTo>
                  <a:lnTo>
                    <a:pt x="15" y="33"/>
                  </a:lnTo>
                  <a:lnTo>
                    <a:pt x="15" y="33"/>
                  </a:lnTo>
                  <a:lnTo>
                    <a:pt x="15" y="34"/>
                  </a:lnTo>
                  <a:lnTo>
                    <a:pt x="15" y="34"/>
                  </a:lnTo>
                  <a:lnTo>
                    <a:pt x="13" y="34"/>
                  </a:lnTo>
                  <a:lnTo>
                    <a:pt x="11" y="34"/>
                  </a:lnTo>
                  <a:lnTo>
                    <a:pt x="9" y="34"/>
                  </a:lnTo>
                  <a:lnTo>
                    <a:pt x="5" y="33"/>
                  </a:lnTo>
                  <a:lnTo>
                    <a:pt x="4" y="33"/>
                  </a:lnTo>
                  <a:lnTo>
                    <a:pt x="4" y="33"/>
                  </a:lnTo>
                  <a:lnTo>
                    <a:pt x="2" y="33"/>
                  </a:lnTo>
                  <a:lnTo>
                    <a:pt x="2" y="31"/>
                  </a:lnTo>
                  <a:lnTo>
                    <a:pt x="0" y="31"/>
                  </a:lnTo>
                  <a:lnTo>
                    <a:pt x="0" y="29"/>
                  </a:lnTo>
                  <a:lnTo>
                    <a:pt x="0" y="27"/>
                  </a:lnTo>
                  <a:lnTo>
                    <a:pt x="0" y="27"/>
                  </a:lnTo>
                  <a:lnTo>
                    <a:pt x="2" y="27"/>
                  </a:lnTo>
                  <a:lnTo>
                    <a:pt x="4" y="25"/>
                  </a:lnTo>
                  <a:lnTo>
                    <a:pt x="4" y="25"/>
                  </a:lnTo>
                  <a:lnTo>
                    <a:pt x="2" y="25"/>
                  </a:lnTo>
                  <a:lnTo>
                    <a:pt x="2" y="23"/>
                  </a:lnTo>
                  <a:lnTo>
                    <a:pt x="4" y="21"/>
                  </a:lnTo>
                  <a:lnTo>
                    <a:pt x="5" y="21"/>
                  </a:lnTo>
                  <a:lnTo>
                    <a:pt x="9" y="19"/>
                  </a:lnTo>
                  <a:lnTo>
                    <a:pt x="9" y="19"/>
                  </a:lnTo>
                  <a:lnTo>
                    <a:pt x="11" y="19"/>
                  </a:lnTo>
                  <a:lnTo>
                    <a:pt x="11" y="21"/>
                  </a:lnTo>
                  <a:lnTo>
                    <a:pt x="13" y="19"/>
                  </a:lnTo>
                  <a:lnTo>
                    <a:pt x="15" y="19"/>
                  </a:lnTo>
                  <a:lnTo>
                    <a:pt x="15" y="19"/>
                  </a:lnTo>
                  <a:lnTo>
                    <a:pt x="15" y="19"/>
                  </a:lnTo>
                  <a:lnTo>
                    <a:pt x="15" y="19"/>
                  </a:lnTo>
                  <a:lnTo>
                    <a:pt x="15" y="19"/>
                  </a:lnTo>
                  <a:lnTo>
                    <a:pt x="17" y="19"/>
                  </a:lnTo>
                  <a:lnTo>
                    <a:pt x="17" y="19"/>
                  </a:lnTo>
                  <a:close/>
                  <a:moveTo>
                    <a:pt x="44" y="0"/>
                  </a:moveTo>
                  <a:lnTo>
                    <a:pt x="42" y="1"/>
                  </a:lnTo>
                  <a:lnTo>
                    <a:pt x="42" y="1"/>
                  </a:lnTo>
                  <a:lnTo>
                    <a:pt x="40" y="3"/>
                  </a:lnTo>
                  <a:lnTo>
                    <a:pt x="40" y="3"/>
                  </a:lnTo>
                  <a:lnTo>
                    <a:pt x="38" y="5"/>
                  </a:lnTo>
                  <a:lnTo>
                    <a:pt x="38" y="5"/>
                  </a:lnTo>
                  <a:lnTo>
                    <a:pt x="38" y="5"/>
                  </a:lnTo>
                  <a:lnTo>
                    <a:pt x="37" y="7"/>
                  </a:lnTo>
                  <a:lnTo>
                    <a:pt x="37" y="9"/>
                  </a:lnTo>
                  <a:lnTo>
                    <a:pt x="37" y="9"/>
                  </a:lnTo>
                  <a:lnTo>
                    <a:pt x="37" y="9"/>
                  </a:lnTo>
                  <a:lnTo>
                    <a:pt x="38" y="9"/>
                  </a:lnTo>
                  <a:lnTo>
                    <a:pt x="38" y="7"/>
                  </a:lnTo>
                  <a:lnTo>
                    <a:pt x="40" y="7"/>
                  </a:lnTo>
                  <a:lnTo>
                    <a:pt x="40" y="7"/>
                  </a:lnTo>
                  <a:lnTo>
                    <a:pt x="40" y="5"/>
                  </a:lnTo>
                  <a:lnTo>
                    <a:pt x="42" y="5"/>
                  </a:lnTo>
                  <a:lnTo>
                    <a:pt x="42" y="3"/>
                  </a:lnTo>
                  <a:lnTo>
                    <a:pt x="44" y="5"/>
                  </a:lnTo>
                  <a:lnTo>
                    <a:pt x="42" y="5"/>
                  </a:lnTo>
                  <a:lnTo>
                    <a:pt x="42" y="5"/>
                  </a:lnTo>
                  <a:lnTo>
                    <a:pt x="42" y="7"/>
                  </a:lnTo>
                  <a:lnTo>
                    <a:pt x="42" y="7"/>
                  </a:lnTo>
                  <a:lnTo>
                    <a:pt x="44" y="9"/>
                  </a:lnTo>
                  <a:lnTo>
                    <a:pt x="42" y="9"/>
                  </a:lnTo>
                  <a:lnTo>
                    <a:pt x="42" y="9"/>
                  </a:lnTo>
                  <a:lnTo>
                    <a:pt x="42" y="9"/>
                  </a:lnTo>
                  <a:lnTo>
                    <a:pt x="40" y="9"/>
                  </a:lnTo>
                  <a:lnTo>
                    <a:pt x="40" y="9"/>
                  </a:lnTo>
                  <a:lnTo>
                    <a:pt x="40" y="9"/>
                  </a:lnTo>
                  <a:lnTo>
                    <a:pt x="40" y="9"/>
                  </a:lnTo>
                  <a:lnTo>
                    <a:pt x="38" y="9"/>
                  </a:lnTo>
                  <a:lnTo>
                    <a:pt x="37" y="9"/>
                  </a:lnTo>
                  <a:lnTo>
                    <a:pt x="35" y="9"/>
                  </a:lnTo>
                  <a:lnTo>
                    <a:pt x="33" y="9"/>
                  </a:lnTo>
                  <a:lnTo>
                    <a:pt x="35" y="9"/>
                  </a:lnTo>
                  <a:lnTo>
                    <a:pt x="35" y="9"/>
                  </a:lnTo>
                  <a:lnTo>
                    <a:pt x="33" y="7"/>
                  </a:lnTo>
                  <a:lnTo>
                    <a:pt x="31" y="9"/>
                  </a:lnTo>
                  <a:lnTo>
                    <a:pt x="31" y="9"/>
                  </a:lnTo>
                  <a:lnTo>
                    <a:pt x="29" y="9"/>
                  </a:lnTo>
                  <a:lnTo>
                    <a:pt x="29" y="11"/>
                  </a:lnTo>
                  <a:lnTo>
                    <a:pt x="29" y="11"/>
                  </a:lnTo>
                  <a:lnTo>
                    <a:pt x="29" y="11"/>
                  </a:lnTo>
                  <a:lnTo>
                    <a:pt x="29" y="11"/>
                  </a:lnTo>
                  <a:lnTo>
                    <a:pt x="27" y="11"/>
                  </a:lnTo>
                  <a:lnTo>
                    <a:pt x="27" y="11"/>
                  </a:lnTo>
                  <a:lnTo>
                    <a:pt x="27" y="11"/>
                  </a:lnTo>
                  <a:lnTo>
                    <a:pt x="27" y="11"/>
                  </a:lnTo>
                  <a:lnTo>
                    <a:pt x="25" y="11"/>
                  </a:lnTo>
                  <a:lnTo>
                    <a:pt x="25" y="13"/>
                  </a:lnTo>
                  <a:lnTo>
                    <a:pt x="25" y="13"/>
                  </a:lnTo>
                  <a:lnTo>
                    <a:pt x="25" y="13"/>
                  </a:lnTo>
                  <a:lnTo>
                    <a:pt x="25" y="13"/>
                  </a:lnTo>
                  <a:lnTo>
                    <a:pt x="23" y="13"/>
                  </a:lnTo>
                  <a:lnTo>
                    <a:pt x="23" y="13"/>
                  </a:lnTo>
                  <a:lnTo>
                    <a:pt x="23" y="13"/>
                  </a:lnTo>
                  <a:lnTo>
                    <a:pt x="23" y="11"/>
                  </a:lnTo>
                  <a:lnTo>
                    <a:pt x="23" y="11"/>
                  </a:lnTo>
                  <a:lnTo>
                    <a:pt x="21" y="9"/>
                  </a:lnTo>
                  <a:lnTo>
                    <a:pt x="21" y="9"/>
                  </a:lnTo>
                  <a:lnTo>
                    <a:pt x="19" y="9"/>
                  </a:lnTo>
                  <a:lnTo>
                    <a:pt x="19" y="9"/>
                  </a:lnTo>
                  <a:lnTo>
                    <a:pt x="21" y="9"/>
                  </a:lnTo>
                  <a:lnTo>
                    <a:pt x="21" y="7"/>
                  </a:lnTo>
                  <a:lnTo>
                    <a:pt x="23" y="7"/>
                  </a:lnTo>
                  <a:lnTo>
                    <a:pt x="25" y="7"/>
                  </a:lnTo>
                  <a:lnTo>
                    <a:pt x="25" y="7"/>
                  </a:lnTo>
                  <a:lnTo>
                    <a:pt x="25" y="5"/>
                  </a:lnTo>
                  <a:lnTo>
                    <a:pt x="27" y="5"/>
                  </a:lnTo>
                  <a:lnTo>
                    <a:pt x="27" y="5"/>
                  </a:lnTo>
                  <a:lnTo>
                    <a:pt x="27" y="5"/>
                  </a:lnTo>
                  <a:lnTo>
                    <a:pt x="29" y="5"/>
                  </a:lnTo>
                  <a:lnTo>
                    <a:pt x="33" y="3"/>
                  </a:lnTo>
                  <a:lnTo>
                    <a:pt x="33" y="3"/>
                  </a:lnTo>
                  <a:lnTo>
                    <a:pt x="33" y="3"/>
                  </a:lnTo>
                  <a:lnTo>
                    <a:pt x="35" y="3"/>
                  </a:lnTo>
                  <a:lnTo>
                    <a:pt x="35" y="3"/>
                  </a:lnTo>
                  <a:lnTo>
                    <a:pt x="35" y="1"/>
                  </a:lnTo>
                  <a:lnTo>
                    <a:pt x="37" y="1"/>
                  </a:lnTo>
                  <a:lnTo>
                    <a:pt x="37" y="1"/>
                  </a:lnTo>
                  <a:lnTo>
                    <a:pt x="38" y="0"/>
                  </a:lnTo>
                  <a:lnTo>
                    <a:pt x="40" y="0"/>
                  </a:lnTo>
                  <a:lnTo>
                    <a:pt x="42" y="0"/>
                  </a:lnTo>
                  <a:lnTo>
                    <a:pt x="42" y="0"/>
                  </a:lnTo>
                  <a:lnTo>
                    <a:pt x="42" y="0"/>
                  </a:lnTo>
                  <a:lnTo>
                    <a:pt x="44" y="0"/>
                  </a:lnTo>
                  <a:lnTo>
                    <a:pt x="44" y="0"/>
                  </a:lnTo>
                  <a:lnTo>
                    <a:pt x="44" y="0"/>
                  </a:lnTo>
                  <a:lnTo>
                    <a:pt x="44" y="0"/>
                  </a:lnTo>
                  <a:lnTo>
                    <a:pt x="44" y="0"/>
                  </a:lnTo>
                  <a:close/>
                  <a:moveTo>
                    <a:pt x="21" y="46"/>
                  </a:moveTo>
                  <a:lnTo>
                    <a:pt x="21" y="46"/>
                  </a:lnTo>
                  <a:lnTo>
                    <a:pt x="19" y="46"/>
                  </a:lnTo>
                  <a:lnTo>
                    <a:pt x="19" y="46"/>
                  </a:lnTo>
                  <a:lnTo>
                    <a:pt x="19" y="48"/>
                  </a:lnTo>
                  <a:lnTo>
                    <a:pt x="19" y="48"/>
                  </a:lnTo>
                  <a:lnTo>
                    <a:pt x="17" y="48"/>
                  </a:lnTo>
                  <a:lnTo>
                    <a:pt x="17" y="46"/>
                  </a:lnTo>
                  <a:lnTo>
                    <a:pt x="17" y="46"/>
                  </a:lnTo>
                  <a:lnTo>
                    <a:pt x="17" y="46"/>
                  </a:lnTo>
                  <a:lnTo>
                    <a:pt x="15" y="48"/>
                  </a:lnTo>
                  <a:lnTo>
                    <a:pt x="15" y="48"/>
                  </a:lnTo>
                  <a:lnTo>
                    <a:pt x="15" y="48"/>
                  </a:lnTo>
                  <a:lnTo>
                    <a:pt x="15" y="48"/>
                  </a:lnTo>
                  <a:lnTo>
                    <a:pt x="13" y="50"/>
                  </a:lnTo>
                  <a:lnTo>
                    <a:pt x="13" y="48"/>
                  </a:lnTo>
                  <a:lnTo>
                    <a:pt x="13" y="48"/>
                  </a:lnTo>
                  <a:lnTo>
                    <a:pt x="13" y="48"/>
                  </a:lnTo>
                  <a:lnTo>
                    <a:pt x="11" y="50"/>
                  </a:lnTo>
                  <a:lnTo>
                    <a:pt x="11" y="48"/>
                  </a:lnTo>
                  <a:lnTo>
                    <a:pt x="11" y="48"/>
                  </a:lnTo>
                  <a:lnTo>
                    <a:pt x="11" y="48"/>
                  </a:lnTo>
                  <a:lnTo>
                    <a:pt x="13" y="48"/>
                  </a:lnTo>
                  <a:lnTo>
                    <a:pt x="15" y="46"/>
                  </a:lnTo>
                  <a:lnTo>
                    <a:pt x="15" y="46"/>
                  </a:lnTo>
                  <a:lnTo>
                    <a:pt x="17" y="46"/>
                  </a:lnTo>
                  <a:lnTo>
                    <a:pt x="17" y="44"/>
                  </a:lnTo>
                  <a:lnTo>
                    <a:pt x="19" y="46"/>
                  </a:lnTo>
                  <a:lnTo>
                    <a:pt x="19" y="46"/>
                  </a:lnTo>
                  <a:lnTo>
                    <a:pt x="21" y="46"/>
                  </a:lnTo>
                  <a:lnTo>
                    <a:pt x="21" y="46"/>
                  </a:lnTo>
                  <a:close/>
                  <a:moveTo>
                    <a:pt x="35" y="33"/>
                  </a:moveTo>
                  <a:lnTo>
                    <a:pt x="35" y="33"/>
                  </a:lnTo>
                  <a:lnTo>
                    <a:pt x="33" y="33"/>
                  </a:lnTo>
                  <a:lnTo>
                    <a:pt x="33" y="31"/>
                  </a:lnTo>
                  <a:lnTo>
                    <a:pt x="33" y="31"/>
                  </a:lnTo>
                  <a:lnTo>
                    <a:pt x="33" y="29"/>
                  </a:lnTo>
                  <a:lnTo>
                    <a:pt x="33" y="29"/>
                  </a:lnTo>
                  <a:lnTo>
                    <a:pt x="33" y="29"/>
                  </a:lnTo>
                  <a:lnTo>
                    <a:pt x="33" y="29"/>
                  </a:lnTo>
                  <a:lnTo>
                    <a:pt x="33" y="29"/>
                  </a:lnTo>
                  <a:lnTo>
                    <a:pt x="35" y="31"/>
                  </a:lnTo>
                  <a:lnTo>
                    <a:pt x="35" y="31"/>
                  </a:lnTo>
                  <a:lnTo>
                    <a:pt x="35" y="33"/>
                  </a:lnTo>
                  <a:lnTo>
                    <a:pt x="35" y="33"/>
                  </a:lnTo>
                  <a:close/>
                  <a:moveTo>
                    <a:pt x="44" y="13"/>
                  </a:moveTo>
                  <a:lnTo>
                    <a:pt x="42" y="13"/>
                  </a:lnTo>
                  <a:lnTo>
                    <a:pt x="42" y="13"/>
                  </a:lnTo>
                  <a:lnTo>
                    <a:pt x="42" y="13"/>
                  </a:lnTo>
                  <a:lnTo>
                    <a:pt x="42" y="13"/>
                  </a:lnTo>
                  <a:lnTo>
                    <a:pt x="42" y="13"/>
                  </a:lnTo>
                  <a:lnTo>
                    <a:pt x="42" y="11"/>
                  </a:lnTo>
                  <a:lnTo>
                    <a:pt x="42" y="11"/>
                  </a:lnTo>
                  <a:lnTo>
                    <a:pt x="44" y="11"/>
                  </a:lnTo>
                  <a:lnTo>
                    <a:pt x="44" y="11"/>
                  </a:lnTo>
                  <a:lnTo>
                    <a:pt x="44" y="11"/>
                  </a:lnTo>
                  <a:lnTo>
                    <a:pt x="44" y="11"/>
                  </a:lnTo>
                  <a:lnTo>
                    <a:pt x="44" y="9"/>
                  </a:lnTo>
                  <a:lnTo>
                    <a:pt x="44" y="13"/>
                  </a:lnTo>
                  <a:lnTo>
                    <a:pt x="44" y="13"/>
                  </a:lnTo>
                  <a:lnTo>
                    <a:pt x="44" y="13"/>
                  </a:lnTo>
                  <a:lnTo>
                    <a:pt x="44" y="13"/>
                  </a:lnTo>
                  <a:close/>
                  <a:moveTo>
                    <a:pt x="25" y="25"/>
                  </a:moveTo>
                  <a:lnTo>
                    <a:pt x="25" y="25"/>
                  </a:lnTo>
                  <a:lnTo>
                    <a:pt x="25" y="25"/>
                  </a:lnTo>
                  <a:lnTo>
                    <a:pt x="25" y="25"/>
                  </a:lnTo>
                  <a:lnTo>
                    <a:pt x="25" y="25"/>
                  </a:lnTo>
                  <a:lnTo>
                    <a:pt x="25" y="23"/>
                  </a:lnTo>
                  <a:lnTo>
                    <a:pt x="25" y="23"/>
                  </a:lnTo>
                  <a:lnTo>
                    <a:pt x="25" y="23"/>
                  </a:lnTo>
                  <a:lnTo>
                    <a:pt x="25" y="23"/>
                  </a:lnTo>
                  <a:lnTo>
                    <a:pt x="25" y="23"/>
                  </a:lnTo>
                  <a:lnTo>
                    <a:pt x="25" y="25"/>
                  </a:lnTo>
                  <a:lnTo>
                    <a:pt x="25" y="25"/>
                  </a:lnTo>
                  <a:lnTo>
                    <a:pt x="25" y="25"/>
                  </a:lnTo>
                  <a:lnTo>
                    <a:pt x="25" y="25"/>
                  </a:lnTo>
                  <a:lnTo>
                    <a:pt x="25" y="25"/>
                  </a:lnTo>
                  <a:lnTo>
                    <a:pt x="25" y="25"/>
                  </a:lnTo>
                  <a:lnTo>
                    <a:pt x="25" y="2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7" name="Ethiopia"/>
            <p:cNvSpPr>
              <a:spLocks/>
            </p:cNvSpPr>
            <p:nvPr/>
          </p:nvSpPr>
          <p:spPr bwMode="auto">
            <a:xfrm>
              <a:off x="6662011" y="3771296"/>
              <a:ext cx="481325" cy="370402"/>
            </a:xfrm>
            <a:custGeom>
              <a:avLst/>
              <a:gdLst>
                <a:gd name="T0" fmla="*/ 90 w 243"/>
                <a:gd name="T1" fmla="*/ 8 h 187"/>
                <a:gd name="T2" fmla="*/ 98 w 243"/>
                <a:gd name="T3" fmla="*/ 4 h 187"/>
                <a:gd name="T4" fmla="*/ 103 w 243"/>
                <a:gd name="T5" fmla="*/ 6 h 187"/>
                <a:gd name="T6" fmla="*/ 107 w 243"/>
                <a:gd name="T7" fmla="*/ 4 h 187"/>
                <a:gd name="T8" fmla="*/ 117 w 243"/>
                <a:gd name="T9" fmla="*/ 8 h 187"/>
                <a:gd name="T10" fmla="*/ 146 w 243"/>
                <a:gd name="T11" fmla="*/ 33 h 187"/>
                <a:gd name="T12" fmla="*/ 152 w 243"/>
                <a:gd name="T13" fmla="*/ 43 h 187"/>
                <a:gd name="T14" fmla="*/ 146 w 243"/>
                <a:gd name="T15" fmla="*/ 51 h 187"/>
                <a:gd name="T16" fmla="*/ 142 w 243"/>
                <a:gd name="T17" fmla="*/ 59 h 187"/>
                <a:gd name="T18" fmla="*/ 146 w 243"/>
                <a:gd name="T19" fmla="*/ 65 h 187"/>
                <a:gd name="T20" fmla="*/ 156 w 243"/>
                <a:gd name="T21" fmla="*/ 63 h 187"/>
                <a:gd name="T22" fmla="*/ 158 w 243"/>
                <a:gd name="T23" fmla="*/ 66 h 187"/>
                <a:gd name="T24" fmla="*/ 160 w 243"/>
                <a:gd name="T25" fmla="*/ 74 h 187"/>
                <a:gd name="T26" fmla="*/ 164 w 243"/>
                <a:gd name="T27" fmla="*/ 82 h 187"/>
                <a:gd name="T28" fmla="*/ 167 w 243"/>
                <a:gd name="T29" fmla="*/ 88 h 187"/>
                <a:gd name="T30" fmla="*/ 171 w 243"/>
                <a:gd name="T31" fmla="*/ 90 h 187"/>
                <a:gd name="T32" fmla="*/ 197 w 243"/>
                <a:gd name="T33" fmla="*/ 103 h 187"/>
                <a:gd name="T34" fmla="*/ 220 w 243"/>
                <a:gd name="T35" fmla="*/ 109 h 187"/>
                <a:gd name="T36" fmla="*/ 239 w 243"/>
                <a:gd name="T37" fmla="*/ 113 h 187"/>
                <a:gd name="T38" fmla="*/ 237 w 243"/>
                <a:gd name="T39" fmla="*/ 117 h 187"/>
                <a:gd name="T40" fmla="*/ 210 w 243"/>
                <a:gd name="T41" fmla="*/ 144 h 187"/>
                <a:gd name="T42" fmla="*/ 195 w 243"/>
                <a:gd name="T43" fmla="*/ 162 h 187"/>
                <a:gd name="T44" fmla="*/ 181 w 243"/>
                <a:gd name="T45" fmla="*/ 162 h 187"/>
                <a:gd name="T46" fmla="*/ 171 w 243"/>
                <a:gd name="T47" fmla="*/ 164 h 187"/>
                <a:gd name="T48" fmla="*/ 162 w 243"/>
                <a:gd name="T49" fmla="*/ 169 h 187"/>
                <a:gd name="T50" fmla="*/ 154 w 243"/>
                <a:gd name="T51" fmla="*/ 173 h 187"/>
                <a:gd name="T52" fmla="*/ 144 w 243"/>
                <a:gd name="T53" fmla="*/ 175 h 187"/>
                <a:gd name="T54" fmla="*/ 134 w 243"/>
                <a:gd name="T55" fmla="*/ 177 h 187"/>
                <a:gd name="T56" fmla="*/ 127 w 243"/>
                <a:gd name="T57" fmla="*/ 173 h 187"/>
                <a:gd name="T58" fmla="*/ 113 w 243"/>
                <a:gd name="T59" fmla="*/ 177 h 187"/>
                <a:gd name="T60" fmla="*/ 105 w 243"/>
                <a:gd name="T61" fmla="*/ 187 h 187"/>
                <a:gd name="T62" fmla="*/ 98 w 243"/>
                <a:gd name="T63" fmla="*/ 185 h 187"/>
                <a:gd name="T64" fmla="*/ 88 w 243"/>
                <a:gd name="T65" fmla="*/ 183 h 187"/>
                <a:gd name="T66" fmla="*/ 68 w 243"/>
                <a:gd name="T67" fmla="*/ 173 h 187"/>
                <a:gd name="T68" fmla="*/ 55 w 243"/>
                <a:gd name="T69" fmla="*/ 169 h 187"/>
                <a:gd name="T70" fmla="*/ 45 w 243"/>
                <a:gd name="T71" fmla="*/ 164 h 187"/>
                <a:gd name="T72" fmla="*/ 41 w 243"/>
                <a:gd name="T73" fmla="*/ 154 h 187"/>
                <a:gd name="T74" fmla="*/ 35 w 243"/>
                <a:gd name="T75" fmla="*/ 150 h 187"/>
                <a:gd name="T76" fmla="*/ 31 w 243"/>
                <a:gd name="T77" fmla="*/ 142 h 187"/>
                <a:gd name="T78" fmla="*/ 26 w 243"/>
                <a:gd name="T79" fmla="*/ 133 h 187"/>
                <a:gd name="T80" fmla="*/ 20 w 243"/>
                <a:gd name="T81" fmla="*/ 127 h 187"/>
                <a:gd name="T82" fmla="*/ 12 w 243"/>
                <a:gd name="T83" fmla="*/ 119 h 187"/>
                <a:gd name="T84" fmla="*/ 0 w 243"/>
                <a:gd name="T85" fmla="*/ 115 h 187"/>
                <a:gd name="T86" fmla="*/ 4 w 243"/>
                <a:gd name="T87" fmla="*/ 107 h 187"/>
                <a:gd name="T88" fmla="*/ 12 w 243"/>
                <a:gd name="T89" fmla="*/ 105 h 187"/>
                <a:gd name="T90" fmla="*/ 18 w 243"/>
                <a:gd name="T91" fmla="*/ 105 h 187"/>
                <a:gd name="T92" fmla="*/ 20 w 243"/>
                <a:gd name="T93" fmla="*/ 98 h 187"/>
                <a:gd name="T94" fmla="*/ 22 w 243"/>
                <a:gd name="T95" fmla="*/ 80 h 187"/>
                <a:gd name="T96" fmla="*/ 24 w 243"/>
                <a:gd name="T97" fmla="*/ 70 h 187"/>
                <a:gd name="T98" fmla="*/ 31 w 243"/>
                <a:gd name="T99" fmla="*/ 68 h 187"/>
                <a:gd name="T100" fmla="*/ 33 w 243"/>
                <a:gd name="T101" fmla="*/ 59 h 187"/>
                <a:gd name="T102" fmla="*/ 37 w 243"/>
                <a:gd name="T103" fmla="*/ 49 h 187"/>
                <a:gd name="T104" fmla="*/ 49 w 243"/>
                <a:gd name="T105" fmla="*/ 35 h 187"/>
                <a:gd name="T106" fmla="*/ 53 w 243"/>
                <a:gd name="T107" fmla="*/ 32 h 187"/>
                <a:gd name="T108" fmla="*/ 57 w 243"/>
                <a:gd name="T109" fmla="*/ 20 h 187"/>
                <a:gd name="T110" fmla="*/ 63 w 243"/>
                <a:gd name="T111" fmla="*/ 10 h 187"/>
                <a:gd name="T112" fmla="*/ 70 w 243"/>
                <a:gd name="T113" fmla="*/ 8 h 187"/>
                <a:gd name="T114" fmla="*/ 82 w 243"/>
                <a:gd name="T11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187">
                  <a:moveTo>
                    <a:pt x="82" y="2"/>
                  </a:moveTo>
                  <a:lnTo>
                    <a:pt x="84" y="4"/>
                  </a:lnTo>
                  <a:lnTo>
                    <a:pt x="86" y="4"/>
                  </a:lnTo>
                  <a:lnTo>
                    <a:pt x="88" y="6"/>
                  </a:lnTo>
                  <a:lnTo>
                    <a:pt x="90" y="8"/>
                  </a:lnTo>
                  <a:lnTo>
                    <a:pt x="92" y="8"/>
                  </a:lnTo>
                  <a:lnTo>
                    <a:pt x="94" y="6"/>
                  </a:lnTo>
                  <a:lnTo>
                    <a:pt x="96" y="6"/>
                  </a:lnTo>
                  <a:lnTo>
                    <a:pt x="98" y="6"/>
                  </a:lnTo>
                  <a:lnTo>
                    <a:pt x="98" y="4"/>
                  </a:lnTo>
                  <a:lnTo>
                    <a:pt x="99" y="4"/>
                  </a:lnTo>
                  <a:lnTo>
                    <a:pt x="101" y="4"/>
                  </a:lnTo>
                  <a:lnTo>
                    <a:pt x="101" y="6"/>
                  </a:lnTo>
                  <a:lnTo>
                    <a:pt x="101" y="8"/>
                  </a:lnTo>
                  <a:lnTo>
                    <a:pt x="103" y="6"/>
                  </a:lnTo>
                  <a:lnTo>
                    <a:pt x="105" y="6"/>
                  </a:lnTo>
                  <a:lnTo>
                    <a:pt x="107" y="6"/>
                  </a:lnTo>
                  <a:lnTo>
                    <a:pt x="105" y="6"/>
                  </a:lnTo>
                  <a:lnTo>
                    <a:pt x="107" y="6"/>
                  </a:lnTo>
                  <a:lnTo>
                    <a:pt x="107" y="4"/>
                  </a:lnTo>
                  <a:lnTo>
                    <a:pt x="111" y="6"/>
                  </a:lnTo>
                  <a:lnTo>
                    <a:pt x="113" y="8"/>
                  </a:lnTo>
                  <a:lnTo>
                    <a:pt x="115" y="6"/>
                  </a:lnTo>
                  <a:lnTo>
                    <a:pt x="117" y="6"/>
                  </a:lnTo>
                  <a:lnTo>
                    <a:pt x="117" y="8"/>
                  </a:lnTo>
                  <a:lnTo>
                    <a:pt x="129" y="12"/>
                  </a:lnTo>
                  <a:lnTo>
                    <a:pt x="134" y="22"/>
                  </a:lnTo>
                  <a:lnTo>
                    <a:pt x="138" y="24"/>
                  </a:lnTo>
                  <a:lnTo>
                    <a:pt x="144" y="30"/>
                  </a:lnTo>
                  <a:lnTo>
                    <a:pt x="146" y="33"/>
                  </a:lnTo>
                  <a:lnTo>
                    <a:pt x="150" y="35"/>
                  </a:lnTo>
                  <a:lnTo>
                    <a:pt x="150" y="37"/>
                  </a:lnTo>
                  <a:lnTo>
                    <a:pt x="152" y="39"/>
                  </a:lnTo>
                  <a:lnTo>
                    <a:pt x="152" y="41"/>
                  </a:lnTo>
                  <a:lnTo>
                    <a:pt x="152" y="43"/>
                  </a:lnTo>
                  <a:lnTo>
                    <a:pt x="150" y="43"/>
                  </a:lnTo>
                  <a:lnTo>
                    <a:pt x="148" y="45"/>
                  </a:lnTo>
                  <a:lnTo>
                    <a:pt x="146" y="47"/>
                  </a:lnTo>
                  <a:lnTo>
                    <a:pt x="146" y="49"/>
                  </a:lnTo>
                  <a:lnTo>
                    <a:pt x="146" y="51"/>
                  </a:lnTo>
                  <a:lnTo>
                    <a:pt x="144" y="51"/>
                  </a:lnTo>
                  <a:lnTo>
                    <a:pt x="142" y="53"/>
                  </a:lnTo>
                  <a:lnTo>
                    <a:pt x="142" y="55"/>
                  </a:lnTo>
                  <a:lnTo>
                    <a:pt x="142" y="57"/>
                  </a:lnTo>
                  <a:lnTo>
                    <a:pt x="142" y="59"/>
                  </a:lnTo>
                  <a:lnTo>
                    <a:pt x="142" y="61"/>
                  </a:lnTo>
                  <a:lnTo>
                    <a:pt x="142" y="63"/>
                  </a:lnTo>
                  <a:lnTo>
                    <a:pt x="142" y="65"/>
                  </a:lnTo>
                  <a:lnTo>
                    <a:pt x="144" y="65"/>
                  </a:lnTo>
                  <a:lnTo>
                    <a:pt x="146" y="65"/>
                  </a:lnTo>
                  <a:lnTo>
                    <a:pt x="148" y="65"/>
                  </a:lnTo>
                  <a:lnTo>
                    <a:pt x="150" y="65"/>
                  </a:lnTo>
                  <a:lnTo>
                    <a:pt x="152" y="63"/>
                  </a:lnTo>
                  <a:lnTo>
                    <a:pt x="154" y="63"/>
                  </a:lnTo>
                  <a:lnTo>
                    <a:pt x="156" y="63"/>
                  </a:lnTo>
                  <a:lnTo>
                    <a:pt x="158" y="63"/>
                  </a:lnTo>
                  <a:lnTo>
                    <a:pt x="160" y="65"/>
                  </a:lnTo>
                  <a:lnTo>
                    <a:pt x="162" y="65"/>
                  </a:lnTo>
                  <a:lnTo>
                    <a:pt x="160" y="66"/>
                  </a:lnTo>
                  <a:lnTo>
                    <a:pt x="158" y="66"/>
                  </a:lnTo>
                  <a:lnTo>
                    <a:pt x="156" y="70"/>
                  </a:lnTo>
                  <a:lnTo>
                    <a:pt x="158" y="70"/>
                  </a:lnTo>
                  <a:lnTo>
                    <a:pt x="158" y="72"/>
                  </a:lnTo>
                  <a:lnTo>
                    <a:pt x="160" y="72"/>
                  </a:lnTo>
                  <a:lnTo>
                    <a:pt x="160" y="74"/>
                  </a:lnTo>
                  <a:lnTo>
                    <a:pt x="160" y="76"/>
                  </a:lnTo>
                  <a:lnTo>
                    <a:pt x="160" y="78"/>
                  </a:lnTo>
                  <a:lnTo>
                    <a:pt x="162" y="78"/>
                  </a:lnTo>
                  <a:lnTo>
                    <a:pt x="164" y="80"/>
                  </a:lnTo>
                  <a:lnTo>
                    <a:pt x="164" y="82"/>
                  </a:lnTo>
                  <a:lnTo>
                    <a:pt x="166" y="82"/>
                  </a:lnTo>
                  <a:lnTo>
                    <a:pt x="166" y="84"/>
                  </a:lnTo>
                  <a:lnTo>
                    <a:pt x="166" y="86"/>
                  </a:lnTo>
                  <a:lnTo>
                    <a:pt x="167" y="86"/>
                  </a:lnTo>
                  <a:lnTo>
                    <a:pt x="167" y="88"/>
                  </a:lnTo>
                  <a:lnTo>
                    <a:pt x="169" y="88"/>
                  </a:lnTo>
                  <a:lnTo>
                    <a:pt x="169" y="90"/>
                  </a:lnTo>
                  <a:lnTo>
                    <a:pt x="171" y="90"/>
                  </a:lnTo>
                  <a:lnTo>
                    <a:pt x="171" y="92"/>
                  </a:lnTo>
                  <a:lnTo>
                    <a:pt x="171" y="90"/>
                  </a:lnTo>
                  <a:lnTo>
                    <a:pt x="173" y="92"/>
                  </a:lnTo>
                  <a:lnTo>
                    <a:pt x="179" y="96"/>
                  </a:lnTo>
                  <a:lnTo>
                    <a:pt x="189" y="100"/>
                  </a:lnTo>
                  <a:lnTo>
                    <a:pt x="195" y="101"/>
                  </a:lnTo>
                  <a:lnTo>
                    <a:pt x="197" y="103"/>
                  </a:lnTo>
                  <a:lnTo>
                    <a:pt x="200" y="103"/>
                  </a:lnTo>
                  <a:lnTo>
                    <a:pt x="204" y="105"/>
                  </a:lnTo>
                  <a:lnTo>
                    <a:pt x="212" y="107"/>
                  </a:lnTo>
                  <a:lnTo>
                    <a:pt x="216" y="109"/>
                  </a:lnTo>
                  <a:lnTo>
                    <a:pt x="220" y="109"/>
                  </a:lnTo>
                  <a:lnTo>
                    <a:pt x="224" y="111"/>
                  </a:lnTo>
                  <a:lnTo>
                    <a:pt x="226" y="113"/>
                  </a:lnTo>
                  <a:lnTo>
                    <a:pt x="228" y="113"/>
                  </a:lnTo>
                  <a:lnTo>
                    <a:pt x="235" y="113"/>
                  </a:lnTo>
                  <a:lnTo>
                    <a:pt x="239" y="113"/>
                  </a:lnTo>
                  <a:lnTo>
                    <a:pt x="241" y="113"/>
                  </a:lnTo>
                  <a:lnTo>
                    <a:pt x="243" y="113"/>
                  </a:lnTo>
                  <a:lnTo>
                    <a:pt x="241" y="113"/>
                  </a:lnTo>
                  <a:lnTo>
                    <a:pt x="239" y="115"/>
                  </a:lnTo>
                  <a:lnTo>
                    <a:pt x="237" y="117"/>
                  </a:lnTo>
                  <a:lnTo>
                    <a:pt x="235" y="119"/>
                  </a:lnTo>
                  <a:lnTo>
                    <a:pt x="226" y="129"/>
                  </a:lnTo>
                  <a:lnTo>
                    <a:pt x="220" y="134"/>
                  </a:lnTo>
                  <a:lnTo>
                    <a:pt x="212" y="142"/>
                  </a:lnTo>
                  <a:lnTo>
                    <a:pt x="210" y="144"/>
                  </a:lnTo>
                  <a:lnTo>
                    <a:pt x="206" y="148"/>
                  </a:lnTo>
                  <a:lnTo>
                    <a:pt x="202" y="154"/>
                  </a:lnTo>
                  <a:lnTo>
                    <a:pt x="200" y="156"/>
                  </a:lnTo>
                  <a:lnTo>
                    <a:pt x="197" y="160"/>
                  </a:lnTo>
                  <a:lnTo>
                    <a:pt x="195" y="162"/>
                  </a:lnTo>
                  <a:lnTo>
                    <a:pt x="193" y="162"/>
                  </a:lnTo>
                  <a:lnTo>
                    <a:pt x="187" y="162"/>
                  </a:lnTo>
                  <a:lnTo>
                    <a:pt x="185" y="162"/>
                  </a:lnTo>
                  <a:lnTo>
                    <a:pt x="183" y="162"/>
                  </a:lnTo>
                  <a:lnTo>
                    <a:pt x="181" y="162"/>
                  </a:lnTo>
                  <a:lnTo>
                    <a:pt x="179" y="162"/>
                  </a:lnTo>
                  <a:lnTo>
                    <a:pt x="177" y="162"/>
                  </a:lnTo>
                  <a:lnTo>
                    <a:pt x="175" y="162"/>
                  </a:lnTo>
                  <a:lnTo>
                    <a:pt x="173" y="162"/>
                  </a:lnTo>
                  <a:lnTo>
                    <a:pt x="171" y="164"/>
                  </a:lnTo>
                  <a:lnTo>
                    <a:pt x="169" y="164"/>
                  </a:lnTo>
                  <a:lnTo>
                    <a:pt x="167" y="166"/>
                  </a:lnTo>
                  <a:lnTo>
                    <a:pt x="166" y="166"/>
                  </a:lnTo>
                  <a:lnTo>
                    <a:pt x="164" y="167"/>
                  </a:lnTo>
                  <a:lnTo>
                    <a:pt x="162" y="169"/>
                  </a:lnTo>
                  <a:lnTo>
                    <a:pt x="162" y="171"/>
                  </a:lnTo>
                  <a:lnTo>
                    <a:pt x="160" y="171"/>
                  </a:lnTo>
                  <a:lnTo>
                    <a:pt x="158" y="173"/>
                  </a:lnTo>
                  <a:lnTo>
                    <a:pt x="156" y="173"/>
                  </a:lnTo>
                  <a:lnTo>
                    <a:pt x="154" y="173"/>
                  </a:lnTo>
                  <a:lnTo>
                    <a:pt x="152" y="173"/>
                  </a:lnTo>
                  <a:lnTo>
                    <a:pt x="150" y="173"/>
                  </a:lnTo>
                  <a:lnTo>
                    <a:pt x="148" y="173"/>
                  </a:lnTo>
                  <a:lnTo>
                    <a:pt x="146" y="175"/>
                  </a:lnTo>
                  <a:lnTo>
                    <a:pt x="144" y="175"/>
                  </a:lnTo>
                  <a:lnTo>
                    <a:pt x="144" y="177"/>
                  </a:lnTo>
                  <a:lnTo>
                    <a:pt x="142" y="177"/>
                  </a:lnTo>
                  <a:lnTo>
                    <a:pt x="140" y="177"/>
                  </a:lnTo>
                  <a:lnTo>
                    <a:pt x="138" y="177"/>
                  </a:lnTo>
                  <a:lnTo>
                    <a:pt x="134" y="177"/>
                  </a:lnTo>
                  <a:lnTo>
                    <a:pt x="132" y="177"/>
                  </a:lnTo>
                  <a:lnTo>
                    <a:pt x="131" y="177"/>
                  </a:lnTo>
                  <a:lnTo>
                    <a:pt x="131" y="175"/>
                  </a:lnTo>
                  <a:lnTo>
                    <a:pt x="129" y="173"/>
                  </a:lnTo>
                  <a:lnTo>
                    <a:pt x="127" y="173"/>
                  </a:lnTo>
                  <a:lnTo>
                    <a:pt x="127" y="171"/>
                  </a:lnTo>
                  <a:lnTo>
                    <a:pt x="125" y="173"/>
                  </a:lnTo>
                  <a:lnTo>
                    <a:pt x="121" y="175"/>
                  </a:lnTo>
                  <a:lnTo>
                    <a:pt x="117" y="177"/>
                  </a:lnTo>
                  <a:lnTo>
                    <a:pt x="113" y="177"/>
                  </a:lnTo>
                  <a:lnTo>
                    <a:pt x="111" y="179"/>
                  </a:lnTo>
                  <a:lnTo>
                    <a:pt x="111" y="183"/>
                  </a:lnTo>
                  <a:lnTo>
                    <a:pt x="107" y="185"/>
                  </a:lnTo>
                  <a:lnTo>
                    <a:pt x="107" y="187"/>
                  </a:lnTo>
                  <a:lnTo>
                    <a:pt x="105" y="187"/>
                  </a:lnTo>
                  <a:lnTo>
                    <a:pt x="105" y="185"/>
                  </a:lnTo>
                  <a:lnTo>
                    <a:pt x="103" y="185"/>
                  </a:lnTo>
                  <a:lnTo>
                    <a:pt x="101" y="185"/>
                  </a:lnTo>
                  <a:lnTo>
                    <a:pt x="99" y="185"/>
                  </a:lnTo>
                  <a:lnTo>
                    <a:pt x="98" y="185"/>
                  </a:lnTo>
                  <a:lnTo>
                    <a:pt x="96" y="185"/>
                  </a:lnTo>
                  <a:lnTo>
                    <a:pt x="94" y="183"/>
                  </a:lnTo>
                  <a:lnTo>
                    <a:pt x="92" y="183"/>
                  </a:lnTo>
                  <a:lnTo>
                    <a:pt x="90" y="183"/>
                  </a:lnTo>
                  <a:lnTo>
                    <a:pt x="88" y="183"/>
                  </a:lnTo>
                  <a:lnTo>
                    <a:pt x="84" y="183"/>
                  </a:lnTo>
                  <a:lnTo>
                    <a:pt x="82" y="183"/>
                  </a:lnTo>
                  <a:lnTo>
                    <a:pt x="82" y="181"/>
                  </a:lnTo>
                  <a:lnTo>
                    <a:pt x="70" y="173"/>
                  </a:lnTo>
                  <a:lnTo>
                    <a:pt x="68" y="173"/>
                  </a:lnTo>
                  <a:lnTo>
                    <a:pt x="66" y="171"/>
                  </a:lnTo>
                  <a:lnTo>
                    <a:pt x="65" y="169"/>
                  </a:lnTo>
                  <a:lnTo>
                    <a:pt x="61" y="169"/>
                  </a:lnTo>
                  <a:lnTo>
                    <a:pt x="57" y="169"/>
                  </a:lnTo>
                  <a:lnTo>
                    <a:pt x="55" y="169"/>
                  </a:lnTo>
                  <a:lnTo>
                    <a:pt x="53" y="169"/>
                  </a:lnTo>
                  <a:lnTo>
                    <a:pt x="51" y="169"/>
                  </a:lnTo>
                  <a:lnTo>
                    <a:pt x="49" y="169"/>
                  </a:lnTo>
                  <a:lnTo>
                    <a:pt x="49" y="167"/>
                  </a:lnTo>
                  <a:lnTo>
                    <a:pt x="45" y="164"/>
                  </a:lnTo>
                  <a:lnTo>
                    <a:pt x="47" y="160"/>
                  </a:lnTo>
                  <a:lnTo>
                    <a:pt x="47" y="158"/>
                  </a:lnTo>
                  <a:lnTo>
                    <a:pt x="47" y="156"/>
                  </a:lnTo>
                  <a:lnTo>
                    <a:pt x="45" y="156"/>
                  </a:lnTo>
                  <a:lnTo>
                    <a:pt x="41" y="154"/>
                  </a:lnTo>
                  <a:lnTo>
                    <a:pt x="39" y="156"/>
                  </a:lnTo>
                  <a:lnTo>
                    <a:pt x="39" y="154"/>
                  </a:lnTo>
                  <a:lnTo>
                    <a:pt x="37" y="154"/>
                  </a:lnTo>
                  <a:lnTo>
                    <a:pt x="37" y="152"/>
                  </a:lnTo>
                  <a:lnTo>
                    <a:pt x="35" y="150"/>
                  </a:lnTo>
                  <a:lnTo>
                    <a:pt x="33" y="148"/>
                  </a:lnTo>
                  <a:lnTo>
                    <a:pt x="33" y="146"/>
                  </a:lnTo>
                  <a:lnTo>
                    <a:pt x="33" y="144"/>
                  </a:lnTo>
                  <a:lnTo>
                    <a:pt x="33" y="142"/>
                  </a:lnTo>
                  <a:lnTo>
                    <a:pt x="31" y="142"/>
                  </a:lnTo>
                  <a:lnTo>
                    <a:pt x="31" y="140"/>
                  </a:lnTo>
                  <a:lnTo>
                    <a:pt x="31" y="138"/>
                  </a:lnTo>
                  <a:lnTo>
                    <a:pt x="30" y="134"/>
                  </a:lnTo>
                  <a:lnTo>
                    <a:pt x="28" y="133"/>
                  </a:lnTo>
                  <a:lnTo>
                    <a:pt x="26" y="133"/>
                  </a:lnTo>
                  <a:lnTo>
                    <a:pt x="26" y="131"/>
                  </a:lnTo>
                  <a:lnTo>
                    <a:pt x="24" y="131"/>
                  </a:lnTo>
                  <a:lnTo>
                    <a:pt x="24" y="129"/>
                  </a:lnTo>
                  <a:lnTo>
                    <a:pt x="22" y="129"/>
                  </a:lnTo>
                  <a:lnTo>
                    <a:pt x="20" y="127"/>
                  </a:lnTo>
                  <a:lnTo>
                    <a:pt x="20" y="125"/>
                  </a:lnTo>
                  <a:lnTo>
                    <a:pt x="18" y="125"/>
                  </a:lnTo>
                  <a:lnTo>
                    <a:pt x="18" y="123"/>
                  </a:lnTo>
                  <a:lnTo>
                    <a:pt x="16" y="121"/>
                  </a:lnTo>
                  <a:lnTo>
                    <a:pt x="12" y="119"/>
                  </a:lnTo>
                  <a:lnTo>
                    <a:pt x="12" y="117"/>
                  </a:lnTo>
                  <a:lnTo>
                    <a:pt x="8" y="117"/>
                  </a:lnTo>
                  <a:lnTo>
                    <a:pt x="6" y="117"/>
                  </a:lnTo>
                  <a:lnTo>
                    <a:pt x="2" y="115"/>
                  </a:lnTo>
                  <a:lnTo>
                    <a:pt x="0" y="115"/>
                  </a:lnTo>
                  <a:lnTo>
                    <a:pt x="0" y="113"/>
                  </a:lnTo>
                  <a:lnTo>
                    <a:pt x="2" y="113"/>
                  </a:lnTo>
                  <a:lnTo>
                    <a:pt x="4" y="111"/>
                  </a:lnTo>
                  <a:lnTo>
                    <a:pt x="4" y="109"/>
                  </a:lnTo>
                  <a:lnTo>
                    <a:pt x="4" y="107"/>
                  </a:lnTo>
                  <a:lnTo>
                    <a:pt x="4" y="105"/>
                  </a:lnTo>
                  <a:lnTo>
                    <a:pt x="6" y="105"/>
                  </a:lnTo>
                  <a:lnTo>
                    <a:pt x="8" y="105"/>
                  </a:lnTo>
                  <a:lnTo>
                    <a:pt x="10" y="105"/>
                  </a:lnTo>
                  <a:lnTo>
                    <a:pt x="12" y="105"/>
                  </a:lnTo>
                  <a:lnTo>
                    <a:pt x="12" y="107"/>
                  </a:lnTo>
                  <a:lnTo>
                    <a:pt x="14" y="107"/>
                  </a:lnTo>
                  <a:lnTo>
                    <a:pt x="14" y="105"/>
                  </a:lnTo>
                  <a:lnTo>
                    <a:pt x="16" y="105"/>
                  </a:lnTo>
                  <a:lnTo>
                    <a:pt x="18" y="105"/>
                  </a:lnTo>
                  <a:lnTo>
                    <a:pt x="18" y="103"/>
                  </a:lnTo>
                  <a:lnTo>
                    <a:pt x="20" y="103"/>
                  </a:lnTo>
                  <a:lnTo>
                    <a:pt x="20" y="101"/>
                  </a:lnTo>
                  <a:lnTo>
                    <a:pt x="20" y="100"/>
                  </a:lnTo>
                  <a:lnTo>
                    <a:pt x="20" y="98"/>
                  </a:lnTo>
                  <a:lnTo>
                    <a:pt x="20" y="90"/>
                  </a:lnTo>
                  <a:lnTo>
                    <a:pt x="18" y="88"/>
                  </a:lnTo>
                  <a:lnTo>
                    <a:pt x="20" y="84"/>
                  </a:lnTo>
                  <a:lnTo>
                    <a:pt x="20" y="82"/>
                  </a:lnTo>
                  <a:lnTo>
                    <a:pt x="22" y="80"/>
                  </a:lnTo>
                  <a:lnTo>
                    <a:pt x="22" y="78"/>
                  </a:lnTo>
                  <a:lnTo>
                    <a:pt x="24" y="76"/>
                  </a:lnTo>
                  <a:lnTo>
                    <a:pt x="22" y="74"/>
                  </a:lnTo>
                  <a:lnTo>
                    <a:pt x="22" y="70"/>
                  </a:lnTo>
                  <a:lnTo>
                    <a:pt x="24" y="70"/>
                  </a:lnTo>
                  <a:lnTo>
                    <a:pt x="24" y="66"/>
                  </a:lnTo>
                  <a:lnTo>
                    <a:pt x="28" y="66"/>
                  </a:lnTo>
                  <a:lnTo>
                    <a:pt x="30" y="66"/>
                  </a:lnTo>
                  <a:lnTo>
                    <a:pt x="30" y="68"/>
                  </a:lnTo>
                  <a:lnTo>
                    <a:pt x="31" y="68"/>
                  </a:lnTo>
                  <a:lnTo>
                    <a:pt x="33" y="66"/>
                  </a:lnTo>
                  <a:lnTo>
                    <a:pt x="33" y="65"/>
                  </a:lnTo>
                  <a:lnTo>
                    <a:pt x="33" y="63"/>
                  </a:lnTo>
                  <a:lnTo>
                    <a:pt x="33" y="61"/>
                  </a:lnTo>
                  <a:lnTo>
                    <a:pt x="33" y="59"/>
                  </a:lnTo>
                  <a:lnTo>
                    <a:pt x="35" y="55"/>
                  </a:lnTo>
                  <a:lnTo>
                    <a:pt x="35" y="53"/>
                  </a:lnTo>
                  <a:lnTo>
                    <a:pt x="35" y="51"/>
                  </a:lnTo>
                  <a:lnTo>
                    <a:pt x="35" y="49"/>
                  </a:lnTo>
                  <a:lnTo>
                    <a:pt x="37" y="49"/>
                  </a:lnTo>
                  <a:lnTo>
                    <a:pt x="37" y="47"/>
                  </a:lnTo>
                  <a:lnTo>
                    <a:pt x="39" y="45"/>
                  </a:lnTo>
                  <a:lnTo>
                    <a:pt x="43" y="37"/>
                  </a:lnTo>
                  <a:lnTo>
                    <a:pt x="45" y="37"/>
                  </a:lnTo>
                  <a:lnTo>
                    <a:pt x="49" y="35"/>
                  </a:lnTo>
                  <a:lnTo>
                    <a:pt x="51" y="35"/>
                  </a:lnTo>
                  <a:lnTo>
                    <a:pt x="53" y="35"/>
                  </a:lnTo>
                  <a:lnTo>
                    <a:pt x="53" y="33"/>
                  </a:lnTo>
                  <a:lnTo>
                    <a:pt x="51" y="32"/>
                  </a:lnTo>
                  <a:lnTo>
                    <a:pt x="53" y="32"/>
                  </a:lnTo>
                  <a:lnTo>
                    <a:pt x="53" y="26"/>
                  </a:lnTo>
                  <a:lnTo>
                    <a:pt x="55" y="24"/>
                  </a:lnTo>
                  <a:lnTo>
                    <a:pt x="55" y="22"/>
                  </a:lnTo>
                  <a:lnTo>
                    <a:pt x="57" y="22"/>
                  </a:lnTo>
                  <a:lnTo>
                    <a:pt x="57" y="20"/>
                  </a:lnTo>
                  <a:lnTo>
                    <a:pt x="57" y="18"/>
                  </a:lnTo>
                  <a:lnTo>
                    <a:pt x="57" y="16"/>
                  </a:lnTo>
                  <a:lnTo>
                    <a:pt x="59" y="10"/>
                  </a:lnTo>
                  <a:lnTo>
                    <a:pt x="61" y="10"/>
                  </a:lnTo>
                  <a:lnTo>
                    <a:pt x="63" y="10"/>
                  </a:lnTo>
                  <a:lnTo>
                    <a:pt x="65" y="10"/>
                  </a:lnTo>
                  <a:lnTo>
                    <a:pt x="66" y="10"/>
                  </a:lnTo>
                  <a:lnTo>
                    <a:pt x="66" y="8"/>
                  </a:lnTo>
                  <a:lnTo>
                    <a:pt x="68" y="8"/>
                  </a:lnTo>
                  <a:lnTo>
                    <a:pt x="70" y="8"/>
                  </a:lnTo>
                  <a:lnTo>
                    <a:pt x="72" y="8"/>
                  </a:lnTo>
                  <a:lnTo>
                    <a:pt x="72" y="10"/>
                  </a:lnTo>
                  <a:lnTo>
                    <a:pt x="74" y="12"/>
                  </a:lnTo>
                  <a:lnTo>
                    <a:pt x="80" y="0"/>
                  </a:lnTo>
                  <a:lnTo>
                    <a:pt x="82" y="0"/>
                  </a:lnTo>
                  <a:lnTo>
                    <a:pt x="82"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6" name="Estonia"/>
            <p:cNvSpPr>
              <a:spLocks noEditPoints="1"/>
            </p:cNvSpPr>
            <p:nvPr/>
          </p:nvSpPr>
          <p:spPr bwMode="auto">
            <a:xfrm>
              <a:off x="6309436" y="2083688"/>
              <a:ext cx="204019" cy="99037"/>
            </a:xfrm>
            <a:custGeom>
              <a:avLst/>
              <a:gdLst>
                <a:gd name="T0" fmla="*/ 74 w 103"/>
                <a:gd name="T1" fmla="*/ 2 h 50"/>
                <a:gd name="T2" fmla="*/ 77 w 103"/>
                <a:gd name="T3" fmla="*/ 2 h 50"/>
                <a:gd name="T4" fmla="*/ 83 w 103"/>
                <a:gd name="T5" fmla="*/ 4 h 50"/>
                <a:gd name="T6" fmla="*/ 91 w 103"/>
                <a:gd name="T7" fmla="*/ 4 h 50"/>
                <a:gd name="T8" fmla="*/ 99 w 103"/>
                <a:gd name="T9" fmla="*/ 4 h 50"/>
                <a:gd name="T10" fmla="*/ 103 w 103"/>
                <a:gd name="T11" fmla="*/ 6 h 50"/>
                <a:gd name="T12" fmla="*/ 99 w 103"/>
                <a:gd name="T13" fmla="*/ 8 h 50"/>
                <a:gd name="T14" fmla="*/ 95 w 103"/>
                <a:gd name="T15" fmla="*/ 15 h 50"/>
                <a:gd name="T16" fmla="*/ 89 w 103"/>
                <a:gd name="T17" fmla="*/ 19 h 50"/>
                <a:gd name="T18" fmla="*/ 91 w 103"/>
                <a:gd name="T19" fmla="*/ 29 h 50"/>
                <a:gd name="T20" fmla="*/ 91 w 103"/>
                <a:gd name="T21" fmla="*/ 35 h 50"/>
                <a:gd name="T22" fmla="*/ 97 w 103"/>
                <a:gd name="T23" fmla="*/ 41 h 50"/>
                <a:gd name="T24" fmla="*/ 93 w 103"/>
                <a:gd name="T25" fmla="*/ 42 h 50"/>
                <a:gd name="T26" fmla="*/ 83 w 103"/>
                <a:gd name="T27" fmla="*/ 48 h 50"/>
                <a:gd name="T28" fmla="*/ 77 w 103"/>
                <a:gd name="T29" fmla="*/ 48 h 50"/>
                <a:gd name="T30" fmla="*/ 70 w 103"/>
                <a:gd name="T31" fmla="*/ 46 h 50"/>
                <a:gd name="T32" fmla="*/ 58 w 103"/>
                <a:gd name="T33" fmla="*/ 39 h 50"/>
                <a:gd name="T34" fmla="*/ 54 w 103"/>
                <a:gd name="T35" fmla="*/ 39 h 50"/>
                <a:gd name="T36" fmla="*/ 52 w 103"/>
                <a:gd name="T37" fmla="*/ 37 h 50"/>
                <a:gd name="T38" fmla="*/ 41 w 103"/>
                <a:gd name="T39" fmla="*/ 41 h 50"/>
                <a:gd name="T40" fmla="*/ 41 w 103"/>
                <a:gd name="T41" fmla="*/ 39 h 50"/>
                <a:gd name="T42" fmla="*/ 42 w 103"/>
                <a:gd name="T43" fmla="*/ 33 h 50"/>
                <a:gd name="T44" fmla="*/ 41 w 103"/>
                <a:gd name="T45" fmla="*/ 29 h 50"/>
                <a:gd name="T46" fmla="*/ 35 w 103"/>
                <a:gd name="T47" fmla="*/ 33 h 50"/>
                <a:gd name="T48" fmla="*/ 31 w 103"/>
                <a:gd name="T49" fmla="*/ 29 h 50"/>
                <a:gd name="T50" fmla="*/ 27 w 103"/>
                <a:gd name="T51" fmla="*/ 21 h 50"/>
                <a:gd name="T52" fmla="*/ 27 w 103"/>
                <a:gd name="T53" fmla="*/ 19 h 50"/>
                <a:gd name="T54" fmla="*/ 29 w 103"/>
                <a:gd name="T55" fmla="*/ 15 h 50"/>
                <a:gd name="T56" fmla="*/ 25 w 103"/>
                <a:gd name="T57" fmla="*/ 15 h 50"/>
                <a:gd name="T58" fmla="*/ 31 w 103"/>
                <a:gd name="T59" fmla="*/ 9 h 50"/>
                <a:gd name="T60" fmla="*/ 33 w 103"/>
                <a:gd name="T61" fmla="*/ 8 h 50"/>
                <a:gd name="T62" fmla="*/ 37 w 103"/>
                <a:gd name="T63" fmla="*/ 6 h 50"/>
                <a:gd name="T64" fmla="*/ 41 w 103"/>
                <a:gd name="T65" fmla="*/ 4 h 50"/>
                <a:gd name="T66" fmla="*/ 48 w 103"/>
                <a:gd name="T67" fmla="*/ 2 h 50"/>
                <a:gd name="T68" fmla="*/ 56 w 103"/>
                <a:gd name="T69" fmla="*/ 4 h 50"/>
                <a:gd name="T70" fmla="*/ 62 w 103"/>
                <a:gd name="T71" fmla="*/ 2 h 50"/>
                <a:gd name="T72" fmla="*/ 19 w 103"/>
                <a:gd name="T73" fmla="*/ 25 h 50"/>
                <a:gd name="T74" fmla="*/ 21 w 103"/>
                <a:gd name="T75" fmla="*/ 29 h 50"/>
                <a:gd name="T76" fmla="*/ 11 w 103"/>
                <a:gd name="T77" fmla="*/ 33 h 50"/>
                <a:gd name="T78" fmla="*/ 6 w 103"/>
                <a:gd name="T79" fmla="*/ 39 h 50"/>
                <a:gd name="T80" fmla="*/ 2 w 103"/>
                <a:gd name="T81" fmla="*/ 39 h 50"/>
                <a:gd name="T82" fmla="*/ 0 w 103"/>
                <a:gd name="T83" fmla="*/ 33 h 50"/>
                <a:gd name="T84" fmla="*/ 0 w 103"/>
                <a:gd name="T85" fmla="*/ 27 h 50"/>
                <a:gd name="T86" fmla="*/ 7 w 103"/>
                <a:gd name="T87" fmla="*/ 25 h 50"/>
                <a:gd name="T88" fmla="*/ 19 w 103"/>
                <a:gd name="T89" fmla="*/ 25 h 50"/>
                <a:gd name="T90" fmla="*/ 19 w 103"/>
                <a:gd name="T91" fmla="*/ 19 h 50"/>
                <a:gd name="T92" fmla="*/ 17 w 103"/>
                <a:gd name="T93" fmla="*/ 19 h 50"/>
                <a:gd name="T94" fmla="*/ 15 w 103"/>
                <a:gd name="T95" fmla="*/ 19 h 50"/>
                <a:gd name="T96" fmla="*/ 15 w 103"/>
                <a:gd name="T97" fmla="*/ 19 h 50"/>
                <a:gd name="T98" fmla="*/ 13 w 103"/>
                <a:gd name="T99" fmla="*/ 23 h 50"/>
                <a:gd name="T100" fmla="*/ 9 w 103"/>
                <a:gd name="T101" fmla="*/ 21 h 50"/>
                <a:gd name="T102" fmla="*/ 7 w 103"/>
                <a:gd name="T103" fmla="*/ 17 h 50"/>
                <a:gd name="T104" fmla="*/ 4 w 103"/>
                <a:gd name="T105" fmla="*/ 17 h 50"/>
                <a:gd name="T106" fmla="*/ 9 w 103"/>
                <a:gd name="T107" fmla="*/ 15 h 50"/>
                <a:gd name="T108" fmla="*/ 15 w 103"/>
                <a:gd name="T109" fmla="*/ 15 h 50"/>
                <a:gd name="T110" fmla="*/ 19 w 103"/>
                <a:gd name="T111" fmla="*/ 25 h 50"/>
                <a:gd name="T112" fmla="*/ 23 w 103"/>
                <a:gd name="T113" fmla="*/ 23 h 50"/>
                <a:gd name="T114" fmla="*/ 25 w 103"/>
                <a:gd name="T115" fmla="*/ 25 h 50"/>
                <a:gd name="T116" fmla="*/ 21 w 103"/>
                <a:gd name="T117" fmla="*/ 15 h 50"/>
                <a:gd name="T118" fmla="*/ 23 w 103"/>
                <a:gd name="T119" fmla="*/ 13 h 50"/>
                <a:gd name="T120" fmla="*/ 25 w 103"/>
                <a:gd name="T121"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50">
                  <a:moveTo>
                    <a:pt x="64" y="0"/>
                  </a:moveTo>
                  <a:lnTo>
                    <a:pt x="66" y="0"/>
                  </a:lnTo>
                  <a:lnTo>
                    <a:pt x="66" y="0"/>
                  </a:lnTo>
                  <a:lnTo>
                    <a:pt x="68" y="0"/>
                  </a:lnTo>
                  <a:lnTo>
                    <a:pt x="68" y="0"/>
                  </a:lnTo>
                  <a:lnTo>
                    <a:pt x="72" y="2"/>
                  </a:lnTo>
                  <a:lnTo>
                    <a:pt x="74" y="2"/>
                  </a:lnTo>
                  <a:lnTo>
                    <a:pt x="74" y="2"/>
                  </a:lnTo>
                  <a:lnTo>
                    <a:pt x="75" y="2"/>
                  </a:lnTo>
                  <a:lnTo>
                    <a:pt x="75" y="2"/>
                  </a:lnTo>
                  <a:lnTo>
                    <a:pt x="75" y="2"/>
                  </a:lnTo>
                  <a:lnTo>
                    <a:pt x="77" y="2"/>
                  </a:lnTo>
                  <a:lnTo>
                    <a:pt x="77" y="2"/>
                  </a:lnTo>
                  <a:lnTo>
                    <a:pt x="77" y="2"/>
                  </a:lnTo>
                  <a:lnTo>
                    <a:pt x="79" y="2"/>
                  </a:lnTo>
                  <a:lnTo>
                    <a:pt x="79" y="4"/>
                  </a:lnTo>
                  <a:lnTo>
                    <a:pt x="79" y="4"/>
                  </a:lnTo>
                  <a:lnTo>
                    <a:pt x="81" y="4"/>
                  </a:lnTo>
                  <a:lnTo>
                    <a:pt x="81" y="4"/>
                  </a:lnTo>
                  <a:lnTo>
                    <a:pt x="81" y="4"/>
                  </a:lnTo>
                  <a:lnTo>
                    <a:pt x="83" y="4"/>
                  </a:lnTo>
                  <a:lnTo>
                    <a:pt x="83" y="4"/>
                  </a:lnTo>
                  <a:lnTo>
                    <a:pt x="85" y="4"/>
                  </a:lnTo>
                  <a:lnTo>
                    <a:pt x="85" y="4"/>
                  </a:lnTo>
                  <a:lnTo>
                    <a:pt x="89" y="4"/>
                  </a:lnTo>
                  <a:lnTo>
                    <a:pt x="89" y="4"/>
                  </a:lnTo>
                  <a:lnTo>
                    <a:pt x="91" y="4"/>
                  </a:lnTo>
                  <a:lnTo>
                    <a:pt x="91" y="4"/>
                  </a:lnTo>
                  <a:lnTo>
                    <a:pt x="91" y="4"/>
                  </a:lnTo>
                  <a:lnTo>
                    <a:pt x="91" y="6"/>
                  </a:lnTo>
                  <a:lnTo>
                    <a:pt x="97" y="6"/>
                  </a:lnTo>
                  <a:lnTo>
                    <a:pt x="97" y="6"/>
                  </a:lnTo>
                  <a:lnTo>
                    <a:pt x="99" y="6"/>
                  </a:lnTo>
                  <a:lnTo>
                    <a:pt x="99" y="6"/>
                  </a:lnTo>
                  <a:lnTo>
                    <a:pt x="99" y="4"/>
                  </a:lnTo>
                  <a:lnTo>
                    <a:pt x="99" y="4"/>
                  </a:lnTo>
                  <a:lnTo>
                    <a:pt x="99" y="4"/>
                  </a:lnTo>
                  <a:lnTo>
                    <a:pt x="99" y="4"/>
                  </a:lnTo>
                  <a:lnTo>
                    <a:pt x="101" y="4"/>
                  </a:lnTo>
                  <a:lnTo>
                    <a:pt x="101" y="4"/>
                  </a:lnTo>
                  <a:lnTo>
                    <a:pt x="103" y="6"/>
                  </a:lnTo>
                  <a:lnTo>
                    <a:pt x="103" y="6"/>
                  </a:lnTo>
                  <a:lnTo>
                    <a:pt x="103" y="8"/>
                  </a:lnTo>
                  <a:lnTo>
                    <a:pt x="101" y="8"/>
                  </a:lnTo>
                  <a:lnTo>
                    <a:pt x="101" y="8"/>
                  </a:lnTo>
                  <a:lnTo>
                    <a:pt x="101" y="8"/>
                  </a:lnTo>
                  <a:lnTo>
                    <a:pt x="101" y="8"/>
                  </a:lnTo>
                  <a:lnTo>
                    <a:pt x="99" y="8"/>
                  </a:lnTo>
                  <a:lnTo>
                    <a:pt x="99" y="8"/>
                  </a:lnTo>
                  <a:lnTo>
                    <a:pt x="99" y="8"/>
                  </a:lnTo>
                  <a:lnTo>
                    <a:pt x="97" y="8"/>
                  </a:lnTo>
                  <a:lnTo>
                    <a:pt x="97" y="9"/>
                  </a:lnTo>
                  <a:lnTo>
                    <a:pt x="97" y="11"/>
                  </a:lnTo>
                  <a:lnTo>
                    <a:pt x="97" y="13"/>
                  </a:lnTo>
                  <a:lnTo>
                    <a:pt x="95" y="13"/>
                  </a:lnTo>
                  <a:lnTo>
                    <a:pt x="95" y="15"/>
                  </a:lnTo>
                  <a:lnTo>
                    <a:pt x="95" y="15"/>
                  </a:lnTo>
                  <a:lnTo>
                    <a:pt x="93" y="17"/>
                  </a:lnTo>
                  <a:lnTo>
                    <a:pt x="91" y="17"/>
                  </a:lnTo>
                  <a:lnTo>
                    <a:pt x="91" y="17"/>
                  </a:lnTo>
                  <a:lnTo>
                    <a:pt x="91" y="19"/>
                  </a:lnTo>
                  <a:lnTo>
                    <a:pt x="89" y="19"/>
                  </a:lnTo>
                  <a:lnTo>
                    <a:pt x="89" y="19"/>
                  </a:lnTo>
                  <a:lnTo>
                    <a:pt x="89" y="19"/>
                  </a:lnTo>
                  <a:lnTo>
                    <a:pt x="91" y="23"/>
                  </a:lnTo>
                  <a:lnTo>
                    <a:pt x="91" y="25"/>
                  </a:lnTo>
                  <a:lnTo>
                    <a:pt x="91" y="25"/>
                  </a:lnTo>
                  <a:lnTo>
                    <a:pt x="91" y="27"/>
                  </a:lnTo>
                  <a:lnTo>
                    <a:pt x="91" y="27"/>
                  </a:lnTo>
                  <a:lnTo>
                    <a:pt x="91" y="29"/>
                  </a:lnTo>
                  <a:lnTo>
                    <a:pt x="91" y="29"/>
                  </a:lnTo>
                  <a:lnTo>
                    <a:pt x="91" y="31"/>
                  </a:lnTo>
                  <a:lnTo>
                    <a:pt x="91" y="31"/>
                  </a:lnTo>
                  <a:lnTo>
                    <a:pt x="91" y="31"/>
                  </a:lnTo>
                  <a:lnTo>
                    <a:pt x="91" y="31"/>
                  </a:lnTo>
                  <a:lnTo>
                    <a:pt x="91" y="33"/>
                  </a:lnTo>
                  <a:lnTo>
                    <a:pt x="91" y="35"/>
                  </a:lnTo>
                  <a:lnTo>
                    <a:pt x="93" y="35"/>
                  </a:lnTo>
                  <a:lnTo>
                    <a:pt x="93" y="37"/>
                  </a:lnTo>
                  <a:lnTo>
                    <a:pt x="93" y="37"/>
                  </a:lnTo>
                  <a:lnTo>
                    <a:pt x="93" y="37"/>
                  </a:lnTo>
                  <a:lnTo>
                    <a:pt x="95" y="39"/>
                  </a:lnTo>
                  <a:lnTo>
                    <a:pt x="95" y="41"/>
                  </a:lnTo>
                  <a:lnTo>
                    <a:pt x="97" y="41"/>
                  </a:lnTo>
                  <a:lnTo>
                    <a:pt x="97" y="41"/>
                  </a:lnTo>
                  <a:lnTo>
                    <a:pt x="95" y="42"/>
                  </a:lnTo>
                  <a:lnTo>
                    <a:pt x="95" y="42"/>
                  </a:lnTo>
                  <a:lnTo>
                    <a:pt x="95" y="42"/>
                  </a:lnTo>
                  <a:lnTo>
                    <a:pt x="93" y="42"/>
                  </a:lnTo>
                  <a:lnTo>
                    <a:pt x="93" y="42"/>
                  </a:lnTo>
                  <a:lnTo>
                    <a:pt x="93" y="42"/>
                  </a:lnTo>
                  <a:lnTo>
                    <a:pt x="91" y="42"/>
                  </a:lnTo>
                  <a:lnTo>
                    <a:pt x="89" y="46"/>
                  </a:lnTo>
                  <a:lnTo>
                    <a:pt x="89" y="48"/>
                  </a:lnTo>
                  <a:lnTo>
                    <a:pt x="89" y="48"/>
                  </a:lnTo>
                  <a:lnTo>
                    <a:pt x="89" y="48"/>
                  </a:lnTo>
                  <a:lnTo>
                    <a:pt x="87" y="48"/>
                  </a:lnTo>
                  <a:lnTo>
                    <a:pt x="83" y="48"/>
                  </a:lnTo>
                  <a:lnTo>
                    <a:pt x="83" y="48"/>
                  </a:lnTo>
                  <a:lnTo>
                    <a:pt x="83" y="48"/>
                  </a:lnTo>
                  <a:lnTo>
                    <a:pt x="83" y="46"/>
                  </a:lnTo>
                  <a:lnTo>
                    <a:pt x="83" y="46"/>
                  </a:lnTo>
                  <a:lnTo>
                    <a:pt x="81" y="46"/>
                  </a:lnTo>
                  <a:lnTo>
                    <a:pt x="81" y="46"/>
                  </a:lnTo>
                  <a:lnTo>
                    <a:pt x="77" y="48"/>
                  </a:lnTo>
                  <a:lnTo>
                    <a:pt x="77" y="48"/>
                  </a:lnTo>
                  <a:lnTo>
                    <a:pt x="77" y="50"/>
                  </a:lnTo>
                  <a:lnTo>
                    <a:pt x="75" y="50"/>
                  </a:lnTo>
                  <a:lnTo>
                    <a:pt x="75" y="50"/>
                  </a:lnTo>
                  <a:lnTo>
                    <a:pt x="72" y="48"/>
                  </a:lnTo>
                  <a:lnTo>
                    <a:pt x="72" y="46"/>
                  </a:lnTo>
                  <a:lnTo>
                    <a:pt x="70" y="46"/>
                  </a:lnTo>
                  <a:lnTo>
                    <a:pt x="68" y="42"/>
                  </a:lnTo>
                  <a:lnTo>
                    <a:pt x="66" y="42"/>
                  </a:lnTo>
                  <a:lnTo>
                    <a:pt x="66" y="42"/>
                  </a:lnTo>
                  <a:lnTo>
                    <a:pt x="64" y="42"/>
                  </a:lnTo>
                  <a:lnTo>
                    <a:pt x="64" y="42"/>
                  </a:lnTo>
                  <a:lnTo>
                    <a:pt x="60" y="41"/>
                  </a:lnTo>
                  <a:lnTo>
                    <a:pt x="58" y="39"/>
                  </a:lnTo>
                  <a:lnTo>
                    <a:pt x="58" y="39"/>
                  </a:lnTo>
                  <a:lnTo>
                    <a:pt x="56" y="37"/>
                  </a:lnTo>
                  <a:lnTo>
                    <a:pt x="56" y="37"/>
                  </a:lnTo>
                  <a:lnTo>
                    <a:pt x="56" y="37"/>
                  </a:lnTo>
                  <a:lnTo>
                    <a:pt x="56" y="39"/>
                  </a:lnTo>
                  <a:lnTo>
                    <a:pt x="54" y="39"/>
                  </a:lnTo>
                  <a:lnTo>
                    <a:pt x="54" y="39"/>
                  </a:lnTo>
                  <a:lnTo>
                    <a:pt x="54" y="39"/>
                  </a:lnTo>
                  <a:lnTo>
                    <a:pt x="54" y="37"/>
                  </a:lnTo>
                  <a:lnTo>
                    <a:pt x="54" y="37"/>
                  </a:lnTo>
                  <a:lnTo>
                    <a:pt x="54" y="37"/>
                  </a:lnTo>
                  <a:lnTo>
                    <a:pt x="52" y="37"/>
                  </a:lnTo>
                  <a:lnTo>
                    <a:pt x="52" y="37"/>
                  </a:lnTo>
                  <a:lnTo>
                    <a:pt x="52" y="37"/>
                  </a:lnTo>
                  <a:lnTo>
                    <a:pt x="52" y="37"/>
                  </a:lnTo>
                  <a:lnTo>
                    <a:pt x="50" y="37"/>
                  </a:lnTo>
                  <a:lnTo>
                    <a:pt x="46" y="39"/>
                  </a:lnTo>
                  <a:lnTo>
                    <a:pt x="44" y="39"/>
                  </a:lnTo>
                  <a:lnTo>
                    <a:pt x="42" y="41"/>
                  </a:lnTo>
                  <a:lnTo>
                    <a:pt x="42" y="41"/>
                  </a:lnTo>
                  <a:lnTo>
                    <a:pt x="41" y="41"/>
                  </a:lnTo>
                  <a:lnTo>
                    <a:pt x="41" y="41"/>
                  </a:lnTo>
                  <a:lnTo>
                    <a:pt x="41" y="41"/>
                  </a:lnTo>
                  <a:lnTo>
                    <a:pt x="41" y="41"/>
                  </a:lnTo>
                  <a:lnTo>
                    <a:pt x="41" y="41"/>
                  </a:lnTo>
                  <a:lnTo>
                    <a:pt x="41" y="39"/>
                  </a:lnTo>
                  <a:lnTo>
                    <a:pt x="41" y="39"/>
                  </a:lnTo>
                  <a:lnTo>
                    <a:pt x="41" y="39"/>
                  </a:lnTo>
                  <a:lnTo>
                    <a:pt x="42" y="37"/>
                  </a:lnTo>
                  <a:lnTo>
                    <a:pt x="42" y="37"/>
                  </a:lnTo>
                  <a:lnTo>
                    <a:pt x="42" y="35"/>
                  </a:lnTo>
                  <a:lnTo>
                    <a:pt x="42" y="35"/>
                  </a:lnTo>
                  <a:lnTo>
                    <a:pt x="42" y="35"/>
                  </a:lnTo>
                  <a:lnTo>
                    <a:pt x="42" y="33"/>
                  </a:lnTo>
                  <a:lnTo>
                    <a:pt x="42" y="33"/>
                  </a:lnTo>
                  <a:lnTo>
                    <a:pt x="42" y="33"/>
                  </a:lnTo>
                  <a:lnTo>
                    <a:pt x="44" y="31"/>
                  </a:lnTo>
                  <a:lnTo>
                    <a:pt x="44" y="31"/>
                  </a:lnTo>
                  <a:lnTo>
                    <a:pt x="42" y="31"/>
                  </a:lnTo>
                  <a:lnTo>
                    <a:pt x="42" y="29"/>
                  </a:lnTo>
                  <a:lnTo>
                    <a:pt x="42" y="29"/>
                  </a:lnTo>
                  <a:lnTo>
                    <a:pt x="41" y="29"/>
                  </a:lnTo>
                  <a:lnTo>
                    <a:pt x="41" y="29"/>
                  </a:lnTo>
                  <a:lnTo>
                    <a:pt x="41" y="29"/>
                  </a:lnTo>
                  <a:lnTo>
                    <a:pt x="39" y="31"/>
                  </a:lnTo>
                  <a:lnTo>
                    <a:pt x="39" y="31"/>
                  </a:lnTo>
                  <a:lnTo>
                    <a:pt x="39" y="33"/>
                  </a:lnTo>
                  <a:lnTo>
                    <a:pt x="37" y="33"/>
                  </a:lnTo>
                  <a:lnTo>
                    <a:pt x="35" y="33"/>
                  </a:lnTo>
                  <a:lnTo>
                    <a:pt x="35" y="31"/>
                  </a:lnTo>
                  <a:lnTo>
                    <a:pt x="35" y="31"/>
                  </a:lnTo>
                  <a:lnTo>
                    <a:pt x="35" y="31"/>
                  </a:lnTo>
                  <a:lnTo>
                    <a:pt x="35" y="31"/>
                  </a:lnTo>
                  <a:lnTo>
                    <a:pt x="33" y="31"/>
                  </a:lnTo>
                  <a:lnTo>
                    <a:pt x="31" y="31"/>
                  </a:lnTo>
                  <a:lnTo>
                    <a:pt x="31" y="29"/>
                  </a:lnTo>
                  <a:lnTo>
                    <a:pt x="29" y="29"/>
                  </a:lnTo>
                  <a:lnTo>
                    <a:pt x="29" y="27"/>
                  </a:lnTo>
                  <a:lnTo>
                    <a:pt x="27" y="25"/>
                  </a:lnTo>
                  <a:lnTo>
                    <a:pt x="27" y="25"/>
                  </a:lnTo>
                  <a:lnTo>
                    <a:pt x="27" y="23"/>
                  </a:lnTo>
                  <a:lnTo>
                    <a:pt x="27" y="21"/>
                  </a:lnTo>
                  <a:lnTo>
                    <a:pt x="27" y="21"/>
                  </a:lnTo>
                  <a:lnTo>
                    <a:pt x="29" y="21"/>
                  </a:lnTo>
                  <a:lnTo>
                    <a:pt x="31" y="21"/>
                  </a:lnTo>
                  <a:lnTo>
                    <a:pt x="33" y="21"/>
                  </a:lnTo>
                  <a:lnTo>
                    <a:pt x="33" y="19"/>
                  </a:lnTo>
                  <a:lnTo>
                    <a:pt x="31" y="19"/>
                  </a:lnTo>
                  <a:lnTo>
                    <a:pt x="29" y="19"/>
                  </a:lnTo>
                  <a:lnTo>
                    <a:pt x="27" y="19"/>
                  </a:lnTo>
                  <a:lnTo>
                    <a:pt x="25" y="17"/>
                  </a:lnTo>
                  <a:lnTo>
                    <a:pt x="25" y="17"/>
                  </a:lnTo>
                  <a:lnTo>
                    <a:pt x="27" y="17"/>
                  </a:lnTo>
                  <a:lnTo>
                    <a:pt x="27" y="17"/>
                  </a:lnTo>
                  <a:lnTo>
                    <a:pt x="29" y="15"/>
                  </a:lnTo>
                  <a:lnTo>
                    <a:pt x="29" y="15"/>
                  </a:lnTo>
                  <a:lnTo>
                    <a:pt x="29" y="15"/>
                  </a:lnTo>
                  <a:lnTo>
                    <a:pt x="29" y="13"/>
                  </a:lnTo>
                  <a:lnTo>
                    <a:pt x="27" y="13"/>
                  </a:lnTo>
                  <a:lnTo>
                    <a:pt x="29" y="15"/>
                  </a:lnTo>
                  <a:lnTo>
                    <a:pt x="27" y="15"/>
                  </a:lnTo>
                  <a:lnTo>
                    <a:pt x="27" y="15"/>
                  </a:lnTo>
                  <a:lnTo>
                    <a:pt x="27" y="15"/>
                  </a:lnTo>
                  <a:lnTo>
                    <a:pt x="25" y="15"/>
                  </a:lnTo>
                  <a:lnTo>
                    <a:pt x="25" y="15"/>
                  </a:lnTo>
                  <a:lnTo>
                    <a:pt x="25" y="13"/>
                  </a:lnTo>
                  <a:lnTo>
                    <a:pt x="27" y="13"/>
                  </a:lnTo>
                  <a:lnTo>
                    <a:pt x="27" y="9"/>
                  </a:lnTo>
                  <a:lnTo>
                    <a:pt x="27" y="9"/>
                  </a:lnTo>
                  <a:lnTo>
                    <a:pt x="29" y="9"/>
                  </a:lnTo>
                  <a:lnTo>
                    <a:pt x="31" y="9"/>
                  </a:lnTo>
                  <a:lnTo>
                    <a:pt x="31" y="9"/>
                  </a:lnTo>
                  <a:lnTo>
                    <a:pt x="31" y="9"/>
                  </a:lnTo>
                  <a:lnTo>
                    <a:pt x="31" y="9"/>
                  </a:lnTo>
                  <a:lnTo>
                    <a:pt x="31" y="8"/>
                  </a:lnTo>
                  <a:lnTo>
                    <a:pt x="33" y="8"/>
                  </a:lnTo>
                  <a:lnTo>
                    <a:pt x="33" y="8"/>
                  </a:lnTo>
                  <a:lnTo>
                    <a:pt x="33" y="8"/>
                  </a:lnTo>
                  <a:lnTo>
                    <a:pt x="33" y="8"/>
                  </a:lnTo>
                  <a:lnTo>
                    <a:pt x="35" y="8"/>
                  </a:lnTo>
                  <a:lnTo>
                    <a:pt x="35" y="6"/>
                  </a:lnTo>
                  <a:lnTo>
                    <a:pt x="35" y="6"/>
                  </a:lnTo>
                  <a:lnTo>
                    <a:pt x="37" y="6"/>
                  </a:lnTo>
                  <a:lnTo>
                    <a:pt x="37" y="6"/>
                  </a:lnTo>
                  <a:lnTo>
                    <a:pt x="37" y="6"/>
                  </a:lnTo>
                  <a:lnTo>
                    <a:pt x="37" y="6"/>
                  </a:lnTo>
                  <a:lnTo>
                    <a:pt x="39" y="8"/>
                  </a:lnTo>
                  <a:lnTo>
                    <a:pt x="39" y="8"/>
                  </a:lnTo>
                  <a:lnTo>
                    <a:pt x="41" y="6"/>
                  </a:lnTo>
                  <a:lnTo>
                    <a:pt x="41" y="4"/>
                  </a:lnTo>
                  <a:lnTo>
                    <a:pt x="41" y="4"/>
                  </a:lnTo>
                  <a:lnTo>
                    <a:pt x="41" y="4"/>
                  </a:lnTo>
                  <a:lnTo>
                    <a:pt x="42" y="4"/>
                  </a:lnTo>
                  <a:lnTo>
                    <a:pt x="46" y="4"/>
                  </a:lnTo>
                  <a:lnTo>
                    <a:pt x="48" y="2"/>
                  </a:lnTo>
                  <a:lnTo>
                    <a:pt x="46" y="2"/>
                  </a:lnTo>
                  <a:lnTo>
                    <a:pt x="48" y="2"/>
                  </a:lnTo>
                  <a:lnTo>
                    <a:pt x="48" y="2"/>
                  </a:lnTo>
                  <a:lnTo>
                    <a:pt x="48" y="2"/>
                  </a:lnTo>
                  <a:lnTo>
                    <a:pt x="50" y="4"/>
                  </a:lnTo>
                  <a:lnTo>
                    <a:pt x="52" y="4"/>
                  </a:lnTo>
                  <a:lnTo>
                    <a:pt x="52" y="2"/>
                  </a:lnTo>
                  <a:lnTo>
                    <a:pt x="54" y="2"/>
                  </a:lnTo>
                  <a:lnTo>
                    <a:pt x="54" y="4"/>
                  </a:lnTo>
                  <a:lnTo>
                    <a:pt x="56" y="4"/>
                  </a:lnTo>
                  <a:lnTo>
                    <a:pt x="56" y="4"/>
                  </a:lnTo>
                  <a:lnTo>
                    <a:pt x="56" y="4"/>
                  </a:lnTo>
                  <a:lnTo>
                    <a:pt x="58" y="4"/>
                  </a:lnTo>
                  <a:lnTo>
                    <a:pt x="58" y="2"/>
                  </a:lnTo>
                  <a:lnTo>
                    <a:pt x="58" y="0"/>
                  </a:lnTo>
                  <a:lnTo>
                    <a:pt x="60" y="0"/>
                  </a:lnTo>
                  <a:lnTo>
                    <a:pt x="62" y="2"/>
                  </a:lnTo>
                  <a:lnTo>
                    <a:pt x="62" y="2"/>
                  </a:lnTo>
                  <a:lnTo>
                    <a:pt x="62" y="2"/>
                  </a:lnTo>
                  <a:lnTo>
                    <a:pt x="62" y="2"/>
                  </a:lnTo>
                  <a:lnTo>
                    <a:pt x="62" y="0"/>
                  </a:lnTo>
                  <a:lnTo>
                    <a:pt x="62" y="0"/>
                  </a:lnTo>
                  <a:lnTo>
                    <a:pt x="62" y="0"/>
                  </a:lnTo>
                  <a:lnTo>
                    <a:pt x="64" y="0"/>
                  </a:lnTo>
                  <a:close/>
                  <a:moveTo>
                    <a:pt x="19" y="25"/>
                  </a:moveTo>
                  <a:lnTo>
                    <a:pt x="21" y="25"/>
                  </a:lnTo>
                  <a:lnTo>
                    <a:pt x="23" y="27"/>
                  </a:lnTo>
                  <a:lnTo>
                    <a:pt x="23" y="27"/>
                  </a:lnTo>
                  <a:lnTo>
                    <a:pt x="23" y="29"/>
                  </a:lnTo>
                  <a:lnTo>
                    <a:pt x="23" y="29"/>
                  </a:lnTo>
                  <a:lnTo>
                    <a:pt x="23" y="29"/>
                  </a:lnTo>
                  <a:lnTo>
                    <a:pt x="21" y="29"/>
                  </a:lnTo>
                  <a:lnTo>
                    <a:pt x="21" y="29"/>
                  </a:lnTo>
                  <a:lnTo>
                    <a:pt x="19" y="29"/>
                  </a:lnTo>
                  <a:lnTo>
                    <a:pt x="19" y="29"/>
                  </a:lnTo>
                  <a:lnTo>
                    <a:pt x="19" y="31"/>
                  </a:lnTo>
                  <a:lnTo>
                    <a:pt x="15" y="33"/>
                  </a:lnTo>
                  <a:lnTo>
                    <a:pt x="13" y="33"/>
                  </a:lnTo>
                  <a:lnTo>
                    <a:pt x="11" y="33"/>
                  </a:lnTo>
                  <a:lnTo>
                    <a:pt x="11" y="33"/>
                  </a:lnTo>
                  <a:lnTo>
                    <a:pt x="9" y="33"/>
                  </a:lnTo>
                  <a:lnTo>
                    <a:pt x="9" y="33"/>
                  </a:lnTo>
                  <a:lnTo>
                    <a:pt x="7" y="35"/>
                  </a:lnTo>
                  <a:lnTo>
                    <a:pt x="7" y="35"/>
                  </a:lnTo>
                  <a:lnTo>
                    <a:pt x="7" y="37"/>
                  </a:lnTo>
                  <a:lnTo>
                    <a:pt x="6" y="39"/>
                  </a:lnTo>
                  <a:lnTo>
                    <a:pt x="4" y="41"/>
                  </a:lnTo>
                  <a:lnTo>
                    <a:pt x="4" y="41"/>
                  </a:lnTo>
                  <a:lnTo>
                    <a:pt x="4" y="41"/>
                  </a:lnTo>
                  <a:lnTo>
                    <a:pt x="4" y="41"/>
                  </a:lnTo>
                  <a:lnTo>
                    <a:pt x="4" y="41"/>
                  </a:lnTo>
                  <a:lnTo>
                    <a:pt x="2" y="41"/>
                  </a:lnTo>
                  <a:lnTo>
                    <a:pt x="2" y="39"/>
                  </a:lnTo>
                  <a:lnTo>
                    <a:pt x="4" y="37"/>
                  </a:lnTo>
                  <a:lnTo>
                    <a:pt x="4" y="37"/>
                  </a:lnTo>
                  <a:lnTo>
                    <a:pt x="6" y="37"/>
                  </a:lnTo>
                  <a:lnTo>
                    <a:pt x="6" y="35"/>
                  </a:lnTo>
                  <a:lnTo>
                    <a:pt x="6" y="35"/>
                  </a:lnTo>
                  <a:lnTo>
                    <a:pt x="4" y="35"/>
                  </a:lnTo>
                  <a:lnTo>
                    <a:pt x="0" y="33"/>
                  </a:lnTo>
                  <a:lnTo>
                    <a:pt x="0" y="31"/>
                  </a:lnTo>
                  <a:lnTo>
                    <a:pt x="2" y="31"/>
                  </a:lnTo>
                  <a:lnTo>
                    <a:pt x="2" y="31"/>
                  </a:lnTo>
                  <a:lnTo>
                    <a:pt x="4" y="31"/>
                  </a:lnTo>
                  <a:lnTo>
                    <a:pt x="2" y="29"/>
                  </a:lnTo>
                  <a:lnTo>
                    <a:pt x="2" y="27"/>
                  </a:lnTo>
                  <a:lnTo>
                    <a:pt x="0" y="27"/>
                  </a:lnTo>
                  <a:lnTo>
                    <a:pt x="0" y="27"/>
                  </a:lnTo>
                  <a:lnTo>
                    <a:pt x="0" y="27"/>
                  </a:lnTo>
                  <a:lnTo>
                    <a:pt x="2" y="27"/>
                  </a:lnTo>
                  <a:lnTo>
                    <a:pt x="2" y="27"/>
                  </a:lnTo>
                  <a:lnTo>
                    <a:pt x="4" y="27"/>
                  </a:lnTo>
                  <a:lnTo>
                    <a:pt x="6" y="25"/>
                  </a:lnTo>
                  <a:lnTo>
                    <a:pt x="7" y="25"/>
                  </a:lnTo>
                  <a:lnTo>
                    <a:pt x="11" y="25"/>
                  </a:lnTo>
                  <a:lnTo>
                    <a:pt x="13" y="25"/>
                  </a:lnTo>
                  <a:lnTo>
                    <a:pt x="15" y="25"/>
                  </a:lnTo>
                  <a:lnTo>
                    <a:pt x="15" y="23"/>
                  </a:lnTo>
                  <a:lnTo>
                    <a:pt x="17" y="23"/>
                  </a:lnTo>
                  <a:lnTo>
                    <a:pt x="17" y="23"/>
                  </a:lnTo>
                  <a:lnTo>
                    <a:pt x="19" y="25"/>
                  </a:lnTo>
                  <a:close/>
                  <a:moveTo>
                    <a:pt x="15" y="15"/>
                  </a:moveTo>
                  <a:lnTo>
                    <a:pt x="15" y="15"/>
                  </a:lnTo>
                  <a:lnTo>
                    <a:pt x="15" y="15"/>
                  </a:lnTo>
                  <a:lnTo>
                    <a:pt x="17" y="15"/>
                  </a:lnTo>
                  <a:lnTo>
                    <a:pt x="17" y="15"/>
                  </a:lnTo>
                  <a:lnTo>
                    <a:pt x="17" y="15"/>
                  </a:lnTo>
                  <a:lnTo>
                    <a:pt x="19" y="19"/>
                  </a:lnTo>
                  <a:lnTo>
                    <a:pt x="19" y="19"/>
                  </a:lnTo>
                  <a:lnTo>
                    <a:pt x="19" y="19"/>
                  </a:lnTo>
                  <a:lnTo>
                    <a:pt x="19" y="19"/>
                  </a:lnTo>
                  <a:lnTo>
                    <a:pt x="17" y="19"/>
                  </a:lnTo>
                  <a:lnTo>
                    <a:pt x="17" y="19"/>
                  </a:lnTo>
                  <a:lnTo>
                    <a:pt x="17" y="19"/>
                  </a:lnTo>
                  <a:lnTo>
                    <a:pt x="17" y="19"/>
                  </a:lnTo>
                  <a:lnTo>
                    <a:pt x="17" y="19"/>
                  </a:lnTo>
                  <a:lnTo>
                    <a:pt x="17" y="19"/>
                  </a:lnTo>
                  <a:lnTo>
                    <a:pt x="15" y="21"/>
                  </a:lnTo>
                  <a:lnTo>
                    <a:pt x="15" y="21"/>
                  </a:lnTo>
                  <a:lnTo>
                    <a:pt x="15" y="21"/>
                  </a:lnTo>
                  <a:lnTo>
                    <a:pt x="15" y="19"/>
                  </a:lnTo>
                  <a:lnTo>
                    <a:pt x="15" y="19"/>
                  </a:lnTo>
                  <a:lnTo>
                    <a:pt x="15" y="19"/>
                  </a:lnTo>
                  <a:lnTo>
                    <a:pt x="15" y="19"/>
                  </a:lnTo>
                  <a:lnTo>
                    <a:pt x="15" y="19"/>
                  </a:lnTo>
                  <a:lnTo>
                    <a:pt x="15" y="19"/>
                  </a:lnTo>
                  <a:lnTo>
                    <a:pt x="15" y="19"/>
                  </a:lnTo>
                  <a:lnTo>
                    <a:pt x="15" y="19"/>
                  </a:lnTo>
                  <a:lnTo>
                    <a:pt x="15" y="19"/>
                  </a:lnTo>
                  <a:lnTo>
                    <a:pt x="13" y="19"/>
                  </a:lnTo>
                  <a:lnTo>
                    <a:pt x="13" y="21"/>
                  </a:lnTo>
                  <a:lnTo>
                    <a:pt x="13" y="21"/>
                  </a:lnTo>
                  <a:lnTo>
                    <a:pt x="13" y="21"/>
                  </a:lnTo>
                  <a:lnTo>
                    <a:pt x="13" y="21"/>
                  </a:lnTo>
                  <a:lnTo>
                    <a:pt x="13" y="21"/>
                  </a:lnTo>
                  <a:lnTo>
                    <a:pt x="13" y="23"/>
                  </a:lnTo>
                  <a:lnTo>
                    <a:pt x="11" y="23"/>
                  </a:lnTo>
                  <a:lnTo>
                    <a:pt x="11" y="23"/>
                  </a:lnTo>
                  <a:lnTo>
                    <a:pt x="11" y="23"/>
                  </a:lnTo>
                  <a:lnTo>
                    <a:pt x="11" y="23"/>
                  </a:lnTo>
                  <a:lnTo>
                    <a:pt x="11" y="23"/>
                  </a:lnTo>
                  <a:lnTo>
                    <a:pt x="9" y="21"/>
                  </a:lnTo>
                  <a:lnTo>
                    <a:pt x="9" y="21"/>
                  </a:lnTo>
                  <a:lnTo>
                    <a:pt x="9" y="21"/>
                  </a:lnTo>
                  <a:lnTo>
                    <a:pt x="9" y="19"/>
                  </a:lnTo>
                  <a:lnTo>
                    <a:pt x="9" y="19"/>
                  </a:lnTo>
                  <a:lnTo>
                    <a:pt x="9" y="17"/>
                  </a:lnTo>
                  <a:lnTo>
                    <a:pt x="9" y="17"/>
                  </a:lnTo>
                  <a:lnTo>
                    <a:pt x="9" y="17"/>
                  </a:lnTo>
                  <a:lnTo>
                    <a:pt x="7" y="17"/>
                  </a:lnTo>
                  <a:lnTo>
                    <a:pt x="7" y="17"/>
                  </a:lnTo>
                  <a:lnTo>
                    <a:pt x="7" y="17"/>
                  </a:lnTo>
                  <a:lnTo>
                    <a:pt x="6" y="17"/>
                  </a:lnTo>
                  <a:lnTo>
                    <a:pt x="6" y="17"/>
                  </a:lnTo>
                  <a:lnTo>
                    <a:pt x="6" y="17"/>
                  </a:lnTo>
                  <a:lnTo>
                    <a:pt x="4" y="17"/>
                  </a:lnTo>
                  <a:lnTo>
                    <a:pt x="4" y="17"/>
                  </a:lnTo>
                  <a:lnTo>
                    <a:pt x="4" y="17"/>
                  </a:lnTo>
                  <a:lnTo>
                    <a:pt x="4" y="15"/>
                  </a:lnTo>
                  <a:lnTo>
                    <a:pt x="4" y="15"/>
                  </a:lnTo>
                  <a:lnTo>
                    <a:pt x="6" y="15"/>
                  </a:lnTo>
                  <a:lnTo>
                    <a:pt x="9" y="15"/>
                  </a:lnTo>
                  <a:lnTo>
                    <a:pt x="9" y="15"/>
                  </a:lnTo>
                  <a:lnTo>
                    <a:pt x="9" y="15"/>
                  </a:lnTo>
                  <a:lnTo>
                    <a:pt x="11" y="15"/>
                  </a:lnTo>
                  <a:lnTo>
                    <a:pt x="11" y="15"/>
                  </a:lnTo>
                  <a:lnTo>
                    <a:pt x="11" y="13"/>
                  </a:lnTo>
                  <a:lnTo>
                    <a:pt x="13" y="13"/>
                  </a:lnTo>
                  <a:lnTo>
                    <a:pt x="13" y="15"/>
                  </a:lnTo>
                  <a:lnTo>
                    <a:pt x="13" y="15"/>
                  </a:lnTo>
                  <a:lnTo>
                    <a:pt x="15" y="15"/>
                  </a:lnTo>
                  <a:lnTo>
                    <a:pt x="15" y="15"/>
                  </a:lnTo>
                  <a:close/>
                  <a:moveTo>
                    <a:pt x="25" y="27"/>
                  </a:moveTo>
                  <a:lnTo>
                    <a:pt x="23" y="27"/>
                  </a:lnTo>
                  <a:lnTo>
                    <a:pt x="23" y="25"/>
                  </a:lnTo>
                  <a:lnTo>
                    <a:pt x="21" y="25"/>
                  </a:lnTo>
                  <a:lnTo>
                    <a:pt x="19" y="25"/>
                  </a:lnTo>
                  <a:lnTo>
                    <a:pt x="19" y="25"/>
                  </a:lnTo>
                  <a:lnTo>
                    <a:pt x="19" y="23"/>
                  </a:lnTo>
                  <a:lnTo>
                    <a:pt x="21" y="23"/>
                  </a:lnTo>
                  <a:lnTo>
                    <a:pt x="21" y="23"/>
                  </a:lnTo>
                  <a:lnTo>
                    <a:pt x="21" y="23"/>
                  </a:lnTo>
                  <a:lnTo>
                    <a:pt x="21" y="23"/>
                  </a:lnTo>
                  <a:lnTo>
                    <a:pt x="21" y="23"/>
                  </a:lnTo>
                  <a:lnTo>
                    <a:pt x="23" y="23"/>
                  </a:lnTo>
                  <a:lnTo>
                    <a:pt x="23" y="23"/>
                  </a:lnTo>
                  <a:lnTo>
                    <a:pt x="23" y="23"/>
                  </a:lnTo>
                  <a:lnTo>
                    <a:pt x="23" y="23"/>
                  </a:lnTo>
                  <a:lnTo>
                    <a:pt x="25" y="23"/>
                  </a:lnTo>
                  <a:lnTo>
                    <a:pt x="25" y="25"/>
                  </a:lnTo>
                  <a:lnTo>
                    <a:pt x="25" y="25"/>
                  </a:lnTo>
                  <a:lnTo>
                    <a:pt x="25" y="25"/>
                  </a:lnTo>
                  <a:lnTo>
                    <a:pt x="25" y="27"/>
                  </a:lnTo>
                  <a:close/>
                  <a:moveTo>
                    <a:pt x="23" y="15"/>
                  </a:moveTo>
                  <a:lnTo>
                    <a:pt x="21" y="15"/>
                  </a:lnTo>
                  <a:lnTo>
                    <a:pt x="21" y="15"/>
                  </a:lnTo>
                  <a:lnTo>
                    <a:pt x="21" y="15"/>
                  </a:lnTo>
                  <a:lnTo>
                    <a:pt x="21" y="15"/>
                  </a:lnTo>
                  <a:lnTo>
                    <a:pt x="21" y="15"/>
                  </a:lnTo>
                  <a:lnTo>
                    <a:pt x="21" y="13"/>
                  </a:lnTo>
                  <a:lnTo>
                    <a:pt x="21" y="13"/>
                  </a:lnTo>
                  <a:lnTo>
                    <a:pt x="21" y="13"/>
                  </a:lnTo>
                  <a:lnTo>
                    <a:pt x="21" y="13"/>
                  </a:lnTo>
                  <a:lnTo>
                    <a:pt x="21" y="13"/>
                  </a:lnTo>
                  <a:lnTo>
                    <a:pt x="21" y="13"/>
                  </a:lnTo>
                  <a:lnTo>
                    <a:pt x="23" y="13"/>
                  </a:lnTo>
                  <a:lnTo>
                    <a:pt x="25" y="13"/>
                  </a:lnTo>
                  <a:lnTo>
                    <a:pt x="25" y="13"/>
                  </a:lnTo>
                  <a:lnTo>
                    <a:pt x="25" y="13"/>
                  </a:lnTo>
                  <a:lnTo>
                    <a:pt x="25" y="15"/>
                  </a:lnTo>
                  <a:lnTo>
                    <a:pt x="25" y="15"/>
                  </a:lnTo>
                  <a:lnTo>
                    <a:pt x="25" y="15"/>
                  </a:lnTo>
                  <a:lnTo>
                    <a:pt x="25" y="15"/>
                  </a:lnTo>
                  <a:lnTo>
                    <a:pt x="23" y="15"/>
                  </a:lnTo>
                  <a:lnTo>
                    <a:pt x="23" y="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3" name="Eritrea"/>
            <p:cNvSpPr>
              <a:spLocks noEditPoints="1"/>
            </p:cNvSpPr>
            <p:nvPr/>
          </p:nvSpPr>
          <p:spPr bwMode="auto">
            <a:xfrm>
              <a:off x="6774914" y="3668296"/>
              <a:ext cx="211941" cy="184210"/>
            </a:xfrm>
            <a:custGeom>
              <a:avLst/>
              <a:gdLst>
                <a:gd name="T0" fmla="*/ 42 w 107"/>
                <a:gd name="T1" fmla="*/ 19 h 93"/>
                <a:gd name="T2" fmla="*/ 44 w 107"/>
                <a:gd name="T3" fmla="*/ 25 h 93"/>
                <a:gd name="T4" fmla="*/ 44 w 107"/>
                <a:gd name="T5" fmla="*/ 29 h 93"/>
                <a:gd name="T6" fmla="*/ 46 w 107"/>
                <a:gd name="T7" fmla="*/ 37 h 93"/>
                <a:gd name="T8" fmla="*/ 48 w 107"/>
                <a:gd name="T9" fmla="*/ 43 h 93"/>
                <a:gd name="T10" fmla="*/ 52 w 107"/>
                <a:gd name="T11" fmla="*/ 47 h 93"/>
                <a:gd name="T12" fmla="*/ 54 w 107"/>
                <a:gd name="T13" fmla="*/ 49 h 93"/>
                <a:gd name="T14" fmla="*/ 54 w 107"/>
                <a:gd name="T15" fmla="*/ 45 h 93"/>
                <a:gd name="T16" fmla="*/ 58 w 107"/>
                <a:gd name="T17" fmla="*/ 47 h 93"/>
                <a:gd name="T18" fmla="*/ 62 w 107"/>
                <a:gd name="T19" fmla="*/ 52 h 93"/>
                <a:gd name="T20" fmla="*/ 68 w 107"/>
                <a:gd name="T21" fmla="*/ 52 h 93"/>
                <a:gd name="T22" fmla="*/ 75 w 107"/>
                <a:gd name="T23" fmla="*/ 56 h 93"/>
                <a:gd name="T24" fmla="*/ 83 w 107"/>
                <a:gd name="T25" fmla="*/ 66 h 93"/>
                <a:gd name="T26" fmla="*/ 89 w 107"/>
                <a:gd name="T27" fmla="*/ 70 h 93"/>
                <a:gd name="T28" fmla="*/ 93 w 107"/>
                <a:gd name="T29" fmla="*/ 74 h 93"/>
                <a:gd name="T30" fmla="*/ 93 w 107"/>
                <a:gd name="T31" fmla="*/ 74 h 93"/>
                <a:gd name="T32" fmla="*/ 97 w 107"/>
                <a:gd name="T33" fmla="*/ 80 h 93"/>
                <a:gd name="T34" fmla="*/ 101 w 107"/>
                <a:gd name="T35" fmla="*/ 85 h 93"/>
                <a:gd name="T36" fmla="*/ 105 w 107"/>
                <a:gd name="T37" fmla="*/ 85 h 93"/>
                <a:gd name="T38" fmla="*/ 103 w 107"/>
                <a:gd name="T39" fmla="*/ 91 h 93"/>
                <a:gd name="T40" fmla="*/ 99 w 107"/>
                <a:gd name="T41" fmla="*/ 93 h 93"/>
                <a:gd name="T42" fmla="*/ 95 w 107"/>
                <a:gd name="T43" fmla="*/ 91 h 93"/>
                <a:gd name="T44" fmla="*/ 77 w 107"/>
                <a:gd name="T45" fmla="*/ 74 h 93"/>
                <a:gd name="T46" fmla="*/ 56 w 107"/>
                <a:gd name="T47" fmla="*/ 60 h 93"/>
                <a:gd name="T48" fmla="*/ 54 w 107"/>
                <a:gd name="T49" fmla="*/ 58 h 93"/>
                <a:gd name="T50" fmla="*/ 48 w 107"/>
                <a:gd name="T51" fmla="*/ 58 h 93"/>
                <a:gd name="T52" fmla="*/ 46 w 107"/>
                <a:gd name="T53" fmla="*/ 58 h 93"/>
                <a:gd name="T54" fmla="*/ 42 w 107"/>
                <a:gd name="T55" fmla="*/ 56 h 93"/>
                <a:gd name="T56" fmla="*/ 37 w 107"/>
                <a:gd name="T57" fmla="*/ 58 h 93"/>
                <a:gd name="T58" fmla="*/ 29 w 107"/>
                <a:gd name="T59" fmla="*/ 56 h 93"/>
                <a:gd name="T60" fmla="*/ 25 w 107"/>
                <a:gd name="T61" fmla="*/ 54 h 93"/>
                <a:gd name="T62" fmla="*/ 15 w 107"/>
                <a:gd name="T63" fmla="*/ 60 h 93"/>
                <a:gd name="T64" fmla="*/ 9 w 107"/>
                <a:gd name="T65" fmla="*/ 60 h 93"/>
                <a:gd name="T66" fmla="*/ 8 w 107"/>
                <a:gd name="T67" fmla="*/ 62 h 93"/>
                <a:gd name="T68" fmla="*/ 2 w 107"/>
                <a:gd name="T69" fmla="*/ 62 h 93"/>
                <a:gd name="T70" fmla="*/ 2 w 107"/>
                <a:gd name="T71" fmla="*/ 45 h 93"/>
                <a:gd name="T72" fmla="*/ 6 w 107"/>
                <a:gd name="T73" fmla="*/ 35 h 93"/>
                <a:gd name="T74" fmla="*/ 8 w 107"/>
                <a:gd name="T75" fmla="*/ 27 h 93"/>
                <a:gd name="T76" fmla="*/ 8 w 107"/>
                <a:gd name="T77" fmla="*/ 23 h 93"/>
                <a:gd name="T78" fmla="*/ 11 w 107"/>
                <a:gd name="T79" fmla="*/ 17 h 93"/>
                <a:gd name="T80" fmla="*/ 17 w 107"/>
                <a:gd name="T81" fmla="*/ 14 h 93"/>
                <a:gd name="T82" fmla="*/ 21 w 107"/>
                <a:gd name="T83" fmla="*/ 12 h 93"/>
                <a:gd name="T84" fmla="*/ 27 w 107"/>
                <a:gd name="T85" fmla="*/ 8 h 93"/>
                <a:gd name="T86" fmla="*/ 33 w 107"/>
                <a:gd name="T87" fmla="*/ 2 h 93"/>
                <a:gd name="T88" fmla="*/ 37 w 107"/>
                <a:gd name="T89" fmla="*/ 6 h 93"/>
                <a:gd name="T90" fmla="*/ 60 w 107"/>
                <a:gd name="T91" fmla="*/ 39 h 93"/>
                <a:gd name="T92" fmla="*/ 60 w 107"/>
                <a:gd name="T93" fmla="*/ 39 h 93"/>
                <a:gd name="T94" fmla="*/ 62 w 107"/>
                <a:gd name="T95" fmla="*/ 39 h 93"/>
                <a:gd name="T96" fmla="*/ 62 w 107"/>
                <a:gd name="T97" fmla="*/ 41 h 93"/>
                <a:gd name="T98" fmla="*/ 56 w 107"/>
                <a:gd name="T99" fmla="*/ 41 h 93"/>
                <a:gd name="T100" fmla="*/ 58 w 107"/>
                <a:gd name="T101" fmla="*/ 39 h 93"/>
                <a:gd name="T102" fmla="*/ 56 w 107"/>
                <a:gd name="T103" fmla="*/ 39 h 93"/>
                <a:gd name="T104" fmla="*/ 58 w 107"/>
                <a:gd name="T105"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93">
                  <a:moveTo>
                    <a:pt x="37" y="6"/>
                  </a:moveTo>
                  <a:lnTo>
                    <a:pt x="39" y="10"/>
                  </a:lnTo>
                  <a:lnTo>
                    <a:pt x="41" y="12"/>
                  </a:lnTo>
                  <a:lnTo>
                    <a:pt x="41" y="14"/>
                  </a:lnTo>
                  <a:lnTo>
                    <a:pt x="41" y="17"/>
                  </a:lnTo>
                  <a:lnTo>
                    <a:pt x="42" y="19"/>
                  </a:lnTo>
                  <a:lnTo>
                    <a:pt x="42" y="19"/>
                  </a:lnTo>
                  <a:lnTo>
                    <a:pt x="42" y="21"/>
                  </a:lnTo>
                  <a:lnTo>
                    <a:pt x="42" y="23"/>
                  </a:lnTo>
                  <a:lnTo>
                    <a:pt x="42" y="23"/>
                  </a:lnTo>
                  <a:lnTo>
                    <a:pt x="42" y="25"/>
                  </a:lnTo>
                  <a:lnTo>
                    <a:pt x="44" y="25"/>
                  </a:lnTo>
                  <a:lnTo>
                    <a:pt x="44" y="25"/>
                  </a:lnTo>
                  <a:lnTo>
                    <a:pt x="44" y="27"/>
                  </a:lnTo>
                  <a:lnTo>
                    <a:pt x="44" y="27"/>
                  </a:lnTo>
                  <a:lnTo>
                    <a:pt x="44" y="27"/>
                  </a:lnTo>
                  <a:lnTo>
                    <a:pt x="44" y="29"/>
                  </a:lnTo>
                  <a:lnTo>
                    <a:pt x="44" y="29"/>
                  </a:lnTo>
                  <a:lnTo>
                    <a:pt x="44" y="31"/>
                  </a:lnTo>
                  <a:lnTo>
                    <a:pt x="44" y="31"/>
                  </a:lnTo>
                  <a:lnTo>
                    <a:pt x="44" y="31"/>
                  </a:lnTo>
                  <a:lnTo>
                    <a:pt x="44" y="35"/>
                  </a:lnTo>
                  <a:lnTo>
                    <a:pt x="46" y="35"/>
                  </a:lnTo>
                  <a:lnTo>
                    <a:pt x="46" y="37"/>
                  </a:lnTo>
                  <a:lnTo>
                    <a:pt x="48" y="37"/>
                  </a:lnTo>
                  <a:lnTo>
                    <a:pt x="48" y="39"/>
                  </a:lnTo>
                  <a:lnTo>
                    <a:pt x="48" y="41"/>
                  </a:lnTo>
                  <a:lnTo>
                    <a:pt x="48" y="43"/>
                  </a:lnTo>
                  <a:lnTo>
                    <a:pt x="48" y="43"/>
                  </a:lnTo>
                  <a:lnTo>
                    <a:pt x="48" y="43"/>
                  </a:lnTo>
                  <a:lnTo>
                    <a:pt x="50" y="41"/>
                  </a:lnTo>
                  <a:lnTo>
                    <a:pt x="50" y="41"/>
                  </a:lnTo>
                  <a:lnTo>
                    <a:pt x="50" y="41"/>
                  </a:lnTo>
                  <a:lnTo>
                    <a:pt x="50" y="43"/>
                  </a:lnTo>
                  <a:lnTo>
                    <a:pt x="52" y="45"/>
                  </a:lnTo>
                  <a:lnTo>
                    <a:pt x="52" y="47"/>
                  </a:lnTo>
                  <a:lnTo>
                    <a:pt x="52" y="47"/>
                  </a:lnTo>
                  <a:lnTo>
                    <a:pt x="52" y="47"/>
                  </a:lnTo>
                  <a:lnTo>
                    <a:pt x="52" y="49"/>
                  </a:lnTo>
                  <a:lnTo>
                    <a:pt x="52" y="49"/>
                  </a:lnTo>
                  <a:lnTo>
                    <a:pt x="54" y="49"/>
                  </a:lnTo>
                  <a:lnTo>
                    <a:pt x="54" y="49"/>
                  </a:lnTo>
                  <a:lnTo>
                    <a:pt x="54" y="49"/>
                  </a:lnTo>
                  <a:lnTo>
                    <a:pt x="54" y="47"/>
                  </a:lnTo>
                  <a:lnTo>
                    <a:pt x="54" y="47"/>
                  </a:lnTo>
                  <a:lnTo>
                    <a:pt x="54" y="47"/>
                  </a:lnTo>
                  <a:lnTo>
                    <a:pt x="54" y="47"/>
                  </a:lnTo>
                  <a:lnTo>
                    <a:pt x="54" y="45"/>
                  </a:lnTo>
                  <a:lnTo>
                    <a:pt x="54" y="43"/>
                  </a:lnTo>
                  <a:lnTo>
                    <a:pt x="54" y="43"/>
                  </a:lnTo>
                  <a:lnTo>
                    <a:pt x="54" y="43"/>
                  </a:lnTo>
                  <a:lnTo>
                    <a:pt x="56" y="45"/>
                  </a:lnTo>
                  <a:lnTo>
                    <a:pt x="58" y="47"/>
                  </a:lnTo>
                  <a:lnTo>
                    <a:pt x="58" y="47"/>
                  </a:lnTo>
                  <a:lnTo>
                    <a:pt x="58" y="47"/>
                  </a:lnTo>
                  <a:lnTo>
                    <a:pt x="58" y="49"/>
                  </a:lnTo>
                  <a:lnTo>
                    <a:pt x="60" y="51"/>
                  </a:lnTo>
                  <a:lnTo>
                    <a:pt x="60" y="51"/>
                  </a:lnTo>
                  <a:lnTo>
                    <a:pt x="60" y="51"/>
                  </a:lnTo>
                  <a:lnTo>
                    <a:pt x="62" y="52"/>
                  </a:lnTo>
                  <a:lnTo>
                    <a:pt x="62" y="51"/>
                  </a:lnTo>
                  <a:lnTo>
                    <a:pt x="62" y="51"/>
                  </a:lnTo>
                  <a:lnTo>
                    <a:pt x="64" y="51"/>
                  </a:lnTo>
                  <a:lnTo>
                    <a:pt x="64" y="51"/>
                  </a:lnTo>
                  <a:lnTo>
                    <a:pt x="66" y="51"/>
                  </a:lnTo>
                  <a:lnTo>
                    <a:pt x="68" y="52"/>
                  </a:lnTo>
                  <a:lnTo>
                    <a:pt x="68" y="52"/>
                  </a:lnTo>
                  <a:lnTo>
                    <a:pt x="68" y="54"/>
                  </a:lnTo>
                  <a:lnTo>
                    <a:pt x="70" y="54"/>
                  </a:lnTo>
                  <a:lnTo>
                    <a:pt x="70" y="54"/>
                  </a:lnTo>
                  <a:lnTo>
                    <a:pt x="72" y="54"/>
                  </a:lnTo>
                  <a:lnTo>
                    <a:pt x="75" y="56"/>
                  </a:lnTo>
                  <a:lnTo>
                    <a:pt x="77" y="58"/>
                  </a:lnTo>
                  <a:lnTo>
                    <a:pt x="79" y="60"/>
                  </a:lnTo>
                  <a:lnTo>
                    <a:pt x="79" y="62"/>
                  </a:lnTo>
                  <a:lnTo>
                    <a:pt x="81" y="64"/>
                  </a:lnTo>
                  <a:lnTo>
                    <a:pt x="83" y="66"/>
                  </a:lnTo>
                  <a:lnTo>
                    <a:pt x="83" y="66"/>
                  </a:lnTo>
                  <a:lnTo>
                    <a:pt x="83" y="68"/>
                  </a:lnTo>
                  <a:lnTo>
                    <a:pt x="83" y="68"/>
                  </a:lnTo>
                  <a:lnTo>
                    <a:pt x="85" y="68"/>
                  </a:lnTo>
                  <a:lnTo>
                    <a:pt x="87" y="68"/>
                  </a:lnTo>
                  <a:lnTo>
                    <a:pt x="87" y="68"/>
                  </a:lnTo>
                  <a:lnTo>
                    <a:pt x="89" y="70"/>
                  </a:lnTo>
                  <a:lnTo>
                    <a:pt x="89" y="70"/>
                  </a:lnTo>
                  <a:lnTo>
                    <a:pt x="89" y="72"/>
                  </a:lnTo>
                  <a:lnTo>
                    <a:pt x="91" y="72"/>
                  </a:lnTo>
                  <a:lnTo>
                    <a:pt x="91" y="72"/>
                  </a:lnTo>
                  <a:lnTo>
                    <a:pt x="93" y="74"/>
                  </a:lnTo>
                  <a:lnTo>
                    <a:pt x="93" y="74"/>
                  </a:lnTo>
                  <a:lnTo>
                    <a:pt x="93" y="72"/>
                  </a:lnTo>
                  <a:lnTo>
                    <a:pt x="93" y="72"/>
                  </a:lnTo>
                  <a:lnTo>
                    <a:pt x="91" y="72"/>
                  </a:lnTo>
                  <a:lnTo>
                    <a:pt x="91" y="72"/>
                  </a:lnTo>
                  <a:lnTo>
                    <a:pt x="93" y="72"/>
                  </a:lnTo>
                  <a:lnTo>
                    <a:pt x="93" y="74"/>
                  </a:lnTo>
                  <a:lnTo>
                    <a:pt x="93" y="74"/>
                  </a:lnTo>
                  <a:lnTo>
                    <a:pt x="95" y="76"/>
                  </a:lnTo>
                  <a:lnTo>
                    <a:pt x="95" y="76"/>
                  </a:lnTo>
                  <a:lnTo>
                    <a:pt x="95" y="78"/>
                  </a:lnTo>
                  <a:lnTo>
                    <a:pt x="95" y="80"/>
                  </a:lnTo>
                  <a:lnTo>
                    <a:pt x="97" y="80"/>
                  </a:lnTo>
                  <a:lnTo>
                    <a:pt x="97" y="80"/>
                  </a:lnTo>
                  <a:lnTo>
                    <a:pt x="99" y="80"/>
                  </a:lnTo>
                  <a:lnTo>
                    <a:pt x="101" y="82"/>
                  </a:lnTo>
                  <a:lnTo>
                    <a:pt x="101" y="84"/>
                  </a:lnTo>
                  <a:lnTo>
                    <a:pt x="101" y="84"/>
                  </a:lnTo>
                  <a:lnTo>
                    <a:pt x="101" y="85"/>
                  </a:lnTo>
                  <a:lnTo>
                    <a:pt x="103" y="85"/>
                  </a:lnTo>
                  <a:lnTo>
                    <a:pt x="103" y="85"/>
                  </a:lnTo>
                  <a:lnTo>
                    <a:pt x="105" y="85"/>
                  </a:lnTo>
                  <a:lnTo>
                    <a:pt x="105" y="85"/>
                  </a:lnTo>
                  <a:lnTo>
                    <a:pt x="105" y="85"/>
                  </a:lnTo>
                  <a:lnTo>
                    <a:pt x="105" y="85"/>
                  </a:lnTo>
                  <a:lnTo>
                    <a:pt x="107" y="85"/>
                  </a:lnTo>
                  <a:lnTo>
                    <a:pt x="107" y="87"/>
                  </a:lnTo>
                  <a:lnTo>
                    <a:pt x="107" y="87"/>
                  </a:lnTo>
                  <a:lnTo>
                    <a:pt x="107" y="87"/>
                  </a:lnTo>
                  <a:lnTo>
                    <a:pt x="105" y="89"/>
                  </a:lnTo>
                  <a:lnTo>
                    <a:pt x="103" y="91"/>
                  </a:lnTo>
                  <a:lnTo>
                    <a:pt x="103" y="91"/>
                  </a:lnTo>
                  <a:lnTo>
                    <a:pt x="103" y="91"/>
                  </a:lnTo>
                  <a:lnTo>
                    <a:pt x="101" y="93"/>
                  </a:lnTo>
                  <a:lnTo>
                    <a:pt x="101" y="93"/>
                  </a:lnTo>
                  <a:lnTo>
                    <a:pt x="99" y="93"/>
                  </a:lnTo>
                  <a:lnTo>
                    <a:pt x="99" y="93"/>
                  </a:lnTo>
                  <a:lnTo>
                    <a:pt x="99" y="91"/>
                  </a:lnTo>
                  <a:lnTo>
                    <a:pt x="97" y="91"/>
                  </a:lnTo>
                  <a:lnTo>
                    <a:pt x="97" y="91"/>
                  </a:lnTo>
                  <a:lnTo>
                    <a:pt x="97" y="91"/>
                  </a:lnTo>
                  <a:lnTo>
                    <a:pt x="97" y="91"/>
                  </a:lnTo>
                  <a:lnTo>
                    <a:pt x="95" y="91"/>
                  </a:lnTo>
                  <a:lnTo>
                    <a:pt x="93" y="89"/>
                  </a:lnTo>
                  <a:lnTo>
                    <a:pt x="93" y="87"/>
                  </a:lnTo>
                  <a:lnTo>
                    <a:pt x="89" y="85"/>
                  </a:lnTo>
                  <a:lnTo>
                    <a:pt x="87" y="82"/>
                  </a:lnTo>
                  <a:lnTo>
                    <a:pt x="81" y="76"/>
                  </a:lnTo>
                  <a:lnTo>
                    <a:pt x="77" y="74"/>
                  </a:lnTo>
                  <a:lnTo>
                    <a:pt x="72" y="64"/>
                  </a:lnTo>
                  <a:lnTo>
                    <a:pt x="60" y="60"/>
                  </a:lnTo>
                  <a:lnTo>
                    <a:pt x="60" y="60"/>
                  </a:lnTo>
                  <a:lnTo>
                    <a:pt x="60" y="58"/>
                  </a:lnTo>
                  <a:lnTo>
                    <a:pt x="58" y="58"/>
                  </a:lnTo>
                  <a:lnTo>
                    <a:pt x="56" y="60"/>
                  </a:lnTo>
                  <a:lnTo>
                    <a:pt x="56" y="60"/>
                  </a:lnTo>
                  <a:lnTo>
                    <a:pt x="56" y="60"/>
                  </a:lnTo>
                  <a:lnTo>
                    <a:pt x="56" y="60"/>
                  </a:lnTo>
                  <a:lnTo>
                    <a:pt x="54" y="58"/>
                  </a:lnTo>
                  <a:lnTo>
                    <a:pt x="54" y="58"/>
                  </a:lnTo>
                  <a:lnTo>
                    <a:pt x="54" y="58"/>
                  </a:lnTo>
                  <a:lnTo>
                    <a:pt x="50" y="56"/>
                  </a:lnTo>
                  <a:lnTo>
                    <a:pt x="50" y="56"/>
                  </a:lnTo>
                  <a:lnTo>
                    <a:pt x="50" y="56"/>
                  </a:lnTo>
                  <a:lnTo>
                    <a:pt x="50" y="58"/>
                  </a:lnTo>
                  <a:lnTo>
                    <a:pt x="48" y="58"/>
                  </a:lnTo>
                  <a:lnTo>
                    <a:pt x="48" y="58"/>
                  </a:lnTo>
                  <a:lnTo>
                    <a:pt x="50" y="58"/>
                  </a:lnTo>
                  <a:lnTo>
                    <a:pt x="48" y="58"/>
                  </a:lnTo>
                  <a:lnTo>
                    <a:pt x="48" y="58"/>
                  </a:lnTo>
                  <a:lnTo>
                    <a:pt x="46" y="58"/>
                  </a:lnTo>
                  <a:lnTo>
                    <a:pt x="46" y="58"/>
                  </a:lnTo>
                  <a:lnTo>
                    <a:pt x="46" y="58"/>
                  </a:lnTo>
                  <a:lnTo>
                    <a:pt x="44" y="60"/>
                  </a:lnTo>
                  <a:lnTo>
                    <a:pt x="44" y="60"/>
                  </a:lnTo>
                  <a:lnTo>
                    <a:pt x="44" y="58"/>
                  </a:lnTo>
                  <a:lnTo>
                    <a:pt x="44" y="56"/>
                  </a:lnTo>
                  <a:lnTo>
                    <a:pt x="44" y="56"/>
                  </a:lnTo>
                  <a:lnTo>
                    <a:pt x="42" y="56"/>
                  </a:lnTo>
                  <a:lnTo>
                    <a:pt x="42" y="56"/>
                  </a:lnTo>
                  <a:lnTo>
                    <a:pt x="41" y="56"/>
                  </a:lnTo>
                  <a:lnTo>
                    <a:pt x="41" y="56"/>
                  </a:lnTo>
                  <a:lnTo>
                    <a:pt x="41" y="58"/>
                  </a:lnTo>
                  <a:lnTo>
                    <a:pt x="39" y="58"/>
                  </a:lnTo>
                  <a:lnTo>
                    <a:pt x="37" y="58"/>
                  </a:lnTo>
                  <a:lnTo>
                    <a:pt x="35" y="60"/>
                  </a:lnTo>
                  <a:lnTo>
                    <a:pt x="33" y="60"/>
                  </a:lnTo>
                  <a:lnTo>
                    <a:pt x="31" y="58"/>
                  </a:lnTo>
                  <a:lnTo>
                    <a:pt x="29" y="56"/>
                  </a:lnTo>
                  <a:lnTo>
                    <a:pt x="29" y="56"/>
                  </a:lnTo>
                  <a:lnTo>
                    <a:pt x="29" y="56"/>
                  </a:lnTo>
                  <a:lnTo>
                    <a:pt x="27" y="56"/>
                  </a:lnTo>
                  <a:lnTo>
                    <a:pt x="27" y="56"/>
                  </a:lnTo>
                  <a:lnTo>
                    <a:pt x="25" y="54"/>
                  </a:lnTo>
                  <a:lnTo>
                    <a:pt x="25" y="54"/>
                  </a:lnTo>
                  <a:lnTo>
                    <a:pt x="25" y="54"/>
                  </a:lnTo>
                  <a:lnTo>
                    <a:pt x="25" y="54"/>
                  </a:lnTo>
                  <a:lnTo>
                    <a:pt x="25" y="52"/>
                  </a:lnTo>
                  <a:lnTo>
                    <a:pt x="23" y="52"/>
                  </a:lnTo>
                  <a:lnTo>
                    <a:pt x="23" y="52"/>
                  </a:lnTo>
                  <a:lnTo>
                    <a:pt x="17" y="64"/>
                  </a:lnTo>
                  <a:lnTo>
                    <a:pt x="15" y="62"/>
                  </a:lnTo>
                  <a:lnTo>
                    <a:pt x="15" y="60"/>
                  </a:lnTo>
                  <a:lnTo>
                    <a:pt x="13" y="60"/>
                  </a:lnTo>
                  <a:lnTo>
                    <a:pt x="13" y="60"/>
                  </a:lnTo>
                  <a:lnTo>
                    <a:pt x="11" y="60"/>
                  </a:lnTo>
                  <a:lnTo>
                    <a:pt x="11" y="60"/>
                  </a:lnTo>
                  <a:lnTo>
                    <a:pt x="9" y="60"/>
                  </a:lnTo>
                  <a:lnTo>
                    <a:pt x="9" y="60"/>
                  </a:lnTo>
                  <a:lnTo>
                    <a:pt x="9" y="60"/>
                  </a:lnTo>
                  <a:lnTo>
                    <a:pt x="9" y="62"/>
                  </a:lnTo>
                  <a:lnTo>
                    <a:pt x="9" y="62"/>
                  </a:lnTo>
                  <a:lnTo>
                    <a:pt x="9" y="62"/>
                  </a:lnTo>
                  <a:lnTo>
                    <a:pt x="8" y="62"/>
                  </a:lnTo>
                  <a:lnTo>
                    <a:pt x="8" y="62"/>
                  </a:lnTo>
                  <a:lnTo>
                    <a:pt x="6" y="62"/>
                  </a:lnTo>
                  <a:lnTo>
                    <a:pt x="4" y="62"/>
                  </a:lnTo>
                  <a:lnTo>
                    <a:pt x="4" y="62"/>
                  </a:lnTo>
                  <a:lnTo>
                    <a:pt x="2" y="62"/>
                  </a:lnTo>
                  <a:lnTo>
                    <a:pt x="2" y="62"/>
                  </a:lnTo>
                  <a:lnTo>
                    <a:pt x="2" y="62"/>
                  </a:lnTo>
                  <a:lnTo>
                    <a:pt x="2" y="60"/>
                  </a:lnTo>
                  <a:lnTo>
                    <a:pt x="0" y="49"/>
                  </a:lnTo>
                  <a:lnTo>
                    <a:pt x="0" y="49"/>
                  </a:lnTo>
                  <a:lnTo>
                    <a:pt x="0" y="47"/>
                  </a:lnTo>
                  <a:lnTo>
                    <a:pt x="2" y="47"/>
                  </a:lnTo>
                  <a:lnTo>
                    <a:pt x="2" y="45"/>
                  </a:lnTo>
                  <a:lnTo>
                    <a:pt x="2" y="43"/>
                  </a:lnTo>
                  <a:lnTo>
                    <a:pt x="4" y="43"/>
                  </a:lnTo>
                  <a:lnTo>
                    <a:pt x="4" y="39"/>
                  </a:lnTo>
                  <a:lnTo>
                    <a:pt x="4" y="39"/>
                  </a:lnTo>
                  <a:lnTo>
                    <a:pt x="6" y="37"/>
                  </a:lnTo>
                  <a:lnTo>
                    <a:pt x="6" y="35"/>
                  </a:lnTo>
                  <a:lnTo>
                    <a:pt x="8" y="31"/>
                  </a:lnTo>
                  <a:lnTo>
                    <a:pt x="8" y="31"/>
                  </a:lnTo>
                  <a:lnTo>
                    <a:pt x="8" y="29"/>
                  </a:lnTo>
                  <a:lnTo>
                    <a:pt x="8" y="29"/>
                  </a:lnTo>
                  <a:lnTo>
                    <a:pt x="8" y="27"/>
                  </a:lnTo>
                  <a:lnTo>
                    <a:pt x="8" y="27"/>
                  </a:lnTo>
                  <a:lnTo>
                    <a:pt x="8" y="25"/>
                  </a:lnTo>
                  <a:lnTo>
                    <a:pt x="8" y="25"/>
                  </a:lnTo>
                  <a:lnTo>
                    <a:pt x="8" y="25"/>
                  </a:lnTo>
                  <a:lnTo>
                    <a:pt x="8" y="23"/>
                  </a:lnTo>
                  <a:lnTo>
                    <a:pt x="8" y="23"/>
                  </a:lnTo>
                  <a:lnTo>
                    <a:pt x="8" y="23"/>
                  </a:lnTo>
                  <a:lnTo>
                    <a:pt x="9" y="21"/>
                  </a:lnTo>
                  <a:lnTo>
                    <a:pt x="9" y="21"/>
                  </a:lnTo>
                  <a:lnTo>
                    <a:pt x="9" y="17"/>
                  </a:lnTo>
                  <a:lnTo>
                    <a:pt x="9" y="16"/>
                  </a:lnTo>
                  <a:lnTo>
                    <a:pt x="9" y="16"/>
                  </a:lnTo>
                  <a:lnTo>
                    <a:pt x="11" y="17"/>
                  </a:lnTo>
                  <a:lnTo>
                    <a:pt x="11" y="17"/>
                  </a:lnTo>
                  <a:lnTo>
                    <a:pt x="13" y="17"/>
                  </a:lnTo>
                  <a:lnTo>
                    <a:pt x="15" y="17"/>
                  </a:lnTo>
                  <a:lnTo>
                    <a:pt x="15" y="17"/>
                  </a:lnTo>
                  <a:lnTo>
                    <a:pt x="17" y="16"/>
                  </a:lnTo>
                  <a:lnTo>
                    <a:pt x="17" y="14"/>
                  </a:lnTo>
                  <a:lnTo>
                    <a:pt x="17" y="14"/>
                  </a:lnTo>
                  <a:lnTo>
                    <a:pt x="17" y="14"/>
                  </a:lnTo>
                  <a:lnTo>
                    <a:pt x="17" y="12"/>
                  </a:lnTo>
                  <a:lnTo>
                    <a:pt x="17" y="12"/>
                  </a:lnTo>
                  <a:lnTo>
                    <a:pt x="19" y="12"/>
                  </a:lnTo>
                  <a:lnTo>
                    <a:pt x="21" y="12"/>
                  </a:lnTo>
                  <a:lnTo>
                    <a:pt x="23" y="10"/>
                  </a:lnTo>
                  <a:lnTo>
                    <a:pt x="23" y="10"/>
                  </a:lnTo>
                  <a:lnTo>
                    <a:pt x="25" y="10"/>
                  </a:lnTo>
                  <a:lnTo>
                    <a:pt x="25" y="8"/>
                  </a:lnTo>
                  <a:lnTo>
                    <a:pt x="25" y="8"/>
                  </a:lnTo>
                  <a:lnTo>
                    <a:pt x="27" y="8"/>
                  </a:lnTo>
                  <a:lnTo>
                    <a:pt x="27" y="10"/>
                  </a:lnTo>
                  <a:lnTo>
                    <a:pt x="29" y="8"/>
                  </a:lnTo>
                  <a:lnTo>
                    <a:pt x="31" y="6"/>
                  </a:lnTo>
                  <a:lnTo>
                    <a:pt x="33" y="4"/>
                  </a:lnTo>
                  <a:lnTo>
                    <a:pt x="33" y="4"/>
                  </a:lnTo>
                  <a:lnTo>
                    <a:pt x="33" y="2"/>
                  </a:lnTo>
                  <a:lnTo>
                    <a:pt x="35" y="0"/>
                  </a:lnTo>
                  <a:lnTo>
                    <a:pt x="35" y="2"/>
                  </a:lnTo>
                  <a:lnTo>
                    <a:pt x="35" y="4"/>
                  </a:lnTo>
                  <a:lnTo>
                    <a:pt x="37" y="4"/>
                  </a:lnTo>
                  <a:lnTo>
                    <a:pt x="37" y="6"/>
                  </a:lnTo>
                  <a:lnTo>
                    <a:pt x="37" y="6"/>
                  </a:lnTo>
                  <a:close/>
                  <a:moveTo>
                    <a:pt x="60" y="39"/>
                  </a:moveTo>
                  <a:lnTo>
                    <a:pt x="58" y="39"/>
                  </a:lnTo>
                  <a:lnTo>
                    <a:pt x="58" y="39"/>
                  </a:lnTo>
                  <a:lnTo>
                    <a:pt x="60" y="39"/>
                  </a:lnTo>
                  <a:lnTo>
                    <a:pt x="60" y="39"/>
                  </a:lnTo>
                  <a:lnTo>
                    <a:pt x="60" y="39"/>
                  </a:lnTo>
                  <a:lnTo>
                    <a:pt x="60" y="41"/>
                  </a:lnTo>
                  <a:lnTo>
                    <a:pt x="60" y="41"/>
                  </a:lnTo>
                  <a:lnTo>
                    <a:pt x="62" y="39"/>
                  </a:lnTo>
                  <a:lnTo>
                    <a:pt x="60" y="39"/>
                  </a:lnTo>
                  <a:lnTo>
                    <a:pt x="60" y="39"/>
                  </a:lnTo>
                  <a:lnTo>
                    <a:pt x="60" y="39"/>
                  </a:lnTo>
                  <a:lnTo>
                    <a:pt x="60" y="39"/>
                  </a:lnTo>
                  <a:lnTo>
                    <a:pt x="62" y="39"/>
                  </a:lnTo>
                  <a:lnTo>
                    <a:pt x="62" y="39"/>
                  </a:lnTo>
                  <a:lnTo>
                    <a:pt x="62" y="39"/>
                  </a:lnTo>
                  <a:lnTo>
                    <a:pt x="62" y="39"/>
                  </a:lnTo>
                  <a:lnTo>
                    <a:pt x="62" y="39"/>
                  </a:lnTo>
                  <a:lnTo>
                    <a:pt x="64" y="41"/>
                  </a:lnTo>
                  <a:lnTo>
                    <a:pt x="64" y="41"/>
                  </a:lnTo>
                  <a:lnTo>
                    <a:pt x="64" y="41"/>
                  </a:lnTo>
                  <a:lnTo>
                    <a:pt x="64" y="41"/>
                  </a:lnTo>
                  <a:lnTo>
                    <a:pt x="62" y="41"/>
                  </a:lnTo>
                  <a:lnTo>
                    <a:pt x="62" y="41"/>
                  </a:lnTo>
                  <a:lnTo>
                    <a:pt x="58" y="41"/>
                  </a:lnTo>
                  <a:lnTo>
                    <a:pt x="58" y="41"/>
                  </a:lnTo>
                  <a:lnTo>
                    <a:pt x="58" y="41"/>
                  </a:lnTo>
                  <a:lnTo>
                    <a:pt x="58" y="41"/>
                  </a:lnTo>
                  <a:lnTo>
                    <a:pt x="56" y="41"/>
                  </a:lnTo>
                  <a:lnTo>
                    <a:pt x="56" y="41"/>
                  </a:lnTo>
                  <a:lnTo>
                    <a:pt x="56" y="39"/>
                  </a:lnTo>
                  <a:lnTo>
                    <a:pt x="56" y="39"/>
                  </a:lnTo>
                  <a:lnTo>
                    <a:pt x="58" y="41"/>
                  </a:lnTo>
                  <a:lnTo>
                    <a:pt x="58" y="41"/>
                  </a:lnTo>
                  <a:lnTo>
                    <a:pt x="58" y="39"/>
                  </a:lnTo>
                  <a:lnTo>
                    <a:pt x="58" y="39"/>
                  </a:lnTo>
                  <a:lnTo>
                    <a:pt x="58" y="39"/>
                  </a:lnTo>
                  <a:lnTo>
                    <a:pt x="58" y="39"/>
                  </a:lnTo>
                  <a:lnTo>
                    <a:pt x="58" y="39"/>
                  </a:lnTo>
                  <a:lnTo>
                    <a:pt x="56" y="39"/>
                  </a:lnTo>
                  <a:lnTo>
                    <a:pt x="56" y="39"/>
                  </a:lnTo>
                  <a:lnTo>
                    <a:pt x="56" y="39"/>
                  </a:lnTo>
                  <a:lnTo>
                    <a:pt x="56" y="39"/>
                  </a:lnTo>
                  <a:lnTo>
                    <a:pt x="56" y="37"/>
                  </a:lnTo>
                  <a:lnTo>
                    <a:pt x="56" y="37"/>
                  </a:lnTo>
                  <a:lnTo>
                    <a:pt x="58" y="37"/>
                  </a:lnTo>
                  <a:lnTo>
                    <a:pt x="58" y="37"/>
                  </a:lnTo>
                  <a:lnTo>
                    <a:pt x="58" y="37"/>
                  </a:lnTo>
                  <a:lnTo>
                    <a:pt x="56" y="35"/>
                  </a:lnTo>
                  <a:lnTo>
                    <a:pt x="58" y="35"/>
                  </a:lnTo>
                  <a:lnTo>
                    <a:pt x="58" y="37"/>
                  </a:lnTo>
                  <a:lnTo>
                    <a:pt x="60" y="37"/>
                  </a:lnTo>
                  <a:lnTo>
                    <a:pt x="60" y="3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3" name="Equatorial Guinea"/>
            <p:cNvSpPr>
              <a:spLocks noEditPoints="1"/>
            </p:cNvSpPr>
            <p:nvPr/>
          </p:nvSpPr>
          <p:spPr bwMode="auto">
            <a:xfrm>
              <a:off x="5881591" y="4129814"/>
              <a:ext cx="93096" cy="89135"/>
            </a:xfrm>
            <a:custGeom>
              <a:avLst/>
              <a:gdLst>
                <a:gd name="T0" fmla="*/ 27 w 47"/>
                <a:gd name="T1" fmla="*/ 25 h 45"/>
                <a:gd name="T2" fmla="*/ 31 w 47"/>
                <a:gd name="T3" fmla="*/ 25 h 45"/>
                <a:gd name="T4" fmla="*/ 33 w 47"/>
                <a:gd name="T5" fmla="*/ 25 h 45"/>
                <a:gd name="T6" fmla="*/ 33 w 47"/>
                <a:gd name="T7" fmla="*/ 25 h 45"/>
                <a:gd name="T8" fmla="*/ 35 w 47"/>
                <a:gd name="T9" fmla="*/ 25 h 45"/>
                <a:gd name="T10" fmla="*/ 43 w 47"/>
                <a:gd name="T11" fmla="*/ 25 h 45"/>
                <a:gd name="T12" fmla="*/ 47 w 47"/>
                <a:gd name="T13" fmla="*/ 25 h 45"/>
                <a:gd name="T14" fmla="*/ 47 w 47"/>
                <a:gd name="T15" fmla="*/ 27 h 45"/>
                <a:gd name="T16" fmla="*/ 47 w 47"/>
                <a:gd name="T17" fmla="*/ 29 h 45"/>
                <a:gd name="T18" fmla="*/ 47 w 47"/>
                <a:gd name="T19" fmla="*/ 33 h 45"/>
                <a:gd name="T20" fmla="*/ 47 w 47"/>
                <a:gd name="T21" fmla="*/ 35 h 45"/>
                <a:gd name="T22" fmla="*/ 47 w 47"/>
                <a:gd name="T23" fmla="*/ 45 h 45"/>
                <a:gd name="T24" fmla="*/ 41 w 47"/>
                <a:gd name="T25" fmla="*/ 45 h 45"/>
                <a:gd name="T26" fmla="*/ 39 w 47"/>
                <a:gd name="T27" fmla="*/ 45 h 45"/>
                <a:gd name="T28" fmla="*/ 33 w 47"/>
                <a:gd name="T29" fmla="*/ 45 h 45"/>
                <a:gd name="T30" fmla="*/ 31 w 47"/>
                <a:gd name="T31" fmla="*/ 45 h 45"/>
                <a:gd name="T32" fmla="*/ 29 w 47"/>
                <a:gd name="T33" fmla="*/ 45 h 45"/>
                <a:gd name="T34" fmla="*/ 25 w 47"/>
                <a:gd name="T35" fmla="*/ 45 h 45"/>
                <a:gd name="T36" fmla="*/ 25 w 47"/>
                <a:gd name="T37" fmla="*/ 45 h 45"/>
                <a:gd name="T38" fmla="*/ 25 w 47"/>
                <a:gd name="T39" fmla="*/ 45 h 45"/>
                <a:gd name="T40" fmla="*/ 23 w 47"/>
                <a:gd name="T41" fmla="*/ 45 h 45"/>
                <a:gd name="T42" fmla="*/ 23 w 47"/>
                <a:gd name="T43" fmla="*/ 45 h 45"/>
                <a:gd name="T44" fmla="*/ 23 w 47"/>
                <a:gd name="T45" fmla="*/ 43 h 45"/>
                <a:gd name="T46" fmla="*/ 21 w 47"/>
                <a:gd name="T47" fmla="*/ 43 h 45"/>
                <a:gd name="T48" fmla="*/ 20 w 47"/>
                <a:gd name="T49" fmla="*/ 43 h 45"/>
                <a:gd name="T50" fmla="*/ 18 w 47"/>
                <a:gd name="T51" fmla="*/ 43 h 45"/>
                <a:gd name="T52" fmla="*/ 18 w 47"/>
                <a:gd name="T53" fmla="*/ 43 h 45"/>
                <a:gd name="T54" fmla="*/ 16 w 47"/>
                <a:gd name="T55" fmla="*/ 41 h 45"/>
                <a:gd name="T56" fmla="*/ 16 w 47"/>
                <a:gd name="T57" fmla="*/ 39 h 45"/>
                <a:gd name="T58" fmla="*/ 18 w 47"/>
                <a:gd name="T59" fmla="*/ 37 h 45"/>
                <a:gd name="T60" fmla="*/ 20 w 47"/>
                <a:gd name="T61" fmla="*/ 35 h 45"/>
                <a:gd name="T62" fmla="*/ 20 w 47"/>
                <a:gd name="T63" fmla="*/ 33 h 45"/>
                <a:gd name="T64" fmla="*/ 21 w 47"/>
                <a:gd name="T65" fmla="*/ 33 h 45"/>
                <a:gd name="T66" fmla="*/ 21 w 47"/>
                <a:gd name="T67" fmla="*/ 29 h 45"/>
                <a:gd name="T68" fmla="*/ 23 w 47"/>
                <a:gd name="T69" fmla="*/ 27 h 45"/>
                <a:gd name="T70" fmla="*/ 21 w 47"/>
                <a:gd name="T71" fmla="*/ 23 h 45"/>
                <a:gd name="T72" fmla="*/ 23 w 47"/>
                <a:gd name="T73" fmla="*/ 23 h 45"/>
                <a:gd name="T74" fmla="*/ 23 w 47"/>
                <a:gd name="T75" fmla="*/ 25 h 45"/>
                <a:gd name="T76" fmla="*/ 25 w 47"/>
                <a:gd name="T77" fmla="*/ 25 h 45"/>
                <a:gd name="T78" fmla="*/ 8 w 47"/>
                <a:gd name="T79" fmla="*/ 4 h 45"/>
                <a:gd name="T80" fmla="*/ 6 w 47"/>
                <a:gd name="T81" fmla="*/ 6 h 45"/>
                <a:gd name="T82" fmla="*/ 6 w 47"/>
                <a:gd name="T83" fmla="*/ 8 h 45"/>
                <a:gd name="T84" fmla="*/ 4 w 47"/>
                <a:gd name="T85" fmla="*/ 10 h 45"/>
                <a:gd name="T86" fmla="*/ 2 w 47"/>
                <a:gd name="T87" fmla="*/ 8 h 45"/>
                <a:gd name="T88" fmla="*/ 0 w 47"/>
                <a:gd name="T89" fmla="*/ 8 h 45"/>
                <a:gd name="T90" fmla="*/ 0 w 47"/>
                <a:gd name="T91" fmla="*/ 6 h 45"/>
                <a:gd name="T92" fmla="*/ 0 w 47"/>
                <a:gd name="T93" fmla="*/ 6 h 45"/>
                <a:gd name="T94" fmla="*/ 0 w 47"/>
                <a:gd name="T95" fmla="*/ 6 h 45"/>
                <a:gd name="T96" fmla="*/ 0 w 47"/>
                <a:gd name="T97" fmla="*/ 4 h 45"/>
                <a:gd name="T98" fmla="*/ 2 w 47"/>
                <a:gd name="T99" fmla="*/ 4 h 45"/>
                <a:gd name="T100" fmla="*/ 2 w 47"/>
                <a:gd name="T101" fmla="*/ 4 h 45"/>
                <a:gd name="T102" fmla="*/ 2 w 47"/>
                <a:gd name="T103" fmla="*/ 4 h 45"/>
                <a:gd name="T104" fmla="*/ 2 w 47"/>
                <a:gd name="T105" fmla="*/ 4 h 45"/>
                <a:gd name="T106" fmla="*/ 4 w 47"/>
                <a:gd name="T107" fmla="*/ 2 h 45"/>
                <a:gd name="T108" fmla="*/ 4 w 47"/>
                <a:gd name="T109" fmla="*/ 2 h 45"/>
                <a:gd name="T110" fmla="*/ 4 w 47"/>
                <a:gd name="T111" fmla="*/ 0 h 45"/>
                <a:gd name="T112" fmla="*/ 8 w 47"/>
                <a:gd name="T113" fmla="*/ 0 h 45"/>
                <a:gd name="T114" fmla="*/ 8 w 47"/>
                <a:gd name="T115" fmla="*/ 0 h 45"/>
                <a:gd name="T116" fmla="*/ 10 w 47"/>
                <a:gd name="T117" fmla="*/ 2 h 45"/>
                <a:gd name="T118" fmla="*/ 10 w 47"/>
                <a:gd name="T119" fmla="*/ 2 h 45"/>
                <a:gd name="T120" fmla="*/ 8 w 47"/>
                <a:gd name="T121" fmla="*/ 2 h 45"/>
                <a:gd name="T122" fmla="*/ 8 w 47"/>
                <a:gd name="T123" fmla="*/ 4 h 45"/>
                <a:gd name="T124" fmla="*/ 8 w 47"/>
                <a:gd name="T125"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 h="45">
                  <a:moveTo>
                    <a:pt x="25" y="25"/>
                  </a:moveTo>
                  <a:lnTo>
                    <a:pt x="27" y="25"/>
                  </a:lnTo>
                  <a:lnTo>
                    <a:pt x="29" y="25"/>
                  </a:lnTo>
                  <a:lnTo>
                    <a:pt x="31" y="25"/>
                  </a:lnTo>
                  <a:lnTo>
                    <a:pt x="31" y="25"/>
                  </a:lnTo>
                  <a:lnTo>
                    <a:pt x="33" y="25"/>
                  </a:lnTo>
                  <a:lnTo>
                    <a:pt x="33" y="25"/>
                  </a:lnTo>
                  <a:lnTo>
                    <a:pt x="33" y="25"/>
                  </a:lnTo>
                  <a:lnTo>
                    <a:pt x="35" y="25"/>
                  </a:lnTo>
                  <a:lnTo>
                    <a:pt x="35" y="25"/>
                  </a:lnTo>
                  <a:lnTo>
                    <a:pt x="37" y="25"/>
                  </a:lnTo>
                  <a:lnTo>
                    <a:pt x="43" y="25"/>
                  </a:lnTo>
                  <a:lnTo>
                    <a:pt x="45" y="25"/>
                  </a:lnTo>
                  <a:lnTo>
                    <a:pt x="47" y="25"/>
                  </a:lnTo>
                  <a:lnTo>
                    <a:pt x="47" y="25"/>
                  </a:lnTo>
                  <a:lnTo>
                    <a:pt x="47" y="27"/>
                  </a:lnTo>
                  <a:lnTo>
                    <a:pt x="47" y="29"/>
                  </a:lnTo>
                  <a:lnTo>
                    <a:pt x="47" y="29"/>
                  </a:lnTo>
                  <a:lnTo>
                    <a:pt x="47" y="31"/>
                  </a:lnTo>
                  <a:lnTo>
                    <a:pt x="47" y="33"/>
                  </a:lnTo>
                  <a:lnTo>
                    <a:pt x="47" y="33"/>
                  </a:lnTo>
                  <a:lnTo>
                    <a:pt x="47" y="35"/>
                  </a:lnTo>
                  <a:lnTo>
                    <a:pt x="47" y="37"/>
                  </a:lnTo>
                  <a:lnTo>
                    <a:pt x="47" y="45"/>
                  </a:lnTo>
                  <a:lnTo>
                    <a:pt x="45" y="45"/>
                  </a:lnTo>
                  <a:lnTo>
                    <a:pt x="41" y="45"/>
                  </a:lnTo>
                  <a:lnTo>
                    <a:pt x="41" y="45"/>
                  </a:lnTo>
                  <a:lnTo>
                    <a:pt x="39" y="45"/>
                  </a:lnTo>
                  <a:lnTo>
                    <a:pt x="33" y="45"/>
                  </a:lnTo>
                  <a:lnTo>
                    <a:pt x="33" y="45"/>
                  </a:lnTo>
                  <a:lnTo>
                    <a:pt x="33" y="45"/>
                  </a:lnTo>
                  <a:lnTo>
                    <a:pt x="31" y="45"/>
                  </a:lnTo>
                  <a:lnTo>
                    <a:pt x="31" y="45"/>
                  </a:lnTo>
                  <a:lnTo>
                    <a:pt x="29" y="45"/>
                  </a:lnTo>
                  <a:lnTo>
                    <a:pt x="29" y="45"/>
                  </a:lnTo>
                  <a:lnTo>
                    <a:pt x="25" y="45"/>
                  </a:lnTo>
                  <a:lnTo>
                    <a:pt x="25" y="45"/>
                  </a:lnTo>
                  <a:lnTo>
                    <a:pt x="25" y="45"/>
                  </a:lnTo>
                  <a:lnTo>
                    <a:pt x="25" y="45"/>
                  </a:lnTo>
                  <a:lnTo>
                    <a:pt x="25" y="45"/>
                  </a:lnTo>
                  <a:lnTo>
                    <a:pt x="23" y="45"/>
                  </a:lnTo>
                  <a:lnTo>
                    <a:pt x="23" y="45"/>
                  </a:lnTo>
                  <a:lnTo>
                    <a:pt x="23" y="45"/>
                  </a:lnTo>
                  <a:lnTo>
                    <a:pt x="23" y="45"/>
                  </a:lnTo>
                  <a:lnTo>
                    <a:pt x="23" y="43"/>
                  </a:lnTo>
                  <a:lnTo>
                    <a:pt x="23" y="43"/>
                  </a:lnTo>
                  <a:lnTo>
                    <a:pt x="21" y="43"/>
                  </a:lnTo>
                  <a:lnTo>
                    <a:pt x="21" y="43"/>
                  </a:lnTo>
                  <a:lnTo>
                    <a:pt x="21" y="43"/>
                  </a:lnTo>
                  <a:lnTo>
                    <a:pt x="20" y="43"/>
                  </a:lnTo>
                  <a:lnTo>
                    <a:pt x="20" y="43"/>
                  </a:lnTo>
                  <a:lnTo>
                    <a:pt x="18" y="43"/>
                  </a:lnTo>
                  <a:lnTo>
                    <a:pt x="18" y="43"/>
                  </a:lnTo>
                  <a:lnTo>
                    <a:pt x="18" y="43"/>
                  </a:lnTo>
                  <a:lnTo>
                    <a:pt x="16" y="43"/>
                  </a:lnTo>
                  <a:lnTo>
                    <a:pt x="16" y="41"/>
                  </a:lnTo>
                  <a:lnTo>
                    <a:pt x="16" y="41"/>
                  </a:lnTo>
                  <a:lnTo>
                    <a:pt x="16" y="39"/>
                  </a:lnTo>
                  <a:lnTo>
                    <a:pt x="18" y="37"/>
                  </a:lnTo>
                  <a:lnTo>
                    <a:pt x="18" y="37"/>
                  </a:lnTo>
                  <a:lnTo>
                    <a:pt x="20" y="37"/>
                  </a:lnTo>
                  <a:lnTo>
                    <a:pt x="20" y="35"/>
                  </a:lnTo>
                  <a:lnTo>
                    <a:pt x="20" y="33"/>
                  </a:lnTo>
                  <a:lnTo>
                    <a:pt x="20" y="33"/>
                  </a:lnTo>
                  <a:lnTo>
                    <a:pt x="20" y="33"/>
                  </a:lnTo>
                  <a:lnTo>
                    <a:pt x="21" y="33"/>
                  </a:lnTo>
                  <a:lnTo>
                    <a:pt x="21" y="31"/>
                  </a:lnTo>
                  <a:lnTo>
                    <a:pt x="21" y="29"/>
                  </a:lnTo>
                  <a:lnTo>
                    <a:pt x="23" y="29"/>
                  </a:lnTo>
                  <a:lnTo>
                    <a:pt x="23" y="27"/>
                  </a:lnTo>
                  <a:lnTo>
                    <a:pt x="21" y="25"/>
                  </a:lnTo>
                  <a:lnTo>
                    <a:pt x="21" y="23"/>
                  </a:lnTo>
                  <a:lnTo>
                    <a:pt x="23" y="23"/>
                  </a:lnTo>
                  <a:lnTo>
                    <a:pt x="23" y="23"/>
                  </a:lnTo>
                  <a:lnTo>
                    <a:pt x="23" y="23"/>
                  </a:lnTo>
                  <a:lnTo>
                    <a:pt x="23" y="25"/>
                  </a:lnTo>
                  <a:lnTo>
                    <a:pt x="25" y="25"/>
                  </a:lnTo>
                  <a:lnTo>
                    <a:pt x="25" y="25"/>
                  </a:lnTo>
                  <a:lnTo>
                    <a:pt x="25" y="25"/>
                  </a:lnTo>
                  <a:close/>
                  <a:moveTo>
                    <a:pt x="8" y="4"/>
                  </a:moveTo>
                  <a:lnTo>
                    <a:pt x="6" y="6"/>
                  </a:lnTo>
                  <a:lnTo>
                    <a:pt x="6" y="6"/>
                  </a:lnTo>
                  <a:lnTo>
                    <a:pt x="6" y="8"/>
                  </a:lnTo>
                  <a:lnTo>
                    <a:pt x="6" y="8"/>
                  </a:lnTo>
                  <a:lnTo>
                    <a:pt x="4" y="10"/>
                  </a:lnTo>
                  <a:lnTo>
                    <a:pt x="4" y="10"/>
                  </a:lnTo>
                  <a:lnTo>
                    <a:pt x="2" y="8"/>
                  </a:lnTo>
                  <a:lnTo>
                    <a:pt x="2" y="8"/>
                  </a:lnTo>
                  <a:lnTo>
                    <a:pt x="0" y="8"/>
                  </a:lnTo>
                  <a:lnTo>
                    <a:pt x="0" y="8"/>
                  </a:lnTo>
                  <a:lnTo>
                    <a:pt x="0" y="8"/>
                  </a:lnTo>
                  <a:lnTo>
                    <a:pt x="0" y="6"/>
                  </a:lnTo>
                  <a:lnTo>
                    <a:pt x="0" y="6"/>
                  </a:lnTo>
                  <a:lnTo>
                    <a:pt x="0" y="6"/>
                  </a:lnTo>
                  <a:lnTo>
                    <a:pt x="0" y="6"/>
                  </a:lnTo>
                  <a:lnTo>
                    <a:pt x="0" y="6"/>
                  </a:lnTo>
                  <a:lnTo>
                    <a:pt x="0" y="6"/>
                  </a:lnTo>
                  <a:lnTo>
                    <a:pt x="0" y="4"/>
                  </a:lnTo>
                  <a:lnTo>
                    <a:pt x="2" y="4"/>
                  </a:lnTo>
                  <a:lnTo>
                    <a:pt x="2" y="4"/>
                  </a:lnTo>
                  <a:lnTo>
                    <a:pt x="2" y="4"/>
                  </a:lnTo>
                  <a:lnTo>
                    <a:pt x="2" y="4"/>
                  </a:lnTo>
                  <a:lnTo>
                    <a:pt x="2" y="4"/>
                  </a:lnTo>
                  <a:lnTo>
                    <a:pt x="2" y="4"/>
                  </a:lnTo>
                  <a:lnTo>
                    <a:pt x="2" y="4"/>
                  </a:lnTo>
                  <a:lnTo>
                    <a:pt x="2" y="4"/>
                  </a:lnTo>
                  <a:lnTo>
                    <a:pt x="4" y="4"/>
                  </a:lnTo>
                  <a:lnTo>
                    <a:pt x="4" y="2"/>
                  </a:lnTo>
                  <a:lnTo>
                    <a:pt x="4" y="2"/>
                  </a:lnTo>
                  <a:lnTo>
                    <a:pt x="4" y="2"/>
                  </a:lnTo>
                  <a:lnTo>
                    <a:pt x="4" y="2"/>
                  </a:lnTo>
                  <a:lnTo>
                    <a:pt x="4" y="0"/>
                  </a:lnTo>
                  <a:lnTo>
                    <a:pt x="6" y="0"/>
                  </a:lnTo>
                  <a:lnTo>
                    <a:pt x="8" y="0"/>
                  </a:lnTo>
                  <a:lnTo>
                    <a:pt x="8" y="0"/>
                  </a:lnTo>
                  <a:lnTo>
                    <a:pt x="8" y="0"/>
                  </a:lnTo>
                  <a:lnTo>
                    <a:pt x="10" y="0"/>
                  </a:lnTo>
                  <a:lnTo>
                    <a:pt x="10" y="2"/>
                  </a:lnTo>
                  <a:lnTo>
                    <a:pt x="10" y="2"/>
                  </a:lnTo>
                  <a:lnTo>
                    <a:pt x="10" y="2"/>
                  </a:lnTo>
                  <a:lnTo>
                    <a:pt x="8" y="2"/>
                  </a:lnTo>
                  <a:lnTo>
                    <a:pt x="8" y="2"/>
                  </a:lnTo>
                  <a:lnTo>
                    <a:pt x="8" y="2"/>
                  </a:lnTo>
                  <a:lnTo>
                    <a:pt x="8" y="4"/>
                  </a:lnTo>
                  <a:lnTo>
                    <a:pt x="8" y="4"/>
                  </a:lnTo>
                  <a:lnTo>
                    <a:pt x="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81" name="El Salvador"/>
            <p:cNvSpPr>
              <a:spLocks/>
            </p:cNvSpPr>
            <p:nvPr/>
          </p:nvSpPr>
          <p:spPr bwMode="auto">
            <a:xfrm>
              <a:off x="2746046" y="3787142"/>
              <a:ext cx="77250" cy="43577"/>
            </a:xfrm>
            <a:custGeom>
              <a:avLst/>
              <a:gdLst>
                <a:gd name="T0" fmla="*/ 12 w 39"/>
                <a:gd name="T1" fmla="*/ 0 h 22"/>
                <a:gd name="T2" fmla="*/ 14 w 39"/>
                <a:gd name="T3" fmla="*/ 0 h 22"/>
                <a:gd name="T4" fmla="*/ 18 w 39"/>
                <a:gd name="T5" fmla="*/ 2 h 22"/>
                <a:gd name="T6" fmla="*/ 18 w 39"/>
                <a:gd name="T7" fmla="*/ 4 h 22"/>
                <a:gd name="T8" fmla="*/ 19 w 39"/>
                <a:gd name="T9" fmla="*/ 4 h 22"/>
                <a:gd name="T10" fmla="*/ 19 w 39"/>
                <a:gd name="T11" fmla="*/ 4 h 22"/>
                <a:gd name="T12" fmla="*/ 21 w 39"/>
                <a:gd name="T13" fmla="*/ 6 h 22"/>
                <a:gd name="T14" fmla="*/ 21 w 39"/>
                <a:gd name="T15" fmla="*/ 4 h 22"/>
                <a:gd name="T16" fmla="*/ 23 w 39"/>
                <a:gd name="T17" fmla="*/ 6 h 22"/>
                <a:gd name="T18" fmla="*/ 25 w 39"/>
                <a:gd name="T19" fmla="*/ 8 h 22"/>
                <a:gd name="T20" fmla="*/ 25 w 39"/>
                <a:gd name="T21" fmla="*/ 10 h 22"/>
                <a:gd name="T22" fmla="*/ 27 w 39"/>
                <a:gd name="T23" fmla="*/ 8 h 22"/>
                <a:gd name="T24" fmla="*/ 29 w 39"/>
                <a:gd name="T25" fmla="*/ 8 h 22"/>
                <a:gd name="T26" fmla="*/ 31 w 39"/>
                <a:gd name="T27" fmla="*/ 8 h 22"/>
                <a:gd name="T28" fmla="*/ 33 w 39"/>
                <a:gd name="T29" fmla="*/ 8 h 22"/>
                <a:gd name="T30" fmla="*/ 35 w 39"/>
                <a:gd name="T31" fmla="*/ 8 h 22"/>
                <a:gd name="T32" fmla="*/ 35 w 39"/>
                <a:gd name="T33" fmla="*/ 8 h 22"/>
                <a:gd name="T34" fmla="*/ 37 w 39"/>
                <a:gd name="T35" fmla="*/ 10 h 22"/>
                <a:gd name="T36" fmla="*/ 37 w 39"/>
                <a:gd name="T37" fmla="*/ 12 h 22"/>
                <a:gd name="T38" fmla="*/ 37 w 39"/>
                <a:gd name="T39" fmla="*/ 14 h 22"/>
                <a:gd name="T40" fmla="*/ 39 w 39"/>
                <a:gd name="T41" fmla="*/ 16 h 22"/>
                <a:gd name="T42" fmla="*/ 37 w 39"/>
                <a:gd name="T43" fmla="*/ 16 h 22"/>
                <a:gd name="T44" fmla="*/ 35 w 39"/>
                <a:gd name="T45" fmla="*/ 18 h 22"/>
                <a:gd name="T46" fmla="*/ 37 w 39"/>
                <a:gd name="T47" fmla="*/ 20 h 22"/>
                <a:gd name="T48" fmla="*/ 33 w 39"/>
                <a:gd name="T49" fmla="*/ 20 h 22"/>
                <a:gd name="T50" fmla="*/ 31 w 39"/>
                <a:gd name="T51" fmla="*/ 20 h 22"/>
                <a:gd name="T52" fmla="*/ 29 w 39"/>
                <a:gd name="T53" fmla="*/ 20 h 22"/>
                <a:gd name="T54" fmla="*/ 25 w 39"/>
                <a:gd name="T55" fmla="*/ 20 h 22"/>
                <a:gd name="T56" fmla="*/ 23 w 39"/>
                <a:gd name="T57" fmla="*/ 20 h 22"/>
                <a:gd name="T58" fmla="*/ 25 w 39"/>
                <a:gd name="T59" fmla="*/ 20 h 22"/>
                <a:gd name="T60" fmla="*/ 23 w 39"/>
                <a:gd name="T61" fmla="*/ 20 h 22"/>
                <a:gd name="T62" fmla="*/ 19 w 39"/>
                <a:gd name="T63" fmla="*/ 20 h 22"/>
                <a:gd name="T64" fmla="*/ 19 w 39"/>
                <a:gd name="T65" fmla="*/ 18 h 22"/>
                <a:gd name="T66" fmla="*/ 16 w 39"/>
                <a:gd name="T67" fmla="*/ 16 h 22"/>
                <a:gd name="T68" fmla="*/ 14 w 39"/>
                <a:gd name="T69" fmla="*/ 16 h 22"/>
                <a:gd name="T70" fmla="*/ 10 w 39"/>
                <a:gd name="T71" fmla="*/ 16 h 22"/>
                <a:gd name="T72" fmla="*/ 6 w 39"/>
                <a:gd name="T73" fmla="*/ 14 h 22"/>
                <a:gd name="T74" fmla="*/ 4 w 39"/>
                <a:gd name="T75" fmla="*/ 14 h 22"/>
                <a:gd name="T76" fmla="*/ 2 w 39"/>
                <a:gd name="T77" fmla="*/ 12 h 22"/>
                <a:gd name="T78" fmla="*/ 0 w 39"/>
                <a:gd name="T79" fmla="*/ 12 h 22"/>
                <a:gd name="T80" fmla="*/ 0 w 39"/>
                <a:gd name="T81" fmla="*/ 10 h 22"/>
                <a:gd name="T82" fmla="*/ 4 w 39"/>
                <a:gd name="T83" fmla="*/ 6 h 22"/>
                <a:gd name="T84" fmla="*/ 6 w 39"/>
                <a:gd name="T85" fmla="*/ 6 h 22"/>
                <a:gd name="T86" fmla="*/ 6 w 39"/>
                <a:gd name="T87" fmla="*/ 4 h 22"/>
                <a:gd name="T88" fmla="*/ 8 w 39"/>
                <a:gd name="T89" fmla="*/ 4 h 22"/>
                <a:gd name="T90" fmla="*/ 8 w 39"/>
                <a:gd name="T91" fmla="*/ 2 h 22"/>
                <a:gd name="T92" fmla="*/ 8 w 39"/>
                <a:gd name="T93" fmla="*/ 0 h 22"/>
                <a:gd name="T94" fmla="*/ 10 w 39"/>
                <a:gd name="T9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22">
                  <a:moveTo>
                    <a:pt x="12" y="0"/>
                  </a:moveTo>
                  <a:lnTo>
                    <a:pt x="12" y="0"/>
                  </a:lnTo>
                  <a:lnTo>
                    <a:pt x="12" y="0"/>
                  </a:lnTo>
                  <a:lnTo>
                    <a:pt x="12" y="0"/>
                  </a:lnTo>
                  <a:lnTo>
                    <a:pt x="14" y="0"/>
                  </a:lnTo>
                  <a:lnTo>
                    <a:pt x="14" y="0"/>
                  </a:lnTo>
                  <a:lnTo>
                    <a:pt x="16" y="2"/>
                  </a:lnTo>
                  <a:lnTo>
                    <a:pt x="18" y="2"/>
                  </a:lnTo>
                  <a:lnTo>
                    <a:pt x="18" y="2"/>
                  </a:lnTo>
                  <a:lnTo>
                    <a:pt x="18" y="2"/>
                  </a:lnTo>
                  <a:lnTo>
                    <a:pt x="18" y="4"/>
                  </a:lnTo>
                  <a:lnTo>
                    <a:pt x="18" y="4"/>
                  </a:lnTo>
                  <a:lnTo>
                    <a:pt x="18" y="4"/>
                  </a:lnTo>
                  <a:lnTo>
                    <a:pt x="19" y="4"/>
                  </a:lnTo>
                  <a:lnTo>
                    <a:pt x="19" y="4"/>
                  </a:lnTo>
                  <a:lnTo>
                    <a:pt x="19" y="4"/>
                  </a:lnTo>
                  <a:lnTo>
                    <a:pt x="19" y="4"/>
                  </a:lnTo>
                  <a:lnTo>
                    <a:pt x="19" y="4"/>
                  </a:lnTo>
                  <a:lnTo>
                    <a:pt x="19" y="4"/>
                  </a:lnTo>
                  <a:lnTo>
                    <a:pt x="19" y="6"/>
                  </a:lnTo>
                  <a:lnTo>
                    <a:pt x="21" y="6"/>
                  </a:lnTo>
                  <a:lnTo>
                    <a:pt x="21" y="4"/>
                  </a:lnTo>
                  <a:lnTo>
                    <a:pt x="21" y="4"/>
                  </a:lnTo>
                  <a:lnTo>
                    <a:pt x="21" y="4"/>
                  </a:lnTo>
                  <a:lnTo>
                    <a:pt x="21" y="6"/>
                  </a:lnTo>
                  <a:lnTo>
                    <a:pt x="21" y="6"/>
                  </a:lnTo>
                  <a:lnTo>
                    <a:pt x="23" y="6"/>
                  </a:lnTo>
                  <a:lnTo>
                    <a:pt x="23" y="6"/>
                  </a:lnTo>
                  <a:lnTo>
                    <a:pt x="25" y="8"/>
                  </a:lnTo>
                  <a:lnTo>
                    <a:pt x="25" y="8"/>
                  </a:lnTo>
                  <a:lnTo>
                    <a:pt x="25" y="8"/>
                  </a:lnTo>
                  <a:lnTo>
                    <a:pt x="25" y="10"/>
                  </a:lnTo>
                  <a:lnTo>
                    <a:pt x="25" y="10"/>
                  </a:lnTo>
                  <a:lnTo>
                    <a:pt x="27" y="8"/>
                  </a:lnTo>
                  <a:lnTo>
                    <a:pt x="27" y="8"/>
                  </a:lnTo>
                  <a:lnTo>
                    <a:pt x="27" y="8"/>
                  </a:lnTo>
                  <a:lnTo>
                    <a:pt x="27" y="10"/>
                  </a:lnTo>
                  <a:lnTo>
                    <a:pt x="27" y="8"/>
                  </a:lnTo>
                  <a:lnTo>
                    <a:pt x="29" y="8"/>
                  </a:lnTo>
                  <a:lnTo>
                    <a:pt x="29" y="8"/>
                  </a:lnTo>
                  <a:lnTo>
                    <a:pt x="29" y="8"/>
                  </a:lnTo>
                  <a:lnTo>
                    <a:pt x="31" y="8"/>
                  </a:lnTo>
                  <a:lnTo>
                    <a:pt x="31" y="8"/>
                  </a:lnTo>
                  <a:lnTo>
                    <a:pt x="31" y="6"/>
                  </a:lnTo>
                  <a:lnTo>
                    <a:pt x="33" y="8"/>
                  </a:lnTo>
                  <a:lnTo>
                    <a:pt x="33" y="8"/>
                  </a:lnTo>
                  <a:lnTo>
                    <a:pt x="33" y="8"/>
                  </a:lnTo>
                  <a:lnTo>
                    <a:pt x="35" y="8"/>
                  </a:lnTo>
                  <a:lnTo>
                    <a:pt x="35" y="8"/>
                  </a:lnTo>
                  <a:lnTo>
                    <a:pt x="35" y="8"/>
                  </a:lnTo>
                  <a:lnTo>
                    <a:pt x="35" y="8"/>
                  </a:lnTo>
                  <a:lnTo>
                    <a:pt x="37" y="8"/>
                  </a:lnTo>
                  <a:lnTo>
                    <a:pt x="37" y="10"/>
                  </a:lnTo>
                  <a:lnTo>
                    <a:pt x="37" y="10"/>
                  </a:lnTo>
                  <a:lnTo>
                    <a:pt x="39" y="10"/>
                  </a:lnTo>
                  <a:lnTo>
                    <a:pt x="39" y="10"/>
                  </a:lnTo>
                  <a:lnTo>
                    <a:pt x="37" y="12"/>
                  </a:lnTo>
                  <a:lnTo>
                    <a:pt x="37" y="14"/>
                  </a:lnTo>
                  <a:lnTo>
                    <a:pt x="37" y="14"/>
                  </a:lnTo>
                  <a:lnTo>
                    <a:pt x="37" y="14"/>
                  </a:lnTo>
                  <a:lnTo>
                    <a:pt x="39" y="16"/>
                  </a:lnTo>
                  <a:lnTo>
                    <a:pt x="39" y="16"/>
                  </a:lnTo>
                  <a:lnTo>
                    <a:pt x="39" y="16"/>
                  </a:lnTo>
                  <a:lnTo>
                    <a:pt x="37" y="16"/>
                  </a:lnTo>
                  <a:lnTo>
                    <a:pt x="37" y="16"/>
                  </a:lnTo>
                  <a:lnTo>
                    <a:pt x="37" y="16"/>
                  </a:lnTo>
                  <a:lnTo>
                    <a:pt x="35" y="18"/>
                  </a:lnTo>
                  <a:lnTo>
                    <a:pt x="35" y="18"/>
                  </a:lnTo>
                  <a:lnTo>
                    <a:pt x="35" y="18"/>
                  </a:lnTo>
                  <a:lnTo>
                    <a:pt x="37" y="18"/>
                  </a:lnTo>
                  <a:lnTo>
                    <a:pt x="37" y="18"/>
                  </a:lnTo>
                  <a:lnTo>
                    <a:pt x="37" y="20"/>
                  </a:lnTo>
                  <a:lnTo>
                    <a:pt x="37" y="20"/>
                  </a:lnTo>
                  <a:lnTo>
                    <a:pt x="35" y="22"/>
                  </a:lnTo>
                  <a:lnTo>
                    <a:pt x="33" y="20"/>
                  </a:lnTo>
                  <a:lnTo>
                    <a:pt x="33" y="20"/>
                  </a:lnTo>
                  <a:lnTo>
                    <a:pt x="31" y="20"/>
                  </a:lnTo>
                  <a:lnTo>
                    <a:pt x="31" y="20"/>
                  </a:lnTo>
                  <a:lnTo>
                    <a:pt x="31" y="20"/>
                  </a:lnTo>
                  <a:lnTo>
                    <a:pt x="31" y="20"/>
                  </a:lnTo>
                  <a:lnTo>
                    <a:pt x="29" y="20"/>
                  </a:lnTo>
                  <a:lnTo>
                    <a:pt x="27" y="20"/>
                  </a:lnTo>
                  <a:lnTo>
                    <a:pt x="25" y="20"/>
                  </a:lnTo>
                  <a:lnTo>
                    <a:pt x="25" y="20"/>
                  </a:lnTo>
                  <a:lnTo>
                    <a:pt x="23" y="18"/>
                  </a:lnTo>
                  <a:lnTo>
                    <a:pt x="21" y="20"/>
                  </a:lnTo>
                  <a:lnTo>
                    <a:pt x="23" y="20"/>
                  </a:lnTo>
                  <a:lnTo>
                    <a:pt x="23" y="20"/>
                  </a:lnTo>
                  <a:lnTo>
                    <a:pt x="23" y="20"/>
                  </a:lnTo>
                  <a:lnTo>
                    <a:pt x="25" y="20"/>
                  </a:lnTo>
                  <a:lnTo>
                    <a:pt x="25" y="20"/>
                  </a:lnTo>
                  <a:lnTo>
                    <a:pt x="23" y="20"/>
                  </a:lnTo>
                  <a:lnTo>
                    <a:pt x="23" y="20"/>
                  </a:lnTo>
                  <a:lnTo>
                    <a:pt x="21" y="20"/>
                  </a:lnTo>
                  <a:lnTo>
                    <a:pt x="21" y="20"/>
                  </a:lnTo>
                  <a:lnTo>
                    <a:pt x="19" y="20"/>
                  </a:lnTo>
                  <a:lnTo>
                    <a:pt x="19" y="20"/>
                  </a:lnTo>
                  <a:lnTo>
                    <a:pt x="19" y="18"/>
                  </a:lnTo>
                  <a:lnTo>
                    <a:pt x="19" y="18"/>
                  </a:lnTo>
                  <a:lnTo>
                    <a:pt x="18" y="18"/>
                  </a:lnTo>
                  <a:lnTo>
                    <a:pt x="16" y="16"/>
                  </a:lnTo>
                  <a:lnTo>
                    <a:pt x="16" y="16"/>
                  </a:lnTo>
                  <a:lnTo>
                    <a:pt x="16" y="16"/>
                  </a:lnTo>
                  <a:lnTo>
                    <a:pt x="14" y="16"/>
                  </a:lnTo>
                  <a:lnTo>
                    <a:pt x="14" y="16"/>
                  </a:lnTo>
                  <a:lnTo>
                    <a:pt x="12" y="16"/>
                  </a:lnTo>
                  <a:lnTo>
                    <a:pt x="12" y="16"/>
                  </a:lnTo>
                  <a:lnTo>
                    <a:pt x="10" y="16"/>
                  </a:lnTo>
                  <a:lnTo>
                    <a:pt x="8" y="14"/>
                  </a:lnTo>
                  <a:lnTo>
                    <a:pt x="8" y="14"/>
                  </a:lnTo>
                  <a:lnTo>
                    <a:pt x="6" y="14"/>
                  </a:lnTo>
                  <a:lnTo>
                    <a:pt x="6" y="14"/>
                  </a:lnTo>
                  <a:lnTo>
                    <a:pt x="4" y="14"/>
                  </a:lnTo>
                  <a:lnTo>
                    <a:pt x="4" y="14"/>
                  </a:lnTo>
                  <a:lnTo>
                    <a:pt x="4" y="14"/>
                  </a:lnTo>
                  <a:lnTo>
                    <a:pt x="4" y="14"/>
                  </a:lnTo>
                  <a:lnTo>
                    <a:pt x="2" y="12"/>
                  </a:lnTo>
                  <a:lnTo>
                    <a:pt x="2" y="12"/>
                  </a:lnTo>
                  <a:lnTo>
                    <a:pt x="2" y="12"/>
                  </a:lnTo>
                  <a:lnTo>
                    <a:pt x="0" y="12"/>
                  </a:lnTo>
                  <a:lnTo>
                    <a:pt x="0" y="10"/>
                  </a:lnTo>
                  <a:lnTo>
                    <a:pt x="0" y="10"/>
                  </a:lnTo>
                  <a:lnTo>
                    <a:pt x="0" y="10"/>
                  </a:lnTo>
                  <a:lnTo>
                    <a:pt x="0" y="8"/>
                  </a:lnTo>
                  <a:lnTo>
                    <a:pt x="4" y="6"/>
                  </a:lnTo>
                  <a:lnTo>
                    <a:pt x="4" y="6"/>
                  </a:lnTo>
                  <a:lnTo>
                    <a:pt x="4" y="6"/>
                  </a:lnTo>
                  <a:lnTo>
                    <a:pt x="6" y="6"/>
                  </a:lnTo>
                  <a:lnTo>
                    <a:pt x="6" y="6"/>
                  </a:lnTo>
                  <a:lnTo>
                    <a:pt x="6" y="4"/>
                  </a:lnTo>
                  <a:lnTo>
                    <a:pt x="6" y="4"/>
                  </a:lnTo>
                  <a:lnTo>
                    <a:pt x="6" y="4"/>
                  </a:lnTo>
                  <a:lnTo>
                    <a:pt x="8" y="4"/>
                  </a:lnTo>
                  <a:lnTo>
                    <a:pt x="8" y="4"/>
                  </a:lnTo>
                  <a:lnTo>
                    <a:pt x="8" y="4"/>
                  </a:lnTo>
                  <a:lnTo>
                    <a:pt x="8" y="4"/>
                  </a:lnTo>
                  <a:lnTo>
                    <a:pt x="10" y="2"/>
                  </a:lnTo>
                  <a:lnTo>
                    <a:pt x="8" y="2"/>
                  </a:lnTo>
                  <a:lnTo>
                    <a:pt x="8" y="2"/>
                  </a:lnTo>
                  <a:lnTo>
                    <a:pt x="8" y="2"/>
                  </a:lnTo>
                  <a:lnTo>
                    <a:pt x="8" y="0"/>
                  </a:lnTo>
                  <a:lnTo>
                    <a:pt x="8" y="0"/>
                  </a:lnTo>
                  <a:lnTo>
                    <a:pt x="8" y="0"/>
                  </a:lnTo>
                  <a:lnTo>
                    <a:pt x="10" y="0"/>
                  </a:lnTo>
                  <a:lnTo>
                    <a:pt x="10" y="0"/>
                  </a:lnTo>
                  <a:lnTo>
                    <a:pt x="1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35" name="Egypt"/>
            <p:cNvGrpSpPr/>
            <p:nvPr/>
          </p:nvGrpSpPr>
          <p:grpSpPr>
            <a:xfrm>
              <a:off x="6400550" y="3206778"/>
              <a:ext cx="354555" cy="338711"/>
              <a:chOff x="5568967" y="3694124"/>
              <a:chExt cx="284163" cy="271464"/>
            </a:xfrm>
          </p:grpSpPr>
          <p:sp>
            <p:nvSpPr>
              <p:cNvPr id="4425" name="Ma'tan al-Sarra (egy)"/>
              <p:cNvSpPr>
                <a:spLocks/>
              </p:cNvSpPr>
              <p:nvPr/>
            </p:nvSpPr>
            <p:spPr bwMode="auto">
              <a:xfrm>
                <a:off x="5784868" y="3959238"/>
                <a:ext cx="22225" cy="6350"/>
              </a:xfrm>
              <a:custGeom>
                <a:avLst/>
                <a:gdLst>
                  <a:gd name="T0" fmla="*/ 14 w 14"/>
                  <a:gd name="T1" fmla="*/ 4 h 4"/>
                  <a:gd name="T2" fmla="*/ 6 w 14"/>
                  <a:gd name="T3" fmla="*/ 4 h 4"/>
                  <a:gd name="T4" fmla="*/ 0 w 14"/>
                  <a:gd name="T5" fmla="*/ 0 h 4"/>
                  <a:gd name="T6" fmla="*/ 2 w 14"/>
                  <a:gd name="T7" fmla="*/ 0 h 4"/>
                  <a:gd name="T8" fmla="*/ 14 w 14"/>
                  <a:gd name="T9" fmla="*/ 0 h 4"/>
                  <a:gd name="T10" fmla="*/ 14 w 14"/>
                  <a:gd name="T11" fmla="*/ 4 h 4"/>
                  <a:gd name="T12" fmla="*/ 14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4"/>
                    </a:moveTo>
                    <a:lnTo>
                      <a:pt x="6" y="4"/>
                    </a:lnTo>
                    <a:lnTo>
                      <a:pt x="0" y="0"/>
                    </a:lnTo>
                    <a:lnTo>
                      <a:pt x="2" y="0"/>
                    </a:lnTo>
                    <a:lnTo>
                      <a:pt x="14" y="0"/>
                    </a:lnTo>
                    <a:lnTo>
                      <a:pt x="14" y="4"/>
                    </a:lnTo>
                    <a:lnTo>
                      <a:pt x="1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26" name="egy"/>
              <p:cNvSpPr>
                <a:spLocks/>
              </p:cNvSpPr>
              <p:nvPr/>
            </p:nvSpPr>
            <p:spPr bwMode="auto">
              <a:xfrm>
                <a:off x="5568967" y="3694124"/>
                <a:ext cx="284163" cy="265113"/>
              </a:xfrm>
              <a:custGeom>
                <a:avLst/>
                <a:gdLst>
                  <a:gd name="T0" fmla="*/ 152 w 179"/>
                  <a:gd name="T1" fmla="*/ 163 h 167"/>
                  <a:gd name="T2" fmla="*/ 109 w 179"/>
                  <a:gd name="T3" fmla="*/ 165 h 167"/>
                  <a:gd name="T4" fmla="*/ 4 w 179"/>
                  <a:gd name="T5" fmla="*/ 167 h 167"/>
                  <a:gd name="T6" fmla="*/ 4 w 179"/>
                  <a:gd name="T7" fmla="*/ 120 h 167"/>
                  <a:gd name="T8" fmla="*/ 4 w 179"/>
                  <a:gd name="T9" fmla="*/ 89 h 167"/>
                  <a:gd name="T10" fmla="*/ 4 w 179"/>
                  <a:gd name="T11" fmla="*/ 74 h 167"/>
                  <a:gd name="T12" fmla="*/ 4 w 179"/>
                  <a:gd name="T13" fmla="*/ 64 h 167"/>
                  <a:gd name="T14" fmla="*/ 4 w 179"/>
                  <a:gd name="T15" fmla="*/ 39 h 167"/>
                  <a:gd name="T16" fmla="*/ 0 w 179"/>
                  <a:gd name="T17" fmla="*/ 29 h 167"/>
                  <a:gd name="T18" fmla="*/ 2 w 179"/>
                  <a:gd name="T19" fmla="*/ 21 h 167"/>
                  <a:gd name="T20" fmla="*/ 4 w 179"/>
                  <a:gd name="T21" fmla="*/ 12 h 167"/>
                  <a:gd name="T22" fmla="*/ 6 w 179"/>
                  <a:gd name="T23" fmla="*/ 2 h 167"/>
                  <a:gd name="T24" fmla="*/ 12 w 179"/>
                  <a:gd name="T25" fmla="*/ 2 h 167"/>
                  <a:gd name="T26" fmla="*/ 22 w 179"/>
                  <a:gd name="T27" fmla="*/ 0 h 167"/>
                  <a:gd name="T28" fmla="*/ 29 w 179"/>
                  <a:gd name="T29" fmla="*/ 4 h 167"/>
                  <a:gd name="T30" fmla="*/ 39 w 179"/>
                  <a:gd name="T31" fmla="*/ 6 h 167"/>
                  <a:gd name="T32" fmla="*/ 47 w 179"/>
                  <a:gd name="T33" fmla="*/ 8 h 167"/>
                  <a:gd name="T34" fmla="*/ 59 w 179"/>
                  <a:gd name="T35" fmla="*/ 10 h 167"/>
                  <a:gd name="T36" fmla="*/ 68 w 179"/>
                  <a:gd name="T37" fmla="*/ 14 h 167"/>
                  <a:gd name="T38" fmla="*/ 74 w 179"/>
                  <a:gd name="T39" fmla="*/ 14 h 167"/>
                  <a:gd name="T40" fmla="*/ 82 w 179"/>
                  <a:gd name="T41" fmla="*/ 10 h 167"/>
                  <a:gd name="T42" fmla="*/ 90 w 179"/>
                  <a:gd name="T43" fmla="*/ 8 h 167"/>
                  <a:gd name="T44" fmla="*/ 94 w 179"/>
                  <a:gd name="T45" fmla="*/ 4 h 167"/>
                  <a:gd name="T46" fmla="*/ 97 w 179"/>
                  <a:gd name="T47" fmla="*/ 4 h 167"/>
                  <a:gd name="T48" fmla="*/ 101 w 179"/>
                  <a:gd name="T49" fmla="*/ 4 h 167"/>
                  <a:gd name="T50" fmla="*/ 105 w 179"/>
                  <a:gd name="T51" fmla="*/ 2 h 167"/>
                  <a:gd name="T52" fmla="*/ 115 w 179"/>
                  <a:gd name="T53" fmla="*/ 2 h 167"/>
                  <a:gd name="T54" fmla="*/ 119 w 179"/>
                  <a:gd name="T55" fmla="*/ 6 h 167"/>
                  <a:gd name="T56" fmla="*/ 113 w 179"/>
                  <a:gd name="T57" fmla="*/ 8 h 167"/>
                  <a:gd name="T58" fmla="*/ 119 w 179"/>
                  <a:gd name="T59" fmla="*/ 10 h 167"/>
                  <a:gd name="T60" fmla="*/ 121 w 179"/>
                  <a:gd name="T61" fmla="*/ 6 h 167"/>
                  <a:gd name="T62" fmla="*/ 127 w 179"/>
                  <a:gd name="T63" fmla="*/ 12 h 167"/>
                  <a:gd name="T64" fmla="*/ 136 w 179"/>
                  <a:gd name="T65" fmla="*/ 10 h 167"/>
                  <a:gd name="T66" fmla="*/ 142 w 179"/>
                  <a:gd name="T67" fmla="*/ 10 h 167"/>
                  <a:gd name="T68" fmla="*/ 150 w 179"/>
                  <a:gd name="T69" fmla="*/ 8 h 167"/>
                  <a:gd name="T70" fmla="*/ 156 w 179"/>
                  <a:gd name="T71" fmla="*/ 14 h 167"/>
                  <a:gd name="T72" fmla="*/ 162 w 179"/>
                  <a:gd name="T73" fmla="*/ 29 h 167"/>
                  <a:gd name="T74" fmla="*/ 162 w 179"/>
                  <a:gd name="T75" fmla="*/ 41 h 167"/>
                  <a:gd name="T76" fmla="*/ 160 w 179"/>
                  <a:gd name="T77" fmla="*/ 52 h 167"/>
                  <a:gd name="T78" fmla="*/ 158 w 179"/>
                  <a:gd name="T79" fmla="*/ 62 h 167"/>
                  <a:gd name="T80" fmla="*/ 154 w 179"/>
                  <a:gd name="T81" fmla="*/ 68 h 167"/>
                  <a:gd name="T82" fmla="*/ 144 w 179"/>
                  <a:gd name="T83" fmla="*/ 60 h 167"/>
                  <a:gd name="T84" fmla="*/ 138 w 179"/>
                  <a:gd name="T85" fmla="*/ 54 h 167"/>
                  <a:gd name="T86" fmla="*/ 132 w 179"/>
                  <a:gd name="T87" fmla="*/ 43 h 167"/>
                  <a:gd name="T88" fmla="*/ 127 w 179"/>
                  <a:gd name="T89" fmla="*/ 33 h 167"/>
                  <a:gd name="T90" fmla="*/ 125 w 179"/>
                  <a:gd name="T91" fmla="*/ 33 h 167"/>
                  <a:gd name="T92" fmla="*/ 127 w 179"/>
                  <a:gd name="T93" fmla="*/ 43 h 167"/>
                  <a:gd name="T94" fmla="*/ 130 w 179"/>
                  <a:gd name="T95" fmla="*/ 50 h 167"/>
                  <a:gd name="T96" fmla="*/ 134 w 179"/>
                  <a:gd name="T97" fmla="*/ 56 h 167"/>
                  <a:gd name="T98" fmla="*/ 140 w 179"/>
                  <a:gd name="T99" fmla="*/ 64 h 167"/>
                  <a:gd name="T100" fmla="*/ 142 w 179"/>
                  <a:gd name="T101" fmla="*/ 70 h 167"/>
                  <a:gd name="T102" fmla="*/ 146 w 179"/>
                  <a:gd name="T103" fmla="*/ 78 h 167"/>
                  <a:gd name="T104" fmla="*/ 150 w 179"/>
                  <a:gd name="T105" fmla="*/ 87 h 167"/>
                  <a:gd name="T106" fmla="*/ 154 w 179"/>
                  <a:gd name="T107" fmla="*/ 99 h 167"/>
                  <a:gd name="T108" fmla="*/ 163 w 179"/>
                  <a:gd name="T109" fmla="*/ 113 h 167"/>
                  <a:gd name="T110" fmla="*/ 169 w 179"/>
                  <a:gd name="T111" fmla="*/ 126 h 167"/>
                  <a:gd name="T112" fmla="*/ 177 w 179"/>
                  <a:gd name="T113" fmla="*/ 132 h 167"/>
                  <a:gd name="T114" fmla="*/ 173 w 179"/>
                  <a:gd name="T115" fmla="*/ 136 h 167"/>
                  <a:gd name="T116" fmla="*/ 175 w 179"/>
                  <a:gd name="T117" fmla="*/ 1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167">
                    <a:moveTo>
                      <a:pt x="175" y="148"/>
                    </a:moveTo>
                    <a:lnTo>
                      <a:pt x="169" y="153"/>
                    </a:lnTo>
                    <a:lnTo>
                      <a:pt x="165" y="153"/>
                    </a:lnTo>
                    <a:lnTo>
                      <a:pt x="162" y="161"/>
                    </a:lnTo>
                    <a:lnTo>
                      <a:pt x="152" y="163"/>
                    </a:lnTo>
                    <a:lnTo>
                      <a:pt x="150" y="167"/>
                    </a:lnTo>
                    <a:lnTo>
                      <a:pt x="138" y="167"/>
                    </a:lnTo>
                    <a:lnTo>
                      <a:pt x="136" y="167"/>
                    </a:lnTo>
                    <a:lnTo>
                      <a:pt x="109" y="167"/>
                    </a:lnTo>
                    <a:lnTo>
                      <a:pt x="109" y="165"/>
                    </a:lnTo>
                    <a:lnTo>
                      <a:pt x="109" y="163"/>
                    </a:lnTo>
                    <a:lnTo>
                      <a:pt x="107" y="163"/>
                    </a:lnTo>
                    <a:lnTo>
                      <a:pt x="107" y="165"/>
                    </a:lnTo>
                    <a:lnTo>
                      <a:pt x="105" y="167"/>
                    </a:lnTo>
                    <a:lnTo>
                      <a:pt x="4" y="167"/>
                    </a:lnTo>
                    <a:lnTo>
                      <a:pt x="4" y="163"/>
                    </a:lnTo>
                    <a:lnTo>
                      <a:pt x="4" y="140"/>
                    </a:lnTo>
                    <a:lnTo>
                      <a:pt x="4" y="132"/>
                    </a:lnTo>
                    <a:lnTo>
                      <a:pt x="4" y="128"/>
                    </a:lnTo>
                    <a:lnTo>
                      <a:pt x="4" y="120"/>
                    </a:lnTo>
                    <a:lnTo>
                      <a:pt x="4" y="116"/>
                    </a:lnTo>
                    <a:lnTo>
                      <a:pt x="4" y="109"/>
                    </a:lnTo>
                    <a:lnTo>
                      <a:pt x="4" y="99"/>
                    </a:lnTo>
                    <a:lnTo>
                      <a:pt x="4" y="91"/>
                    </a:lnTo>
                    <a:lnTo>
                      <a:pt x="4" y="89"/>
                    </a:lnTo>
                    <a:lnTo>
                      <a:pt x="4" y="87"/>
                    </a:lnTo>
                    <a:lnTo>
                      <a:pt x="4" y="83"/>
                    </a:lnTo>
                    <a:lnTo>
                      <a:pt x="4" y="81"/>
                    </a:lnTo>
                    <a:lnTo>
                      <a:pt x="4" y="80"/>
                    </a:lnTo>
                    <a:lnTo>
                      <a:pt x="4" y="74"/>
                    </a:lnTo>
                    <a:lnTo>
                      <a:pt x="4" y="72"/>
                    </a:lnTo>
                    <a:lnTo>
                      <a:pt x="4" y="70"/>
                    </a:lnTo>
                    <a:lnTo>
                      <a:pt x="4" y="68"/>
                    </a:lnTo>
                    <a:lnTo>
                      <a:pt x="4" y="66"/>
                    </a:lnTo>
                    <a:lnTo>
                      <a:pt x="4" y="64"/>
                    </a:lnTo>
                    <a:lnTo>
                      <a:pt x="4" y="62"/>
                    </a:lnTo>
                    <a:lnTo>
                      <a:pt x="4" y="60"/>
                    </a:lnTo>
                    <a:lnTo>
                      <a:pt x="4" y="48"/>
                    </a:lnTo>
                    <a:lnTo>
                      <a:pt x="4" y="43"/>
                    </a:lnTo>
                    <a:lnTo>
                      <a:pt x="4" y="39"/>
                    </a:lnTo>
                    <a:lnTo>
                      <a:pt x="2" y="39"/>
                    </a:lnTo>
                    <a:lnTo>
                      <a:pt x="2" y="37"/>
                    </a:lnTo>
                    <a:lnTo>
                      <a:pt x="2" y="33"/>
                    </a:lnTo>
                    <a:lnTo>
                      <a:pt x="2" y="31"/>
                    </a:lnTo>
                    <a:lnTo>
                      <a:pt x="0" y="29"/>
                    </a:lnTo>
                    <a:lnTo>
                      <a:pt x="0" y="27"/>
                    </a:lnTo>
                    <a:lnTo>
                      <a:pt x="0" y="25"/>
                    </a:lnTo>
                    <a:lnTo>
                      <a:pt x="0" y="23"/>
                    </a:lnTo>
                    <a:lnTo>
                      <a:pt x="2" y="23"/>
                    </a:lnTo>
                    <a:lnTo>
                      <a:pt x="2" y="21"/>
                    </a:lnTo>
                    <a:lnTo>
                      <a:pt x="4" y="21"/>
                    </a:lnTo>
                    <a:lnTo>
                      <a:pt x="4" y="17"/>
                    </a:lnTo>
                    <a:lnTo>
                      <a:pt x="4" y="15"/>
                    </a:lnTo>
                    <a:lnTo>
                      <a:pt x="4" y="14"/>
                    </a:lnTo>
                    <a:lnTo>
                      <a:pt x="4" y="12"/>
                    </a:lnTo>
                    <a:lnTo>
                      <a:pt x="2" y="10"/>
                    </a:lnTo>
                    <a:lnTo>
                      <a:pt x="2" y="6"/>
                    </a:lnTo>
                    <a:lnTo>
                      <a:pt x="2" y="4"/>
                    </a:lnTo>
                    <a:lnTo>
                      <a:pt x="4" y="4"/>
                    </a:lnTo>
                    <a:lnTo>
                      <a:pt x="6" y="2"/>
                    </a:lnTo>
                    <a:lnTo>
                      <a:pt x="6" y="0"/>
                    </a:lnTo>
                    <a:lnTo>
                      <a:pt x="8" y="0"/>
                    </a:lnTo>
                    <a:lnTo>
                      <a:pt x="8" y="2"/>
                    </a:lnTo>
                    <a:lnTo>
                      <a:pt x="10" y="2"/>
                    </a:lnTo>
                    <a:lnTo>
                      <a:pt x="12" y="2"/>
                    </a:lnTo>
                    <a:lnTo>
                      <a:pt x="14" y="2"/>
                    </a:lnTo>
                    <a:lnTo>
                      <a:pt x="16" y="2"/>
                    </a:lnTo>
                    <a:lnTo>
                      <a:pt x="18" y="0"/>
                    </a:lnTo>
                    <a:lnTo>
                      <a:pt x="20" y="0"/>
                    </a:lnTo>
                    <a:lnTo>
                      <a:pt x="22" y="0"/>
                    </a:lnTo>
                    <a:lnTo>
                      <a:pt x="22" y="2"/>
                    </a:lnTo>
                    <a:lnTo>
                      <a:pt x="24" y="2"/>
                    </a:lnTo>
                    <a:lnTo>
                      <a:pt x="26" y="2"/>
                    </a:lnTo>
                    <a:lnTo>
                      <a:pt x="28" y="2"/>
                    </a:lnTo>
                    <a:lnTo>
                      <a:pt x="29" y="4"/>
                    </a:lnTo>
                    <a:lnTo>
                      <a:pt x="31" y="4"/>
                    </a:lnTo>
                    <a:lnTo>
                      <a:pt x="33" y="4"/>
                    </a:lnTo>
                    <a:lnTo>
                      <a:pt x="35" y="4"/>
                    </a:lnTo>
                    <a:lnTo>
                      <a:pt x="37" y="4"/>
                    </a:lnTo>
                    <a:lnTo>
                      <a:pt x="39" y="6"/>
                    </a:lnTo>
                    <a:lnTo>
                      <a:pt x="41" y="6"/>
                    </a:lnTo>
                    <a:lnTo>
                      <a:pt x="43" y="6"/>
                    </a:lnTo>
                    <a:lnTo>
                      <a:pt x="43" y="8"/>
                    </a:lnTo>
                    <a:lnTo>
                      <a:pt x="45" y="8"/>
                    </a:lnTo>
                    <a:lnTo>
                      <a:pt x="47" y="8"/>
                    </a:lnTo>
                    <a:lnTo>
                      <a:pt x="49" y="8"/>
                    </a:lnTo>
                    <a:lnTo>
                      <a:pt x="51" y="8"/>
                    </a:lnTo>
                    <a:lnTo>
                      <a:pt x="51" y="10"/>
                    </a:lnTo>
                    <a:lnTo>
                      <a:pt x="57" y="10"/>
                    </a:lnTo>
                    <a:lnTo>
                      <a:pt x="59" y="10"/>
                    </a:lnTo>
                    <a:lnTo>
                      <a:pt x="61" y="10"/>
                    </a:lnTo>
                    <a:lnTo>
                      <a:pt x="62" y="12"/>
                    </a:lnTo>
                    <a:lnTo>
                      <a:pt x="64" y="12"/>
                    </a:lnTo>
                    <a:lnTo>
                      <a:pt x="66" y="14"/>
                    </a:lnTo>
                    <a:lnTo>
                      <a:pt x="68" y="14"/>
                    </a:lnTo>
                    <a:lnTo>
                      <a:pt x="68" y="15"/>
                    </a:lnTo>
                    <a:lnTo>
                      <a:pt x="70" y="15"/>
                    </a:lnTo>
                    <a:lnTo>
                      <a:pt x="72" y="15"/>
                    </a:lnTo>
                    <a:lnTo>
                      <a:pt x="72" y="14"/>
                    </a:lnTo>
                    <a:lnTo>
                      <a:pt x="74" y="14"/>
                    </a:lnTo>
                    <a:lnTo>
                      <a:pt x="76" y="14"/>
                    </a:lnTo>
                    <a:lnTo>
                      <a:pt x="78" y="12"/>
                    </a:lnTo>
                    <a:lnTo>
                      <a:pt x="80" y="12"/>
                    </a:lnTo>
                    <a:lnTo>
                      <a:pt x="80" y="10"/>
                    </a:lnTo>
                    <a:lnTo>
                      <a:pt x="82" y="10"/>
                    </a:lnTo>
                    <a:lnTo>
                      <a:pt x="86" y="8"/>
                    </a:lnTo>
                    <a:lnTo>
                      <a:pt x="86" y="6"/>
                    </a:lnTo>
                    <a:lnTo>
                      <a:pt x="86" y="8"/>
                    </a:lnTo>
                    <a:lnTo>
                      <a:pt x="88" y="8"/>
                    </a:lnTo>
                    <a:lnTo>
                      <a:pt x="90" y="8"/>
                    </a:lnTo>
                    <a:lnTo>
                      <a:pt x="90" y="6"/>
                    </a:lnTo>
                    <a:lnTo>
                      <a:pt x="92" y="4"/>
                    </a:lnTo>
                    <a:lnTo>
                      <a:pt x="92" y="2"/>
                    </a:lnTo>
                    <a:lnTo>
                      <a:pt x="92" y="4"/>
                    </a:lnTo>
                    <a:lnTo>
                      <a:pt x="94" y="4"/>
                    </a:lnTo>
                    <a:lnTo>
                      <a:pt x="96" y="4"/>
                    </a:lnTo>
                    <a:lnTo>
                      <a:pt x="97" y="2"/>
                    </a:lnTo>
                    <a:lnTo>
                      <a:pt x="99" y="2"/>
                    </a:lnTo>
                    <a:lnTo>
                      <a:pt x="101" y="2"/>
                    </a:lnTo>
                    <a:lnTo>
                      <a:pt x="97" y="4"/>
                    </a:lnTo>
                    <a:lnTo>
                      <a:pt x="94" y="4"/>
                    </a:lnTo>
                    <a:lnTo>
                      <a:pt x="96" y="6"/>
                    </a:lnTo>
                    <a:lnTo>
                      <a:pt x="97" y="4"/>
                    </a:lnTo>
                    <a:lnTo>
                      <a:pt x="99" y="4"/>
                    </a:lnTo>
                    <a:lnTo>
                      <a:pt x="101" y="4"/>
                    </a:lnTo>
                    <a:lnTo>
                      <a:pt x="103" y="4"/>
                    </a:lnTo>
                    <a:lnTo>
                      <a:pt x="103" y="2"/>
                    </a:lnTo>
                    <a:lnTo>
                      <a:pt x="101" y="2"/>
                    </a:lnTo>
                    <a:lnTo>
                      <a:pt x="103" y="2"/>
                    </a:lnTo>
                    <a:lnTo>
                      <a:pt x="105" y="2"/>
                    </a:lnTo>
                    <a:lnTo>
                      <a:pt x="107" y="2"/>
                    </a:lnTo>
                    <a:lnTo>
                      <a:pt x="109" y="4"/>
                    </a:lnTo>
                    <a:lnTo>
                      <a:pt x="111" y="4"/>
                    </a:lnTo>
                    <a:lnTo>
                      <a:pt x="113" y="4"/>
                    </a:lnTo>
                    <a:lnTo>
                      <a:pt x="115" y="2"/>
                    </a:lnTo>
                    <a:lnTo>
                      <a:pt x="117" y="2"/>
                    </a:lnTo>
                    <a:lnTo>
                      <a:pt x="117" y="4"/>
                    </a:lnTo>
                    <a:lnTo>
                      <a:pt x="119" y="6"/>
                    </a:lnTo>
                    <a:lnTo>
                      <a:pt x="121" y="6"/>
                    </a:lnTo>
                    <a:lnTo>
                      <a:pt x="119" y="6"/>
                    </a:lnTo>
                    <a:lnTo>
                      <a:pt x="117" y="6"/>
                    </a:lnTo>
                    <a:lnTo>
                      <a:pt x="117" y="4"/>
                    </a:lnTo>
                    <a:lnTo>
                      <a:pt x="117" y="2"/>
                    </a:lnTo>
                    <a:lnTo>
                      <a:pt x="115" y="2"/>
                    </a:lnTo>
                    <a:lnTo>
                      <a:pt x="113" y="8"/>
                    </a:lnTo>
                    <a:lnTo>
                      <a:pt x="115" y="6"/>
                    </a:lnTo>
                    <a:lnTo>
                      <a:pt x="115" y="8"/>
                    </a:lnTo>
                    <a:lnTo>
                      <a:pt x="117" y="8"/>
                    </a:lnTo>
                    <a:lnTo>
                      <a:pt x="119" y="8"/>
                    </a:lnTo>
                    <a:lnTo>
                      <a:pt x="119" y="10"/>
                    </a:lnTo>
                    <a:lnTo>
                      <a:pt x="121" y="10"/>
                    </a:lnTo>
                    <a:lnTo>
                      <a:pt x="123" y="10"/>
                    </a:lnTo>
                    <a:lnTo>
                      <a:pt x="123" y="8"/>
                    </a:lnTo>
                    <a:lnTo>
                      <a:pt x="121" y="8"/>
                    </a:lnTo>
                    <a:lnTo>
                      <a:pt x="121" y="6"/>
                    </a:lnTo>
                    <a:lnTo>
                      <a:pt x="123" y="8"/>
                    </a:lnTo>
                    <a:lnTo>
                      <a:pt x="125" y="8"/>
                    </a:lnTo>
                    <a:lnTo>
                      <a:pt x="125" y="10"/>
                    </a:lnTo>
                    <a:lnTo>
                      <a:pt x="127" y="10"/>
                    </a:lnTo>
                    <a:lnTo>
                      <a:pt x="127" y="12"/>
                    </a:lnTo>
                    <a:lnTo>
                      <a:pt x="129" y="12"/>
                    </a:lnTo>
                    <a:lnTo>
                      <a:pt x="130" y="12"/>
                    </a:lnTo>
                    <a:lnTo>
                      <a:pt x="134" y="10"/>
                    </a:lnTo>
                    <a:lnTo>
                      <a:pt x="134" y="8"/>
                    </a:lnTo>
                    <a:lnTo>
                      <a:pt x="136" y="10"/>
                    </a:lnTo>
                    <a:lnTo>
                      <a:pt x="136" y="12"/>
                    </a:lnTo>
                    <a:lnTo>
                      <a:pt x="136" y="10"/>
                    </a:lnTo>
                    <a:lnTo>
                      <a:pt x="138" y="10"/>
                    </a:lnTo>
                    <a:lnTo>
                      <a:pt x="140" y="10"/>
                    </a:lnTo>
                    <a:lnTo>
                      <a:pt x="142" y="10"/>
                    </a:lnTo>
                    <a:lnTo>
                      <a:pt x="144" y="10"/>
                    </a:lnTo>
                    <a:lnTo>
                      <a:pt x="146" y="10"/>
                    </a:lnTo>
                    <a:lnTo>
                      <a:pt x="148" y="10"/>
                    </a:lnTo>
                    <a:lnTo>
                      <a:pt x="148" y="8"/>
                    </a:lnTo>
                    <a:lnTo>
                      <a:pt x="150" y="8"/>
                    </a:lnTo>
                    <a:lnTo>
                      <a:pt x="152" y="8"/>
                    </a:lnTo>
                    <a:lnTo>
                      <a:pt x="154" y="6"/>
                    </a:lnTo>
                    <a:lnTo>
                      <a:pt x="154" y="8"/>
                    </a:lnTo>
                    <a:lnTo>
                      <a:pt x="154" y="10"/>
                    </a:lnTo>
                    <a:lnTo>
                      <a:pt x="156" y="14"/>
                    </a:lnTo>
                    <a:lnTo>
                      <a:pt x="158" y="17"/>
                    </a:lnTo>
                    <a:lnTo>
                      <a:pt x="158" y="21"/>
                    </a:lnTo>
                    <a:lnTo>
                      <a:pt x="160" y="23"/>
                    </a:lnTo>
                    <a:lnTo>
                      <a:pt x="162" y="27"/>
                    </a:lnTo>
                    <a:lnTo>
                      <a:pt x="162" y="29"/>
                    </a:lnTo>
                    <a:lnTo>
                      <a:pt x="163" y="33"/>
                    </a:lnTo>
                    <a:lnTo>
                      <a:pt x="163" y="35"/>
                    </a:lnTo>
                    <a:lnTo>
                      <a:pt x="163" y="37"/>
                    </a:lnTo>
                    <a:lnTo>
                      <a:pt x="163" y="39"/>
                    </a:lnTo>
                    <a:lnTo>
                      <a:pt x="162" y="41"/>
                    </a:lnTo>
                    <a:lnTo>
                      <a:pt x="162" y="43"/>
                    </a:lnTo>
                    <a:lnTo>
                      <a:pt x="160" y="45"/>
                    </a:lnTo>
                    <a:lnTo>
                      <a:pt x="160" y="47"/>
                    </a:lnTo>
                    <a:lnTo>
                      <a:pt x="160" y="50"/>
                    </a:lnTo>
                    <a:lnTo>
                      <a:pt x="160" y="52"/>
                    </a:lnTo>
                    <a:lnTo>
                      <a:pt x="158" y="54"/>
                    </a:lnTo>
                    <a:lnTo>
                      <a:pt x="158" y="56"/>
                    </a:lnTo>
                    <a:lnTo>
                      <a:pt x="156" y="58"/>
                    </a:lnTo>
                    <a:lnTo>
                      <a:pt x="156" y="60"/>
                    </a:lnTo>
                    <a:lnTo>
                      <a:pt x="158" y="62"/>
                    </a:lnTo>
                    <a:lnTo>
                      <a:pt x="156" y="64"/>
                    </a:lnTo>
                    <a:lnTo>
                      <a:pt x="154" y="66"/>
                    </a:lnTo>
                    <a:lnTo>
                      <a:pt x="154" y="68"/>
                    </a:lnTo>
                    <a:lnTo>
                      <a:pt x="154" y="70"/>
                    </a:lnTo>
                    <a:lnTo>
                      <a:pt x="154" y="68"/>
                    </a:lnTo>
                    <a:lnTo>
                      <a:pt x="152" y="68"/>
                    </a:lnTo>
                    <a:lnTo>
                      <a:pt x="150" y="66"/>
                    </a:lnTo>
                    <a:lnTo>
                      <a:pt x="146" y="64"/>
                    </a:lnTo>
                    <a:lnTo>
                      <a:pt x="144" y="62"/>
                    </a:lnTo>
                    <a:lnTo>
                      <a:pt x="144" y="60"/>
                    </a:lnTo>
                    <a:lnTo>
                      <a:pt x="142" y="60"/>
                    </a:lnTo>
                    <a:lnTo>
                      <a:pt x="142" y="58"/>
                    </a:lnTo>
                    <a:lnTo>
                      <a:pt x="140" y="58"/>
                    </a:lnTo>
                    <a:lnTo>
                      <a:pt x="138" y="56"/>
                    </a:lnTo>
                    <a:lnTo>
                      <a:pt x="138" y="54"/>
                    </a:lnTo>
                    <a:lnTo>
                      <a:pt x="136" y="54"/>
                    </a:lnTo>
                    <a:lnTo>
                      <a:pt x="136" y="52"/>
                    </a:lnTo>
                    <a:lnTo>
                      <a:pt x="136" y="48"/>
                    </a:lnTo>
                    <a:lnTo>
                      <a:pt x="136" y="47"/>
                    </a:lnTo>
                    <a:lnTo>
                      <a:pt x="132" y="43"/>
                    </a:lnTo>
                    <a:lnTo>
                      <a:pt x="129" y="39"/>
                    </a:lnTo>
                    <a:lnTo>
                      <a:pt x="129" y="37"/>
                    </a:lnTo>
                    <a:lnTo>
                      <a:pt x="129" y="35"/>
                    </a:lnTo>
                    <a:lnTo>
                      <a:pt x="129" y="33"/>
                    </a:lnTo>
                    <a:lnTo>
                      <a:pt x="127" y="33"/>
                    </a:lnTo>
                    <a:lnTo>
                      <a:pt x="127" y="31"/>
                    </a:lnTo>
                    <a:lnTo>
                      <a:pt x="127" y="29"/>
                    </a:lnTo>
                    <a:lnTo>
                      <a:pt x="127" y="31"/>
                    </a:lnTo>
                    <a:lnTo>
                      <a:pt x="125" y="31"/>
                    </a:lnTo>
                    <a:lnTo>
                      <a:pt x="125" y="33"/>
                    </a:lnTo>
                    <a:lnTo>
                      <a:pt x="123" y="35"/>
                    </a:lnTo>
                    <a:lnTo>
                      <a:pt x="123" y="37"/>
                    </a:lnTo>
                    <a:lnTo>
                      <a:pt x="125" y="39"/>
                    </a:lnTo>
                    <a:lnTo>
                      <a:pt x="127" y="41"/>
                    </a:lnTo>
                    <a:lnTo>
                      <a:pt x="127" y="43"/>
                    </a:lnTo>
                    <a:lnTo>
                      <a:pt x="129" y="45"/>
                    </a:lnTo>
                    <a:lnTo>
                      <a:pt x="127" y="47"/>
                    </a:lnTo>
                    <a:lnTo>
                      <a:pt x="129" y="48"/>
                    </a:lnTo>
                    <a:lnTo>
                      <a:pt x="129" y="50"/>
                    </a:lnTo>
                    <a:lnTo>
                      <a:pt x="130" y="50"/>
                    </a:lnTo>
                    <a:lnTo>
                      <a:pt x="130" y="52"/>
                    </a:lnTo>
                    <a:lnTo>
                      <a:pt x="130" y="54"/>
                    </a:lnTo>
                    <a:lnTo>
                      <a:pt x="132" y="54"/>
                    </a:lnTo>
                    <a:lnTo>
                      <a:pt x="132" y="56"/>
                    </a:lnTo>
                    <a:lnTo>
                      <a:pt x="134" y="56"/>
                    </a:lnTo>
                    <a:lnTo>
                      <a:pt x="134" y="58"/>
                    </a:lnTo>
                    <a:lnTo>
                      <a:pt x="136" y="60"/>
                    </a:lnTo>
                    <a:lnTo>
                      <a:pt x="136" y="62"/>
                    </a:lnTo>
                    <a:lnTo>
                      <a:pt x="138" y="62"/>
                    </a:lnTo>
                    <a:lnTo>
                      <a:pt x="140" y="64"/>
                    </a:lnTo>
                    <a:lnTo>
                      <a:pt x="142" y="64"/>
                    </a:lnTo>
                    <a:lnTo>
                      <a:pt x="142" y="66"/>
                    </a:lnTo>
                    <a:lnTo>
                      <a:pt x="142" y="68"/>
                    </a:lnTo>
                    <a:lnTo>
                      <a:pt x="140" y="68"/>
                    </a:lnTo>
                    <a:lnTo>
                      <a:pt x="142" y="70"/>
                    </a:lnTo>
                    <a:lnTo>
                      <a:pt x="142" y="72"/>
                    </a:lnTo>
                    <a:lnTo>
                      <a:pt x="144" y="74"/>
                    </a:lnTo>
                    <a:lnTo>
                      <a:pt x="144" y="76"/>
                    </a:lnTo>
                    <a:lnTo>
                      <a:pt x="146" y="76"/>
                    </a:lnTo>
                    <a:lnTo>
                      <a:pt x="146" y="78"/>
                    </a:lnTo>
                    <a:lnTo>
                      <a:pt x="146" y="80"/>
                    </a:lnTo>
                    <a:lnTo>
                      <a:pt x="148" y="83"/>
                    </a:lnTo>
                    <a:lnTo>
                      <a:pt x="148" y="85"/>
                    </a:lnTo>
                    <a:lnTo>
                      <a:pt x="148" y="87"/>
                    </a:lnTo>
                    <a:lnTo>
                      <a:pt x="150" y="87"/>
                    </a:lnTo>
                    <a:lnTo>
                      <a:pt x="150" y="89"/>
                    </a:lnTo>
                    <a:lnTo>
                      <a:pt x="152" y="93"/>
                    </a:lnTo>
                    <a:lnTo>
                      <a:pt x="152" y="95"/>
                    </a:lnTo>
                    <a:lnTo>
                      <a:pt x="154" y="95"/>
                    </a:lnTo>
                    <a:lnTo>
                      <a:pt x="154" y="99"/>
                    </a:lnTo>
                    <a:lnTo>
                      <a:pt x="156" y="101"/>
                    </a:lnTo>
                    <a:lnTo>
                      <a:pt x="158" y="103"/>
                    </a:lnTo>
                    <a:lnTo>
                      <a:pt x="160" y="107"/>
                    </a:lnTo>
                    <a:lnTo>
                      <a:pt x="162" y="111"/>
                    </a:lnTo>
                    <a:lnTo>
                      <a:pt x="163" y="113"/>
                    </a:lnTo>
                    <a:lnTo>
                      <a:pt x="163" y="115"/>
                    </a:lnTo>
                    <a:lnTo>
                      <a:pt x="165" y="116"/>
                    </a:lnTo>
                    <a:lnTo>
                      <a:pt x="167" y="120"/>
                    </a:lnTo>
                    <a:lnTo>
                      <a:pt x="167" y="124"/>
                    </a:lnTo>
                    <a:lnTo>
                      <a:pt x="169" y="126"/>
                    </a:lnTo>
                    <a:lnTo>
                      <a:pt x="171" y="128"/>
                    </a:lnTo>
                    <a:lnTo>
                      <a:pt x="173" y="128"/>
                    </a:lnTo>
                    <a:lnTo>
                      <a:pt x="173" y="130"/>
                    </a:lnTo>
                    <a:lnTo>
                      <a:pt x="175" y="132"/>
                    </a:lnTo>
                    <a:lnTo>
                      <a:pt x="177" y="132"/>
                    </a:lnTo>
                    <a:lnTo>
                      <a:pt x="177" y="134"/>
                    </a:lnTo>
                    <a:lnTo>
                      <a:pt x="179" y="134"/>
                    </a:lnTo>
                    <a:lnTo>
                      <a:pt x="175" y="134"/>
                    </a:lnTo>
                    <a:lnTo>
                      <a:pt x="173" y="134"/>
                    </a:lnTo>
                    <a:lnTo>
                      <a:pt x="173" y="136"/>
                    </a:lnTo>
                    <a:lnTo>
                      <a:pt x="173" y="138"/>
                    </a:lnTo>
                    <a:lnTo>
                      <a:pt x="173" y="140"/>
                    </a:lnTo>
                    <a:lnTo>
                      <a:pt x="173" y="142"/>
                    </a:lnTo>
                    <a:lnTo>
                      <a:pt x="175" y="144"/>
                    </a:lnTo>
                    <a:lnTo>
                      <a:pt x="175" y="146"/>
                    </a:lnTo>
                    <a:lnTo>
                      <a:pt x="175" y="14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512" name="Ecuador"/>
            <p:cNvSpPr>
              <a:spLocks noEditPoints="1"/>
            </p:cNvSpPr>
            <p:nvPr/>
          </p:nvSpPr>
          <p:spPr bwMode="auto">
            <a:xfrm>
              <a:off x="2696528" y="4203102"/>
              <a:ext cx="522920" cy="204019"/>
            </a:xfrm>
            <a:custGeom>
              <a:avLst/>
              <a:gdLst>
                <a:gd name="T0" fmla="*/ 215 w 264"/>
                <a:gd name="T1" fmla="*/ 8 h 103"/>
                <a:gd name="T2" fmla="*/ 223 w 264"/>
                <a:gd name="T3" fmla="*/ 10 h 103"/>
                <a:gd name="T4" fmla="*/ 227 w 264"/>
                <a:gd name="T5" fmla="*/ 12 h 103"/>
                <a:gd name="T6" fmla="*/ 231 w 264"/>
                <a:gd name="T7" fmla="*/ 17 h 103"/>
                <a:gd name="T8" fmla="*/ 241 w 264"/>
                <a:gd name="T9" fmla="*/ 19 h 103"/>
                <a:gd name="T10" fmla="*/ 248 w 264"/>
                <a:gd name="T11" fmla="*/ 17 h 103"/>
                <a:gd name="T12" fmla="*/ 256 w 264"/>
                <a:gd name="T13" fmla="*/ 23 h 103"/>
                <a:gd name="T14" fmla="*/ 260 w 264"/>
                <a:gd name="T15" fmla="*/ 25 h 103"/>
                <a:gd name="T16" fmla="*/ 264 w 264"/>
                <a:gd name="T17" fmla="*/ 31 h 103"/>
                <a:gd name="T18" fmla="*/ 264 w 264"/>
                <a:gd name="T19" fmla="*/ 39 h 103"/>
                <a:gd name="T20" fmla="*/ 258 w 264"/>
                <a:gd name="T21" fmla="*/ 49 h 103"/>
                <a:gd name="T22" fmla="*/ 245 w 264"/>
                <a:gd name="T23" fmla="*/ 62 h 103"/>
                <a:gd name="T24" fmla="*/ 229 w 264"/>
                <a:gd name="T25" fmla="*/ 70 h 103"/>
                <a:gd name="T26" fmla="*/ 215 w 264"/>
                <a:gd name="T27" fmla="*/ 76 h 103"/>
                <a:gd name="T28" fmla="*/ 213 w 264"/>
                <a:gd name="T29" fmla="*/ 78 h 103"/>
                <a:gd name="T30" fmla="*/ 212 w 264"/>
                <a:gd name="T31" fmla="*/ 85 h 103"/>
                <a:gd name="T32" fmla="*/ 210 w 264"/>
                <a:gd name="T33" fmla="*/ 95 h 103"/>
                <a:gd name="T34" fmla="*/ 204 w 264"/>
                <a:gd name="T35" fmla="*/ 101 h 103"/>
                <a:gd name="T36" fmla="*/ 198 w 264"/>
                <a:gd name="T37" fmla="*/ 101 h 103"/>
                <a:gd name="T38" fmla="*/ 192 w 264"/>
                <a:gd name="T39" fmla="*/ 95 h 103"/>
                <a:gd name="T40" fmla="*/ 182 w 264"/>
                <a:gd name="T41" fmla="*/ 93 h 103"/>
                <a:gd name="T42" fmla="*/ 180 w 264"/>
                <a:gd name="T43" fmla="*/ 93 h 103"/>
                <a:gd name="T44" fmla="*/ 178 w 264"/>
                <a:gd name="T45" fmla="*/ 89 h 103"/>
                <a:gd name="T46" fmla="*/ 184 w 264"/>
                <a:gd name="T47" fmla="*/ 82 h 103"/>
                <a:gd name="T48" fmla="*/ 188 w 264"/>
                <a:gd name="T49" fmla="*/ 76 h 103"/>
                <a:gd name="T50" fmla="*/ 190 w 264"/>
                <a:gd name="T51" fmla="*/ 66 h 103"/>
                <a:gd name="T52" fmla="*/ 190 w 264"/>
                <a:gd name="T53" fmla="*/ 60 h 103"/>
                <a:gd name="T54" fmla="*/ 188 w 264"/>
                <a:gd name="T55" fmla="*/ 60 h 103"/>
                <a:gd name="T56" fmla="*/ 188 w 264"/>
                <a:gd name="T57" fmla="*/ 66 h 103"/>
                <a:gd name="T58" fmla="*/ 186 w 264"/>
                <a:gd name="T59" fmla="*/ 60 h 103"/>
                <a:gd name="T60" fmla="*/ 182 w 264"/>
                <a:gd name="T61" fmla="*/ 68 h 103"/>
                <a:gd name="T62" fmla="*/ 173 w 264"/>
                <a:gd name="T63" fmla="*/ 60 h 103"/>
                <a:gd name="T64" fmla="*/ 175 w 264"/>
                <a:gd name="T65" fmla="*/ 54 h 103"/>
                <a:gd name="T66" fmla="*/ 175 w 264"/>
                <a:gd name="T67" fmla="*/ 45 h 103"/>
                <a:gd name="T68" fmla="*/ 175 w 264"/>
                <a:gd name="T69" fmla="*/ 39 h 103"/>
                <a:gd name="T70" fmla="*/ 182 w 264"/>
                <a:gd name="T71" fmla="*/ 33 h 103"/>
                <a:gd name="T72" fmla="*/ 182 w 264"/>
                <a:gd name="T73" fmla="*/ 27 h 103"/>
                <a:gd name="T74" fmla="*/ 186 w 264"/>
                <a:gd name="T75" fmla="*/ 19 h 103"/>
                <a:gd name="T76" fmla="*/ 186 w 264"/>
                <a:gd name="T77" fmla="*/ 10 h 103"/>
                <a:gd name="T78" fmla="*/ 194 w 264"/>
                <a:gd name="T79" fmla="*/ 8 h 103"/>
                <a:gd name="T80" fmla="*/ 202 w 264"/>
                <a:gd name="T81" fmla="*/ 4 h 103"/>
                <a:gd name="T82" fmla="*/ 208 w 264"/>
                <a:gd name="T83" fmla="*/ 2 h 103"/>
                <a:gd name="T84" fmla="*/ 8 w 264"/>
                <a:gd name="T85" fmla="*/ 25 h 103"/>
                <a:gd name="T86" fmla="*/ 11 w 264"/>
                <a:gd name="T87" fmla="*/ 31 h 103"/>
                <a:gd name="T88" fmla="*/ 8 w 264"/>
                <a:gd name="T89" fmla="*/ 39 h 103"/>
                <a:gd name="T90" fmla="*/ 4 w 264"/>
                <a:gd name="T91" fmla="*/ 37 h 103"/>
                <a:gd name="T92" fmla="*/ 8 w 264"/>
                <a:gd name="T93" fmla="*/ 33 h 103"/>
                <a:gd name="T94" fmla="*/ 2 w 264"/>
                <a:gd name="T95" fmla="*/ 23 h 103"/>
                <a:gd name="T96" fmla="*/ 6 w 264"/>
                <a:gd name="T97" fmla="*/ 23 h 103"/>
                <a:gd name="T98" fmla="*/ 17 w 264"/>
                <a:gd name="T99" fmla="*/ 33 h 103"/>
                <a:gd name="T100" fmla="*/ 184 w 264"/>
                <a:gd name="T101" fmla="*/ 72 h 103"/>
                <a:gd name="T102" fmla="*/ 186 w 264"/>
                <a:gd name="T103" fmla="*/ 66 h 103"/>
                <a:gd name="T104" fmla="*/ 2 w 264"/>
                <a:gd name="T105" fmla="*/ 31 h 103"/>
                <a:gd name="T106" fmla="*/ 4 w 264"/>
                <a:gd name="T107" fmla="*/ 27 h 103"/>
                <a:gd name="T108" fmla="*/ 17 w 264"/>
                <a:gd name="T109" fmla="*/ 29 h 103"/>
                <a:gd name="T110" fmla="*/ 15 w 264"/>
                <a:gd name="T111" fmla="*/ 27 h 103"/>
                <a:gd name="T112" fmla="*/ 35 w 264"/>
                <a:gd name="T113" fmla="*/ 37 h 103"/>
                <a:gd name="T114" fmla="*/ 35 w 264"/>
                <a:gd name="T115" fmla="*/ 39 h 103"/>
                <a:gd name="T116" fmla="*/ 21 w 264"/>
                <a:gd name="T117" fmla="*/ 4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103">
                  <a:moveTo>
                    <a:pt x="210" y="4"/>
                  </a:moveTo>
                  <a:lnTo>
                    <a:pt x="212" y="4"/>
                  </a:lnTo>
                  <a:lnTo>
                    <a:pt x="213" y="6"/>
                  </a:lnTo>
                  <a:lnTo>
                    <a:pt x="215" y="6"/>
                  </a:lnTo>
                  <a:lnTo>
                    <a:pt x="215" y="8"/>
                  </a:lnTo>
                  <a:lnTo>
                    <a:pt x="217" y="8"/>
                  </a:lnTo>
                  <a:lnTo>
                    <a:pt x="217" y="10"/>
                  </a:lnTo>
                  <a:lnTo>
                    <a:pt x="219" y="10"/>
                  </a:lnTo>
                  <a:lnTo>
                    <a:pt x="221" y="10"/>
                  </a:lnTo>
                  <a:lnTo>
                    <a:pt x="223" y="10"/>
                  </a:lnTo>
                  <a:lnTo>
                    <a:pt x="225" y="10"/>
                  </a:lnTo>
                  <a:lnTo>
                    <a:pt x="225" y="12"/>
                  </a:lnTo>
                  <a:lnTo>
                    <a:pt x="227" y="12"/>
                  </a:lnTo>
                  <a:lnTo>
                    <a:pt x="227" y="14"/>
                  </a:lnTo>
                  <a:lnTo>
                    <a:pt x="227" y="12"/>
                  </a:lnTo>
                  <a:lnTo>
                    <a:pt x="227" y="14"/>
                  </a:lnTo>
                  <a:lnTo>
                    <a:pt x="229" y="14"/>
                  </a:lnTo>
                  <a:lnTo>
                    <a:pt x="227" y="16"/>
                  </a:lnTo>
                  <a:lnTo>
                    <a:pt x="229" y="17"/>
                  </a:lnTo>
                  <a:lnTo>
                    <a:pt x="231" y="17"/>
                  </a:lnTo>
                  <a:lnTo>
                    <a:pt x="233" y="17"/>
                  </a:lnTo>
                  <a:lnTo>
                    <a:pt x="235" y="17"/>
                  </a:lnTo>
                  <a:lnTo>
                    <a:pt x="237" y="19"/>
                  </a:lnTo>
                  <a:lnTo>
                    <a:pt x="239" y="19"/>
                  </a:lnTo>
                  <a:lnTo>
                    <a:pt x="241" y="19"/>
                  </a:lnTo>
                  <a:lnTo>
                    <a:pt x="243" y="19"/>
                  </a:lnTo>
                  <a:lnTo>
                    <a:pt x="245" y="19"/>
                  </a:lnTo>
                  <a:lnTo>
                    <a:pt x="245" y="17"/>
                  </a:lnTo>
                  <a:lnTo>
                    <a:pt x="246" y="17"/>
                  </a:lnTo>
                  <a:lnTo>
                    <a:pt x="248" y="17"/>
                  </a:lnTo>
                  <a:lnTo>
                    <a:pt x="250" y="17"/>
                  </a:lnTo>
                  <a:lnTo>
                    <a:pt x="252" y="19"/>
                  </a:lnTo>
                  <a:lnTo>
                    <a:pt x="252" y="21"/>
                  </a:lnTo>
                  <a:lnTo>
                    <a:pt x="254" y="23"/>
                  </a:lnTo>
                  <a:lnTo>
                    <a:pt x="256" y="23"/>
                  </a:lnTo>
                  <a:lnTo>
                    <a:pt x="258" y="23"/>
                  </a:lnTo>
                  <a:lnTo>
                    <a:pt x="260" y="23"/>
                  </a:lnTo>
                  <a:lnTo>
                    <a:pt x="260" y="25"/>
                  </a:lnTo>
                  <a:lnTo>
                    <a:pt x="262" y="25"/>
                  </a:lnTo>
                  <a:lnTo>
                    <a:pt x="260" y="25"/>
                  </a:lnTo>
                  <a:lnTo>
                    <a:pt x="258" y="25"/>
                  </a:lnTo>
                  <a:lnTo>
                    <a:pt x="260" y="27"/>
                  </a:lnTo>
                  <a:lnTo>
                    <a:pt x="260" y="29"/>
                  </a:lnTo>
                  <a:lnTo>
                    <a:pt x="262" y="31"/>
                  </a:lnTo>
                  <a:lnTo>
                    <a:pt x="264" y="31"/>
                  </a:lnTo>
                  <a:lnTo>
                    <a:pt x="264" y="33"/>
                  </a:lnTo>
                  <a:lnTo>
                    <a:pt x="262" y="33"/>
                  </a:lnTo>
                  <a:lnTo>
                    <a:pt x="262" y="35"/>
                  </a:lnTo>
                  <a:lnTo>
                    <a:pt x="264" y="37"/>
                  </a:lnTo>
                  <a:lnTo>
                    <a:pt x="264" y="39"/>
                  </a:lnTo>
                  <a:lnTo>
                    <a:pt x="262" y="39"/>
                  </a:lnTo>
                  <a:lnTo>
                    <a:pt x="260" y="39"/>
                  </a:lnTo>
                  <a:lnTo>
                    <a:pt x="260" y="41"/>
                  </a:lnTo>
                  <a:lnTo>
                    <a:pt x="260" y="43"/>
                  </a:lnTo>
                  <a:lnTo>
                    <a:pt x="258" y="49"/>
                  </a:lnTo>
                  <a:lnTo>
                    <a:pt x="256" y="50"/>
                  </a:lnTo>
                  <a:lnTo>
                    <a:pt x="254" y="52"/>
                  </a:lnTo>
                  <a:lnTo>
                    <a:pt x="252" y="56"/>
                  </a:lnTo>
                  <a:lnTo>
                    <a:pt x="250" y="58"/>
                  </a:lnTo>
                  <a:lnTo>
                    <a:pt x="245" y="62"/>
                  </a:lnTo>
                  <a:lnTo>
                    <a:pt x="241" y="64"/>
                  </a:lnTo>
                  <a:lnTo>
                    <a:pt x="237" y="66"/>
                  </a:lnTo>
                  <a:lnTo>
                    <a:pt x="235" y="66"/>
                  </a:lnTo>
                  <a:lnTo>
                    <a:pt x="231" y="68"/>
                  </a:lnTo>
                  <a:lnTo>
                    <a:pt x="229" y="70"/>
                  </a:lnTo>
                  <a:lnTo>
                    <a:pt x="223" y="72"/>
                  </a:lnTo>
                  <a:lnTo>
                    <a:pt x="221" y="72"/>
                  </a:lnTo>
                  <a:lnTo>
                    <a:pt x="219" y="74"/>
                  </a:lnTo>
                  <a:lnTo>
                    <a:pt x="217" y="76"/>
                  </a:lnTo>
                  <a:lnTo>
                    <a:pt x="215" y="76"/>
                  </a:lnTo>
                  <a:lnTo>
                    <a:pt x="215" y="78"/>
                  </a:lnTo>
                  <a:lnTo>
                    <a:pt x="217" y="80"/>
                  </a:lnTo>
                  <a:lnTo>
                    <a:pt x="215" y="80"/>
                  </a:lnTo>
                  <a:lnTo>
                    <a:pt x="215" y="78"/>
                  </a:lnTo>
                  <a:lnTo>
                    <a:pt x="213" y="78"/>
                  </a:lnTo>
                  <a:lnTo>
                    <a:pt x="213" y="80"/>
                  </a:lnTo>
                  <a:lnTo>
                    <a:pt x="213" y="82"/>
                  </a:lnTo>
                  <a:lnTo>
                    <a:pt x="213" y="84"/>
                  </a:lnTo>
                  <a:lnTo>
                    <a:pt x="212" y="84"/>
                  </a:lnTo>
                  <a:lnTo>
                    <a:pt x="212" y="85"/>
                  </a:lnTo>
                  <a:lnTo>
                    <a:pt x="210" y="87"/>
                  </a:lnTo>
                  <a:lnTo>
                    <a:pt x="210" y="89"/>
                  </a:lnTo>
                  <a:lnTo>
                    <a:pt x="210" y="91"/>
                  </a:lnTo>
                  <a:lnTo>
                    <a:pt x="208" y="93"/>
                  </a:lnTo>
                  <a:lnTo>
                    <a:pt x="210" y="95"/>
                  </a:lnTo>
                  <a:lnTo>
                    <a:pt x="208" y="97"/>
                  </a:lnTo>
                  <a:lnTo>
                    <a:pt x="206" y="97"/>
                  </a:lnTo>
                  <a:lnTo>
                    <a:pt x="206" y="99"/>
                  </a:lnTo>
                  <a:lnTo>
                    <a:pt x="204" y="99"/>
                  </a:lnTo>
                  <a:lnTo>
                    <a:pt x="204" y="101"/>
                  </a:lnTo>
                  <a:lnTo>
                    <a:pt x="204" y="103"/>
                  </a:lnTo>
                  <a:lnTo>
                    <a:pt x="202" y="103"/>
                  </a:lnTo>
                  <a:lnTo>
                    <a:pt x="200" y="103"/>
                  </a:lnTo>
                  <a:lnTo>
                    <a:pt x="198" y="103"/>
                  </a:lnTo>
                  <a:lnTo>
                    <a:pt x="198" y="101"/>
                  </a:lnTo>
                  <a:lnTo>
                    <a:pt x="196" y="101"/>
                  </a:lnTo>
                  <a:lnTo>
                    <a:pt x="196" y="99"/>
                  </a:lnTo>
                  <a:lnTo>
                    <a:pt x="194" y="97"/>
                  </a:lnTo>
                  <a:lnTo>
                    <a:pt x="194" y="95"/>
                  </a:lnTo>
                  <a:lnTo>
                    <a:pt x="192" y="95"/>
                  </a:lnTo>
                  <a:lnTo>
                    <a:pt x="190" y="95"/>
                  </a:lnTo>
                  <a:lnTo>
                    <a:pt x="186" y="93"/>
                  </a:lnTo>
                  <a:lnTo>
                    <a:pt x="184" y="91"/>
                  </a:lnTo>
                  <a:lnTo>
                    <a:pt x="184" y="93"/>
                  </a:lnTo>
                  <a:lnTo>
                    <a:pt x="182" y="93"/>
                  </a:lnTo>
                  <a:lnTo>
                    <a:pt x="182" y="95"/>
                  </a:lnTo>
                  <a:lnTo>
                    <a:pt x="180" y="95"/>
                  </a:lnTo>
                  <a:lnTo>
                    <a:pt x="178" y="95"/>
                  </a:lnTo>
                  <a:lnTo>
                    <a:pt x="178" y="93"/>
                  </a:lnTo>
                  <a:lnTo>
                    <a:pt x="180" y="93"/>
                  </a:lnTo>
                  <a:lnTo>
                    <a:pt x="180" y="91"/>
                  </a:lnTo>
                  <a:lnTo>
                    <a:pt x="182" y="91"/>
                  </a:lnTo>
                  <a:lnTo>
                    <a:pt x="180" y="91"/>
                  </a:lnTo>
                  <a:lnTo>
                    <a:pt x="178" y="91"/>
                  </a:lnTo>
                  <a:lnTo>
                    <a:pt x="178" y="89"/>
                  </a:lnTo>
                  <a:lnTo>
                    <a:pt x="180" y="87"/>
                  </a:lnTo>
                  <a:lnTo>
                    <a:pt x="182" y="87"/>
                  </a:lnTo>
                  <a:lnTo>
                    <a:pt x="184" y="85"/>
                  </a:lnTo>
                  <a:lnTo>
                    <a:pt x="184" y="84"/>
                  </a:lnTo>
                  <a:lnTo>
                    <a:pt x="184" y="82"/>
                  </a:lnTo>
                  <a:lnTo>
                    <a:pt x="182" y="80"/>
                  </a:lnTo>
                  <a:lnTo>
                    <a:pt x="182" y="78"/>
                  </a:lnTo>
                  <a:lnTo>
                    <a:pt x="184" y="78"/>
                  </a:lnTo>
                  <a:lnTo>
                    <a:pt x="186" y="76"/>
                  </a:lnTo>
                  <a:lnTo>
                    <a:pt x="188" y="76"/>
                  </a:lnTo>
                  <a:lnTo>
                    <a:pt x="188" y="74"/>
                  </a:lnTo>
                  <a:lnTo>
                    <a:pt x="188" y="72"/>
                  </a:lnTo>
                  <a:lnTo>
                    <a:pt x="190" y="70"/>
                  </a:lnTo>
                  <a:lnTo>
                    <a:pt x="190" y="68"/>
                  </a:lnTo>
                  <a:lnTo>
                    <a:pt x="190" y="66"/>
                  </a:lnTo>
                  <a:lnTo>
                    <a:pt x="192" y="66"/>
                  </a:lnTo>
                  <a:lnTo>
                    <a:pt x="192" y="64"/>
                  </a:lnTo>
                  <a:lnTo>
                    <a:pt x="190" y="64"/>
                  </a:lnTo>
                  <a:lnTo>
                    <a:pt x="190" y="62"/>
                  </a:lnTo>
                  <a:lnTo>
                    <a:pt x="190" y="60"/>
                  </a:lnTo>
                  <a:lnTo>
                    <a:pt x="190" y="58"/>
                  </a:lnTo>
                  <a:lnTo>
                    <a:pt x="190" y="56"/>
                  </a:lnTo>
                  <a:lnTo>
                    <a:pt x="188" y="56"/>
                  </a:lnTo>
                  <a:lnTo>
                    <a:pt x="188" y="58"/>
                  </a:lnTo>
                  <a:lnTo>
                    <a:pt x="188" y="60"/>
                  </a:lnTo>
                  <a:lnTo>
                    <a:pt x="190" y="60"/>
                  </a:lnTo>
                  <a:lnTo>
                    <a:pt x="190" y="62"/>
                  </a:lnTo>
                  <a:lnTo>
                    <a:pt x="188" y="62"/>
                  </a:lnTo>
                  <a:lnTo>
                    <a:pt x="188" y="64"/>
                  </a:lnTo>
                  <a:lnTo>
                    <a:pt x="188" y="66"/>
                  </a:lnTo>
                  <a:lnTo>
                    <a:pt x="186" y="66"/>
                  </a:lnTo>
                  <a:lnTo>
                    <a:pt x="186" y="64"/>
                  </a:lnTo>
                  <a:lnTo>
                    <a:pt x="186" y="62"/>
                  </a:lnTo>
                  <a:lnTo>
                    <a:pt x="188" y="60"/>
                  </a:lnTo>
                  <a:lnTo>
                    <a:pt x="186" y="60"/>
                  </a:lnTo>
                  <a:lnTo>
                    <a:pt x="186" y="62"/>
                  </a:lnTo>
                  <a:lnTo>
                    <a:pt x="186" y="64"/>
                  </a:lnTo>
                  <a:lnTo>
                    <a:pt x="184" y="64"/>
                  </a:lnTo>
                  <a:lnTo>
                    <a:pt x="184" y="66"/>
                  </a:lnTo>
                  <a:lnTo>
                    <a:pt x="182" y="68"/>
                  </a:lnTo>
                  <a:lnTo>
                    <a:pt x="180" y="66"/>
                  </a:lnTo>
                  <a:lnTo>
                    <a:pt x="178" y="64"/>
                  </a:lnTo>
                  <a:lnTo>
                    <a:pt x="177" y="62"/>
                  </a:lnTo>
                  <a:lnTo>
                    <a:pt x="175" y="62"/>
                  </a:lnTo>
                  <a:lnTo>
                    <a:pt x="173" y="60"/>
                  </a:lnTo>
                  <a:lnTo>
                    <a:pt x="171" y="58"/>
                  </a:lnTo>
                  <a:lnTo>
                    <a:pt x="173" y="58"/>
                  </a:lnTo>
                  <a:lnTo>
                    <a:pt x="175" y="58"/>
                  </a:lnTo>
                  <a:lnTo>
                    <a:pt x="175" y="56"/>
                  </a:lnTo>
                  <a:lnTo>
                    <a:pt x="175" y="54"/>
                  </a:lnTo>
                  <a:lnTo>
                    <a:pt x="175" y="52"/>
                  </a:lnTo>
                  <a:lnTo>
                    <a:pt x="175" y="50"/>
                  </a:lnTo>
                  <a:lnTo>
                    <a:pt x="173" y="49"/>
                  </a:lnTo>
                  <a:lnTo>
                    <a:pt x="175" y="47"/>
                  </a:lnTo>
                  <a:lnTo>
                    <a:pt x="175" y="45"/>
                  </a:lnTo>
                  <a:lnTo>
                    <a:pt x="175" y="43"/>
                  </a:lnTo>
                  <a:lnTo>
                    <a:pt x="173" y="43"/>
                  </a:lnTo>
                  <a:lnTo>
                    <a:pt x="173" y="41"/>
                  </a:lnTo>
                  <a:lnTo>
                    <a:pt x="173" y="39"/>
                  </a:lnTo>
                  <a:lnTo>
                    <a:pt x="175" y="39"/>
                  </a:lnTo>
                  <a:lnTo>
                    <a:pt x="177" y="39"/>
                  </a:lnTo>
                  <a:lnTo>
                    <a:pt x="178" y="37"/>
                  </a:lnTo>
                  <a:lnTo>
                    <a:pt x="178" y="35"/>
                  </a:lnTo>
                  <a:lnTo>
                    <a:pt x="180" y="33"/>
                  </a:lnTo>
                  <a:lnTo>
                    <a:pt x="182" y="33"/>
                  </a:lnTo>
                  <a:lnTo>
                    <a:pt x="180" y="33"/>
                  </a:lnTo>
                  <a:lnTo>
                    <a:pt x="180" y="31"/>
                  </a:lnTo>
                  <a:lnTo>
                    <a:pt x="178" y="29"/>
                  </a:lnTo>
                  <a:lnTo>
                    <a:pt x="180" y="27"/>
                  </a:lnTo>
                  <a:lnTo>
                    <a:pt x="182" y="27"/>
                  </a:lnTo>
                  <a:lnTo>
                    <a:pt x="182" y="25"/>
                  </a:lnTo>
                  <a:lnTo>
                    <a:pt x="184" y="23"/>
                  </a:lnTo>
                  <a:lnTo>
                    <a:pt x="186" y="23"/>
                  </a:lnTo>
                  <a:lnTo>
                    <a:pt x="186" y="21"/>
                  </a:lnTo>
                  <a:lnTo>
                    <a:pt x="186" y="19"/>
                  </a:lnTo>
                  <a:lnTo>
                    <a:pt x="186" y="17"/>
                  </a:lnTo>
                  <a:lnTo>
                    <a:pt x="186" y="16"/>
                  </a:lnTo>
                  <a:lnTo>
                    <a:pt x="186" y="14"/>
                  </a:lnTo>
                  <a:lnTo>
                    <a:pt x="186" y="12"/>
                  </a:lnTo>
                  <a:lnTo>
                    <a:pt x="186" y="10"/>
                  </a:lnTo>
                  <a:lnTo>
                    <a:pt x="188" y="10"/>
                  </a:lnTo>
                  <a:lnTo>
                    <a:pt x="190" y="10"/>
                  </a:lnTo>
                  <a:lnTo>
                    <a:pt x="190" y="8"/>
                  </a:lnTo>
                  <a:lnTo>
                    <a:pt x="192" y="8"/>
                  </a:lnTo>
                  <a:lnTo>
                    <a:pt x="194" y="8"/>
                  </a:lnTo>
                  <a:lnTo>
                    <a:pt x="196" y="6"/>
                  </a:lnTo>
                  <a:lnTo>
                    <a:pt x="198" y="6"/>
                  </a:lnTo>
                  <a:lnTo>
                    <a:pt x="200" y="6"/>
                  </a:lnTo>
                  <a:lnTo>
                    <a:pt x="202" y="6"/>
                  </a:lnTo>
                  <a:lnTo>
                    <a:pt x="202" y="4"/>
                  </a:lnTo>
                  <a:lnTo>
                    <a:pt x="204" y="4"/>
                  </a:lnTo>
                  <a:lnTo>
                    <a:pt x="206" y="4"/>
                  </a:lnTo>
                  <a:lnTo>
                    <a:pt x="206" y="2"/>
                  </a:lnTo>
                  <a:lnTo>
                    <a:pt x="206" y="0"/>
                  </a:lnTo>
                  <a:lnTo>
                    <a:pt x="208" y="2"/>
                  </a:lnTo>
                  <a:lnTo>
                    <a:pt x="210" y="2"/>
                  </a:lnTo>
                  <a:lnTo>
                    <a:pt x="210" y="4"/>
                  </a:lnTo>
                  <a:close/>
                  <a:moveTo>
                    <a:pt x="6" y="23"/>
                  </a:moveTo>
                  <a:lnTo>
                    <a:pt x="8" y="23"/>
                  </a:lnTo>
                  <a:lnTo>
                    <a:pt x="8" y="25"/>
                  </a:lnTo>
                  <a:lnTo>
                    <a:pt x="8" y="27"/>
                  </a:lnTo>
                  <a:lnTo>
                    <a:pt x="8" y="29"/>
                  </a:lnTo>
                  <a:lnTo>
                    <a:pt x="10" y="29"/>
                  </a:lnTo>
                  <a:lnTo>
                    <a:pt x="11" y="29"/>
                  </a:lnTo>
                  <a:lnTo>
                    <a:pt x="11" y="31"/>
                  </a:lnTo>
                  <a:lnTo>
                    <a:pt x="11" y="33"/>
                  </a:lnTo>
                  <a:lnTo>
                    <a:pt x="13" y="35"/>
                  </a:lnTo>
                  <a:lnTo>
                    <a:pt x="11" y="39"/>
                  </a:lnTo>
                  <a:lnTo>
                    <a:pt x="8" y="41"/>
                  </a:lnTo>
                  <a:lnTo>
                    <a:pt x="8" y="39"/>
                  </a:lnTo>
                  <a:lnTo>
                    <a:pt x="6" y="39"/>
                  </a:lnTo>
                  <a:lnTo>
                    <a:pt x="4" y="39"/>
                  </a:lnTo>
                  <a:lnTo>
                    <a:pt x="2" y="39"/>
                  </a:lnTo>
                  <a:lnTo>
                    <a:pt x="2" y="37"/>
                  </a:lnTo>
                  <a:lnTo>
                    <a:pt x="4" y="37"/>
                  </a:lnTo>
                  <a:lnTo>
                    <a:pt x="6" y="35"/>
                  </a:lnTo>
                  <a:lnTo>
                    <a:pt x="6" y="33"/>
                  </a:lnTo>
                  <a:lnTo>
                    <a:pt x="8" y="35"/>
                  </a:lnTo>
                  <a:lnTo>
                    <a:pt x="10" y="33"/>
                  </a:lnTo>
                  <a:lnTo>
                    <a:pt x="8" y="33"/>
                  </a:lnTo>
                  <a:lnTo>
                    <a:pt x="4" y="29"/>
                  </a:lnTo>
                  <a:lnTo>
                    <a:pt x="4" y="27"/>
                  </a:lnTo>
                  <a:lnTo>
                    <a:pt x="4" y="25"/>
                  </a:lnTo>
                  <a:lnTo>
                    <a:pt x="4" y="23"/>
                  </a:lnTo>
                  <a:lnTo>
                    <a:pt x="2" y="23"/>
                  </a:lnTo>
                  <a:lnTo>
                    <a:pt x="0" y="23"/>
                  </a:lnTo>
                  <a:lnTo>
                    <a:pt x="2" y="23"/>
                  </a:lnTo>
                  <a:lnTo>
                    <a:pt x="4" y="21"/>
                  </a:lnTo>
                  <a:lnTo>
                    <a:pt x="6" y="21"/>
                  </a:lnTo>
                  <a:lnTo>
                    <a:pt x="6" y="23"/>
                  </a:lnTo>
                  <a:close/>
                  <a:moveTo>
                    <a:pt x="23" y="35"/>
                  </a:moveTo>
                  <a:lnTo>
                    <a:pt x="21" y="35"/>
                  </a:lnTo>
                  <a:lnTo>
                    <a:pt x="19" y="35"/>
                  </a:lnTo>
                  <a:lnTo>
                    <a:pt x="17" y="35"/>
                  </a:lnTo>
                  <a:lnTo>
                    <a:pt x="17" y="33"/>
                  </a:lnTo>
                  <a:lnTo>
                    <a:pt x="19" y="31"/>
                  </a:lnTo>
                  <a:lnTo>
                    <a:pt x="21" y="31"/>
                  </a:lnTo>
                  <a:lnTo>
                    <a:pt x="23" y="33"/>
                  </a:lnTo>
                  <a:lnTo>
                    <a:pt x="23" y="35"/>
                  </a:lnTo>
                  <a:close/>
                  <a:moveTo>
                    <a:pt x="184" y="72"/>
                  </a:moveTo>
                  <a:lnTo>
                    <a:pt x="182" y="72"/>
                  </a:lnTo>
                  <a:lnTo>
                    <a:pt x="182" y="70"/>
                  </a:lnTo>
                  <a:lnTo>
                    <a:pt x="182" y="68"/>
                  </a:lnTo>
                  <a:lnTo>
                    <a:pt x="184" y="68"/>
                  </a:lnTo>
                  <a:lnTo>
                    <a:pt x="186" y="66"/>
                  </a:lnTo>
                  <a:lnTo>
                    <a:pt x="188" y="68"/>
                  </a:lnTo>
                  <a:lnTo>
                    <a:pt x="184" y="70"/>
                  </a:lnTo>
                  <a:lnTo>
                    <a:pt x="186" y="70"/>
                  </a:lnTo>
                  <a:lnTo>
                    <a:pt x="184" y="72"/>
                  </a:lnTo>
                  <a:close/>
                  <a:moveTo>
                    <a:pt x="2" y="31"/>
                  </a:moveTo>
                  <a:lnTo>
                    <a:pt x="0" y="31"/>
                  </a:lnTo>
                  <a:lnTo>
                    <a:pt x="0" y="29"/>
                  </a:lnTo>
                  <a:lnTo>
                    <a:pt x="0" y="27"/>
                  </a:lnTo>
                  <a:lnTo>
                    <a:pt x="2" y="27"/>
                  </a:lnTo>
                  <a:lnTo>
                    <a:pt x="4" y="27"/>
                  </a:lnTo>
                  <a:lnTo>
                    <a:pt x="4" y="29"/>
                  </a:lnTo>
                  <a:lnTo>
                    <a:pt x="4" y="31"/>
                  </a:lnTo>
                  <a:lnTo>
                    <a:pt x="2" y="31"/>
                  </a:lnTo>
                  <a:close/>
                  <a:moveTo>
                    <a:pt x="17" y="27"/>
                  </a:moveTo>
                  <a:lnTo>
                    <a:pt x="17" y="29"/>
                  </a:lnTo>
                  <a:lnTo>
                    <a:pt x="15" y="29"/>
                  </a:lnTo>
                  <a:lnTo>
                    <a:pt x="13" y="29"/>
                  </a:lnTo>
                  <a:lnTo>
                    <a:pt x="11" y="27"/>
                  </a:lnTo>
                  <a:lnTo>
                    <a:pt x="13" y="25"/>
                  </a:lnTo>
                  <a:lnTo>
                    <a:pt x="15" y="27"/>
                  </a:lnTo>
                  <a:lnTo>
                    <a:pt x="17" y="27"/>
                  </a:lnTo>
                  <a:close/>
                  <a:moveTo>
                    <a:pt x="35" y="39"/>
                  </a:moveTo>
                  <a:lnTo>
                    <a:pt x="33" y="39"/>
                  </a:lnTo>
                  <a:lnTo>
                    <a:pt x="33" y="37"/>
                  </a:lnTo>
                  <a:lnTo>
                    <a:pt x="35" y="37"/>
                  </a:lnTo>
                  <a:lnTo>
                    <a:pt x="35" y="35"/>
                  </a:lnTo>
                  <a:lnTo>
                    <a:pt x="37" y="35"/>
                  </a:lnTo>
                  <a:lnTo>
                    <a:pt x="39" y="35"/>
                  </a:lnTo>
                  <a:lnTo>
                    <a:pt x="37" y="37"/>
                  </a:lnTo>
                  <a:lnTo>
                    <a:pt x="35" y="39"/>
                  </a:lnTo>
                  <a:close/>
                  <a:moveTo>
                    <a:pt x="19" y="45"/>
                  </a:moveTo>
                  <a:lnTo>
                    <a:pt x="17" y="45"/>
                  </a:lnTo>
                  <a:lnTo>
                    <a:pt x="19" y="43"/>
                  </a:lnTo>
                  <a:lnTo>
                    <a:pt x="21" y="43"/>
                  </a:lnTo>
                  <a:lnTo>
                    <a:pt x="21" y="45"/>
                  </a:lnTo>
                  <a:lnTo>
                    <a:pt x="19" y="4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0" name="Dominican Republic"/>
            <p:cNvSpPr>
              <a:spLocks noEditPoints="1"/>
            </p:cNvSpPr>
            <p:nvPr/>
          </p:nvSpPr>
          <p:spPr bwMode="auto">
            <a:xfrm>
              <a:off x="3322448" y="3606893"/>
              <a:ext cx="116866" cy="77250"/>
            </a:xfrm>
            <a:custGeom>
              <a:avLst/>
              <a:gdLst>
                <a:gd name="T0" fmla="*/ 24 w 59"/>
                <a:gd name="T1" fmla="*/ 2 h 39"/>
                <a:gd name="T2" fmla="*/ 26 w 59"/>
                <a:gd name="T3" fmla="*/ 4 h 39"/>
                <a:gd name="T4" fmla="*/ 30 w 59"/>
                <a:gd name="T5" fmla="*/ 6 h 39"/>
                <a:gd name="T6" fmla="*/ 31 w 59"/>
                <a:gd name="T7" fmla="*/ 4 h 39"/>
                <a:gd name="T8" fmla="*/ 33 w 59"/>
                <a:gd name="T9" fmla="*/ 6 h 39"/>
                <a:gd name="T10" fmla="*/ 35 w 59"/>
                <a:gd name="T11" fmla="*/ 10 h 39"/>
                <a:gd name="T12" fmla="*/ 37 w 59"/>
                <a:gd name="T13" fmla="*/ 10 h 39"/>
                <a:gd name="T14" fmla="*/ 43 w 59"/>
                <a:gd name="T15" fmla="*/ 10 h 39"/>
                <a:gd name="T16" fmla="*/ 45 w 59"/>
                <a:gd name="T17" fmla="*/ 12 h 39"/>
                <a:gd name="T18" fmla="*/ 37 w 59"/>
                <a:gd name="T19" fmla="*/ 12 h 39"/>
                <a:gd name="T20" fmla="*/ 39 w 59"/>
                <a:gd name="T21" fmla="*/ 14 h 39"/>
                <a:gd name="T22" fmla="*/ 41 w 59"/>
                <a:gd name="T23" fmla="*/ 14 h 39"/>
                <a:gd name="T24" fmla="*/ 41 w 59"/>
                <a:gd name="T25" fmla="*/ 14 h 39"/>
                <a:gd name="T26" fmla="*/ 49 w 59"/>
                <a:gd name="T27" fmla="*/ 15 h 39"/>
                <a:gd name="T28" fmla="*/ 53 w 59"/>
                <a:gd name="T29" fmla="*/ 15 h 39"/>
                <a:gd name="T30" fmla="*/ 57 w 59"/>
                <a:gd name="T31" fmla="*/ 19 h 39"/>
                <a:gd name="T32" fmla="*/ 57 w 59"/>
                <a:gd name="T33" fmla="*/ 25 h 39"/>
                <a:gd name="T34" fmla="*/ 55 w 59"/>
                <a:gd name="T35" fmla="*/ 25 h 39"/>
                <a:gd name="T36" fmla="*/ 53 w 59"/>
                <a:gd name="T37" fmla="*/ 29 h 39"/>
                <a:gd name="T38" fmla="*/ 51 w 59"/>
                <a:gd name="T39" fmla="*/ 27 h 39"/>
                <a:gd name="T40" fmla="*/ 49 w 59"/>
                <a:gd name="T41" fmla="*/ 25 h 39"/>
                <a:gd name="T42" fmla="*/ 47 w 59"/>
                <a:gd name="T43" fmla="*/ 25 h 39"/>
                <a:gd name="T44" fmla="*/ 39 w 59"/>
                <a:gd name="T45" fmla="*/ 25 h 39"/>
                <a:gd name="T46" fmla="*/ 33 w 59"/>
                <a:gd name="T47" fmla="*/ 25 h 39"/>
                <a:gd name="T48" fmla="*/ 31 w 59"/>
                <a:gd name="T49" fmla="*/ 27 h 39"/>
                <a:gd name="T50" fmla="*/ 28 w 59"/>
                <a:gd name="T51" fmla="*/ 29 h 39"/>
                <a:gd name="T52" fmla="*/ 24 w 59"/>
                <a:gd name="T53" fmla="*/ 29 h 39"/>
                <a:gd name="T54" fmla="*/ 24 w 59"/>
                <a:gd name="T55" fmla="*/ 27 h 39"/>
                <a:gd name="T56" fmla="*/ 22 w 59"/>
                <a:gd name="T57" fmla="*/ 25 h 39"/>
                <a:gd name="T58" fmla="*/ 20 w 59"/>
                <a:gd name="T59" fmla="*/ 25 h 39"/>
                <a:gd name="T60" fmla="*/ 18 w 59"/>
                <a:gd name="T61" fmla="*/ 27 h 39"/>
                <a:gd name="T62" fmla="*/ 14 w 59"/>
                <a:gd name="T63" fmla="*/ 27 h 39"/>
                <a:gd name="T64" fmla="*/ 14 w 59"/>
                <a:gd name="T65" fmla="*/ 29 h 39"/>
                <a:gd name="T66" fmla="*/ 12 w 59"/>
                <a:gd name="T67" fmla="*/ 33 h 39"/>
                <a:gd name="T68" fmla="*/ 8 w 59"/>
                <a:gd name="T69" fmla="*/ 39 h 39"/>
                <a:gd name="T70" fmla="*/ 4 w 59"/>
                <a:gd name="T71" fmla="*/ 31 h 39"/>
                <a:gd name="T72" fmla="*/ 4 w 59"/>
                <a:gd name="T73" fmla="*/ 29 h 39"/>
                <a:gd name="T74" fmla="*/ 2 w 59"/>
                <a:gd name="T75" fmla="*/ 25 h 39"/>
                <a:gd name="T76" fmla="*/ 0 w 59"/>
                <a:gd name="T77" fmla="*/ 23 h 39"/>
                <a:gd name="T78" fmla="*/ 0 w 59"/>
                <a:gd name="T79" fmla="*/ 21 h 39"/>
                <a:gd name="T80" fmla="*/ 2 w 59"/>
                <a:gd name="T81" fmla="*/ 21 h 39"/>
                <a:gd name="T82" fmla="*/ 4 w 59"/>
                <a:gd name="T83" fmla="*/ 19 h 39"/>
                <a:gd name="T84" fmla="*/ 4 w 59"/>
                <a:gd name="T85" fmla="*/ 15 h 39"/>
                <a:gd name="T86" fmla="*/ 4 w 59"/>
                <a:gd name="T87" fmla="*/ 12 h 39"/>
                <a:gd name="T88" fmla="*/ 4 w 59"/>
                <a:gd name="T89" fmla="*/ 10 h 39"/>
                <a:gd name="T90" fmla="*/ 4 w 59"/>
                <a:gd name="T91" fmla="*/ 6 h 39"/>
                <a:gd name="T92" fmla="*/ 4 w 59"/>
                <a:gd name="T93" fmla="*/ 4 h 39"/>
                <a:gd name="T94" fmla="*/ 4 w 59"/>
                <a:gd name="T95" fmla="*/ 2 h 39"/>
                <a:gd name="T96" fmla="*/ 6 w 59"/>
                <a:gd name="T97" fmla="*/ 0 h 39"/>
                <a:gd name="T98" fmla="*/ 10 w 59"/>
                <a:gd name="T99" fmla="*/ 2 h 39"/>
                <a:gd name="T100" fmla="*/ 14 w 59"/>
                <a:gd name="T101" fmla="*/ 0 h 39"/>
                <a:gd name="T102" fmla="*/ 16 w 59"/>
                <a:gd name="T103" fmla="*/ 0 h 39"/>
                <a:gd name="T104" fmla="*/ 55 w 59"/>
                <a:gd name="T105" fmla="*/ 31 h 39"/>
                <a:gd name="T106" fmla="*/ 53 w 59"/>
                <a:gd name="T107" fmla="*/ 29 h 39"/>
                <a:gd name="T108" fmla="*/ 51 w 59"/>
                <a:gd name="T10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39">
                  <a:moveTo>
                    <a:pt x="20" y="2"/>
                  </a:moveTo>
                  <a:lnTo>
                    <a:pt x="20" y="2"/>
                  </a:lnTo>
                  <a:lnTo>
                    <a:pt x="22" y="2"/>
                  </a:lnTo>
                  <a:lnTo>
                    <a:pt x="24" y="2"/>
                  </a:lnTo>
                  <a:lnTo>
                    <a:pt x="24" y="2"/>
                  </a:lnTo>
                  <a:lnTo>
                    <a:pt x="24" y="2"/>
                  </a:lnTo>
                  <a:lnTo>
                    <a:pt x="24" y="2"/>
                  </a:lnTo>
                  <a:lnTo>
                    <a:pt x="24" y="2"/>
                  </a:lnTo>
                  <a:lnTo>
                    <a:pt x="26" y="2"/>
                  </a:lnTo>
                  <a:lnTo>
                    <a:pt x="26" y="4"/>
                  </a:lnTo>
                  <a:lnTo>
                    <a:pt x="26" y="4"/>
                  </a:lnTo>
                  <a:lnTo>
                    <a:pt x="26" y="4"/>
                  </a:lnTo>
                  <a:lnTo>
                    <a:pt x="28" y="4"/>
                  </a:lnTo>
                  <a:lnTo>
                    <a:pt x="28" y="4"/>
                  </a:lnTo>
                  <a:lnTo>
                    <a:pt x="28" y="4"/>
                  </a:lnTo>
                  <a:lnTo>
                    <a:pt x="30" y="4"/>
                  </a:lnTo>
                  <a:lnTo>
                    <a:pt x="30" y="6"/>
                  </a:lnTo>
                  <a:lnTo>
                    <a:pt x="30" y="6"/>
                  </a:lnTo>
                  <a:lnTo>
                    <a:pt x="30" y="6"/>
                  </a:lnTo>
                  <a:lnTo>
                    <a:pt x="30" y="4"/>
                  </a:lnTo>
                  <a:lnTo>
                    <a:pt x="31" y="4"/>
                  </a:lnTo>
                  <a:lnTo>
                    <a:pt x="31" y="4"/>
                  </a:lnTo>
                  <a:lnTo>
                    <a:pt x="31" y="4"/>
                  </a:lnTo>
                  <a:lnTo>
                    <a:pt x="31" y="4"/>
                  </a:lnTo>
                  <a:lnTo>
                    <a:pt x="31" y="4"/>
                  </a:lnTo>
                  <a:lnTo>
                    <a:pt x="33" y="4"/>
                  </a:lnTo>
                  <a:lnTo>
                    <a:pt x="33" y="4"/>
                  </a:lnTo>
                  <a:lnTo>
                    <a:pt x="33" y="4"/>
                  </a:lnTo>
                  <a:lnTo>
                    <a:pt x="33" y="6"/>
                  </a:lnTo>
                  <a:lnTo>
                    <a:pt x="33" y="6"/>
                  </a:lnTo>
                  <a:lnTo>
                    <a:pt x="33" y="6"/>
                  </a:lnTo>
                  <a:lnTo>
                    <a:pt x="33" y="6"/>
                  </a:lnTo>
                  <a:lnTo>
                    <a:pt x="33" y="8"/>
                  </a:lnTo>
                  <a:lnTo>
                    <a:pt x="33" y="8"/>
                  </a:lnTo>
                  <a:lnTo>
                    <a:pt x="33" y="10"/>
                  </a:lnTo>
                  <a:lnTo>
                    <a:pt x="35" y="10"/>
                  </a:lnTo>
                  <a:lnTo>
                    <a:pt x="35" y="10"/>
                  </a:lnTo>
                  <a:lnTo>
                    <a:pt x="35" y="10"/>
                  </a:lnTo>
                  <a:lnTo>
                    <a:pt x="35" y="10"/>
                  </a:lnTo>
                  <a:lnTo>
                    <a:pt x="35" y="10"/>
                  </a:lnTo>
                  <a:lnTo>
                    <a:pt x="35" y="10"/>
                  </a:lnTo>
                  <a:lnTo>
                    <a:pt x="37" y="10"/>
                  </a:lnTo>
                  <a:lnTo>
                    <a:pt x="37" y="10"/>
                  </a:lnTo>
                  <a:lnTo>
                    <a:pt x="39" y="10"/>
                  </a:lnTo>
                  <a:lnTo>
                    <a:pt x="39" y="10"/>
                  </a:lnTo>
                  <a:lnTo>
                    <a:pt x="41" y="10"/>
                  </a:lnTo>
                  <a:lnTo>
                    <a:pt x="43" y="10"/>
                  </a:lnTo>
                  <a:lnTo>
                    <a:pt x="43" y="10"/>
                  </a:lnTo>
                  <a:lnTo>
                    <a:pt x="43" y="10"/>
                  </a:lnTo>
                  <a:lnTo>
                    <a:pt x="43" y="10"/>
                  </a:lnTo>
                  <a:lnTo>
                    <a:pt x="45" y="10"/>
                  </a:lnTo>
                  <a:lnTo>
                    <a:pt x="45" y="10"/>
                  </a:lnTo>
                  <a:lnTo>
                    <a:pt x="45" y="10"/>
                  </a:lnTo>
                  <a:lnTo>
                    <a:pt x="45" y="12"/>
                  </a:lnTo>
                  <a:lnTo>
                    <a:pt x="45" y="12"/>
                  </a:lnTo>
                  <a:lnTo>
                    <a:pt x="45" y="12"/>
                  </a:lnTo>
                  <a:lnTo>
                    <a:pt x="43" y="12"/>
                  </a:lnTo>
                  <a:lnTo>
                    <a:pt x="41" y="12"/>
                  </a:lnTo>
                  <a:lnTo>
                    <a:pt x="39" y="12"/>
                  </a:lnTo>
                  <a:lnTo>
                    <a:pt x="37" y="12"/>
                  </a:lnTo>
                  <a:lnTo>
                    <a:pt x="37" y="12"/>
                  </a:lnTo>
                  <a:lnTo>
                    <a:pt x="37" y="14"/>
                  </a:lnTo>
                  <a:lnTo>
                    <a:pt x="37" y="14"/>
                  </a:lnTo>
                  <a:lnTo>
                    <a:pt x="37" y="14"/>
                  </a:lnTo>
                  <a:lnTo>
                    <a:pt x="37" y="14"/>
                  </a:lnTo>
                  <a:lnTo>
                    <a:pt x="39" y="14"/>
                  </a:lnTo>
                  <a:lnTo>
                    <a:pt x="39" y="14"/>
                  </a:lnTo>
                  <a:lnTo>
                    <a:pt x="39" y="14"/>
                  </a:lnTo>
                  <a:lnTo>
                    <a:pt x="41" y="14"/>
                  </a:lnTo>
                  <a:lnTo>
                    <a:pt x="41" y="14"/>
                  </a:lnTo>
                  <a:lnTo>
                    <a:pt x="41" y="14"/>
                  </a:lnTo>
                  <a:lnTo>
                    <a:pt x="41" y="14"/>
                  </a:lnTo>
                  <a:lnTo>
                    <a:pt x="41" y="14"/>
                  </a:lnTo>
                  <a:lnTo>
                    <a:pt x="41" y="14"/>
                  </a:lnTo>
                  <a:lnTo>
                    <a:pt x="41" y="14"/>
                  </a:lnTo>
                  <a:lnTo>
                    <a:pt x="41" y="14"/>
                  </a:lnTo>
                  <a:lnTo>
                    <a:pt x="41" y="14"/>
                  </a:lnTo>
                  <a:lnTo>
                    <a:pt x="41" y="14"/>
                  </a:lnTo>
                  <a:lnTo>
                    <a:pt x="41" y="14"/>
                  </a:lnTo>
                  <a:lnTo>
                    <a:pt x="43" y="15"/>
                  </a:lnTo>
                  <a:lnTo>
                    <a:pt x="45" y="15"/>
                  </a:lnTo>
                  <a:lnTo>
                    <a:pt x="45" y="15"/>
                  </a:lnTo>
                  <a:lnTo>
                    <a:pt x="49" y="15"/>
                  </a:lnTo>
                  <a:lnTo>
                    <a:pt x="49" y="15"/>
                  </a:lnTo>
                  <a:lnTo>
                    <a:pt x="49" y="15"/>
                  </a:lnTo>
                  <a:lnTo>
                    <a:pt x="49" y="15"/>
                  </a:lnTo>
                  <a:lnTo>
                    <a:pt x="49" y="15"/>
                  </a:lnTo>
                  <a:lnTo>
                    <a:pt x="51" y="15"/>
                  </a:lnTo>
                  <a:lnTo>
                    <a:pt x="53" y="15"/>
                  </a:lnTo>
                  <a:lnTo>
                    <a:pt x="53" y="15"/>
                  </a:lnTo>
                  <a:lnTo>
                    <a:pt x="53" y="17"/>
                  </a:lnTo>
                  <a:lnTo>
                    <a:pt x="53" y="17"/>
                  </a:lnTo>
                  <a:lnTo>
                    <a:pt x="55" y="17"/>
                  </a:lnTo>
                  <a:lnTo>
                    <a:pt x="55" y="19"/>
                  </a:lnTo>
                  <a:lnTo>
                    <a:pt x="55" y="19"/>
                  </a:lnTo>
                  <a:lnTo>
                    <a:pt x="57" y="19"/>
                  </a:lnTo>
                  <a:lnTo>
                    <a:pt x="59" y="21"/>
                  </a:lnTo>
                  <a:lnTo>
                    <a:pt x="59" y="21"/>
                  </a:lnTo>
                  <a:lnTo>
                    <a:pt x="59" y="21"/>
                  </a:lnTo>
                  <a:lnTo>
                    <a:pt x="59" y="21"/>
                  </a:lnTo>
                  <a:lnTo>
                    <a:pt x="59" y="23"/>
                  </a:lnTo>
                  <a:lnTo>
                    <a:pt x="57" y="25"/>
                  </a:lnTo>
                  <a:lnTo>
                    <a:pt x="57" y="25"/>
                  </a:lnTo>
                  <a:lnTo>
                    <a:pt x="57" y="27"/>
                  </a:lnTo>
                  <a:lnTo>
                    <a:pt x="55" y="27"/>
                  </a:lnTo>
                  <a:lnTo>
                    <a:pt x="55" y="25"/>
                  </a:lnTo>
                  <a:lnTo>
                    <a:pt x="55" y="25"/>
                  </a:lnTo>
                  <a:lnTo>
                    <a:pt x="55" y="25"/>
                  </a:lnTo>
                  <a:lnTo>
                    <a:pt x="55" y="25"/>
                  </a:lnTo>
                  <a:lnTo>
                    <a:pt x="55" y="25"/>
                  </a:lnTo>
                  <a:lnTo>
                    <a:pt x="53" y="27"/>
                  </a:lnTo>
                  <a:lnTo>
                    <a:pt x="53" y="29"/>
                  </a:lnTo>
                  <a:lnTo>
                    <a:pt x="53" y="29"/>
                  </a:lnTo>
                  <a:lnTo>
                    <a:pt x="53" y="29"/>
                  </a:lnTo>
                  <a:lnTo>
                    <a:pt x="53" y="29"/>
                  </a:lnTo>
                  <a:lnTo>
                    <a:pt x="51" y="29"/>
                  </a:lnTo>
                  <a:lnTo>
                    <a:pt x="51" y="27"/>
                  </a:lnTo>
                  <a:lnTo>
                    <a:pt x="51" y="27"/>
                  </a:lnTo>
                  <a:lnTo>
                    <a:pt x="51" y="27"/>
                  </a:lnTo>
                  <a:lnTo>
                    <a:pt x="51" y="27"/>
                  </a:lnTo>
                  <a:lnTo>
                    <a:pt x="51" y="25"/>
                  </a:lnTo>
                  <a:lnTo>
                    <a:pt x="51" y="25"/>
                  </a:lnTo>
                  <a:lnTo>
                    <a:pt x="51" y="25"/>
                  </a:lnTo>
                  <a:lnTo>
                    <a:pt x="51" y="25"/>
                  </a:lnTo>
                  <a:lnTo>
                    <a:pt x="49" y="25"/>
                  </a:lnTo>
                  <a:lnTo>
                    <a:pt x="49" y="25"/>
                  </a:lnTo>
                  <a:lnTo>
                    <a:pt x="49" y="25"/>
                  </a:lnTo>
                  <a:lnTo>
                    <a:pt x="49" y="25"/>
                  </a:lnTo>
                  <a:lnTo>
                    <a:pt x="49" y="25"/>
                  </a:lnTo>
                  <a:lnTo>
                    <a:pt x="47" y="25"/>
                  </a:lnTo>
                  <a:lnTo>
                    <a:pt x="47" y="25"/>
                  </a:lnTo>
                  <a:lnTo>
                    <a:pt x="47" y="25"/>
                  </a:lnTo>
                  <a:lnTo>
                    <a:pt x="45" y="25"/>
                  </a:lnTo>
                  <a:lnTo>
                    <a:pt x="45" y="25"/>
                  </a:lnTo>
                  <a:lnTo>
                    <a:pt x="41" y="25"/>
                  </a:lnTo>
                  <a:lnTo>
                    <a:pt x="41" y="25"/>
                  </a:lnTo>
                  <a:lnTo>
                    <a:pt x="39" y="25"/>
                  </a:lnTo>
                  <a:lnTo>
                    <a:pt x="39" y="25"/>
                  </a:lnTo>
                  <a:lnTo>
                    <a:pt x="37" y="25"/>
                  </a:lnTo>
                  <a:lnTo>
                    <a:pt x="35" y="25"/>
                  </a:lnTo>
                  <a:lnTo>
                    <a:pt x="35" y="25"/>
                  </a:lnTo>
                  <a:lnTo>
                    <a:pt x="33" y="23"/>
                  </a:lnTo>
                  <a:lnTo>
                    <a:pt x="33" y="23"/>
                  </a:lnTo>
                  <a:lnTo>
                    <a:pt x="33" y="25"/>
                  </a:lnTo>
                  <a:lnTo>
                    <a:pt x="33" y="25"/>
                  </a:lnTo>
                  <a:lnTo>
                    <a:pt x="31" y="25"/>
                  </a:lnTo>
                  <a:lnTo>
                    <a:pt x="31" y="25"/>
                  </a:lnTo>
                  <a:lnTo>
                    <a:pt x="31" y="25"/>
                  </a:lnTo>
                  <a:lnTo>
                    <a:pt x="31" y="25"/>
                  </a:lnTo>
                  <a:lnTo>
                    <a:pt x="31" y="27"/>
                  </a:lnTo>
                  <a:lnTo>
                    <a:pt x="31" y="27"/>
                  </a:lnTo>
                  <a:lnTo>
                    <a:pt x="30" y="27"/>
                  </a:lnTo>
                  <a:lnTo>
                    <a:pt x="30" y="27"/>
                  </a:lnTo>
                  <a:lnTo>
                    <a:pt x="30" y="27"/>
                  </a:lnTo>
                  <a:lnTo>
                    <a:pt x="30" y="29"/>
                  </a:lnTo>
                  <a:lnTo>
                    <a:pt x="28" y="29"/>
                  </a:lnTo>
                  <a:lnTo>
                    <a:pt x="28" y="27"/>
                  </a:lnTo>
                  <a:lnTo>
                    <a:pt x="26" y="27"/>
                  </a:lnTo>
                  <a:lnTo>
                    <a:pt x="26" y="27"/>
                  </a:lnTo>
                  <a:lnTo>
                    <a:pt x="26" y="29"/>
                  </a:lnTo>
                  <a:lnTo>
                    <a:pt x="24" y="29"/>
                  </a:lnTo>
                  <a:lnTo>
                    <a:pt x="24" y="29"/>
                  </a:lnTo>
                  <a:lnTo>
                    <a:pt x="24" y="29"/>
                  </a:lnTo>
                  <a:lnTo>
                    <a:pt x="24" y="29"/>
                  </a:lnTo>
                  <a:lnTo>
                    <a:pt x="24" y="29"/>
                  </a:lnTo>
                  <a:lnTo>
                    <a:pt x="24" y="29"/>
                  </a:lnTo>
                  <a:lnTo>
                    <a:pt x="24" y="27"/>
                  </a:lnTo>
                  <a:lnTo>
                    <a:pt x="24" y="27"/>
                  </a:lnTo>
                  <a:lnTo>
                    <a:pt x="22" y="27"/>
                  </a:lnTo>
                  <a:lnTo>
                    <a:pt x="22" y="27"/>
                  </a:lnTo>
                  <a:lnTo>
                    <a:pt x="22" y="25"/>
                  </a:lnTo>
                  <a:lnTo>
                    <a:pt x="22" y="25"/>
                  </a:lnTo>
                  <a:lnTo>
                    <a:pt x="22" y="25"/>
                  </a:lnTo>
                  <a:lnTo>
                    <a:pt x="22" y="25"/>
                  </a:lnTo>
                  <a:lnTo>
                    <a:pt x="22" y="25"/>
                  </a:lnTo>
                  <a:lnTo>
                    <a:pt x="22" y="25"/>
                  </a:lnTo>
                  <a:lnTo>
                    <a:pt x="20" y="25"/>
                  </a:lnTo>
                  <a:lnTo>
                    <a:pt x="20" y="25"/>
                  </a:lnTo>
                  <a:lnTo>
                    <a:pt x="20" y="25"/>
                  </a:lnTo>
                  <a:lnTo>
                    <a:pt x="20" y="25"/>
                  </a:lnTo>
                  <a:lnTo>
                    <a:pt x="20" y="25"/>
                  </a:lnTo>
                  <a:lnTo>
                    <a:pt x="20" y="25"/>
                  </a:lnTo>
                  <a:lnTo>
                    <a:pt x="20" y="25"/>
                  </a:lnTo>
                  <a:lnTo>
                    <a:pt x="20" y="25"/>
                  </a:lnTo>
                  <a:lnTo>
                    <a:pt x="20" y="25"/>
                  </a:lnTo>
                  <a:lnTo>
                    <a:pt x="18" y="27"/>
                  </a:lnTo>
                  <a:lnTo>
                    <a:pt x="16" y="27"/>
                  </a:lnTo>
                  <a:lnTo>
                    <a:pt x="16" y="27"/>
                  </a:lnTo>
                  <a:lnTo>
                    <a:pt x="16" y="27"/>
                  </a:lnTo>
                  <a:lnTo>
                    <a:pt x="16" y="27"/>
                  </a:lnTo>
                  <a:lnTo>
                    <a:pt x="14" y="27"/>
                  </a:lnTo>
                  <a:lnTo>
                    <a:pt x="14" y="27"/>
                  </a:lnTo>
                  <a:lnTo>
                    <a:pt x="14" y="27"/>
                  </a:lnTo>
                  <a:lnTo>
                    <a:pt x="14" y="27"/>
                  </a:lnTo>
                  <a:lnTo>
                    <a:pt x="14" y="27"/>
                  </a:lnTo>
                  <a:lnTo>
                    <a:pt x="14" y="27"/>
                  </a:lnTo>
                  <a:lnTo>
                    <a:pt x="14" y="29"/>
                  </a:lnTo>
                  <a:lnTo>
                    <a:pt x="14" y="29"/>
                  </a:lnTo>
                  <a:lnTo>
                    <a:pt x="14" y="29"/>
                  </a:lnTo>
                  <a:lnTo>
                    <a:pt x="14" y="29"/>
                  </a:lnTo>
                  <a:lnTo>
                    <a:pt x="14" y="31"/>
                  </a:lnTo>
                  <a:lnTo>
                    <a:pt x="12" y="33"/>
                  </a:lnTo>
                  <a:lnTo>
                    <a:pt x="12" y="33"/>
                  </a:lnTo>
                  <a:lnTo>
                    <a:pt x="12" y="33"/>
                  </a:lnTo>
                  <a:lnTo>
                    <a:pt x="12" y="33"/>
                  </a:lnTo>
                  <a:lnTo>
                    <a:pt x="12" y="33"/>
                  </a:lnTo>
                  <a:lnTo>
                    <a:pt x="12" y="35"/>
                  </a:lnTo>
                  <a:lnTo>
                    <a:pt x="10" y="39"/>
                  </a:lnTo>
                  <a:lnTo>
                    <a:pt x="8" y="39"/>
                  </a:lnTo>
                  <a:lnTo>
                    <a:pt x="8" y="39"/>
                  </a:lnTo>
                  <a:lnTo>
                    <a:pt x="6" y="35"/>
                  </a:lnTo>
                  <a:lnTo>
                    <a:pt x="4" y="33"/>
                  </a:lnTo>
                  <a:lnTo>
                    <a:pt x="4" y="33"/>
                  </a:lnTo>
                  <a:lnTo>
                    <a:pt x="4" y="33"/>
                  </a:lnTo>
                  <a:lnTo>
                    <a:pt x="4" y="33"/>
                  </a:lnTo>
                  <a:lnTo>
                    <a:pt x="4" y="31"/>
                  </a:lnTo>
                  <a:lnTo>
                    <a:pt x="4" y="31"/>
                  </a:lnTo>
                  <a:lnTo>
                    <a:pt x="4" y="31"/>
                  </a:lnTo>
                  <a:lnTo>
                    <a:pt x="4" y="31"/>
                  </a:lnTo>
                  <a:lnTo>
                    <a:pt x="4" y="29"/>
                  </a:lnTo>
                  <a:lnTo>
                    <a:pt x="4" y="29"/>
                  </a:lnTo>
                  <a:lnTo>
                    <a:pt x="4" y="29"/>
                  </a:lnTo>
                  <a:lnTo>
                    <a:pt x="4" y="27"/>
                  </a:lnTo>
                  <a:lnTo>
                    <a:pt x="4" y="27"/>
                  </a:lnTo>
                  <a:lnTo>
                    <a:pt x="4" y="27"/>
                  </a:lnTo>
                  <a:lnTo>
                    <a:pt x="4" y="27"/>
                  </a:lnTo>
                  <a:lnTo>
                    <a:pt x="4" y="27"/>
                  </a:lnTo>
                  <a:lnTo>
                    <a:pt x="2" y="25"/>
                  </a:lnTo>
                  <a:lnTo>
                    <a:pt x="2" y="25"/>
                  </a:lnTo>
                  <a:lnTo>
                    <a:pt x="0" y="25"/>
                  </a:lnTo>
                  <a:lnTo>
                    <a:pt x="0" y="25"/>
                  </a:lnTo>
                  <a:lnTo>
                    <a:pt x="0" y="25"/>
                  </a:lnTo>
                  <a:lnTo>
                    <a:pt x="2" y="23"/>
                  </a:lnTo>
                  <a:lnTo>
                    <a:pt x="0" y="23"/>
                  </a:lnTo>
                  <a:lnTo>
                    <a:pt x="0" y="23"/>
                  </a:lnTo>
                  <a:lnTo>
                    <a:pt x="0" y="21"/>
                  </a:lnTo>
                  <a:lnTo>
                    <a:pt x="0" y="21"/>
                  </a:lnTo>
                  <a:lnTo>
                    <a:pt x="0" y="21"/>
                  </a:lnTo>
                  <a:lnTo>
                    <a:pt x="0" y="21"/>
                  </a:lnTo>
                  <a:lnTo>
                    <a:pt x="0" y="21"/>
                  </a:lnTo>
                  <a:lnTo>
                    <a:pt x="0" y="21"/>
                  </a:lnTo>
                  <a:lnTo>
                    <a:pt x="0" y="21"/>
                  </a:lnTo>
                  <a:lnTo>
                    <a:pt x="2" y="21"/>
                  </a:lnTo>
                  <a:lnTo>
                    <a:pt x="2" y="21"/>
                  </a:lnTo>
                  <a:lnTo>
                    <a:pt x="2" y="21"/>
                  </a:lnTo>
                  <a:lnTo>
                    <a:pt x="2" y="21"/>
                  </a:lnTo>
                  <a:lnTo>
                    <a:pt x="2" y="19"/>
                  </a:lnTo>
                  <a:lnTo>
                    <a:pt x="4" y="19"/>
                  </a:lnTo>
                  <a:lnTo>
                    <a:pt x="4" y="19"/>
                  </a:lnTo>
                  <a:lnTo>
                    <a:pt x="4" y="19"/>
                  </a:lnTo>
                  <a:lnTo>
                    <a:pt x="4" y="19"/>
                  </a:lnTo>
                  <a:lnTo>
                    <a:pt x="4" y="19"/>
                  </a:lnTo>
                  <a:lnTo>
                    <a:pt x="4" y="19"/>
                  </a:lnTo>
                  <a:lnTo>
                    <a:pt x="4" y="19"/>
                  </a:lnTo>
                  <a:lnTo>
                    <a:pt x="4" y="19"/>
                  </a:lnTo>
                  <a:lnTo>
                    <a:pt x="4" y="17"/>
                  </a:lnTo>
                  <a:lnTo>
                    <a:pt x="2" y="15"/>
                  </a:lnTo>
                  <a:lnTo>
                    <a:pt x="4" y="15"/>
                  </a:lnTo>
                  <a:lnTo>
                    <a:pt x="4" y="14"/>
                  </a:lnTo>
                  <a:lnTo>
                    <a:pt x="6" y="14"/>
                  </a:lnTo>
                  <a:lnTo>
                    <a:pt x="6" y="14"/>
                  </a:lnTo>
                  <a:lnTo>
                    <a:pt x="6" y="12"/>
                  </a:lnTo>
                  <a:lnTo>
                    <a:pt x="6" y="12"/>
                  </a:lnTo>
                  <a:lnTo>
                    <a:pt x="4" y="12"/>
                  </a:lnTo>
                  <a:lnTo>
                    <a:pt x="4" y="12"/>
                  </a:lnTo>
                  <a:lnTo>
                    <a:pt x="4" y="12"/>
                  </a:lnTo>
                  <a:lnTo>
                    <a:pt x="4" y="12"/>
                  </a:lnTo>
                  <a:lnTo>
                    <a:pt x="4" y="12"/>
                  </a:lnTo>
                  <a:lnTo>
                    <a:pt x="4" y="10"/>
                  </a:lnTo>
                  <a:lnTo>
                    <a:pt x="4" y="10"/>
                  </a:lnTo>
                  <a:lnTo>
                    <a:pt x="4" y="8"/>
                  </a:lnTo>
                  <a:lnTo>
                    <a:pt x="4" y="8"/>
                  </a:lnTo>
                  <a:lnTo>
                    <a:pt x="4" y="8"/>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4" y="4"/>
                  </a:lnTo>
                  <a:lnTo>
                    <a:pt x="4" y="4"/>
                  </a:lnTo>
                  <a:lnTo>
                    <a:pt x="4" y="2"/>
                  </a:lnTo>
                  <a:lnTo>
                    <a:pt x="4" y="2"/>
                  </a:lnTo>
                  <a:lnTo>
                    <a:pt x="2" y="2"/>
                  </a:lnTo>
                  <a:lnTo>
                    <a:pt x="2" y="2"/>
                  </a:lnTo>
                  <a:lnTo>
                    <a:pt x="4" y="0"/>
                  </a:lnTo>
                  <a:lnTo>
                    <a:pt x="6" y="0"/>
                  </a:lnTo>
                  <a:lnTo>
                    <a:pt x="6" y="0"/>
                  </a:lnTo>
                  <a:lnTo>
                    <a:pt x="6" y="0"/>
                  </a:lnTo>
                  <a:lnTo>
                    <a:pt x="8" y="0"/>
                  </a:lnTo>
                  <a:lnTo>
                    <a:pt x="8" y="0"/>
                  </a:lnTo>
                  <a:lnTo>
                    <a:pt x="8" y="0"/>
                  </a:lnTo>
                  <a:lnTo>
                    <a:pt x="10" y="0"/>
                  </a:lnTo>
                  <a:lnTo>
                    <a:pt x="10" y="2"/>
                  </a:lnTo>
                  <a:lnTo>
                    <a:pt x="10" y="2"/>
                  </a:lnTo>
                  <a:lnTo>
                    <a:pt x="12" y="2"/>
                  </a:lnTo>
                  <a:lnTo>
                    <a:pt x="12" y="2"/>
                  </a:lnTo>
                  <a:lnTo>
                    <a:pt x="12" y="2"/>
                  </a:lnTo>
                  <a:lnTo>
                    <a:pt x="14" y="2"/>
                  </a:lnTo>
                  <a:lnTo>
                    <a:pt x="14" y="0"/>
                  </a:lnTo>
                  <a:lnTo>
                    <a:pt x="14" y="0"/>
                  </a:lnTo>
                  <a:lnTo>
                    <a:pt x="14" y="0"/>
                  </a:lnTo>
                  <a:lnTo>
                    <a:pt x="16" y="0"/>
                  </a:lnTo>
                  <a:lnTo>
                    <a:pt x="16" y="0"/>
                  </a:lnTo>
                  <a:lnTo>
                    <a:pt x="16" y="0"/>
                  </a:lnTo>
                  <a:lnTo>
                    <a:pt x="16" y="0"/>
                  </a:lnTo>
                  <a:lnTo>
                    <a:pt x="18" y="0"/>
                  </a:lnTo>
                  <a:lnTo>
                    <a:pt x="18" y="0"/>
                  </a:lnTo>
                  <a:lnTo>
                    <a:pt x="20" y="0"/>
                  </a:lnTo>
                  <a:lnTo>
                    <a:pt x="20" y="2"/>
                  </a:lnTo>
                  <a:close/>
                  <a:moveTo>
                    <a:pt x="55" y="29"/>
                  </a:moveTo>
                  <a:lnTo>
                    <a:pt x="55" y="31"/>
                  </a:lnTo>
                  <a:lnTo>
                    <a:pt x="55" y="31"/>
                  </a:lnTo>
                  <a:lnTo>
                    <a:pt x="55" y="29"/>
                  </a:lnTo>
                  <a:lnTo>
                    <a:pt x="55" y="29"/>
                  </a:lnTo>
                  <a:lnTo>
                    <a:pt x="53" y="29"/>
                  </a:lnTo>
                  <a:lnTo>
                    <a:pt x="53" y="29"/>
                  </a:lnTo>
                  <a:lnTo>
                    <a:pt x="53" y="29"/>
                  </a:lnTo>
                  <a:lnTo>
                    <a:pt x="53" y="31"/>
                  </a:lnTo>
                  <a:lnTo>
                    <a:pt x="53" y="29"/>
                  </a:lnTo>
                  <a:lnTo>
                    <a:pt x="53" y="29"/>
                  </a:lnTo>
                  <a:lnTo>
                    <a:pt x="51" y="29"/>
                  </a:lnTo>
                  <a:lnTo>
                    <a:pt x="51" y="29"/>
                  </a:lnTo>
                  <a:lnTo>
                    <a:pt x="51" y="29"/>
                  </a:lnTo>
                  <a:lnTo>
                    <a:pt x="51" y="29"/>
                  </a:lnTo>
                  <a:lnTo>
                    <a:pt x="55" y="29"/>
                  </a:lnTo>
                  <a:lnTo>
                    <a:pt x="55" y="29"/>
                  </a:lnTo>
                  <a:lnTo>
                    <a:pt x="55" y="29"/>
                  </a:lnTo>
                  <a:lnTo>
                    <a:pt x="55" y="2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8" name="Dominica"/>
            <p:cNvSpPr>
              <a:spLocks/>
            </p:cNvSpPr>
            <p:nvPr/>
          </p:nvSpPr>
          <p:spPr bwMode="auto">
            <a:xfrm>
              <a:off x="3657196" y="3749509"/>
              <a:ext cx="7923" cy="11884"/>
            </a:xfrm>
            <a:custGeom>
              <a:avLst/>
              <a:gdLst>
                <a:gd name="T0" fmla="*/ 2 w 4"/>
                <a:gd name="T1" fmla="*/ 6 h 6"/>
                <a:gd name="T2" fmla="*/ 2 w 4"/>
                <a:gd name="T3" fmla="*/ 6 h 6"/>
                <a:gd name="T4" fmla="*/ 2 w 4"/>
                <a:gd name="T5" fmla="*/ 6 h 6"/>
                <a:gd name="T6" fmla="*/ 2 w 4"/>
                <a:gd name="T7" fmla="*/ 6 h 6"/>
                <a:gd name="T8" fmla="*/ 2 w 4"/>
                <a:gd name="T9" fmla="*/ 6 h 6"/>
                <a:gd name="T10" fmla="*/ 2 w 4"/>
                <a:gd name="T11" fmla="*/ 6 h 6"/>
                <a:gd name="T12" fmla="*/ 0 w 4"/>
                <a:gd name="T13" fmla="*/ 4 h 6"/>
                <a:gd name="T14" fmla="*/ 0 w 4"/>
                <a:gd name="T15" fmla="*/ 4 h 6"/>
                <a:gd name="T16" fmla="*/ 0 w 4"/>
                <a:gd name="T17" fmla="*/ 2 h 6"/>
                <a:gd name="T18" fmla="*/ 0 w 4"/>
                <a:gd name="T19" fmla="*/ 2 h 6"/>
                <a:gd name="T20" fmla="*/ 0 w 4"/>
                <a:gd name="T21" fmla="*/ 2 h 6"/>
                <a:gd name="T22" fmla="*/ 0 w 4"/>
                <a:gd name="T23" fmla="*/ 2 h 6"/>
                <a:gd name="T24" fmla="*/ 0 w 4"/>
                <a:gd name="T25" fmla="*/ 0 h 6"/>
                <a:gd name="T26" fmla="*/ 0 w 4"/>
                <a:gd name="T27" fmla="*/ 0 h 6"/>
                <a:gd name="T28" fmla="*/ 0 w 4"/>
                <a:gd name="T29" fmla="*/ 0 h 6"/>
                <a:gd name="T30" fmla="*/ 0 w 4"/>
                <a:gd name="T31" fmla="*/ 0 h 6"/>
                <a:gd name="T32" fmla="*/ 0 w 4"/>
                <a:gd name="T33" fmla="*/ 0 h 6"/>
                <a:gd name="T34" fmla="*/ 0 w 4"/>
                <a:gd name="T35" fmla="*/ 0 h 6"/>
                <a:gd name="T36" fmla="*/ 2 w 4"/>
                <a:gd name="T37" fmla="*/ 0 h 6"/>
                <a:gd name="T38" fmla="*/ 2 w 4"/>
                <a:gd name="T39" fmla="*/ 0 h 6"/>
                <a:gd name="T40" fmla="*/ 2 w 4"/>
                <a:gd name="T41" fmla="*/ 2 h 6"/>
                <a:gd name="T42" fmla="*/ 4 w 4"/>
                <a:gd name="T43" fmla="*/ 2 h 6"/>
                <a:gd name="T44" fmla="*/ 4 w 4"/>
                <a:gd name="T45" fmla="*/ 4 h 6"/>
                <a:gd name="T46" fmla="*/ 4 w 4"/>
                <a:gd name="T47" fmla="*/ 6 h 6"/>
                <a:gd name="T48" fmla="*/ 2 w 4"/>
                <a:gd name="T49" fmla="*/ 6 h 6"/>
                <a:gd name="T50" fmla="*/ 2 w 4"/>
                <a:gd name="T51" fmla="*/ 6 h 6"/>
                <a:gd name="T52" fmla="*/ 2 w 4"/>
                <a:gd name="T5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2" y="6"/>
                  </a:moveTo>
                  <a:lnTo>
                    <a:pt x="2" y="6"/>
                  </a:lnTo>
                  <a:lnTo>
                    <a:pt x="2" y="6"/>
                  </a:lnTo>
                  <a:lnTo>
                    <a:pt x="2" y="6"/>
                  </a:lnTo>
                  <a:lnTo>
                    <a:pt x="2" y="6"/>
                  </a:lnTo>
                  <a:lnTo>
                    <a:pt x="2" y="6"/>
                  </a:lnTo>
                  <a:lnTo>
                    <a:pt x="0" y="4"/>
                  </a:lnTo>
                  <a:lnTo>
                    <a:pt x="0" y="4"/>
                  </a:lnTo>
                  <a:lnTo>
                    <a:pt x="0" y="2"/>
                  </a:lnTo>
                  <a:lnTo>
                    <a:pt x="0" y="2"/>
                  </a:lnTo>
                  <a:lnTo>
                    <a:pt x="0" y="2"/>
                  </a:lnTo>
                  <a:lnTo>
                    <a:pt x="0" y="2"/>
                  </a:lnTo>
                  <a:lnTo>
                    <a:pt x="0" y="0"/>
                  </a:lnTo>
                  <a:lnTo>
                    <a:pt x="0" y="0"/>
                  </a:lnTo>
                  <a:lnTo>
                    <a:pt x="0" y="0"/>
                  </a:lnTo>
                  <a:lnTo>
                    <a:pt x="0" y="0"/>
                  </a:lnTo>
                  <a:lnTo>
                    <a:pt x="0" y="0"/>
                  </a:lnTo>
                  <a:lnTo>
                    <a:pt x="0" y="0"/>
                  </a:lnTo>
                  <a:lnTo>
                    <a:pt x="2" y="0"/>
                  </a:lnTo>
                  <a:lnTo>
                    <a:pt x="2" y="0"/>
                  </a:lnTo>
                  <a:lnTo>
                    <a:pt x="2" y="2"/>
                  </a:lnTo>
                  <a:lnTo>
                    <a:pt x="4" y="2"/>
                  </a:lnTo>
                  <a:lnTo>
                    <a:pt x="4" y="4"/>
                  </a:lnTo>
                  <a:lnTo>
                    <a:pt x="4" y="6"/>
                  </a:lnTo>
                  <a:lnTo>
                    <a:pt x="2" y="6"/>
                  </a:lnTo>
                  <a:lnTo>
                    <a:pt x="2" y="6"/>
                  </a:lnTo>
                  <a:lnTo>
                    <a:pt x="2"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7" name="Djibouti"/>
            <p:cNvSpPr>
              <a:spLocks/>
            </p:cNvSpPr>
            <p:nvPr/>
          </p:nvSpPr>
          <p:spPr bwMode="auto">
            <a:xfrm>
              <a:off x="6943279" y="3840624"/>
              <a:ext cx="53481" cy="59422"/>
            </a:xfrm>
            <a:custGeom>
              <a:avLst/>
              <a:gdLst>
                <a:gd name="T0" fmla="*/ 25 w 27"/>
                <a:gd name="T1" fmla="*/ 8 h 30"/>
                <a:gd name="T2" fmla="*/ 27 w 27"/>
                <a:gd name="T3" fmla="*/ 8 h 30"/>
                <a:gd name="T4" fmla="*/ 27 w 27"/>
                <a:gd name="T5" fmla="*/ 12 h 30"/>
                <a:gd name="T6" fmla="*/ 25 w 27"/>
                <a:gd name="T7" fmla="*/ 12 h 30"/>
                <a:gd name="T8" fmla="*/ 24 w 27"/>
                <a:gd name="T9" fmla="*/ 14 h 30"/>
                <a:gd name="T10" fmla="*/ 24 w 27"/>
                <a:gd name="T11" fmla="*/ 14 h 30"/>
                <a:gd name="T12" fmla="*/ 22 w 27"/>
                <a:gd name="T13" fmla="*/ 14 h 30"/>
                <a:gd name="T14" fmla="*/ 20 w 27"/>
                <a:gd name="T15" fmla="*/ 16 h 30"/>
                <a:gd name="T16" fmla="*/ 18 w 27"/>
                <a:gd name="T17" fmla="*/ 16 h 30"/>
                <a:gd name="T18" fmla="*/ 16 w 27"/>
                <a:gd name="T19" fmla="*/ 16 h 30"/>
                <a:gd name="T20" fmla="*/ 16 w 27"/>
                <a:gd name="T21" fmla="*/ 18 h 30"/>
                <a:gd name="T22" fmla="*/ 16 w 27"/>
                <a:gd name="T23" fmla="*/ 20 h 30"/>
                <a:gd name="T24" fmla="*/ 14 w 27"/>
                <a:gd name="T25" fmla="*/ 20 h 30"/>
                <a:gd name="T26" fmla="*/ 12 w 27"/>
                <a:gd name="T27" fmla="*/ 20 h 30"/>
                <a:gd name="T28" fmla="*/ 12 w 27"/>
                <a:gd name="T29" fmla="*/ 20 h 30"/>
                <a:gd name="T30" fmla="*/ 14 w 27"/>
                <a:gd name="T31" fmla="*/ 22 h 30"/>
                <a:gd name="T32" fmla="*/ 14 w 27"/>
                <a:gd name="T33" fmla="*/ 20 h 30"/>
                <a:gd name="T34" fmla="*/ 16 w 27"/>
                <a:gd name="T35" fmla="*/ 20 h 30"/>
                <a:gd name="T36" fmla="*/ 18 w 27"/>
                <a:gd name="T37" fmla="*/ 20 h 30"/>
                <a:gd name="T38" fmla="*/ 18 w 27"/>
                <a:gd name="T39" fmla="*/ 20 h 30"/>
                <a:gd name="T40" fmla="*/ 20 w 27"/>
                <a:gd name="T41" fmla="*/ 20 h 30"/>
                <a:gd name="T42" fmla="*/ 22 w 27"/>
                <a:gd name="T43" fmla="*/ 20 h 30"/>
                <a:gd name="T44" fmla="*/ 24 w 27"/>
                <a:gd name="T45" fmla="*/ 22 h 30"/>
                <a:gd name="T46" fmla="*/ 24 w 27"/>
                <a:gd name="T47" fmla="*/ 22 h 30"/>
                <a:gd name="T48" fmla="*/ 24 w 27"/>
                <a:gd name="T49" fmla="*/ 24 h 30"/>
                <a:gd name="T50" fmla="*/ 22 w 27"/>
                <a:gd name="T51" fmla="*/ 26 h 30"/>
                <a:gd name="T52" fmla="*/ 20 w 27"/>
                <a:gd name="T53" fmla="*/ 28 h 30"/>
                <a:gd name="T54" fmla="*/ 18 w 27"/>
                <a:gd name="T55" fmla="*/ 30 h 30"/>
                <a:gd name="T56" fmla="*/ 18 w 27"/>
                <a:gd name="T57" fmla="*/ 30 h 30"/>
                <a:gd name="T58" fmla="*/ 16 w 27"/>
                <a:gd name="T59" fmla="*/ 28 h 30"/>
                <a:gd name="T60" fmla="*/ 14 w 27"/>
                <a:gd name="T61" fmla="*/ 28 h 30"/>
                <a:gd name="T62" fmla="*/ 12 w 27"/>
                <a:gd name="T63" fmla="*/ 28 h 30"/>
                <a:gd name="T64" fmla="*/ 8 w 27"/>
                <a:gd name="T65" fmla="*/ 30 h 30"/>
                <a:gd name="T66" fmla="*/ 6 w 27"/>
                <a:gd name="T67" fmla="*/ 30 h 30"/>
                <a:gd name="T68" fmla="*/ 4 w 27"/>
                <a:gd name="T69" fmla="*/ 30 h 30"/>
                <a:gd name="T70" fmla="*/ 2 w 27"/>
                <a:gd name="T71" fmla="*/ 30 h 30"/>
                <a:gd name="T72" fmla="*/ 2 w 27"/>
                <a:gd name="T73" fmla="*/ 30 h 30"/>
                <a:gd name="T74" fmla="*/ 0 w 27"/>
                <a:gd name="T75" fmla="*/ 30 h 30"/>
                <a:gd name="T76" fmla="*/ 0 w 27"/>
                <a:gd name="T77" fmla="*/ 28 h 30"/>
                <a:gd name="T78" fmla="*/ 0 w 27"/>
                <a:gd name="T79" fmla="*/ 26 h 30"/>
                <a:gd name="T80" fmla="*/ 0 w 27"/>
                <a:gd name="T81" fmla="*/ 22 h 30"/>
                <a:gd name="T82" fmla="*/ 0 w 27"/>
                <a:gd name="T83" fmla="*/ 18 h 30"/>
                <a:gd name="T84" fmla="*/ 2 w 27"/>
                <a:gd name="T85" fmla="*/ 16 h 30"/>
                <a:gd name="T86" fmla="*/ 4 w 27"/>
                <a:gd name="T87" fmla="*/ 14 h 30"/>
                <a:gd name="T88" fmla="*/ 6 w 27"/>
                <a:gd name="T89" fmla="*/ 10 h 30"/>
                <a:gd name="T90" fmla="*/ 8 w 27"/>
                <a:gd name="T91" fmla="*/ 8 h 30"/>
                <a:gd name="T92" fmla="*/ 10 w 27"/>
                <a:gd name="T93" fmla="*/ 8 h 30"/>
                <a:gd name="T94" fmla="*/ 10 w 27"/>
                <a:gd name="T95" fmla="*/ 6 h 30"/>
                <a:gd name="T96" fmla="*/ 10 w 27"/>
                <a:gd name="T97" fmla="*/ 4 h 30"/>
                <a:gd name="T98" fmla="*/ 12 w 27"/>
                <a:gd name="T99" fmla="*/ 4 h 30"/>
                <a:gd name="T100" fmla="*/ 12 w 27"/>
                <a:gd name="T101" fmla="*/ 4 h 30"/>
                <a:gd name="T102" fmla="*/ 14 w 27"/>
                <a:gd name="T103" fmla="*/ 6 h 30"/>
                <a:gd name="T104" fmla="*/ 16 w 27"/>
                <a:gd name="T105" fmla="*/ 6 h 30"/>
                <a:gd name="T106" fmla="*/ 18 w 27"/>
                <a:gd name="T107" fmla="*/ 4 h 30"/>
                <a:gd name="T108" fmla="*/ 18 w 27"/>
                <a:gd name="T109" fmla="*/ 4 h 30"/>
                <a:gd name="T110" fmla="*/ 22 w 27"/>
                <a:gd name="T111" fmla="*/ 0 h 30"/>
                <a:gd name="T112" fmla="*/ 24 w 27"/>
                <a:gd name="T113" fmla="*/ 2 h 30"/>
                <a:gd name="T114" fmla="*/ 25 w 27"/>
                <a:gd name="T115" fmla="*/ 4 h 30"/>
                <a:gd name="T116" fmla="*/ 25 w 27"/>
                <a:gd name="T11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 h="30">
                  <a:moveTo>
                    <a:pt x="25" y="6"/>
                  </a:moveTo>
                  <a:lnTo>
                    <a:pt x="25" y="8"/>
                  </a:lnTo>
                  <a:lnTo>
                    <a:pt x="25" y="8"/>
                  </a:lnTo>
                  <a:lnTo>
                    <a:pt x="27" y="8"/>
                  </a:lnTo>
                  <a:lnTo>
                    <a:pt x="27" y="10"/>
                  </a:lnTo>
                  <a:lnTo>
                    <a:pt x="27" y="12"/>
                  </a:lnTo>
                  <a:lnTo>
                    <a:pt x="27" y="12"/>
                  </a:lnTo>
                  <a:lnTo>
                    <a:pt x="25" y="12"/>
                  </a:lnTo>
                  <a:lnTo>
                    <a:pt x="25" y="14"/>
                  </a:lnTo>
                  <a:lnTo>
                    <a:pt x="24" y="14"/>
                  </a:lnTo>
                  <a:lnTo>
                    <a:pt x="24" y="14"/>
                  </a:lnTo>
                  <a:lnTo>
                    <a:pt x="24" y="14"/>
                  </a:lnTo>
                  <a:lnTo>
                    <a:pt x="22" y="14"/>
                  </a:lnTo>
                  <a:lnTo>
                    <a:pt x="22" y="14"/>
                  </a:lnTo>
                  <a:lnTo>
                    <a:pt x="22" y="16"/>
                  </a:lnTo>
                  <a:lnTo>
                    <a:pt x="20" y="16"/>
                  </a:lnTo>
                  <a:lnTo>
                    <a:pt x="20" y="16"/>
                  </a:lnTo>
                  <a:lnTo>
                    <a:pt x="18" y="16"/>
                  </a:lnTo>
                  <a:lnTo>
                    <a:pt x="18" y="16"/>
                  </a:lnTo>
                  <a:lnTo>
                    <a:pt x="16" y="16"/>
                  </a:lnTo>
                  <a:lnTo>
                    <a:pt x="16" y="18"/>
                  </a:lnTo>
                  <a:lnTo>
                    <a:pt x="16" y="18"/>
                  </a:lnTo>
                  <a:lnTo>
                    <a:pt x="16" y="20"/>
                  </a:lnTo>
                  <a:lnTo>
                    <a:pt x="16" y="20"/>
                  </a:lnTo>
                  <a:lnTo>
                    <a:pt x="14" y="20"/>
                  </a:lnTo>
                  <a:lnTo>
                    <a:pt x="14" y="20"/>
                  </a:lnTo>
                  <a:lnTo>
                    <a:pt x="12" y="20"/>
                  </a:lnTo>
                  <a:lnTo>
                    <a:pt x="12" y="20"/>
                  </a:lnTo>
                  <a:lnTo>
                    <a:pt x="12" y="20"/>
                  </a:lnTo>
                  <a:lnTo>
                    <a:pt x="12" y="20"/>
                  </a:lnTo>
                  <a:lnTo>
                    <a:pt x="14" y="22"/>
                  </a:lnTo>
                  <a:lnTo>
                    <a:pt x="14" y="22"/>
                  </a:lnTo>
                  <a:lnTo>
                    <a:pt x="16" y="22"/>
                  </a:lnTo>
                  <a:lnTo>
                    <a:pt x="14" y="20"/>
                  </a:lnTo>
                  <a:lnTo>
                    <a:pt x="16" y="20"/>
                  </a:lnTo>
                  <a:lnTo>
                    <a:pt x="16" y="20"/>
                  </a:lnTo>
                  <a:lnTo>
                    <a:pt x="18" y="20"/>
                  </a:lnTo>
                  <a:lnTo>
                    <a:pt x="18" y="20"/>
                  </a:lnTo>
                  <a:lnTo>
                    <a:pt x="18" y="20"/>
                  </a:lnTo>
                  <a:lnTo>
                    <a:pt x="18" y="20"/>
                  </a:lnTo>
                  <a:lnTo>
                    <a:pt x="20" y="20"/>
                  </a:lnTo>
                  <a:lnTo>
                    <a:pt x="20" y="20"/>
                  </a:lnTo>
                  <a:lnTo>
                    <a:pt x="22" y="20"/>
                  </a:lnTo>
                  <a:lnTo>
                    <a:pt x="22" y="20"/>
                  </a:lnTo>
                  <a:lnTo>
                    <a:pt x="24" y="20"/>
                  </a:lnTo>
                  <a:lnTo>
                    <a:pt x="24" y="22"/>
                  </a:lnTo>
                  <a:lnTo>
                    <a:pt x="24" y="22"/>
                  </a:lnTo>
                  <a:lnTo>
                    <a:pt x="24" y="22"/>
                  </a:lnTo>
                  <a:lnTo>
                    <a:pt x="24" y="22"/>
                  </a:lnTo>
                  <a:lnTo>
                    <a:pt x="24" y="24"/>
                  </a:lnTo>
                  <a:lnTo>
                    <a:pt x="22" y="26"/>
                  </a:lnTo>
                  <a:lnTo>
                    <a:pt x="22" y="26"/>
                  </a:lnTo>
                  <a:lnTo>
                    <a:pt x="20" y="28"/>
                  </a:lnTo>
                  <a:lnTo>
                    <a:pt x="20" y="28"/>
                  </a:lnTo>
                  <a:lnTo>
                    <a:pt x="20" y="30"/>
                  </a:lnTo>
                  <a:lnTo>
                    <a:pt x="18" y="30"/>
                  </a:lnTo>
                  <a:lnTo>
                    <a:pt x="18" y="30"/>
                  </a:lnTo>
                  <a:lnTo>
                    <a:pt x="18" y="30"/>
                  </a:lnTo>
                  <a:lnTo>
                    <a:pt x="16" y="28"/>
                  </a:lnTo>
                  <a:lnTo>
                    <a:pt x="16" y="28"/>
                  </a:lnTo>
                  <a:lnTo>
                    <a:pt x="16" y="28"/>
                  </a:lnTo>
                  <a:lnTo>
                    <a:pt x="14" y="28"/>
                  </a:lnTo>
                  <a:lnTo>
                    <a:pt x="14" y="28"/>
                  </a:lnTo>
                  <a:lnTo>
                    <a:pt x="12" y="28"/>
                  </a:lnTo>
                  <a:lnTo>
                    <a:pt x="10" y="28"/>
                  </a:lnTo>
                  <a:lnTo>
                    <a:pt x="8" y="30"/>
                  </a:lnTo>
                  <a:lnTo>
                    <a:pt x="6" y="30"/>
                  </a:lnTo>
                  <a:lnTo>
                    <a:pt x="6" y="30"/>
                  </a:lnTo>
                  <a:lnTo>
                    <a:pt x="6" y="30"/>
                  </a:lnTo>
                  <a:lnTo>
                    <a:pt x="4" y="30"/>
                  </a:lnTo>
                  <a:lnTo>
                    <a:pt x="4" y="30"/>
                  </a:lnTo>
                  <a:lnTo>
                    <a:pt x="2" y="30"/>
                  </a:lnTo>
                  <a:lnTo>
                    <a:pt x="2" y="30"/>
                  </a:lnTo>
                  <a:lnTo>
                    <a:pt x="2" y="30"/>
                  </a:lnTo>
                  <a:lnTo>
                    <a:pt x="2" y="30"/>
                  </a:lnTo>
                  <a:lnTo>
                    <a:pt x="0" y="30"/>
                  </a:lnTo>
                  <a:lnTo>
                    <a:pt x="0" y="30"/>
                  </a:lnTo>
                  <a:lnTo>
                    <a:pt x="0" y="28"/>
                  </a:lnTo>
                  <a:lnTo>
                    <a:pt x="0" y="28"/>
                  </a:lnTo>
                  <a:lnTo>
                    <a:pt x="0" y="26"/>
                  </a:lnTo>
                  <a:lnTo>
                    <a:pt x="0" y="24"/>
                  </a:lnTo>
                  <a:lnTo>
                    <a:pt x="0" y="22"/>
                  </a:lnTo>
                  <a:lnTo>
                    <a:pt x="0" y="20"/>
                  </a:lnTo>
                  <a:lnTo>
                    <a:pt x="0" y="18"/>
                  </a:lnTo>
                  <a:lnTo>
                    <a:pt x="2" y="16"/>
                  </a:lnTo>
                  <a:lnTo>
                    <a:pt x="2" y="16"/>
                  </a:lnTo>
                  <a:lnTo>
                    <a:pt x="4" y="16"/>
                  </a:lnTo>
                  <a:lnTo>
                    <a:pt x="4" y="14"/>
                  </a:lnTo>
                  <a:lnTo>
                    <a:pt x="4" y="12"/>
                  </a:lnTo>
                  <a:lnTo>
                    <a:pt x="6" y="10"/>
                  </a:lnTo>
                  <a:lnTo>
                    <a:pt x="6" y="10"/>
                  </a:lnTo>
                  <a:lnTo>
                    <a:pt x="8" y="8"/>
                  </a:lnTo>
                  <a:lnTo>
                    <a:pt x="8" y="8"/>
                  </a:lnTo>
                  <a:lnTo>
                    <a:pt x="10" y="8"/>
                  </a:lnTo>
                  <a:lnTo>
                    <a:pt x="10" y="6"/>
                  </a:lnTo>
                  <a:lnTo>
                    <a:pt x="10" y="6"/>
                  </a:lnTo>
                  <a:lnTo>
                    <a:pt x="10" y="6"/>
                  </a:lnTo>
                  <a:lnTo>
                    <a:pt x="10" y="4"/>
                  </a:lnTo>
                  <a:lnTo>
                    <a:pt x="12" y="4"/>
                  </a:lnTo>
                  <a:lnTo>
                    <a:pt x="12" y="4"/>
                  </a:lnTo>
                  <a:lnTo>
                    <a:pt x="12" y="4"/>
                  </a:lnTo>
                  <a:lnTo>
                    <a:pt x="12" y="4"/>
                  </a:lnTo>
                  <a:lnTo>
                    <a:pt x="14" y="4"/>
                  </a:lnTo>
                  <a:lnTo>
                    <a:pt x="14" y="6"/>
                  </a:lnTo>
                  <a:lnTo>
                    <a:pt x="14" y="6"/>
                  </a:lnTo>
                  <a:lnTo>
                    <a:pt x="16" y="6"/>
                  </a:lnTo>
                  <a:lnTo>
                    <a:pt x="16" y="6"/>
                  </a:lnTo>
                  <a:lnTo>
                    <a:pt x="18" y="4"/>
                  </a:lnTo>
                  <a:lnTo>
                    <a:pt x="18" y="4"/>
                  </a:lnTo>
                  <a:lnTo>
                    <a:pt x="18" y="4"/>
                  </a:lnTo>
                  <a:lnTo>
                    <a:pt x="20" y="2"/>
                  </a:lnTo>
                  <a:lnTo>
                    <a:pt x="22" y="0"/>
                  </a:lnTo>
                  <a:lnTo>
                    <a:pt x="24" y="2"/>
                  </a:lnTo>
                  <a:lnTo>
                    <a:pt x="24" y="2"/>
                  </a:lnTo>
                  <a:lnTo>
                    <a:pt x="24" y="2"/>
                  </a:lnTo>
                  <a:lnTo>
                    <a:pt x="25" y="4"/>
                  </a:lnTo>
                  <a:lnTo>
                    <a:pt x="25" y="4"/>
                  </a:lnTo>
                  <a:lnTo>
                    <a:pt x="25" y="4"/>
                  </a:lnTo>
                  <a:lnTo>
                    <a:pt x="25"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43" name="Denmark"/>
            <p:cNvGrpSpPr/>
            <p:nvPr/>
          </p:nvGrpSpPr>
          <p:grpSpPr>
            <a:xfrm>
              <a:off x="3288775" y="629809"/>
              <a:ext cx="2808719" cy="1683646"/>
              <a:chOff x="3074998" y="1628780"/>
              <a:chExt cx="2251082" cy="1349379"/>
            </a:xfrm>
          </p:grpSpPr>
          <p:sp>
            <p:nvSpPr>
              <p:cNvPr id="4522" name="Faroe Islands (dnk)"/>
              <p:cNvSpPr>
                <a:spLocks noEditPoints="1"/>
              </p:cNvSpPr>
              <p:nvPr/>
            </p:nvSpPr>
            <p:spPr bwMode="auto">
              <a:xfrm>
                <a:off x="4749816" y="2689233"/>
                <a:ext cx="26988" cy="36513"/>
              </a:xfrm>
              <a:custGeom>
                <a:avLst/>
                <a:gdLst>
                  <a:gd name="T0" fmla="*/ 11 w 17"/>
                  <a:gd name="T1" fmla="*/ 9 h 23"/>
                  <a:gd name="T2" fmla="*/ 9 w 17"/>
                  <a:gd name="T3" fmla="*/ 9 h 23"/>
                  <a:gd name="T4" fmla="*/ 7 w 17"/>
                  <a:gd name="T5" fmla="*/ 7 h 23"/>
                  <a:gd name="T6" fmla="*/ 4 w 17"/>
                  <a:gd name="T7" fmla="*/ 6 h 23"/>
                  <a:gd name="T8" fmla="*/ 4 w 17"/>
                  <a:gd name="T9" fmla="*/ 4 h 23"/>
                  <a:gd name="T10" fmla="*/ 4 w 17"/>
                  <a:gd name="T11" fmla="*/ 0 h 23"/>
                  <a:gd name="T12" fmla="*/ 5 w 17"/>
                  <a:gd name="T13" fmla="*/ 2 h 23"/>
                  <a:gd name="T14" fmla="*/ 5 w 17"/>
                  <a:gd name="T15" fmla="*/ 2 h 23"/>
                  <a:gd name="T16" fmla="*/ 5 w 17"/>
                  <a:gd name="T17" fmla="*/ 2 h 23"/>
                  <a:gd name="T18" fmla="*/ 7 w 17"/>
                  <a:gd name="T19" fmla="*/ 4 h 23"/>
                  <a:gd name="T20" fmla="*/ 7 w 17"/>
                  <a:gd name="T21" fmla="*/ 4 h 23"/>
                  <a:gd name="T22" fmla="*/ 9 w 17"/>
                  <a:gd name="T23" fmla="*/ 6 h 23"/>
                  <a:gd name="T24" fmla="*/ 11 w 17"/>
                  <a:gd name="T25" fmla="*/ 7 h 23"/>
                  <a:gd name="T26" fmla="*/ 11 w 17"/>
                  <a:gd name="T27" fmla="*/ 9 h 23"/>
                  <a:gd name="T28" fmla="*/ 11 w 17"/>
                  <a:gd name="T29" fmla="*/ 7 h 23"/>
                  <a:gd name="T30" fmla="*/ 11 w 17"/>
                  <a:gd name="T31" fmla="*/ 6 h 23"/>
                  <a:gd name="T32" fmla="*/ 7 w 17"/>
                  <a:gd name="T33" fmla="*/ 4 h 23"/>
                  <a:gd name="T34" fmla="*/ 5 w 17"/>
                  <a:gd name="T35" fmla="*/ 4 h 23"/>
                  <a:gd name="T36" fmla="*/ 5 w 17"/>
                  <a:gd name="T37" fmla="*/ 2 h 23"/>
                  <a:gd name="T38" fmla="*/ 7 w 17"/>
                  <a:gd name="T39" fmla="*/ 0 h 23"/>
                  <a:gd name="T40" fmla="*/ 9 w 17"/>
                  <a:gd name="T41" fmla="*/ 2 h 23"/>
                  <a:gd name="T42" fmla="*/ 13 w 17"/>
                  <a:gd name="T43" fmla="*/ 4 h 23"/>
                  <a:gd name="T44" fmla="*/ 11 w 17"/>
                  <a:gd name="T45" fmla="*/ 6 h 23"/>
                  <a:gd name="T46" fmla="*/ 11 w 17"/>
                  <a:gd name="T47" fmla="*/ 23 h 23"/>
                  <a:gd name="T48" fmla="*/ 11 w 17"/>
                  <a:gd name="T49" fmla="*/ 23 h 23"/>
                  <a:gd name="T50" fmla="*/ 7 w 17"/>
                  <a:gd name="T51" fmla="*/ 19 h 23"/>
                  <a:gd name="T52" fmla="*/ 7 w 17"/>
                  <a:gd name="T53" fmla="*/ 17 h 23"/>
                  <a:gd name="T54" fmla="*/ 7 w 17"/>
                  <a:gd name="T55" fmla="*/ 17 h 23"/>
                  <a:gd name="T56" fmla="*/ 11 w 17"/>
                  <a:gd name="T57" fmla="*/ 19 h 23"/>
                  <a:gd name="T58" fmla="*/ 11 w 17"/>
                  <a:gd name="T59" fmla="*/ 23 h 23"/>
                  <a:gd name="T60" fmla="*/ 11 w 17"/>
                  <a:gd name="T61" fmla="*/ 23 h 23"/>
                  <a:gd name="T62" fmla="*/ 5 w 17"/>
                  <a:gd name="T63" fmla="*/ 7 h 23"/>
                  <a:gd name="T64" fmla="*/ 4 w 17"/>
                  <a:gd name="T65" fmla="*/ 7 h 23"/>
                  <a:gd name="T66" fmla="*/ 4 w 17"/>
                  <a:gd name="T67" fmla="*/ 7 h 23"/>
                  <a:gd name="T68" fmla="*/ 4 w 17"/>
                  <a:gd name="T69" fmla="*/ 7 h 23"/>
                  <a:gd name="T70" fmla="*/ 2 w 17"/>
                  <a:gd name="T71" fmla="*/ 7 h 23"/>
                  <a:gd name="T72" fmla="*/ 0 w 17"/>
                  <a:gd name="T73" fmla="*/ 7 h 23"/>
                  <a:gd name="T74" fmla="*/ 0 w 17"/>
                  <a:gd name="T75" fmla="*/ 6 h 23"/>
                  <a:gd name="T76" fmla="*/ 4 w 17"/>
                  <a:gd name="T77" fmla="*/ 6 h 23"/>
                  <a:gd name="T78" fmla="*/ 5 w 17"/>
                  <a:gd name="T79" fmla="*/ 6 h 23"/>
                  <a:gd name="T80" fmla="*/ 11 w 17"/>
                  <a:gd name="T81" fmla="*/ 15 h 23"/>
                  <a:gd name="T82" fmla="*/ 11 w 17"/>
                  <a:gd name="T83" fmla="*/ 13 h 23"/>
                  <a:gd name="T84" fmla="*/ 9 w 17"/>
                  <a:gd name="T85" fmla="*/ 11 h 23"/>
                  <a:gd name="T86" fmla="*/ 9 w 17"/>
                  <a:gd name="T87" fmla="*/ 11 h 23"/>
                  <a:gd name="T88" fmla="*/ 11 w 17"/>
                  <a:gd name="T89" fmla="*/ 11 h 23"/>
                  <a:gd name="T90" fmla="*/ 13 w 17"/>
                  <a:gd name="T91" fmla="*/ 13 h 23"/>
                  <a:gd name="T92" fmla="*/ 11 w 17"/>
                  <a:gd name="T93" fmla="*/ 15 h 23"/>
                  <a:gd name="T94" fmla="*/ 13 w 17"/>
                  <a:gd name="T95" fmla="*/ 4 h 23"/>
                  <a:gd name="T96" fmla="*/ 13 w 17"/>
                  <a:gd name="T97" fmla="*/ 4 h 23"/>
                  <a:gd name="T98" fmla="*/ 13 w 17"/>
                  <a:gd name="T99" fmla="*/ 4 h 23"/>
                  <a:gd name="T100" fmla="*/ 13 w 17"/>
                  <a:gd name="T101" fmla="*/ 2 h 23"/>
                  <a:gd name="T102" fmla="*/ 13 w 17"/>
                  <a:gd name="T103" fmla="*/ 0 h 23"/>
                  <a:gd name="T104" fmla="*/ 13 w 17"/>
                  <a:gd name="T105" fmla="*/ 0 h 23"/>
                  <a:gd name="T106" fmla="*/ 15 w 17"/>
                  <a:gd name="T107" fmla="*/ 2 h 23"/>
                  <a:gd name="T108" fmla="*/ 17 w 17"/>
                  <a:gd name="T109" fmla="*/ 2 h 23"/>
                  <a:gd name="T110" fmla="*/ 15 w 17"/>
                  <a:gd name="T11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3">
                    <a:moveTo>
                      <a:pt x="11" y="9"/>
                    </a:moveTo>
                    <a:lnTo>
                      <a:pt x="11" y="9"/>
                    </a:lnTo>
                    <a:lnTo>
                      <a:pt x="11" y="9"/>
                    </a:lnTo>
                    <a:lnTo>
                      <a:pt x="9" y="9"/>
                    </a:lnTo>
                    <a:lnTo>
                      <a:pt x="9" y="7"/>
                    </a:lnTo>
                    <a:lnTo>
                      <a:pt x="7" y="7"/>
                    </a:lnTo>
                    <a:lnTo>
                      <a:pt x="5" y="6"/>
                    </a:lnTo>
                    <a:lnTo>
                      <a:pt x="4" y="6"/>
                    </a:lnTo>
                    <a:lnTo>
                      <a:pt x="4" y="4"/>
                    </a:lnTo>
                    <a:lnTo>
                      <a:pt x="4" y="4"/>
                    </a:lnTo>
                    <a:lnTo>
                      <a:pt x="4" y="2"/>
                    </a:lnTo>
                    <a:lnTo>
                      <a:pt x="4" y="0"/>
                    </a:lnTo>
                    <a:lnTo>
                      <a:pt x="4" y="2"/>
                    </a:lnTo>
                    <a:lnTo>
                      <a:pt x="5" y="2"/>
                    </a:lnTo>
                    <a:lnTo>
                      <a:pt x="5" y="2"/>
                    </a:lnTo>
                    <a:lnTo>
                      <a:pt x="5" y="2"/>
                    </a:lnTo>
                    <a:lnTo>
                      <a:pt x="5" y="2"/>
                    </a:lnTo>
                    <a:lnTo>
                      <a:pt x="5" y="2"/>
                    </a:lnTo>
                    <a:lnTo>
                      <a:pt x="5" y="2"/>
                    </a:lnTo>
                    <a:lnTo>
                      <a:pt x="7" y="4"/>
                    </a:lnTo>
                    <a:lnTo>
                      <a:pt x="7" y="4"/>
                    </a:lnTo>
                    <a:lnTo>
                      <a:pt x="7" y="4"/>
                    </a:lnTo>
                    <a:lnTo>
                      <a:pt x="7" y="4"/>
                    </a:lnTo>
                    <a:lnTo>
                      <a:pt x="9" y="6"/>
                    </a:lnTo>
                    <a:lnTo>
                      <a:pt x="11" y="7"/>
                    </a:lnTo>
                    <a:lnTo>
                      <a:pt x="11" y="7"/>
                    </a:lnTo>
                    <a:lnTo>
                      <a:pt x="11" y="9"/>
                    </a:lnTo>
                    <a:lnTo>
                      <a:pt x="11" y="9"/>
                    </a:lnTo>
                    <a:close/>
                    <a:moveTo>
                      <a:pt x="11" y="6"/>
                    </a:moveTo>
                    <a:lnTo>
                      <a:pt x="11" y="7"/>
                    </a:lnTo>
                    <a:lnTo>
                      <a:pt x="11" y="7"/>
                    </a:lnTo>
                    <a:lnTo>
                      <a:pt x="11" y="6"/>
                    </a:lnTo>
                    <a:lnTo>
                      <a:pt x="7" y="4"/>
                    </a:lnTo>
                    <a:lnTo>
                      <a:pt x="7" y="4"/>
                    </a:lnTo>
                    <a:lnTo>
                      <a:pt x="7" y="4"/>
                    </a:lnTo>
                    <a:lnTo>
                      <a:pt x="5" y="4"/>
                    </a:lnTo>
                    <a:lnTo>
                      <a:pt x="5" y="2"/>
                    </a:lnTo>
                    <a:lnTo>
                      <a:pt x="5" y="2"/>
                    </a:lnTo>
                    <a:lnTo>
                      <a:pt x="5" y="0"/>
                    </a:lnTo>
                    <a:lnTo>
                      <a:pt x="7" y="0"/>
                    </a:lnTo>
                    <a:lnTo>
                      <a:pt x="7" y="0"/>
                    </a:lnTo>
                    <a:lnTo>
                      <a:pt x="9" y="2"/>
                    </a:lnTo>
                    <a:lnTo>
                      <a:pt x="11" y="2"/>
                    </a:lnTo>
                    <a:lnTo>
                      <a:pt x="13" y="4"/>
                    </a:lnTo>
                    <a:lnTo>
                      <a:pt x="13" y="6"/>
                    </a:lnTo>
                    <a:lnTo>
                      <a:pt x="11" y="6"/>
                    </a:lnTo>
                    <a:close/>
                    <a:moveTo>
                      <a:pt x="11" y="23"/>
                    </a:moveTo>
                    <a:lnTo>
                      <a:pt x="11" y="23"/>
                    </a:lnTo>
                    <a:lnTo>
                      <a:pt x="11" y="23"/>
                    </a:lnTo>
                    <a:lnTo>
                      <a:pt x="11" y="23"/>
                    </a:lnTo>
                    <a:lnTo>
                      <a:pt x="9" y="21"/>
                    </a:lnTo>
                    <a:lnTo>
                      <a:pt x="7" y="19"/>
                    </a:lnTo>
                    <a:lnTo>
                      <a:pt x="7" y="17"/>
                    </a:lnTo>
                    <a:lnTo>
                      <a:pt x="7" y="17"/>
                    </a:lnTo>
                    <a:lnTo>
                      <a:pt x="7" y="17"/>
                    </a:lnTo>
                    <a:lnTo>
                      <a:pt x="7" y="17"/>
                    </a:lnTo>
                    <a:lnTo>
                      <a:pt x="7" y="17"/>
                    </a:lnTo>
                    <a:lnTo>
                      <a:pt x="11" y="19"/>
                    </a:lnTo>
                    <a:lnTo>
                      <a:pt x="11" y="19"/>
                    </a:lnTo>
                    <a:lnTo>
                      <a:pt x="11" y="23"/>
                    </a:lnTo>
                    <a:lnTo>
                      <a:pt x="11" y="23"/>
                    </a:lnTo>
                    <a:lnTo>
                      <a:pt x="11" y="23"/>
                    </a:lnTo>
                    <a:close/>
                    <a:moveTo>
                      <a:pt x="5" y="7"/>
                    </a:moveTo>
                    <a:lnTo>
                      <a:pt x="5" y="7"/>
                    </a:lnTo>
                    <a:lnTo>
                      <a:pt x="4" y="7"/>
                    </a:lnTo>
                    <a:lnTo>
                      <a:pt x="4" y="7"/>
                    </a:lnTo>
                    <a:lnTo>
                      <a:pt x="4" y="7"/>
                    </a:lnTo>
                    <a:lnTo>
                      <a:pt x="4" y="7"/>
                    </a:lnTo>
                    <a:lnTo>
                      <a:pt x="4" y="7"/>
                    </a:lnTo>
                    <a:lnTo>
                      <a:pt x="4" y="7"/>
                    </a:lnTo>
                    <a:lnTo>
                      <a:pt x="4" y="7"/>
                    </a:lnTo>
                    <a:lnTo>
                      <a:pt x="2" y="7"/>
                    </a:lnTo>
                    <a:lnTo>
                      <a:pt x="2" y="7"/>
                    </a:lnTo>
                    <a:lnTo>
                      <a:pt x="0" y="7"/>
                    </a:lnTo>
                    <a:lnTo>
                      <a:pt x="0" y="6"/>
                    </a:lnTo>
                    <a:lnTo>
                      <a:pt x="0" y="6"/>
                    </a:lnTo>
                    <a:lnTo>
                      <a:pt x="4" y="4"/>
                    </a:lnTo>
                    <a:lnTo>
                      <a:pt x="4" y="6"/>
                    </a:lnTo>
                    <a:lnTo>
                      <a:pt x="5" y="6"/>
                    </a:lnTo>
                    <a:lnTo>
                      <a:pt x="5" y="6"/>
                    </a:lnTo>
                    <a:lnTo>
                      <a:pt x="5" y="7"/>
                    </a:lnTo>
                    <a:close/>
                    <a:moveTo>
                      <a:pt x="11" y="15"/>
                    </a:moveTo>
                    <a:lnTo>
                      <a:pt x="11" y="15"/>
                    </a:lnTo>
                    <a:lnTo>
                      <a:pt x="11" y="13"/>
                    </a:lnTo>
                    <a:lnTo>
                      <a:pt x="9" y="13"/>
                    </a:lnTo>
                    <a:lnTo>
                      <a:pt x="9" y="11"/>
                    </a:lnTo>
                    <a:lnTo>
                      <a:pt x="7" y="11"/>
                    </a:lnTo>
                    <a:lnTo>
                      <a:pt x="9" y="11"/>
                    </a:lnTo>
                    <a:lnTo>
                      <a:pt x="9" y="11"/>
                    </a:lnTo>
                    <a:lnTo>
                      <a:pt x="11" y="11"/>
                    </a:lnTo>
                    <a:lnTo>
                      <a:pt x="11" y="11"/>
                    </a:lnTo>
                    <a:lnTo>
                      <a:pt x="13" y="13"/>
                    </a:lnTo>
                    <a:lnTo>
                      <a:pt x="13" y="13"/>
                    </a:lnTo>
                    <a:lnTo>
                      <a:pt x="11" y="15"/>
                    </a:lnTo>
                    <a:close/>
                    <a:moveTo>
                      <a:pt x="15" y="4"/>
                    </a:moveTo>
                    <a:lnTo>
                      <a:pt x="13" y="4"/>
                    </a:lnTo>
                    <a:lnTo>
                      <a:pt x="13" y="4"/>
                    </a:lnTo>
                    <a:lnTo>
                      <a:pt x="13" y="4"/>
                    </a:lnTo>
                    <a:lnTo>
                      <a:pt x="13" y="4"/>
                    </a:lnTo>
                    <a:lnTo>
                      <a:pt x="13" y="4"/>
                    </a:lnTo>
                    <a:lnTo>
                      <a:pt x="13" y="2"/>
                    </a:lnTo>
                    <a:lnTo>
                      <a:pt x="13" y="2"/>
                    </a:lnTo>
                    <a:lnTo>
                      <a:pt x="13" y="2"/>
                    </a:lnTo>
                    <a:lnTo>
                      <a:pt x="13" y="0"/>
                    </a:lnTo>
                    <a:lnTo>
                      <a:pt x="13" y="0"/>
                    </a:lnTo>
                    <a:lnTo>
                      <a:pt x="13" y="0"/>
                    </a:lnTo>
                    <a:lnTo>
                      <a:pt x="13" y="0"/>
                    </a:lnTo>
                    <a:lnTo>
                      <a:pt x="15" y="2"/>
                    </a:lnTo>
                    <a:lnTo>
                      <a:pt x="15" y="2"/>
                    </a:lnTo>
                    <a:lnTo>
                      <a:pt x="17" y="2"/>
                    </a:lnTo>
                    <a:lnTo>
                      <a:pt x="17" y="2"/>
                    </a:lnTo>
                    <a:lnTo>
                      <a:pt x="15"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36" name="Greenland (dnk)"/>
              <p:cNvSpPr>
                <a:spLocks noEditPoints="1"/>
              </p:cNvSpPr>
              <p:nvPr/>
            </p:nvSpPr>
            <p:spPr bwMode="auto">
              <a:xfrm>
                <a:off x="3074998" y="1628780"/>
                <a:ext cx="1554167" cy="1158879"/>
              </a:xfrm>
              <a:custGeom>
                <a:avLst/>
                <a:gdLst>
                  <a:gd name="T0" fmla="*/ 616 w 979"/>
                  <a:gd name="T1" fmla="*/ 27 h 730"/>
                  <a:gd name="T2" fmla="*/ 789 w 979"/>
                  <a:gd name="T3" fmla="*/ 29 h 730"/>
                  <a:gd name="T4" fmla="*/ 643 w 979"/>
                  <a:gd name="T5" fmla="*/ 71 h 730"/>
                  <a:gd name="T6" fmla="*/ 816 w 979"/>
                  <a:gd name="T7" fmla="*/ 85 h 730"/>
                  <a:gd name="T8" fmla="*/ 901 w 979"/>
                  <a:gd name="T9" fmla="*/ 69 h 730"/>
                  <a:gd name="T10" fmla="*/ 841 w 979"/>
                  <a:gd name="T11" fmla="*/ 120 h 730"/>
                  <a:gd name="T12" fmla="*/ 890 w 979"/>
                  <a:gd name="T13" fmla="*/ 136 h 730"/>
                  <a:gd name="T14" fmla="*/ 833 w 979"/>
                  <a:gd name="T15" fmla="*/ 213 h 730"/>
                  <a:gd name="T16" fmla="*/ 835 w 979"/>
                  <a:gd name="T17" fmla="*/ 248 h 730"/>
                  <a:gd name="T18" fmla="*/ 857 w 979"/>
                  <a:gd name="T19" fmla="*/ 283 h 730"/>
                  <a:gd name="T20" fmla="*/ 858 w 979"/>
                  <a:gd name="T21" fmla="*/ 324 h 730"/>
                  <a:gd name="T22" fmla="*/ 796 w 979"/>
                  <a:gd name="T23" fmla="*/ 353 h 730"/>
                  <a:gd name="T24" fmla="*/ 754 w 979"/>
                  <a:gd name="T25" fmla="*/ 369 h 730"/>
                  <a:gd name="T26" fmla="*/ 804 w 979"/>
                  <a:gd name="T27" fmla="*/ 415 h 730"/>
                  <a:gd name="T28" fmla="*/ 761 w 979"/>
                  <a:gd name="T29" fmla="*/ 419 h 730"/>
                  <a:gd name="T30" fmla="*/ 703 w 979"/>
                  <a:gd name="T31" fmla="*/ 450 h 730"/>
                  <a:gd name="T32" fmla="*/ 800 w 979"/>
                  <a:gd name="T33" fmla="*/ 470 h 730"/>
                  <a:gd name="T34" fmla="*/ 670 w 979"/>
                  <a:gd name="T35" fmla="*/ 514 h 730"/>
                  <a:gd name="T36" fmla="*/ 577 w 979"/>
                  <a:gd name="T37" fmla="*/ 574 h 730"/>
                  <a:gd name="T38" fmla="*/ 513 w 979"/>
                  <a:gd name="T39" fmla="*/ 617 h 730"/>
                  <a:gd name="T40" fmla="*/ 484 w 979"/>
                  <a:gd name="T41" fmla="*/ 664 h 730"/>
                  <a:gd name="T42" fmla="*/ 478 w 979"/>
                  <a:gd name="T43" fmla="*/ 714 h 730"/>
                  <a:gd name="T44" fmla="*/ 445 w 979"/>
                  <a:gd name="T45" fmla="*/ 699 h 730"/>
                  <a:gd name="T46" fmla="*/ 392 w 979"/>
                  <a:gd name="T47" fmla="*/ 685 h 730"/>
                  <a:gd name="T48" fmla="*/ 353 w 979"/>
                  <a:gd name="T49" fmla="*/ 635 h 730"/>
                  <a:gd name="T50" fmla="*/ 369 w 979"/>
                  <a:gd name="T51" fmla="*/ 608 h 730"/>
                  <a:gd name="T52" fmla="*/ 355 w 979"/>
                  <a:gd name="T53" fmla="*/ 580 h 730"/>
                  <a:gd name="T54" fmla="*/ 357 w 979"/>
                  <a:gd name="T55" fmla="*/ 551 h 730"/>
                  <a:gd name="T56" fmla="*/ 315 w 979"/>
                  <a:gd name="T57" fmla="*/ 545 h 730"/>
                  <a:gd name="T58" fmla="*/ 365 w 979"/>
                  <a:gd name="T59" fmla="*/ 526 h 730"/>
                  <a:gd name="T60" fmla="*/ 334 w 979"/>
                  <a:gd name="T61" fmla="*/ 520 h 730"/>
                  <a:gd name="T62" fmla="*/ 355 w 979"/>
                  <a:gd name="T63" fmla="*/ 503 h 730"/>
                  <a:gd name="T64" fmla="*/ 353 w 979"/>
                  <a:gd name="T65" fmla="*/ 462 h 730"/>
                  <a:gd name="T66" fmla="*/ 355 w 979"/>
                  <a:gd name="T67" fmla="*/ 433 h 730"/>
                  <a:gd name="T68" fmla="*/ 315 w 979"/>
                  <a:gd name="T69" fmla="*/ 411 h 730"/>
                  <a:gd name="T70" fmla="*/ 280 w 979"/>
                  <a:gd name="T71" fmla="*/ 372 h 730"/>
                  <a:gd name="T72" fmla="*/ 239 w 979"/>
                  <a:gd name="T73" fmla="*/ 297 h 730"/>
                  <a:gd name="T74" fmla="*/ 97 w 979"/>
                  <a:gd name="T75" fmla="*/ 273 h 730"/>
                  <a:gd name="T76" fmla="*/ 101 w 979"/>
                  <a:gd name="T77" fmla="*/ 240 h 730"/>
                  <a:gd name="T78" fmla="*/ 27 w 979"/>
                  <a:gd name="T79" fmla="*/ 217 h 730"/>
                  <a:gd name="T80" fmla="*/ 146 w 979"/>
                  <a:gd name="T81" fmla="*/ 134 h 730"/>
                  <a:gd name="T82" fmla="*/ 192 w 979"/>
                  <a:gd name="T83" fmla="*/ 81 h 730"/>
                  <a:gd name="T84" fmla="*/ 297 w 979"/>
                  <a:gd name="T85" fmla="*/ 50 h 730"/>
                  <a:gd name="T86" fmla="*/ 408 w 979"/>
                  <a:gd name="T87" fmla="*/ 56 h 730"/>
                  <a:gd name="T88" fmla="*/ 499 w 979"/>
                  <a:gd name="T89" fmla="*/ 38 h 730"/>
                  <a:gd name="T90" fmla="*/ 468 w 979"/>
                  <a:gd name="T91" fmla="*/ 29 h 730"/>
                  <a:gd name="T92" fmla="*/ 565 w 979"/>
                  <a:gd name="T93" fmla="*/ 19 h 730"/>
                  <a:gd name="T94" fmla="*/ 311 w 979"/>
                  <a:gd name="T95" fmla="*/ 479 h 730"/>
                  <a:gd name="T96" fmla="*/ 806 w 979"/>
                  <a:gd name="T97" fmla="*/ 384 h 730"/>
                  <a:gd name="T98" fmla="*/ 779 w 979"/>
                  <a:gd name="T99" fmla="*/ 367 h 730"/>
                  <a:gd name="T100" fmla="*/ 886 w 979"/>
                  <a:gd name="T101" fmla="*/ 303 h 730"/>
                  <a:gd name="T102" fmla="*/ 841 w 979"/>
                  <a:gd name="T103" fmla="*/ 318 h 730"/>
                  <a:gd name="T104" fmla="*/ 330 w 979"/>
                  <a:gd name="T105" fmla="*/ 423 h 730"/>
                  <a:gd name="T106" fmla="*/ 860 w 979"/>
                  <a:gd name="T107" fmla="*/ 130 h 730"/>
                  <a:gd name="T108" fmla="*/ 410 w 979"/>
                  <a:gd name="T109" fmla="*/ 33 h 730"/>
                  <a:gd name="T110" fmla="*/ 392 w 979"/>
                  <a:gd name="T111" fmla="*/ 44 h 730"/>
                  <a:gd name="T112" fmla="*/ 266 w 979"/>
                  <a:gd name="T113" fmla="*/ 326 h 730"/>
                  <a:gd name="T114" fmla="*/ 827 w 979"/>
                  <a:gd name="T115" fmla="*/ 260 h 730"/>
                  <a:gd name="T116" fmla="*/ 423 w 979"/>
                  <a:gd name="T117" fmla="*/ 31 h 730"/>
                  <a:gd name="T118" fmla="*/ 324 w 979"/>
                  <a:gd name="T119" fmla="*/ 549 h 730"/>
                  <a:gd name="T120" fmla="*/ 878 w 979"/>
                  <a:gd name="T121" fmla="*/ 320 h 730"/>
                  <a:gd name="T122" fmla="*/ 507 w 979"/>
                  <a:gd name="T123" fmla="*/ 650 h 730"/>
                  <a:gd name="T124" fmla="*/ 763 w 979"/>
                  <a:gd name="T125" fmla="*/ 43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9" h="730">
                    <a:moveTo>
                      <a:pt x="655" y="2"/>
                    </a:moveTo>
                    <a:lnTo>
                      <a:pt x="656" y="2"/>
                    </a:lnTo>
                    <a:lnTo>
                      <a:pt x="660" y="2"/>
                    </a:lnTo>
                    <a:lnTo>
                      <a:pt x="662" y="2"/>
                    </a:lnTo>
                    <a:lnTo>
                      <a:pt x="664" y="2"/>
                    </a:lnTo>
                    <a:lnTo>
                      <a:pt x="668" y="2"/>
                    </a:lnTo>
                    <a:lnTo>
                      <a:pt x="672" y="2"/>
                    </a:lnTo>
                    <a:lnTo>
                      <a:pt x="674" y="2"/>
                    </a:lnTo>
                    <a:lnTo>
                      <a:pt x="676" y="2"/>
                    </a:lnTo>
                    <a:lnTo>
                      <a:pt x="678" y="2"/>
                    </a:lnTo>
                    <a:lnTo>
                      <a:pt x="680" y="2"/>
                    </a:lnTo>
                    <a:lnTo>
                      <a:pt x="682" y="2"/>
                    </a:lnTo>
                    <a:lnTo>
                      <a:pt x="682" y="0"/>
                    </a:lnTo>
                    <a:lnTo>
                      <a:pt x="684" y="0"/>
                    </a:lnTo>
                    <a:lnTo>
                      <a:pt x="686" y="0"/>
                    </a:lnTo>
                    <a:lnTo>
                      <a:pt x="688" y="2"/>
                    </a:lnTo>
                    <a:lnTo>
                      <a:pt x="693" y="2"/>
                    </a:lnTo>
                    <a:lnTo>
                      <a:pt x="695" y="2"/>
                    </a:lnTo>
                    <a:lnTo>
                      <a:pt x="697" y="2"/>
                    </a:lnTo>
                    <a:lnTo>
                      <a:pt x="701" y="3"/>
                    </a:lnTo>
                    <a:lnTo>
                      <a:pt x="703" y="3"/>
                    </a:lnTo>
                    <a:lnTo>
                      <a:pt x="705" y="3"/>
                    </a:lnTo>
                    <a:lnTo>
                      <a:pt x="703" y="3"/>
                    </a:lnTo>
                    <a:lnTo>
                      <a:pt x="703" y="5"/>
                    </a:lnTo>
                    <a:lnTo>
                      <a:pt x="705" y="5"/>
                    </a:lnTo>
                    <a:lnTo>
                      <a:pt x="707" y="5"/>
                    </a:lnTo>
                    <a:lnTo>
                      <a:pt x="707" y="3"/>
                    </a:lnTo>
                    <a:lnTo>
                      <a:pt x="709" y="3"/>
                    </a:lnTo>
                    <a:lnTo>
                      <a:pt x="711" y="3"/>
                    </a:lnTo>
                    <a:lnTo>
                      <a:pt x="715" y="3"/>
                    </a:lnTo>
                    <a:lnTo>
                      <a:pt x="715" y="5"/>
                    </a:lnTo>
                    <a:lnTo>
                      <a:pt x="713" y="5"/>
                    </a:lnTo>
                    <a:lnTo>
                      <a:pt x="711" y="5"/>
                    </a:lnTo>
                    <a:lnTo>
                      <a:pt x="709" y="5"/>
                    </a:lnTo>
                    <a:lnTo>
                      <a:pt x="713" y="7"/>
                    </a:lnTo>
                    <a:lnTo>
                      <a:pt x="715" y="7"/>
                    </a:lnTo>
                    <a:lnTo>
                      <a:pt x="719" y="7"/>
                    </a:lnTo>
                    <a:lnTo>
                      <a:pt x="721" y="7"/>
                    </a:lnTo>
                    <a:lnTo>
                      <a:pt x="719" y="7"/>
                    </a:lnTo>
                    <a:lnTo>
                      <a:pt x="717" y="7"/>
                    </a:lnTo>
                    <a:lnTo>
                      <a:pt x="717" y="5"/>
                    </a:lnTo>
                    <a:lnTo>
                      <a:pt x="721" y="5"/>
                    </a:lnTo>
                    <a:lnTo>
                      <a:pt x="723" y="5"/>
                    </a:lnTo>
                    <a:lnTo>
                      <a:pt x="724" y="5"/>
                    </a:lnTo>
                    <a:lnTo>
                      <a:pt x="726" y="5"/>
                    </a:lnTo>
                    <a:lnTo>
                      <a:pt x="728" y="5"/>
                    </a:lnTo>
                    <a:lnTo>
                      <a:pt x="732" y="5"/>
                    </a:lnTo>
                    <a:lnTo>
                      <a:pt x="738" y="7"/>
                    </a:lnTo>
                    <a:lnTo>
                      <a:pt x="744" y="7"/>
                    </a:lnTo>
                    <a:lnTo>
                      <a:pt x="750" y="9"/>
                    </a:lnTo>
                    <a:lnTo>
                      <a:pt x="752" y="9"/>
                    </a:lnTo>
                    <a:lnTo>
                      <a:pt x="754" y="9"/>
                    </a:lnTo>
                    <a:lnTo>
                      <a:pt x="759" y="11"/>
                    </a:lnTo>
                    <a:lnTo>
                      <a:pt x="761" y="13"/>
                    </a:lnTo>
                    <a:lnTo>
                      <a:pt x="756" y="17"/>
                    </a:lnTo>
                    <a:lnTo>
                      <a:pt x="754" y="17"/>
                    </a:lnTo>
                    <a:lnTo>
                      <a:pt x="752" y="17"/>
                    </a:lnTo>
                    <a:lnTo>
                      <a:pt x="744" y="19"/>
                    </a:lnTo>
                    <a:lnTo>
                      <a:pt x="742" y="19"/>
                    </a:lnTo>
                    <a:lnTo>
                      <a:pt x="740" y="19"/>
                    </a:lnTo>
                    <a:lnTo>
                      <a:pt x="738" y="19"/>
                    </a:lnTo>
                    <a:lnTo>
                      <a:pt x="736" y="19"/>
                    </a:lnTo>
                    <a:lnTo>
                      <a:pt x="734" y="19"/>
                    </a:lnTo>
                    <a:lnTo>
                      <a:pt x="730" y="19"/>
                    </a:lnTo>
                    <a:lnTo>
                      <a:pt x="728" y="19"/>
                    </a:lnTo>
                    <a:lnTo>
                      <a:pt x="723" y="19"/>
                    </a:lnTo>
                    <a:lnTo>
                      <a:pt x="721" y="19"/>
                    </a:lnTo>
                    <a:lnTo>
                      <a:pt x="719" y="19"/>
                    </a:lnTo>
                    <a:lnTo>
                      <a:pt x="717" y="19"/>
                    </a:lnTo>
                    <a:lnTo>
                      <a:pt x="715" y="19"/>
                    </a:lnTo>
                    <a:lnTo>
                      <a:pt x="711" y="17"/>
                    </a:lnTo>
                    <a:lnTo>
                      <a:pt x="703" y="17"/>
                    </a:lnTo>
                    <a:lnTo>
                      <a:pt x="699" y="17"/>
                    </a:lnTo>
                    <a:lnTo>
                      <a:pt x="697" y="17"/>
                    </a:lnTo>
                    <a:lnTo>
                      <a:pt x="695" y="17"/>
                    </a:lnTo>
                    <a:lnTo>
                      <a:pt x="693" y="17"/>
                    </a:lnTo>
                    <a:lnTo>
                      <a:pt x="691" y="17"/>
                    </a:lnTo>
                    <a:lnTo>
                      <a:pt x="689" y="17"/>
                    </a:lnTo>
                    <a:lnTo>
                      <a:pt x="686" y="19"/>
                    </a:lnTo>
                    <a:lnTo>
                      <a:pt x="684" y="19"/>
                    </a:lnTo>
                    <a:lnTo>
                      <a:pt x="682" y="19"/>
                    </a:lnTo>
                    <a:lnTo>
                      <a:pt x="680" y="19"/>
                    </a:lnTo>
                    <a:lnTo>
                      <a:pt x="678" y="21"/>
                    </a:lnTo>
                    <a:lnTo>
                      <a:pt x="676" y="21"/>
                    </a:lnTo>
                    <a:lnTo>
                      <a:pt x="674" y="21"/>
                    </a:lnTo>
                    <a:lnTo>
                      <a:pt x="670" y="21"/>
                    </a:lnTo>
                    <a:lnTo>
                      <a:pt x="668" y="21"/>
                    </a:lnTo>
                    <a:lnTo>
                      <a:pt x="666" y="23"/>
                    </a:lnTo>
                    <a:lnTo>
                      <a:pt x="664" y="23"/>
                    </a:lnTo>
                    <a:lnTo>
                      <a:pt x="660" y="23"/>
                    </a:lnTo>
                    <a:lnTo>
                      <a:pt x="658" y="23"/>
                    </a:lnTo>
                    <a:lnTo>
                      <a:pt x="656" y="23"/>
                    </a:lnTo>
                    <a:lnTo>
                      <a:pt x="655" y="21"/>
                    </a:lnTo>
                    <a:lnTo>
                      <a:pt x="653" y="21"/>
                    </a:lnTo>
                    <a:lnTo>
                      <a:pt x="651" y="21"/>
                    </a:lnTo>
                    <a:lnTo>
                      <a:pt x="647" y="19"/>
                    </a:lnTo>
                    <a:lnTo>
                      <a:pt x="643" y="19"/>
                    </a:lnTo>
                    <a:lnTo>
                      <a:pt x="639" y="19"/>
                    </a:lnTo>
                    <a:lnTo>
                      <a:pt x="637" y="19"/>
                    </a:lnTo>
                    <a:lnTo>
                      <a:pt x="635" y="19"/>
                    </a:lnTo>
                    <a:lnTo>
                      <a:pt x="639" y="21"/>
                    </a:lnTo>
                    <a:lnTo>
                      <a:pt x="641" y="21"/>
                    </a:lnTo>
                    <a:lnTo>
                      <a:pt x="641" y="19"/>
                    </a:lnTo>
                    <a:lnTo>
                      <a:pt x="643" y="19"/>
                    </a:lnTo>
                    <a:lnTo>
                      <a:pt x="645" y="21"/>
                    </a:lnTo>
                    <a:lnTo>
                      <a:pt x="647" y="21"/>
                    </a:lnTo>
                    <a:lnTo>
                      <a:pt x="649" y="21"/>
                    </a:lnTo>
                    <a:lnTo>
                      <a:pt x="651" y="21"/>
                    </a:lnTo>
                    <a:lnTo>
                      <a:pt x="651" y="23"/>
                    </a:lnTo>
                    <a:lnTo>
                      <a:pt x="653" y="23"/>
                    </a:lnTo>
                    <a:lnTo>
                      <a:pt x="651" y="23"/>
                    </a:lnTo>
                    <a:lnTo>
                      <a:pt x="649" y="25"/>
                    </a:lnTo>
                    <a:lnTo>
                      <a:pt x="647" y="25"/>
                    </a:lnTo>
                    <a:lnTo>
                      <a:pt x="645" y="25"/>
                    </a:lnTo>
                    <a:lnTo>
                      <a:pt x="639" y="25"/>
                    </a:lnTo>
                    <a:lnTo>
                      <a:pt x="635" y="25"/>
                    </a:lnTo>
                    <a:lnTo>
                      <a:pt x="633" y="25"/>
                    </a:lnTo>
                    <a:lnTo>
                      <a:pt x="631" y="25"/>
                    </a:lnTo>
                    <a:lnTo>
                      <a:pt x="631" y="27"/>
                    </a:lnTo>
                    <a:lnTo>
                      <a:pt x="629" y="27"/>
                    </a:lnTo>
                    <a:lnTo>
                      <a:pt x="627" y="27"/>
                    </a:lnTo>
                    <a:lnTo>
                      <a:pt x="625" y="27"/>
                    </a:lnTo>
                    <a:lnTo>
                      <a:pt x="621" y="27"/>
                    </a:lnTo>
                    <a:lnTo>
                      <a:pt x="620" y="27"/>
                    </a:lnTo>
                    <a:lnTo>
                      <a:pt x="616" y="27"/>
                    </a:lnTo>
                    <a:lnTo>
                      <a:pt x="612" y="29"/>
                    </a:lnTo>
                    <a:lnTo>
                      <a:pt x="608" y="29"/>
                    </a:lnTo>
                    <a:lnTo>
                      <a:pt x="606" y="29"/>
                    </a:lnTo>
                    <a:lnTo>
                      <a:pt x="604" y="29"/>
                    </a:lnTo>
                    <a:lnTo>
                      <a:pt x="602" y="29"/>
                    </a:lnTo>
                    <a:lnTo>
                      <a:pt x="604" y="29"/>
                    </a:lnTo>
                    <a:lnTo>
                      <a:pt x="606" y="29"/>
                    </a:lnTo>
                    <a:lnTo>
                      <a:pt x="606" y="31"/>
                    </a:lnTo>
                    <a:lnTo>
                      <a:pt x="604" y="31"/>
                    </a:lnTo>
                    <a:lnTo>
                      <a:pt x="602" y="35"/>
                    </a:lnTo>
                    <a:lnTo>
                      <a:pt x="604" y="35"/>
                    </a:lnTo>
                    <a:lnTo>
                      <a:pt x="606" y="33"/>
                    </a:lnTo>
                    <a:lnTo>
                      <a:pt x="606" y="31"/>
                    </a:lnTo>
                    <a:lnTo>
                      <a:pt x="608" y="31"/>
                    </a:lnTo>
                    <a:lnTo>
                      <a:pt x="612" y="29"/>
                    </a:lnTo>
                    <a:lnTo>
                      <a:pt x="614" y="29"/>
                    </a:lnTo>
                    <a:lnTo>
                      <a:pt x="616" y="29"/>
                    </a:lnTo>
                    <a:lnTo>
                      <a:pt x="618" y="29"/>
                    </a:lnTo>
                    <a:lnTo>
                      <a:pt x="621" y="29"/>
                    </a:lnTo>
                    <a:lnTo>
                      <a:pt x="627" y="29"/>
                    </a:lnTo>
                    <a:lnTo>
                      <a:pt x="629" y="29"/>
                    </a:lnTo>
                    <a:lnTo>
                      <a:pt x="629" y="31"/>
                    </a:lnTo>
                    <a:lnTo>
                      <a:pt x="631" y="31"/>
                    </a:lnTo>
                    <a:lnTo>
                      <a:pt x="631" y="33"/>
                    </a:lnTo>
                    <a:lnTo>
                      <a:pt x="629" y="33"/>
                    </a:lnTo>
                    <a:lnTo>
                      <a:pt x="631" y="33"/>
                    </a:lnTo>
                    <a:lnTo>
                      <a:pt x="633" y="33"/>
                    </a:lnTo>
                    <a:lnTo>
                      <a:pt x="633" y="31"/>
                    </a:lnTo>
                    <a:lnTo>
                      <a:pt x="631" y="31"/>
                    </a:lnTo>
                    <a:lnTo>
                      <a:pt x="631" y="29"/>
                    </a:lnTo>
                    <a:lnTo>
                      <a:pt x="633" y="29"/>
                    </a:lnTo>
                    <a:lnTo>
                      <a:pt x="633" y="27"/>
                    </a:lnTo>
                    <a:lnTo>
                      <a:pt x="635" y="27"/>
                    </a:lnTo>
                    <a:lnTo>
                      <a:pt x="637" y="27"/>
                    </a:lnTo>
                    <a:lnTo>
                      <a:pt x="641" y="27"/>
                    </a:lnTo>
                    <a:lnTo>
                      <a:pt x="643" y="27"/>
                    </a:lnTo>
                    <a:lnTo>
                      <a:pt x="645" y="27"/>
                    </a:lnTo>
                    <a:lnTo>
                      <a:pt x="647" y="27"/>
                    </a:lnTo>
                    <a:lnTo>
                      <a:pt x="651" y="25"/>
                    </a:lnTo>
                    <a:lnTo>
                      <a:pt x="655" y="25"/>
                    </a:lnTo>
                    <a:lnTo>
                      <a:pt x="656" y="25"/>
                    </a:lnTo>
                    <a:lnTo>
                      <a:pt x="658" y="25"/>
                    </a:lnTo>
                    <a:lnTo>
                      <a:pt x="660" y="25"/>
                    </a:lnTo>
                    <a:lnTo>
                      <a:pt x="662" y="25"/>
                    </a:lnTo>
                    <a:lnTo>
                      <a:pt x="664" y="27"/>
                    </a:lnTo>
                    <a:lnTo>
                      <a:pt x="666" y="27"/>
                    </a:lnTo>
                    <a:lnTo>
                      <a:pt x="668" y="27"/>
                    </a:lnTo>
                    <a:lnTo>
                      <a:pt x="668" y="25"/>
                    </a:lnTo>
                    <a:lnTo>
                      <a:pt x="670" y="25"/>
                    </a:lnTo>
                    <a:lnTo>
                      <a:pt x="672" y="23"/>
                    </a:lnTo>
                    <a:lnTo>
                      <a:pt x="674" y="23"/>
                    </a:lnTo>
                    <a:lnTo>
                      <a:pt x="676" y="23"/>
                    </a:lnTo>
                    <a:lnTo>
                      <a:pt x="678" y="23"/>
                    </a:lnTo>
                    <a:lnTo>
                      <a:pt x="678" y="21"/>
                    </a:lnTo>
                    <a:lnTo>
                      <a:pt x="680" y="21"/>
                    </a:lnTo>
                    <a:lnTo>
                      <a:pt x="684" y="21"/>
                    </a:lnTo>
                    <a:lnTo>
                      <a:pt x="686" y="21"/>
                    </a:lnTo>
                    <a:lnTo>
                      <a:pt x="688" y="21"/>
                    </a:lnTo>
                    <a:lnTo>
                      <a:pt x="689" y="21"/>
                    </a:lnTo>
                    <a:lnTo>
                      <a:pt x="689" y="19"/>
                    </a:lnTo>
                    <a:lnTo>
                      <a:pt x="691" y="19"/>
                    </a:lnTo>
                    <a:lnTo>
                      <a:pt x="693" y="19"/>
                    </a:lnTo>
                    <a:lnTo>
                      <a:pt x="697" y="19"/>
                    </a:lnTo>
                    <a:lnTo>
                      <a:pt x="699" y="19"/>
                    </a:lnTo>
                    <a:lnTo>
                      <a:pt x="701" y="19"/>
                    </a:lnTo>
                    <a:lnTo>
                      <a:pt x="703" y="19"/>
                    </a:lnTo>
                    <a:lnTo>
                      <a:pt x="705" y="19"/>
                    </a:lnTo>
                    <a:lnTo>
                      <a:pt x="709" y="21"/>
                    </a:lnTo>
                    <a:lnTo>
                      <a:pt x="711" y="21"/>
                    </a:lnTo>
                    <a:lnTo>
                      <a:pt x="715" y="21"/>
                    </a:lnTo>
                    <a:lnTo>
                      <a:pt x="717" y="21"/>
                    </a:lnTo>
                    <a:lnTo>
                      <a:pt x="721" y="23"/>
                    </a:lnTo>
                    <a:lnTo>
                      <a:pt x="723" y="23"/>
                    </a:lnTo>
                    <a:lnTo>
                      <a:pt x="724" y="21"/>
                    </a:lnTo>
                    <a:lnTo>
                      <a:pt x="726" y="21"/>
                    </a:lnTo>
                    <a:lnTo>
                      <a:pt x="728" y="23"/>
                    </a:lnTo>
                    <a:lnTo>
                      <a:pt x="730" y="23"/>
                    </a:lnTo>
                    <a:lnTo>
                      <a:pt x="736" y="23"/>
                    </a:lnTo>
                    <a:lnTo>
                      <a:pt x="738" y="23"/>
                    </a:lnTo>
                    <a:lnTo>
                      <a:pt x="746" y="23"/>
                    </a:lnTo>
                    <a:lnTo>
                      <a:pt x="748" y="21"/>
                    </a:lnTo>
                    <a:lnTo>
                      <a:pt x="750" y="21"/>
                    </a:lnTo>
                    <a:lnTo>
                      <a:pt x="752" y="21"/>
                    </a:lnTo>
                    <a:lnTo>
                      <a:pt x="756" y="21"/>
                    </a:lnTo>
                    <a:lnTo>
                      <a:pt x="759" y="19"/>
                    </a:lnTo>
                    <a:lnTo>
                      <a:pt x="761" y="19"/>
                    </a:lnTo>
                    <a:lnTo>
                      <a:pt x="767" y="19"/>
                    </a:lnTo>
                    <a:lnTo>
                      <a:pt x="769" y="19"/>
                    </a:lnTo>
                    <a:lnTo>
                      <a:pt x="771" y="19"/>
                    </a:lnTo>
                    <a:lnTo>
                      <a:pt x="773" y="19"/>
                    </a:lnTo>
                    <a:lnTo>
                      <a:pt x="775" y="21"/>
                    </a:lnTo>
                    <a:lnTo>
                      <a:pt x="773" y="21"/>
                    </a:lnTo>
                    <a:lnTo>
                      <a:pt x="773" y="23"/>
                    </a:lnTo>
                    <a:lnTo>
                      <a:pt x="775" y="23"/>
                    </a:lnTo>
                    <a:lnTo>
                      <a:pt x="775" y="25"/>
                    </a:lnTo>
                    <a:lnTo>
                      <a:pt x="777" y="25"/>
                    </a:lnTo>
                    <a:lnTo>
                      <a:pt x="775" y="25"/>
                    </a:lnTo>
                    <a:lnTo>
                      <a:pt x="773" y="27"/>
                    </a:lnTo>
                    <a:lnTo>
                      <a:pt x="771" y="29"/>
                    </a:lnTo>
                    <a:lnTo>
                      <a:pt x="769" y="29"/>
                    </a:lnTo>
                    <a:lnTo>
                      <a:pt x="769" y="31"/>
                    </a:lnTo>
                    <a:lnTo>
                      <a:pt x="767" y="31"/>
                    </a:lnTo>
                    <a:lnTo>
                      <a:pt x="763" y="33"/>
                    </a:lnTo>
                    <a:lnTo>
                      <a:pt x="759" y="35"/>
                    </a:lnTo>
                    <a:lnTo>
                      <a:pt x="757" y="35"/>
                    </a:lnTo>
                    <a:lnTo>
                      <a:pt x="759" y="35"/>
                    </a:lnTo>
                    <a:lnTo>
                      <a:pt x="761" y="35"/>
                    </a:lnTo>
                    <a:lnTo>
                      <a:pt x="763" y="35"/>
                    </a:lnTo>
                    <a:lnTo>
                      <a:pt x="765" y="35"/>
                    </a:lnTo>
                    <a:lnTo>
                      <a:pt x="765" y="33"/>
                    </a:lnTo>
                    <a:lnTo>
                      <a:pt x="767" y="33"/>
                    </a:lnTo>
                    <a:lnTo>
                      <a:pt x="769" y="33"/>
                    </a:lnTo>
                    <a:lnTo>
                      <a:pt x="771" y="33"/>
                    </a:lnTo>
                    <a:lnTo>
                      <a:pt x="773" y="33"/>
                    </a:lnTo>
                    <a:lnTo>
                      <a:pt x="775" y="31"/>
                    </a:lnTo>
                    <a:lnTo>
                      <a:pt x="777" y="31"/>
                    </a:lnTo>
                    <a:lnTo>
                      <a:pt x="777" y="29"/>
                    </a:lnTo>
                    <a:lnTo>
                      <a:pt x="779" y="29"/>
                    </a:lnTo>
                    <a:lnTo>
                      <a:pt x="781" y="29"/>
                    </a:lnTo>
                    <a:lnTo>
                      <a:pt x="783" y="29"/>
                    </a:lnTo>
                    <a:lnTo>
                      <a:pt x="785" y="29"/>
                    </a:lnTo>
                    <a:lnTo>
                      <a:pt x="787" y="29"/>
                    </a:lnTo>
                    <a:lnTo>
                      <a:pt x="789" y="29"/>
                    </a:lnTo>
                    <a:lnTo>
                      <a:pt x="790" y="29"/>
                    </a:lnTo>
                    <a:lnTo>
                      <a:pt x="789" y="29"/>
                    </a:lnTo>
                    <a:lnTo>
                      <a:pt x="789" y="31"/>
                    </a:lnTo>
                    <a:lnTo>
                      <a:pt x="789" y="35"/>
                    </a:lnTo>
                    <a:lnTo>
                      <a:pt x="790" y="35"/>
                    </a:lnTo>
                    <a:lnTo>
                      <a:pt x="792" y="35"/>
                    </a:lnTo>
                    <a:lnTo>
                      <a:pt x="792" y="33"/>
                    </a:lnTo>
                    <a:lnTo>
                      <a:pt x="792" y="31"/>
                    </a:lnTo>
                    <a:lnTo>
                      <a:pt x="796" y="31"/>
                    </a:lnTo>
                    <a:lnTo>
                      <a:pt x="798" y="31"/>
                    </a:lnTo>
                    <a:lnTo>
                      <a:pt x="800" y="31"/>
                    </a:lnTo>
                    <a:lnTo>
                      <a:pt x="802" y="33"/>
                    </a:lnTo>
                    <a:lnTo>
                      <a:pt x="804" y="33"/>
                    </a:lnTo>
                    <a:lnTo>
                      <a:pt x="806" y="33"/>
                    </a:lnTo>
                    <a:lnTo>
                      <a:pt x="806" y="35"/>
                    </a:lnTo>
                    <a:lnTo>
                      <a:pt x="810" y="35"/>
                    </a:lnTo>
                    <a:lnTo>
                      <a:pt x="810" y="33"/>
                    </a:lnTo>
                    <a:lnTo>
                      <a:pt x="812" y="33"/>
                    </a:lnTo>
                    <a:lnTo>
                      <a:pt x="814" y="35"/>
                    </a:lnTo>
                    <a:lnTo>
                      <a:pt x="816" y="35"/>
                    </a:lnTo>
                    <a:lnTo>
                      <a:pt x="818" y="36"/>
                    </a:lnTo>
                    <a:lnTo>
                      <a:pt x="820" y="36"/>
                    </a:lnTo>
                    <a:lnTo>
                      <a:pt x="824" y="36"/>
                    </a:lnTo>
                    <a:lnTo>
                      <a:pt x="827" y="38"/>
                    </a:lnTo>
                    <a:lnTo>
                      <a:pt x="829" y="40"/>
                    </a:lnTo>
                    <a:lnTo>
                      <a:pt x="831" y="40"/>
                    </a:lnTo>
                    <a:lnTo>
                      <a:pt x="829" y="42"/>
                    </a:lnTo>
                    <a:lnTo>
                      <a:pt x="824" y="46"/>
                    </a:lnTo>
                    <a:lnTo>
                      <a:pt x="822" y="46"/>
                    </a:lnTo>
                    <a:lnTo>
                      <a:pt x="820" y="46"/>
                    </a:lnTo>
                    <a:lnTo>
                      <a:pt x="818" y="46"/>
                    </a:lnTo>
                    <a:lnTo>
                      <a:pt x="816" y="48"/>
                    </a:lnTo>
                    <a:lnTo>
                      <a:pt x="818" y="48"/>
                    </a:lnTo>
                    <a:lnTo>
                      <a:pt x="818" y="50"/>
                    </a:lnTo>
                    <a:lnTo>
                      <a:pt x="814" y="50"/>
                    </a:lnTo>
                    <a:lnTo>
                      <a:pt x="814" y="52"/>
                    </a:lnTo>
                    <a:lnTo>
                      <a:pt x="812" y="52"/>
                    </a:lnTo>
                    <a:lnTo>
                      <a:pt x="810" y="52"/>
                    </a:lnTo>
                    <a:lnTo>
                      <a:pt x="804" y="52"/>
                    </a:lnTo>
                    <a:lnTo>
                      <a:pt x="802" y="54"/>
                    </a:lnTo>
                    <a:lnTo>
                      <a:pt x="794" y="54"/>
                    </a:lnTo>
                    <a:lnTo>
                      <a:pt x="794" y="52"/>
                    </a:lnTo>
                    <a:lnTo>
                      <a:pt x="792" y="52"/>
                    </a:lnTo>
                    <a:lnTo>
                      <a:pt x="787" y="54"/>
                    </a:lnTo>
                    <a:lnTo>
                      <a:pt x="785" y="54"/>
                    </a:lnTo>
                    <a:lnTo>
                      <a:pt x="783" y="56"/>
                    </a:lnTo>
                    <a:lnTo>
                      <a:pt x="781" y="56"/>
                    </a:lnTo>
                    <a:lnTo>
                      <a:pt x="779" y="56"/>
                    </a:lnTo>
                    <a:lnTo>
                      <a:pt x="779" y="58"/>
                    </a:lnTo>
                    <a:lnTo>
                      <a:pt x="777" y="58"/>
                    </a:lnTo>
                    <a:lnTo>
                      <a:pt x="773" y="58"/>
                    </a:lnTo>
                    <a:lnTo>
                      <a:pt x="771" y="58"/>
                    </a:lnTo>
                    <a:lnTo>
                      <a:pt x="769" y="58"/>
                    </a:lnTo>
                    <a:lnTo>
                      <a:pt x="765" y="58"/>
                    </a:lnTo>
                    <a:lnTo>
                      <a:pt x="761" y="58"/>
                    </a:lnTo>
                    <a:lnTo>
                      <a:pt x="757" y="58"/>
                    </a:lnTo>
                    <a:lnTo>
                      <a:pt x="754" y="58"/>
                    </a:lnTo>
                    <a:lnTo>
                      <a:pt x="748" y="58"/>
                    </a:lnTo>
                    <a:lnTo>
                      <a:pt x="744" y="58"/>
                    </a:lnTo>
                    <a:lnTo>
                      <a:pt x="740" y="58"/>
                    </a:lnTo>
                    <a:lnTo>
                      <a:pt x="736" y="58"/>
                    </a:lnTo>
                    <a:lnTo>
                      <a:pt x="734" y="58"/>
                    </a:lnTo>
                    <a:lnTo>
                      <a:pt x="732" y="58"/>
                    </a:lnTo>
                    <a:lnTo>
                      <a:pt x="728" y="58"/>
                    </a:lnTo>
                    <a:lnTo>
                      <a:pt x="726" y="58"/>
                    </a:lnTo>
                    <a:lnTo>
                      <a:pt x="724" y="58"/>
                    </a:lnTo>
                    <a:lnTo>
                      <a:pt x="723" y="58"/>
                    </a:lnTo>
                    <a:lnTo>
                      <a:pt x="721" y="58"/>
                    </a:lnTo>
                    <a:lnTo>
                      <a:pt x="719" y="58"/>
                    </a:lnTo>
                    <a:lnTo>
                      <a:pt x="717" y="58"/>
                    </a:lnTo>
                    <a:lnTo>
                      <a:pt x="715" y="58"/>
                    </a:lnTo>
                    <a:lnTo>
                      <a:pt x="713" y="58"/>
                    </a:lnTo>
                    <a:lnTo>
                      <a:pt x="709" y="58"/>
                    </a:lnTo>
                    <a:lnTo>
                      <a:pt x="705" y="58"/>
                    </a:lnTo>
                    <a:lnTo>
                      <a:pt x="703" y="60"/>
                    </a:lnTo>
                    <a:lnTo>
                      <a:pt x="701" y="60"/>
                    </a:lnTo>
                    <a:lnTo>
                      <a:pt x="701" y="58"/>
                    </a:lnTo>
                    <a:lnTo>
                      <a:pt x="699" y="58"/>
                    </a:lnTo>
                    <a:lnTo>
                      <a:pt x="697" y="58"/>
                    </a:lnTo>
                    <a:lnTo>
                      <a:pt x="697" y="60"/>
                    </a:lnTo>
                    <a:lnTo>
                      <a:pt x="695" y="60"/>
                    </a:lnTo>
                    <a:lnTo>
                      <a:pt x="693" y="60"/>
                    </a:lnTo>
                    <a:lnTo>
                      <a:pt x="693" y="58"/>
                    </a:lnTo>
                    <a:lnTo>
                      <a:pt x="691" y="58"/>
                    </a:lnTo>
                    <a:lnTo>
                      <a:pt x="689" y="58"/>
                    </a:lnTo>
                    <a:lnTo>
                      <a:pt x="688" y="58"/>
                    </a:lnTo>
                    <a:lnTo>
                      <a:pt x="686" y="58"/>
                    </a:lnTo>
                    <a:lnTo>
                      <a:pt x="684" y="56"/>
                    </a:lnTo>
                    <a:lnTo>
                      <a:pt x="682" y="56"/>
                    </a:lnTo>
                    <a:lnTo>
                      <a:pt x="680" y="56"/>
                    </a:lnTo>
                    <a:lnTo>
                      <a:pt x="676" y="56"/>
                    </a:lnTo>
                    <a:lnTo>
                      <a:pt x="674" y="56"/>
                    </a:lnTo>
                    <a:lnTo>
                      <a:pt x="672" y="56"/>
                    </a:lnTo>
                    <a:lnTo>
                      <a:pt x="670" y="56"/>
                    </a:lnTo>
                    <a:lnTo>
                      <a:pt x="668" y="56"/>
                    </a:lnTo>
                    <a:lnTo>
                      <a:pt x="666" y="56"/>
                    </a:lnTo>
                    <a:lnTo>
                      <a:pt x="668" y="58"/>
                    </a:lnTo>
                    <a:lnTo>
                      <a:pt x="676" y="58"/>
                    </a:lnTo>
                    <a:lnTo>
                      <a:pt x="682" y="58"/>
                    </a:lnTo>
                    <a:lnTo>
                      <a:pt x="684" y="58"/>
                    </a:lnTo>
                    <a:lnTo>
                      <a:pt x="689" y="58"/>
                    </a:lnTo>
                    <a:lnTo>
                      <a:pt x="691" y="58"/>
                    </a:lnTo>
                    <a:lnTo>
                      <a:pt x="691" y="60"/>
                    </a:lnTo>
                    <a:lnTo>
                      <a:pt x="693" y="60"/>
                    </a:lnTo>
                    <a:lnTo>
                      <a:pt x="693" y="62"/>
                    </a:lnTo>
                    <a:lnTo>
                      <a:pt x="688" y="62"/>
                    </a:lnTo>
                    <a:lnTo>
                      <a:pt x="686" y="62"/>
                    </a:lnTo>
                    <a:lnTo>
                      <a:pt x="684" y="62"/>
                    </a:lnTo>
                    <a:lnTo>
                      <a:pt x="680" y="64"/>
                    </a:lnTo>
                    <a:lnTo>
                      <a:pt x="676" y="64"/>
                    </a:lnTo>
                    <a:lnTo>
                      <a:pt x="674" y="64"/>
                    </a:lnTo>
                    <a:lnTo>
                      <a:pt x="674" y="66"/>
                    </a:lnTo>
                    <a:lnTo>
                      <a:pt x="672" y="66"/>
                    </a:lnTo>
                    <a:lnTo>
                      <a:pt x="670" y="66"/>
                    </a:lnTo>
                    <a:lnTo>
                      <a:pt x="668" y="66"/>
                    </a:lnTo>
                    <a:lnTo>
                      <a:pt x="664" y="66"/>
                    </a:lnTo>
                    <a:lnTo>
                      <a:pt x="662" y="68"/>
                    </a:lnTo>
                    <a:lnTo>
                      <a:pt x="660" y="68"/>
                    </a:lnTo>
                    <a:lnTo>
                      <a:pt x="658" y="68"/>
                    </a:lnTo>
                    <a:lnTo>
                      <a:pt x="656" y="68"/>
                    </a:lnTo>
                    <a:lnTo>
                      <a:pt x="655" y="68"/>
                    </a:lnTo>
                    <a:lnTo>
                      <a:pt x="653" y="69"/>
                    </a:lnTo>
                    <a:lnTo>
                      <a:pt x="649" y="69"/>
                    </a:lnTo>
                    <a:lnTo>
                      <a:pt x="647" y="69"/>
                    </a:lnTo>
                    <a:lnTo>
                      <a:pt x="645" y="69"/>
                    </a:lnTo>
                    <a:lnTo>
                      <a:pt x="645" y="71"/>
                    </a:lnTo>
                    <a:lnTo>
                      <a:pt x="643" y="71"/>
                    </a:lnTo>
                    <a:lnTo>
                      <a:pt x="643" y="73"/>
                    </a:lnTo>
                    <a:lnTo>
                      <a:pt x="643" y="77"/>
                    </a:lnTo>
                    <a:lnTo>
                      <a:pt x="645" y="77"/>
                    </a:lnTo>
                    <a:lnTo>
                      <a:pt x="649" y="77"/>
                    </a:lnTo>
                    <a:lnTo>
                      <a:pt x="651" y="77"/>
                    </a:lnTo>
                    <a:lnTo>
                      <a:pt x="651" y="75"/>
                    </a:lnTo>
                    <a:lnTo>
                      <a:pt x="653" y="75"/>
                    </a:lnTo>
                    <a:lnTo>
                      <a:pt x="655" y="73"/>
                    </a:lnTo>
                    <a:lnTo>
                      <a:pt x="660" y="73"/>
                    </a:lnTo>
                    <a:lnTo>
                      <a:pt x="662" y="71"/>
                    </a:lnTo>
                    <a:lnTo>
                      <a:pt x="664" y="71"/>
                    </a:lnTo>
                    <a:lnTo>
                      <a:pt x="666" y="71"/>
                    </a:lnTo>
                    <a:lnTo>
                      <a:pt x="670" y="69"/>
                    </a:lnTo>
                    <a:lnTo>
                      <a:pt x="672" y="69"/>
                    </a:lnTo>
                    <a:lnTo>
                      <a:pt x="674" y="69"/>
                    </a:lnTo>
                    <a:lnTo>
                      <a:pt x="676" y="69"/>
                    </a:lnTo>
                    <a:lnTo>
                      <a:pt x="680" y="69"/>
                    </a:lnTo>
                    <a:lnTo>
                      <a:pt x="682" y="69"/>
                    </a:lnTo>
                    <a:lnTo>
                      <a:pt x="684" y="69"/>
                    </a:lnTo>
                    <a:lnTo>
                      <a:pt x="686" y="68"/>
                    </a:lnTo>
                    <a:lnTo>
                      <a:pt x="693" y="68"/>
                    </a:lnTo>
                    <a:lnTo>
                      <a:pt x="695" y="66"/>
                    </a:lnTo>
                    <a:lnTo>
                      <a:pt x="697" y="66"/>
                    </a:lnTo>
                    <a:lnTo>
                      <a:pt x="697" y="68"/>
                    </a:lnTo>
                    <a:lnTo>
                      <a:pt x="695" y="68"/>
                    </a:lnTo>
                    <a:lnTo>
                      <a:pt x="695" y="69"/>
                    </a:lnTo>
                    <a:lnTo>
                      <a:pt x="697" y="69"/>
                    </a:lnTo>
                    <a:lnTo>
                      <a:pt x="699" y="68"/>
                    </a:lnTo>
                    <a:lnTo>
                      <a:pt x="701" y="68"/>
                    </a:lnTo>
                    <a:lnTo>
                      <a:pt x="699" y="68"/>
                    </a:lnTo>
                    <a:lnTo>
                      <a:pt x="699" y="66"/>
                    </a:lnTo>
                    <a:lnTo>
                      <a:pt x="701" y="66"/>
                    </a:lnTo>
                    <a:lnTo>
                      <a:pt x="707" y="64"/>
                    </a:lnTo>
                    <a:lnTo>
                      <a:pt x="709" y="64"/>
                    </a:lnTo>
                    <a:lnTo>
                      <a:pt x="713" y="64"/>
                    </a:lnTo>
                    <a:lnTo>
                      <a:pt x="715" y="64"/>
                    </a:lnTo>
                    <a:lnTo>
                      <a:pt x="717" y="64"/>
                    </a:lnTo>
                    <a:lnTo>
                      <a:pt x="719" y="64"/>
                    </a:lnTo>
                    <a:lnTo>
                      <a:pt x="723" y="64"/>
                    </a:lnTo>
                    <a:lnTo>
                      <a:pt x="726" y="64"/>
                    </a:lnTo>
                    <a:lnTo>
                      <a:pt x="730" y="64"/>
                    </a:lnTo>
                    <a:lnTo>
                      <a:pt x="732" y="64"/>
                    </a:lnTo>
                    <a:lnTo>
                      <a:pt x="734" y="64"/>
                    </a:lnTo>
                    <a:lnTo>
                      <a:pt x="738" y="64"/>
                    </a:lnTo>
                    <a:lnTo>
                      <a:pt x="740" y="64"/>
                    </a:lnTo>
                    <a:lnTo>
                      <a:pt x="746" y="64"/>
                    </a:lnTo>
                    <a:lnTo>
                      <a:pt x="748" y="64"/>
                    </a:lnTo>
                    <a:lnTo>
                      <a:pt x="750" y="64"/>
                    </a:lnTo>
                    <a:lnTo>
                      <a:pt x="752" y="64"/>
                    </a:lnTo>
                    <a:lnTo>
                      <a:pt x="756" y="64"/>
                    </a:lnTo>
                    <a:lnTo>
                      <a:pt x="761" y="64"/>
                    </a:lnTo>
                    <a:lnTo>
                      <a:pt x="765" y="64"/>
                    </a:lnTo>
                    <a:lnTo>
                      <a:pt x="767" y="64"/>
                    </a:lnTo>
                    <a:lnTo>
                      <a:pt x="769" y="64"/>
                    </a:lnTo>
                    <a:lnTo>
                      <a:pt x="769" y="66"/>
                    </a:lnTo>
                    <a:lnTo>
                      <a:pt x="769" y="71"/>
                    </a:lnTo>
                    <a:lnTo>
                      <a:pt x="767" y="71"/>
                    </a:lnTo>
                    <a:lnTo>
                      <a:pt x="767" y="73"/>
                    </a:lnTo>
                    <a:lnTo>
                      <a:pt x="765" y="73"/>
                    </a:lnTo>
                    <a:lnTo>
                      <a:pt x="763" y="75"/>
                    </a:lnTo>
                    <a:lnTo>
                      <a:pt x="761" y="75"/>
                    </a:lnTo>
                    <a:lnTo>
                      <a:pt x="759" y="75"/>
                    </a:lnTo>
                    <a:lnTo>
                      <a:pt x="757" y="77"/>
                    </a:lnTo>
                    <a:lnTo>
                      <a:pt x="754" y="77"/>
                    </a:lnTo>
                    <a:lnTo>
                      <a:pt x="752" y="77"/>
                    </a:lnTo>
                    <a:lnTo>
                      <a:pt x="750" y="79"/>
                    </a:lnTo>
                    <a:lnTo>
                      <a:pt x="748" y="79"/>
                    </a:lnTo>
                    <a:lnTo>
                      <a:pt x="746" y="81"/>
                    </a:lnTo>
                    <a:lnTo>
                      <a:pt x="742" y="81"/>
                    </a:lnTo>
                    <a:lnTo>
                      <a:pt x="738" y="81"/>
                    </a:lnTo>
                    <a:lnTo>
                      <a:pt x="732" y="83"/>
                    </a:lnTo>
                    <a:lnTo>
                      <a:pt x="730" y="83"/>
                    </a:lnTo>
                    <a:lnTo>
                      <a:pt x="730" y="85"/>
                    </a:lnTo>
                    <a:lnTo>
                      <a:pt x="732" y="85"/>
                    </a:lnTo>
                    <a:lnTo>
                      <a:pt x="734" y="85"/>
                    </a:lnTo>
                    <a:lnTo>
                      <a:pt x="736" y="85"/>
                    </a:lnTo>
                    <a:lnTo>
                      <a:pt x="736" y="87"/>
                    </a:lnTo>
                    <a:lnTo>
                      <a:pt x="734" y="87"/>
                    </a:lnTo>
                    <a:lnTo>
                      <a:pt x="732" y="87"/>
                    </a:lnTo>
                    <a:lnTo>
                      <a:pt x="730" y="87"/>
                    </a:lnTo>
                    <a:lnTo>
                      <a:pt x="732" y="89"/>
                    </a:lnTo>
                    <a:lnTo>
                      <a:pt x="734" y="89"/>
                    </a:lnTo>
                    <a:lnTo>
                      <a:pt x="736" y="89"/>
                    </a:lnTo>
                    <a:lnTo>
                      <a:pt x="740" y="87"/>
                    </a:lnTo>
                    <a:lnTo>
                      <a:pt x="742" y="87"/>
                    </a:lnTo>
                    <a:lnTo>
                      <a:pt x="744" y="85"/>
                    </a:lnTo>
                    <a:lnTo>
                      <a:pt x="746" y="85"/>
                    </a:lnTo>
                    <a:lnTo>
                      <a:pt x="748" y="83"/>
                    </a:lnTo>
                    <a:lnTo>
                      <a:pt x="750" y="83"/>
                    </a:lnTo>
                    <a:lnTo>
                      <a:pt x="752" y="83"/>
                    </a:lnTo>
                    <a:lnTo>
                      <a:pt x="756" y="83"/>
                    </a:lnTo>
                    <a:lnTo>
                      <a:pt x="763" y="79"/>
                    </a:lnTo>
                    <a:lnTo>
                      <a:pt x="767" y="79"/>
                    </a:lnTo>
                    <a:lnTo>
                      <a:pt x="769" y="77"/>
                    </a:lnTo>
                    <a:lnTo>
                      <a:pt x="771" y="77"/>
                    </a:lnTo>
                    <a:lnTo>
                      <a:pt x="773" y="77"/>
                    </a:lnTo>
                    <a:lnTo>
                      <a:pt x="773" y="75"/>
                    </a:lnTo>
                    <a:lnTo>
                      <a:pt x="775" y="75"/>
                    </a:lnTo>
                    <a:lnTo>
                      <a:pt x="777" y="75"/>
                    </a:lnTo>
                    <a:lnTo>
                      <a:pt x="779" y="75"/>
                    </a:lnTo>
                    <a:lnTo>
                      <a:pt x="781" y="75"/>
                    </a:lnTo>
                    <a:lnTo>
                      <a:pt x="783" y="75"/>
                    </a:lnTo>
                    <a:lnTo>
                      <a:pt x="785" y="75"/>
                    </a:lnTo>
                    <a:lnTo>
                      <a:pt x="787" y="73"/>
                    </a:lnTo>
                    <a:lnTo>
                      <a:pt x="787" y="71"/>
                    </a:lnTo>
                    <a:lnTo>
                      <a:pt x="787" y="69"/>
                    </a:lnTo>
                    <a:lnTo>
                      <a:pt x="787" y="66"/>
                    </a:lnTo>
                    <a:lnTo>
                      <a:pt x="789" y="64"/>
                    </a:lnTo>
                    <a:lnTo>
                      <a:pt x="792" y="64"/>
                    </a:lnTo>
                    <a:lnTo>
                      <a:pt x="794" y="62"/>
                    </a:lnTo>
                    <a:lnTo>
                      <a:pt x="796" y="62"/>
                    </a:lnTo>
                    <a:lnTo>
                      <a:pt x="802" y="62"/>
                    </a:lnTo>
                    <a:lnTo>
                      <a:pt x="806" y="62"/>
                    </a:lnTo>
                    <a:lnTo>
                      <a:pt x="808" y="62"/>
                    </a:lnTo>
                    <a:lnTo>
                      <a:pt x="812" y="62"/>
                    </a:lnTo>
                    <a:lnTo>
                      <a:pt x="814" y="62"/>
                    </a:lnTo>
                    <a:lnTo>
                      <a:pt x="816" y="62"/>
                    </a:lnTo>
                    <a:lnTo>
                      <a:pt x="820" y="64"/>
                    </a:lnTo>
                    <a:lnTo>
                      <a:pt x="820" y="66"/>
                    </a:lnTo>
                    <a:lnTo>
                      <a:pt x="820" y="68"/>
                    </a:lnTo>
                    <a:lnTo>
                      <a:pt x="822" y="73"/>
                    </a:lnTo>
                    <a:lnTo>
                      <a:pt x="822" y="75"/>
                    </a:lnTo>
                    <a:lnTo>
                      <a:pt x="818" y="81"/>
                    </a:lnTo>
                    <a:lnTo>
                      <a:pt x="818" y="85"/>
                    </a:lnTo>
                    <a:lnTo>
                      <a:pt x="816" y="85"/>
                    </a:lnTo>
                    <a:lnTo>
                      <a:pt x="812" y="89"/>
                    </a:lnTo>
                    <a:lnTo>
                      <a:pt x="812" y="91"/>
                    </a:lnTo>
                    <a:lnTo>
                      <a:pt x="810" y="91"/>
                    </a:lnTo>
                    <a:lnTo>
                      <a:pt x="808" y="91"/>
                    </a:lnTo>
                    <a:lnTo>
                      <a:pt x="806" y="91"/>
                    </a:lnTo>
                    <a:lnTo>
                      <a:pt x="804" y="91"/>
                    </a:lnTo>
                    <a:lnTo>
                      <a:pt x="806" y="91"/>
                    </a:lnTo>
                    <a:lnTo>
                      <a:pt x="808" y="93"/>
                    </a:lnTo>
                    <a:lnTo>
                      <a:pt x="804" y="97"/>
                    </a:lnTo>
                    <a:lnTo>
                      <a:pt x="802" y="97"/>
                    </a:lnTo>
                    <a:lnTo>
                      <a:pt x="800" y="99"/>
                    </a:lnTo>
                    <a:lnTo>
                      <a:pt x="798" y="99"/>
                    </a:lnTo>
                    <a:lnTo>
                      <a:pt x="798" y="101"/>
                    </a:lnTo>
                    <a:lnTo>
                      <a:pt x="798" y="103"/>
                    </a:lnTo>
                    <a:lnTo>
                      <a:pt x="796" y="103"/>
                    </a:lnTo>
                    <a:lnTo>
                      <a:pt x="794" y="103"/>
                    </a:lnTo>
                    <a:lnTo>
                      <a:pt x="794" y="104"/>
                    </a:lnTo>
                    <a:lnTo>
                      <a:pt x="790" y="106"/>
                    </a:lnTo>
                    <a:lnTo>
                      <a:pt x="790" y="108"/>
                    </a:lnTo>
                    <a:lnTo>
                      <a:pt x="790" y="110"/>
                    </a:lnTo>
                    <a:lnTo>
                      <a:pt x="789" y="112"/>
                    </a:lnTo>
                    <a:lnTo>
                      <a:pt x="787" y="114"/>
                    </a:lnTo>
                    <a:lnTo>
                      <a:pt x="783" y="114"/>
                    </a:lnTo>
                    <a:lnTo>
                      <a:pt x="781" y="114"/>
                    </a:lnTo>
                    <a:lnTo>
                      <a:pt x="783" y="114"/>
                    </a:lnTo>
                    <a:lnTo>
                      <a:pt x="785" y="114"/>
                    </a:lnTo>
                    <a:lnTo>
                      <a:pt x="787" y="114"/>
                    </a:lnTo>
                    <a:lnTo>
                      <a:pt x="785" y="114"/>
                    </a:lnTo>
                    <a:lnTo>
                      <a:pt x="783" y="116"/>
                    </a:lnTo>
                    <a:lnTo>
                      <a:pt x="781" y="118"/>
                    </a:lnTo>
                    <a:lnTo>
                      <a:pt x="779" y="120"/>
                    </a:lnTo>
                    <a:lnTo>
                      <a:pt x="781" y="120"/>
                    </a:lnTo>
                    <a:lnTo>
                      <a:pt x="783" y="120"/>
                    </a:lnTo>
                    <a:lnTo>
                      <a:pt x="783" y="118"/>
                    </a:lnTo>
                    <a:lnTo>
                      <a:pt x="785" y="118"/>
                    </a:lnTo>
                    <a:lnTo>
                      <a:pt x="787" y="116"/>
                    </a:lnTo>
                    <a:lnTo>
                      <a:pt x="789" y="116"/>
                    </a:lnTo>
                    <a:lnTo>
                      <a:pt x="790" y="116"/>
                    </a:lnTo>
                    <a:lnTo>
                      <a:pt x="792" y="114"/>
                    </a:lnTo>
                    <a:lnTo>
                      <a:pt x="794" y="114"/>
                    </a:lnTo>
                    <a:lnTo>
                      <a:pt x="794" y="112"/>
                    </a:lnTo>
                    <a:lnTo>
                      <a:pt x="794" y="110"/>
                    </a:lnTo>
                    <a:lnTo>
                      <a:pt x="796" y="110"/>
                    </a:lnTo>
                    <a:lnTo>
                      <a:pt x="796" y="108"/>
                    </a:lnTo>
                    <a:lnTo>
                      <a:pt x="794" y="108"/>
                    </a:lnTo>
                    <a:lnTo>
                      <a:pt x="794" y="106"/>
                    </a:lnTo>
                    <a:lnTo>
                      <a:pt x="796" y="106"/>
                    </a:lnTo>
                    <a:lnTo>
                      <a:pt x="798" y="106"/>
                    </a:lnTo>
                    <a:lnTo>
                      <a:pt x="800" y="106"/>
                    </a:lnTo>
                    <a:lnTo>
                      <a:pt x="802" y="104"/>
                    </a:lnTo>
                    <a:lnTo>
                      <a:pt x="804" y="104"/>
                    </a:lnTo>
                    <a:lnTo>
                      <a:pt x="808" y="103"/>
                    </a:lnTo>
                    <a:lnTo>
                      <a:pt x="808" y="101"/>
                    </a:lnTo>
                    <a:lnTo>
                      <a:pt x="810" y="101"/>
                    </a:lnTo>
                    <a:lnTo>
                      <a:pt x="814" y="99"/>
                    </a:lnTo>
                    <a:lnTo>
                      <a:pt x="814" y="97"/>
                    </a:lnTo>
                    <a:lnTo>
                      <a:pt x="820" y="95"/>
                    </a:lnTo>
                    <a:lnTo>
                      <a:pt x="824" y="95"/>
                    </a:lnTo>
                    <a:lnTo>
                      <a:pt x="824" y="93"/>
                    </a:lnTo>
                    <a:lnTo>
                      <a:pt x="824" y="91"/>
                    </a:lnTo>
                    <a:lnTo>
                      <a:pt x="825" y="91"/>
                    </a:lnTo>
                    <a:lnTo>
                      <a:pt x="827" y="91"/>
                    </a:lnTo>
                    <a:lnTo>
                      <a:pt x="829" y="91"/>
                    </a:lnTo>
                    <a:lnTo>
                      <a:pt x="829" y="89"/>
                    </a:lnTo>
                    <a:lnTo>
                      <a:pt x="829" y="87"/>
                    </a:lnTo>
                    <a:lnTo>
                      <a:pt x="831" y="87"/>
                    </a:lnTo>
                    <a:lnTo>
                      <a:pt x="831" y="85"/>
                    </a:lnTo>
                    <a:lnTo>
                      <a:pt x="833" y="85"/>
                    </a:lnTo>
                    <a:lnTo>
                      <a:pt x="835" y="85"/>
                    </a:lnTo>
                    <a:lnTo>
                      <a:pt x="837" y="83"/>
                    </a:lnTo>
                    <a:lnTo>
                      <a:pt x="841" y="81"/>
                    </a:lnTo>
                    <a:lnTo>
                      <a:pt x="843" y="79"/>
                    </a:lnTo>
                    <a:lnTo>
                      <a:pt x="845" y="79"/>
                    </a:lnTo>
                    <a:lnTo>
                      <a:pt x="849" y="77"/>
                    </a:lnTo>
                    <a:lnTo>
                      <a:pt x="853" y="77"/>
                    </a:lnTo>
                    <a:lnTo>
                      <a:pt x="855" y="77"/>
                    </a:lnTo>
                    <a:lnTo>
                      <a:pt x="853" y="79"/>
                    </a:lnTo>
                    <a:lnTo>
                      <a:pt x="851" y="79"/>
                    </a:lnTo>
                    <a:lnTo>
                      <a:pt x="849" y="79"/>
                    </a:lnTo>
                    <a:lnTo>
                      <a:pt x="849" y="81"/>
                    </a:lnTo>
                    <a:lnTo>
                      <a:pt x="849" y="83"/>
                    </a:lnTo>
                    <a:lnTo>
                      <a:pt x="847" y="85"/>
                    </a:lnTo>
                    <a:lnTo>
                      <a:pt x="849" y="87"/>
                    </a:lnTo>
                    <a:lnTo>
                      <a:pt x="851" y="87"/>
                    </a:lnTo>
                    <a:lnTo>
                      <a:pt x="851" y="85"/>
                    </a:lnTo>
                    <a:lnTo>
                      <a:pt x="853" y="85"/>
                    </a:lnTo>
                    <a:lnTo>
                      <a:pt x="853" y="83"/>
                    </a:lnTo>
                    <a:lnTo>
                      <a:pt x="855" y="83"/>
                    </a:lnTo>
                    <a:lnTo>
                      <a:pt x="860" y="81"/>
                    </a:lnTo>
                    <a:lnTo>
                      <a:pt x="864" y="81"/>
                    </a:lnTo>
                    <a:lnTo>
                      <a:pt x="866" y="81"/>
                    </a:lnTo>
                    <a:lnTo>
                      <a:pt x="868" y="81"/>
                    </a:lnTo>
                    <a:lnTo>
                      <a:pt x="868" y="83"/>
                    </a:lnTo>
                    <a:lnTo>
                      <a:pt x="870" y="83"/>
                    </a:lnTo>
                    <a:lnTo>
                      <a:pt x="870" y="85"/>
                    </a:lnTo>
                    <a:lnTo>
                      <a:pt x="872" y="85"/>
                    </a:lnTo>
                    <a:lnTo>
                      <a:pt x="872" y="83"/>
                    </a:lnTo>
                    <a:lnTo>
                      <a:pt x="874" y="83"/>
                    </a:lnTo>
                    <a:lnTo>
                      <a:pt x="876" y="85"/>
                    </a:lnTo>
                    <a:lnTo>
                      <a:pt x="878" y="85"/>
                    </a:lnTo>
                    <a:lnTo>
                      <a:pt x="880" y="85"/>
                    </a:lnTo>
                    <a:lnTo>
                      <a:pt x="884" y="85"/>
                    </a:lnTo>
                    <a:lnTo>
                      <a:pt x="884" y="81"/>
                    </a:lnTo>
                    <a:lnTo>
                      <a:pt x="886" y="81"/>
                    </a:lnTo>
                    <a:lnTo>
                      <a:pt x="888" y="81"/>
                    </a:lnTo>
                    <a:lnTo>
                      <a:pt x="891" y="79"/>
                    </a:lnTo>
                    <a:lnTo>
                      <a:pt x="890" y="79"/>
                    </a:lnTo>
                    <a:lnTo>
                      <a:pt x="888" y="79"/>
                    </a:lnTo>
                    <a:lnTo>
                      <a:pt x="886" y="77"/>
                    </a:lnTo>
                    <a:lnTo>
                      <a:pt x="888" y="75"/>
                    </a:lnTo>
                    <a:lnTo>
                      <a:pt x="890" y="75"/>
                    </a:lnTo>
                    <a:lnTo>
                      <a:pt x="891" y="75"/>
                    </a:lnTo>
                    <a:lnTo>
                      <a:pt x="893" y="75"/>
                    </a:lnTo>
                    <a:lnTo>
                      <a:pt x="895" y="75"/>
                    </a:lnTo>
                    <a:lnTo>
                      <a:pt x="893" y="75"/>
                    </a:lnTo>
                    <a:lnTo>
                      <a:pt x="891" y="75"/>
                    </a:lnTo>
                    <a:lnTo>
                      <a:pt x="891" y="73"/>
                    </a:lnTo>
                    <a:lnTo>
                      <a:pt x="891" y="69"/>
                    </a:lnTo>
                    <a:lnTo>
                      <a:pt x="893" y="69"/>
                    </a:lnTo>
                    <a:lnTo>
                      <a:pt x="895" y="69"/>
                    </a:lnTo>
                    <a:lnTo>
                      <a:pt x="895" y="71"/>
                    </a:lnTo>
                    <a:lnTo>
                      <a:pt x="897" y="71"/>
                    </a:lnTo>
                    <a:lnTo>
                      <a:pt x="897" y="69"/>
                    </a:lnTo>
                    <a:lnTo>
                      <a:pt x="899" y="69"/>
                    </a:lnTo>
                    <a:lnTo>
                      <a:pt x="901" y="69"/>
                    </a:lnTo>
                    <a:lnTo>
                      <a:pt x="903" y="69"/>
                    </a:lnTo>
                    <a:lnTo>
                      <a:pt x="901" y="68"/>
                    </a:lnTo>
                    <a:lnTo>
                      <a:pt x="903" y="68"/>
                    </a:lnTo>
                    <a:lnTo>
                      <a:pt x="905" y="68"/>
                    </a:lnTo>
                    <a:lnTo>
                      <a:pt x="907" y="68"/>
                    </a:lnTo>
                    <a:lnTo>
                      <a:pt x="909" y="68"/>
                    </a:lnTo>
                    <a:lnTo>
                      <a:pt x="913" y="68"/>
                    </a:lnTo>
                    <a:lnTo>
                      <a:pt x="915" y="68"/>
                    </a:lnTo>
                    <a:lnTo>
                      <a:pt x="917" y="68"/>
                    </a:lnTo>
                    <a:lnTo>
                      <a:pt x="921" y="68"/>
                    </a:lnTo>
                    <a:lnTo>
                      <a:pt x="923" y="68"/>
                    </a:lnTo>
                    <a:lnTo>
                      <a:pt x="925" y="68"/>
                    </a:lnTo>
                    <a:lnTo>
                      <a:pt x="928" y="68"/>
                    </a:lnTo>
                    <a:lnTo>
                      <a:pt x="930" y="68"/>
                    </a:lnTo>
                    <a:lnTo>
                      <a:pt x="932" y="68"/>
                    </a:lnTo>
                    <a:lnTo>
                      <a:pt x="936" y="68"/>
                    </a:lnTo>
                    <a:lnTo>
                      <a:pt x="940" y="68"/>
                    </a:lnTo>
                    <a:lnTo>
                      <a:pt x="940" y="69"/>
                    </a:lnTo>
                    <a:lnTo>
                      <a:pt x="942" y="69"/>
                    </a:lnTo>
                    <a:lnTo>
                      <a:pt x="944" y="69"/>
                    </a:lnTo>
                    <a:lnTo>
                      <a:pt x="946" y="69"/>
                    </a:lnTo>
                    <a:lnTo>
                      <a:pt x="948" y="69"/>
                    </a:lnTo>
                    <a:lnTo>
                      <a:pt x="948" y="71"/>
                    </a:lnTo>
                    <a:lnTo>
                      <a:pt x="950" y="71"/>
                    </a:lnTo>
                    <a:lnTo>
                      <a:pt x="952" y="71"/>
                    </a:lnTo>
                    <a:lnTo>
                      <a:pt x="956" y="71"/>
                    </a:lnTo>
                    <a:lnTo>
                      <a:pt x="959" y="71"/>
                    </a:lnTo>
                    <a:lnTo>
                      <a:pt x="961" y="71"/>
                    </a:lnTo>
                    <a:lnTo>
                      <a:pt x="961" y="73"/>
                    </a:lnTo>
                    <a:lnTo>
                      <a:pt x="967" y="73"/>
                    </a:lnTo>
                    <a:lnTo>
                      <a:pt x="967" y="75"/>
                    </a:lnTo>
                    <a:lnTo>
                      <a:pt x="969" y="75"/>
                    </a:lnTo>
                    <a:lnTo>
                      <a:pt x="971" y="77"/>
                    </a:lnTo>
                    <a:lnTo>
                      <a:pt x="973" y="77"/>
                    </a:lnTo>
                    <a:lnTo>
                      <a:pt x="973" y="79"/>
                    </a:lnTo>
                    <a:lnTo>
                      <a:pt x="975" y="79"/>
                    </a:lnTo>
                    <a:lnTo>
                      <a:pt x="977" y="79"/>
                    </a:lnTo>
                    <a:lnTo>
                      <a:pt x="979" y="79"/>
                    </a:lnTo>
                    <a:lnTo>
                      <a:pt x="975" y="81"/>
                    </a:lnTo>
                    <a:lnTo>
                      <a:pt x="975" y="83"/>
                    </a:lnTo>
                    <a:lnTo>
                      <a:pt x="973" y="83"/>
                    </a:lnTo>
                    <a:lnTo>
                      <a:pt x="971" y="85"/>
                    </a:lnTo>
                    <a:lnTo>
                      <a:pt x="969" y="85"/>
                    </a:lnTo>
                    <a:lnTo>
                      <a:pt x="967" y="85"/>
                    </a:lnTo>
                    <a:lnTo>
                      <a:pt x="965" y="87"/>
                    </a:lnTo>
                    <a:lnTo>
                      <a:pt x="963" y="87"/>
                    </a:lnTo>
                    <a:lnTo>
                      <a:pt x="961" y="89"/>
                    </a:lnTo>
                    <a:lnTo>
                      <a:pt x="961" y="91"/>
                    </a:lnTo>
                    <a:lnTo>
                      <a:pt x="959" y="91"/>
                    </a:lnTo>
                    <a:lnTo>
                      <a:pt x="958" y="91"/>
                    </a:lnTo>
                    <a:lnTo>
                      <a:pt x="956" y="91"/>
                    </a:lnTo>
                    <a:lnTo>
                      <a:pt x="954" y="93"/>
                    </a:lnTo>
                    <a:lnTo>
                      <a:pt x="952" y="95"/>
                    </a:lnTo>
                    <a:lnTo>
                      <a:pt x="950" y="97"/>
                    </a:lnTo>
                    <a:lnTo>
                      <a:pt x="948" y="97"/>
                    </a:lnTo>
                    <a:lnTo>
                      <a:pt x="946" y="99"/>
                    </a:lnTo>
                    <a:lnTo>
                      <a:pt x="944" y="99"/>
                    </a:lnTo>
                    <a:lnTo>
                      <a:pt x="942" y="99"/>
                    </a:lnTo>
                    <a:lnTo>
                      <a:pt x="938" y="97"/>
                    </a:lnTo>
                    <a:lnTo>
                      <a:pt x="934" y="97"/>
                    </a:lnTo>
                    <a:lnTo>
                      <a:pt x="932" y="99"/>
                    </a:lnTo>
                    <a:lnTo>
                      <a:pt x="930" y="99"/>
                    </a:lnTo>
                    <a:lnTo>
                      <a:pt x="934" y="103"/>
                    </a:lnTo>
                    <a:lnTo>
                      <a:pt x="936" y="103"/>
                    </a:lnTo>
                    <a:lnTo>
                      <a:pt x="938" y="104"/>
                    </a:lnTo>
                    <a:lnTo>
                      <a:pt x="938" y="106"/>
                    </a:lnTo>
                    <a:lnTo>
                      <a:pt x="936" y="106"/>
                    </a:lnTo>
                    <a:lnTo>
                      <a:pt x="934" y="106"/>
                    </a:lnTo>
                    <a:lnTo>
                      <a:pt x="932" y="108"/>
                    </a:lnTo>
                    <a:lnTo>
                      <a:pt x="928" y="108"/>
                    </a:lnTo>
                    <a:lnTo>
                      <a:pt x="925" y="108"/>
                    </a:lnTo>
                    <a:lnTo>
                      <a:pt x="923" y="108"/>
                    </a:lnTo>
                    <a:lnTo>
                      <a:pt x="919" y="108"/>
                    </a:lnTo>
                    <a:lnTo>
                      <a:pt x="919" y="110"/>
                    </a:lnTo>
                    <a:lnTo>
                      <a:pt x="917" y="112"/>
                    </a:lnTo>
                    <a:lnTo>
                      <a:pt x="915" y="112"/>
                    </a:lnTo>
                    <a:lnTo>
                      <a:pt x="913" y="112"/>
                    </a:lnTo>
                    <a:lnTo>
                      <a:pt x="911" y="112"/>
                    </a:lnTo>
                    <a:lnTo>
                      <a:pt x="909" y="112"/>
                    </a:lnTo>
                    <a:lnTo>
                      <a:pt x="907" y="114"/>
                    </a:lnTo>
                    <a:lnTo>
                      <a:pt x="905" y="114"/>
                    </a:lnTo>
                    <a:lnTo>
                      <a:pt x="903" y="112"/>
                    </a:lnTo>
                    <a:lnTo>
                      <a:pt x="899" y="112"/>
                    </a:lnTo>
                    <a:lnTo>
                      <a:pt x="897" y="112"/>
                    </a:lnTo>
                    <a:lnTo>
                      <a:pt x="893" y="112"/>
                    </a:lnTo>
                    <a:lnTo>
                      <a:pt x="891" y="112"/>
                    </a:lnTo>
                    <a:lnTo>
                      <a:pt x="890" y="112"/>
                    </a:lnTo>
                    <a:lnTo>
                      <a:pt x="888" y="110"/>
                    </a:lnTo>
                    <a:lnTo>
                      <a:pt x="886" y="110"/>
                    </a:lnTo>
                    <a:lnTo>
                      <a:pt x="884" y="110"/>
                    </a:lnTo>
                    <a:lnTo>
                      <a:pt x="884" y="112"/>
                    </a:lnTo>
                    <a:lnTo>
                      <a:pt x="884" y="114"/>
                    </a:lnTo>
                    <a:lnTo>
                      <a:pt x="882" y="114"/>
                    </a:lnTo>
                    <a:lnTo>
                      <a:pt x="880" y="114"/>
                    </a:lnTo>
                    <a:lnTo>
                      <a:pt x="878" y="114"/>
                    </a:lnTo>
                    <a:lnTo>
                      <a:pt x="878" y="116"/>
                    </a:lnTo>
                    <a:lnTo>
                      <a:pt x="876" y="116"/>
                    </a:lnTo>
                    <a:lnTo>
                      <a:pt x="874" y="116"/>
                    </a:lnTo>
                    <a:lnTo>
                      <a:pt x="872" y="116"/>
                    </a:lnTo>
                    <a:lnTo>
                      <a:pt x="870" y="116"/>
                    </a:lnTo>
                    <a:lnTo>
                      <a:pt x="868" y="116"/>
                    </a:lnTo>
                    <a:lnTo>
                      <a:pt x="866" y="116"/>
                    </a:lnTo>
                    <a:lnTo>
                      <a:pt x="862" y="116"/>
                    </a:lnTo>
                    <a:lnTo>
                      <a:pt x="860" y="116"/>
                    </a:lnTo>
                    <a:lnTo>
                      <a:pt x="858" y="114"/>
                    </a:lnTo>
                    <a:lnTo>
                      <a:pt x="857" y="114"/>
                    </a:lnTo>
                    <a:lnTo>
                      <a:pt x="851" y="114"/>
                    </a:lnTo>
                    <a:lnTo>
                      <a:pt x="849" y="114"/>
                    </a:lnTo>
                    <a:lnTo>
                      <a:pt x="849" y="116"/>
                    </a:lnTo>
                    <a:lnTo>
                      <a:pt x="847" y="116"/>
                    </a:lnTo>
                    <a:lnTo>
                      <a:pt x="845" y="116"/>
                    </a:lnTo>
                    <a:lnTo>
                      <a:pt x="845" y="118"/>
                    </a:lnTo>
                    <a:lnTo>
                      <a:pt x="843" y="118"/>
                    </a:lnTo>
                    <a:lnTo>
                      <a:pt x="841" y="118"/>
                    </a:lnTo>
                    <a:lnTo>
                      <a:pt x="839" y="118"/>
                    </a:lnTo>
                    <a:lnTo>
                      <a:pt x="837" y="118"/>
                    </a:lnTo>
                    <a:lnTo>
                      <a:pt x="835" y="118"/>
                    </a:lnTo>
                    <a:lnTo>
                      <a:pt x="833" y="118"/>
                    </a:lnTo>
                    <a:lnTo>
                      <a:pt x="833" y="120"/>
                    </a:lnTo>
                    <a:lnTo>
                      <a:pt x="835" y="120"/>
                    </a:lnTo>
                    <a:lnTo>
                      <a:pt x="837" y="120"/>
                    </a:lnTo>
                    <a:lnTo>
                      <a:pt x="839" y="120"/>
                    </a:lnTo>
                    <a:lnTo>
                      <a:pt x="839" y="122"/>
                    </a:lnTo>
                    <a:lnTo>
                      <a:pt x="841" y="122"/>
                    </a:lnTo>
                    <a:lnTo>
                      <a:pt x="841" y="120"/>
                    </a:lnTo>
                    <a:lnTo>
                      <a:pt x="843" y="120"/>
                    </a:lnTo>
                    <a:lnTo>
                      <a:pt x="845" y="118"/>
                    </a:lnTo>
                    <a:lnTo>
                      <a:pt x="847" y="118"/>
                    </a:lnTo>
                    <a:lnTo>
                      <a:pt x="849" y="118"/>
                    </a:lnTo>
                    <a:lnTo>
                      <a:pt x="849" y="116"/>
                    </a:lnTo>
                    <a:lnTo>
                      <a:pt x="851" y="116"/>
                    </a:lnTo>
                    <a:lnTo>
                      <a:pt x="853" y="116"/>
                    </a:lnTo>
                    <a:lnTo>
                      <a:pt x="857" y="116"/>
                    </a:lnTo>
                    <a:lnTo>
                      <a:pt x="858" y="116"/>
                    </a:lnTo>
                    <a:lnTo>
                      <a:pt x="860" y="116"/>
                    </a:lnTo>
                    <a:lnTo>
                      <a:pt x="860" y="118"/>
                    </a:lnTo>
                    <a:lnTo>
                      <a:pt x="864" y="118"/>
                    </a:lnTo>
                    <a:lnTo>
                      <a:pt x="866" y="118"/>
                    </a:lnTo>
                    <a:lnTo>
                      <a:pt x="868" y="118"/>
                    </a:lnTo>
                    <a:lnTo>
                      <a:pt x="870" y="118"/>
                    </a:lnTo>
                    <a:lnTo>
                      <a:pt x="874" y="118"/>
                    </a:lnTo>
                    <a:lnTo>
                      <a:pt x="874" y="120"/>
                    </a:lnTo>
                    <a:lnTo>
                      <a:pt x="876" y="120"/>
                    </a:lnTo>
                    <a:lnTo>
                      <a:pt x="882" y="120"/>
                    </a:lnTo>
                    <a:lnTo>
                      <a:pt x="884" y="118"/>
                    </a:lnTo>
                    <a:lnTo>
                      <a:pt x="886" y="118"/>
                    </a:lnTo>
                    <a:lnTo>
                      <a:pt x="888" y="118"/>
                    </a:lnTo>
                    <a:lnTo>
                      <a:pt x="890" y="118"/>
                    </a:lnTo>
                    <a:lnTo>
                      <a:pt x="891" y="116"/>
                    </a:lnTo>
                    <a:lnTo>
                      <a:pt x="893" y="116"/>
                    </a:lnTo>
                    <a:lnTo>
                      <a:pt x="895" y="116"/>
                    </a:lnTo>
                    <a:lnTo>
                      <a:pt x="897" y="118"/>
                    </a:lnTo>
                    <a:lnTo>
                      <a:pt x="899" y="118"/>
                    </a:lnTo>
                    <a:lnTo>
                      <a:pt x="901" y="118"/>
                    </a:lnTo>
                    <a:lnTo>
                      <a:pt x="905" y="118"/>
                    </a:lnTo>
                    <a:lnTo>
                      <a:pt x="909" y="120"/>
                    </a:lnTo>
                    <a:lnTo>
                      <a:pt x="913" y="120"/>
                    </a:lnTo>
                    <a:lnTo>
                      <a:pt x="915" y="120"/>
                    </a:lnTo>
                    <a:lnTo>
                      <a:pt x="915" y="122"/>
                    </a:lnTo>
                    <a:lnTo>
                      <a:pt x="913" y="122"/>
                    </a:lnTo>
                    <a:lnTo>
                      <a:pt x="911" y="124"/>
                    </a:lnTo>
                    <a:lnTo>
                      <a:pt x="909" y="124"/>
                    </a:lnTo>
                    <a:lnTo>
                      <a:pt x="909" y="126"/>
                    </a:lnTo>
                    <a:lnTo>
                      <a:pt x="907" y="126"/>
                    </a:lnTo>
                    <a:lnTo>
                      <a:pt x="905" y="126"/>
                    </a:lnTo>
                    <a:lnTo>
                      <a:pt x="907" y="126"/>
                    </a:lnTo>
                    <a:lnTo>
                      <a:pt x="907" y="124"/>
                    </a:lnTo>
                    <a:lnTo>
                      <a:pt x="905" y="124"/>
                    </a:lnTo>
                    <a:lnTo>
                      <a:pt x="905" y="126"/>
                    </a:lnTo>
                    <a:lnTo>
                      <a:pt x="907" y="128"/>
                    </a:lnTo>
                    <a:lnTo>
                      <a:pt x="903" y="130"/>
                    </a:lnTo>
                    <a:lnTo>
                      <a:pt x="901" y="130"/>
                    </a:lnTo>
                    <a:lnTo>
                      <a:pt x="899" y="132"/>
                    </a:lnTo>
                    <a:lnTo>
                      <a:pt x="895" y="132"/>
                    </a:lnTo>
                    <a:lnTo>
                      <a:pt x="893" y="132"/>
                    </a:lnTo>
                    <a:lnTo>
                      <a:pt x="891" y="132"/>
                    </a:lnTo>
                    <a:lnTo>
                      <a:pt x="890" y="132"/>
                    </a:lnTo>
                    <a:lnTo>
                      <a:pt x="888" y="132"/>
                    </a:lnTo>
                    <a:lnTo>
                      <a:pt x="886" y="132"/>
                    </a:lnTo>
                    <a:lnTo>
                      <a:pt x="884" y="132"/>
                    </a:lnTo>
                    <a:lnTo>
                      <a:pt x="882" y="132"/>
                    </a:lnTo>
                    <a:lnTo>
                      <a:pt x="880" y="132"/>
                    </a:lnTo>
                    <a:lnTo>
                      <a:pt x="878" y="132"/>
                    </a:lnTo>
                    <a:lnTo>
                      <a:pt x="876" y="132"/>
                    </a:lnTo>
                    <a:lnTo>
                      <a:pt x="874" y="132"/>
                    </a:lnTo>
                    <a:lnTo>
                      <a:pt x="872" y="132"/>
                    </a:lnTo>
                    <a:lnTo>
                      <a:pt x="870" y="132"/>
                    </a:lnTo>
                    <a:lnTo>
                      <a:pt x="868" y="132"/>
                    </a:lnTo>
                    <a:lnTo>
                      <a:pt x="866" y="132"/>
                    </a:lnTo>
                    <a:lnTo>
                      <a:pt x="866" y="130"/>
                    </a:lnTo>
                    <a:lnTo>
                      <a:pt x="864" y="130"/>
                    </a:lnTo>
                    <a:lnTo>
                      <a:pt x="862" y="130"/>
                    </a:lnTo>
                    <a:lnTo>
                      <a:pt x="860" y="130"/>
                    </a:lnTo>
                    <a:lnTo>
                      <a:pt x="858" y="130"/>
                    </a:lnTo>
                    <a:lnTo>
                      <a:pt x="857" y="130"/>
                    </a:lnTo>
                    <a:lnTo>
                      <a:pt x="855" y="130"/>
                    </a:lnTo>
                    <a:lnTo>
                      <a:pt x="853" y="130"/>
                    </a:lnTo>
                    <a:lnTo>
                      <a:pt x="853" y="132"/>
                    </a:lnTo>
                    <a:lnTo>
                      <a:pt x="851" y="132"/>
                    </a:lnTo>
                    <a:lnTo>
                      <a:pt x="851" y="134"/>
                    </a:lnTo>
                    <a:lnTo>
                      <a:pt x="849" y="134"/>
                    </a:lnTo>
                    <a:lnTo>
                      <a:pt x="849" y="136"/>
                    </a:lnTo>
                    <a:lnTo>
                      <a:pt x="847" y="136"/>
                    </a:lnTo>
                    <a:lnTo>
                      <a:pt x="845" y="136"/>
                    </a:lnTo>
                    <a:lnTo>
                      <a:pt x="843" y="136"/>
                    </a:lnTo>
                    <a:lnTo>
                      <a:pt x="845" y="136"/>
                    </a:lnTo>
                    <a:lnTo>
                      <a:pt x="847" y="136"/>
                    </a:lnTo>
                    <a:lnTo>
                      <a:pt x="847" y="137"/>
                    </a:lnTo>
                    <a:lnTo>
                      <a:pt x="845" y="137"/>
                    </a:lnTo>
                    <a:lnTo>
                      <a:pt x="843" y="137"/>
                    </a:lnTo>
                    <a:lnTo>
                      <a:pt x="843" y="139"/>
                    </a:lnTo>
                    <a:lnTo>
                      <a:pt x="845" y="139"/>
                    </a:lnTo>
                    <a:lnTo>
                      <a:pt x="845" y="141"/>
                    </a:lnTo>
                    <a:lnTo>
                      <a:pt x="843" y="141"/>
                    </a:lnTo>
                    <a:lnTo>
                      <a:pt x="841" y="143"/>
                    </a:lnTo>
                    <a:lnTo>
                      <a:pt x="841" y="145"/>
                    </a:lnTo>
                    <a:lnTo>
                      <a:pt x="843" y="145"/>
                    </a:lnTo>
                    <a:lnTo>
                      <a:pt x="845" y="145"/>
                    </a:lnTo>
                    <a:lnTo>
                      <a:pt x="847" y="145"/>
                    </a:lnTo>
                    <a:lnTo>
                      <a:pt x="847" y="147"/>
                    </a:lnTo>
                    <a:lnTo>
                      <a:pt x="847" y="149"/>
                    </a:lnTo>
                    <a:lnTo>
                      <a:pt x="849" y="149"/>
                    </a:lnTo>
                    <a:lnTo>
                      <a:pt x="849" y="147"/>
                    </a:lnTo>
                    <a:lnTo>
                      <a:pt x="851" y="147"/>
                    </a:lnTo>
                    <a:lnTo>
                      <a:pt x="853" y="147"/>
                    </a:lnTo>
                    <a:lnTo>
                      <a:pt x="853" y="145"/>
                    </a:lnTo>
                    <a:lnTo>
                      <a:pt x="855" y="145"/>
                    </a:lnTo>
                    <a:lnTo>
                      <a:pt x="853" y="145"/>
                    </a:lnTo>
                    <a:lnTo>
                      <a:pt x="851" y="147"/>
                    </a:lnTo>
                    <a:lnTo>
                      <a:pt x="849" y="147"/>
                    </a:lnTo>
                    <a:lnTo>
                      <a:pt x="849" y="143"/>
                    </a:lnTo>
                    <a:lnTo>
                      <a:pt x="851" y="141"/>
                    </a:lnTo>
                    <a:lnTo>
                      <a:pt x="853" y="139"/>
                    </a:lnTo>
                    <a:lnTo>
                      <a:pt x="855" y="139"/>
                    </a:lnTo>
                    <a:lnTo>
                      <a:pt x="857" y="139"/>
                    </a:lnTo>
                    <a:lnTo>
                      <a:pt x="858" y="137"/>
                    </a:lnTo>
                    <a:lnTo>
                      <a:pt x="860" y="137"/>
                    </a:lnTo>
                    <a:lnTo>
                      <a:pt x="862" y="137"/>
                    </a:lnTo>
                    <a:lnTo>
                      <a:pt x="862" y="136"/>
                    </a:lnTo>
                    <a:lnTo>
                      <a:pt x="864" y="136"/>
                    </a:lnTo>
                    <a:lnTo>
                      <a:pt x="866" y="136"/>
                    </a:lnTo>
                    <a:lnTo>
                      <a:pt x="868" y="137"/>
                    </a:lnTo>
                    <a:lnTo>
                      <a:pt x="870" y="137"/>
                    </a:lnTo>
                    <a:lnTo>
                      <a:pt x="872" y="136"/>
                    </a:lnTo>
                    <a:lnTo>
                      <a:pt x="878" y="136"/>
                    </a:lnTo>
                    <a:lnTo>
                      <a:pt x="882" y="134"/>
                    </a:lnTo>
                    <a:lnTo>
                      <a:pt x="884" y="134"/>
                    </a:lnTo>
                    <a:lnTo>
                      <a:pt x="886" y="136"/>
                    </a:lnTo>
                    <a:lnTo>
                      <a:pt x="888" y="136"/>
                    </a:lnTo>
                    <a:lnTo>
                      <a:pt x="890" y="136"/>
                    </a:lnTo>
                    <a:lnTo>
                      <a:pt x="891" y="136"/>
                    </a:lnTo>
                    <a:lnTo>
                      <a:pt x="891" y="137"/>
                    </a:lnTo>
                    <a:lnTo>
                      <a:pt x="893" y="137"/>
                    </a:lnTo>
                    <a:lnTo>
                      <a:pt x="891" y="139"/>
                    </a:lnTo>
                    <a:lnTo>
                      <a:pt x="891" y="141"/>
                    </a:lnTo>
                    <a:lnTo>
                      <a:pt x="890" y="141"/>
                    </a:lnTo>
                    <a:lnTo>
                      <a:pt x="888" y="143"/>
                    </a:lnTo>
                    <a:lnTo>
                      <a:pt x="888" y="145"/>
                    </a:lnTo>
                    <a:lnTo>
                      <a:pt x="886" y="147"/>
                    </a:lnTo>
                    <a:lnTo>
                      <a:pt x="884" y="147"/>
                    </a:lnTo>
                    <a:lnTo>
                      <a:pt x="882" y="149"/>
                    </a:lnTo>
                    <a:lnTo>
                      <a:pt x="880" y="149"/>
                    </a:lnTo>
                    <a:lnTo>
                      <a:pt x="878" y="149"/>
                    </a:lnTo>
                    <a:lnTo>
                      <a:pt x="876" y="149"/>
                    </a:lnTo>
                    <a:lnTo>
                      <a:pt x="874" y="149"/>
                    </a:lnTo>
                    <a:lnTo>
                      <a:pt x="872" y="149"/>
                    </a:lnTo>
                    <a:lnTo>
                      <a:pt x="870" y="147"/>
                    </a:lnTo>
                    <a:lnTo>
                      <a:pt x="866" y="147"/>
                    </a:lnTo>
                    <a:lnTo>
                      <a:pt x="864" y="147"/>
                    </a:lnTo>
                    <a:lnTo>
                      <a:pt x="862" y="149"/>
                    </a:lnTo>
                    <a:lnTo>
                      <a:pt x="860" y="151"/>
                    </a:lnTo>
                    <a:lnTo>
                      <a:pt x="858" y="151"/>
                    </a:lnTo>
                    <a:lnTo>
                      <a:pt x="858" y="153"/>
                    </a:lnTo>
                    <a:lnTo>
                      <a:pt x="858" y="155"/>
                    </a:lnTo>
                    <a:lnTo>
                      <a:pt x="858" y="157"/>
                    </a:lnTo>
                    <a:lnTo>
                      <a:pt x="857" y="157"/>
                    </a:lnTo>
                    <a:lnTo>
                      <a:pt x="857" y="159"/>
                    </a:lnTo>
                    <a:lnTo>
                      <a:pt x="857" y="161"/>
                    </a:lnTo>
                    <a:lnTo>
                      <a:pt x="858" y="161"/>
                    </a:lnTo>
                    <a:lnTo>
                      <a:pt x="858" y="163"/>
                    </a:lnTo>
                    <a:lnTo>
                      <a:pt x="858" y="165"/>
                    </a:lnTo>
                    <a:lnTo>
                      <a:pt x="857" y="165"/>
                    </a:lnTo>
                    <a:lnTo>
                      <a:pt x="857" y="167"/>
                    </a:lnTo>
                    <a:lnTo>
                      <a:pt x="855" y="169"/>
                    </a:lnTo>
                    <a:lnTo>
                      <a:pt x="855" y="170"/>
                    </a:lnTo>
                    <a:lnTo>
                      <a:pt x="857" y="170"/>
                    </a:lnTo>
                    <a:lnTo>
                      <a:pt x="858" y="169"/>
                    </a:lnTo>
                    <a:lnTo>
                      <a:pt x="858" y="167"/>
                    </a:lnTo>
                    <a:lnTo>
                      <a:pt x="858" y="165"/>
                    </a:lnTo>
                    <a:lnTo>
                      <a:pt x="860" y="165"/>
                    </a:lnTo>
                    <a:lnTo>
                      <a:pt x="864" y="165"/>
                    </a:lnTo>
                    <a:lnTo>
                      <a:pt x="866" y="165"/>
                    </a:lnTo>
                    <a:lnTo>
                      <a:pt x="866" y="167"/>
                    </a:lnTo>
                    <a:lnTo>
                      <a:pt x="864" y="169"/>
                    </a:lnTo>
                    <a:lnTo>
                      <a:pt x="866" y="169"/>
                    </a:lnTo>
                    <a:lnTo>
                      <a:pt x="868" y="169"/>
                    </a:lnTo>
                    <a:lnTo>
                      <a:pt x="866" y="169"/>
                    </a:lnTo>
                    <a:lnTo>
                      <a:pt x="864" y="170"/>
                    </a:lnTo>
                    <a:lnTo>
                      <a:pt x="864" y="167"/>
                    </a:lnTo>
                    <a:lnTo>
                      <a:pt x="866" y="167"/>
                    </a:lnTo>
                    <a:lnTo>
                      <a:pt x="864" y="167"/>
                    </a:lnTo>
                    <a:lnTo>
                      <a:pt x="862" y="167"/>
                    </a:lnTo>
                    <a:lnTo>
                      <a:pt x="860" y="169"/>
                    </a:lnTo>
                    <a:lnTo>
                      <a:pt x="860" y="170"/>
                    </a:lnTo>
                    <a:lnTo>
                      <a:pt x="858" y="172"/>
                    </a:lnTo>
                    <a:lnTo>
                      <a:pt x="857" y="170"/>
                    </a:lnTo>
                    <a:lnTo>
                      <a:pt x="855" y="172"/>
                    </a:lnTo>
                    <a:lnTo>
                      <a:pt x="853" y="172"/>
                    </a:lnTo>
                    <a:lnTo>
                      <a:pt x="851" y="174"/>
                    </a:lnTo>
                    <a:lnTo>
                      <a:pt x="853" y="174"/>
                    </a:lnTo>
                    <a:lnTo>
                      <a:pt x="855" y="176"/>
                    </a:lnTo>
                    <a:lnTo>
                      <a:pt x="855" y="178"/>
                    </a:lnTo>
                    <a:lnTo>
                      <a:pt x="853" y="180"/>
                    </a:lnTo>
                    <a:lnTo>
                      <a:pt x="851" y="180"/>
                    </a:lnTo>
                    <a:lnTo>
                      <a:pt x="849" y="180"/>
                    </a:lnTo>
                    <a:lnTo>
                      <a:pt x="847" y="180"/>
                    </a:lnTo>
                    <a:lnTo>
                      <a:pt x="845" y="180"/>
                    </a:lnTo>
                    <a:lnTo>
                      <a:pt x="843" y="180"/>
                    </a:lnTo>
                    <a:lnTo>
                      <a:pt x="841" y="180"/>
                    </a:lnTo>
                    <a:lnTo>
                      <a:pt x="841" y="182"/>
                    </a:lnTo>
                    <a:lnTo>
                      <a:pt x="839" y="182"/>
                    </a:lnTo>
                    <a:lnTo>
                      <a:pt x="837" y="182"/>
                    </a:lnTo>
                    <a:lnTo>
                      <a:pt x="833" y="182"/>
                    </a:lnTo>
                    <a:lnTo>
                      <a:pt x="835" y="184"/>
                    </a:lnTo>
                    <a:lnTo>
                      <a:pt x="835" y="182"/>
                    </a:lnTo>
                    <a:lnTo>
                      <a:pt x="835" y="184"/>
                    </a:lnTo>
                    <a:lnTo>
                      <a:pt x="837" y="186"/>
                    </a:lnTo>
                    <a:lnTo>
                      <a:pt x="835" y="188"/>
                    </a:lnTo>
                    <a:lnTo>
                      <a:pt x="833" y="188"/>
                    </a:lnTo>
                    <a:lnTo>
                      <a:pt x="831" y="188"/>
                    </a:lnTo>
                    <a:lnTo>
                      <a:pt x="829" y="188"/>
                    </a:lnTo>
                    <a:lnTo>
                      <a:pt x="831" y="190"/>
                    </a:lnTo>
                    <a:lnTo>
                      <a:pt x="833" y="188"/>
                    </a:lnTo>
                    <a:lnTo>
                      <a:pt x="837" y="188"/>
                    </a:lnTo>
                    <a:lnTo>
                      <a:pt x="837" y="190"/>
                    </a:lnTo>
                    <a:lnTo>
                      <a:pt x="835" y="194"/>
                    </a:lnTo>
                    <a:lnTo>
                      <a:pt x="831" y="198"/>
                    </a:lnTo>
                    <a:lnTo>
                      <a:pt x="831" y="200"/>
                    </a:lnTo>
                    <a:lnTo>
                      <a:pt x="831" y="202"/>
                    </a:lnTo>
                    <a:lnTo>
                      <a:pt x="831" y="204"/>
                    </a:lnTo>
                    <a:lnTo>
                      <a:pt x="829" y="205"/>
                    </a:lnTo>
                    <a:lnTo>
                      <a:pt x="829" y="207"/>
                    </a:lnTo>
                    <a:lnTo>
                      <a:pt x="827" y="207"/>
                    </a:lnTo>
                    <a:lnTo>
                      <a:pt x="827" y="205"/>
                    </a:lnTo>
                    <a:lnTo>
                      <a:pt x="825" y="205"/>
                    </a:lnTo>
                    <a:lnTo>
                      <a:pt x="824" y="207"/>
                    </a:lnTo>
                    <a:lnTo>
                      <a:pt x="827" y="207"/>
                    </a:lnTo>
                    <a:lnTo>
                      <a:pt x="829" y="207"/>
                    </a:lnTo>
                    <a:lnTo>
                      <a:pt x="829" y="209"/>
                    </a:lnTo>
                    <a:lnTo>
                      <a:pt x="827" y="209"/>
                    </a:lnTo>
                    <a:lnTo>
                      <a:pt x="825" y="211"/>
                    </a:lnTo>
                    <a:lnTo>
                      <a:pt x="824" y="213"/>
                    </a:lnTo>
                    <a:lnTo>
                      <a:pt x="825" y="213"/>
                    </a:lnTo>
                    <a:lnTo>
                      <a:pt x="825" y="211"/>
                    </a:lnTo>
                    <a:lnTo>
                      <a:pt x="827" y="211"/>
                    </a:lnTo>
                    <a:lnTo>
                      <a:pt x="827" y="213"/>
                    </a:lnTo>
                    <a:lnTo>
                      <a:pt x="825" y="215"/>
                    </a:lnTo>
                    <a:lnTo>
                      <a:pt x="824" y="215"/>
                    </a:lnTo>
                    <a:lnTo>
                      <a:pt x="824" y="217"/>
                    </a:lnTo>
                    <a:lnTo>
                      <a:pt x="822" y="217"/>
                    </a:lnTo>
                    <a:lnTo>
                      <a:pt x="820" y="221"/>
                    </a:lnTo>
                    <a:lnTo>
                      <a:pt x="820" y="223"/>
                    </a:lnTo>
                    <a:lnTo>
                      <a:pt x="822" y="223"/>
                    </a:lnTo>
                    <a:lnTo>
                      <a:pt x="824" y="223"/>
                    </a:lnTo>
                    <a:lnTo>
                      <a:pt x="824" y="221"/>
                    </a:lnTo>
                    <a:lnTo>
                      <a:pt x="827" y="223"/>
                    </a:lnTo>
                    <a:lnTo>
                      <a:pt x="829" y="223"/>
                    </a:lnTo>
                    <a:lnTo>
                      <a:pt x="827" y="225"/>
                    </a:lnTo>
                    <a:lnTo>
                      <a:pt x="825" y="227"/>
                    </a:lnTo>
                    <a:lnTo>
                      <a:pt x="827" y="227"/>
                    </a:lnTo>
                    <a:lnTo>
                      <a:pt x="829" y="223"/>
                    </a:lnTo>
                    <a:lnTo>
                      <a:pt x="829" y="221"/>
                    </a:lnTo>
                    <a:lnTo>
                      <a:pt x="829" y="219"/>
                    </a:lnTo>
                    <a:lnTo>
                      <a:pt x="831" y="217"/>
                    </a:lnTo>
                    <a:lnTo>
                      <a:pt x="833" y="213"/>
                    </a:lnTo>
                    <a:lnTo>
                      <a:pt x="835" y="213"/>
                    </a:lnTo>
                    <a:lnTo>
                      <a:pt x="835" y="211"/>
                    </a:lnTo>
                    <a:lnTo>
                      <a:pt x="837" y="211"/>
                    </a:lnTo>
                    <a:lnTo>
                      <a:pt x="839" y="211"/>
                    </a:lnTo>
                    <a:lnTo>
                      <a:pt x="843" y="211"/>
                    </a:lnTo>
                    <a:lnTo>
                      <a:pt x="843" y="213"/>
                    </a:lnTo>
                    <a:lnTo>
                      <a:pt x="847" y="215"/>
                    </a:lnTo>
                    <a:lnTo>
                      <a:pt x="851" y="217"/>
                    </a:lnTo>
                    <a:lnTo>
                      <a:pt x="853" y="217"/>
                    </a:lnTo>
                    <a:lnTo>
                      <a:pt x="855" y="217"/>
                    </a:lnTo>
                    <a:lnTo>
                      <a:pt x="858" y="219"/>
                    </a:lnTo>
                    <a:lnTo>
                      <a:pt x="860" y="219"/>
                    </a:lnTo>
                    <a:lnTo>
                      <a:pt x="862" y="219"/>
                    </a:lnTo>
                    <a:lnTo>
                      <a:pt x="864" y="219"/>
                    </a:lnTo>
                    <a:lnTo>
                      <a:pt x="868" y="221"/>
                    </a:lnTo>
                    <a:lnTo>
                      <a:pt x="868" y="223"/>
                    </a:lnTo>
                    <a:lnTo>
                      <a:pt x="870" y="223"/>
                    </a:lnTo>
                    <a:lnTo>
                      <a:pt x="868" y="225"/>
                    </a:lnTo>
                    <a:lnTo>
                      <a:pt x="866" y="225"/>
                    </a:lnTo>
                    <a:lnTo>
                      <a:pt x="864" y="225"/>
                    </a:lnTo>
                    <a:lnTo>
                      <a:pt x="862" y="225"/>
                    </a:lnTo>
                    <a:lnTo>
                      <a:pt x="860" y="225"/>
                    </a:lnTo>
                    <a:lnTo>
                      <a:pt x="858" y="225"/>
                    </a:lnTo>
                    <a:lnTo>
                      <a:pt x="858" y="223"/>
                    </a:lnTo>
                    <a:lnTo>
                      <a:pt x="853" y="221"/>
                    </a:lnTo>
                    <a:lnTo>
                      <a:pt x="851" y="221"/>
                    </a:lnTo>
                    <a:lnTo>
                      <a:pt x="849" y="221"/>
                    </a:lnTo>
                    <a:lnTo>
                      <a:pt x="847" y="221"/>
                    </a:lnTo>
                    <a:lnTo>
                      <a:pt x="845" y="221"/>
                    </a:lnTo>
                    <a:lnTo>
                      <a:pt x="843" y="221"/>
                    </a:lnTo>
                    <a:lnTo>
                      <a:pt x="839" y="223"/>
                    </a:lnTo>
                    <a:lnTo>
                      <a:pt x="837" y="223"/>
                    </a:lnTo>
                    <a:lnTo>
                      <a:pt x="841" y="223"/>
                    </a:lnTo>
                    <a:lnTo>
                      <a:pt x="843" y="225"/>
                    </a:lnTo>
                    <a:lnTo>
                      <a:pt x="845" y="225"/>
                    </a:lnTo>
                    <a:lnTo>
                      <a:pt x="847" y="225"/>
                    </a:lnTo>
                    <a:lnTo>
                      <a:pt x="849" y="227"/>
                    </a:lnTo>
                    <a:lnTo>
                      <a:pt x="847" y="227"/>
                    </a:lnTo>
                    <a:lnTo>
                      <a:pt x="845" y="227"/>
                    </a:lnTo>
                    <a:lnTo>
                      <a:pt x="843" y="227"/>
                    </a:lnTo>
                    <a:lnTo>
                      <a:pt x="845" y="227"/>
                    </a:lnTo>
                    <a:lnTo>
                      <a:pt x="847" y="227"/>
                    </a:lnTo>
                    <a:lnTo>
                      <a:pt x="847" y="229"/>
                    </a:lnTo>
                    <a:lnTo>
                      <a:pt x="845" y="229"/>
                    </a:lnTo>
                    <a:lnTo>
                      <a:pt x="843" y="229"/>
                    </a:lnTo>
                    <a:lnTo>
                      <a:pt x="841" y="227"/>
                    </a:lnTo>
                    <a:lnTo>
                      <a:pt x="839" y="227"/>
                    </a:lnTo>
                    <a:lnTo>
                      <a:pt x="837" y="227"/>
                    </a:lnTo>
                    <a:lnTo>
                      <a:pt x="835" y="227"/>
                    </a:lnTo>
                    <a:lnTo>
                      <a:pt x="837" y="227"/>
                    </a:lnTo>
                    <a:lnTo>
                      <a:pt x="841" y="229"/>
                    </a:lnTo>
                    <a:lnTo>
                      <a:pt x="843" y="229"/>
                    </a:lnTo>
                    <a:lnTo>
                      <a:pt x="847" y="229"/>
                    </a:lnTo>
                    <a:lnTo>
                      <a:pt x="851" y="229"/>
                    </a:lnTo>
                    <a:lnTo>
                      <a:pt x="853" y="231"/>
                    </a:lnTo>
                    <a:lnTo>
                      <a:pt x="851" y="231"/>
                    </a:lnTo>
                    <a:lnTo>
                      <a:pt x="849" y="231"/>
                    </a:lnTo>
                    <a:lnTo>
                      <a:pt x="847" y="231"/>
                    </a:lnTo>
                    <a:lnTo>
                      <a:pt x="845" y="231"/>
                    </a:lnTo>
                    <a:lnTo>
                      <a:pt x="843" y="231"/>
                    </a:lnTo>
                    <a:lnTo>
                      <a:pt x="841" y="231"/>
                    </a:lnTo>
                    <a:lnTo>
                      <a:pt x="845" y="231"/>
                    </a:lnTo>
                    <a:lnTo>
                      <a:pt x="845" y="233"/>
                    </a:lnTo>
                    <a:lnTo>
                      <a:pt x="847" y="233"/>
                    </a:lnTo>
                    <a:lnTo>
                      <a:pt x="849" y="233"/>
                    </a:lnTo>
                    <a:lnTo>
                      <a:pt x="851" y="233"/>
                    </a:lnTo>
                    <a:lnTo>
                      <a:pt x="855" y="233"/>
                    </a:lnTo>
                    <a:lnTo>
                      <a:pt x="857" y="233"/>
                    </a:lnTo>
                    <a:lnTo>
                      <a:pt x="858" y="233"/>
                    </a:lnTo>
                    <a:lnTo>
                      <a:pt x="860" y="233"/>
                    </a:lnTo>
                    <a:lnTo>
                      <a:pt x="860" y="235"/>
                    </a:lnTo>
                    <a:lnTo>
                      <a:pt x="862" y="235"/>
                    </a:lnTo>
                    <a:lnTo>
                      <a:pt x="862" y="237"/>
                    </a:lnTo>
                    <a:lnTo>
                      <a:pt x="860" y="237"/>
                    </a:lnTo>
                    <a:lnTo>
                      <a:pt x="862" y="237"/>
                    </a:lnTo>
                    <a:lnTo>
                      <a:pt x="864" y="237"/>
                    </a:lnTo>
                    <a:lnTo>
                      <a:pt x="866" y="237"/>
                    </a:lnTo>
                    <a:lnTo>
                      <a:pt x="868" y="238"/>
                    </a:lnTo>
                    <a:lnTo>
                      <a:pt x="868" y="237"/>
                    </a:lnTo>
                    <a:lnTo>
                      <a:pt x="868" y="235"/>
                    </a:lnTo>
                    <a:lnTo>
                      <a:pt x="868" y="233"/>
                    </a:lnTo>
                    <a:lnTo>
                      <a:pt x="870" y="233"/>
                    </a:lnTo>
                    <a:lnTo>
                      <a:pt x="872" y="233"/>
                    </a:lnTo>
                    <a:lnTo>
                      <a:pt x="874" y="233"/>
                    </a:lnTo>
                    <a:lnTo>
                      <a:pt x="876" y="233"/>
                    </a:lnTo>
                    <a:lnTo>
                      <a:pt x="878" y="235"/>
                    </a:lnTo>
                    <a:lnTo>
                      <a:pt x="880" y="235"/>
                    </a:lnTo>
                    <a:lnTo>
                      <a:pt x="882" y="237"/>
                    </a:lnTo>
                    <a:lnTo>
                      <a:pt x="882" y="242"/>
                    </a:lnTo>
                    <a:lnTo>
                      <a:pt x="882" y="246"/>
                    </a:lnTo>
                    <a:lnTo>
                      <a:pt x="882" y="248"/>
                    </a:lnTo>
                    <a:lnTo>
                      <a:pt x="882" y="250"/>
                    </a:lnTo>
                    <a:lnTo>
                      <a:pt x="880" y="252"/>
                    </a:lnTo>
                    <a:lnTo>
                      <a:pt x="878" y="252"/>
                    </a:lnTo>
                    <a:lnTo>
                      <a:pt x="876" y="252"/>
                    </a:lnTo>
                    <a:lnTo>
                      <a:pt x="878" y="254"/>
                    </a:lnTo>
                    <a:lnTo>
                      <a:pt x="876" y="254"/>
                    </a:lnTo>
                    <a:lnTo>
                      <a:pt x="876" y="252"/>
                    </a:lnTo>
                    <a:lnTo>
                      <a:pt x="872" y="250"/>
                    </a:lnTo>
                    <a:lnTo>
                      <a:pt x="870" y="250"/>
                    </a:lnTo>
                    <a:lnTo>
                      <a:pt x="868" y="250"/>
                    </a:lnTo>
                    <a:lnTo>
                      <a:pt x="866" y="250"/>
                    </a:lnTo>
                    <a:lnTo>
                      <a:pt x="864" y="250"/>
                    </a:lnTo>
                    <a:lnTo>
                      <a:pt x="862" y="250"/>
                    </a:lnTo>
                    <a:lnTo>
                      <a:pt x="860" y="248"/>
                    </a:lnTo>
                    <a:lnTo>
                      <a:pt x="857" y="248"/>
                    </a:lnTo>
                    <a:lnTo>
                      <a:pt x="855" y="246"/>
                    </a:lnTo>
                    <a:lnTo>
                      <a:pt x="853" y="246"/>
                    </a:lnTo>
                    <a:lnTo>
                      <a:pt x="851" y="246"/>
                    </a:lnTo>
                    <a:lnTo>
                      <a:pt x="851" y="248"/>
                    </a:lnTo>
                    <a:lnTo>
                      <a:pt x="849" y="248"/>
                    </a:lnTo>
                    <a:lnTo>
                      <a:pt x="847" y="246"/>
                    </a:lnTo>
                    <a:lnTo>
                      <a:pt x="841" y="246"/>
                    </a:lnTo>
                    <a:lnTo>
                      <a:pt x="837" y="246"/>
                    </a:lnTo>
                    <a:lnTo>
                      <a:pt x="835" y="246"/>
                    </a:lnTo>
                    <a:lnTo>
                      <a:pt x="835" y="248"/>
                    </a:lnTo>
                    <a:lnTo>
                      <a:pt x="837" y="248"/>
                    </a:lnTo>
                    <a:lnTo>
                      <a:pt x="837" y="246"/>
                    </a:lnTo>
                    <a:lnTo>
                      <a:pt x="839" y="246"/>
                    </a:lnTo>
                    <a:lnTo>
                      <a:pt x="841" y="246"/>
                    </a:lnTo>
                    <a:lnTo>
                      <a:pt x="843" y="248"/>
                    </a:lnTo>
                    <a:lnTo>
                      <a:pt x="839" y="250"/>
                    </a:lnTo>
                    <a:lnTo>
                      <a:pt x="837" y="250"/>
                    </a:lnTo>
                    <a:lnTo>
                      <a:pt x="837" y="248"/>
                    </a:lnTo>
                    <a:lnTo>
                      <a:pt x="835" y="248"/>
                    </a:lnTo>
                    <a:lnTo>
                      <a:pt x="833" y="248"/>
                    </a:lnTo>
                    <a:lnTo>
                      <a:pt x="829" y="248"/>
                    </a:lnTo>
                    <a:lnTo>
                      <a:pt x="827" y="248"/>
                    </a:lnTo>
                    <a:lnTo>
                      <a:pt x="825" y="250"/>
                    </a:lnTo>
                    <a:lnTo>
                      <a:pt x="829" y="250"/>
                    </a:lnTo>
                    <a:lnTo>
                      <a:pt x="833" y="250"/>
                    </a:lnTo>
                    <a:lnTo>
                      <a:pt x="835" y="250"/>
                    </a:lnTo>
                    <a:lnTo>
                      <a:pt x="837" y="250"/>
                    </a:lnTo>
                    <a:lnTo>
                      <a:pt x="837" y="252"/>
                    </a:lnTo>
                    <a:lnTo>
                      <a:pt x="835" y="252"/>
                    </a:lnTo>
                    <a:lnTo>
                      <a:pt x="833" y="252"/>
                    </a:lnTo>
                    <a:lnTo>
                      <a:pt x="831" y="252"/>
                    </a:lnTo>
                    <a:lnTo>
                      <a:pt x="831" y="254"/>
                    </a:lnTo>
                    <a:lnTo>
                      <a:pt x="829" y="256"/>
                    </a:lnTo>
                    <a:lnTo>
                      <a:pt x="827" y="258"/>
                    </a:lnTo>
                    <a:lnTo>
                      <a:pt x="825" y="258"/>
                    </a:lnTo>
                    <a:lnTo>
                      <a:pt x="824" y="256"/>
                    </a:lnTo>
                    <a:lnTo>
                      <a:pt x="822" y="254"/>
                    </a:lnTo>
                    <a:lnTo>
                      <a:pt x="818" y="250"/>
                    </a:lnTo>
                    <a:lnTo>
                      <a:pt x="816" y="250"/>
                    </a:lnTo>
                    <a:lnTo>
                      <a:pt x="814" y="250"/>
                    </a:lnTo>
                    <a:lnTo>
                      <a:pt x="814" y="252"/>
                    </a:lnTo>
                    <a:lnTo>
                      <a:pt x="814" y="254"/>
                    </a:lnTo>
                    <a:lnTo>
                      <a:pt x="812" y="254"/>
                    </a:lnTo>
                    <a:lnTo>
                      <a:pt x="810" y="254"/>
                    </a:lnTo>
                    <a:lnTo>
                      <a:pt x="808" y="254"/>
                    </a:lnTo>
                    <a:lnTo>
                      <a:pt x="808" y="256"/>
                    </a:lnTo>
                    <a:lnTo>
                      <a:pt x="810" y="256"/>
                    </a:lnTo>
                    <a:lnTo>
                      <a:pt x="812" y="258"/>
                    </a:lnTo>
                    <a:lnTo>
                      <a:pt x="814" y="260"/>
                    </a:lnTo>
                    <a:lnTo>
                      <a:pt x="816" y="262"/>
                    </a:lnTo>
                    <a:lnTo>
                      <a:pt x="816" y="260"/>
                    </a:lnTo>
                    <a:lnTo>
                      <a:pt x="818" y="258"/>
                    </a:lnTo>
                    <a:lnTo>
                      <a:pt x="822" y="258"/>
                    </a:lnTo>
                    <a:lnTo>
                      <a:pt x="824" y="258"/>
                    </a:lnTo>
                    <a:lnTo>
                      <a:pt x="824" y="260"/>
                    </a:lnTo>
                    <a:lnTo>
                      <a:pt x="825" y="262"/>
                    </a:lnTo>
                    <a:lnTo>
                      <a:pt x="824" y="262"/>
                    </a:lnTo>
                    <a:lnTo>
                      <a:pt x="822" y="262"/>
                    </a:lnTo>
                    <a:lnTo>
                      <a:pt x="820" y="264"/>
                    </a:lnTo>
                    <a:lnTo>
                      <a:pt x="822" y="264"/>
                    </a:lnTo>
                    <a:lnTo>
                      <a:pt x="824" y="264"/>
                    </a:lnTo>
                    <a:lnTo>
                      <a:pt x="825" y="262"/>
                    </a:lnTo>
                    <a:lnTo>
                      <a:pt x="825" y="264"/>
                    </a:lnTo>
                    <a:lnTo>
                      <a:pt x="824" y="264"/>
                    </a:lnTo>
                    <a:lnTo>
                      <a:pt x="822" y="264"/>
                    </a:lnTo>
                    <a:lnTo>
                      <a:pt x="818" y="264"/>
                    </a:lnTo>
                    <a:lnTo>
                      <a:pt x="816" y="264"/>
                    </a:lnTo>
                    <a:lnTo>
                      <a:pt x="816" y="262"/>
                    </a:lnTo>
                    <a:lnTo>
                      <a:pt x="814" y="262"/>
                    </a:lnTo>
                    <a:lnTo>
                      <a:pt x="812" y="264"/>
                    </a:lnTo>
                    <a:lnTo>
                      <a:pt x="814" y="264"/>
                    </a:lnTo>
                    <a:lnTo>
                      <a:pt x="814" y="266"/>
                    </a:lnTo>
                    <a:lnTo>
                      <a:pt x="818" y="266"/>
                    </a:lnTo>
                    <a:lnTo>
                      <a:pt x="824" y="264"/>
                    </a:lnTo>
                    <a:lnTo>
                      <a:pt x="825" y="264"/>
                    </a:lnTo>
                    <a:lnTo>
                      <a:pt x="827" y="264"/>
                    </a:lnTo>
                    <a:lnTo>
                      <a:pt x="827" y="266"/>
                    </a:lnTo>
                    <a:lnTo>
                      <a:pt x="827" y="268"/>
                    </a:lnTo>
                    <a:lnTo>
                      <a:pt x="825" y="268"/>
                    </a:lnTo>
                    <a:lnTo>
                      <a:pt x="825" y="270"/>
                    </a:lnTo>
                    <a:lnTo>
                      <a:pt x="825" y="271"/>
                    </a:lnTo>
                    <a:lnTo>
                      <a:pt x="827" y="271"/>
                    </a:lnTo>
                    <a:lnTo>
                      <a:pt x="829" y="271"/>
                    </a:lnTo>
                    <a:lnTo>
                      <a:pt x="831" y="270"/>
                    </a:lnTo>
                    <a:lnTo>
                      <a:pt x="833" y="270"/>
                    </a:lnTo>
                    <a:lnTo>
                      <a:pt x="835" y="270"/>
                    </a:lnTo>
                    <a:lnTo>
                      <a:pt x="837" y="271"/>
                    </a:lnTo>
                    <a:lnTo>
                      <a:pt x="841" y="273"/>
                    </a:lnTo>
                    <a:lnTo>
                      <a:pt x="843" y="273"/>
                    </a:lnTo>
                    <a:lnTo>
                      <a:pt x="845" y="273"/>
                    </a:lnTo>
                    <a:lnTo>
                      <a:pt x="841" y="271"/>
                    </a:lnTo>
                    <a:lnTo>
                      <a:pt x="839" y="271"/>
                    </a:lnTo>
                    <a:lnTo>
                      <a:pt x="837" y="270"/>
                    </a:lnTo>
                    <a:lnTo>
                      <a:pt x="835" y="270"/>
                    </a:lnTo>
                    <a:lnTo>
                      <a:pt x="835" y="268"/>
                    </a:lnTo>
                    <a:lnTo>
                      <a:pt x="837" y="268"/>
                    </a:lnTo>
                    <a:lnTo>
                      <a:pt x="837" y="270"/>
                    </a:lnTo>
                    <a:lnTo>
                      <a:pt x="839" y="270"/>
                    </a:lnTo>
                    <a:lnTo>
                      <a:pt x="841" y="270"/>
                    </a:lnTo>
                    <a:lnTo>
                      <a:pt x="843" y="271"/>
                    </a:lnTo>
                    <a:lnTo>
                      <a:pt x="845" y="271"/>
                    </a:lnTo>
                    <a:lnTo>
                      <a:pt x="847" y="271"/>
                    </a:lnTo>
                    <a:lnTo>
                      <a:pt x="849" y="271"/>
                    </a:lnTo>
                    <a:lnTo>
                      <a:pt x="849" y="270"/>
                    </a:lnTo>
                    <a:lnTo>
                      <a:pt x="851" y="270"/>
                    </a:lnTo>
                    <a:lnTo>
                      <a:pt x="853" y="270"/>
                    </a:lnTo>
                    <a:lnTo>
                      <a:pt x="855" y="270"/>
                    </a:lnTo>
                    <a:lnTo>
                      <a:pt x="855" y="271"/>
                    </a:lnTo>
                    <a:lnTo>
                      <a:pt x="857" y="271"/>
                    </a:lnTo>
                    <a:lnTo>
                      <a:pt x="858" y="275"/>
                    </a:lnTo>
                    <a:lnTo>
                      <a:pt x="857" y="277"/>
                    </a:lnTo>
                    <a:lnTo>
                      <a:pt x="855" y="277"/>
                    </a:lnTo>
                    <a:lnTo>
                      <a:pt x="853" y="277"/>
                    </a:lnTo>
                    <a:lnTo>
                      <a:pt x="851" y="277"/>
                    </a:lnTo>
                    <a:lnTo>
                      <a:pt x="849" y="279"/>
                    </a:lnTo>
                    <a:lnTo>
                      <a:pt x="847" y="279"/>
                    </a:lnTo>
                    <a:lnTo>
                      <a:pt x="845" y="279"/>
                    </a:lnTo>
                    <a:lnTo>
                      <a:pt x="841" y="279"/>
                    </a:lnTo>
                    <a:lnTo>
                      <a:pt x="839" y="279"/>
                    </a:lnTo>
                    <a:lnTo>
                      <a:pt x="837" y="279"/>
                    </a:lnTo>
                    <a:lnTo>
                      <a:pt x="831" y="279"/>
                    </a:lnTo>
                    <a:lnTo>
                      <a:pt x="829" y="279"/>
                    </a:lnTo>
                    <a:lnTo>
                      <a:pt x="825" y="279"/>
                    </a:lnTo>
                    <a:lnTo>
                      <a:pt x="824" y="279"/>
                    </a:lnTo>
                    <a:lnTo>
                      <a:pt x="824" y="277"/>
                    </a:lnTo>
                    <a:lnTo>
                      <a:pt x="822" y="277"/>
                    </a:lnTo>
                    <a:lnTo>
                      <a:pt x="822" y="279"/>
                    </a:lnTo>
                    <a:lnTo>
                      <a:pt x="824" y="279"/>
                    </a:lnTo>
                    <a:lnTo>
                      <a:pt x="827" y="281"/>
                    </a:lnTo>
                    <a:lnTo>
                      <a:pt x="829" y="279"/>
                    </a:lnTo>
                    <a:lnTo>
                      <a:pt x="831" y="279"/>
                    </a:lnTo>
                    <a:lnTo>
                      <a:pt x="833" y="279"/>
                    </a:lnTo>
                    <a:lnTo>
                      <a:pt x="835" y="279"/>
                    </a:lnTo>
                    <a:lnTo>
                      <a:pt x="839" y="279"/>
                    </a:lnTo>
                    <a:lnTo>
                      <a:pt x="841" y="279"/>
                    </a:lnTo>
                    <a:lnTo>
                      <a:pt x="843" y="279"/>
                    </a:lnTo>
                    <a:lnTo>
                      <a:pt x="845" y="281"/>
                    </a:lnTo>
                    <a:lnTo>
                      <a:pt x="847" y="281"/>
                    </a:lnTo>
                    <a:lnTo>
                      <a:pt x="849" y="281"/>
                    </a:lnTo>
                    <a:lnTo>
                      <a:pt x="851" y="281"/>
                    </a:lnTo>
                    <a:lnTo>
                      <a:pt x="853" y="281"/>
                    </a:lnTo>
                    <a:lnTo>
                      <a:pt x="855" y="281"/>
                    </a:lnTo>
                    <a:lnTo>
                      <a:pt x="857" y="281"/>
                    </a:lnTo>
                    <a:lnTo>
                      <a:pt x="857" y="283"/>
                    </a:lnTo>
                    <a:lnTo>
                      <a:pt x="860" y="287"/>
                    </a:lnTo>
                    <a:lnTo>
                      <a:pt x="858" y="287"/>
                    </a:lnTo>
                    <a:lnTo>
                      <a:pt x="858" y="289"/>
                    </a:lnTo>
                    <a:lnTo>
                      <a:pt x="860" y="291"/>
                    </a:lnTo>
                    <a:lnTo>
                      <a:pt x="862" y="293"/>
                    </a:lnTo>
                    <a:lnTo>
                      <a:pt x="862" y="295"/>
                    </a:lnTo>
                    <a:lnTo>
                      <a:pt x="862" y="299"/>
                    </a:lnTo>
                    <a:lnTo>
                      <a:pt x="862" y="301"/>
                    </a:lnTo>
                    <a:lnTo>
                      <a:pt x="862" y="303"/>
                    </a:lnTo>
                    <a:lnTo>
                      <a:pt x="862" y="305"/>
                    </a:lnTo>
                    <a:lnTo>
                      <a:pt x="860" y="305"/>
                    </a:lnTo>
                    <a:lnTo>
                      <a:pt x="858" y="306"/>
                    </a:lnTo>
                    <a:lnTo>
                      <a:pt x="855" y="306"/>
                    </a:lnTo>
                    <a:lnTo>
                      <a:pt x="853" y="306"/>
                    </a:lnTo>
                    <a:lnTo>
                      <a:pt x="853" y="305"/>
                    </a:lnTo>
                    <a:lnTo>
                      <a:pt x="853" y="303"/>
                    </a:lnTo>
                    <a:lnTo>
                      <a:pt x="851" y="301"/>
                    </a:lnTo>
                    <a:lnTo>
                      <a:pt x="849" y="301"/>
                    </a:lnTo>
                    <a:lnTo>
                      <a:pt x="847" y="301"/>
                    </a:lnTo>
                    <a:lnTo>
                      <a:pt x="845" y="301"/>
                    </a:lnTo>
                    <a:lnTo>
                      <a:pt x="845" y="303"/>
                    </a:lnTo>
                    <a:lnTo>
                      <a:pt x="843" y="303"/>
                    </a:lnTo>
                    <a:lnTo>
                      <a:pt x="841" y="303"/>
                    </a:lnTo>
                    <a:lnTo>
                      <a:pt x="837" y="301"/>
                    </a:lnTo>
                    <a:lnTo>
                      <a:pt x="833" y="299"/>
                    </a:lnTo>
                    <a:lnTo>
                      <a:pt x="833" y="297"/>
                    </a:lnTo>
                    <a:lnTo>
                      <a:pt x="831" y="295"/>
                    </a:lnTo>
                    <a:lnTo>
                      <a:pt x="829" y="293"/>
                    </a:lnTo>
                    <a:lnTo>
                      <a:pt x="827" y="293"/>
                    </a:lnTo>
                    <a:lnTo>
                      <a:pt x="825" y="293"/>
                    </a:lnTo>
                    <a:lnTo>
                      <a:pt x="824" y="291"/>
                    </a:lnTo>
                    <a:lnTo>
                      <a:pt x="822" y="291"/>
                    </a:lnTo>
                    <a:lnTo>
                      <a:pt x="820" y="291"/>
                    </a:lnTo>
                    <a:lnTo>
                      <a:pt x="818" y="289"/>
                    </a:lnTo>
                    <a:lnTo>
                      <a:pt x="816" y="289"/>
                    </a:lnTo>
                    <a:lnTo>
                      <a:pt x="816" y="291"/>
                    </a:lnTo>
                    <a:lnTo>
                      <a:pt x="818" y="291"/>
                    </a:lnTo>
                    <a:lnTo>
                      <a:pt x="820" y="291"/>
                    </a:lnTo>
                    <a:lnTo>
                      <a:pt x="822" y="293"/>
                    </a:lnTo>
                    <a:lnTo>
                      <a:pt x="824" y="293"/>
                    </a:lnTo>
                    <a:lnTo>
                      <a:pt x="827" y="295"/>
                    </a:lnTo>
                    <a:lnTo>
                      <a:pt x="829" y="297"/>
                    </a:lnTo>
                    <a:lnTo>
                      <a:pt x="825" y="297"/>
                    </a:lnTo>
                    <a:lnTo>
                      <a:pt x="824" y="297"/>
                    </a:lnTo>
                    <a:lnTo>
                      <a:pt x="820" y="297"/>
                    </a:lnTo>
                    <a:lnTo>
                      <a:pt x="818" y="297"/>
                    </a:lnTo>
                    <a:lnTo>
                      <a:pt x="816" y="295"/>
                    </a:lnTo>
                    <a:lnTo>
                      <a:pt x="814" y="295"/>
                    </a:lnTo>
                    <a:lnTo>
                      <a:pt x="814" y="293"/>
                    </a:lnTo>
                    <a:lnTo>
                      <a:pt x="812" y="293"/>
                    </a:lnTo>
                    <a:lnTo>
                      <a:pt x="812" y="295"/>
                    </a:lnTo>
                    <a:lnTo>
                      <a:pt x="814" y="295"/>
                    </a:lnTo>
                    <a:lnTo>
                      <a:pt x="820" y="297"/>
                    </a:lnTo>
                    <a:lnTo>
                      <a:pt x="822" y="297"/>
                    </a:lnTo>
                    <a:lnTo>
                      <a:pt x="824" y="297"/>
                    </a:lnTo>
                    <a:lnTo>
                      <a:pt x="827" y="297"/>
                    </a:lnTo>
                    <a:lnTo>
                      <a:pt x="829" y="297"/>
                    </a:lnTo>
                    <a:lnTo>
                      <a:pt x="829" y="299"/>
                    </a:lnTo>
                    <a:lnTo>
                      <a:pt x="831" y="299"/>
                    </a:lnTo>
                    <a:lnTo>
                      <a:pt x="831" y="301"/>
                    </a:lnTo>
                    <a:lnTo>
                      <a:pt x="833" y="301"/>
                    </a:lnTo>
                    <a:lnTo>
                      <a:pt x="835" y="301"/>
                    </a:lnTo>
                    <a:lnTo>
                      <a:pt x="837" y="301"/>
                    </a:lnTo>
                    <a:lnTo>
                      <a:pt x="837" y="303"/>
                    </a:lnTo>
                    <a:lnTo>
                      <a:pt x="839" y="303"/>
                    </a:lnTo>
                    <a:lnTo>
                      <a:pt x="841" y="305"/>
                    </a:lnTo>
                    <a:lnTo>
                      <a:pt x="843" y="305"/>
                    </a:lnTo>
                    <a:lnTo>
                      <a:pt x="845" y="306"/>
                    </a:lnTo>
                    <a:lnTo>
                      <a:pt x="843" y="306"/>
                    </a:lnTo>
                    <a:lnTo>
                      <a:pt x="841" y="308"/>
                    </a:lnTo>
                    <a:lnTo>
                      <a:pt x="841" y="306"/>
                    </a:lnTo>
                    <a:lnTo>
                      <a:pt x="839" y="306"/>
                    </a:lnTo>
                    <a:lnTo>
                      <a:pt x="837" y="306"/>
                    </a:lnTo>
                    <a:lnTo>
                      <a:pt x="833" y="308"/>
                    </a:lnTo>
                    <a:lnTo>
                      <a:pt x="831" y="308"/>
                    </a:lnTo>
                    <a:lnTo>
                      <a:pt x="829" y="310"/>
                    </a:lnTo>
                    <a:lnTo>
                      <a:pt x="827" y="310"/>
                    </a:lnTo>
                    <a:lnTo>
                      <a:pt x="825" y="312"/>
                    </a:lnTo>
                    <a:lnTo>
                      <a:pt x="824" y="312"/>
                    </a:lnTo>
                    <a:lnTo>
                      <a:pt x="824" y="310"/>
                    </a:lnTo>
                    <a:lnTo>
                      <a:pt x="822" y="310"/>
                    </a:lnTo>
                    <a:lnTo>
                      <a:pt x="822" y="308"/>
                    </a:lnTo>
                    <a:lnTo>
                      <a:pt x="818" y="306"/>
                    </a:lnTo>
                    <a:lnTo>
                      <a:pt x="814" y="306"/>
                    </a:lnTo>
                    <a:lnTo>
                      <a:pt x="816" y="306"/>
                    </a:lnTo>
                    <a:lnTo>
                      <a:pt x="818" y="306"/>
                    </a:lnTo>
                    <a:lnTo>
                      <a:pt x="818" y="308"/>
                    </a:lnTo>
                    <a:lnTo>
                      <a:pt x="822" y="308"/>
                    </a:lnTo>
                    <a:lnTo>
                      <a:pt x="822" y="310"/>
                    </a:lnTo>
                    <a:lnTo>
                      <a:pt x="822" y="312"/>
                    </a:lnTo>
                    <a:lnTo>
                      <a:pt x="824" y="312"/>
                    </a:lnTo>
                    <a:lnTo>
                      <a:pt x="825" y="312"/>
                    </a:lnTo>
                    <a:lnTo>
                      <a:pt x="827" y="312"/>
                    </a:lnTo>
                    <a:lnTo>
                      <a:pt x="829" y="312"/>
                    </a:lnTo>
                    <a:lnTo>
                      <a:pt x="831" y="310"/>
                    </a:lnTo>
                    <a:lnTo>
                      <a:pt x="833" y="310"/>
                    </a:lnTo>
                    <a:lnTo>
                      <a:pt x="833" y="308"/>
                    </a:lnTo>
                    <a:lnTo>
                      <a:pt x="835" y="308"/>
                    </a:lnTo>
                    <a:lnTo>
                      <a:pt x="837" y="308"/>
                    </a:lnTo>
                    <a:lnTo>
                      <a:pt x="839" y="308"/>
                    </a:lnTo>
                    <a:lnTo>
                      <a:pt x="841" y="308"/>
                    </a:lnTo>
                    <a:lnTo>
                      <a:pt x="843" y="308"/>
                    </a:lnTo>
                    <a:lnTo>
                      <a:pt x="843" y="310"/>
                    </a:lnTo>
                    <a:lnTo>
                      <a:pt x="841" y="314"/>
                    </a:lnTo>
                    <a:lnTo>
                      <a:pt x="841" y="316"/>
                    </a:lnTo>
                    <a:lnTo>
                      <a:pt x="841" y="318"/>
                    </a:lnTo>
                    <a:lnTo>
                      <a:pt x="843" y="318"/>
                    </a:lnTo>
                    <a:lnTo>
                      <a:pt x="843" y="320"/>
                    </a:lnTo>
                    <a:lnTo>
                      <a:pt x="841" y="320"/>
                    </a:lnTo>
                    <a:lnTo>
                      <a:pt x="841" y="322"/>
                    </a:lnTo>
                    <a:lnTo>
                      <a:pt x="839" y="322"/>
                    </a:lnTo>
                    <a:lnTo>
                      <a:pt x="837" y="322"/>
                    </a:lnTo>
                    <a:lnTo>
                      <a:pt x="835" y="322"/>
                    </a:lnTo>
                    <a:lnTo>
                      <a:pt x="837" y="322"/>
                    </a:lnTo>
                    <a:lnTo>
                      <a:pt x="839" y="322"/>
                    </a:lnTo>
                    <a:lnTo>
                      <a:pt x="841" y="322"/>
                    </a:lnTo>
                    <a:lnTo>
                      <a:pt x="843" y="322"/>
                    </a:lnTo>
                    <a:lnTo>
                      <a:pt x="845" y="322"/>
                    </a:lnTo>
                    <a:lnTo>
                      <a:pt x="849" y="322"/>
                    </a:lnTo>
                    <a:lnTo>
                      <a:pt x="851" y="322"/>
                    </a:lnTo>
                    <a:lnTo>
                      <a:pt x="853" y="322"/>
                    </a:lnTo>
                    <a:lnTo>
                      <a:pt x="853" y="324"/>
                    </a:lnTo>
                    <a:lnTo>
                      <a:pt x="855" y="324"/>
                    </a:lnTo>
                    <a:lnTo>
                      <a:pt x="857" y="324"/>
                    </a:lnTo>
                    <a:lnTo>
                      <a:pt x="858" y="324"/>
                    </a:lnTo>
                    <a:lnTo>
                      <a:pt x="860" y="322"/>
                    </a:lnTo>
                    <a:lnTo>
                      <a:pt x="862" y="322"/>
                    </a:lnTo>
                    <a:lnTo>
                      <a:pt x="864" y="322"/>
                    </a:lnTo>
                    <a:lnTo>
                      <a:pt x="864" y="324"/>
                    </a:lnTo>
                    <a:lnTo>
                      <a:pt x="864" y="326"/>
                    </a:lnTo>
                    <a:lnTo>
                      <a:pt x="866" y="328"/>
                    </a:lnTo>
                    <a:lnTo>
                      <a:pt x="868" y="328"/>
                    </a:lnTo>
                    <a:lnTo>
                      <a:pt x="866" y="330"/>
                    </a:lnTo>
                    <a:lnTo>
                      <a:pt x="866" y="332"/>
                    </a:lnTo>
                    <a:lnTo>
                      <a:pt x="862" y="336"/>
                    </a:lnTo>
                    <a:lnTo>
                      <a:pt x="858" y="336"/>
                    </a:lnTo>
                    <a:lnTo>
                      <a:pt x="855" y="336"/>
                    </a:lnTo>
                    <a:lnTo>
                      <a:pt x="851" y="334"/>
                    </a:lnTo>
                    <a:lnTo>
                      <a:pt x="849" y="334"/>
                    </a:lnTo>
                    <a:lnTo>
                      <a:pt x="849" y="332"/>
                    </a:lnTo>
                    <a:lnTo>
                      <a:pt x="847" y="330"/>
                    </a:lnTo>
                    <a:lnTo>
                      <a:pt x="845" y="330"/>
                    </a:lnTo>
                    <a:lnTo>
                      <a:pt x="845" y="328"/>
                    </a:lnTo>
                    <a:lnTo>
                      <a:pt x="843" y="328"/>
                    </a:lnTo>
                    <a:lnTo>
                      <a:pt x="841" y="328"/>
                    </a:lnTo>
                    <a:lnTo>
                      <a:pt x="837" y="328"/>
                    </a:lnTo>
                    <a:lnTo>
                      <a:pt x="835" y="328"/>
                    </a:lnTo>
                    <a:lnTo>
                      <a:pt x="831" y="328"/>
                    </a:lnTo>
                    <a:lnTo>
                      <a:pt x="829" y="328"/>
                    </a:lnTo>
                    <a:lnTo>
                      <a:pt x="827" y="330"/>
                    </a:lnTo>
                    <a:lnTo>
                      <a:pt x="825" y="330"/>
                    </a:lnTo>
                    <a:lnTo>
                      <a:pt x="825" y="328"/>
                    </a:lnTo>
                    <a:lnTo>
                      <a:pt x="824" y="328"/>
                    </a:lnTo>
                    <a:lnTo>
                      <a:pt x="824" y="326"/>
                    </a:lnTo>
                    <a:lnTo>
                      <a:pt x="822" y="326"/>
                    </a:lnTo>
                    <a:lnTo>
                      <a:pt x="820" y="324"/>
                    </a:lnTo>
                    <a:lnTo>
                      <a:pt x="818" y="324"/>
                    </a:lnTo>
                    <a:lnTo>
                      <a:pt x="820" y="324"/>
                    </a:lnTo>
                    <a:lnTo>
                      <a:pt x="820" y="326"/>
                    </a:lnTo>
                    <a:lnTo>
                      <a:pt x="822" y="326"/>
                    </a:lnTo>
                    <a:lnTo>
                      <a:pt x="824" y="330"/>
                    </a:lnTo>
                    <a:lnTo>
                      <a:pt x="824" y="332"/>
                    </a:lnTo>
                    <a:lnTo>
                      <a:pt x="822" y="332"/>
                    </a:lnTo>
                    <a:lnTo>
                      <a:pt x="822" y="334"/>
                    </a:lnTo>
                    <a:lnTo>
                      <a:pt x="820" y="334"/>
                    </a:lnTo>
                    <a:lnTo>
                      <a:pt x="816" y="334"/>
                    </a:lnTo>
                    <a:lnTo>
                      <a:pt x="814" y="334"/>
                    </a:lnTo>
                    <a:lnTo>
                      <a:pt x="812" y="334"/>
                    </a:lnTo>
                    <a:lnTo>
                      <a:pt x="816" y="334"/>
                    </a:lnTo>
                    <a:lnTo>
                      <a:pt x="818" y="334"/>
                    </a:lnTo>
                    <a:lnTo>
                      <a:pt x="820" y="334"/>
                    </a:lnTo>
                    <a:lnTo>
                      <a:pt x="820" y="336"/>
                    </a:lnTo>
                    <a:lnTo>
                      <a:pt x="818" y="338"/>
                    </a:lnTo>
                    <a:lnTo>
                      <a:pt x="818" y="339"/>
                    </a:lnTo>
                    <a:lnTo>
                      <a:pt x="816" y="339"/>
                    </a:lnTo>
                    <a:lnTo>
                      <a:pt x="814" y="339"/>
                    </a:lnTo>
                    <a:lnTo>
                      <a:pt x="812" y="341"/>
                    </a:lnTo>
                    <a:lnTo>
                      <a:pt x="816" y="341"/>
                    </a:lnTo>
                    <a:lnTo>
                      <a:pt x="818" y="341"/>
                    </a:lnTo>
                    <a:lnTo>
                      <a:pt x="818" y="343"/>
                    </a:lnTo>
                    <a:lnTo>
                      <a:pt x="820" y="341"/>
                    </a:lnTo>
                    <a:lnTo>
                      <a:pt x="820" y="343"/>
                    </a:lnTo>
                    <a:lnTo>
                      <a:pt x="824" y="345"/>
                    </a:lnTo>
                    <a:lnTo>
                      <a:pt x="824" y="347"/>
                    </a:lnTo>
                    <a:lnTo>
                      <a:pt x="824" y="349"/>
                    </a:lnTo>
                    <a:lnTo>
                      <a:pt x="824" y="351"/>
                    </a:lnTo>
                    <a:lnTo>
                      <a:pt x="824" y="353"/>
                    </a:lnTo>
                    <a:lnTo>
                      <a:pt x="825" y="353"/>
                    </a:lnTo>
                    <a:lnTo>
                      <a:pt x="824" y="347"/>
                    </a:lnTo>
                    <a:lnTo>
                      <a:pt x="824" y="345"/>
                    </a:lnTo>
                    <a:lnTo>
                      <a:pt x="822" y="345"/>
                    </a:lnTo>
                    <a:lnTo>
                      <a:pt x="822" y="343"/>
                    </a:lnTo>
                    <a:lnTo>
                      <a:pt x="822" y="341"/>
                    </a:lnTo>
                    <a:lnTo>
                      <a:pt x="824" y="341"/>
                    </a:lnTo>
                    <a:lnTo>
                      <a:pt x="825" y="341"/>
                    </a:lnTo>
                    <a:lnTo>
                      <a:pt x="827" y="341"/>
                    </a:lnTo>
                    <a:lnTo>
                      <a:pt x="829" y="341"/>
                    </a:lnTo>
                    <a:lnTo>
                      <a:pt x="829" y="343"/>
                    </a:lnTo>
                    <a:lnTo>
                      <a:pt x="831" y="343"/>
                    </a:lnTo>
                    <a:lnTo>
                      <a:pt x="835" y="345"/>
                    </a:lnTo>
                    <a:lnTo>
                      <a:pt x="841" y="347"/>
                    </a:lnTo>
                    <a:lnTo>
                      <a:pt x="843" y="347"/>
                    </a:lnTo>
                    <a:lnTo>
                      <a:pt x="845" y="347"/>
                    </a:lnTo>
                    <a:lnTo>
                      <a:pt x="847" y="347"/>
                    </a:lnTo>
                    <a:lnTo>
                      <a:pt x="849" y="347"/>
                    </a:lnTo>
                    <a:lnTo>
                      <a:pt x="849" y="349"/>
                    </a:lnTo>
                    <a:lnTo>
                      <a:pt x="847" y="349"/>
                    </a:lnTo>
                    <a:lnTo>
                      <a:pt x="845" y="349"/>
                    </a:lnTo>
                    <a:lnTo>
                      <a:pt x="845" y="351"/>
                    </a:lnTo>
                    <a:lnTo>
                      <a:pt x="845" y="353"/>
                    </a:lnTo>
                    <a:lnTo>
                      <a:pt x="845" y="355"/>
                    </a:lnTo>
                    <a:lnTo>
                      <a:pt x="845" y="357"/>
                    </a:lnTo>
                    <a:lnTo>
                      <a:pt x="847" y="357"/>
                    </a:lnTo>
                    <a:lnTo>
                      <a:pt x="845" y="359"/>
                    </a:lnTo>
                    <a:lnTo>
                      <a:pt x="845" y="361"/>
                    </a:lnTo>
                    <a:lnTo>
                      <a:pt x="843" y="361"/>
                    </a:lnTo>
                    <a:lnTo>
                      <a:pt x="841" y="361"/>
                    </a:lnTo>
                    <a:lnTo>
                      <a:pt x="839" y="361"/>
                    </a:lnTo>
                    <a:lnTo>
                      <a:pt x="837" y="359"/>
                    </a:lnTo>
                    <a:lnTo>
                      <a:pt x="835" y="361"/>
                    </a:lnTo>
                    <a:lnTo>
                      <a:pt x="833" y="361"/>
                    </a:lnTo>
                    <a:lnTo>
                      <a:pt x="829" y="359"/>
                    </a:lnTo>
                    <a:lnTo>
                      <a:pt x="827" y="359"/>
                    </a:lnTo>
                    <a:lnTo>
                      <a:pt x="825" y="363"/>
                    </a:lnTo>
                    <a:lnTo>
                      <a:pt x="824" y="363"/>
                    </a:lnTo>
                    <a:lnTo>
                      <a:pt x="822" y="363"/>
                    </a:lnTo>
                    <a:lnTo>
                      <a:pt x="822" y="365"/>
                    </a:lnTo>
                    <a:lnTo>
                      <a:pt x="820" y="365"/>
                    </a:lnTo>
                    <a:lnTo>
                      <a:pt x="818" y="367"/>
                    </a:lnTo>
                    <a:lnTo>
                      <a:pt x="816" y="367"/>
                    </a:lnTo>
                    <a:lnTo>
                      <a:pt x="814" y="367"/>
                    </a:lnTo>
                    <a:lnTo>
                      <a:pt x="812" y="367"/>
                    </a:lnTo>
                    <a:lnTo>
                      <a:pt x="812" y="365"/>
                    </a:lnTo>
                    <a:lnTo>
                      <a:pt x="810" y="365"/>
                    </a:lnTo>
                    <a:lnTo>
                      <a:pt x="808" y="365"/>
                    </a:lnTo>
                    <a:lnTo>
                      <a:pt x="806" y="365"/>
                    </a:lnTo>
                    <a:lnTo>
                      <a:pt x="802" y="363"/>
                    </a:lnTo>
                    <a:lnTo>
                      <a:pt x="800" y="361"/>
                    </a:lnTo>
                    <a:lnTo>
                      <a:pt x="798" y="361"/>
                    </a:lnTo>
                    <a:lnTo>
                      <a:pt x="796" y="361"/>
                    </a:lnTo>
                    <a:lnTo>
                      <a:pt x="796" y="359"/>
                    </a:lnTo>
                    <a:lnTo>
                      <a:pt x="794" y="359"/>
                    </a:lnTo>
                    <a:lnTo>
                      <a:pt x="792" y="359"/>
                    </a:lnTo>
                    <a:lnTo>
                      <a:pt x="789" y="355"/>
                    </a:lnTo>
                    <a:lnTo>
                      <a:pt x="789" y="353"/>
                    </a:lnTo>
                    <a:lnTo>
                      <a:pt x="789" y="351"/>
                    </a:lnTo>
                    <a:lnTo>
                      <a:pt x="790" y="351"/>
                    </a:lnTo>
                    <a:lnTo>
                      <a:pt x="792" y="351"/>
                    </a:lnTo>
                    <a:lnTo>
                      <a:pt x="794" y="351"/>
                    </a:lnTo>
                    <a:lnTo>
                      <a:pt x="796" y="353"/>
                    </a:lnTo>
                    <a:lnTo>
                      <a:pt x="798" y="353"/>
                    </a:lnTo>
                    <a:lnTo>
                      <a:pt x="802" y="355"/>
                    </a:lnTo>
                    <a:lnTo>
                      <a:pt x="804" y="355"/>
                    </a:lnTo>
                    <a:lnTo>
                      <a:pt x="806" y="357"/>
                    </a:lnTo>
                    <a:lnTo>
                      <a:pt x="808" y="357"/>
                    </a:lnTo>
                    <a:lnTo>
                      <a:pt x="810" y="357"/>
                    </a:lnTo>
                    <a:lnTo>
                      <a:pt x="812" y="357"/>
                    </a:lnTo>
                    <a:lnTo>
                      <a:pt x="814" y="355"/>
                    </a:lnTo>
                    <a:lnTo>
                      <a:pt x="816" y="355"/>
                    </a:lnTo>
                    <a:lnTo>
                      <a:pt x="818" y="355"/>
                    </a:lnTo>
                    <a:lnTo>
                      <a:pt x="816" y="355"/>
                    </a:lnTo>
                    <a:lnTo>
                      <a:pt x="814" y="355"/>
                    </a:lnTo>
                    <a:lnTo>
                      <a:pt x="812" y="355"/>
                    </a:lnTo>
                    <a:lnTo>
                      <a:pt x="812" y="357"/>
                    </a:lnTo>
                    <a:lnTo>
                      <a:pt x="810" y="357"/>
                    </a:lnTo>
                    <a:lnTo>
                      <a:pt x="808" y="357"/>
                    </a:lnTo>
                    <a:lnTo>
                      <a:pt x="806" y="357"/>
                    </a:lnTo>
                    <a:lnTo>
                      <a:pt x="806" y="355"/>
                    </a:lnTo>
                    <a:lnTo>
                      <a:pt x="802" y="353"/>
                    </a:lnTo>
                    <a:lnTo>
                      <a:pt x="796" y="351"/>
                    </a:lnTo>
                    <a:lnTo>
                      <a:pt x="794" y="351"/>
                    </a:lnTo>
                    <a:lnTo>
                      <a:pt x="792" y="351"/>
                    </a:lnTo>
                    <a:lnTo>
                      <a:pt x="790" y="351"/>
                    </a:lnTo>
                    <a:lnTo>
                      <a:pt x="789" y="351"/>
                    </a:lnTo>
                    <a:lnTo>
                      <a:pt x="789" y="349"/>
                    </a:lnTo>
                    <a:lnTo>
                      <a:pt x="787" y="349"/>
                    </a:lnTo>
                    <a:lnTo>
                      <a:pt x="783" y="349"/>
                    </a:lnTo>
                    <a:lnTo>
                      <a:pt x="781" y="353"/>
                    </a:lnTo>
                    <a:lnTo>
                      <a:pt x="781" y="355"/>
                    </a:lnTo>
                    <a:lnTo>
                      <a:pt x="781" y="357"/>
                    </a:lnTo>
                    <a:lnTo>
                      <a:pt x="783" y="357"/>
                    </a:lnTo>
                    <a:lnTo>
                      <a:pt x="781" y="357"/>
                    </a:lnTo>
                    <a:lnTo>
                      <a:pt x="779" y="357"/>
                    </a:lnTo>
                    <a:lnTo>
                      <a:pt x="777" y="357"/>
                    </a:lnTo>
                    <a:lnTo>
                      <a:pt x="775" y="355"/>
                    </a:lnTo>
                    <a:lnTo>
                      <a:pt x="773" y="355"/>
                    </a:lnTo>
                    <a:lnTo>
                      <a:pt x="773" y="353"/>
                    </a:lnTo>
                    <a:lnTo>
                      <a:pt x="771" y="351"/>
                    </a:lnTo>
                    <a:lnTo>
                      <a:pt x="769" y="351"/>
                    </a:lnTo>
                    <a:lnTo>
                      <a:pt x="765" y="349"/>
                    </a:lnTo>
                    <a:lnTo>
                      <a:pt x="765" y="347"/>
                    </a:lnTo>
                    <a:lnTo>
                      <a:pt x="763" y="347"/>
                    </a:lnTo>
                    <a:lnTo>
                      <a:pt x="763" y="345"/>
                    </a:lnTo>
                    <a:lnTo>
                      <a:pt x="761" y="345"/>
                    </a:lnTo>
                    <a:lnTo>
                      <a:pt x="759" y="345"/>
                    </a:lnTo>
                    <a:lnTo>
                      <a:pt x="761" y="345"/>
                    </a:lnTo>
                    <a:lnTo>
                      <a:pt x="763" y="347"/>
                    </a:lnTo>
                    <a:lnTo>
                      <a:pt x="763" y="349"/>
                    </a:lnTo>
                    <a:lnTo>
                      <a:pt x="765" y="351"/>
                    </a:lnTo>
                    <a:lnTo>
                      <a:pt x="767" y="351"/>
                    </a:lnTo>
                    <a:lnTo>
                      <a:pt x="769" y="351"/>
                    </a:lnTo>
                    <a:lnTo>
                      <a:pt x="771" y="353"/>
                    </a:lnTo>
                    <a:lnTo>
                      <a:pt x="771" y="355"/>
                    </a:lnTo>
                    <a:lnTo>
                      <a:pt x="773" y="357"/>
                    </a:lnTo>
                    <a:lnTo>
                      <a:pt x="775" y="357"/>
                    </a:lnTo>
                    <a:lnTo>
                      <a:pt x="777" y="357"/>
                    </a:lnTo>
                    <a:lnTo>
                      <a:pt x="777" y="359"/>
                    </a:lnTo>
                    <a:lnTo>
                      <a:pt x="773" y="359"/>
                    </a:lnTo>
                    <a:lnTo>
                      <a:pt x="771" y="359"/>
                    </a:lnTo>
                    <a:lnTo>
                      <a:pt x="769" y="359"/>
                    </a:lnTo>
                    <a:lnTo>
                      <a:pt x="767" y="359"/>
                    </a:lnTo>
                    <a:lnTo>
                      <a:pt x="767" y="361"/>
                    </a:lnTo>
                    <a:lnTo>
                      <a:pt x="763" y="361"/>
                    </a:lnTo>
                    <a:lnTo>
                      <a:pt x="763" y="363"/>
                    </a:lnTo>
                    <a:lnTo>
                      <a:pt x="761" y="367"/>
                    </a:lnTo>
                    <a:lnTo>
                      <a:pt x="759" y="367"/>
                    </a:lnTo>
                    <a:lnTo>
                      <a:pt x="757" y="367"/>
                    </a:lnTo>
                    <a:lnTo>
                      <a:pt x="756" y="367"/>
                    </a:lnTo>
                    <a:lnTo>
                      <a:pt x="754" y="367"/>
                    </a:lnTo>
                    <a:lnTo>
                      <a:pt x="752" y="367"/>
                    </a:lnTo>
                    <a:lnTo>
                      <a:pt x="752" y="365"/>
                    </a:lnTo>
                    <a:lnTo>
                      <a:pt x="750" y="365"/>
                    </a:lnTo>
                    <a:lnTo>
                      <a:pt x="750" y="363"/>
                    </a:lnTo>
                    <a:lnTo>
                      <a:pt x="748" y="363"/>
                    </a:lnTo>
                    <a:lnTo>
                      <a:pt x="748" y="365"/>
                    </a:lnTo>
                    <a:lnTo>
                      <a:pt x="746" y="365"/>
                    </a:lnTo>
                    <a:lnTo>
                      <a:pt x="744" y="365"/>
                    </a:lnTo>
                    <a:lnTo>
                      <a:pt x="742" y="363"/>
                    </a:lnTo>
                    <a:lnTo>
                      <a:pt x="740" y="363"/>
                    </a:lnTo>
                    <a:lnTo>
                      <a:pt x="738" y="361"/>
                    </a:lnTo>
                    <a:lnTo>
                      <a:pt x="736" y="361"/>
                    </a:lnTo>
                    <a:lnTo>
                      <a:pt x="736" y="359"/>
                    </a:lnTo>
                    <a:lnTo>
                      <a:pt x="734" y="359"/>
                    </a:lnTo>
                    <a:lnTo>
                      <a:pt x="732" y="361"/>
                    </a:lnTo>
                    <a:lnTo>
                      <a:pt x="738" y="363"/>
                    </a:lnTo>
                    <a:lnTo>
                      <a:pt x="742" y="365"/>
                    </a:lnTo>
                    <a:lnTo>
                      <a:pt x="746" y="365"/>
                    </a:lnTo>
                    <a:lnTo>
                      <a:pt x="748" y="365"/>
                    </a:lnTo>
                    <a:lnTo>
                      <a:pt x="750" y="365"/>
                    </a:lnTo>
                    <a:lnTo>
                      <a:pt x="750" y="367"/>
                    </a:lnTo>
                    <a:lnTo>
                      <a:pt x="748" y="367"/>
                    </a:lnTo>
                    <a:lnTo>
                      <a:pt x="746" y="367"/>
                    </a:lnTo>
                    <a:lnTo>
                      <a:pt x="746" y="369"/>
                    </a:lnTo>
                    <a:lnTo>
                      <a:pt x="746" y="371"/>
                    </a:lnTo>
                    <a:lnTo>
                      <a:pt x="744" y="371"/>
                    </a:lnTo>
                    <a:lnTo>
                      <a:pt x="742" y="369"/>
                    </a:lnTo>
                    <a:lnTo>
                      <a:pt x="740" y="369"/>
                    </a:lnTo>
                    <a:lnTo>
                      <a:pt x="738" y="369"/>
                    </a:lnTo>
                    <a:lnTo>
                      <a:pt x="736" y="369"/>
                    </a:lnTo>
                    <a:lnTo>
                      <a:pt x="734" y="369"/>
                    </a:lnTo>
                    <a:lnTo>
                      <a:pt x="732" y="369"/>
                    </a:lnTo>
                    <a:lnTo>
                      <a:pt x="730" y="369"/>
                    </a:lnTo>
                    <a:lnTo>
                      <a:pt x="728" y="369"/>
                    </a:lnTo>
                    <a:lnTo>
                      <a:pt x="728" y="371"/>
                    </a:lnTo>
                    <a:lnTo>
                      <a:pt x="730" y="371"/>
                    </a:lnTo>
                    <a:lnTo>
                      <a:pt x="732" y="371"/>
                    </a:lnTo>
                    <a:lnTo>
                      <a:pt x="734" y="371"/>
                    </a:lnTo>
                    <a:lnTo>
                      <a:pt x="734" y="374"/>
                    </a:lnTo>
                    <a:lnTo>
                      <a:pt x="732" y="376"/>
                    </a:lnTo>
                    <a:lnTo>
                      <a:pt x="734" y="374"/>
                    </a:lnTo>
                    <a:lnTo>
                      <a:pt x="734" y="372"/>
                    </a:lnTo>
                    <a:lnTo>
                      <a:pt x="734" y="371"/>
                    </a:lnTo>
                    <a:lnTo>
                      <a:pt x="736" y="371"/>
                    </a:lnTo>
                    <a:lnTo>
                      <a:pt x="738" y="371"/>
                    </a:lnTo>
                    <a:lnTo>
                      <a:pt x="738" y="369"/>
                    </a:lnTo>
                    <a:lnTo>
                      <a:pt x="738" y="371"/>
                    </a:lnTo>
                    <a:lnTo>
                      <a:pt x="740" y="371"/>
                    </a:lnTo>
                    <a:lnTo>
                      <a:pt x="742" y="371"/>
                    </a:lnTo>
                    <a:lnTo>
                      <a:pt x="744" y="371"/>
                    </a:lnTo>
                    <a:lnTo>
                      <a:pt x="746" y="371"/>
                    </a:lnTo>
                    <a:lnTo>
                      <a:pt x="748" y="371"/>
                    </a:lnTo>
                    <a:lnTo>
                      <a:pt x="748" y="369"/>
                    </a:lnTo>
                    <a:lnTo>
                      <a:pt x="750" y="369"/>
                    </a:lnTo>
                    <a:lnTo>
                      <a:pt x="752" y="369"/>
                    </a:lnTo>
                    <a:lnTo>
                      <a:pt x="754" y="369"/>
                    </a:lnTo>
                    <a:lnTo>
                      <a:pt x="756" y="369"/>
                    </a:lnTo>
                    <a:lnTo>
                      <a:pt x="757" y="369"/>
                    </a:lnTo>
                    <a:lnTo>
                      <a:pt x="759" y="369"/>
                    </a:lnTo>
                    <a:lnTo>
                      <a:pt x="759" y="371"/>
                    </a:lnTo>
                    <a:lnTo>
                      <a:pt x="761" y="371"/>
                    </a:lnTo>
                    <a:lnTo>
                      <a:pt x="765" y="371"/>
                    </a:lnTo>
                    <a:lnTo>
                      <a:pt x="769" y="372"/>
                    </a:lnTo>
                    <a:lnTo>
                      <a:pt x="769" y="371"/>
                    </a:lnTo>
                    <a:lnTo>
                      <a:pt x="771" y="371"/>
                    </a:lnTo>
                    <a:lnTo>
                      <a:pt x="771" y="372"/>
                    </a:lnTo>
                    <a:lnTo>
                      <a:pt x="773" y="374"/>
                    </a:lnTo>
                    <a:lnTo>
                      <a:pt x="771" y="374"/>
                    </a:lnTo>
                    <a:lnTo>
                      <a:pt x="769" y="376"/>
                    </a:lnTo>
                    <a:lnTo>
                      <a:pt x="767" y="376"/>
                    </a:lnTo>
                    <a:lnTo>
                      <a:pt x="767" y="378"/>
                    </a:lnTo>
                    <a:lnTo>
                      <a:pt x="765" y="378"/>
                    </a:lnTo>
                    <a:lnTo>
                      <a:pt x="763" y="376"/>
                    </a:lnTo>
                    <a:lnTo>
                      <a:pt x="761" y="376"/>
                    </a:lnTo>
                    <a:lnTo>
                      <a:pt x="759" y="378"/>
                    </a:lnTo>
                    <a:lnTo>
                      <a:pt x="757" y="378"/>
                    </a:lnTo>
                    <a:lnTo>
                      <a:pt x="757" y="380"/>
                    </a:lnTo>
                    <a:lnTo>
                      <a:pt x="756" y="380"/>
                    </a:lnTo>
                    <a:lnTo>
                      <a:pt x="754" y="380"/>
                    </a:lnTo>
                    <a:lnTo>
                      <a:pt x="752" y="380"/>
                    </a:lnTo>
                    <a:lnTo>
                      <a:pt x="748" y="378"/>
                    </a:lnTo>
                    <a:lnTo>
                      <a:pt x="746" y="378"/>
                    </a:lnTo>
                    <a:lnTo>
                      <a:pt x="744" y="378"/>
                    </a:lnTo>
                    <a:lnTo>
                      <a:pt x="740" y="378"/>
                    </a:lnTo>
                    <a:lnTo>
                      <a:pt x="738" y="380"/>
                    </a:lnTo>
                    <a:lnTo>
                      <a:pt x="736" y="378"/>
                    </a:lnTo>
                    <a:lnTo>
                      <a:pt x="734" y="378"/>
                    </a:lnTo>
                    <a:lnTo>
                      <a:pt x="734" y="380"/>
                    </a:lnTo>
                    <a:lnTo>
                      <a:pt x="738" y="380"/>
                    </a:lnTo>
                    <a:lnTo>
                      <a:pt x="740" y="380"/>
                    </a:lnTo>
                    <a:lnTo>
                      <a:pt x="742" y="380"/>
                    </a:lnTo>
                    <a:lnTo>
                      <a:pt x="744" y="378"/>
                    </a:lnTo>
                    <a:lnTo>
                      <a:pt x="744" y="380"/>
                    </a:lnTo>
                    <a:lnTo>
                      <a:pt x="746" y="380"/>
                    </a:lnTo>
                    <a:lnTo>
                      <a:pt x="750" y="380"/>
                    </a:lnTo>
                    <a:lnTo>
                      <a:pt x="748" y="382"/>
                    </a:lnTo>
                    <a:lnTo>
                      <a:pt x="746" y="382"/>
                    </a:lnTo>
                    <a:lnTo>
                      <a:pt x="744" y="382"/>
                    </a:lnTo>
                    <a:lnTo>
                      <a:pt x="746" y="382"/>
                    </a:lnTo>
                    <a:lnTo>
                      <a:pt x="748" y="382"/>
                    </a:lnTo>
                    <a:lnTo>
                      <a:pt x="750" y="382"/>
                    </a:lnTo>
                    <a:lnTo>
                      <a:pt x="752" y="382"/>
                    </a:lnTo>
                    <a:lnTo>
                      <a:pt x="750" y="386"/>
                    </a:lnTo>
                    <a:lnTo>
                      <a:pt x="748" y="386"/>
                    </a:lnTo>
                    <a:lnTo>
                      <a:pt x="748" y="388"/>
                    </a:lnTo>
                    <a:lnTo>
                      <a:pt x="750" y="388"/>
                    </a:lnTo>
                    <a:lnTo>
                      <a:pt x="750" y="386"/>
                    </a:lnTo>
                    <a:lnTo>
                      <a:pt x="752" y="386"/>
                    </a:lnTo>
                    <a:lnTo>
                      <a:pt x="752" y="384"/>
                    </a:lnTo>
                    <a:lnTo>
                      <a:pt x="754" y="382"/>
                    </a:lnTo>
                    <a:lnTo>
                      <a:pt x="756" y="382"/>
                    </a:lnTo>
                    <a:lnTo>
                      <a:pt x="757" y="382"/>
                    </a:lnTo>
                    <a:lnTo>
                      <a:pt x="759" y="382"/>
                    </a:lnTo>
                    <a:lnTo>
                      <a:pt x="759" y="380"/>
                    </a:lnTo>
                    <a:lnTo>
                      <a:pt x="761" y="380"/>
                    </a:lnTo>
                    <a:lnTo>
                      <a:pt x="763" y="380"/>
                    </a:lnTo>
                    <a:lnTo>
                      <a:pt x="763" y="378"/>
                    </a:lnTo>
                    <a:lnTo>
                      <a:pt x="765" y="378"/>
                    </a:lnTo>
                    <a:lnTo>
                      <a:pt x="769" y="382"/>
                    </a:lnTo>
                    <a:lnTo>
                      <a:pt x="775" y="382"/>
                    </a:lnTo>
                    <a:lnTo>
                      <a:pt x="777" y="384"/>
                    </a:lnTo>
                    <a:lnTo>
                      <a:pt x="777" y="386"/>
                    </a:lnTo>
                    <a:lnTo>
                      <a:pt x="777" y="388"/>
                    </a:lnTo>
                    <a:lnTo>
                      <a:pt x="779" y="388"/>
                    </a:lnTo>
                    <a:lnTo>
                      <a:pt x="777" y="390"/>
                    </a:lnTo>
                    <a:lnTo>
                      <a:pt x="773" y="390"/>
                    </a:lnTo>
                    <a:lnTo>
                      <a:pt x="771" y="392"/>
                    </a:lnTo>
                    <a:lnTo>
                      <a:pt x="769" y="392"/>
                    </a:lnTo>
                    <a:lnTo>
                      <a:pt x="767" y="392"/>
                    </a:lnTo>
                    <a:lnTo>
                      <a:pt x="765" y="392"/>
                    </a:lnTo>
                    <a:lnTo>
                      <a:pt x="763" y="392"/>
                    </a:lnTo>
                    <a:lnTo>
                      <a:pt x="761" y="392"/>
                    </a:lnTo>
                    <a:lnTo>
                      <a:pt x="759" y="392"/>
                    </a:lnTo>
                    <a:lnTo>
                      <a:pt x="757" y="392"/>
                    </a:lnTo>
                    <a:lnTo>
                      <a:pt x="759" y="392"/>
                    </a:lnTo>
                    <a:lnTo>
                      <a:pt x="761" y="392"/>
                    </a:lnTo>
                    <a:lnTo>
                      <a:pt x="763" y="392"/>
                    </a:lnTo>
                    <a:lnTo>
                      <a:pt x="767" y="392"/>
                    </a:lnTo>
                    <a:lnTo>
                      <a:pt x="767" y="394"/>
                    </a:lnTo>
                    <a:lnTo>
                      <a:pt x="765" y="396"/>
                    </a:lnTo>
                    <a:lnTo>
                      <a:pt x="765" y="398"/>
                    </a:lnTo>
                    <a:lnTo>
                      <a:pt x="763" y="398"/>
                    </a:lnTo>
                    <a:lnTo>
                      <a:pt x="763" y="402"/>
                    </a:lnTo>
                    <a:lnTo>
                      <a:pt x="765" y="402"/>
                    </a:lnTo>
                    <a:lnTo>
                      <a:pt x="765" y="400"/>
                    </a:lnTo>
                    <a:lnTo>
                      <a:pt x="765" y="398"/>
                    </a:lnTo>
                    <a:lnTo>
                      <a:pt x="765" y="396"/>
                    </a:lnTo>
                    <a:lnTo>
                      <a:pt x="767" y="396"/>
                    </a:lnTo>
                    <a:lnTo>
                      <a:pt x="769" y="394"/>
                    </a:lnTo>
                    <a:lnTo>
                      <a:pt x="773" y="392"/>
                    </a:lnTo>
                    <a:lnTo>
                      <a:pt x="775" y="392"/>
                    </a:lnTo>
                    <a:lnTo>
                      <a:pt x="779" y="392"/>
                    </a:lnTo>
                    <a:lnTo>
                      <a:pt x="781" y="392"/>
                    </a:lnTo>
                    <a:lnTo>
                      <a:pt x="781" y="394"/>
                    </a:lnTo>
                    <a:lnTo>
                      <a:pt x="783" y="394"/>
                    </a:lnTo>
                    <a:lnTo>
                      <a:pt x="787" y="396"/>
                    </a:lnTo>
                    <a:lnTo>
                      <a:pt x="790" y="396"/>
                    </a:lnTo>
                    <a:lnTo>
                      <a:pt x="792" y="398"/>
                    </a:lnTo>
                    <a:lnTo>
                      <a:pt x="792" y="400"/>
                    </a:lnTo>
                    <a:lnTo>
                      <a:pt x="794" y="400"/>
                    </a:lnTo>
                    <a:lnTo>
                      <a:pt x="796" y="400"/>
                    </a:lnTo>
                    <a:lnTo>
                      <a:pt x="800" y="402"/>
                    </a:lnTo>
                    <a:lnTo>
                      <a:pt x="802" y="402"/>
                    </a:lnTo>
                    <a:lnTo>
                      <a:pt x="802" y="404"/>
                    </a:lnTo>
                    <a:lnTo>
                      <a:pt x="800" y="404"/>
                    </a:lnTo>
                    <a:lnTo>
                      <a:pt x="802" y="404"/>
                    </a:lnTo>
                    <a:lnTo>
                      <a:pt x="802" y="406"/>
                    </a:lnTo>
                    <a:lnTo>
                      <a:pt x="802" y="404"/>
                    </a:lnTo>
                    <a:lnTo>
                      <a:pt x="804" y="404"/>
                    </a:lnTo>
                    <a:lnTo>
                      <a:pt x="806" y="406"/>
                    </a:lnTo>
                    <a:lnTo>
                      <a:pt x="808" y="406"/>
                    </a:lnTo>
                    <a:lnTo>
                      <a:pt x="810" y="406"/>
                    </a:lnTo>
                    <a:lnTo>
                      <a:pt x="812" y="407"/>
                    </a:lnTo>
                    <a:lnTo>
                      <a:pt x="810" y="407"/>
                    </a:lnTo>
                    <a:lnTo>
                      <a:pt x="808" y="409"/>
                    </a:lnTo>
                    <a:lnTo>
                      <a:pt x="808" y="411"/>
                    </a:lnTo>
                    <a:lnTo>
                      <a:pt x="806" y="411"/>
                    </a:lnTo>
                    <a:lnTo>
                      <a:pt x="804" y="411"/>
                    </a:lnTo>
                    <a:lnTo>
                      <a:pt x="804" y="413"/>
                    </a:lnTo>
                    <a:lnTo>
                      <a:pt x="802" y="415"/>
                    </a:lnTo>
                    <a:lnTo>
                      <a:pt x="804" y="415"/>
                    </a:lnTo>
                    <a:lnTo>
                      <a:pt x="806" y="413"/>
                    </a:lnTo>
                    <a:lnTo>
                      <a:pt x="808" y="413"/>
                    </a:lnTo>
                    <a:lnTo>
                      <a:pt x="814" y="411"/>
                    </a:lnTo>
                    <a:lnTo>
                      <a:pt x="812" y="413"/>
                    </a:lnTo>
                    <a:lnTo>
                      <a:pt x="810" y="413"/>
                    </a:lnTo>
                    <a:lnTo>
                      <a:pt x="810" y="415"/>
                    </a:lnTo>
                    <a:lnTo>
                      <a:pt x="810" y="417"/>
                    </a:lnTo>
                    <a:lnTo>
                      <a:pt x="814" y="415"/>
                    </a:lnTo>
                    <a:lnTo>
                      <a:pt x="816" y="413"/>
                    </a:lnTo>
                    <a:lnTo>
                      <a:pt x="816" y="411"/>
                    </a:lnTo>
                    <a:lnTo>
                      <a:pt x="818" y="411"/>
                    </a:lnTo>
                    <a:lnTo>
                      <a:pt x="822" y="411"/>
                    </a:lnTo>
                    <a:lnTo>
                      <a:pt x="822" y="413"/>
                    </a:lnTo>
                    <a:lnTo>
                      <a:pt x="820" y="413"/>
                    </a:lnTo>
                    <a:lnTo>
                      <a:pt x="820" y="415"/>
                    </a:lnTo>
                    <a:lnTo>
                      <a:pt x="818" y="415"/>
                    </a:lnTo>
                    <a:lnTo>
                      <a:pt x="820" y="415"/>
                    </a:lnTo>
                    <a:lnTo>
                      <a:pt x="818" y="417"/>
                    </a:lnTo>
                    <a:lnTo>
                      <a:pt x="816" y="417"/>
                    </a:lnTo>
                    <a:lnTo>
                      <a:pt x="814" y="417"/>
                    </a:lnTo>
                    <a:lnTo>
                      <a:pt x="812" y="417"/>
                    </a:lnTo>
                    <a:lnTo>
                      <a:pt x="812" y="419"/>
                    </a:lnTo>
                    <a:lnTo>
                      <a:pt x="812" y="421"/>
                    </a:lnTo>
                    <a:lnTo>
                      <a:pt x="812" y="423"/>
                    </a:lnTo>
                    <a:lnTo>
                      <a:pt x="812" y="427"/>
                    </a:lnTo>
                    <a:lnTo>
                      <a:pt x="814" y="427"/>
                    </a:lnTo>
                    <a:lnTo>
                      <a:pt x="816" y="425"/>
                    </a:lnTo>
                    <a:lnTo>
                      <a:pt x="816" y="423"/>
                    </a:lnTo>
                    <a:lnTo>
                      <a:pt x="816" y="421"/>
                    </a:lnTo>
                    <a:lnTo>
                      <a:pt x="818" y="421"/>
                    </a:lnTo>
                    <a:lnTo>
                      <a:pt x="818" y="419"/>
                    </a:lnTo>
                    <a:lnTo>
                      <a:pt x="820" y="419"/>
                    </a:lnTo>
                    <a:lnTo>
                      <a:pt x="824" y="419"/>
                    </a:lnTo>
                    <a:lnTo>
                      <a:pt x="825" y="421"/>
                    </a:lnTo>
                    <a:lnTo>
                      <a:pt x="825" y="423"/>
                    </a:lnTo>
                    <a:lnTo>
                      <a:pt x="824" y="423"/>
                    </a:lnTo>
                    <a:lnTo>
                      <a:pt x="824" y="425"/>
                    </a:lnTo>
                    <a:lnTo>
                      <a:pt x="825" y="425"/>
                    </a:lnTo>
                    <a:lnTo>
                      <a:pt x="827" y="425"/>
                    </a:lnTo>
                    <a:lnTo>
                      <a:pt x="824" y="425"/>
                    </a:lnTo>
                    <a:lnTo>
                      <a:pt x="824" y="427"/>
                    </a:lnTo>
                    <a:lnTo>
                      <a:pt x="822" y="427"/>
                    </a:lnTo>
                    <a:lnTo>
                      <a:pt x="824" y="427"/>
                    </a:lnTo>
                    <a:lnTo>
                      <a:pt x="825" y="427"/>
                    </a:lnTo>
                    <a:lnTo>
                      <a:pt x="825" y="429"/>
                    </a:lnTo>
                    <a:lnTo>
                      <a:pt x="825" y="431"/>
                    </a:lnTo>
                    <a:lnTo>
                      <a:pt x="824" y="431"/>
                    </a:lnTo>
                    <a:lnTo>
                      <a:pt x="822" y="431"/>
                    </a:lnTo>
                    <a:lnTo>
                      <a:pt x="820" y="433"/>
                    </a:lnTo>
                    <a:lnTo>
                      <a:pt x="816" y="433"/>
                    </a:lnTo>
                    <a:lnTo>
                      <a:pt x="818" y="433"/>
                    </a:lnTo>
                    <a:lnTo>
                      <a:pt x="820" y="433"/>
                    </a:lnTo>
                    <a:lnTo>
                      <a:pt x="822" y="433"/>
                    </a:lnTo>
                    <a:lnTo>
                      <a:pt x="824" y="431"/>
                    </a:lnTo>
                    <a:lnTo>
                      <a:pt x="825" y="431"/>
                    </a:lnTo>
                    <a:lnTo>
                      <a:pt x="825" y="433"/>
                    </a:lnTo>
                    <a:lnTo>
                      <a:pt x="827" y="435"/>
                    </a:lnTo>
                    <a:lnTo>
                      <a:pt x="825" y="439"/>
                    </a:lnTo>
                    <a:lnTo>
                      <a:pt x="825" y="440"/>
                    </a:lnTo>
                    <a:lnTo>
                      <a:pt x="824" y="440"/>
                    </a:lnTo>
                    <a:lnTo>
                      <a:pt x="822" y="440"/>
                    </a:lnTo>
                    <a:lnTo>
                      <a:pt x="824" y="440"/>
                    </a:lnTo>
                    <a:lnTo>
                      <a:pt x="825" y="440"/>
                    </a:lnTo>
                    <a:lnTo>
                      <a:pt x="827" y="442"/>
                    </a:lnTo>
                    <a:lnTo>
                      <a:pt x="825" y="442"/>
                    </a:lnTo>
                    <a:lnTo>
                      <a:pt x="824" y="442"/>
                    </a:lnTo>
                    <a:lnTo>
                      <a:pt x="825" y="444"/>
                    </a:lnTo>
                    <a:lnTo>
                      <a:pt x="824" y="446"/>
                    </a:lnTo>
                    <a:lnTo>
                      <a:pt x="825" y="446"/>
                    </a:lnTo>
                    <a:lnTo>
                      <a:pt x="827" y="446"/>
                    </a:lnTo>
                    <a:lnTo>
                      <a:pt x="829" y="448"/>
                    </a:lnTo>
                    <a:lnTo>
                      <a:pt x="827" y="448"/>
                    </a:lnTo>
                    <a:lnTo>
                      <a:pt x="827" y="450"/>
                    </a:lnTo>
                    <a:lnTo>
                      <a:pt x="825" y="450"/>
                    </a:lnTo>
                    <a:lnTo>
                      <a:pt x="824" y="450"/>
                    </a:lnTo>
                    <a:lnTo>
                      <a:pt x="822" y="452"/>
                    </a:lnTo>
                    <a:lnTo>
                      <a:pt x="820" y="452"/>
                    </a:lnTo>
                    <a:lnTo>
                      <a:pt x="820" y="450"/>
                    </a:lnTo>
                    <a:lnTo>
                      <a:pt x="822" y="450"/>
                    </a:lnTo>
                    <a:lnTo>
                      <a:pt x="822" y="448"/>
                    </a:lnTo>
                    <a:lnTo>
                      <a:pt x="820" y="448"/>
                    </a:lnTo>
                    <a:lnTo>
                      <a:pt x="818" y="448"/>
                    </a:lnTo>
                    <a:lnTo>
                      <a:pt x="818" y="450"/>
                    </a:lnTo>
                    <a:lnTo>
                      <a:pt x="816" y="450"/>
                    </a:lnTo>
                    <a:lnTo>
                      <a:pt x="814" y="450"/>
                    </a:lnTo>
                    <a:lnTo>
                      <a:pt x="814" y="448"/>
                    </a:lnTo>
                    <a:lnTo>
                      <a:pt x="814" y="446"/>
                    </a:lnTo>
                    <a:lnTo>
                      <a:pt x="814" y="444"/>
                    </a:lnTo>
                    <a:lnTo>
                      <a:pt x="812" y="444"/>
                    </a:lnTo>
                    <a:lnTo>
                      <a:pt x="812" y="442"/>
                    </a:lnTo>
                    <a:lnTo>
                      <a:pt x="814" y="440"/>
                    </a:lnTo>
                    <a:lnTo>
                      <a:pt x="814" y="439"/>
                    </a:lnTo>
                    <a:lnTo>
                      <a:pt x="812" y="439"/>
                    </a:lnTo>
                    <a:lnTo>
                      <a:pt x="812" y="440"/>
                    </a:lnTo>
                    <a:lnTo>
                      <a:pt x="810" y="440"/>
                    </a:lnTo>
                    <a:lnTo>
                      <a:pt x="810" y="442"/>
                    </a:lnTo>
                    <a:lnTo>
                      <a:pt x="810" y="444"/>
                    </a:lnTo>
                    <a:lnTo>
                      <a:pt x="812" y="444"/>
                    </a:lnTo>
                    <a:lnTo>
                      <a:pt x="812" y="446"/>
                    </a:lnTo>
                    <a:lnTo>
                      <a:pt x="810" y="448"/>
                    </a:lnTo>
                    <a:lnTo>
                      <a:pt x="810" y="450"/>
                    </a:lnTo>
                    <a:lnTo>
                      <a:pt x="808" y="450"/>
                    </a:lnTo>
                    <a:lnTo>
                      <a:pt x="806" y="450"/>
                    </a:lnTo>
                    <a:lnTo>
                      <a:pt x="804" y="450"/>
                    </a:lnTo>
                    <a:lnTo>
                      <a:pt x="802" y="450"/>
                    </a:lnTo>
                    <a:lnTo>
                      <a:pt x="798" y="450"/>
                    </a:lnTo>
                    <a:lnTo>
                      <a:pt x="796" y="450"/>
                    </a:lnTo>
                    <a:lnTo>
                      <a:pt x="790" y="446"/>
                    </a:lnTo>
                    <a:lnTo>
                      <a:pt x="789" y="444"/>
                    </a:lnTo>
                    <a:lnTo>
                      <a:pt x="785" y="440"/>
                    </a:lnTo>
                    <a:lnTo>
                      <a:pt x="785" y="437"/>
                    </a:lnTo>
                    <a:lnTo>
                      <a:pt x="785" y="435"/>
                    </a:lnTo>
                    <a:lnTo>
                      <a:pt x="785" y="433"/>
                    </a:lnTo>
                    <a:lnTo>
                      <a:pt x="785" y="431"/>
                    </a:lnTo>
                    <a:lnTo>
                      <a:pt x="783" y="431"/>
                    </a:lnTo>
                    <a:lnTo>
                      <a:pt x="781" y="429"/>
                    </a:lnTo>
                    <a:lnTo>
                      <a:pt x="779" y="429"/>
                    </a:lnTo>
                    <a:lnTo>
                      <a:pt x="777" y="425"/>
                    </a:lnTo>
                    <a:lnTo>
                      <a:pt x="775" y="425"/>
                    </a:lnTo>
                    <a:lnTo>
                      <a:pt x="771" y="425"/>
                    </a:lnTo>
                    <a:lnTo>
                      <a:pt x="767" y="423"/>
                    </a:lnTo>
                    <a:lnTo>
                      <a:pt x="767" y="421"/>
                    </a:lnTo>
                    <a:lnTo>
                      <a:pt x="765" y="421"/>
                    </a:lnTo>
                    <a:lnTo>
                      <a:pt x="763" y="419"/>
                    </a:lnTo>
                    <a:lnTo>
                      <a:pt x="761" y="419"/>
                    </a:lnTo>
                    <a:lnTo>
                      <a:pt x="761" y="417"/>
                    </a:lnTo>
                    <a:lnTo>
                      <a:pt x="759" y="417"/>
                    </a:lnTo>
                    <a:lnTo>
                      <a:pt x="752" y="417"/>
                    </a:lnTo>
                    <a:lnTo>
                      <a:pt x="748" y="417"/>
                    </a:lnTo>
                    <a:lnTo>
                      <a:pt x="746" y="417"/>
                    </a:lnTo>
                    <a:lnTo>
                      <a:pt x="744" y="417"/>
                    </a:lnTo>
                    <a:lnTo>
                      <a:pt x="740" y="417"/>
                    </a:lnTo>
                    <a:lnTo>
                      <a:pt x="738" y="415"/>
                    </a:lnTo>
                    <a:lnTo>
                      <a:pt x="736" y="413"/>
                    </a:lnTo>
                    <a:lnTo>
                      <a:pt x="736" y="411"/>
                    </a:lnTo>
                    <a:lnTo>
                      <a:pt x="734" y="411"/>
                    </a:lnTo>
                    <a:lnTo>
                      <a:pt x="732" y="409"/>
                    </a:lnTo>
                    <a:lnTo>
                      <a:pt x="730" y="409"/>
                    </a:lnTo>
                    <a:lnTo>
                      <a:pt x="730" y="407"/>
                    </a:lnTo>
                    <a:lnTo>
                      <a:pt x="728" y="406"/>
                    </a:lnTo>
                    <a:lnTo>
                      <a:pt x="726" y="406"/>
                    </a:lnTo>
                    <a:lnTo>
                      <a:pt x="724" y="406"/>
                    </a:lnTo>
                    <a:lnTo>
                      <a:pt x="723" y="406"/>
                    </a:lnTo>
                    <a:lnTo>
                      <a:pt x="721" y="404"/>
                    </a:lnTo>
                    <a:lnTo>
                      <a:pt x="719" y="404"/>
                    </a:lnTo>
                    <a:lnTo>
                      <a:pt x="715" y="400"/>
                    </a:lnTo>
                    <a:lnTo>
                      <a:pt x="713" y="400"/>
                    </a:lnTo>
                    <a:lnTo>
                      <a:pt x="713" y="402"/>
                    </a:lnTo>
                    <a:lnTo>
                      <a:pt x="715" y="402"/>
                    </a:lnTo>
                    <a:lnTo>
                      <a:pt x="717" y="402"/>
                    </a:lnTo>
                    <a:lnTo>
                      <a:pt x="717" y="404"/>
                    </a:lnTo>
                    <a:lnTo>
                      <a:pt x="719" y="404"/>
                    </a:lnTo>
                    <a:lnTo>
                      <a:pt x="719" y="406"/>
                    </a:lnTo>
                    <a:lnTo>
                      <a:pt x="717" y="406"/>
                    </a:lnTo>
                    <a:lnTo>
                      <a:pt x="721" y="407"/>
                    </a:lnTo>
                    <a:lnTo>
                      <a:pt x="723" y="407"/>
                    </a:lnTo>
                    <a:lnTo>
                      <a:pt x="724" y="407"/>
                    </a:lnTo>
                    <a:lnTo>
                      <a:pt x="726" y="407"/>
                    </a:lnTo>
                    <a:lnTo>
                      <a:pt x="726" y="409"/>
                    </a:lnTo>
                    <a:lnTo>
                      <a:pt x="730" y="411"/>
                    </a:lnTo>
                    <a:lnTo>
                      <a:pt x="732" y="411"/>
                    </a:lnTo>
                    <a:lnTo>
                      <a:pt x="734" y="413"/>
                    </a:lnTo>
                    <a:lnTo>
                      <a:pt x="734" y="415"/>
                    </a:lnTo>
                    <a:lnTo>
                      <a:pt x="732" y="415"/>
                    </a:lnTo>
                    <a:lnTo>
                      <a:pt x="730" y="415"/>
                    </a:lnTo>
                    <a:lnTo>
                      <a:pt x="728" y="415"/>
                    </a:lnTo>
                    <a:lnTo>
                      <a:pt x="726" y="415"/>
                    </a:lnTo>
                    <a:lnTo>
                      <a:pt x="724" y="417"/>
                    </a:lnTo>
                    <a:lnTo>
                      <a:pt x="723" y="417"/>
                    </a:lnTo>
                    <a:lnTo>
                      <a:pt x="721" y="417"/>
                    </a:lnTo>
                    <a:lnTo>
                      <a:pt x="719" y="417"/>
                    </a:lnTo>
                    <a:lnTo>
                      <a:pt x="717" y="417"/>
                    </a:lnTo>
                    <a:lnTo>
                      <a:pt x="719" y="417"/>
                    </a:lnTo>
                    <a:lnTo>
                      <a:pt x="723" y="417"/>
                    </a:lnTo>
                    <a:lnTo>
                      <a:pt x="724" y="417"/>
                    </a:lnTo>
                    <a:lnTo>
                      <a:pt x="728" y="417"/>
                    </a:lnTo>
                    <a:lnTo>
                      <a:pt x="728" y="415"/>
                    </a:lnTo>
                    <a:lnTo>
                      <a:pt x="730" y="415"/>
                    </a:lnTo>
                    <a:lnTo>
                      <a:pt x="732" y="415"/>
                    </a:lnTo>
                    <a:lnTo>
                      <a:pt x="734" y="417"/>
                    </a:lnTo>
                    <a:lnTo>
                      <a:pt x="738" y="417"/>
                    </a:lnTo>
                    <a:lnTo>
                      <a:pt x="736" y="419"/>
                    </a:lnTo>
                    <a:lnTo>
                      <a:pt x="734" y="419"/>
                    </a:lnTo>
                    <a:lnTo>
                      <a:pt x="736" y="419"/>
                    </a:lnTo>
                    <a:lnTo>
                      <a:pt x="738" y="419"/>
                    </a:lnTo>
                    <a:lnTo>
                      <a:pt x="740" y="419"/>
                    </a:lnTo>
                    <a:lnTo>
                      <a:pt x="742" y="419"/>
                    </a:lnTo>
                    <a:lnTo>
                      <a:pt x="746" y="419"/>
                    </a:lnTo>
                    <a:lnTo>
                      <a:pt x="748" y="419"/>
                    </a:lnTo>
                    <a:lnTo>
                      <a:pt x="750" y="419"/>
                    </a:lnTo>
                    <a:lnTo>
                      <a:pt x="752" y="419"/>
                    </a:lnTo>
                    <a:lnTo>
                      <a:pt x="754" y="419"/>
                    </a:lnTo>
                    <a:lnTo>
                      <a:pt x="756" y="419"/>
                    </a:lnTo>
                    <a:lnTo>
                      <a:pt x="757" y="419"/>
                    </a:lnTo>
                    <a:lnTo>
                      <a:pt x="759" y="419"/>
                    </a:lnTo>
                    <a:lnTo>
                      <a:pt x="761" y="421"/>
                    </a:lnTo>
                    <a:lnTo>
                      <a:pt x="763" y="421"/>
                    </a:lnTo>
                    <a:lnTo>
                      <a:pt x="763" y="423"/>
                    </a:lnTo>
                    <a:lnTo>
                      <a:pt x="765" y="423"/>
                    </a:lnTo>
                    <a:lnTo>
                      <a:pt x="765" y="427"/>
                    </a:lnTo>
                    <a:lnTo>
                      <a:pt x="763" y="427"/>
                    </a:lnTo>
                    <a:lnTo>
                      <a:pt x="761" y="427"/>
                    </a:lnTo>
                    <a:lnTo>
                      <a:pt x="759" y="427"/>
                    </a:lnTo>
                    <a:lnTo>
                      <a:pt x="761" y="429"/>
                    </a:lnTo>
                    <a:lnTo>
                      <a:pt x="763" y="429"/>
                    </a:lnTo>
                    <a:lnTo>
                      <a:pt x="761" y="429"/>
                    </a:lnTo>
                    <a:lnTo>
                      <a:pt x="756" y="433"/>
                    </a:lnTo>
                    <a:lnTo>
                      <a:pt x="754" y="433"/>
                    </a:lnTo>
                    <a:lnTo>
                      <a:pt x="752" y="433"/>
                    </a:lnTo>
                    <a:lnTo>
                      <a:pt x="750" y="435"/>
                    </a:lnTo>
                    <a:lnTo>
                      <a:pt x="748" y="435"/>
                    </a:lnTo>
                    <a:lnTo>
                      <a:pt x="744" y="437"/>
                    </a:lnTo>
                    <a:lnTo>
                      <a:pt x="740" y="437"/>
                    </a:lnTo>
                    <a:lnTo>
                      <a:pt x="738" y="437"/>
                    </a:lnTo>
                    <a:lnTo>
                      <a:pt x="736" y="437"/>
                    </a:lnTo>
                    <a:lnTo>
                      <a:pt x="732" y="437"/>
                    </a:lnTo>
                    <a:lnTo>
                      <a:pt x="732" y="435"/>
                    </a:lnTo>
                    <a:lnTo>
                      <a:pt x="730" y="435"/>
                    </a:lnTo>
                    <a:lnTo>
                      <a:pt x="730" y="433"/>
                    </a:lnTo>
                    <a:lnTo>
                      <a:pt x="728" y="431"/>
                    </a:lnTo>
                    <a:lnTo>
                      <a:pt x="728" y="429"/>
                    </a:lnTo>
                    <a:lnTo>
                      <a:pt x="726" y="429"/>
                    </a:lnTo>
                    <a:lnTo>
                      <a:pt x="724" y="431"/>
                    </a:lnTo>
                    <a:lnTo>
                      <a:pt x="726" y="433"/>
                    </a:lnTo>
                    <a:lnTo>
                      <a:pt x="728" y="433"/>
                    </a:lnTo>
                    <a:lnTo>
                      <a:pt x="728" y="435"/>
                    </a:lnTo>
                    <a:lnTo>
                      <a:pt x="730" y="435"/>
                    </a:lnTo>
                    <a:lnTo>
                      <a:pt x="730" y="437"/>
                    </a:lnTo>
                    <a:lnTo>
                      <a:pt x="728" y="437"/>
                    </a:lnTo>
                    <a:lnTo>
                      <a:pt x="728" y="435"/>
                    </a:lnTo>
                    <a:lnTo>
                      <a:pt x="726" y="435"/>
                    </a:lnTo>
                    <a:lnTo>
                      <a:pt x="724" y="435"/>
                    </a:lnTo>
                    <a:lnTo>
                      <a:pt x="723" y="435"/>
                    </a:lnTo>
                    <a:lnTo>
                      <a:pt x="719" y="435"/>
                    </a:lnTo>
                    <a:lnTo>
                      <a:pt x="717" y="435"/>
                    </a:lnTo>
                    <a:lnTo>
                      <a:pt x="719" y="435"/>
                    </a:lnTo>
                    <a:lnTo>
                      <a:pt x="721" y="435"/>
                    </a:lnTo>
                    <a:lnTo>
                      <a:pt x="723" y="437"/>
                    </a:lnTo>
                    <a:lnTo>
                      <a:pt x="724" y="437"/>
                    </a:lnTo>
                    <a:lnTo>
                      <a:pt x="724" y="439"/>
                    </a:lnTo>
                    <a:lnTo>
                      <a:pt x="724" y="442"/>
                    </a:lnTo>
                    <a:lnTo>
                      <a:pt x="723" y="442"/>
                    </a:lnTo>
                    <a:lnTo>
                      <a:pt x="719" y="446"/>
                    </a:lnTo>
                    <a:lnTo>
                      <a:pt x="717" y="448"/>
                    </a:lnTo>
                    <a:lnTo>
                      <a:pt x="715" y="448"/>
                    </a:lnTo>
                    <a:lnTo>
                      <a:pt x="713" y="448"/>
                    </a:lnTo>
                    <a:lnTo>
                      <a:pt x="711" y="448"/>
                    </a:lnTo>
                    <a:lnTo>
                      <a:pt x="709" y="448"/>
                    </a:lnTo>
                    <a:lnTo>
                      <a:pt x="705" y="450"/>
                    </a:lnTo>
                    <a:lnTo>
                      <a:pt x="703" y="450"/>
                    </a:lnTo>
                    <a:lnTo>
                      <a:pt x="705" y="452"/>
                    </a:lnTo>
                    <a:lnTo>
                      <a:pt x="709" y="452"/>
                    </a:lnTo>
                    <a:lnTo>
                      <a:pt x="709" y="450"/>
                    </a:lnTo>
                    <a:lnTo>
                      <a:pt x="711" y="450"/>
                    </a:lnTo>
                    <a:lnTo>
                      <a:pt x="713" y="450"/>
                    </a:lnTo>
                    <a:lnTo>
                      <a:pt x="715" y="450"/>
                    </a:lnTo>
                    <a:lnTo>
                      <a:pt x="715" y="448"/>
                    </a:lnTo>
                    <a:lnTo>
                      <a:pt x="717" y="448"/>
                    </a:lnTo>
                    <a:lnTo>
                      <a:pt x="719" y="448"/>
                    </a:lnTo>
                    <a:lnTo>
                      <a:pt x="719" y="450"/>
                    </a:lnTo>
                    <a:lnTo>
                      <a:pt x="719" y="452"/>
                    </a:lnTo>
                    <a:lnTo>
                      <a:pt x="721" y="452"/>
                    </a:lnTo>
                    <a:lnTo>
                      <a:pt x="726" y="452"/>
                    </a:lnTo>
                    <a:lnTo>
                      <a:pt x="730" y="450"/>
                    </a:lnTo>
                    <a:lnTo>
                      <a:pt x="736" y="450"/>
                    </a:lnTo>
                    <a:lnTo>
                      <a:pt x="738" y="450"/>
                    </a:lnTo>
                    <a:lnTo>
                      <a:pt x="740" y="450"/>
                    </a:lnTo>
                    <a:lnTo>
                      <a:pt x="742" y="450"/>
                    </a:lnTo>
                    <a:lnTo>
                      <a:pt x="744" y="450"/>
                    </a:lnTo>
                    <a:lnTo>
                      <a:pt x="746" y="450"/>
                    </a:lnTo>
                    <a:lnTo>
                      <a:pt x="748" y="450"/>
                    </a:lnTo>
                    <a:lnTo>
                      <a:pt x="752" y="452"/>
                    </a:lnTo>
                    <a:lnTo>
                      <a:pt x="750" y="452"/>
                    </a:lnTo>
                    <a:lnTo>
                      <a:pt x="748" y="454"/>
                    </a:lnTo>
                    <a:lnTo>
                      <a:pt x="746" y="454"/>
                    </a:lnTo>
                    <a:lnTo>
                      <a:pt x="744" y="454"/>
                    </a:lnTo>
                    <a:lnTo>
                      <a:pt x="742" y="454"/>
                    </a:lnTo>
                    <a:lnTo>
                      <a:pt x="740" y="454"/>
                    </a:lnTo>
                    <a:lnTo>
                      <a:pt x="738" y="454"/>
                    </a:lnTo>
                    <a:lnTo>
                      <a:pt x="736" y="456"/>
                    </a:lnTo>
                    <a:lnTo>
                      <a:pt x="734" y="456"/>
                    </a:lnTo>
                    <a:lnTo>
                      <a:pt x="734" y="458"/>
                    </a:lnTo>
                    <a:lnTo>
                      <a:pt x="732" y="458"/>
                    </a:lnTo>
                    <a:lnTo>
                      <a:pt x="728" y="460"/>
                    </a:lnTo>
                    <a:lnTo>
                      <a:pt x="726" y="460"/>
                    </a:lnTo>
                    <a:lnTo>
                      <a:pt x="724" y="460"/>
                    </a:lnTo>
                    <a:lnTo>
                      <a:pt x="723" y="460"/>
                    </a:lnTo>
                    <a:lnTo>
                      <a:pt x="721" y="460"/>
                    </a:lnTo>
                    <a:lnTo>
                      <a:pt x="719" y="460"/>
                    </a:lnTo>
                    <a:lnTo>
                      <a:pt x="715" y="460"/>
                    </a:lnTo>
                    <a:lnTo>
                      <a:pt x="715" y="462"/>
                    </a:lnTo>
                    <a:lnTo>
                      <a:pt x="717" y="462"/>
                    </a:lnTo>
                    <a:lnTo>
                      <a:pt x="719" y="462"/>
                    </a:lnTo>
                    <a:lnTo>
                      <a:pt x="721" y="462"/>
                    </a:lnTo>
                    <a:lnTo>
                      <a:pt x="723" y="462"/>
                    </a:lnTo>
                    <a:lnTo>
                      <a:pt x="724" y="462"/>
                    </a:lnTo>
                    <a:lnTo>
                      <a:pt x="724" y="464"/>
                    </a:lnTo>
                    <a:lnTo>
                      <a:pt x="726" y="462"/>
                    </a:lnTo>
                    <a:lnTo>
                      <a:pt x="730" y="462"/>
                    </a:lnTo>
                    <a:lnTo>
                      <a:pt x="732" y="462"/>
                    </a:lnTo>
                    <a:lnTo>
                      <a:pt x="732" y="464"/>
                    </a:lnTo>
                    <a:lnTo>
                      <a:pt x="734" y="464"/>
                    </a:lnTo>
                    <a:lnTo>
                      <a:pt x="736" y="464"/>
                    </a:lnTo>
                    <a:lnTo>
                      <a:pt x="736" y="460"/>
                    </a:lnTo>
                    <a:lnTo>
                      <a:pt x="738" y="460"/>
                    </a:lnTo>
                    <a:lnTo>
                      <a:pt x="736" y="460"/>
                    </a:lnTo>
                    <a:lnTo>
                      <a:pt x="736" y="458"/>
                    </a:lnTo>
                    <a:lnTo>
                      <a:pt x="738" y="458"/>
                    </a:lnTo>
                    <a:lnTo>
                      <a:pt x="742" y="456"/>
                    </a:lnTo>
                    <a:lnTo>
                      <a:pt x="744" y="456"/>
                    </a:lnTo>
                    <a:lnTo>
                      <a:pt x="746" y="456"/>
                    </a:lnTo>
                    <a:lnTo>
                      <a:pt x="748" y="456"/>
                    </a:lnTo>
                    <a:lnTo>
                      <a:pt x="748" y="458"/>
                    </a:lnTo>
                    <a:lnTo>
                      <a:pt x="750" y="458"/>
                    </a:lnTo>
                    <a:lnTo>
                      <a:pt x="752" y="458"/>
                    </a:lnTo>
                    <a:lnTo>
                      <a:pt x="756" y="456"/>
                    </a:lnTo>
                    <a:lnTo>
                      <a:pt x="761" y="454"/>
                    </a:lnTo>
                    <a:lnTo>
                      <a:pt x="761" y="452"/>
                    </a:lnTo>
                    <a:lnTo>
                      <a:pt x="767" y="452"/>
                    </a:lnTo>
                    <a:lnTo>
                      <a:pt x="769" y="450"/>
                    </a:lnTo>
                    <a:lnTo>
                      <a:pt x="769" y="452"/>
                    </a:lnTo>
                    <a:lnTo>
                      <a:pt x="767" y="452"/>
                    </a:lnTo>
                    <a:lnTo>
                      <a:pt x="767" y="454"/>
                    </a:lnTo>
                    <a:lnTo>
                      <a:pt x="767" y="456"/>
                    </a:lnTo>
                    <a:lnTo>
                      <a:pt x="769" y="456"/>
                    </a:lnTo>
                    <a:lnTo>
                      <a:pt x="769" y="454"/>
                    </a:lnTo>
                    <a:lnTo>
                      <a:pt x="771" y="454"/>
                    </a:lnTo>
                    <a:lnTo>
                      <a:pt x="771" y="452"/>
                    </a:lnTo>
                    <a:lnTo>
                      <a:pt x="773" y="452"/>
                    </a:lnTo>
                    <a:lnTo>
                      <a:pt x="775" y="454"/>
                    </a:lnTo>
                    <a:lnTo>
                      <a:pt x="779" y="456"/>
                    </a:lnTo>
                    <a:lnTo>
                      <a:pt x="789" y="458"/>
                    </a:lnTo>
                    <a:lnTo>
                      <a:pt x="790" y="460"/>
                    </a:lnTo>
                    <a:lnTo>
                      <a:pt x="794" y="460"/>
                    </a:lnTo>
                    <a:lnTo>
                      <a:pt x="802" y="460"/>
                    </a:lnTo>
                    <a:lnTo>
                      <a:pt x="806" y="460"/>
                    </a:lnTo>
                    <a:lnTo>
                      <a:pt x="808" y="460"/>
                    </a:lnTo>
                    <a:lnTo>
                      <a:pt x="810" y="460"/>
                    </a:lnTo>
                    <a:lnTo>
                      <a:pt x="812" y="460"/>
                    </a:lnTo>
                    <a:lnTo>
                      <a:pt x="814" y="460"/>
                    </a:lnTo>
                    <a:lnTo>
                      <a:pt x="816" y="460"/>
                    </a:lnTo>
                    <a:lnTo>
                      <a:pt x="818" y="458"/>
                    </a:lnTo>
                    <a:lnTo>
                      <a:pt x="820" y="458"/>
                    </a:lnTo>
                    <a:lnTo>
                      <a:pt x="820" y="460"/>
                    </a:lnTo>
                    <a:lnTo>
                      <a:pt x="818" y="460"/>
                    </a:lnTo>
                    <a:lnTo>
                      <a:pt x="818" y="462"/>
                    </a:lnTo>
                    <a:lnTo>
                      <a:pt x="816" y="462"/>
                    </a:lnTo>
                    <a:lnTo>
                      <a:pt x="816" y="464"/>
                    </a:lnTo>
                    <a:lnTo>
                      <a:pt x="814" y="464"/>
                    </a:lnTo>
                    <a:lnTo>
                      <a:pt x="812" y="464"/>
                    </a:lnTo>
                    <a:lnTo>
                      <a:pt x="812" y="466"/>
                    </a:lnTo>
                    <a:lnTo>
                      <a:pt x="810" y="466"/>
                    </a:lnTo>
                    <a:lnTo>
                      <a:pt x="808" y="464"/>
                    </a:lnTo>
                    <a:lnTo>
                      <a:pt x="806" y="464"/>
                    </a:lnTo>
                    <a:lnTo>
                      <a:pt x="806" y="466"/>
                    </a:lnTo>
                    <a:lnTo>
                      <a:pt x="808" y="466"/>
                    </a:lnTo>
                    <a:lnTo>
                      <a:pt x="806" y="466"/>
                    </a:lnTo>
                    <a:lnTo>
                      <a:pt x="804" y="466"/>
                    </a:lnTo>
                    <a:lnTo>
                      <a:pt x="802" y="466"/>
                    </a:lnTo>
                    <a:lnTo>
                      <a:pt x="804" y="466"/>
                    </a:lnTo>
                    <a:lnTo>
                      <a:pt x="804" y="468"/>
                    </a:lnTo>
                    <a:lnTo>
                      <a:pt x="802" y="468"/>
                    </a:lnTo>
                    <a:lnTo>
                      <a:pt x="800" y="466"/>
                    </a:lnTo>
                    <a:lnTo>
                      <a:pt x="800" y="468"/>
                    </a:lnTo>
                    <a:lnTo>
                      <a:pt x="802" y="468"/>
                    </a:lnTo>
                    <a:lnTo>
                      <a:pt x="804" y="468"/>
                    </a:lnTo>
                    <a:lnTo>
                      <a:pt x="806" y="468"/>
                    </a:lnTo>
                    <a:lnTo>
                      <a:pt x="806" y="470"/>
                    </a:lnTo>
                    <a:lnTo>
                      <a:pt x="804" y="470"/>
                    </a:lnTo>
                    <a:lnTo>
                      <a:pt x="802" y="470"/>
                    </a:lnTo>
                    <a:lnTo>
                      <a:pt x="800" y="470"/>
                    </a:lnTo>
                    <a:lnTo>
                      <a:pt x="800" y="468"/>
                    </a:lnTo>
                    <a:lnTo>
                      <a:pt x="798" y="468"/>
                    </a:lnTo>
                    <a:lnTo>
                      <a:pt x="800" y="468"/>
                    </a:lnTo>
                    <a:lnTo>
                      <a:pt x="800" y="470"/>
                    </a:lnTo>
                    <a:lnTo>
                      <a:pt x="798" y="470"/>
                    </a:lnTo>
                    <a:lnTo>
                      <a:pt x="796" y="470"/>
                    </a:lnTo>
                    <a:lnTo>
                      <a:pt x="794" y="472"/>
                    </a:lnTo>
                    <a:lnTo>
                      <a:pt x="792" y="472"/>
                    </a:lnTo>
                    <a:lnTo>
                      <a:pt x="790" y="470"/>
                    </a:lnTo>
                    <a:lnTo>
                      <a:pt x="789" y="470"/>
                    </a:lnTo>
                    <a:lnTo>
                      <a:pt x="790" y="470"/>
                    </a:lnTo>
                    <a:lnTo>
                      <a:pt x="790" y="472"/>
                    </a:lnTo>
                    <a:lnTo>
                      <a:pt x="792" y="472"/>
                    </a:lnTo>
                    <a:lnTo>
                      <a:pt x="794" y="473"/>
                    </a:lnTo>
                    <a:lnTo>
                      <a:pt x="794" y="475"/>
                    </a:lnTo>
                    <a:lnTo>
                      <a:pt x="792" y="477"/>
                    </a:lnTo>
                    <a:lnTo>
                      <a:pt x="790" y="477"/>
                    </a:lnTo>
                    <a:lnTo>
                      <a:pt x="787" y="475"/>
                    </a:lnTo>
                    <a:lnTo>
                      <a:pt x="785" y="475"/>
                    </a:lnTo>
                    <a:lnTo>
                      <a:pt x="783" y="475"/>
                    </a:lnTo>
                    <a:lnTo>
                      <a:pt x="783" y="473"/>
                    </a:lnTo>
                    <a:lnTo>
                      <a:pt x="783" y="475"/>
                    </a:lnTo>
                    <a:lnTo>
                      <a:pt x="785" y="475"/>
                    </a:lnTo>
                    <a:lnTo>
                      <a:pt x="787" y="475"/>
                    </a:lnTo>
                    <a:lnTo>
                      <a:pt x="787" y="477"/>
                    </a:lnTo>
                    <a:lnTo>
                      <a:pt x="785" y="479"/>
                    </a:lnTo>
                    <a:lnTo>
                      <a:pt x="783" y="479"/>
                    </a:lnTo>
                    <a:lnTo>
                      <a:pt x="781" y="481"/>
                    </a:lnTo>
                    <a:lnTo>
                      <a:pt x="777" y="481"/>
                    </a:lnTo>
                    <a:lnTo>
                      <a:pt x="779" y="481"/>
                    </a:lnTo>
                    <a:lnTo>
                      <a:pt x="779" y="483"/>
                    </a:lnTo>
                    <a:lnTo>
                      <a:pt x="779" y="485"/>
                    </a:lnTo>
                    <a:lnTo>
                      <a:pt x="777" y="485"/>
                    </a:lnTo>
                    <a:lnTo>
                      <a:pt x="775" y="485"/>
                    </a:lnTo>
                    <a:lnTo>
                      <a:pt x="773" y="485"/>
                    </a:lnTo>
                    <a:lnTo>
                      <a:pt x="773" y="483"/>
                    </a:lnTo>
                    <a:lnTo>
                      <a:pt x="771" y="483"/>
                    </a:lnTo>
                    <a:lnTo>
                      <a:pt x="769" y="483"/>
                    </a:lnTo>
                    <a:lnTo>
                      <a:pt x="767" y="485"/>
                    </a:lnTo>
                    <a:lnTo>
                      <a:pt x="769" y="485"/>
                    </a:lnTo>
                    <a:lnTo>
                      <a:pt x="771" y="485"/>
                    </a:lnTo>
                    <a:lnTo>
                      <a:pt x="773" y="485"/>
                    </a:lnTo>
                    <a:lnTo>
                      <a:pt x="773" y="487"/>
                    </a:lnTo>
                    <a:lnTo>
                      <a:pt x="771" y="489"/>
                    </a:lnTo>
                    <a:lnTo>
                      <a:pt x="769" y="491"/>
                    </a:lnTo>
                    <a:lnTo>
                      <a:pt x="767" y="491"/>
                    </a:lnTo>
                    <a:lnTo>
                      <a:pt x="763" y="489"/>
                    </a:lnTo>
                    <a:lnTo>
                      <a:pt x="761" y="489"/>
                    </a:lnTo>
                    <a:lnTo>
                      <a:pt x="763" y="491"/>
                    </a:lnTo>
                    <a:lnTo>
                      <a:pt x="765" y="491"/>
                    </a:lnTo>
                    <a:lnTo>
                      <a:pt x="765" y="493"/>
                    </a:lnTo>
                    <a:lnTo>
                      <a:pt x="763" y="493"/>
                    </a:lnTo>
                    <a:lnTo>
                      <a:pt x="761" y="493"/>
                    </a:lnTo>
                    <a:lnTo>
                      <a:pt x="761" y="495"/>
                    </a:lnTo>
                    <a:lnTo>
                      <a:pt x="763" y="495"/>
                    </a:lnTo>
                    <a:lnTo>
                      <a:pt x="761" y="495"/>
                    </a:lnTo>
                    <a:lnTo>
                      <a:pt x="759" y="495"/>
                    </a:lnTo>
                    <a:lnTo>
                      <a:pt x="757" y="497"/>
                    </a:lnTo>
                    <a:lnTo>
                      <a:pt x="756" y="497"/>
                    </a:lnTo>
                    <a:lnTo>
                      <a:pt x="754" y="497"/>
                    </a:lnTo>
                    <a:lnTo>
                      <a:pt x="752" y="499"/>
                    </a:lnTo>
                    <a:lnTo>
                      <a:pt x="752" y="501"/>
                    </a:lnTo>
                    <a:lnTo>
                      <a:pt x="750" y="501"/>
                    </a:lnTo>
                    <a:lnTo>
                      <a:pt x="748" y="501"/>
                    </a:lnTo>
                    <a:lnTo>
                      <a:pt x="746" y="501"/>
                    </a:lnTo>
                    <a:lnTo>
                      <a:pt x="744" y="501"/>
                    </a:lnTo>
                    <a:lnTo>
                      <a:pt x="742" y="501"/>
                    </a:lnTo>
                    <a:lnTo>
                      <a:pt x="740" y="503"/>
                    </a:lnTo>
                    <a:lnTo>
                      <a:pt x="738" y="503"/>
                    </a:lnTo>
                    <a:lnTo>
                      <a:pt x="736" y="503"/>
                    </a:lnTo>
                    <a:lnTo>
                      <a:pt x="734" y="503"/>
                    </a:lnTo>
                    <a:lnTo>
                      <a:pt x="736" y="503"/>
                    </a:lnTo>
                    <a:lnTo>
                      <a:pt x="736" y="505"/>
                    </a:lnTo>
                    <a:lnTo>
                      <a:pt x="734" y="505"/>
                    </a:lnTo>
                    <a:lnTo>
                      <a:pt x="732" y="505"/>
                    </a:lnTo>
                    <a:lnTo>
                      <a:pt x="732" y="503"/>
                    </a:lnTo>
                    <a:lnTo>
                      <a:pt x="730" y="503"/>
                    </a:lnTo>
                    <a:lnTo>
                      <a:pt x="728" y="505"/>
                    </a:lnTo>
                    <a:lnTo>
                      <a:pt x="730" y="507"/>
                    </a:lnTo>
                    <a:lnTo>
                      <a:pt x="728" y="507"/>
                    </a:lnTo>
                    <a:lnTo>
                      <a:pt x="726" y="507"/>
                    </a:lnTo>
                    <a:lnTo>
                      <a:pt x="726" y="505"/>
                    </a:lnTo>
                    <a:lnTo>
                      <a:pt x="724" y="505"/>
                    </a:lnTo>
                    <a:lnTo>
                      <a:pt x="723" y="505"/>
                    </a:lnTo>
                    <a:lnTo>
                      <a:pt x="724" y="507"/>
                    </a:lnTo>
                    <a:lnTo>
                      <a:pt x="721" y="508"/>
                    </a:lnTo>
                    <a:lnTo>
                      <a:pt x="717" y="507"/>
                    </a:lnTo>
                    <a:lnTo>
                      <a:pt x="715" y="508"/>
                    </a:lnTo>
                    <a:lnTo>
                      <a:pt x="713" y="508"/>
                    </a:lnTo>
                    <a:lnTo>
                      <a:pt x="711" y="508"/>
                    </a:lnTo>
                    <a:lnTo>
                      <a:pt x="711" y="510"/>
                    </a:lnTo>
                    <a:lnTo>
                      <a:pt x="709" y="510"/>
                    </a:lnTo>
                    <a:lnTo>
                      <a:pt x="705" y="508"/>
                    </a:lnTo>
                    <a:lnTo>
                      <a:pt x="705" y="510"/>
                    </a:lnTo>
                    <a:lnTo>
                      <a:pt x="707" y="510"/>
                    </a:lnTo>
                    <a:lnTo>
                      <a:pt x="705" y="512"/>
                    </a:lnTo>
                    <a:lnTo>
                      <a:pt x="705" y="510"/>
                    </a:lnTo>
                    <a:lnTo>
                      <a:pt x="703" y="510"/>
                    </a:lnTo>
                    <a:lnTo>
                      <a:pt x="703" y="512"/>
                    </a:lnTo>
                    <a:lnTo>
                      <a:pt x="701" y="514"/>
                    </a:lnTo>
                    <a:lnTo>
                      <a:pt x="699" y="514"/>
                    </a:lnTo>
                    <a:lnTo>
                      <a:pt x="697" y="512"/>
                    </a:lnTo>
                    <a:lnTo>
                      <a:pt x="695" y="510"/>
                    </a:lnTo>
                    <a:lnTo>
                      <a:pt x="695" y="508"/>
                    </a:lnTo>
                    <a:lnTo>
                      <a:pt x="693" y="508"/>
                    </a:lnTo>
                    <a:lnTo>
                      <a:pt x="691" y="508"/>
                    </a:lnTo>
                    <a:lnTo>
                      <a:pt x="689" y="512"/>
                    </a:lnTo>
                    <a:lnTo>
                      <a:pt x="689" y="514"/>
                    </a:lnTo>
                    <a:lnTo>
                      <a:pt x="691" y="516"/>
                    </a:lnTo>
                    <a:lnTo>
                      <a:pt x="688" y="516"/>
                    </a:lnTo>
                    <a:lnTo>
                      <a:pt x="686" y="516"/>
                    </a:lnTo>
                    <a:lnTo>
                      <a:pt x="686" y="514"/>
                    </a:lnTo>
                    <a:lnTo>
                      <a:pt x="686" y="512"/>
                    </a:lnTo>
                    <a:lnTo>
                      <a:pt x="680" y="512"/>
                    </a:lnTo>
                    <a:lnTo>
                      <a:pt x="678" y="512"/>
                    </a:lnTo>
                    <a:lnTo>
                      <a:pt x="680" y="514"/>
                    </a:lnTo>
                    <a:lnTo>
                      <a:pt x="682" y="514"/>
                    </a:lnTo>
                    <a:lnTo>
                      <a:pt x="684" y="514"/>
                    </a:lnTo>
                    <a:lnTo>
                      <a:pt x="686" y="518"/>
                    </a:lnTo>
                    <a:lnTo>
                      <a:pt x="684" y="518"/>
                    </a:lnTo>
                    <a:lnTo>
                      <a:pt x="682" y="518"/>
                    </a:lnTo>
                    <a:lnTo>
                      <a:pt x="680" y="518"/>
                    </a:lnTo>
                    <a:lnTo>
                      <a:pt x="678" y="518"/>
                    </a:lnTo>
                    <a:lnTo>
                      <a:pt x="676" y="518"/>
                    </a:lnTo>
                    <a:lnTo>
                      <a:pt x="674" y="518"/>
                    </a:lnTo>
                    <a:lnTo>
                      <a:pt x="670" y="516"/>
                    </a:lnTo>
                    <a:lnTo>
                      <a:pt x="668" y="516"/>
                    </a:lnTo>
                    <a:lnTo>
                      <a:pt x="670" y="516"/>
                    </a:lnTo>
                    <a:lnTo>
                      <a:pt x="670" y="514"/>
                    </a:lnTo>
                    <a:lnTo>
                      <a:pt x="668" y="514"/>
                    </a:lnTo>
                    <a:lnTo>
                      <a:pt x="668" y="516"/>
                    </a:lnTo>
                    <a:lnTo>
                      <a:pt x="668" y="518"/>
                    </a:lnTo>
                    <a:lnTo>
                      <a:pt x="666" y="518"/>
                    </a:lnTo>
                    <a:lnTo>
                      <a:pt x="664" y="516"/>
                    </a:lnTo>
                    <a:lnTo>
                      <a:pt x="664" y="514"/>
                    </a:lnTo>
                    <a:lnTo>
                      <a:pt x="664" y="512"/>
                    </a:lnTo>
                    <a:lnTo>
                      <a:pt x="666" y="512"/>
                    </a:lnTo>
                    <a:lnTo>
                      <a:pt x="662" y="512"/>
                    </a:lnTo>
                    <a:lnTo>
                      <a:pt x="660" y="512"/>
                    </a:lnTo>
                    <a:lnTo>
                      <a:pt x="658" y="512"/>
                    </a:lnTo>
                    <a:lnTo>
                      <a:pt x="658" y="510"/>
                    </a:lnTo>
                    <a:lnTo>
                      <a:pt x="656" y="508"/>
                    </a:lnTo>
                    <a:lnTo>
                      <a:pt x="655" y="508"/>
                    </a:lnTo>
                    <a:lnTo>
                      <a:pt x="655" y="507"/>
                    </a:lnTo>
                    <a:lnTo>
                      <a:pt x="655" y="505"/>
                    </a:lnTo>
                    <a:lnTo>
                      <a:pt x="653" y="503"/>
                    </a:lnTo>
                    <a:lnTo>
                      <a:pt x="651" y="503"/>
                    </a:lnTo>
                    <a:lnTo>
                      <a:pt x="653" y="503"/>
                    </a:lnTo>
                    <a:lnTo>
                      <a:pt x="653" y="505"/>
                    </a:lnTo>
                    <a:lnTo>
                      <a:pt x="653" y="507"/>
                    </a:lnTo>
                    <a:lnTo>
                      <a:pt x="651" y="507"/>
                    </a:lnTo>
                    <a:lnTo>
                      <a:pt x="651" y="505"/>
                    </a:lnTo>
                    <a:lnTo>
                      <a:pt x="651" y="507"/>
                    </a:lnTo>
                    <a:lnTo>
                      <a:pt x="653" y="508"/>
                    </a:lnTo>
                    <a:lnTo>
                      <a:pt x="655" y="510"/>
                    </a:lnTo>
                    <a:lnTo>
                      <a:pt x="656" y="510"/>
                    </a:lnTo>
                    <a:lnTo>
                      <a:pt x="656" y="512"/>
                    </a:lnTo>
                    <a:lnTo>
                      <a:pt x="658" y="514"/>
                    </a:lnTo>
                    <a:lnTo>
                      <a:pt x="656" y="514"/>
                    </a:lnTo>
                    <a:lnTo>
                      <a:pt x="656" y="512"/>
                    </a:lnTo>
                    <a:lnTo>
                      <a:pt x="653" y="512"/>
                    </a:lnTo>
                    <a:lnTo>
                      <a:pt x="653" y="514"/>
                    </a:lnTo>
                    <a:lnTo>
                      <a:pt x="655" y="514"/>
                    </a:lnTo>
                    <a:lnTo>
                      <a:pt x="656" y="514"/>
                    </a:lnTo>
                    <a:lnTo>
                      <a:pt x="658" y="514"/>
                    </a:lnTo>
                    <a:lnTo>
                      <a:pt x="658" y="516"/>
                    </a:lnTo>
                    <a:lnTo>
                      <a:pt x="660" y="516"/>
                    </a:lnTo>
                    <a:lnTo>
                      <a:pt x="660" y="518"/>
                    </a:lnTo>
                    <a:lnTo>
                      <a:pt x="658" y="518"/>
                    </a:lnTo>
                    <a:lnTo>
                      <a:pt x="658" y="520"/>
                    </a:lnTo>
                    <a:lnTo>
                      <a:pt x="658" y="522"/>
                    </a:lnTo>
                    <a:lnTo>
                      <a:pt x="658" y="524"/>
                    </a:lnTo>
                    <a:lnTo>
                      <a:pt x="656" y="524"/>
                    </a:lnTo>
                    <a:lnTo>
                      <a:pt x="655" y="524"/>
                    </a:lnTo>
                    <a:lnTo>
                      <a:pt x="655" y="522"/>
                    </a:lnTo>
                    <a:lnTo>
                      <a:pt x="651" y="524"/>
                    </a:lnTo>
                    <a:lnTo>
                      <a:pt x="647" y="528"/>
                    </a:lnTo>
                    <a:lnTo>
                      <a:pt x="645" y="528"/>
                    </a:lnTo>
                    <a:lnTo>
                      <a:pt x="643" y="528"/>
                    </a:lnTo>
                    <a:lnTo>
                      <a:pt x="641" y="528"/>
                    </a:lnTo>
                    <a:lnTo>
                      <a:pt x="641" y="530"/>
                    </a:lnTo>
                    <a:lnTo>
                      <a:pt x="643" y="530"/>
                    </a:lnTo>
                    <a:lnTo>
                      <a:pt x="641" y="530"/>
                    </a:lnTo>
                    <a:lnTo>
                      <a:pt x="641" y="532"/>
                    </a:lnTo>
                    <a:lnTo>
                      <a:pt x="639" y="532"/>
                    </a:lnTo>
                    <a:lnTo>
                      <a:pt x="639" y="534"/>
                    </a:lnTo>
                    <a:lnTo>
                      <a:pt x="639" y="536"/>
                    </a:lnTo>
                    <a:lnTo>
                      <a:pt x="639" y="538"/>
                    </a:lnTo>
                    <a:lnTo>
                      <a:pt x="637" y="538"/>
                    </a:lnTo>
                    <a:lnTo>
                      <a:pt x="635" y="538"/>
                    </a:lnTo>
                    <a:lnTo>
                      <a:pt x="633" y="538"/>
                    </a:lnTo>
                    <a:lnTo>
                      <a:pt x="635" y="538"/>
                    </a:lnTo>
                    <a:lnTo>
                      <a:pt x="637" y="538"/>
                    </a:lnTo>
                    <a:lnTo>
                      <a:pt x="637" y="540"/>
                    </a:lnTo>
                    <a:lnTo>
                      <a:pt x="635" y="541"/>
                    </a:lnTo>
                    <a:lnTo>
                      <a:pt x="635" y="543"/>
                    </a:lnTo>
                    <a:lnTo>
                      <a:pt x="633" y="543"/>
                    </a:lnTo>
                    <a:lnTo>
                      <a:pt x="633" y="545"/>
                    </a:lnTo>
                    <a:lnTo>
                      <a:pt x="631" y="547"/>
                    </a:lnTo>
                    <a:lnTo>
                      <a:pt x="629" y="547"/>
                    </a:lnTo>
                    <a:lnTo>
                      <a:pt x="627" y="547"/>
                    </a:lnTo>
                    <a:lnTo>
                      <a:pt x="627" y="549"/>
                    </a:lnTo>
                    <a:lnTo>
                      <a:pt x="627" y="553"/>
                    </a:lnTo>
                    <a:lnTo>
                      <a:pt x="625" y="555"/>
                    </a:lnTo>
                    <a:lnTo>
                      <a:pt x="623" y="559"/>
                    </a:lnTo>
                    <a:lnTo>
                      <a:pt x="623" y="557"/>
                    </a:lnTo>
                    <a:lnTo>
                      <a:pt x="621" y="557"/>
                    </a:lnTo>
                    <a:lnTo>
                      <a:pt x="621" y="555"/>
                    </a:lnTo>
                    <a:lnTo>
                      <a:pt x="621" y="553"/>
                    </a:lnTo>
                    <a:lnTo>
                      <a:pt x="620" y="553"/>
                    </a:lnTo>
                    <a:lnTo>
                      <a:pt x="620" y="557"/>
                    </a:lnTo>
                    <a:lnTo>
                      <a:pt x="620" y="559"/>
                    </a:lnTo>
                    <a:lnTo>
                      <a:pt x="621" y="559"/>
                    </a:lnTo>
                    <a:lnTo>
                      <a:pt x="618" y="563"/>
                    </a:lnTo>
                    <a:lnTo>
                      <a:pt x="616" y="565"/>
                    </a:lnTo>
                    <a:lnTo>
                      <a:pt x="614" y="565"/>
                    </a:lnTo>
                    <a:lnTo>
                      <a:pt x="612" y="567"/>
                    </a:lnTo>
                    <a:lnTo>
                      <a:pt x="610" y="565"/>
                    </a:lnTo>
                    <a:lnTo>
                      <a:pt x="610" y="563"/>
                    </a:lnTo>
                    <a:lnTo>
                      <a:pt x="608" y="565"/>
                    </a:lnTo>
                    <a:lnTo>
                      <a:pt x="610" y="567"/>
                    </a:lnTo>
                    <a:lnTo>
                      <a:pt x="608" y="567"/>
                    </a:lnTo>
                    <a:lnTo>
                      <a:pt x="606" y="567"/>
                    </a:lnTo>
                    <a:lnTo>
                      <a:pt x="604" y="567"/>
                    </a:lnTo>
                    <a:lnTo>
                      <a:pt x="602" y="565"/>
                    </a:lnTo>
                    <a:lnTo>
                      <a:pt x="600" y="563"/>
                    </a:lnTo>
                    <a:lnTo>
                      <a:pt x="598" y="563"/>
                    </a:lnTo>
                    <a:lnTo>
                      <a:pt x="600" y="565"/>
                    </a:lnTo>
                    <a:lnTo>
                      <a:pt x="602" y="567"/>
                    </a:lnTo>
                    <a:lnTo>
                      <a:pt x="602" y="569"/>
                    </a:lnTo>
                    <a:lnTo>
                      <a:pt x="602" y="571"/>
                    </a:lnTo>
                    <a:lnTo>
                      <a:pt x="600" y="571"/>
                    </a:lnTo>
                    <a:lnTo>
                      <a:pt x="598" y="573"/>
                    </a:lnTo>
                    <a:lnTo>
                      <a:pt x="596" y="573"/>
                    </a:lnTo>
                    <a:lnTo>
                      <a:pt x="594" y="574"/>
                    </a:lnTo>
                    <a:lnTo>
                      <a:pt x="594" y="576"/>
                    </a:lnTo>
                    <a:lnTo>
                      <a:pt x="592" y="574"/>
                    </a:lnTo>
                    <a:lnTo>
                      <a:pt x="590" y="574"/>
                    </a:lnTo>
                    <a:lnTo>
                      <a:pt x="590" y="576"/>
                    </a:lnTo>
                    <a:lnTo>
                      <a:pt x="588" y="576"/>
                    </a:lnTo>
                    <a:lnTo>
                      <a:pt x="588" y="574"/>
                    </a:lnTo>
                    <a:lnTo>
                      <a:pt x="588" y="573"/>
                    </a:lnTo>
                    <a:lnTo>
                      <a:pt x="590" y="573"/>
                    </a:lnTo>
                    <a:lnTo>
                      <a:pt x="590" y="571"/>
                    </a:lnTo>
                    <a:lnTo>
                      <a:pt x="588" y="571"/>
                    </a:lnTo>
                    <a:lnTo>
                      <a:pt x="587" y="571"/>
                    </a:lnTo>
                    <a:lnTo>
                      <a:pt x="587" y="573"/>
                    </a:lnTo>
                    <a:lnTo>
                      <a:pt x="588" y="573"/>
                    </a:lnTo>
                    <a:lnTo>
                      <a:pt x="587" y="574"/>
                    </a:lnTo>
                    <a:lnTo>
                      <a:pt x="585" y="574"/>
                    </a:lnTo>
                    <a:lnTo>
                      <a:pt x="583" y="576"/>
                    </a:lnTo>
                    <a:lnTo>
                      <a:pt x="581" y="576"/>
                    </a:lnTo>
                    <a:lnTo>
                      <a:pt x="579" y="578"/>
                    </a:lnTo>
                    <a:lnTo>
                      <a:pt x="577" y="574"/>
                    </a:lnTo>
                    <a:lnTo>
                      <a:pt x="579" y="573"/>
                    </a:lnTo>
                    <a:lnTo>
                      <a:pt x="577" y="573"/>
                    </a:lnTo>
                    <a:lnTo>
                      <a:pt x="577" y="574"/>
                    </a:lnTo>
                    <a:lnTo>
                      <a:pt x="577" y="578"/>
                    </a:lnTo>
                    <a:lnTo>
                      <a:pt x="577" y="580"/>
                    </a:lnTo>
                    <a:lnTo>
                      <a:pt x="575" y="580"/>
                    </a:lnTo>
                    <a:lnTo>
                      <a:pt x="575" y="578"/>
                    </a:lnTo>
                    <a:lnTo>
                      <a:pt x="573" y="578"/>
                    </a:lnTo>
                    <a:lnTo>
                      <a:pt x="571" y="576"/>
                    </a:lnTo>
                    <a:lnTo>
                      <a:pt x="569" y="576"/>
                    </a:lnTo>
                    <a:lnTo>
                      <a:pt x="569" y="574"/>
                    </a:lnTo>
                    <a:lnTo>
                      <a:pt x="567" y="576"/>
                    </a:lnTo>
                    <a:lnTo>
                      <a:pt x="567" y="573"/>
                    </a:lnTo>
                    <a:lnTo>
                      <a:pt x="569" y="573"/>
                    </a:lnTo>
                    <a:lnTo>
                      <a:pt x="571" y="571"/>
                    </a:lnTo>
                    <a:lnTo>
                      <a:pt x="571" y="569"/>
                    </a:lnTo>
                    <a:lnTo>
                      <a:pt x="573" y="567"/>
                    </a:lnTo>
                    <a:lnTo>
                      <a:pt x="575" y="567"/>
                    </a:lnTo>
                    <a:lnTo>
                      <a:pt x="575" y="565"/>
                    </a:lnTo>
                    <a:lnTo>
                      <a:pt x="575" y="567"/>
                    </a:lnTo>
                    <a:lnTo>
                      <a:pt x="577" y="565"/>
                    </a:lnTo>
                    <a:lnTo>
                      <a:pt x="575" y="565"/>
                    </a:lnTo>
                    <a:lnTo>
                      <a:pt x="573" y="565"/>
                    </a:lnTo>
                    <a:lnTo>
                      <a:pt x="569" y="565"/>
                    </a:lnTo>
                    <a:lnTo>
                      <a:pt x="567" y="565"/>
                    </a:lnTo>
                    <a:lnTo>
                      <a:pt x="563" y="563"/>
                    </a:lnTo>
                    <a:lnTo>
                      <a:pt x="561" y="563"/>
                    </a:lnTo>
                    <a:lnTo>
                      <a:pt x="561" y="565"/>
                    </a:lnTo>
                    <a:lnTo>
                      <a:pt x="563" y="565"/>
                    </a:lnTo>
                    <a:lnTo>
                      <a:pt x="565" y="565"/>
                    </a:lnTo>
                    <a:lnTo>
                      <a:pt x="567" y="567"/>
                    </a:lnTo>
                    <a:lnTo>
                      <a:pt x="567" y="569"/>
                    </a:lnTo>
                    <a:lnTo>
                      <a:pt x="567" y="567"/>
                    </a:lnTo>
                    <a:lnTo>
                      <a:pt x="565" y="567"/>
                    </a:lnTo>
                    <a:lnTo>
                      <a:pt x="563" y="567"/>
                    </a:lnTo>
                    <a:lnTo>
                      <a:pt x="565" y="569"/>
                    </a:lnTo>
                    <a:lnTo>
                      <a:pt x="563" y="571"/>
                    </a:lnTo>
                    <a:lnTo>
                      <a:pt x="563" y="574"/>
                    </a:lnTo>
                    <a:lnTo>
                      <a:pt x="563" y="576"/>
                    </a:lnTo>
                    <a:lnTo>
                      <a:pt x="561" y="576"/>
                    </a:lnTo>
                    <a:lnTo>
                      <a:pt x="561" y="574"/>
                    </a:lnTo>
                    <a:lnTo>
                      <a:pt x="559" y="574"/>
                    </a:lnTo>
                    <a:lnTo>
                      <a:pt x="561" y="574"/>
                    </a:lnTo>
                    <a:lnTo>
                      <a:pt x="561" y="576"/>
                    </a:lnTo>
                    <a:lnTo>
                      <a:pt x="559" y="576"/>
                    </a:lnTo>
                    <a:lnTo>
                      <a:pt x="557" y="576"/>
                    </a:lnTo>
                    <a:lnTo>
                      <a:pt x="557" y="574"/>
                    </a:lnTo>
                    <a:lnTo>
                      <a:pt x="557" y="573"/>
                    </a:lnTo>
                    <a:lnTo>
                      <a:pt x="555" y="573"/>
                    </a:lnTo>
                    <a:lnTo>
                      <a:pt x="555" y="576"/>
                    </a:lnTo>
                    <a:lnTo>
                      <a:pt x="559" y="578"/>
                    </a:lnTo>
                    <a:lnTo>
                      <a:pt x="561" y="578"/>
                    </a:lnTo>
                    <a:lnTo>
                      <a:pt x="561" y="580"/>
                    </a:lnTo>
                    <a:lnTo>
                      <a:pt x="559" y="582"/>
                    </a:lnTo>
                    <a:lnTo>
                      <a:pt x="559" y="584"/>
                    </a:lnTo>
                    <a:lnTo>
                      <a:pt x="555" y="584"/>
                    </a:lnTo>
                    <a:lnTo>
                      <a:pt x="555" y="582"/>
                    </a:lnTo>
                    <a:lnTo>
                      <a:pt x="554" y="582"/>
                    </a:lnTo>
                    <a:lnTo>
                      <a:pt x="554" y="584"/>
                    </a:lnTo>
                    <a:lnTo>
                      <a:pt x="552" y="582"/>
                    </a:lnTo>
                    <a:lnTo>
                      <a:pt x="550" y="582"/>
                    </a:lnTo>
                    <a:lnTo>
                      <a:pt x="552" y="582"/>
                    </a:lnTo>
                    <a:lnTo>
                      <a:pt x="552" y="584"/>
                    </a:lnTo>
                    <a:lnTo>
                      <a:pt x="554" y="584"/>
                    </a:lnTo>
                    <a:lnTo>
                      <a:pt x="552" y="584"/>
                    </a:lnTo>
                    <a:lnTo>
                      <a:pt x="550" y="584"/>
                    </a:lnTo>
                    <a:lnTo>
                      <a:pt x="548" y="584"/>
                    </a:lnTo>
                    <a:lnTo>
                      <a:pt x="546" y="586"/>
                    </a:lnTo>
                    <a:lnTo>
                      <a:pt x="546" y="584"/>
                    </a:lnTo>
                    <a:lnTo>
                      <a:pt x="546" y="582"/>
                    </a:lnTo>
                    <a:lnTo>
                      <a:pt x="544" y="582"/>
                    </a:lnTo>
                    <a:lnTo>
                      <a:pt x="542" y="580"/>
                    </a:lnTo>
                    <a:lnTo>
                      <a:pt x="542" y="582"/>
                    </a:lnTo>
                    <a:lnTo>
                      <a:pt x="544" y="584"/>
                    </a:lnTo>
                    <a:lnTo>
                      <a:pt x="542" y="586"/>
                    </a:lnTo>
                    <a:lnTo>
                      <a:pt x="540" y="586"/>
                    </a:lnTo>
                    <a:lnTo>
                      <a:pt x="538" y="584"/>
                    </a:lnTo>
                    <a:lnTo>
                      <a:pt x="536" y="582"/>
                    </a:lnTo>
                    <a:lnTo>
                      <a:pt x="534" y="584"/>
                    </a:lnTo>
                    <a:lnTo>
                      <a:pt x="534" y="586"/>
                    </a:lnTo>
                    <a:lnTo>
                      <a:pt x="532" y="586"/>
                    </a:lnTo>
                    <a:lnTo>
                      <a:pt x="530" y="586"/>
                    </a:lnTo>
                    <a:lnTo>
                      <a:pt x="530" y="584"/>
                    </a:lnTo>
                    <a:lnTo>
                      <a:pt x="528" y="586"/>
                    </a:lnTo>
                    <a:lnTo>
                      <a:pt x="528" y="588"/>
                    </a:lnTo>
                    <a:lnTo>
                      <a:pt x="530" y="588"/>
                    </a:lnTo>
                    <a:lnTo>
                      <a:pt x="532" y="588"/>
                    </a:lnTo>
                    <a:lnTo>
                      <a:pt x="534" y="590"/>
                    </a:lnTo>
                    <a:lnTo>
                      <a:pt x="532" y="590"/>
                    </a:lnTo>
                    <a:lnTo>
                      <a:pt x="534" y="592"/>
                    </a:lnTo>
                    <a:lnTo>
                      <a:pt x="534" y="594"/>
                    </a:lnTo>
                    <a:lnTo>
                      <a:pt x="532" y="594"/>
                    </a:lnTo>
                    <a:lnTo>
                      <a:pt x="532" y="596"/>
                    </a:lnTo>
                    <a:lnTo>
                      <a:pt x="530" y="596"/>
                    </a:lnTo>
                    <a:lnTo>
                      <a:pt x="528" y="596"/>
                    </a:lnTo>
                    <a:lnTo>
                      <a:pt x="528" y="598"/>
                    </a:lnTo>
                    <a:lnTo>
                      <a:pt x="528" y="600"/>
                    </a:lnTo>
                    <a:lnTo>
                      <a:pt x="526" y="600"/>
                    </a:lnTo>
                    <a:lnTo>
                      <a:pt x="524" y="600"/>
                    </a:lnTo>
                    <a:lnTo>
                      <a:pt x="522" y="598"/>
                    </a:lnTo>
                    <a:lnTo>
                      <a:pt x="520" y="596"/>
                    </a:lnTo>
                    <a:lnTo>
                      <a:pt x="520" y="598"/>
                    </a:lnTo>
                    <a:lnTo>
                      <a:pt x="515" y="598"/>
                    </a:lnTo>
                    <a:lnTo>
                      <a:pt x="515" y="600"/>
                    </a:lnTo>
                    <a:lnTo>
                      <a:pt x="515" y="602"/>
                    </a:lnTo>
                    <a:lnTo>
                      <a:pt x="513" y="600"/>
                    </a:lnTo>
                    <a:lnTo>
                      <a:pt x="513" y="602"/>
                    </a:lnTo>
                    <a:lnTo>
                      <a:pt x="515" y="604"/>
                    </a:lnTo>
                    <a:lnTo>
                      <a:pt x="517" y="606"/>
                    </a:lnTo>
                    <a:lnTo>
                      <a:pt x="519" y="606"/>
                    </a:lnTo>
                    <a:lnTo>
                      <a:pt x="520" y="608"/>
                    </a:lnTo>
                    <a:lnTo>
                      <a:pt x="522" y="609"/>
                    </a:lnTo>
                    <a:lnTo>
                      <a:pt x="522" y="611"/>
                    </a:lnTo>
                    <a:lnTo>
                      <a:pt x="522" y="613"/>
                    </a:lnTo>
                    <a:lnTo>
                      <a:pt x="520" y="613"/>
                    </a:lnTo>
                    <a:lnTo>
                      <a:pt x="522" y="613"/>
                    </a:lnTo>
                    <a:lnTo>
                      <a:pt x="522" y="615"/>
                    </a:lnTo>
                    <a:lnTo>
                      <a:pt x="524" y="615"/>
                    </a:lnTo>
                    <a:lnTo>
                      <a:pt x="524" y="617"/>
                    </a:lnTo>
                    <a:lnTo>
                      <a:pt x="522" y="617"/>
                    </a:lnTo>
                    <a:lnTo>
                      <a:pt x="520" y="615"/>
                    </a:lnTo>
                    <a:lnTo>
                      <a:pt x="519" y="615"/>
                    </a:lnTo>
                    <a:lnTo>
                      <a:pt x="517" y="617"/>
                    </a:lnTo>
                    <a:lnTo>
                      <a:pt x="515" y="617"/>
                    </a:lnTo>
                    <a:lnTo>
                      <a:pt x="513" y="617"/>
                    </a:lnTo>
                    <a:lnTo>
                      <a:pt x="509" y="617"/>
                    </a:lnTo>
                    <a:lnTo>
                      <a:pt x="507" y="617"/>
                    </a:lnTo>
                    <a:lnTo>
                      <a:pt x="507" y="619"/>
                    </a:lnTo>
                    <a:lnTo>
                      <a:pt x="505" y="619"/>
                    </a:lnTo>
                    <a:lnTo>
                      <a:pt x="507" y="619"/>
                    </a:lnTo>
                    <a:lnTo>
                      <a:pt x="509" y="621"/>
                    </a:lnTo>
                    <a:lnTo>
                      <a:pt x="511" y="621"/>
                    </a:lnTo>
                    <a:lnTo>
                      <a:pt x="515" y="623"/>
                    </a:lnTo>
                    <a:lnTo>
                      <a:pt x="517" y="621"/>
                    </a:lnTo>
                    <a:lnTo>
                      <a:pt x="519" y="621"/>
                    </a:lnTo>
                    <a:lnTo>
                      <a:pt x="520" y="621"/>
                    </a:lnTo>
                    <a:lnTo>
                      <a:pt x="522" y="623"/>
                    </a:lnTo>
                    <a:lnTo>
                      <a:pt x="522" y="625"/>
                    </a:lnTo>
                    <a:lnTo>
                      <a:pt x="520" y="625"/>
                    </a:lnTo>
                    <a:lnTo>
                      <a:pt x="519" y="627"/>
                    </a:lnTo>
                    <a:lnTo>
                      <a:pt x="517" y="627"/>
                    </a:lnTo>
                    <a:lnTo>
                      <a:pt x="519" y="627"/>
                    </a:lnTo>
                    <a:lnTo>
                      <a:pt x="520" y="627"/>
                    </a:lnTo>
                    <a:lnTo>
                      <a:pt x="522" y="633"/>
                    </a:lnTo>
                    <a:lnTo>
                      <a:pt x="522" y="635"/>
                    </a:lnTo>
                    <a:lnTo>
                      <a:pt x="520" y="635"/>
                    </a:lnTo>
                    <a:lnTo>
                      <a:pt x="517" y="635"/>
                    </a:lnTo>
                    <a:lnTo>
                      <a:pt x="515" y="633"/>
                    </a:lnTo>
                    <a:lnTo>
                      <a:pt x="509" y="631"/>
                    </a:lnTo>
                    <a:lnTo>
                      <a:pt x="507" y="631"/>
                    </a:lnTo>
                    <a:lnTo>
                      <a:pt x="505" y="631"/>
                    </a:lnTo>
                    <a:lnTo>
                      <a:pt x="505" y="633"/>
                    </a:lnTo>
                    <a:lnTo>
                      <a:pt x="507" y="633"/>
                    </a:lnTo>
                    <a:lnTo>
                      <a:pt x="509" y="633"/>
                    </a:lnTo>
                    <a:lnTo>
                      <a:pt x="511" y="633"/>
                    </a:lnTo>
                    <a:lnTo>
                      <a:pt x="513" y="635"/>
                    </a:lnTo>
                    <a:lnTo>
                      <a:pt x="515" y="635"/>
                    </a:lnTo>
                    <a:lnTo>
                      <a:pt x="517" y="635"/>
                    </a:lnTo>
                    <a:lnTo>
                      <a:pt x="517" y="637"/>
                    </a:lnTo>
                    <a:lnTo>
                      <a:pt x="519" y="637"/>
                    </a:lnTo>
                    <a:lnTo>
                      <a:pt x="519" y="639"/>
                    </a:lnTo>
                    <a:lnTo>
                      <a:pt x="517" y="639"/>
                    </a:lnTo>
                    <a:lnTo>
                      <a:pt x="515" y="639"/>
                    </a:lnTo>
                    <a:lnTo>
                      <a:pt x="515" y="641"/>
                    </a:lnTo>
                    <a:lnTo>
                      <a:pt x="513" y="641"/>
                    </a:lnTo>
                    <a:lnTo>
                      <a:pt x="513" y="639"/>
                    </a:lnTo>
                    <a:lnTo>
                      <a:pt x="513" y="641"/>
                    </a:lnTo>
                    <a:lnTo>
                      <a:pt x="515" y="641"/>
                    </a:lnTo>
                    <a:lnTo>
                      <a:pt x="513" y="642"/>
                    </a:lnTo>
                    <a:lnTo>
                      <a:pt x="513" y="641"/>
                    </a:lnTo>
                    <a:lnTo>
                      <a:pt x="511" y="641"/>
                    </a:lnTo>
                    <a:lnTo>
                      <a:pt x="511" y="639"/>
                    </a:lnTo>
                    <a:lnTo>
                      <a:pt x="509" y="637"/>
                    </a:lnTo>
                    <a:lnTo>
                      <a:pt x="511" y="641"/>
                    </a:lnTo>
                    <a:lnTo>
                      <a:pt x="509" y="641"/>
                    </a:lnTo>
                    <a:lnTo>
                      <a:pt x="509" y="639"/>
                    </a:lnTo>
                    <a:lnTo>
                      <a:pt x="507" y="639"/>
                    </a:lnTo>
                    <a:lnTo>
                      <a:pt x="505" y="639"/>
                    </a:lnTo>
                    <a:lnTo>
                      <a:pt x="507" y="639"/>
                    </a:lnTo>
                    <a:lnTo>
                      <a:pt x="507" y="641"/>
                    </a:lnTo>
                    <a:lnTo>
                      <a:pt x="513" y="642"/>
                    </a:lnTo>
                    <a:lnTo>
                      <a:pt x="513" y="644"/>
                    </a:lnTo>
                    <a:lnTo>
                      <a:pt x="511" y="642"/>
                    </a:lnTo>
                    <a:lnTo>
                      <a:pt x="509" y="641"/>
                    </a:lnTo>
                    <a:lnTo>
                      <a:pt x="507" y="641"/>
                    </a:lnTo>
                    <a:lnTo>
                      <a:pt x="505" y="641"/>
                    </a:lnTo>
                    <a:lnTo>
                      <a:pt x="505" y="639"/>
                    </a:lnTo>
                    <a:lnTo>
                      <a:pt x="503" y="639"/>
                    </a:lnTo>
                    <a:lnTo>
                      <a:pt x="501" y="639"/>
                    </a:lnTo>
                    <a:lnTo>
                      <a:pt x="501" y="641"/>
                    </a:lnTo>
                    <a:lnTo>
                      <a:pt x="505" y="642"/>
                    </a:lnTo>
                    <a:lnTo>
                      <a:pt x="507" y="646"/>
                    </a:lnTo>
                    <a:lnTo>
                      <a:pt x="509" y="648"/>
                    </a:lnTo>
                    <a:lnTo>
                      <a:pt x="507" y="648"/>
                    </a:lnTo>
                    <a:lnTo>
                      <a:pt x="505" y="648"/>
                    </a:lnTo>
                    <a:lnTo>
                      <a:pt x="503" y="646"/>
                    </a:lnTo>
                    <a:lnTo>
                      <a:pt x="499" y="644"/>
                    </a:lnTo>
                    <a:lnTo>
                      <a:pt x="499" y="646"/>
                    </a:lnTo>
                    <a:lnTo>
                      <a:pt x="503" y="646"/>
                    </a:lnTo>
                    <a:lnTo>
                      <a:pt x="505" y="648"/>
                    </a:lnTo>
                    <a:lnTo>
                      <a:pt x="507" y="650"/>
                    </a:lnTo>
                    <a:lnTo>
                      <a:pt x="505" y="650"/>
                    </a:lnTo>
                    <a:lnTo>
                      <a:pt x="503" y="650"/>
                    </a:lnTo>
                    <a:lnTo>
                      <a:pt x="501" y="650"/>
                    </a:lnTo>
                    <a:lnTo>
                      <a:pt x="499" y="650"/>
                    </a:lnTo>
                    <a:lnTo>
                      <a:pt x="499" y="648"/>
                    </a:lnTo>
                    <a:lnTo>
                      <a:pt x="497" y="648"/>
                    </a:lnTo>
                    <a:lnTo>
                      <a:pt x="497" y="646"/>
                    </a:lnTo>
                    <a:lnTo>
                      <a:pt x="495" y="646"/>
                    </a:lnTo>
                    <a:lnTo>
                      <a:pt x="497" y="648"/>
                    </a:lnTo>
                    <a:lnTo>
                      <a:pt x="499" y="650"/>
                    </a:lnTo>
                    <a:lnTo>
                      <a:pt x="501" y="650"/>
                    </a:lnTo>
                    <a:lnTo>
                      <a:pt x="503" y="650"/>
                    </a:lnTo>
                    <a:lnTo>
                      <a:pt x="505" y="652"/>
                    </a:lnTo>
                    <a:lnTo>
                      <a:pt x="505" y="654"/>
                    </a:lnTo>
                    <a:lnTo>
                      <a:pt x="503" y="656"/>
                    </a:lnTo>
                    <a:lnTo>
                      <a:pt x="501" y="656"/>
                    </a:lnTo>
                    <a:lnTo>
                      <a:pt x="499" y="656"/>
                    </a:lnTo>
                    <a:lnTo>
                      <a:pt x="497" y="656"/>
                    </a:lnTo>
                    <a:lnTo>
                      <a:pt x="495" y="656"/>
                    </a:lnTo>
                    <a:lnTo>
                      <a:pt x="493" y="656"/>
                    </a:lnTo>
                    <a:lnTo>
                      <a:pt x="493" y="654"/>
                    </a:lnTo>
                    <a:lnTo>
                      <a:pt x="493" y="652"/>
                    </a:lnTo>
                    <a:lnTo>
                      <a:pt x="491" y="654"/>
                    </a:lnTo>
                    <a:lnTo>
                      <a:pt x="491" y="656"/>
                    </a:lnTo>
                    <a:lnTo>
                      <a:pt x="489" y="658"/>
                    </a:lnTo>
                    <a:lnTo>
                      <a:pt x="487" y="656"/>
                    </a:lnTo>
                    <a:lnTo>
                      <a:pt x="487" y="658"/>
                    </a:lnTo>
                    <a:lnTo>
                      <a:pt x="487" y="660"/>
                    </a:lnTo>
                    <a:lnTo>
                      <a:pt x="486" y="658"/>
                    </a:lnTo>
                    <a:lnTo>
                      <a:pt x="482" y="658"/>
                    </a:lnTo>
                    <a:lnTo>
                      <a:pt x="480" y="658"/>
                    </a:lnTo>
                    <a:lnTo>
                      <a:pt x="482" y="658"/>
                    </a:lnTo>
                    <a:lnTo>
                      <a:pt x="482" y="660"/>
                    </a:lnTo>
                    <a:lnTo>
                      <a:pt x="484" y="660"/>
                    </a:lnTo>
                    <a:lnTo>
                      <a:pt x="486" y="660"/>
                    </a:lnTo>
                    <a:lnTo>
                      <a:pt x="487" y="660"/>
                    </a:lnTo>
                    <a:lnTo>
                      <a:pt x="487" y="662"/>
                    </a:lnTo>
                    <a:lnTo>
                      <a:pt x="489" y="660"/>
                    </a:lnTo>
                    <a:lnTo>
                      <a:pt x="493" y="662"/>
                    </a:lnTo>
                    <a:lnTo>
                      <a:pt x="493" y="664"/>
                    </a:lnTo>
                    <a:lnTo>
                      <a:pt x="491" y="664"/>
                    </a:lnTo>
                    <a:lnTo>
                      <a:pt x="489" y="664"/>
                    </a:lnTo>
                    <a:lnTo>
                      <a:pt x="493" y="666"/>
                    </a:lnTo>
                    <a:lnTo>
                      <a:pt x="495" y="666"/>
                    </a:lnTo>
                    <a:lnTo>
                      <a:pt x="495" y="668"/>
                    </a:lnTo>
                    <a:lnTo>
                      <a:pt x="493" y="668"/>
                    </a:lnTo>
                    <a:lnTo>
                      <a:pt x="489" y="666"/>
                    </a:lnTo>
                    <a:lnTo>
                      <a:pt x="487" y="664"/>
                    </a:lnTo>
                    <a:lnTo>
                      <a:pt x="484" y="664"/>
                    </a:lnTo>
                    <a:lnTo>
                      <a:pt x="486" y="666"/>
                    </a:lnTo>
                    <a:lnTo>
                      <a:pt x="487" y="666"/>
                    </a:lnTo>
                    <a:lnTo>
                      <a:pt x="489" y="668"/>
                    </a:lnTo>
                    <a:lnTo>
                      <a:pt x="491" y="668"/>
                    </a:lnTo>
                    <a:lnTo>
                      <a:pt x="493" y="668"/>
                    </a:lnTo>
                    <a:lnTo>
                      <a:pt x="495" y="670"/>
                    </a:lnTo>
                    <a:lnTo>
                      <a:pt x="495" y="672"/>
                    </a:lnTo>
                    <a:lnTo>
                      <a:pt x="493" y="674"/>
                    </a:lnTo>
                    <a:lnTo>
                      <a:pt x="491" y="675"/>
                    </a:lnTo>
                    <a:lnTo>
                      <a:pt x="491" y="677"/>
                    </a:lnTo>
                    <a:lnTo>
                      <a:pt x="489" y="677"/>
                    </a:lnTo>
                    <a:lnTo>
                      <a:pt x="491" y="677"/>
                    </a:lnTo>
                    <a:lnTo>
                      <a:pt x="493" y="675"/>
                    </a:lnTo>
                    <a:lnTo>
                      <a:pt x="495" y="675"/>
                    </a:lnTo>
                    <a:lnTo>
                      <a:pt x="497" y="675"/>
                    </a:lnTo>
                    <a:lnTo>
                      <a:pt x="495" y="677"/>
                    </a:lnTo>
                    <a:lnTo>
                      <a:pt x="495" y="679"/>
                    </a:lnTo>
                    <a:lnTo>
                      <a:pt x="495" y="677"/>
                    </a:lnTo>
                    <a:lnTo>
                      <a:pt x="493" y="677"/>
                    </a:lnTo>
                    <a:lnTo>
                      <a:pt x="491" y="677"/>
                    </a:lnTo>
                    <a:lnTo>
                      <a:pt x="491" y="679"/>
                    </a:lnTo>
                    <a:lnTo>
                      <a:pt x="493" y="679"/>
                    </a:lnTo>
                    <a:lnTo>
                      <a:pt x="495" y="679"/>
                    </a:lnTo>
                    <a:lnTo>
                      <a:pt x="495" y="681"/>
                    </a:lnTo>
                    <a:lnTo>
                      <a:pt x="493" y="681"/>
                    </a:lnTo>
                    <a:lnTo>
                      <a:pt x="493" y="683"/>
                    </a:lnTo>
                    <a:lnTo>
                      <a:pt x="491" y="683"/>
                    </a:lnTo>
                    <a:lnTo>
                      <a:pt x="489" y="683"/>
                    </a:lnTo>
                    <a:lnTo>
                      <a:pt x="487" y="681"/>
                    </a:lnTo>
                    <a:lnTo>
                      <a:pt x="486" y="681"/>
                    </a:lnTo>
                    <a:lnTo>
                      <a:pt x="487" y="681"/>
                    </a:lnTo>
                    <a:lnTo>
                      <a:pt x="487" y="683"/>
                    </a:lnTo>
                    <a:lnTo>
                      <a:pt x="489" y="683"/>
                    </a:lnTo>
                    <a:lnTo>
                      <a:pt x="491" y="683"/>
                    </a:lnTo>
                    <a:lnTo>
                      <a:pt x="493" y="685"/>
                    </a:lnTo>
                    <a:lnTo>
                      <a:pt x="491" y="687"/>
                    </a:lnTo>
                    <a:lnTo>
                      <a:pt x="489" y="687"/>
                    </a:lnTo>
                    <a:lnTo>
                      <a:pt x="486" y="687"/>
                    </a:lnTo>
                    <a:lnTo>
                      <a:pt x="484" y="687"/>
                    </a:lnTo>
                    <a:lnTo>
                      <a:pt x="482" y="687"/>
                    </a:lnTo>
                    <a:lnTo>
                      <a:pt x="484" y="687"/>
                    </a:lnTo>
                    <a:lnTo>
                      <a:pt x="486" y="687"/>
                    </a:lnTo>
                    <a:lnTo>
                      <a:pt x="487" y="687"/>
                    </a:lnTo>
                    <a:lnTo>
                      <a:pt x="489" y="687"/>
                    </a:lnTo>
                    <a:lnTo>
                      <a:pt x="489" y="689"/>
                    </a:lnTo>
                    <a:lnTo>
                      <a:pt x="491" y="691"/>
                    </a:lnTo>
                    <a:lnTo>
                      <a:pt x="491" y="693"/>
                    </a:lnTo>
                    <a:lnTo>
                      <a:pt x="489" y="693"/>
                    </a:lnTo>
                    <a:lnTo>
                      <a:pt x="487" y="693"/>
                    </a:lnTo>
                    <a:lnTo>
                      <a:pt x="486" y="693"/>
                    </a:lnTo>
                    <a:lnTo>
                      <a:pt x="480" y="693"/>
                    </a:lnTo>
                    <a:lnTo>
                      <a:pt x="482" y="693"/>
                    </a:lnTo>
                    <a:lnTo>
                      <a:pt x="484" y="693"/>
                    </a:lnTo>
                    <a:lnTo>
                      <a:pt x="486" y="693"/>
                    </a:lnTo>
                    <a:lnTo>
                      <a:pt x="486" y="695"/>
                    </a:lnTo>
                    <a:lnTo>
                      <a:pt x="484" y="695"/>
                    </a:lnTo>
                    <a:lnTo>
                      <a:pt x="486" y="695"/>
                    </a:lnTo>
                    <a:lnTo>
                      <a:pt x="487" y="695"/>
                    </a:lnTo>
                    <a:lnTo>
                      <a:pt x="489" y="695"/>
                    </a:lnTo>
                    <a:lnTo>
                      <a:pt x="489" y="697"/>
                    </a:lnTo>
                    <a:lnTo>
                      <a:pt x="487" y="697"/>
                    </a:lnTo>
                    <a:lnTo>
                      <a:pt x="486" y="697"/>
                    </a:lnTo>
                    <a:lnTo>
                      <a:pt x="484" y="697"/>
                    </a:lnTo>
                    <a:lnTo>
                      <a:pt x="482" y="695"/>
                    </a:lnTo>
                    <a:lnTo>
                      <a:pt x="482" y="697"/>
                    </a:lnTo>
                    <a:lnTo>
                      <a:pt x="486" y="697"/>
                    </a:lnTo>
                    <a:lnTo>
                      <a:pt x="487" y="697"/>
                    </a:lnTo>
                    <a:lnTo>
                      <a:pt x="489" y="699"/>
                    </a:lnTo>
                    <a:lnTo>
                      <a:pt x="484" y="699"/>
                    </a:lnTo>
                    <a:lnTo>
                      <a:pt x="480" y="697"/>
                    </a:lnTo>
                    <a:lnTo>
                      <a:pt x="474" y="697"/>
                    </a:lnTo>
                    <a:lnTo>
                      <a:pt x="474" y="699"/>
                    </a:lnTo>
                    <a:lnTo>
                      <a:pt x="478" y="699"/>
                    </a:lnTo>
                    <a:lnTo>
                      <a:pt x="480" y="699"/>
                    </a:lnTo>
                    <a:lnTo>
                      <a:pt x="484" y="699"/>
                    </a:lnTo>
                    <a:lnTo>
                      <a:pt x="487" y="699"/>
                    </a:lnTo>
                    <a:lnTo>
                      <a:pt x="487" y="701"/>
                    </a:lnTo>
                    <a:lnTo>
                      <a:pt x="486" y="703"/>
                    </a:lnTo>
                    <a:lnTo>
                      <a:pt x="484" y="705"/>
                    </a:lnTo>
                    <a:lnTo>
                      <a:pt x="482" y="705"/>
                    </a:lnTo>
                    <a:lnTo>
                      <a:pt x="482" y="703"/>
                    </a:lnTo>
                    <a:lnTo>
                      <a:pt x="480" y="703"/>
                    </a:lnTo>
                    <a:lnTo>
                      <a:pt x="478" y="703"/>
                    </a:lnTo>
                    <a:lnTo>
                      <a:pt x="476" y="703"/>
                    </a:lnTo>
                    <a:lnTo>
                      <a:pt x="478" y="703"/>
                    </a:lnTo>
                    <a:lnTo>
                      <a:pt x="480" y="705"/>
                    </a:lnTo>
                    <a:lnTo>
                      <a:pt x="482" y="705"/>
                    </a:lnTo>
                    <a:lnTo>
                      <a:pt x="486" y="705"/>
                    </a:lnTo>
                    <a:lnTo>
                      <a:pt x="486" y="707"/>
                    </a:lnTo>
                    <a:lnTo>
                      <a:pt x="484" y="707"/>
                    </a:lnTo>
                    <a:lnTo>
                      <a:pt x="482" y="707"/>
                    </a:lnTo>
                    <a:lnTo>
                      <a:pt x="482" y="705"/>
                    </a:lnTo>
                    <a:lnTo>
                      <a:pt x="480" y="705"/>
                    </a:lnTo>
                    <a:lnTo>
                      <a:pt x="476" y="705"/>
                    </a:lnTo>
                    <a:lnTo>
                      <a:pt x="474" y="705"/>
                    </a:lnTo>
                    <a:lnTo>
                      <a:pt x="478" y="707"/>
                    </a:lnTo>
                    <a:lnTo>
                      <a:pt x="482" y="707"/>
                    </a:lnTo>
                    <a:lnTo>
                      <a:pt x="484" y="707"/>
                    </a:lnTo>
                    <a:lnTo>
                      <a:pt x="486" y="707"/>
                    </a:lnTo>
                    <a:lnTo>
                      <a:pt x="486" y="709"/>
                    </a:lnTo>
                    <a:lnTo>
                      <a:pt x="484" y="709"/>
                    </a:lnTo>
                    <a:lnTo>
                      <a:pt x="482" y="709"/>
                    </a:lnTo>
                    <a:lnTo>
                      <a:pt x="484" y="710"/>
                    </a:lnTo>
                    <a:lnTo>
                      <a:pt x="486" y="709"/>
                    </a:lnTo>
                    <a:lnTo>
                      <a:pt x="487" y="709"/>
                    </a:lnTo>
                    <a:lnTo>
                      <a:pt x="486" y="710"/>
                    </a:lnTo>
                    <a:lnTo>
                      <a:pt x="484" y="710"/>
                    </a:lnTo>
                    <a:lnTo>
                      <a:pt x="486" y="710"/>
                    </a:lnTo>
                    <a:lnTo>
                      <a:pt x="482" y="712"/>
                    </a:lnTo>
                    <a:lnTo>
                      <a:pt x="480" y="712"/>
                    </a:lnTo>
                    <a:lnTo>
                      <a:pt x="478" y="712"/>
                    </a:lnTo>
                    <a:lnTo>
                      <a:pt x="480" y="712"/>
                    </a:lnTo>
                    <a:lnTo>
                      <a:pt x="480" y="714"/>
                    </a:lnTo>
                    <a:lnTo>
                      <a:pt x="474" y="712"/>
                    </a:lnTo>
                    <a:lnTo>
                      <a:pt x="472" y="710"/>
                    </a:lnTo>
                    <a:lnTo>
                      <a:pt x="472" y="709"/>
                    </a:lnTo>
                    <a:lnTo>
                      <a:pt x="472" y="710"/>
                    </a:lnTo>
                    <a:lnTo>
                      <a:pt x="472" y="712"/>
                    </a:lnTo>
                    <a:lnTo>
                      <a:pt x="470" y="710"/>
                    </a:lnTo>
                    <a:lnTo>
                      <a:pt x="466" y="710"/>
                    </a:lnTo>
                    <a:lnTo>
                      <a:pt x="464" y="710"/>
                    </a:lnTo>
                    <a:lnTo>
                      <a:pt x="466" y="710"/>
                    </a:lnTo>
                    <a:lnTo>
                      <a:pt x="474" y="712"/>
                    </a:lnTo>
                    <a:lnTo>
                      <a:pt x="476" y="714"/>
                    </a:lnTo>
                    <a:lnTo>
                      <a:pt x="478" y="714"/>
                    </a:lnTo>
                    <a:lnTo>
                      <a:pt x="476" y="716"/>
                    </a:lnTo>
                    <a:lnTo>
                      <a:pt x="474" y="716"/>
                    </a:lnTo>
                    <a:lnTo>
                      <a:pt x="474" y="718"/>
                    </a:lnTo>
                    <a:lnTo>
                      <a:pt x="476" y="716"/>
                    </a:lnTo>
                    <a:lnTo>
                      <a:pt x="478" y="716"/>
                    </a:lnTo>
                    <a:lnTo>
                      <a:pt x="480" y="716"/>
                    </a:lnTo>
                    <a:lnTo>
                      <a:pt x="482" y="718"/>
                    </a:lnTo>
                    <a:lnTo>
                      <a:pt x="482" y="720"/>
                    </a:lnTo>
                    <a:lnTo>
                      <a:pt x="480" y="720"/>
                    </a:lnTo>
                    <a:lnTo>
                      <a:pt x="480" y="718"/>
                    </a:lnTo>
                    <a:lnTo>
                      <a:pt x="478" y="720"/>
                    </a:lnTo>
                    <a:lnTo>
                      <a:pt x="480" y="720"/>
                    </a:lnTo>
                    <a:lnTo>
                      <a:pt x="482" y="720"/>
                    </a:lnTo>
                    <a:lnTo>
                      <a:pt x="482" y="722"/>
                    </a:lnTo>
                    <a:lnTo>
                      <a:pt x="482" y="724"/>
                    </a:lnTo>
                    <a:lnTo>
                      <a:pt x="480" y="724"/>
                    </a:lnTo>
                    <a:lnTo>
                      <a:pt x="476" y="722"/>
                    </a:lnTo>
                    <a:lnTo>
                      <a:pt x="472" y="722"/>
                    </a:lnTo>
                    <a:lnTo>
                      <a:pt x="470" y="722"/>
                    </a:lnTo>
                    <a:lnTo>
                      <a:pt x="464" y="720"/>
                    </a:lnTo>
                    <a:lnTo>
                      <a:pt x="466" y="718"/>
                    </a:lnTo>
                    <a:lnTo>
                      <a:pt x="466" y="716"/>
                    </a:lnTo>
                    <a:lnTo>
                      <a:pt x="464" y="716"/>
                    </a:lnTo>
                    <a:lnTo>
                      <a:pt x="466" y="716"/>
                    </a:lnTo>
                    <a:lnTo>
                      <a:pt x="466" y="718"/>
                    </a:lnTo>
                    <a:lnTo>
                      <a:pt x="464" y="718"/>
                    </a:lnTo>
                    <a:lnTo>
                      <a:pt x="462" y="720"/>
                    </a:lnTo>
                    <a:lnTo>
                      <a:pt x="462" y="722"/>
                    </a:lnTo>
                    <a:lnTo>
                      <a:pt x="460" y="722"/>
                    </a:lnTo>
                    <a:lnTo>
                      <a:pt x="458" y="722"/>
                    </a:lnTo>
                    <a:lnTo>
                      <a:pt x="458" y="724"/>
                    </a:lnTo>
                    <a:lnTo>
                      <a:pt x="458" y="726"/>
                    </a:lnTo>
                    <a:lnTo>
                      <a:pt x="456" y="726"/>
                    </a:lnTo>
                    <a:lnTo>
                      <a:pt x="454" y="724"/>
                    </a:lnTo>
                    <a:lnTo>
                      <a:pt x="453" y="724"/>
                    </a:lnTo>
                    <a:lnTo>
                      <a:pt x="451" y="724"/>
                    </a:lnTo>
                    <a:lnTo>
                      <a:pt x="451" y="722"/>
                    </a:lnTo>
                    <a:lnTo>
                      <a:pt x="449" y="722"/>
                    </a:lnTo>
                    <a:lnTo>
                      <a:pt x="449" y="724"/>
                    </a:lnTo>
                    <a:lnTo>
                      <a:pt x="449" y="722"/>
                    </a:lnTo>
                    <a:lnTo>
                      <a:pt x="451" y="722"/>
                    </a:lnTo>
                    <a:lnTo>
                      <a:pt x="453" y="720"/>
                    </a:lnTo>
                    <a:lnTo>
                      <a:pt x="454" y="720"/>
                    </a:lnTo>
                    <a:lnTo>
                      <a:pt x="454" y="718"/>
                    </a:lnTo>
                    <a:lnTo>
                      <a:pt x="456" y="716"/>
                    </a:lnTo>
                    <a:lnTo>
                      <a:pt x="456" y="714"/>
                    </a:lnTo>
                    <a:lnTo>
                      <a:pt x="458" y="714"/>
                    </a:lnTo>
                    <a:lnTo>
                      <a:pt x="458" y="712"/>
                    </a:lnTo>
                    <a:lnTo>
                      <a:pt x="453" y="718"/>
                    </a:lnTo>
                    <a:lnTo>
                      <a:pt x="453" y="720"/>
                    </a:lnTo>
                    <a:lnTo>
                      <a:pt x="451" y="720"/>
                    </a:lnTo>
                    <a:lnTo>
                      <a:pt x="449" y="720"/>
                    </a:lnTo>
                    <a:lnTo>
                      <a:pt x="449" y="722"/>
                    </a:lnTo>
                    <a:lnTo>
                      <a:pt x="447" y="722"/>
                    </a:lnTo>
                    <a:lnTo>
                      <a:pt x="449" y="720"/>
                    </a:lnTo>
                    <a:lnTo>
                      <a:pt x="447" y="720"/>
                    </a:lnTo>
                    <a:lnTo>
                      <a:pt x="449" y="720"/>
                    </a:lnTo>
                    <a:lnTo>
                      <a:pt x="449" y="718"/>
                    </a:lnTo>
                    <a:lnTo>
                      <a:pt x="451" y="718"/>
                    </a:lnTo>
                    <a:lnTo>
                      <a:pt x="451" y="716"/>
                    </a:lnTo>
                    <a:lnTo>
                      <a:pt x="453" y="714"/>
                    </a:lnTo>
                    <a:lnTo>
                      <a:pt x="454" y="709"/>
                    </a:lnTo>
                    <a:lnTo>
                      <a:pt x="456" y="709"/>
                    </a:lnTo>
                    <a:lnTo>
                      <a:pt x="456" y="707"/>
                    </a:lnTo>
                    <a:lnTo>
                      <a:pt x="454" y="709"/>
                    </a:lnTo>
                    <a:lnTo>
                      <a:pt x="453" y="709"/>
                    </a:lnTo>
                    <a:lnTo>
                      <a:pt x="453" y="710"/>
                    </a:lnTo>
                    <a:lnTo>
                      <a:pt x="453" y="712"/>
                    </a:lnTo>
                    <a:lnTo>
                      <a:pt x="451" y="714"/>
                    </a:lnTo>
                    <a:lnTo>
                      <a:pt x="449" y="714"/>
                    </a:lnTo>
                    <a:lnTo>
                      <a:pt x="447" y="714"/>
                    </a:lnTo>
                    <a:lnTo>
                      <a:pt x="447" y="712"/>
                    </a:lnTo>
                    <a:lnTo>
                      <a:pt x="449" y="710"/>
                    </a:lnTo>
                    <a:lnTo>
                      <a:pt x="447" y="710"/>
                    </a:lnTo>
                    <a:lnTo>
                      <a:pt x="447" y="712"/>
                    </a:lnTo>
                    <a:lnTo>
                      <a:pt x="445" y="712"/>
                    </a:lnTo>
                    <a:lnTo>
                      <a:pt x="443" y="712"/>
                    </a:lnTo>
                    <a:lnTo>
                      <a:pt x="445" y="710"/>
                    </a:lnTo>
                    <a:lnTo>
                      <a:pt x="447" y="709"/>
                    </a:lnTo>
                    <a:lnTo>
                      <a:pt x="445" y="709"/>
                    </a:lnTo>
                    <a:lnTo>
                      <a:pt x="443" y="710"/>
                    </a:lnTo>
                    <a:lnTo>
                      <a:pt x="441" y="712"/>
                    </a:lnTo>
                    <a:lnTo>
                      <a:pt x="441" y="714"/>
                    </a:lnTo>
                    <a:lnTo>
                      <a:pt x="439" y="710"/>
                    </a:lnTo>
                    <a:lnTo>
                      <a:pt x="437" y="710"/>
                    </a:lnTo>
                    <a:lnTo>
                      <a:pt x="437" y="712"/>
                    </a:lnTo>
                    <a:lnTo>
                      <a:pt x="435" y="710"/>
                    </a:lnTo>
                    <a:lnTo>
                      <a:pt x="437" y="710"/>
                    </a:lnTo>
                    <a:lnTo>
                      <a:pt x="439" y="709"/>
                    </a:lnTo>
                    <a:lnTo>
                      <a:pt x="437" y="709"/>
                    </a:lnTo>
                    <a:lnTo>
                      <a:pt x="439" y="707"/>
                    </a:lnTo>
                    <a:lnTo>
                      <a:pt x="441" y="707"/>
                    </a:lnTo>
                    <a:lnTo>
                      <a:pt x="445" y="705"/>
                    </a:lnTo>
                    <a:lnTo>
                      <a:pt x="445" y="703"/>
                    </a:lnTo>
                    <a:lnTo>
                      <a:pt x="447" y="703"/>
                    </a:lnTo>
                    <a:lnTo>
                      <a:pt x="445" y="701"/>
                    </a:lnTo>
                    <a:lnTo>
                      <a:pt x="443" y="703"/>
                    </a:lnTo>
                    <a:lnTo>
                      <a:pt x="443" y="705"/>
                    </a:lnTo>
                    <a:lnTo>
                      <a:pt x="439" y="707"/>
                    </a:lnTo>
                    <a:lnTo>
                      <a:pt x="437" y="707"/>
                    </a:lnTo>
                    <a:lnTo>
                      <a:pt x="437" y="705"/>
                    </a:lnTo>
                    <a:lnTo>
                      <a:pt x="439" y="705"/>
                    </a:lnTo>
                    <a:lnTo>
                      <a:pt x="437" y="705"/>
                    </a:lnTo>
                    <a:lnTo>
                      <a:pt x="435" y="705"/>
                    </a:lnTo>
                    <a:lnTo>
                      <a:pt x="435" y="707"/>
                    </a:lnTo>
                    <a:lnTo>
                      <a:pt x="433" y="709"/>
                    </a:lnTo>
                    <a:lnTo>
                      <a:pt x="431" y="709"/>
                    </a:lnTo>
                    <a:lnTo>
                      <a:pt x="431" y="707"/>
                    </a:lnTo>
                    <a:lnTo>
                      <a:pt x="433" y="705"/>
                    </a:lnTo>
                    <a:lnTo>
                      <a:pt x="435" y="705"/>
                    </a:lnTo>
                    <a:lnTo>
                      <a:pt x="433" y="705"/>
                    </a:lnTo>
                    <a:lnTo>
                      <a:pt x="431" y="707"/>
                    </a:lnTo>
                    <a:lnTo>
                      <a:pt x="431" y="705"/>
                    </a:lnTo>
                    <a:lnTo>
                      <a:pt x="433" y="705"/>
                    </a:lnTo>
                    <a:lnTo>
                      <a:pt x="435" y="703"/>
                    </a:lnTo>
                    <a:lnTo>
                      <a:pt x="437" y="703"/>
                    </a:lnTo>
                    <a:lnTo>
                      <a:pt x="439" y="703"/>
                    </a:lnTo>
                    <a:lnTo>
                      <a:pt x="441" y="703"/>
                    </a:lnTo>
                    <a:lnTo>
                      <a:pt x="441" y="701"/>
                    </a:lnTo>
                    <a:lnTo>
                      <a:pt x="443" y="701"/>
                    </a:lnTo>
                    <a:lnTo>
                      <a:pt x="445" y="699"/>
                    </a:lnTo>
                    <a:lnTo>
                      <a:pt x="447" y="699"/>
                    </a:lnTo>
                    <a:lnTo>
                      <a:pt x="447" y="697"/>
                    </a:lnTo>
                    <a:lnTo>
                      <a:pt x="445" y="697"/>
                    </a:lnTo>
                    <a:lnTo>
                      <a:pt x="445" y="699"/>
                    </a:lnTo>
                    <a:lnTo>
                      <a:pt x="443" y="697"/>
                    </a:lnTo>
                    <a:lnTo>
                      <a:pt x="443" y="695"/>
                    </a:lnTo>
                    <a:lnTo>
                      <a:pt x="443" y="697"/>
                    </a:lnTo>
                    <a:lnTo>
                      <a:pt x="443" y="699"/>
                    </a:lnTo>
                    <a:lnTo>
                      <a:pt x="441" y="701"/>
                    </a:lnTo>
                    <a:lnTo>
                      <a:pt x="437" y="703"/>
                    </a:lnTo>
                    <a:lnTo>
                      <a:pt x="437" y="701"/>
                    </a:lnTo>
                    <a:lnTo>
                      <a:pt x="435" y="703"/>
                    </a:lnTo>
                    <a:lnTo>
                      <a:pt x="433" y="703"/>
                    </a:lnTo>
                    <a:lnTo>
                      <a:pt x="433" y="701"/>
                    </a:lnTo>
                    <a:lnTo>
                      <a:pt x="435" y="701"/>
                    </a:lnTo>
                    <a:lnTo>
                      <a:pt x="439" y="699"/>
                    </a:lnTo>
                    <a:lnTo>
                      <a:pt x="441" y="697"/>
                    </a:lnTo>
                    <a:lnTo>
                      <a:pt x="439" y="697"/>
                    </a:lnTo>
                    <a:lnTo>
                      <a:pt x="437" y="695"/>
                    </a:lnTo>
                    <a:lnTo>
                      <a:pt x="437" y="693"/>
                    </a:lnTo>
                    <a:lnTo>
                      <a:pt x="439" y="693"/>
                    </a:lnTo>
                    <a:lnTo>
                      <a:pt x="437" y="693"/>
                    </a:lnTo>
                    <a:lnTo>
                      <a:pt x="435" y="695"/>
                    </a:lnTo>
                    <a:lnTo>
                      <a:pt x="437" y="697"/>
                    </a:lnTo>
                    <a:lnTo>
                      <a:pt x="435" y="699"/>
                    </a:lnTo>
                    <a:lnTo>
                      <a:pt x="433" y="701"/>
                    </a:lnTo>
                    <a:lnTo>
                      <a:pt x="431" y="701"/>
                    </a:lnTo>
                    <a:lnTo>
                      <a:pt x="431" y="699"/>
                    </a:lnTo>
                    <a:lnTo>
                      <a:pt x="429" y="699"/>
                    </a:lnTo>
                    <a:lnTo>
                      <a:pt x="427" y="699"/>
                    </a:lnTo>
                    <a:lnTo>
                      <a:pt x="429" y="699"/>
                    </a:lnTo>
                    <a:lnTo>
                      <a:pt x="427" y="701"/>
                    </a:lnTo>
                    <a:lnTo>
                      <a:pt x="425" y="701"/>
                    </a:lnTo>
                    <a:lnTo>
                      <a:pt x="425" y="703"/>
                    </a:lnTo>
                    <a:lnTo>
                      <a:pt x="421" y="703"/>
                    </a:lnTo>
                    <a:lnTo>
                      <a:pt x="423" y="703"/>
                    </a:lnTo>
                    <a:lnTo>
                      <a:pt x="423" y="705"/>
                    </a:lnTo>
                    <a:lnTo>
                      <a:pt x="421" y="707"/>
                    </a:lnTo>
                    <a:lnTo>
                      <a:pt x="419" y="707"/>
                    </a:lnTo>
                    <a:lnTo>
                      <a:pt x="419" y="705"/>
                    </a:lnTo>
                    <a:lnTo>
                      <a:pt x="419" y="703"/>
                    </a:lnTo>
                    <a:lnTo>
                      <a:pt x="418" y="701"/>
                    </a:lnTo>
                    <a:lnTo>
                      <a:pt x="416" y="703"/>
                    </a:lnTo>
                    <a:lnTo>
                      <a:pt x="414" y="703"/>
                    </a:lnTo>
                    <a:lnTo>
                      <a:pt x="412" y="703"/>
                    </a:lnTo>
                    <a:lnTo>
                      <a:pt x="410" y="703"/>
                    </a:lnTo>
                    <a:lnTo>
                      <a:pt x="412" y="703"/>
                    </a:lnTo>
                    <a:lnTo>
                      <a:pt x="410" y="703"/>
                    </a:lnTo>
                    <a:lnTo>
                      <a:pt x="406" y="703"/>
                    </a:lnTo>
                    <a:lnTo>
                      <a:pt x="406" y="705"/>
                    </a:lnTo>
                    <a:lnTo>
                      <a:pt x="408" y="705"/>
                    </a:lnTo>
                    <a:lnTo>
                      <a:pt x="412" y="703"/>
                    </a:lnTo>
                    <a:lnTo>
                      <a:pt x="412" y="705"/>
                    </a:lnTo>
                    <a:lnTo>
                      <a:pt x="414" y="705"/>
                    </a:lnTo>
                    <a:lnTo>
                      <a:pt x="412" y="705"/>
                    </a:lnTo>
                    <a:lnTo>
                      <a:pt x="408" y="705"/>
                    </a:lnTo>
                    <a:lnTo>
                      <a:pt x="406" y="705"/>
                    </a:lnTo>
                    <a:lnTo>
                      <a:pt x="404" y="705"/>
                    </a:lnTo>
                    <a:lnTo>
                      <a:pt x="402" y="705"/>
                    </a:lnTo>
                    <a:lnTo>
                      <a:pt x="400" y="705"/>
                    </a:lnTo>
                    <a:lnTo>
                      <a:pt x="398" y="705"/>
                    </a:lnTo>
                    <a:lnTo>
                      <a:pt x="400" y="705"/>
                    </a:lnTo>
                    <a:lnTo>
                      <a:pt x="402" y="703"/>
                    </a:lnTo>
                    <a:lnTo>
                      <a:pt x="404" y="703"/>
                    </a:lnTo>
                    <a:lnTo>
                      <a:pt x="406" y="701"/>
                    </a:lnTo>
                    <a:lnTo>
                      <a:pt x="408" y="701"/>
                    </a:lnTo>
                    <a:lnTo>
                      <a:pt x="404" y="701"/>
                    </a:lnTo>
                    <a:lnTo>
                      <a:pt x="402" y="701"/>
                    </a:lnTo>
                    <a:lnTo>
                      <a:pt x="400" y="701"/>
                    </a:lnTo>
                    <a:lnTo>
                      <a:pt x="400" y="703"/>
                    </a:lnTo>
                    <a:lnTo>
                      <a:pt x="400" y="701"/>
                    </a:lnTo>
                    <a:lnTo>
                      <a:pt x="398" y="701"/>
                    </a:lnTo>
                    <a:lnTo>
                      <a:pt x="396" y="701"/>
                    </a:lnTo>
                    <a:lnTo>
                      <a:pt x="398" y="701"/>
                    </a:lnTo>
                    <a:lnTo>
                      <a:pt x="400" y="701"/>
                    </a:lnTo>
                    <a:lnTo>
                      <a:pt x="404" y="701"/>
                    </a:lnTo>
                    <a:lnTo>
                      <a:pt x="406" y="701"/>
                    </a:lnTo>
                    <a:lnTo>
                      <a:pt x="406" y="699"/>
                    </a:lnTo>
                    <a:lnTo>
                      <a:pt x="404" y="699"/>
                    </a:lnTo>
                    <a:lnTo>
                      <a:pt x="402" y="699"/>
                    </a:lnTo>
                    <a:lnTo>
                      <a:pt x="400" y="699"/>
                    </a:lnTo>
                    <a:lnTo>
                      <a:pt x="398" y="697"/>
                    </a:lnTo>
                    <a:lnTo>
                      <a:pt x="398" y="695"/>
                    </a:lnTo>
                    <a:lnTo>
                      <a:pt x="400" y="695"/>
                    </a:lnTo>
                    <a:lnTo>
                      <a:pt x="402" y="693"/>
                    </a:lnTo>
                    <a:lnTo>
                      <a:pt x="404" y="693"/>
                    </a:lnTo>
                    <a:lnTo>
                      <a:pt x="402" y="693"/>
                    </a:lnTo>
                    <a:lnTo>
                      <a:pt x="400" y="693"/>
                    </a:lnTo>
                    <a:lnTo>
                      <a:pt x="398" y="695"/>
                    </a:lnTo>
                    <a:lnTo>
                      <a:pt x="398" y="697"/>
                    </a:lnTo>
                    <a:lnTo>
                      <a:pt x="398" y="699"/>
                    </a:lnTo>
                    <a:lnTo>
                      <a:pt x="396" y="697"/>
                    </a:lnTo>
                    <a:lnTo>
                      <a:pt x="398" y="695"/>
                    </a:lnTo>
                    <a:lnTo>
                      <a:pt x="396" y="695"/>
                    </a:lnTo>
                    <a:lnTo>
                      <a:pt x="396" y="697"/>
                    </a:lnTo>
                    <a:lnTo>
                      <a:pt x="394" y="697"/>
                    </a:lnTo>
                    <a:lnTo>
                      <a:pt x="392" y="695"/>
                    </a:lnTo>
                    <a:lnTo>
                      <a:pt x="392" y="693"/>
                    </a:lnTo>
                    <a:lnTo>
                      <a:pt x="394" y="693"/>
                    </a:lnTo>
                    <a:lnTo>
                      <a:pt x="394" y="695"/>
                    </a:lnTo>
                    <a:lnTo>
                      <a:pt x="396" y="693"/>
                    </a:lnTo>
                    <a:lnTo>
                      <a:pt x="396" y="691"/>
                    </a:lnTo>
                    <a:lnTo>
                      <a:pt x="394" y="691"/>
                    </a:lnTo>
                    <a:lnTo>
                      <a:pt x="392" y="691"/>
                    </a:lnTo>
                    <a:lnTo>
                      <a:pt x="390" y="691"/>
                    </a:lnTo>
                    <a:lnTo>
                      <a:pt x="388" y="691"/>
                    </a:lnTo>
                    <a:lnTo>
                      <a:pt x="386" y="693"/>
                    </a:lnTo>
                    <a:lnTo>
                      <a:pt x="385" y="691"/>
                    </a:lnTo>
                    <a:lnTo>
                      <a:pt x="386" y="691"/>
                    </a:lnTo>
                    <a:lnTo>
                      <a:pt x="388" y="689"/>
                    </a:lnTo>
                    <a:lnTo>
                      <a:pt x="390" y="689"/>
                    </a:lnTo>
                    <a:lnTo>
                      <a:pt x="392" y="689"/>
                    </a:lnTo>
                    <a:lnTo>
                      <a:pt x="396" y="689"/>
                    </a:lnTo>
                    <a:lnTo>
                      <a:pt x="398" y="687"/>
                    </a:lnTo>
                    <a:lnTo>
                      <a:pt x="396" y="685"/>
                    </a:lnTo>
                    <a:lnTo>
                      <a:pt x="396" y="687"/>
                    </a:lnTo>
                    <a:lnTo>
                      <a:pt x="394" y="687"/>
                    </a:lnTo>
                    <a:lnTo>
                      <a:pt x="388" y="689"/>
                    </a:lnTo>
                    <a:lnTo>
                      <a:pt x="386" y="689"/>
                    </a:lnTo>
                    <a:lnTo>
                      <a:pt x="385" y="689"/>
                    </a:lnTo>
                    <a:lnTo>
                      <a:pt x="381" y="687"/>
                    </a:lnTo>
                    <a:lnTo>
                      <a:pt x="383" y="687"/>
                    </a:lnTo>
                    <a:lnTo>
                      <a:pt x="383" y="685"/>
                    </a:lnTo>
                    <a:lnTo>
                      <a:pt x="385" y="685"/>
                    </a:lnTo>
                    <a:lnTo>
                      <a:pt x="385" y="687"/>
                    </a:lnTo>
                    <a:lnTo>
                      <a:pt x="386" y="687"/>
                    </a:lnTo>
                    <a:lnTo>
                      <a:pt x="388" y="687"/>
                    </a:lnTo>
                    <a:lnTo>
                      <a:pt x="390" y="685"/>
                    </a:lnTo>
                    <a:lnTo>
                      <a:pt x="392" y="685"/>
                    </a:lnTo>
                    <a:lnTo>
                      <a:pt x="390" y="685"/>
                    </a:lnTo>
                    <a:lnTo>
                      <a:pt x="388" y="685"/>
                    </a:lnTo>
                    <a:lnTo>
                      <a:pt x="386" y="685"/>
                    </a:lnTo>
                    <a:lnTo>
                      <a:pt x="385" y="685"/>
                    </a:lnTo>
                    <a:lnTo>
                      <a:pt x="385" y="683"/>
                    </a:lnTo>
                    <a:lnTo>
                      <a:pt x="386" y="683"/>
                    </a:lnTo>
                    <a:lnTo>
                      <a:pt x="385" y="683"/>
                    </a:lnTo>
                    <a:lnTo>
                      <a:pt x="385" y="681"/>
                    </a:lnTo>
                    <a:lnTo>
                      <a:pt x="388" y="677"/>
                    </a:lnTo>
                    <a:lnTo>
                      <a:pt x="390" y="677"/>
                    </a:lnTo>
                    <a:lnTo>
                      <a:pt x="388" y="677"/>
                    </a:lnTo>
                    <a:lnTo>
                      <a:pt x="386" y="677"/>
                    </a:lnTo>
                    <a:lnTo>
                      <a:pt x="385" y="679"/>
                    </a:lnTo>
                    <a:lnTo>
                      <a:pt x="383" y="679"/>
                    </a:lnTo>
                    <a:lnTo>
                      <a:pt x="383" y="681"/>
                    </a:lnTo>
                    <a:lnTo>
                      <a:pt x="383" y="683"/>
                    </a:lnTo>
                    <a:lnTo>
                      <a:pt x="381" y="681"/>
                    </a:lnTo>
                    <a:lnTo>
                      <a:pt x="383" y="679"/>
                    </a:lnTo>
                    <a:lnTo>
                      <a:pt x="381" y="681"/>
                    </a:lnTo>
                    <a:lnTo>
                      <a:pt x="379" y="679"/>
                    </a:lnTo>
                    <a:lnTo>
                      <a:pt x="381" y="677"/>
                    </a:lnTo>
                    <a:lnTo>
                      <a:pt x="383" y="677"/>
                    </a:lnTo>
                    <a:lnTo>
                      <a:pt x="385" y="677"/>
                    </a:lnTo>
                    <a:lnTo>
                      <a:pt x="385" y="675"/>
                    </a:lnTo>
                    <a:lnTo>
                      <a:pt x="386" y="675"/>
                    </a:lnTo>
                    <a:lnTo>
                      <a:pt x="388" y="675"/>
                    </a:lnTo>
                    <a:lnTo>
                      <a:pt x="388" y="674"/>
                    </a:lnTo>
                    <a:lnTo>
                      <a:pt x="386" y="674"/>
                    </a:lnTo>
                    <a:lnTo>
                      <a:pt x="385" y="674"/>
                    </a:lnTo>
                    <a:lnTo>
                      <a:pt x="386" y="672"/>
                    </a:lnTo>
                    <a:lnTo>
                      <a:pt x="385" y="672"/>
                    </a:lnTo>
                    <a:lnTo>
                      <a:pt x="385" y="674"/>
                    </a:lnTo>
                    <a:lnTo>
                      <a:pt x="385" y="675"/>
                    </a:lnTo>
                    <a:lnTo>
                      <a:pt x="381" y="677"/>
                    </a:lnTo>
                    <a:lnTo>
                      <a:pt x="377" y="677"/>
                    </a:lnTo>
                    <a:lnTo>
                      <a:pt x="375" y="675"/>
                    </a:lnTo>
                    <a:lnTo>
                      <a:pt x="375" y="674"/>
                    </a:lnTo>
                    <a:lnTo>
                      <a:pt x="377" y="674"/>
                    </a:lnTo>
                    <a:lnTo>
                      <a:pt x="379" y="674"/>
                    </a:lnTo>
                    <a:lnTo>
                      <a:pt x="381" y="674"/>
                    </a:lnTo>
                    <a:lnTo>
                      <a:pt x="381" y="672"/>
                    </a:lnTo>
                    <a:lnTo>
                      <a:pt x="379" y="672"/>
                    </a:lnTo>
                    <a:lnTo>
                      <a:pt x="379" y="674"/>
                    </a:lnTo>
                    <a:lnTo>
                      <a:pt x="377" y="672"/>
                    </a:lnTo>
                    <a:lnTo>
                      <a:pt x="377" y="670"/>
                    </a:lnTo>
                    <a:lnTo>
                      <a:pt x="379" y="670"/>
                    </a:lnTo>
                    <a:lnTo>
                      <a:pt x="381" y="670"/>
                    </a:lnTo>
                    <a:lnTo>
                      <a:pt x="379" y="670"/>
                    </a:lnTo>
                    <a:lnTo>
                      <a:pt x="375" y="670"/>
                    </a:lnTo>
                    <a:lnTo>
                      <a:pt x="373" y="670"/>
                    </a:lnTo>
                    <a:lnTo>
                      <a:pt x="371" y="668"/>
                    </a:lnTo>
                    <a:lnTo>
                      <a:pt x="369" y="668"/>
                    </a:lnTo>
                    <a:lnTo>
                      <a:pt x="367" y="666"/>
                    </a:lnTo>
                    <a:lnTo>
                      <a:pt x="365" y="664"/>
                    </a:lnTo>
                    <a:lnTo>
                      <a:pt x="367" y="660"/>
                    </a:lnTo>
                    <a:lnTo>
                      <a:pt x="369" y="656"/>
                    </a:lnTo>
                    <a:lnTo>
                      <a:pt x="371" y="656"/>
                    </a:lnTo>
                    <a:lnTo>
                      <a:pt x="371" y="654"/>
                    </a:lnTo>
                    <a:lnTo>
                      <a:pt x="369" y="656"/>
                    </a:lnTo>
                    <a:lnTo>
                      <a:pt x="367" y="658"/>
                    </a:lnTo>
                    <a:lnTo>
                      <a:pt x="365" y="658"/>
                    </a:lnTo>
                    <a:lnTo>
                      <a:pt x="367" y="656"/>
                    </a:lnTo>
                    <a:lnTo>
                      <a:pt x="367" y="652"/>
                    </a:lnTo>
                    <a:lnTo>
                      <a:pt x="369" y="652"/>
                    </a:lnTo>
                    <a:lnTo>
                      <a:pt x="371" y="652"/>
                    </a:lnTo>
                    <a:lnTo>
                      <a:pt x="373" y="652"/>
                    </a:lnTo>
                    <a:lnTo>
                      <a:pt x="373" y="650"/>
                    </a:lnTo>
                    <a:lnTo>
                      <a:pt x="375" y="650"/>
                    </a:lnTo>
                    <a:lnTo>
                      <a:pt x="373" y="650"/>
                    </a:lnTo>
                    <a:lnTo>
                      <a:pt x="371" y="650"/>
                    </a:lnTo>
                    <a:lnTo>
                      <a:pt x="371" y="652"/>
                    </a:lnTo>
                    <a:lnTo>
                      <a:pt x="369" y="652"/>
                    </a:lnTo>
                    <a:lnTo>
                      <a:pt x="367" y="652"/>
                    </a:lnTo>
                    <a:lnTo>
                      <a:pt x="365" y="656"/>
                    </a:lnTo>
                    <a:lnTo>
                      <a:pt x="363" y="656"/>
                    </a:lnTo>
                    <a:lnTo>
                      <a:pt x="363" y="654"/>
                    </a:lnTo>
                    <a:lnTo>
                      <a:pt x="365" y="652"/>
                    </a:lnTo>
                    <a:lnTo>
                      <a:pt x="367" y="652"/>
                    </a:lnTo>
                    <a:lnTo>
                      <a:pt x="367" y="650"/>
                    </a:lnTo>
                    <a:lnTo>
                      <a:pt x="365" y="652"/>
                    </a:lnTo>
                    <a:lnTo>
                      <a:pt x="363" y="652"/>
                    </a:lnTo>
                    <a:lnTo>
                      <a:pt x="361" y="652"/>
                    </a:lnTo>
                    <a:lnTo>
                      <a:pt x="361" y="650"/>
                    </a:lnTo>
                    <a:lnTo>
                      <a:pt x="361" y="648"/>
                    </a:lnTo>
                    <a:lnTo>
                      <a:pt x="363" y="648"/>
                    </a:lnTo>
                    <a:lnTo>
                      <a:pt x="363" y="646"/>
                    </a:lnTo>
                    <a:lnTo>
                      <a:pt x="365" y="646"/>
                    </a:lnTo>
                    <a:lnTo>
                      <a:pt x="367" y="646"/>
                    </a:lnTo>
                    <a:lnTo>
                      <a:pt x="369" y="646"/>
                    </a:lnTo>
                    <a:lnTo>
                      <a:pt x="367" y="646"/>
                    </a:lnTo>
                    <a:lnTo>
                      <a:pt x="365" y="646"/>
                    </a:lnTo>
                    <a:lnTo>
                      <a:pt x="363" y="646"/>
                    </a:lnTo>
                    <a:lnTo>
                      <a:pt x="361" y="646"/>
                    </a:lnTo>
                    <a:lnTo>
                      <a:pt x="359" y="646"/>
                    </a:lnTo>
                    <a:lnTo>
                      <a:pt x="357" y="646"/>
                    </a:lnTo>
                    <a:lnTo>
                      <a:pt x="355" y="648"/>
                    </a:lnTo>
                    <a:lnTo>
                      <a:pt x="355" y="646"/>
                    </a:lnTo>
                    <a:lnTo>
                      <a:pt x="357" y="646"/>
                    </a:lnTo>
                    <a:lnTo>
                      <a:pt x="357" y="644"/>
                    </a:lnTo>
                    <a:lnTo>
                      <a:pt x="357" y="646"/>
                    </a:lnTo>
                    <a:lnTo>
                      <a:pt x="355" y="646"/>
                    </a:lnTo>
                    <a:lnTo>
                      <a:pt x="353" y="646"/>
                    </a:lnTo>
                    <a:lnTo>
                      <a:pt x="353" y="644"/>
                    </a:lnTo>
                    <a:lnTo>
                      <a:pt x="352" y="642"/>
                    </a:lnTo>
                    <a:lnTo>
                      <a:pt x="353" y="642"/>
                    </a:lnTo>
                    <a:lnTo>
                      <a:pt x="355" y="642"/>
                    </a:lnTo>
                    <a:lnTo>
                      <a:pt x="357" y="642"/>
                    </a:lnTo>
                    <a:lnTo>
                      <a:pt x="361" y="642"/>
                    </a:lnTo>
                    <a:lnTo>
                      <a:pt x="365" y="641"/>
                    </a:lnTo>
                    <a:lnTo>
                      <a:pt x="363" y="641"/>
                    </a:lnTo>
                    <a:lnTo>
                      <a:pt x="361" y="641"/>
                    </a:lnTo>
                    <a:lnTo>
                      <a:pt x="357" y="642"/>
                    </a:lnTo>
                    <a:lnTo>
                      <a:pt x="353" y="642"/>
                    </a:lnTo>
                    <a:lnTo>
                      <a:pt x="352" y="642"/>
                    </a:lnTo>
                    <a:lnTo>
                      <a:pt x="352" y="641"/>
                    </a:lnTo>
                    <a:lnTo>
                      <a:pt x="352" y="639"/>
                    </a:lnTo>
                    <a:lnTo>
                      <a:pt x="355" y="639"/>
                    </a:lnTo>
                    <a:lnTo>
                      <a:pt x="357" y="639"/>
                    </a:lnTo>
                    <a:lnTo>
                      <a:pt x="357" y="637"/>
                    </a:lnTo>
                    <a:lnTo>
                      <a:pt x="355" y="637"/>
                    </a:lnTo>
                    <a:lnTo>
                      <a:pt x="353" y="639"/>
                    </a:lnTo>
                    <a:lnTo>
                      <a:pt x="352" y="639"/>
                    </a:lnTo>
                    <a:lnTo>
                      <a:pt x="352" y="637"/>
                    </a:lnTo>
                    <a:lnTo>
                      <a:pt x="352" y="635"/>
                    </a:lnTo>
                    <a:lnTo>
                      <a:pt x="353" y="635"/>
                    </a:lnTo>
                    <a:lnTo>
                      <a:pt x="355" y="635"/>
                    </a:lnTo>
                    <a:lnTo>
                      <a:pt x="355" y="637"/>
                    </a:lnTo>
                    <a:lnTo>
                      <a:pt x="359" y="635"/>
                    </a:lnTo>
                    <a:lnTo>
                      <a:pt x="361" y="635"/>
                    </a:lnTo>
                    <a:lnTo>
                      <a:pt x="361" y="637"/>
                    </a:lnTo>
                    <a:lnTo>
                      <a:pt x="361" y="635"/>
                    </a:lnTo>
                    <a:lnTo>
                      <a:pt x="359" y="635"/>
                    </a:lnTo>
                    <a:lnTo>
                      <a:pt x="357" y="635"/>
                    </a:lnTo>
                    <a:lnTo>
                      <a:pt x="355" y="635"/>
                    </a:lnTo>
                    <a:lnTo>
                      <a:pt x="353" y="635"/>
                    </a:lnTo>
                    <a:lnTo>
                      <a:pt x="352" y="635"/>
                    </a:lnTo>
                    <a:lnTo>
                      <a:pt x="352" y="637"/>
                    </a:lnTo>
                    <a:lnTo>
                      <a:pt x="352" y="639"/>
                    </a:lnTo>
                    <a:lnTo>
                      <a:pt x="348" y="635"/>
                    </a:lnTo>
                    <a:lnTo>
                      <a:pt x="346" y="635"/>
                    </a:lnTo>
                    <a:lnTo>
                      <a:pt x="346" y="633"/>
                    </a:lnTo>
                    <a:lnTo>
                      <a:pt x="346" y="631"/>
                    </a:lnTo>
                    <a:lnTo>
                      <a:pt x="352" y="631"/>
                    </a:lnTo>
                    <a:lnTo>
                      <a:pt x="352" y="629"/>
                    </a:lnTo>
                    <a:lnTo>
                      <a:pt x="353" y="629"/>
                    </a:lnTo>
                    <a:lnTo>
                      <a:pt x="355" y="629"/>
                    </a:lnTo>
                    <a:lnTo>
                      <a:pt x="355" y="627"/>
                    </a:lnTo>
                    <a:lnTo>
                      <a:pt x="353" y="627"/>
                    </a:lnTo>
                    <a:lnTo>
                      <a:pt x="352" y="629"/>
                    </a:lnTo>
                    <a:lnTo>
                      <a:pt x="350" y="629"/>
                    </a:lnTo>
                    <a:lnTo>
                      <a:pt x="350" y="631"/>
                    </a:lnTo>
                    <a:lnTo>
                      <a:pt x="348" y="631"/>
                    </a:lnTo>
                    <a:lnTo>
                      <a:pt x="346" y="631"/>
                    </a:lnTo>
                    <a:lnTo>
                      <a:pt x="348" y="629"/>
                    </a:lnTo>
                    <a:lnTo>
                      <a:pt x="348" y="627"/>
                    </a:lnTo>
                    <a:lnTo>
                      <a:pt x="346" y="627"/>
                    </a:lnTo>
                    <a:lnTo>
                      <a:pt x="344" y="627"/>
                    </a:lnTo>
                    <a:lnTo>
                      <a:pt x="344" y="625"/>
                    </a:lnTo>
                    <a:lnTo>
                      <a:pt x="346" y="625"/>
                    </a:lnTo>
                    <a:lnTo>
                      <a:pt x="350" y="623"/>
                    </a:lnTo>
                    <a:lnTo>
                      <a:pt x="355" y="623"/>
                    </a:lnTo>
                    <a:lnTo>
                      <a:pt x="357" y="623"/>
                    </a:lnTo>
                    <a:lnTo>
                      <a:pt x="359" y="623"/>
                    </a:lnTo>
                    <a:lnTo>
                      <a:pt x="359" y="621"/>
                    </a:lnTo>
                    <a:lnTo>
                      <a:pt x="363" y="623"/>
                    </a:lnTo>
                    <a:lnTo>
                      <a:pt x="363" y="621"/>
                    </a:lnTo>
                    <a:lnTo>
                      <a:pt x="367" y="621"/>
                    </a:lnTo>
                    <a:lnTo>
                      <a:pt x="369" y="621"/>
                    </a:lnTo>
                    <a:lnTo>
                      <a:pt x="369" y="619"/>
                    </a:lnTo>
                    <a:lnTo>
                      <a:pt x="367" y="619"/>
                    </a:lnTo>
                    <a:lnTo>
                      <a:pt x="365" y="621"/>
                    </a:lnTo>
                    <a:lnTo>
                      <a:pt x="363" y="621"/>
                    </a:lnTo>
                    <a:lnTo>
                      <a:pt x="361" y="621"/>
                    </a:lnTo>
                    <a:lnTo>
                      <a:pt x="363" y="619"/>
                    </a:lnTo>
                    <a:lnTo>
                      <a:pt x="361" y="619"/>
                    </a:lnTo>
                    <a:lnTo>
                      <a:pt x="357" y="621"/>
                    </a:lnTo>
                    <a:lnTo>
                      <a:pt x="355" y="623"/>
                    </a:lnTo>
                    <a:lnTo>
                      <a:pt x="353" y="623"/>
                    </a:lnTo>
                    <a:lnTo>
                      <a:pt x="352" y="623"/>
                    </a:lnTo>
                    <a:lnTo>
                      <a:pt x="350" y="623"/>
                    </a:lnTo>
                    <a:lnTo>
                      <a:pt x="348" y="623"/>
                    </a:lnTo>
                    <a:lnTo>
                      <a:pt x="346" y="623"/>
                    </a:lnTo>
                    <a:lnTo>
                      <a:pt x="344" y="623"/>
                    </a:lnTo>
                    <a:lnTo>
                      <a:pt x="344" y="621"/>
                    </a:lnTo>
                    <a:lnTo>
                      <a:pt x="346" y="621"/>
                    </a:lnTo>
                    <a:lnTo>
                      <a:pt x="348" y="621"/>
                    </a:lnTo>
                    <a:lnTo>
                      <a:pt x="348" y="623"/>
                    </a:lnTo>
                    <a:lnTo>
                      <a:pt x="348" y="621"/>
                    </a:lnTo>
                    <a:lnTo>
                      <a:pt x="346" y="621"/>
                    </a:lnTo>
                    <a:lnTo>
                      <a:pt x="344" y="621"/>
                    </a:lnTo>
                    <a:lnTo>
                      <a:pt x="344" y="623"/>
                    </a:lnTo>
                    <a:lnTo>
                      <a:pt x="342" y="621"/>
                    </a:lnTo>
                    <a:lnTo>
                      <a:pt x="344" y="621"/>
                    </a:lnTo>
                    <a:lnTo>
                      <a:pt x="348" y="621"/>
                    </a:lnTo>
                    <a:lnTo>
                      <a:pt x="350" y="621"/>
                    </a:lnTo>
                    <a:lnTo>
                      <a:pt x="355" y="621"/>
                    </a:lnTo>
                    <a:lnTo>
                      <a:pt x="355" y="619"/>
                    </a:lnTo>
                    <a:lnTo>
                      <a:pt x="357" y="619"/>
                    </a:lnTo>
                    <a:lnTo>
                      <a:pt x="355" y="619"/>
                    </a:lnTo>
                    <a:lnTo>
                      <a:pt x="353" y="619"/>
                    </a:lnTo>
                    <a:lnTo>
                      <a:pt x="355" y="617"/>
                    </a:lnTo>
                    <a:lnTo>
                      <a:pt x="355" y="615"/>
                    </a:lnTo>
                    <a:lnTo>
                      <a:pt x="357" y="615"/>
                    </a:lnTo>
                    <a:lnTo>
                      <a:pt x="359" y="615"/>
                    </a:lnTo>
                    <a:lnTo>
                      <a:pt x="361" y="615"/>
                    </a:lnTo>
                    <a:lnTo>
                      <a:pt x="363" y="615"/>
                    </a:lnTo>
                    <a:lnTo>
                      <a:pt x="365" y="615"/>
                    </a:lnTo>
                    <a:lnTo>
                      <a:pt x="367" y="615"/>
                    </a:lnTo>
                    <a:lnTo>
                      <a:pt x="367" y="613"/>
                    </a:lnTo>
                    <a:lnTo>
                      <a:pt x="365" y="613"/>
                    </a:lnTo>
                    <a:lnTo>
                      <a:pt x="365" y="615"/>
                    </a:lnTo>
                    <a:lnTo>
                      <a:pt x="363" y="615"/>
                    </a:lnTo>
                    <a:lnTo>
                      <a:pt x="361" y="615"/>
                    </a:lnTo>
                    <a:lnTo>
                      <a:pt x="361" y="613"/>
                    </a:lnTo>
                    <a:lnTo>
                      <a:pt x="359" y="613"/>
                    </a:lnTo>
                    <a:lnTo>
                      <a:pt x="361" y="613"/>
                    </a:lnTo>
                    <a:lnTo>
                      <a:pt x="363" y="611"/>
                    </a:lnTo>
                    <a:lnTo>
                      <a:pt x="361" y="611"/>
                    </a:lnTo>
                    <a:lnTo>
                      <a:pt x="359" y="613"/>
                    </a:lnTo>
                    <a:lnTo>
                      <a:pt x="359" y="611"/>
                    </a:lnTo>
                    <a:lnTo>
                      <a:pt x="357" y="611"/>
                    </a:lnTo>
                    <a:lnTo>
                      <a:pt x="355" y="611"/>
                    </a:lnTo>
                    <a:lnTo>
                      <a:pt x="355" y="609"/>
                    </a:lnTo>
                    <a:lnTo>
                      <a:pt x="357" y="609"/>
                    </a:lnTo>
                    <a:lnTo>
                      <a:pt x="359" y="609"/>
                    </a:lnTo>
                    <a:lnTo>
                      <a:pt x="361" y="609"/>
                    </a:lnTo>
                    <a:lnTo>
                      <a:pt x="363" y="609"/>
                    </a:lnTo>
                    <a:lnTo>
                      <a:pt x="363" y="608"/>
                    </a:lnTo>
                    <a:lnTo>
                      <a:pt x="361" y="608"/>
                    </a:lnTo>
                    <a:lnTo>
                      <a:pt x="361" y="609"/>
                    </a:lnTo>
                    <a:lnTo>
                      <a:pt x="359" y="608"/>
                    </a:lnTo>
                    <a:lnTo>
                      <a:pt x="361" y="608"/>
                    </a:lnTo>
                    <a:lnTo>
                      <a:pt x="363" y="608"/>
                    </a:lnTo>
                    <a:lnTo>
                      <a:pt x="365" y="608"/>
                    </a:lnTo>
                    <a:lnTo>
                      <a:pt x="365" y="609"/>
                    </a:lnTo>
                    <a:lnTo>
                      <a:pt x="367" y="609"/>
                    </a:lnTo>
                    <a:lnTo>
                      <a:pt x="367" y="611"/>
                    </a:lnTo>
                    <a:lnTo>
                      <a:pt x="367" y="613"/>
                    </a:lnTo>
                    <a:lnTo>
                      <a:pt x="369" y="613"/>
                    </a:lnTo>
                    <a:lnTo>
                      <a:pt x="373" y="615"/>
                    </a:lnTo>
                    <a:lnTo>
                      <a:pt x="375" y="617"/>
                    </a:lnTo>
                    <a:lnTo>
                      <a:pt x="377" y="617"/>
                    </a:lnTo>
                    <a:lnTo>
                      <a:pt x="375" y="615"/>
                    </a:lnTo>
                    <a:lnTo>
                      <a:pt x="373" y="613"/>
                    </a:lnTo>
                    <a:lnTo>
                      <a:pt x="371" y="613"/>
                    </a:lnTo>
                    <a:lnTo>
                      <a:pt x="369" y="613"/>
                    </a:lnTo>
                    <a:lnTo>
                      <a:pt x="369" y="611"/>
                    </a:lnTo>
                    <a:lnTo>
                      <a:pt x="369" y="609"/>
                    </a:lnTo>
                    <a:lnTo>
                      <a:pt x="371" y="608"/>
                    </a:lnTo>
                    <a:lnTo>
                      <a:pt x="369" y="608"/>
                    </a:lnTo>
                    <a:lnTo>
                      <a:pt x="367" y="608"/>
                    </a:lnTo>
                    <a:lnTo>
                      <a:pt x="369" y="606"/>
                    </a:lnTo>
                    <a:lnTo>
                      <a:pt x="369" y="604"/>
                    </a:lnTo>
                    <a:lnTo>
                      <a:pt x="371" y="604"/>
                    </a:lnTo>
                    <a:lnTo>
                      <a:pt x="369" y="604"/>
                    </a:lnTo>
                    <a:lnTo>
                      <a:pt x="367" y="604"/>
                    </a:lnTo>
                    <a:lnTo>
                      <a:pt x="367" y="606"/>
                    </a:lnTo>
                    <a:lnTo>
                      <a:pt x="365" y="606"/>
                    </a:lnTo>
                    <a:lnTo>
                      <a:pt x="365" y="608"/>
                    </a:lnTo>
                    <a:lnTo>
                      <a:pt x="361" y="606"/>
                    </a:lnTo>
                    <a:lnTo>
                      <a:pt x="359" y="602"/>
                    </a:lnTo>
                    <a:lnTo>
                      <a:pt x="359" y="600"/>
                    </a:lnTo>
                    <a:lnTo>
                      <a:pt x="357" y="600"/>
                    </a:lnTo>
                    <a:lnTo>
                      <a:pt x="357" y="598"/>
                    </a:lnTo>
                    <a:lnTo>
                      <a:pt x="357" y="596"/>
                    </a:lnTo>
                    <a:lnTo>
                      <a:pt x="355" y="594"/>
                    </a:lnTo>
                    <a:lnTo>
                      <a:pt x="355" y="596"/>
                    </a:lnTo>
                    <a:lnTo>
                      <a:pt x="355" y="598"/>
                    </a:lnTo>
                    <a:lnTo>
                      <a:pt x="355" y="600"/>
                    </a:lnTo>
                    <a:lnTo>
                      <a:pt x="355" y="602"/>
                    </a:lnTo>
                    <a:lnTo>
                      <a:pt x="357" y="602"/>
                    </a:lnTo>
                    <a:lnTo>
                      <a:pt x="357" y="600"/>
                    </a:lnTo>
                    <a:lnTo>
                      <a:pt x="359" y="600"/>
                    </a:lnTo>
                    <a:lnTo>
                      <a:pt x="359" y="602"/>
                    </a:lnTo>
                    <a:lnTo>
                      <a:pt x="359" y="604"/>
                    </a:lnTo>
                    <a:lnTo>
                      <a:pt x="359" y="606"/>
                    </a:lnTo>
                    <a:lnTo>
                      <a:pt x="359" y="608"/>
                    </a:lnTo>
                    <a:lnTo>
                      <a:pt x="357" y="608"/>
                    </a:lnTo>
                    <a:lnTo>
                      <a:pt x="355" y="608"/>
                    </a:lnTo>
                    <a:lnTo>
                      <a:pt x="353" y="609"/>
                    </a:lnTo>
                    <a:lnTo>
                      <a:pt x="352" y="609"/>
                    </a:lnTo>
                    <a:lnTo>
                      <a:pt x="352" y="608"/>
                    </a:lnTo>
                    <a:lnTo>
                      <a:pt x="353" y="606"/>
                    </a:lnTo>
                    <a:lnTo>
                      <a:pt x="353" y="608"/>
                    </a:lnTo>
                    <a:lnTo>
                      <a:pt x="353" y="606"/>
                    </a:lnTo>
                    <a:lnTo>
                      <a:pt x="352" y="606"/>
                    </a:lnTo>
                    <a:lnTo>
                      <a:pt x="350" y="608"/>
                    </a:lnTo>
                    <a:lnTo>
                      <a:pt x="348" y="609"/>
                    </a:lnTo>
                    <a:lnTo>
                      <a:pt x="348" y="611"/>
                    </a:lnTo>
                    <a:lnTo>
                      <a:pt x="348" y="613"/>
                    </a:lnTo>
                    <a:lnTo>
                      <a:pt x="346" y="613"/>
                    </a:lnTo>
                    <a:lnTo>
                      <a:pt x="344" y="615"/>
                    </a:lnTo>
                    <a:lnTo>
                      <a:pt x="344" y="617"/>
                    </a:lnTo>
                    <a:lnTo>
                      <a:pt x="342" y="619"/>
                    </a:lnTo>
                    <a:lnTo>
                      <a:pt x="342" y="621"/>
                    </a:lnTo>
                    <a:lnTo>
                      <a:pt x="340" y="621"/>
                    </a:lnTo>
                    <a:lnTo>
                      <a:pt x="338" y="621"/>
                    </a:lnTo>
                    <a:lnTo>
                      <a:pt x="338" y="619"/>
                    </a:lnTo>
                    <a:lnTo>
                      <a:pt x="338" y="617"/>
                    </a:lnTo>
                    <a:lnTo>
                      <a:pt x="338" y="615"/>
                    </a:lnTo>
                    <a:lnTo>
                      <a:pt x="336" y="615"/>
                    </a:lnTo>
                    <a:lnTo>
                      <a:pt x="336" y="613"/>
                    </a:lnTo>
                    <a:lnTo>
                      <a:pt x="336" y="611"/>
                    </a:lnTo>
                    <a:lnTo>
                      <a:pt x="338" y="609"/>
                    </a:lnTo>
                    <a:lnTo>
                      <a:pt x="336" y="609"/>
                    </a:lnTo>
                    <a:lnTo>
                      <a:pt x="336" y="608"/>
                    </a:lnTo>
                    <a:lnTo>
                      <a:pt x="338" y="608"/>
                    </a:lnTo>
                    <a:lnTo>
                      <a:pt x="340" y="606"/>
                    </a:lnTo>
                    <a:lnTo>
                      <a:pt x="340" y="604"/>
                    </a:lnTo>
                    <a:lnTo>
                      <a:pt x="342" y="604"/>
                    </a:lnTo>
                    <a:lnTo>
                      <a:pt x="344" y="604"/>
                    </a:lnTo>
                    <a:lnTo>
                      <a:pt x="346" y="604"/>
                    </a:lnTo>
                    <a:lnTo>
                      <a:pt x="346" y="602"/>
                    </a:lnTo>
                    <a:lnTo>
                      <a:pt x="348" y="602"/>
                    </a:lnTo>
                    <a:lnTo>
                      <a:pt x="348" y="600"/>
                    </a:lnTo>
                    <a:lnTo>
                      <a:pt x="350" y="600"/>
                    </a:lnTo>
                    <a:lnTo>
                      <a:pt x="348" y="600"/>
                    </a:lnTo>
                    <a:lnTo>
                      <a:pt x="348" y="602"/>
                    </a:lnTo>
                    <a:lnTo>
                      <a:pt x="346" y="602"/>
                    </a:lnTo>
                    <a:lnTo>
                      <a:pt x="344" y="604"/>
                    </a:lnTo>
                    <a:lnTo>
                      <a:pt x="344" y="602"/>
                    </a:lnTo>
                    <a:lnTo>
                      <a:pt x="346" y="602"/>
                    </a:lnTo>
                    <a:lnTo>
                      <a:pt x="346" y="600"/>
                    </a:lnTo>
                    <a:lnTo>
                      <a:pt x="344" y="600"/>
                    </a:lnTo>
                    <a:lnTo>
                      <a:pt x="342" y="600"/>
                    </a:lnTo>
                    <a:lnTo>
                      <a:pt x="342" y="602"/>
                    </a:lnTo>
                    <a:lnTo>
                      <a:pt x="340" y="604"/>
                    </a:lnTo>
                    <a:lnTo>
                      <a:pt x="340" y="606"/>
                    </a:lnTo>
                    <a:lnTo>
                      <a:pt x="338" y="606"/>
                    </a:lnTo>
                    <a:lnTo>
                      <a:pt x="336" y="606"/>
                    </a:lnTo>
                    <a:lnTo>
                      <a:pt x="338" y="604"/>
                    </a:lnTo>
                    <a:lnTo>
                      <a:pt x="340" y="604"/>
                    </a:lnTo>
                    <a:lnTo>
                      <a:pt x="338" y="602"/>
                    </a:lnTo>
                    <a:lnTo>
                      <a:pt x="338" y="604"/>
                    </a:lnTo>
                    <a:lnTo>
                      <a:pt x="336" y="604"/>
                    </a:lnTo>
                    <a:lnTo>
                      <a:pt x="336" y="606"/>
                    </a:lnTo>
                    <a:lnTo>
                      <a:pt x="334" y="606"/>
                    </a:lnTo>
                    <a:lnTo>
                      <a:pt x="334" y="604"/>
                    </a:lnTo>
                    <a:lnTo>
                      <a:pt x="334" y="602"/>
                    </a:lnTo>
                    <a:lnTo>
                      <a:pt x="336" y="602"/>
                    </a:lnTo>
                    <a:lnTo>
                      <a:pt x="338" y="602"/>
                    </a:lnTo>
                    <a:lnTo>
                      <a:pt x="338" y="600"/>
                    </a:lnTo>
                    <a:lnTo>
                      <a:pt x="336" y="600"/>
                    </a:lnTo>
                    <a:lnTo>
                      <a:pt x="334" y="598"/>
                    </a:lnTo>
                    <a:lnTo>
                      <a:pt x="336" y="594"/>
                    </a:lnTo>
                    <a:lnTo>
                      <a:pt x="334" y="594"/>
                    </a:lnTo>
                    <a:lnTo>
                      <a:pt x="336" y="592"/>
                    </a:lnTo>
                    <a:lnTo>
                      <a:pt x="334" y="592"/>
                    </a:lnTo>
                    <a:lnTo>
                      <a:pt x="332" y="592"/>
                    </a:lnTo>
                    <a:lnTo>
                      <a:pt x="332" y="594"/>
                    </a:lnTo>
                    <a:lnTo>
                      <a:pt x="330" y="594"/>
                    </a:lnTo>
                    <a:lnTo>
                      <a:pt x="330" y="596"/>
                    </a:lnTo>
                    <a:lnTo>
                      <a:pt x="328" y="592"/>
                    </a:lnTo>
                    <a:lnTo>
                      <a:pt x="330" y="592"/>
                    </a:lnTo>
                    <a:lnTo>
                      <a:pt x="332" y="590"/>
                    </a:lnTo>
                    <a:lnTo>
                      <a:pt x="336" y="588"/>
                    </a:lnTo>
                    <a:lnTo>
                      <a:pt x="338" y="588"/>
                    </a:lnTo>
                    <a:lnTo>
                      <a:pt x="340" y="586"/>
                    </a:lnTo>
                    <a:lnTo>
                      <a:pt x="340" y="584"/>
                    </a:lnTo>
                    <a:lnTo>
                      <a:pt x="342" y="584"/>
                    </a:lnTo>
                    <a:lnTo>
                      <a:pt x="340" y="584"/>
                    </a:lnTo>
                    <a:lnTo>
                      <a:pt x="340" y="582"/>
                    </a:lnTo>
                    <a:lnTo>
                      <a:pt x="342" y="582"/>
                    </a:lnTo>
                    <a:lnTo>
                      <a:pt x="344" y="582"/>
                    </a:lnTo>
                    <a:lnTo>
                      <a:pt x="346" y="580"/>
                    </a:lnTo>
                    <a:lnTo>
                      <a:pt x="348" y="580"/>
                    </a:lnTo>
                    <a:lnTo>
                      <a:pt x="350" y="580"/>
                    </a:lnTo>
                    <a:lnTo>
                      <a:pt x="353" y="580"/>
                    </a:lnTo>
                    <a:lnTo>
                      <a:pt x="355" y="580"/>
                    </a:lnTo>
                    <a:lnTo>
                      <a:pt x="357" y="580"/>
                    </a:lnTo>
                    <a:lnTo>
                      <a:pt x="357" y="582"/>
                    </a:lnTo>
                    <a:lnTo>
                      <a:pt x="359" y="582"/>
                    </a:lnTo>
                    <a:lnTo>
                      <a:pt x="361" y="582"/>
                    </a:lnTo>
                    <a:lnTo>
                      <a:pt x="359" y="580"/>
                    </a:lnTo>
                    <a:lnTo>
                      <a:pt x="355" y="580"/>
                    </a:lnTo>
                    <a:lnTo>
                      <a:pt x="352" y="578"/>
                    </a:lnTo>
                    <a:lnTo>
                      <a:pt x="350" y="578"/>
                    </a:lnTo>
                    <a:lnTo>
                      <a:pt x="346" y="580"/>
                    </a:lnTo>
                    <a:lnTo>
                      <a:pt x="344" y="582"/>
                    </a:lnTo>
                    <a:lnTo>
                      <a:pt x="340" y="582"/>
                    </a:lnTo>
                    <a:lnTo>
                      <a:pt x="338" y="582"/>
                    </a:lnTo>
                    <a:lnTo>
                      <a:pt x="340" y="584"/>
                    </a:lnTo>
                    <a:lnTo>
                      <a:pt x="340" y="586"/>
                    </a:lnTo>
                    <a:lnTo>
                      <a:pt x="338" y="586"/>
                    </a:lnTo>
                    <a:lnTo>
                      <a:pt x="336" y="586"/>
                    </a:lnTo>
                    <a:lnTo>
                      <a:pt x="334" y="588"/>
                    </a:lnTo>
                    <a:lnTo>
                      <a:pt x="332" y="588"/>
                    </a:lnTo>
                    <a:lnTo>
                      <a:pt x="330" y="590"/>
                    </a:lnTo>
                    <a:lnTo>
                      <a:pt x="328" y="588"/>
                    </a:lnTo>
                    <a:lnTo>
                      <a:pt x="328" y="586"/>
                    </a:lnTo>
                    <a:lnTo>
                      <a:pt x="330" y="584"/>
                    </a:lnTo>
                    <a:lnTo>
                      <a:pt x="330" y="582"/>
                    </a:lnTo>
                    <a:lnTo>
                      <a:pt x="328" y="584"/>
                    </a:lnTo>
                    <a:lnTo>
                      <a:pt x="328" y="586"/>
                    </a:lnTo>
                    <a:lnTo>
                      <a:pt x="326" y="586"/>
                    </a:lnTo>
                    <a:lnTo>
                      <a:pt x="324" y="586"/>
                    </a:lnTo>
                    <a:lnTo>
                      <a:pt x="324" y="584"/>
                    </a:lnTo>
                    <a:lnTo>
                      <a:pt x="326" y="584"/>
                    </a:lnTo>
                    <a:lnTo>
                      <a:pt x="326" y="582"/>
                    </a:lnTo>
                    <a:lnTo>
                      <a:pt x="328" y="582"/>
                    </a:lnTo>
                    <a:lnTo>
                      <a:pt x="326" y="582"/>
                    </a:lnTo>
                    <a:lnTo>
                      <a:pt x="326" y="584"/>
                    </a:lnTo>
                    <a:lnTo>
                      <a:pt x="326" y="582"/>
                    </a:lnTo>
                    <a:lnTo>
                      <a:pt x="326" y="580"/>
                    </a:lnTo>
                    <a:lnTo>
                      <a:pt x="328" y="578"/>
                    </a:lnTo>
                    <a:lnTo>
                      <a:pt x="326" y="578"/>
                    </a:lnTo>
                    <a:lnTo>
                      <a:pt x="326" y="580"/>
                    </a:lnTo>
                    <a:lnTo>
                      <a:pt x="326" y="582"/>
                    </a:lnTo>
                    <a:lnTo>
                      <a:pt x="324" y="582"/>
                    </a:lnTo>
                    <a:lnTo>
                      <a:pt x="322" y="582"/>
                    </a:lnTo>
                    <a:lnTo>
                      <a:pt x="320" y="582"/>
                    </a:lnTo>
                    <a:lnTo>
                      <a:pt x="318" y="582"/>
                    </a:lnTo>
                    <a:lnTo>
                      <a:pt x="318" y="580"/>
                    </a:lnTo>
                    <a:lnTo>
                      <a:pt x="320" y="580"/>
                    </a:lnTo>
                    <a:lnTo>
                      <a:pt x="322" y="580"/>
                    </a:lnTo>
                    <a:lnTo>
                      <a:pt x="324" y="578"/>
                    </a:lnTo>
                    <a:lnTo>
                      <a:pt x="322" y="578"/>
                    </a:lnTo>
                    <a:lnTo>
                      <a:pt x="322" y="580"/>
                    </a:lnTo>
                    <a:lnTo>
                      <a:pt x="320" y="580"/>
                    </a:lnTo>
                    <a:lnTo>
                      <a:pt x="318" y="580"/>
                    </a:lnTo>
                    <a:lnTo>
                      <a:pt x="320" y="578"/>
                    </a:lnTo>
                    <a:lnTo>
                      <a:pt x="322" y="576"/>
                    </a:lnTo>
                    <a:lnTo>
                      <a:pt x="326" y="576"/>
                    </a:lnTo>
                    <a:lnTo>
                      <a:pt x="326" y="574"/>
                    </a:lnTo>
                    <a:lnTo>
                      <a:pt x="328" y="574"/>
                    </a:lnTo>
                    <a:lnTo>
                      <a:pt x="328" y="576"/>
                    </a:lnTo>
                    <a:lnTo>
                      <a:pt x="330" y="576"/>
                    </a:lnTo>
                    <a:lnTo>
                      <a:pt x="332" y="576"/>
                    </a:lnTo>
                    <a:lnTo>
                      <a:pt x="334" y="576"/>
                    </a:lnTo>
                    <a:lnTo>
                      <a:pt x="334" y="574"/>
                    </a:lnTo>
                    <a:lnTo>
                      <a:pt x="336" y="574"/>
                    </a:lnTo>
                    <a:lnTo>
                      <a:pt x="338" y="574"/>
                    </a:lnTo>
                    <a:lnTo>
                      <a:pt x="338" y="573"/>
                    </a:lnTo>
                    <a:lnTo>
                      <a:pt x="340" y="573"/>
                    </a:lnTo>
                    <a:lnTo>
                      <a:pt x="340" y="574"/>
                    </a:lnTo>
                    <a:lnTo>
                      <a:pt x="342" y="574"/>
                    </a:lnTo>
                    <a:lnTo>
                      <a:pt x="340" y="573"/>
                    </a:lnTo>
                    <a:lnTo>
                      <a:pt x="338" y="573"/>
                    </a:lnTo>
                    <a:lnTo>
                      <a:pt x="336" y="574"/>
                    </a:lnTo>
                    <a:lnTo>
                      <a:pt x="334" y="574"/>
                    </a:lnTo>
                    <a:lnTo>
                      <a:pt x="334" y="576"/>
                    </a:lnTo>
                    <a:lnTo>
                      <a:pt x="332" y="576"/>
                    </a:lnTo>
                    <a:lnTo>
                      <a:pt x="330" y="576"/>
                    </a:lnTo>
                    <a:lnTo>
                      <a:pt x="328" y="576"/>
                    </a:lnTo>
                    <a:lnTo>
                      <a:pt x="328" y="574"/>
                    </a:lnTo>
                    <a:lnTo>
                      <a:pt x="326" y="574"/>
                    </a:lnTo>
                    <a:lnTo>
                      <a:pt x="324" y="576"/>
                    </a:lnTo>
                    <a:lnTo>
                      <a:pt x="322" y="576"/>
                    </a:lnTo>
                    <a:lnTo>
                      <a:pt x="320" y="576"/>
                    </a:lnTo>
                    <a:lnTo>
                      <a:pt x="320" y="578"/>
                    </a:lnTo>
                    <a:lnTo>
                      <a:pt x="318" y="578"/>
                    </a:lnTo>
                    <a:lnTo>
                      <a:pt x="318" y="576"/>
                    </a:lnTo>
                    <a:lnTo>
                      <a:pt x="322" y="574"/>
                    </a:lnTo>
                    <a:lnTo>
                      <a:pt x="322" y="573"/>
                    </a:lnTo>
                    <a:lnTo>
                      <a:pt x="324" y="573"/>
                    </a:lnTo>
                    <a:lnTo>
                      <a:pt x="322" y="573"/>
                    </a:lnTo>
                    <a:lnTo>
                      <a:pt x="322" y="574"/>
                    </a:lnTo>
                    <a:lnTo>
                      <a:pt x="320" y="574"/>
                    </a:lnTo>
                    <a:lnTo>
                      <a:pt x="318" y="574"/>
                    </a:lnTo>
                    <a:lnTo>
                      <a:pt x="317" y="576"/>
                    </a:lnTo>
                    <a:lnTo>
                      <a:pt x="317" y="574"/>
                    </a:lnTo>
                    <a:lnTo>
                      <a:pt x="315" y="574"/>
                    </a:lnTo>
                    <a:lnTo>
                      <a:pt x="317" y="573"/>
                    </a:lnTo>
                    <a:lnTo>
                      <a:pt x="317" y="574"/>
                    </a:lnTo>
                    <a:lnTo>
                      <a:pt x="318" y="574"/>
                    </a:lnTo>
                    <a:lnTo>
                      <a:pt x="320" y="573"/>
                    </a:lnTo>
                    <a:lnTo>
                      <a:pt x="318" y="573"/>
                    </a:lnTo>
                    <a:lnTo>
                      <a:pt x="317" y="573"/>
                    </a:lnTo>
                    <a:lnTo>
                      <a:pt x="315" y="573"/>
                    </a:lnTo>
                    <a:lnTo>
                      <a:pt x="317" y="573"/>
                    </a:lnTo>
                    <a:lnTo>
                      <a:pt x="317" y="571"/>
                    </a:lnTo>
                    <a:lnTo>
                      <a:pt x="318" y="571"/>
                    </a:lnTo>
                    <a:lnTo>
                      <a:pt x="320" y="571"/>
                    </a:lnTo>
                    <a:lnTo>
                      <a:pt x="320" y="569"/>
                    </a:lnTo>
                    <a:lnTo>
                      <a:pt x="322" y="569"/>
                    </a:lnTo>
                    <a:lnTo>
                      <a:pt x="324" y="569"/>
                    </a:lnTo>
                    <a:lnTo>
                      <a:pt x="324" y="567"/>
                    </a:lnTo>
                    <a:lnTo>
                      <a:pt x="326" y="567"/>
                    </a:lnTo>
                    <a:lnTo>
                      <a:pt x="326" y="565"/>
                    </a:lnTo>
                    <a:lnTo>
                      <a:pt x="328" y="565"/>
                    </a:lnTo>
                    <a:lnTo>
                      <a:pt x="332" y="563"/>
                    </a:lnTo>
                    <a:lnTo>
                      <a:pt x="334" y="563"/>
                    </a:lnTo>
                    <a:lnTo>
                      <a:pt x="336" y="561"/>
                    </a:lnTo>
                    <a:lnTo>
                      <a:pt x="338" y="561"/>
                    </a:lnTo>
                    <a:lnTo>
                      <a:pt x="338" y="559"/>
                    </a:lnTo>
                    <a:lnTo>
                      <a:pt x="338" y="557"/>
                    </a:lnTo>
                    <a:lnTo>
                      <a:pt x="340" y="557"/>
                    </a:lnTo>
                    <a:lnTo>
                      <a:pt x="344" y="555"/>
                    </a:lnTo>
                    <a:lnTo>
                      <a:pt x="346" y="553"/>
                    </a:lnTo>
                    <a:lnTo>
                      <a:pt x="350" y="551"/>
                    </a:lnTo>
                    <a:lnTo>
                      <a:pt x="352" y="549"/>
                    </a:lnTo>
                    <a:lnTo>
                      <a:pt x="353" y="551"/>
                    </a:lnTo>
                    <a:lnTo>
                      <a:pt x="355" y="551"/>
                    </a:lnTo>
                    <a:lnTo>
                      <a:pt x="357" y="551"/>
                    </a:lnTo>
                    <a:lnTo>
                      <a:pt x="361" y="551"/>
                    </a:lnTo>
                    <a:lnTo>
                      <a:pt x="363" y="551"/>
                    </a:lnTo>
                    <a:lnTo>
                      <a:pt x="365" y="551"/>
                    </a:lnTo>
                    <a:lnTo>
                      <a:pt x="363" y="551"/>
                    </a:lnTo>
                    <a:lnTo>
                      <a:pt x="359" y="551"/>
                    </a:lnTo>
                    <a:lnTo>
                      <a:pt x="357" y="551"/>
                    </a:lnTo>
                    <a:lnTo>
                      <a:pt x="353" y="549"/>
                    </a:lnTo>
                    <a:lnTo>
                      <a:pt x="355" y="549"/>
                    </a:lnTo>
                    <a:lnTo>
                      <a:pt x="359" y="547"/>
                    </a:lnTo>
                    <a:lnTo>
                      <a:pt x="361" y="547"/>
                    </a:lnTo>
                    <a:lnTo>
                      <a:pt x="363" y="547"/>
                    </a:lnTo>
                    <a:lnTo>
                      <a:pt x="365" y="547"/>
                    </a:lnTo>
                    <a:lnTo>
                      <a:pt x="367" y="547"/>
                    </a:lnTo>
                    <a:lnTo>
                      <a:pt x="369" y="547"/>
                    </a:lnTo>
                    <a:lnTo>
                      <a:pt x="371" y="547"/>
                    </a:lnTo>
                    <a:lnTo>
                      <a:pt x="369" y="547"/>
                    </a:lnTo>
                    <a:lnTo>
                      <a:pt x="367" y="547"/>
                    </a:lnTo>
                    <a:lnTo>
                      <a:pt x="365" y="547"/>
                    </a:lnTo>
                    <a:lnTo>
                      <a:pt x="363" y="547"/>
                    </a:lnTo>
                    <a:lnTo>
                      <a:pt x="359" y="547"/>
                    </a:lnTo>
                    <a:lnTo>
                      <a:pt x="361" y="545"/>
                    </a:lnTo>
                    <a:lnTo>
                      <a:pt x="363" y="545"/>
                    </a:lnTo>
                    <a:lnTo>
                      <a:pt x="365" y="545"/>
                    </a:lnTo>
                    <a:lnTo>
                      <a:pt x="363" y="545"/>
                    </a:lnTo>
                    <a:lnTo>
                      <a:pt x="361" y="545"/>
                    </a:lnTo>
                    <a:lnTo>
                      <a:pt x="355" y="547"/>
                    </a:lnTo>
                    <a:lnTo>
                      <a:pt x="353" y="547"/>
                    </a:lnTo>
                    <a:lnTo>
                      <a:pt x="353" y="549"/>
                    </a:lnTo>
                    <a:lnTo>
                      <a:pt x="352" y="549"/>
                    </a:lnTo>
                    <a:lnTo>
                      <a:pt x="350" y="549"/>
                    </a:lnTo>
                    <a:lnTo>
                      <a:pt x="348" y="551"/>
                    </a:lnTo>
                    <a:lnTo>
                      <a:pt x="346" y="553"/>
                    </a:lnTo>
                    <a:lnTo>
                      <a:pt x="344" y="553"/>
                    </a:lnTo>
                    <a:lnTo>
                      <a:pt x="342" y="555"/>
                    </a:lnTo>
                    <a:lnTo>
                      <a:pt x="340" y="555"/>
                    </a:lnTo>
                    <a:lnTo>
                      <a:pt x="338" y="557"/>
                    </a:lnTo>
                    <a:lnTo>
                      <a:pt x="336" y="559"/>
                    </a:lnTo>
                    <a:lnTo>
                      <a:pt x="336" y="561"/>
                    </a:lnTo>
                    <a:lnTo>
                      <a:pt x="334" y="561"/>
                    </a:lnTo>
                    <a:lnTo>
                      <a:pt x="332" y="561"/>
                    </a:lnTo>
                    <a:lnTo>
                      <a:pt x="330" y="563"/>
                    </a:lnTo>
                    <a:lnTo>
                      <a:pt x="326" y="565"/>
                    </a:lnTo>
                    <a:lnTo>
                      <a:pt x="324" y="567"/>
                    </a:lnTo>
                    <a:lnTo>
                      <a:pt x="322" y="567"/>
                    </a:lnTo>
                    <a:lnTo>
                      <a:pt x="322" y="569"/>
                    </a:lnTo>
                    <a:lnTo>
                      <a:pt x="320" y="569"/>
                    </a:lnTo>
                    <a:lnTo>
                      <a:pt x="317" y="571"/>
                    </a:lnTo>
                    <a:lnTo>
                      <a:pt x="315" y="571"/>
                    </a:lnTo>
                    <a:lnTo>
                      <a:pt x="313" y="571"/>
                    </a:lnTo>
                    <a:lnTo>
                      <a:pt x="313" y="569"/>
                    </a:lnTo>
                    <a:lnTo>
                      <a:pt x="315" y="567"/>
                    </a:lnTo>
                    <a:lnTo>
                      <a:pt x="317" y="567"/>
                    </a:lnTo>
                    <a:lnTo>
                      <a:pt x="318" y="567"/>
                    </a:lnTo>
                    <a:lnTo>
                      <a:pt x="320" y="567"/>
                    </a:lnTo>
                    <a:lnTo>
                      <a:pt x="318" y="567"/>
                    </a:lnTo>
                    <a:lnTo>
                      <a:pt x="317" y="567"/>
                    </a:lnTo>
                    <a:lnTo>
                      <a:pt x="315" y="567"/>
                    </a:lnTo>
                    <a:lnTo>
                      <a:pt x="313" y="567"/>
                    </a:lnTo>
                    <a:lnTo>
                      <a:pt x="311" y="567"/>
                    </a:lnTo>
                    <a:lnTo>
                      <a:pt x="311" y="565"/>
                    </a:lnTo>
                    <a:lnTo>
                      <a:pt x="313" y="561"/>
                    </a:lnTo>
                    <a:lnTo>
                      <a:pt x="315" y="559"/>
                    </a:lnTo>
                    <a:lnTo>
                      <a:pt x="317" y="559"/>
                    </a:lnTo>
                    <a:lnTo>
                      <a:pt x="318" y="559"/>
                    </a:lnTo>
                    <a:lnTo>
                      <a:pt x="317" y="559"/>
                    </a:lnTo>
                    <a:lnTo>
                      <a:pt x="317" y="561"/>
                    </a:lnTo>
                    <a:lnTo>
                      <a:pt x="318" y="561"/>
                    </a:lnTo>
                    <a:lnTo>
                      <a:pt x="320" y="561"/>
                    </a:lnTo>
                    <a:lnTo>
                      <a:pt x="322" y="559"/>
                    </a:lnTo>
                    <a:lnTo>
                      <a:pt x="324" y="559"/>
                    </a:lnTo>
                    <a:lnTo>
                      <a:pt x="326" y="559"/>
                    </a:lnTo>
                    <a:lnTo>
                      <a:pt x="328" y="559"/>
                    </a:lnTo>
                    <a:lnTo>
                      <a:pt x="330" y="559"/>
                    </a:lnTo>
                    <a:lnTo>
                      <a:pt x="332" y="559"/>
                    </a:lnTo>
                    <a:lnTo>
                      <a:pt x="330" y="559"/>
                    </a:lnTo>
                    <a:lnTo>
                      <a:pt x="328" y="559"/>
                    </a:lnTo>
                    <a:lnTo>
                      <a:pt x="326" y="559"/>
                    </a:lnTo>
                    <a:lnTo>
                      <a:pt x="324" y="559"/>
                    </a:lnTo>
                    <a:lnTo>
                      <a:pt x="322" y="559"/>
                    </a:lnTo>
                    <a:lnTo>
                      <a:pt x="320" y="559"/>
                    </a:lnTo>
                    <a:lnTo>
                      <a:pt x="318" y="559"/>
                    </a:lnTo>
                    <a:lnTo>
                      <a:pt x="317" y="559"/>
                    </a:lnTo>
                    <a:lnTo>
                      <a:pt x="315" y="557"/>
                    </a:lnTo>
                    <a:lnTo>
                      <a:pt x="318" y="555"/>
                    </a:lnTo>
                    <a:lnTo>
                      <a:pt x="320" y="555"/>
                    </a:lnTo>
                    <a:lnTo>
                      <a:pt x="322" y="555"/>
                    </a:lnTo>
                    <a:lnTo>
                      <a:pt x="324" y="555"/>
                    </a:lnTo>
                    <a:lnTo>
                      <a:pt x="328" y="555"/>
                    </a:lnTo>
                    <a:lnTo>
                      <a:pt x="328" y="553"/>
                    </a:lnTo>
                    <a:lnTo>
                      <a:pt x="324" y="553"/>
                    </a:lnTo>
                    <a:lnTo>
                      <a:pt x="324" y="555"/>
                    </a:lnTo>
                    <a:lnTo>
                      <a:pt x="322" y="555"/>
                    </a:lnTo>
                    <a:lnTo>
                      <a:pt x="320" y="555"/>
                    </a:lnTo>
                    <a:lnTo>
                      <a:pt x="318" y="553"/>
                    </a:lnTo>
                    <a:lnTo>
                      <a:pt x="320" y="553"/>
                    </a:lnTo>
                    <a:lnTo>
                      <a:pt x="322" y="553"/>
                    </a:lnTo>
                    <a:lnTo>
                      <a:pt x="324" y="553"/>
                    </a:lnTo>
                    <a:lnTo>
                      <a:pt x="322" y="553"/>
                    </a:lnTo>
                    <a:lnTo>
                      <a:pt x="320" y="553"/>
                    </a:lnTo>
                    <a:lnTo>
                      <a:pt x="320" y="551"/>
                    </a:lnTo>
                    <a:lnTo>
                      <a:pt x="322" y="551"/>
                    </a:lnTo>
                    <a:lnTo>
                      <a:pt x="326" y="551"/>
                    </a:lnTo>
                    <a:lnTo>
                      <a:pt x="328" y="551"/>
                    </a:lnTo>
                    <a:lnTo>
                      <a:pt x="330" y="551"/>
                    </a:lnTo>
                    <a:lnTo>
                      <a:pt x="332" y="551"/>
                    </a:lnTo>
                    <a:lnTo>
                      <a:pt x="334" y="551"/>
                    </a:lnTo>
                    <a:lnTo>
                      <a:pt x="332" y="551"/>
                    </a:lnTo>
                    <a:lnTo>
                      <a:pt x="330" y="551"/>
                    </a:lnTo>
                    <a:lnTo>
                      <a:pt x="330" y="549"/>
                    </a:lnTo>
                    <a:lnTo>
                      <a:pt x="328" y="549"/>
                    </a:lnTo>
                    <a:lnTo>
                      <a:pt x="326" y="549"/>
                    </a:lnTo>
                    <a:lnTo>
                      <a:pt x="324" y="549"/>
                    </a:lnTo>
                    <a:lnTo>
                      <a:pt x="320" y="549"/>
                    </a:lnTo>
                    <a:lnTo>
                      <a:pt x="318" y="549"/>
                    </a:lnTo>
                    <a:lnTo>
                      <a:pt x="317" y="549"/>
                    </a:lnTo>
                    <a:lnTo>
                      <a:pt x="315" y="549"/>
                    </a:lnTo>
                    <a:lnTo>
                      <a:pt x="313" y="549"/>
                    </a:lnTo>
                    <a:lnTo>
                      <a:pt x="311" y="549"/>
                    </a:lnTo>
                    <a:lnTo>
                      <a:pt x="309" y="547"/>
                    </a:lnTo>
                    <a:lnTo>
                      <a:pt x="311" y="547"/>
                    </a:lnTo>
                    <a:lnTo>
                      <a:pt x="313" y="547"/>
                    </a:lnTo>
                    <a:lnTo>
                      <a:pt x="317" y="547"/>
                    </a:lnTo>
                    <a:lnTo>
                      <a:pt x="318" y="547"/>
                    </a:lnTo>
                    <a:lnTo>
                      <a:pt x="315" y="547"/>
                    </a:lnTo>
                    <a:lnTo>
                      <a:pt x="313" y="547"/>
                    </a:lnTo>
                    <a:lnTo>
                      <a:pt x="311" y="547"/>
                    </a:lnTo>
                    <a:lnTo>
                      <a:pt x="309" y="547"/>
                    </a:lnTo>
                    <a:lnTo>
                      <a:pt x="309" y="545"/>
                    </a:lnTo>
                    <a:lnTo>
                      <a:pt x="311" y="545"/>
                    </a:lnTo>
                    <a:lnTo>
                      <a:pt x="313" y="545"/>
                    </a:lnTo>
                    <a:lnTo>
                      <a:pt x="315" y="545"/>
                    </a:lnTo>
                    <a:lnTo>
                      <a:pt x="315" y="543"/>
                    </a:lnTo>
                    <a:lnTo>
                      <a:pt x="317" y="543"/>
                    </a:lnTo>
                    <a:lnTo>
                      <a:pt x="315" y="543"/>
                    </a:lnTo>
                    <a:lnTo>
                      <a:pt x="311" y="545"/>
                    </a:lnTo>
                    <a:lnTo>
                      <a:pt x="307" y="545"/>
                    </a:lnTo>
                    <a:lnTo>
                      <a:pt x="307" y="543"/>
                    </a:lnTo>
                    <a:lnTo>
                      <a:pt x="309" y="541"/>
                    </a:lnTo>
                    <a:lnTo>
                      <a:pt x="311" y="541"/>
                    </a:lnTo>
                    <a:lnTo>
                      <a:pt x="313" y="541"/>
                    </a:lnTo>
                    <a:lnTo>
                      <a:pt x="315" y="541"/>
                    </a:lnTo>
                    <a:lnTo>
                      <a:pt x="317" y="541"/>
                    </a:lnTo>
                    <a:lnTo>
                      <a:pt x="315" y="541"/>
                    </a:lnTo>
                    <a:lnTo>
                      <a:pt x="313" y="541"/>
                    </a:lnTo>
                    <a:lnTo>
                      <a:pt x="315" y="540"/>
                    </a:lnTo>
                    <a:lnTo>
                      <a:pt x="318" y="540"/>
                    </a:lnTo>
                    <a:lnTo>
                      <a:pt x="320" y="540"/>
                    </a:lnTo>
                    <a:lnTo>
                      <a:pt x="322" y="540"/>
                    </a:lnTo>
                    <a:lnTo>
                      <a:pt x="324" y="540"/>
                    </a:lnTo>
                    <a:lnTo>
                      <a:pt x="326" y="540"/>
                    </a:lnTo>
                    <a:lnTo>
                      <a:pt x="328" y="538"/>
                    </a:lnTo>
                    <a:lnTo>
                      <a:pt x="332" y="538"/>
                    </a:lnTo>
                    <a:lnTo>
                      <a:pt x="334" y="538"/>
                    </a:lnTo>
                    <a:lnTo>
                      <a:pt x="336" y="538"/>
                    </a:lnTo>
                    <a:lnTo>
                      <a:pt x="338" y="538"/>
                    </a:lnTo>
                    <a:lnTo>
                      <a:pt x="340" y="538"/>
                    </a:lnTo>
                    <a:lnTo>
                      <a:pt x="344" y="538"/>
                    </a:lnTo>
                    <a:lnTo>
                      <a:pt x="346" y="538"/>
                    </a:lnTo>
                    <a:lnTo>
                      <a:pt x="348" y="540"/>
                    </a:lnTo>
                    <a:lnTo>
                      <a:pt x="350" y="541"/>
                    </a:lnTo>
                    <a:lnTo>
                      <a:pt x="350" y="543"/>
                    </a:lnTo>
                    <a:lnTo>
                      <a:pt x="352" y="543"/>
                    </a:lnTo>
                    <a:lnTo>
                      <a:pt x="353" y="543"/>
                    </a:lnTo>
                    <a:lnTo>
                      <a:pt x="355" y="543"/>
                    </a:lnTo>
                    <a:lnTo>
                      <a:pt x="355" y="541"/>
                    </a:lnTo>
                    <a:lnTo>
                      <a:pt x="357" y="541"/>
                    </a:lnTo>
                    <a:lnTo>
                      <a:pt x="359" y="541"/>
                    </a:lnTo>
                    <a:lnTo>
                      <a:pt x="361" y="541"/>
                    </a:lnTo>
                    <a:lnTo>
                      <a:pt x="363" y="541"/>
                    </a:lnTo>
                    <a:lnTo>
                      <a:pt x="365" y="541"/>
                    </a:lnTo>
                    <a:lnTo>
                      <a:pt x="363" y="541"/>
                    </a:lnTo>
                    <a:lnTo>
                      <a:pt x="361" y="541"/>
                    </a:lnTo>
                    <a:lnTo>
                      <a:pt x="359" y="541"/>
                    </a:lnTo>
                    <a:lnTo>
                      <a:pt x="357" y="541"/>
                    </a:lnTo>
                    <a:lnTo>
                      <a:pt x="355" y="541"/>
                    </a:lnTo>
                    <a:lnTo>
                      <a:pt x="353" y="543"/>
                    </a:lnTo>
                    <a:lnTo>
                      <a:pt x="352" y="543"/>
                    </a:lnTo>
                    <a:lnTo>
                      <a:pt x="350" y="541"/>
                    </a:lnTo>
                    <a:lnTo>
                      <a:pt x="348" y="540"/>
                    </a:lnTo>
                    <a:lnTo>
                      <a:pt x="346" y="538"/>
                    </a:lnTo>
                    <a:lnTo>
                      <a:pt x="348" y="538"/>
                    </a:lnTo>
                    <a:lnTo>
                      <a:pt x="350" y="536"/>
                    </a:lnTo>
                    <a:lnTo>
                      <a:pt x="352" y="536"/>
                    </a:lnTo>
                    <a:lnTo>
                      <a:pt x="348" y="536"/>
                    </a:lnTo>
                    <a:lnTo>
                      <a:pt x="346" y="538"/>
                    </a:lnTo>
                    <a:lnTo>
                      <a:pt x="344" y="538"/>
                    </a:lnTo>
                    <a:lnTo>
                      <a:pt x="340" y="538"/>
                    </a:lnTo>
                    <a:lnTo>
                      <a:pt x="338" y="538"/>
                    </a:lnTo>
                    <a:lnTo>
                      <a:pt x="334" y="536"/>
                    </a:lnTo>
                    <a:lnTo>
                      <a:pt x="328" y="538"/>
                    </a:lnTo>
                    <a:lnTo>
                      <a:pt x="324" y="538"/>
                    </a:lnTo>
                    <a:lnTo>
                      <a:pt x="322" y="540"/>
                    </a:lnTo>
                    <a:lnTo>
                      <a:pt x="320" y="540"/>
                    </a:lnTo>
                    <a:lnTo>
                      <a:pt x="318" y="540"/>
                    </a:lnTo>
                    <a:lnTo>
                      <a:pt x="318" y="538"/>
                    </a:lnTo>
                    <a:lnTo>
                      <a:pt x="315" y="540"/>
                    </a:lnTo>
                    <a:lnTo>
                      <a:pt x="311" y="541"/>
                    </a:lnTo>
                    <a:lnTo>
                      <a:pt x="309" y="541"/>
                    </a:lnTo>
                    <a:lnTo>
                      <a:pt x="309" y="540"/>
                    </a:lnTo>
                    <a:lnTo>
                      <a:pt x="309" y="538"/>
                    </a:lnTo>
                    <a:lnTo>
                      <a:pt x="309" y="536"/>
                    </a:lnTo>
                    <a:lnTo>
                      <a:pt x="311" y="534"/>
                    </a:lnTo>
                    <a:lnTo>
                      <a:pt x="313" y="534"/>
                    </a:lnTo>
                    <a:lnTo>
                      <a:pt x="315" y="534"/>
                    </a:lnTo>
                    <a:lnTo>
                      <a:pt x="317" y="532"/>
                    </a:lnTo>
                    <a:lnTo>
                      <a:pt x="320" y="530"/>
                    </a:lnTo>
                    <a:lnTo>
                      <a:pt x="322" y="530"/>
                    </a:lnTo>
                    <a:lnTo>
                      <a:pt x="322" y="528"/>
                    </a:lnTo>
                    <a:lnTo>
                      <a:pt x="324" y="528"/>
                    </a:lnTo>
                    <a:lnTo>
                      <a:pt x="322" y="528"/>
                    </a:lnTo>
                    <a:lnTo>
                      <a:pt x="320" y="530"/>
                    </a:lnTo>
                    <a:lnTo>
                      <a:pt x="320" y="528"/>
                    </a:lnTo>
                    <a:lnTo>
                      <a:pt x="322" y="528"/>
                    </a:lnTo>
                    <a:lnTo>
                      <a:pt x="324" y="528"/>
                    </a:lnTo>
                    <a:lnTo>
                      <a:pt x="326" y="528"/>
                    </a:lnTo>
                    <a:lnTo>
                      <a:pt x="328" y="528"/>
                    </a:lnTo>
                    <a:lnTo>
                      <a:pt x="330" y="526"/>
                    </a:lnTo>
                    <a:lnTo>
                      <a:pt x="328" y="526"/>
                    </a:lnTo>
                    <a:lnTo>
                      <a:pt x="328" y="528"/>
                    </a:lnTo>
                    <a:lnTo>
                      <a:pt x="326" y="528"/>
                    </a:lnTo>
                    <a:lnTo>
                      <a:pt x="324" y="526"/>
                    </a:lnTo>
                    <a:lnTo>
                      <a:pt x="326" y="526"/>
                    </a:lnTo>
                    <a:lnTo>
                      <a:pt x="330" y="526"/>
                    </a:lnTo>
                    <a:lnTo>
                      <a:pt x="332" y="526"/>
                    </a:lnTo>
                    <a:lnTo>
                      <a:pt x="334" y="526"/>
                    </a:lnTo>
                    <a:lnTo>
                      <a:pt x="336" y="528"/>
                    </a:lnTo>
                    <a:lnTo>
                      <a:pt x="338" y="528"/>
                    </a:lnTo>
                    <a:lnTo>
                      <a:pt x="340" y="528"/>
                    </a:lnTo>
                    <a:lnTo>
                      <a:pt x="340" y="530"/>
                    </a:lnTo>
                    <a:lnTo>
                      <a:pt x="342" y="530"/>
                    </a:lnTo>
                    <a:lnTo>
                      <a:pt x="344" y="530"/>
                    </a:lnTo>
                    <a:lnTo>
                      <a:pt x="348" y="530"/>
                    </a:lnTo>
                    <a:lnTo>
                      <a:pt x="348" y="528"/>
                    </a:lnTo>
                    <a:lnTo>
                      <a:pt x="350" y="528"/>
                    </a:lnTo>
                    <a:lnTo>
                      <a:pt x="352" y="530"/>
                    </a:lnTo>
                    <a:lnTo>
                      <a:pt x="353" y="530"/>
                    </a:lnTo>
                    <a:lnTo>
                      <a:pt x="355" y="532"/>
                    </a:lnTo>
                    <a:lnTo>
                      <a:pt x="357" y="532"/>
                    </a:lnTo>
                    <a:lnTo>
                      <a:pt x="357" y="534"/>
                    </a:lnTo>
                    <a:lnTo>
                      <a:pt x="359" y="534"/>
                    </a:lnTo>
                    <a:lnTo>
                      <a:pt x="361" y="534"/>
                    </a:lnTo>
                    <a:lnTo>
                      <a:pt x="363" y="534"/>
                    </a:lnTo>
                    <a:lnTo>
                      <a:pt x="365" y="534"/>
                    </a:lnTo>
                    <a:lnTo>
                      <a:pt x="367" y="534"/>
                    </a:lnTo>
                    <a:lnTo>
                      <a:pt x="369" y="534"/>
                    </a:lnTo>
                    <a:lnTo>
                      <a:pt x="365" y="534"/>
                    </a:lnTo>
                    <a:lnTo>
                      <a:pt x="363" y="534"/>
                    </a:lnTo>
                    <a:lnTo>
                      <a:pt x="361" y="534"/>
                    </a:lnTo>
                    <a:lnTo>
                      <a:pt x="359" y="532"/>
                    </a:lnTo>
                    <a:lnTo>
                      <a:pt x="357" y="532"/>
                    </a:lnTo>
                    <a:lnTo>
                      <a:pt x="357" y="530"/>
                    </a:lnTo>
                    <a:lnTo>
                      <a:pt x="359" y="530"/>
                    </a:lnTo>
                    <a:lnTo>
                      <a:pt x="361" y="530"/>
                    </a:lnTo>
                    <a:lnTo>
                      <a:pt x="363" y="528"/>
                    </a:lnTo>
                    <a:lnTo>
                      <a:pt x="365" y="528"/>
                    </a:lnTo>
                    <a:lnTo>
                      <a:pt x="365" y="526"/>
                    </a:lnTo>
                    <a:lnTo>
                      <a:pt x="367" y="526"/>
                    </a:lnTo>
                    <a:lnTo>
                      <a:pt x="369" y="528"/>
                    </a:lnTo>
                    <a:lnTo>
                      <a:pt x="371" y="528"/>
                    </a:lnTo>
                    <a:lnTo>
                      <a:pt x="369" y="528"/>
                    </a:lnTo>
                    <a:lnTo>
                      <a:pt x="369" y="526"/>
                    </a:lnTo>
                    <a:lnTo>
                      <a:pt x="365" y="526"/>
                    </a:lnTo>
                    <a:lnTo>
                      <a:pt x="363" y="528"/>
                    </a:lnTo>
                    <a:lnTo>
                      <a:pt x="361" y="528"/>
                    </a:lnTo>
                    <a:lnTo>
                      <a:pt x="359" y="530"/>
                    </a:lnTo>
                    <a:lnTo>
                      <a:pt x="357" y="530"/>
                    </a:lnTo>
                    <a:lnTo>
                      <a:pt x="355" y="530"/>
                    </a:lnTo>
                    <a:lnTo>
                      <a:pt x="353" y="530"/>
                    </a:lnTo>
                    <a:lnTo>
                      <a:pt x="352" y="530"/>
                    </a:lnTo>
                    <a:lnTo>
                      <a:pt x="350" y="528"/>
                    </a:lnTo>
                    <a:lnTo>
                      <a:pt x="353" y="528"/>
                    </a:lnTo>
                    <a:lnTo>
                      <a:pt x="357" y="526"/>
                    </a:lnTo>
                    <a:lnTo>
                      <a:pt x="359" y="524"/>
                    </a:lnTo>
                    <a:lnTo>
                      <a:pt x="361" y="524"/>
                    </a:lnTo>
                    <a:lnTo>
                      <a:pt x="363" y="524"/>
                    </a:lnTo>
                    <a:lnTo>
                      <a:pt x="359" y="522"/>
                    </a:lnTo>
                    <a:lnTo>
                      <a:pt x="357" y="522"/>
                    </a:lnTo>
                    <a:lnTo>
                      <a:pt x="357" y="524"/>
                    </a:lnTo>
                    <a:lnTo>
                      <a:pt x="357" y="522"/>
                    </a:lnTo>
                    <a:lnTo>
                      <a:pt x="359" y="522"/>
                    </a:lnTo>
                    <a:lnTo>
                      <a:pt x="359" y="524"/>
                    </a:lnTo>
                    <a:lnTo>
                      <a:pt x="357" y="524"/>
                    </a:lnTo>
                    <a:lnTo>
                      <a:pt x="355" y="526"/>
                    </a:lnTo>
                    <a:lnTo>
                      <a:pt x="353" y="526"/>
                    </a:lnTo>
                    <a:lnTo>
                      <a:pt x="352" y="526"/>
                    </a:lnTo>
                    <a:lnTo>
                      <a:pt x="350" y="526"/>
                    </a:lnTo>
                    <a:lnTo>
                      <a:pt x="350" y="524"/>
                    </a:lnTo>
                    <a:lnTo>
                      <a:pt x="350" y="522"/>
                    </a:lnTo>
                    <a:lnTo>
                      <a:pt x="352" y="522"/>
                    </a:lnTo>
                    <a:lnTo>
                      <a:pt x="353" y="522"/>
                    </a:lnTo>
                    <a:lnTo>
                      <a:pt x="355" y="522"/>
                    </a:lnTo>
                    <a:lnTo>
                      <a:pt x="353" y="520"/>
                    </a:lnTo>
                    <a:lnTo>
                      <a:pt x="352" y="520"/>
                    </a:lnTo>
                    <a:lnTo>
                      <a:pt x="350" y="520"/>
                    </a:lnTo>
                    <a:lnTo>
                      <a:pt x="350" y="522"/>
                    </a:lnTo>
                    <a:lnTo>
                      <a:pt x="348" y="522"/>
                    </a:lnTo>
                    <a:lnTo>
                      <a:pt x="346" y="522"/>
                    </a:lnTo>
                    <a:lnTo>
                      <a:pt x="346" y="520"/>
                    </a:lnTo>
                    <a:lnTo>
                      <a:pt x="346" y="522"/>
                    </a:lnTo>
                    <a:lnTo>
                      <a:pt x="350" y="524"/>
                    </a:lnTo>
                    <a:lnTo>
                      <a:pt x="348" y="526"/>
                    </a:lnTo>
                    <a:lnTo>
                      <a:pt x="346" y="528"/>
                    </a:lnTo>
                    <a:lnTo>
                      <a:pt x="346" y="526"/>
                    </a:lnTo>
                    <a:lnTo>
                      <a:pt x="348" y="526"/>
                    </a:lnTo>
                    <a:lnTo>
                      <a:pt x="346" y="526"/>
                    </a:lnTo>
                    <a:lnTo>
                      <a:pt x="344" y="526"/>
                    </a:lnTo>
                    <a:lnTo>
                      <a:pt x="344" y="528"/>
                    </a:lnTo>
                    <a:lnTo>
                      <a:pt x="342" y="528"/>
                    </a:lnTo>
                    <a:lnTo>
                      <a:pt x="340" y="526"/>
                    </a:lnTo>
                    <a:lnTo>
                      <a:pt x="342" y="526"/>
                    </a:lnTo>
                    <a:lnTo>
                      <a:pt x="344" y="526"/>
                    </a:lnTo>
                    <a:lnTo>
                      <a:pt x="342" y="526"/>
                    </a:lnTo>
                    <a:lnTo>
                      <a:pt x="340" y="526"/>
                    </a:lnTo>
                    <a:lnTo>
                      <a:pt x="338" y="526"/>
                    </a:lnTo>
                    <a:lnTo>
                      <a:pt x="336" y="526"/>
                    </a:lnTo>
                    <a:lnTo>
                      <a:pt x="334" y="526"/>
                    </a:lnTo>
                    <a:lnTo>
                      <a:pt x="332" y="524"/>
                    </a:lnTo>
                    <a:lnTo>
                      <a:pt x="334" y="524"/>
                    </a:lnTo>
                    <a:lnTo>
                      <a:pt x="334" y="522"/>
                    </a:lnTo>
                    <a:lnTo>
                      <a:pt x="336" y="522"/>
                    </a:lnTo>
                    <a:lnTo>
                      <a:pt x="338" y="522"/>
                    </a:lnTo>
                    <a:lnTo>
                      <a:pt x="340" y="522"/>
                    </a:lnTo>
                    <a:lnTo>
                      <a:pt x="344" y="522"/>
                    </a:lnTo>
                    <a:lnTo>
                      <a:pt x="346" y="520"/>
                    </a:lnTo>
                    <a:lnTo>
                      <a:pt x="344" y="520"/>
                    </a:lnTo>
                    <a:lnTo>
                      <a:pt x="342" y="520"/>
                    </a:lnTo>
                    <a:lnTo>
                      <a:pt x="342" y="522"/>
                    </a:lnTo>
                    <a:lnTo>
                      <a:pt x="340" y="522"/>
                    </a:lnTo>
                    <a:lnTo>
                      <a:pt x="338" y="522"/>
                    </a:lnTo>
                    <a:lnTo>
                      <a:pt x="336" y="522"/>
                    </a:lnTo>
                    <a:lnTo>
                      <a:pt x="334" y="522"/>
                    </a:lnTo>
                    <a:lnTo>
                      <a:pt x="332" y="522"/>
                    </a:lnTo>
                    <a:lnTo>
                      <a:pt x="332" y="524"/>
                    </a:lnTo>
                    <a:lnTo>
                      <a:pt x="330" y="524"/>
                    </a:lnTo>
                    <a:lnTo>
                      <a:pt x="328" y="526"/>
                    </a:lnTo>
                    <a:lnTo>
                      <a:pt x="326" y="526"/>
                    </a:lnTo>
                    <a:lnTo>
                      <a:pt x="324" y="526"/>
                    </a:lnTo>
                    <a:lnTo>
                      <a:pt x="322" y="526"/>
                    </a:lnTo>
                    <a:lnTo>
                      <a:pt x="320" y="528"/>
                    </a:lnTo>
                    <a:lnTo>
                      <a:pt x="318" y="528"/>
                    </a:lnTo>
                    <a:lnTo>
                      <a:pt x="318" y="530"/>
                    </a:lnTo>
                    <a:lnTo>
                      <a:pt x="317" y="530"/>
                    </a:lnTo>
                    <a:lnTo>
                      <a:pt x="313" y="534"/>
                    </a:lnTo>
                    <a:lnTo>
                      <a:pt x="311" y="534"/>
                    </a:lnTo>
                    <a:lnTo>
                      <a:pt x="311" y="532"/>
                    </a:lnTo>
                    <a:lnTo>
                      <a:pt x="311" y="530"/>
                    </a:lnTo>
                    <a:lnTo>
                      <a:pt x="313" y="530"/>
                    </a:lnTo>
                    <a:lnTo>
                      <a:pt x="313" y="528"/>
                    </a:lnTo>
                    <a:lnTo>
                      <a:pt x="313" y="526"/>
                    </a:lnTo>
                    <a:lnTo>
                      <a:pt x="313" y="524"/>
                    </a:lnTo>
                    <a:lnTo>
                      <a:pt x="315" y="524"/>
                    </a:lnTo>
                    <a:lnTo>
                      <a:pt x="315" y="526"/>
                    </a:lnTo>
                    <a:lnTo>
                      <a:pt x="317" y="524"/>
                    </a:lnTo>
                    <a:lnTo>
                      <a:pt x="315" y="524"/>
                    </a:lnTo>
                    <a:lnTo>
                      <a:pt x="315" y="522"/>
                    </a:lnTo>
                    <a:lnTo>
                      <a:pt x="317" y="522"/>
                    </a:lnTo>
                    <a:lnTo>
                      <a:pt x="317" y="524"/>
                    </a:lnTo>
                    <a:lnTo>
                      <a:pt x="318" y="524"/>
                    </a:lnTo>
                    <a:lnTo>
                      <a:pt x="317" y="524"/>
                    </a:lnTo>
                    <a:lnTo>
                      <a:pt x="318" y="524"/>
                    </a:lnTo>
                    <a:lnTo>
                      <a:pt x="318" y="522"/>
                    </a:lnTo>
                    <a:lnTo>
                      <a:pt x="320" y="522"/>
                    </a:lnTo>
                    <a:lnTo>
                      <a:pt x="318" y="522"/>
                    </a:lnTo>
                    <a:lnTo>
                      <a:pt x="318" y="520"/>
                    </a:lnTo>
                    <a:lnTo>
                      <a:pt x="320" y="520"/>
                    </a:lnTo>
                    <a:lnTo>
                      <a:pt x="322" y="520"/>
                    </a:lnTo>
                    <a:lnTo>
                      <a:pt x="320" y="520"/>
                    </a:lnTo>
                    <a:lnTo>
                      <a:pt x="318" y="520"/>
                    </a:lnTo>
                    <a:lnTo>
                      <a:pt x="318" y="518"/>
                    </a:lnTo>
                    <a:lnTo>
                      <a:pt x="320" y="518"/>
                    </a:lnTo>
                    <a:lnTo>
                      <a:pt x="322" y="518"/>
                    </a:lnTo>
                    <a:lnTo>
                      <a:pt x="324" y="518"/>
                    </a:lnTo>
                    <a:lnTo>
                      <a:pt x="324" y="520"/>
                    </a:lnTo>
                    <a:lnTo>
                      <a:pt x="326" y="520"/>
                    </a:lnTo>
                    <a:lnTo>
                      <a:pt x="330" y="520"/>
                    </a:lnTo>
                    <a:lnTo>
                      <a:pt x="334" y="522"/>
                    </a:lnTo>
                    <a:lnTo>
                      <a:pt x="336" y="522"/>
                    </a:lnTo>
                    <a:lnTo>
                      <a:pt x="336" y="520"/>
                    </a:lnTo>
                    <a:lnTo>
                      <a:pt x="338" y="520"/>
                    </a:lnTo>
                    <a:lnTo>
                      <a:pt x="336" y="520"/>
                    </a:lnTo>
                    <a:lnTo>
                      <a:pt x="334" y="520"/>
                    </a:lnTo>
                    <a:lnTo>
                      <a:pt x="330" y="520"/>
                    </a:lnTo>
                    <a:lnTo>
                      <a:pt x="328" y="520"/>
                    </a:lnTo>
                    <a:lnTo>
                      <a:pt x="326" y="520"/>
                    </a:lnTo>
                    <a:lnTo>
                      <a:pt x="324" y="520"/>
                    </a:lnTo>
                    <a:lnTo>
                      <a:pt x="324" y="518"/>
                    </a:lnTo>
                    <a:lnTo>
                      <a:pt x="320" y="516"/>
                    </a:lnTo>
                    <a:lnTo>
                      <a:pt x="318" y="516"/>
                    </a:lnTo>
                    <a:lnTo>
                      <a:pt x="317" y="516"/>
                    </a:lnTo>
                    <a:lnTo>
                      <a:pt x="315" y="516"/>
                    </a:lnTo>
                    <a:lnTo>
                      <a:pt x="317" y="514"/>
                    </a:lnTo>
                    <a:lnTo>
                      <a:pt x="318" y="514"/>
                    </a:lnTo>
                    <a:lnTo>
                      <a:pt x="320" y="514"/>
                    </a:lnTo>
                    <a:lnTo>
                      <a:pt x="324" y="514"/>
                    </a:lnTo>
                    <a:lnTo>
                      <a:pt x="324" y="516"/>
                    </a:lnTo>
                    <a:lnTo>
                      <a:pt x="326" y="516"/>
                    </a:lnTo>
                    <a:lnTo>
                      <a:pt x="332" y="518"/>
                    </a:lnTo>
                    <a:lnTo>
                      <a:pt x="328" y="516"/>
                    </a:lnTo>
                    <a:lnTo>
                      <a:pt x="326" y="514"/>
                    </a:lnTo>
                    <a:lnTo>
                      <a:pt x="324" y="514"/>
                    </a:lnTo>
                    <a:lnTo>
                      <a:pt x="326" y="514"/>
                    </a:lnTo>
                    <a:lnTo>
                      <a:pt x="328" y="514"/>
                    </a:lnTo>
                    <a:lnTo>
                      <a:pt x="330" y="514"/>
                    </a:lnTo>
                    <a:lnTo>
                      <a:pt x="334" y="516"/>
                    </a:lnTo>
                    <a:lnTo>
                      <a:pt x="336" y="516"/>
                    </a:lnTo>
                    <a:lnTo>
                      <a:pt x="338" y="518"/>
                    </a:lnTo>
                    <a:lnTo>
                      <a:pt x="340" y="518"/>
                    </a:lnTo>
                    <a:lnTo>
                      <a:pt x="342" y="518"/>
                    </a:lnTo>
                    <a:lnTo>
                      <a:pt x="344" y="518"/>
                    </a:lnTo>
                    <a:lnTo>
                      <a:pt x="346" y="518"/>
                    </a:lnTo>
                    <a:lnTo>
                      <a:pt x="348" y="518"/>
                    </a:lnTo>
                    <a:lnTo>
                      <a:pt x="350" y="518"/>
                    </a:lnTo>
                    <a:lnTo>
                      <a:pt x="352" y="518"/>
                    </a:lnTo>
                    <a:lnTo>
                      <a:pt x="353" y="518"/>
                    </a:lnTo>
                    <a:lnTo>
                      <a:pt x="359" y="522"/>
                    </a:lnTo>
                    <a:lnTo>
                      <a:pt x="361" y="522"/>
                    </a:lnTo>
                    <a:lnTo>
                      <a:pt x="363" y="522"/>
                    </a:lnTo>
                    <a:lnTo>
                      <a:pt x="365" y="522"/>
                    </a:lnTo>
                    <a:lnTo>
                      <a:pt x="367" y="522"/>
                    </a:lnTo>
                    <a:lnTo>
                      <a:pt x="367" y="520"/>
                    </a:lnTo>
                    <a:lnTo>
                      <a:pt x="365" y="522"/>
                    </a:lnTo>
                    <a:lnTo>
                      <a:pt x="361" y="520"/>
                    </a:lnTo>
                    <a:lnTo>
                      <a:pt x="359" y="520"/>
                    </a:lnTo>
                    <a:lnTo>
                      <a:pt x="359" y="518"/>
                    </a:lnTo>
                    <a:lnTo>
                      <a:pt x="357" y="518"/>
                    </a:lnTo>
                    <a:lnTo>
                      <a:pt x="355" y="518"/>
                    </a:lnTo>
                    <a:lnTo>
                      <a:pt x="353" y="518"/>
                    </a:lnTo>
                    <a:lnTo>
                      <a:pt x="353" y="516"/>
                    </a:lnTo>
                    <a:lnTo>
                      <a:pt x="350" y="516"/>
                    </a:lnTo>
                    <a:lnTo>
                      <a:pt x="348" y="514"/>
                    </a:lnTo>
                    <a:lnTo>
                      <a:pt x="350" y="514"/>
                    </a:lnTo>
                    <a:lnTo>
                      <a:pt x="352" y="514"/>
                    </a:lnTo>
                    <a:lnTo>
                      <a:pt x="353" y="514"/>
                    </a:lnTo>
                    <a:lnTo>
                      <a:pt x="355" y="514"/>
                    </a:lnTo>
                    <a:lnTo>
                      <a:pt x="353" y="514"/>
                    </a:lnTo>
                    <a:lnTo>
                      <a:pt x="353" y="512"/>
                    </a:lnTo>
                    <a:lnTo>
                      <a:pt x="352" y="512"/>
                    </a:lnTo>
                    <a:lnTo>
                      <a:pt x="352" y="510"/>
                    </a:lnTo>
                    <a:lnTo>
                      <a:pt x="352" y="508"/>
                    </a:lnTo>
                    <a:lnTo>
                      <a:pt x="353" y="507"/>
                    </a:lnTo>
                    <a:lnTo>
                      <a:pt x="357" y="507"/>
                    </a:lnTo>
                    <a:lnTo>
                      <a:pt x="357" y="505"/>
                    </a:lnTo>
                    <a:lnTo>
                      <a:pt x="357" y="507"/>
                    </a:lnTo>
                    <a:lnTo>
                      <a:pt x="352" y="507"/>
                    </a:lnTo>
                    <a:lnTo>
                      <a:pt x="352" y="508"/>
                    </a:lnTo>
                    <a:lnTo>
                      <a:pt x="350" y="508"/>
                    </a:lnTo>
                    <a:lnTo>
                      <a:pt x="348" y="508"/>
                    </a:lnTo>
                    <a:lnTo>
                      <a:pt x="346" y="508"/>
                    </a:lnTo>
                    <a:lnTo>
                      <a:pt x="344" y="508"/>
                    </a:lnTo>
                    <a:lnTo>
                      <a:pt x="346" y="510"/>
                    </a:lnTo>
                    <a:lnTo>
                      <a:pt x="348" y="510"/>
                    </a:lnTo>
                    <a:lnTo>
                      <a:pt x="350" y="508"/>
                    </a:lnTo>
                    <a:lnTo>
                      <a:pt x="350" y="510"/>
                    </a:lnTo>
                    <a:lnTo>
                      <a:pt x="352" y="510"/>
                    </a:lnTo>
                    <a:lnTo>
                      <a:pt x="350" y="512"/>
                    </a:lnTo>
                    <a:lnTo>
                      <a:pt x="348" y="512"/>
                    </a:lnTo>
                    <a:lnTo>
                      <a:pt x="346" y="512"/>
                    </a:lnTo>
                    <a:lnTo>
                      <a:pt x="344" y="512"/>
                    </a:lnTo>
                    <a:lnTo>
                      <a:pt x="342" y="512"/>
                    </a:lnTo>
                    <a:lnTo>
                      <a:pt x="340" y="512"/>
                    </a:lnTo>
                    <a:lnTo>
                      <a:pt x="338" y="512"/>
                    </a:lnTo>
                    <a:lnTo>
                      <a:pt x="336" y="512"/>
                    </a:lnTo>
                    <a:lnTo>
                      <a:pt x="334" y="514"/>
                    </a:lnTo>
                    <a:lnTo>
                      <a:pt x="332" y="514"/>
                    </a:lnTo>
                    <a:lnTo>
                      <a:pt x="330" y="514"/>
                    </a:lnTo>
                    <a:lnTo>
                      <a:pt x="330" y="512"/>
                    </a:lnTo>
                    <a:lnTo>
                      <a:pt x="328" y="512"/>
                    </a:lnTo>
                    <a:lnTo>
                      <a:pt x="326" y="512"/>
                    </a:lnTo>
                    <a:lnTo>
                      <a:pt x="328" y="512"/>
                    </a:lnTo>
                    <a:lnTo>
                      <a:pt x="326" y="514"/>
                    </a:lnTo>
                    <a:lnTo>
                      <a:pt x="324" y="514"/>
                    </a:lnTo>
                    <a:lnTo>
                      <a:pt x="324" y="512"/>
                    </a:lnTo>
                    <a:lnTo>
                      <a:pt x="322" y="512"/>
                    </a:lnTo>
                    <a:lnTo>
                      <a:pt x="324" y="512"/>
                    </a:lnTo>
                    <a:lnTo>
                      <a:pt x="324" y="510"/>
                    </a:lnTo>
                    <a:lnTo>
                      <a:pt x="326" y="510"/>
                    </a:lnTo>
                    <a:lnTo>
                      <a:pt x="324" y="510"/>
                    </a:lnTo>
                    <a:lnTo>
                      <a:pt x="322" y="510"/>
                    </a:lnTo>
                    <a:lnTo>
                      <a:pt x="320" y="512"/>
                    </a:lnTo>
                    <a:lnTo>
                      <a:pt x="318" y="512"/>
                    </a:lnTo>
                    <a:lnTo>
                      <a:pt x="318" y="510"/>
                    </a:lnTo>
                    <a:lnTo>
                      <a:pt x="317" y="512"/>
                    </a:lnTo>
                    <a:lnTo>
                      <a:pt x="317" y="510"/>
                    </a:lnTo>
                    <a:lnTo>
                      <a:pt x="318" y="510"/>
                    </a:lnTo>
                    <a:lnTo>
                      <a:pt x="320" y="510"/>
                    </a:lnTo>
                    <a:lnTo>
                      <a:pt x="324" y="508"/>
                    </a:lnTo>
                    <a:lnTo>
                      <a:pt x="328" y="507"/>
                    </a:lnTo>
                    <a:lnTo>
                      <a:pt x="328" y="505"/>
                    </a:lnTo>
                    <a:lnTo>
                      <a:pt x="330" y="505"/>
                    </a:lnTo>
                    <a:lnTo>
                      <a:pt x="332" y="505"/>
                    </a:lnTo>
                    <a:lnTo>
                      <a:pt x="334" y="505"/>
                    </a:lnTo>
                    <a:lnTo>
                      <a:pt x="336" y="505"/>
                    </a:lnTo>
                    <a:lnTo>
                      <a:pt x="338" y="503"/>
                    </a:lnTo>
                    <a:lnTo>
                      <a:pt x="340" y="503"/>
                    </a:lnTo>
                    <a:lnTo>
                      <a:pt x="342" y="503"/>
                    </a:lnTo>
                    <a:lnTo>
                      <a:pt x="340" y="505"/>
                    </a:lnTo>
                    <a:lnTo>
                      <a:pt x="338" y="505"/>
                    </a:lnTo>
                    <a:lnTo>
                      <a:pt x="340" y="505"/>
                    </a:lnTo>
                    <a:lnTo>
                      <a:pt x="342" y="505"/>
                    </a:lnTo>
                    <a:lnTo>
                      <a:pt x="344" y="505"/>
                    </a:lnTo>
                    <a:lnTo>
                      <a:pt x="346" y="505"/>
                    </a:lnTo>
                    <a:lnTo>
                      <a:pt x="350" y="505"/>
                    </a:lnTo>
                    <a:lnTo>
                      <a:pt x="352" y="505"/>
                    </a:lnTo>
                    <a:lnTo>
                      <a:pt x="353" y="503"/>
                    </a:lnTo>
                    <a:lnTo>
                      <a:pt x="353" y="501"/>
                    </a:lnTo>
                    <a:lnTo>
                      <a:pt x="355" y="503"/>
                    </a:lnTo>
                    <a:lnTo>
                      <a:pt x="357" y="503"/>
                    </a:lnTo>
                    <a:lnTo>
                      <a:pt x="357" y="501"/>
                    </a:lnTo>
                    <a:lnTo>
                      <a:pt x="355" y="501"/>
                    </a:lnTo>
                    <a:lnTo>
                      <a:pt x="353" y="499"/>
                    </a:lnTo>
                    <a:lnTo>
                      <a:pt x="355" y="499"/>
                    </a:lnTo>
                    <a:lnTo>
                      <a:pt x="357" y="499"/>
                    </a:lnTo>
                    <a:lnTo>
                      <a:pt x="359" y="497"/>
                    </a:lnTo>
                    <a:lnTo>
                      <a:pt x="357" y="497"/>
                    </a:lnTo>
                    <a:lnTo>
                      <a:pt x="355" y="497"/>
                    </a:lnTo>
                    <a:lnTo>
                      <a:pt x="353" y="499"/>
                    </a:lnTo>
                    <a:lnTo>
                      <a:pt x="352" y="499"/>
                    </a:lnTo>
                    <a:lnTo>
                      <a:pt x="350" y="499"/>
                    </a:lnTo>
                    <a:lnTo>
                      <a:pt x="352" y="497"/>
                    </a:lnTo>
                    <a:lnTo>
                      <a:pt x="352" y="495"/>
                    </a:lnTo>
                    <a:lnTo>
                      <a:pt x="353" y="495"/>
                    </a:lnTo>
                    <a:lnTo>
                      <a:pt x="355" y="493"/>
                    </a:lnTo>
                    <a:lnTo>
                      <a:pt x="353" y="493"/>
                    </a:lnTo>
                    <a:lnTo>
                      <a:pt x="353" y="495"/>
                    </a:lnTo>
                    <a:lnTo>
                      <a:pt x="352" y="493"/>
                    </a:lnTo>
                    <a:lnTo>
                      <a:pt x="352" y="491"/>
                    </a:lnTo>
                    <a:lnTo>
                      <a:pt x="353" y="487"/>
                    </a:lnTo>
                    <a:lnTo>
                      <a:pt x="357" y="487"/>
                    </a:lnTo>
                    <a:lnTo>
                      <a:pt x="357" y="489"/>
                    </a:lnTo>
                    <a:lnTo>
                      <a:pt x="355" y="489"/>
                    </a:lnTo>
                    <a:lnTo>
                      <a:pt x="353" y="491"/>
                    </a:lnTo>
                    <a:lnTo>
                      <a:pt x="355" y="491"/>
                    </a:lnTo>
                    <a:lnTo>
                      <a:pt x="357" y="489"/>
                    </a:lnTo>
                    <a:lnTo>
                      <a:pt x="359" y="489"/>
                    </a:lnTo>
                    <a:lnTo>
                      <a:pt x="361" y="491"/>
                    </a:lnTo>
                    <a:lnTo>
                      <a:pt x="361" y="493"/>
                    </a:lnTo>
                    <a:lnTo>
                      <a:pt x="365" y="495"/>
                    </a:lnTo>
                    <a:lnTo>
                      <a:pt x="365" y="493"/>
                    </a:lnTo>
                    <a:lnTo>
                      <a:pt x="363" y="493"/>
                    </a:lnTo>
                    <a:lnTo>
                      <a:pt x="363" y="491"/>
                    </a:lnTo>
                    <a:lnTo>
                      <a:pt x="365" y="491"/>
                    </a:lnTo>
                    <a:lnTo>
                      <a:pt x="365" y="489"/>
                    </a:lnTo>
                    <a:lnTo>
                      <a:pt x="365" y="491"/>
                    </a:lnTo>
                    <a:lnTo>
                      <a:pt x="367" y="491"/>
                    </a:lnTo>
                    <a:lnTo>
                      <a:pt x="365" y="491"/>
                    </a:lnTo>
                    <a:lnTo>
                      <a:pt x="365" y="493"/>
                    </a:lnTo>
                    <a:lnTo>
                      <a:pt x="367" y="493"/>
                    </a:lnTo>
                    <a:lnTo>
                      <a:pt x="367" y="491"/>
                    </a:lnTo>
                    <a:lnTo>
                      <a:pt x="367" y="489"/>
                    </a:lnTo>
                    <a:lnTo>
                      <a:pt x="365" y="489"/>
                    </a:lnTo>
                    <a:lnTo>
                      <a:pt x="363" y="491"/>
                    </a:lnTo>
                    <a:lnTo>
                      <a:pt x="363" y="489"/>
                    </a:lnTo>
                    <a:lnTo>
                      <a:pt x="361" y="489"/>
                    </a:lnTo>
                    <a:lnTo>
                      <a:pt x="359" y="489"/>
                    </a:lnTo>
                    <a:lnTo>
                      <a:pt x="359" y="487"/>
                    </a:lnTo>
                    <a:lnTo>
                      <a:pt x="361" y="487"/>
                    </a:lnTo>
                    <a:lnTo>
                      <a:pt x="363" y="487"/>
                    </a:lnTo>
                    <a:lnTo>
                      <a:pt x="365" y="487"/>
                    </a:lnTo>
                    <a:lnTo>
                      <a:pt x="367" y="487"/>
                    </a:lnTo>
                    <a:lnTo>
                      <a:pt x="369" y="487"/>
                    </a:lnTo>
                    <a:lnTo>
                      <a:pt x="369" y="485"/>
                    </a:lnTo>
                    <a:lnTo>
                      <a:pt x="367" y="485"/>
                    </a:lnTo>
                    <a:lnTo>
                      <a:pt x="365" y="487"/>
                    </a:lnTo>
                    <a:lnTo>
                      <a:pt x="363" y="487"/>
                    </a:lnTo>
                    <a:lnTo>
                      <a:pt x="363" y="485"/>
                    </a:lnTo>
                    <a:lnTo>
                      <a:pt x="363" y="483"/>
                    </a:lnTo>
                    <a:lnTo>
                      <a:pt x="365" y="483"/>
                    </a:lnTo>
                    <a:lnTo>
                      <a:pt x="365" y="481"/>
                    </a:lnTo>
                    <a:lnTo>
                      <a:pt x="363" y="481"/>
                    </a:lnTo>
                    <a:lnTo>
                      <a:pt x="361" y="483"/>
                    </a:lnTo>
                    <a:lnTo>
                      <a:pt x="359" y="485"/>
                    </a:lnTo>
                    <a:lnTo>
                      <a:pt x="355" y="487"/>
                    </a:lnTo>
                    <a:lnTo>
                      <a:pt x="353" y="487"/>
                    </a:lnTo>
                    <a:lnTo>
                      <a:pt x="353" y="485"/>
                    </a:lnTo>
                    <a:lnTo>
                      <a:pt x="352" y="485"/>
                    </a:lnTo>
                    <a:lnTo>
                      <a:pt x="353" y="485"/>
                    </a:lnTo>
                    <a:lnTo>
                      <a:pt x="353" y="483"/>
                    </a:lnTo>
                    <a:lnTo>
                      <a:pt x="355" y="483"/>
                    </a:lnTo>
                    <a:lnTo>
                      <a:pt x="355" y="479"/>
                    </a:lnTo>
                    <a:lnTo>
                      <a:pt x="357" y="479"/>
                    </a:lnTo>
                    <a:lnTo>
                      <a:pt x="359" y="477"/>
                    </a:lnTo>
                    <a:lnTo>
                      <a:pt x="361" y="477"/>
                    </a:lnTo>
                    <a:lnTo>
                      <a:pt x="363" y="477"/>
                    </a:lnTo>
                    <a:lnTo>
                      <a:pt x="365" y="477"/>
                    </a:lnTo>
                    <a:lnTo>
                      <a:pt x="367" y="477"/>
                    </a:lnTo>
                    <a:lnTo>
                      <a:pt x="363" y="477"/>
                    </a:lnTo>
                    <a:lnTo>
                      <a:pt x="361" y="477"/>
                    </a:lnTo>
                    <a:lnTo>
                      <a:pt x="359" y="477"/>
                    </a:lnTo>
                    <a:lnTo>
                      <a:pt x="357" y="477"/>
                    </a:lnTo>
                    <a:lnTo>
                      <a:pt x="355" y="477"/>
                    </a:lnTo>
                    <a:lnTo>
                      <a:pt x="357" y="477"/>
                    </a:lnTo>
                    <a:lnTo>
                      <a:pt x="357" y="475"/>
                    </a:lnTo>
                    <a:lnTo>
                      <a:pt x="357" y="473"/>
                    </a:lnTo>
                    <a:lnTo>
                      <a:pt x="359" y="473"/>
                    </a:lnTo>
                    <a:lnTo>
                      <a:pt x="361" y="473"/>
                    </a:lnTo>
                    <a:lnTo>
                      <a:pt x="363" y="473"/>
                    </a:lnTo>
                    <a:lnTo>
                      <a:pt x="363" y="475"/>
                    </a:lnTo>
                    <a:lnTo>
                      <a:pt x="363" y="473"/>
                    </a:lnTo>
                    <a:lnTo>
                      <a:pt x="361" y="473"/>
                    </a:lnTo>
                    <a:lnTo>
                      <a:pt x="359" y="473"/>
                    </a:lnTo>
                    <a:lnTo>
                      <a:pt x="357" y="473"/>
                    </a:lnTo>
                    <a:lnTo>
                      <a:pt x="357" y="472"/>
                    </a:lnTo>
                    <a:lnTo>
                      <a:pt x="359" y="472"/>
                    </a:lnTo>
                    <a:lnTo>
                      <a:pt x="359" y="470"/>
                    </a:lnTo>
                    <a:lnTo>
                      <a:pt x="361" y="470"/>
                    </a:lnTo>
                    <a:lnTo>
                      <a:pt x="363" y="470"/>
                    </a:lnTo>
                    <a:lnTo>
                      <a:pt x="365" y="470"/>
                    </a:lnTo>
                    <a:lnTo>
                      <a:pt x="367" y="470"/>
                    </a:lnTo>
                    <a:lnTo>
                      <a:pt x="365" y="468"/>
                    </a:lnTo>
                    <a:lnTo>
                      <a:pt x="365" y="466"/>
                    </a:lnTo>
                    <a:lnTo>
                      <a:pt x="363" y="466"/>
                    </a:lnTo>
                    <a:lnTo>
                      <a:pt x="361" y="466"/>
                    </a:lnTo>
                    <a:lnTo>
                      <a:pt x="361" y="464"/>
                    </a:lnTo>
                    <a:lnTo>
                      <a:pt x="363" y="464"/>
                    </a:lnTo>
                    <a:lnTo>
                      <a:pt x="365" y="464"/>
                    </a:lnTo>
                    <a:lnTo>
                      <a:pt x="367" y="464"/>
                    </a:lnTo>
                    <a:lnTo>
                      <a:pt x="367" y="462"/>
                    </a:lnTo>
                    <a:lnTo>
                      <a:pt x="365" y="462"/>
                    </a:lnTo>
                    <a:lnTo>
                      <a:pt x="363" y="462"/>
                    </a:lnTo>
                    <a:lnTo>
                      <a:pt x="361" y="462"/>
                    </a:lnTo>
                    <a:lnTo>
                      <a:pt x="359" y="464"/>
                    </a:lnTo>
                    <a:lnTo>
                      <a:pt x="355" y="464"/>
                    </a:lnTo>
                    <a:lnTo>
                      <a:pt x="352" y="464"/>
                    </a:lnTo>
                    <a:lnTo>
                      <a:pt x="350" y="464"/>
                    </a:lnTo>
                    <a:lnTo>
                      <a:pt x="353" y="462"/>
                    </a:lnTo>
                    <a:lnTo>
                      <a:pt x="353" y="464"/>
                    </a:lnTo>
                    <a:lnTo>
                      <a:pt x="355" y="464"/>
                    </a:lnTo>
                    <a:lnTo>
                      <a:pt x="355" y="462"/>
                    </a:lnTo>
                    <a:lnTo>
                      <a:pt x="357" y="462"/>
                    </a:lnTo>
                    <a:lnTo>
                      <a:pt x="355" y="462"/>
                    </a:lnTo>
                    <a:lnTo>
                      <a:pt x="353" y="462"/>
                    </a:lnTo>
                    <a:lnTo>
                      <a:pt x="350" y="462"/>
                    </a:lnTo>
                    <a:lnTo>
                      <a:pt x="350" y="464"/>
                    </a:lnTo>
                    <a:lnTo>
                      <a:pt x="348" y="464"/>
                    </a:lnTo>
                    <a:lnTo>
                      <a:pt x="346" y="464"/>
                    </a:lnTo>
                    <a:lnTo>
                      <a:pt x="344" y="464"/>
                    </a:lnTo>
                    <a:lnTo>
                      <a:pt x="342" y="462"/>
                    </a:lnTo>
                    <a:lnTo>
                      <a:pt x="340" y="462"/>
                    </a:lnTo>
                    <a:lnTo>
                      <a:pt x="340" y="464"/>
                    </a:lnTo>
                    <a:lnTo>
                      <a:pt x="338" y="464"/>
                    </a:lnTo>
                    <a:lnTo>
                      <a:pt x="338" y="462"/>
                    </a:lnTo>
                    <a:lnTo>
                      <a:pt x="336" y="462"/>
                    </a:lnTo>
                    <a:lnTo>
                      <a:pt x="334" y="462"/>
                    </a:lnTo>
                    <a:lnTo>
                      <a:pt x="332" y="462"/>
                    </a:lnTo>
                    <a:lnTo>
                      <a:pt x="330" y="458"/>
                    </a:lnTo>
                    <a:lnTo>
                      <a:pt x="328" y="458"/>
                    </a:lnTo>
                    <a:lnTo>
                      <a:pt x="328" y="456"/>
                    </a:lnTo>
                    <a:lnTo>
                      <a:pt x="326" y="456"/>
                    </a:lnTo>
                    <a:lnTo>
                      <a:pt x="324" y="456"/>
                    </a:lnTo>
                    <a:lnTo>
                      <a:pt x="324" y="454"/>
                    </a:lnTo>
                    <a:lnTo>
                      <a:pt x="320" y="454"/>
                    </a:lnTo>
                    <a:lnTo>
                      <a:pt x="318" y="454"/>
                    </a:lnTo>
                    <a:lnTo>
                      <a:pt x="317" y="452"/>
                    </a:lnTo>
                    <a:lnTo>
                      <a:pt x="315" y="452"/>
                    </a:lnTo>
                    <a:lnTo>
                      <a:pt x="309" y="452"/>
                    </a:lnTo>
                    <a:lnTo>
                      <a:pt x="307" y="452"/>
                    </a:lnTo>
                    <a:lnTo>
                      <a:pt x="305" y="452"/>
                    </a:lnTo>
                    <a:lnTo>
                      <a:pt x="303" y="450"/>
                    </a:lnTo>
                    <a:lnTo>
                      <a:pt x="303" y="448"/>
                    </a:lnTo>
                    <a:lnTo>
                      <a:pt x="301" y="446"/>
                    </a:lnTo>
                    <a:lnTo>
                      <a:pt x="297" y="444"/>
                    </a:lnTo>
                    <a:lnTo>
                      <a:pt x="295" y="444"/>
                    </a:lnTo>
                    <a:lnTo>
                      <a:pt x="297" y="442"/>
                    </a:lnTo>
                    <a:lnTo>
                      <a:pt x="301" y="440"/>
                    </a:lnTo>
                    <a:lnTo>
                      <a:pt x="303" y="439"/>
                    </a:lnTo>
                    <a:lnTo>
                      <a:pt x="305" y="439"/>
                    </a:lnTo>
                    <a:lnTo>
                      <a:pt x="311" y="440"/>
                    </a:lnTo>
                    <a:lnTo>
                      <a:pt x="313" y="440"/>
                    </a:lnTo>
                    <a:lnTo>
                      <a:pt x="315" y="440"/>
                    </a:lnTo>
                    <a:lnTo>
                      <a:pt x="317" y="440"/>
                    </a:lnTo>
                    <a:lnTo>
                      <a:pt x="318" y="440"/>
                    </a:lnTo>
                    <a:lnTo>
                      <a:pt x="320" y="440"/>
                    </a:lnTo>
                    <a:lnTo>
                      <a:pt x="322" y="440"/>
                    </a:lnTo>
                    <a:lnTo>
                      <a:pt x="326" y="442"/>
                    </a:lnTo>
                    <a:lnTo>
                      <a:pt x="330" y="442"/>
                    </a:lnTo>
                    <a:lnTo>
                      <a:pt x="332" y="442"/>
                    </a:lnTo>
                    <a:lnTo>
                      <a:pt x="332" y="444"/>
                    </a:lnTo>
                    <a:lnTo>
                      <a:pt x="334" y="444"/>
                    </a:lnTo>
                    <a:lnTo>
                      <a:pt x="338" y="446"/>
                    </a:lnTo>
                    <a:lnTo>
                      <a:pt x="340" y="448"/>
                    </a:lnTo>
                    <a:lnTo>
                      <a:pt x="342" y="450"/>
                    </a:lnTo>
                    <a:lnTo>
                      <a:pt x="346" y="450"/>
                    </a:lnTo>
                    <a:lnTo>
                      <a:pt x="348" y="450"/>
                    </a:lnTo>
                    <a:lnTo>
                      <a:pt x="352" y="452"/>
                    </a:lnTo>
                    <a:lnTo>
                      <a:pt x="353" y="452"/>
                    </a:lnTo>
                    <a:lnTo>
                      <a:pt x="355" y="452"/>
                    </a:lnTo>
                    <a:lnTo>
                      <a:pt x="357" y="452"/>
                    </a:lnTo>
                    <a:lnTo>
                      <a:pt x="357" y="454"/>
                    </a:lnTo>
                    <a:lnTo>
                      <a:pt x="359" y="454"/>
                    </a:lnTo>
                    <a:lnTo>
                      <a:pt x="361" y="454"/>
                    </a:lnTo>
                    <a:lnTo>
                      <a:pt x="361" y="452"/>
                    </a:lnTo>
                    <a:lnTo>
                      <a:pt x="359" y="452"/>
                    </a:lnTo>
                    <a:lnTo>
                      <a:pt x="361" y="450"/>
                    </a:lnTo>
                    <a:lnTo>
                      <a:pt x="361" y="448"/>
                    </a:lnTo>
                    <a:lnTo>
                      <a:pt x="363" y="448"/>
                    </a:lnTo>
                    <a:lnTo>
                      <a:pt x="361" y="448"/>
                    </a:lnTo>
                    <a:lnTo>
                      <a:pt x="359" y="448"/>
                    </a:lnTo>
                    <a:lnTo>
                      <a:pt x="359" y="450"/>
                    </a:lnTo>
                    <a:lnTo>
                      <a:pt x="357" y="450"/>
                    </a:lnTo>
                    <a:lnTo>
                      <a:pt x="355" y="450"/>
                    </a:lnTo>
                    <a:lnTo>
                      <a:pt x="353" y="450"/>
                    </a:lnTo>
                    <a:lnTo>
                      <a:pt x="355" y="450"/>
                    </a:lnTo>
                    <a:lnTo>
                      <a:pt x="355" y="448"/>
                    </a:lnTo>
                    <a:lnTo>
                      <a:pt x="353" y="448"/>
                    </a:lnTo>
                    <a:lnTo>
                      <a:pt x="352" y="448"/>
                    </a:lnTo>
                    <a:lnTo>
                      <a:pt x="350" y="446"/>
                    </a:lnTo>
                    <a:lnTo>
                      <a:pt x="352" y="446"/>
                    </a:lnTo>
                    <a:lnTo>
                      <a:pt x="353" y="448"/>
                    </a:lnTo>
                    <a:lnTo>
                      <a:pt x="355" y="448"/>
                    </a:lnTo>
                    <a:lnTo>
                      <a:pt x="359" y="448"/>
                    </a:lnTo>
                    <a:lnTo>
                      <a:pt x="357" y="446"/>
                    </a:lnTo>
                    <a:lnTo>
                      <a:pt x="355" y="446"/>
                    </a:lnTo>
                    <a:lnTo>
                      <a:pt x="353" y="446"/>
                    </a:lnTo>
                    <a:lnTo>
                      <a:pt x="355" y="444"/>
                    </a:lnTo>
                    <a:lnTo>
                      <a:pt x="357" y="444"/>
                    </a:lnTo>
                    <a:lnTo>
                      <a:pt x="359" y="444"/>
                    </a:lnTo>
                    <a:lnTo>
                      <a:pt x="359" y="446"/>
                    </a:lnTo>
                    <a:lnTo>
                      <a:pt x="359" y="444"/>
                    </a:lnTo>
                    <a:lnTo>
                      <a:pt x="361" y="444"/>
                    </a:lnTo>
                    <a:lnTo>
                      <a:pt x="359" y="444"/>
                    </a:lnTo>
                    <a:lnTo>
                      <a:pt x="357" y="444"/>
                    </a:lnTo>
                    <a:lnTo>
                      <a:pt x="357" y="442"/>
                    </a:lnTo>
                    <a:lnTo>
                      <a:pt x="355" y="442"/>
                    </a:lnTo>
                    <a:lnTo>
                      <a:pt x="355" y="444"/>
                    </a:lnTo>
                    <a:lnTo>
                      <a:pt x="353" y="444"/>
                    </a:lnTo>
                    <a:lnTo>
                      <a:pt x="352" y="442"/>
                    </a:lnTo>
                    <a:lnTo>
                      <a:pt x="348" y="442"/>
                    </a:lnTo>
                    <a:lnTo>
                      <a:pt x="348" y="440"/>
                    </a:lnTo>
                    <a:lnTo>
                      <a:pt x="350" y="440"/>
                    </a:lnTo>
                    <a:lnTo>
                      <a:pt x="355" y="440"/>
                    </a:lnTo>
                    <a:lnTo>
                      <a:pt x="357" y="442"/>
                    </a:lnTo>
                    <a:lnTo>
                      <a:pt x="359" y="442"/>
                    </a:lnTo>
                    <a:lnTo>
                      <a:pt x="357" y="440"/>
                    </a:lnTo>
                    <a:lnTo>
                      <a:pt x="355" y="440"/>
                    </a:lnTo>
                    <a:lnTo>
                      <a:pt x="355" y="439"/>
                    </a:lnTo>
                    <a:lnTo>
                      <a:pt x="357" y="439"/>
                    </a:lnTo>
                    <a:lnTo>
                      <a:pt x="355" y="439"/>
                    </a:lnTo>
                    <a:lnTo>
                      <a:pt x="353" y="439"/>
                    </a:lnTo>
                    <a:lnTo>
                      <a:pt x="352" y="439"/>
                    </a:lnTo>
                    <a:lnTo>
                      <a:pt x="352" y="437"/>
                    </a:lnTo>
                    <a:lnTo>
                      <a:pt x="350" y="437"/>
                    </a:lnTo>
                    <a:lnTo>
                      <a:pt x="348" y="437"/>
                    </a:lnTo>
                    <a:lnTo>
                      <a:pt x="344" y="437"/>
                    </a:lnTo>
                    <a:lnTo>
                      <a:pt x="344" y="435"/>
                    </a:lnTo>
                    <a:lnTo>
                      <a:pt x="342" y="435"/>
                    </a:lnTo>
                    <a:lnTo>
                      <a:pt x="340" y="435"/>
                    </a:lnTo>
                    <a:lnTo>
                      <a:pt x="338" y="433"/>
                    </a:lnTo>
                    <a:lnTo>
                      <a:pt x="340" y="433"/>
                    </a:lnTo>
                    <a:lnTo>
                      <a:pt x="342" y="433"/>
                    </a:lnTo>
                    <a:lnTo>
                      <a:pt x="344" y="433"/>
                    </a:lnTo>
                    <a:lnTo>
                      <a:pt x="346" y="435"/>
                    </a:lnTo>
                    <a:lnTo>
                      <a:pt x="348" y="435"/>
                    </a:lnTo>
                    <a:lnTo>
                      <a:pt x="350" y="435"/>
                    </a:lnTo>
                    <a:lnTo>
                      <a:pt x="352" y="435"/>
                    </a:lnTo>
                    <a:lnTo>
                      <a:pt x="355" y="435"/>
                    </a:lnTo>
                    <a:lnTo>
                      <a:pt x="355" y="433"/>
                    </a:lnTo>
                    <a:lnTo>
                      <a:pt x="353" y="433"/>
                    </a:lnTo>
                    <a:lnTo>
                      <a:pt x="352" y="433"/>
                    </a:lnTo>
                    <a:lnTo>
                      <a:pt x="350" y="433"/>
                    </a:lnTo>
                    <a:lnTo>
                      <a:pt x="348" y="433"/>
                    </a:lnTo>
                    <a:lnTo>
                      <a:pt x="346" y="433"/>
                    </a:lnTo>
                    <a:lnTo>
                      <a:pt x="348" y="431"/>
                    </a:lnTo>
                    <a:lnTo>
                      <a:pt x="350" y="431"/>
                    </a:lnTo>
                    <a:lnTo>
                      <a:pt x="352" y="431"/>
                    </a:lnTo>
                    <a:lnTo>
                      <a:pt x="350" y="431"/>
                    </a:lnTo>
                    <a:lnTo>
                      <a:pt x="350" y="429"/>
                    </a:lnTo>
                    <a:lnTo>
                      <a:pt x="348" y="431"/>
                    </a:lnTo>
                    <a:lnTo>
                      <a:pt x="346" y="431"/>
                    </a:lnTo>
                    <a:lnTo>
                      <a:pt x="344" y="431"/>
                    </a:lnTo>
                    <a:lnTo>
                      <a:pt x="342" y="431"/>
                    </a:lnTo>
                    <a:lnTo>
                      <a:pt x="340" y="431"/>
                    </a:lnTo>
                    <a:lnTo>
                      <a:pt x="338" y="431"/>
                    </a:lnTo>
                    <a:lnTo>
                      <a:pt x="336" y="431"/>
                    </a:lnTo>
                    <a:lnTo>
                      <a:pt x="334" y="431"/>
                    </a:lnTo>
                    <a:lnTo>
                      <a:pt x="336" y="431"/>
                    </a:lnTo>
                    <a:lnTo>
                      <a:pt x="336" y="429"/>
                    </a:lnTo>
                    <a:lnTo>
                      <a:pt x="338" y="429"/>
                    </a:lnTo>
                    <a:lnTo>
                      <a:pt x="338" y="427"/>
                    </a:lnTo>
                    <a:lnTo>
                      <a:pt x="340" y="427"/>
                    </a:lnTo>
                    <a:lnTo>
                      <a:pt x="342" y="427"/>
                    </a:lnTo>
                    <a:lnTo>
                      <a:pt x="344" y="427"/>
                    </a:lnTo>
                    <a:lnTo>
                      <a:pt x="346" y="427"/>
                    </a:lnTo>
                    <a:lnTo>
                      <a:pt x="346" y="425"/>
                    </a:lnTo>
                    <a:lnTo>
                      <a:pt x="344" y="423"/>
                    </a:lnTo>
                    <a:lnTo>
                      <a:pt x="342" y="423"/>
                    </a:lnTo>
                    <a:lnTo>
                      <a:pt x="342" y="425"/>
                    </a:lnTo>
                    <a:lnTo>
                      <a:pt x="340" y="425"/>
                    </a:lnTo>
                    <a:lnTo>
                      <a:pt x="336" y="427"/>
                    </a:lnTo>
                    <a:lnTo>
                      <a:pt x="334" y="429"/>
                    </a:lnTo>
                    <a:lnTo>
                      <a:pt x="332" y="429"/>
                    </a:lnTo>
                    <a:lnTo>
                      <a:pt x="330" y="431"/>
                    </a:lnTo>
                    <a:lnTo>
                      <a:pt x="330" y="429"/>
                    </a:lnTo>
                    <a:lnTo>
                      <a:pt x="330" y="427"/>
                    </a:lnTo>
                    <a:lnTo>
                      <a:pt x="332" y="427"/>
                    </a:lnTo>
                    <a:lnTo>
                      <a:pt x="334" y="427"/>
                    </a:lnTo>
                    <a:lnTo>
                      <a:pt x="334" y="425"/>
                    </a:lnTo>
                    <a:lnTo>
                      <a:pt x="334" y="423"/>
                    </a:lnTo>
                    <a:lnTo>
                      <a:pt x="336" y="423"/>
                    </a:lnTo>
                    <a:lnTo>
                      <a:pt x="338" y="421"/>
                    </a:lnTo>
                    <a:lnTo>
                      <a:pt x="340" y="421"/>
                    </a:lnTo>
                    <a:lnTo>
                      <a:pt x="344" y="421"/>
                    </a:lnTo>
                    <a:lnTo>
                      <a:pt x="346" y="421"/>
                    </a:lnTo>
                    <a:lnTo>
                      <a:pt x="348" y="421"/>
                    </a:lnTo>
                    <a:lnTo>
                      <a:pt x="350" y="419"/>
                    </a:lnTo>
                    <a:lnTo>
                      <a:pt x="348" y="419"/>
                    </a:lnTo>
                    <a:lnTo>
                      <a:pt x="346" y="419"/>
                    </a:lnTo>
                    <a:lnTo>
                      <a:pt x="344" y="419"/>
                    </a:lnTo>
                    <a:lnTo>
                      <a:pt x="342" y="419"/>
                    </a:lnTo>
                    <a:lnTo>
                      <a:pt x="338" y="421"/>
                    </a:lnTo>
                    <a:lnTo>
                      <a:pt x="336" y="421"/>
                    </a:lnTo>
                    <a:lnTo>
                      <a:pt x="334" y="423"/>
                    </a:lnTo>
                    <a:lnTo>
                      <a:pt x="332" y="423"/>
                    </a:lnTo>
                    <a:lnTo>
                      <a:pt x="330" y="423"/>
                    </a:lnTo>
                    <a:lnTo>
                      <a:pt x="328" y="423"/>
                    </a:lnTo>
                    <a:lnTo>
                      <a:pt x="326" y="423"/>
                    </a:lnTo>
                    <a:lnTo>
                      <a:pt x="324" y="423"/>
                    </a:lnTo>
                    <a:lnTo>
                      <a:pt x="322" y="423"/>
                    </a:lnTo>
                    <a:lnTo>
                      <a:pt x="322" y="421"/>
                    </a:lnTo>
                    <a:lnTo>
                      <a:pt x="324" y="421"/>
                    </a:lnTo>
                    <a:lnTo>
                      <a:pt x="326" y="419"/>
                    </a:lnTo>
                    <a:lnTo>
                      <a:pt x="328" y="419"/>
                    </a:lnTo>
                    <a:lnTo>
                      <a:pt x="330" y="417"/>
                    </a:lnTo>
                    <a:lnTo>
                      <a:pt x="332" y="417"/>
                    </a:lnTo>
                    <a:lnTo>
                      <a:pt x="334" y="417"/>
                    </a:lnTo>
                    <a:lnTo>
                      <a:pt x="338" y="417"/>
                    </a:lnTo>
                    <a:lnTo>
                      <a:pt x="340" y="417"/>
                    </a:lnTo>
                    <a:lnTo>
                      <a:pt x="342" y="417"/>
                    </a:lnTo>
                    <a:lnTo>
                      <a:pt x="342" y="415"/>
                    </a:lnTo>
                    <a:lnTo>
                      <a:pt x="344" y="415"/>
                    </a:lnTo>
                    <a:lnTo>
                      <a:pt x="344" y="413"/>
                    </a:lnTo>
                    <a:lnTo>
                      <a:pt x="342" y="413"/>
                    </a:lnTo>
                    <a:lnTo>
                      <a:pt x="340" y="415"/>
                    </a:lnTo>
                    <a:lnTo>
                      <a:pt x="338" y="415"/>
                    </a:lnTo>
                    <a:lnTo>
                      <a:pt x="336" y="415"/>
                    </a:lnTo>
                    <a:lnTo>
                      <a:pt x="332" y="415"/>
                    </a:lnTo>
                    <a:lnTo>
                      <a:pt x="328" y="415"/>
                    </a:lnTo>
                    <a:lnTo>
                      <a:pt x="328" y="413"/>
                    </a:lnTo>
                    <a:lnTo>
                      <a:pt x="326" y="413"/>
                    </a:lnTo>
                    <a:lnTo>
                      <a:pt x="324" y="413"/>
                    </a:lnTo>
                    <a:lnTo>
                      <a:pt x="322" y="413"/>
                    </a:lnTo>
                    <a:lnTo>
                      <a:pt x="320" y="413"/>
                    </a:lnTo>
                    <a:lnTo>
                      <a:pt x="318" y="413"/>
                    </a:lnTo>
                    <a:lnTo>
                      <a:pt x="318" y="411"/>
                    </a:lnTo>
                    <a:lnTo>
                      <a:pt x="320" y="411"/>
                    </a:lnTo>
                    <a:lnTo>
                      <a:pt x="322" y="409"/>
                    </a:lnTo>
                    <a:lnTo>
                      <a:pt x="324" y="409"/>
                    </a:lnTo>
                    <a:lnTo>
                      <a:pt x="324" y="407"/>
                    </a:lnTo>
                    <a:lnTo>
                      <a:pt x="324" y="406"/>
                    </a:lnTo>
                    <a:lnTo>
                      <a:pt x="326" y="406"/>
                    </a:lnTo>
                    <a:lnTo>
                      <a:pt x="326" y="404"/>
                    </a:lnTo>
                    <a:lnTo>
                      <a:pt x="322" y="406"/>
                    </a:lnTo>
                    <a:lnTo>
                      <a:pt x="322" y="407"/>
                    </a:lnTo>
                    <a:lnTo>
                      <a:pt x="322" y="409"/>
                    </a:lnTo>
                    <a:lnTo>
                      <a:pt x="318" y="409"/>
                    </a:lnTo>
                    <a:lnTo>
                      <a:pt x="317" y="409"/>
                    </a:lnTo>
                    <a:lnTo>
                      <a:pt x="317" y="407"/>
                    </a:lnTo>
                    <a:lnTo>
                      <a:pt x="315" y="406"/>
                    </a:lnTo>
                    <a:lnTo>
                      <a:pt x="315" y="404"/>
                    </a:lnTo>
                    <a:lnTo>
                      <a:pt x="317" y="404"/>
                    </a:lnTo>
                    <a:lnTo>
                      <a:pt x="315" y="404"/>
                    </a:lnTo>
                    <a:lnTo>
                      <a:pt x="315" y="402"/>
                    </a:lnTo>
                    <a:lnTo>
                      <a:pt x="313" y="402"/>
                    </a:lnTo>
                    <a:lnTo>
                      <a:pt x="311" y="402"/>
                    </a:lnTo>
                    <a:lnTo>
                      <a:pt x="311" y="400"/>
                    </a:lnTo>
                    <a:lnTo>
                      <a:pt x="311" y="398"/>
                    </a:lnTo>
                    <a:lnTo>
                      <a:pt x="309" y="396"/>
                    </a:lnTo>
                    <a:lnTo>
                      <a:pt x="309" y="394"/>
                    </a:lnTo>
                    <a:lnTo>
                      <a:pt x="311" y="394"/>
                    </a:lnTo>
                    <a:lnTo>
                      <a:pt x="313" y="394"/>
                    </a:lnTo>
                    <a:lnTo>
                      <a:pt x="309" y="394"/>
                    </a:lnTo>
                    <a:lnTo>
                      <a:pt x="307" y="394"/>
                    </a:lnTo>
                    <a:lnTo>
                      <a:pt x="307" y="396"/>
                    </a:lnTo>
                    <a:lnTo>
                      <a:pt x="309" y="398"/>
                    </a:lnTo>
                    <a:lnTo>
                      <a:pt x="309" y="400"/>
                    </a:lnTo>
                    <a:lnTo>
                      <a:pt x="311" y="402"/>
                    </a:lnTo>
                    <a:lnTo>
                      <a:pt x="313" y="402"/>
                    </a:lnTo>
                    <a:lnTo>
                      <a:pt x="313" y="404"/>
                    </a:lnTo>
                    <a:lnTo>
                      <a:pt x="313" y="406"/>
                    </a:lnTo>
                    <a:lnTo>
                      <a:pt x="317" y="409"/>
                    </a:lnTo>
                    <a:lnTo>
                      <a:pt x="315" y="409"/>
                    </a:lnTo>
                    <a:lnTo>
                      <a:pt x="315" y="411"/>
                    </a:lnTo>
                    <a:lnTo>
                      <a:pt x="313" y="411"/>
                    </a:lnTo>
                    <a:lnTo>
                      <a:pt x="311" y="411"/>
                    </a:lnTo>
                    <a:lnTo>
                      <a:pt x="309" y="411"/>
                    </a:lnTo>
                    <a:lnTo>
                      <a:pt x="307" y="411"/>
                    </a:lnTo>
                    <a:lnTo>
                      <a:pt x="307" y="413"/>
                    </a:lnTo>
                    <a:lnTo>
                      <a:pt x="309" y="413"/>
                    </a:lnTo>
                    <a:lnTo>
                      <a:pt x="311" y="413"/>
                    </a:lnTo>
                    <a:lnTo>
                      <a:pt x="311" y="415"/>
                    </a:lnTo>
                    <a:lnTo>
                      <a:pt x="309" y="415"/>
                    </a:lnTo>
                    <a:lnTo>
                      <a:pt x="307" y="415"/>
                    </a:lnTo>
                    <a:lnTo>
                      <a:pt x="307" y="413"/>
                    </a:lnTo>
                    <a:lnTo>
                      <a:pt x="305" y="413"/>
                    </a:lnTo>
                    <a:lnTo>
                      <a:pt x="305" y="415"/>
                    </a:lnTo>
                    <a:lnTo>
                      <a:pt x="307" y="417"/>
                    </a:lnTo>
                    <a:lnTo>
                      <a:pt x="309" y="417"/>
                    </a:lnTo>
                    <a:lnTo>
                      <a:pt x="309" y="419"/>
                    </a:lnTo>
                    <a:lnTo>
                      <a:pt x="309" y="421"/>
                    </a:lnTo>
                    <a:lnTo>
                      <a:pt x="307" y="421"/>
                    </a:lnTo>
                    <a:lnTo>
                      <a:pt x="303" y="423"/>
                    </a:lnTo>
                    <a:lnTo>
                      <a:pt x="301" y="423"/>
                    </a:lnTo>
                    <a:lnTo>
                      <a:pt x="299" y="423"/>
                    </a:lnTo>
                    <a:lnTo>
                      <a:pt x="297" y="423"/>
                    </a:lnTo>
                    <a:lnTo>
                      <a:pt x="295" y="423"/>
                    </a:lnTo>
                    <a:lnTo>
                      <a:pt x="293" y="423"/>
                    </a:lnTo>
                    <a:lnTo>
                      <a:pt x="291" y="423"/>
                    </a:lnTo>
                    <a:lnTo>
                      <a:pt x="287" y="421"/>
                    </a:lnTo>
                    <a:lnTo>
                      <a:pt x="287" y="419"/>
                    </a:lnTo>
                    <a:lnTo>
                      <a:pt x="285" y="419"/>
                    </a:lnTo>
                    <a:lnTo>
                      <a:pt x="285" y="421"/>
                    </a:lnTo>
                    <a:lnTo>
                      <a:pt x="287" y="421"/>
                    </a:lnTo>
                    <a:lnTo>
                      <a:pt x="287" y="423"/>
                    </a:lnTo>
                    <a:lnTo>
                      <a:pt x="285" y="423"/>
                    </a:lnTo>
                    <a:lnTo>
                      <a:pt x="284" y="423"/>
                    </a:lnTo>
                    <a:lnTo>
                      <a:pt x="284" y="421"/>
                    </a:lnTo>
                    <a:lnTo>
                      <a:pt x="282" y="421"/>
                    </a:lnTo>
                    <a:lnTo>
                      <a:pt x="282" y="419"/>
                    </a:lnTo>
                    <a:lnTo>
                      <a:pt x="280" y="417"/>
                    </a:lnTo>
                    <a:lnTo>
                      <a:pt x="280" y="415"/>
                    </a:lnTo>
                    <a:lnTo>
                      <a:pt x="282" y="415"/>
                    </a:lnTo>
                    <a:lnTo>
                      <a:pt x="280" y="415"/>
                    </a:lnTo>
                    <a:lnTo>
                      <a:pt x="278" y="415"/>
                    </a:lnTo>
                    <a:lnTo>
                      <a:pt x="276" y="413"/>
                    </a:lnTo>
                    <a:lnTo>
                      <a:pt x="278" y="411"/>
                    </a:lnTo>
                    <a:lnTo>
                      <a:pt x="282" y="411"/>
                    </a:lnTo>
                    <a:lnTo>
                      <a:pt x="284" y="409"/>
                    </a:lnTo>
                    <a:lnTo>
                      <a:pt x="284" y="407"/>
                    </a:lnTo>
                    <a:lnTo>
                      <a:pt x="285" y="407"/>
                    </a:lnTo>
                    <a:lnTo>
                      <a:pt x="287" y="407"/>
                    </a:lnTo>
                    <a:lnTo>
                      <a:pt x="289" y="407"/>
                    </a:lnTo>
                    <a:lnTo>
                      <a:pt x="291" y="407"/>
                    </a:lnTo>
                    <a:lnTo>
                      <a:pt x="293" y="407"/>
                    </a:lnTo>
                    <a:lnTo>
                      <a:pt x="295" y="406"/>
                    </a:lnTo>
                    <a:lnTo>
                      <a:pt x="297" y="404"/>
                    </a:lnTo>
                    <a:lnTo>
                      <a:pt x="297" y="402"/>
                    </a:lnTo>
                    <a:lnTo>
                      <a:pt x="299" y="398"/>
                    </a:lnTo>
                    <a:lnTo>
                      <a:pt x="297" y="400"/>
                    </a:lnTo>
                    <a:lnTo>
                      <a:pt x="295" y="402"/>
                    </a:lnTo>
                    <a:lnTo>
                      <a:pt x="295" y="404"/>
                    </a:lnTo>
                    <a:lnTo>
                      <a:pt x="293" y="406"/>
                    </a:lnTo>
                    <a:lnTo>
                      <a:pt x="291" y="406"/>
                    </a:lnTo>
                    <a:lnTo>
                      <a:pt x="289" y="407"/>
                    </a:lnTo>
                    <a:lnTo>
                      <a:pt x="287" y="407"/>
                    </a:lnTo>
                    <a:lnTo>
                      <a:pt x="285" y="407"/>
                    </a:lnTo>
                    <a:lnTo>
                      <a:pt x="282" y="406"/>
                    </a:lnTo>
                    <a:lnTo>
                      <a:pt x="280" y="404"/>
                    </a:lnTo>
                    <a:lnTo>
                      <a:pt x="282" y="404"/>
                    </a:lnTo>
                    <a:lnTo>
                      <a:pt x="284" y="402"/>
                    </a:lnTo>
                    <a:lnTo>
                      <a:pt x="285" y="400"/>
                    </a:lnTo>
                    <a:lnTo>
                      <a:pt x="287" y="400"/>
                    </a:lnTo>
                    <a:lnTo>
                      <a:pt x="291" y="398"/>
                    </a:lnTo>
                    <a:lnTo>
                      <a:pt x="291" y="396"/>
                    </a:lnTo>
                    <a:lnTo>
                      <a:pt x="291" y="394"/>
                    </a:lnTo>
                    <a:lnTo>
                      <a:pt x="293" y="394"/>
                    </a:lnTo>
                    <a:lnTo>
                      <a:pt x="295" y="394"/>
                    </a:lnTo>
                    <a:lnTo>
                      <a:pt x="293" y="394"/>
                    </a:lnTo>
                    <a:lnTo>
                      <a:pt x="291" y="394"/>
                    </a:lnTo>
                    <a:lnTo>
                      <a:pt x="291" y="392"/>
                    </a:lnTo>
                    <a:lnTo>
                      <a:pt x="289" y="392"/>
                    </a:lnTo>
                    <a:lnTo>
                      <a:pt x="287" y="392"/>
                    </a:lnTo>
                    <a:lnTo>
                      <a:pt x="287" y="394"/>
                    </a:lnTo>
                    <a:lnTo>
                      <a:pt x="285" y="394"/>
                    </a:lnTo>
                    <a:lnTo>
                      <a:pt x="285" y="392"/>
                    </a:lnTo>
                    <a:lnTo>
                      <a:pt x="284" y="392"/>
                    </a:lnTo>
                    <a:lnTo>
                      <a:pt x="282" y="392"/>
                    </a:lnTo>
                    <a:lnTo>
                      <a:pt x="280" y="392"/>
                    </a:lnTo>
                    <a:lnTo>
                      <a:pt x="280" y="390"/>
                    </a:lnTo>
                    <a:lnTo>
                      <a:pt x="282" y="390"/>
                    </a:lnTo>
                    <a:lnTo>
                      <a:pt x="282" y="388"/>
                    </a:lnTo>
                    <a:lnTo>
                      <a:pt x="284" y="388"/>
                    </a:lnTo>
                    <a:lnTo>
                      <a:pt x="284" y="390"/>
                    </a:lnTo>
                    <a:lnTo>
                      <a:pt x="285" y="390"/>
                    </a:lnTo>
                    <a:lnTo>
                      <a:pt x="289" y="390"/>
                    </a:lnTo>
                    <a:lnTo>
                      <a:pt x="297" y="390"/>
                    </a:lnTo>
                    <a:lnTo>
                      <a:pt x="299" y="390"/>
                    </a:lnTo>
                    <a:lnTo>
                      <a:pt x="301" y="390"/>
                    </a:lnTo>
                    <a:lnTo>
                      <a:pt x="299" y="390"/>
                    </a:lnTo>
                    <a:lnTo>
                      <a:pt x="297" y="390"/>
                    </a:lnTo>
                    <a:lnTo>
                      <a:pt x="295" y="390"/>
                    </a:lnTo>
                    <a:lnTo>
                      <a:pt x="293" y="390"/>
                    </a:lnTo>
                    <a:lnTo>
                      <a:pt x="293" y="388"/>
                    </a:lnTo>
                    <a:lnTo>
                      <a:pt x="289" y="390"/>
                    </a:lnTo>
                    <a:lnTo>
                      <a:pt x="289" y="388"/>
                    </a:lnTo>
                    <a:lnTo>
                      <a:pt x="291" y="386"/>
                    </a:lnTo>
                    <a:lnTo>
                      <a:pt x="293" y="386"/>
                    </a:lnTo>
                    <a:lnTo>
                      <a:pt x="295" y="386"/>
                    </a:lnTo>
                    <a:lnTo>
                      <a:pt x="293" y="386"/>
                    </a:lnTo>
                    <a:lnTo>
                      <a:pt x="291" y="386"/>
                    </a:lnTo>
                    <a:lnTo>
                      <a:pt x="291" y="384"/>
                    </a:lnTo>
                    <a:lnTo>
                      <a:pt x="293" y="384"/>
                    </a:lnTo>
                    <a:lnTo>
                      <a:pt x="295" y="384"/>
                    </a:lnTo>
                    <a:lnTo>
                      <a:pt x="295" y="382"/>
                    </a:lnTo>
                    <a:lnTo>
                      <a:pt x="293" y="382"/>
                    </a:lnTo>
                    <a:lnTo>
                      <a:pt x="291" y="380"/>
                    </a:lnTo>
                    <a:lnTo>
                      <a:pt x="293" y="380"/>
                    </a:lnTo>
                    <a:lnTo>
                      <a:pt x="295" y="380"/>
                    </a:lnTo>
                    <a:lnTo>
                      <a:pt x="297" y="380"/>
                    </a:lnTo>
                    <a:lnTo>
                      <a:pt x="295" y="376"/>
                    </a:lnTo>
                    <a:lnTo>
                      <a:pt x="293" y="374"/>
                    </a:lnTo>
                    <a:lnTo>
                      <a:pt x="291" y="374"/>
                    </a:lnTo>
                    <a:lnTo>
                      <a:pt x="289" y="374"/>
                    </a:lnTo>
                    <a:lnTo>
                      <a:pt x="287" y="372"/>
                    </a:lnTo>
                    <a:lnTo>
                      <a:pt x="285" y="372"/>
                    </a:lnTo>
                    <a:lnTo>
                      <a:pt x="284" y="372"/>
                    </a:lnTo>
                    <a:lnTo>
                      <a:pt x="282" y="372"/>
                    </a:lnTo>
                    <a:lnTo>
                      <a:pt x="280" y="372"/>
                    </a:lnTo>
                    <a:lnTo>
                      <a:pt x="278" y="371"/>
                    </a:lnTo>
                    <a:lnTo>
                      <a:pt x="280" y="371"/>
                    </a:lnTo>
                    <a:lnTo>
                      <a:pt x="282" y="371"/>
                    </a:lnTo>
                    <a:lnTo>
                      <a:pt x="284" y="369"/>
                    </a:lnTo>
                    <a:lnTo>
                      <a:pt x="287" y="369"/>
                    </a:lnTo>
                    <a:lnTo>
                      <a:pt x="285" y="367"/>
                    </a:lnTo>
                    <a:lnTo>
                      <a:pt x="284" y="367"/>
                    </a:lnTo>
                    <a:lnTo>
                      <a:pt x="285" y="363"/>
                    </a:lnTo>
                    <a:lnTo>
                      <a:pt x="287" y="363"/>
                    </a:lnTo>
                    <a:lnTo>
                      <a:pt x="289" y="363"/>
                    </a:lnTo>
                    <a:lnTo>
                      <a:pt x="287" y="363"/>
                    </a:lnTo>
                    <a:lnTo>
                      <a:pt x="287" y="361"/>
                    </a:lnTo>
                    <a:lnTo>
                      <a:pt x="285" y="361"/>
                    </a:lnTo>
                    <a:lnTo>
                      <a:pt x="284" y="361"/>
                    </a:lnTo>
                    <a:lnTo>
                      <a:pt x="282" y="359"/>
                    </a:lnTo>
                    <a:lnTo>
                      <a:pt x="280" y="357"/>
                    </a:lnTo>
                    <a:lnTo>
                      <a:pt x="274" y="355"/>
                    </a:lnTo>
                    <a:lnTo>
                      <a:pt x="272" y="355"/>
                    </a:lnTo>
                    <a:lnTo>
                      <a:pt x="272" y="353"/>
                    </a:lnTo>
                    <a:lnTo>
                      <a:pt x="274" y="353"/>
                    </a:lnTo>
                    <a:lnTo>
                      <a:pt x="276" y="353"/>
                    </a:lnTo>
                    <a:lnTo>
                      <a:pt x="274" y="353"/>
                    </a:lnTo>
                    <a:lnTo>
                      <a:pt x="274" y="351"/>
                    </a:lnTo>
                    <a:lnTo>
                      <a:pt x="276" y="351"/>
                    </a:lnTo>
                    <a:lnTo>
                      <a:pt x="278" y="351"/>
                    </a:lnTo>
                    <a:lnTo>
                      <a:pt x="280" y="353"/>
                    </a:lnTo>
                    <a:lnTo>
                      <a:pt x="280" y="351"/>
                    </a:lnTo>
                    <a:lnTo>
                      <a:pt x="278" y="351"/>
                    </a:lnTo>
                    <a:lnTo>
                      <a:pt x="276" y="349"/>
                    </a:lnTo>
                    <a:lnTo>
                      <a:pt x="274" y="347"/>
                    </a:lnTo>
                    <a:lnTo>
                      <a:pt x="276" y="347"/>
                    </a:lnTo>
                    <a:lnTo>
                      <a:pt x="278" y="347"/>
                    </a:lnTo>
                    <a:lnTo>
                      <a:pt x="280" y="347"/>
                    </a:lnTo>
                    <a:lnTo>
                      <a:pt x="276" y="345"/>
                    </a:lnTo>
                    <a:lnTo>
                      <a:pt x="272" y="343"/>
                    </a:lnTo>
                    <a:lnTo>
                      <a:pt x="274" y="343"/>
                    </a:lnTo>
                    <a:lnTo>
                      <a:pt x="274" y="341"/>
                    </a:lnTo>
                    <a:lnTo>
                      <a:pt x="270" y="341"/>
                    </a:lnTo>
                    <a:lnTo>
                      <a:pt x="268" y="341"/>
                    </a:lnTo>
                    <a:lnTo>
                      <a:pt x="268" y="339"/>
                    </a:lnTo>
                    <a:lnTo>
                      <a:pt x="270" y="339"/>
                    </a:lnTo>
                    <a:lnTo>
                      <a:pt x="272" y="338"/>
                    </a:lnTo>
                    <a:lnTo>
                      <a:pt x="272" y="334"/>
                    </a:lnTo>
                    <a:lnTo>
                      <a:pt x="270" y="334"/>
                    </a:lnTo>
                    <a:lnTo>
                      <a:pt x="270" y="336"/>
                    </a:lnTo>
                    <a:lnTo>
                      <a:pt x="266" y="338"/>
                    </a:lnTo>
                    <a:lnTo>
                      <a:pt x="264" y="338"/>
                    </a:lnTo>
                    <a:lnTo>
                      <a:pt x="262" y="338"/>
                    </a:lnTo>
                    <a:lnTo>
                      <a:pt x="262" y="339"/>
                    </a:lnTo>
                    <a:lnTo>
                      <a:pt x="260" y="339"/>
                    </a:lnTo>
                    <a:lnTo>
                      <a:pt x="258" y="339"/>
                    </a:lnTo>
                    <a:lnTo>
                      <a:pt x="256" y="339"/>
                    </a:lnTo>
                    <a:lnTo>
                      <a:pt x="254" y="339"/>
                    </a:lnTo>
                    <a:lnTo>
                      <a:pt x="252" y="339"/>
                    </a:lnTo>
                    <a:lnTo>
                      <a:pt x="254" y="339"/>
                    </a:lnTo>
                    <a:lnTo>
                      <a:pt x="254" y="338"/>
                    </a:lnTo>
                    <a:lnTo>
                      <a:pt x="256" y="338"/>
                    </a:lnTo>
                    <a:lnTo>
                      <a:pt x="258" y="338"/>
                    </a:lnTo>
                    <a:lnTo>
                      <a:pt x="260" y="338"/>
                    </a:lnTo>
                    <a:lnTo>
                      <a:pt x="262" y="338"/>
                    </a:lnTo>
                    <a:lnTo>
                      <a:pt x="264" y="336"/>
                    </a:lnTo>
                    <a:lnTo>
                      <a:pt x="266" y="336"/>
                    </a:lnTo>
                    <a:lnTo>
                      <a:pt x="268" y="334"/>
                    </a:lnTo>
                    <a:lnTo>
                      <a:pt x="270" y="334"/>
                    </a:lnTo>
                    <a:lnTo>
                      <a:pt x="268" y="334"/>
                    </a:lnTo>
                    <a:lnTo>
                      <a:pt x="266" y="334"/>
                    </a:lnTo>
                    <a:lnTo>
                      <a:pt x="264" y="334"/>
                    </a:lnTo>
                    <a:lnTo>
                      <a:pt x="262" y="332"/>
                    </a:lnTo>
                    <a:lnTo>
                      <a:pt x="264" y="332"/>
                    </a:lnTo>
                    <a:lnTo>
                      <a:pt x="266" y="332"/>
                    </a:lnTo>
                    <a:lnTo>
                      <a:pt x="268" y="332"/>
                    </a:lnTo>
                    <a:lnTo>
                      <a:pt x="272" y="332"/>
                    </a:lnTo>
                    <a:lnTo>
                      <a:pt x="272" y="330"/>
                    </a:lnTo>
                    <a:lnTo>
                      <a:pt x="270" y="330"/>
                    </a:lnTo>
                    <a:lnTo>
                      <a:pt x="268" y="330"/>
                    </a:lnTo>
                    <a:lnTo>
                      <a:pt x="266" y="330"/>
                    </a:lnTo>
                    <a:lnTo>
                      <a:pt x="264" y="330"/>
                    </a:lnTo>
                    <a:lnTo>
                      <a:pt x="262" y="330"/>
                    </a:lnTo>
                    <a:lnTo>
                      <a:pt x="260" y="330"/>
                    </a:lnTo>
                    <a:lnTo>
                      <a:pt x="262" y="330"/>
                    </a:lnTo>
                    <a:lnTo>
                      <a:pt x="264" y="330"/>
                    </a:lnTo>
                    <a:lnTo>
                      <a:pt x="266" y="330"/>
                    </a:lnTo>
                    <a:lnTo>
                      <a:pt x="268" y="328"/>
                    </a:lnTo>
                    <a:lnTo>
                      <a:pt x="270" y="328"/>
                    </a:lnTo>
                    <a:lnTo>
                      <a:pt x="270" y="326"/>
                    </a:lnTo>
                    <a:lnTo>
                      <a:pt x="268" y="326"/>
                    </a:lnTo>
                    <a:lnTo>
                      <a:pt x="266" y="326"/>
                    </a:lnTo>
                    <a:lnTo>
                      <a:pt x="264" y="324"/>
                    </a:lnTo>
                    <a:lnTo>
                      <a:pt x="264" y="322"/>
                    </a:lnTo>
                    <a:lnTo>
                      <a:pt x="260" y="320"/>
                    </a:lnTo>
                    <a:lnTo>
                      <a:pt x="258" y="320"/>
                    </a:lnTo>
                    <a:lnTo>
                      <a:pt x="258" y="322"/>
                    </a:lnTo>
                    <a:lnTo>
                      <a:pt x="256" y="320"/>
                    </a:lnTo>
                    <a:lnTo>
                      <a:pt x="254" y="318"/>
                    </a:lnTo>
                    <a:lnTo>
                      <a:pt x="256" y="318"/>
                    </a:lnTo>
                    <a:lnTo>
                      <a:pt x="258" y="318"/>
                    </a:lnTo>
                    <a:lnTo>
                      <a:pt x="260" y="318"/>
                    </a:lnTo>
                    <a:lnTo>
                      <a:pt x="258" y="316"/>
                    </a:lnTo>
                    <a:lnTo>
                      <a:pt x="258" y="314"/>
                    </a:lnTo>
                    <a:lnTo>
                      <a:pt x="256" y="314"/>
                    </a:lnTo>
                    <a:lnTo>
                      <a:pt x="254" y="314"/>
                    </a:lnTo>
                    <a:lnTo>
                      <a:pt x="252" y="314"/>
                    </a:lnTo>
                    <a:lnTo>
                      <a:pt x="250" y="312"/>
                    </a:lnTo>
                    <a:lnTo>
                      <a:pt x="249" y="310"/>
                    </a:lnTo>
                    <a:lnTo>
                      <a:pt x="245" y="310"/>
                    </a:lnTo>
                    <a:lnTo>
                      <a:pt x="243" y="310"/>
                    </a:lnTo>
                    <a:lnTo>
                      <a:pt x="241" y="308"/>
                    </a:lnTo>
                    <a:lnTo>
                      <a:pt x="241" y="310"/>
                    </a:lnTo>
                    <a:lnTo>
                      <a:pt x="239" y="310"/>
                    </a:lnTo>
                    <a:lnTo>
                      <a:pt x="239" y="308"/>
                    </a:lnTo>
                    <a:lnTo>
                      <a:pt x="241" y="308"/>
                    </a:lnTo>
                    <a:lnTo>
                      <a:pt x="243" y="306"/>
                    </a:lnTo>
                    <a:lnTo>
                      <a:pt x="243" y="305"/>
                    </a:lnTo>
                    <a:lnTo>
                      <a:pt x="239" y="305"/>
                    </a:lnTo>
                    <a:lnTo>
                      <a:pt x="237" y="303"/>
                    </a:lnTo>
                    <a:lnTo>
                      <a:pt x="237" y="301"/>
                    </a:lnTo>
                    <a:lnTo>
                      <a:pt x="237" y="299"/>
                    </a:lnTo>
                    <a:lnTo>
                      <a:pt x="235" y="299"/>
                    </a:lnTo>
                    <a:lnTo>
                      <a:pt x="233" y="301"/>
                    </a:lnTo>
                    <a:lnTo>
                      <a:pt x="231" y="301"/>
                    </a:lnTo>
                    <a:lnTo>
                      <a:pt x="231" y="299"/>
                    </a:lnTo>
                    <a:lnTo>
                      <a:pt x="233" y="299"/>
                    </a:lnTo>
                    <a:lnTo>
                      <a:pt x="235" y="297"/>
                    </a:lnTo>
                    <a:lnTo>
                      <a:pt x="237" y="297"/>
                    </a:lnTo>
                    <a:lnTo>
                      <a:pt x="239" y="297"/>
                    </a:lnTo>
                    <a:lnTo>
                      <a:pt x="239" y="295"/>
                    </a:lnTo>
                    <a:lnTo>
                      <a:pt x="237" y="293"/>
                    </a:lnTo>
                    <a:lnTo>
                      <a:pt x="235" y="293"/>
                    </a:lnTo>
                    <a:lnTo>
                      <a:pt x="235" y="291"/>
                    </a:lnTo>
                    <a:lnTo>
                      <a:pt x="237" y="291"/>
                    </a:lnTo>
                    <a:lnTo>
                      <a:pt x="235" y="291"/>
                    </a:lnTo>
                    <a:lnTo>
                      <a:pt x="233" y="291"/>
                    </a:lnTo>
                    <a:lnTo>
                      <a:pt x="233" y="289"/>
                    </a:lnTo>
                    <a:lnTo>
                      <a:pt x="235" y="289"/>
                    </a:lnTo>
                    <a:lnTo>
                      <a:pt x="235" y="287"/>
                    </a:lnTo>
                    <a:lnTo>
                      <a:pt x="233" y="287"/>
                    </a:lnTo>
                    <a:lnTo>
                      <a:pt x="231" y="287"/>
                    </a:lnTo>
                    <a:lnTo>
                      <a:pt x="229" y="287"/>
                    </a:lnTo>
                    <a:lnTo>
                      <a:pt x="229" y="289"/>
                    </a:lnTo>
                    <a:lnTo>
                      <a:pt x="227" y="289"/>
                    </a:lnTo>
                    <a:lnTo>
                      <a:pt x="225" y="289"/>
                    </a:lnTo>
                    <a:lnTo>
                      <a:pt x="221" y="287"/>
                    </a:lnTo>
                    <a:lnTo>
                      <a:pt x="221" y="285"/>
                    </a:lnTo>
                    <a:lnTo>
                      <a:pt x="223" y="285"/>
                    </a:lnTo>
                    <a:lnTo>
                      <a:pt x="223" y="283"/>
                    </a:lnTo>
                    <a:lnTo>
                      <a:pt x="221" y="283"/>
                    </a:lnTo>
                    <a:lnTo>
                      <a:pt x="217" y="283"/>
                    </a:lnTo>
                    <a:lnTo>
                      <a:pt x="216" y="283"/>
                    </a:lnTo>
                    <a:lnTo>
                      <a:pt x="216" y="285"/>
                    </a:lnTo>
                    <a:lnTo>
                      <a:pt x="214" y="285"/>
                    </a:lnTo>
                    <a:lnTo>
                      <a:pt x="212" y="285"/>
                    </a:lnTo>
                    <a:lnTo>
                      <a:pt x="214" y="283"/>
                    </a:lnTo>
                    <a:lnTo>
                      <a:pt x="216" y="281"/>
                    </a:lnTo>
                    <a:lnTo>
                      <a:pt x="214" y="279"/>
                    </a:lnTo>
                    <a:lnTo>
                      <a:pt x="212" y="279"/>
                    </a:lnTo>
                    <a:lnTo>
                      <a:pt x="212" y="281"/>
                    </a:lnTo>
                    <a:lnTo>
                      <a:pt x="210" y="281"/>
                    </a:lnTo>
                    <a:lnTo>
                      <a:pt x="208" y="279"/>
                    </a:lnTo>
                    <a:lnTo>
                      <a:pt x="208" y="277"/>
                    </a:lnTo>
                    <a:lnTo>
                      <a:pt x="206" y="277"/>
                    </a:lnTo>
                    <a:lnTo>
                      <a:pt x="202" y="277"/>
                    </a:lnTo>
                    <a:lnTo>
                      <a:pt x="200" y="277"/>
                    </a:lnTo>
                    <a:lnTo>
                      <a:pt x="198" y="279"/>
                    </a:lnTo>
                    <a:lnTo>
                      <a:pt x="196" y="277"/>
                    </a:lnTo>
                    <a:lnTo>
                      <a:pt x="196" y="275"/>
                    </a:lnTo>
                    <a:lnTo>
                      <a:pt x="196" y="273"/>
                    </a:lnTo>
                    <a:lnTo>
                      <a:pt x="194" y="273"/>
                    </a:lnTo>
                    <a:lnTo>
                      <a:pt x="188" y="273"/>
                    </a:lnTo>
                    <a:lnTo>
                      <a:pt x="186" y="273"/>
                    </a:lnTo>
                    <a:lnTo>
                      <a:pt x="184" y="273"/>
                    </a:lnTo>
                    <a:lnTo>
                      <a:pt x="183" y="273"/>
                    </a:lnTo>
                    <a:lnTo>
                      <a:pt x="183" y="271"/>
                    </a:lnTo>
                    <a:lnTo>
                      <a:pt x="179" y="271"/>
                    </a:lnTo>
                    <a:lnTo>
                      <a:pt x="177" y="271"/>
                    </a:lnTo>
                    <a:lnTo>
                      <a:pt x="175" y="271"/>
                    </a:lnTo>
                    <a:lnTo>
                      <a:pt x="175" y="270"/>
                    </a:lnTo>
                    <a:lnTo>
                      <a:pt x="173" y="270"/>
                    </a:lnTo>
                    <a:lnTo>
                      <a:pt x="171" y="270"/>
                    </a:lnTo>
                    <a:lnTo>
                      <a:pt x="171" y="271"/>
                    </a:lnTo>
                    <a:lnTo>
                      <a:pt x="169" y="270"/>
                    </a:lnTo>
                    <a:lnTo>
                      <a:pt x="167" y="270"/>
                    </a:lnTo>
                    <a:lnTo>
                      <a:pt x="165" y="270"/>
                    </a:lnTo>
                    <a:lnTo>
                      <a:pt x="165" y="271"/>
                    </a:lnTo>
                    <a:lnTo>
                      <a:pt x="163" y="271"/>
                    </a:lnTo>
                    <a:lnTo>
                      <a:pt x="165" y="270"/>
                    </a:lnTo>
                    <a:lnTo>
                      <a:pt x="163" y="270"/>
                    </a:lnTo>
                    <a:lnTo>
                      <a:pt x="163" y="268"/>
                    </a:lnTo>
                    <a:lnTo>
                      <a:pt x="161" y="268"/>
                    </a:lnTo>
                    <a:lnTo>
                      <a:pt x="159" y="268"/>
                    </a:lnTo>
                    <a:lnTo>
                      <a:pt x="155" y="266"/>
                    </a:lnTo>
                    <a:lnTo>
                      <a:pt x="153" y="266"/>
                    </a:lnTo>
                    <a:lnTo>
                      <a:pt x="153" y="268"/>
                    </a:lnTo>
                    <a:lnTo>
                      <a:pt x="149" y="273"/>
                    </a:lnTo>
                    <a:lnTo>
                      <a:pt x="148" y="273"/>
                    </a:lnTo>
                    <a:lnTo>
                      <a:pt x="146" y="273"/>
                    </a:lnTo>
                    <a:lnTo>
                      <a:pt x="144" y="273"/>
                    </a:lnTo>
                    <a:lnTo>
                      <a:pt x="142" y="271"/>
                    </a:lnTo>
                    <a:lnTo>
                      <a:pt x="142" y="270"/>
                    </a:lnTo>
                    <a:lnTo>
                      <a:pt x="142" y="268"/>
                    </a:lnTo>
                    <a:lnTo>
                      <a:pt x="140" y="268"/>
                    </a:lnTo>
                    <a:lnTo>
                      <a:pt x="138" y="268"/>
                    </a:lnTo>
                    <a:lnTo>
                      <a:pt x="140" y="268"/>
                    </a:lnTo>
                    <a:lnTo>
                      <a:pt x="140" y="270"/>
                    </a:lnTo>
                    <a:lnTo>
                      <a:pt x="138" y="271"/>
                    </a:lnTo>
                    <a:lnTo>
                      <a:pt x="136" y="271"/>
                    </a:lnTo>
                    <a:lnTo>
                      <a:pt x="136" y="270"/>
                    </a:lnTo>
                    <a:lnTo>
                      <a:pt x="134" y="270"/>
                    </a:lnTo>
                    <a:lnTo>
                      <a:pt x="134" y="273"/>
                    </a:lnTo>
                    <a:lnTo>
                      <a:pt x="136" y="273"/>
                    </a:lnTo>
                    <a:lnTo>
                      <a:pt x="136" y="275"/>
                    </a:lnTo>
                    <a:lnTo>
                      <a:pt x="134" y="275"/>
                    </a:lnTo>
                    <a:lnTo>
                      <a:pt x="132" y="273"/>
                    </a:lnTo>
                    <a:lnTo>
                      <a:pt x="130" y="273"/>
                    </a:lnTo>
                    <a:lnTo>
                      <a:pt x="128" y="273"/>
                    </a:lnTo>
                    <a:lnTo>
                      <a:pt x="126" y="275"/>
                    </a:lnTo>
                    <a:lnTo>
                      <a:pt x="126" y="273"/>
                    </a:lnTo>
                    <a:lnTo>
                      <a:pt x="124" y="273"/>
                    </a:lnTo>
                    <a:lnTo>
                      <a:pt x="124" y="275"/>
                    </a:lnTo>
                    <a:lnTo>
                      <a:pt x="124" y="277"/>
                    </a:lnTo>
                    <a:lnTo>
                      <a:pt x="122" y="277"/>
                    </a:lnTo>
                    <a:lnTo>
                      <a:pt x="120" y="277"/>
                    </a:lnTo>
                    <a:lnTo>
                      <a:pt x="118" y="277"/>
                    </a:lnTo>
                    <a:lnTo>
                      <a:pt x="116" y="275"/>
                    </a:lnTo>
                    <a:lnTo>
                      <a:pt x="115" y="275"/>
                    </a:lnTo>
                    <a:lnTo>
                      <a:pt x="116" y="275"/>
                    </a:lnTo>
                    <a:lnTo>
                      <a:pt x="116" y="273"/>
                    </a:lnTo>
                    <a:lnTo>
                      <a:pt x="118" y="271"/>
                    </a:lnTo>
                    <a:lnTo>
                      <a:pt x="116" y="271"/>
                    </a:lnTo>
                    <a:lnTo>
                      <a:pt x="118" y="271"/>
                    </a:lnTo>
                    <a:lnTo>
                      <a:pt x="120" y="271"/>
                    </a:lnTo>
                    <a:lnTo>
                      <a:pt x="120" y="270"/>
                    </a:lnTo>
                    <a:lnTo>
                      <a:pt x="118" y="270"/>
                    </a:lnTo>
                    <a:lnTo>
                      <a:pt x="116" y="270"/>
                    </a:lnTo>
                    <a:lnTo>
                      <a:pt x="115" y="270"/>
                    </a:lnTo>
                    <a:lnTo>
                      <a:pt x="111" y="270"/>
                    </a:lnTo>
                    <a:lnTo>
                      <a:pt x="107" y="273"/>
                    </a:lnTo>
                    <a:lnTo>
                      <a:pt x="107" y="275"/>
                    </a:lnTo>
                    <a:lnTo>
                      <a:pt x="105" y="275"/>
                    </a:lnTo>
                    <a:lnTo>
                      <a:pt x="101" y="271"/>
                    </a:lnTo>
                    <a:lnTo>
                      <a:pt x="99" y="271"/>
                    </a:lnTo>
                    <a:lnTo>
                      <a:pt x="99" y="270"/>
                    </a:lnTo>
                    <a:lnTo>
                      <a:pt x="97" y="270"/>
                    </a:lnTo>
                    <a:lnTo>
                      <a:pt x="95" y="270"/>
                    </a:lnTo>
                    <a:lnTo>
                      <a:pt x="95" y="271"/>
                    </a:lnTo>
                    <a:lnTo>
                      <a:pt x="93" y="271"/>
                    </a:lnTo>
                    <a:lnTo>
                      <a:pt x="93" y="273"/>
                    </a:lnTo>
                    <a:lnTo>
                      <a:pt x="91" y="273"/>
                    </a:lnTo>
                    <a:lnTo>
                      <a:pt x="93" y="273"/>
                    </a:lnTo>
                    <a:lnTo>
                      <a:pt x="95" y="273"/>
                    </a:lnTo>
                    <a:lnTo>
                      <a:pt x="97" y="273"/>
                    </a:lnTo>
                    <a:lnTo>
                      <a:pt x="97" y="275"/>
                    </a:lnTo>
                    <a:lnTo>
                      <a:pt x="97" y="277"/>
                    </a:lnTo>
                    <a:lnTo>
                      <a:pt x="99" y="277"/>
                    </a:lnTo>
                    <a:lnTo>
                      <a:pt x="101" y="277"/>
                    </a:lnTo>
                    <a:lnTo>
                      <a:pt x="101" y="279"/>
                    </a:lnTo>
                    <a:lnTo>
                      <a:pt x="103" y="279"/>
                    </a:lnTo>
                    <a:lnTo>
                      <a:pt x="105" y="281"/>
                    </a:lnTo>
                    <a:lnTo>
                      <a:pt x="103" y="281"/>
                    </a:lnTo>
                    <a:lnTo>
                      <a:pt x="101" y="281"/>
                    </a:lnTo>
                    <a:lnTo>
                      <a:pt x="95" y="279"/>
                    </a:lnTo>
                    <a:lnTo>
                      <a:pt x="93" y="279"/>
                    </a:lnTo>
                    <a:lnTo>
                      <a:pt x="91" y="279"/>
                    </a:lnTo>
                    <a:lnTo>
                      <a:pt x="89" y="277"/>
                    </a:lnTo>
                    <a:lnTo>
                      <a:pt x="87" y="277"/>
                    </a:lnTo>
                    <a:lnTo>
                      <a:pt x="85" y="277"/>
                    </a:lnTo>
                    <a:lnTo>
                      <a:pt x="83" y="277"/>
                    </a:lnTo>
                    <a:lnTo>
                      <a:pt x="78" y="277"/>
                    </a:lnTo>
                    <a:lnTo>
                      <a:pt x="76" y="275"/>
                    </a:lnTo>
                    <a:lnTo>
                      <a:pt x="74" y="275"/>
                    </a:lnTo>
                    <a:lnTo>
                      <a:pt x="72" y="275"/>
                    </a:lnTo>
                    <a:lnTo>
                      <a:pt x="74" y="273"/>
                    </a:lnTo>
                    <a:lnTo>
                      <a:pt x="72" y="273"/>
                    </a:lnTo>
                    <a:lnTo>
                      <a:pt x="68" y="273"/>
                    </a:lnTo>
                    <a:lnTo>
                      <a:pt x="70" y="273"/>
                    </a:lnTo>
                    <a:lnTo>
                      <a:pt x="68" y="271"/>
                    </a:lnTo>
                    <a:lnTo>
                      <a:pt x="66" y="271"/>
                    </a:lnTo>
                    <a:lnTo>
                      <a:pt x="64" y="270"/>
                    </a:lnTo>
                    <a:lnTo>
                      <a:pt x="62" y="270"/>
                    </a:lnTo>
                    <a:lnTo>
                      <a:pt x="60" y="270"/>
                    </a:lnTo>
                    <a:lnTo>
                      <a:pt x="58" y="268"/>
                    </a:lnTo>
                    <a:lnTo>
                      <a:pt x="54" y="266"/>
                    </a:lnTo>
                    <a:lnTo>
                      <a:pt x="56" y="264"/>
                    </a:lnTo>
                    <a:lnTo>
                      <a:pt x="60" y="264"/>
                    </a:lnTo>
                    <a:lnTo>
                      <a:pt x="62" y="264"/>
                    </a:lnTo>
                    <a:lnTo>
                      <a:pt x="64" y="262"/>
                    </a:lnTo>
                    <a:lnTo>
                      <a:pt x="66" y="262"/>
                    </a:lnTo>
                    <a:lnTo>
                      <a:pt x="68" y="260"/>
                    </a:lnTo>
                    <a:lnTo>
                      <a:pt x="70" y="260"/>
                    </a:lnTo>
                    <a:lnTo>
                      <a:pt x="72" y="260"/>
                    </a:lnTo>
                    <a:lnTo>
                      <a:pt x="74" y="260"/>
                    </a:lnTo>
                    <a:lnTo>
                      <a:pt x="80" y="260"/>
                    </a:lnTo>
                    <a:lnTo>
                      <a:pt x="82" y="260"/>
                    </a:lnTo>
                    <a:lnTo>
                      <a:pt x="82" y="258"/>
                    </a:lnTo>
                    <a:lnTo>
                      <a:pt x="82" y="256"/>
                    </a:lnTo>
                    <a:lnTo>
                      <a:pt x="80" y="256"/>
                    </a:lnTo>
                    <a:lnTo>
                      <a:pt x="78" y="256"/>
                    </a:lnTo>
                    <a:lnTo>
                      <a:pt x="76" y="256"/>
                    </a:lnTo>
                    <a:lnTo>
                      <a:pt x="72" y="256"/>
                    </a:lnTo>
                    <a:lnTo>
                      <a:pt x="68" y="256"/>
                    </a:lnTo>
                    <a:lnTo>
                      <a:pt x="66" y="256"/>
                    </a:lnTo>
                    <a:lnTo>
                      <a:pt x="64" y="256"/>
                    </a:lnTo>
                    <a:lnTo>
                      <a:pt x="62" y="256"/>
                    </a:lnTo>
                    <a:lnTo>
                      <a:pt x="58" y="256"/>
                    </a:lnTo>
                    <a:lnTo>
                      <a:pt x="54" y="254"/>
                    </a:lnTo>
                    <a:lnTo>
                      <a:pt x="52" y="254"/>
                    </a:lnTo>
                    <a:lnTo>
                      <a:pt x="50" y="254"/>
                    </a:lnTo>
                    <a:lnTo>
                      <a:pt x="48" y="254"/>
                    </a:lnTo>
                    <a:lnTo>
                      <a:pt x="48" y="252"/>
                    </a:lnTo>
                    <a:lnTo>
                      <a:pt x="47" y="252"/>
                    </a:lnTo>
                    <a:lnTo>
                      <a:pt x="48" y="250"/>
                    </a:lnTo>
                    <a:lnTo>
                      <a:pt x="50" y="250"/>
                    </a:lnTo>
                    <a:lnTo>
                      <a:pt x="50" y="248"/>
                    </a:lnTo>
                    <a:lnTo>
                      <a:pt x="52" y="246"/>
                    </a:lnTo>
                    <a:lnTo>
                      <a:pt x="54" y="246"/>
                    </a:lnTo>
                    <a:lnTo>
                      <a:pt x="56" y="246"/>
                    </a:lnTo>
                    <a:lnTo>
                      <a:pt x="56" y="244"/>
                    </a:lnTo>
                    <a:lnTo>
                      <a:pt x="54" y="244"/>
                    </a:lnTo>
                    <a:lnTo>
                      <a:pt x="52" y="244"/>
                    </a:lnTo>
                    <a:lnTo>
                      <a:pt x="52" y="246"/>
                    </a:lnTo>
                    <a:lnTo>
                      <a:pt x="48" y="248"/>
                    </a:lnTo>
                    <a:lnTo>
                      <a:pt x="47" y="250"/>
                    </a:lnTo>
                    <a:lnTo>
                      <a:pt x="43" y="252"/>
                    </a:lnTo>
                    <a:lnTo>
                      <a:pt x="41" y="252"/>
                    </a:lnTo>
                    <a:lnTo>
                      <a:pt x="37" y="252"/>
                    </a:lnTo>
                    <a:lnTo>
                      <a:pt x="35" y="250"/>
                    </a:lnTo>
                    <a:lnTo>
                      <a:pt x="33" y="248"/>
                    </a:lnTo>
                    <a:lnTo>
                      <a:pt x="35" y="248"/>
                    </a:lnTo>
                    <a:lnTo>
                      <a:pt x="37" y="248"/>
                    </a:lnTo>
                    <a:lnTo>
                      <a:pt x="35" y="248"/>
                    </a:lnTo>
                    <a:lnTo>
                      <a:pt x="33" y="246"/>
                    </a:lnTo>
                    <a:lnTo>
                      <a:pt x="31" y="246"/>
                    </a:lnTo>
                    <a:lnTo>
                      <a:pt x="31" y="248"/>
                    </a:lnTo>
                    <a:lnTo>
                      <a:pt x="31" y="246"/>
                    </a:lnTo>
                    <a:lnTo>
                      <a:pt x="29" y="246"/>
                    </a:lnTo>
                    <a:lnTo>
                      <a:pt x="27" y="246"/>
                    </a:lnTo>
                    <a:lnTo>
                      <a:pt x="27" y="244"/>
                    </a:lnTo>
                    <a:lnTo>
                      <a:pt x="27" y="242"/>
                    </a:lnTo>
                    <a:lnTo>
                      <a:pt x="29" y="240"/>
                    </a:lnTo>
                    <a:lnTo>
                      <a:pt x="33" y="240"/>
                    </a:lnTo>
                    <a:lnTo>
                      <a:pt x="35" y="240"/>
                    </a:lnTo>
                    <a:lnTo>
                      <a:pt x="33" y="238"/>
                    </a:lnTo>
                    <a:lnTo>
                      <a:pt x="35" y="238"/>
                    </a:lnTo>
                    <a:lnTo>
                      <a:pt x="41" y="238"/>
                    </a:lnTo>
                    <a:lnTo>
                      <a:pt x="43" y="238"/>
                    </a:lnTo>
                    <a:lnTo>
                      <a:pt x="47" y="237"/>
                    </a:lnTo>
                    <a:lnTo>
                      <a:pt x="48" y="237"/>
                    </a:lnTo>
                    <a:lnTo>
                      <a:pt x="50" y="237"/>
                    </a:lnTo>
                    <a:lnTo>
                      <a:pt x="52" y="238"/>
                    </a:lnTo>
                    <a:lnTo>
                      <a:pt x="54" y="238"/>
                    </a:lnTo>
                    <a:lnTo>
                      <a:pt x="56" y="238"/>
                    </a:lnTo>
                    <a:lnTo>
                      <a:pt x="58" y="238"/>
                    </a:lnTo>
                    <a:lnTo>
                      <a:pt x="62" y="238"/>
                    </a:lnTo>
                    <a:lnTo>
                      <a:pt x="66" y="238"/>
                    </a:lnTo>
                    <a:lnTo>
                      <a:pt x="68" y="238"/>
                    </a:lnTo>
                    <a:lnTo>
                      <a:pt x="70" y="238"/>
                    </a:lnTo>
                    <a:lnTo>
                      <a:pt x="70" y="240"/>
                    </a:lnTo>
                    <a:lnTo>
                      <a:pt x="72" y="240"/>
                    </a:lnTo>
                    <a:lnTo>
                      <a:pt x="76" y="240"/>
                    </a:lnTo>
                    <a:lnTo>
                      <a:pt x="78" y="240"/>
                    </a:lnTo>
                    <a:lnTo>
                      <a:pt x="80" y="238"/>
                    </a:lnTo>
                    <a:lnTo>
                      <a:pt x="82" y="238"/>
                    </a:lnTo>
                    <a:lnTo>
                      <a:pt x="83" y="238"/>
                    </a:lnTo>
                    <a:lnTo>
                      <a:pt x="85" y="238"/>
                    </a:lnTo>
                    <a:lnTo>
                      <a:pt x="91" y="240"/>
                    </a:lnTo>
                    <a:lnTo>
                      <a:pt x="93" y="240"/>
                    </a:lnTo>
                    <a:lnTo>
                      <a:pt x="95" y="240"/>
                    </a:lnTo>
                    <a:lnTo>
                      <a:pt x="99" y="240"/>
                    </a:lnTo>
                    <a:lnTo>
                      <a:pt x="101" y="240"/>
                    </a:lnTo>
                    <a:lnTo>
                      <a:pt x="107" y="240"/>
                    </a:lnTo>
                    <a:lnTo>
                      <a:pt x="109" y="240"/>
                    </a:lnTo>
                    <a:lnTo>
                      <a:pt x="111" y="240"/>
                    </a:lnTo>
                    <a:lnTo>
                      <a:pt x="111" y="238"/>
                    </a:lnTo>
                    <a:lnTo>
                      <a:pt x="107" y="238"/>
                    </a:lnTo>
                    <a:lnTo>
                      <a:pt x="103" y="240"/>
                    </a:lnTo>
                    <a:lnTo>
                      <a:pt x="101" y="240"/>
                    </a:lnTo>
                    <a:lnTo>
                      <a:pt x="99" y="240"/>
                    </a:lnTo>
                    <a:lnTo>
                      <a:pt x="97" y="240"/>
                    </a:lnTo>
                    <a:lnTo>
                      <a:pt x="95" y="240"/>
                    </a:lnTo>
                    <a:lnTo>
                      <a:pt x="89" y="238"/>
                    </a:lnTo>
                    <a:lnTo>
                      <a:pt x="87" y="238"/>
                    </a:lnTo>
                    <a:lnTo>
                      <a:pt x="85" y="238"/>
                    </a:lnTo>
                    <a:lnTo>
                      <a:pt x="83" y="238"/>
                    </a:lnTo>
                    <a:lnTo>
                      <a:pt x="82" y="238"/>
                    </a:lnTo>
                    <a:lnTo>
                      <a:pt x="80" y="238"/>
                    </a:lnTo>
                    <a:lnTo>
                      <a:pt x="78" y="238"/>
                    </a:lnTo>
                    <a:lnTo>
                      <a:pt x="76" y="238"/>
                    </a:lnTo>
                    <a:lnTo>
                      <a:pt x="74" y="238"/>
                    </a:lnTo>
                    <a:lnTo>
                      <a:pt x="72" y="238"/>
                    </a:lnTo>
                    <a:lnTo>
                      <a:pt x="70" y="238"/>
                    </a:lnTo>
                    <a:lnTo>
                      <a:pt x="66" y="237"/>
                    </a:lnTo>
                    <a:lnTo>
                      <a:pt x="64" y="237"/>
                    </a:lnTo>
                    <a:lnTo>
                      <a:pt x="64" y="235"/>
                    </a:lnTo>
                    <a:lnTo>
                      <a:pt x="66" y="235"/>
                    </a:lnTo>
                    <a:lnTo>
                      <a:pt x="70" y="235"/>
                    </a:lnTo>
                    <a:lnTo>
                      <a:pt x="72" y="233"/>
                    </a:lnTo>
                    <a:lnTo>
                      <a:pt x="76" y="233"/>
                    </a:lnTo>
                    <a:lnTo>
                      <a:pt x="78" y="233"/>
                    </a:lnTo>
                    <a:lnTo>
                      <a:pt x="80" y="233"/>
                    </a:lnTo>
                    <a:lnTo>
                      <a:pt x="82" y="233"/>
                    </a:lnTo>
                    <a:lnTo>
                      <a:pt x="83" y="233"/>
                    </a:lnTo>
                    <a:lnTo>
                      <a:pt x="85" y="233"/>
                    </a:lnTo>
                    <a:lnTo>
                      <a:pt x="87" y="233"/>
                    </a:lnTo>
                    <a:lnTo>
                      <a:pt x="89" y="233"/>
                    </a:lnTo>
                    <a:lnTo>
                      <a:pt x="91" y="233"/>
                    </a:lnTo>
                    <a:lnTo>
                      <a:pt x="95" y="233"/>
                    </a:lnTo>
                    <a:lnTo>
                      <a:pt x="99" y="233"/>
                    </a:lnTo>
                    <a:lnTo>
                      <a:pt x="101" y="233"/>
                    </a:lnTo>
                    <a:lnTo>
                      <a:pt x="101" y="235"/>
                    </a:lnTo>
                    <a:lnTo>
                      <a:pt x="103" y="235"/>
                    </a:lnTo>
                    <a:lnTo>
                      <a:pt x="105" y="237"/>
                    </a:lnTo>
                    <a:lnTo>
                      <a:pt x="109" y="237"/>
                    </a:lnTo>
                    <a:lnTo>
                      <a:pt x="111" y="237"/>
                    </a:lnTo>
                    <a:lnTo>
                      <a:pt x="109" y="237"/>
                    </a:lnTo>
                    <a:lnTo>
                      <a:pt x="107" y="237"/>
                    </a:lnTo>
                    <a:lnTo>
                      <a:pt x="107" y="235"/>
                    </a:lnTo>
                    <a:lnTo>
                      <a:pt x="105" y="235"/>
                    </a:lnTo>
                    <a:lnTo>
                      <a:pt x="103" y="231"/>
                    </a:lnTo>
                    <a:lnTo>
                      <a:pt x="105" y="231"/>
                    </a:lnTo>
                    <a:lnTo>
                      <a:pt x="107" y="231"/>
                    </a:lnTo>
                    <a:lnTo>
                      <a:pt x="109" y="231"/>
                    </a:lnTo>
                    <a:lnTo>
                      <a:pt x="111" y="231"/>
                    </a:lnTo>
                    <a:lnTo>
                      <a:pt x="113" y="231"/>
                    </a:lnTo>
                    <a:lnTo>
                      <a:pt x="113" y="229"/>
                    </a:lnTo>
                    <a:lnTo>
                      <a:pt x="111" y="227"/>
                    </a:lnTo>
                    <a:lnTo>
                      <a:pt x="109" y="225"/>
                    </a:lnTo>
                    <a:lnTo>
                      <a:pt x="105" y="223"/>
                    </a:lnTo>
                    <a:lnTo>
                      <a:pt x="101" y="223"/>
                    </a:lnTo>
                    <a:lnTo>
                      <a:pt x="97" y="223"/>
                    </a:lnTo>
                    <a:lnTo>
                      <a:pt x="95" y="223"/>
                    </a:lnTo>
                    <a:lnTo>
                      <a:pt x="93" y="225"/>
                    </a:lnTo>
                    <a:lnTo>
                      <a:pt x="93" y="227"/>
                    </a:lnTo>
                    <a:lnTo>
                      <a:pt x="89" y="227"/>
                    </a:lnTo>
                    <a:lnTo>
                      <a:pt x="87" y="227"/>
                    </a:lnTo>
                    <a:lnTo>
                      <a:pt x="85" y="229"/>
                    </a:lnTo>
                    <a:lnTo>
                      <a:pt x="83" y="229"/>
                    </a:lnTo>
                    <a:lnTo>
                      <a:pt x="82" y="229"/>
                    </a:lnTo>
                    <a:lnTo>
                      <a:pt x="80" y="229"/>
                    </a:lnTo>
                    <a:lnTo>
                      <a:pt x="78" y="229"/>
                    </a:lnTo>
                    <a:lnTo>
                      <a:pt x="76" y="229"/>
                    </a:lnTo>
                    <a:lnTo>
                      <a:pt x="74" y="229"/>
                    </a:lnTo>
                    <a:lnTo>
                      <a:pt x="76" y="227"/>
                    </a:lnTo>
                    <a:lnTo>
                      <a:pt x="74" y="225"/>
                    </a:lnTo>
                    <a:lnTo>
                      <a:pt x="72" y="223"/>
                    </a:lnTo>
                    <a:lnTo>
                      <a:pt x="70" y="223"/>
                    </a:lnTo>
                    <a:lnTo>
                      <a:pt x="68" y="223"/>
                    </a:lnTo>
                    <a:lnTo>
                      <a:pt x="68" y="225"/>
                    </a:lnTo>
                    <a:lnTo>
                      <a:pt x="70" y="225"/>
                    </a:lnTo>
                    <a:lnTo>
                      <a:pt x="72" y="227"/>
                    </a:lnTo>
                    <a:lnTo>
                      <a:pt x="72" y="229"/>
                    </a:lnTo>
                    <a:lnTo>
                      <a:pt x="70" y="229"/>
                    </a:lnTo>
                    <a:lnTo>
                      <a:pt x="68" y="229"/>
                    </a:lnTo>
                    <a:lnTo>
                      <a:pt x="66" y="229"/>
                    </a:lnTo>
                    <a:lnTo>
                      <a:pt x="64" y="229"/>
                    </a:lnTo>
                    <a:lnTo>
                      <a:pt x="62" y="231"/>
                    </a:lnTo>
                    <a:lnTo>
                      <a:pt x="60" y="231"/>
                    </a:lnTo>
                    <a:lnTo>
                      <a:pt x="58" y="229"/>
                    </a:lnTo>
                    <a:lnTo>
                      <a:pt x="56" y="229"/>
                    </a:lnTo>
                    <a:lnTo>
                      <a:pt x="54" y="229"/>
                    </a:lnTo>
                    <a:lnTo>
                      <a:pt x="50" y="227"/>
                    </a:lnTo>
                    <a:lnTo>
                      <a:pt x="48" y="227"/>
                    </a:lnTo>
                    <a:lnTo>
                      <a:pt x="47" y="227"/>
                    </a:lnTo>
                    <a:lnTo>
                      <a:pt x="45" y="227"/>
                    </a:lnTo>
                    <a:lnTo>
                      <a:pt x="45" y="225"/>
                    </a:lnTo>
                    <a:lnTo>
                      <a:pt x="47" y="225"/>
                    </a:lnTo>
                    <a:lnTo>
                      <a:pt x="48" y="225"/>
                    </a:lnTo>
                    <a:lnTo>
                      <a:pt x="50" y="225"/>
                    </a:lnTo>
                    <a:lnTo>
                      <a:pt x="52" y="223"/>
                    </a:lnTo>
                    <a:lnTo>
                      <a:pt x="56" y="223"/>
                    </a:lnTo>
                    <a:lnTo>
                      <a:pt x="56" y="221"/>
                    </a:lnTo>
                    <a:lnTo>
                      <a:pt x="56" y="219"/>
                    </a:lnTo>
                    <a:lnTo>
                      <a:pt x="56" y="221"/>
                    </a:lnTo>
                    <a:lnTo>
                      <a:pt x="54" y="221"/>
                    </a:lnTo>
                    <a:lnTo>
                      <a:pt x="52" y="221"/>
                    </a:lnTo>
                    <a:lnTo>
                      <a:pt x="50" y="221"/>
                    </a:lnTo>
                    <a:lnTo>
                      <a:pt x="48" y="221"/>
                    </a:lnTo>
                    <a:lnTo>
                      <a:pt x="48" y="223"/>
                    </a:lnTo>
                    <a:lnTo>
                      <a:pt x="47" y="223"/>
                    </a:lnTo>
                    <a:lnTo>
                      <a:pt x="45" y="223"/>
                    </a:lnTo>
                    <a:lnTo>
                      <a:pt x="43" y="223"/>
                    </a:lnTo>
                    <a:lnTo>
                      <a:pt x="39" y="223"/>
                    </a:lnTo>
                    <a:lnTo>
                      <a:pt x="39" y="221"/>
                    </a:lnTo>
                    <a:lnTo>
                      <a:pt x="41" y="221"/>
                    </a:lnTo>
                    <a:lnTo>
                      <a:pt x="43" y="219"/>
                    </a:lnTo>
                    <a:lnTo>
                      <a:pt x="45" y="219"/>
                    </a:lnTo>
                    <a:lnTo>
                      <a:pt x="45" y="217"/>
                    </a:lnTo>
                    <a:lnTo>
                      <a:pt x="47" y="217"/>
                    </a:lnTo>
                    <a:lnTo>
                      <a:pt x="48" y="217"/>
                    </a:lnTo>
                    <a:lnTo>
                      <a:pt x="43" y="215"/>
                    </a:lnTo>
                    <a:lnTo>
                      <a:pt x="43" y="217"/>
                    </a:lnTo>
                    <a:lnTo>
                      <a:pt x="41" y="217"/>
                    </a:lnTo>
                    <a:lnTo>
                      <a:pt x="39" y="219"/>
                    </a:lnTo>
                    <a:lnTo>
                      <a:pt x="37" y="219"/>
                    </a:lnTo>
                    <a:lnTo>
                      <a:pt x="35" y="219"/>
                    </a:lnTo>
                    <a:lnTo>
                      <a:pt x="33" y="219"/>
                    </a:lnTo>
                    <a:lnTo>
                      <a:pt x="31" y="219"/>
                    </a:lnTo>
                    <a:lnTo>
                      <a:pt x="29" y="219"/>
                    </a:lnTo>
                    <a:lnTo>
                      <a:pt x="27" y="219"/>
                    </a:lnTo>
                    <a:lnTo>
                      <a:pt x="25" y="219"/>
                    </a:lnTo>
                    <a:lnTo>
                      <a:pt x="25" y="217"/>
                    </a:lnTo>
                    <a:lnTo>
                      <a:pt x="27" y="217"/>
                    </a:lnTo>
                    <a:lnTo>
                      <a:pt x="29" y="217"/>
                    </a:lnTo>
                    <a:lnTo>
                      <a:pt x="29" y="215"/>
                    </a:lnTo>
                    <a:lnTo>
                      <a:pt x="27" y="215"/>
                    </a:lnTo>
                    <a:lnTo>
                      <a:pt x="25" y="215"/>
                    </a:lnTo>
                    <a:lnTo>
                      <a:pt x="23" y="217"/>
                    </a:lnTo>
                    <a:lnTo>
                      <a:pt x="23" y="215"/>
                    </a:lnTo>
                    <a:lnTo>
                      <a:pt x="23" y="213"/>
                    </a:lnTo>
                    <a:lnTo>
                      <a:pt x="21" y="213"/>
                    </a:lnTo>
                    <a:lnTo>
                      <a:pt x="19" y="215"/>
                    </a:lnTo>
                    <a:lnTo>
                      <a:pt x="17" y="215"/>
                    </a:lnTo>
                    <a:lnTo>
                      <a:pt x="15" y="213"/>
                    </a:lnTo>
                    <a:lnTo>
                      <a:pt x="14" y="213"/>
                    </a:lnTo>
                    <a:lnTo>
                      <a:pt x="12" y="211"/>
                    </a:lnTo>
                    <a:lnTo>
                      <a:pt x="12" y="209"/>
                    </a:lnTo>
                    <a:lnTo>
                      <a:pt x="10" y="209"/>
                    </a:lnTo>
                    <a:lnTo>
                      <a:pt x="8" y="209"/>
                    </a:lnTo>
                    <a:lnTo>
                      <a:pt x="6" y="207"/>
                    </a:lnTo>
                    <a:lnTo>
                      <a:pt x="2" y="205"/>
                    </a:lnTo>
                    <a:lnTo>
                      <a:pt x="0" y="205"/>
                    </a:lnTo>
                    <a:lnTo>
                      <a:pt x="2" y="205"/>
                    </a:lnTo>
                    <a:lnTo>
                      <a:pt x="4" y="205"/>
                    </a:lnTo>
                    <a:lnTo>
                      <a:pt x="6" y="204"/>
                    </a:lnTo>
                    <a:lnTo>
                      <a:pt x="4" y="204"/>
                    </a:lnTo>
                    <a:lnTo>
                      <a:pt x="6" y="202"/>
                    </a:lnTo>
                    <a:lnTo>
                      <a:pt x="8" y="202"/>
                    </a:lnTo>
                    <a:lnTo>
                      <a:pt x="10" y="202"/>
                    </a:lnTo>
                    <a:lnTo>
                      <a:pt x="8" y="202"/>
                    </a:lnTo>
                    <a:lnTo>
                      <a:pt x="6" y="200"/>
                    </a:lnTo>
                    <a:lnTo>
                      <a:pt x="4" y="200"/>
                    </a:lnTo>
                    <a:lnTo>
                      <a:pt x="4" y="198"/>
                    </a:lnTo>
                    <a:lnTo>
                      <a:pt x="6" y="198"/>
                    </a:lnTo>
                    <a:lnTo>
                      <a:pt x="8" y="198"/>
                    </a:lnTo>
                    <a:lnTo>
                      <a:pt x="8" y="196"/>
                    </a:lnTo>
                    <a:lnTo>
                      <a:pt x="6" y="194"/>
                    </a:lnTo>
                    <a:lnTo>
                      <a:pt x="8" y="194"/>
                    </a:lnTo>
                    <a:lnTo>
                      <a:pt x="10" y="192"/>
                    </a:lnTo>
                    <a:lnTo>
                      <a:pt x="14" y="192"/>
                    </a:lnTo>
                    <a:lnTo>
                      <a:pt x="15" y="192"/>
                    </a:lnTo>
                    <a:lnTo>
                      <a:pt x="17" y="192"/>
                    </a:lnTo>
                    <a:lnTo>
                      <a:pt x="19" y="192"/>
                    </a:lnTo>
                    <a:lnTo>
                      <a:pt x="19" y="190"/>
                    </a:lnTo>
                    <a:lnTo>
                      <a:pt x="21" y="190"/>
                    </a:lnTo>
                    <a:lnTo>
                      <a:pt x="23" y="190"/>
                    </a:lnTo>
                    <a:lnTo>
                      <a:pt x="23" y="188"/>
                    </a:lnTo>
                    <a:lnTo>
                      <a:pt x="27" y="188"/>
                    </a:lnTo>
                    <a:lnTo>
                      <a:pt x="29" y="188"/>
                    </a:lnTo>
                    <a:lnTo>
                      <a:pt x="29" y="190"/>
                    </a:lnTo>
                    <a:lnTo>
                      <a:pt x="31" y="190"/>
                    </a:lnTo>
                    <a:lnTo>
                      <a:pt x="33" y="190"/>
                    </a:lnTo>
                    <a:lnTo>
                      <a:pt x="35" y="190"/>
                    </a:lnTo>
                    <a:lnTo>
                      <a:pt x="37" y="188"/>
                    </a:lnTo>
                    <a:lnTo>
                      <a:pt x="37" y="186"/>
                    </a:lnTo>
                    <a:lnTo>
                      <a:pt x="39" y="186"/>
                    </a:lnTo>
                    <a:lnTo>
                      <a:pt x="43" y="186"/>
                    </a:lnTo>
                    <a:lnTo>
                      <a:pt x="47" y="186"/>
                    </a:lnTo>
                    <a:lnTo>
                      <a:pt x="48" y="184"/>
                    </a:lnTo>
                    <a:lnTo>
                      <a:pt x="50" y="184"/>
                    </a:lnTo>
                    <a:lnTo>
                      <a:pt x="48" y="184"/>
                    </a:lnTo>
                    <a:lnTo>
                      <a:pt x="50" y="184"/>
                    </a:lnTo>
                    <a:lnTo>
                      <a:pt x="50" y="182"/>
                    </a:lnTo>
                    <a:lnTo>
                      <a:pt x="54" y="182"/>
                    </a:lnTo>
                    <a:lnTo>
                      <a:pt x="58" y="182"/>
                    </a:lnTo>
                    <a:lnTo>
                      <a:pt x="60" y="182"/>
                    </a:lnTo>
                    <a:lnTo>
                      <a:pt x="62" y="180"/>
                    </a:lnTo>
                    <a:lnTo>
                      <a:pt x="66" y="180"/>
                    </a:lnTo>
                    <a:lnTo>
                      <a:pt x="66" y="182"/>
                    </a:lnTo>
                    <a:lnTo>
                      <a:pt x="68" y="182"/>
                    </a:lnTo>
                    <a:lnTo>
                      <a:pt x="66" y="180"/>
                    </a:lnTo>
                    <a:lnTo>
                      <a:pt x="64" y="180"/>
                    </a:lnTo>
                    <a:lnTo>
                      <a:pt x="62" y="178"/>
                    </a:lnTo>
                    <a:lnTo>
                      <a:pt x="64" y="178"/>
                    </a:lnTo>
                    <a:lnTo>
                      <a:pt x="64" y="176"/>
                    </a:lnTo>
                    <a:lnTo>
                      <a:pt x="68" y="176"/>
                    </a:lnTo>
                    <a:lnTo>
                      <a:pt x="76" y="174"/>
                    </a:lnTo>
                    <a:lnTo>
                      <a:pt x="78" y="174"/>
                    </a:lnTo>
                    <a:lnTo>
                      <a:pt x="80" y="172"/>
                    </a:lnTo>
                    <a:lnTo>
                      <a:pt x="82" y="172"/>
                    </a:lnTo>
                    <a:lnTo>
                      <a:pt x="82" y="174"/>
                    </a:lnTo>
                    <a:lnTo>
                      <a:pt x="83" y="174"/>
                    </a:lnTo>
                    <a:lnTo>
                      <a:pt x="85" y="174"/>
                    </a:lnTo>
                    <a:lnTo>
                      <a:pt x="85" y="172"/>
                    </a:lnTo>
                    <a:lnTo>
                      <a:pt x="89" y="170"/>
                    </a:lnTo>
                    <a:lnTo>
                      <a:pt x="91" y="172"/>
                    </a:lnTo>
                    <a:lnTo>
                      <a:pt x="93" y="172"/>
                    </a:lnTo>
                    <a:lnTo>
                      <a:pt x="93" y="170"/>
                    </a:lnTo>
                    <a:lnTo>
                      <a:pt x="95" y="170"/>
                    </a:lnTo>
                    <a:lnTo>
                      <a:pt x="97" y="170"/>
                    </a:lnTo>
                    <a:lnTo>
                      <a:pt x="101" y="172"/>
                    </a:lnTo>
                    <a:lnTo>
                      <a:pt x="103" y="170"/>
                    </a:lnTo>
                    <a:lnTo>
                      <a:pt x="107" y="170"/>
                    </a:lnTo>
                    <a:lnTo>
                      <a:pt x="109" y="170"/>
                    </a:lnTo>
                    <a:lnTo>
                      <a:pt x="109" y="172"/>
                    </a:lnTo>
                    <a:lnTo>
                      <a:pt x="111" y="172"/>
                    </a:lnTo>
                    <a:lnTo>
                      <a:pt x="113" y="172"/>
                    </a:lnTo>
                    <a:lnTo>
                      <a:pt x="115" y="170"/>
                    </a:lnTo>
                    <a:lnTo>
                      <a:pt x="118" y="167"/>
                    </a:lnTo>
                    <a:lnTo>
                      <a:pt x="120" y="167"/>
                    </a:lnTo>
                    <a:lnTo>
                      <a:pt x="122" y="165"/>
                    </a:lnTo>
                    <a:lnTo>
                      <a:pt x="124" y="165"/>
                    </a:lnTo>
                    <a:lnTo>
                      <a:pt x="124" y="163"/>
                    </a:lnTo>
                    <a:lnTo>
                      <a:pt x="126" y="163"/>
                    </a:lnTo>
                    <a:lnTo>
                      <a:pt x="126" y="161"/>
                    </a:lnTo>
                    <a:lnTo>
                      <a:pt x="128" y="161"/>
                    </a:lnTo>
                    <a:lnTo>
                      <a:pt x="128" y="159"/>
                    </a:lnTo>
                    <a:lnTo>
                      <a:pt x="130" y="159"/>
                    </a:lnTo>
                    <a:lnTo>
                      <a:pt x="132" y="159"/>
                    </a:lnTo>
                    <a:lnTo>
                      <a:pt x="132" y="157"/>
                    </a:lnTo>
                    <a:lnTo>
                      <a:pt x="132" y="155"/>
                    </a:lnTo>
                    <a:lnTo>
                      <a:pt x="132" y="153"/>
                    </a:lnTo>
                    <a:lnTo>
                      <a:pt x="130" y="153"/>
                    </a:lnTo>
                    <a:lnTo>
                      <a:pt x="130" y="151"/>
                    </a:lnTo>
                    <a:lnTo>
                      <a:pt x="128" y="149"/>
                    </a:lnTo>
                    <a:lnTo>
                      <a:pt x="128" y="145"/>
                    </a:lnTo>
                    <a:lnTo>
                      <a:pt x="128" y="143"/>
                    </a:lnTo>
                    <a:lnTo>
                      <a:pt x="128" y="139"/>
                    </a:lnTo>
                    <a:lnTo>
                      <a:pt x="134" y="137"/>
                    </a:lnTo>
                    <a:lnTo>
                      <a:pt x="140" y="137"/>
                    </a:lnTo>
                    <a:lnTo>
                      <a:pt x="140" y="136"/>
                    </a:lnTo>
                    <a:lnTo>
                      <a:pt x="142" y="136"/>
                    </a:lnTo>
                    <a:lnTo>
                      <a:pt x="144" y="136"/>
                    </a:lnTo>
                    <a:lnTo>
                      <a:pt x="146" y="136"/>
                    </a:lnTo>
                    <a:lnTo>
                      <a:pt x="148" y="136"/>
                    </a:lnTo>
                    <a:lnTo>
                      <a:pt x="149" y="134"/>
                    </a:lnTo>
                    <a:lnTo>
                      <a:pt x="148" y="134"/>
                    </a:lnTo>
                    <a:lnTo>
                      <a:pt x="146" y="134"/>
                    </a:lnTo>
                    <a:lnTo>
                      <a:pt x="144" y="134"/>
                    </a:lnTo>
                    <a:lnTo>
                      <a:pt x="142" y="134"/>
                    </a:lnTo>
                    <a:lnTo>
                      <a:pt x="142" y="132"/>
                    </a:lnTo>
                    <a:lnTo>
                      <a:pt x="142" y="130"/>
                    </a:lnTo>
                    <a:lnTo>
                      <a:pt x="142" y="132"/>
                    </a:lnTo>
                    <a:lnTo>
                      <a:pt x="140" y="134"/>
                    </a:lnTo>
                    <a:lnTo>
                      <a:pt x="140" y="136"/>
                    </a:lnTo>
                    <a:lnTo>
                      <a:pt x="138" y="136"/>
                    </a:lnTo>
                    <a:lnTo>
                      <a:pt x="136" y="136"/>
                    </a:lnTo>
                    <a:lnTo>
                      <a:pt x="132" y="137"/>
                    </a:lnTo>
                    <a:lnTo>
                      <a:pt x="130" y="137"/>
                    </a:lnTo>
                    <a:lnTo>
                      <a:pt x="126" y="137"/>
                    </a:lnTo>
                    <a:lnTo>
                      <a:pt x="124" y="136"/>
                    </a:lnTo>
                    <a:lnTo>
                      <a:pt x="124" y="137"/>
                    </a:lnTo>
                    <a:lnTo>
                      <a:pt x="122" y="137"/>
                    </a:lnTo>
                    <a:lnTo>
                      <a:pt x="120" y="137"/>
                    </a:lnTo>
                    <a:lnTo>
                      <a:pt x="116" y="139"/>
                    </a:lnTo>
                    <a:lnTo>
                      <a:pt x="115" y="139"/>
                    </a:lnTo>
                    <a:lnTo>
                      <a:pt x="113" y="139"/>
                    </a:lnTo>
                    <a:lnTo>
                      <a:pt x="111" y="139"/>
                    </a:lnTo>
                    <a:lnTo>
                      <a:pt x="111" y="137"/>
                    </a:lnTo>
                    <a:lnTo>
                      <a:pt x="107" y="136"/>
                    </a:lnTo>
                    <a:lnTo>
                      <a:pt x="105" y="136"/>
                    </a:lnTo>
                    <a:lnTo>
                      <a:pt x="105" y="137"/>
                    </a:lnTo>
                    <a:lnTo>
                      <a:pt x="103" y="137"/>
                    </a:lnTo>
                    <a:lnTo>
                      <a:pt x="101" y="137"/>
                    </a:lnTo>
                    <a:lnTo>
                      <a:pt x="97" y="137"/>
                    </a:lnTo>
                    <a:lnTo>
                      <a:pt x="95" y="137"/>
                    </a:lnTo>
                    <a:lnTo>
                      <a:pt x="95" y="136"/>
                    </a:lnTo>
                    <a:lnTo>
                      <a:pt x="95" y="134"/>
                    </a:lnTo>
                    <a:lnTo>
                      <a:pt x="93" y="134"/>
                    </a:lnTo>
                    <a:lnTo>
                      <a:pt x="91" y="134"/>
                    </a:lnTo>
                    <a:lnTo>
                      <a:pt x="89" y="134"/>
                    </a:lnTo>
                    <a:lnTo>
                      <a:pt x="89" y="132"/>
                    </a:lnTo>
                    <a:lnTo>
                      <a:pt x="89" y="128"/>
                    </a:lnTo>
                    <a:lnTo>
                      <a:pt x="91" y="128"/>
                    </a:lnTo>
                    <a:lnTo>
                      <a:pt x="91" y="126"/>
                    </a:lnTo>
                    <a:lnTo>
                      <a:pt x="93" y="126"/>
                    </a:lnTo>
                    <a:lnTo>
                      <a:pt x="97" y="124"/>
                    </a:lnTo>
                    <a:lnTo>
                      <a:pt x="101" y="124"/>
                    </a:lnTo>
                    <a:lnTo>
                      <a:pt x="101" y="122"/>
                    </a:lnTo>
                    <a:lnTo>
                      <a:pt x="101" y="120"/>
                    </a:lnTo>
                    <a:lnTo>
                      <a:pt x="103" y="120"/>
                    </a:lnTo>
                    <a:lnTo>
                      <a:pt x="107" y="118"/>
                    </a:lnTo>
                    <a:lnTo>
                      <a:pt x="109" y="118"/>
                    </a:lnTo>
                    <a:lnTo>
                      <a:pt x="111" y="118"/>
                    </a:lnTo>
                    <a:lnTo>
                      <a:pt x="113" y="116"/>
                    </a:lnTo>
                    <a:lnTo>
                      <a:pt x="113" y="114"/>
                    </a:lnTo>
                    <a:lnTo>
                      <a:pt x="115" y="114"/>
                    </a:lnTo>
                    <a:lnTo>
                      <a:pt x="118" y="116"/>
                    </a:lnTo>
                    <a:lnTo>
                      <a:pt x="120" y="116"/>
                    </a:lnTo>
                    <a:lnTo>
                      <a:pt x="120" y="114"/>
                    </a:lnTo>
                    <a:lnTo>
                      <a:pt x="118" y="114"/>
                    </a:lnTo>
                    <a:lnTo>
                      <a:pt x="118" y="112"/>
                    </a:lnTo>
                    <a:lnTo>
                      <a:pt x="122" y="112"/>
                    </a:lnTo>
                    <a:lnTo>
                      <a:pt x="124" y="112"/>
                    </a:lnTo>
                    <a:lnTo>
                      <a:pt x="126" y="112"/>
                    </a:lnTo>
                    <a:lnTo>
                      <a:pt x="126" y="110"/>
                    </a:lnTo>
                    <a:lnTo>
                      <a:pt x="128" y="110"/>
                    </a:lnTo>
                    <a:lnTo>
                      <a:pt x="130" y="108"/>
                    </a:lnTo>
                    <a:lnTo>
                      <a:pt x="128" y="108"/>
                    </a:lnTo>
                    <a:lnTo>
                      <a:pt x="128" y="106"/>
                    </a:lnTo>
                    <a:lnTo>
                      <a:pt x="130" y="106"/>
                    </a:lnTo>
                    <a:lnTo>
                      <a:pt x="132" y="106"/>
                    </a:lnTo>
                    <a:lnTo>
                      <a:pt x="134" y="106"/>
                    </a:lnTo>
                    <a:lnTo>
                      <a:pt x="134" y="104"/>
                    </a:lnTo>
                    <a:lnTo>
                      <a:pt x="132" y="104"/>
                    </a:lnTo>
                    <a:lnTo>
                      <a:pt x="132" y="103"/>
                    </a:lnTo>
                    <a:lnTo>
                      <a:pt x="134" y="103"/>
                    </a:lnTo>
                    <a:lnTo>
                      <a:pt x="136" y="103"/>
                    </a:lnTo>
                    <a:lnTo>
                      <a:pt x="138" y="103"/>
                    </a:lnTo>
                    <a:lnTo>
                      <a:pt x="142" y="103"/>
                    </a:lnTo>
                    <a:lnTo>
                      <a:pt x="146" y="101"/>
                    </a:lnTo>
                    <a:lnTo>
                      <a:pt x="148" y="101"/>
                    </a:lnTo>
                    <a:lnTo>
                      <a:pt x="148" y="99"/>
                    </a:lnTo>
                    <a:lnTo>
                      <a:pt x="149" y="97"/>
                    </a:lnTo>
                    <a:lnTo>
                      <a:pt x="151" y="97"/>
                    </a:lnTo>
                    <a:lnTo>
                      <a:pt x="153" y="97"/>
                    </a:lnTo>
                    <a:lnTo>
                      <a:pt x="153" y="99"/>
                    </a:lnTo>
                    <a:lnTo>
                      <a:pt x="155" y="101"/>
                    </a:lnTo>
                    <a:lnTo>
                      <a:pt x="155" y="103"/>
                    </a:lnTo>
                    <a:lnTo>
                      <a:pt x="157" y="104"/>
                    </a:lnTo>
                    <a:lnTo>
                      <a:pt x="157" y="106"/>
                    </a:lnTo>
                    <a:lnTo>
                      <a:pt x="161" y="108"/>
                    </a:lnTo>
                    <a:lnTo>
                      <a:pt x="161" y="110"/>
                    </a:lnTo>
                    <a:lnTo>
                      <a:pt x="163" y="110"/>
                    </a:lnTo>
                    <a:lnTo>
                      <a:pt x="165" y="112"/>
                    </a:lnTo>
                    <a:lnTo>
                      <a:pt x="165" y="110"/>
                    </a:lnTo>
                    <a:lnTo>
                      <a:pt x="163" y="110"/>
                    </a:lnTo>
                    <a:lnTo>
                      <a:pt x="161" y="108"/>
                    </a:lnTo>
                    <a:lnTo>
                      <a:pt x="159" y="104"/>
                    </a:lnTo>
                    <a:lnTo>
                      <a:pt x="157" y="104"/>
                    </a:lnTo>
                    <a:lnTo>
                      <a:pt x="157" y="103"/>
                    </a:lnTo>
                    <a:lnTo>
                      <a:pt x="155" y="101"/>
                    </a:lnTo>
                    <a:lnTo>
                      <a:pt x="155" y="99"/>
                    </a:lnTo>
                    <a:lnTo>
                      <a:pt x="155" y="97"/>
                    </a:lnTo>
                    <a:lnTo>
                      <a:pt x="157" y="97"/>
                    </a:lnTo>
                    <a:lnTo>
                      <a:pt x="157" y="95"/>
                    </a:lnTo>
                    <a:lnTo>
                      <a:pt x="161" y="95"/>
                    </a:lnTo>
                    <a:lnTo>
                      <a:pt x="163" y="95"/>
                    </a:lnTo>
                    <a:lnTo>
                      <a:pt x="165" y="95"/>
                    </a:lnTo>
                    <a:lnTo>
                      <a:pt x="167" y="95"/>
                    </a:lnTo>
                    <a:lnTo>
                      <a:pt x="171" y="95"/>
                    </a:lnTo>
                    <a:lnTo>
                      <a:pt x="173" y="95"/>
                    </a:lnTo>
                    <a:lnTo>
                      <a:pt x="175" y="95"/>
                    </a:lnTo>
                    <a:lnTo>
                      <a:pt x="177" y="97"/>
                    </a:lnTo>
                    <a:lnTo>
                      <a:pt x="181" y="99"/>
                    </a:lnTo>
                    <a:lnTo>
                      <a:pt x="184" y="101"/>
                    </a:lnTo>
                    <a:lnTo>
                      <a:pt x="184" y="99"/>
                    </a:lnTo>
                    <a:lnTo>
                      <a:pt x="186" y="99"/>
                    </a:lnTo>
                    <a:lnTo>
                      <a:pt x="190" y="99"/>
                    </a:lnTo>
                    <a:lnTo>
                      <a:pt x="192" y="99"/>
                    </a:lnTo>
                    <a:lnTo>
                      <a:pt x="194" y="97"/>
                    </a:lnTo>
                    <a:lnTo>
                      <a:pt x="196" y="97"/>
                    </a:lnTo>
                    <a:lnTo>
                      <a:pt x="194" y="97"/>
                    </a:lnTo>
                    <a:lnTo>
                      <a:pt x="192" y="95"/>
                    </a:lnTo>
                    <a:lnTo>
                      <a:pt x="188" y="89"/>
                    </a:lnTo>
                    <a:lnTo>
                      <a:pt x="190" y="89"/>
                    </a:lnTo>
                    <a:lnTo>
                      <a:pt x="192" y="87"/>
                    </a:lnTo>
                    <a:lnTo>
                      <a:pt x="194" y="87"/>
                    </a:lnTo>
                    <a:lnTo>
                      <a:pt x="196" y="85"/>
                    </a:lnTo>
                    <a:lnTo>
                      <a:pt x="198" y="83"/>
                    </a:lnTo>
                    <a:lnTo>
                      <a:pt x="196" y="83"/>
                    </a:lnTo>
                    <a:lnTo>
                      <a:pt x="194" y="83"/>
                    </a:lnTo>
                    <a:lnTo>
                      <a:pt x="192" y="81"/>
                    </a:lnTo>
                    <a:lnTo>
                      <a:pt x="190" y="79"/>
                    </a:lnTo>
                    <a:lnTo>
                      <a:pt x="188" y="77"/>
                    </a:lnTo>
                    <a:lnTo>
                      <a:pt x="186" y="75"/>
                    </a:lnTo>
                    <a:lnTo>
                      <a:pt x="186" y="73"/>
                    </a:lnTo>
                    <a:lnTo>
                      <a:pt x="188" y="73"/>
                    </a:lnTo>
                    <a:lnTo>
                      <a:pt x="188" y="71"/>
                    </a:lnTo>
                    <a:lnTo>
                      <a:pt x="190" y="71"/>
                    </a:lnTo>
                    <a:lnTo>
                      <a:pt x="192" y="71"/>
                    </a:lnTo>
                    <a:lnTo>
                      <a:pt x="194" y="69"/>
                    </a:lnTo>
                    <a:lnTo>
                      <a:pt x="196" y="69"/>
                    </a:lnTo>
                    <a:lnTo>
                      <a:pt x="198" y="68"/>
                    </a:lnTo>
                    <a:lnTo>
                      <a:pt x="200" y="68"/>
                    </a:lnTo>
                    <a:lnTo>
                      <a:pt x="202" y="68"/>
                    </a:lnTo>
                    <a:lnTo>
                      <a:pt x="204" y="68"/>
                    </a:lnTo>
                    <a:lnTo>
                      <a:pt x="208" y="68"/>
                    </a:lnTo>
                    <a:lnTo>
                      <a:pt x="208" y="66"/>
                    </a:lnTo>
                    <a:lnTo>
                      <a:pt x="210" y="66"/>
                    </a:lnTo>
                    <a:lnTo>
                      <a:pt x="210" y="68"/>
                    </a:lnTo>
                    <a:lnTo>
                      <a:pt x="212" y="68"/>
                    </a:lnTo>
                    <a:lnTo>
                      <a:pt x="216" y="68"/>
                    </a:lnTo>
                    <a:lnTo>
                      <a:pt x="217" y="68"/>
                    </a:lnTo>
                    <a:lnTo>
                      <a:pt x="221" y="69"/>
                    </a:lnTo>
                    <a:lnTo>
                      <a:pt x="223" y="69"/>
                    </a:lnTo>
                    <a:lnTo>
                      <a:pt x="225" y="69"/>
                    </a:lnTo>
                    <a:lnTo>
                      <a:pt x="227" y="69"/>
                    </a:lnTo>
                    <a:lnTo>
                      <a:pt x="229" y="69"/>
                    </a:lnTo>
                    <a:lnTo>
                      <a:pt x="229" y="71"/>
                    </a:lnTo>
                    <a:lnTo>
                      <a:pt x="229" y="73"/>
                    </a:lnTo>
                    <a:lnTo>
                      <a:pt x="229" y="75"/>
                    </a:lnTo>
                    <a:lnTo>
                      <a:pt x="231" y="75"/>
                    </a:lnTo>
                    <a:lnTo>
                      <a:pt x="231" y="77"/>
                    </a:lnTo>
                    <a:lnTo>
                      <a:pt x="233" y="77"/>
                    </a:lnTo>
                    <a:lnTo>
                      <a:pt x="235" y="77"/>
                    </a:lnTo>
                    <a:lnTo>
                      <a:pt x="243" y="79"/>
                    </a:lnTo>
                    <a:lnTo>
                      <a:pt x="245" y="81"/>
                    </a:lnTo>
                    <a:lnTo>
                      <a:pt x="247" y="79"/>
                    </a:lnTo>
                    <a:lnTo>
                      <a:pt x="247" y="81"/>
                    </a:lnTo>
                    <a:lnTo>
                      <a:pt x="249" y="81"/>
                    </a:lnTo>
                    <a:lnTo>
                      <a:pt x="249" y="83"/>
                    </a:lnTo>
                    <a:lnTo>
                      <a:pt x="250" y="83"/>
                    </a:lnTo>
                    <a:lnTo>
                      <a:pt x="252" y="83"/>
                    </a:lnTo>
                    <a:lnTo>
                      <a:pt x="254" y="85"/>
                    </a:lnTo>
                    <a:lnTo>
                      <a:pt x="252" y="85"/>
                    </a:lnTo>
                    <a:lnTo>
                      <a:pt x="254" y="85"/>
                    </a:lnTo>
                    <a:lnTo>
                      <a:pt x="254" y="87"/>
                    </a:lnTo>
                    <a:lnTo>
                      <a:pt x="256" y="87"/>
                    </a:lnTo>
                    <a:lnTo>
                      <a:pt x="260" y="87"/>
                    </a:lnTo>
                    <a:lnTo>
                      <a:pt x="262" y="87"/>
                    </a:lnTo>
                    <a:lnTo>
                      <a:pt x="262" y="89"/>
                    </a:lnTo>
                    <a:lnTo>
                      <a:pt x="264" y="89"/>
                    </a:lnTo>
                    <a:lnTo>
                      <a:pt x="264" y="91"/>
                    </a:lnTo>
                    <a:lnTo>
                      <a:pt x="266" y="91"/>
                    </a:lnTo>
                    <a:lnTo>
                      <a:pt x="266" y="89"/>
                    </a:lnTo>
                    <a:lnTo>
                      <a:pt x="264" y="89"/>
                    </a:lnTo>
                    <a:lnTo>
                      <a:pt x="264" y="87"/>
                    </a:lnTo>
                    <a:lnTo>
                      <a:pt x="262" y="87"/>
                    </a:lnTo>
                    <a:lnTo>
                      <a:pt x="260" y="87"/>
                    </a:lnTo>
                    <a:lnTo>
                      <a:pt x="258" y="87"/>
                    </a:lnTo>
                    <a:lnTo>
                      <a:pt x="256" y="85"/>
                    </a:lnTo>
                    <a:lnTo>
                      <a:pt x="254" y="83"/>
                    </a:lnTo>
                    <a:lnTo>
                      <a:pt x="252" y="81"/>
                    </a:lnTo>
                    <a:lnTo>
                      <a:pt x="249" y="79"/>
                    </a:lnTo>
                    <a:lnTo>
                      <a:pt x="247" y="79"/>
                    </a:lnTo>
                    <a:lnTo>
                      <a:pt x="247" y="77"/>
                    </a:lnTo>
                    <a:lnTo>
                      <a:pt x="245" y="77"/>
                    </a:lnTo>
                    <a:lnTo>
                      <a:pt x="241" y="77"/>
                    </a:lnTo>
                    <a:lnTo>
                      <a:pt x="239" y="77"/>
                    </a:lnTo>
                    <a:lnTo>
                      <a:pt x="237" y="75"/>
                    </a:lnTo>
                    <a:lnTo>
                      <a:pt x="237" y="73"/>
                    </a:lnTo>
                    <a:lnTo>
                      <a:pt x="235" y="73"/>
                    </a:lnTo>
                    <a:lnTo>
                      <a:pt x="235" y="69"/>
                    </a:lnTo>
                    <a:lnTo>
                      <a:pt x="233" y="69"/>
                    </a:lnTo>
                    <a:lnTo>
                      <a:pt x="229" y="68"/>
                    </a:lnTo>
                    <a:lnTo>
                      <a:pt x="227" y="68"/>
                    </a:lnTo>
                    <a:lnTo>
                      <a:pt x="225" y="66"/>
                    </a:lnTo>
                    <a:lnTo>
                      <a:pt x="223" y="66"/>
                    </a:lnTo>
                    <a:lnTo>
                      <a:pt x="221" y="66"/>
                    </a:lnTo>
                    <a:lnTo>
                      <a:pt x="219" y="66"/>
                    </a:lnTo>
                    <a:lnTo>
                      <a:pt x="217" y="64"/>
                    </a:lnTo>
                    <a:lnTo>
                      <a:pt x="219" y="64"/>
                    </a:lnTo>
                    <a:lnTo>
                      <a:pt x="221" y="64"/>
                    </a:lnTo>
                    <a:lnTo>
                      <a:pt x="225" y="62"/>
                    </a:lnTo>
                    <a:lnTo>
                      <a:pt x="231" y="60"/>
                    </a:lnTo>
                    <a:lnTo>
                      <a:pt x="235" y="60"/>
                    </a:lnTo>
                    <a:lnTo>
                      <a:pt x="237" y="60"/>
                    </a:lnTo>
                    <a:lnTo>
                      <a:pt x="245" y="58"/>
                    </a:lnTo>
                    <a:lnTo>
                      <a:pt x="247" y="58"/>
                    </a:lnTo>
                    <a:lnTo>
                      <a:pt x="250" y="58"/>
                    </a:lnTo>
                    <a:lnTo>
                      <a:pt x="252" y="58"/>
                    </a:lnTo>
                    <a:lnTo>
                      <a:pt x="254" y="58"/>
                    </a:lnTo>
                    <a:lnTo>
                      <a:pt x="256" y="58"/>
                    </a:lnTo>
                    <a:lnTo>
                      <a:pt x="258" y="56"/>
                    </a:lnTo>
                    <a:lnTo>
                      <a:pt x="260" y="56"/>
                    </a:lnTo>
                    <a:lnTo>
                      <a:pt x="262" y="56"/>
                    </a:lnTo>
                    <a:lnTo>
                      <a:pt x="264" y="56"/>
                    </a:lnTo>
                    <a:lnTo>
                      <a:pt x="266" y="56"/>
                    </a:lnTo>
                    <a:lnTo>
                      <a:pt x="268" y="56"/>
                    </a:lnTo>
                    <a:lnTo>
                      <a:pt x="268" y="58"/>
                    </a:lnTo>
                    <a:lnTo>
                      <a:pt x="270" y="58"/>
                    </a:lnTo>
                    <a:lnTo>
                      <a:pt x="272" y="56"/>
                    </a:lnTo>
                    <a:lnTo>
                      <a:pt x="272" y="54"/>
                    </a:lnTo>
                    <a:lnTo>
                      <a:pt x="274" y="54"/>
                    </a:lnTo>
                    <a:lnTo>
                      <a:pt x="276" y="54"/>
                    </a:lnTo>
                    <a:lnTo>
                      <a:pt x="278" y="54"/>
                    </a:lnTo>
                    <a:lnTo>
                      <a:pt x="280" y="54"/>
                    </a:lnTo>
                    <a:lnTo>
                      <a:pt x="282" y="54"/>
                    </a:lnTo>
                    <a:lnTo>
                      <a:pt x="284" y="54"/>
                    </a:lnTo>
                    <a:lnTo>
                      <a:pt x="285" y="54"/>
                    </a:lnTo>
                    <a:lnTo>
                      <a:pt x="285" y="56"/>
                    </a:lnTo>
                    <a:lnTo>
                      <a:pt x="284" y="56"/>
                    </a:lnTo>
                    <a:lnTo>
                      <a:pt x="285" y="56"/>
                    </a:lnTo>
                    <a:lnTo>
                      <a:pt x="287" y="58"/>
                    </a:lnTo>
                    <a:lnTo>
                      <a:pt x="289" y="58"/>
                    </a:lnTo>
                    <a:lnTo>
                      <a:pt x="287" y="58"/>
                    </a:lnTo>
                    <a:lnTo>
                      <a:pt x="287" y="56"/>
                    </a:lnTo>
                    <a:lnTo>
                      <a:pt x="287" y="54"/>
                    </a:lnTo>
                    <a:lnTo>
                      <a:pt x="285" y="54"/>
                    </a:lnTo>
                    <a:lnTo>
                      <a:pt x="284" y="54"/>
                    </a:lnTo>
                    <a:lnTo>
                      <a:pt x="282" y="54"/>
                    </a:lnTo>
                    <a:lnTo>
                      <a:pt x="280" y="54"/>
                    </a:lnTo>
                    <a:lnTo>
                      <a:pt x="282" y="54"/>
                    </a:lnTo>
                    <a:lnTo>
                      <a:pt x="287" y="52"/>
                    </a:lnTo>
                    <a:lnTo>
                      <a:pt x="291" y="52"/>
                    </a:lnTo>
                    <a:lnTo>
                      <a:pt x="293" y="50"/>
                    </a:lnTo>
                    <a:lnTo>
                      <a:pt x="297" y="50"/>
                    </a:lnTo>
                    <a:lnTo>
                      <a:pt x="299" y="50"/>
                    </a:lnTo>
                    <a:lnTo>
                      <a:pt x="305" y="52"/>
                    </a:lnTo>
                    <a:lnTo>
                      <a:pt x="309" y="56"/>
                    </a:lnTo>
                    <a:lnTo>
                      <a:pt x="313" y="60"/>
                    </a:lnTo>
                    <a:lnTo>
                      <a:pt x="315" y="66"/>
                    </a:lnTo>
                    <a:lnTo>
                      <a:pt x="315" y="68"/>
                    </a:lnTo>
                    <a:lnTo>
                      <a:pt x="313" y="69"/>
                    </a:lnTo>
                    <a:lnTo>
                      <a:pt x="313" y="71"/>
                    </a:lnTo>
                    <a:lnTo>
                      <a:pt x="313" y="73"/>
                    </a:lnTo>
                    <a:lnTo>
                      <a:pt x="311" y="73"/>
                    </a:lnTo>
                    <a:lnTo>
                      <a:pt x="309" y="75"/>
                    </a:lnTo>
                    <a:lnTo>
                      <a:pt x="309" y="81"/>
                    </a:lnTo>
                    <a:lnTo>
                      <a:pt x="311" y="81"/>
                    </a:lnTo>
                    <a:lnTo>
                      <a:pt x="311" y="83"/>
                    </a:lnTo>
                    <a:lnTo>
                      <a:pt x="313" y="83"/>
                    </a:lnTo>
                    <a:lnTo>
                      <a:pt x="315" y="83"/>
                    </a:lnTo>
                    <a:lnTo>
                      <a:pt x="313" y="77"/>
                    </a:lnTo>
                    <a:lnTo>
                      <a:pt x="317" y="75"/>
                    </a:lnTo>
                    <a:lnTo>
                      <a:pt x="317" y="73"/>
                    </a:lnTo>
                    <a:lnTo>
                      <a:pt x="318" y="73"/>
                    </a:lnTo>
                    <a:lnTo>
                      <a:pt x="320" y="73"/>
                    </a:lnTo>
                    <a:lnTo>
                      <a:pt x="320" y="71"/>
                    </a:lnTo>
                    <a:lnTo>
                      <a:pt x="322" y="71"/>
                    </a:lnTo>
                    <a:lnTo>
                      <a:pt x="322" y="69"/>
                    </a:lnTo>
                    <a:lnTo>
                      <a:pt x="322" y="68"/>
                    </a:lnTo>
                    <a:lnTo>
                      <a:pt x="322" y="66"/>
                    </a:lnTo>
                    <a:lnTo>
                      <a:pt x="322" y="64"/>
                    </a:lnTo>
                    <a:lnTo>
                      <a:pt x="324" y="64"/>
                    </a:lnTo>
                    <a:lnTo>
                      <a:pt x="326" y="64"/>
                    </a:lnTo>
                    <a:lnTo>
                      <a:pt x="330" y="64"/>
                    </a:lnTo>
                    <a:lnTo>
                      <a:pt x="332" y="66"/>
                    </a:lnTo>
                    <a:lnTo>
                      <a:pt x="338" y="68"/>
                    </a:lnTo>
                    <a:lnTo>
                      <a:pt x="340" y="68"/>
                    </a:lnTo>
                    <a:lnTo>
                      <a:pt x="344" y="68"/>
                    </a:lnTo>
                    <a:lnTo>
                      <a:pt x="346" y="68"/>
                    </a:lnTo>
                    <a:lnTo>
                      <a:pt x="348" y="68"/>
                    </a:lnTo>
                    <a:lnTo>
                      <a:pt x="350" y="69"/>
                    </a:lnTo>
                    <a:lnTo>
                      <a:pt x="352" y="69"/>
                    </a:lnTo>
                    <a:lnTo>
                      <a:pt x="353" y="69"/>
                    </a:lnTo>
                    <a:lnTo>
                      <a:pt x="357" y="71"/>
                    </a:lnTo>
                    <a:lnTo>
                      <a:pt x="357" y="73"/>
                    </a:lnTo>
                    <a:lnTo>
                      <a:pt x="359" y="73"/>
                    </a:lnTo>
                    <a:lnTo>
                      <a:pt x="361" y="73"/>
                    </a:lnTo>
                    <a:lnTo>
                      <a:pt x="363" y="73"/>
                    </a:lnTo>
                    <a:lnTo>
                      <a:pt x="363" y="75"/>
                    </a:lnTo>
                    <a:lnTo>
                      <a:pt x="365" y="75"/>
                    </a:lnTo>
                    <a:lnTo>
                      <a:pt x="367" y="75"/>
                    </a:lnTo>
                    <a:lnTo>
                      <a:pt x="367" y="77"/>
                    </a:lnTo>
                    <a:lnTo>
                      <a:pt x="367" y="79"/>
                    </a:lnTo>
                    <a:lnTo>
                      <a:pt x="371" y="79"/>
                    </a:lnTo>
                    <a:lnTo>
                      <a:pt x="373" y="79"/>
                    </a:lnTo>
                    <a:lnTo>
                      <a:pt x="377" y="77"/>
                    </a:lnTo>
                    <a:lnTo>
                      <a:pt x="375" y="77"/>
                    </a:lnTo>
                    <a:lnTo>
                      <a:pt x="373" y="77"/>
                    </a:lnTo>
                    <a:lnTo>
                      <a:pt x="371" y="77"/>
                    </a:lnTo>
                    <a:lnTo>
                      <a:pt x="373" y="75"/>
                    </a:lnTo>
                    <a:lnTo>
                      <a:pt x="371" y="75"/>
                    </a:lnTo>
                    <a:lnTo>
                      <a:pt x="369" y="75"/>
                    </a:lnTo>
                    <a:lnTo>
                      <a:pt x="369" y="73"/>
                    </a:lnTo>
                    <a:lnTo>
                      <a:pt x="365" y="73"/>
                    </a:lnTo>
                    <a:lnTo>
                      <a:pt x="363" y="73"/>
                    </a:lnTo>
                    <a:lnTo>
                      <a:pt x="361" y="73"/>
                    </a:lnTo>
                    <a:lnTo>
                      <a:pt x="361" y="71"/>
                    </a:lnTo>
                    <a:lnTo>
                      <a:pt x="359" y="71"/>
                    </a:lnTo>
                    <a:lnTo>
                      <a:pt x="359" y="69"/>
                    </a:lnTo>
                    <a:lnTo>
                      <a:pt x="357" y="69"/>
                    </a:lnTo>
                    <a:lnTo>
                      <a:pt x="355" y="69"/>
                    </a:lnTo>
                    <a:lnTo>
                      <a:pt x="353" y="68"/>
                    </a:lnTo>
                    <a:lnTo>
                      <a:pt x="353" y="66"/>
                    </a:lnTo>
                    <a:lnTo>
                      <a:pt x="355" y="66"/>
                    </a:lnTo>
                    <a:lnTo>
                      <a:pt x="357" y="68"/>
                    </a:lnTo>
                    <a:lnTo>
                      <a:pt x="359" y="68"/>
                    </a:lnTo>
                    <a:lnTo>
                      <a:pt x="363" y="68"/>
                    </a:lnTo>
                    <a:lnTo>
                      <a:pt x="367" y="68"/>
                    </a:lnTo>
                    <a:lnTo>
                      <a:pt x="369" y="68"/>
                    </a:lnTo>
                    <a:lnTo>
                      <a:pt x="371" y="69"/>
                    </a:lnTo>
                    <a:lnTo>
                      <a:pt x="373" y="69"/>
                    </a:lnTo>
                    <a:lnTo>
                      <a:pt x="375" y="69"/>
                    </a:lnTo>
                    <a:lnTo>
                      <a:pt x="377" y="68"/>
                    </a:lnTo>
                    <a:lnTo>
                      <a:pt x="379" y="68"/>
                    </a:lnTo>
                    <a:lnTo>
                      <a:pt x="379" y="66"/>
                    </a:lnTo>
                    <a:lnTo>
                      <a:pt x="377" y="66"/>
                    </a:lnTo>
                    <a:lnTo>
                      <a:pt x="375" y="66"/>
                    </a:lnTo>
                    <a:lnTo>
                      <a:pt x="373" y="64"/>
                    </a:lnTo>
                    <a:lnTo>
                      <a:pt x="371" y="64"/>
                    </a:lnTo>
                    <a:lnTo>
                      <a:pt x="369" y="64"/>
                    </a:lnTo>
                    <a:lnTo>
                      <a:pt x="369" y="62"/>
                    </a:lnTo>
                    <a:lnTo>
                      <a:pt x="367" y="62"/>
                    </a:lnTo>
                    <a:lnTo>
                      <a:pt x="365" y="60"/>
                    </a:lnTo>
                    <a:lnTo>
                      <a:pt x="363" y="60"/>
                    </a:lnTo>
                    <a:lnTo>
                      <a:pt x="359" y="58"/>
                    </a:lnTo>
                    <a:lnTo>
                      <a:pt x="359" y="56"/>
                    </a:lnTo>
                    <a:lnTo>
                      <a:pt x="357" y="56"/>
                    </a:lnTo>
                    <a:lnTo>
                      <a:pt x="357" y="54"/>
                    </a:lnTo>
                    <a:lnTo>
                      <a:pt x="357" y="52"/>
                    </a:lnTo>
                    <a:lnTo>
                      <a:pt x="357" y="50"/>
                    </a:lnTo>
                    <a:lnTo>
                      <a:pt x="355" y="50"/>
                    </a:lnTo>
                    <a:lnTo>
                      <a:pt x="355" y="48"/>
                    </a:lnTo>
                    <a:lnTo>
                      <a:pt x="353" y="48"/>
                    </a:lnTo>
                    <a:lnTo>
                      <a:pt x="352" y="44"/>
                    </a:lnTo>
                    <a:lnTo>
                      <a:pt x="353" y="44"/>
                    </a:lnTo>
                    <a:lnTo>
                      <a:pt x="357" y="44"/>
                    </a:lnTo>
                    <a:lnTo>
                      <a:pt x="361" y="44"/>
                    </a:lnTo>
                    <a:lnTo>
                      <a:pt x="363" y="44"/>
                    </a:lnTo>
                    <a:lnTo>
                      <a:pt x="365" y="44"/>
                    </a:lnTo>
                    <a:lnTo>
                      <a:pt x="367" y="44"/>
                    </a:lnTo>
                    <a:lnTo>
                      <a:pt x="371" y="44"/>
                    </a:lnTo>
                    <a:lnTo>
                      <a:pt x="373" y="44"/>
                    </a:lnTo>
                    <a:lnTo>
                      <a:pt x="375" y="44"/>
                    </a:lnTo>
                    <a:lnTo>
                      <a:pt x="377" y="44"/>
                    </a:lnTo>
                    <a:lnTo>
                      <a:pt x="381" y="46"/>
                    </a:lnTo>
                    <a:lnTo>
                      <a:pt x="383" y="46"/>
                    </a:lnTo>
                    <a:lnTo>
                      <a:pt x="385" y="46"/>
                    </a:lnTo>
                    <a:lnTo>
                      <a:pt x="386" y="46"/>
                    </a:lnTo>
                    <a:lnTo>
                      <a:pt x="386" y="48"/>
                    </a:lnTo>
                    <a:lnTo>
                      <a:pt x="388" y="48"/>
                    </a:lnTo>
                    <a:lnTo>
                      <a:pt x="388" y="50"/>
                    </a:lnTo>
                    <a:lnTo>
                      <a:pt x="390" y="50"/>
                    </a:lnTo>
                    <a:lnTo>
                      <a:pt x="392" y="52"/>
                    </a:lnTo>
                    <a:lnTo>
                      <a:pt x="396" y="52"/>
                    </a:lnTo>
                    <a:lnTo>
                      <a:pt x="398" y="52"/>
                    </a:lnTo>
                    <a:lnTo>
                      <a:pt x="400" y="52"/>
                    </a:lnTo>
                    <a:lnTo>
                      <a:pt x="402" y="52"/>
                    </a:lnTo>
                    <a:lnTo>
                      <a:pt x="404" y="54"/>
                    </a:lnTo>
                    <a:lnTo>
                      <a:pt x="408" y="56"/>
                    </a:lnTo>
                    <a:lnTo>
                      <a:pt x="410" y="56"/>
                    </a:lnTo>
                    <a:lnTo>
                      <a:pt x="412" y="58"/>
                    </a:lnTo>
                    <a:lnTo>
                      <a:pt x="414" y="58"/>
                    </a:lnTo>
                    <a:lnTo>
                      <a:pt x="416" y="58"/>
                    </a:lnTo>
                    <a:lnTo>
                      <a:pt x="418" y="58"/>
                    </a:lnTo>
                    <a:lnTo>
                      <a:pt x="419" y="60"/>
                    </a:lnTo>
                    <a:lnTo>
                      <a:pt x="421" y="60"/>
                    </a:lnTo>
                    <a:lnTo>
                      <a:pt x="425" y="60"/>
                    </a:lnTo>
                    <a:lnTo>
                      <a:pt x="427" y="60"/>
                    </a:lnTo>
                    <a:lnTo>
                      <a:pt x="429" y="60"/>
                    </a:lnTo>
                    <a:lnTo>
                      <a:pt x="429" y="62"/>
                    </a:lnTo>
                    <a:lnTo>
                      <a:pt x="431" y="62"/>
                    </a:lnTo>
                    <a:lnTo>
                      <a:pt x="433" y="62"/>
                    </a:lnTo>
                    <a:lnTo>
                      <a:pt x="435" y="64"/>
                    </a:lnTo>
                    <a:lnTo>
                      <a:pt x="435" y="66"/>
                    </a:lnTo>
                    <a:lnTo>
                      <a:pt x="433" y="66"/>
                    </a:lnTo>
                    <a:lnTo>
                      <a:pt x="437" y="68"/>
                    </a:lnTo>
                    <a:lnTo>
                      <a:pt x="439" y="68"/>
                    </a:lnTo>
                    <a:lnTo>
                      <a:pt x="441" y="68"/>
                    </a:lnTo>
                    <a:lnTo>
                      <a:pt x="443" y="68"/>
                    </a:lnTo>
                    <a:lnTo>
                      <a:pt x="445" y="69"/>
                    </a:lnTo>
                    <a:lnTo>
                      <a:pt x="445" y="71"/>
                    </a:lnTo>
                    <a:lnTo>
                      <a:pt x="449" y="73"/>
                    </a:lnTo>
                    <a:lnTo>
                      <a:pt x="451" y="73"/>
                    </a:lnTo>
                    <a:lnTo>
                      <a:pt x="453" y="73"/>
                    </a:lnTo>
                    <a:lnTo>
                      <a:pt x="454" y="73"/>
                    </a:lnTo>
                    <a:lnTo>
                      <a:pt x="456" y="73"/>
                    </a:lnTo>
                    <a:lnTo>
                      <a:pt x="460" y="71"/>
                    </a:lnTo>
                    <a:lnTo>
                      <a:pt x="462" y="71"/>
                    </a:lnTo>
                    <a:lnTo>
                      <a:pt x="464" y="71"/>
                    </a:lnTo>
                    <a:lnTo>
                      <a:pt x="462" y="69"/>
                    </a:lnTo>
                    <a:lnTo>
                      <a:pt x="460" y="69"/>
                    </a:lnTo>
                    <a:lnTo>
                      <a:pt x="458" y="69"/>
                    </a:lnTo>
                    <a:lnTo>
                      <a:pt x="456" y="69"/>
                    </a:lnTo>
                    <a:lnTo>
                      <a:pt x="456" y="68"/>
                    </a:lnTo>
                    <a:lnTo>
                      <a:pt x="454" y="68"/>
                    </a:lnTo>
                    <a:lnTo>
                      <a:pt x="456" y="66"/>
                    </a:lnTo>
                    <a:lnTo>
                      <a:pt x="456" y="68"/>
                    </a:lnTo>
                    <a:lnTo>
                      <a:pt x="458" y="68"/>
                    </a:lnTo>
                    <a:lnTo>
                      <a:pt x="458" y="66"/>
                    </a:lnTo>
                    <a:lnTo>
                      <a:pt x="454" y="66"/>
                    </a:lnTo>
                    <a:lnTo>
                      <a:pt x="453" y="66"/>
                    </a:lnTo>
                    <a:lnTo>
                      <a:pt x="453" y="64"/>
                    </a:lnTo>
                    <a:lnTo>
                      <a:pt x="453" y="62"/>
                    </a:lnTo>
                    <a:lnTo>
                      <a:pt x="454" y="62"/>
                    </a:lnTo>
                    <a:lnTo>
                      <a:pt x="456" y="62"/>
                    </a:lnTo>
                    <a:lnTo>
                      <a:pt x="458" y="62"/>
                    </a:lnTo>
                    <a:lnTo>
                      <a:pt x="458" y="60"/>
                    </a:lnTo>
                    <a:lnTo>
                      <a:pt x="456" y="60"/>
                    </a:lnTo>
                    <a:lnTo>
                      <a:pt x="454" y="58"/>
                    </a:lnTo>
                    <a:lnTo>
                      <a:pt x="454" y="54"/>
                    </a:lnTo>
                    <a:lnTo>
                      <a:pt x="456" y="54"/>
                    </a:lnTo>
                    <a:lnTo>
                      <a:pt x="458" y="52"/>
                    </a:lnTo>
                    <a:lnTo>
                      <a:pt x="460" y="52"/>
                    </a:lnTo>
                    <a:lnTo>
                      <a:pt x="462" y="52"/>
                    </a:lnTo>
                    <a:lnTo>
                      <a:pt x="464" y="52"/>
                    </a:lnTo>
                    <a:lnTo>
                      <a:pt x="466" y="52"/>
                    </a:lnTo>
                    <a:lnTo>
                      <a:pt x="468" y="52"/>
                    </a:lnTo>
                    <a:lnTo>
                      <a:pt x="468" y="54"/>
                    </a:lnTo>
                    <a:lnTo>
                      <a:pt x="474" y="54"/>
                    </a:lnTo>
                    <a:lnTo>
                      <a:pt x="476" y="54"/>
                    </a:lnTo>
                    <a:lnTo>
                      <a:pt x="478" y="54"/>
                    </a:lnTo>
                    <a:lnTo>
                      <a:pt x="482" y="54"/>
                    </a:lnTo>
                    <a:lnTo>
                      <a:pt x="484" y="54"/>
                    </a:lnTo>
                    <a:lnTo>
                      <a:pt x="486" y="54"/>
                    </a:lnTo>
                    <a:lnTo>
                      <a:pt x="487" y="54"/>
                    </a:lnTo>
                    <a:lnTo>
                      <a:pt x="487" y="56"/>
                    </a:lnTo>
                    <a:lnTo>
                      <a:pt x="489" y="56"/>
                    </a:lnTo>
                    <a:lnTo>
                      <a:pt x="491" y="56"/>
                    </a:lnTo>
                    <a:lnTo>
                      <a:pt x="493" y="56"/>
                    </a:lnTo>
                    <a:lnTo>
                      <a:pt x="487" y="54"/>
                    </a:lnTo>
                    <a:lnTo>
                      <a:pt x="486" y="54"/>
                    </a:lnTo>
                    <a:lnTo>
                      <a:pt x="484" y="54"/>
                    </a:lnTo>
                    <a:lnTo>
                      <a:pt x="482" y="54"/>
                    </a:lnTo>
                    <a:lnTo>
                      <a:pt x="480" y="54"/>
                    </a:lnTo>
                    <a:lnTo>
                      <a:pt x="478" y="54"/>
                    </a:lnTo>
                    <a:lnTo>
                      <a:pt x="476" y="52"/>
                    </a:lnTo>
                    <a:lnTo>
                      <a:pt x="474" y="52"/>
                    </a:lnTo>
                    <a:lnTo>
                      <a:pt x="472" y="52"/>
                    </a:lnTo>
                    <a:lnTo>
                      <a:pt x="470" y="52"/>
                    </a:lnTo>
                    <a:lnTo>
                      <a:pt x="470" y="50"/>
                    </a:lnTo>
                    <a:lnTo>
                      <a:pt x="468" y="50"/>
                    </a:lnTo>
                    <a:lnTo>
                      <a:pt x="470" y="50"/>
                    </a:lnTo>
                    <a:lnTo>
                      <a:pt x="470" y="48"/>
                    </a:lnTo>
                    <a:lnTo>
                      <a:pt x="472" y="48"/>
                    </a:lnTo>
                    <a:lnTo>
                      <a:pt x="470" y="48"/>
                    </a:lnTo>
                    <a:lnTo>
                      <a:pt x="464" y="46"/>
                    </a:lnTo>
                    <a:lnTo>
                      <a:pt x="462" y="46"/>
                    </a:lnTo>
                    <a:lnTo>
                      <a:pt x="460" y="44"/>
                    </a:lnTo>
                    <a:lnTo>
                      <a:pt x="458" y="42"/>
                    </a:lnTo>
                    <a:lnTo>
                      <a:pt x="456" y="42"/>
                    </a:lnTo>
                    <a:lnTo>
                      <a:pt x="454" y="42"/>
                    </a:lnTo>
                    <a:lnTo>
                      <a:pt x="453" y="40"/>
                    </a:lnTo>
                    <a:lnTo>
                      <a:pt x="451" y="40"/>
                    </a:lnTo>
                    <a:lnTo>
                      <a:pt x="449" y="38"/>
                    </a:lnTo>
                    <a:lnTo>
                      <a:pt x="447" y="38"/>
                    </a:lnTo>
                    <a:lnTo>
                      <a:pt x="445" y="36"/>
                    </a:lnTo>
                    <a:lnTo>
                      <a:pt x="443" y="36"/>
                    </a:lnTo>
                    <a:lnTo>
                      <a:pt x="441" y="36"/>
                    </a:lnTo>
                    <a:lnTo>
                      <a:pt x="439" y="36"/>
                    </a:lnTo>
                    <a:lnTo>
                      <a:pt x="439" y="35"/>
                    </a:lnTo>
                    <a:lnTo>
                      <a:pt x="441" y="33"/>
                    </a:lnTo>
                    <a:lnTo>
                      <a:pt x="447" y="33"/>
                    </a:lnTo>
                    <a:lnTo>
                      <a:pt x="451" y="35"/>
                    </a:lnTo>
                    <a:lnTo>
                      <a:pt x="453" y="35"/>
                    </a:lnTo>
                    <a:lnTo>
                      <a:pt x="456" y="35"/>
                    </a:lnTo>
                    <a:lnTo>
                      <a:pt x="460" y="35"/>
                    </a:lnTo>
                    <a:lnTo>
                      <a:pt x="464" y="35"/>
                    </a:lnTo>
                    <a:lnTo>
                      <a:pt x="466" y="35"/>
                    </a:lnTo>
                    <a:lnTo>
                      <a:pt x="470" y="35"/>
                    </a:lnTo>
                    <a:lnTo>
                      <a:pt x="472" y="35"/>
                    </a:lnTo>
                    <a:lnTo>
                      <a:pt x="472" y="33"/>
                    </a:lnTo>
                    <a:lnTo>
                      <a:pt x="478" y="33"/>
                    </a:lnTo>
                    <a:lnTo>
                      <a:pt x="480" y="33"/>
                    </a:lnTo>
                    <a:lnTo>
                      <a:pt x="482" y="35"/>
                    </a:lnTo>
                    <a:lnTo>
                      <a:pt x="484" y="35"/>
                    </a:lnTo>
                    <a:lnTo>
                      <a:pt x="487" y="33"/>
                    </a:lnTo>
                    <a:lnTo>
                      <a:pt x="489" y="33"/>
                    </a:lnTo>
                    <a:lnTo>
                      <a:pt x="489" y="35"/>
                    </a:lnTo>
                    <a:lnTo>
                      <a:pt x="495" y="35"/>
                    </a:lnTo>
                    <a:lnTo>
                      <a:pt x="497" y="35"/>
                    </a:lnTo>
                    <a:lnTo>
                      <a:pt x="497" y="36"/>
                    </a:lnTo>
                    <a:lnTo>
                      <a:pt x="495" y="36"/>
                    </a:lnTo>
                    <a:lnTo>
                      <a:pt x="497" y="36"/>
                    </a:lnTo>
                    <a:lnTo>
                      <a:pt x="499" y="38"/>
                    </a:lnTo>
                    <a:lnTo>
                      <a:pt x="501" y="38"/>
                    </a:lnTo>
                    <a:lnTo>
                      <a:pt x="501" y="40"/>
                    </a:lnTo>
                    <a:lnTo>
                      <a:pt x="501" y="42"/>
                    </a:lnTo>
                    <a:lnTo>
                      <a:pt x="503" y="44"/>
                    </a:lnTo>
                    <a:lnTo>
                      <a:pt x="503" y="46"/>
                    </a:lnTo>
                    <a:lnTo>
                      <a:pt x="505" y="46"/>
                    </a:lnTo>
                    <a:lnTo>
                      <a:pt x="505" y="44"/>
                    </a:lnTo>
                    <a:lnTo>
                      <a:pt x="507" y="44"/>
                    </a:lnTo>
                    <a:lnTo>
                      <a:pt x="507" y="42"/>
                    </a:lnTo>
                    <a:lnTo>
                      <a:pt x="505" y="38"/>
                    </a:lnTo>
                    <a:lnTo>
                      <a:pt x="503" y="36"/>
                    </a:lnTo>
                    <a:lnTo>
                      <a:pt x="501" y="36"/>
                    </a:lnTo>
                    <a:lnTo>
                      <a:pt x="501" y="35"/>
                    </a:lnTo>
                    <a:lnTo>
                      <a:pt x="503" y="35"/>
                    </a:lnTo>
                    <a:lnTo>
                      <a:pt x="507" y="35"/>
                    </a:lnTo>
                    <a:lnTo>
                      <a:pt x="507" y="36"/>
                    </a:lnTo>
                    <a:lnTo>
                      <a:pt x="509" y="36"/>
                    </a:lnTo>
                    <a:lnTo>
                      <a:pt x="511" y="36"/>
                    </a:lnTo>
                    <a:lnTo>
                      <a:pt x="515" y="38"/>
                    </a:lnTo>
                    <a:lnTo>
                      <a:pt x="519" y="40"/>
                    </a:lnTo>
                    <a:lnTo>
                      <a:pt x="520" y="40"/>
                    </a:lnTo>
                    <a:lnTo>
                      <a:pt x="520" y="42"/>
                    </a:lnTo>
                    <a:lnTo>
                      <a:pt x="522" y="42"/>
                    </a:lnTo>
                    <a:lnTo>
                      <a:pt x="524" y="42"/>
                    </a:lnTo>
                    <a:lnTo>
                      <a:pt x="526" y="42"/>
                    </a:lnTo>
                    <a:lnTo>
                      <a:pt x="528" y="42"/>
                    </a:lnTo>
                    <a:lnTo>
                      <a:pt x="530" y="46"/>
                    </a:lnTo>
                    <a:lnTo>
                      <a:pt x="530" y="48"/>
                    </a:lnTo>
                    <a:lnTo>
                      <a:pt x="532" y="50"/>
                    </a:lnTo>
                    <a:lnTo>
                      <a:pt x="534" y="50"/>
                    </a:lnTo>
                    <a:lnTo>
                      <a:pt x="534" y="48"/>
                    </a:lnTo>
                    <a:lnTo>
                      <a:pt x="532" y="46"/>
                    </a:lnTo>
                    <a:lnTo>
                      <a:pt x="530" y="42"/>
                    </a:lnTo>
                    <a:lnTo>
                      <a:pt x="532" y="40"/>
                    </a:lnTo>
                    <a:lnTo>
                      <a:pt x="534" y="40"/>
                    </a:lnTo>
                    <a:lnTo>
                      <a:pt x="532" y="38"/>
                    </a:lnTo>
                    <a:lnTo>
                      <a:pt x="532" y="36"/>
                    </a:lnTo>
                    <a:lnTo>
                      <a:pt x="530" y="36"/>
                    </a:lnTo>
                    <a:lnTo>
                      <a:pt x="528" y="36"/>
                    </a:lnTo>
                    <a:lnTo>
                      <a:pt x="526" y="36"/>
                    </a:lnTo>
                    <a:lnTo>
                      <a:pt x="524" y="36"/>
                    </a:lnTo>
                    <a:lnTo>
                      <a:pt x="522" y="36"/>
                    </a:lnTo>
                    <a:lnTo>
                      <a:pt x="520" y="36"/>
                    </a:lnTo>
                    <a:lnTo>
                      <a:pt x="520" y="35"/>
                    </a:lnTo>
                    <a:lnTo>
                      <a:pt x="519" y="35"/>
                    </a:lnTo>
                    <a:lnTo>
                      <a:pt x="515" y="35"/>
                    </a:lnTo>
                    <a:lnTo>
                      <a:pt x="513" y="33"/>
                    </a:lnTo>
                    <a:lnTo>
                      <a:pt x="511" y="33"/>
                    </a:lnTo>
                    <a:lnTo>
                      <a:pt x="505" y="33"/>
                    </a:lnTo>
                    <a:lnTo>
                      <a:pt x="503" y="31"/>
                    </a:lnTo>
                    <a:lnTo>
                      <a:pt x="497" y="31"/>
                    </a:lnTo>
                    <a:lnTo>
                      <a:pt x="495" y="31"/>
                    </a:lnTo>
                    <a:lnTo>
                      <a:pt x="493" y="31"/>
                    </a:lnTo>
                    <a:lnTo>
                      <a:pt x="491" y="31"/>
                    </a:lnTo>
                    <a:lnTo>
                      <a:pt x="487" y="31"/>
                    </a:lnTo>
                    <a:lnTo>
                      <a:pt x="484" y="31"/>
                    </a:lnTo>
                    <a:lnTo>
                      <a:pt x="476" y="31"/>
                    </a:lnTo>
                    <a:lnTo>
                      <a:pt x="474" y="31"/>
                    </a:lnTo>
                    <a:lnTo>
                      <a:pt x="470" y="31"/>
                    </a:lnTo>
                    <a:lnTo>
                      <a:pt x="464" y="31"/>
                    </a:lnTo>
                    <a:lnTo>
                      <a:pt x="460" y="31"/>
                    </a:lnTo>
                    <a:lnTo>
                      <a:pt x="458" y="31"/>
                    </a:lnTo>
                    <a:lnTo>
                      <a:pt x="456" y="31"/>
                    </a:lnTo>
                    <a:lnTo>
                      <a:pt x="454" y="31"/>
                    </a:lnTo>
                    <a:lnTo>
                      <a:pt x="453" y="29"/>
                    </a:lnTo>
                    <a:lnTo>
                      <a:pt x="451" y="29"/>
                    </a:lnTo>
                    <a:lnTo>
                      <a:pt x="453" y="31"/>
                    </a:lnTo>
                    <a:lnTo>
                      <a:pt x="451" y="31"/>
                    </a:lnTo>
                    <a:lnTo>
                      <a:pt x="449" y="31"/>
                    </a:lnTo>
                    <a:lnTo>
                      <a:pt x="445" y="31"/>
                    </a:lnTo>
                    <a:lnTo>
                      <a:pt x="439" y="31"/>
                    </a:lnTo>
                    <a:lnTo>
                      <a:pt x="437" y="31"/>
                    </a:lnTo>
                    <a:lnTo>
                      <a:pt x="435" y="31"/>
                    </a:lnTo>
                    <a:lnTo>
                      <a:pt x="433" y="31"/>
                    </a:lnTo>
                    <a:lnTo>
                      <a:pt x="429" y="31"/>
                    </a:lnTo>
                    <a:lnTo>
                      <a:pt x="427" y="31"/>
                    </a:lnTo>
                    <a:lnTo>
                      <a:pt x="425" y="29"/>
                    </a:lnTo>
                    <a:lnTo>
                      <a:pt x="423" y="27"/>
                    </a:lnTo>
                    <a:lnTo>
                      <a:pt x="421" y="27"/>
                    </a:lnTo>
                    <a:lnTo>
                      <a:pt x="419" y="27"/>
                    </a:lnTo>
                    <a:lnTo>
                      <a:pt x="421" y="27"/>
                    </a:lnTo>
                    <a:lnTo>
                      <a:pt x="427" y="27"/>
                    </a:lnTo>
                    <a:lnTo>
                      <a:pt x="429" y="27"/>
                    </a:lnTo>
                    <a:lnTo>
                      <a:pt x="431" y="27"/>
                    </a:lnTo>
                    <a:lnTo>
                      <a:pt x="431" y="29"/>
                    </a:lnTo>
                    <a:lnTo>
                      <a:pt x="433" y="29"/>
                    </a:lnTo>
                    <a:lnTo>
                      <a:pt x="435" y="29"/>
                    </a:lnTo>
                    <a:lnTo>
                      <a:pt x="433" y="27"/>
                    </a:lnTo>
                    <a:lnTo>
                      <a:pt x="431" y="27"/>
                    </a:lnTo>
                    <a:lnTo>
                      <a:pt x="431" y="25"/>
                    </a:lnTo>
                    <a:lnTo>
                      <a:pt x="429" y="25"/>
                    </a:lnTo>
                    <a:lnTo>
                      <a:pt x="427" y="25"/>
                    </a:lnTo>
                    <a:lnTo>
                      <a:pt x="425" y="25"/>
                    </a:lnTo>
                    <a:lnTo>
                      <a:pt x="423" y="25"/>
                    </a:lnTo>
                    <a:lnTo>
                      <a:pt x="427" y="23"/>
                    </a:lnTo>
                    <a:lnTo>
                      <a:pt x="429" y="23"/>
                    </a:lnTo>
                    <a:lnTo>
                      <a:pt x="433" y="23"/>
                    </a:lnTo>
                    <a:lnTo>
                      <a:pt x="433" y="21"/>
                    </a:lnTo>
                    <a:lnTo>
                      <a:pt x="435" y="21"/>
                    </a:lnTo>
                    <a:lnTo>
                      <a:pt x="437" y="21"/>
                    </a:lnTo>
                    <a:lnTo>
                      <a:pt x="437" y="23"/>
                    </a:lnTo>
                    <a:lnTo>
                      <a:pt x="439" y="23"/>
                    </a:lnTo>
                    <a:lnTo>
                      <a:pt x="441" y="23"/>
                    </a:lnTo>
                    <a:lnTo>
                      <a:pt x="443" y="25"/>
                    </a:lnTo>
                    <a:lnTo>
                      <a:pt x="445" y="25"/>
                    </a:lnTo>
                    <a:lnTo>
                      <a:pt x="447" y="25"/>
                    </a:lnTo>
                    <a:lnTo>
                      <a:pt x="449" y="25"/>
                    </a:lnTo>
                    <a:lnTo>
                      <a:pt x="449" y="27"/>
                    </a:lnTo>
                    <a:lnTo>
                      <a:pt x="451" y="27"/>
                    </a:lnTo>
                    <a:lnTo>
                      <a:pt x="453" y="27"/>
                    </a:lnTo>
                    <a:lnTo>
                      <a:pt x="454" y="27"/>
                    </a:lnTo>
                    <a:lnTo>
                      <a:pt x="456" y="27"/>
                    </a:lnTo>
                    <a:lnTo>
                      <a:pt x="458" y="27"/>
                    </a:lnTo>
                    <a:lnTo>
                      <a:pt x="464" y="29"/>
                    </a:lnTo>
                    <a:lnTo>
                      <a:pt x="466" y="29"/>
                    </a:lnTo>
                    <a:lnTo>
                      <a:pt x="470" y="29"/>
                    </a:lnTo>
                    <a:lnTo>
                      <a:pt x="474" y="29"/>
                    </a:lnTo>
                    <a:lnTo>
                      <a:pt x="476" y="29"/>
                    </a:lnTo>
                    <a:lnTo>
                      <a:pt x="478" y="29"/>
                    </a:lnTo>
                    <a:lnTo>
                      <a:pt x="476" y="29"/>
                    </a:lnTo>
                    <a:lnTo>
                      <a:pt x="476" y="27"/>
                    </a:lnTo>
                    <a:lnTo>
                      <a:pt x="474" y="27"/>
                    </a:lnTo>
                    <a:lnTo>
                      <a:pt x="474" y="29"/>
                    </a:lnTo>
                    <a:lnTo>
                      <a:pt x="472" y="29"/>
                    </a:lnTo>
                    <a:lnTo>
                      <a:pt x="468" y="29"/>
                    </a:lnTo>
                    <a:lnTo>
                      <a:pt x="466" y="29"/>
                    </a:lnTo>
                    <a:lnTo>
                      <a:pt x="464" y="27"/>
                    </a:lnTo>
                    <a:lnTo>
                      <a:pt x="460" y="27"/>
                    </a:lnTo>
                    <a:lnTo>
                      <a:pt x="458" y="27"/>
                    </a:lnTo>
                    <a:lnTo>
                      <a:pt x="456" y="25"/>
                    </a:lnTo>
                    <a:lnTo>
                      <a:pt x="454" y="25"/>
                    </a:lnTo>
                    <a:lnTo>
                      <a:pt x="453" y="25"/>
                    </a:lnTo>
                    <a:lnTo>
                      <a:pt x="449" y="23"/>
                    </a:lnTo>
                    <a:lnTo>
                      <a:pt x="447" y="23"/>
                    </a:lnTo>
                    <a:lnTo>
                      <a:pt x="443" y="21"/>
                    </a:lnTo>
                    <a:lnTo>
                      <a:pt x="443" y="19"/>
                    </a:lnTo>
                    <a:lnTo>
                      <a:pt x="445" y="19"/>
                    </a:lnTo>
                    <a:lnTo>
                      <a:pt x="447" y="19"/>
                    </a:lnTo>
                    <a:lnTo>
                      <a:pt x="449" y="19"/>
                    </a:lnTo>
                    <a:lnTo>
                      <a:pt x="451" y="19"/>
                    </a:lnTo>
                    <a:lnTo>
                      <a:pt x="454" y="21"/>
                    </a:lnTo>
                    <a:lnTo>
                      <a:pt x="456" y="21"/>
                    </a:lnTo>
                    <a:lnTo>
                      <a:pt x="454" y="19"/>
                    </a:lnTo>
                    <a:lnTo>
                      <a:pt x="456" y="19"/>
                    </a:lnTo>
                    <a:lnTo>
                      <a:pt x="462" y="19"/>
                    </a:lnTo>
                    <a:lnTo>
                      <a:pt x="464" y="19"/>
                    </a:lnTo>
                    <a:lnTo>
                      <a:pt x="466" y="19"/>
                    </a:lnTo>
                    <a:lnTo>
                      <a:pt x="468" y="19"/>
                    </a:lnTo>
                    <a:lnTo>
                      <a:pt x="470" y="19"/>
                    </a:lnTo>
                    <a:lnTo>
                      <a:pt x="470" y="21"/>
                    </a:lnTo>
                    <a:lnTo>
                      <a:pt x="472" y="21"/>
                    </a:lnTo>
                    <a:lnTo>
                      <a:pt x="472" y="19"/>
                    </a:lnTo>
                    <a:lnTo>
                      <a:pt x="474" y="19"/>
                    </a:lnTo>
                    <a:lnTo>
                      <a:pt x="476" y="19"/>
                    </a:lnTo>
                    <a:lnTo>
                      <a:pt x="478" y="19"/>
                    </a:lnTo>
                    <a:lnTo>
                      <a:pt x="480" y="19"/>
                    </a:lnTo>
                    <a:lnTo>
                      <a:pt x="482" y="21"/>
                    </a:lnTo>
                    <a:lnTo>
                      <a:pt x="484" y="21"/>
                    </a:lnTo>
                    <a:lnTo>
                      <a:pt x="486" y="21"/>
                    </a:lnTo>
                    <a:lnTo>
                      <a:pt x="484" y="19"/>
                    </a:lnTo>
                    <a:lnTo>
                      <a:pt x="478" y="19"/>
                    </a:lnTo>
                    <a:lnTo>
                      <a:pt x="476" y="19"/>
                    </a:lnTo>
                    <a:lnTo>
                      <a:pt x="474" y="19"/>
                    </a:lnTo>
                    <a:lnTo>
                      <a:pt x="470" y="17"/>
                    </a:lnTo>
                    <a:lnTo>
                      <a:pt x="468" y="17"/>
                    </a:lnTo>
                    <a:lnTo>
                      <a:pt x="466" y="17"/>
                    </a:lnTo>
                    <a:lnTo>
                      <a:pt x="468" y="17"/>
                    </a:lnTo>
                    <a:lnTo>
                      <a:pt x="470" y="17"/>
                    </a:lnTo>
                    <a:lnTo>
                      <a:pt x="472" y="17"/>
                    </a:lnTo>
                    <a:lnTo>
                      <a:pt x="474" y="17"/>
                    </a:lnTo>
                    <a:lnTo>
                      <a:pt x="478" y="17"/>
                    </a:lnTo>
                    <a:lnTo>
                      <a:pt x="482" y="17"/>
                    </a:lnTo>
                    <a:lnTo>
                      <a:pt x="484" y="17"/>
                    </a:lnTo>
                    <a:lnTo>
                      <a:pt x="482" y="15"/>
                    </a:lnTo>
                    <a:lnTo>
                      <a:pt x="480" y="15"/>
                    </a:lnTo>
                    <a:lnTo>
                      <a:pt x="478" y="15"/>
                    </a:lnTo>
                    <a:lnTo>
                      <a:pt x="480" y="15"/>
                    </a:lnTo>
                    <a:lnTo>
                      <a:pt x="480" y="13"/>
                    </a:lnTo>
                    <a:lnTo>
                      <a:pt x="482" y="13"/>
                    </a:lnTo>
                    <a:lnTo>
                      <a:pt x="484" y="13"/>
                    </a:lnTo>
                    <a:lnTo>
                      <a:pt x="487" y="13"/>
                    </a:lnTo>
                    <a:lnTo>
                      <a:pt x="489" y="13"/>
                    </a:lnTo>
                    <a:lnTo>
                      <a:pt x="489" y="15"/>
                    </a:lnTo>
                    <a:lnTo>
                      <a:pt x="491" y="15"/>
                    </a:lnTo>
                    <a:lnTo>
                      <a:pt x="493" y="15"/>
                    </a:lnTo>
                    <a:lnTo>
                      <a:pt x="495" y="15"/>
                    </a:lnTo>
                    <a:lnTo>
                      <a:pt x="497" y="15"/>
                    </a:lnTo>
                    <a:lnTo>
                      <a:pt x="499" y="15"/>
                    </a:lnTo>
                    <a:lnTo>
                      <a:pt x="503" y="17"/>
                    </a:lnTo>
                    <a:lnTo>
                      <a:pt x="503" y="19"/>
                    </a:lnTo>
                    <a:lnTo>
                      <a:pt x="501" y="19"/>
                    </a:lnTo>
                    <a:lnTo>
                      <a:pt x="499" y="21"/>
                    </a:lnTo>
                    <a:lnTo>
                      <a:pt x="501" y="21"/>
                    </a:lnTo>
                    <a:lnTo>
                      <a:pt x="503" y="19"/>
                    </a:lnTo>
                    <a:lnTo>
                      <a:pt x="505" y="19"/>
                    </a:lnTo>
                    <a:lnTo>
                      <a:pt x="507" y="19"/>
                    </a:lnTo>
                    <a:lnTo>
                      <a:pt x="511" y="21"/>
                    </a:lnTo>
                    <a:lnTo>
                      <a:pt x="513" y="23"/>
                    </a:lnTo>
                    <a:lnTo>
                      <a:pt x="515" y="23"/>
                    </a:lnTo>
                    <a:lnTo>
                      <a:pt x="517" y="23"/>
                    </a:lnTo>
                    <a:lnTo>
                      <a:pt x="519" y="25"/>
                    </a:lnTo>
                    <a:lnTo>
                      <a:pt x="520" y="25"/>
                    </a:lnTo>
                    <a:lnTo>
                      <a:pt x="520" y="27"/>
                    </a:lnTo>
                    <a:lnTo>
                      <a:pt x="522" y="27"/>
                    </a:lnTo>
                    <a:lnTo>
                      <a:pt x="530" y="27"/>
                    </a:lnTo>
                    <a:lnTo>
                      <a:pt x="534" y="27"/>
                    </a:lnTo>
                    <a:lnTo>
                      <a:pt x="536" y="27"/>
                    </a:lnTo>
                    <a:lnTo>
                      <a:pt x="540" y="27"/>
                    </a:lnTo>
                    <a:lnTo>
                      <a:pt x="546" y="29"/>
                    </a:lnTo>
                    <a:lnTo>
                      <a:pt x="548" y="31"/>
                    </a:lnTo>
                    <a:lnTo>
                      <a:pt x="548" y="33"/>
                    </a:lnTo>
                    <a:lnTo>
                      <a:pt x="550" y="33"/>
                    </a:lnTo>
                    <a:lnTo>
                      <a:pt x="552" y="33"/>
                    </a:lnTo>
                    <a:lnTo>
                      <a:pt x="554" y="35"/>
                    </a:lnTo>
                    <a:lnTo>
                      <a:pt x="555" y="33"/>
                    </a:lnTo>
                    <a:lnTo>
                      <a:pt x="554" y="33"/>
                    </a:lnTo>
                    <a:lnTo>
                      <a:pt x="552" y="33"/>
                    </a:lnTo>
                    <a:lnTo>
                      <a:pt x="552" y="31"/>
                    </a:lnTo>
                    <a:lnTo>
                      <a:pt x="550" y="31"/>
                    </a:lnTo>
                    <a:lnTo>
                      <a:pt x="552" y="31"/>
                    </a:lnTo>
                    <a:lnTo>
                      <a:pt x="550" y="29"/>
                    </a:lnTo>
                    <a:lnTo>
                      <a:pt x="548" y="27"/>
                    </a:lnTo>
                    <a:lnTo>
                      <a:pt x="546" y="27"/>
                    </a:lnTo>
                    <a:lnTo>
                      <a:pt x="544" y="25"/>
                    </a:lnTo>
                    <a:lnTo>
                      <a:pt x="546" y="25"/>
                    </a:lnTo>
                    <a:lnTo>
                      <a:pt x="548" y="25"/>
                    </a:lnTo>
                    <a:lnTo>
                      <a:pt x="550" y="25"/>
                    </a:lnTo>
                    <a:lnTo>
                      <a:pt x="552" y="25"/>
                    </a:lnTo>
                    <a:lnTo>
                      <a:pt x="554" y="25"/>
                    </a:lnTo>
                    <a:lnTo>
                      <a:pt x="555" y="25"/>
                    </a:lnTo>
                    <a:lnTo>
                      <a:pt x="559" y="25"/>
                    </a:lnTo>
                    <a:lnTo>
                      <a:pt x="561" y="25"/>
                    </a:lnTo>
                    <a:lnTo>
                      <a:pt x="567" y="23"/>
                    </a:lnTo>
                    <a:lnTo>
                      <a:pt x="569" y="23"/>
                    </a:lnTo>
                    <a:lnTo>
                      <a:pt x="571" y="25"/>
                    </a:lnTo>
                    <a:lnTo>
                      <a:pt x="575" y="25"/>
                    </a:lnTo>
                    <a:lnTo>
                      <a:pt x="567" y="23"/>
                    </a:lnTo>
                    <a:lnTo>
                      <a:pt x="561" y="23"/>
                    </a:lnTo>
                    <a:lnTo>
                      <a:pt x="559" y="23"/>
                    </a:lnTo>
                    <a:lnTo>
                      <a:pt x="557" y="23"/>
                    </a:lnTo>
                    <a:lnTo>
                      <a:pt x="554" y="23"/>
                    </a:lnTo>
                    <a:lnTo>
                      <a:pt x="552" y="23"/>
                    </a:lnTo>
                    <a:lnTo>
                      <a:pt x="550" y="23"/>
                    </a:lnTo>
                    <a:lnTo>
                      <a:pt x="552" y="23"/>
                    </a:lnTo>
                    <a:lnTo>
                      <a:pt x="554" y="21"/>
                    </a:lnTo>
                    <a:lnTo>
                      <a:pt x="555" y="21"/>
                    </a:lnTo>
                    <a:lnTo>
                      <a:pt x="557" y="21"/>
                    </a:lnTo>
                    <a:lnTo>
                      <a:pt x="561" y="21"/>
                    </a:lnTo>
                    <a:lnTo>
                      <a:pt x="563" y="21"/>
                    </a:lnTo>
                    <a:lnTo>
                      <a:pt x="565" y="19"/>
                    </a:lnTo>
                    <a:lnTo>
                      <a:pt x="569" y="19"/>
                    </a:lnTo>
                    <a:lnTo>
                      <a:pt x="573" y="19"/>
                    </a:lnTo>
                    <a:lnTo>
                      <a:pt x="577" y="19"/>
                    </a:lnTo>
                    <a:lnTo>
                      <a:pt x="579" y="19"/>
                    </a:lnTo>
                    <a:lnTo>
                      <a:pt x="581" y="19"/>
                    </a:lnTo>
                    <a:lnTo>
                      <a:pt x="577" y="19"/>
                    </a:lnTo>
                    <a:lnTo>
                      <a:pt x="575" y="19"/>
                    </a:lnTo>
                    <a:lnTo>
                      <a:pt x="573" y="19"/>
                    </a:lnTo>
                    <a:lnTo>
                      <a:pt x="571" y="19"/>
                    </a:lnTo>
                    <a:lnTo>
                      <a:pt x="569" y="19"/>
                    </a:lnTo>
                    <a:lnTo>
                      <a:pt x="569" y="17"/>
                    </a:lnTo>
                    <a:lnTo>
                      <a:pt x="567" y="17"/>
                    </a:lnTo>
                    <a:lnTo>
                      <a:pt x="563" y="17"/>
                    </a:lnTo>
                    <a:lnTo>
                      <a:pt x="561" y="17"/>
                    </a:lnTo>
                    <a:lnTo>
                      <a:pt x="555" y="17"/>
                    </a:lnTo>
                    <a:lnTo>
                      <a:pt x="554" y="17"/>
                    </a:lnTo>
                    <a:lnTo>
                      <a:pt x="552" y="17"/>
                    </a:lnTo>
                    <a:lnTo>
                      <a:pt x="550" y="15"/>
                    </a:lnTo>
                    <a:lnTo>
                      <a:pt x="550" y="11"/>
                    </a:lnTo>
                    <a:lnTo>
                      <a:pt x="550" y="7"/>
                    </a:lnTo>
                    <a:lnTo>
                      <a:pt x="554" y="7"/>
                    </a:lnTo>
                    <a:lnTo>
                      <a:pt x="561" y="9"/>
                    </a:lnTo>
                    <a:lnTo>
                      <a:pt x="565" y="9"/>
                    </a:lnTo>
                    <a:lnTo>
                      <a:pt x="565" y="11"/>
                    </a:lnTo>
                    <a:lnTo>
                      <a:pt x="567" y="9"/>
                    </a:lnTo>
                    <a:lnTo>
                      <a:pt x="565" y="9"/>
                    </a:lnTo>
                    <a:lnTo>
                      <a:pt x="563" y="7"/>
                    </a:lnTo>
                    <a:lnTo>
                      <a:pt x="561" y="7"/>
                    </a:lnTo>
                    <a:lnTo>
                      <a:pt x="563" y="5"/>
                    </a:lnTo>
                    <a:lnTo>
                      <a:pt x="565" y="5"/>
                    </a:lnTo>
                    <a:lnTo>
                      <a:pt x="569" y="3"/>
                    </a:lnTo>
                    <a:lnTo>
                      <a:pt x="571" y="5"/>
                    </a:lnTo>
                    <a:lnTo>
                      <a:pt x="573" y="5"/>
                    </a:lnTo>
                    <a:lnTo>
                      <a:pt x="575" y="5"/>
                    </a:lnTo>
                    <a:lnTo>
                      <a:pt x="575" y="7"/>
                    </a:lnTo>
                    <a:lnTo>
                      <a:pt x="579" y="7"/>
                    </a:lnTo>
                    <a:lnTo>
                      <a:pt x="581" y="7"/>
                    </a:lnTo>
                    <a:lnTo>
                      <a:pt x="583" y="7"/>
                    </a:lnTo>
                    <a:lnTo>
                      <a:pt x="583" y="9"/>
                    </a:lnTo>
                    <a:lnTo>
                      <a:pt x="585" y="9"/>
                    </a:lnTo>
                    <a:lnTo>
                      <a:pt x="587" y="9"/>
                    </a:lnTo>
                    <a:lnTo>
                      <a:pt x="588" y="9"/>
                    </a:lnTo>
                    <a:lnTo>
                      <a:pt x="587" y="9"/>
                    </a:lnTo>
                    <a:lnTo>
                      <a:pt x="585" y="7"/>
                    </a:lnTo>
                    <a:lnTo>
                      <a:pt x="587" y="7"/>
                    </a:lnTo>
                    <a:lnTo>
                      <a:pt x="585" y="7"/>
                    </a:lnTo>
                    <a:lnTo>
                      <a:pt x="585" y="5"/>
                    </a:lnTo>
                    <a:lnTo>
                      <a:pt x="581" y="5"/>
                    </a:lnTo>
                    <a:lnTo>
                      <a:pt x="583" y="3"/>
                    </a:lnTo>
                    <a:lnTo>
                      <a:pt x="585" y="3"/>
                    </a:lnTo>
                    <a:lnTo>
                      <a:pt x="587" y="3"/>
                    </a:lnTo>
                    <a:lnTo>
                      <a:pt x="590" y="2"/>
                    </a:lnTo>
                    <a:lnTo>
                      <a:pt x="594" y="2"/>
                    </a:lnTo>
                    <a:lnTo>
                      <a:pt x="596" y="2"/>
                    </a:lnTo>
                    <a:lnTo>
                      <a:pt x="598" y="3"/>
                    </a:lnTo>
                    <a:lnTo>
                      <a:pt x="600" y="3"/>
                    </a:lnTo>
                    <a:lnTo>
                      <a:pt x="602" y="3"/>
                    </a:lnTo>
                    <a:lnTo>
                      <a:pt x="604" y="3"/>
                    </a:lnTo>
                    <a:lnTo>
                      <a:pt x="606" y="3"/>
                    </a:lnTo>
                    <a:lnTo>
                      <a:pt x="608" y="3"/>
                    </a:lnTo>
                    <a:lnTo>
                      <a:pt x="612" y="2"/>
                    </a:lnTo>
                    <a:lnTo>
                      <a:pt x="614" y="2"/>
                    </a:lnTo>
                    <a:lnTo>
                      <a:pt x="616" y="0"/>
                    </a:lnTo>
                    <a:lnTo>
                      <a:pt x="618" y="2"/>
                    </a:lnTo>
                    <a:lnTo>
                      <a:pt x="620" y="3"/>
                    </a:lnTo>
                    <a:lnTo>
                      <a:pt x="620" y="2"/>
                    </a:lnTo>
                    <a:lnTo>
                      <a:pt x="621" y="2"/>
                    </a:lnTo>
                    <a:lnTo>
                      <a:pt x="623" y="2"/>
                    </a:lnTo>
                    <a:lnTo>
                      <a:pt x="623" y="3"/>
                    </a:lnTo>
                    <a:lnTo>
                      <a:pt x="629" y="5"/>
                    </a:lnTo>
                    <a:lnTo>
                      <a:pt x="629" y="7"/>
                    </a:lnTo>
                    <a:lnTo>
                      <a:pt x="629" y="5"/>
                    </a:lnTo>
                    <a:lnTo>
                      <a:pt x="631" y="5"/>
                    </a:lnTo>
                    <a:lnTo>
                      <a:pt x="629" y="3"/>
                    </a:lnTo>
                    <a:lnTo>
                      <a:pt x="627" y="3"/>
                    </a:lnTo>
                    <a:lnTo>
                      <a:pt x="625" y="2"/>
                    </a:lnTo>
                    <a:lnTo>
                      <a:pt x="627" y="2"/>
                    </a:lnTo>
                    <a:lnTo>
                      <a:pt x="629" y="2"/>
                    </a:lnTo>
                    <a:lnTo>
                      <a:pt x="631" y="0"/>
                    </a:lnTo>
                    <a:lnTo>
                      <a:pt x="633" y="0"/>
                    </a:lnTo>
                    <a:lnTo>
                      <a:pt x="637" y="0"/>
                    </a:lnTo>
                    <a:lnTo>
                      <a:pt x="641" y="0"/>
                    </a:lnTo>
                    <a:lnTo>
                      <a:pt x="645" y="0"/>
                    </a:lnTo>
                    <a:lnTo>
                      <a:pt x="651" y="0"/>
                    </a:lnTo>
                    <a:lnTo>
                      <a:pt x="655" y="0"/>
                    </a:lnTo>
                    <a:lnTo>
                      <a:pt x="656" y="0"/>
                    </a:lnTo>
                    <a:lnTo>
                      <a:pt x="655" y="2"/>
                    </a:lnTo>
                    <a:close/>
                    <a:moveTo>
                      <a:pt x="326" y="466"/>
                    </a:moveTo>
                    <a:lnTo>
                      <a:pt x="328" y="466"/>
                    </a:lnTo>
                    <a:lnTo>
                      <a:pt x="330" y="466"/>
                    </a:lnTo>
                    <a:lnTo>
                      <a:pt x="330" y="468"/>
                    </a:lnTo>
                    <a:lnTo>
                      <a:pt x="332" y="468"/>
                    </a:lnTo>
                    <a:lnTo>
                      <a:pt x="334" y="468"/>
                    </a:lnTo>
                    <a:lnTo>
                      <a:pt x="336" y="468"/>
                    </a:lnTo>
                    <a:lnTo>
                      <a:pt x="338" y="468"/>
                    </a:lnTo>
                    <a:lnTo>
                      <a:pt x="338" y="470"/>
                    </a:lnTo>
                    <a:lnTo>
                      <a:pt x="340" y="470"/>
                    </a:lnTo>
                    <a:lnTo>
                      <a:pt x="340" y="472"/>
                    </a:lnTo>
                    <a:lnTo>
                      <a:pt x="338" y="472"/>
                    </a:lnTo>
                    <a:lnTo>
                      <a:pt x="338" y="473"/>
                    </a:lnTo>
                    <a:lnTo>
                      <a:pt x="340" y="473"/>
                    </a:lnTo>
                    <a:lnTo>
                      <a:pt x="340" y="475"/>
                    </a:lnTo>
                    <a:lnTo>
                      <a:pt x="338" y="475"/>
                    </a:lnTo>
                    <a:lnTo>
                      <a:pt x="338" y="477"/>
                    </a:lnTo>
                    <a:lnTo>
                      <a:pt x="336" y="477"/>
                    </a:lnTo>
                    <a:lnTo>
                      <a:pt x="334" y="479"/>
                    </a:lnTo>
                    <a:lnTo>
                      <a:pt x="330" y="479"/>
                    </a:lnTo>
                    <a:lnTo>
                      <a:pt x="328" y="481"/>
                    </a:lnTo>
                    <a:lnTo>
                      <a:pt x="326" y="481"/>
                    </a:lnTo>
                    <a:lnTo>
                      <a:pt x="324" y="481"/>
                    </a:lnTo>
                    <a:lnTo>
                      <a:pt x="322" y="481"/>
                    </a:lnTo>
                    <a:lnTo>
                      <a:pt x="320" y="483"/>
                    </a:lnTo>
                    <a:lnTo>
                      <a:pt x="315" y="483"/>
                    </a:lnTo>
                    <a:lnTo>
                      <a:pt x="313" y="485"/>
                    </a:lnTo>
                    <a:lnTo>
                      <a:pt x="309" y="483"/>
                    </a:lnTo>
                    <a:lnTo>
                      <a:pt x="307" y="483"/>
                    </a:lnTo>
                    <a:lnTo>
                      <a:pt x="305" y="483"/>
                    </a:lnTo>
                    <a:lnTo>
                      <a:pt x="305" y="481"/>
                    </a:lnTo>
                    <a:lnTo>
                      <a:pt x="303" y="481"/>
                    </a:lnTo>
                    <a:lnTo>
                      <a:pt x="301" y="481"/>
                    </a:lnTo>
                    <a:lnTo>
                      <a:pt x="301" y="479"/>
                    </a:lnTo>
                    <a:lnTo>
                      <a:pt x="303" y="479"/>
                    </a:lnTo>
                    <a:lnTo>
                      <a:pt x="307" y="479"/>
                    </a:lnTo>
                    <a:lnTo>
                      <a:pt x="309" y="479"/>
                    </a:lnTo>
                    <a:lnTo>
                      <a:pt x="311" y="479"/>
                    </a:lnTo>
                    <a:lnTo>
                      <a:pt x="313" y="479"/>
                    </a:lnTo>
                    <a:lnTo>
                      <a:pt x="315" y="479"/>
                    </a:lnTo>
                    <a:lnTo>
                      <a:pt x="317" y="479"/>
                    </a:lnTo>
                    <a:lnTo>
                      <a:pt x="315" y="479"/>
                    </a:lnTo>
                    <a:lnTo>
                      <a:pt x="313" y="479"/>
                    </a:lnTo>
                    <a:lnTo>
                      <a:pt x="313" y="477"/>
                    </a:lnTo>
                    <a:lnTo>
                      <a:pt x="315" y="475"/>
                    </a:lnTo>
                    <a:lnTo>
                      <a:pt x="317" y="475"/>
                    </a:lnTo>
                    <a:lnTo>
                      <a:pt x="315" y="475"/>
                    </a:lnTo>
                    <a:lnTo>
                      <a:pt x="313" y="475"/>
                    </a:lnTo>
                    <a:lnTo>
                      <a:pt x="313" y="477"/>
                    </a:lnTo>
                    <a:lnTo>
                      <a:pt x="311" y="477"/>
                    </a:lnTo>
                    <a:lnTo>
                      <a:pt x="311" y="479"/>
                    </a:lnTo>
                    <a:lnTo>
                      <a:pt x="309" y="479"/>
                    </a:lnTo>
                    <a:lnTo>
                      <a:pt x="309" y="477"/>
                    </a:lnTo>
                    <a:lnTo>
                      <a:pt x="311" y="477"/>
                    </a:lnTo>
                    <a:lnTo>
                      <a:pt x="309" y="477"/>
                    </a:lnTo>
                    <a:lnTo>
                      <a:pt x="307" y="477"/>
                    </a:lnTo>
                    <a:lnTo>
                      <a:pt x="309" y="475"/>
                    </a:lnTo>
                    <a:lnTo>
                      <a:pt x="307" y="473"/>
                    </a:lnTo>
                    <a:lnTo>
                      <a:pt x="307" y="475"/>
                    </a:lnTo>
                    <a:lnTo>
                      <a:pt x="305" y="475"/>
                    </a:lnTo>
                    <a:lnTo>
                      <a:pt x="299" y="475"/>
                    </a:lnTo>
                    <a:lnTo>
                      <a:pt x="295" y="475"/>
                    </a:lnTo>
                    <a:lnTo>
                      <a:pt x="293" y="473"/>
                    </a:lnTo>
                    <a:lnTo>
                      <a:pt x="289" y="472"/>
                    </a:lnTo>
                    <a:lnTo>
                      <a:pt x="291" y="472"/>
                    </a:lnTo>
                    <a:lnTo>
                      <a:pt x="291" y="470"/>
                    </a:lnTo>
                    <a:lnTo>
                      <a:pt x="295" y="470"/>
                    </a:lnTo>
                    <a:lnTo>
                      <a:pt x="295" y="472"/>
                    </a:lnTo>
                    <a:lnTo>
                      <a:pt x="297" y="472"/>
                    </a:lnTo>
                    <a:lnTo>
                      <a:pt x="299" y="473"/>
                    </a:lnTo>
                    <a:lnTo>
                      <a:pt x="299" y="472"/>
                    </a:lnTo>
                    <a:lnTo>
                      <a:pt x="295" y="470"/>
                    </a:lnTo>
                    <a:lnTo>
                      <a:pt x="293" y="470"/>
                    </a:lnTo>
                    <a:lnTo>
                      <a:pt x="291" y="470"/>
                    </a:lnTo>
                    <a:lnTo>
                      <a:pt x="291" y="468"/>
                    </a:lnTo>
                    <a:lnTo>
                      <a:pt x="291" y="466"/>
                    </a:lnTo>
                    <a:lnTo>
                      <a:pt x="293" y="464"/>
                    </a:lnTo>
                    <a:lnTo>
                      <a:pt x="295" y="464"/>
                    </a:lnTo>
                    <a:lnTo>
                      <a:pt x="297" y="464"/>
                    </a:lnTo>
                    <a:lnTo>
                      <a:pt x="299" y="466"/>
                    </a:lnTo>
                    <a:lnTo>
                      <a:pt x="301" y="466"/>
                    </a:lnTo>
                    <a:lnTo>
                      <a:pt x="303" y="466"/>
                    </a:lnTo>
                    <a:lnTo>
                      <a:pt x="301" y="466"/>
                    </a:lnTo>
                    <a:lnTo>
                      <a:pt x="299" y="464"/>
                    </a:lnTo>
                    <a:lnTo>
                      <a:pt x="297" y="464"/>
                    </a:lnTo>
                    <a:lnTo>
                      <a:pt x="295" y="462"/>
                    </a:lnTo>
                    <a:lnTo>
                      <a:pt x="293" y="462"/>
                    </a:lnTo>
                    <a:lnTo>
                      <a:pt x="293" y="460"/>
                    </a:lnTo>
                    <a:lnTo>
                      <a:pt x="293" y="458"/>
                    </a:lnTo>
                    <a:lnTo>
                      <a:pt x="293" y="456"/>
                    </a:lnTo>
                    <a:lnTo>
                      <a:pt x="295" y="456"/>
                    </a:lnTo>
                    <a:lnTo>
                      <a:pt x="297" y="454"/>
                    </a:lnTo>
                    <a:lnTo>
                      <a:pt x="299" y="454"/>
                    </a:lnTo>
                    <a:lnTo>
                      <a:pt x="301" y="454"/>
                    </a:lnTo>
                    <a:lnTo>
                      <a:pt x="307" y="454"/>
                    </a:lnTo>
                    <a:lnTo>
                      <a:pt x="309" y="456"/>
                    </a:lnTo>
                    <a:lnTo>
                      <a:pt x="311" y="456"/>
                    </a:lnTo>
                    <a:lnTo>
                      <a:pt x="313" y="456"/>
                    </a:lnTo>
                    <a:lnTo>
                      <a:pt x="315" y="456"/>
                    </a:lnTo>
                    <a:lnTo>
                      <a:pt x="318" y="458"/>
                    </a:lnTo>
                    <a:lnTo>
                      <a:pt x="320" y="460"/>
                    </a:lnTo>
                    <a:lnTo>
                      <a:pt x="322" y="460"/>
                    </a:lnTo>
                    <a:lnTo>
                      <a:pt x="322" y="462"/>
                    </a:lnTo>
                    <a:lnTo>
                      <a:pt x="324" y="462"/>
                    </a:lnTo>
                    <a:lnTo>
                      <a:pt x="326" y="464"/>
                    </a:lnTo>
                    <a:lnTo>
                      <a:pt x="326" y="466"/>
                    </a:lnTo>
                    <a:close/>
                    <a:moveTo>
                      <a:pt x="765" y="437"/>
                    </a:moveTo>
                    <a:lnTo>
                      <a:pt x="767" y="439"/>
                    </a:lnTo>
                    <a:lnTo>
                      <a:pt x="767" y="442"/>
                    </a:lnTo>
                    <a:lnTo>
                      <a:pt x="767" y="444"/>
                    </a:lnTo>
                    <a:lnTo>
                      <a:pt x="765" y="444"/>
                    </a:lnTo>
                    <a:lnTo>
                      <a:pt x="761" y="446"/>
                    </a:lnTo>
                    <a:lnTo>
                      <a:pt x="759" y="446"/>
                    </a:lnTo>
                    <a:lnTo>
                      <a:pt x="756" y="448"/>
                    </a:lnTo>
                    <a:lnTo>
                      <a:pt x="754" y="448"/>
                    </a:lnTo>
                    <a:lnTo>
                      <a:pt x="754" y="446"/>
                    </a:lnTo>
                    <a:lnTo>
                      <a:pt x="752" y="446"/>
                    </a:lnTo>
                    <a:lnTo>
                      <a:pt x="748" y="446"/>
                    </a:lnTo>
                    <a:lnTo>
                      <a:pt x="748" y="448"/>
                    </a:lnTo>
                    <a:lnTo>
                      <a:pt x="744" y="448"/>
                    </a:lnTo>
                    <a:lnTo>
                      <a:pt x="742" y="448"/>
                    </a:lnTo>
                    <a:lnTo>
                      <a:pt x="740" y="448"/>
                    </a:lnTo>
                    <a:lnTo>
                      <a:pt x="736" y="450"/>
                    </a:lnTo>
                    <a:lnTo>
                      <a:pt x="730" y="450"/>
                    </a:lnTo>
                    <a:lnTo>
                      <a:pt x="726" y="450"/>
                    </a:lnTo>
                    <a:lnTo>
                      <a:pt x="723" y="450"/>
                    </a:lnTo>
                    <a:lnTo>
                      <a:pt x="723" y="446"/>
                    </a:lnTo>
                    <a:lnTo>
                      <a:pt x="724" y="444"/>
                    </a:lnTo>
                    <a:lnTo>
                      <a:pt x="726" y="444"/>
                    </a:lnTo>
                    <a:lnTo>
                      <a:pt x="728" y="444"/>
                    </a:lnTo>
                    <a:lnTo>
                      <a:pt x="730" y="444"/>
                    </a:lnTo>
                    <a:lnTo>
                      <a:pt x="730" y="442"/>
                    </a:lnTo>
                    <a:lnTo>
                      <a:pt x="732" y="442"/>
                    </a:lnTo>
                    <a:lnTo>
                      <a:pt x="734" y="440"/>
                    </a:lnTo>
                    <a:lnTo>
                      <a:pt x="736" y="440"/>
                    </a:lnTo>
                    <a:lnTo>
                      <a:pt x="736" y="439"/>
                    </a:lnTo>
                    <a:lnTo>
                      <a:pt x="738" y="439"/>
                    </a:lnTo>
                    <a:lnTo>
                      <a:pt x="738" y="437"/>
                    </a:lnTo>
                    <a:lnTo>
                      <a:pt x="740" y="437"/>
                    </a:lnTo>
                    <a:lnTo>
                      <a:pt x="742" y="437"/>
                    </a:lnTo>
                    <a:lnTo>
                      <a:pt x="746" y="437"/>
                    </a:lnTo>
                    <a:lnTo>
                      <a:pt x="750" y="437"/>
                    </a:lnTo>
                    <a:lnTo>
                      <a:pt x="752" y="437"/>
                    </a:lnTo>
                    <a:lnTo>
                      <a:pt x="754" y="435"/>
                    </a:lnTo>
                    <a:lnTo>
                      <a:pt x="756" y="435"/>
                    </a:lnTo>
                    <a:lnTo>
                      <a:pt x="757" y="433"/>
                    </a:lnTo>
                    <a:lnTo>
                      <a:pt x="759" y="433"/>
                    </a:lnTo>
                    <a:lnTo>
                      <a:pt x="761" y="433"/>
                    </a:lnTo>
                    <a:lnTo>
                      <a:pt x="761" y="431"/>
                    </a:lnTo>
                    <a:lnTo>
                      <a:pt x="761" y="433"/>
                    </a:lnTo>
                    <a:lnTo>
                      <a:pt x="761" y="435"/>
                    </a:lnTo>
                    <a:lnTo>
                      <a:pt x="763" y="435"/>
                    </a:lnTo>
                    <a:lnTo>
                      <a:pt x="765" y="435"/>
                    </a:lnTo>
                    <a:lnTo>
                      <a:pt x="765" y="437"/>
                    </a:lnTo>
                    <a:close/>
                    <a:moveTo>
                      <a:pt x="794" y="378"/>
                    </a:moveTo>
                    <a:lnTo>
                      <a:pt x="796" y="378"/>
                    </a:lnTo>
                    <a:lnTo>
                      <a:pt x="798" y="378"/>
                    </a:lnTo>
                    <a:lnTo>
                      <a:pt x="802" y="378"/>
                    </a:lnTo>
                    <a:lnTo>
                      <a:pt x="802" y="380"/>
                    </a:lnTo>
                    <a:lnTo>
                      <a:pt x="804" y="380"/>
                    </a:lnTo>
                    <a:lnTo>
                      <a:pt x="804" y="382"/>
                    </a:lnTo>
                    <a:lnTo>
                      <a:pt x="806" y="382"/>
                    </a:lnTo>
                    <a:lnTo>
                      <a:pt x="806" y="384"/>
                    </a:lnTo>
                    <a:lnTo>
                      <a:pt x="808" y="384"/>
                    </a:lnTo>
                    <a:lnTo>
                      <a:pt x="810" y="384"/>
                    </a:lnTo>
                    <a:lnTo>
                      <a:pt x="810" y="386"/>
                    </a:lnTo>
                    <a:lnTo>
                      <a:pt x="812" y="386"/>
                    </a:lnTo>
                    <a:lnTo>
                      <a:pt x="814" y="386"/>
                    </a:lnTo>
                    <a:lnTo>
                      <a:pt x="816" y="388"/>
                    </a:lnTo>
                    <a:lnTo>
                      <a:pt x="818" y="388"/>
                    </a:lnTo>
                    <a:lnTo>
                      <a:pt x="820" y="390"/>
                    </a:lnTo>
                    <a:lnTo>
                      <a:pt x="822" y="390"/>
                    </a:lnTo>
                    <a:lnTo>
                      <a:pt x="822" y="392"/>
                    </a:lnTo>
                    <a:lnTo>
                      <a:pt x="820" y="392"/>
                    </a:lnTo>
                    <a:lnTo>
                      <a:pt x="818" y="392"/>
                    </a:lnTo>
                    <a:lnTo>
                      <a:pt x="816" y="392"/>
                    </a:lnTo>
                    <a:lnTo>
                      <a:pt x="814" y="392"/>
                    </a:lnTo>
                    <a:lnTo>
                      <a:pt x="812" y="390"/>
                    </a:lnTo>
                    <a:lnTo>
                      <a:pt x="810" y="390"/>
                    </a:lnTo>
                    <a:lnTo>
                      <a:pt x="808" y="390"/>
                    </a:lnTo>
                    <a:lnTo>
                      <a:pt x="808" y="392"/>
                    </a:lnTo>
                    <a:lnTo>
                      <a:pt x="810" y="394"/>
                    </a:lnTo>
                    <a:lnTo>
                      <a:pt x="812" y="394"/>
                    </a:lnTo>
                    <a:lnTo>
                      <a:pt x="818" y="396"/>
                    </a:lnTo>
                    <a:lnTo>
                      <a:pt x="818" y="400"/>
                    </a:lnTo>
                    <a:lnTo>
                      <a:pt x="816" y="402"/>
                    </a:lnTo>
                    <a:lnTo>
                      <a:pt x="814" y="402"/>
                    </a:lnTo>
                    <a:lnTo>
                      <a:pt x="812" y="400"/>
                    </a:lnTo>
                    <a:lnTo>
                      <a:pt x="808" y="400"/>
                    </a:lnTo>
                    <a:lnTo>
                      <a:pt x="804" y="398"/>
                    </a:lnTo>
                    <a:lnTo>
                      <a:pt x="804" y="396"/>
                    </a:lnTo>
                    <a:lnTo>
                      <a:pt x="802" y="396"/>
                    </a:lnTo>
                    <a:lnTo>
                      <a:pt x="802" y="394"/>
                    </a:lnTo>
                    <a:lnTo>
                      <a:pt x="800" y="394"/>
                    </a:lnTo>
                    <a:lnTo>
                      <a:pt x="796" y="392"/>
                    </a:lnTo>
                    <a:lnTo>
                      <a:pt x="790" y="390"/>
                    </a:lnTo>
                    <a:lnTo>
                      <a:pt x="789" y="390"/>
                    </a:lnTo>
                    <a:lnTo>
                      <a:pt x="787" y="388"/>
                    </a:lnTo>
                    <a:lnTo>
                      <a:pt x="785" y="388"/>
                    </a:lnTo>
                    <a:lnTo>
                      <a:pt x="783" y="386"/>
                    </a:lnTo>
                    <a:lnTo>
                      <a:pt x="781" y="378"/>
                    </a:lnTo>
                    <a:lnTo>
                      <a:pt x="783" y="378"/>
                    </a:lnTo>
                    <a:lnTo>
                      <a:pt x="785" y="378"/>
                    </a:lnTo>
                    <a:lnTo>
                      <a:pt x="789" y="378"/>
                    </a:lnTo>
                    <a:lnTo>
                      <a:pt x="792" y="378"/>
                    </a:lnTo>
                    <a:lnTo>
                      <a:pt x="794" y="378"/>
                    </a:lnTo>
                    <a:close/>
                    <a:moveTo>
                      <a:pt x="435" y="38"/>
                    </a:moveTo>
                    <a:lnTo>
                      <a:pt x="437" y="40"/>
                    </a:lnTo>
                    <a:lnTo>
                      <a:pt x="439" y="40"/>
                    </a:lnTo>
                    <a:lnTo>
                      <a:pt x="445" y="42"/>
                    </a:lnTo>
                    <a:lnTo>
                      <a:pt x="449" y="42"/>
                    </a:lnTo>
                    <a:lnTo>
                      <a:pt x="451" y="44"/>
                    </a:lnTo>
                    <a:lnTo>
                      <a:pt x="453" y="44"/>
                    </a:lnTo>
                    <a:lnTo>
                      <a:pt x="453" y="46"/>
                    </a:lnTo>
                    <a:lnTo>
                      <a:pt x="454" y="46"/>
                    </a:lnTo>
                    <a:lnTo>
                      <a:pt x="458" y="48"/>
                    </a:lnTo>
                    <a:lnTo>
                      <a:pt x="460" y="48"/>
                    </a:lnTo>
                    <a:lnTo>
                      <a:pt x="460" y="50"/>
                    </a:lnTo>
                    <a:lnTo>
                      <a:pt x="458" y="50"/>
                    </a:lnTo>
                    <a:lnTo>
                      <a:pt x="458" y="52"/>
                    </a:lnTo>
                    <a:lnTo>
                      <a:pt x="456" y="52"/>
                    </a:lnTo>
                    <a:lnTo>
                      <a:pt x="454" y="52"/>
                    </a:lnTo>
                    <a:lnTo>
                      <a:pt x="453" y="54"/>
                    </a:lnTo>
                    <a:lnTo>
                      <a:pt x="451" y="54"/>
                    </a:lnTo>
                    <a:lnTo>
                      <a:pt x="451" y="56"/>
                    </a:lnTo>
                    <a:lnTo>
                      <a:pt x="449" y="56"/>
                    </a:lnTo>
                    <a:lnTo>
                      <a:pt x="451" y="56"/>
                    </a:lnTo>
                    <a:lnTo>
                      <a:pt x="453" y="58"/>
                    </a:lnTo>
                    <a:lnTo>
                      <a:pt x="454" y="60"/>
                    </a:lnTo>
                    <a:lnTo>
                      <a:pt x="454" y="62"/>
                    </a:lnTo>
                    <a:lnTo>
                      <a:pt x="453" y="62"/>
                    </a:lnTo>
                    <a:lnTo>
                      <a:pt x="451" y="62"/>
                    </a:lnTo>
                    <a:lnTo>
                      <a:pt x="449" y="62"/>
                    </a:lnTo>
                    <a:lnTo>
                      <a:pt x="447" y="60"/>
                    </a:lnTo>
                    <a:lnTo>
                      <a:pt x="445" y="60"/>
                    </a:lnTo>
                    <a:lnTo>
                      <a:pt x="445" y="58"/>
                    </a:lnTo>
                    <a:lnTo>
                      <a:pt x="443" y="58"/>
                    </a:lnTo>
                    <a:lnTo>
                      <a:pt x="441" y="56"/>
                    </a:lnTo>
                    <a:lnTo>
                      <a:pt x="439" y="56"/>
                    </a:lnTo>
                    <a:lnTo>
                      <a:pt x="435" y="54"/>
                    </a:lnTo>
                    <a:lnTo>
                      <a:pt x="433" y="54"/>
                    </a:lnTo>
                    <a:lnTo>
                      <a:pt x="431" y="54"/>
                    </a:lnTo>
                    <a:lnTo>
                      <a:pt x="429" y="52"/>
                    </a:lnTo>
                    <a:lnTo>
                      <a:pt x="427" y="52"/>
                    </a:lnTo>
                    <a:lnTo>
                      <a:pt x="425" y="52"/>
                    </a:lnTo>
                    <a:lnTo>
                      <a:pt x="419" y="50"/>
                    </a:lnTo>
                    <a:lnTo>
                      <a:pt x="418" y="48"/>
                    </a:lnTo>
                    <a:lnTo>
                      <a:pt x="418" y="46"/>
                    </a:lnTo>
                    <a:lnTo>
                      <a:pt x="416" y="44"/>
                    </a:lnTo>
                    <a:lnTo>
                      <a:pt x="414" y="44"/>
                    </a:lnTo>
                    <a:lnTo>
                      <a:pt x="412" y="42"/>
                    </a:lnTo>
                    <a:lnTo>
                      <a:pt x="410" y="40"/>
                    </a:lnTo>
                    <a:lnTo>
                      <a:pt x="406" y="40"/>
                    </a:lnTo>
                    <a:lnTo>
                      <a:pt x="408" y="38"/>
                    </a:lnTo>
                    <a:lnTo>
                      <a:pt x="410" y="38"/>
                    </a:lnTo>
                    <a:lnTo>
                      <a:pt x="416" y="38"/>
                    </a:lnTo>
                    <a:lnTo>
                      <a:pt x="418" y="38"/>
                    </a:lnTo>
                    <a:lnTo>
                      <a:pt x="421" y="38"/>
                    </a:lnTo>
                    <a:lnTo>
                      <a:pt x="423" y="38"/>
                    </a:lnTo>
                    <a:lnTo>
                      <a:pt x="425" y="38"/>
                    </a:lnTo>
                    <a:lnTo>
                      <a:pt x="429" y="38"/>
                    </a:lnTo>
                    <a:lnTo>
                      <a:pt x="431" y="38"/>
                    </a:lnTo>
                    <a:lnTo>
                      <a:pt x="433" y="38"/>
                    </a:lnTo>
                    <a:lnTo>
                      <a:pt x="435" y="38"/>
                    </a:lnTo>
                    <a:close/>
                    <a:moveTo>
                      <a:pt x="783" y="361"/>
                    </a:moveTo>
                    <a:lnTo>
                      <a:pt x="785" y="361"/>
                    </a:lnTo>
                    <a:lnTo>
                      <a:pt x="790" y="363"/>
                    </a:lnTo>
                    <a:lnTo>
                      <a:pt x="792" y="363"/>
                    </a:lnTo>
                    <a:lnTo>
                      <a:pt x="794" y="365"/>
                    </a:lnTo>
                    <a:lnTo>
                      <a:pt x="796" y="365"/>
                    </a:lnTo>
                    <a:lnTo>
                      <a:pt x="800" y="367"/>
                    </a:lnTo>
                    <a:lnTo>
                      <a:pt x="794" y="367"/>
                    </a:lnTo>
                    <a:lnTo>
                      <a:pt x="792" y="367"/>
                    </a:lnTo>
                    <a:lnTo>
                      <a:pt x="790" y="367"/>
                    </a:lnTo>
                    <a:lnTo>
                      <a:pt x="789" y="367"/>
                    </a:lnTo>
                    <a:lnTo>
                      <a:pt x="787" y="367"/>
                    </a:lnTo>
                    <a:lnTo>
                      <a:pt x="787" y="365"/>
                    </a:lnTo>
                    <a:lnTo>
                      <a:pt x="785" y="365"/>
                    </a:lnTo>
                    <a:lnTo>
                      <a:pt x="783" y="365"/>
                    </a:lnTo>
                    <a:lnTo>
                      <a:pt x="781" y="365"/>
                    </a:lnTo>
                    <a:lnTo>
                      <a:pt x="777" y="365"/>
                    </a:lnTo>
                    <a:lnTo>
                      <a:pt x="775" y="365"/>
                    </a:lnTo>
                    <a:lnTo>
                      <a:pt x="773" y="365"/>
                    </a:lnTo>
                    <a:lnTo>
                      <a:pt x="771" y="365"/>
                    </a:lnTo>
                    <a:lnTo>
                      <a:pt x="773" y="365"/>
                    </a:lnTo>
                    <a:lnTo>
                      <a:pt x="775" y="365"/>
                    </a:lnTo>
                    <a:lnTo>
                      <a:pt x="777" y="365"/>
                    </a:lnTo>
                    <a:lnTo>
                      <a:pt x="779" y="367"/>
                    </a:lnTo>
                    <a:lnTo>
                      <a:pt x="781" y="367"/>
                    </a:lnTo>
                    <a:lnTo>
                      <a:pt x="783" y="367"/>
                    </a:lnTo>
                    <a:lnTo>
                      <a:pt x="785" y="367"/>
                    </a:lnTo>
                    <a:lnTo>
                      <a:pt x="787" y="367"/>
                    </a:lnTo>
                    <a:lnTo>
                      <a:pt x="789" y="367"/>
                    </a:lnTo>
                    <a:lnTo>
                      <a:pt x="790" y="369"/>
                    </a:lnTo>
                    <a:lnTo>
                      <a:pt x="792" y="369"/>
                    </a:lnTo>
                    <a:lnTo>
                      <a:pt x="794" y="369"/>
                    </a:lnTo>
                    <a:lnTo>
                      <a:pt x="796" y="369"/>
                    </a:lnTo>
                    <a:lnTo>
                      <a:pt x="798" y="369"/>
                    </a:lnTo>
                    <a:lnTo>
                      <a:pt x="800" y="369"/>
                    </a:lnTo>
                    <a:lnTo>
                      <a:pt x="802" y="369"/>
                    </a:lnTo>
                    <a:lnTo>
                      <a:pt x="806" y="369"/>
                    </a:lnTo>
                    <a:lnTo>
                      <a:pt x="806" y="371"/>
                    </a:lnTo>
                    <a:lnTo>
                      <a:pt x="804" y="371"/>
                    </a:lnTo>
                    <a:lnTo>
                      <a:pt x="802" y="371"/>
                    </a:lnTo>
                    <a:lnTo>
                      <a:pt x="800" y="371"/>
                    </a:lnTo>
                    <a:lnTo>
                      <a:pt x="798" y="371"/>
                    </a:lnTo>
                    <a:lnTo>
                      <a:pt x="796" y="372"/>
                    </a:lnTo>
                    <a:lnTo>
                      <a:pt x="794" y="372"/>
                    </a:lnTo>
                    <a:lnTo>
                      <a:pt x="792" y="372"/>
                    </a:lnTo>
                    <a:lnTo>
                      <a:pt x="790" y="372"/>
                    </a:lnTo>
                    <a:lnTo>
                      <a:pt x="789" y="372"/>
                    </a:lnTo>
                    <a:lnTo>
                      <a:pt x="785" y="372"/>
                    </a:lnTo>
                    <a:lnTo>
                      <a:pt x="783" y="372"/>
                    </a:lnTo>
                    <a:lnTo>
                      <a:pt x="781" y="372"/>
                    </a:lnTo>
                    <a:lnTo>
                      <a:pt x="777" y="372"/>
                    </a:lnTo>
                    <a:lnTo>
                      <a:pt x="775" y="372"/>
                    </a:lnTo>
                    <a:lnTo>
                      <a:pt x="773" y="371"/>
                    </a:lnTo>
                    <a:lnTo>
                      <a:pt x="771" y="371"/>
                    </a:lnTo>
                    <a:lnTo>
                      <a:pt x="769" y="371"/>
                    </a:lnTo>
                    <a:lnTo>
                      <a:pt x="765" y="371"/>
                    </a:lnTo>
                    <a:lnTo>
                      <a:pt x="763" y="371"/>
                    </a:lnTo>
                    <a:lnTo>
                      <a:pt x="761" y="369"/>
                    </a:lnTo>
                    <a:lnTo>
                      <a:pt x="765" y="365"/>
                    </a:lnTo>
                    <a:lnTo>
                      <a:pt x="767" y="365"/>
                    </a:lnTo>
                    <a:lnTo>
                      <a:pt x="767" y="363"/>
                    </a:lnTo>
                    <a:lnTo>
                      <a:pt x="767" y="361"/>
                    </a:lnTo>
                    <a:lnTo>
                      <a:pt x="769" y="361"/>
                    </a:lnTo>
                    <a:lnTo>
                      <a:pt x="771" y="361"/>
                    </a:lnTo>
                    <a:lnTo>
                      <a:pt x="773" y="361"/>
                    </a:lnTo>
                    <a:lnTo>
                      <a:pt x="775" y="361"/>
                    </a:lnTo>
                    <a:lnTo>
                      <a:pt x="777" y="361"/>
                    </a:lnTo>
                    <a:lnTo>
                      <a:pt x="781" y="361"/>
                    </a:lnTo>
                    <a:lnTo>
                      <a:pt x="783" y="361"/>
                    </a:lnTo>
                    <a:close/>
                    <a:moveTo>
                      <a:pt x="812" y="374"/>
                    </a:moveTo>
                    <a:lnTo>
                      <a:pt x="814" y="374"/>
                    </a:lnTo>
                    <a:lnTo>
                      <a:pt x="816" y="374"/>
                    </a:lnTo>
                    <a:lnTo>
                      <a:pt x="818" y="376"/>
                    </a:lnTo>
                    <a:lnTo>
                      <a:pt x="820" y="376"/>
                    </a:lnTo>
                    <a:lnTo>
                      <a:pt x="822" y="376"/>
                    </a:lnTo>
                    <a:lnTo>
                      <a:pt x="820" y="378"/>
                    </a:lnTo>
                    <a:lnTo>
                      <a:pt x="820" y="380"/>
                    </a:lnTo>
                    <a:lnTo>
                      <a:pt x="818" y="380"/>
                    </a:lnTo>
                    <a:lnTo>
                      <a:pt x="820" y="380"/>
                    </a:lnTo>
                    <a:lnTo>
                      <a:pt x="822" y="380"/>
                    </a:lnTo>
                    <a:lnTo>
                      <a:pt x="822" y="382"/>
                    </a:lnTo>
                    <a:lnTo>
                      <a:pt x="822" y="384"/>
                    </a:lnTo>
                    <a:lnTo>
                      <a:pt x="820" y="384"/>
                    </a:lnTo>
                    <a:lnTo>
                      <a:pt x="816" y="382"/>
                    </a:lnTo>
                    <a:lnTo>
                      <a:pt x="812" y="382"/>
                    </a:lnTo>
                    <a:lnTo>
                      <a:pt x="810" y="382"/>
                    </a:lnTo>
                    <a:lnTo>
                      <a:pt x="808" y="380"/>
                    </a:lnTo>
                    <a:lnTo>
                      <a:pt x="806" y="378"/>
                    </a:lnTo>
                    <a:lnTo>
                      <a:pt x="802" y="378"/>
                    </a:lnTo>
                    <a:lnTo>
                      <a:pt x="798" y="378"/>
                    </a:lnTo>
                    <a:lnTo>
                      <a:pt x="796" y="378"/>
                    </a:lnTo>
                    <a:lnTo>
                      <a:pt x="792" y="378"/>
                    </a:lnTo>
                    <a:lnTo>
                      <a:pt x="792" y="376"/>
                    </a:lnTo>
                    <a:lnTo>
                      <a:pt x="790" y="376"/>
                    </a:lnTo>
                    <a:lnTo>
                      <a:pt x="789" y="376"/>
                    </a:lnTo>
                    <a:lnTo>
                      <a:pt x="787" y="376"/>
                    </a:lnTo>
                    <a:lnTo>
                      <a:pt x="785" y="376"/>
                    </a:lnTo>
                    <a:lnTo>
                      <a:pt x="783" y="376"/>
                    </a:lnTo>
                    <a:lnTo>
                      <a:pt x="781" y="376"/>
                    </a:lnTo>
                    <a:lnTo>
                      <a:pt x="779" y="376"/>
                    </a:lnTo>
                    <a:lnTo>
                      <a:pt x="779" y="374"/>
                    </a:lnTo>
                    <a:lnTo>
                      <a:pt x="785" y="374"/>
                    </a:lnTo>
                    <a:lnTo>
                      <a:pt x="789" y="374"/>
                    </a:lnTo>
                    <a:lnTo>
                      <a:pt x="792" y="374"/>
                    </a:lnTo>
                    <a:lnTo>
                      <a:pt x="794" y="372"/>
                    </a:lnTo>
                    <a:lnTo>
                      <a:pt x="796" y="372"/>
                    </a:lnTo>
                    <a:lnTo>
                      <a:pt x="798" y="372"/>
                    </a:lnTo>
                    <a:lnTo>
                      <a:pt x="800" y="372"/>
                    </a:lnTo>
                    <a:lnTo>
                      <a:pt x="802" y="372"/>
                    </a:lnTo>
                    <a:lnTo>
                      <a:pt x="804" y="372"/>
                    </a:lnTo>
                    <a:lnTo>
                      <a:pt x="806" y="372"/>
                    </a:lnTo>
                    <a:lnTo>
                      <a:pt x="808" y="374"/>
                    </a:lnTo>
                    <a:lnTo>
                      <a:pt x="812" y="374"/>
                    </a:lnTo>
                    <a:close/>
                    <a:moveTo>
                      <a:pt x="837" y="330"/>
                    </a:moveTo>
                    <a:lnTo>
                      <a:pt x="839" y="330"/>
                    </a:lnTo>
                    <a:lnTo>
                      <a:pt x="843" y="330"/>
                    </a:lnTo>
                    <a:lnTo>
                      <a:pt x="845" y="332"/>
                    </a:lnTo>
                    <a:lnTo>
                      <a:pt x="845" y="334"/>
                    </a:lnTo>
                    <a:lnTo>
                      <a:pt x="847" y="336"/>
                    </a:lnTo>
                    <a:lnTo>
                      <a:pt x="849" y="336"/>
                    </a:lnTo>
                    <a:lnTo>
                      <a:pt x="851" y="336"/>
                    </a:lnTo>
                    <a:lnTo>
                      <a:pt x="851" y="338"/>
                    </a:lnTo>
                    <a:lnTo>
                      <a:pt x="849" y="338"/>
                    </a:lnTo>
                    <a:lnTo>
                      <a:pt x="847" y="338"/>
                    </a:lnTo>
                    <a:lnTo>
                      <a:pt x="845" y="338"/>
                    </a:lnTo>
                    <a:lnTo>
                      <a:pt x="841" y="339"/>
                    </a:lnTo>
                    <a:lnTo>
                      <a:pt x="839" y="339"/>
                    </a:lnTo>
                    <a:lnTo>
                      <a:pt x="835" y="339"/>
                    </a:lnTo>
                    <a:lnTo>
                      <a:pt x="833" y="339"/>
                    </a:lnTo>
                    <a:lnTo>
                      <a:pt x="831" y="339"/>
                    </a:lnTo>
                    <a:lnTo>
                      <a:pt x="829" y="339"/>
                    </a:lnTo>
                    <a:lnTo>
                      <a:pt x="825" y="338"/>
                    </a:lnTo>
                    <a:lnTo>
                      <a:pt x="824" y="338"/>
                    </a:lnTo>
                    <a:lnTo>
                      <a:pt x="822" y="336"/>
                    </a:lnTo>
                    <a:lnTo>
                      <a:pt x="820" y="336"/>
                    </a:lnTo>
                    <a:lnTo>
                      <a:pt x="822" y="334"/>
                    </a:lnTo>
                    <a:lnTo>
                      <a:pt x="822" y="332"/>
                    </a:lnTo>
                    <a:lnTo>
                      <a:pt x="824" y="332"/>
                    </a:lnTo>
                    <a:lnTo>
                      <a:pt x="825" y="332"/>
                    </a:lnTo>
                    <a:lnTo>
                      <a:pt x="827" y="330"/>
                    </a:lnTo>
                    <a:lnTo>
                      <a:pt x="829" y="330"/>
                    </a:lnTo>
                    <a:lnTo>
                      <a:pt x="831" y="330"/>
                    </a:lnTo>
                    <a:lnTo>
                      <a:pt x="831" y="328"/>
                    </a:lnTo>
                    <a:lnTo>
                      <a:pt x="833" y="328"/>
                    </a:lnTo>
                    <a:lnTo>
                      <a:pt x="835" y="328"/>
                    </a:lnTo>
                    <a:lnTo>
                      <a:pt x="837" y="330"/>
                    </a:lnTo>
                    <a:close/>
                    <a:moveTo>
                      <a:pt x="888" y="301"/>
                    </a:moveTo>
                    <a:lnTo>
                      <a:pt x="888" y="303"/>
                    </a:lnTo>
                    <a:lnTo>
                      <a:pt x="886" y="303"/>
                    </a:lnTo>
                    <a:lnTo>
                      <a:pt x="884" y="303"/>
                    </a:lnTo>
                    <a:lnTo>
                      <a:pt x="882" y="303"/>
                    </a:lnTo>
                    <a:lnTo>
                      <a:pt x="882" y="305"/>
                    </a:lnTo>
                    <a:lnTo>
                      <a:pt x="886" y="306"/>
                    </a:lnTo>
                    <a:lnTo>
                      <a:pt x="888" y="308"/>
                    </a:lnTo>
                    <a:lnTo>
                      <a:pt x="890" y="308"/>
                    </a:lnTo>
                    <a:lnTo>
                      <a:pt x="891" y="308"/>
                    </a:lnTo>
                    <a:lnTo>
                      <a:pt x="891" y="306"/>
                    </a:lnTo>
                    <a:lnTo>
                      <a:pt x="893" y="306"/>
                    </a:lnTo>
                    <a:lnTo>
                      <a:pt x="895" y="306"/>
                    </a:lnTo>
                    <a:lnTo>
                      <a:pt x="893" y="310"/>
                    </a:lnTo>
                    <a:lnTo>
                      <a:pt x="891" y="312"/>
                    </a:lnTo>
                    <a:lnTo>
                      <a:pt x="891" y="314"/>
                    </a:lnTo>
                    <a:lnTo>
                      <a:pt x="890" y="314"/>
                    </a:lnTo>
                    <a:lnTo>
                      <a:pt x="891" y="312"/>
                    </a:lnTo>
                    <a:lnTo>
                      <a:pt x="888" y="310"/>
                    </a:lnTo>
                    <a:lnTo>
                      <a:pt x="884" y="310"/>
                    </a:lnTo>
                    <a:lnTo>
                      <a:pt x="882" y="310"/>
                    </a:lnTo>
                    <a:lnTo>
                      <a:pt x="880" y="312"/>
                    </a:lnTo>
                    <a:lnTo>
                      <a:pt x="878" y="312"/>
                    </a:lnTo>
                    <a:lnTo>
                      <a:pt x="876" y="312"/>
                    </a:lnTo>
                    <a:lnTo>
                      <a:pt x="874" y="312"/>
                    </a:lnTo>
                    <a:lnTo>
                      <a:pt x="874" y="310"/>
                    </a:lnTo>
                    <a:lnTo>
                      <a:pt x="872" y="310"/>
                    </a:lnTo>
                    <a:lnTo>
                      <a:pt x="870" y="312"/>
                    </a:lnTo>
                    <a:lnTo>
                      <a:pt x="870" y="310"/>
                    </a:lnTo>
                    <a:lnTo>
                      <a:pt x="870" y="308"/>
                    </a:lnTo>
                    <a:lnTo>
                      <a:pt x="872" y="306"/>
                    </a:lnTo>
                    <a:lnTo>
                      <a:pt x="872" y="305"/>
                    </a:lnTo>
                    <a:lnTo>
                      <a:pt x="872" y="303"/>
                    </a:lnTo>
                    <a:lnTo>
                      <a:pt x="870" y="303"/>
                    </a:lnTo>
                    <a:lnTo>
                      <a:pt x="872" y="301"/>
                    </a:lnTo>
                    <a:lnTo>
                      <a:pt x="874" y="301"/>
                    </a:lnTo>
                    <a:lnTo>
                      <a:pt x="876" y="299"/>
                    </a:lnTo>
                    <a:lnTo>
                      <a:pt x="878" y="301"/>
                    </a:lnTo>
                    <a:lnTo>
                      <a:pt x="880" y="301"/>
                    </a:lnTo>
                    <a:lnTo>
                      <a:pt x="882" y="301"/>
                    </a:lnTo>
                    <a:lnTo>
                      <a:pt x="882" y="299"/>
                    </a:lnTo>
                    <a:lnTo>
                      <a:pt x="884" y="299"/>
                    </a:lnTo>
                    <a:lnTo>
                      <a:pt x="884" y="297"/>
                    </a:lnTo>
                    <a:lnTo>
                      <a:pt x="886" y="299"/>
                    </a:lnTo>
                    <a:lnTo>
                      <a:pt x="888" y="301"/>
                    </a:lnTo>
                    <a:close/>
                    <a:moveTo>
                      <a:pt x="348" y="66"/>
                    </a:moveTo>
                    <a:lnTo>
                      <a:pt x="346" y="66"/>
                    </a:lnTo>
                    <a:lnTo>
                      <a:pt x="344" y="66"/>
                    </a:lnTo>
                    <a:lnTo>
                      <a:pt x="342" y="66"/>
                    </a:lnTo>
                    <a:lnTo>
                      <a:pt x="340" y="66"/>
                    </a:lnTo>
                    <a:lnTo>
                      <a:pt x="336" y="64"/>
                    </a:lnTo>
                    <a:lnTo>
                      <a:pt x="334" y="64"/>
                    </a:lnTo>
                    <a:lnTo>
                      <a:pt x="332" y="64"/>
                    </a:lnTo>
                    <a:lnTo>
                      <a:pt x="330" y="62"/>
                    </a:lnTo>
                    <a:lnTo>
                      <a:pt x="328" y="62"/>
                    </a:lnTo>
                    <a:lnTo>
                      <a:pt x="324" y="62"/>
                    </a:lnTo>
                    <a:lnTo>
                      <a:pt x="320" y="60"/>
                    </a:lnTo>
                    <a:lnTo>
                      <a:pt x="318" y="60"/>
                    </a:lnTo>
                    <a:lnTo>
                      <a:pt x="317" y="56"/>
                    </a:lnTo>
                    <a:lnTo>
                      <a:pt x="317" y="54"/>
                    </a:lnTo>
                    <a:lnTo>
                      <a:pt x="318" y="52"/>
                    </a:lnTo>
                    <a:lnTo>
                      <a:pt x="320" y="52"/>
                    </a:lnTo>
                    <a:lnTo>
                      <a:pt x="322" y="52"/>
                    </a:lnTo>
                    <a:lnTo>
                      <a:pt x="324" y="52"/>
                    </a:lnTo>
                    <a:lnTo>
                      <a:pt x="326" y="52"/>
                    </a:lnTo>
                    <a:lnTo>
                      <a:pt x="328" y="54"/>
                    </a:lnTo>
                    <a:lnTo>
                      <a:pt x="330" y="56"/>
                    </a:lnTo>
                    <a:lnTo>
                      <a:pt x="332" y="56"/>
                    </a:lnTo>
                    <a:lnTo>
                      <a:pt x="332" y="58"/>
                    </a:lnTo>
                    <a:lnTo>
                      <a:pt x="334" y="58"/>
                    </a:lnTo>
                    <a:lnTo>
                      <a:pt x="336" y="58"/>
                    </a:lnTo>
                    <a:lnTo>
                      <a:pt x="338" y="58"/>
                    </a:lnTo>
                    <a:lnTo>
                      <a:pt x="340" y="58"/>
                    </a:lnTo>
                    <a:lnTo>
                      <a:pt x="340" y="60"/>
                    </a:lnTo>
                    <a:lnTo>
                      <a:pt x="342" y="60"/>
                    </a:lnTo>
                    <a:lnTo>
                      <a:pt x="348" y="64"/>
                    </a:lnTo>
                    <a:lnTo>
                      <a:pt x="350" y="64"/>
                    </a:lnTo>
                    <a:lnTo>
                      <a:pt x="352" y="64"/>
                    </a:lnTo>
                    <a:lnTo>
                      <a:pt x="352" y="66"/>
                    </a:lnTo>
                    <a:lnTo>
                      <a:pt x="350" y="66"/>
                    </a:lnTo>
                    <a:lnTo>
                      <a:pt x="348" y="66"/>
                    </a:lnTo>
                    <a:close/>
                    <a:moveTo>
                      <a:pt x="874" y="258"/>
                    </a:moveTo>
                    <a:lnTo>
                      <a:pt x="874" y="260"/>
                    </a:lnTo>
                    <a:lnTo>
                      <a:pt x="874" y="262"/>
                    </a:lnTo>
                    <a:lnTo>
                      <a:pt x="872" y="262"/>
                    </a:lnTo>
                    <a:lnTo>
                      <a:pt x="874" y="268"/>
                    </a:lnTo>
                    <a:lnTo>
                      <a:pt x="874" y="270"/>
                    </a:lnTo>
                    <a:lnTo>
                      <a:pt x="874" y="271"/>
                    </a:lnTo>
                    <a:lnTo>
                      <a:pt x="874" y="273"/>
                    </a:lnTo>
                    <a:lnTo>
                      <a:pt x="876" y="275"/>
                    </a:lnTo>
                    <a:lnTo>
                      <a:pt x="876" y="277"/>
                    </a:lnTo>
                    <a:lnTo>
                      <a:pt x="876" y="279"/>
                    </a:lnTo>
                    <a:lnTo>
                      <a:pt x="876" y="281"/>
                    </a:lnTo>
                    <a:lnTo>
                      <a:pt x="874" y="283"/>
                    </a:lnTo>
                    <a:lnTo>
                      <a:pt x="874" y="281"/>
                    </a:lnTo>
                    <a:lnTo>
                      <a:pt x="874" y="279"/>
                    </a:lnTo>
                    <a:lnTo>
                      <a:pt x="874" y="277"/>
                    </a:lnTo>
                    <a:lnTo>
                      <a:pt x="872" y="277"/>
                    </a:lnTo>
                    <a:lnTo>
                      <a:pt x="872" y="275"/>
                    </a:lnTo>
                    <a:lnTo>
                      <a:pt x="872" y="273"/>
                    </a:lnTo>
                    <a:lnTo>
                      <a:pt x="870" y="271"/>
                    </a:lnTo>
                    <a:lnTo>
                      <a:pt x="870" y="270"/>
                    </a:lnTo>
                    <a:lnTo>
                      <a:pt x="868" y="268"/>
                    </a:lnTo>
                    <a:lnTo>
                      <a:pt x="868" y="266"/>
                    </a:lnTo>
                    <a:lnTo>
                      <a:pt x="866" y="264"/>
                    </a:lnTo>
                    <a:lnTo>
                      <a:pt x="866" y="262"/>
                    </a:lnTo>
                    <a:lnTo>
                      <a:pt x="866" y="260"/>
                    </a:lnTo>
                    <a:lnTo>
                      <a:pt x="868" y="260"/>
                    </a:lnTo>
                    <a:lnTo>
                      <a:pt x="870" y="260"/>
                    </a:lnTo>
                    <a:lnTo>
                      <a:pt x="872" y="260"/>
                    </a:lnTo>
                    <a:lnTo>
                      <a:pt x="872" y="258"/>
                    </a:lnTo>
                    <a:lnTo>
                      <a:pt x="868" y="258"/>
                    </a:lnTo>
                    <a:lnTo>
                      <a:pt x="868" y="256"/>
                    </a:lnTo>
                    <a:lnTo>
                      <a:pt x="868" y="254"/>
                    </a:lnTo>
                    <a:lnTo>
                      <a:pt x="870" y="254"/>
                    </a:lnTo>
                    <a:lnTo>
                      <a:pt x="872" y="256"/>
                    </a:lnTo>
                    <a:lnTo>
                      <a:pt x="874" y="256"/>
                    </a:lnTo>
                    <a:lnTo>
                      <a:pt x="874" y="258"/>
                    </a:lnTo>
                    <a:close/>
                    <a:moveTo>
                      <a:pt x="851" y="314"/>
                    </a:moveTo>
                    <a:lnTo>
                      <a:pt x="853" y="314"/>
                    </a:lnTo>
                    <a:lnTo>
                      <a:pt x="857" y="314"/>
                    </a:lnTo>
                    <a:lnTo>
                      <a:pt x="857" y="316"/>
                    </a:lnTo>
                    <a:lnTo>
                      <a:pt x="855" y="318"/>
                    </a:lnTo>
                    <a:lnTo>
                      <a:pt x="853" y="320"/>
                    </a:lnTo>
                    <a:lnTo>
                      <a:pt x="851" y="320"/>
                    </a:lnTo>
                    <a:lnTo>
                      <a:pt x="849" y="320"/>
                    </a:lnTo>
                    <a:lnTo>
                      <a:pt x="845" y="320"/>
                    </a:lnTo>
                    <a:lnTo>
                      <a:pt x="841" y="318"/>
                    </a:lnTo>
                    <a:lnTo>
                      <a:pt x="841" y="316"/>
                    </a:lnTo>
                    <a:lnTo>
                      <a:pt x="843" y="316"/>
                    </a:lnTo>
                    <a:lnTo>
                      <a:pt x="843" y="314"/>
                    </a:lnTo>
                    <a:lnTo>
                      <a:pt x="843" y="312"/>
                    </a:lnTo>
                    <a:lnTo>
                      <a:pt x="843" y="310"/>
                    </a:lnTo>
                    <a:lnTo>
                      <a:pt x="845" y="310"/>
                    </a:lnTo>
                    <a:lnTo>
                      <a:pt x="847" y="310"/>
                    </a:lnTo>
                    <a:lnTo>
                      <a:pt x="849" y="310"/>
                    </a:lnTo>
                    <a:lnTo>
                      <a:pt x="853" y="310"/>
                    </a:lnTo>
                    <a:lnTo>
                      <a:pt x="853" y="312"/>
                    </a:lnTo>
                    <a:lnTo>
                      <a:pt x="851" y="312"/>
                    </a:lnTo>
                    <a:lnTo>
                      <a:pt x="849" y="314"/>
                    </a:lnTo>
                    <a:lnTo>
                      <a:pt x="851" y="314"/>
                    </a:lnTo>
                    <a:close/>
                    <a:moveTo>
                      <a:pt x="355" y="466"/>
                    </a:moveTo>
                    <a:lnTo>
                      <a:pt x="357" y="466"/>
                    </a:lnTo>
                    <a:lnTo>
                      <a:pt x="359" y="468"/>
                    </a:lnTo>
                    <a:lnTo>
                      <a:pt x="359" y="470"/>
                    </a:lnTo>
                    <a:lnTo>
                      <a:pt x="357" y="470"/>
                    </a:lnTo>
                    <a:lnTo>
                      <a:pt x="355" y="470"/>
                    </a:lnTo>
                    <a:lnTo>
                      <a:pt x="355" y="472"/>
                    </a:lnTo>
                    <a:lnTo>
                      <a:pt x="353" y="473"/>
                    </a:lnTo>
                    <a:lnTo>
                      <a:pt x="355" y="473"/>
                    </a:lnTo>
                    <a:lnTo>
                      <a:pt x="355" y="475"/>
                    </a:lnTo>
                    <a:lnTo>
                      <a:pt x="352" y="477"/>
                    </a:lnTo>
                    <a:lnTo>
                      <a:pt x="350" y="477"/>
                    </a:lnTo>
                    <a:lnTo>
                      <a:pt x="350" y="475"/>
                    </a:lnTo>
                    <a:lnTo>
                      <a:pt x="350" y="472"/>
                    </a:lnTo>
                    <a:lnTo>
                      <a:pt x="348" y="472"/>
                    </a:lnTo>
                    <a:lnTo>
                      <a:pt x="350" y="472"/>
                    </a:lnTo>
                    <a:lnTo>
                      <a:pt x="350" y="470"/>
                    </a:lnTo>
                    <a:lnTo>
                      <a:pt x="352" y="470"/>
                    </a:lnTo>
                    <a:lnTo>
                      <a:pt x="352" y="468"/>
                    </a:lnTo>
                    <a:lnTo>
                      <a:pt x="353" y="468"/>
                    </a:lnTo>
                    <a:lnTo>
                      <a:pt x="353" y="466"/>
                    </a:lnTo>
                    <a:lnTo>
                      <a:pt x="352" y="468"/>
                    </a:lnTo>
                    <a:lnTo>
                      <a:pt x="350" y="468"/>
                    </a:lnTo>
                    <a:lnTo>
                      <a:pt x="348" y="468"/>
                    </a:lnTo>
                    <a:lnTo>
                      <a:pt x="352" y="466"/>
                    </a:lnTo>
                    <a:lnTo>
                      <a:pt x="353" y="466"/>
                    </a:lnTo>
                    <a:lnTo>
                      <a:pt x="355" y="466"/>
                    </a:lnTo>
                    <a:close/>
                    <a:moveTo>
                      <a:pt x="857" y="69"/>
                    </a:moveTo>
                    <a:lnTo>
                      <a:pt x="855" y="69"/>
                    </a:lnTo>
                    <a:lnTo>
                      <a:pt x="853" y="69"/>
                    </a:lnTo>
                    <a:lnTo>
                      <a:pt x="851" y="69"/>
                    </a:lnTo>
                    <a:lnTo>
                      <a:pt x="849" y="69"/>
                    </a:lnTo>
                    <a:lnTo>
                      <a:pt x="849" y="68"/>
                    </a:lnTo>
                    <a:lnTo>
                      <a:pt x="845" y="66"/>
                    </a:lnTo>
                    <a:lnTo>
                      <a:pt x="841" y="62"/>
                    </a:lnTo>
                    <a:lnTo>
                      <a:pt x="841" y="60"/>
                    </a:lnTo>
                    <a:lnTo>
                      <a:pt x="839" y="60"/>
                    </a:lnTo>
                    <a:lnTo>
                      <a:pt x="841" y="58"/>
                    </a:lnTo>
                    <a:lnTo>
                      <a:pt x="843" y="58"/>
                    </a:lnTo>
                    <a:lnTo>
                      <a:pt x="845" y="58"/>
                    </a:lnTo>
                    <a:lnTo>
                      <a:pt x="847" y="60"/>
                    </a:lnTo>
                    <a:lnTo>
                      <a:pt x="849" y="60"/>
                    </a:lnTo>
                    <a:lnTo>
                      <a:pt x="849" y="62"/>
                    </a:lnTo>
                    <a:lnTo>
                      <a:pt x="851" y="62"/>
                    </a:lnTo>
                    <a:lnTo>
                      <a:pt x="851" y="64"/>
                    </a:lnTo>
                    <a:lnTo>
                      <a:pt x="853" y="64"/>
                    </a:lnTo>
                    <a:lnTo>
                      <a:pt x="855" y="66"/>
                    </a:lnTo>
                    <a:lnTo>
                      <a:pt x="857" y="68"/>
                    </a:lnTo>
                    <a:lnTo>
                      <a:pt x="857" y="69"/>
                    </a:lnTo>
                    <a:close/>
                    <a:moveTo>
                      <a:pt x="573" y="578"/>
                    </a:moveTo>
                    <a:lnTo>
                      <a:pt x="575" y="580"/>
                    </a:lnTo>
                    <a:lnTo>
                      <a:pt x="573" y="580"/>
                    </a:lnTo>
                    <a:lnTo>
                      <a:pt x="571" y="578"/>
                    </a:lnTo>
                    <a:lnTo>
                      <a:pt x="571" y="580"/>
                    </a:lnTo>
                    <a:lnTo>
                      <a:pt x="573" y="580"/>
                    </a:lnTo>
                    <a:lnTo>
                      <a:pt x="573" y="582"/>
                    </a:lnTo>
                    <a:lnTo>
                      <a:pt x="575" y="582"/>
                    </a:lnTo>
                    <a:lnTo>
                      <a:pt x="573" y="584"/>
                    </a:lnTo>
                    <a:lnTo>
                      <a:pt x="571" y="584"/>
                    </a:lnTo>
                    <a:lnTo>
                      <a:pt x="569" y="584"/>
                    </a:lnTo>
                    <a:lnTo>
                      <a:pt x="569" y="582"/>
                    </a:lnTo>
                    <a:lnTo>
                      <a:pt x="567" y="582"/>
                    </a:lnTo>
                    <a:lnTo>
                      <a:pt x="567" y="584"/>
                    </a:lnTo>
                    <a:lnTo>
                      <a:pt x="569" y="584"/>
                    </a:lnTo>
                    <a:lnTo>
                      <a:pt x="567" y="584"/>
                    </a:lnTo>
                    <a:lnTo>
                      <a:pt x="565" y="584"/>
                    </a:lnTo>
                    <a:lnTo>
                      <a:pt x="563" y="584"/>
                    </a:lnTo>
                    <a:lnTo>
                      <a:pt x="563" y="582"/>
                    </a:lnTo>
                    <a:lnTo>
                      <a:pt x="563" y="578"/>
                    </a:lnTo>
                    <a:lnTo>
                      <a:pt x="565" y="576"/>
                    </a:lnTo>
                    <a:lnTo>
                      <a:pt x="567" y="576"/>
                    </a:lnTo>
                    <a:lnTo>
                      <a:pt x="569" y="576"/>
                    </a:lnTo>
                    <a:lnTo>
                      <a:pt x="571" y="576"/>
                    </a:lnTo>
                    <a:lnTo>
                      <a:pt x="571" y="578"/>
                    </a:lnTo>
                    <a:lnTo>
                      <a:pt x="573" y="578"/>
                    </a:lnTo>
                    <a:close/>
                    <a:moveTo>
                      <a:pt x="536" y="15"/>
                    </a:moveTo>
                    <a:lnTo>
                      <a:pt x="538" y="15"/>
                    </a:lnTo>
                    <a:lnTo>
                      <a:pt x="540" y="15"/>
                    </a:lnTo>
                    <a:lnTo>
                      <a:pt x="540" y="17"/>
                    </a:lnTo>
                    <a:lnTo>
                      <a:pt x="542" y="17"/>
                    </a:lnTo>
                    <a:lnTo>
                      <a:pt x="544" y="17"/>
                    </a:lnTo>
                    <a:lnTo>
                      <a:pt x="546" y="17"/>
                    </a:lnTo>
                    <a:lnTo>
                      <a:pt x="548" y="17"/>
                    </a:lnTo>
                    <a:lnTo>
                      <a:pt x="550" y="17"/>
                    </a:lnTo>
                    <a:lnTo>
                      <a:pt x="554" y="21"/>
                    </a:lnTo>
                    <a:lnTo>
                      <a:pt x="552" y="21"/>
                    </a:lnTo>
                    <a:lnTo>
                      <a:pt x="550" y="21"/>
                    </a:lnTo>
                    <a:lnTo>
                      <a:pt x="548" y="21"/>
                    </a:lnTo>
                    <a:lnTo>
                      <a:pt x="546" y="19"/>
                    </a:lnTo>
                    <a:lnTo>
                      <a:pt x="544" y="19"/>
                    </a:lnTo>
                    <a:lnTo>
                      <a:pt x="540" y="19"/>
                    </a:lnTo>
                    <a:lnTo>
                      <a:pt x="538" y="19"/>
                    </a:lnTo>
                    <a:lnTo>
                      <a:pt x="534" y="17"/>
                    </a:lnTo>
                    <a:lnTo>
                      <a:pt x="532" y="17"/>
                    </a:lnTo>
                    <a:lnTo>
                      <a:pt x="532" y="15"/>
                    </a:lnTo>
                    <a:lnTo>
                      <a:pt x="530" y="15"/>
                    </a:lnTo>
                    <a:lnTo>
                      <a:pt x="528" y="15"/>
                    </a:lnTo>
                    <a:lnTo>
                      <a:pt x="526" y="15"/>
                    </a:lnTo>
                    <a:lnTo>
                      <a:pt x="524" y="15"/>
                    </a:lnTo>
                    <a:lnTo>
                      <a:pt x="522" y="15"/>
                    </a:lnTo>
                    <a:lnTo>
                      <a:pt x="520" y="13"/>
                    </a:lnTo>
                    <a:lnTo>
                      <a:pt x="520" y="11"/>
                    </a:lnTo>
                    <a:lnTo>
                      <a:pt x="522" y="9"/>
                    </a:lnTo>
                    <a:lnTo>
                      <a:pt x="526" y="11"/>
                    </a:lnTo>
                    <a:lnTo>
                      <a:pt x="528" y="11"/>
                    </a:lnTo>
                    <a:lnTo>
                      <a:pt x="530" y="13"/>
                    </a:lnTo>
                    <a:lnTo>
                      <a:pt x="532" y="13"/>
                    </a:lnTo>
                    <a:lnTo>
                      <a:pt x="534" y="13"/>
                    </a:lnTo>
                    <a:lnTo>
                      <a:pt x="536" y="13"/>
                    </a:lnTo>
                    <a:lnTo>
                      <a:pt x="536" y="15"/>
                    </a:lnTo>
                    <a:close/>
                    <a:moveTo>
                      <a:pt x="328" y="423"/>
                    </a:moveTo>
                    <a:lnTo>
                      <a:pt x="330" y="423"/>
                    </a:lnTo>
                    <a:lnTo>
                      <a:pt x="332" y="423"/>
                    </a:lnTo>
                    <a:lnTo>
                      <a:pt x="332" y="425"/>
                    </a:lnTo>
                    <a:lnTo>
                      <a:pt x="332" y="427"/>
                    </a:lnTo>
                    <a:lnTo>
                      <a:pt x="330" y="427"/>
                    </a:lnTo>
                    <a:lnTo>
                      <a:pt x="328" y="427"/>
                    </a:lnTo>
                    <a:lnTo>
                      <a:pt x="328" y="429"/>
                    </a:lnTo>
                    <a:lnTo>
                      <a:pt x="322" y="429"/>
                    </a:lnTo>
                    <a:lnTo>
                      <a:pt x="320" y="429"/>
                    </a:lnTo>
                    <a:lnTo>
                      <a:pt x="320" y="427"/>
                    </a:lnTo>
                    <a:lnTo>
                      <a:pt x="318" y="425"/>
                    </a:lnTo>
                    <a:lnTo>
                      <a:pt x="320" y="423"/>
                    </a:lnTo>
                    <a:lnTo>
                      <a:pt x="322" y="423"/>
                    </a:lnTo>
                    <a:lnTo>
                      <a:pt x="324" y="423"/>
                    </a:lnTo>
                    <a:lnTo>
                      <a:pt x="326" y="423"/>
                    </a:lnTo>
                    <a:lnTo>
                      <a:pt x="328" y="423"/>
                    </a:lnTo>
                    <a:close/>
                    <a:moveTo>
                      <a:pt x="478" y="722"/>
                    </a:moveTo>
                    <a:lnTo>
                      <a:pt x="478" y="724"/>
                    </a:lnTo>
                    <a:lnTo>
                      <a:pt x="480" y="724"/>
                    </a:lnTo>
                    <a:lnTo>
                      <a:pt x="480" y="726"/>
                    </a:lnTo>
                    <a:lnTo>
                      <a:pt x="478" y="724"/>
                    </a:lnTo>
                    <a:lnTo>
                      <a:pt x="476" y="724"/>
                    </a:lnTo>
                    <a:lnTo>
                      <a:pt x="474" y="724"/>
                    </a:lnTo>
                    <a:lnTo>
                      <a:pt x="476" y="724"/>
                    </a:lnTo>
                    <a:lnTo>
                      <a:pt x="474" y="726"/>
                    </a:lnTo>
                    <a:lnTo>
                      <a:pt x="474" y="728"/>
                    </a:lnTo>
                    <a:lnTo>
                      <a:pt x="472" y="726"/>
                    </a:lnTo>
                    <a:lnTo>
                      <a:pt x="470" y="726"/>
                    </a:lnTo>
                    <a:lnTo>
                      <a:pt x="468" y="726"/>
                    </a:lnTo>
                    <a:lnTo>
                      <a:pt x="468" y="724"/>
                    </a:lnTo>
                    <a:lnTo>
                      <a:pt x="464" y="722"/>
                    </a:lnTo>
                    <a:lnTo>
                      <a:pt x="466" y="720"/>
                    </a:lnTo>
                    <a:lnTo>
                      <a:pt x="470" y="722"/>
                    </a:lnTo>
                    <a:lnTo>
                      <a:pt x="472" y="722"/>
                    </a:lnTo>
                    <a:lnTo>
                      <a:pt x="478" y="722"/>
                    </a:lnTo>
                    <a:close/>
                    <a:moveTo>
                      <a:pt x="17" y="235"/>
                    </a:moveTo>
                    <a:lnTo>
                      <a:pt x="15" y="235"/>
                    </a:lnTo>
                    <a:lnTo>
                      <a:pt x="12" y="233"/>
                    </a:lnTo>
                    <a:lnTo>
                      <a:pt x="10" y="233"/>
                    </a:lnTo>
                    <a:lnTo>
                      <a:pt x="8" y="233"/>
                    </a:lnTo>
                    <a:lnTo>
                      <a:pt x="8" y="231"/>
                    </a:lnTo>
                    <a:lnTo>
                      <a:pt x="12" y="231"/>
                    </a:lnTo>
                    <a:lnTo>
                      <a:pt x="14" y="231"/>
                    </a:lnTo>
                    <a:lnTo>
                      <a:pt x="15" y="231"/>
                    </a:lnTo>
                    <a:lnTo>
                      <a:pt x="17" y="231"/>
                    </a:lnTo>
                    <a:lnTo>
                      <a:pt x="21" y="231"/>
                    </a:lnTo>
                    <a:lnTo>
                      <a:pt x="23" y="233"/>
                    </a:lnTo>
                    <a:lnTo>
                      <a:pt x="25" y="233"/>
                    </a:lnTo>
                    <a:lnTo>
                      <a:pt x="27" y="233"/>
                    </a:lnTo>
                    <a:lnTo>
                      <a:pt x="23" y="235"/>
                    </a:lnTo>
                    <a:lnTo>
                      <a:pt x="21" y="235"/>
                    </a:lnTo>
                    <a:lnTo>
                      <a:pt x="17" y="235"/>
                    </a:lnTo>
                    <a:close/>
                    <a:moveTo>
                      <a:pt x="538" y="25"/>
                    </a:moveTo>
                    <a:lnTo>
                      <a:pt x="536" y="25"/>
                    </a:lnTo>
                    <a:lnTo>
                      <a:pt x="534" y="25"/>
                    </a:lnTo>
                    <a:lnTo>
                      <a:pt x="532" y="23"/>
                    </a:lnTo>
                    <a:lnTo>
                      <a:pt x="530" y="23"/>
                    </a:lnTo>
                    <a:lnTo>
                      <a:pt x="528" y="21"/>
                    </a:lnTo>
                    <a:lnTo>
                      <a:pt x="526" y="21"/>
                    </a:lnTo>
                    <a:lnTo>
                      <a:pt x="524" y="21"/>
                    </a:lnTo>
                    <a:lnTo>
                      <a:pt x="522" y="19"/>
                    </a:lnTo>
                    <a:lnTo>
                      <a:pt x="522" y="17"/>
                    </a:lnTo>
                    <a:lnTo>
                      <a:pt x="524" y="17"/>
                    </a:lnTo>
                    <a:lnTo>
                      <a:pt x="526" y="17"/>
                    </a:lnTo>
                    <a:lnTo>
                      <a:pt x="528" y="17"/>
                    </a:lnTo>
                    <a:lnTo>
                      <a:pt x="528" y="19"/>
                    </a:lnTo>
                    <a:lnTo>
                      <a:pt x="530" y="19"/>
                    </a:lnTo>
                    <a:lnTo>
                      <a:pt x="532" y="19"/>
                    </a:lnTo>
                    <a:lnTo>
                      <a:pt x="534" y="19"/>
                    </a:lnTo>
                    <a:lnTo>
                      <a:pt x="536" y="21"/>
                    </a:lnTo>
                    <a:lnTo>
                      <a:pt x="538" y="21"/>
                    </a:lnTo>
                    <a:lnTo>
                      <a:pt x="542" y="21"/>
                    </a:lnTo>
                    <a:lnTo>
                      <a:pt x="542" y="23"/>
                    </a:lnTo>
                    <a:lnTo>
                      <a:pt x="540" y="23"/>
                    </a:lnTo>
                    <a:lnTo>
                      <a:pt x="540" y="25"/>
                    </a:lnTo>
                    <a:lnTo>
                      <a:pt x="538" y="25"/>
                    </a:lnTo>
                    <a:close/>
                    <a:moveTo>
                      <a:pt x="311" y="433"/>
                    </a:moveTo>
                    <a:lnTo>
                      <a:pt x="309" y="433"/>
                    </a:lnTo>
                    <a:lnTo>
                      <a:pt x="307" y="431"/>
                    </a:lnTo>
                    <a:lnTo>
                      <a:pt x="307" y="429"/>
                    </a:lnTo>
                    <a:lnTo>
                      <a:pt x="309" y="427"/>
                    </a:lnTo>
                    <a:lnTo>
                      <a:pt x="311" y="425"/>
                    </a:lnTo>
                    <a:lnTo>
                      <a:pt x="313" y="425"/>
                    </a:lnTo>
                    <a:lnTo>
                      <a:pt x="313" y="427"/>
                    </a:lnTo>
                    <a:lnTo>
                      <a:pt x="315" y="427"/>
                    </a:lnTo>
                    <a:lnTo>
                      <a:pt x="315" y="429"/>
                    </a:lnTo>
                    <a:lnTo>
                      <a:pt x="317" y="429"/>
                    </a:lnTo>
                    <a:lnTo>
                      <a:pt x="317" y="431"/>
                    </a:lnTo>
                    <a:lnTo>
                      <a:pt x="315" y="431"/>
                    </a:lnTo>
                    <a:lnTo>
                      <a:pt x="315" y="433"/>
                    </a:lnTo>
                    <a:lnTo>
                      <a:pt x="313" y="433"/>
                    </a:lnTo>
                    <a:lnTo>
                      <a:pt x="311" y="433"/>
                    </a:lnTo>
                    <a:close/>
                    <a:moveTo>
                      <a:pt x="532" y="25"/>
                    </a:moveTo>
                    <a:lnTo>
                      <a:pt x="534" y="25"/>
                    </a:lnTo>
                    <a:lnTo>
                      <a:pt x="532" y="25"/>
                    </a:lnTo>
                    <a:lnTo>
                      <a:pt x="528" y="25"/>
                    </a:lnTo>
                    <a:lnTo>
                      <a:pt x="524" y="25"/>
                    </a:lnTo>
                    <a:lnTo>
                      <a:pt x="520" y="25"/>
                    </a:lnTo>
                    <a:lnTo>
                      <a:pt x="519" y="23"/>
                    </a:lnTo>
                    <a:lnTo>
                      <a:pt x="515" y="21"/>
                    </a:lnTo>
                    <a:lnTo>
                      <a:pt x="513" y="21"/>
                    </a:lnTo>
                    <a:lnTo>
                      <a:pt x="513" y="19"/>
                    </a:lnTo>
                    <a:lnTo>
                      <a:pt x="511" y="19"/>
                    </a:lnTo>
                    <a:lnTo>
                      <a:pt x="509" y="19"/>
                    </a:lnTo>
                    <a:lnTo>
                      <a:pt x="507" y="19"/>
                    </a:lnTo>
                    <a:lnTo>
                      <a:pt x="509" y="17"/>
                    </a:lnTo>
                    <a:lnTo>
                      <a:pt x="515" y="17"/>
                    </a:lnTo>
                    <a:lnTo>
                      <a:pt x="517" y="17"/>
                    </a:lnTo>
                    <a:lnTo>
                      <a:pt x="517" y="19"/>
                    </a:lnTo>
                    <a:lnTo>
                      <a:pt x="519" y="19"/>
                    </a:lnTo>
                    <a:lnTo>
                      <a:pt x="519" y="21"/>
                    </a:lnTo>
                    <a:lnTo>
                      <a:pt x="522" y="21"/>
                    </a:lnTo>
                    <a:lnTo>
                      <a:pt x="524" y="21"/>
                    </a:lnTo>
                    <a:lnTo>
                      <a:pt x="524" y="23"/>
                    </a:lnTo>
                    <a:lnTo>
                      <a:pt x="526" y="23"/>
                    </a:lnTo>
                    <a:lnTo>
                      <a:pt x="528" y="23"/>
                    </a:lnTo>
                    <a:lnTo>
                      <a:pt x="530" y="23"/>
                    </a:lnTo>
                    <a:lnTo>
                      <a:pt x="532" y="25"/>
                    </a:lnTo>
                    <a:close/>
                    <a:moveTo>
                      <a:pt x="855" y="137"/>
                    </a:moveTo>
                    <a:lnTo>
                      <a:pt x="853" y="137"/>
                    </a:lnTo>
                    <a:lnTo>
                      <a:pt x="853" y="136"/>
                    </a:lnTo>
                    <a:lnTo>
                      <a:pt x="855" y="134"/>
                    </a:lnTo>
                    <a:lnTo>
                      <a:pt x="855" y="132"/>
                    </a:lnTo>
                    <a:lnTo>
                      <a:pt x="857" y="132"/>
                    </a:lnTo>
                    <a:lnTo>
                      <a:pt x="858" y="130"/>
                    </a:lnTo>
                    <a:lnTo>
                      <a:pt x="860" y="130"/>
                    </a:lnTo>
                    <a:lnTo>
                      <a:pt x="860" y="132"/>
                    </a:lnTo>
                    <a:lnTo>
                      <a:pt x="862" y="132"/>
                    </a:lnTo>
                    <a:lnTo>
                      <a:pt x="868" y="134"/>
                    </a:lnTo>
                    <a:lnTo>
                      <a:pt x="866" y="134"/>
                    </a:lnTo>
                    <a:lnTo>
                      <a:pt x="862" y="136"/>
                    </a:lnTo>
                    <a:lnTo>
                      <a:pt x="860" y="136"/>
                    </a:lnTo>
                    <a:lnTo>
                      <a:pt x="857" y="137"/>
                    </a:lnTo>
                    <a:lnTo>
                      <a:pt x="855" y="137"/>
                    </a:lnTo>
                    <a:close/>
                    <a:moveTo>
                      <a:pt x="285" y="384"/>
                    </a:moveTo>
                    <a:lnTo>
                      <a:pt x="284" y="386"/>
                    </a:lnTo>
                    <a:lnTo>
                      <a:pt x="282" y="388"/>
                    </a:lnTo>
                    <a:lnTo>
                      <a:pt x="280" y="386"/>
                    </a:lnTo>
                    <a:lnTo>
                      <a:pt x="282" y="386"/>
                    </a:lnTo>
                    <a:lnTo>
                      <a:pt x="280" y="386"/>
                    </a:lnTo>
                    <a:lnTo>
                      <a:pt x="278" y="386"/>
                    </a:lnTo>
                    <a:lnTo>
                      <a:pt x="276" y="386"/>
                    </a:lnTo>
                    <a:lnTo>
                      <a:pt x="276" y="384"/>
                    </a:lnTo>
                    <a:lnTo>
                      <a:pt x="278" y="384"/>
                    </a:lnTo>
                    <a:lnTo>
                      <a:pt x="280" y="384"/>
                    </a:lnTo>
                    <a:lnTo>
                      <a:pt x="280" y="382"/>
                    </a:lnTo>
                    <a:lnTo>
                      <a:pt x="284" y="380"/>
                    </a:lnTo>
                    <a:lnTo>
                      <a:pt x="285" y="380"/>
                    </a:lnTo>
                    <a:lnTo>
                      <a:pt x="287" y="378"/>
                    </a:lnTo>
                    <a:lnTo>
                      <a:pt x="289" y="378"/>
                    </a:lnTo>
                    <a:lnTo>
                      <a:pt x="289" y="380"/>
                    </a:lnTo>
                    <a:lnTo>
                      <a:pt x="291" y="380"/>
                    </a:lnTo>
                    <a:lnTo>
                      <a:pt x="287" y="382"/>
                    </a:lnTo>
                    <a:lnTo>
                      <a:pt x="285" y="382"/>
                    </a:lnTo>
                    <a:lnTo>
                      <a:pt x="285" y="384"/>
                    </a:lnTo>
                    <a:close/>
                    <a:moveTo>
                      <a:pt x="528" y="615"/>
                    </a:moveTo>
                    <a:lnTo>
                      <a:pt x="526" y="613"/>
                    </a:lnTo>
                    <a:lnTo>
                      <a:pt x="524" y="613"/>
                    </a:lnTo>
                    <a:lnTo>
                      <a:pt x="522" y="613"/>
                    </a:lnTo>
                    <a:lnTo>
                      <a:pt x="522" y="611"/>
                    </a:lnTo>
                    <a:lnTo>
                      <a:pt x="522" y="609"/>
                    </a:lnTo>
                    <a:lnTo>
                      <a:pt x="522" y="608"/>
                    </a:lnTo>
                    <a:lnTo>
                      <a:pt x="520" y="608"/>
                    </a:lnTo>
                    <a:lnTo>
                      <a:pt x="520" y="606"/>
                    </a:lnTo>
                    <a:lnTo>
                      <a:pt x="519" y="606"/>
                    </a:lnTo>
                    <a:lnTo>
                      <a:pt x="519" y="604"/>
                    </a:lnTo>
                    <a:lnTo>
                      <a:pt x="517" y="602"/>
                    </a:lnTo>
                    <a:lnTo>
                      <a:pt x="519" y="602"/>
                    </a:lnTo>
                    <a:lnTo>
                      <a:pt x="520" y="602"/>
                    </a:lnTo>
                    <a:lnTo>
                      <a:pt x="520" y="604"/>
                    </a:lnTo>
                    <a:lnTo>
                      <a:pt x="522" y="604"/>
                    </a:lnTo>
                    <a:lnTo>
                      <a:pt x="524" y="606"/>
                    </a:lnTo>
                    <a:lnTo>
                      <a:pt x="522" y="608"/>
                    </a:lnTo>
                    <a:lnTo>
                      <a:pt x="524" y="611"/>
                    </a:lnTo>
                    <a:lnTo>
                      <a:pt x="526" y="611"/>
                    </a:lnTo>
                    <a:lnTo>
                      <a:pt x="528" y="613"/>
                    </a:lnTo>
                    <a:lnTo>
                      <a:pt x="528" y="615"/>
                    </a:lnTo>
                    <a:close/>
                    <a:moveTo>
                      <a:pt x="853" y="213"/>
                    </a:moveTo>
                    <a:lnTo>
                      <a:pt x="851" y="213"/>
                    </a:lnTo>
                    <a:lnTo>
                      <a:pt x="853" y="213"/>
                    </a:lnTo>
                    <a:lnTo>
                      <a:pt x="855" y="215"/>
                    </a:lnTo>
                    <a:lnTo>
                      <a:pt x="857" y="215"/>
                    </a:lnTo>
                    <a:lnTo>
                      <a:pt x="858" y="215"/>
                    </a:lnTo>
                    <a:lnTo>
                      <a:pt x="860" y="215"/>
                    </a:lnTo>
                    <a:lnTo>
                      <a:pt x="862" y="215"/>
                    </a:lnTo>
                    <a:lnTo>
                      <a:pt x="864" y="215"/>
                    </a:lnTo>
                    <a:lnTo>
                      <a:pt x="864" y="217"/>
                    </a:lnTo>
                    <a:lnTo>
                      <a:pt x="862" y="217"/>
                    </a:lnTo>
                    <a:lnTo>
                      <a:pt x="860" y="217"/>
                    </a:lnTo>
                    <a:lnTo>
                      <a:pt x="857" y="217"/>
                    </a:lnTo>
                    <a:lnTo>
                      <a:pt x="855" y="217"/>
                    </a:lnTo>
                    <a:lnTo>
                      <a:pt x="851" y="215"/>
                    </a:lnTo>
                    <a:lnTo>
                      <a:pt x="847" y="213"/>
                    </a:lnTo>
                    <a:lnTo>
                      <a:pt x="845" y="213"/>
                    </a:lnTo>
                    <a:lnTo>
                      <a:pt x="845" y="211"/>
                    </a:lnTo>
                    <a:lnTo>
                      <a:pt x="847" y="211"/>
                    </a:lnTo>
                    <a:lnTo>
                      <a:pt x="853" y="211"/>
                    </a:lnTo>
                    <a:lnTo>
                      <a:pt x="853" y="213"/>
                    </a:lnTo>
                    <a:close/>
                    <a:moveTo>
                      <a:pt x="884" y="223"/>
                    </a:moveTo>
                    <a:lnTo>
                      <a:pt x="882" y="223"/>
                    </a:lnTo>
                    <a:lnTo>
                      <a:pt x="880" y="223"/>
                    </a:lnTo>
                    <a:lnTo>
                      <a:pt x="882" y="219"/>
                    </a:lnTo>
                    <a:lnTo>
                      <a:pt x="884" y="219"/>
                    </a:lnTo>
                    <a:lnTo>
                      <a:pt x="886" y="217"/>
                    </a:lnTo>
                    <a:lnTo>
                      <a:pt x="886" y="215"/>
                    </a:lnTo>
                    <a:lnTo>
                      <a:pt x="888" y="215"/>
                    </a:lnTo>
                    <a:lnTo>
                      <a:pt x="890" y="215"/>
                    </a:lnTo>
                    <a:lnTo>
                      <a:pt x="890" y="213"/>
                    </a:lnTo>
                    <a:lnTo>
                      <a:pt x="890" y="215"/>
                    </a:lnTo>
                    <a:lnTo>
                      <a:pt x="891" y="215"/>
                    </a:lnTo>
                    <a:lnTo>
                      <a:pt x="891" y="217"/>
                    </a:lnTo>
                    <a:lnTo>
                      <a:pt x="890" y="221"/>
                    </a:lnTo>
                    <a:lnTo>
                      <a:pt x="888" y="221"/>
                    </a:lnTo>
                    <a:lnTo>
                      <a:pt x="888" y="223"/>
                    </a:lnTo>
                    <a:lnTo>
                      <a:pt x="886" y="223"/>
                    </a:lnTo>
                    <a:lnTo>
                      <a:pt x="884" y="223"/>
                    </a:lnTo>
                    <a:close/>
                    <a:moveTo>
                      <a:pt x="513" y="644"/>
                    </a:moveTo>
                    <a:lnTo>
                      <a:pt x="513" y="646"/>
                    </a:lnTo>
                    <a:lnTo>
                      <a:pt x="511" y="646"/>
                    </a:lnTo>
                    <a:lnTo>
                      <a:pt x="509" y="646"/>
                    </a:lnTo>
                    <a:lnTo>
                      <a:pt x="507" y="644"/>
                    </a:lnTo>
                    <a:lnTo>
                      <a:pt x="505" y="642"/>
                    </a:lnTo>
                    <a:lnTo>
                      <a:pt x="503" y="642"/>
                    </a:lnTo>
                    <a:lnTo>
                      <a:pt x="503" y="641"/>
                    </a:lnTo>
                    <a:lnTo>
                      <a:pt x="501" y="641"/>
                    </a:lnTo>
                    <a:lnTo>
                      <a:pt x="501" y="639"/>
                    </a:lnTo>
                    <a:lnTo>
                      <a:pt x="503" y="639"/>
                    </a:lnTo>
                    <a:lnTo>
                      <a:pt x="505" y="639"/>
                    </a:lnTo>
                    <a:lnTo>
                      <a:pt x="505" y="641"/>
                    </a:lnTo>
                    <a:lnTo>
                      <a:pt x="507" y="641"/>
                    </a:lnTo>
                    <a:lnTo>
                      <a:pt x="511" y="642"/>
                    </a:lnTo>
                    <a:lnTo>
                      <a:pt x="513" y="644"/>
                    </a:lnTo>
                    <a:close/>
                    <a:moveTo>
                      <a:pt x="410" y="33"/>
                    </a:moveTo>
                    <a:lnTo>
                      <a:pt x="408" y="35"/>
                    </a:lnTo>
                    <a:lnTo>
                      <a:pt x="406" y="35"/>
                    </a:lnTo>
                    <a:lnTo>
                      <a:pt x="404" y="35"/>
                    </a:lnTo>
                    <a:lnTo>
                      <a:pt x="402" y="33"/>
                    </a:lnTo>
                    <a:lnTo>
                      <a:pt x="400" y="35"/>
                    </a:lnTo>
                    <a:lnTo>
                      <a:pt x="398" y="35"/>
                    </a:lnTo>
                    <a:lnTo>
                      <a:pt x="398" y="33"/>
                    </a:lnTo>
                    <a:lnTo>
                      <a:pt x="396" y="33"/>
                    </a:lnTo>
                    <a:lnTo>
                      <a:pt x="396" y="31"/>
                    </a:lnTo>
                    <a:lnTo>
                      <a:pt x="396" y="29"/>
                    </a:lnTo>
                    <a:lnTo>
                      <a:pt x="398" y="29"/>
                    </a:lnTo>
                    <a:lnTo>
                      <a:pt x="400" y="29"/>
                    </a:lnTo>
                    <a:lnTo>
                      <a:pt x="404" y="31"/>
                    </a:lnTo>
                    <a:lnTo>
                      <a:pt x="406" y="31"/>
                    </a:lnTo>
                    <a:lnTo>
                      <a:pt x="408" y="31"/>
                    </a:lnTo>
                    <a:lnTo>
                      <a:pt x="410" y="31"/>
                    </a:lnTo>
                    <a:lnTo>
                      <a:pt x="412" y="33"/>
                    </a:lnTo>
                    <a:lnTo>
                      <a:pt x="410" y="33"/>
                    </a:lnTo>
                    <a:close/>
                    <a:moveTo>
                      <a:pt x="876" y="77"/>
                    </a:moveTo>
                    <a:lnTo>
                      <a:pt x="874" y="77"/>
                    </a:lnTo>
                    <a:lnTo>
                      <a:pt x="872" y="77"/>
                    </a:lnTo>
                    <a:lnTo>
                      <a:pt x="868" y="75"/>
                    </a:lnTo>
                    <a:lnTo>
                      <a:pt x="866" y="73"/>
                    </a:lnTo>
                    <a:lnTo>
                      <a:pt x="864" y="73"/>
                    </a:lnTo>
                    <a:lnTo>
                      <a:pt x="866" y="71"/>
                    </a:lnTo>
                    <a:lnTo>
                      <a:pt x="868" y="71"/>
                    </a:lnTo>
                    <a:lnTo>
                      <a:pt x="870" y="71"/>
                    </a:lnTo>
                    <a:lnTo>
                      <a:pt x="872" y="71"/>
                    </a:lnTo>
                    <a:lnTo>
                      <a:pt x="874" y="73"/>
                    </a:lnTo>
                    <a:lnTo>
                      <a:pt x="876" y="75"/>
                    </a:lnTo>
                    <a:lnTo>
                      <a:pt x="878" y="77"/>
                    </a:lnTo>
                    <a:lnTo>
                      <a:pt x="880" y="77"/>
                    </a:lnTo>
                    <a:lnTo>
                      <a:pt x="878" y="77"/>
                    </a:lnTo>
                    <a:lnTo>
                      <a:pt x="876" y="77"/>
                    </a:lnTo>
                    <a:close/>
                    <a:moveTo>
                      <a:pt x="884" y="176"/>
                    </a:moveTo>
                    <a:lnTo>
                      <a:pt x="882" y="176"/>
                    </a:lnTo>
                    <a:lnTo>
                      <a:pt x="884" y="174"/>
                    </a:lnTo>
                    <a:lnTo>
                      <a:pt x="884" y="172"/>
                    </a:lnTo>
                    <a:lnTo>
                      <a:pt x="886" y="169"/>
                    </a:lnTo>
                    <a:lnTo>
                      <a:pt x="888" y="169"/>
                    </a:lnTo>
                    <a:lnTo>
                      <a:pt x="890" y="169"/>
                    </a:lnTo>
                    <a:lnTo>
                      <a:pt x="891" y="169"/>
                    </a:lnTo>
                    <a:lnTo>
                      <a:pt x="891" y="170"/>
                    </a:lnTo>
                    <a:lnTo>
                      <a:pt x="891" y="172"/>
                    </a:lnTo>
                    <a:lnTo>
                      <a:pt x="890" y="174"/>
                    </a:lnTo>
                    <a:lnTo>
                      <a:pt x="888" y="174"/>
                    </a:lnTo>
                    <a:lnTo>
                      <a:pt x="886" y="176"/>
                    </a:lnTo>
                    <a:lnTo>
                      <a:pt x="884" y="176"/>
                    </a:lnTo>
                    <a:close/>
                    <a:moveTo>
                      <a:pt x="862" y="182"/>
                    </a:moveTo>
                    <a:lnTo>
                      <a:pt x="864" y="182"/>
                    </a:lnTo>
                    <a:lnTo>
                      <a:pt x="866" y="182"/>
                    </a:lnTo>
                    <a:lnTo>
                      <a:pt x="866" y="184"/>
                    </a:lnTo>
                    <a:lnTo>
                      <a:pt x="864" y="184"/>
                    </a:lnTo>
                    <a:lnTo>
                      <a:pt x="862" y="182"/>
                    </a:lnTo>
                    <a:lnTo>
                      <a:pt x="862" y="184"/>
                    </a:lnTo>
                    <a:lnTo>
                      <a:pt x="864" y="184"/>
                    </a:lnTo>
                    <a:lnTo>
                      <a:pt x="866" y="184"/>
                    </a:lnTo>
                    <a:lnTo>
                      <a:pt x="864" y="186"/>
                    </a:lnTo>
                    <a:lnTo>
                      <a:pt x="862" y="186"/>
                    </a:lnTo>
                    <a:lnTo>
                      <a:pt x="860" y="186"/>
                    </a:lnTo>
                    <a:lnTo>
                      <a:pt x="857" y="184"/>
                    </a:lnTo>
                    <a:lnTo>
                      <a:pt x="857" y="182"/>
                    </a:lnTo>
                    <a:lnTo>
                      <a:pt x="862" y="178"/>
                    </a:lnTo>
                    <a:lnTo>
                      <a:pt x="864" y="178"/>
                    </a:lnTo>
                    <a:lnTo>
                      <a:pt x="866" y="178"/>
                    </a:lnTo>
                    <a:lnTo>
                      <a:pt x="864" y="180"/>
                    </a:lnTo>
                    <a:lnTo>
                      <a:pt x="862" y="180"/>
                    </a:lnTo>
                    <a:lnTo>
                      <a:pt x="862" y="182"/>
                    </a:lnTo>
                    <a:close/>
                    <a:moveTo>
                      <a:pt x="284" y="400"/>
                    </a:moveTo>
                    <a:lnTo>
                      <a:pt x="282" y="400"/>
                    </a:lnTo>
                    <a:lnTo>
                      <a:pt x="280" y="400"/>
                    </a:lnTo>
                    <a:lnTo>
                      <a:pt x="280" y="398"/>
                    </a:lnTo>
                    <a:lnTo>
                      <a:pt x="282" y="396"/>
                    </a:lnTo>
                    <a:lnTo>
                      <a:pt x="284" y="396"/>
                    </a:lnTo>
                    <a:lnTo>
                      <a:pt x="285" y="394"/>
                    </a:lnTo>
                    <a:lnTo>
                      <a:pt x="287" y="394"/>
                    </a:lnTo>
                    <a:lnTo>
                      <a:pt x="289" y="392"/>
                    </a:lnTo>
                    <a:lnTo>
                      <a:pt x="289" y="394"/>
                    </a:lnTo>
                    <a:lnTo>
                      <a:pt x="289" y="396"/>
                    </a:lnTo>
                    <a:lnTo>
                      <a:pt x="287" y="396"/>
                    </a:lnTo>
                    <a:lnTo>
                      <a:pt x="287" y="398"/>
                    </a:lnTo>
                    <a:lnTo>
                      <a:pt x="285" y="398"/>
                    </a:lnTo>
                    <a:lnTo>
                      <a:pt x="285" y="400"/>
                    </a:lnTo>
                    <a:lnTo>
                      <a:pt x="284" y="400"/>
                    </a:lnTo>
                    <a:close/>
                    <a:moveTo>
                      <a:pt x="39" y="231"/>
                    </a:moveTo>
                    <a:lnTo>
                      <a:pt x="43" y="231"/>
                    </a:lnTo>
                    <a:lnTo>
                      <a:pt x="45" y="231"/>
                    </a:lnTo>
                    <a:lnTo>
                      <a:pt x="47" y="231"/>
                    </a:lnTo>
                    <a:lnTo>
                      <a:pt x="48" y="231"/>
                    </a:lnTo>
                    <a:lnTo>
                      <a:pt x="48" y="233"/>
                    </a:lnTo>
                    <a:lnTo>
                      <a:pt x="47" y="233"/>
                    </a:lnTo>
                    <a:lnTo>
                      <a:pt x="45" y="233"/>
                    </a:lnTo>
                    <a:lnTo>
                      <a:pt x="39" y="233"/>
                    </a:lnTo>
                    <a:lnTo>
                      <a:pt x="33" y="233"/>
                    </a:lnTo>
                    <a:lnTo>
                      <a:pt x="31" y="233"/>
                    </a:lnTo>
                    <a:lnTo>
                      <a:pt x="27" y="231"/>
                    </a:lnTo>
                    <a:lnTo>
                      <a:pt x="29" y="231"/>
                    </a:lnTo>
                    <a:lnTo>
                      <a:pt x="31" y="229"/>
                    </a:lnTo>
                    <a:lnTo>
                      <a:pt x="35" y="229"/>
                    </a:lnTo>
                    <a:lnTo>
                      <a:pt x="37" y="229"/>
                    </a:lnTo>
                    <a:lnTo>
                      <a:pt x="39" y="231"/>
                    </a:lnTo>
                    <a:close/>
                    <a:moveTo>
                      <a:pt x="320" y="415"/>
                    </a:moveTo>
                    <a:lnTo>
                      <a:pt x="324" y="415"/>
                    </a:lnTo>
                    <a:lnTo>
                      <a:pt x="326" y="415"/>
                    </a:lnTo>
                    <a:lnTo>
                      <a:pt x="324" y="415"/>
                    </a:lnTo>
                    <a:lnTo>
                      <a:pt x="322" y="417"/>
                    </a:lnTo>
                    <a:lnTo>
                      <a:pt x="320" y="417"/>
                    </a:lnTo>
                    <a:lnTo>
                      <a:pt x="320" y="419"/>
                    </a:lnTo>
                    <a:lnTo>
                      <a:pt x="318" y="419"/>
                    </a:lnTo>
                    <a:lnTo>
                      <a:pt x="315" y="417"/>
                    </a:lnTo>
                    <a:lnTo>
                      <a:pt x="315" y="415"/>
                    </a:lnTo>
                    <a:lnTo>
                      <a:pt x="317" y="415"/>
                    </a:lnTo>
                    <a:lnTo>
                      <a:pt x="317" y="413"/>
                    </a:lnTo>
                    <a:lnTo>
                      <a:pt x="318" y="415"/>
                    </a:lnTo>
                    <a:lnTo>
                      <a:pt x="320" y="415"/>
                    </a:lnTo>
                    <a:close/>
                    <a:moveTo>
                      <a:pt x="336" y="501"/>
                    </a:moveTo>
                    <a:lnTo>
                      <a:pt x="334" y="501"/>
                    </a:lnTo>
                    <a:lnTo>
                      <a:pt x="334" y="503"/>
                    </a:lnTo>
                    <a:lnTo>
                      <a:pt x="332" y="503"/>
                    </a:lnTo>
                    <a:lnTo>
                      <a:pt x="326" y="503"/>
                    </a:lnTo>
                    <a:lnTo>
                      <a:pt x="322" y="503"/>
                    </a:lnTo>
                    <a:lnTo>
                      <a:pt x="320" y="505"/>
                    </a:lnTo>
                    <a:lnTo>
                      <a:pt x="320" y="503"/>
                    </a:lnTo>
                    <a:lnTo>
                      <a:pt x="322" y="503"/>
                    </a:lnTo>
                    <a:lnTo>
                      <a:pt x="322" y="501"/>
                    </a:lnTo>
                    <a:lnTo>
                      <a:pt x="322" y="503"/>
                    </a:lnTo>
                    <a:lnTo>
                      <a:pt x="324" y="501"/>
                    </a:lnTo>
                    <a:lnTo>
                      <a:pt x="326" y="501"/>
                    </a:lnTo>
                    <a:lnTo>
                      <a:pt x="324" y="501"/>
                    </a:lnTo>
                    <a:lnTo>
                      <a:pt x="328" y="501"/>
                    </a:lnTo>
                    <a:lnTo>
                      <a:pt x="328" y="499"/>
                    </a:lnTo>
                    <a:lnTo>
                      <a:pt x="330" y="499"/>
                    </a:lnTo>
                    <a:lnTo>
                      <a:pt x="330" y="501"/>
                    </a:lnTo>
                    <a:lnTo>
                      <a:pt x="330" y="499"/>
                    </a:lnTo>
                    <a:lnTo>
                      <a:pt x="330" y="501"/>
                    </a:lnTo>
                    <a:lnTo>
                      <a:pt x="332" y="501"/>
                    </a:lnTo>
                    <a:lnTo>
                      <a:pt x="334" y="499"/>
                    </a:lnTo>
                    <a:lnTo>
                      <a:pt x="336" y="501"/>
                    </a:lnTo>
                    <a:close/>
                    <a:moveTo>
                      <a:pt x="398" y="48"/>
                    </a:moveTo>
                    <a:lnTo>
                      <a:pt x="398" y="46"/>
                    </a:lnTo>
                    <a:lnTo>
                      <a:pt x="396" y="46"/>
                    </a:lnTo>
                    <a:lnTo>
                      <a:pt x="394" y="46"/>
                    </a:lnTo>
                    <a:lnTo>
                      <a:pt x="392" y="44"/>
                    </a:lnTo>
                    <a:lnTo>
                      <a:pt x="390" y="44"/>
                    </a:lnTo>
                    <a:lnTo>
                      <a:pt x="388" y="44"/>
                    </a:lnTo>
                    <a:lnTo>
                      <a:pt x="388" y="42"/>
                    </a:lnTo>
                    <a:lnTo>
                      <a:pt x="390" y="42"/>
                    </a:lnTo>
                    <a:lnTo>
                      <a:pt x="392" y="42"/>
                    </a:lnTo>
                    <a:lnTo>
                      <a:pt x="394" y="42"/>
                    </a:lnTo>
                    <a:lnTo>
                      <a:pt x="398" y="44"/>
                    </a:lnTo>
                    <a:lnTo>
                      <a:pt x="400" y="44"/>
                    </a:lnTo>
                    <a:lnTo>
                      <a:pt x="402" y="46"/>
                    </a:lnTo>
                    <a:lnTo>
                      <a:pt x="400" y="48"/>
                    </a:lnTo>
                    <a:lnTo>
                      <a:pt x="398" y="48"/>
                    </a:lnTo>
                    <a:close/>
                    <a:moveTo>
                      <a:pt x="472" y="728"/>
                    </a:moveTo>
                    <a:lnTo>
                      <a:pt x="470" y="730"/>
                    </a:lnTo>
                    <a:lnTo>
                      <a:pt x="468" y="730"/>
                    </a:lnTo>
                    <a:lnTo>
                      <a:pt x="466" y="730"/>
                    </a:lnTo>
                    <a:lnTo>
                      <a:pt x="464" y="730"/>
                    </a:lnTo>
                    <a:lnTo>
                      <a:pt x="464" y="728"/>
                    </a:lnTo>
                    <a:lnTo>
                      <a:pt x="466" y="728"/>
                    </a:lnTo>
                    <a:lnTo>
                      <a:pt x="466" y="726"/>
                    </a:lnTo>
                    <a:lnTo>
                      <a:pt x="468" y="726"/>
                    </a:lnTo>
                    <a:lnTo>
                      <a:pt x="470" y="728"/>
                    </a:lnTo>
                    <a:lnTo>
                      <a:pt x="472" y="728"/>
                    </a:lnTo>
                    <a:close/>
                    <a:moveTo>
                      <a:pt x="274" y="347"/>
                    </a:moveTo>
                    <a:lnTo>
                      <a:pt x="274" y="349"/>
                    </a:lnTo>
                    <a:lnTo>
                      <a:pt x="272" y="349"/>
                    </a:lnTo>
                    <a:lnTo>
                      <a:pt x="270" y="349"/>
                    </a:lnTo>
                    <a:lnTo>
                      <a:pt x="268" y="349"/>
                    </a:lnTo>
                    <a:lnTo>
                      <a:pt x="266" y="349"/>
                    </a:lnTo>
                    <a:lnTo>
                      <a:pt x="264" y="349"/>
                    </a:lnTo>
                    <a:lnTo>
                      <a:pt x="262" y="349"/>
                    </a:lnTo>
                    <a:lnTo>
                      <a:pt x="262" y="347"/>
                    </a:lnTo>
                    <a:lnTo>
                      <a:pt x="262" y="345"/>
                    </a:lnTo>
                    <a:lnTo>
                      <a:pt x="264" y="345"/>
                    </a:lnTo>
                    <a:lnTo>
                      <a:pt x="266" y="345"/>
                    </a:lnTo>
                    <a:lnTo>
                      <a:pt x="266" y="347"/>
                    </a:lnTo>
                    <a:lnTo>
                      <a:pt x="270" y="347"/>
                    </a:lnTo>
                    <a:lnTo>
                      <a:pt x="272" y="347"/>
                    </a:lnTo>
                    <a:lnTo>
                      <a:pt x="274" y="347"/>
                    </a:lnTo>
                    <a:close/>
                    <a:moveTo>
                      <a:pt x="350" y="621"/>
                    </a:moveTo>
                    <a:lnTo>
                      <a:pt x="350" y="619"/>
                    </a:lnTo>
                    <a:lnTo>
                      <a:pt x="352" y="617"/>
                    </a:lnTo>
                    <a:lnTo>
                      <a:pt x="352" y="615"/>
                    </a:lnTo>
                    <a:lnTo>
                      <a:pt x="353" y="615"/>
                    </a:lnTo>
                    <a:lnTo>
                      <a:pt x="353" y="613"/>
                    </a:lnTo>
                    <a:lnTo>
                      <a:pt x="353" y="611"/>
                    </a:lnTo>
                    <a:lnTo>
                      <a:pt x="355" y="611"/>
                    </a:lnTo>
                    <a:lnTo>
                      <a:pt x="357" y="611"/>
                    </a:lnTo>
                    <a:lnTo>
                      <a:pt x="357" y="613"/>
                    </a:lnTo>
                    <a:lnTo>
                      <a:pt x="355" y="613"/>
                    </a:lnTo>
                    <a:lnTo>
                      <a:pt x="355" y="615"/>
                    </a:lnTo>
                    <a:lnTo>
                      <a:pt x="353" y="615"/>
                    </a:lnTo>
                    <a:lnTo>
                      <a:pt x="352" y="617"/>
                    </a:lnTo>
                    <a:lnTo>
                      <a:pt x="352" y="619"/>
                    </a:lnTo>
                    <a:lnTo>
                      <a:pt x="350" y="621"/>
                    </a:lnTo>
                    <a:close/>
                    <a:moveTo>
                      <a:pt x="548" y="13"/>
                    </a:moveTo>
                    <a:lnTo>
                      <a:pt x="546" y="13"/>
                    </a:lnTo>
                    <a:lnTo>
                      <a:pt x="544" y="13"/>
                    </a:lnTo>
                    <a:lnTo>
                      <a:pt x="542" y="13"/>
                    </a:lnTo>
                    <a:lnTo>
                      <a:pt x="538" y="11"/>
                    </a:lnTo>
                    <a:lnTo>
                      <a:pt x="540" y="9"/>
                    </a:lnTo>
                    <a:lnTo>
                      <a:pt x="542" y="9"/>
                    </a:lnTo>
                    <a:lnTo>
                      <a:pt x="544" y="9"/>
                    </a:lnTo>
                    <a:lnTo>
                      <a:pt x="546" y="9"/>
                    </a:lnTo>
                    <a:lnTo>
                      <a:pt x="548" y="13"/>
                    </a:lnTo>
                    <a:close/>
                    <a:moveTo>
                      <a:pt x="728" y="442"/>
                    </a:moveTo>
                    <a:lnTo>
                      <a:pt x="728" y="440"/>
                    </a:lnTo>
                    <a:lnTo>
                      <a:pt x="728" y="439"/>
                    </a:lnTo>
                    <a:lnTo>
                      <a:pt x="728" y="437"/>
                    </a:lnTo>
                    <a:lnTo>
                      <a:pt x="730" y="437"/>
                    </a:lnTo>
                    <a:lnTo>
                      <a:pt x="734" y="437"/>
                    </a:lnTo>
                    <a:lnTo>
                      <a:pt x="736" y="439"/>
                    </a:lnTo>
                    <a:lnTo>
                      <a:pt x="734" y="439"/>
                    </a:lnTo>
                    <a:lnTo>
                      <a:pt x="734" y="440"/>
                    </a:lnTo>
                    <a:lnTo>
                      <a:pt x="730" y="440"/>
                    </a:lnTo>
                    <a:lnTo>
                      <a:pt x="728" y="442"/>
                    </a:lnTo>
                    <a:close/>
                    <a:moveTo>
                      <a:pt x="406" y="705"/>
                    </a:moveTo>
                    <a:lnTo>
                      <a:pt x="406" y="707"/>
                    </a:lnTo>
                    <a:lnTo>
                      <a:pt x="408" y="707"/>
                    </a:lnTo>
                    <a:lnTo>
                      <a:pt x="404" y="709"/>
                    </a:lnTo>
                    <a:lnTo>
                      <a:pt x="402" y="709"/>
                    </a:lnTo>
                    <a:lnTo>
                      <a:pt x="400" y="707"/>
                    </a:lnTo>
                    <a:lnTo>
                      <a:pt x="398" y="707"/>
                    </a:lnTo>
                    <a:lnTo>
                      <a:pt x="400" y="707"/>
                    </a:lnTo>
                    <a:lnTo>
                      <a:pt x="402" y="705"/>
                    </a:lnTo>
                    <a:lnTo>
                      <a:pt x="404" y="705"/>
                    </a:lnTo>
                    <a:lnTo>
                      <a:pt x="406" y="705"/>
                    </a:lnTo>
                    <a:close/>
                    <a:moveTo>
                      <a:pt x="338" y="516"/>
                    </a:moveTo>
                    <a:lnTo>
                      <a:pt x="336" y="516"/>
                    </a:lnTo>
                    <a:lnTo>
                      <a:pt x="334" y="514"/>
                    </a:lnTo>
                    <a:lnTo>
                      <a:pt x="336" y="514"/>
                    </a:lnTo>
                    <a:lnTo>
                      <a:pt x="342" y="514"/>
                    </a:lnTo>
                    <a:lnTo>
                      <a:pt x="344" y="512"/>
                    </a:lnTo>
                    <a:lnTo>
                      <a:pt x="346" y="512"/>
                    </a:lnTo>
                    <a:lnTo>
                      <a:pt x="348" y="512"/>
                    </a:lnTo>
                    <a:lnTo>
                      <a:pt x="346" y="514"/>
                    </a:lnTo>
                    <a:lnTo>
                      <a:pt x="344" y="514"/>
                    </a:lnTo>
                    <a:lnTo>
                      <a:pt x="342" y="514"/>
                    </a:lnTo>
                    <a:lnTo>
                      <a:pt x="340" y="516"/>
                    </a:lnTo>
                    <a:lnTo>
                      <a:pt x="338" y="516"/>
                    </a:lnTo>
                    <a:close/>
                    <a:moveTo>
                      <a:pt x="346" y="439"/>
                    </a:moveTo>
                    <a:lnTo>
                      <a:pt x="344" y="439"/>
                    </a:lnTo>
                    <a:lnTo>
                      <a:pt x="342" y="439"/>
                    </a:lnTo>
                    <a:lnTo>
                      <a:pt x="340" y="439"/>
                    </a:lnTo>
                    <a:lnTo>
                      <a:pt x="338" y="439"/>
                    </a:lnTo>
                    <a:lnTo>
                      <a:pt x="336" y="439"/>
                    </a:lnTo>
                    <a:lnTo>
                      <a:pt x="336" y="437"/>
                    </a:lnTo>
                    <a:lnTo>
                      <a:pt x="336" y="435"/>
                    </a:lnTo>
                    <a:lnTo>
                      <a:pt x="338" y="435"/>
                    </a:lnTo>
                    <a:lnTo>
                      <a:pt x="340" y="435"/>
                    </a:lnTo>
                    <a:lnTo>
                      <a:pt x="340" y="437"/>
                    </a:lnTo>
                    <a:lnTo>
                      <a:pt x="342" y="437"/>
                    </a:lnTo>
                    <a:lnTo>
                      <a:pt x="346" y="437"/>
                    </a:lnTo>
                    <a:lnTo>
                      <a:pt x="346" y="439"/>
                    </a:lnTo>
                    <a:close/>
                    <a:moveTo>
                      <a:pt x="872" y="326"/>
                    </a:moveTo>
                    <a:lnTo>
                      <a:pt x="870" y="326"/>
                    </a:lnTo>
                    <a:lnTo>
                      <a:pt x="868" y="326"/>
                    </a:lnTo>
                    <a:lnTo>
                      <a:pt x="866" y="326"/>
                    </a:lnTo>
                    <a:lnTo>
                      <a:pt x="864" y="324"/>
                    </a:lnTo>
                    <a:lnTo>
                      <a:pt x="866" y="324"/>
                    </a:lnTo>
                    <a:lnTo>
                      <a:pt x="868" y="322"/>
                    </a:lnTo>
                    <a:lnTo>
                      <a:pt x="870" y="322"/>
                    </a:lnTo>
                    <a:lnTo>
                      <a:pt x="872" y="322"/>
                    </a:lnTo>
                    <a:lnTo>
                      <a:pt x="872" y="324"/>
                    </a:lnTo>
                    <a:lnTo>
                      <a:pt x="872" y="326"/>
                    </a:lnTo>
                    <a:close/>
                    <a:moveTo>
                      <a:pt x="266" y="326"/>
                    </a:moveTo>
                    <a:lnTo>
                      <a:pt x="266" y="328"/>
                    </a:lnTo>
                    <a:lnTo>
                      <a:pt x="264" y="328"/>
                    </a:lnTo>
                    <a:lnTo>
                      <a:pt x="262" y="328"/>
                    </a:lnTo>
                    <a:lnTo>
                      <a:pt x="260" y="328"/>
                    </a:lnTo>
                    <a:lnTo>
                      <a:pt x="258" y="328"/>
                    </a:lnTo>
                    <a:lnTo>
                      <a:pt x="254" y="328"/>
                    </a:lnTo>
                    <a:lnTo>
                      <a:pt x="250" y="328"/>
                    </a:lnTo>
                    <a:lnTo>
                      <a:pt x="249" y="328"/>
                    </a:lnTo>
                    <a:lnTo>
                      <a:pt x="250" y="326"/>
                    </a:lnTo>
                    <a:lnTo>
                      <a:pt x="252" y="326"/>
                    </a:lnTo>
                    <a:lnTo>
                      <a:pt x="254" y="326"/>
                    </a:lnTo>
                    <a:lnTo>
                      <a:pt x="260" y="326"/>
                    </a:lnTo>
                    <a:lnTo>
                      <a:pt x="262" y="326"/>
                    </a:lnTo>
                    <a:lnTo>
                      <a:pt x="264" y="326"/>
                    </a:lnTo>
                    <a:lnTo>
                      <a:pt x="266" y="326"/>
                    </a:lnTo>
                    <a:close/>
                    <a:moveTo>
                      <a:pt x="289" y="374"/>
                    </a:moveTo>
                    <a:lnTo>
                      <a:pt x="289" y="376"/>
                    </a:lnTo>
                    <a:lnTo>
                      <a:pt x="287" y="376"/>
                    </a:lnTo>
                    <a:lnTo>
                      <a:pt x="285" y="376"/>
                    </a:lnTo>
                    <a:lnTo>
                      <a:pt x="284" y="374"/>
                    </a:lnTo>
                    <a:lnTo>
                      <a:pt x="282" y="376"/>
                    </a:lnTo>
                    <a:lnTo>
                      <a:pt x="280" y="374"/>
                    </a:lnTo>
                    <a:lnTo>
                      <a:pt x="280" y="372"/>
                    </a:lnTo>
                    <a:lnTo>
                      <a:pt x="282" y="372"/>
                    </a:lnTo>
                    <a:lnTo>
                      <a:pt x="285" y="374"/>
                    </a:lnTo>
                    <a:lnTo>
                      <a:pt x="287" y="374"/>
                    </a:lnTo>
                    <a:lnTo>
                      <a:pt x="289" y="374"/>
                    </a:lnTo>
                    <a:close/>
                    <a:moveTo>
                      <a:pt x="839" y="266"/>
                    </a:moveTo>
                    <a:lnTo>
                      <a:pt x="837" y="266"/>
                    </a:lnTo>
                    <a:lnTo>
                      <a:pt x="835" y="264"/>
                    </a:lnTo>
                    <a:lnTo>
                      <a:pt x="833" y="264"/>
                    </a:lnTo>
                    <a:lnTo>
                      <a:pt x="835" y="264"/>
                    </a:lnTo>
                    <a:lnTo>
                      <a:pt x="839" y="262"/>
                    </a:lnTo>
                    <a:lnTo>
                      <a:pt x="841" y="262"/>
                    </a:lnTo>
                    <a:lnTo>
                      <a:pt x="841" y="266"/>
                    </a:lnTo>
                    <a:lnTo>
                      <a:pt x="839" y="266"/>
                    </a:lnTo>
                    <a:close/>
                    <a:moveTo>
                      <a:pt x="425" y="707"/>
                    </a:moveTo>
                    <a:lnTo>
                      <a:pt x="421" y="707"/>
                    </a:lnTo>
                    <a:lnTo>
                      <a:pt x="423" y="707"/>
                    </a:lnTo>
                    <a:lnTo>
                      <a:pt x="423" y="705"/>
                    </a:lnTo>
                    <a:lnTo>
                      <a:pt x="427" y="703"/>
                    </a:lnTo>
                    <a:lnTo>
                      <a:pt x="429" y="703"/>
                    </a:lnTo>
                    <a:lnTo>
                      <a:pt x="431" y="703"/>
                    </a:lnTo>
                    <a:lnTo>
                      <a:pt x="431" y="705"/>
                    </a:lnTo>
                    <a:lnTo>
                      <a:pt x="429" y="705"/>
                    </a:lnTo>
                    <a:lnTo>
                      <a:pt x="427" y="707"/>
                    </a:lnTo>
                    <a:lnTo>
                      <a:pt x="425" y="707"/>
                    </a:lnTo>
                    <a:close/>
                    <a:moveTo>
                      <a:pt x="499" y="656"/>
                    </a:moveTo>
                    <a:lnTo>
                      <a:pt x="499" y="658"/>
                    </a:lnTo>
                    <a:lnTo>
                      <a:pt x="501" y="658"/>
                    </a:lnTo>
                    <a:lnTo>
                      <a:pt x="499" y="658"/>
                    </a:lnTo>
                    <a:lnTo>
                      <a:pt x="497" y="658"/>
                    </a:lnTo>
                    <a:lnTo>
                      <a:pt x="495" y="658"/>
                    </a:lnTo>
                    <a:lnTo>
                      <a:pt x="497" y="658"/>
                    </a:lnTo>
                    <a:lnTo>
                      <a:pt x="499" y="658"/>
                    </a:lnTo>
                    <a:lnTo>
                      <a:pt x="499" y="660"/>
                    </a:lnTo>
                    <a:lnTo>
                      <a:pt x="497" y="660"/>
                    </a:lnTo>
                    <a:lnTo>
                      <a:pt x="497" y="658"/>
                    </a:lnTo>
                    <a:lnTo>
                      <a:pt x="495" y="658"/>
                    </a:lnTo>
                    <a:lnTo>
                      <a:pt x="493" y="658"/>
                    </a:lnTo>
                    <a:lnTo>
                      <a:pt x="493" y="660"/>
                    </a:lnTo>
                    <a:lnTo>
                      <a:pt x="493" y="658"/>
                    </a:lnTo>
                    <a:lnTo>
                      <a:pt x="491" y="658"/>
                    </a:lnTo>
                    <a:lnTo>
                      <a:pt x="493" y="656"/>
                    </a:lnTo>
                    <a:lnTo>
                      <a:pt x="495" y="656"/>
                    </a:lnTo>
                    <a:lnTo>
                      <a:pt x="497" y="656"/>
                    </a:lnTo>
                    <a:lnTo>
                      <a:pt x="499" y="656"/>
                    </a:lnTo>
                    <a:close/>
                    <a:moveTo>
                      <a:pt x="843" y="77"/>
                    </a:moveTo>
                    <a:lnTo>
                      <a:pt x="845" y="77"/>
                    </a:lnTo>
                    <a:lnTo>
                      <a:pt x="849" y="77"/>
                    </a:lnTo>
                    <a:lnTo>
                      <a:pt x="851" y="77"/>
                    </a:lnTo>
                    <a:lnTo>
                      <a:pt x="849" y="77"/>
                    </a:lnTo>
                    <a:lnTo>
                      <a:pt x="845" y="79"/>
                    </a:lnTo>
                    <a:lnTo>
                      <a:pt x="843" y="79"/>
                    </a:lnTo>
                    <a:lnTo>
                      <a:pt x="841" y="79"/>
                    </a:lnTo>
                    <a:lnTo>
                      <a:pt x="837" y="79"/>
                    </a:lnTo>
                    <a:lnTo>
                      <a:pt x="839" y="79"/>
                    </a:lnTo>
                    <a:lnTo>
                      <a:pt x="841" y="77"/>
                    </a:lnTo>
                    <a:lnTo>
                      <a:pt x="839" y="77"/>
                    </a:lnTo>
                    <a:lnTo>
                      <a:pt x="837" y="75"/>
                    </a:lnTo>
                    <a:lnTo>
                      <a:pt x="839" y="75"/>
                    </a:lnTo>
                    <a:lnTo>
                      <a:pt x="841" y="75"/>
                    </a:lnTo>
                    <a:lnTo>
                      <a:pt x="843" y="75"/>
                    </a:lnTo>
                    <a:lnTo>
                      <a:pt x="843" y="77"/>
                    </a:lnTo>
                    <a:close/>
                    <a:moveTo>
                      <a:pt x="462" y="726"/>
                    </a:moveTo>
                    <a:lnTo>
                      <a:pt x="460" y="726"/>
                    </a:lnTo>
                    <a:lnTo>
                      <a:pt x="458" y="724"/>
                    </a:lnTo>
                    <a:lnTo>
                      <a:pt x="458" y="722"/>
                    </a:lnTo>
                    <a:lnTo>
                      <a:pt x="460" y="722"/>
                    </a:lnTo>
                    <a:lnTo>
                      <a:pt x="462" y="722"/>
                    </a:lnTo>
                    <a:lnTo>
                      <a:pt x="464" y="724"/>
                    </a:lnTo>
                    <a:lnTo>
                      <a:pt x="462" y="726"/>
                    </a:lnTo>
                    <a:close/>
                    <a:moveTo>
                      <a:pt x="773" y="380"/>
                    </a:moveTo>
                    <a:lnTo>
                      <a:pt x="771" y="380"/>
                    </a:lnTo>
                    <a:lnTo>
                      <a:pt x="769" y="380"/>
                    </a:lnTo>
                    <a:lnTo>
                      <a:pt x="769" y="378"/>
                    </a:lnTo>
                    <a:lnTo>
                      <a:pt x="773" y="376"/>
                    </a:lnTo>
                    <a:lnTo>
                      <a:pt x="775" y="376"/>
                    </a:lnTo>
                    <a:lnTo>
                      <a:pt x="775" y="378"/>
                    </a:lnTo>
                    <a:lnTo>
                      <a:pt x="775" y="380"/>
                    </a:lnTo>
                    <a:lnTo>
                      <a:pt x="773" y="380"/>
                    </a:lnTo>
                    <a:close/>
                    <a:moveTo>
                      <a:pt x="278" y="382"/>
                    </a:moveTo>
                    <a:lnTo>
                      <a:pt x="278" y="384"/>
                    </a:lnTo>
                    <a:lnTo>
                      <a:pt x="276" y="384"/>
                    </a:lnTo>
                    <a:lnTo>
                      <a:pt x="274" y="384"/>
                    </a:lnTo>
                    <a:lnTo>
                      <a:pt x="272" y="384"/>
                    </a:lnTo>
                    <a:lnTo>
                      <a:pt x="270" y="384"/>
                    </a:lnTo>
                    <a:lnTo>
                      <a:pt x="270" y="382"/>
                    </a:lnTo>
                    <a:lnTo>
                      <a:pt x="272" y="382"/>
                    </a:lnTo>
                    <a:lnTo>
                      <a:pt x="274" y="382"/>
                    </a:lnTo>
                    <a:lnTo>
                      <a:pt x="276" y="382"/>
                    </a:lnTo>
                    <a:lnTo>
                      <a:pt x="278" y="380"/>
                    </a:lnTo>
                    <a:lnTo>
                      <a:pt x="280" y="380"/>
                    </a:lnTo>
                    <a:lnTo>
                      <a:pt x="278" y="382"/>
                    </a:lnTo>
                    <a:close/>
                    <a:moveTo>
                      <a:pt x="445" y="720"/>
                    </a:moveTo>
                    <a:lnTo>
                      <a:pt x="445" y="716"/>
                    </a:lnTo>
                    <a:lnTo>
                      <a:pt x="447" y="716"/>
                    </a:lnTo>
                    <a:lnTo>
                      <a:pt x="449" y="716"/>
                    </a:lnTo>
                    <a:lnTo>
                      <a:pt x="447" y="718"/>
                    </a:lnTo>
                    <a:lnTo>
                      <a:pt x="445" y="720"/>
                    </a:lnTo>
                    <a:close/>
                    <a:moveTo>
                      <a:pt x="835" y="260"/>
                    </a:moveTo>
                    <a:lnTo>
                      <a:pt x="833" y="260"/>
                    </a:lnTo>
                    <a:lnTo>
                      <a:pt x="831" y="260"/>
                    </a:lnTo>
                    <a:lnTo>
                      <a:pt x="829" y="260"/>
                    </a:lnTo>
                    <a:lnTo>
                      <a:pt x="827" y="260"/>
                    </a:lnTo>
                    <a:lnTo>
                      <a:pt x="827" y="258"/>
                    </a:lnTo>
                    <a:lnTo>
                      <a:pt x="829" y="258"/>
                    </a:lnTo>
                    <a:lnTo>
                      <a:pt x="835" y="258"/>
                    </a:lnTo>
                    <a:lnTo>
                      <a:pt x="837" y="258"/>
                    </a:lnTo>
                    <a:lnTo>
                      <a:pt x="835" y="258"/>
                    </a:lnTo>
                    <a:lnTo>
                      <a:pt x="835" y="260"/>
                    </a:lnTo>
                    <a:close/>
                    <a:moveTo>
                      <a:pt x="870" y="66"/>
                    </a:moveTo>
                    <a:lnTo>
                      <a:pt x="868" y="64"/>
                    </a:lnTo>
                    <a:lnTo>
                      <a:pt x="868" y="62"/>
                    </a:lnTo>
                    <a:lnTo>
                      <a:pt x="866" y="62"/>
                    </a:lnTo>
                    <a:lnTo>
                      <a:pt x="864" y="60"/>
                    </a:lnTo>
                    <a:lnTo>
                      <a:pt x="862" y="56"/>
                    </a:lnTo>
                    <a:lnTo>
                      <a:pt x="864" y="56"/>
                    </a:lnTo>
                    <a:lnTo>
                      <a:pt x="864" y="58"/>
                    </a:lnTo>
                    <a:lnTo>
                      <a:pt x="866" y="58"/>
                    </a:lnTo>
                    <a:lnTo>
                      <a:pt x="868" y="62"/>
                    </a:lnTo>
                    <a:lnTo>
                      <a:pt x="870" y="62"/>
                    </a:lnTo>
                    <a:lnTo>
                      <a:pt x="872" y="66"/>
                    </a:lnTo>
                    <a:lnTo>
                      <a:pt x="870" y="66"/>
                    </a:lnTo>
                    <a:close/>
                    <a:moveTo>
                      <a:pt x="350" y="516"/>
                    </a:moveTo>
                    <a:lnTo>
                      <a:pt x="348" y="516"/>
                    </a:lnTo>
                    <a:lnTo>
                      <a:pt x="346" y="516"/>
                    </a:lnTo>
                    <a:lnTo>
                      <a:pt x="344" y="516"/>
                    </a:lnTo>
                    <a:lnTo>
                      <a:pt x="342" y="518"/>
                    </a:lnTo>
                    <a:lnTo>
                      <a:pt x="340" y="518"/>
                    </a:lnTo>
                    <a:lnTo>
                      <a:pt x="338" y="518"/>
                    </a:lnTo>
                    <a:lnTo>
                      <a:pt x="338" y="516"/>
                    </a:lnTo>
                    <a:lnTo>
                      <a:pt x="340" y="516"/>
                    </a:lnTo>
                    <a:lnTo>
                      <a:pt x="342" y="516"/>
                    </a:lnTo>
                    <a:lnTo>
                      <a:pt x="348" y="516"/>
                    </a:lnTo>
                    <a:lnTo>
                      <a:pt x="350" y="516"/>
                    </a:lnTo>
                    <a:lnTo>
                      <a:pt x="352" y="516"/>
                    </a:lnTo>
                    <a:lnTo>
                      <a:pt x="350" y="516"/>
                    </a:lnTo>
                    <a:close/>
                    <a:moveTo>
                      <a:pt x="280" y="363"/>
                    </a:moveTo>
                    <a:lnTo>
                      <a:pt x="278" y="363"/>
                    </a:lnTo>
                    <a:lnTo>
                      <a:pt x="278" y="361"/>
                    </a:lnTo>
                    <a:lnTo>
                      <a:pt x="280" y="359"/>
                    </a:lnTo>
                    <a:lnTo>
                      <a:pt x="276" y="359"/>
                    </a:lnTo>
                    <a:lnTo>
                      <a:pt x="272" y="357"/>
                    </a:lnTo>
                    <a:lnTo>
                      <a:pt x="274" y="357"/>
                    </a:lnTo>
                    <a:lnTo>
                      <a:pt x="276" y="357"/>
                    </a:lnTo>
                    <a:lnTo>
                      <a:pt x="276" y="359"/>
                    </a:lnTo>
                    <a:lnTo>
                      <a:pt x="278" y="359"/>
                    </a:lnTo>
                    <a:lnTo>
                      <a:pt x="280" y="359"/>
                    </a:lnTo>
                    <a:lnTo>
                      <a:pt x="282" y="359"/>
                    </a:lnTo>
                    <a:lnTo>
                      <a:pt x="282" y="361"/>
                    </a:lnTo>
                    <a:lnTo>
                      <a:pt x="280" y="363"/>
                    </a:lnTo>
                    <a:close/>
                    <a:moveTo>
                      <a:pt x="464" y="728"/>
                    </a:moveTo>
                    <a:lnTo>
                      <a:pt x="462" y="728"/>
                    </a:lnTo>
                    <a:lnTo>
                      <a:pt x="460" y="728"/>
                    </a:lnTo>
                    <a:lnTo>
                      <a:pt x="462" y="726"/>
                    </a:lnTo>
                    <a:lnTo>
                      <a:pt x="462" y="724"/>
                    </a:lnTo>
                    <a:lnTo>
                      <a:pt x="464" y="724"/>
                    </a:lnTo>
                    <a:lnTo>
                      <a:pt x="466" y="724"/>
                    </a:lnTo>
                    <a:lnTo>
                      <a:pt x="466" y="726"/>
                    </a:lnTo>
                    <a:lnTo>
                      <a:pt x="464" y="728"/>
                    </a:lnTo>
                    <a:close/>
                    <a:moveTo>
                      <a:pt x="322" y="510"/>
                    </a:moveTo>
                    <a:lnTo>
                      <a:pt x="320" y="510"/>
                    </a:lnTo>
                    <a:lnTo>
                      <a:pt x="318" y="508"/>
                    </a:lnTo>
                    <a:lnTo>
                      <a:pt x="320" y="507"/>
                    </a:lnTo>
                    <a:lnTo>
                      <a:pt x="322" y="507"/>
                    </a:lnTo>
                    <a:lnTo>
                      <a:pt x="324" y="507"/>
                    </a:lnTo>
                    <a:lnTo>
                      <a:pt x="324" y="508"/>
                    </a:lnTo>
                    <a:lnTo>
                      <a:pt x="322" y="508"/>
                    </a:lnTo>
                    <a:lnTo>
                      <a:pt x="322" y="510"/>
                    </a:lnTo>
                    <a:close/>
                    <a:moveTo>
                      <a:pt x="520" y="619"/>
                    </a:moveTo>
                    <a:lnTo>
                      <a:pt x="520" y="621"/>
                    </a:lnTo>
                    <a:lnTo>
                      <a:pt x="519" y="621"/>
                    </a:lnTo>
                    <a:lnTo>
                      <a:pt x="517" y="621"/>
                    </a:lnTo>
                    <a:lnTo>
                      <a:pt x="515" y="621"/>
                    </a:lnTo>
                    <a:lnTo>
                      <a:pt x="515" y="619"/>
                    </a:lnTo>
                    <a:lnTo>
                      <a:pt x="517" y="617"/>
                    </a:lnTo>
                    <a:lnTo>
                      <a:pt x="519" y="617"/>
                    </a:lnTo>
                    <a:lnTo>
                      <a:pt x="520" y="619"/>
                    </a:lnTo>
                    <a:close/>
                    <a:moveTo>
                      <a:pt x="322" y="586"/>
                    </a:moveTo>
                    <a:lnTo>
                      <a:pt x="320" y="586"/>
                    </a:lnTo>
                    <a:lnTo>
                      <a:pt x="318" y="586"/>
                    </a:lnTo>
                    <a:lnTo>
                      <a:pt x="318" y="584"/>
                    </a:lnTo>
                    <a:lnTo>
                      <a:pt x="322" y="582"/>
                    </a:lnTo>
                    <a:lnTo>
                      <a:pt x="324" y="582"/>
                    </a:lnTo>
                    <a:lnTo>
                      <a:pt x="324" y="584"/>
                    </a:lnTo>
                    <a:lnTo>
                      <a:pt x="322" y="586"/>
                    </a:lnTo>
                    <a:close/>
                    <a:moveTo>
                      <a:pt x="54" y="262"/>
                    </a:moveTo>
                    <a:lnTo>
                      <a:pt x="52" y="262"/>
                    </a:lnTo>
                    <a:lnTo>
                      <a:pt x="50" y="260"/>
                    </a:lnTo>
                    <a:lnTo>
                      <a:pt x="48" y="260"/>
                    </a:lnTo>
                    <a:lnTo>
                      <a:pt x="50" y="260"/>
                    </a:lnTo>
                    <a:lnTo>
                      <a:pt x="52" y="260"/>
                    </a:lnTo>
                    <a:lnTo>
                      <a:pt x="54" y="258"/>
                    </a:lnTo>
                    <a:lnTo>
                      <a:pt x="56" y="258"/>
                    </a:lnTo>
                    <a:lnTo>
                      <a:pt x="58" y="260"/>
                    </a:lnTo>
                    <a:lnTo>
                      <a:pt x="56" y="260"/>
                    </a:lnTo>
                    <a:lnTo>
                      <a:pt x="54" y="262"/>
                    </a:lnTo>
                    <a:close/>
                    <a:moveTo>
                      <a:pt x="340" y="56"/>
                    </a:moveTo>
                    <a:lnTo>
                      <a:pt x="338" y="56"/>
                    </a:lnTo>
                    <a:lnTo>
                      <a:pt x="336" y="56"/>
                    </a:lnTo>
                    <a:lnTo>
                      <a:pt x="334" y="56"/>
                    </a:lnTo>
                    <a:lnTo>
                      <a:pt x="334" y="54"/>
                    </a:lnTo>
                    <a:lnTo>
                      <a:pt x="336" y="52"/>
                    </a:lnTo>
                    <a:lnTo>
                      <a:pt x="338" y="54"/>
                    </a:lnTo>
                    <a:lnTo>
                      <a:pt x="340" y="54"/>
                    </a:lnTo>
                    <a:lnTo>
                      <a:pt x="342" y="56"/>
                    </a:lnTo>
                    <a:lnTo>
                      <a:pt x="340" y="56"/>
                    </a:lnTo>
                    <a:close/>
                    <a:moveTo>
                      <a:pt x="350" y="615"/>
                    </a:moveTo>
                    <a:lnTo>
                      <a:pt x="348" y="615"/>
                    </a:lnTo>
                    <a:lnTo>
                      <a:pt x="350" y="613"/>
                    </a:lnTo>
                    <a:lnTo>
                      <a:pt x="350" y="611"/>
                    </a:lnTo>
                    <a:lnTo>
                      <a:pt x="352" y="611"/>
                    </a:lnTo>
                    <a:lnTo>
                      <a:pt x="353" y="611"/>
                    </a:lnTo>
                    <a:lnTo>
                      <a:pt x="352" y="611"/>
                    </a:lnTo>
                    <a:lnTo>
                      <a:pt x="352" y="613"/>
                    </a:lnTo>
                    <a:lnTo>
                      <a:pt x="352" y="615"/>
                    </a:lnTo>
                    <a:lnTo>
                      <a:pt x="350" y="615"/>
                    </a:lnTo>
                    <a:close/>
                    <a:moveTo>
                      <a:pt x="282" y="409"/>
                    </a:moveTo>
                    <a:lnTo>
                      <a:pt x="280" y="409"/>
                    </a:lnTo>
                    <a:lnTo>
                      <a:pt x="278" y="409"/>
                    </a:lnTo>
                    <a:lnTo>
                      <a:pt x="278" y="407"/>
                    </a:lnTo>
                    <a:lnTo>
                      <a:pt x="280" y="407"/>
                    </a:lnTo>
                    <a:lnTo>
                      <a:pt x="282" y="406"/>
                    </a:lnTo>
                    <a:lnTo>
                      <a:pt x="282" y="407"/>
                    </a:lnTo>
                    <a:lnTo>
                      <a:pt x="284" y="407"/>
                    </a:lnTo>
                    <a:lnTo>
                      <a:pt x="282" y="409"/>
                    </a:lnTo>
                    <a:close/>
                    <a:moveTo>
                      <a:pt x="427" y="31"/>
                    </a:moveTo>
                    <a:lnTo>
                      <a:pt x="425" y="31"/>
                    </a:lnTo>
                    <a:lnTo>
                      <a:pt x="423" y="31"/>
                    </a:lnTo>
                    <a:lnTo>
                      <a:pt x="421" y="31"/>
                    </a:lnTo>
                    <a:lnTo>
                      <a:pt x="419" y="29"/>
                    </a:lnTo>
                    <a:lnTo>
                      <a:pt x="416" y="29"/>
                    </a:lnTo>
                    <a:lnTo>
                      <a:pt x="414" y="27"/>
                    </a:lnTo>
                    <a:lnTo>
                      <a:pt x="416" y="27"/>
                    </a:lnTo>
                    <a:lnTo>
                      <a:pt x="418" y="27"/>
                    </a:lnTo>
                    <a:lnTo>
                      <a:pt x="419" y="29"/>
                    </a:lnTo>
                    <a:lnTo>
                      <a:pt x="421" y="29"/>
                    </a:lnTo>
                    <a:lnTo>
                      <a:pt x="423" y="31"/>
                    </a:lnTo>
                    <a:lnTo>
                      <a:pt x="425" y="31"/>
                    </a:lnTo>
                    <a:lnTo>
                      <a:pt x="427" y="31"/>
                    </a:lnTo>
                    <a:close/>
                    <a:moveTo>
                      <a:pt x="268" y="353"/>
                    </a:moveTo>
                    <a:lnTo>
                      <a:pt x="264" y="355"/>
                    </a:lnTo>
                    <a:lnTo>
                      <a:pt x="260" y="355"/>
                    </a:lnTo>
                    <a:lnTo>
                      <a:pt x="258" y="353"/>
                    </a:lnTo>
                    <a:lnTo>
                      <a:pt x="260" y="353"/>
                    </a:lnTo>
                    <a:lnTo>
                      <a:pt x="262" y="353"/>
                    </a:lnTo>
                    <a:lnTo>
                      <a:pt x="266" y="353"/>
                    </a:lnTo>
                    <a:lnTo>
                      <a:pt x="268" y="353"/>
                    </a:lnTo>
                    <a:close/>
                    <a:moveTo>
                      <a:pt x="585" y="578"/>
                    </a:moveTo>
                    <a:lnTo>
                      <a:pt x="583" y="578"/>
                    </a:lnTo>
                    <a:lnTo>
                      <a:pt x="583" y="576"/>
                    </a:lnTo>
                    <a:lnTo>
                      <a:pt x="585" y="576"/>
                    </a:lnTo>
                    <a:lnTo>
                      <a:pt x="585" y="574"/>
                    </a:lnTo>
                    <a:lnTo>
                      <a:pt x="587" y="574"/>
                    </a:lnTo>
                    <a:lnTo>
                      <a:pt x="587" y="576"/>
                    </a:lnTo>
                    <a:lnTo>
                      <a:pt x="587" y="578"/>
                    </a:lnTo>
                    <a:lnTo>
                      <a:pt x="585" y="578"/>
                    </a:lnTo>
                    <a:close/>
                    <a:moveTo>
                      <a:pt x="295" y="452"/>
                    </a:moveTo>
                    <a:lnTo>
                      <a:pt x="291" y="452"/>
                    </a:lnTo>
                    <a:lnTo>
                      <a:pt x="289" y="452"/>
                    </a:lnTo>
                    <a:lnTo>
                      <a:pt x="289" y="450"/>
                    </a:lnTo>
                    <a:lnTo>
                      <a:pt x="289" y="448"/>
                    </a:lnTo>
                    <a:lnTo>
                      <a:pt x="291" y="448"/>
                    </a:lnTo>
                    <a:lnTo>
                      <a:pt x="291" y="450"/>
                    </a:lnTo>
                    <a:lnTo>
                      <a:pt x="293" y="450"/>
                    </a:lnTo>
                    <a:lnTo>
                      <a:pt x="295" y="452"/>
                    </a:lnTo>
                    <a:close/>
                    <a:moveTo>
                      <a:pt x="800" y="473"/>
                    </a:moveTo>
                    <a:lnTo>
                      <a:pt x="798" y="473"/>
                    </a:lnTo>
                    <a:lnTo>
                      <a:pt x="796" y="473"/>
                    </a:lnTo>
                    <a:lnTo>
                      <a:pt x="796" y="472"/>
                    </a:lnTo>
                    <a:lnTo>
                      <a:pt x="794" y="472"/>
                    </a:lnTo>
                    <a:lnTo>
                      <a:pt x="796" y="472"/>
                    </a:lnTo>
                    <a:lnTo>
                      <a:pt x="800" y="470"/>
                    </a:lnTo>
                    <a:lnTo>
                      <a:pt x="800" y="472"/>
                    </a:lnTo>
                    <a:lnTo>
                      <a:pt x="800" y="473"/>
                    </a:lnTo>
                    <a:close/>
                    <a:moveTo>
                      <a:pt x="340" y="503"/>
                    </a:moveTo>
                    <a:lnTo>
                      <a:pt x="338" y="503"/>
                    </a:lnTo>
                    <a:lnTo>
                      <a:pt x="336" y="503"/>
                    </a:lnTo>
                    <a:lnTo>
                      <a:pt x="334" y="503"/>
                    </a:lnTo>
                    <a:lnTo>
                      <a:pt x="332" y="505"/>
                    </a:lnTo>
                    <a:lnTo>
                      <a:pt x="332" y="503"/>
                    </a:lnTo>
                    <a:lnTo>
                      <a:pt x="334" y="501"/>
                    </a:lnTo>
                    <a:lnTo>
                      <a:pt x="336" y="501"/>
                    </a:lnTo>
                    <a:lnTo>
                      <a:pt x="338" y="503"/>
                    </a:lnTo>
                    <a:lnTo>
                      <a:pt x="336" y="503"/>
                    </a:lnTo>
                    <a:lnTo>
                      <a:pt x="338" y="503"/>
                    </a:lnTo>
                    <a:lnTo>
                      <a:pt x="340" y="501"/>
                    </a:lnTo>
                    <a:lnTo>
                      <a:pt x="340" y="503"/>
                    </a:lnTo>
                    <a:lnTo>
                      <a:pt x="342" y="503"/>
                    </a:lnTo>
                    <a:lnTo>
                      <a:pt x="340" y="503"/>
                    </a:lnTo>
                    <a:close/>
                    <a:moveTo>
                      <a:pt x="847" y="270"/>
                    </a:moveTo>
                    <a:lnTo>
                      <a:pt x="845" y="270"/>
                    </a:lnTo>
                    <a:lnTo>
                      <a:pt x="845" y="268"/>
                    </a:lnTo>
                    <a:lnTo>
                      <a:pt x="843" y="268"/>
                    </a:lnTo>
                    <a:lnTo>
                      <a:pt x="841" y="268"/>
                    </a:lnTo>
                    <a:lnTo>
                      <a:pt x="843" y="268"/>
                    </a:lnTo>
                    <a:lnTo>
                      <a:pt x="845" y="266"/>
                    </a:lnTo>
                    <a:lnTo>
                      <a:pt x="849" y="268"/>
                    </a:lnTo>
                    <a:lnTo>
                      <a:pt x="851" y="268"/>
                    </a:lnTo>
                    <a:lnTo>
                      <a:pt x="849" y="268"/>
                    </a:lnTo>
                    <a:lnTo>
                      <a:pt x="849" y="270"/>
                    </a:lnTo>
                    <a:lnTo>
                      <a:pt x="847" y="270"/>
                    </a:lnTo>
                    <a:close/>
                    <a:moveTo>
                      <a:pt x="579" y="584"/>
                    </a:moveTo>
                    <a:lnTo>
                      <a:pt x="577" y="584"/>
                    </a:lnTo>
                    <a:lnTo>
                      <a:pt x="577" y="582"/>
                    </a:lnTo>
                    <a:lnTo>
                      <a:pt x="575" y="582"/>
                    </a:lnTo>
                    <a:lnTo>
                      <a:pt x="577" y="582"/>
                    </a:lnTo>
                    <a:lnTo>
                      <a:pt x="577" y="580"/>
                    </a:lnTo>
                    <a:lnTo>
                      <a:pt x="579" y="580"/>
                    </a:lnTo>
                    <a:lnTo>
                      <a:pt x="579" y="582"/>
                    </a:lnTo>
                    <a:lnTo>
                      <a:pt x="581" y="582"/>
                    </a:lnTo>
                    <a:lnTo>
                      <a:pt x="579" y="584"/>
                    </a:lnTo>
                    <a:close/>
                    <a:moveTo>
                      <a:pt x="866" y="204"/>
                    </a:moveTo>
                    <a:lnTo>
                      <a:pt x="864" y="204"/>
                    </a:lnTo>
                    <a:lnTo>
                      <a:pt x="864" y="202"/>
                    </a:lnTo>
                    <a:lnTo>
                      <a:pt x="862" y="202"/>
                    </a:lnTo>
                    <a:lnTo>
                      <a:pt x="864" y="202"/>
                    </a:lnTo>
                    <a:lnTo>
                      <a:pt x="866" y="200"/>
                    </a:lnTo>
                    <a:lnTo>
                      <a:pt x="868" y="200"/>
                    </a:lnTo>
                    <a:lnTo>
                      <a:pt x="870" y="202"/>
                    </a:lnTo>
                    <a:lnTo>
                      <a:pt x="866" y="204"/>
                    </a:lnTo>
                    <a:close/>
                    <a:moveTo>
                      <a:pt x="876" y="192"/>
                    </a:moveTo>
                    <a:lnTo>
                      <a:pt x="874" y="192"/>
                    </a:lnTo>
                    <a:lnTo>
                      <a:pt x="872" y="190"/>
                    </a:lnTo>
                    <a:lnTo>
                      <a:pt x="874" y="190"/>
                    </a:lnTo>
                    <a:lnTo>
                      <a:pt x="876" y="188"/>
                    </a:lnTo>
                    <a:lnTo>
                      <a:pt x="878" y="188"/>
                    </a:lnTo>
                    <a:lnTo>
                      <a:pt x="880" y="188"/>
                    </a:lnTo>
                    <a:lnTo>
                      <a:pt x="878" y="188"/>
                    </a:lnTo>
                    <a:lnTo>
                      <a:pt x="876" y="192"/>
                    </a:lnTo>
                    <a:close/>
                    <a:moveTo>
                      <a:pt x="268" y="357"/>
                    </a:moveTo>
                    <a:lnTo>
                      <a:pt x="266" y="357"/>
                    </a:lnTo>
                    <a:lnTo>
                      <a:pt x="264" y="357"/>
                    </a:lnTo>
                    <a:lnTo>
                      <a:pt x="266" y="355"/>
                    </a:lnTo>
                    <a:lnTo>
                      <a:pt x="268" y="353"/>
                    </a:lnTo>
                    <a:lnTo>
                      <a:pt x="270" y="355"/>
                    </a:lnTo>
                    <a:lnTo>
                      <a:pt x="268" y="357"/>
                    </a:lnTo>
                    <a:close/>
                    <a:moveTo>
                      <a:pt x="274" y="365"/>
                    </a:moveTo>
                    <a:lnTo>
                      <a:pt x="272" y="365"/>
                    </a:lnTo>
                    <a:lnTo>
                      <a:pt x="272" y="363"/>
                    </a:lnTo>
                    <a:lnTo>
                      <a:pt x="274" y="361"/>
                    </a:lnTo>
                    <a:lnTo>
                      <a:pt x="276" y="363"/>
                    </a:lnTo>
                    <a:lnTo>
                      <a:pt x="276" y="365"/>
                    </a:lnTo>
                    <a:lnTo>
                      <a:pt x="274" y="365"/>
                    </a:lnTo>
                    <a:close/>
                    <a:moveTo>
                      <a:pt x="320" y="551"/>
                    </a:moveTo>
                    <a:lnTo>
                      <a:pt x="318" y="551"/>
                    </a:lnTo>
                    <a:lnTo>
                      <a:pt x="317" y="551"/>
                    </a:lnTo>
                    <a:lnTo>
                      <a:pt x="315" y="553"/>
                    </a:lnTo>
                    <a:lnTo>
                      <a:pt x="315" y="551"/>
                    </a:lnTo>
                    <a:lnTo>
                      <a:pt x="317" y="551"/>
                    </a:lnTo>
                    <a:lnTo>
                      <a:pt x="317" y="549"/>
                    </a:lnTo>
                    <a:lnTo>
                      <a:pt x="318" y="549"/>
                    </a:lnTo>
                    <a:lnTo>
                      <a:pt x="322" y="549"/>
                    </a:lnTo>
                    <a:lnTo>
                      <a:pt x="324" y="549"/>
                    </a:lnTo>
                    <a:lnTo>
                      <a:pt x="322" y="549"/>
                    </a:lnTo>
                    <a:lnTo>
                      <a:pt x="320" y="551"/>
                    </a:lnTo>
                    <a:close/>
                    <a:moveTo>
                      <a:pt x="695" y="516"/>
                    </a:moveTo>
                    <a:lnTo>
                      <a:pt x="693" y="516"/>
                    </a:lnTo>
                    <a:lnTo>
                      <a:pt x="691" y="514"/>
                    </a:lnTo>
                    <a:lnTo>
                      <a:pt x="691" y="512"/>
                    </a:lnTo>
                    <a:lnTo>
                      <a:pt x="693" y="512"/>
                    </a:lnTo>
                    <a:lnTo>
                      <a:pt x="695" y="512"/>
                    </a:lnTo>
                    <a:lnTo>
                      <a:pt x="697" y="514"/>
                    </a:lnTo>
                    <a:lnTo>
                      <a:pt x="695" y="514"/>
                    </a:lnTo>
                    <a:lnTo>
                      <a:pt x="695" y="516"/>
                    </a:lnTo>
                    <a:close/>
                    <a:moveTo>
                      <a:pt x="864" y="200"/>
                    </a:moveTo>
                    <a:lnTo>
                      <a:pt x="862" y="200"/>
                    </a:lnTo>
                    <a:lnTo>
                      <a:pt x="862" y="198"/>
                    </a:lnTo>
                    <a:lnTo>
                      <a:pt x="862" y="196"/>
                    </a:lnTo>
                    <a:lnTo>
                      <a:pt x="864" y="196"/>
                    </a:lnTo>
                    <a:lnTo>
                      <a:pt x="864" y="198"/>
                    </a:lnTo>
                    <a:lnTo>
                      <a:pt x="866" y="198"/>
                    </a:lnTo>
                    <a:lnTo>
                      <a:pt x="868" y="198"/>
                    </a:lnTo>
                    <a:lnTo>
                      <a:pt x="866" y="200"/>
                    </a:lnTo>
                    <a:lnTo>
                      <a:pt x="864" y="200"/>
                    </a:lnTo>
                    <a:close/>
                    <a:moveTo>
                      <a:pt x="557" y="19"/>
                    </a:moveTo>
                    <a:lnTo>
                      <a:pt x="555" y="19"/>
                    </a:lnTo>
                    <a:lnTo>
                      <a:pt x="554" y="19"/>
                    </a:lnTo>
                    <a:lnTo>
                      <a:pt x="554" y="17"/>
                    </a:lnTo>
                    <a:lnTo>
                      <a:pt x="555" y="17"/>
                    </a:lnTo>
                    <a:lnTo>
                      <a:pt x="559" y="17"/>
                    </a:lnTo>
                    <a:lnTo>
                      <a:pt x="561" y="17"/>
                    </a:lnTo>
                    <a:lnTo>
                      <a:pt x="563" y="19"/>
                    </a:lnTo>
                    <a:lnTo>
                      <a:pt x="561" y="19"/>
                    </a:lnTo>
                    <a:lnTo>
                      <a:pt x="557" y="19"/>
                    </a:lnTo>
                    <a:close/>
                    <a:moveTo>
                      <a:pt x="880" y="184"/>
                    </a:moveTo>
                    <a:lnTo>
                      <a:pt x="880" y="186"/>
                    </a:lnTo>
                    <a:lnTo>
                      <a:pt x="880" y="182"/>
                    </a:lnTo>
                    <a:lnTo>
                      <a:pt x="880" y="180"/>
                    </a:lnTo>
                    <a:lnTo>
                      <a:pt x="882" y="180"/>
                    </a:lnTo>
                    <a:lnTo>
                      <a:pt x="884" y="182"/>
                    </a:lnTo>
                    <a:lnTo>
                      <a:pt x="884" y="184"/>
                    </a:lnTo>
                    <a:lnTo>
                      <a:pt x="882" y="184"/>
                    </a:lnTo>
                    <a:lnTo>
                      <a:pt x="880" y="184"/>
                    </a:lnTo>
                    <a:close/>
                    <a:moveTo>
                      <a:pt x="754" y="450"/>
                    </a:moveTo>
                    <a:lnTo>
                      <a:pt x="752" y="450"/>
                    </a:lnTo>
                    <a:lnTo>
                      <a:pt x="750" y="448"/>
                    </a:lnTo>
                    <a:lnTo>
                      <a:pt x="752" y="448"/>
                    </a:lnTo>
                    <a:lnTo>
                      <a:pt x="752" y="446"/>
                    </a:lnTo>
                    <a:lnTo>
                      <a:pt x="754" y="446"/>
                    </a:lnTo>
                    <a:lnTo>
                      <a:pt x="754" y="448"/>
                    </a:lnTo>
                    <a:lnTo>
                      <a:pt x="756" y="448"/>
                    </a:lnTo>
                    <a:lnTo>
                      <a:pt x="754" y="448"/>
                    </a:lnTo>
                    <a:lnTo>
                      <a:pt x="754" y="450"/>
                    </a:lnTo>
                    <a:close/>
                    <a:moveTo>
                      <a:pt x="851" y="223"/>
                    </a:moveTo>
                    <a:lnTo>
                      <a:pt x="851" y="225"/>
                    </a:lnTo>
                    <a:lnTo>
                      <a:pt x="851" y="223"/>
                    </a:lnTo>
                    <a:lnTo>
                      <a:pt x="853" y="223"/>
                    </a:lnTo>
                    <a:lnTo>
                      <a:pt x="853" y="225"/>
                    </a:lnTo>
                    <a:lnTo>
                      <a:pt x="851" y="225"/>
                    </a:lnTo>
                    <a:lnTo>
                      <a:pt x="849" y="225"/>
                    </a:lnTo>
                    <a:lnTo>
                      <a:pt x="847" y="223"/>
                    </a:lnTo>
                    <a:lnTo>
                      <a:pt x="847" y="225"/>
                    </a:lnTo>
                    <a:lnTo>
                      <a:pt x="845" y="225"/>
                    </a:lnTo>
                    <a:lnTo>
                      <a:pt x="845" y="223"/>
                    </a:lnTo>
                    <a:lnTo>
                      <a:pt x="847" y="223"/>
                    </a:lnTo>
                    <a:lnTo>
                      <a:pt x="849" y="223"/>
                    </a:lnTo>
                    <a:lnTo>
                      <a:pt x="851" y="223"/>
                    </a:lnTo>
                    <a:lnTo>
                      <a:pt x="851" y="221"/>
                    </a:lnTo>
                    <a:lnTo>
                      <a:pt x="851" y="223"/>
                    </a:lnTo>
                    <a:close/>
                    <a:moveTo>
                      <a:pt x="831" y="215"/>
                    </a:moveTo>
                    <a:lnTo>
                      <a:pt x="829" y="215"/>
                    </a:lnTo>
                    <a:lnTo>
                      <a:pt x="829" y="213"/>
                    </a:lnTo>
                    <a:lnTo>
                      <a:pt x="831" y="213"/>
                    </a:lnTo>
                    <a:lnTo>
                      <a:pt x="831" y="211"/>
                    </a:lnTo>
                    <a:lnTo>
                      <a:pt x="833" y="211"/>
                    </a:lnTo>
                    <a:lnTo>
                      <a:pt x="835" y="211"/>
                    </a:lnTo>
                    <a:lnTo>
                      <a:pt x="833" y="211"/>
                    </a:lnTo>
                    <a:lnTo>
                      <a:pt x="833" y="213"/>
                    </a:lnTo>
                    <a:lnTo>
                      <a:pt x="833" y="215"/>
                    </a:lnTo>
                    <a:lnTo>
                      <a:pt x="831" y="215"/>
                    </a:lnTo>
                    <a:close/>
                    <a:moveTo>
                      <a:pt x="287" y="386"/>
                    </a:moveTo>
                    <a:lnTo>
                      <a:pt x="285" y="386"/>
                    </a:lnTo>
                    <a:lnTo>
                      <a:pt x="287" y="384"/>
                    </a:lnTo>
                    <a:lnTo>
                      <a:pt x="289" y="384"/>
                    </a:lnTo>
                    <a:lnTo>
                      <a:pt x="291" y="384"/>
                    </a:lnTo>
                    <a:lnTo>
                      <a:pt x="289" y="386"/>
                    </a:lnTo>
                    <a:lnTo>
                      <a:pt x="287" y="386"/>
                    </a:lnTo>
                    <a:close/>
                    <a:moveTo>
                      <a:pt x="858" y="202"/>
                    </a:moveTo>
                    <a:lnTo>
                      <a:pt x="857" y="202"/>
                    </a:lnTo>
                    <a:lnTo>
                      <a:pt x="857" y="200"/>
                    </a:lnTo>
                    <a:lnTo>
                      <a:pt x="858" y="198"/>
                    </a:lnTo>
                    <a:lnTo>
                      <a:pt x="860" y="198"/>
                    </a:lnTo>
                    <a:lnTo>
                      <a:pt x="860" y="200"/>
                    </a:lnTo>
                    <a:lnTo>
                      <a:pt x="860" y="202"/>
                    </a:lnTo>
                    <a:lnTo>
                      <a:pt x="858" y="202"/>
                    </a:lnTo>
                    <a:close/>
                    <a:moveTo>
                      <a:pt x="845" y="205"/>
                    </a:moveTo>
                    <a:lnTo>
                      <a:pt x="843" y="205"/>
                    </a:lnTo>
                    <a:lnTo>
                      <a:pt x="841" y="205"/>
                    </a:lnTo>
                    <a:lnTo>
                      <a:pt x="839" y="204"/>
                    </a:lnTo>
                    <a:lnTo>
                      <a:pt x="843" y="204"/>
                    </a:lnTo>
                    <a:lnTo>
                      <a:pt x="845" y="204"/>
                    </a:lnTo>
                    <a:lnTo>
                      <a:pt x="847" y="204"/>
                    </a:lnTo>
                    <a:lnTo>
                      <a:pt x="845" y="205"/>
                    </a:lnTo>
                    <a:close/>
                    <a:moveTo>
                      <a:pt x="540" y="592"/>
                    </a:moveTo>
                    <a:lnTo>
                      <a:pt x="538" y="592"/>
                    </a:lnTo>
                    <a:lnTo>
                      <a:pt x="538" y="594"/>
                    </a:lnTo>
                    <a:lnTo>
                      <a:pt x="538" y="592"/>
                    </a:lnTo>
                    <a:lnTo>
                      <a:pt x="536" y="592"/>
                    </a:lnTo>
                    <a:lnTo>
                      <a:pt x="534" y="592"/>
                    </a:lnTo>
                    <a:lnTo>
                      <a:pt x="534" y="590"/>
                    </a:lnTo>
                    <a:lnTo>
                      <a:pt x="536" y="590"/>
                    </a:lnTo>
                    <a:lnTo>
                      <a:pt x="538" y="592"/>
                    </a:lnTo>
                    <a:lnTo>
                      <a:pt x="540" y="592"/>
                    </a:lnTo>
                    <a:close/>
                    <a:moveTo>
                      <a:pt x="272" y="371"/>
                    </a:moveTo>
                    <a:lnTo>
                      <a:pt x="272" y="372"/>
                    </a:lnTo>
                    <a:lnTo>
                      <a:pt x="272" y="371"/>
                    </a:lnTo>
                    <a:lnTo>
                      <a:pt x="274" y="371"/>
                    </a:lnTo>
                    <a:lnTo>
                      <a:pt x="274" y="369"/>
                    </a:lnTo>
                    <a:lnTo>
                      <a:pt x="274" y="367"/>
                    </a:lnTo>
                    <a:lnTo>
                      <a:pt x="276" y="367"/>
                    </a:lnTo>
                    <a:lnTo>
                      <a:pt x="278" y="367"/>
                    </a:lnTo>
                    <a:lnTo>
                      <a:pt x="276" y="367"/>
                    </a:lnTo>
                    <a:lnTo>
                      <a:pt x="276" y="369"/>
                    </a:lnTo>
                    <a:lnTo>
                      <a:pt x="274" y="369"/>
                    </a:lnTo>
                    <a:lnTo>
                      <a:pt x="274" y="371"/>
                    </a:lnTo>
                    <a:lnTo>
                      <a:pt x="272" y="371"/>
                    </a:lnTo>
                    <a:close/>
                    <a:moveTo>
                      <a:pt x="876" y="320"/>
                    </a:moveTo>
                    <a:lnTo>
                      <a:pt x="878" y="320"/>
                    </a:lnTo>
                    <a:lnTo>
                      <a:pt x="880" y="320"/>
                    </a:lnTo>
                    <a:lnTo>
                      <a:pt x="880" y="322"/>
                    </a:lnTo>
                    <a:lnTo>
                      <a:pt x="878" y="324"/>
                    </a:lnTo>
                    <a:lnTo>
                      <a:pt x="876" y="324"/>
                    </a:lnTo>
                    <a:lnTo>
                      <a:pt x="876" y="320"/>
                    </a:lnTo>
                    <a:close/>
                    <a:moveTo>
                      <a:pt x="103" y="118"/>
                    </a:moveTo>
                    <a:lnTo>
                      <a:pt x="101" y="118"/>
                    </a:lnTo>
                    <a:lnTo>
                      <a:pt x="99" y="116"/>
                    </a:lnTo>
                    <a:lnTo>
                      <a:pt x="99" y="114"/>
                    </a:lnTo>
                    <a:lnTo>
                      <a:pt x="101" y="114"/>
                    </a:lnTo>
                    <a:lnTo>
                      <a:pt x="105" y="116"/>
                    </a:lnTo>
                    <a:lnTo>
                      <a:pt x="105" y="118"/>
                    </a:lnTo>
                    <a:lnTo>
                      <a:pt x="103" y="118"/>
                    </a:lnTo>
                    <a:close/>
                    <a:moveTo>
                      <a:pt x="868" y="209"/>
                    </a:moveTo>
                    <a:lnTo>
                      <a:pt x="866" y="207"/>
                    </a:lnTo>
                    <a:lnTo>
                      <a:pt x="870" y="205"/>
                    </a:lnTo>
                    <a:lnTo>
                      <a:pt x="872" y="205"/>
                    </a:lnTo>
                    <a:lnTo>
                      <a:pt x="870" y="205"/>
                    </a:lnTo>
                    <a:lnTo>
                      <a:pt x="870" y="207"/>
                    </a:lnTo>
                    <a:lnTo>
                      <a:pt x="868" y="207"/>
                    </a:lnTo>
                    <a:lnTo>
                      <a:pt x="868" y="209"/>
                    </a:lnTo>
                    <a:close/>
                    <a:moveTo>
                      <a:pt x="839" y="268"/>
                    </a:moveTo>
                    <a:lnTo>
                      <a:pt x="841" y="268"/>
                    </a:lnTo>
                    <a:lnTo>
                      <a:pt x="845" y="270"/>
                    </a:lnTo>
                    <a:lnTo>
                      <a:pt x="845" y="271"/>
                    </a:lnTo>
                    <a:lnTo>
                      <a:pt x="845" y="270"/>
                    </a:lnTo>
                    <a:lnTo>
                      <a:pt x="843" y="270"/>
                    </a:lnTo>
                    <a:lnTo>
                      <a:pt x="841" y="268"/>
                    </a:lnTo>
                    <a:lnTo>
                      <a:pt x="839" y="268"/>
                    </a:lnTo>
                    <a:lnTo>
                      <a:pt x="837" y="268"/>
                    </a:lnTo>
                    <a:lnTo>
                      <a:pt x="835" y="268"/>
                    </a:lnTo>
                    <a:lnTo>
                      <a:pt x="835" y="266"/>
                    </a:lnTo>
                    <a:lnTo>
                      <a:pt x="837" y="266"/>
                    </a:lnTo>
                    <a:lnTo>
                      <a:pt x="837" y="268"/>
                    </a:lnTo>
                    <a:lnTo>
                      <a:pt x="839" y="268"/>
                    </a:lnTo>
                    <a:close/>
                    <a:moveTo>
                      <a:pt x="511" y="646"/>
                    </a:moveTo>
                    <a:lnTo>
                      <a:pt x="513" y="648"/>
                    </a:lnTo>
                    <a:lnTo>
                      <a:pt x="511" y="648"/>
                    </a:lnTo>
                    <a:lnTo>
                      <a:pt x="509" y="648"/>
                    </a:lnTo>
                    <a:lnTo>
                      <a:pt x="507" y="646"/>
                    </a:lnTo>
                    <a:lnTo>
                      <a:pt x="509" y="646"/>
                    </a:lnTo>
                    <a:lnTo>
                      <a:pt x="511" y="646"/>
                    </a:lnTo>
                    <a:close/>
                    <a:moveTo>
                      <a:pt x="317" y="520"/>
                    </a:moveTo>
                    <a:lnTo>
                      <a:pt x="315" y="518"/>
                    </a:lnTo>
                    <a:lnTo>
                      <a:pt x="315" y="516"/>
                    </a:lnTo>
                    <a:lnTo>
                      <a:pt x="317" y="516"/>
                    </a:lnTo>
                    <a:lnTo>
                      <a:pt x="318" y="516"/>
                    </a:lnTo>
                    <a:lnTo>
                      <a:pt x="318" y="518"/>
                    </a:lnTo>
                    <a:lnTo>
                      <a:pt x="317" y="518"/>
                    </a:lnTo>
                    <a:lnTo>
                      <a:pt x="317" y="520"/>
                    </a:lnTo>
                    <a:close/>
                    <a:moveTo>
                      <a:pt x="583" y="580"/>
                    </a:moveTo>
                    <a:lnTo>
                      <a:pt x="581" y="578"/>
                    </a:lnTo>
                    <a:lnTo>
                      <a:pt x="583" y="576"/>
                    </a:lnTo>
                    <a:lnTo>
                      <a:pt x="583" y="578"/>
                    </a:lnTo>
                    <a:lnTo>
                      <a:pt x="583" y="580"/>
                    </a:lnTo>
                    <a:close/>
                    <a:moveTo>
                      <a:pt x="431" y="707"/>
                    </a:moveTo>
                    <a:lnTo>
                      <a:pt x="429" y="709"/>
                    </a:lnTo>
                    <a:lnTo>
                      <a:pt x="427" y="709"/>
                    </a:lnTo>
                    <a:lnTo>
                      <a:pt x="427" y="707"/>
                    </a:lnTo>
                    <a:lnTo>
                      <a:pt x="429" y="707"/>
                    </a:lnTo>
                    <a:lnTo>
                      <a:pt x="431" y="707"/>
                    </a:lnTo>
                    <a:close/>
                    <a:moveTo>
                      <a:pt x="515" y="17"/>
                    </a:moveTo>
                    <a:lnTo>
                      <a:pt x="513" y="17"/>
                    </a:lnTo>
                    <a:lnTo>
                      <a:pt x="511" y="17"/>
                    </a:lnTo>
                    <a:lnTo>
                      <a:pt x="507" y="17"/>
                    </a:lnTo>
                    <a:lnTo>
                      <a:pt x="505" y="17"/>
                    </a:lnTo>
                    <a:lnTo>
                      <a:pt x="505" y="15"/>
                    </a:lnTo>
                    <a:lnTo>
                      <a:pt x="507" y="15"/>
                    </a:lnTo>
                    <a:lnTo>
                      <a:pt x="509" y="15"/>
                    </a:lnTo>
                    <a:lnTo>
                      <a:pt x="511" y="15"/>
                    </a:lnTo>
                    <a:lnTo>
                      <a:pt x="513" y="15"/>
                    </a:lnTo>
                    <a:lnTo>
                      <a:pt x="515" y="15"/>
                    </a:lnTo>
                    <a:lnTo>
                      <a:pt x="515" y="17"/>
                    </a:lnTo>
                    <a:close/>
                    <a:moveTo>
                      <a:pt x="346" y="619"/>
                    </a:moveTo>
                    <a:lnTo>
                      <a:pt x="344" y="619"/>
                    </a:lnTo>
                    <a:lnTo>
                      <a:pt x="348" y="617"/>
                    </a:lnTo>
                    <a:lnTo>
                      <a:pt x="350" y="617"/>
                    </a:lnTo>
                    <a:lnTo>
                      <a:pt x="348" y="619"/>
                    </a:lnTo>
                    <a:lnTo>
                      <a:pt x="346" y="619"/>
                    </a:lnTo>
                    <a:close/>
                    <a:moveTo>
                      <a:pt x="280" y="365"/>
                    </a:moveTo>
                    <a:lnTo>
                      <a:pt x="278" y="365"/>
                    </a:lnTo>
                    <a:lnTo>
                      <a:pt x="276" y="365"/>
                    </a:lnTo>
                    <a:lnTo>
                      <a:pt x="278" y="363"/>
                    </a:lnTo>
                    <a:lnTo>
                      <a:pt x="280" y="363"/>
                    </a:lnTo>
                    <a:lnTo>
                      <a:pt x="280" y="365"/>
                    </a:lnTo>
                    <a:close/>
                    <a:moveTo>
                      <a:pt x="289" y="388"/>
                    </a:moveTo>
                    <a:lnTo>
                      <a:pt x="287" y="388"/>
                    </a:lnTo>
                    <a:lnTo>
                      <a:pt x="284" y="388"/>
                    </a:lnTo>
                    <a:lnTo>
                      <a:pt x="285" y="386"/>
                    </a:lnTo>
                    <a:lnTo>
                      <a:pt x="287" y="386"/>
                    </a:lnTo>
                    <a:lnTo>
                      <a:pt x="289" y="386"/>
                    </a:lnTo>
                    <a:lnTo>
                      <a:pt x="289" y="388"/>
                    </a:lnTo>
                    <a:close/>
                    <a:moveTo>
                      <a:pt x="862" y="170"/>
                    </a:moveTo>
                    <a:lnTo>
                      <a:pt x="862" y="172"/>
                    </a:lnTo>
                    <a:lnTo>
                      <a:pt x="862" y="170"/>
                    </a:lnTo>
                    <a:lnTo>
                      <a:pt x="860" y="170"/>
                    </a:lnTo>
                    <a:lnTo>
                      <a:pt x="860" y="169"/>
                    </a:lnTo>
                    <a:lnTo>
                      <a:pt x="862" y="169"/>
                    </a:lnTo>
                    <a:lnTo>
                      <a:pt x="862" y="167"/>
                    </a:lnTo>
                    <a:lnTo>
                      <a:pt x="864" y="169"/>
                    </a:lnTo>
                    <a:lnTo>
                      <a:pt x="862" y="170"/>
                    </a:lnTo>
                    <a:close/>
                    <a:moveTo>
                      <a:pt x="293" y="384"/>
                    </a:moveTo>
                    <a:lnTo>
                      <a:pt x="291" y="384"/>
                    </a:lnTo>
                    <a:lnTo>
                      <a:pt x="289" y="384"/>
                    </a:lnTo>
                    <a:lnTo>
                      <a:pt x="289" y="382"/>
                    </a:lnTo>
                    <a:lnTo>
                      <a:pt x="291" y="382"/>
                    </a:lnTo>
                    <a:lnTo>
                      <a:pt x="293" y="382"/>
                    </a:lnTo>
                    <a:lnTo>
                      <a:pt x="293" y="384"/>
                    </a:lnTo>
                    <a:close/>
                    <a:moveTo>
                      <a:pt x="346" y="444"/>
                    </a:moveTo>
                    <a:lnTo>
                      <a:pt x="344" y="444"/>
                    </a:lnTo>
                    <a:lnTo>
                      <a:pt x="340" y="442"/>
                    </a:lnTo>
                    <a:lnTo>
                      <a:pt x="342" y="442"/>
                    </a:lnTo>
                    <a:lnTo>
                      <a:pt x="344" y="442"/>
                    </a:lnTo>
                    <a:lnTo>
                      <a:pt x="346" y="442"/>
                    </a:lnTo>
                    <a:lnTo>
                      <a:pt x="346" y="444"/>
                    </a:lnTo>
                    <a:close/>
                    <a:moveTo>
                      <a:pt x="322" y="588"/>
                    </a:moveTo>
                    <a:lnTo>
                      <a:pt x="320" y="588"/>
                    </a:lnTo>
                    <a:lnTo>
                      <a:pt x="320" y="586"/>
                    </a:lnTo>
                    <a:lnTo>
                      <a:pt x="322" y="586"/>
                    </a:lnTo>
                    <a:lnTo>
                      <a:pt x="324" y="586"/>
                    </a:lnTo>
                    <a:lnTo>
                      <a:pt x="324" y="588"/>
                    </a:lnTo>
                    <a:lnTo>
                      <a:pt x="322" y="588"/>
                    </a:lnTo>
                    <a:close/>
                    <a:moveTo>
                      <a:pt x="505" y="654"/>
                    </a:moveTo>
                    <a:lnTo>
                      <a:pt x="505" y="650"/>
                    </a:lnTo>
                    <a:lnTo>
                      <a:pt x="507" y="650"/>
                    </a:lnTo>
                    <a:lnTo>
                      <a:pt x="507" y="652"/>
                    </a:lnTo>
                    <a:lnTo>
                      <a:pt x="505" y="654"/>
                    </a:lnTo>
                    <a:close/>
                    <a:moveTo>
                      <a:pt x="48" y="266"/>
                    </a:moveTo>
                    <a:lnTo>
                      <a:pt x="47" y="266"/>
                    </a:lnTo>
                    <a:lnTo>
                      <a:pt x="47" y="264"/>
                    </a:lnTo>
                    <a:lnTo>
                      <a:pt x="48" y="264"/>
                    </a:lnTo>
                    <a:lnTo>
                      <a:pt x="50" y="264"/>
                    </a:lnTo>
                    <a:lnTo>
                      <a:pt x="50" y="266"/>
                    </a:lnTo>
                    <a:lnTo>
                      <a:pt x="48" y="266"/>
                    </a:lnTo>
                    <a:close/>
                    <a:moveTo>
                      <a:pt x="476" y="726"/>
                    </a:moveTo>
                    <a:lnTo>
                      <a:pt x="474" y="728"/>
                    </a:lnTo>
                    <a:lnTo>
                      <a:pt x="476" y="726"/>
                    </a:lnTo>
                    <a:lnTo>
                      <a:pt x="476" y="724"/>
                    </a:lnTo>
                    <a:lnTo>
                      <a:pt x="478" y="724"/>
                    </a:lnTo>
                    <a:lnTo>
                      <a:pt x="478" y="726"/>
                    </a:lnTo>
                    <a:lnTo>
                      <a:pt x="476" y="726"/>
                    </a:lnTo>
                    <a:close/>
                    <a:moveTo>
                      <a:pt x="357" y="648"/>
                    </a:moveTo>
                    <a:lnTo>
                      <a:pt x="355" y="648"/>
                    </a:lnTo>
                    <a:lnTo>
                      <a:pt x="357" y="646"/>
                    </a:lnTo>
                    <a:lnTo>
                      <a:pt x="359" y="646"/>
                    </a:lnTo>
                    <a:lnTo>
                      <a:pt x="359" y="648"/>
                    </a:lnTo>
                    <a:lnTo>
                      <a:pt x="357" y="648"/>
                    </a:lnTo>
                    <a:close/>
                    <a:moveTo>
                      <a:pt x="392" y="693"/>
                    </a:moveTo>
                    <a:lnTo>
                      <a:pt x="388" y="693"/>
                    </a:lnTo>
                    <a:lnTo>
                      <a:pt x="390" y="693"/>
                    </a:lnTo>
                    <a:lnTo>
                      <a:pt x="390" y="691"/>
                    </a:lnTo>
                    <a:lnTo>
                      <a:pt x="392" y="691"/>
                    </a:lnTo>
                    <a:lnTo>
                      <a:pt x="394" y="691"/>
                    </a:lnTo>
                    <a:lnTo>
                      <a:pt x="394" y="693"/>
                    </a:lnTo>
                    <a:lnTo>
                      <a:pt x="392" y="693"/>
                    </a:lnTo>
                    <a:close/>
                    <a:moveTo>
                      <a:pt x="664" y="514"/>
                    </a:moveTo>
                    <a:lnTo>
                      <a:pt x="662" y="514"/>
                    </a:lnTo>
                    <a:lnTo>
                      <a:pt x="660" y="514"/>
                    </a:lnTo>
                    <a:lnTo>
                      <a:pt x="662" y="512"/>
                    </a:lnTo>
                    <a:lnTo>
                      <a:pt x="664" y="512"/>
                    </a:lnTo>
                    <a:lnTo>
                      <a:pt x="664" y="514"/>
                    </a:lnTo>
                    <a:close/>
                    <a:moveTo>
                      <a:pt x="851" y="266"/>
                    </a:moveTo>
                    <a:lnTo>
                      <a:pt x="849" y="266"/>
                    </a:lnTo>
                    <a:lnTo>
                      <a:pt x="847" y="266"/>
                    </a:lnTo>
                    <a:lnTo>
                      <a:pt x="843" y="266"/>
                    </a:lnTo>
                    <a:lnTo>
                      <a:pt x="845" y="266"/>
                    </a:lnTo>
                    <a:lnTo>
                      <a:pt x="847" y="266"/>
                    </a:lnTo>
                    <a:lnTo>
                      <a:pt x="849" y="264"/>
                    </a:lnTo>
                    <a:lnTo>
                      <a:pt x="849" y="266"/>
                    </a:lnTo>
                    <a:lnTo>
                      <a:pt x="851" y="266"/>
                    </a:lnTo>
                    <a:close/>
                    <a:moveTo>
                      <a:pt x="495" y="662"/>
                    </a:moveTo>
                    <a:lnTo>
                      <a:pt x="497" y="662"/>
                    </a:lnTo>
                    <a:lnTo>
                      <a:pt x="497" y="664"/>
                    </a:lnTo>
                    <a:lnTo>
                      <a:pt x="495" y="664"/>
                    </a:lnTo>
                    <a:lnTo>
                      <a:pt x="493" y="662"/>
                    </a:lnTo>
                    <a:lnTo>
                      <a:pt x="495" y="662"/>
                    </a:lnTo>
                    <a:close/>
                    <a:moveTo>
                      <a:pt x="350" y="448"/>
                    </a:moveTo>
                    <a:lnTo>
                      <a:pt x="348" y="448"/>
                    </a:lnTo>
                    <a:lnTo>
                      <a:pt x="344" y="448"/>
                    </a:lnTo>
                    <a:lnTo>
                      <a:pt x="344" y="446"/>
                    </a:lnTo>
                    <a:lnTo>
                      <a:pt x="346" y="446"/>
                    </a:lnTo>
                    <a:lnTo>
                      <a:pt x="348" y="446"/>
                    </a:lnTo>
                    <a:lnTo>
                      <a:pt x="348" y="448"/>
                    </a:lnTo>
                    <a:lnTo>
                      <a:pt x="350" y="448"/>
                    </a:lnTo>
                    <a:close/>
                    <a:moveTo>
                      <a:pt x="361" y="648"/>
                    </a:moveTo>
                    <a:lnTo>
                      <a:pt x="359" y="648"/>
                    </a:lnTo>
                    <a:lnTo>
                      <a:pt x="359" y="646"/>
                    </a:lnTo>
                    <a:lnTo>
                      <a:pt x="361" y="646"/>
                    </a:lnTo>
                    <a:lnTo>
                      <a:pt x="363" y="646"/>
                    </a:lnTo>
                    <a:lnTo>
                      <a:pt x="363" y="648"/>
                    </a:lnTo>
                    <a:lnTo>
                      <a:pt x="361" y="648"/>
                    </a:lnTo>
                    <a:close/>
                    <a:moveTo>
                      <a:pt x="282" y="365"/>
                    </a:moveTo>
                    <a:lnTo>
                      <a:pt x="280" y="363"/>
                    </a:lnTo>
                    <a:lnTo>
                      <a:pt x="284" y="361"/>
                    </a:lnTo>
                    <a:lnTo>
                      <a:pt x="285" y="363"/>
                    </a:lnTo>
                    <a:lnTo>
                      <a:pt x="284" y="363"/>
                    </a:lnTo>
                    <a:lnTo>
                      <a:pt x="282" y="365"/>
                    </a:lnTo>
                    <a:close/>
                    <a:moveTo>
                      <a:pt x="311" y="528"/>
                    </a:moveTo>
                    <a:lnTo>
                      <a:pt x="311" y="526"/>
                    </a:lnTo>
                    <a:lnTo>
                      <a:pt x="313" y="526"/>
                    </a:lnTo>
                    <a:lnTo>
                      <a:pt x="313" y="528"/>
                    </a:lnTo>
                    <a:lnTo>
                      <a:pt x="311" y="528"/>
                    </a:lnTo>
                    <a:close/>
                    <a:moveTo>
                      <a:pt x="590" y="578"/>
                    </a:moveTo>
                    <a:lnTo>
                      <a:pt x="588" y="578"/>
                    </a:lnTo>
                    <a:lnTo>
                      <a:pt x="588" y="576"/>
                    </a:lnTo>
                    <a:lnTo>
                      <a:pt x="590" y="576"/>
                    </a:lnTo>
                    <a:lnTo>
                      <a:pt x="592" y="576"/>
                    </a:lnTo>
                    <a:lnTo>
                      <a:pt x="590" y="578"/>
                    </a:lnTo>
                    <a:close/>
                    <a:moveTo>
                      <a:pt x="111" y="229"/>
                    </a:moveTo>
                    <a:lnTo>
                      <a:pt x="109" y="229"/>
                    </a:lnTo>
                    <a:lnTo>
                      <a:pt x="107" y="229"/>
                    </a:lnTo>
                    <a:lnTo>
                      <a:pt x="103" y="229"/>
                    </a:lnTo>
                    <a:lnTo>
                      <a:pt x="101" y="229"/>
                    </a:lnTo>
                    <a:lnTo>
                      <a:pt x="109" y="227"/>
                    </a:lnTo>
                    <a:lnTo>
                      <a:pt x="109" y="229"/>
                    </a:lnTo>
                    <a:lnTo>
                      <a:pt x="111" y="229"/>
                    </a:lnTo>
                    <a:close/>
                    <a:moveTo>
                      <a:pt x="278" y="361"/>
                    </a:moveTo>
                    <a:lnTo>
                      <a:pt x="276" y="361"/>
                    </a:lnTo>
                    <a:lnTo>
                      <a:pt x="274" y="361"/>
                    </a:lnTo>
                    <a:lnTo>
                      <a:pt x="274" y="359"/>
                    </a:lnTo>
                    <a:lnTo>
                      <a:pt x="276" y="359"/>
                    </a:lnTo>
                    <a:lnTo>
                      <a:pt x="278" y="359"/>
                    </a:lnTo>
                    <a:lnTo>
                      <a:pt x="278" y="361"/>
                    </a:lnTo>
                    <a:close/>
                    <a:moveTo>
                      <a:pt x="280" y="378"/>
                    </a:moveTo>
                    <a:lnTo>
                      <a:pt x="282" y="378"/>
                    </a:lnTo>
                    <a:lnTo>
                      <a:pt x="284" y="378"/>
                    </a:lnTo>
                    <a:lnTo>
                      <a:pt x="282" y="380"/>
                    </a:lnTo>
                    <a:lnTo>
                      <a:pt x="282" y="378"/>
                    </a:lnTo>
                    <a:lnTo>
                      <a:pt x="280" y="378"/>
                    </a:lnTo>
                    <a:close/>
                    <a:moveTo>
                      <a:pt x="402" y="699"/>
                    </a:moveTo>
                    <a:lnTo>
                      <a:pt x="400" y="699"/>
                    </a:lnTo>
                    <a:lnTo>
                      <a:pt x="398" y="699"/>
                    </a:lnTo>
                    <a:lnTo>
                      <a:pt x="396" y="699"/>
                    </a:lnTo>
                    <a:lnTo>
                      <a:pt x="398" y="699"/>
                    </a:lnTo>
                    <a:lnTo>
                      <a:pt x="400" y="699"/>
                    </a:lnTo>
                    <a:lnTo>
                      <a:pt x="402" y="699"/>
                    </a:lnTo>
                    <a:close/>
                    <a:moveTo>
                      <a:pt x="497" y="15"/>
                    </a:moveTo>
                    <a:lnTo>
                      <a:pt x="493" y="15"/>
                    </a:lnTo>
                    <a:lnTo>
                      <a:pt x="491" y="15"/>
                    </a:lnTo>
                    <a:lnTo>
                      <a:pt x="491" y="13"/>
                    </a:lnTo>
                    <a:lnTo>
                      <a:pt x="493" y="13"/>
                    </a:lnTo>
                    <a:lnTo>
                      <a:pt x="497" y="13"/>
                    </a:lnTo>
                    <a:lnTo>
                      <a:pt x="497" y="15"/>
                    </a:lnTo>
                    <a:lnTo>
                      <a:pt x="499" y="15"/>
                    </a:lnTo>
                    <a:lnTo>
                      <a:pt x="497" y="15"/>
                    </a:lnTo>
                    <a:close/>
                    <a:moveTo>
                      <a:pt x="767" y="433"/>
                    </a:moveTo>
                    <a:lnTo>
                      <a:pt x="767" y="435"/>
                    </a:lnTo>
                    <a:lnTo>
                      <a:pt x="767" y="433"/>
                    </a:lnTo>
                    <a:lnTo>
                      <a:pt x="765" y="433"/>
                    </a:lnTo>
                    <a:lnTo>
                      <a:pt x="763" y="431"/>
                    </a:lnTo>
                    <a:lnTo>
                      <a:pt x="765" y="431"/>
                    </a:lnTo>
                    <a:lnTo>
                      <a:pt x="765" y="433"/>
                    </a:lnTo>
                    <a:lnTo>
                      <a:pt x="767" y="433"/>
                    </a:lnTo>
                    <a:close/>
                    <a:moveTo>
                      <a:pt x="855" y="229"/>
                    </a:moveTo>
                    <a:lnTo>
                      <a:pt x="853" y="227"/>
                    </a:lnTo>
                    <a:lnTo>
                      <a:pt x="853" y="225"/>
                    </a:lnTo>
                    <a:lnTo>
                      <a:pt x="855" y="227"/>
                    </a:lnTo>
                    <a:lnTo>
                      <a:pt x="855" y="229"/>
                    </a:lnTo>
                    <a:close/>
                    <a:moveTo>
                      <a:pt x="313" y="573"/>
                    </a:moveTo>
                    <a:lnTo>
                      <a:pt x="311" y="571"/>
                    </a:lnTo>
                    <a:lnTo>
                      <a:pt x="313" y="571"/>
                    </a:lnTo>
                    <a:lnTo>
                      <a:pt x="315" y="571"/>
                    </a:lnTo>
                    <a:lnTo>
                      <a:pt x="313" y="573"/>
                    </a:lnTo>
                    <a:close/>
                    <a:moveTo>
                      <a:pt x="487" y="705"/>
                    </a:moveTo>
                    <a:lnTo>
                      <a:pt x="486" y="705"/>
                    </a:lnTo>
                    <a:lnTo>
                      <a:pt x="484" y="705"/>
                    </a:lnTo>
                    <a:lnTo>
                      <a:pt x="486" y="703"/>
                    </a:lnTo>
                    <a:lnTo>
                      <a:pt x="487" y="703"/>
                    </a:lnTo>
                    <a:lnTo>
                      <a:pt x="489" y="703"/>
                    </a:lnTo>
                    <a:lnTo>
                      <a:pt x="489" y="705"/>
                    </a:lnTo>
                    <a:lnTo>
                      <a:pt x="487" y="705"/>
                    </a:lnTo>
                    <a:close/>
                    <a:moveTo>
                      <a:pt x="128" y="277"/>
                    </a:moveTo>
                    <a:lnTo>
                      <a:pt x="126" y="277"/>
                    </a:lnTo>
                    <a:lnTo>
                      <a:pt x="128" y="277"/>
                    </a:lnTo>
                    <a:lnTo>
                      <a:pt x="128" y="275"/>
                    </a:lnTo>
                    <a:lnTo>
                      <a:pt x="130" y="277"/>
                    </a:lnTo>
                    <a:lnTo>
                      <a:pt x="128" y="277"/>
                    </a:lnTo>
                    <a:close/>
                    <a:moveTo>
                      <a:pt x="497" y="681"/>
                    </a:moveTo>
                    <a:lnTo>
                      <a:pt x="495" y="683"/>
                    </a:lnTo>
                    <a:lnTo>
                      <a:pt x="495" y="681"/>
                    </a:lnTo>
                    <a:lnTo>
                      <a:pt x="495" y="679"/>
                    </a:lnTo>
                    <a:lnTo>
                      <a:pt x="497" y="679"/>
                    </a:lnTo>
                    <a:lnTo>
                      <a:pt x="497" y="681"/>
                    </a:lnTo>
                    <a:close/>
                    <a:moveTo>
                      <a:pt x="858" y="256"/>
                    </a:moveTo>
                    <a:lnTo>
                      <a:pt x="857" y="256"/>
                    </a:lnTo>
                    <a:lnTo>
                      <a:pt x="855" y="254"/>
                    </a:lnTo>
                    <a:lnTo>
                      <a:pt x="857" y="254"/>
                    </a:lnTo>
                    <a:lnTo>
                      <a:pt x="858" y="254"/>
                    </a:lnTo>
                    <a:lnTo>
                      <a:pt x="858" y="256"/>
                    </a:lnTo>
                    <a:close/>
                    <a:moveTo>
                      <a:pt x="379" y="679"/>
                    </a:moveTo>
                    <a:lnTo>
                      <a:pt x="377" y="679"/>
                    </a:lnTo>
                    <a:lnTo>
                      <a:pt x="377" y="677"/>
                    </a:lnTo>
                    <a:lnTo>
                      <a:pt x="379" y="677"/>
                    </a:lnTo>
                    <a:lnTo>
                      <a:pt x="381" y="677"/>
                    </a:lnTo>
                    <a:lnTo>
                      <a:pt x="379" y="679"/>
                    </a:lnTo>
                    <a:close/>
                    <a:moveTo>
                      <a:pt x="509" y="650"/>
                    </a:moveTo>
                    <a:lnTo>
                      <a:pt x="507" y="650"/>
                    </a:lnTo>
                    <a:lnTo>
                      <a:pt x="507" y="648"/>
                    </a:lnTo>
                    <a:lnTo>
                      <a:pt x="509" y="648"/>
                    </a:lnTo>
                    <a:lnTo>
                      <a:pt x="511" y="650"/>
                    </a:lnTo>
                    <a:lnTo>
                      <a:pt x="509" y="650"/>
                    </a:lnTo>
                    <a:close/>
                    <a:moveTo>
                      <a:pt x="513" y="619"/>
                    </a:moveTo>
                    <a:lnTo>
                      <a:pt x="511" y="619"/>
                    </a:lnTo>
                    <a:lnTo>
                      <a:pt x="509" y="619"/>
                    </a:lnTo>
                    <a:lnTo>
                      <a:pt x="509" y="617"/>
                    </a:lnTo>
                    <a:lnTo>
                      <a:pt x="511" y="617"/>
                    </a:lnTo>
                    <a:lnTo>
                      <a:pt x="513" y="619"/>
                    </a:lnTo>
                    <a:close/>
                    <a:moveTo>
                      <a:pt x="511" y="13"/>
                    </a:moveTo>
                    <a:lnTo>
                      <a:pt x="509" y="13"/>
                    </a:lnTo>
                    <a:lnTo>
                      <a:pt x="507" y="13"/>
                    </a:lnTo>
                    <a:lnTo>
                      <a:pt x="505" y="13"/>
                    </a:lnTo>
                    <a:lnTo>
                      <a:pt x="503" y="11"/>
                    </a:lnTo>
                    <a:lnTo>
                      <a:pt x="507" y="11"/>
                    </a:lnTo>
                    <a:lnTo>
                      <a:pt x="509" y="11"/>
                    </a:lnTo>
                    <a:lnTo>
                      <a:pt x="511" y="13"/>
                    </a:lnTo>
                    <a:close/>
                    <a:moveTo>
                      <a:pt x="857" y="252"/>
                    </a:moveTo>
                    <a:lnTo>
                      <a:pt x="857" y="250"/>
                    </a:lnTo>
                    <a:lnTo>
                      <a:pt x="858" y="250"/>
                    </a:lnTo>
                    <a:lnTo>
                      <a:pt x="858" y="252"/>
                    </a:lnTo>
                    <a:lnTo>
                      <a:pt x="857" y="252"/>
                    </a:lnTo>
                    <a:close/>
                    <a:moveTo>
                      <a:pt x="466" y="724"/>
                    </a:moveTo>
                    <a:lnTo>
                      <a:pt x="464" y="724"/>
                    </a:lnTo>
                    <a:lnTo>
                      <a:pt x="462" y="722"/>
                    </a:lnTo>
                    <a:lnTo>
                      <a:pt x="464" y="720"/>
                    </a:lnTo>
                    <a:lnTo>
                      <a:pt x="464" y="722"/>
                    </a:lnTo>
                    <a:lnTo>
                      <a:pt x="466" y="724"/>
                    </a:lnTo>
                    <a:close/>
                    <a:moveTo>
                      <a:pt x="853" y="279"/>
                    </a:moveTo>
                    <a:lnTo>
                      <a:pt x="851" y="279"/>
                    </a:lnTo>
                    <a:lnTo>
                      <a:pt x="849" y="281"/>
                    </a:lnTo>
                    <a:lnTo>
                      <a:pt x="847" y="281"/>
                    </a:lnTo>
                    <a:lnTo>
                      <a:pt x="847" y="279"/>
                    </a:lnTo>
                    <a:lnTo>
                      <a:pt x="851" y="279"/>
                    </a:lnTo>
                    <a:lnTo>
                      <a:pt x="853" y="279"/>
                    </a:lnTo>
                    <a:close/>
                    <a:moveTo>
                      <a:pt x="258" y="326"/>
                    </a:moveTo>
                    <a:lnTo>
                      <a:pt x="256" y="326"/>
                    </a:lnTo>
                    <a:lnTo>
                      <a:pt x="256" y="324"/>
                    </a:lnTo>
                    <a:lnTo>
                      <a:pt x="258" y="324"/>
                    </a:lnTo>
                    <a:lnTo>
                      <a:pt x="260" y="324"/>
                    </a:lnTo>
                    <a:lnTo>
                      <a:pt x="260" y="326"/>
                    </a:lnTo>
                    <a:lnTo>
                      <a:pt x="258" y="326"/>
                    </a:lnTo>
                    <a:close/>
                    <a:moveTo>
                      <a:pt x="435" y="710"/>
                    </a:moveTo>
                    <a:lnTo>
                      <a:pt x="435" y="709"/>
                    </a:lnTo>
                    <a:lnTo>
                      <a:pt x="437" y="709"/>
                    </a:lnTo>
                    <a:lnTo>
                      <a:pt x="439" y="709"/>
                    </a:lnTo>
                    <a:lnTo>
                      <a:pt x="437" y="710"/>
                    </a:lnTo>
                    <a:lnTo>
                      <a:pt x="435" y="710"/>
                    </a:lnTo>
                    <a:close/>
                    <a:moveTo>
                      <a:pt x="433" y="710"/>
                    </a:moveTo>
                    <a:lnTo>
                      <a:pt x="431" y="710"/>
                    </a:lnTo>
                    <a:lnTo>
                      <a:pt x="431" y="709"/>
                    </a:lnTo>
                    <a:lnTo>
                      <a:pt x="435" y="709"/>
                    </a:lnTo>
                    <a:lnTo>
                      <a:pt x="437" y="709"/>
                    </a:lnTo>
                    <a:lnTo>
                      <a:pt x="435" y="709"/>
                    </a:lnTo>
                    <a:lnTo>
                      <a:pt x="433" y="71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9" name="dnk"/>
              <p:cNvSpPr>
                <a:spLocks noEditPoints="1"/>
              </p:cNvSpPr>
              <p:nvPr/>
            </p:nvSpPr>
            <p:spPr bwMode="auto">
              <a:xfrm>
                <a:off x="5143517" y="2863859"/>
                <a:ext cx="182563" cy="114300"/>
              </a:xfrm>
              <a:custGeom>
                <a:avLst/>
                <a:gdLst>
                  <a:gd name="T0" fmla="*/ 37 w 115"/>
                  <a:gd name="T1" fmla="*/ 24 h 72"/>
                  <a:gd name="T2" fmla="*/ 37 w 115"/>
                  <a:gd name="T3" fmla="*/ 24 h 72"/>
                  <a:gd name="T4" fmla="*/ 39 w 115"/>
                  <a:gd name="T5" fmla="*/ 30 h 72"/>
                  <a:gd name="T6" fmla="*/ 43 w 115"/>
                  <a:gd name="T7" fmla="*/ 37 h 72"/>
                  <a:gd name="T8" fmla="*/ 39 w 115"/>
                  <a:gd name="T9" fmla="*/ 35 h 72"/>
                  <a:gd name="T10" fmla="*/ 33 w 115"/>
                  <a:gd name="T11" fmla="*/ 43 h 72"/>
                  <a:gd name="T12" fmla="*/ 27 w 115"/>
                  <a:gd name="T13" fmla="*/ 47 h 72"/>
                  <a:gd name="T14" fmla="*/ 26 w 115"/>
                  <a:gd name="T15" fmla="*/ 53 h 72"/>
                  <a:gd name="T16" fmla="*/ 24 w 115"/>
                  <a:gd name="T17" fmla="*/ 61 h 72"/>
                  <a:gd name="T18" fmla="*/ 26 w 115"/>
                  <a:gd name="T19" fmla="*/ 65 h 72"/>
                  <a:gd name="T20" fmla="*/ 10 w 115"/>
                  <a:gd name="T21" fmla="*/ 65 h 72"/>
                  <a:gd name="T22" fmla="*/ 8 w 115"/>
                  <a:gd name="T23" fmla="*/ 59 h 72"/>
                  <a:gd name="T24" fmla="*/ 6 w 115"/>
                  <a:gd name="T25" fmla="*/ 53 h 72"/>
                  <a:gd name="T26" fmla="*/ 2 w 115"/>
                  <a:gd name="T27" fmla="*/ 41 h 72"/>
                  <a:gd name="T28" fmla="*/ 2 w 115"/>
                  <a:gd name="T29" fmla="*/ 37 h 72"/>
                  <a:gd name="T30" fmla="*/ 2 w 115"/>
                  <a:gd name="T31" fmla="*/ 30 h 72"/>
                  <a:gd name="T32" fmla="*/ 4 w 115"/>
                  <a:gd name="T33" fmla="*/ 28 h 72"/>
                  <a:gd name="T34" fmla="*/ 14 w 115"/>
                  <a:gd name="T35" fmla="*/ 24 h 72"/>
                  <a:gd name="T36" fmla="*/ 18 w 115"/>
                  <a:gd name="T37" fmla="*/ 26 h 72"/>
                  <a:gd name="T38" fmla="*/ 18 w 115"/>
                  <a:gd name="T39" fmla="*/ 20 h 72"/>
                  <a:gd name="T40" fmla="*/ 72 w 115"/>
                  <a:gd name="T41" fmla="*/ 41 h 72"/>
                  <a:gd name="T42" fmla="*/ 68 w 115"/>
                  <a:gd name="T43" fmla="*/ 51 h 72"/>
                  <a:gd name="T44" fmla="*/ 68 w 115"/>
                  <a:gd name="T45" fmla="*/ 57 h 72"/>
                  <a:gd name="T46" fmla="*/ 64 w 115"/>
                  <a:gd name="T47" fmla="*/ 65 h 72"/>
                  <a:gd name="T48" fmla="*/ 59 w 115"/>
                  <a:gd name="T49" fmla="*/ 59 h 72"/>
                  <a:gd name="T50" fmla="*/ 51 w 115"/>
                  <a:gd name="T51" fmla="*/ 51 h 72"/>
                  <a:gd name="T52" fmla="*/ 53 w 115"/>
                  <a:gd name="T53" fmla="*/ 45 h 72"/>
                  <a:gd name="T54" fmla="*/ 57 w 115"/>
                  <a:gd name="T55" fmla="*/ 41 h 72"/>
                  <a:gd name="T56" fmla="*/ 60 w 115"/>
                  <a:gd name="T57" fmla="*/ 45 h 72"/>
                  <a:gd name="T58" fmla="*/ 62 w 115"/>
                  <a:gd name="T59" fmla="*/ 49 h 72"/>
                  <a:gd name="T60" fmla="*/ 62 w 115"/>
                  <a:gd name="T61" fmla="*/ 41 h 72"/>
                  <a:gd name="T62" fmla="*/ 74 w 115"/>
                  <a:gd name="T63" fmla="*/ 41 h 72"/>
                  <a:gd name="T64" fmla="*/ 35 w 115"/>
                  <a:gd name="T65" fmla="*/ 18 h 72"/>
                  <a:gd name="T66" fmla="*/ 18 w 115"/>
                  <a:gd name="T67" fmla="*/ 16 h 72"/>
                  <a:gd name="T68" fmla="*/ 8 w 115"/>
                  <a:gd name="T69" fmla="*/ 22 h 72"/>
                  <a:gd name="T70" fmla="*/ 8 w 115"/>
                  <a:gd name="T71" fmla="*/ 26 h 72"/>
                  <a:gd name="T72" fmla="*/ 10 w 115"/>
                  <a:gd name="T73" fmla="*/ 14 h 72"/>
                  <a:gd name="T74" fmla="*/ 22 w 115"/>
                  <a:gd name="T75" fmla="*/ 14 h 72"/>
                  <a:gd name="T76" fmla="*/ 31 w 115"/>
                  <a:gd name="T77" fmla="*/ 4 h 72"/>
                  <a:gd name="T78" fmla="*/ 43 w 115"/>
                  <a:gd name="T79" fmla="*/ 0 h 72"/>
                  <a:gd name="T80" fmla="*/ 41 w 115"/>
                  <a:gd name="T81" fmla="*/ 53 h 72"/>
                  <a:gd name="T82" fmla="*/ 45 w 115"/>
                  <a:gd name="T83" fmla="*/ 59 h 72"/>
                  <a:gd name="T84" fmla="*/ 33 w 115"/>
                  <a:gd name="T85" fmla="*/ 59 h 72"/>
                  <a:gd name="T86" fmla="*/ 29 w 115"/>
                  <a:gd name="T87" fmla="*/ 51 h 72"/>
                  <a:gd name="T88" fmla="*/ 57 w 115"/>
                  <a:gd name="T89" fmla="*/ 66 h 72"/>
                  <a:gd name="T90" fmla="*/ 62 w 115"/>
                  <a:gd name="T91" fmla="*/ 70 h 72"/>
                  <a:gd name="T92" fmla="*/ 51 w 115"/>
                  <a:gd name="T93" fmla="*/ 68 h 72"/>
                  <a:gd name="T94" fmla="*/ 55 w 115"/>
                  <a:gd name="T95" fmla="*/ 66 h 72"/>
                  <a:gd name="T96" fmla="*/ 109 w 115"/>
                  <a:gd name="T97" fmla="*/ 57 h 72"/>
                  <a:gd name="T98" fmla="*/ 66 w 115"/>
                  <a:gd name="T99" fmla="*/ 65 h 72"/>
                  <a:gd name="T100" fmla="*/ 62 w 115"/>
                  <a:gd name="T101" fmla="*/ 70 h 72"/>
                  <a:gd name="T102" fmla="*/ 14 w 115"/>
                  <a:gd name="T103" fmla="*/ 20 h 72"/>
                  <a:gd name="T104" fmla="*/ 8 w 115"/>
                  <a:gd name="T105" fmla="*/ 24 h 72"/>
                  <a:gd name="T106" fmla="*/ 14 w 115"/>
                  <a:gd name="T107" fmla="*/ 20 h 72"/>
                  <a:gd name="T108" fmla="*/ 29 w 115"/>
                  <a:gd name="T109" fmla="*/ 65 h 72"/>
                  <a:gd name="T110" fmla="*/ 26 w 115"/>
                  <a:gd name="T111" fmla="*/ 61 h 72"/>
                  <a:gd name="T112" fmla="*/ 47 w 115"/>
                  <a:gd name="T113" fmla="*/ 59 h 72"/>
                  <a:gd name="T114" fmla="*/ 72 w 115"/>
                  <a:gd name="T115" fmla="*/ 65 h 72"/>
                  <a:gd name="T116" fmla="*/ 70 w 115"/>
                  <a:gd name="T117" fmla="*/ 63 h 72"/>
                  <a:gd name="T118" fmla="*/ 39 w 115"/>
                  <a:gd name="T119" fmla="*/ 41 h 72"/>
                  <a:gd name="T120" fmla="*/ 47 w 115"/>
                  <a:gd name="T121" fmla="*/ 10 h 72"/>
                  <a:gd name="T122" fmla="*/ 37 w 115"/>
                  <a:gd name="T123"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 h="72">
                    <a:moveTo>
                      <a:pt x="31" y="16"/>
                    </a:moveTo>
                    <a:lnTo>
                      <a:pt x="33" y="18"/>
                    </a:lnTo>
                    <a:lnTo>
                      <a:pt x="35" y="18"/>
                    </a:lnTo>
                    <a:lnTo>
                      <a:pt x="37" y="18"/>
                    </a:lnTo>
                    <a:lnTo>
                      <a:pt x="35" y="20"/>
                    </a:lnTo>
                    <a:lnTo>
                      <a:pt x="37" y="22"/>
                    </a:lnTo>
                    <a:lnTo>
                      <a:pt x="37" y="24"/>
                    </a:lnTo>
                    <a:lnTo>
                      <a:pt x="35" y="24"/>
                    </a:lnTo>
                    <a:lnTo>
                      <a:pt x="33" y="24"/>
                    </a:lnTo>
                    <a:lnTo>
                      <a:pt x="29" y="26"/>
                    </a:lnTo>
                    <a:lnTo>
                      <a:pt x="31" y="26"/>
                    </a:lnTo>
                    <a:lnTo>
                      <a:pt x="33" y="26"/>
                    </a:lnTo>
                    <a:lnTo>
                      <a:pt x="35" y="24"/>
                    </a:lnTo>
                    <a:lnTo>
                      <a:pt x="37" y="24"/>
                    </a:lnTo>
                    <a:lnTo>
                      <a:pt x="37" y="26"/>
                    </a:lnTo>
                    <a:lnTo>
                      <a:pt x="35" y="28"/>
                    </a:lnTo>
                    <a:lnTo>
                      <a:pt x="35" y="30"/>
                    </a:lnTo>
                    <a:lnTo>
                      <a:pt x="35" y="28"/>
                    </a:lnTo>
                    <a:lnTo>
                      <a:pt x="37" y="28"/>
                    </a:lnTo>
                    <a:lnTo>
                      <a:pt x="39" y="28"/>
                    </a:lnTo>
                    <a:lnTo>
                      <a:pt x="39" y="30"/>
                    </a:lnTo>
                    <a:lnTo>
                      <a:pt x="41" y="30"/>
                    </a:lnTo>
                    <a:lnTo>
                      <a:pt x="43" y="28"/>
                    </a:lnTo>
                    <a:lnTo>
                      <a:pt x="45" y="28"/>
                    </a:lnTo>
                    <a:lnTo>
                      <a:pt x="45" y="30"/>
                    </a:lnTo>
                    <a:lnTo>
                      <a:pt x="47" y="30"/>
                    </a:lnTo>
                    <a:lnTo>
                      <a:pt x="47" y="33"/>
                    </a:lnTo>
                    <a:lnTo>
                      <a:pt x="43" y="37"/>
                    </a:lnTo>
                    <a:lnTo>
                      <a:pt x="43" y="35"/>
                    </a:lnTo>
                    <a:lnTo>
                      <a:pt x="41" y="35"/>
                    </a:lnTo>
                    <a:lnTo>
                      <a:pt x="41" y="37"/>
                    </a:lnTo>
                    <a:lnTo>
                      <a:pt x="39" y="37"/>
                    </a:lnTo>
                    <a:lnTo>
                      <a:pt x="37" y="37"/>
                    </a:lnTo>
                    <a:lnTo>
                      <a:pt x="37" y="35"/>
                    </a:lnTo>
                    <a:lnTo>
                      <a:pt x="39" y="35"/>
                    </a:lnTo>
                    <a:lnTo>
                      <a:pt x="39" y="33"/>
                    </a:lnTo>
                    <a:lnTo>
                      <a:pt x="37" y="33"/>
                    </a:lnTo>
                    <a:lnTo>
                      <a:pt x="35" y="37"/>
                    </a:lnTo>
                    <a:lnTo>
                      <a:pt x="35" y="39"/>
                    </a:lnTo>
                    <a:lnTo>
                      <a:pt x="35" y="43"/>
                    </a:lnTo>
                    <a:lnTo>
                      <a:pt x="35" y="45"/>
                    </a:lnTo>
                    <a:lnTo>
                      <a:pt x="33" y="43"/>
                    </a:lnTo>
                    <a:lnTo>
                      <a:pt x="31" y="43"/>
                    </a:lnTo>
                    <a:lnTo>
                      <a:pt x="29" y="43"/>
                    </a:lnTo>
                    <a:lnTo>
                      <a:pt x="31" y="45"/>
                    </a:lnTo>
                    <a:lnTo>
                      <a:pt x="33" y="45"/>
                    </a:lnTo>
                    <a:lnTo>
                      <a:pt x="31" y="47"/>
                    </a:lnTo>
                    <a:lnTo>
                      <a:pt x="29" y="47"/>
                    </a:lnTo>
                    <a:lnTo>
                      <a:pt x="27" y="47"/>
                    </a:lnTo>
                    <a:lnTo>
                      <a:pt x="26" y="47"/>
                    </a:lnTo>
                    <a:lnTo>
                      <a:pt x="24" y="47"/>
                    </a:lnTo>
                    <a:lnTo>
                      <a:pt x="26" y="47"/>
                    </a:lnTo>
                    <a:lnTo>
                      <a:pt x="27" y="49"/>
                    </a:lnTo>
                    <a:lnTo>
                      <a:pt x="29" y="49"/>
                    </a:lnTo>
                    <a:lnTo>
                      <a:pt x="27" y="51"/>
                    </a:lnTo>
                    <a:lnTo>
                      <a:pt x="26" y="53"/>
                    </a:lnTo>
                    <a:lnTo>
                      <a:pt x="26" y="55"/>
                    </a:lnTo>
                    <a:lnTo>
                      <a:pt x="26" y="57"/>
                    </a:lnTo>
                    <a:lnTo>
                      <a:pt x="27" y="57"/>
                    </a:lnTo>
                    <a:lnTo>
                      <a:pt x="27" y="59"/>
                    </a:lnTo>
                    <a:lnTo>
                      <a:pt x="26" y="59"/>
                    </a:lnTo>
                    <a:lnTo>
                      <a:pt x="24" y="59"/>
                    </a:lnTo>
                    <a:lnTo>
                      <a:pt x="24" y="61"/>
                    </a:lnTo>
                    <a:lnTo>
                      <a:pt x="24" y="63"/>
                    </a:lnTo>
                    <a:lnTo>
                      <a:pt x="26" y="63"/>
                    </a:lnTo>
                    <a:lnTo>
                      <a:pt x="27" y="63"/>
                    </a:lnTo>
                    <a:lnTo>
                      <a:pt x="27" y="65"/>
                    </a:lnTo>
                    <a:lnTo>
                      <a:pt x="27" y="66"/>
                    </a:lnTo>
                    <a:lnTo>
                      <a:pt x="26" y="66"/>
                    </a:lnTo>
                    <a:lnTo>
                      <a:pt x="26" y="65"/>
                    </a:lnTo>
                    <a:lnTo>
                      <a:pt x="24" y="66"/>
                    </a:lnTo>
                    <a:lnTo>
                      <a:pt x="22" y="66"/>
                    </a:lnTo>
                    <a:lnTo>
                      <a:pt x="20" y="66"/>
                    </a:lnTo>
                    <a:lnTo>
                      <a:pt x="18" y="66"/>
                    </a:lnTo>
                    <a:lnTo>
                      <a:pt x="14" y="65"/>
                    </a:lnTo>
                    <a:lnTo>
                      <a:pt x="12" y="65"/>
                    </a:lnTo>
                    <a:lnTo>
                      <a:pt x="10" y="65"/>
                    </a:lnTo>
                    <a:lnTo>
                      <a:pt x="10" y="63"/>
                    </a:lnTo>
                    <a:lnTo>
                      <a:pt x="10" y="61"/>
                    </a:lnTo>
                    <a:lnTo>
                      <a:pt x="8" y="61"/>
                    </a:lnTo>
                    <a:lnTo>
                      <a:pt x="6" y="61"/>
                    </a:lnTo>
                    <a:lnTo>
                      <a:pt x="8" y="59"/>
                    </a:lnTo>
                    <a:lnTo>
                      <a:pt x="10" y="59"/>
                    </a:lnTo>
                    <a:lnTo>
                      <a:pt x="8" y="59"/>
                    </a:lnTo>
                    <a:lnTo>
                      <a:pt x="10" y="61"/>
                    </a:lnTo>
                    <a:lnTo>
                      <a:pt x="10" y="59"/>
                    </a:lnTo>
                    <a:lnTo>
                      <a:pt x="10" y="57"/>
                    </a:lnTo>
                    <a:lnTo>
                      <a:pt x="10" y="55"/>
                    </a:lnTo>
                    <a:lnTo>
                      <a:pt x="10" y="53"/>
                    </a:lnTo>
                    <a:lnTo>
                      <a:pt x="8" y="53"/>
                    </a:lnTo>
                    <a:lnTo>
                      <a:pt x="6" y="53"/>
                    </a:lnTo>
                    <a:lnTo>
                      <a:pt x="4" y="51"/>
                    </a:lnTo>
                    <a:lnTo>
                      <a:pt x="0" y="51"/>
                    </a:lnTo>
                    <a:lnTo>
                      <a:pt x="2" y="49"/>
                    </a:lnTo>
                    <a:lnTo>
                      <a:pt x="2" y="47"/>
                    </a:lnTo>
                    <a:lnTo>
                      <a:pt x="2" y="45"/>
                    </a:lnTo>
                    <a:lnTo>
                      <a:pt x="2" y="43"/>
                    </a:lnTo>
                    <a:lnTo>
                      <a:pt x="2" y="41"/>
                    </a:lnTo>
                    <a:lnTo>
                      <a:pt x="2" y="43"/>
                    </a:lnTo>
                    <a:lnTo>
                      <a:pt x="2" y="45"/>
                    </a:lnTo>
                    <a:lnTo>
                      <a:pt x="4" y="43"/>
                    </a:lnTo>
                    <a:lnTo>
                      <a:pt x="6" y="43"/>
                    </a:lnTo>
                    <a:lnTo>
                      <a:pt x="6" y="41"/>
                    </a:lnTo>
                    <a:lnTo>
                      <a:pt x="4" y="39"/>
                    </a:lnTo>
                    <a:lnTo>
                      <a:pt x="2" y="37"/>
                    </a:lnTo>
                    <a:lnTo>
                      <a:pt x="2" y="39"/>
                    </a:lnTo>
                    <a:lnTo>
                      <a:pt x="2" y="41"/>
                    </a:lnTo>
                    <a:lnTo>
                      <a:pt x="2" y="39"/>
                    </a:lnTo>
                    <a:lnTo>
                      <a:pt x="0" y="39"/>
                    </a:lnTo>
                    <a:lnTo>
                      <a:pt x="0" y="37"/>
                    </a:lnTo>
                    <a:lnTo>
                      <a:pt x="2" y="32"/>
                    </a:lnTo>
                    <a:lnTo>
                      <a:pt x="2" y="30"/>
                    </a:lnTo>
                    <a:lnTo>
                      <a:pt x="2" y="28"/>
                    </a:lnTo>
                    <a:lnTo>
                      <a:pt x="2" y="26"/>
                    </a:lnTo>
                    <a:lnTo>
                      <a:pt x="2" y="24"/>
                    </a:lnTo>
                    <a:lnTo>
                      <a:pt x="4" y="24"/>
                    </a:lnTo>
                    <a:lnTo>
                      <a:pt x="2" y="26"/>
                    </a:lnTo>
                    <a:lnTo>
                      <a:pt x="4" y="26"/>
                    </a:lnTo>
                    <a:lnTo>
                      <a:pt x="4" y="28"/>
                    </a:lnTo>
                    <a:lnTo>
                      <a:pt x="6" y="28"/>
                    </a:lnTo>
                    <a:lnTo>
                      <a:pt x="8" y="28"/>
                    </a:lnTo>
                    <a:lnTo>
                      <a:pt x="10" y="30"/>
                    </a:lnTo>
                    <a:lnTo>
                      <a:pt x="12" y="30"/>
                    </a:lnTo>
                    <a:lnTo>
                      <a:pt x="12" y="28"/>
                    </a:lnTo>
                    <a:lnTo>
                      <a:pt x="10" y="26"/>
                    </a:lnTo>
                    <a:lnTo>
                      <a:pt x="14" y="24"/>
                    </a:lnTo>
                    <a:lnTo>
                      <a:pt x="16" y="22"/>
                    </a:lnTo>
                    <a:lnTo>
                      <a:pt x="18" y="22"/>
                    </a:lnTo>
                    <a:lnTo>
                      <a:pt x="18" y="24"/>
                    </a:lnTo>
                    <a:lnTo>
                      <a:pt x="16" y="26"/>
                    </a:lnTo>
                    <a:lnTo>
                      <a:pt x="16" y="28"/>
                    </a:lnTo>
                    <a:lnTo>
                      <a:pt x="18" y="28"/>
                    </a:lnTo>
                    <a:lnTo>
                      <a:pt x="18" y="26"/>
                    </a:lnTo>
                    <a:lnTo>
                      <a:pt x="20" y="26"/>
                    </a:lnTo>
                    <a:lnTo>
                      <a:pt x="20" y="28"/>
                    </a:lnTo>
                    <a:lnTo>
                      <a:pt x="22" y="28"/>
                    </a:lnTo>
                    <a:lnTo>
                      <a:pt x="22" y="26"/>
                    </a:lnTo>
                    <a:lnTo>
                      <a:pt x="20" y="24"/>
                    </a:lnTo>
                    <a:lnTo>
                      <a:pt x="18" y="26"/>
                    </a:lnTo>
                    <a:lnTo>
                      <a:pt x="18" y="20"/>
                    </a:lnTo>
                    <a:lnTo>
                      <a:pt x="20" y="18"/>
                    </a:lnTo>
                    <a:lnTo>
                      <a:pt x="22" y="18"/>
                    </a:lnTo>
                    <a:lnTo>
                      <a:pt x="24" y="18"/>
                    </a:lnTo>
                    <a:lnTo>
                      <a:pt x="27" y="16"/>
                    </a:lnTo>
                    <a:lnTo>
                      <a:pt x="29" y="16"/>
                    </a:lnTo>
                    <a:lnTo>
                      <a:pt x="31" y="16"/>
                    </a:lnTo>
                    <a:close/>
                    <a:moveTo>
                      <a:pt x="72" y="41"/>
                    </a:moveTo>
                    <a:lnTo>
                      <a:pt x="72" y="43"/>
                    </a:lnTo>
                    <a:lnTo>
                      <a:pt x="74" y="45"/>
                    </a:lnTo>
                    <a:lnTo>
                      <a:pt x="74" y="47"/>
                    </a:lnTo>
                    <a:lnTo>
                      <a:pt x="72" y="47"/>
                    </a:lnTo>
                    <a:lnTo>
                      <a:pt x="72" y="49"/>
                    </a:lnTo>
                    <a:lnTo>
                      <a:pt x="70" y="49"/>
                    </a:lnTo>
                    <a:lnTo>
                      <a:pt x="68" y="51"/>
                    </a:lnTo>
                    <a:lnTo>
                      <a:pt x="66" y="51"/>
                    </a:lnTo>
                    <a:lnTo>
                      <a:pt x="66" y="53"/>
                    </a:lnTo>
                    <a:lnTo>
                      <a:pt x="68" y="53"/>
                    </a:lnTo>
                    <a:lnTo>
                      <a:pt x="70" y="55"/>
                    </a:lnTo>
                    <a:lnTo>
                      <a:pt x="72" y="57"/>
                    </a:lnTo>
                    <a:lnTo>
                      <a:pt x="70" y="57"/>
                    </a:lnTo>
                    <a:lnTo>
                      <a:pt x="68" y="57"/>
                    </a:lnTo>
                    <a:lnTo>
                      <a:pt x="66" y="59"/>
                    </a:lnTo>
                    <a:lnTo>
                      <a:pt x="64" y="59"/>
                    </a:lnTo>
                    <a:lnTo>
                      <a:pt x="64" y="61"/>
                    </a:lnTo>
                    <a:lnTo>
                      <a:pt x="66" y="61"/>
                    </a:lnTo>
                    <a:lnTo>
                      <a:pt x="66" y="63"/>
                    </a:lnTo>
                    <a:lnTo>
                      <a:pt x="64" y="63"/>
                    </a:lnTo>
                    <a:lnTo>
                      <a:pt x="64" y="65"/>
                    </a:lnTo>
                    <a:lnTo>
                      <a:pt x="64" y="63"/>
                    </a:lnTo>
                    <a:lnTo>
                      <a:pt x="62" y="63"/>
                    </a:lnTo>
                    <a:lnTo>
                      <a:pt x="60" y="63"/>
                    </a:lnTo>
                    <a:lnTo>
                      <a:pt x="59" y="61"/>
                    </a:lnTo>
                    <a:lnTo>
                      <a:pt x="60" y="61"/>
                    </a:lnTo>
                    <a:lnTo>
                      <a:pt x="60" y="59"/>
                    </a:lnTo>
                    <a:lnTo>
                      <a:pt x="59" y="59"/>
                    </a:lnTo>
                    <a:lnTo>
                      <a:pt x="57" y="59"/>
                    </a:lnTo>
                    <a:lnTo>
                      <a:pt x="55" y="59"/>
                    </a:lnTo>
                    <a:lnTo>
                      <a:pt x="53" y="59"/>
                    </a:lnTo>
                    <a:lnTo>
                      <a:pt x="51" y="59"/>
                    </a:lnTo>
                    <a:lnTo>
                      <a:pt x="51" y="55"/>
                    </a:lnTo>
                    <a:lnTo>
                      <a:pt x="51" y="53"/>
                    </a:lnTo>
                    <a:lnTo>
                      <a:pt x="51" y="51"/>
                    </a:lnTo>
                    <a:lnTo>
                      <a:pt x="51" y="49"/>
                    </a:lnTo>
                    <a:lnTo>
                      <a:pt x="49" y="47"/>
                    </a:lnTo>
                    <a:lnTo>
                      <a:pt x="47" y="47"/>
                    </a:lnTo>
                    <a:lnTo>
                      <a:pt x="45" y="47"/>
                    </a:lnTo>
                    <a:lnTo>
                      <a:pt x="47" y="47"/>
                    </a:lnTo>
                    <a:lnTo>
                      <a:pt x="51" y="47"/>
                    </a:lnTo>
                    <a:lnTo>
                      <a:pt x="53" y="45"/>
                    </a:lnTo>
                    <a:lnTo>
                      <a:pt x="55" y="43"/>
                    </a:lnTo>
                    <a:lnTo>
                      <a:pt x="57" y="43"/>
                    </a:lnTo>
                    <a:lnTo>
                      <a:pt x="57" y="41"/>
                    </a:lnTo>
                    <a:lnTo>
                      <a:pt x="55" y="41"/>
                    </a:lnTo>
                    <a:lnTo>
                      <a:pt x="53" y="41"/>
                    </a:lnTo>
                    <a:lnTo>
                      <a:pt x="55" y="41"/>
                    </a:lnTo>
                    <a:lnTo>
                      <a:pt x="57" y="41"/>
                    </a:lnTo>
                    <a:lnTo>
                      <a:pt x="59" y="41"/>
                    </a:lnTo>
                    <a:lnTo>
                      <a:pt x="60" y="41"/>
                    </a:lnTo>
                    <a:lnTo>
                      <a:pt x="59" y="43"/>
                    </a:lnTo>
                    <a:lnTo>
                      <a:pt x="59" y="45"/>
                    </a:lnTo>
                    <a:lnTo>
                      <a:pt x="60" y="45"/>
                    </a:lnTo>
                    <a:lnTo>
                      <a:pt x="60" y="47"/>
                    </a:lnTo>
                    <a:lnTo>
                      <a:pt x="60" y="45"/>
                    </a:lnTo>
                    <a:lnTo>
                      <a:pt x="62" y="41"/>
                    </a:lnTo>
                    <a:lnTo>
                      <a:pt x="62" y="43"/>
                    </a:lnTo>
                    <a:lnTo>
                      <a:pt x="64" y="43"/>
                    </a:lnTo>
                    <a:lnTo>
                      <a:pt x="64" y="45"/>
                    </a:lnTo>
                    <a:lnTo>
                      <a:pt x="64" y="47"/>
                    </a:lnTo>
                    <a:lnTo>
                      <a:pt x="62" y="47"/>
                    </a:lnTo>
                    <a:lnTo>
                      <a:pt x="62" y="49"/>
                    </a:lnTo>
                    <a:lnTo>
                      <a:pt x="64" y="49"/>
                    </a:lnTo>
                    <a:lnTo>
                      <a:pt x="64" y="47"/>
                    </a:lnTo>
                    <a:lnTo>
                      <a:pt x="66" y="47"/>
                    </a:lnTo>
                    <a:lnTo>
                      <a:pt x="64" y="47"/>
                    </a:lnTo>
                    <a:lnTo>
                      <a:pt x="64" y="45"/>
                    </a:lnTo>
                    <a:lnTo>
                      <a:pt x="64" y="41"/>
                    </a:lnTo>
                    <a:lnTo>
                      <a:pt x="62" y="41"/>
                    </a:lnTo>
                    <a:lnTo>
                      <a:pt x="60" y="41"/>
                    </a:lnTo>
                    <a:lnTo>
                      <a:pt x="62" y="41"/>
                    </a:lnTo>
                    <a:lnTo>
                      <a:pt x="66" y="37"/>
                    </a:lnTo>
                    <a:lnTo>
                      <a:pt x="68" y="37"/>
                    </a:lnTo>
                    <a:lnTo>
                      <a:pt x="72" y="39"/>
                    </a:lnTo>
                    <a:lnTo>
                      <a:pt x="74" y="39"/>
                    </a:lnTo>
                    <a:lnTo>
                      <a:pt x="74" y="41"/>
                    </a:lnTo>
                    <a:lnTo>
                      <a:pt x="72" y="41"/>
                    </a:lnTo>
                    <a:close/>
                    <a:moveTo>
                      <a:pt x="39" y="4"/>
                    </a:moveTo>
                    <a:lnTo>
                      <a:pt x="41" y="8"/>
                    </a:lnTo>
                    <a:lnTo>
                      <a:pt x="41" y="12"/>
                    </a:lnTo>
                    <a:lnTo>
                      <a:pt x="39" y="14"/>
                    </a:lnTo>
                    <a:lnTo>
                      <a:pt x="37" y="18"/>
                    </a:lnTo>
                    <a:lnTo>
                      <a:pt x="35" y="18"/>
                    </a:lnTo>
                    <a:lnTo>
                      <a:pt x="33" y="18"/>
                    </a:lnTo>
                    <a:lnTo>
                      <a:pt x="33" y="16"/>
                    </a:lnTo>
                    <a:lnTo>
                      <a:pt x="31" y="16"/>
                    </a:lnTo>
                    <a:lnTo>
                      <a:pt x="24" y="16"/>
                    </a:lnTo>
                    <a:lnTo>
                      <a:pt x="20" y="18"/>
                    </a:lnTo>
                    <a:lnTo>
                      <a:pt x="18" y="18"/>
                    </a:lnTo>
                    <a:lnTo>
                      <a:pt x="18" y="16"/>
                    </a:lnTo>
                    <a:lnTo>
                      <a:pt x="16" y="18"/>
                    </a:lnTo>
                    <a:lnTo>
                      <a:pt x="14" y="18"/>
                    </a:lnTo>
                    <a:lnTo>
                      <a:pt x="12" y="18"/>
                    </a:lnTo>
                    <a:lnTo>
                      <a:pt x="10" y="18"/>
                    </a:lnTo>
                    <a:lnTo>
                      <a:pt x="10" y="20"/>
                    </a:lnTo>
                    <a:lnTo>
                      <a:pt x="10" y="22"/>
                    </a:lnTo>
                    <a:lnTo>
                      <a:pt x="8" y="22"/>
                    </a:lnTo>
                    <a:lnTo>
                      <a:pt x="6" y="24"/>
                    </a:lnTo>
                    <a:lnTo>
                      <a:pt x="6" y="26"/>
                    </a:lnTo>
                    <a:lnTo>
                      <a:pt x="8" y="26"/>
                    </a:lnTo>
                    <a:lnTo>
                      <a:pt x="8" y="24"/>
                    </a:lnTo>
                    <a:lnTo>
                      <a:pt x="10" y="26"/>
                    </a:lnTo>
                    <a:lnTo>
                      <a:pt x="8" y="28"/>
                    </a:lnTo>
                    <a:lnTo>
                      <a:pt x="8" y="26"/>
                    </a:lnTo>
                    <a:lnTo>
                      <a:pt x="6" y="26"/>
                    </a:lnTo>
                    <a:lnTo>
                      <a:pt x="4" y="24"/>
                    </a:lnTo>
                    <a:lnTo>
                      <a:pt x="4" y="22"/>
                    </a:lnTo>
                    <a:lnTo>
                      <a:pt x="4" y="20"/>
                    </a:lnTo>
                    <a:lnTo>
                      <a:pt x="6" y="18"/>
                    </a:lnTo>
                    <a:lnTo>
                      <a:pt x="8" y="16"/>
                    </a:lnTo>
                    <a:lnTo>
                      <a:pt x="10" y="14"/>
                    </a:lnTo>
                    <a:lnTo>
                      <a:pt x="12" y="16"/>
                    </a:lnTo>
                    <a:lnTo>
                      <a:pt x="14" y="16"/>
                    </a:lnTo>
                    <a:lnTo>
                      <a:pt x="14" y="14"/>
                    </a:lnTo>
                    <a:lnTo>
                      <a:pt x="16" y="14"/>
                    </a:lnTo>
                    <a:lnTo>
                      <a:pt x="18" y="14"/>
                    </a:lnTo>
                    <a:lnTo>
                      <a:pt x="20" y="14"/>
                    </a:lnTo>
                    <a:lnTo>
                      <a:pt x="22" y="14"/>
                    </a:lnTo>
                    <a:lnTo>
                      <a:pt x="24" y="14"/>
                    </a:lnTo>
                    <a:lnTo>
                      <a:pt x="24" y="12"/>
                    </a:lnTo>
                    <a:lnTo>
                      <a:pt x="26" y="12"/>
                    </a:lnTo>
                    <a:lnTo>
                      <a:pt x="26" y="10"/>
                    </a:lnTo>
                    <a:lnTo>
                      <a:pt x="27" y="8"/>
                    </a:lnTo>
                    <a:lnTo>
                      <a:pt x="27" y="6"/>
                    </a:lnTo>
                    <a:lnTo>
                      <a:pt x="31" y="4"/>
                    </a:lnTo>
                    <a:lnTo>
                      <a:pt x="33" y="4"/>
                    </a:lnTo>
                    <a:lnTo>
                      <a:pt x="35" y="4"/>
                    </a:lnTo>
                    <a:lnTo>
                      <a:pt x="37" y="2"/>
                    </a:lnTo>
                    <a:lnTo>
                      <a:pt x="39" y="2"/>
                    </a:lnTo>
                    <a:lnTo>
                      <a:pt x="39" y="0"/>
                    </a:lnTo>
                    <a:lnTo>
                      <a:pt x="41" y="0"/>
                    </a:lnTo>
                    <a:lnTo>
                      <a:pt x="43" y="0"/>
                    </a:lnTo>
                    <a:lnTo>
                      <a:pt x="41" y="0"/>
                    </a:lnTo>
                    <a:lnTo>
                      <a:pt x="41" y="2"/>
                    </a:lnTo>
                    <a:lnTo>
                      <a:pt x="39" y="2"/>
                    </a:lnTo>
                    <a:lnTo>
                      <a:pt x="39" y="4"/>
                    </a:lnTo>
                    <a:close/>
                    <a:moveTo>
                      <a:pt x="39" y="51"/>
                    </a:moveTo>
                    <a:lnTo>
                      <a:pt x="39" y="53"/>
                    </a:lnTo>
                    <a:lnTo>
                      <a:pt x="41" y="53"/>
                    </a:lnTo>
                    <a:lnTo>
                      <a:pt x="41" y="51"/>
                    </a:lnTo>
                    <a:lnTo>
                      <a:pt x="41" y="49"/>
                    </a:lnTo>
                    <a:lnTo>
                      <a:pt x="43" y="49"/>
                    </a:lnTo>
                    <a:lnTo>
                      <a:pt x="43" y="51"/>
                    </a:lnTo>
                    <a:lnTo>
                      <a:pt x="45" y="55"/>
                    </a:lnTo>
                    <a:lnTo>
                      <a:pt x="45" y="57"/>
                    </a:lnTo>
                    <a:lnTo>
                      <a:pt x="45" y="59"/>
                    </a:lnTo>
                    <a:lnTo>
                      <a:pt x="45" y="61"/>
                    </a:lnTo>
                    <a:lnTo>
                      <a:pt x="43" y="61"/>
                    </a:lnTo>
                    <a:lnTo>
                      <a:pt x="41" y="61"/>
                    </a:lnTo>
                    <a:lnTo>
                      <a:pt x="41" y="63"/>
                    </a:lnTo>
                    <a:lnTo>
                      <a:pt x="39" y="63"/>
                    </a:lnTo>
                    <a:lnTo>
                      <a:pt x="33" y="61"/>
                    </a:lnTo>
                    <a:lnTo>
                      <a:pt x="33" y="59"/>
                    </a:lnTo>
                    <a:lnTo>
                      <a:pt x="31" y="59"/>
                    </a:lnTo>
                    <a:lnTo>
                      <a:pt x="29" y="57"/>
                    </a:lnTo>
                    <a:lnTo>
                      <a:pt x="29" y="55"/>
                    </a:lnTo>
                    <a:lnTo>
                      <a:pt x="29" y="53"/>
                    </a:lnTo>
                    <a:lnTo>
                      <a:pt x="27" y="53"/>
                    </a:lnTo>
                    <a:lnTo>
                      <a:pt x="27" y="51"/>
                    </a:lnTo>
                    <a:lnTo>
                      <a:pt x="29" y="51"/>
                    </a:lnTo>
                    <a:lnTo>
                      <a:pt x="31" y="51"/>
                    </a:lnTo>
                    <a:lnTo>
                      <a:pt x="33" y="51"/>
                    </a:lnTo>
                    <a:lnTo>
                      <a:pt x="35" y="49"/>
                    </a:lnTo>
                    <a:lnTo>
                      <a:pt x="37" y="49"/>
                    </a:lnTo>
                    <a:lnTo>
                      <a:pt x="39" y="49"/>
                    </a:lnTo>
                    <a:lnTo>
                      <a:pt x="39" y="51"/>
                    </a:lnTo>
                    <a:close/>
                    <a:moveTo>
                      <a:pt x="57" y="66"/>
                    </a:moveTo>
                    <a:lnTo>
                      <a:pt x="59" y="66"/>
                    </a:lnTo>
                    <a:lnTo>
                      <a:pt x="59" y="65"/>
                    </a:lnTo>
                    <a:lnTo>
                      <a:pt x="59" y="66"/>
                    </a:lnTo>
                    <a:lnTo>
                      <a:pt x="60" y="66"/>
                    </a:lnTo>
                    <a:lnTo>
                      <a:pt x="60" y="68"/>
                    </a:lnTo>
                    <a:lnTo>
                      <a:pt x="62" y="68"/>
                    </a:lnTo>
                    <a:lnTo>
                      <a:pt x="62" y="70"/>
                    </a:lnTo>
                    <a:lnTo>
                      <a:pt x="60" y="70"/>
                    </a:lnTo>
                    <a:lnTo>
                      <a:pt x="59" y="70"/>
                    </a:lnTo>
                    <a:lnTo>
                      <a:pt x="57" y="70"/>
                    </a:lnTo>
                    <a:lnTo>
                      <a:pt x="55" y="70"/>
                    </a:lnTo>
                    <a:lnTo>
                      <a:pt x="53" y="70"/>
                    </a:lnTo>
                    <a:lnTo>
                      <a:pt x="53" y="68"/>
                    </a:lnTo>
                    <a:lnTo>
                      <a:pt x="51" y="68"/>
                    </a:lnTo>
                    <a:lnTo>
                      <a:pt x="49" y="68"/>
                    </a:lnTo>
                    <a:lnTo>
                      <a:pt x="47" y="68"/>
                    </a:lnTo>
                    <a:lnTo>
                      <a:pt x="49" y="66"/>
                    </a:lnTo>
                    <a:lnTo>
                      <a:pt x="49" y="65"/>
                    </a:lnTo>
                    <a:lnTo>
                      <a:pt x="51" y="65"/>
                    </a:lnTo>
                    <a:lnTo>
                      <a:pt x="53" y="65"/>
                    </a:lnTo>
                    <a:lnTo>
                      <a:pt x="55" y="66"/>
                    </a:lnTo>
                    <a:lnTo>
                      <a:pt x="57" y="66"/>
                    </a:lnTo>
                    <a:close/>
                    <a:moveTo>
                      <a:pt x="113" y="63"/>
                    </a:moveTo>
                    <a:lnTo>
                      <a:pt x="111" y="63"/>
                    </a:lnTo>
                    <a:lnTo>
                      <a:pt x="107" y="61"/>
                    </a:lnTo>
                    <a:lnTo>
                      <a:pt x="107" y="59"/>
                    </a:lnTo>
                    <a:lnTo>
                      <a:pt x="107" y="57"/>
                    </a:lnTo>
                    <a:lnTo>
                      <a:pt x="109" y="57"/>
                    </a:lnTo>
                    <a:lnTo>
                      <a:pt x="111" y="57"/>
                    </a:lnTo>
                    <a:lnTo>
                      <a:pt x="113" y="59"/>
                    </a:lnTo>
                    <a:lnTo>
                      <a:pt x="115" y="59"/>
                    </a:lnTo>
                    <a:lnTo>
                      <a:pt x="115" y="61"/>
                    </a:lnTo>
                    <a:lnTo>
                      <a:pt x="113" y="63"/>
                    </a:lnTo>
                    <a:close/>
                    <a:moveTo>
                      <a:pt x="64" y="65"/>
                    </a:moveTo>
                    <a:lnTo>
                      <a:pt x="66" y="65"/>
                    </a:lnTo>
                    <a:lnTo>
                      <a:pt x="66" y="66"/>
                    </a:lnTo>
                    <a:lnTo>
                      <a:pt x="64" y="68"/>
                    </a:lnTo>
                    <a:lnTo>
                      <a:pt x="62" y="70"/>
                    </a:lnTo>
                    <a:lnTo>
                      <a:pt x="62" y="72"/>
                    </a:lnTo>
                    <a:lnTo>
                      <a:pt x="64" y="72"/>
                    </a:lnTo>
                    <a:lnTo>
                      <a:pt x="62" y="72"/>
                    </a:lnTo>
                    <a:lnTo>
                      <a:pt x="62" y="70"/>
                    </a:lnTo>
                    <a:lnTo>
                      <a:pt x="62" y="68"/>
                    </a:lnTo>
                    <a:lnTo>
                      <a:pt x="60" y="66"/>
                    </a:lnTo>
                    <a:lnTo>
                      <a:pt x="59" y="65"/>
                    </a:lnTo>
                    <a:lnTo>
                      <a:pt x="60" y="65"/>
                    </a:lnTo>
                    <a:lnTo>
                      <a:pt x="62" y="65"/>
                    </a:lnTo>
                    <a:lnTo>
                      <a:pt x="64" y="65"/>
                    </a:lnTo>
                    <a:close/>
                    <a:moveTo>
                      <a:pt x="14" y="20"/>
                    </a:moveTo>
                    <a:lnTo>
                      <a:pt x="14" y="22"/>
                    </a:lnTo>
                    <a:lnTo>
                      <a:pt x="14" y="24"/>
                    </a:lnTo>
                    <a:lnTo>
                      <a:pt x="12" y="24"/>
                    </a:lnTo>
                    <a:lnTo>
                      <a:pt x="12" y="26"/>
                    </a:lnTo>
                    <a:lnTo>
                      <a:pt x="10" y="26"/>
                    </a:lnTo>
                    <a:lnTo>
                      <a:pt x="10" y="24"/>
                    </a:lnTo>
                    <a:lnTo>
                      <a:pt x="8" y="24"/>
                    </a:lnTo>
                    <a:lnTo>
                      <a:pt x="8" y="22"/>
                    </a:lnTo>
                    <a:lnTo>
                      <a:pt x="10" y="22"/>
                    </a:lnTo>
                    <a:lnTo>
                      <a:pt x="10" y="20"/>
                    </a:lnTo>
                    <a:lnTo>
                      <a:pt x="12" y="20"/>
                    </a:lnTo>
                    <a:lnTo>
                      <a:pt x="14" y="20"/>
                    </a:lnTo>
                    <a:lnTo>
                      <a:pt x="14" y="18"/>
                    </a:lnTo>
                    <a:lnTo>
                      <a:pt x="14" y="20"/>
                    </a:lnTo>
                    <a:close/>
                    <a:moveTo>
                      <a:pt x="27" y="61"/>
                    </a:moveTo>
                    <a:lnTo>
                      <a:pt x="31" y="63"/>
                    </a:lnTo>
                    <a:lnTo>
                      <a:pt x="33" y="65"/>
                    </a:lnTo>
                    <a:lnTo>
                      <a:pt x="33" y="66"/>
                    </a:lnTo>
                    <a:lnTo>
                      <a:pt x="31" y="66"/>
                    </a:lnTo>
                    <a:lnTo>
                      <a:pt x="29" y="66"/>
                    </a:lnTo>
                    <a:lnTo>
                      <a:pt x="29" y="65"/>
                    </a:lnTo>
                    <a:lnTo>
                      <a:pt x="27" y="65"/>
                    </a:lnTo>
                    <a:lnTo>
                      <a:pt x="27" y="63"/>
                    </a:lnTo>
                    <a:lnTo>
                      <a:pt x="29" y="65"/>
                    </a:lnTo>
                    <a:lnTo>
                      <a:pt x="29" y="63"/>
                    </a:lnTo>
                    <a:lnTo>
                      <a:pt x="27" y="63"/>
                    </a:lnTo>
                    <a:lnTo>
                      <a:pt x="26" y="63"/>
                    </a:lnTo>
                    <a:lnTo>
                      <a:pt x="26" y="61"/>
                    </a:lnTo>
                    <a:lnTo>
                      <a:pt x="27" y="61"/>
                    </a:lnTo>
                    <a:close/>
                    <a:moveTo>
                      <a:pt x="43" y="68"/>
                    </a:moveTo>
                    <a:lnTo>
                      <a:pt x="43" y="66"/>
                    </a:lnTo>
                    <a:lnTo>
                      <a:pt x="43" y="65"/>
                    </a:lnTo>
                    <a:lnTo>
                      <a:pt x="45" y="63"/>
                    </a:lnTo>
                    <a:lnTo>
                      <a:pt x="47" y="61"/>
                    </a:lnTo>
                    <a:lnTo>
                      <a:pt x="47" y="59"/>
                    </a:lnTo>
                    <a:lnTo>
                      <a:pt x="47" y="61"/>
                    </a:lnTo>
                    <a:lnTo>
                      <a:pt x="47" y="63"/>
                    </a:lnTo>
                    <a:lnTo>
                      <a:pt x="45" y="63"/>
                    </a:lnTo>
                    <a:lnTo>
                      <a:pt x="45" y="65"/>
                    </a:lnTo>
                    <a:lnTo>
                      <a:pt x="45" y="66"/>
                    </a:lnTo>
                    <a:lnTo>
                      <a:pt x="43" y="68"/>
                    </a:lnTo>
                    <a:close/>
                    <a:moveTo>
                      <a:pt x="72" y="65"/>
                    </a:moveTo>
                    <a:lnTo>
                      <a:pt x="70" y="65"/>
                    </a:lnTo>
                    <a:lnTo>
                      <a:pt x="68" y="65"/>
                    </a:lnTo>
                    <a:lnTo>
                      <a:pt x="66" y="66"/>
                    </a:lnTo>
                    <a:lnTo>
                      <a:pt x="66" y="65"/>
                    </a:lnTo>
                    <a:lnTo>
                      <a:pt x="66" y="63"/>
                    </a:lnTo>
                    <a:lnTo>
                      <a:pt x="68" y="63"/>
                    </a:lnTo>
                    <a:lnTo>
                      <a:pt x="70" y="63"/>
                    </a:lnTo>
                    <a:lnTo>
                      <a:pt x="72" y="63"/>
                    </a:lnTo>
                    <a:lnTo>
                      <a:pt x="72" y="65"/>
                    </a:lnTo>
                    <a:close/>
                    <a:moveTo>
                      <a:pt x="41" y="43"/>
                    </a:moveTo>
                    <a:lnTo>
                      <a:pt x="43" y="43"/>
                    </a:lnTo>
                    <a:lnTo>
                      <a:pt x="41" y="45"/>
                    </a:lnTo>
                    <a:lnTo>
                      <a:pt x="39" y="45"/>
                    </a:lnTo>
                    <a:lnTo>
                      <a:pt x="39" y="41"/>
                    </a:lnTo>
                    <a:lnTo>
                      <a:pt x="41" y="41"/>
                    </a:lnTo>
                    <a:lnTo>
                      <a:pt x="41" y="43"/>
                    </a:lnTo>
                    <a:close/>
                    <a:moveTo>
                      <a:pt x="51" y="10"/>
                    </a:moveTo>
                    <a:lnTo>
                      <a:pt x="49" y="12"/>
                    </a:lnTo>
                    <a:lnTo>
                      <a:pt x="47" y="12"/>
                    </a:lnTo>
                    <a:lnTo>
                      <a:pt x="45" y="12"/>
                    </a:lnTo>
                    <a:lnTo>
                      <a:pt x="47" y="10"/>
                    </a:lnTo>
                    <a:lnTo>
                      <a:pt x="49" y="10"/>
                    </a:lnTo>
                    <a:lnTo>
                      <a:pt x="51" y="10"/>
                    </a:lnTo>
                    <a:close/>
                    <a:moveTo>
                      <a:pt x="39" y="66"/>
                    </a:moveTo>
                    <a:lnTo>
                      <a:pt x="37" y="66"/>
                    </a:lnTo>
                    <a:lnTo>
                      <a:pt x="35" y="65"/>
                    </a:lnTo>
                    <a:lnTo>
                      <a:pt x="35" y="63"/>
                    </a:lnTo>
                    <a:lnTo>
                      <a:pt x="37" y="65"/>
                    </a:lnTo>
                    <a:lnTo>
                      <a:pt x="39" y="66"/>
                    </a:lnTo>
                    <a:close/>
                    <a:moveTo>
                      <a:pt x="41" y="65"/>
                    </a:moveTo>
                    <a:lnTo>
                      <a:pt x="39" y="63"/>
                    </a:lnTo>
                    <a:lnTo>
                      <a:pt x="41" y="63"/>
                    </a:lnTo>
                    <a:lnTo>
                      <a:pt x="43" y="63"/>
                    </a:lnTo>
                    <a:lnTo>
                      <a:pt x="41" y="6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94" name="Democratic Republic of the Congo"/>
            <p:cNvSpPr>
              <a:spLocks/>
            </p:cNvSpPr>
            <p:nvPr/>
          </p:nvSpPr>
          <p:spPr bwMode="auto">
            <a:xfrm>
              <a:off x="6004398" y="4076334"/>
              <a:ext cx="604132" cy="604132"/>
            </a:xfrm>
            <a:custGeom>
              <a:avLst/>
              <a:gdLst>
                <a:gd name="T0" fmla="*/ 235 w 305"/>
                <a:gd name="T1" fmla="*/ 4 h 305"/>
                <a:gd name="T2" fmla="*/ 249 w 305"/>
                <a:gd name="T3" fmla="*/ 13 h 305"/>
                <a:gd name="T4" fmla="*/ 264 w 305"/>
                <a:gd name="T5" fmla="*/ 15 h 305"/>
                <a:gd name="T6" fmla="*/ 276 w 305"/>
                <a:gd name="T7" fmla="*/ 12 h 305"/>
                <a:gd name="T8" fmla="*/ 288 w 305"/>
                <a:gd name="T9" fmla="*/ 23 h 305"/>
                <a:gd name="T10" fmla="*/ 299 w 305"/>
                <a:gd name="T11" fmla="*/ 35 h 305"/>
                <a:gd name="T12" fmla="*/ 299 w 305"/>
                <a:gd name="T13" fmla="*/ 48 h 305"/>
                <a:gd name="T14" fmla="*/ 292 w 305"/>
                <a:gd name="T15" fmla="*/ 68 h 305"/>
                <a:gd name="T16" fmla="*/ 284 w 305"/>
                <a:gd name="T17" fmla="*/ 81 h 305"/>
                <a:gd name="T18" fmla="*/ 280 w 305"/>
                <a:gd name="T19" fmla="*/ 99 h 305"/>
                <a:gd name="T20" fmla="*/ 272 w 305"/>
                <a:gd name="T21" fmla="*/ 116 h 305"/>
                <a:gd name="T22" fmla="*/ 266 w 305"/>
                <a:gd name="T23" fmla="*/ 126 h 305"/>
                <a:gd name="T24" fmla="*/ 272 w 305"/>
                <a:gd name="T25" fmla="*/ 146 h 305"/>
                <a:gd name="T26" fmla="*/ 274 w 305"/>
                <a:gd name="T27" fmla="*/ 163 h 305"/>
                <a:gd name="T28" fmla="*/ 278 w 305"/>
                <a:gd name="T29" fmla="*/ 181 h 305"/>
                <a:gd name="T30" fmla="*/ 288 w 305"/>
                <a:gd name="T31" fmla="*/ 198 h 305"/>
                <a:gd name="T32" fmla="*/ 294 w 305"/>
                <a:gd name="T33" fmla="*/ 212 h 305"/>
                <a:gd name="T34" fmla="*/ 278 w 305"/>
                <a:gd name="T35" fmla="*/ 221 h 305"/>
                <a:gd name="T36" fmla="*/ 262 w 305"/>
                <a:gd name="T37" fmla="*/ 233 h 305"/>
                <a:gd name="T38" fmla="*/ 262 w 305"/>
                <a:gd name="T39" fmla="*/ 249 h 305"/>
                <a:gd name="T40" fmla="*/ 261 w 305"/>
                <a:gd name="T41" fmla="*/ 270 h 305"/>
                <a:gd name="T42" fmla="*/ 268 w 305"/>
                <a:gd name="T43" fmla="*/ 283 h 305"/>
                <a:gd name="T44" fmla="*/ 278 w 305"/>
                <a:gd name="T45" fmla="*/ 283 h 305"/>
                <a:gd name="T46" fmla="*/ 278 w 305"/>
                <a:gd name="T47" fmla="*/ 301 h 305"/>
                <a:gd name="T48" fmla="*/ 264 w 305"/>
                <a:gd name="T49" fmla="*/ 295 h 305"/>
                <a:gd name="T50" fmla="*/ 251 w 305"/>
                <a:gd name="T51" fmla="*/ 285 h 305"/>
                <a:gd name="T52" fmla="*/ 237 w 305"/>
                <a:gd name="T53" fmla="*/ 274 h 305"/>
                <a:gd name="T54" fmla="*/ 222 w 305"/>
                <a:gd name="T55" fmla="*/ 280 h 305"/>
                <a:gd name="T56" fmla="*/ 208 w 305"/>
                <a:gd name="T57" fmla="*/ 270 h 305"/>
                <a:gd name="T58" fmla="*/ 193 w 305"/>
                <a:gd name="T59" fmla="*/ 266 h 305"/>
                <a:gd name="T60" fmla="*/ 173 w 305"/>
                <a:gd name="T61" fmla="*/ 266 h 305"/>
                <a:gd name="T62" fmla="*/ 161 w 305"/>
                <a:gd name="T63" fmla="*/ 262 h 305"/>
                <a:gd name="T64" fmla="*/ 158 w 305"/>
                <a:gd name="T65" fmla="*/ 247 h 305"/>
                <a:gd name="T66" fmla="*/ 156 w 305"/>
                <a:gd name="T67" fmla="*/ 223 h 305"/>
                <a:gd name="T68" fmla="*/ 154 w 305"/>
                <a:gd name="T69" fmla="*/ 206 h 305"/>
                <a:gd name="T70" fmla="*/ 125 w 305"/>
                <a:gd name="T71" fmla="*/ 200 h 305"/>
                <a:gd name="T72" fmla="*/ 115 w 305"/>
                <a:gd name="T73" fmla="*/ 215 h 305"/>
                <a:gd name="T74" fmla="*/ 88 w 305"/>
                <a:gd name="T75" fmla="*/ 217 h 305"/>
                <a:gd name="T76" fmla="*/ 78 w 305"/>
                <a:gd name="T77" fmla="*/ 206 h 305"/>
                <a:gd name="T78" fmla="*/ 72 w 305"/>
                <a:gd name="T79" fmla="*/ 186 h 305"/>
                <a:gd name="T80" fmla="*/ 55 w 305"/>
                <a:gd name="T81" fmla="*/ 182 h 305"/>
                <a:gd name="T82" fmla="*/ 20 w 305"/>
                <a:gd name="T83" fmla="*/ 182 h 305"/>
                <a:gd name="T84" fmla="*/ 2 w 305"/>
                <a:gd name="T85" fmla="*/ 184 h 305"/>
                <a:gd name="T86" fmla="*/ 10 w 305"/>
                <a:gd name="T87" fmla="*/ 163 h 305"/>
                <a:gd name="T88" fmla="*/ 24 w 305"/>
                <a:gd name="T89" fmla="*/ 161 h 305"/>
                <a:gd name="T90" fmla="*/ 35 w 305"/>
                <a:gd name="T91" fmla="*/ 165 h 305"/>
                <a:gd name="T92" fmla="*/ 49 w 305"/>
                <a:gd name="T93" fmla="*/ 155 h 305"/>
                <a:gd name="T94" fmla="*/ 60 w 305"/>
                <a:gd name="T95" fmla="*/ 148 h 305"/>
                <a:gd name="T96" fmla="*/ 62 w 305"/>
                <a:gd name="T97" fmla="*/ 134 h 305"/>
                <a:gd name="T98" fmla="*/ 66 w 305"/>
                <a:gd name="T99" fmla="*/ 118 h 305"/>
                <a:gd name="T100" fmla="*/ 80 w 305"/>
                <a:gd name="T101" fmla="*/ 105 h 305"/>
                <a:gd name="T102" fmla="*/ 90 w 305"/>
                <a:gd name="T103" fmla="*/ 83 h 305"/>
                <a:gd name="T104" fmla="*/ 90 w 305"/>
                <a:gd name="T105" fmla="*/ 70 h 305"/>
                <a:gd name="T106" fmla="*/ 95 w 305"/>
                <a:gd name="T107" fmla="*/ 50 h 305"/>
                <a:gd name="T108" fmla="*/ 103 w 305"/>
                <a:gd name="T109" fmla="*/ 35 h 305"/>
                <a:gd name="T110" fmla="*/ 103 w 305"/>
                <a:gd name="T111" fmla="*/ 17 h 305"/>
                <a:gd name="T112" fmla="*/ 115 w 305"/>
                <a:gd name="T113" fmla="*/ 6 h 305"/>
                <a:gd name="T114" fmla="*/ 132 w 305"/>
                <a:gd name="T115" fmla="*/ 15 h 305"/>
                <a:gd name="T116" fmla="*/ 152 w 305"/>
                <a:gd name="T117" fmla="*/ 17 h 305"/>
                <a:gd name="T118" fmla="*/ 165 w 305"/>
                <a:gd name="T119" fmla="*/ 15 h 305"/>
                <a:gd name="T120" fmla="*/ 179 w 305"/>
                <a:gd name="T121" fmla="*/ 13 h 305"/>
                <a:gd name="T122" fmla="*/ 198 w 305"/>
                <a:gd name="T123" fmla="*/ 8 h 305"/>
                <a:gd name="T124" fmla="*/ 214 w 305"/>
                <a:gd name="T125"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 h="305">
                  <a:moveTo>
                    <a:pt x="220" y="4"/>
                  </a:moveTo>
                  <a:lnTo>
                    <a:pt x="222" y="4"/>
                  </a:lnTo>
                  <a:lnTo>
                    <a:pt x="224" y="4"/>
                  </a:lnTo>
                  <a:lnTo>
                    <a:pt x="228" y="4"/>
                  </a:lnTo>
                  <a:lnTo>
                    <a:pt x="228" y="6"/>
                  </a:lnTo>
                  <a:lnTo>
                    <a:pt x="229" y="6"/>
                  </a:lnTo>
                  <a:lnTo>
                    <a:pt x="231" y="6"/>
                  </a:lnTo>
                  <a:lnTo>
                    <a:pt x="233" y="6"/>
                  </a:lnTo>
                  <a:lnTo>
                    <a:pt x="235" y="6"/>
                  </a:lnTo>
                  <a:lnTo>
                    <a:pt x="235" y="4"/>
                  </a:lnTo>
                  <a:lnTo>
                    <a:pt x="237" y="4"/>
                  </a:lnTo>
                  <a:lnTo>
                    <a:pt x="239" y="4"/>
                  </a:lnTo>
                  <a:lnTo>
                    <a:pt x="241" y="6"/>
                  </a:lnTo>
                  <a:lnTo>
                    <a:pt x="243" y="6"/>
                  </a:lnTo>
                  <a:lnTo>
                    <a:pt x="245" y="6"/>
                  </a:lnTo>
                  <a:lnTo>
                    <a:pt x="245" y="8"/>
                  </a:lnTo>
                  <a:lnTo>
                    <a:pt x="247" y="8"/>
                  </a:lnTo>
                  <a:lnTo>
                    <a:pt x="249" y="10"/>
                  </a:lnTo>
                  <a:lnTo>
                    <a:pt x="249" y="12"/>
                  </a:lnTo>
                  <a:lnTo>
                    <a:pt x="249" y="13"/>
                  </a:lnTo>
                  <a:lnTo>
                    <a:pt x="251" y="13"/>
                  </a:lnTo>
                  <a:lnTo>
                    <a:pt x="253" y="13"/>
                  </a:lnTo>
                  <a:lnTo>
                    <a:pt x="253" y="15"/>
                  </a:lnTo>
                  <a:lnTo>
                    <a:pt x="255" y="15"/>
                  </a:lnTo>
                  <a:lnTo>
                    <a:pt x="257" y="17"/>
                  </a:lnTo>
                  <a:lnTo>
                    <a:pt x="259" y="17"/>
                  </a:lnTo>
                  <a:lnTo>
                    <a:pt x="261" y="17"/>
                  </a:lnTo>
                  <a:lnTo>
                    <a:pt x="262" y="17"/>
                  </a:lnTo>
                  <a:lnTo>
                    <a:pt x="262" y="15"/>
                  </a:lnTo>
                  <a:lnTo>
                    <a:pt x="264" y="15"/>
                  </a:lnTo>
                  <a:lnTo>
                    <a:pt x="264" y="13"/>
                  </a:lnTo>
                  <a:lnTo>
                    <a:pt x="266" y="13"/>
                  </a:lnTo>
                  <a:lnTo>
                    <a:pt x="266" y="15"/>
                  </a:lnTo>
                  <a:lnTo>
                    <a:pt x="268" y="15"/>
                  </a:lnTo>
                  <a:lnTo>
                    <a:pt x="270" y="15"/>
                  </a:lnTo>
                  <a:lnTo>
                    <a:pt x="272" y="17"/>
                  </a:lnTo>
                  <a:lnTo>
                    <a:pt x="274" y="17"/>
                  </a:lnTo>
                  <a:lnTo>
                    <a:pt x="276" y="15"/>
                  </a:lnTo>
                  <a:lnTo>
                    <a:pt x="276" y="13"/>
                  </a:lnTo>
                  <a:lnTo>
                    <a:pt x="276" y="12"/>
                  </a:lnTo>
                  <a:lnTo>
                    <a:pt x="278" y="12"/>
                  </a:lnTo>
                  <a:lnTo>
                    <a:pt x="280" y="13"/>
                  </a:lnTo>
                  <a:lnTo>
                    <a:pt x="282" y="13"/>
                  </a:lnTo>
                  <a:lnTo>
                    <a:pt x="282" y="15"/>
                  </a:lnTo>
                  <a:lnTo>
                    <a:pt x="282" y="17"/>
                  </a:lnTo>
                  <a:lnTo>
                    <a:pt x="284" y="17"/>
                  </a:lnTo>
                  <a:lnTo>
                    <a:pt x="286" y="19"/>
                  </a:lnTo>
                  <a:lnTo>
                    <a:pt x="286" y="21"/>
                  </a:lnTo>
                  <a:lnTo>
                    <a:pt x="288" y="21"/>
                  </a:lnTo>
                  <a:lnTo>
                    <a:pt x="288" y="23"/>
                  </a:lnTo>
                  <a:lnTo>
                    <a:pt x="290" y="23"/>
                  </a:lnTo>
                  <a:lnTo>
                    <a:pt x="292" y="25"/>
                  </a:lnTo>
                  <a:lnTo>
                    <a:pt x="294" y="25"/>
                  </a:lnTo>
                  <a:lnTo>
                    <a:pt x="294" y="27"/>
                  </a:lnTo>
                  <a:lnTo>
                    <a:pt x="294" y="29"/>
                  </a:lnTo>
                  <a:lnTo>
                    <a:pt x="296" y="29"/>
                  </a:lnTo>
                  <a:lnTo>
                    <a:pt x="297" y="29"/>
                  </a:lnTo>
                  <a:lnTo>
                    <a:pt x="299" y="31"/>
                  </a:lnTo>
                  <a:lnTo>
                    <a:pt x="299" y="33"/>
                  </a:lnTo>
                  <a:lnTo>
                    <a:pt x="299" y="35"/>
                  </a:lnTo>
                  <a:lnTo>
                    <a:pt x="297" y="37"/>
                  </a:lnTo>
                  <a:lnTo>
                    <a:pt x="297" y="39"/>
                  </a:lnTo>
                  <a:lnTo>
                    <a:pt x="299" y="39"/>
                  </a:lnTo>
                  <a:lnTo>
                    <a:pt x="299" y="41"/>
                  </a:lnTo>
                  <a:lnTo>
                    <a:pt x="299" y="43"/>
                  </a:lnTo>
                  <a:lnTo>
                    <a:pt x="297" y="43"/>
                  </a:lnTo>
                  <a:lnTo>
                    <a:pt x="297" y="45"/>
                  </a:lnTo>
                  <a:lnTo>
                    <a:pt x="297" y="48"/>
                  </a:lnTo>
                  <a:lnTo>
                    <a:pt x="299" y="50"/>
                  </a:lnTo>
                  <a:lnTo>
                    <a:pt x="299" y="48"/>
                  </a:lnTo>
                  <a:lnTo>
                    <a:pt x="301" y="48"/>
                  </a:lnTo>
                  <a:lnTo>
                    <a:pt x="303" y="50"/>
                  </a:lnTo>
                  <a:lnTo>
                    <a:pt x="305" y="52"/>
                  </a:lnTo>
                  <a:lnTo>
                    <a:pt x="305" y="56"/>
                  </a:lnTo>
                  <a:lnTo>
                    <a:pt x="301" y="58"/>
                  </a:lnTo>
                  <a:lnTo>
                    <a:pt x="299" y="62"/>
                  </a:lnTo>
                  <a:lnTo>
                    <a:pt x="296" y="64"/>
                  </a:lnTo>
                  <a:lnTo>
                    <a:pt x="294" y="66"/>
                  </a:lnTo>
                  <a:lnTo>
                    <a:pt x="294" y="68"/>
                  </a:lnTo>
                  <a:lnTo>
                    <a:pt x="292" y="68"/>
                  </a:lnTo>
                  <a:lnTo>
                    <a:pt x="290" y="68"/>
                  </a:lnTo>
                  <a:lnTo>
                    <a:pt x="290" y="70"/>
                  </a:lnTo>
                  <a:lnTo>
                    <a:pt x="288" y="70"/>
                  </a:lnTo>
                  <a:lnTo>
                    <a:pt x="288" y="72"/>
                  </a:lnTo>
                  <a:lnTo>
                    <a:pt x="288" y="74"/>
                  </a:lnTo>
                  <a:lnTo>
                    <a:pt x="286" y="74"/>
                  </a:lnTo>
                  <a:lnTo>
                    <a:pt x="284" y="74"/>
                  </a:lnTo>
                  <a:lnTo>
                    <a:pt x="284" y="78"/>
                  </a:lnTo>
                  <a:lnTo>
                    <a:pt x="284" y="80"/>
                  </a:lnTo>
                  <a:lnTo>
                    <a:pt x="284" y="81"/>
                  </a:lnTo>
                  <a:lnTo>
                    <a:pt x="282" y="83"/>
                  </a:lnTo>
                  <a:lnTo>
                    <a:pt x="282" y="85"/>
                  </a:lnTo>
                  <a:lnTo>
                    <a:pt x="280" y="85"/>
                  </a:lnTo>
                  <a:lnTo>
                    <a:pt x="280" y="87"/>
                  </a:lnTo>
                  <a:lnTo>
                    <a:pt x="280" y="89"/>
                  </a:lnTo>
                  <a:lnTo>
                    <a:pt x="280" y="91"/>
                  </a:lnTo>
                  <a:lnTo>
                    <a:pt x="280" y="93"/>
                  </a:lnTo>
                  <a:lnTo>
                    <a:pt x="280" y="95"/>
                  </a:lnTo>
                  <a:lnTo>
                    <a:pt x="280" y="97"/>
                  </a:lnTo>
                  <a:lnTo>
                    <a:pt x="280" y="99"/>
                  </a:lnTo>
                  <a:lnTo>
                    <a:pt x="280" y="101"/>
                  </a:lnTo>
                  <a:lnTo>
                    <a:pt x="278" y="101"/>
                  </a:lnTo>
                  <a:lnTo>
                    <a:pt x="278" y="103"/>
                  </a:lnTo>
                  <a:lnTo>
                    <a:pt x="278" y="107"/>
                  </a:lnTo>
                  <a:lnTo>
                    <a:pt x="278" y="109"/>
                  </a:lnTo>
                  <a:lnTo>
                    <a:pt x="278" y="111"/>
                  </a:lnTo>
                  <a:lnTo>
                    <a:pt x="276" y="111"/>
                  </a:lnTo>
                  <a:lnTo>
                    <a:pt x="274" y="113"/>
                  </a:lnTo>
                  <a:lnTo>
                    <a:pt x="272" y="114"/>
                  </a:lnTo>
                  <a:lnTo>
                    <a:pt x="272" y="116"/>
                  </a:lnTo>
                  <a:lnTo>
                    <a:pt x="270" y="116"/>
                  </a:lnTo>
                  <a:lnTo>
                    <a:pt x="270" y="118"/>
                  </a:lnTo>
                  <a:lnTo>
                    <a:pt x="272" y="118"/>
                  </a:lnTo>
                  <a:lnTo>
                    <a:pt x="272" y="120"/>
                  </a:lnTo>
                  <a:lnTo>
                    <a:pt x="272" y="122"/>
                  </a:lnTo>
                  <a:lnTo>
                    <a:pt x="270" y="122"/>
                  </a:lnTo>
                  <a:lnTo>
                    <a:pt x="270" y="124"/>
                  </a:lnTo>
                  <a:lnTo>
                    <a:pt x="268" y="124"/>
                  </a:lnTo>
                  <a:lnTo>
                    <a:pt x="268" y="126"/>
                  </a:lnTo>
                  <a:lnTo>
                    <a:pt x="266" y="126"/>
                  </a:lnTo>
                  <a:lnTo>
                    <a:pt x="266" y="128"/>
                  </a:lnTo>
                  <a:lnTo>
                    <a:pt x="268" y="130"/>
                  </a:lnTo>
                  <a:lnTo>
                    <a:pt x="270" y="132"/>
                  </a:lnTo>
                  <a:lnTo>
                    <a:pt x="268" y="132"/>
                  </a:lnTo>
                  <a:lnTo>
                    <a:pt x="272" y="136"/>
                  </a:lnTo>
                  <a:lnTo>
                    <a:pt x="272" y="138"/>
                  </a:lnTo>
                  <a:lnTo>
                    <a:pt x="272" y="140"/>
                  </a:lnTo>
                  <a:lnTo>
                    <a:pt x="272" y="142"/>
                  </a:lnTo>
                  <a:lnTo>
                    <a:pt x="272" y="144"/>
                  </a:lnTo>
                  <a:lnTo>
                    <a:pt x="272" y="146"/>
                  </a:lnTo>
                  <a:lnTo>
                    <a:pt x="272" y="148"/>
                  </a:lnTo>
                  <a:lnTo>
                    <a:pt x="272" y="149"/>
                  </a:lnTo>
                  <a:lnTo>
                    <a:pt x="274" y="151"/>
                  </a:lnTo>
                  <a:lnTo>
                    <a:pt x="274" y="153"/>
                  </a:lnTo>
                  <a:lnTo>
                    <a:pt x="276" y="153"/>
                  </a:lnTo>
                  <a:lnTo>
                    <a:pt x="276" y="155"/>
                  </a:lnTo>
                  <a:lnTo>
                    <a:pt x="276" y="157"/>
                  </a:lnTo>
                  <a:lnTo>
                    <a:pt x="276" y="159"/>
                  </a:lnTo>
                  <a:lnTo>
                    <a:pt x="276" y="161"/>
                  </a:lnTo>
                  <a:lnTo>
                    <a:pt x="274" y="163"/>
                  </a:lnTo>
                  <a:lnTo>
                    <a:pt x="274" y="165"/>
                  </a:lnTo>
                  <a:lnTo>
                    <a:pt x="274" y="167"/>
                  </a:lnTo>
                  <a:lnTo>
                    <a:pt x="276" y="169"/>
                  </a:lnTo>
                  <a:lnTo>
                    <a:pt x="276" y="171"/>
                  </a:lnTo>
                  <a:lnTo>
                    <a:pt x="276" y="173"/>
                  </a:lnTo>
                  <a:lnTo>
                    <a:pt x="278" y="175"/>
                  </a:lnTo>
                  <a:lnTo>
                    <a:pt x="278" y="177"/>
                  </a:lnTo>
                  <a:lnTo>
                    <a:pt x="280" y="179"/>
                  </a:lnTo>
                  <a:lnTo>
                    <a:pt x="280" y="181"/>
                  </a:lnTo>
                  <a:lnTo>
                    <a:pt x="278" y="181"/>
                  </a:lnTo>
                  <a:lnTo>
                    <a:pt x="278" y="182"/>
                  </a:lnTo>
                  <a:lnTo>
                    <a:pt x="278" y="184"/>
                  </a:lnTo>
                  <a:lnTo>
                    <a:pt x="278" y="188"/>
                  </a:lnTo>
                  <a:lnTo>
                    <a:pt x="278" y="190"/>
                  </a:lnTo>
                  <a:lnTo>
                    <a:pt x="280" y="194"/>
                  </a:lnTo>
                  <a:lnTo>
                    <a:pt x="282" y="194"/>
                  </a:lnTo>
                  <a:lnTo>
                    <a:pt x="284" y="196"/>
                  </a:lnTo>
                  <a:lnTo>
                    <a:pt x="286" y="196"/>
                  </a:lnTo>
                  <a:lnTo>
                    <a:pt x="286" y="198"/>
                  </a:lnTo>
                  <a:lnTo>
                    <a:pt x="288" y="198"/>
                  </a:lnTo>
                  <a:lnTo>
                    <a:pt x="288" y="200"/>
                  </a:lnTo>
                  <a:lnTo>
                    <a:pt x="290" y="200"/>
                  </a:lnTo>
                  <a:lnTo>
                    <a:pt x="290" y="202"/>
                  </a:lnTo>
                  <a:lnTo>
                    <a:pt x="290" y="204"/>
                  </a:lnTo>
                  <a:lnTo>
                    <a:pt x="292" y="204"/>
                  </a:lnTo>
                  <a:lnTo>
                    <a:pt x="292" y="206"/>
                  </a:lnTo>
                  <a:lnTo>
                    <a:pt x="292" y="208"/>
                  </a:lnTo>
                  <a:lnTo>
                    <a:pt x="292" y="210"/>
                  </a:lnTo>
                  <a:lnTo>
                    <a:pt x="294" y="210"/>
                  </a:lnTo>
                  <a:lnTo>
                    <a:pt x="294" y="212"/>
                  </a:lnTo>
                  <a:lnTo>
                    <a:pt x="296" y="214"/>
                  </a:lnTo>
                  <a:lnTo>
                    <a:pt x="296" y="215"/>
                  </a:lnTo>
                  <a:lnTo>
                    <a:pt x="297" y="215"/>
                  </a:lnTo>
                  <a:lnTo>
                    <a:pt x="297" y="219"/>
                  </a:lnTo>
                  <a:lnTo>
                    <a:pt x="294" y="219"/>
                  </a:lnTo>
                  <a:lnTo>
                    <a:pt x="292" y="219"/>
                  </a:lnTo>
                  <a:lnTo>
                    <a:pt x="290" y="221"/>
                  </a:lnTo>
                  <a:lnTo>
                    <a:pt x="286" y="221"/>
                  </a:lnTo>
                  <a:lnTo>
                    <a:pt x="284" y="221"/>
                  </a:lnTo>
                  <a:lnTo>
                    <a:pt x="278" y="221"/>
                  </a:lnTo>
                  <a:lnTo>
                    <a:pt x="276" y="223"/>
                  </a:lnTo>
                  <a:lnTo>
                    <a:pt x="272" y="223"/>
                  </a:lnTo>
                  <a:lnTo>
                    <a:pt x="268" y="223"/>
                  </a:lnTo>
                  <a:lnTo>
                    <a:pt x="268" y="225"/>
                  </a:lnTo>
                  <a:lnTo>
                    <a:pt x="268" y="227"/>
                  </a:lnTo>
                  <a:lnTo>
                    <a:pt x="268" y="229"/>
                  </a:lnTo>
                  <a:lnTo>
                    <a:pt x="266" y="229"/>
                  </a:lnTo>
                  <a:lnTo>
                    <a:pt x="266" y="231"/>
                  </a:lnTo>
                  <a:lnTo>
                    <a:pt x="264" y="233"/>
                  </a:lnTo>
                  <a:lnTo>
                    <a:pt x="262" y="233"/>
                  </a:lnTo>
                  <a:lnTo>
                    <a:pt x="262" y="235"/>
                  </a:lnTo>
                  <a:lnTo>
                    <a:pt x="261" y="235"/>
                  </a:lnTo>
                  <a:lnTo>
                    <a:pt x="259" y="237"/>
                  </a:lnTo>
                  <a:lnTo>
                    <a:pt x="261" y="237"/>
                  </a:lnTo>
                  <a:lnTo>
                    <a:pt x="261" y="239"/>
                  </a:lnTo>
                  <a:lnTo>
                    <a:pt x="262" y="241"/>
                  </a:lnTo>
                  <a:lnTo>
                    <a:pt x="264" y="245"/>
                  </a:lnTo>
                  <a:lnTo>
                    <a:pt x="264" y="247"/>
                  </a:lnTo>
                  <a:lnTo>
                    <a:pt x="262" y="247"/>
                  </a:lnTo>
                  <a:lnTo>
                    <a:pt x="262" y="249"/>
                  </a:lnTo>
                  <a:lnTo>
                    <a:pt x="262" y="250"/>
                  </a:lnTo>
                  <a:lnTo>
                    <a:pt x="262" y="252"/>
                  </a:lnTo>
                  <a:lnTo>
                    <a:pt x="262" y="256"/>
                  </a:lnTo>
                  <a:lnTo>
                    <a:pt x="264" y="258"/>
                  </a:lnTo>
                  <a:lnTo>
                    <a:pt x="264" y="260"/>
                  </a:lnTo>
                  <a:lnTo>
                    <a:pt x="262" y="260"/>
                  </a:lnTo>
                  <a:lnTo>
                    <a:pt x="262" y="262"/>
                  </a:lnTo>
                  <a:lnTo>
                    <a:pt x="262" y="264"/>
                  </a:lnTo>
                  <a:lnTo>
                    <a:pt x="261" y="268"/>
                  </a:lnTo>
                  <a:lnTo>
                    <a:pt x="261" y="270"/>
                  </a:lnTo>
                  <a:lnTo>
                    <a:pt x="259" y="272"/>
                  </a:lnTo>
                  <a:lnTo>
                    <a:pt x="259" y="274"/>
                  </a:lnTo>
                  <a:lnTo>
                    <a:pt x="259" y="276"/>
                  </a:lnTo>
                  <a:lnTo>
                    <a:pt x="261" y="276"/>
                  </a:lnTo>
                  <a:lnTo>
                    <a:pt x="261" y="278"/>
                  </a:lnTo>
                  <a:lnTo>
                    <a:pt x="261" y="280"/>
                  </a:lnTo>
                  <a:lnTo>
                    <a:pt x="262" y="280"/>
                  </a:lnTo>
                  <a:lnTo>
                    <a:pt x="264" y="282"/>
                  </a:lnTo>
                  <a:lnTo>
                    <a:pt x="266" y="283"/>
                  </a:lnTo>
                  <a:lnTo>
                    <a:pt x="268" y="283"/>
                  </a:lnTo>
                  <a:lnTo>
                    <a:pt x="268" y="285"/>
                  </a:lnTo>
                  <a:lnTo>
                    <a:pt x="270" y="287"/>
                  </a:lnTo>
                  <a:lnTo>
                    <a:pt x="272" y="287"/>
                  </a:lnTo>
                  <a:lnTo>
                    <a:pt x="274" y="287"/>
                  </a:lnTo>
                  <a:lnTo>
                    <a:pt x="276" y="287"/>
                  </a:lnTo>
                  <a:lnTo>
                    <a:pt x="276" y="289"/>
                  </a:lnTo>
                  <a:lnTo>
                    <a:pt x="278" y="287"/>
                  </a:lnTo>
                  <a:lnTo>
                    <a:pt x="276" y="287"/>
                  </a:lnTo>
                  <a:lnTo>
                    <a:pt x="276" y="285"/>
                  </a:lnTo>
                  <a:lnTo>
                    <a:pt x="278" y="283"/>
                  </a:lnTo>
                  <a:lnTo>
                    <a:pt x="282" y="283"/>
                  </a:lnTo>
                  <a:lnTo>
                    <a:pt x="282" y="285"/>
                  </a:lnTo>
                  <a:lnTo>
                    <a:pt x="282" y="289"/>
                  </a:lnTo>
                  <a:lnTo>
                    <a:pt x="282" y="293"/>
                  </a:lnTo>
                  <a:lnTo>
                    <a:pt x="282" y="301"/>
                  </a:lnTo>
                  <a:lnTo>
                    <a:pt x="282" y="305"/>
                  </a:lnTo>
                  <a:lnTo>
                    <a:pt x="280" y="305"/>
                  </a:lnTo>
                  <a:lnTo>
                    <a:pt x="280" y="303"/>
                  </a:lnTo>
                  <a:lnTo>
                    <a:pt x="280" y="301"/>
                  </a:lnTo>
                  <a:lnTo>
                    <a:pt x="278" y="301"/>
                  </a:lnTo>
                  <a:lnTo>
                    <a:pt x="276" y="303"/>
                  </a:lnTo>
                  <a:lnTo>
                    <a:pt x="274" y="303"/>
                  </a:lnTo>
                  <a:lnTo>
                    <a:pt x="272" y="305"/>
                  </a:lnTo>
                  <a:lnTo>
                    <a:pt x="270" y="303"/>
                  </a:lnTo>
                  <a:lnTo>
                    <a:pt x="270" y="305"/>
                  </a:lnTo>
                  <a:lnTo>
                    <a:pt x="268" y="303"/>
                  </a:lnTo>
                  <a:lnTo>
                    <a:pt x="268" y="301"/>
                  </a:lnTo>
                  <a:lnTo>
                    <a:pt x="268" y="299"/>
                  </a:lnTo>
                  <a:lnTo>
                    <a:pt x="266" y="297"/>
                  </a:lnTo>
                  <a:lnTo>
                    <a:pt x="264" y="295"/>
                  </a:lnTo>
                  <a:lnTo>
                    <a:pt x="262" y="295"/>
                  </a:lnTo>
                  <a:lnTo>
                    <a:pt x="261" y="293"/>
                  </a:lnTo>
                  <a:lnTo>
                    <a:pt x="262" y="293"/>
                  </a:lnTo>
                  <a:lnTo>
                    <a:pt x="262" y="291"/>
                  </a:lnTo>
                  <a:lnTo>
                    <a:pt x="261" y="289"/>
                  </a:lnTo>
                  <a:lnTo>
                    <a:pt x="259" y="287"/>
                  </a:lnTo>
                  <a:lnTo>
                    <a:pt x="257" y="287"/>
                  </a:lnTo>
                  <a:lnTo>
                    <a:pt x="255" y="287"/>
                  </a:lnTo>
                  <a:lnTo>
                    <a:pt x="253" y="285"/>
                  </a:lnTo>
                  <a:lnTo>
                    <a:pt x="251" y="285"/>
                  </a:lnTo>
                  <a:lnTo>
                    <a:pt x="249" y="285"/>
                  </a:lnTo>
                  <a:lnTo>
                    <a:pt x="247" y="285"/>
                  </a:lnTo>
                  <a:lnTo>
                    <a:pt x="245" y="283"/>
                  </a:lnTo>
                  <a:lnTo>
                    <a:pt x="245" y="282"/>
                  </a:lnTo>
                  <a:lnTo>
                    <a:pt x="245" y="280"/>
                  </a:lnTo>
                  <a:lnTo>
                    <a:pt x="243" y="280"/>
                  </a:lnTo>
                  <a:lnTo>
                    <a:pt x="241" y="278"/>
                  </a:lnTo>
                  <a:lnTo>
                    <a:pt x="241" y="276"/>
                  </a:lnTo>
                  <a:lnTo>
                    <a:pt x="241" y="274"/>
                  </a:lnTo>
                  <a:lnTo>
                    <a:pt x="237" y="274"/>
                  </a:lnTo>
                  <a:lnTo>
                    <a:pt x="237" y="278"/>
                  </a:lnTo>
                  <a:lnTo>
                    <a:pt x="237" y="280"/>
                  </a:lnTo>
                  <a:lnTo>
                    <a:pt x="235" y="280"/>
                  </a:lnTo>
                  <a:lnTo>
                    <a:pt x="235" y="282"/>
                  </a:lnTo>
                  <a:lnTo>
                    <a:pt x="233" y="282"/>
                  </a:lnTo>
                  <a:lnTo>
                    <a:pt x="231" y="282"/>
                  </a:lnTo>
                  <a:lnTo>
                    <a:pt x="229" y="280"/>
                  </a:lnTo>
                  <a:lnTo>
                    <a:pt x="228" y="280"/>
                  </a:lnTo>
                  <a:lnTo>
                    <a:pt x="224" y="280"/>
                  </a:lnTo>
                  <a:lnTo>
                    <a:pt x="222" y="280"/>
                  </a:lnTo>
                  <a:lnTo>
                    <a:pt x="220" y="280"/>
                  </a:lnTo>
                  <a:lnTo>
                    <a:pt x="218" y="278"/>
                  </a:lnTo>
                  <a:lnTo>
                    <a:pt x="216" y="278"/>
                  </a:lnTo>
                  <a:lnTo>
                    <a:pt x="212" y="276"/>
                  </a:lnTo>
                  <a:lnTo>
                    <a:pt x="210" y="276"/>
                  </a:lnTo>
                  <a:lnTo>
                    <a:pt x="210" y="274"/>
                  </a:lnTo>
                  <a:lnTo>
                    <a:pt x="210" y="270"/>
                  </a:lnTo>
                  <a:lnTo>
                    <a:pt x="210" y="268"/>
                  </a:lnTo>
                  <a:lnTo>
                    <a:pt x="208" y="268"/>
                  </a:lnTo>
                  <a:lnTo>
                    <a:pt x="208" y="270"/>
                  </a:lnTo>
                  <a:lnTo>
                    <a:pt x="206" y="270"/>
                  </a:lnTo>
                  <a:lnTo>
                    <a:pt x="204" y="270"/>
                  </a:lnTo>
                  <a:lnTo>
                    <a:pt x="200" y="270"/>
                  </a:lnTo>
                  <a:lnTo>
                    <a:pt x="198" y="272"/>
                  </a:lnTo>
                  <a:lnTo>
                    <a:pt x="196" y="272"/>
                  </a:lnTo>
                  <a:lnTo>
                    <a:pt x="195" y="272"/>
                  </a:lnTo>
                  <a:lnTo>
                    <a:pt x="195" y="270"/>
                  </a:lnTo>
                  <a:lnTo>
                    <a:pt x="195" y="268"/>
                  </a:lnTo>
                  <a:lnTo>
                    <a:pt x="195" y="266"/>
                  </a:lnTo>
                  <a:lnTo>
                    <a:pt x="193" y="266"/>
                  </a:lnTo>
                  <a:lnTo>
                    <a:pt x="191" y="264"/>
                  </a:lnTo>
                  <a:lnTo>
                    <a:pt x="191" y="262"/>
                  </a:lnTo>
                  <a:lnTo>
                    <a:pt x="189" y="262"/>
                  </a:lnTo>
                  <a:lnTo>
                    <a:pt x="189" y="264"/>
                  </a:lnTo>
                  <a:lnTo>
                    <a:pt x="187" y="266"/>
                  </a:lnTo>
                  <a:lnTo>
                    <a:pt x="183" y="264"/>
                  </a:lnTo>
                  <a:lnTo>
                    <a:pt x="181" y="264"/>
                  </a:lnTo>
                  <a:lnTo>
                    <a:pt x="179" y="264"/>
                  </a:lnTo>
                  <a:lnTo>
                    <a:pt x="177" y="266"/>
                  </a:lnTo>
                  <a:lnTo>
                    <a:pt x="173" y="266"/>
                  </a:lnTo>
                  <a:lnTo>
                    <a:pt x="171" y="266"/>
                  </a:lnTo>
                  <a:lnTo>
                    <a:pt x="169" y="266"/>
                  </a:lnTo>
                  <a:lnTo>
                    <a:pt x="167" y="266"/>
                  </a:lnTo>
                  <a:lnTo>
                    <a:pt x="165" y="266"/>
                  </a:lnTo>
                  <a:lnTo>
                    <a:pt x="163" y="266"/>
                  </a:lnTo>
                  <a:lnTo>
                    <a:pt x="161" y="268"/>
                  </a:lnTo>
                  <a:lnTo>
                    <a:pt x="160" y="266"/>
                  </a:lnTo>
                  <a:lnTo>
                    <a:pt x="160" y="264"/>
                  </a:lnTo>
                  <a:lnTo>
                    <a:pt x="160" y="262"/>
                  </a:lnTo>
                  <a:lnTo>
                    <a:pt x="161" y="262"/>
                  </a:lnTo>
                  <a:lnTo>
                    <a:pt x="161" y="260"/>
                  </a:lnTo>
                  <a:lnTo>
                    <a:pt x="161" y="258"/>
                  </a:lnTo>
                  <a:lnTo>
                    <a:pt x="161" y="256"/>
                  </a:lnTo>
                  <a:lnTo>
                    <a:pt x="161" y="254"/>
                  </a:lnTo>
                  <a:lnTo>
                    <a:pt x="161" y="252"/>
                  </a:lnTo>
                  <a:lnTo>
                    <a:pt x="160" y="252"/>
                  </a:lnTo>
                  <a:lnTo>
                    <a:pt x="160" y="250"/>
                  </a:lnTo>
                  <a:lnTo>
                    <a:pt x="160" y="249"/>
                  </a:lnTo>
                  <a:lnTo>
                    <a:pt x="160" y="247"/>
                  </a:lnTo>
                  <a:lnTo>
                    <a:pt x="158" y="247"/>
                  </a:lnTo>
                  <a:lnTo>
                    <a:pt x="154" y="243"/>
                  </a:lnTo>
                  <a:lnTo>
                    <a:pt x="154" y="239"/>
                  </a:lnTo>
                  <a:lnTo>
                    <a:pt x="154" y="237"/>
                  </a:lnTo>
                  <a:lnTo>
                    <a:pt x="154" y="235"/>
                  </a:lnTo>
                  <a:lnTo>
                    <a:pt x="154" y="233"/>
                  </a:lnTo>
                  <a:lnTo>
                    <a:pt x="154" y="231"/>
                  </a:lnTo>
                  <a:lnTo>
                    <a:pt x="154" y="229"/>
                  </a:lnTo>
                  <a:lnTo>
                    <a:pt x="156" y="227"/>
                  </a:lnTo>
                  <a:lnTo>
                    <a:pt x="156" y="225"/>
                  </a:lnTo>
                  <a:lnTo>
                    <a:pt x="156" y="223"/>
                  </a:lnTo>
                  <a:lnTo>
                    <a:pt x="156" y="221"/>
                  </a:lnTo>
                  <a:lnTo>
                    <a:pt x="154" y="221"/>
                  </a:lnTo>
                  <a:lnTo>
                    <a:pt x="154" y="219"/>
                  </a:lnTo>
                  <a:lnTo>
                    <a:pt x="154" y="217"/>
                  </a:lnTo>
                  <a:lnTo>
                    <a:pt x="152" y="215"/>
                  </a:lnTo>
                  <a:lnTo>
                    <a:pt x="154" y="214"/>
                  </a:lnTo>
                  <a:lnTo>
                    <a:pt x="154" y="212"/>
                  </a:lnTo>
                  <a:lnTo>
                    <a:pt x="154" y="210"/>
                  </a:lnTo>
                  <a:lnTo>
                    <a:pt x="154" y="208"/>
                  </a:lnTo>
                  <a:lnTo>
                    <a:pt x="154" y="206"/>
                  </a:lnTo>
                  <a:lnTo>
                    <a:pt x="154" y="204"/>
                  </a:lnTo>
                  <a:lnTo>
                    <a:pt x="150" y="204"/>
                  </a:lnTo>
                  <a:lnTo>
                    <a:pt x="144" y="204"/>
                  </a:lnTo>
                  <a:lnTo>
                    <a:pt x="132" y="204"/>
                  </a:lnTo>
                  <a:lnTo>
                    <a:pt x="132" y="202"/>
                  </a:lnTo>
                  <a:lnTo>
                    <a:pt x="134" y="200"/>
                  </a:lnTo>
                  <a:lnTo>
                    <a:pt x="134" y="198"/>
                  </a:lnTo>
                  <a:lnTo>
                    <a:pt x="130" y="198"/>
                  </a:lnTo>
                  <a:lnTo>
                    <a:pt x="130" y="200"/>
                  </a:lnTo>
                  <a:lnTo>
                    <a:pt x="125" y="200"/>
                  </a:lnTo>
                  <a:lnTo>
                    <a:pt x="117" y="200"/>
                  </a:lnTo>
                  <a:lnTo>
                    <a:pt x="117" y="202"/>
                  </a:lnTo>
                  <a:lnTo>
                    <a:pt x="117" y="204"/>
                  </a:lnTo>
                  <a:lnTo>
                    <a:pt x="117" y="206"/>
                  </a:lnTo>
                  <a:lnTo>
                    <a:pt x="117" y="208"/>
                  </a:lnTo>
                  <a:lnTo>
                    <a:pt x="117" y="210"/>
                  </a:lnTo>
                  <a:lnTo>
                    <a:pt x="115" y="210"/>
                  </a:lnTo>
                  <a:lnTo>
                    <a:pt x="115" y="212"/>
                  </a:lnTo>
                  <a:lnTo>
                    <a:pt x="115" y="214"/>
                  </a:lnTo>
                  <a:lnTo>
                    <a:pt x="115" y="215"/>
                  </a:lnTo>
                  <a:lnTo>
                    <a:pt x="109" y="215"/>
                  </a:lnTo>
                  <a:lnTo>
                    <a:pt x="105" y="215"/>
                  </a:lnTo>
                  <a:lnTo>
                    <a:pt x="101" y="215"/>
                  </a:lnTo>
                  <a:lnTo>
                    <a:pt x="99" y="215"/>
                  </a:lnTo>
                  <a:lnTo>
                    <a:pt x="97" y="215"/>
                  </a:lnTo>
                  <a:lnTo>
                    <a:pt x="95" y="215"/>
                  </a:lnTo>
                  <a:lnTo>
                    <a:pt x="93" y="217"/>
                  </a:lnTo>
                  <a:lnTo>
                    <a:pt x="92" y="217"/>
                  </a:lnTo>
                  <a:lnTo>
                    <a:pt x="90" y="217"/>
                  </a:lnTo>
                  <a:lnTo>
                    <a:pt x="88" y="217"/>
                  </a:lnTo>
                  <a:lnTo>
                    <a:pt x="86" y="217"/>
                  </a:lnTo>
                  <a:lnTo>
                    <a:pt x="84" y="217"/>
                  </a:lnTo>
                  <a:lnTo>
                    <a:pt x="84" y="215"/>
                  </a:lnTo>
                  <a:lnTo>
                    <a:pt x="84" y="214"/>
                  </a:lnTo>
                  <a:lnTo>
                    <a:pt x="82" y="214"/>
                  </a:lnTo>
                  <a:lnTo>
                    <a:pt x="82" y="212"/>
                  </a:lnTo>
                  <a:lnTo>
                    <a:pt x="80" y="212"/>
                  </a:lnTo>
                  <a:lnTo>
                    <a:pt x="80" y="208"/>
                  </a:lnTo>
                  <a:lnTo>
                    <a:pt x="78" y="208"/>
                  </a:lnTo>
                  <a:lnTo>
                    <a:pt x="78" y="206"/>
                  </a:lnTo>
                  <a:lnTo>
                    <a:pt x="76" y="204"/>
                  </a:lnTo>
                  <a:lnTo>
                    <a:pt x="76" y="202"/>
                  </a:lnTo>
                  <a:lnTo>
                    <a:pt x="76" y="200"/>
                  </a:lnTo>
                  <a:lnTo>
                    <a:pt x="76" y="198"/>
                  </a:lnTo>
                  <a:lnTo>
                    <a:pt x="74" y="198"/>
                  </a:lnTo>
                  <a:lnTo>
                    <a:pt x="74" y="196"/>
                  </a:lnTo>
                  <a:lnTo>
                    <a:pt x="72" y="194"/>
                  </a:lnTo>
                  <a:lnTo>
                    <a:pt x="72" y="192"/>
                  </a:lnTo>
                  <a:lnTo>
                    <a:pt x="72" y="190"/>
                  </a:lnTo>
                  <a:lnTo>
                    <a:pt x="72" y="186"/>
                  </a:lnTo>
                  <a:lnTo>
                    <a:pt x="70" y="186"/>
                  </a:lnTo>
                  <a:lnTo>
                    <a:pt x="70" y="184"/>
                  </a:lnTo>
                  <a:lnTo>
                    <a:pt x="70" y="182"/>
                  </a:lnTo>
                  <a:lnTo>
                    <a:pt x="68" y="182"/>
                  </a:lnTo>
                  <a:lnTo>
                    <a:pt x="66" y="181"/>
                  </a:lnTo>
                  <a:lnTo>
                    <a:pt x="64" y="181"/>
                  </a:lnTo>
                  <a:lnTo>
                    <a:pt x="62" y="182"/>
                  </a:lnTo>
                  <a:lnTo>
                    <a:pt x="59" y="182"/>
                  </a:lnTo>
                  <a:lnTo>
                    <a:pt x="57" y="182"/>
                  </a:lnTo>
                  <a:lnTo>
                    <a:pt x="55" y="182"/>
                  </a:lnTo>
                  <a:lnTo>
                    <a:pt x="45" y="182"/>
                  </a:lnTo>
                  <a:lnTo>
                    <a:pt x="41" y="182"/>
                  </a:lnTo>
                  <a:lnTo>
                    <a:pt x="39" y="182"/>
                  </a:lnTo>
                  <a:lnTo>
                    <a:pt x="37" y="182"/>
                  </a:lnTo>
                  <a:lnTo>
                    <a:pt x="33" y="182"/>
                  </a:lnTo>
                  <a:lnTo>
                    <a:pt x="31" y="182"/>
                  </a:lnTo>
                  <a:lnTo>
                    <a:pt x="29" y="182"/>
                  </a:lnTo>
                  <a:lnTo>
                    <a:pt x="27" y="181"/>
                  </a:lnTo>
                  <a:lnTo>
                    <a:pt x="24" y="182"/>
                  </a:lnTo>
                  <a:lnTo>
                    <a:pt x="20" y="182"/>
                  </a:lnTo>
                  <a:lnTo>
                    <a:pt x="20" y="181"/>
                  </a:lnTo>
                  <a:lnTo>
                    <a:pt x="18" y="182"/>
                  </a:lnTo>
                  <a:lnTo>
                    <a:pt x="16" y="182"/>
                  </a:lnTo>
                  <a:lnTo>
                    <a:pt x="14" y="182"/>
                  </a:lnTo>
                  <a:lnTo>
                    <a:pt x="12" y="181"/>
                  </a:lnTo>
                  <a:lnTo>
                    <a:pt x="10" y="181"/>
                  </a:lnTo>
                  <a:lnTo>
                    <a:pt x="8" y="182"/>
                  </a:lnTo>
                  <a:lnTo>
                    <a:pt x="6" y="184"/>
                  </a:lnTo>
                  <a:lnTo>
                    <a:pt x="4" y="184"/>
                  </a:lnTo>
                  <a:lnTo>
                    <a:pt x="2" y="184"/>
                  </a:lnTo>
                  <a:lnTo>
                    <a:pt x="0" y="182"/>
                  </a:lnTo>
                  <a:lnTo>
                    <a:pt x="0" y="181"/>
                  </a:lnTo>
                  <a:lnTo>
                    <a:pt x="2" y="179"/>
                  </a:lnTo>
                  <a:lnTo>
                    <a:pt x="4" y="179"/>
                  </a:lnTo>
                  <a:lnTo>
                    <a:pt x="4" y="173"/>
                  </a:lnTo>
                  <a:lnTo>
                    <a:pt x="4" y="169"/>
                  </a:lnTo>
                  <a:lnTo>
                    <a:pt x="6" y="167"/>
                  </a:lnTo>
                  <a:lnTo>
                    <a:pt x="8" y="167"/>
                  </a:lnTo>
                  <a:lnTo>
                    <a:pt x="8" y="165"/>
                  </a:lnTo>
                  <a:lnTo>
                    <a:pt x="10" y="163"/>
                  </a:lnTo>
                  <a:lnTo>
                    <a:pt x="12" y="163"/>
                  </a:lnTo>
                  <a:lnTo>
                    <a:pt x="14" y="163"/>
                  </a:lnTo>
                  <a:lnTo>
                    <a:pt x="14" y="161"/>
                  </a:lnTo>
                  <a:lnTo>
                    <a:pt x="16" y="163"/>
                  </a:lnTo>
                  <a:lnTo>
                    <a:pt x="18" y="165"/>
                  </a:lnTo>
                  <a:lnTo>
                    <a:pt x="20" y="165"/>
                  </a:lnTo>
                  <a:lnTo>
                    <a:pt x="20" y="163"/>
                  </a:lnTo>
                  <a:lnTo>
                    <a:pt x="22" y="165"/>
                  </a:lnTo>
                  <a:lnTo>
                    <a:pt x="24" y="163"/>
                  </a:lnTo>
                  <a:lnTo>
                    <a:pt x="24" y="161"/>
                  </a:lnTo>
                  <a:lnTo>
                    <a:pt x="24" y="159"/>
                  </a:lnTo>
                  <a:lnTo>
                    <a:pt x="26" y="159"/>
                  </a:lnTo>
                  <a:lnTo>
                    <a:pt x="27" y="159"/>
                  </a:lnTo>
                  <a:lnTo>
                    <a:pt x="33" y="157"/>
                  </a:lnTo>
                  <a:lnTo>
                    <a:pt x="33" y="155"/>
                  </a:lnTo>
                  <a:lnTo>
                    <a:pt x="35" y="155"/>
                  </a:lnTo>
                  <a:lnTo>
                    <a:pt x="35" y="159"/>
                  </a:lnTo>
                  <a:lnTo>
                    <a:pt x="33" y="161"/>
                  </a:lnTo>
                  <a:lnTo>
                    <a:pt x="35" y="163"/>
                  </a:lnTo>
                  <a:lnTo>
                    <a:pt x="35" y="165"/>
                  </a:lnTo>
                  <a:lnTo>
                    <a:pt x="37" y="165"/>
                  </a:lnTo>
                  <a:lnTo>
                    <a:pt x="39" y="167"/>
                  </a:lnTo>
                  <a:lnTo>
                    <a:pt x="41" y="165"/>
                  </a:lnTo>
                  <a:lnTo>
                    <a:pt x="43" y="163"/>
                  </a:lnTo>
                  <a:lnTo>
                    <a:pt x="45" y="161"/>
                  </a:lnTo>
                  <a:lnTo>
                    <a:pt x="45" y="159"/>
                  </a:lnTo>
                  <a:lnTo>
                    <a:pt x="47" y="159"/>
                  </a:lnTo>
                  <a:lnTo>
                    <a:pt x="47" y="157"/>
                  </a:lnTo>
                  <a:lnTo>
                    <a:pt x="49" y="157"/>
                  </a:lnTo>
                  <a:lnTo>
                    <a:pt x="49" y="155"/>
                  </a:lnTo>
                  <a:lnTo>
                    <a:pt x="51" y="157"/>
                  </a:lnTo>
                  <a:lnTo>
                    <a:pt x="51" y="155"/>
                  </a:lnTo>
                  <a:lnTo>
                    <a:pt x="53" y="155"/>
                  </a:lnTo>
                  <a:lnTo>
                    <a:pt x="53" y="153"/>
                  </a:lnTo>
                  <a:lnTo>
                    <a:pt x="53" y="151"/>
                  </a:lnTo>
                  <a:lnTo>
                    <a:pt x="55" y="151"/>
                  </a:lnTo>
                  <a:lnTo>
                    <a:pt x="57" y="151"/>
                  </a:lnTo>
                  <a:lnTo>
                    <a:pt x="59" y="151"/>
                  </a:lnTo>
                  <a:lnTo>
                    <a:pt x="59" y="149"/>
                  </a:lnTo>
                  <a:lnTo>
                    <a:pt x="60" y="148"/>
                  </a:lnTo>
                  <a:lnTo>
                    <a:pt x="60" y="146"/>
                  </a:lnTo>
                  <a:lnTo>
                    <a:pt x="62" y="146"/>
                  </a:lnTo>
                  <a:lnTo>
                    <a:pt x="62" y="144"/>
                  </a:lnTo>
                  <a:lnTo>
                    <a:pt x="62" y="142"/>
                  </a:lnTo>
                  <a:lnTo>
                    <a:pt x="64" y="142"/>
                  </a:lnTo>
                  <a:lnTo>
                    <a:pt x="64" y="140"/>
                  </a:lnTo>
                  <a:lnTo>
                    <a:pt x="62" y="140"/>
                  </a:lnTo>
                  <a:lnTo>
                    <a:pt x="62" y="138"/>
                  </a:lnTo>
                  <a:lnTo>
                    <a:pt x="62" y="136"/>
                  </a:lnTo>
                  <a:lnTo>
                    <a:pt x="62" y="134"/>
                  </a:lnTo>
                  <a:lnTo>
                    <a:pt x="64" y="132"/>
                  </a:lnTo>
                  <a:lnTo>
                    <a:pt x="64" y="130"/>
                  </a:lnTo>
                  <a:lnTo>
                    <a:pt x="64" y="128"/>
                  </a:lnTo>
                  <a:lnTo>
                    <a:pt x="62" y="126"/>
                  </a:lnTo>
                  <a:lnTo>
                    <a:pt x="62" y="124"/>
                  </a:lnTo>
                  <a:lnTo>
                    <a:pt x="62" y="122"/>
                  </a:lnTo>
                  <a:lnTo>
                    <a:pt x="64" y="122"/>
                  </a:lnTo>
                  <a:lnTo>
                    <a:pt x="64" y="120"/>
                  </a:lnTo>
                  <a:lnTo>
                    <a:pt x="66" y="120"/>
                  </a:lnTo>
                  <a:lnTo>
                    <a:pt x="66" y="118"/>
                  </a:lnTo>
                  <a:lnTo>
                    <a:pt x="68" y="118"/>
                  </a:lnTo>
                  <a:lnTo>
                    <a:pt x="68" y="116"/>
                  </a:lnTo>
                  <a:lnTo>
                    <a:pt x="70" y="114"/>
                  </a:lnTo>
                  <a:lnTo>
                    <a:pt x="70" y="113"/>
                  </a:lnTo>
                  <a:lnTo>
                    <a:pt x="72" y="111"/>
                  </a:lnTo>
                  <a:lnTo>
                    <a:pt x="72" y="109"/>
                  </a:lnTo>
                  <a:lnTo>
                    <a:pt x="74" y="107"/>
                  </a:lnTo>
                  <a:lnTo>
                    <a:pt x="76" y="107"/>
                  </a:lnTo>
                  <a:lnTo>
                    <a:pt x="78" y="105"/>
                  </a:lnTo>
                  <a:lnTo>
                    <a:pt x="80" y="105"/>
                  </a:lnTo>
                  <a:lnTo>
                    <a:pt x="82" y="103"/>
                  </a:lnTo>
                  <a:lnTo>
                    <a:pt x="86" y="99"/>
                  </a:lnTo>
                  <a:lnTo>
                    <a:pt x="88" y="97"/>
                  </a:lnTo>
                  <a:lnTo>
                    <a:pt x="88" y="95"/>
                  </a:lnTo>
                  <a:lnTo>
                    <a:pt x="88" y="93"/>
                  </a:lnTo>
                  <a:lnTo>
                    <a:pt x="88" y="91"/>
                  </a:lnTo>
                  <a:lnTo>
                    <a:pt x="88" y="89"/>
                  </a:lnTo>
                  <a:lnTo>
                    <a:pt x="88" y="87"/>
                  </a:lnTo>
                  <a:lnTo>
                    <a:pt x="90" y="85"/>
                  </a:lnTo>
                  <a:lnTo>
                    <a:pt x="90" y="83"/>
                  </a:lnTo>
                  <a:lnTo>
                    <a:pt x="92" y="83"/>
                  </a:lnTo>
                  <a:lnTo>
                    <a:pt x="92" y="81"/>
                  </a:lnTo>
                  <a:lnTo>
                    <a:pt x="92" y="80"/>
                  </a:lnTo>
                  <a:lnTo>
                    <a:pt x="92" y="78"/>
                  </a:lnTo>
                  <a:lnTo>
                    <a:pt x="90" y="76"/>
                  </a:lnTo>
                  <a:lnTo>
                    <a:pt x="92" y="76"/>
                  </a:lnTo>
                  <a:lnTo>
                    <a:pt x="92" y="74"/>
                  </a:lnTo>
                  <a:lnTo>
                    <a:pt x="90" y="74"/>
                  </a:lnTo>
                  <a:lnTo>
                    <a:pt x="90" y="72"/>
                  </a:lnTo>
                  <a:lnTo>
                    <a:pt x="90" y="70"/>
                  </a:lnTo>
                  <a:lnTo>
                    <a:pt x="92" y="70"/>
                  </a:lnTo>
                  <a:lnTo>
                    <a:pt x="92" y="68"/>
                  </a:lnTo>
                  <a:lnTo>
                    <a:pt x="93" y="62"/>
                  </a:lnTo>
                  <a:lnTo>
                    <a:pt x="93" y="60"/>
                  </a:lnTo>
                  <a:lnTo>
                    <a:pt x="93" y="58"/>
                  </a:lnTo>
                  <a:lnTo>
                    <a:pt x="93" y="56"/>
                  </a:lnTo>
                  <a:lnTo>
                    <a:pt x="93" y="54"/>
                  </a:lnTo>
                  <a:lnTo>
                    <a:pt x="93" y="52"/>
                  </a:lnTo>
                  <a:lnTo>
                    <a:pt x="93" y="50"/>
                  </a:lnTo>
                  <a:lnTo>
                    <a:pt x="95" y="50"/>
                  </a:lnTo>
                  <a:lnTo>
                    <a:pt x="95" y="48"/>
                  </a:lnTo>
                  <a:lnTo>
                    <a:pt x="95" y="47"/>
                  </a:lnTo>
                  <a:lnTo>
                    <a:pt x="97" y="47"/>
                  </a:lnTo>
                  <a:lnTo>
                    <a:pt x="97" y="45"/>
                  </a:lnTo>
                  <a:lnTo>
                    <a:pt x="99" y="45"/>
                  </a:lnTo>
                  <a:lnTo>
                    <a:pt x="99" y="43"/>
                  </a:lnTo>
                  <a:lnTo>
                    <a:pt x="99" y="41"/>
                  </a:lnTo>
                  <a:lnTo>
                    <a:pt x="101" y="39"/>
                  </a:lnTo>
                  <a:lnTo>
                    <a:pt x="101" y="37"/>
                  </a:lnTo>
                  <a:lnTo>
                    <a:pt x="103" y="35"/>
                  </a:lnTo>
                  <a:lnTo>
                    <a:pt x="103" y="31"/>
                  </a:lnTo>
                  <a:lnTo>
                    <a:pt x="101" y="31"/>
                  </a:lnTo>
                  <a:lnTo>
                    <a:pt x="101" y="29"/>
                  </a:lnTo>
                  <a:lnTo>
                    <a:pt x="101" y="27"/>
                  </a:lnTo>
                  <a:lnTo>
                    <a:pt x="101" y="25"/>
                  </a:lnTo>
                  <a:lnTo>
                    <a:pt x="103" y="23"/>
                  </a:lnTo>
                  <a:lnTo>
                    <a:pt x="103" y="21"/>
                  </a:lnTo>
                  <a:lnTo>
                    <a:pt x="101" y="19"/>
                  </a:lnTo>
                  <a:lnTo>
                    <a:pt x="101" y="17"/>
                  </a:lnTo>
                  <a:lnTo>
                    <a:pt x="103" y="17"/>
                  </a:lnTo>
                  <a:lnTo>
                    <a:pt x="105" y="17"/>
                  </a:lnTo>
                  <a:lnTo>
                    <a:pt x="105" y="15"/>
                  </a:lnTo>
                  <a:lnTo>
                    <a:pt x="105" y="13"/>
                  </a:lnTo>
                  <a:lnTo>
                    <a:pt x="107" y="12"/>
                  </a:lnTo>
                  <a:lnTo>
                    <a:pt x="109" y="12"/>
                  </a:lnTo>
                  <a:lnTo>
                    <a:pt x="109" y="10"/>
                  </a:lnTo>
                  <a:lnTo>
                    <a:pt x="109" y="8"/>
                  </a:lnTo>
                  <a:lnTo>
                    <a:pt x="111" y="8"/>
                  </a:lnTo>
                  <a:lnTo>
                    <a:pt x="113" y="8"/>
                  </a:lnTo>
                  <a:lnTo>
                    <a:pt x="115" y="6"/>
                  </a:lnTo>
                  <a:lnTo>
                    <a:pt x="117" y="4"/>
                  </a:lnTo>
                  <a:lnTo>
                    <a:pt x="119" y="4"/>
                  </a:lnTo>
                  <a:lnTo>
                    <a:pt x="121" y="6"/>
                  </a:lnTo>
                  <a:lnTo>
                    <a:pt x="123" y="6"/>
                  </a:lnTo>
                  <a:lnTo>
                    <a:pt x="123" y="8"/>
                  </a:lnTo>
                  <a:lnTo>
                    <a:pt x="125" y="8"/>
                  </a:lnTo>
                  <a:lnTo>
                    <a:pt x="127" y="10"/>
                  </a:lnTo>
                  <a:lnTo>
                    <a:pt x="130" y="12"/>
                  </a:lnTo>
                  <a:lnTo>
                    <a:pt x="132" y="13"/>
                  </a:lnTo>
                  <a:lnTo>
                    <a:pt x="132" y="15"/>
                  </a:lnTo>
                  <a:lnTo>
                    <a:pt x="134" y="15"/>
                  </a:lnTo>
                  <a:lnTo>
                    <a:pt x="136" y="15"/>
                  </a:lnTo>
                  <a:lnTo>
                    <a:pt x="138" y="15"/>
                  </a:lnTo>
                  <a:lnTo>
                    <a:pt x="140" y="15"/>
                  </a:lnTo>
                  <a:lnTo>
                    <a:pt x="142" y="17"/>
                  </a:lnTo>
                  <a:lnTo>
                    <a:pt x="144" y="17"/>
                  </a:lnTo>
                  <a:lnTo>
                    <a:pt x="148" y="19"/>
                  </a:lnTo>
                  <a:lnTo>
                    <a:pt x="150" y="19"/>
                  </a:lnTo>
                  <a:lnTo>
                    <a:pt x="150" y="17"/>
                  </a:lnTo>
                  <a:lnTo>
                    <a:pt x="152" y="17"/>
                  </a:lnTo>
                  <a:lnTo>
                    <a:pt x="154" y="19"/>
                  </a:lnTo>
                  <a:lnTo>
                    <a:pt x="156" y="19"/>
                  </a:lnTo>
                  <a:lnTo>
                    <a:pt x="158" y="19"/>
                  </a:lnTo>
                  <a:lnTo>
                    <a:pt x="160" y="19"/>
                  </a:lnTo>
                  <a:lnTo>
                    <a:pt x="160" y="21"/>
                  </a:lnTo>
                  <a:lnTo>
                    <a:pt x="161" y="21"/>
                  </a:lnTo>
                  <a:lnTo>
                    <a:pt x="163" y="21"/>
                  </a:lnTo>
                  <a:lnTo>
                    <a:pt x="165" y="19"/>
                  </a:lnTo>
                  <a:lnTo>
                    <a:pt x="165" y="17"/>
                  </a:lnTo>
                  <a:lnTo>
                    <a:pt x="165" y="15"/>
                  </a:lnTo>
                  <a:lnTo>
                    <a:pt x="167" y="15"/>
                  </a:lnTo>
                  <a:lnTo>
                    <a:pt x="167" y="13"/>
                  </a:lnTo>
                  <a:lnTo>
                    <a:pt x="169" y="12"/>
                  </a:lnTo>
                  <a:lnTo>
                    <a:pt x="171" y="10"/>
                  </a:lnTo>
                  <a:lnTo>
                    <a:pt x="173" y="10"/>
                  </a:lnTo>
                  <a:lnTo>
                    <a:pt x="173" y="12"/>
                  </a:lnTo>
                  <a:lnTo>
                    <a:pt x="175" y="12"/>
                  </a:lnTo>
                  <a:lnTo>
                    <a:pt x="177" y="12"/>
                  </a:lnTo>
                  <a:lnTo>
                    <a:pt x="177" y="13"/>
                  </a:lnTo>
                  <a:lnTo>
                    <a:pt x="179" y="13"/>
                  </a:lnTo>
                  <a:lnTo>
                    <a:pt x="179" y="12"/>
                  </a:lnTo>
                  <a:lnTo>
                    <a:pt x="183" y="12"/>
                  </a:lnTo>
                  <a:lnTo>
                    <a:pt x="187" y="10"/>
                  </a:lnTo>
                  <a:lnTo>
                    <a:pt x="191" y="8"/>
                  </a:lnTo>
                  <a:lnTo>
                    <a:pt x="193" y="8"/>
                  </a:lnTo>
                  <a:lnTo>
                    <a:pt x="195" y="8"/>
                  </a:lnTo>
                  <a:lnTo>
                    <a:pt x="195" y="6"/>
                  </a:lnTo>
                  <a:lnTo>
                    <a:pt x="196" y="6"/>
                  </a:lnTo>
                  <a:lnTo>
                    <a:pt x="198" y="6"/>
                  </a:lnTo>
                  <a:lnTo>
                    <a:pt x="198" y="8"/>
                  </a:lnTo>
                  <a:lnTo>
                    <a:pt x="200" y="8"/>
                  </a:lnTo>
                  <a:lnTo>
                    <a:pt x="202" y="8"/>
                  </a:lnTo>
                  <a:lnTo>
                    <a:pt x="204" y="8"/>
                  </a:lnTo>
                  <a:lnTo>
                    <a:pt x="206" y="8"/>
                  </a:lnTo>
                  <a:lnTo>
                    <a:pt x="208" y="8"/>
                  </a:lnTo>
                  <a:lnTo>
                    <a:pt x="210" y="6"/>
                  </a:lnTo>
                  <a:lnTo>
                    <a:pt x="210" y="4"/>
                  </a:lnTo>
                  <a:lnTo>
                    <a:pt x="210" y="2"/>
                  </a:lnTo>
                  <a:lnTo>
                    <a:pt x="214" y="0"/>
                  </a:lnTo>
                  <a:lnTo>
                    <a:pt x="214" y="2"/>
                  </a:lnTo>
                  <a:lnTo>
                    <a:pt x="216" y="2"/>
                  </a:lnTo>
                  <a:lnTo>
                    <a:pt x="218" y="4"/>
                  </a:lnTo>
                  <a:lnTo>
                    <a:pt x="220"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24" name="Democratic People's Republic of Korea"/>
            <p:cNvSpPr>
              <a:spLocks/>
            </p:cNvSpPr>
            <p:nvPr/>
          </p:nvSpPr>
          <p:spPr bwMode="auto">
            <a:xfrm>
              <a:off x="9571748" y="2790819"/>
              <a:ext cx="204019" cy="200057"/>
            </a:xfrm>
            <a:custGeom>
              <a:avLst/>
              <a:gdLst>
                <a:gd name="T0" fmla="*/ 101 w 103"/>
                <a:gd name="T1" fmla="*/ 14 h 101"/>
                <a:gd name="T2" fmla="*/ 93 w 103"/>
                <a:gd name="T3" fmla="*/ 18 h 101"/>
                <a:gd name="T4" fmla="*/ 87 w 103"/>
                <a:gd name="T5" fmla="*/ 25 h 101"/>
                <a:gd name="T6" fmla="*/ 87 w 103"/>
                <a:gd name="T7" fmla="*/ 29 h 101"/>
                <a:gd name="T8" fmla="*/ 87 w 103"/>
                <a:gd name="T9" fmla="*/ 35 h 101"/>
                <a:gd name="T10" fmla="*/ 85 w 103"/>
                <a:gd name="T11" fmla="*/ 41 h 101"/>
                <a:gd name="T12" fmla="*/ 78 w 103"/>
                <a:gd name="T13" fmla="*/ 47 h 101"/>
                <a:gd name="T14" fmla="*/ 74 w 103"/>
                <a:gd name="T15" fmla="*/ 51 h 101"/>
                <a:gd name="T16" fmla="*/ 62 w 103"/>
                <a:gd name="T17" fmla="*/ 56 h 101"/>
                <a:gd name="T18" fmla="*/ 58 w 103"/>
                <a:gd name="T19" fmla="*/ 58 h 101"/>
                <a:gd name="T20" fmla="*/ 52 w 103"/>
                <a:gd name="T21" fmla="*/ 68 h 101"/>
                <a:gd name="T22" fmla="*/ 52 w 103"/>
                <a:gd name="T23" fmla="*/ 68 h 101"/>
                <a:gd name="T24" fmla="*/ 50 w 103"/>
                <a:gd name="T25" fmla="*/ 72 h 101"/>
                <a:gd name="T26" fmla="*/ 58 w 103"/>
                <a:gd name="T27" fmla="*/ 76 h 101"/>
                <a:gd name="T28" fmla="*/ 62 w 103"/>
                <a:gd name="T29" fmla="*/ 82 h 101"/>
                <a:gd name="T30" fmla="*/ 64 w 103"/>
                <a:gd name="T31" fmla="*/ 84 h 101"/>
                <a:gd name="T32" fmla="*/ 64 w 103"/>
                <a:gd name="T33" fmla="*/ 88 h 101"/>
                <a:gd name="T34" fmla="*/ 60 w 103"/>
                <a:gd name="T35" fmla="*/ 89 h 101"/>
                <a:gd name="T36" fmla="*/ 48 w 103"/>
                <a:gd name="T37" fmla="*/ 89 h 101"/>
                <a:gd name="T38" fmla="*/ 43 w 103"/>
                <a:gd name="T39" fmla="*/ 89 h 101"/>
                <a:gd name="T40" fmla="*/ 41 w 103"/>
                <a:gd name="T41" fmla="*/ 95 h 101"/>
                <a:gd name="T42" fmla="*/ 33 w 103"/>
                <a:gd name="T43" fmla="*/ 97 h 101"/>
                <a:gd name="T44" fmla="*/ 29 w 103"/>
                <a:gd name="T45" fmla="*/ 99 h 101"/>
                <a:gd name="T46" fmla="*/ 27 w 103"/>
                <a:gd name="T47" fmla="*/ 97 h 101"/>
                <a:gd name="T48" fmla="*/ 21 w 103"/>
                <a:gd name="T49" fmla="*/ 93 h 101"/>
                <a:gd name="T50" fmla="*/ 19 w 103"/>
                <a:gd name="T51" fmla="*/ 99 h 101"/>
                <a:gd name="T52" fmla="*/ 19 w 103"/>
                <a:gd name="T53" fmla="*/ 97 h 101"/>
                <a:gd name="T54" fmla="*/ 15 w 103"/>
                <a:gd name="T55" fmla="*/ 95 h 101"/>
                <a:gd name="T56" fmla="*/ 13 w 103"/>
                <a:gd name="T57" fmla="*/ 93 h 101"/>
                <a:gd name="T58" fmla="*/ 13 w 103"/>
                <a:gd name="T59" fmla="*/ 93 h 101"/>
                <a:gd name="T60" fmla="*/ 8 w 103"/>
                <a:gd name="T61" fmla="*/ 93 h 101"/>
                <a:gd name="T62" fmla="*/ 10 w 103"/>
                <a:gd name="T63" fmla="*/ 89 h 101"/>
                <a:gd name="T64" fmla="*/ 17 w 103"/>
                <a:gd name="T65" fmla="*/ 82 h 101"/>
                <a:gd name="T66" fmla="*/ 21 w 103"/>
                <a:gd name="T67" fmla="*/ 84 h 101"/>
                <a:gd name="T68" fmla="*/ 17 w 103"/>
                <a:gd name="T69" fmla="*/ 82 h 101"/>
                <a:gd name="T70" fmla="*/ 15 w 103"/>
                <a:gd name="T71" fmla="*/ 76 h 101"/>
                <a:gd name="T72" fmla="*/ 17 w 103"/>
                <a:gd name="T73" fmla="*/ 70 h 101"/>
                <a:gd name="T74" fmla="*/ 19 w 103"/>
                <a:gd name="T75" fmla="*/ 64 h 101"/>
                <a:gd name="T76" fmla="*/ 10 w 103"/>
                <a:gd name="T77" fmla="*/ 64 h 101"/>
                <a:gd name="T78" fmla="*/ 6 w 103"/>
                <a:gd name="T79" fmla="*/ 64 h 101"/>
                <a:gd name="T80" fmla="*/ 2 w 103"/>
                <a:gd name="T81" fmla="*/ 60 h 101"/>
                <a:gd name="T82" fmla="*/ 6 w 103"/>
                <a:gd name="T83" fmla="*/ 53 h 101"/>
                <a:gd name="T84" fmla="*/ 12 w 103"/>
                <a:gd name="T85" fmla="*/ 47 h 101"/>
                <a:gd name="T86" fmla="*/ 19 w 103"/>
                <a:gd name="T87" fmla="*/ 43 h 101"/>
                <a:gd name="T88" fmla="*/ 27 w 103"/>
                <a:gd name="T89" fmla="*/ 41 h 101"/>
                <a:gd name="T90" fmla="*/ 35 w 103"/>
                <a:gd name="T91" fmla="*/ 31 h 101"/>
                <a:gd name="T92" fmla="*/ 37 w 103"/>
                <a:gd name="T93" fmla="*/ 25 h 101"/>
                <a:gd name="T94" fmla="*/ 45 w 103"/>
                <a:gd name="T95" fmla="*/ 25 h 101"/>
                <a:gd name="T96" fmla="*/ 54 w 103"/>
                <a:gd name="T97" fmla="*/ 29 h 101"/>
                <a:gd name="T98" fmla="*/ 62 w 103"/>
                <a:gd name="T99" fmla="*/ 31 h 101"/>
                <a:gd name="T100" fmla="*/ 64 w 103"/>
                <a:gd name="T101" fmla="*/ 25 h 101"/>
                <a:gd name="T102" fmla="*/ 60 w 103"/>
                <a:gd name="T103" fmla="*/ 20 h 101"/>
                <a:gd name="T104" fmla="*/ 68 w 103"/>
                <a:gd name="T105" fmla="*/ 20 h 101"/>
                <a:gd name="T106" fmla="*/ 76 w 103"/>
                <a:gd name="T107" fmla="*/ 18 h 101"/>
                <a:gd name="T108" fmla="*/ 80 w 103"/>
                <a:gd name="T109" fmla="*/ 14 h 101"/>
                <a:gd name="T110" fmla="*/ 87 w 103"/>
                <a:gd name="T111" fmla="*/ 10 h 101"/>
                <a:gd name="T112" fmla="*/ 89 w 103"/>
                <a:gd name="T113" fmla="*/ 0 h 101"/>
                <a:gd name="T114" fmla="*/ 95 w 103"/>
                <a:gd name="T115" fmla="*/ 4 h 101"/>
                <a:gd name="T116" fmla="*/ 101 w 103"/>
                <a:gd name="T117"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101">
                  <a:moveTo>
                    <a:pt x="101" y="12"/>
                  </a:moveTo>
                  <a:lnTo>
                    <a:pt x="103" y="12"/>
                  </a:lnTo>
                  <a:lnTo>
                    <a:pt x="103" y="12"/>
                  </a:lnTo>
                  <a:lnTo>
                    <a:pt x="103" y="12"/>
                  </a:lnTo>
                  <a:lnTo>
                    <a:pt x="103" y="14"/>
                  </a:lnTo>
                  <a:lnTo>
                    <a:pt x="103" y="14"/>
                  </a:lnTo>
                  <a:lnTo>
                    <a:pt x="101" y="14"/>
                  </a:lnTo>
                  <a:lnTo>
                    <a:pt x="101" y="14"/>
                  </a:lnTo>
                  <a:lnTo>
                    <a:pt x="101" y="14"/>
                  </a:lnTo>
                  <a:lnTo>
                    <a:pt x="99" y="12"/>
                  </a:lnTo>
                  <a:lnTo>
                    <a:pt x="99" y="12"/>
                  </a:lnTo>
                  <a:lnTo>
                    <a:pt x="99" y="14"/>
                  </a:lnTo>
                  <a:lnTo>
                    <a:pt x="95" y="16"/>
                  </a:lnTo>
                  <a:lnTo>
                    <a:pt x="93" y="18"/>
                  </a:lnTo>
                  <a:lnTo>
                    <a:pt x="91" y="20"/>
                  </a:lnTo>
                  <a:lnTo>
                    <a:pt x="91" y="22"/>
                  </a:lnTo>
                  <a:lnTo>
                    <a:pt x="89" y="23"/>
                  </a:lnTo>
                  <a:lnTo>
                    <a:pt x="89" y="23"/>
                  </a:lnTo>
                  <a:lnTo>
                    <a:pt x="87" y="23"/>
                  </a:lnTo>
                  <a:lnTo>
                    <a:pt x="87" y="23"/>
                  </a:lnTo>
                  <a:lnTo>
                    <a:pt x="87" y="25"/>
                  </a:lnTo>
                  <a:lnTo>
                    <a:pt x="87" y="25"/>
                  </a:lnTo>
                  <a:lnTo>
                    <a:pt x="85" y="27"/>
                  </a:lnTo>
                  <a:lnTo>
                    <a:pt x="85" y="27"/>
                  </a:lnTo>
                  <a:lnTo>
                    <a:pt x="85" y="29"/>
                  </a:lnTo>
                  <a:lnTo>
                    <a:pt x="87" y="29"/>
                  </a:lnTo>
                  <a:lnTo>
                    <a:pt x="87" y="29"/>
                  </a:lnTo>
                  <a:lnTo>
                    <a:pt x="87" y="29"/>
                  </a:lnTo>
                  <a:lnTo>
                    <a:pt x="87" y="29"/>
                  </a:lnTo>
                  <a:lnTo>
                    <a:pt x="89" y="31"/>
                  </a:lnTo>
                  <a:lnTo>
                    <a:pt x="87" y="31"/>
                  </a:lnTo>
                  <a:lnTo>
                    <a:pt x="87" y="33"/>
                  </a:lnTo>
                  <a:lnTo>
                    <a:pt x="87" y="35"/>
                  </a:lnTo>
                  <a:lnTo>
                    <a:pt x="87" y="35"/>
                  </a:lnTo>
                  <a:lnTo>
                    <a:pt x="87" y="35"/>
                  </a:lnTo>
                  <a:lnTo>
                    <a:pt x="87" y="37"/>
                  </a:lnTo>
                  <a:lnTo>
                    <a:pt x="87" y="39"/>
                  </a:lnTo>
                  <a:lnTo>
                    <a:pt x="87" y="39"/>
                  </a:lnTo>
                  <a:lnTo>
                    <a:pt x="87" y="39"/>
                  </a:lnTo>
                  <a:lnTo>
                    <a:pt x="87" y="41"/>
                  </a:lnTo>
                  <a:lnTo>
                    <a:pt x="87" y="41"/>
                  </a:lnTo>
                  <a:lnTo>
                    <a:pt x="85" y="41"/>
                  </a:lnTo>
                  <a:lnTo>
                    <a:pt x="85" y="41"/>
                  </a:lnTo>
                  <a:lnTo>
                    <a:pt x="85" y="41"/>
                  </a:lnTo>
                  <a:lnTo>
                    <a:pt x="80" y="45"/>
                  </a:lnTo>
                  <a:lnTo>
                    <a:pt x="78" y="47"/>
                  </a:lnTo>
                  <a:lnTo>
                    <a:pt x="78" y="47"/>
                  </a:lnTo>
                  <a:lnTo>
                    <a:pt x="78" y="47"/>
                  </a:lnTo>
                  <a:lnTo>
                    <a:pt x="78" y="47"/>
                  </a:lnTo>
                  <a:lnTo>
                    <a:pt x="78" y="49"/>
                  </a:lnTo>
                  <a:lnTo>
                    <a:pt x="78" y="49"/>
                  </a:lnTo>
                  <a:lnTo>
                    <a:pt x="76" y="49"/>
                  </a:lnTo>
                  <a:lnTo>
                    <a:pt x="76" y="49"/>
                  </a:lnTo>
                  <a:lnTo>
                    <a:pt x="74" y="49"/>
                  </a:lnTo>
                  <a:lnTo>
                    <a:pt x="74" y="49"/>
                  </a:lnTo>
                  <a:lnTo>
                    <a:pt x="74" y="51"/>
                  </a:lnTo>
                  <a:lnTo>
                    <a:pt x="74" y="51"/>
                  </a:lnTo>
                  <a:lnTo>
                    <a:pt x="72" y="51"/>
                  </a:lnTo>
                  <a:lnTo>
                    <a:pt x="72" y="51"/>
                  </a:lnTo>
                  <a:lnTo>
                    <a:pt x="70" y="53"/>
                  </a:lnTo>
                  <a:lnTo>
                    <a:pt x="70" y="55"/>
                  </a:lnTo>
                  <a:lnTo>
                    <a:pt x="64" y="56"/>
                  </a:lnTo>
                  <a:lnTo>
                    <a:pt x="62" y="56"/>
                  </a:lnTo>
                  <a:lnTo>
                    <a:pt x="62" y="56"/>
                  </a:lnTo>
                  <a:lnTo>
                    <a:pt x="62" y="56"/>
                  </a:lnTo>
                  <a:lnTo>
                    <a:pt x="60" y="56"/>
                  </a:lnTo>
                  <a:lnTo>
                    <a:pt x="60" y="56"/>
                  </a:lnTo>
                  <a:lnTo>
                    <a:pt x="58" y="58"/>
                  </a:lnTo>
                  <a:lnTo>
                    <a:pt x="58" y="58"/>
                  </a:lnTo>
                  <a:lnTo>
                    <a:pt x="58" y="58"/>
                  </a:lnTo>
                  <a:lnTo>
                    <a:pt x="54" y="60"/>
                  </a:lnTo>
                  <a:lnTo>
                    <a:pt x="52" y="60"/>
                  </a:lnTo>
                  <a:lnTo>
                    <a:pt x="52" y="60"/>
                  </a:lnTo>
                  <a:lnTo>
                    <a:pt x="52" y="62"/>
                  </a:lnTo>
                  <a:lnTo>
                    <a:pt x="52" y="62"/>
                  </a:lnTo>
                  <a:lnTo>
                    <a:pt x="52" y="64"/>
                  </a:lnTo>
                  <a:lnTo>
                    <a:pt x="52" y="68"/>
                  </a:lnTo>
                  <a:lnTo>
                    <a:pt x="52" y="68"/>
                  </a:lnTo>
                  <a:lnTo>
                    <a:pt x="52" y="70"/>
                  </a:lnTo>
                  <a:lnTo>
                    <a:pt x="52" y="70"/>
                  </a:lnTo>
                  <a:lnTo>
                    <a:pt x="52" y="70"/>
                  </a:lnTo>
                  <a:lnTo>
                    <a:pt x="52" y="70"/>
                  </a:lnTo>
                  <a:lnTo>
                    <a:pt x="52" y="70"/>
                  </a:lnTo>
                  <a:lnTo>
                    <a:pt x="52" y="68"/>
                  </a:lnTo>
                  <a:lnTo>
                    <a:pt x="52" y="68"/>
                  </a:lnTo>
                  <a:lnTo>
                    <a:pt x="50" y="68"/>
                  </a:lnTo>
                  <a:lnTo>
                    <a:pt x="50" y="68"/>
                  </a:lnTo>
                  <a:lnTo>
                    <a:pt x="50" y="68"/>
                  </a:lnTo>
                  <a:lnTo>
                    <a:pt x="48" y="68"/>
                  </a:lnTo>
                  <a:lnTo>
                    <a:pt x="48" y="72"/>
                  </a:lnTo>
                  <a:lnTo>
                    <a:pt x="50" y="72"/>
                  </a:lnTo>
                  <a:lnTo>
                    <a:pt x="50" y="72"/>
                  </a:lnTo>
                  <a:lnTo>
                    <a:pt x="52" y="74"/>
                  </a:lnTo>
                  <a:lnTo>
                    <a:pt x="54" y="74"/>
                  </a:lnTo>
                  <a:lnTo>
                    <a:pt x="56" y="74"/>
                  </a:lnTo>
                  <a:lnTo>
                    <a:pt x="56" y="76"/>
                  </a:lnTo>
                  <a:lnTo>
                    <a:pt x="56" y="76"/>
                  </a:lnTo>
                  <a:lnTo>
                    <a:pt x="58" y="76"/>
                  </a:lnTo>
                  <a:lnTo>
                    <a:pt x="60" y="78"/>
                  </a:lnTo>
                  <a:lnTo>
                    <a:pt x="60" y="78"/>
                  </a:lnTo>
                  <a:lnTo>
                    <a:pt x="60" y="80"/>
                  </a:lnTo>
                  <a:lnTo>
                    <a:pt x="60" y="80"/>
                  </a:lnTo>
                  <a:lnTo>
                    <a:pt x="62" y="80"/>
                  </a:lnTo>
                  <a:lnTo>
                    <a:pt x="62" y="80"/>
                  </a:lnTo>
                  <a:lnTo>
                    <a:pt x="62" y="82"/>
                  </a:lnTo>
                  <a:lnTo>
                    <a:pt x="64" y="82"/>
                  </a:lnTo>
                  <a:lnTo>
                    <a:pt x="64" y="82"/>
                  </a:lnTo>
                  <a:lnTo>
                    <a:pt x="64" y="82"/>
                  </a:lnTo>
                  <a:lnTo>
                    <a:pt x="64" y="82"/>
                  </a:lnTo>
                  <a:lnTo>
                    <a:pt x="66" y="82"/>
                  </a:lnTo>
                  <a:lnTo>
                    <a:pt x="66" y="84"/>
                  </a:lnTo>
                  <a:lnTo>
                    <a:pt x="64" y="84"/>
                  </a:lnTo>
                  <a:lnTo>
                    <a:pt x="64" y="84"/>
                  </a:lnTo>
                  <a:lnTo>
                    <a:pt x="64" y="86"/>
                  </a:lnTo>
                  <a:lnTo>
                    <a:pt x="64" y="86"/>
                  </a:lnTo>
                  <a:lnTo>
                    <a:pt x="64" y="86"/>
                  </a:lnTo>
                  <a:lnTo>
                    <a:pt x="64" y="88"/>
                  </a:lnTo>
                  <a:lnTo>
                    <a:pt x="64" y="88"/>
                  </a:lnTo>
                  <a:lnTo>
                    <a:pt x="64" y="88"/>
                  </a:lnTo>
                  <a:lnTo>
                    <a:pt x="64" y="88"/>
                  </a:lnTo>
                  <a:lnTo>
                    <a:pt x="62" y="88"/>
                  </a:lnTo>
                  <a:lnTo>
                    <a:pt x="62" y="88"/>
                  </a:lnTo>
                  <a:lnTo>
                    <a:pt x="62" y="88"/>
                  </a:lnTo>
                  <a:lnTo>
                    <a:pt x="62" y="88"/>
                  </a:lnTo>
                  <a:lnTo>
                    <a:pt x="60" y="89"/>
                  </a:lnTo>
                  <a:lnTo>
                    <a:pt x="60" y="89"/>
                  </a:lnTo>
                  <a:lnTo>
                    <a:pt x="60" y="89"/>
                  </a:lnTo>
                  <a:lnTo>
                    <a:pt x="58" y="89"/>
                  </a:lnTo>
                  <a:lnTo>
                    <a:pt x="58" y="89"/>
                  </a:lnTo>
                  <a:lnTo>
                    <a:pt x="54" y="89"/>
                  </a:lnTo>
                  <a:lnTo>
                    <a:pt x="52" y="89"/>
                  </a:lnTo>
                  <a:lnTo>
                    <a:pt x="50" y="89"/>
                  </a:lnTo>
                  <a:lnTo>
                    <a:pt x="48" y="89"/>
                  </a:lnTo>
                  <a:lnTo>
                    <a:pt x="46" y="89"/>
                  </a:lnTo>
                  <a:lnTo>
                    <a:pt x="46" y="89"/>
                  </a:lnTo>
                  <a:lnTo>
                    <a:pt x="45" y="89"/>
                  </a:lnTo>
                  <a:lnTo>
                    <a:pt x="45" y="89"/>
                  </a:lnTo>
                  <a:lnTo>
                    <a:pt x="45" y="89"/>
                  </a:lnTo>
                  <a:lnTo>
                    <a:pt x="45" y="89"/>
                  </a:lnTo>
                  <a:lnTo>
                    <a:pt x="43" y="89"/>
                  </a:lnTo>
                  <a:lnTo>
                    <a:pt x="43" y="91"/>
                  </a:lnTo>
                  <a:lnTo>
                    <a:pt x="43" y="91"/>
                  </a:lnTo>
                  <a:lnTo>
                    <a:pt x="43" y="91"/>
                  </a:lnTo>
                  <a:lnTo>
                    <a:pt x="43" y="91"/>
                  </a:lnTo>
                  <a:lnTo>
                    <a:pt x="41" y="93"/>
                  </a:lnTo>
                  <a:lnTo>
                    <a:pt x="41" y="95"/>
                  </a:lnTo>
                  <a:lnTo>
                    <a:pt x="41" y="95"/>
                  </a:lnTo>
                  <a:lnTo>
                    <a:pt x="39" y="95"/>
                  </a:lnTo>
                  <a:lnTo>
                    <a:pt x="39" y="97"/>
                  </a:lnTo>
                  <a:lnTo>
                    <a:pt x="37" y="99"/>
                  </a:lnTo>
                  <a:lnTo>
                    <a:pt x="37" y="99"/>
                  </a:lnTo>
                  <a:lnTo>
                    <a:pt x="35" y="97"/>
                  </a:lnTo>
                  <a:lnTo>
                    <a:pt x="35" y="97"/>
                  </a:lnTo>
                  <a:lnTo>
                    <a:pt x="33" y="97"/>
                  </a:lnTo>
                  <a:lnTo>
                    <a:pt x="33" y="97"/>
                  </a:lnTo>
                  <a:lnTo>
                    <a:pt x="33" y="97"/>
                  </a:lnTo>
                  <a:lnTo>
                    <a:pt x="31" y="97"/>
                  </a:lnTo>
                  <a:lnTo>
                    <a:pt x="29" y="97"/>
                  </a:lnTo>
                  <a:lnTo>
                    <a:pt x="29" y="99"/>
                  </a:lnTo>
                  <a:lnTo>
                    <a:pt x="29" y="99"/>
                  </a:lnTo>
                  <a:lnTo>
                    <a:pt x="29" y="99"/>
                  </a:lnTo>
                  <a:lnTo>
                    <a:pt x="29" y="99"/>
                  </a:lnTo>
                  <a:lnTo>
                    <a:pt x="29" y="99"/>
                  </a:lnTo>
                  <a:lnTo>
                    <a:pt x="27" y="97"/>
                  </a:lnTo>
                  <a:lnTo>
                    <a:pt x="27" y="97"/>
                  </a:lnTo>
                  <a:lnTo>
                    <a:pt x="27" y="97"/>
                  </a:lnTo>
                  <a:lnTo>
                    <a:pt x="27" y="97"/>
                  </a:lnTo>
                  <a:lnTo>
                    <a:pt x="27" y="97"/>
                  </a:lnTo>
                  <a:lnTo>
                    <a:pt x="25" y="97"/>
                  </a:lnTo>
                  <a:lnTo>
                    <a:pt x="25" y="95"/>
                  </a:lnTo>
                  <a:lnTo>
                    <a:pt x="23" y="95"/>
                  </a:lnTo>
                  <a:lnTo>
                    <a:pt x="23" y="95"/>
                  </a:lnTo>
                  <a:lnTo>
                    <a:pt x="21" y="93"/>
                  </a:lnTo>
                  <a:lnTo>
                    <a:pt x="21" y="93"/>
                  </a:lnTo>
                  <a:lnTo>
                    <a:pt x="21" y="93"/>
                  </a:lnTo>
                  <a:lnTo>
                    <a:pt x="21" y="95"/>
                  </a:lnTo>
                  <a:lnTo>
                    <a:pt x="21" y="95"/>
                  </a:lnTo>
                  <a:lnTo>
                    <a:pt x="21" y="95"/>
                  </a:lnTo>
                  <a:lnTo>
                    <a:pt x="23" y="97"/>
                  </a:lnTo>
                  <a:lnTo>
                    <a:pt x="21" y="97"/>
                  </a:lnTo>
                  <a:lnTo>
                    <a:pt x="21" y="99"/>
                  </a:lnTo>
                  <a:lnTo>
                    <a:pt x="19" y="99"/>
                  </a:lnTo>
                  <a:lnTo>
                    <a:pt x="17" y="99"/>
                  </a:lnTo>
                  <a:lnTo>
                    <a:pt x="17" y="101"/>
                  </a:lnTo>
                  <a:lnTo>
                    <a:pt x="17" y="101"/>
                  </a:lnTo>
                  <a:lnTo>
                    <a:pt x="17" y="99"/>
                  </a:lnTo>
                  <a:lnTo>
                    <a:pt x="17" y="99"/>
                  </a:lnTo>
                  <a:lnTo>
                    <a:pt x="19" y="97"/>
                  </a:lnTo>
                  <a:lnTo>
                    <a:pt x="19" y="97"/>
                  </a:lnTo>
                  <a:lnTo>
                    <a:pt x="19" y="97"/>
                  </a:lnTo>
                  <a:lnTo>
                    <a:pt x="19" y="95"/>
                  </a:lnTo>
                  <a:lnTo>
                    <a:pt x="17" y="97"/>
                  </a:lnTo>
                  <a:lnTo>
                    <a:pt x="17" y="97"/>
                  </a:lnTo>
                  <a:lnTo>
                    <a:pt x="17" y="97"/>
                  </a:lnTo>
                  <a:lnTo>
                    <a:pt x="15" y="97"/>
                  </a:lnTo>
                  <a:lnTo>
                    <a:pt x="15" y="95"/>
                  </a:lnTo>
                  <a:lnTo>
                    <a:pt x="15" y="97"/>
                  </a:lnTo>
                  <a:lnTo>
                    <a:pt x="13" y="97"/>
                  </a:lnTo>
                  <a:lnTo>
                    <a:pt x="13" y="97"/>
                  </a:lnTo>
                  <a:lnTo>
                    <a:pt x="13" y="97"/>
                  </a:lnTo>
                  <a:lnTo>
                    <a:pt x="12" y="97"/>
                  </a:lnTo>
                  <a:lnTo>
                    <a:pt x="12" y="95"/>
                  </a:lnTo>
                  <a:lnTo>
                    <a:pt x="13" y="93"/>
                  </a:lnTo>
                  <a:lnTo>
                    <a:pt x="13" y="93"/>
                  </a:lnTo>
                  <a:lnTo>
                    <a:pt x="15" y="93"/>
                  </a:lnTo>
                  <a:lnTo>
                    <a:pt x="15" y="93"/>
                  </a:lnTo>
                  <a:lnTo>
                    <a:pt x="15" y="95"/>
                  </a:lnTo>
                  <a:lnTo>
                    <a:pt x="15" y="93"/>
                  </a:lnTo>
                  <a:lnTo>
                    <a:pt x="15" y="93"/>
                  </a:lnTo>
                  <a:lnTo>
                    <a:pt x="13" y="93"/>
                  </a:lnTo>
                  <a:lnTo>
                    <a:pt x="13" y="93"/>
                  </a:lnTo>
                  <a:lnTo>
                    <a:pt x="13" y="93"/>
                  </a:lnTo>
                  <a:lnTo>
                    <a:pt x="12" y="93"/>
                  </a:lnTo>
                  <a:lnTo>
                    <a:pt x="12" y="93"/>
                  </a:lnTo>
                  <a:lnTo>
                    <a:pt x="10" y="93"/>
                  </a:lnTo>
                  <a:lnTo>
                    <a:pt x="8" y="93"/>
                  </a:lnTo>
                  <a:lnTo>
                    <a:pt x="8" y="93"/>
                  </a:lnTo>
                  <a:lnTo>
                    <a:pt x="6" y="93"/>
                  </a:lnTo>
                  <a:lnTo>
                    <a:pt x="6" y="91"/>
                  </a:lnTo>
                  <a:lnTo>
                    <a:pt x="8" y="91"/>
                  </a:lnTo>
                  <a:lnTo>
                    <a:pt x="8" y="91"/>
                  </a:lnTo>
                  <a:lnTo>
                    <a:pt x="8" y="91"/>
                  </a:lnTo>
                  <a:lnTo>
                    <a:pt x="10" y="89"/>
                  </a:lnTo>
                  <a:lnTo>
                    <a:pt x="10" y="89"/>
                  </a:lnTo>
                  <a:lnTo>
                    <a:pt x="10" y="88"/>
                  </a:lnTo>
                  <a:lnTo>
                    <a:pt x="10" y="86"/>
                  </a:lnTo>
                  <a:lnTo>
                    <a:pt x="12" y="84"/>
                  </a:lnTo>
                  <a:lnTo>
                    <a:pt x="12" y="84"/>
                  </a:lnTo>
                  <a:lnTo>
                    <a:pt x="13" y="82"/>
                  </a:lnTo>
                  <a:lnTo>
                    <a:pt x="15" y="82"/>
                  </a:lnTo>
                  <a:lnTo>
                    <a:pt x="17" y="82"/>
                  </a:lnTo>
                  <a:lnTo>
                    <a:pt x="17" y="82"/>
                  </a:lnTo>
                  <a:lnTo>
                    <a:pt x="19" y="82"/>
                  </a:lnTo>
                  <a:lnTo>
                    <a:pt x="19" y="82"/>
                  </a:lnTo>
                  <a:lnTo>
                    <a:pt x="21" y="82"/>
                  </a:lnTo>
                  <a:lnTo>
                    <a:pt x="21" y="84"/>
                  </a:lnTo>
                  <a:lnTo>
                    <a:pt x="21" y="84"/>
                  </a:lnTo>
                  <a:lnTo>
                    <a:pt x="21" y="84"/>
                  </a:lnTo>
                  <a:lnTo>
                    <a:pt x="21" y="84"/>
                  </a:lnTo>
                  <a:lnTo>
                    <a:pt x="21" y="84"/>
                  </a:lnTo>
                  <a:lnTo>
                    <a:pt x="21" y="82"/>
                  </a:lnTo>
                  <a:lnTo>
                    <a:pt x="21" y="82"/>
                  </a:lnTo>
                  <a:lnTo>
                    <a:pt x="19" y="82"/>
                  </a:lnTo>
                  <a:lnTo>
                    <a:pt x="19" y="82"/>
                  </a:lnTo>
                  <a:lnTo>
                    <a:pt x="17" y="82"/>
                  </a:lnTo>
                  <a:lnTo>
                    <a:pt x="17" y="82"/>
                  </a:lnTo>
                  <a:lnTo>
                    <a:pt x="15" y="82"/>
                  </a:lnTo>
                  <a:lnTo>
                    <a:pt x="15" y="82"/>
                  </a:lnTo>
                  <a:lnTo>
                    <a:pt x="13" y="80"/>
                  </a:lnTo>
                  <a:lnTo>
                    <a:pt x="13" y="78"/>
                  </a:lnTo>
                  <a:lnTo>
                    <a:pt x="13" y="78"/>
                  </a:lnTo>
                  <a:lnTo>
                    <a:pt x="15" y="76"/>
                  </a:lnTo>
                  <a:lnTo>
                    <a:pt x="15" y="76"/>
                  </a:lnTo>
                  <a:lnTo>
                    <a:pt x="15" y="74"/>
                  </a:lnTo>
                  <a:lnTo>
                    <a:pt x="15" y="74"/>
                  </a:lnTo>
                  <a:lnTo>
                    <a:pt x="17" y="72"/>
                  </a:lnTo>
                  <a:lnTo>
                    <a:pt x="17" y="72"/>
                  </a:lnTo>
                  <a:lnTo>
                    <a:pt x="17" y="72"/>
                  </a:lnTo>
                  <a:lnTo>
                    <a:pt x="17" y="70"/>
                  </a:lnTo>
                  <a:lnTo>
                    <a:pt x="17" y="70"/>
                  </a:lnTo>
                  <a:lnTo>
                    <a:pt x="17" y="70"/>
                  </a:lnTo>
                  <a:lnTo>
                    <a:pt x="17" y="68"/>
                  </a:lnTo>
                  <a:lnTo>
                    <a:pt x="17" y="68"/>
                  </a:lnTo>
                  <a:lnTo>
                    <a:pt x="17" y="68"/>
                  </a:lnTo>
                  <a:lnTo>
                    <a:pt x="17" y="66"/>
                  </a:lnTo>
                  <a:lnTo>
                    <a:pt x="19" y="64"/>
                  </a:lnTo>
                  <a:lnTo>
                    <a:pt x="17" y="64"/>
                  </a:lnTo>
                  <a:lnTo>
                    <a:pt x="17" y="66"/>
                  </a:lnTo>
                  <a:lnTo>
                    <a:pt x="15" y="66"/>
                  </a:lnTo>
                  <a:lnTo>
                    <a:pt x="15" y="66"/>
                  </a:lnTo>
                  <a:lnTo>
                    <a:pt x="13" y="66"/>
                  </a:lnTo>
                  <a:lnTo>
                    <a:pt x="12" y="64"/>
                  </a:lnTo>
                  <a:lnTo>
                    <a:pt x="10" y="64"/>
                  </a:lnTo>
                  <a:lnTo>
                    <a:pt x="10" y="62"/>
                  </a:lnTo>
                  <a:lnTo>
                    <a:pt x="8" y="62"/>
                  </a:lnTo>
                  <a:lnTo>
                    <a:pt x="8" y="62"/>
                  </a:lnTo>
                  <a:lnTo>
                    <a:pt x="8" y="62"/>
                  </a:lnTo>
                  <a:lnTo>
                    <a:pt x="8" y="64"/>
                  </a:lnTo>
                  <a:lnTo>
                    <a:pt x="6" y="64"/>
                  </a:lnTo>
                  <a:lnTo>
                    <a:pt x="6" y="64"/>
                  </a:lnTo>
                  <a:lnTo>
                    <a:pt x="6" y="62"/>
                  </a:lnTo>
                  <a:lnTo>
                    <a:pt x="4" y="60"/>
                  </a:lnTo>
                  <a:lnTo>
                    <a:pt x="4" y="60"/>
                  </a:lnTo>
                  <a:lnTo>
                    <a:pt x="4" y="60"/>
                  </a:lnTo>
                  <a:lnTo>
                    <a:pt x="2" y="60"/>
                  </a:lnTo>
                  <a:lnTo>
                    <a:pt x="2" y="60"/>
                  </a:lnTo>
                  <a:lnTo>
                    <a:pt x="2" y="60"/>
                  </a:lnTo>
                  <a:lnTo>
                    <a:pt x="0" y="58"/>
                  </a:lnTo>
                  <a:lnTo>
                    <a:pt x="2" y="56"/>
                  </a:lnTo>
                  <a:lnTo>
                    <a:pt x="2" y="55"/>
                  </a:lnTo>
                  <a:lnTo>
                    <a:pt x="2" y="55"/>
                  </a:lnTo>
                  <a:lnTo>
                    <a:pt x="2" y="55"/>
                  </a:lnTo>
                  <a:lnTo>
                    <a:pt x="4" y="53"/>
                  </a:lnTo>
                  <a:lnTo>
                    <a:pt x="6" y="53"/>
                  </a:lnTo>
                  <a:lnTo>
                    <a:pt x="6" y="51"/>
                  </a:lnTo>
                  <a:lnTo>
                    <a:pt x="6" y="51"/>
                  </a:lnTo>
                  <a:lnTo>
                    <a:pt x="8" y="49"/>
                  </a:lnTo>
                  <a:lnTo>
                    <a:pt x="10" y="49"/>
                  </a:lnTo>
                  <a:lnTo>
                    <a:pt x="12" y="49"/>
                  </a:lnTo>
                  <a:lnTo>
                    <a:pt x="12" y="49"/>
                  </a:lnTo>
                  <a:lnTo>
                    <a:pt x="12" y="47"/>
                  </a:lnTo>
                  <a:lnTo>
                    <a:pt x="12" y="47"/>
                  </a:lnTo>
                  <a:lnTo>
                    <a:pt x="13" y="47"/>
                  </a:lnTo>
                  <a:lnTo>
                    <a:pt x="15" y="45"/>
                  </a:lnTo>
                  <a:lnTo>
                    <a:pt x="15" y="45"/>
                  </a:lnTo>
                  <a:lnTo>
                    <a:pt x="17" y="45"/>
                  </a:lnTo>
                  <a:lnTo>
                    <a:pt x="17" y="45"/>
                  </a:lnTo>
                  <a:lnTo>
                    <a:pt x="19" y="43"/>
                  </a:lnTo>
                  <a:lnTo>
                    <a:pt x="19" y="43"/>
                  </a:lnTo>
                  <a:lnTo>
                    <a:pt x="21" y="43"/>
                  </a:lnTo>
                  <a:lnTo>
                    <a:pt x="21" y="41"/>
                  </a:lnTo>
                  <a:lnTo>
                    <a:pt x="23" y="41"/>
                  </a:lnTo>
                  <a:lnTo>
                    <a:pt x="23" y="41"/>
                  </a:lnTo>
                  <a:lnTo>
                    <a:pt x="27" y="41"/>
                  </a:lnTo>
                  <a:lnTo>
                    <a:pt x="27" y="41"/>
                  </a:lnTo>
                  <a:lnTo>
                    <a:pt x="29" y="37"/>
                  </a:lnTo>
                  <a:lnTo>
                    <a:pt x="31" y="35"/>
                  </a:lnTo>
                  <a:lnTo>
                    <a:pt x="31" y="35"/>
                  </a:lnTo>
                  <a:lnTo>
                    <a:pt x="33" y="33"/>
                  </a:lnTo>
                  <a:lnTo>
                    <a:pt x="33" y="33"/>
                  </a:lnTo>
                  <a:lnTo>
                    <a:pt x="35" y="31"/>
                  </a:lnTo>
                  <a:lnTo>
                    <a:pt x="35" y="31"/>
                  </a:lnTo>
                  <a:lnTo>
                    <a:pt x="35" y="31"/>
                  </a:lnTo>
                  <a:lnTo>
                    <a:pt x="35" y="31"/>
                  </a:lnTo>
                  <a:lnTo>
                    <a:pt x="35" y="31"/>
                  </a:lnTo>
                  <a:lnTo>
                    <a:pt x="37" y="27"/>
                  </a:lnTo>
                  <a:lnTo>
                    <a:pt x="37" y="27"/>
                  </a:lnTo>
                  <a:lnTo>
                    <a:pt x="37" y="25"/>
                  </a:lnTo>
                  <a:lnTo>
                    <a:pt x="37" y="25"/>
                  </a:lnTo>
                  <a:lnTo>
                    <a:pt x="39" y="25"/>
                  </a:lnTo>
                  <a:lnTo>
                    <a:pt x="41" y="25"/>
                  </a:lnTo>
                  <a:lnTo>
                    <a:pt x="41" y="23"/>
                  </a:lnTo>
                  <a:lnTo>
                    <a:pt x="41" y="23"/>
                  </a:lnTo>
                  <a:lnTo>
                    <a:pt x="43" y="23"/>
                  </a:lnTo>
                  <a:lnTo>
                    <a:pt x="43" y="23"/>
                  </a:lnTo>
                  <a:lnTo>
                    <a:pt x="45" y="25"/>
                  </a:lnTo>
                  <a:lnTo>
                    <a:pt x="45" y="25"/>
                  </a:lnTo>
                  <a:lnTo>
                    <a:pt x="45" y="25"/>
                  </a:lnTo>
                  <a:lnTo>
                    <a:pt x="45" y="25"/>
                  </a:lnTo>
                  <a:lnTo>
                    <a:pt x="46" y="27"/>
                  </a:lnTo>
                  <a:lnTo>
                    <a:pt x="46" y="27"/>
                  </a:lnTo>
                  <a:lnTo>
                    <a:pt x="48" y="29"/>
                  </a:lnTo>
                  <a:lnTo>
                    <a:pt x="54" y="29"/>
                  </a:lnTo>
                  <a:lnTo>
                    <a:pt x="54" y="29"/>
                  </a:lnTo>
                  <a:lnTo>
                    <a:pt x="56" y="29"/>
                  </a:lnTo>
                  <a:lnTo>
                    <a:pt x="58" y="29"/>
                  </a:lnTo>
                  <a:lnTo>
                    <a:pt x="58" y="29"/>
                  </a:lnTo>
                  <a:lnTo>
                    <a:pt x="60" y="29"/>
                  </a:lnTo>
                  <a:lnTo>
                    <a:pt x="60" y="31"/>
                  </a:lnTo>
                  <a:lnTo>
                    <a:pt x="62" y="31"/>
                  </a:lnTo>
                  <a:lnTo>
                    <a:pt x="62" y="31"/>
                  </a:lnTo>
                  <a:lnTo>
                    <a:pt x="62" y="29"/>
                  </a:lnTo>
                  <a:lnTo>
                    <a:pt x="64" y="29"/>
                  </a:lnTo>
                  <a:lnTo>
                    <a:pt x="64" y="27"/>
                  </a:lnTo>
                  <a:lnTo>
                    <a:pt x="64" y="27"/>
                  </a:lnTo>
                  <a:lnTo>
                    <a:pt x="64" y="25"/>
                  </a:lnTo>
                  <a:lnTo>
                    <a:pt x="64" y="25"/>
                  </a:lnTo>
                  <a:lnTo>
                    <a:pt x="64" y="25"/>
                  </a:lnTo>
                  <a:lnTo>
                    <a:pt x="62" y="25"/>
                  </a:lnTo>
                  <a:lnTo>
                    <a:pt x="62" y="23"/>
                  </a:lnTo>
                  <a:lnTo>
                    <a:pt x="60" y="23"/>
                  </a:lnTo>
                  <a:lnTo>
                    <a:pt x="60" y="22"/>
                  </a:lnTo>
                  <a:lnTo>
                    <a:pt x="60" y="20"/>
                  </a:lnTo>
                  <a:lnTo>
                    <a:pt x="60" y="20"/>
                  </a:lnTo>
                  <a:lnTo>
                    <a:pt x="60" y="20"/>
                  </a:lnTo>
                  <a:lnTo>
                    <a:pt x="64" y="18"/>
                  </a:lnTo>
                  <a:lnTo>
                    <a:pt x="64" y="18"/>
                  </a:lnTo>
                  <a:lnTo>
                    <a:pt x="66" y="18"/>
                  </a:lnTo>
                  <a:lnTo>
                    <a:pt x="66" y="18"/>
                  </a:lnTo>
                  <a:lnTo>
                    <a:pt x="66" y="18"/>
                  </a:lnTo>
                  <a:lnTo>
                    <a:pt x="68" y="20"/>
                  </a:lnTo>
                  <a:lnTo>
                    <a:pt x="68" y="20"/>
                  </a:lnTo>
                  <a:lnTo>
                    <a:pt x="68" y="20"/>
                  </a:lnTo>
                  <a:lnTo>
                    <a:pt x="70" y="18"/>
                  </a:lnTo>
                  <a:lnTo>
                    <a:pt x="74" y="18"/>
                  </a:lnTo>
                  <a:lnTo>
                    <a:pt x="74" y="18"/>
                  </a:lnTo>
                  <a:lnTo>
                    <a:pt x="74" y="18"/>
                  </a:lnTo>
                  <a:lnTo>
                    <a:pt x="76" y="18"/>
                  </a:lnTo>
                  <a:lnTo>
                    <a:pt x="76" y="18"/>
                  </a:lnTo>
                  <a:lnTo>
                    <a:pt x="76" y="18"/>
                  </a:lnTo>
                  <a:lnTo>
                    <a:pt x="76" y="18"/>
                  </a:lnTo>
                  <a:lnTo>
                    <a:pt x="78" y="16"/>
                  </a:lnTo>
                  <a:lnTo>
                    <a:pt x="78" y="16"/>
                  </a:lnTo>
                  <a:lnTo>
                    <a:pt x="80" y="14"/>
                  </a:lnTo>
                  <a:lnTo>
                    <a:pt x="80" y="14"/>
                  </a:lnTo>
                  <a:lnTo>
                    <a:pt x="80" y="12"/>
                  </a:lnTo>
                  <a:lnTo>
                    <a:pt x="81" y="10"/>
                  </a:lnTo>
                  <a:lnTo>
                    <a:pt x="83" y="10"/>
                  </a:lnTo>
                  <a:lnTo>
                    <a:pt x="83" y="12"/>
                  </a:lnTo>
                  <a:lnTo>
                    <a:pt x="87" y="10"/>
                  </a:lnTo>
                  <a:lnTo>
                    <a:pt x="87" y="10"/>
                  </a:lnTo>
                  <a:lnTo>
                    <a:pt x="87" y="10"/>
                  </a:lnTo>
                  <a:lnTo>
                    <a:pt x="87" y="8"/>
                  </a:lnTo>
                  <a:lnTo>
                    <a:pt x="87" y="8"/>
                  </a:lnTo>
                  <a:lnTo>
                    <a:pt x="87" y="4"/>
                  </a:lnTo>
                  <a:lnTo>
                    <a:pt x="89" y="2"/>
                  </a:lnTo>
                  <a:lnTo>
                    <a:pt x="89" y="0"/>
                  </a:lnTo>
                  <a:lnTo>
                    <a:pt x="89" y="0"/>
                  </a:lnTo>
                  <a:lnTo>
                    <a:pt x="89" y="0"/>
                  </a:lnTo>
                  <a:lnTo>
                    <a:pt x="91" y="0"/>
                  </a:lnTo>
                  <a:lnTo>
                    <a:pt x="91" y="0"/>
                  </a:lnTo>
                  <a:lnTo>
                    <a:pt x="91" y="0"/>
                  </a:lnTo>
                  <a:lnTo>
                    <a:pt x="95" y="2"/>
                  </a:lnTo>
                  <a:lnTo>
                    <a:pt x="95" y="2"/>
                  </a:lnTo>
                  <a:lnTo>
                    <a:pt x="95" y="2"/>
                  </a:lnTo>
                  <a:lnTo>
                    <a:pt x="95" y="4"/>
                  </a:lnTo>
                  <a:lnTo>
                    <a:pt x="95" y="4"/>
                  </a:lnTo>
                  <a:lnTo>
                    <a:pt x="95" y="4"/>
                  </a:lnTo>
                  <a:lnTo>
                    <a:pt x="97" y="6"/>
                  </a:lnTo>
                  <a:lnTo>
                    <a:pt x="97" y="6"/>
                  </a:lnTo>
                  <a:lnTo>
                    <a:pt x="99" y="8"/>
                  </a:lnTo>
                  <a:lnTo>
                    <a:pt x="101" y="8"/>
                  </a:lnTo>
                  <a:lnTo>
                    <a:pt x="101" y="10"/>
                  </a:lnTo>
                  <a:lnTo>
                    <a:pt x="101" y="10"/>
                  </a:lnTo>
                  <a:lnTo>
                    <a:pt x="101" y="10"/>
                  </a:lnTo>
                  <a:lnTo>
                    <a:pt x="101" y="1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5" name="Czech Republic"/>
            <p:cNvSpPr>
              <a:spLocks/>
            </p:cNvSpPr>
            <p:nvPr/>
          </p:nvSpPr>
          <p:spPr bwMode="auto">
            <a:xfrm>
              <a:off x="6000437" y="2463993"/>
              <a:ext cx="211941" cy="102999"/>
            </a:xfrm>
            <a:custGeom>
              <a:avLst/>
              <a:gdLst>
                <a:gd name="T0" fmla="*/ 43 w 107"/>
                <a:gd name="T1" fmla="*/ 4 h 52"/>
                <a:gd name="T2" fmla="*/ 49 w 107"/>
                <a:gd name="T3" fmla="*/ 2 h 52"/>
                <a:gd name="T4" fmla="*/ 51 w 107"/>
                <a:gd name="T5" fmla="*/ 4 h 52"/>
                <a:gd name="T6" fmla="*/ 57 w 107"/>
                <a:gd name="T7" fmla="*/ 6 h 52"/>
                <a:gd name="T8" fmla="*/ 64 w 107"/>
                <a:gd name="T9" fmla="*/ 10 h 52"/>
                <a:gd name="T10" fmla="*/ 68 w 107"/>
                <a:gd name="T11" fmla="*/ 10 h 52"/>
                <a:gd name="T12" fmla="*/ 66 w 107"/>
                <a:gd name="T13" fmla="*/ 14 h 52"/>
                <a:gd name="T14" fmla="*/ 68 w 107"/>
                <a:gd name="T15" fmla="*/ 16 h 52"/>
                <a:gd name="T16" fmla="*/ 72 w 107"/>
                <a:gd name="T17" fmla="*/ 19 h 52"/>
                <a:gd name="T18" fmla="*/ 74 w 107"/>
                <a:gd name="T19" fmla="*/ 19 h 52"/>
                <a:gd name="T20" fmla="*/ 78 w 107"/>
                <a:gd name="T21" fmla="*/ 18 h 52"/>
                <a:gd name="T22" fmla="*/ 76 w 107"/>
                <a:gd name="T23" fmla="*/ 14 h 52"/>
                <a:gd name="T24" fmla="*/ 82 w 107"/>
                <a:gd name="T25" fmla="*/ 16 h 52"/>
                <a:gd name="T26" fmla="*/ 90 w 107"/>
                <a:gd name="T27" fmla="*/ 18 h 52"/>
                <a:gd name="T28" fmla="*/ 90 w 107"/>
                <a:gd name="T29" fmla="*/ 18 h 52"/>
                <a:gd name="T30" fmla="*/ 90 w 107"/>
                <a:gd name="T31" fmla="*/ 21 h 52"/>
                <a:gd name="T32" fmla="*/ 95 w 107"/>
                <a:gd name="T33" fmla="*/ 21 h 52"/>
                <a:gd name="T34" fmla="*/ 103 w 107"/>
                <a:gd name="T35" fmla="*/ 25 h 52"/>
                <a:gd name="T36" fmla="*/ 107 w 107"/>
                <a:gd name="T37" fmla="*/ 31 h 52"/>
                <a:gd name="T38" fmla="*/ 105 w 107"/>
                <a:gd name="T39" fmla="*/ 33 h 52"/>
                <a:gd name="T40" fmla="*/ 99 w 107"/>
                <a:gd name="T41" fmla="*/ 37 h 52"/>
                <a:gd name="T42" fmla="*/ 97 w 107"/>
                <a:gd name="T43" fmla="*/ 41 h 52"/>
                <a:gd name="T44" fmla="*/ 92 w 107"/>
                <a:gd name="T45" fmla="*/ 45 h 52"/>
                <a:gd name="T46" fmla="*/ 86 w 107"/>
                <a:gd name="T47" fmla="*/ 47 h 52"/>
                <a:gd name="T48" fmla="*/ 82 w 107"/>
                <a:gd name="T49" fmla="*/ 47 h 52"/>
                <a:gd name="T50" fmla="*/ 78 w 107"/>
                <a:gd name="T51" fmla="*/ 52 h 52"/>
                <a:gd name="T52" fmla="*/ 74 w 107"/>
                <a:gd name="T53" fmla="*/ 51 h 52"/>
                <a:gd name="T54" fmla="*/ 68 w 107"/>
                <a:gd name="T55" fmla="*/ 49 h 52"/>
                <a:gd name="T56" fmla="*/ 62 w 107"/>
                <a:gd name="T57" fmla="*/ 49 h 52"/>
                <a:gd name="T58" fmla="*/ 59 w 107"/>
                <a:gd name="T59" fmla="*/ 47 h 52"/>
                <a:gd name="T60" fmla="*/ 55 w 107"/>
                <a:gd name="T61" fmla="*/ 45 h 52"/>
                <a:gd name="T62" fmla="*/ 49 w 107"/>
                <a:gd name="T63" fmla="*/ 45 h 52"/>
                <a:gd name="T64" fmla="*/ 45 w 107"/>
                <a:gd name="T65" fmla="*/ 45 h 52"/>
                <a:gd name="T66" fmla="*/ 41 w 107"/>
                <a:gd name="T67" fmla="*/ 51 h 52"/>
                <a:gd name="T68" fmla="*/ 41 w 107"/>
                <a:gd name="T69" fmla="*/ 52 h 52"/>
                <a:gd name="T70" fmla="*/ 35 w 107"/>
                <a:gd name="T71" fmla="*/ 52 h 52"/>
                <a:gd name="T72" fmla="*/ 28 w 107"/>
                <a:gd name="T73" fmla="*/ 49 h 52"/>
                <a:gd name="T74" fmla="*/ 26 w 107"/>
                <a:gd name="T75" fmla="*/ 47 h 52"/>
                <a:gd name="T76" fmla="*/ 24 w 107"/>
                <a:gd name="T77" fmla="*/ 47 h 52"/>
                <a:gd name="T78" fmla="*/ 20 w 107"/>
                <a:gd name="T79" fmla="*/ 45 h 52"/>
                <a:gd name="T80" fmla="*/ 14 w 107"/>
                <a:gd name="T81" fmla="*/ 37 h 52"/>
                <a:gd name="T82" fmla="*/ 8 w 107"/>
                <a:gd name="T83" fmla="*/ 33 h 52"/>
                <a:gd name="T84" fmla="*/ 6 w 107"/>
                <a:gd name="T85" fmla="*/ 27 h 52"/>
                <a:gd name="T86" fmla="*/ 2 w 107"/>
                <a:gd name="T87" fmla="*/ 21 h 52"/>
                <a:gd name="T88" fmla="*/ 0 w 107"/>
                <a:gd name="T89" fmla="*/ 18 h 52"/>
                <a:gd name="T90" fmla="*/ 2 w 107"/>
                <a:gd name="T91" fmla="*/ 18 h 52"/>
                <a:gd name="T92" fmla="*/ 8 w 107"/>
                <a:gd name="T93" fmla="*/ 14 h 52"/>
                <a:gd name="T94" fmla="*/ 12 w 107"/>
                <a:gd name="T95" fmla="*/ 14 h 52"/>
                <a:gd name="T96" fmla="*/ 14 w 107"/>
                <a:gd name="T97" fmla="*/ 14 h 52"/>
                <a:gd name="T98" fmla="*/ 18 w 107"/>
                <a:gd name="T99" fmla="*/ 10 h 52"/>
                <a:gd name="T100" fmla="*/ 22 w 107"/>
                <a:gd name="T101" fmla="*/ 10 h 52"/>
                <a:gd name="T102" fmla="*/ 26 w 107"/>
                <a:gd name="T103" fmla="*/ 8 h 52"/>
                <a:gd name="T104" fmla="*/ 33 w 107"/>
                <a:gd name="T105" fmla="*/ 6 h 52"/>
                <a:gd name="T106" fmla="*/ 35 w 107"/>
                <a:gd name="T107" fmla="*/ 2 h 52"/>
                <a:gd name="T108" fmla="*/ 39 w 107"/>
                <a:gd name="T109" fmla="*/ 4 h 52"/>
                <a:gd name="T110" fmla="*/ 41 w 107"/>
                <a:gd name="T11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52">
                  <a:moveTo>
                    <a:pt x="41" y="6"/>
                  </a:moveTo>
                  <a:lnTo>
                    <a:pt x="43" y="6"/>
                  </a:lnTo>
                  <a:lnTo>
                    <a:pt x="43" y="6"/>
                  </a:lnTo>
                  <a:lnTo>
                    <a:pt x="43" y="6"/>
                  </a:lnTo>
                  <a:lnTo>
                    <a:pt x="43" y="4"/>
                  </a:lnTo>
                  <a:lnTo>
                    <a:pt x="45" y="6"/>
                  </a:lnTo>
                  <a:lnTo>
                    <a:pt x="47" y="4"/>
                  </a:lnTo>
                  <a:lnTo>
                    <a:pt x="47" y="4"/>
                  </a:lnTo>
                  <a:lnTo>
                    <a:pt x="47" y="2"/>
                  </a:lnTo>
                  <a:lnTo>
                    <a:pt x="49" y="2"/>
                  </a:lnTo>
                  <a:lnTo>
                    <a:pt x="51" y="2"/>
                  </a:lnTo>
                  <a:lnTo>
                    <a:pt x="51" y="2"/>
                  </a:lnTo>
                  <a:lnTo>
                    <a:pt x="51" y="4"/>
                  </a:lnTo>
                  <a:lnTo>
                    <a:pt x="51" y="4"/>
                  </a:lnTo>
                  <a:lnTo>
                    <a:pt x="51" y="4"/>
                  </a:lnTo>
                  <a:lnTo>
                    <a:pt x="51" y="6"/>
                  </a:lnTo>
                  <a:lnTo>
                    <a:pt x="53" y="6"/>
                  </a:lnTo>
                  <a:lnTo>
                    <a:pt x="53" y="6"/>
                  </a:lnTo>
                  <a:lnTo>
                    <a:pt x="55" y="6"/>
                  </a:lnTo>
                  <a:lnTo>
                    <a:pt x="57" y="6"/>
                  </a:lnTo>
                  <a:lnTo>
                    <a:pt x="59" y="8"/>
                  </a:lnTo>
                  <a:lnTo>
                    <a:pt x="61" y="8"/>
                  </a:lnTo>
                  <a:lnTo>
                    <a:pt x="62" y="10"/>
                  </a:lnTo>
                  <a:lnTo>
                    <a:pt x="62" y="10"/>
                  </a:lnTo>
                  <a:lnTo>
                    <a:pt x="64" y="10"/>
                  </a:lnTo>
                  <a:lnTo>
                    <a:pt x="64" y="10"/>
                  </a:lnTo>
                  <a:lnTo>
                    <a:pt x="66" y="10"/>
                  </a:lnTo>
                  <a:lnTo>
                    <a:pt x="68" y="10"/>
                  </a:lnTo>
                  <a:lnTo>
                    <a:pt x="68" y="10"/>
                  </a:lnTo>
                  <a:lnTo>
                    <a:pt x="68" y="10"/>
                  </a:lnTo>
                  <a:lnTo>
                    <a:pt x="70" y="12"/>
                  </a:lnTo>
                  <a:lnTo>
                    <a:pt x="68" y="12"/>
                  </a:lnTo>
                  <a:lnTo>
                    <a:pt x="68" y="12"/>
                  </a:lnTo>
                  <a:lnTo>
                    <a:pt x="66" y="12"/>
                  </a:lnTo>
                  <a:lnTo>
                    <a:pt x="66" y="14"/>
                  </a:lnTo>
                  <a:lnTo>
                    <a:pt x="66" y="14"/>
                  </a:lnTo>
                  <a:lnTo>
                    <a:pt x="66" y="16"/>
                  </a:lnTo>
                  <a:lnTo>
                    <a:pt x="66" y="16"/>
                  </a:lnTo>
                  <a:lnTo>
                    <a:pt x="68" y="16"/>
                  </a:lnTo>
                  <a:lnTo>
                    <a:pt x="68" y="16"/>
                  </a:lnTo>
                  <a:lnTo>
                    <a:pt x="70" y="18"/>
                  </a:lnTo>
                  <a:lnTo>
                    <a:pt x="70" y="18"/>
                  </a:lnTo>
                  <a:lnTo>
                    <a:pt x="70" y="19"/>
                  </a:lnTo>
                  <a:lnTo>
                    <a:pt x="72" y="19"/>
                  </a:lnTo>
                  <a:lnTo>
                    <a:pt x="72" y="19"/>
                  </a:lnTo>
                  <a:lnTo>
                    <a:pt x="72" y="21"/>
                  </a:lnTo>
                  <a:lnTo>
                    <a:pt x="72" y="21"/>
                  </a:lnTo>
                  <a:lnTo>
                    <a:pt x="74" y="21"/>
                  </a:lnTo>
                  <a:lnTo>
                    <a:pt x="74" y="19"/>
                  </a:lnTo>
                  <a:lnTo>
                    <a:pt x="74" y="19"/>
                  </a:lnTo>
                  <a:lnTo>
                    <a:pt x="76" y="19"/>
                  </a:lnTo>
                  <a:lnTo>
                    <a:pt x="76" y="19"/>
                  </a:lnTo>
                  <a:lnTo>
                    <a:pt x="76" y="18"/>
                  </a:lnTo>
                  <a:lnTo>
                    <a:pt x="78" y="18"/>
                  </a:lnTo>
                  <a:lnTo>
                    <a:pt x="78" y="18"/>
                  </a:lnTo>
                  <a:lnTo>
                    <a:pt x="78" y="16"/>
                  </a:lnTo>
                  <a:lnTo>
                    <a:pt x="78" y="16"/>
                  </a:lnTo>
                  <a:lnTo>
                    <a:pt x="76" y="14"/>
                  </a:lnTo>
                  <a:lnTo>
                    <a:pt x="76" y="14"/>
                  </a:lnTo>
                  <a:lnTo>
                    <a:pt x="76" y="14"/>
                  </a:lnTo>
                  <a:lnTo>
                    <a:pt x="78" y="14"/>
                  </a:lnTo>
                  <a:lnTo>
                    <a:pt x="80" y="14"/>
                  </a:lnTo>
                  <a:lnTo>
                    <a:pt x="80" y="16"/>
                  </a:lnTo>
                  <a:lnTo>
                    <a:pt x="82" y="16"/>
                  </a:lnTo>
                  <a:lnTo>
                    <a:pt x="82" y="16"/>
                  </a:lnTo>
                  <a:lnTo>
                    <a:pt x="82" y="16"/>
                  </a:lnTo>
                  <a:lnTo>
                    <a:pt x="84" y="18"/>
                  </a:lnTo>
                  <a:lnTo>
                    <a:pt x="86" y="18"/>
                  </a:lnTo>
                  <a:lnTo>
                    <a:pt x="88" y="18"/>
                  </a:lnTo>
                  <a:lnTo>
                    <a:pt x="90" y="18"/>
                  </a:lnTo>
                  <a:lnTo>
                    <a:pt x="90" y="18"/>
                  </a:lnTo>
                  <a:lnTo>
                    <a:pt x="90" y="16"/>
                  </a:lnTo>
                  <a:lnTo>
                    <a:pt x="90" y="16"/>
                  </a:lnTo>
                  <a:lnTo>
                    <a:pt x="90" y="18"/>
                  </a:lnTo>
                  <a:lnTo>
                    <a:pt x="90" y="18"/>
                  </a:lnTo>
                  <a:lnTo>
                    <a:pt x="90" y="19"/>
                  </a:lnTo>
                  <a:lnTo>
                    <a:pt x="90" y="19"/>
                  </a:lnTo>
                  <a:lnTo>
                    <a:pt x="88" y="19"/>
                  </a:lnTo>
                  <a:lnTo>
                    <a:pt x="88" y="19"/>
                  </a:lnTo>
                  <a:lnTo>
                    <a:pt x="90" y="21"/>
                  </a:lnTo>
                  <a:lnTo>
                    <a:pt x="92" y="23"/>
                  </a:lnTo>
                  <a:lnTo>
                    <a:pt x="92" y="23"/>
                  </a:lnTo>
                  <a:lnTo>
                    <a:pt x="94" y="23"/>
                  </a:lnTo>
                  <a:lnTo>
                    <a:pt x="94" y="23"/>
                  </a:lnTo>
                  <a:lnTo>
                    <a:pt x="95" y="21"/>
                  </a:lnTo>
                  <a:lnTo>
                    <a:pt x="95" y="21"/>
                  </a:lnTo>
                  <a:lnTo>
                    <a:pt x="99" y="23"/>
                  </a:lnTo>
                  <a:lnTo>
                    <a:pt x="99" y="25"/>
                  </a:lnTo>
                  <a:lnTo>
                    <a:pt x="103" y="25"/>
                  </a:lnTo>
                  <a:lnTo>
                    <a:pt x="103" y="25"/>
                  </a:lnTo>
                  <a:lnTo>
                    <a:pt x="103" y="27"/>
                  </a:lnTo>
                  <a:lnTo>
                    <a:pt x="105" y="29"/>
                  </a:lnTo>
                  <a:lnTo>
                    <a:pt x="107" y="29"/>
                  </a:lnTo>
                  <a:lnTo>
                    <a:pt x="107" y="29"/>
                  </a:lnTo>
                  <a:lnTo>
                    <a:pt x="107" y="31"/>
                  </a:lnTo>
                  <a:lnTo>
                    <a:pt x="107" y="33"/>
                  </a:lnTo>
                  <a:lnTo>
                    <a:pt x="107" y="33"/>
                  </a:lnTo>
                  <a:lnTo>
                    <a:pt x="107" y="33"/>
                  </a:lnTo>
                  <a:lnTo>
                    <a:pt x="107" y="33"/>
                  </a:lnTo>
                  <a:lnTo>
                    <a:pt x="105" y="33"/>
                  </a:lnTo>
                  <a:lnTo>
                    <a:pt x="103" y="33"/>
                  </a:lnTo>
                  <a:lnTo>
                    <a:pt x="103" y="35"/>
                  </a:lnTo>
                  <a:lnTo>
                    <a:pt x="101" y="37"/>
                  </a:lnTo>
                  <a:lnTo>
                    <a:pt x="99" y="37"/>
                  </a:lnTo>
                  <a:lnTo>
                    <a:pt x="99" y="37"/>
                  </a:lnTo>
                  <a:lnTo>
                    <a:pt x="97" y="39"/>
                  </a:lnTo>
                  <a:lnTo>
                    <a:pt x="97" y="39"/>
                  </a:lnTo>
                  <a:lnTo>
                    <a:pt x="97" y="39"/>
                  </a:lnTo>
                  <a:lnTo>
                    <a:pt x="97" y="41"/>
                  </a:lnTo>
                  <a:lnTo>
                    <a:pt x="97" y="41"/>
                  </a:lnTo>
                  <a:lnTo>
                    <a:pt x="97" y="41"/>
                  </a:lnTo>
                  <a:lnTo>
                    <a:pt x="95" y="43"/>
                  </a:lnTo>
                  <a:lnTo>
                    <a:pt x="95" y="43"/>
                  </a:lnTo>
                  <a:lnTo>
                    <a:pt x="94" y="45"/>
                  </a:lnTo>
                  <a:lnTo>
                    <a:pt x="92" y="45"/>
                  </a:lnTo>
                  <a:lnTo>
                    <a:pt x="90" y="47"/>
                  </a:lnTo>
                  <a:lnTo>
                    <a:pt x="90" y="47"/>
                  </a:lnTo>
                  <a:lnTo>
                    <a:pt x="90" y="47"/>
                  </a:lnTo>
                  <a:lnTo>
                    <a:pt x="88" y="47"/>
                  </a:lnTo>
                  <a:lnTo>
                    <a:pt x="86" y="47"/>
                  </a:lnTo>
                  <a:lnTo>
                    <a:pt x="86" y="47"/>
                  </a:lnTo>
                  <a:lnTo>
                    <a:pt x="84" y="47"/>
                  </a:lnTo>
                  <a:lnTo>
                    <a:pt x="84" y="47"/>
                  </a:lnTo>
                  <a:lnTo>
                    <a:pt x="82" y="47"/>
                  </a:lnTo>
                  <a:lnTo>
                    <a:pt x="82" y="47"/>
                  </a:lnTo>
                  <a:lnTo>
                    <a:pt x="80" y="47"/>
                  </a:lnTo>
                  <a:lnTo>
                    <a:pt x="78" y="49"/>
                  </a:lnTo>
                  <a:lnTo>
                    <a:pt x="78" y="49"/>
                  </a:lnTo>
                  <a:lnTo>
                    <a:pt x="78" y="51"/>
                  </a:lnTo>
                  <a:lnTo>
                    <a:pt x="78" y="52"/>
                  </a:lnTo>
                  <a:lnTo>
                    <a:pt x="76" y="51"/>
                  </a:lnTo>
                  <a:lnTo>
                    <a:pt x="76" y="51"/>
                  </a:lnTo>
                  <a:lnTo>
                    <a:pt x="76" y="51"/>
                  </a:lnTo>
                  <a:lnTo>
                    <a:pt x="76" y="51"/>
                  </a:lnTo>
                  <a:lnTo>
                    <a:pt x="74" y="51"/>
                  </a:lnTo>
                  <a:lnTo>
                    <a:pt x="74" y="49"/>
                  </a:lnTo>
                  <a:lnTo>
                    <a:pt x="72" y="49"/>
                  </a:lnTo>
                  <a:lnTo>
                    <a:pt x="70" y="49"/>
                  </a:lnTo>
                  <a:lnTo>
                    <a:pt x="70" y="49"/>
                  </a:lnTo>
                  <a:lnTo>
                    <a:pt x="68" y="49"/>
                  </a:lnTo>
                  <a:lnTo>
                    <a:pt x="68" y="49"/>
                  </a:lnTo>
                  <a:lnTo>
                    <a:pt x="68" y="49"/>
                  </a:lnTo>
                  <a:lnTo>
                    <a:pt x="68" y="49"/>
                  </a:lnTo>
                  <a:lnTo>
                    <a:pt x="64" y="49"/>
                  </a:lnTo>
                  <a:lnTo>
                    <a:pt x="62" y="49"/>
                  </a:lnTo>
                  <a:lnTo>
                    <a:pt x="62" y="49"/>
                  </a:lnTo>
                  <a:lnTo>
                    <a:pt x="62" y="49"/>
                  </a:lnTo>
                  <a:lnTo>
                    <a:pt x="62" y="49"/>
                  </a:lnTo>
                  <a:lnTo>
                    <a:pt x="61" y="47"/>
                  </a:lnTo>
                  <a:lnTo>
                    <a:pt x="59" y="47"/>
                  </a:lnTo>
                  <a:lnTo>
                    <a:pt x="57" y="47"/>
                  </a:lnTo>
                  <a:lnTo>
                    <a:pt x="55" y="47"/>
                  </a:lnTo>
                  <a:lnTo>
                    <a:pt x="55" y="47"/>
                  </a:lnTo>
                  <a:lnTo>
                    <a:pt x="55" y="47"/>
                  </a:lnTo>
                  <a:lnTo>
                    <a:pt x="55" y="45"/>
                  </a:lnTo>
                  <a:lnTo>
                    <a:pt x="53" y="45"/>
                  </a:lnTo>
                  <a:lnTo>
                    <a:pt x="53" y="45"/>
                  </a:lnTo>
                  <a:lnTo>
                    <a:pt x="53" y="45"/>
                  </a:lnTo>
                  <a:lnTo>
                    <a:pt x="51" y="45"/>
                  </a:lnTo>
                  <a:lnTo>
                    <a:pt x="49" y="45"/>
                  </a:lnTo>
                  <a:lnTo>
                    <a:pt x="47" y="43"/>
                  </a:lnTo>
                  <a:lnTo>
                    <a:pt x="47" y="43"/>
                  </a:lnTo>
                  <a:lnTo>
                    <a:pt x="47" y="43"/>
                  </a:lnTo>
                  <a:lnTo>
                    <a:pt x="45" y="45"/>
                  </a:lnTo>
                  <a:lnTo>
                    <a:pt x="45" y="45"/>
                  </a:lnTo>
                  <a:lnTo>
                    <a:pt x="45" y="49"/>
                  </a:lnTo>
                  <a:lnTo>
                    <a:pt x="45" y="49"/>
                  </a:lnTo>
                  <a:lnTo>
                    <a:pt x="43" y="49"/>
                  </a:lnTo>
                  <a:lnTo>
                    <a:pt x="43" y="49"/>
                  </a:lnTo>
                  <a:lnTo>
                    <a:pt x="41" y="51"/>
                  </a:lnTo>
                  <a:lnTo>
                    <a:pt x="41" y="51"/>
                  </a:lnTo>
                  <a:lnTo>
                    <a:pt x="41" y="52"/>
                  </a:lnTo>
                  <a:lnTo>
                    <a:pt x="41" y="52"/>
                  </a:lnTo>
                  <a:lnTo>
                    <a:pt x="41" y="52"/>
                  </a:lnTo>
                  <a:lnTo>
                    <a:pt x="41" y="52"/>
                  </a:lnTo>
                  <a:lnTo>
                    <a:pt x="39" y="52"/>
                  </a:lnTo>
                  <a:lnTo>
                    <a:pt x="37" y="52"/>
                  </a:lnTo>
                  <a:lnTo>
                    <a:pt x="37" y="52"/>
                  </a:lnTo>
                  <a:lnTo>
                    <a:pt x="37" y="52"/>
                  </a:lnTo>
                  <a:lnTo>
                    <a:pt x="35" y="52"/>
                  </a:lnTo>
                  <a:lnTo>
                    <a:pt x="33" y="52"/>
                  </a:lnTo>
                  <a:lnTo>
                    <a:pt x="31" y="51"/>
                  </a:lnTo>
                  <a:lnTo>
                    <a:pt x="29" y="51"/>
                  </a:lnTo>
                  <a:lnTo>
                    <a:pt x="28" y="49"/>
                  </a:lnTo>
                  <a:lnTo>
                    <a:pt x="28" y="49"/>
                  </a:lnTo>
                  <a:lnTo>
                    <a:pt x="28" y="49"/>
                  </a:lnTo>
                  <a:lnTo>
                    <a:pt x="28" y="49"/>
                  </a:lnTo>
                  <a:lnTo>
                    <a:pt x="28" y="49"/>
                  </a:lnTo>
                  <a:lnTo>
                    <a:pt x="26" y="47"/>
                  </a:lnTo>
                  <a:lnTo>
                    <a:pt x="26" y="47"/>
                  </a:lnTo>
                  <a:lnTo>
                    <a:pt x="26" y="47"/>
                  </a:lnTo>
                  <a:lnTo>
                    <a:pt x="26" y="47"/>
                  </a:lnTo>
                  <a:lnTo>
                    <a:pt x="26" y="47"/>
                  </a:lnTo>
                  <a:lnTo>
                    <a:pt x="26" y="47"/>
                  </a:lnTo>
                  <a:lnTo>
                    <a:pt x="24" y="47"/>
                  </a:lnTo>
                  <a:lnTo>
                    <a:pt x="24" y="45"/>
                  </a:lnTo>
                  <a:lnTo>
                    <a:pt x="24" y="45"/>
                  </a:lnTo>
                  <a:lnTo>
                    <a:pt x="24" y="45"/>
                  </a:lnTo>
                  <a:lnTo>
                    <a:pt x="22" y="45"/>
                  </a:lnTo>
                  <a:lnTo>
                    <a:pt x="20" y="45"/>
                  </a:lnTo>
                  <a:lnTo>
                    <a:pt x="20" y="43"/>
                  </a:lnTo>
                  <a:lnTo>
                    <a:pt x="20" y="43"/>
                  </a:lnTo>
                  <a:lnTo>
                    <a:pt x="16" y="41"/>
                  </a:lnTo>
                  <a:lnTo>
                    <a:pt x="14" y="39"/>
                  </a:lnTo>
                  <a:lnTo>
                    <a:pt x="14" y="37"/>
                  </a:lnTo>
                  <a:lnTo>
                    <a:pt x="12" y="37"/>
                  </a:lnTo>
                  <a:lnTo>
                    <a:pt x="10" y="37"/>
                  </a:lnTo>
                  <a:lnTo>
                    <a:pt x="8" y="35"/>
                  </a:lnTo>
                  <a:lnTo>
                    <a:pt x="8" y="33"/>
                  </a:lnTo>
                  <a:lnTo>
                    <a:pt x="8" y="33"/>
                  </a:lnTo>
                  <a:lnTo>
                    <a:pt x="6" y="31"/>
                  </a:lnTo>
                  <a:lnTo>
                    <a:pt x="6" y="29"/>
                  </a:lnTo>
                  <a:lnTo>
                    <a:pt x="6" y="29"/>
                  </a:lnTo>
                  <a:lnTo>
                    <a:pt x="4" y="29"/>
                  </a:lnTo>
                  <a:lnTo>
                    <a:pt x="6" y="27"/>
                  </a:lnTo>
                  <a:lnTo>
                    <a:pt x="6" y="25"/>
                  </a:lnTo>
                  <a:lnTo>
                    <a:pt x="6" y="23"/>
                  </a:lnTo>
                  <a:lnTo>
                    <a:pt x="6" y="23"/>
                  </a:lnTo>
                  <a:lnTo>
                    <a:pt x="4" y="23"/>
                  </a:lnTo>
                  <a:lnTo>
                    <a:pt x="2" y="21"/>
                  </a:lnTo>
                  <a:lnTo>
                    <a:pt x="2" y="21"/>
                  </a:lnTo>
                  <a:lnTo>
                    <a:pt x="0" y="21"/>
                  </a:lnTo>
                  <a:lnTo>
                    <a:pt x="0" y="19"/>
                  </a:lnTo>
                  <a:lnTo>
                    <a:pt x="0" y="19"/>
                  </a:lnTo>
                  <a:lnTo>
                    <a:pt x="0" y="18"/>
                  </a:lnTo>
                  <a:lnTo>
                    <a:pt x="0" y="16"/>
                  </a:lnTo>
                  <a:lnTo>
                    <a:pt x="0" y="16"/>
                  </a:lnTo>
                  <a:lnTo>
                    <a:pt x="2" y="18"/>
                  </a:lnTo>
                  <a:lnTo>
                    <a:pt x="2" y="19"/>
                  </a:lnTo>
                  <a:lnTo>
                    <a:pt x="2" y="18"/>
                  </a:lnTo>
                  <a:lnTo>
                    <a:pt x="4" y="16"/>
                  </a:lnTo>
                  <a:lnTo>
                    <a:pt x="6" y="16"/>
                  </a:lnTo>
                  <a:lnTo>
                    <a:pt x="6" y="16"/>
                  </a:lnTo>
                  <a:lnTo>
                    <a:pt x="8" y="14"/>
                  </a:lnTo>
                  <a:lnTo>
                    <a:pt x="8" y="14"/>
                  </a:lnTo>
                  <a:lnTo>
                    <a:pt x="10" y="14"/>
                  </a:lnTo>
                  <a:lnTo>
                    <a:pt x="10" y="14"/>
                  </a:lnTo>
                  <a:lnTo>
                    <a:pt x="12" y="14"/>
                  </a:lnTo>
                  <a:lnTo>
                    <a:pt x="12" y="14"/>
                  </a:lnTo>
                  <a:lnTo>
                    <a:pt x="12" y="14"/>
                  </a:lnTo>
                  <a:lnTo>
                    <a:pt x="12" y="14"/>
                  </a:lnTo>
                  <a:lnTo>
                    <a:pt x="14" y="14"/>
                  </a:lnTo>
                  <a:lnTo>
                    <a:pt x="14" y="14"/>
                  </a:lnTo>
                  <a:lnTo>
                    <a:pt x="14" y="14"/>
                  </a:lnTo>
                  <a:lnTo>
                    <a:pt x="14" y="14"/>
                  </a:lnTo>
                  <a:lnTo>
                    <a:pt x="16" y="12"/>
                  </a:lnTo>
                  <a:lnTo>
                    <a:pt x="18" y="12"/>
                  </a:lnTo>
                  <a:lnTo>
                    <a:pt x="18" y="12"/>
                  </a:lnTo>
                  <a:lnTo>
                    <a:pt x="18" y="12"/>
                  </a:lnTo>
                  <a:lnTo>
                    <a:pt x="18" y="10"/>
                  </a:lnTo>
                  <a:lnTo>
                    <a:pt x="20" y="10"/>
                  </a:lnTo>
                  <a:lnTo>
                    <a:pt x="20" y="10"/>
                  </a:lnTo>
                  <a:lnTo>
                    <a:pt x="22" y="10"/>
                  </a:lnTo>
                  <a:lnTo>
                    <a:pt x="22" y="10"/>
                  </a:lnTo>
                  <a:lnTo>
                    <a:pt x="22" y="10"/>
                  </a:lnTo>
                  <a:lnTo>
                    <a:pt x="22" y="10"/>
                  </a:lnTo>
                  <a:lnTo>
                    <a:pt x="22" y="8"/>
                  </a:lnTo>
                  <a:lnTo>
                    <a:pt x="24" y="8"/>
                  </a:lnTo>
                  <a:lnTo>
                    <a:pt x="24" y="8"/>
                  </a:lnTo>
                  <a:lnTo>
                    <a:pt x="26" y="8"/>
                  </a:lnTo>
                  <a:lnTo>
                    <a:pt x="26" y="8"/>
                  </a:lnTo>
                  <a:lnTo>
                    <a:pt x="28" y="6"/>
                  </a:lnTo>
                  <a:lnTo>
                    <a:pt x="28" y="6"/>
                  </a:lnTo>
                  <a:lnTo>
                    <a:pt x="29" y="6"/>
                  </a:lnTo>
                  <a:lnTo>
                    <a:pt x="33" y="6"/>
                  </a:lnTo>
                  <a:lnTo>
                    <a:pt x="35" y="4"/>
                  </a:lnTo>
                  <a:lnTo>
                    <a:pt x="35" y="4"/>
                  </a:lnTo>
                  <a:lnTo>
                    <a:pt x="35" y="4"/>
                  </a:lnTo>
                  <a:lnTo>
                    <a:pt x="33" y="2"/>
                  </a:lnTo>
                  <a:lnTo>
                    <a:pt x="35" y="2"/>
                  </a:lnTo>
                  <a:lnTo>
                    <a:pt x="35" y="0"/>
                  </a:lnTo>
                  <a:lnTo>
                    <a:pt x="37" y="2"/>
                  </a:lnTo>
                  <a:lnTo>
                    <a:pt x="39" y="2"/>
                  </a:lnTo>
                  <a:lnTo>
                    <a:pt x="39" y="2"/>
                  </a:lnTo>
                  <a:lnTo>
                    <a:pt x="39" y="4"/>
                  </a:lnTo>
                  <a:lnTo>
                    <a:pt x="41" y="4"/>
                  </a:lnTo>
                  <a:lnTo>
                    <a:pt x="39" y="6"/>
                  </a:lnTo>
                  <a:lnTo>
                    <a:pt x="41" y="6"/>
                  </a:lnTo>
                  <a:lnTo>
                    <a:pt x="41" y="6"/>
                  </a:lnTo>
                  <a:lnTo>
                    <a:pt x="41"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4" name="Cyprus"/>
            <p:cNvSpPr>
              <a:spLocks/>
            </p:cNvSpPr>
            <p:nvPr/>
          </p:nvSpPr>
          <p:spPr bwMode="auto">
            <a:xfrm>
              <a:off x="6640223" y="3064164"/>
              <a:ext cx="77250" cy="35654"/>
            </a:xfrm>
            <a:custGeom>
              <a:avLst/>
              <a:gdLst>
                <a:gd name="T0" fmla="*/ 27 w 39"/>
                <a:gd name="T1" fmla="*/ 6 h 18"/>
                <a:gd name="T2" fmla="*/ 27 w 39"/>
                <a:gd name="T3" fmla="*/ 8 h 18"/>
                <a:gd name="T4" fmla="*/ 27 w 39"/>
                <a:gd name="T5" fmla="*/ 8 h 18"/>
                <a:gd name="T6" fmla="*/ 29 w 39"/>
                <a:gd name="T7" fmla="*/ 12 h 18"/>
                <a:gd name="T8" fmla="*/ 29 w 39"/>
                <a:gd name="T9" fmla="*/ 12 h 18"/>
                <a:gd name="T10" fmla="*/ 29 w 39"/>
                <a:gd name="T11" fmla="*/ 12 h 18"/>
                <a:gd name="T12" fmla="*/ 27 w 39"/>
                <a:gd name="T13" fmla="*/ 12 h 18"/>
                <a:gd name="T14" fmla="*/ 27 w 39"/>
                <a:gd name="T15" fmla="*/ 12 h 18"/>
                <a:gd name="T16" fmla="*/ 27 w 39"/>
                <a:gd name="T17" fmla="*/ 14 h 18"/>
                <a:gd name="T18" fmla="*/ 25 w 39"/>
                <a:gd name="T19" fmla="*/ 14 h 18"/>
                <a:gd name="T20" fmla="*/ 25 w 39"/>
                <a:gd name="T21" fmla="*/ 12 h 18"/>
                <a:gd name="T22" fmla="*/ 23 w 39"/>
                <a:gd name="T23" fmla="*/ 12 h 18"/>
                <a:gd name="T24" fmla="*/ 23 w 39"/>
                <a:gd name="T25" fmla="*/ 14 h 18"/>
                <a:gd name="T26" fmla="*/ 21 w 39"/>
                <a:gd name="T27" fmla="*/ 16 h 18"/>
                <a:gd name="T28" fmla="*/ 17 w 39"/>
                <a:gd name="T29" fmla="*/ 18 h 18"/>
                <a:gd name="T30" fmla="*/ 15 w 39"/>
                <a:gd name="T31" fmla="*/ 18 h 18"/>
                <a:gd name="T32" fmla="*/ 13 w 39"/>
                <a:gd name="T33" fmla="*/ 18 h 18"/>
                <a:gd name="T34" fmla="*/ 9 w 39"/>
                <a:gd name="T35" fmla="*/ 18 h 18"/>
                <a:gd name="T36" fmla="*/ 8 w 39"/>
                <a:gd name="T37" fmla="*/ 18 h 18"/>
                <a:gd name="T38" fmla="*/ 8 w 39"/>
                <a:gd name="T39" fmla="*/ 18 h 18"/>
                <a:gd name="T40" fmla="*/ 4 w 39"/>
                <a:gd name="T41" fmla="*/ 18 h 18"/>
                <a:gd name="T42" fmla="*/ 2 w 39"/>
                <a:gd name="T43" fmla="*/ 14 h 18"/>
                <a:gd name="T44" fmla="*/ 0 w 39"/>
                <a:gd name="T45" fmla="*/ 12 h 18"/>
                <a:gd name="T46" fmla="*/ 2 w 39"/>
                <a:gd name="T47" fmla="*/ 10 h 18"/>
                <a:gd name="T48" fmla="*/ 2 w 39"/>
                <a:gd name="T49" fmla="*/ 10 h 18"/>
                <a:gd name="T50" fmla="*/ 2 w 39"/>
                <a:gd name="T51" fmla="*/ 12 h 18"/>
                <a:gd name="T52" fmla="*/ 4 w 39"/>
                <a:gd name="T53" fmla="*/ 12 h 18"/>
                <a:gd name="T54" fmla="*/ 4 w 39"/>
                <a:gd name="T55" fmla="*/ 10 h 18"/>
                <a:gd name="T56" fmla="*/ 6 w 39"/>
                <a:gd name="T57" fmla="*/ 8 h 18"/>
                <a:gd name="T58" fmla="*/ 8 w 39"/>
                <a:gd name="T59" fmla="*/ 8 h 18"/>
                <a:gd name="T60" fmla="*/ 9 w 39"/>
                <a:gd name="T61" fmla="*/ 10 h 18"/>
                <a:gd name="T62" fmla="*/ 9 w 39"/>
                <a:gd name="T63" fmla="*/ 10 h 18"/>
                <a:gd name="T64" fmla="*/ 11 w 39"/>
                <a:gd name="T65" fmla="*/ 8 h 18"/>
                <a:gd name="T66" fmla="*/ 11 w 39"/>
                <a:gd name="T67" fmla="*/ 8 h 18"/>
                <a:gd name="T68" fmla="*/ 17 w 39"/>
                <a:gd name="T69" fmla="*/ 6 h 18"/>
                <a:gd name="T70" fmla="*/ 19 w 39"/>
                <a:gd name="T71" fmla="*/ 6 h 18"/>
                <a:gd name="T72" fmla="*/ 23 w 39"/>
                <a:gd name="T73" fmla="*/ 6 h 18"/>
                <a:gd name="T74" fmla="*/ 25 w 39"/>
                <a:gd name="T75" fmla="*/ 4 h 18"/>
                <a:gd name="T76" fmla="*/ 27 w 39"/>
                <a:gd name="T77" fmla="*/ 4 h 18"/>
                <a:gd name="T78" fmla="*/ 33 w 39"/>
                <a:gd name="T79" fmla="*/ 2 h 18"/>
                <a:gd name="T80" fmla="*/ 35 w 39"/>
                <a:gd name="T81" fmla="*/ 0 h 18"/>
                <a:gd name="T82" fmla="*/ 35 w 39"/>
                <a:gd name="T83" fmla="*/ 0 h 18"/>
                <a:gd name="T84" fmla="*/ 37 w 39"/>
                <a:gd name="T85" fmla="*/ 0 h 18"/>
                <a:gd name="T86" fmla="*/ 33 w 39"/>
                <a:gd name="T8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18">
                  <a:moveTo>
                    <a:pt x="31" y="4"/>
                  </a:moveTo>
                  <a:lnTo>
                    <a:pt x="27" y="6"/>
                  </a:lnTo>
                  <a:lnTo>
                    <a:pt x="27" y="6"/>
                  </a:lnTo>
                  <a:lnTo>
                    <a:pt x="27" y="6"/>
                  </a:lnTo>
                  <a:lnTo>
                    <a:pt x="27" y="8"/>
                  </a:lnTo>
                  <a:lnTo>
                    <a:pt x="27" y="8"/>
                  </a:lnTo>
                  <a:lnTo>
                    <a:pt x="27" y="8"/>
                  </a:lnTo>
                  <a:lnTo>
                    <a:pt x="27" y="8"/>
                  </a:lnTo>
                  <a:lnTo>
                    <a:pt x="27" y="8"/>
                  </a:lnTo>
                  <a:lnTo>
                    <a:pt x="27" y="10"/>
                  </a:lnTo>
                  <a:lnTo>
                    <a:pt x="29" y="10"/>
                  </a:lnTo>
                  <a:lnTo>
                    <a:pt x="29" y="12"/>
                  </a:lnTo>
                  <a:lnTo>
                    <a:pt x="29" y="12"/>
                  </a:lnTo>
                  <a:lnTo>
                    <a:pt x="29" y="12"/>
                  </a:lnTo>
                  <a:lnTo>
                    <a:pt x="29" y="12"/>
                  </a:lnTo>
                  <a:lnTo>
                    <a:pt x="29" y="12"/>
                  </a:lnTo>
                  <a:lnTo>
                    <a:pt x="29" y="12"/>
                  </a:lnTo>
                  <a:lnTo>
                    <a:pt x="29" y="12"/>
                  </a:lnTo>
                  <a:lnTo>
                    <a:pt x="29" y="12"/>
                  </a:lnTo>
                  <a:lnTo>
                    <a:pt x="29" y="12"/>
                  </a:lnTo>
                  <a:lnTo>
                    <a:pt x="27" y="12"/>
                  </a:lnTo>
                  <a:lnTo>
                    <a:pt x="27" y="12"/>
                  </a:lnTo>
                  <a:lnTo>
                    <a:pt x="27" y="12"/>
                  </a:lnTo>
                  <a:lnTo>
                    <a:pt x="27" y="12"/>
                  </a:lnTo>
                  <a:lnTo>
                    <a:pt x="27" y="12"/>
                  </a:lnTo>
                  <a:lnTo>
                    <a:pt x="27" y="14"/>
                  </a:lnTo>
                  <a:lnTo>
                    <a:pt x="27" y="14"/>
                  </a:lnTo>
                  <a:lnTo>
                    <a:pt x="27" y="14"/>
                  </a:lnTo>
                  <a:lnTo>
                    <a:pt x="27" y="14"/>
                  </a:lnTo>
                  <a:lnTo>
                    <a:pt x="25" y="14"/>
                  </a:lnTo>
                  <a:lnTo>
                    <a:pt x="25" y="12"/>
                  </a:lnTo>
                  <a:lnTo>
                    <a:pt x="25" y="12"/>
                  </a:lnTo>
                  <a:lnTo>
                    <a:pt x="25" y="12"/>
                  </a:lnTo>
                  <a:lnTo>
                    <a:pt x="23" y="12"/>
                  </a:lnTo>
                  <a:lnTo>
                    <a:pt x="23" y="12"/>
                  </a:lnTo>
                  <a:lnTo>
                    <a:pt x="23" y="12"/>
                  </a:lnTo>
                  <a:lnTo>
                    <a:pt x="23" y="14"/>
                  </a:lnTo>
                  <a:lnTo>
                    <a:pt x="23" y="14"/>
                  </a:lnTo>
                  <a:lnTo>
                    <a:pt x="23" y="14"/>
                  </a:lnTo>
                  <a:lnTo>
                    <a:pt x="23" y="14"/>
                  </a:lnTo>
                  <a:lnTo>
                    <a:pt x="23" y="14"/>
                  </a:lnTo>
                  <a:lnTo>
                    <a:pt x="21" y="16"/>
                  </a:lnTo>
                  <a:lnTo>
                    <a:pt x="21" y="16"/>
                  </a:lnTo>
                  <a:lnTo>
                    <a:pt x="19" y="18"/>
                  </a:lnTo>
                  <a:lnTo>
                    <a:pt x="17" y="18"/>
                  </a:lnTo>
                  <a:lnTo>
                    <a:pt x="17" y="18"/>
                  </a:lnTo>
                  <a:lnTo>
                    <a:pt x="15" y="18"/>
                  </a:lnTo>
                  <a:lnTo>
                    <a:pt x="15" y="18"/>
                  </a:lnTo>
                  <a:lnTo>
                    <a:pt x="15" y="18"/>
                  </a:lnTo>
                  <a:lnTo>
                    <a:pt x="13" y="18"/>
                  </a:lnTo>
                  <a:lnTo>
                    <a:pt x="13" y="18"/>
                  </a:lnTo>
                  <a:lnTo>
                    <a:pt x="13" y="18"/>
                  </a:lnTo>
                  <a:lnTo>
                    <a:pt x="13" y="18"/>
                  </a:lnTo>
                  <a:lnTo>
                    <a:pt x="9" y="18"/>
                  </a:lnTo>
                  <a:lnTo>
                    <a:pt x="9" y="18"/>
                  </a:lnTo>
                  <a:lnTo>
                    <a:pt x="9" y="18"/>
                  </a:lnTo>
                  <a:lnTo>
                    <a:pt x="8" y="18"/>
                  </a:lnTo>
                  <a:lnTo>
                    <a:pt x="8" y="18"/>
                  </a:lnTo>
                  <a:lnTo>
                    <a:pt x="8" y="18"/>
                  </a:lnTo>
                  <a:lnTo>
                    <a:pt x="8" y="18"/>
                  </a:lnTo>
                  <a:lnTo>
                    <a:pt x="8" y="18"/>
                  </a:lnTo>
                  <a:lnTo>
                    <a:pt x="8" y="18"/>
                  </a:lnTo>
                  <a:lnTo>
                    <a:pt x="4" y="18"/>
                  </a:lnTo>
                  <a:lnTo>
                    <a:pt x="4" y="18"/>
                  </a:lnTo>
                  <a:lnTo>
                    <a:pt x="4" y="16"/>
                  </a:lnTo>
                  <a:lnTo>
                    <a:pt x="2" y="14"/>
                  </a:lnTo>
                  <a:lnTo>
                    <a:pt x="2" y="14"/>
                  </a:lnTo>
                  <a:lnTo>
                    <a:pt x="2" y="12"/>
                  </a:lnTo>
                  <a:lnTo>
                    <a:pt x="0" y="12"/>
                  </a:lnTo>
                  <a:lnTo>
                    <a:pt x="0" y="10"/>
                  </a:lnTo>
                  <a:lnTo>
                    <a:pt x="2" y="10"/>
                  </a:lnTo>
                  <a:lnTo>
                    <a:pt x="2" y="10"/>
                  </a:lnTo>
                  <a:lnTo>
                    <a:pt x="2" y="10"/>
                  </a:lnTo>
                  <a:lnTo>
                    <a:pt x="2" y="10"/>
                  </a:lnTo>
                  <a:lnTo>
                    <a:pt x="2" y="10"/>
                  </a:lnTo>
                  <a:lnTo>
                    <a:pt x="2" y="12"/>
                  </a:lnTo>
                  <a:lnTo>
                    <a:pt x="2" y="12"/>
                  </a:lnTo>
                  <a:lnTo>
                    <a:pt x="2" y="12"/>
                  </a:lnTo>
                  <a:lnTo>
                    <a:pt x="4" y="12"/>
                  </a:lnTo>
                  <a:lnTo>
                    <a:pt x="4" y="12"/>
                  </a:lnTo>
                  <a:lnTo>
                    <a:pt x="4" y="12"/>
                  </a:lnTo>
                  <a:lnTo>
                    <a:pt x="4" y="10"/>
                  </a:lnTo>
                  <a:lnTo>
                    <a:pt x="4" y="10"/>
                  </a:lnTo>
                  <a:lnTo>
                    <a:pt x="4" y="10"/>
                  </a:lnTo>
                  <a:lnTo>
                    <a:pt x="4" y="10"/>
                  </a:lnTo>
                  <a:lnTo>
                    <a:pt x="6" y="10"/>
                  </a:lnTo>
                  <a:lnTo>
                    <a:pt x="6" y="8"/>
                  </a:lnTo>
                  <a:lnTo>
                    <a:pt x="6" y="10"/>
                  </a:lnTo>
                  <a:lnTo>
                    <a:pt x="6" y="8"/>
                  </a:lnTo>
                  <a:lnTo>
                    <a:pt x="8" y="8"/>
                  </a:lnTo>
                  <a:lnTo>
                    <a:pt x="8" y="8"/>
                  </a:lnTo>
                  <a:lnTo>
                    <a:pt x="9" y="10"/>
                  </a:lnTo>
                  <a:lnTo>
                    <a:pt x="9" y="10"/>
                  </a:lnTo>
                  <a:lnTo>
                    <a:pt x="9" y="10"/>
                  </a:lnTo>
                  <a:lnTo>
                    <a:pt x="9" y="10"/>
                  </a:lnTo>
                  <a:lnTo>
                    <a:pt x="9" y="10"/>
                  </a:lnTo>
                  <a:lnTo>
                    <a:pt x="11" y="10"/>
                  </a:lnTo>
                  <a:lnTo>
                    <a:pt x="11" y="10"/>
                  </a:lnTo>
                  <a:lnTo>
                    <a:pt x="11" y="8"/>
                  </a:lnTo>
                  <a:lnTo>
                    <a:pt x="11" y="8"/>
                  </a:lnTo>
                  <a:lnTo>
                    <a:pt x="11" y="8"/>
                  </a:lnTo>
                  <a:lnTo>
                    <a:pt x="11" y="8"/>
                  </a:lnTo>
                  <a:lnTo>
                    <a:pt x="11" y="6"/>
                  </a:lnTo>
                  <a:lnTo>
                    <a:pt x="13" y="6"/>
                  </a:lnTo>
                  <a:lnTo>
                    <a:pt x="17" y="6"/>
                  </a:lnTo>
                  <a:lnTo>
                    <a:pt x="17" y="6"/>
                  </a:lnTo>
                  <a:lnTo>
                    <a:pt x="19" y="6"/>
                  </a:lnTo>
                  <a:lnTo>
                    <a:pt x="19" y="6"/>
                  </a:lnTo>
                  <a:lnTo>
                    <a:pt x="19" y="6"/>
                  </a:lnTo>
                  <a:lnTo>
                    <a:pt x="19" y="6"/>
                  </a:lnTo>
                  <a:lnTo>
                    <a:pt x="23" y="6"/>
                  </a:lnTo>
                  <a:lnTo>
                    <a:pt x="23" y="6"/>
                  </a:lnTo>
                  <a:lnTo>
                    <a:pt x="23" y="6"/>
                  </a:lnTo>
                  <a:lnTo>
                    <a:pt x="25" y="4"/>
                  </a:lnTo>
                  <a:lnTo>
                    <a:pt x="25" y="4"/>
                  </a:lnTo>
                  <a:lnTo>
                    <a:pt x="25" y="4"/>
                  </a:lnTo>
                  <a:lnTo>
                    <a:pt x="27" y="4"/>
                  </a:lnTo>
                  <a:lnTo>
                    <a:pt x="27" y="4"/>
                  </a:lnTo>
                  <a:lnTo>
                    <a:pt x="29" y="4"/>
                  </a:lnTo>
                  <a:lnTo>
                    <a:pt x="33" y="2"/>
                  </a:lnTo>
                  <a:lnTo>
                    <a:pt x="33" y="2"/>
                  </a:lnTo>
                  <a:lnTo>
                    <a:pt x="35" y="2"/>
                  </a:lnTo>
                  <a:lnTo>
                    <a:pt x="35" y="0"/>
                  </a:lnTo>
                  <a:lnTo>
                    <a:pt x="35" y="0"/>
                  </a:lnTo>
                  <a:lnTo>
                    <a:pt x="35" y="0"/>
                  </a:lnTo>
                  <a:lnTo>
                    <a:pt x="35" y="0"/>
                  </a:lnTo>
                  <a:lnTo>
                    <a:pt x="37" y="0"/>
                  </a:lnTo>
                  <a:lnTo>
                    <a:pt x="39" y="0"/>
                  </a:lnTo>
                  <a:lnTo>
                    <a:pt x="37" y="0"/>
                  </a:lnTo>
                  <a:lnTo>
                    <a:pt x="35" y="2"/>
                  </a:lnTo>
                  <a:lnTo>
                    <a:pt x="33" y="4"/>
                  </a:lnTo>
                  <a:lnTo>
                    <a:pt x="33" y="4"/>
                  </a:lnTo>
                  <a:lnTo>
                    <a:pt x="33" y="4"/>
                  </a:lnTo>
                  <a:lnTo>
                    <a:pt x="31"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1" name="Cuba"/>
            <p:cNvSpPr>
              <a:spLocks noEditPoints="1"/>
            </p:cNvSpPr>
            <p:nvPr/>
          </p:nvSpPr>
          <p:spPr bwMode="auto">
            <a:xfrm>
              <a:off x="2908469" y="3499931"/>
              <a:ext cx="344653" cy="110923"/>
            </a:xfrm>
            <a:custGeom>
              <a:avLst/>
              <a:gdLst>
                <a:gd name="T0" fmla="*/ 56 w 174"/>
                <a:gd name="T1" fmla="*/ 1 h 56"/>
                <a:gd name="T2" fmla="*/ 70 w 174"/>
                <a:gd name="T3" fmla="*/ 0 h 56"/>
                <a:gd name="T4" fmla="*/ 79 w 174"/>
                <a:gd name="T5" fmla="*/ 3 h 56"/>
                <a:gd name="T6" fmla="*/ 87 w 174"/>
                <a:gd name="T7" fmla="*/ 9 h 56"/>
                <a:gd name="T8" fmla="*/ 97 w 174"/>
                <a:gd name="T9" fmla="*/ 13 h 56"/>
                <a:gd name="T10" fmla="*/ 110 w 174"/>
                <a:gd name="T11" fmla="*/ 17 h 56"/>
                <a:gd name="T12" fmla="*/ 122 w 174"/>
                <a:gd name="T13" fmla="*/ 23 h 56"/>
                <a:gd name="T14" fmla="*/ 120 w 174"/>
                <a:gd name="T15" fmla="*/ 21 h 56"/>
                <a:gd name="T16" fmla="*/ 126 w 174"/>
                <a:gd name="T17" fmla="*/ 27 h 56"/>
                <a:gd name="T18" fmla="*/ 128 w 174"/>
                <a:gd name="T19" fmla="*/ 27 h 56"/>
                <a:gd name="T20" fmla="*/ 136 w 174"/>
                <a:gd name="T21" fmla="*/ 31 h 56"/>
                <a:gd name="T22" fmla="*/ 136 w 174"/>
                <a:gd name="T23" fmla="*/ 31 h 56"/>
                <a:gd name="T24" fmla="*/ 147 w 174"/>
                <a:gd name="T25" fmla="*/ 34 h 56"/>
                <a:gd name="T26" fmla="*/ 147 w 174"/>
                <a:gd name="T27" fmla="*/ 38 h 56"/>
                <a:gd name="T28" fmla="*/ 157 w 174"/>
                <a:gd name="T29" fmla="*/ 40 h 56"/>
                <a:gd name="T30" fmla="*/ 169 w 174"/>
                <a:gd name="T31" fmla="*/ 46 h 56"/>
                <a:gd name="T32" fmla="*/ 171 w 174"/>
                <a:gd name="T33" fmla="*/ 52 h 56"/>
                <a:gd name="T34" fmla="*/ 159 w 174"/>
                <a:gd name="T35" fmla="*/ 54 h 56"/>
                <a:gd name="T36" fmla="*/ 149 w 174"/>
                <a:gd name="T37" fmla="*/ 54 h 56"/>
                <a:gd name="T38" fmla="*/ 136 w 174"/>
                <a:gd name="T39" fmla="*/ 54 h 56"/>
                <a:gd name="T40" fmla="*/ 124 w 174"/>
                <a:gd name="T41" fmla="*/ 54 h 56"/>
                <a:gd name="T42" fmla="*/ 116 w 174"/>
                <a:gd name="T43" fmla="*/ 54 h 56"/>
                <a:gd name="T44" fmla="*/ 126 w 174"/>
                <a:gd name="T45" fmla="*/ 46 h 56"/>
                <a:gd name="T46" fmla="*/ 120 w 174"/>
                <a:gd name="T47" fmla="*/ 40 h 56"/>
                <a:gd name="T48" fmla="*/ 110 w 174"/>
                <a:gd name="T49" fmla="*/ 38 h 56"/>
                <a:gd name="T50" fmla="*/ 103 w 174"/>
                <a:gd name="T51" fmla="*/ 29 h 56"/>
                <a:gd name="T52" fmla="*/ 95 w 174"/>
                <a:gd name="T53" fmla="*/ 27 h 56"/>
                <a:gd name="T54" fmla="*/ 83 w 174"/>
                <a:gd name="T55" fmla="*/ 25 h 56"/>
                <a:gd name="T56" fmla="*/ 73 w 174"/>
                <a:gd name="T57" fmla="*/ 17 h 56"/>
                <a:gd name="T58" fmla="*/ 68 w 174"/>
                <a:gd name="T59" fmla="*/ 19 h 56"/>
                <a:gd name="T60" fmla="*/ 58 w 174"/>
                <a:gd name="T61" fmla="*/ 17 h 56"/>
                <a:gd name="T62" fmla="*/ 46 w 174"/>
                <a:gd name="T63" fmla="*/ 13 h 56"/>
                <a:gd name="T64" fmla="*/ 54 w 174"/>
                <a:gd name="T65" fmla="*/ 9 h 56"/>
                <a:gd name="T66" fmla="*/ 42 w 174"/>
                <a:gd name="T67" fmla="*/ 7 h 56"/>
                <a:gd name="T68" fmla="*/ 29 w 174"/>
                <a:gd name="T69" fmla="*/ 13 h 56"/>
                <a:gd name="T70" fmla="*/ 19 w 174"/>
                <a:gd name="T71" fmla="*/ 17 h 56"/>
                <a:gd name="T72" fmla="*/ 9 w 174"/>
                <a:gd name="T73" fmla="*/ 23 h 56"/>
                <a:gd name="T74" fmla="*/ 2 w 174"/>
                <a:gd name="T75" fmla="*/ 23 h 56"/>
                <a:gd name="T76" fmla="*/ 9 w 174"/>
                <a:gd name="T77" fmla="*/ 19 h 56"/>
                <a:gd name="T78" fmla="*/ 13 w 174"/>
                <a:gd name="T79" fmla="*/ 9 h 56"/>
                <a:gd name="T80" fmla="*/ 31 w 174"/>
                <a:gd name="T81" fmla="*/ 1 h 56"/>
                <a:gd name="T82" fmla="*/ 38 w 174"/>
                <a:gd name="T83" fmla="*/ 1 h 56"/>
                <a:gd name="T84" fmla="*/ 48 w 174"/>
                <a:gd name="T85" fmla="*/ 0 h 56"/>
                <a:gd name="T86" fmla="*/ 31 w 174"/>
                <a:gd name="T87" fmla="*/ 29 h 56"/>
                <a:gd name="T88" fmla="*/ 31 w 174"/>
                <a:gd name="T89" fmla="*/ 25 h 56"/>
                <a:gd name="T90" fmla="*/ 37 w 174"/>
                <a:gd name="T91" fmla="*/ 23 h 56"/>
                <a:gd name="T92" fmla="*/ 118 w 174"/>
                <a:gd name="T93" fmla="*/ 19 h 56"/>
                <a:gd name="T94" fmla="*/ 114 w 174"/>
                <a:gd name="T95" fmla="*/ 17 h 56"/>
                <a:gd name="T96" fmla="*/ 105 w 174"/>
                <a:gd name="T97" fmla="*/ 11 h 56"/>
                <a:gd name="T98" fmla="*/ 106 w 174"/>
                <a:gd name="T99" fmla="*/ 9 h 56"/>
                <a:gd name="T100" fmla="*/ 110 w 174"/>
                <a:gd name="T101" fmla="*/ 11 h 56"/>
                <a:gd name="T102" fmla="*/ 110 w 174"/>
                <a:gd name="T103" fmla="*/ 13 h 56"/>
                <a:gd name="T104" fmla="*/ 110 w 174"/>
                <a:gd name="T105" fmla="*/ 11 h 56"/>
                <a:gd name="T106" fmla="*/ 87 w 174"/>
                <a:gd name="T10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 h="56">
                  <a:moveTo>
                    <a:pt x="48" y="0"/>
                  </a:moveTo>
                  <a:lnTo>
                    <a:pt x="50" y="0"/>
                  </a:lnTo>
                  <a:lnTo>
                    <a:pt x="52" y="0"/>
                  </a:lnTo>
                  <a:lnTo>
                    <a:pt x="54" y="0"/>
                  </a:lnTo>
                  <a:lnTo>
                    <a:pt x="56" y="0"/>
                  </a:lnTo>
                  <a:lnTo>
                    <a:pt x="56" y="1"/>
                  </a:lnTo>
                  <a:lnTo>
                    <a:pt x="58" y="0"/>
                  </a:lnTo>
                  <a:lnTo>
                    <a:pt x="60" y="0"/>
                  </a:lnTo>
                  <a:lnTo>
                    <a:pt x="62" y="1"/>
                  </a:lnTo>
                  <a:lnTo>
                    <a:pt x="64" y="1"/>
                  </a:lnTo>
                  <a:lnTo>
                    <a:pt x="68" y="0"/>
                  </a:lnTo>
                  <a:lnTo>
                    <a:pt x="70" y="0"/>
                  </a:lnTo>
                  <a:lnTo>
                    <a:pt x="70" y="1"/>
                  </a:lnTo>
                  <a:lnTo>
                    <a:pt x="71" y="1"/>
                  </a:lnTo>
                  <a:lnTo>
                    <a:pt x="73" y="3"/>
                  </a:lnTo>
                  <a:lnTo>
                    <a:pt x="75" y="3"/>
                  </a:lnTo>
                  <a:lnTo>
                    <a:pt x="77" y="3"/>
                  </a:lnTo>
                  <a:lnTo>
                    <a:pt x="79" y="3"/>
                  </a:lnTo>
                  <a:lnTo>
                    <a:pt x="81" y="3"/>
                  </a:lnTo>
                  <a:lnTo>
                    <a:pt x="83" y="5"/>
                  </a:lnTo>
                  <a:lnTo>
                    <a:pt x="85" y="5"/>
                  </a:lnTo>
                  <a:lnTo>
                    <a:pt x="85" y="7"/>
                  </a:lnTo>
                  <a:lnTo>
                    <a:pt x="87" y="7"/>
                  </a:lnTo>
                  <a:lnTo>
                    <a:pt x="87" y="9"/>
                  </a:lnTo>
                  <a:lnTo>
                    <a:pt x="89" y="9"/>
                  </a:lnTo>
                  <a:lnTo>
                    <a:pt x="89" y="11"/>
                  </a:lnTo>
                  <a:lnTo>
                    <a:pt x="91" y="11"/>
                  </a:lnTo>
                  <a:lnTo>
                    <a:pt x="93" y="13"/>
                  </a:lnTo>
                  <a:lnTo>
                    <a:pt x="95" y="13"/>
                  </a:lnTo>
                  <a:lnTo>
                    <a:pt x="97" y="13"/>
                  </a:lnTo>
                  <a:lnTo>
                    <a:pt x="99" y="11"/>
                  </a:lnTo>
                  <a:lnTo>
                    <a:pt x="99" y="13"/>
                  </a:lnTo>
                  <a:lnTo>
                    <a:pt x="103" y="13"/>
                  </a:lnTo>
                  <a:lnTo>
                    <a:pt x="106" y="15"/>
                  </a:lnTo>
                  <a:lnTo>
                    <a:pt x="106" y="17"/>
                  </a:lnTo>
                  <a:lnTo>
                    <a:pt x="110" y="17"/>
                  </a:lnTo>
                  <a:lnTo>
                    <a:pt x="112" y="19"/>
                  </a:lnTo>
                  <a:lnTo>
                    <a:pt x="114" y="21"/>
                  </a:lnTo>
                  <a:lnTo>
                    <a:pt x="116" y="23"/>
                  </a:lnTo>
                  <a:lnTo>
                    <a:pt x="118" y="23"/>
                  </a:lnTo>
                  <a:lnTo>
                    <a:pt x="120" y="23"/>
                  </a:lnTo>
                  <a:lnTo>
                    <a:pt x="122" y="23"/>
                  </a:lnTo>
                  <a:lnTo>
                    <a:pt x="120" y="23"/>
                  </a:lnTo>
                  <a:lnTo>
                    <a:pt x="120" y="25"/>
                  </a:lnTo>
                  <a:lnTo>
                    <a:pt x="122" y="25"/>
                  </a:lnTo>
                  <a:lnTo>
                    <a:pt x="122" y="23"/>
                  </a:lnTo>
                  <a:lnTo>
                    <a:pt x="120" y="23"/>
                  </a:lnTo>
                  <a:lnTo>
                    <a:pt x="120" y="21"/>
                  </a:lnTo>
                  <a:lnTo>
                    <a:pt x="118" y="21"/>
                  </a:lnTo>
                  <a:lnTo>
                    <a:pt x="120" y="21"/>
                  </a:lnTo>
                  <a:lnTo>
                    <a:pt x="120" y="23"/>
                  </a:lnTo>
                  <a:lnTo>
                    <a:pt x="124" y="25"/>
                  </a:lnTo>
                  <a:lnTo>
                    <a:pt x="126" y="25"/>
                  </a:lnTo>
                  <a:lnTo>
                    <a:pt x="126" y="27"/>
                  </a:lnTo>
                  <a:lnTo>
                    <a:pt x="124" y="27"/>
                  </a:lnTo>
                  <a:lnTo>
                    <a:pt x="124" y="25"/>
                  </a:lnTo>
                  <a:lnTo>
                    <a:pt x="122" y="25"/>
                  </a:lnTo>
                  <a:lnTo>
                    <a:pt x="124" y="29"/>
                  </a:lnTo>
                  <a:lnTo>
                    <a:pt x="126" y="27"/>
                  </a:lnTo>
                  <a:lnTo>
                    <a:pt x="128" y="27"/>
                  </a:lnTo>
                  <a:lnTo>
                    <a:pt x="130" y="29"/>
                  </a:lnTo>
                  <a:lnTo>
                    <a:pt x="130" y="31"/>
                  </a:lnTo>
                  <a:lnTo>
                    <a:pt x="132" y="31"/>
                  </a:lnTo>
                  <a:lnTo>
                    <a:pt x="132" y="29"/>
                  </a:lnTo>
                  <a:lnTo>
                    <a:pt x="134" y="31"/>
                  </a:lnTo>
                  <a:lnTo>
                    <a:pt x="136" y="31"/>
                  </a:lnTo>
                  <a:lnTo>
                    <a:pt x="136" y="33"/>
                  </a:lnTo>
                  <a:lnTo>
                    <a:pt x="134" y="33"/>
                  </a:lnTo>
                  <a:lnTo>
                    <a:pt x="136" y="33"/>
                  </a:lnTo>
                  <a:lnTo>
                    <a:pt x="138" y="33"/>
                  </a:lnTo>
                  <a:lnTo>
                    <a:pt x="136" y="33"/>
                  </a:lnTo>
                  <a:lnTo>
                    <a:pt x="136" y="31"/>
                  </a:lnTo>
                  <a:lnTo>
                    <a:pt x="138" y="31"/>
                  </a:lnTo>
                  <a:lnTo>
                    <a:pt x="139" y="33"/>
                  </a:lnTo>
                  <a:lnTo>
                    <a:pt x="141" y="33"/>
                  </a:lnTo>
                  <a:lnTo>
                    <a:pt x="143" y="34"/>
                  </a:lnTo>
                  <a:lnTo>
                    <a:pt x="145" y="34"/>
                  </a:lnTo>
                  <a:lnTo>
                    <a:pt x="147" y="34"/>
                  </a:lnTo>
                  <a:lnTo>
                    <a:pt x="149" y="34"/>
                  </a:lnTo>
                  <a:lnTo>
                    <a:pt x="151" y="34"/>
                  </a:lnTo>
                  <a:lnTo>
                    <a:pt x="151" y="36"/>
                  </a:lnTo>
                  <a:lnTo>
                    <a:pt x="151" y="38"/>
                  </a:lnTo>
                  <a:lnTo>
                    <a:pt x="149" y="38"/>
                  </a:lnTo>
                  <a:lnTo>
                    <a:pt x="147" y="38"/>
                  </a:lnTo>
                  <a:lnTo>
                    <a:pt x="147" y="40"/>
                  </a:lnTo>
                  <a:lnTo>
                    <a:pt x="149" y="40"/>
                  </a:lnTo>
                  <a:lnTo>
                    <a:pt x="151" y="40"/>
                  </a:lnTo>
                  <a:lnTo>
                    <a:pt x="153" y="40"/>
                  </a:lnTo>
                  <a:lnTo>
                    <a:pt x="155" y="40"/>
                  </a:lnTo>
                  <a:lnTo>
                    <a:pt x="157" y="40"/>
                  </a:lnTo>
                  <a:lnTo>
                    <a:pt x="161" y="40"/>
                  </a:lnTo>
                  <a:lnTo>
                    <a:pt x="165" y="42"/>
                  </a:lnTo>
                  <a:lnTo>
                    <a:pt x="165" y="44"/>
                  </a:lnTo>
                  <a:lnTo>
                    <a:pt x="167" y="44"/>
                  </a:lnTo>
                  <a:lnTo>
                    <a:pt x="167" y="46"/>
                  </a:lnTo>
                  <a:lnTo>
                    <a:pt x="169" y="46"/>
                  </a:lnTo>
                  <a:lnTo>
                    <a:pt x="171" y="48"/>
                  </a:lnTo>
                  <a:lnTo>
                    <a:pt x="173" y="48"/>
                  </a:lnTo>
                  <a:lnTo>
                    <a:pt x="174" y="48"/>
                  </a:lnTo>
                  <a:lnTo>
                    <a:pt x="174" y="50"/>
                  </a:lnTo>
                  <a:lnTo>
                    <a:pt x="173" y="52"/>
                  </a:lnTo>
                  <a:lnTo>
                    <a:pt x="171" y="52"/>
                  </a:lnTo>
                  <a:lnTo>
                    <a:pt x="169" y="52"/>
                  </a:lnTo>
                  <a:lnTo>
                    <a:pt x="167" y="52"/>
                  </a:lnTo>
                  <a:lnTo>
                    <a:pt x="165" y="52"/>
                  </a:lnTo>
                  <a:lnTo>
                    <a:pt x="163" y="52"/>
                  </a:lnTo>
                  <a:lnTo>
                    <a:pt x="161" y="54"/>
                  </a:lnTo>
                  <a:lnTo>
                    <a:pt x="159" y="54"/>
                  </a:lnTo>
                  <a:lnTo>
                    <a:pt x="159" y="52"/>
                  </a:lnTo>
                  <a:lnTo>
                    <a:pt x="157" y="52"/>
                  </a:lnTo>
                  <a:lnTo>
                    <a:pt x="157" y="54"/>
                  </a:lnTo>
                  <a:lnTo>
                    <a:pt x="155" y="54"/>
                  </a:lnTo>
                  <a:lnTo>
                    <a:pt x="151" y="54"/>
                  </a:lnTo>
                  <a:lnTo>
                    <a:pt x="149" y="54"/>
                  </a:lnTo>
                  <a:lnTo>
                    <a:pt x="145" y="54"/>
                  </a:lnTo>
                  <a:lnTo>
                    <a:pt x="143" y="52"/>
                  </a:lnTo>
                  <a:lnTo>
                    <a:pt x="141" y="52"/>
                  </a:lnTo>
                  <a:lnTo>
                    <a:pt x="139" y="52"/>
                  </a:lnTo>
                  <a:lnTo>
                    <a:pt x="138" y="54"/>
                  </a:lnTo>
                  <a:lnTo>
                    <a:pt x="136" y="54"/>
                  </a:lnTo>
                  <a:lnTo>
                    <a:pt x="134" y="54"/>
                  </a:lnTo>
                  <a:lnTo>
                    <a:pt x="132" y="54"/>
                  </a:lnTo>
                  <a:lnTo>
                    <a:pt x="130" y="54"/>
                  </a:lnTo>
                  <a:lnTo>
                    <a:pt x="128" y="54"/>
                  </a:lnTo>
                  <a:lnTo>
                    <a:pt x="126" y="54"/>
                  </a:lnTo>
                  <a:lnTo>
                    <a:pt x="124" y="54"/>
                  </a:lnTo>
                  <a:lnTo>
                    <a:pt x="122" y="54"/>
                  </a:lnTo>
                  <a:lnTo>
                    <a:pt x="124" y="54"/>
                  </a:lnTo>
                  <a:lnTo>
                    <a:pt x="122" y="56"/>
                  </a:lnTo>
                  <a:lnTo>
                    <a:pt x="118" y="56"/>
                  </a:lnTo>
                  <a:lnTo>
                    <a:pt x="116" y="56"/>
                  </a:lnTo>
                  <a:lnTo>
                    <a:pt x="116" y="54"/>
                  </a:lnTo>
                  <a:lnTo>
                    <a:pt x="118" y="52"/>
                  </a:lnTo>
                  <a:lnTo>
                    <a:pt x="122" y="50"/>
                  </a:lnTo>
                  <a:lnTo>
                    <a:pt x="122" y="48"/>
                  </a:lnTo>
                  <a:lnTo>
                    <a:pt x="124" y="48"/>
                  </a:lnTo>
                  <a:lnTo>
                    <a:pt x="126" y="48"/>
                  </a:lnTo>
                  <a:lnTo>
                    <a:pt x="126" y="46"/>
                  </a:lnTo>
                  <a:lnTo>
                    <a:pt x="128" y="44"/>
                  </a:lnTo>
                  <a:lnTo>
                    <a:pt x="126" y="42"/>
                  </a:lnTo>
                  <a:lnTo>
                    <a:pt x="124" y="42"/>
                  </a:lnTo>
                  <a:lnTo>
                    <a:pt x="124" y="40"/>
                  </a:lnTo>
                  <a:lnTo>
                    <a:pt x="122" y="40"/>
                  </a:lnTo>
                  <a:lnTo>
                    <a:pt x="120" y="40"/>
                  </a:lnTo>
                  <a:lnTo>
                    <a:pt x="118" y="40"/>
                  </a:lnTo>
                  <a:lnTo>
                    <a:pt x="116" y="40"/>
                  </a:lnTo>
                  <a:lnTo>
                    <a:pt x="114" y="40"/>
                  </a:lnTo>
                  <a:lnTo>
                    <a:pt x="112" y="40"/>
                  </a:lnTo>
                  <a:lnTo>
                    <a:pt x="110" y="40"/>
                  </a:lnTo>
                  <a:lnTo>
                    <a:pt x="110" y="38"/>
                  </a:lnTo>
                  <a:lnTo>
                    <a:pt x="108" y="38"/>
                  </a:lnTo>
                  <a:lnTo>
                    <a:pt x="106" y="36"/>
                  </a:lnTo>
                  <a:lnTo>
                    <a:pt x="105" y="34"/>
                  </a:lnTo>
                  <a:lnTo>
                    <a:pt x="105" y="33"/>
                  </a:lnTo>
                  <a:lnTo>
                    <a:pt x="105" y="31"/>
                  </a:lnTo>
                  <a:lnTo>
                    <a:pt x="103" y="29"/>
                  </a:lnTo>
                  <a:lnTo>
                    <a:pt x="103" y="27"/>
                  </a:lnTo>
                  <a:lnTo>
                    <a:pt x="101" y="25"/>
                  </a:lnTo>
                  <a:lnTo>
                    <a:pt x="99" y="25"/>
                  </a:lnTo>
                  <a:lnTo>
                    <a:pt x="99" y="27"/>
                  </a:lnTo>
                  <a:lnTo>
                    <a:pt x="97" y="27"/>
                  </a:lnTo>
                  <a:lnTo>
                    <a:pt x="95" y="27"/>
                  </a:lnTo>
                  <a:lnTo>
                    <a:pt x="93" y="27"/>
                  </a:lnTo>
                  <a:lnTo>
                    <a:pt x="91" y="27"/>
                  </a:lnTo>
                  <a:lnTo>
                    <a:pt x="89" y="27"/>
                  </a:lnTo>
                  <a:lnTo>
                    <a:pt x="89" y="25"/>
                  </a:lnTo>
                  <a:lnTo>
                    <a:pt x="85" y="25"/>
                  </a:lnTo>
                  <a:lnTo>
                    <a:pt x="83" y="25"/>
                  </a:lnTo>
                  <a:lnTo>
                    <a:pt x="81" y="23"/>
                  </a:lnTo>
                  <a:lnTo>
                    <a:pt x="79" y="23"/>
                  </a:lnTo>
                  <a:lnTo>
                    <a:pt x="77" y="21"/>
                  </a:lnTo>
                  <a:lnTo>
                    <a:pt x="75" y="21"/>
                  </a:lnTo>
                  <a:lnTo>
                    <a:pt x="73" y="19"/>
                  </a:lnTo>
                  <a:lnTo>
                    <a:pt x="73" y="17"/>
                  </a:lnTo>
                  <a:lnTo>
                    <a:pt x="71" y="15"/>
                  </a:lnTo>
                  <a:lnTo>
                    <a:pt x="71" y="17"/>
                  </a:lnTo>
                  <a:lnTo>
                    <a:pt x="71" y="19"/>
                  </a:lnTo>
                  <a:lnTo>
                    <a:pt x="70" y="19"/>
                  </a:lnTo>
                  <a:lnTo>
                    <a:pt x="68" y="17"/>
                  </a:lnTo>
                  <a:lnTo>
                    <a:pt x="68" y="19"/>
                  </a:lnTo>
                  <a:lnTo>
                    <a:pt x="66" y="19"/>
                  </a:lnTo>
                  <a:lnTo>
                    <a:pt x="64" y="19"/>
                  </a:lnTo>
                  <a:lnTo>
                    <a:pt x="64" y="17"/>
                  </a:lnTo>
                  <a:lnTo>
                    <a:pt x="62" y="17"/>
                  </a:lnTo>
                  <a:lnTo>
                    <a:pt x="60" y="17"/>
                  </a:lnTo>
                  <a:lnTo>
                    <a:pt x="58" y="17"/>
                  </a:lnTo>
                  <a:lnTo>
                    <a:pt x="58" y="15"/>
                  </a:lnTo>
                  <a:lnTo>
                    <a:pt x="54" y="15"/>
                  </a:lnTo>
                  <a:lnTo>
                    <a:pt x="52" y="17"/>
                  </a:lnTo>
                  <a:lnTo>
                    <a:pt x="50" y="15"/>
                  </a:lnTo>
                  <a:lnTo>
                    <a:pt x="48" y="13"/>
                  </a:lnTo>
                  <a:lnTo>
                    <a:pt x="46" y="13"/>
                  </a:lnTo>
                  <a:lnTo>
                    <a:pt x="46" y="11"/>
                  </a:lnTo>
                  <a:lnTo>
                    <a:pt x="48" y="11"/>
                  </a:lnTo>
                  <a:lnTo>
                    <a:pt x="50" y="11"/>
                  </a:lnTo>
                  <a:lnTo>
                    <a:pt x="52" y="11"/>
                  </a:lnTo>
                  <a:lnTo>
                    <a:pt x="54" y="11"/>
                  </a:lnTo>
                  <a:lnTo>
                    <a:pt x="54" y="9"/>
                  </a:lnTo>
                  <a:lnTo>
                    <a:pt x="52" y="9"/>
                  </a:lnTo>
                  <a:lnTo>
                    <a:pt x="52" y="7"/>
                  </a:lnTo>
                  <a:lnTo>
                    <a:pt x="50" y="7"/>
                  </a:lnTo>
                  <a:lnTo>
                    <a:pt x="48" y="7"/>
                  </a:lnTo>
                  <a:lnTo>
                    <a:pt x="44" y="7"/>
                  </a:lnTo>
                  <a:lnTo>
                    <a:pt x="42" y="7"/>
                  </a:lnTo>
                  <a:lnTo>
                    <a:pt x="38" y="7"/>
                  </a:lnTo>
                  <a:lnTo>
                    <a:pt x="37" y="7"/>
                  </a:lnTo>
                  <a:lnTo>
                    <a:pt x="35" y="7"/>
                  </a:lnTo>
                  <a:lnTo>
                    <a:pt x="35" y="9"/>
                  </a:lnTo>
                  <a:lnTo>
                    <a:pt x="31" y="11"/>
                  </a:lnTo>
                  <a:lnTo>
                    <a:pt x="29" y="13"/>
                  </a:lnTo>
                  <a:lnTo>
                    <a:pt x="27" y="13"/>
                  </a:lnTo>
                  <a:lnTo>
                    <a:pt x="27" y="15"/>
                  </a:lnTo>
                  <a:lnTo>
                    <a:pt x="25" y="15"/>
                  </a:lnTo>
                  <a:lnTo>
                    <a:pt x="23" y="15"/>
                  </a:lnTo>
                  <a:lnTo>
                    <a:pt x="21" y="15"/>
                  </a:lnTo>
                  <a:lnTo>
                    <a:pt x="19" y="17"/>
                  </a:lnTo>
                  <a:lnTo>
                    <a:pt x="17" y="17"/>
                  </a:lnTo>
                  <a:lnTo>
                    <a:pt x="15" y="19"/>
                  </a:lnTo>
                  <a:lnTo>
                    <a:pt x="15" y="21"/>
                  </a:lnTo>
                  <a:lnTo>
                    <a:pt x="13" y="21"/>
                  </a:lnTo>
                  <a:lnTo>
                    <a:pt x="11" y="21"/>
                  </a:lnTo>
                  <a:lnTo>
                    <a:pt x="9" y="23"/>
                  </a:lnTo>
                  <a:lnTo>
                    <a:pt x="7" y="23"/>
                  </a:lnTo>
                  <a:lnTo>
                    <a:pt x="7" y="21"/>
                  </a:lnTo>
                  <a:lnTo>
                    <a:pt x="5" y="21"/>
                  </a:lnTo>
                  <a:lnTo>
                    <a:pt x="4" y="21"/>
                  </a:lnTo>
                  <a:lnTo>
                    <a:pt x="4" y="23"/>
                  </a:lnTo>
                  <a:lnTo>
                    <a:pt x="2" y="23"/>
                  </a:lnTo>
                  <a:lnTo>
                    <a:pt x="2" y="21"/>
                  </a:lnTo>
                  <a:lnTo>
                    <a:pt x="0" y="21"/>
                  </a:lnTo>
                  <a:lnTo>
                    <a:pt x="2" y="21"/>
                  </a:lnTo>
                  <a:lnTo>
                    <a:pt x="4" y="21"/>
                  </a:lnTo>
                  <a:lnTo>
                    <a:pt x="7" y="19"/>
                  </a:lnTo>
                  <a:lnTo>
                    <a:pt x="9" y="19"/>
                  </a:lnTo>
                  <a:lnTo>
                    <a:pt x="11" y="17"/>
                  </a:lnTo>
                  <a:lnTo>
                    <a:pt x="9" y="17"/>
                  </a:lnTo>
                  <a:lnTo>
                    <a:pt x="9" y="15"/>
                  </a:lnTo>
                  <a:lnTo>
                    <a:pt x="9" y="13"/>
                  </a:lnTo>
                  <a:lnTo>
                    <a:pt x="11" y="11"/>
                  </a:lnTo>
                  <a:lnTo>
                    <a:pt x="13" y="9"/>
                  </a:lnTo>
                  <a:lnTo>
                    <a:pt x="15" y="7"/>
                  </a:lnTo>
                  <a:lnTo>
                    <a:pt x="19" y="5"/>
                  </a:lnTo>
                  <a:lnTo>
                    <a:pt x="21" y="5"/>
                  </a:lnTo>
                  <a:lnTo>
                    <a:pt x="25" y="3"/>
                  </a:lnTo>
                  <a:lnTo>
                    <a:pt x="29" y="1"/>
                  </a:lnTo>
                  <a:lnTo>
                    <a:pt x="31" y="1"/>
                  </a:lnTo>
                  <a:lnTo>
                    <a:pt x="33" y="1"/>
                  </a:lnTo>
                  <a:lnTo>
                    <a:pt x="33" y="3"/>
                  </a:lnTo>
                  <a:lnTo>
                    <a:pt x="33" y="1"/>
                  </a:lnTo>
                  <a:lnTo>
                    <a:pt x="35" y="1"/>
                  </a:lnTo>
                  <a:lnTo>
                    <a:pt x="37" y="1"/>
                  </a:lnTo>
                  <a:lnTo>
                    <a:pt x="38" y="1"/>
                  </a:lnTo>
                  <a:lnTo>
                    <a:pt x="40" y="1"/>
                  </a:lnTo>
                  <a:lnTo>
                    <a:pt x="40" y="0"/>
                  </a:lnTo>
                  <a:lnTo>
                    <a:pt x="42" y="0"/>
                  </a:lnTo>
                  <a:lnTo>
                    <a:pt x="44" y="0"/>
                  </a:lnTo>
                  <a:lnTo>
                    <a:pt x="46" y="0"/>
                  </a:lnTo>
                  <a:lnTo>
                    <a:pt x="48" y="0"/>
                  </a:lnTo>
                  <a:close/>
                  <a:moveTo>
                    <a:pt x="38" y="27"/>
                  </a:moveTo>
                  <a:lnTo>
                    <a:pt x="37" y="27"/>
                  </a:lnTo>
                  <a:lnTo>
                    <a:pt x="37" y="29"/>
                  </a:lnTo>
                  <a:lnTo>
                    <a:pt x="35" y="29"/>
                  </a:lnTo>
                  <a:lnTo>
                    <a:pt x="33" y="29"/>
                  </a:lnTo>
                  <a:lnTo>
                    <a:pt x="31" y="29"/>
                  </a:lnTo>
                  <a:lnTo>
                    <a:pt x="29" y="27"/>
                  </a:lnTo>
                  <a:lnTo>
                    <a:pt x="29" y="25"/>
                  </a:lnTo>
                  <a:lnTo>
                    <a:pt x="31" y="27"/>
                  </a:lnTo>
                  <a:lnTo>
                    <a:pt x="33" y="27"/>
                  </a:lnTo>
                  <a:lnTo>
                    <a:pt x="33" y="25"/>
                  </a:lnTo>
                  <a:lnTo>
                    <a:pt x="31" y="25"/>
                  </a:lnTo>
                  <a:lnTo>
                    <a:pt x="31" y="23"/>
                  </a:lnTo>
                  <a:lnTo>
                    <a:pt x="31" y="21"/>
                  </a:lnTo>
                  <a:lnTo>
                    <a:pt x="33" y="21"/>
                  </a:lnTo>
                  <a:lnTo>
                    <a:pt x="35" y="21"/>
                  </a:lnTo>
                  <a:lnTo>
                    <a:pt x="37" y="21"/>
                  </a:lnTo>
                  <a:lnTo>
                    <a:pt x="37" y="23"/>
                  </a:lnTo>
                  <a:lnTo>
                    <a:pt x="38" y="23"/>
                  </a:lnTo>
                  <a:lnTo>
                    <a:pt x="38" y="27"/>
                  </a:lnTo>
                  <a:close/>
                  <a:moveTo>
                    <a:pt x="114" y="17"/>
                  </a:moveTo>
                  <a:lnTo>
                    <a:pt x="116" y="17"/>
                  </a:lnTo>
                  <a:lnTo>
                    <a:pt x="118" y="17"/>
                  </a:lnTo>
                  <a:lnTo>
                    <a:pt x="118" y="19"/>
                  </a:lnTo>
                  <a:lnTo>
                    <a:pt x="116" y="21"/>
                  </a:lnTo>
                  <a:lnTo>
                    <a:pt x="116" y="19"/>
                  </a:lnTo>
                  <a:lnTo>
                    <a:pt x="114" y="19"/>
                  </a:lnTo>
                  <a:lnTo>
                    <a:pt x="112" y="19"/>
                  </a:lnTo>
                  <a:lnTo>
                    <a:pt x="112" y="17"/>
                  </a:lnTo>
                  <a:lnTo>
                    <a:pt x="114" y="17"/>
                  </a:lnTo>
                  <a:close/>
                  <a:moveTo>
                    <a:pt x="106" y="9"/>
                  </a:moveTo>
                  <a:lnTo>
                    <a:pt x="108" y="11"/>
                  </a:lnTo>
                  <a:lnTo>
                    <a:pt x="106" y="11"/>
                  </a:lnTo>
                  <a:lnTo>
                    <a:pt x="105" y="11"/>
                  </a:lnTo>
                  <a:lnTo>
                    <a:pt x="106" y="11"/>
                  </a:lnTo>
                  <a:lnTo>
                    <a:pt x="105" y="11"/>
                  </a:lnTo>
                  <a:lnTo>
                    <a:pt x="103" y="11"/>
                  </a:lnTo>
                  <a:lnTo>
                    <a:pt x="101" y="11"/>
                  </a:lnTo>
                  <a:lnTo>
                    <a:pt x="101" y="9"/>
                  </a:lnTo>
                  <a:lnTo>
                    <a:pt x="103" y="9"/>
                  </a:lnTo>
                  <a:lnTo>
                    <a:pt x="105" y="9"/>
                  </a:lnTo>
                  <a:lnTo>
                    <a:pt x="106" y="9"/>
                  </a:lnTo>
                  <a:close/>
                  <a:moveTo>
                    <a:pt x="114" y="17"/>
                  </a:moveTo>
                  <a:lnTo>
                    <a:pt x="112" y="17"/>
                  </a:lnTo>
                  <a:lnTo>
                    <a:pt x="112" y="15"/>
                  </a:lnTo>
                  <a:lnTo>
                    <a:pt x="114" y="15"/>
                  </a:lnTo>
                  <a:lnTo>
                    <a:pt x="114" y="17"/>
                  </a:lnTo>
                  <a:close/>
                  <a:moveTo>
                    <a:pt x="110" y="11"/>
                  </a:moveTo>
                  <a:lnTo>
                    <a:pt x="110" y="13"/>
                  </a:lnTo>
                  <a:lnTo>
                    <a:pt x="112" y="15"/>
                  </a:lnTo>
                  <a:lnTo>
                    <a:pt x="110" y="15"/>
                  </a:lnTo>
                  <a:lnTo>
                    <a:pt x="110" y="13"/>
                  </a:lnTo>
                  <a:lnTo>
                    <a:pt x="108" y="13"/>
                  </a:lnTo>
                  <a:lnTo>
                    <a:pt x="110" y="13"/>
                  </a:lnTo>
                  <a:lnTo>
                    <a:pt x="108" y="13"/>
                  </a:lnTo>
                  <a:lnTo>
                    <a:pt x="108" y="11"/>
                  </a:lnTo>
                  <a:lnTo>
                    <a:pt x="108" y="13"/>
                  </a:lnTo>
                  <a:lnTo>
                    <a:pt x="106" y="11"/>
                  </a:lnTo>
                  <a:lnTo>
                    <a:pt x="108" y="11"/>
                  </a:lnTo>
                  <a:lnTo>
                    <a:pt x="110" y="11"/>
                  </a:lnTo>
                  <a:close/>
                  <a:moveTo>
                    <a:pt x="91" y="9"/>
                  </a:moveTo>
                  <a:lnTo>
                    <a:pt x="91" y="7"/>
                  </a:lnTo>
                  <a:lnTo>
                    <a:pt x="89" y="7"/>
                  </a:lnTo>
                  <a:lnTo>
                    <a:pt x="87" y="7"/>
                  </a:lnTo>
                  <a:lnTo>
                    <a:pt x="85" y="5"/>
                  </a:lnTo>
                  <a:lnTo>
                    <a:pt x="87" y="5"/>
                  </a:lnTo>
                  <a:lnTo>
                    <a:pt x="89" y="7"/>
                  </a:lnTo>
                  <a:lnTo>
                    <a:pt x="91" y="7"/>
                  </a:lnTo>
                  <a:lnTo>
                    <a:pt x="91" y="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4" name="Croatia"/>
            <p:cNvSpPr>
              <a:spLocks noEditPoints="1"/>
            </p:cNvSpPr>
            <p:nvPr/>
          </p:nvSpPr>
          <p:spPr bwMode="auto">
            <a:xfrm>
              <a:off x="6044013" y="2652167"/>
              <a:ext cx="188172" cy="162422"/>
            </a:xfrm>
            <a:custGeom>
              <a:avLst/>
              <a:gdLst>
                <a:gd name="T0" fmla="*/ 56 w 95"/>
                <a:gd name="T1" fmla="*/ 6 h 82"/>
                <a:gd name="T2" fmla="*/ 62 w 95"/>
                <a:gd name="T3" fmla="*/ 12 h 82"/>
                <a:gd name="T4" fmla="*/ 75 w 95"/>
                <a:gd name="T5" fmla="*/ 14 h 82"/>
                <a:gd name="T6" fmla="*/ 87 w 95"/>
                <a:gd name="T7" fmla="*/ 14 h 82"/>
                <a:gd name="T8" fmla="*/ 91 w 95"/>
                <a:gd name="T9" fmla="*/ 25 h 82"/>
                <a:gd name="T10" fmla="*/ 91 w 95"/>
                <a:gd name="T11" fmla="*/ 27 h 82"/>
                <a:gd name="T12" fmla="*/ 85 w 95"/>
                <a:gd name="T13" fmla="*/ 31 h 82"/>
                <a:gd name="T14" fmla="*/ 75 w 95"/>
                <a:gd name="T15" fmla="*/ 29 h 82"/>
                <a:gd name="T16" fmla="*/ 66 w 95"/>
                <a:gd name="T17" fmla="*/ 27 h 82"/>
                <a:gd name="T18" fmla="*/ 50 w 95"/>
                <a:gd name="T19" fmla="*/ 25 h 82"/>
                <a:gd name="T20" fmla="*/ 42 w 95"/>
                <a:gd name="T21" fmla="*/ 27 h 82"/>
                <a:gd name="T22" fmla="*/ 37 w 95"/>
                <a:gd name="T23" fmla="*/ 31 h 82"/>
                <a:gd name="T24" fmla="*/ 42 w 95"/>
                <a:gd name="T25" fmla="*/ 39 h 82"/>
                <a:gd name="T26" fmla="*/ 48 w 95"/>
                <a:gd name="T27" fmla="*/ 49 h 82"/>
                <a:gd name="T28" fmla="*/ 58 w 95"/>
                <a:gd name="T29" fmla="*/ 58 h 82"/>
                <a:gd name="T30" fmla="*/ 64 w 95"/>
                <a:gd name="T31" fmla="*/ 66 h 82"/>
                <a:gd name="T32" fmla="*/ 64 w 95"/>
                <a:gd name="T33" fmla="*/ 70 h 82"/>
                <a:gd name="T34" fmla="*/ 56 w 95"/>
                <a:gd name="T35" fmla="*/ 64 h 82"/>
                <a:gd name="T36" fmla="*/ 48 w 95"/>
                <a:gd name="T37" fmla="*/ 58 h 82"/>
                <a:gd name="T38" fmla="*/ 39 w 95"/>
                <a:gd name="T39" fmla="*/ 58 h 82"/>
                <a:gd name="T40" fmla="*/ 35 w 95"/>
                <a:gd name="T41" fmla="*/ 53 h 82"/>
                <a:gd name="T42" fmla="*/ 27 w 95"/>
                <a:gd name="T43" fmla="*/ 45 h 82"/>
                <a:gd name="T44" fmla="*/ 31 w 95"/>
                <a:gd name="T45" fmla="*/ 45 h 82"/>
                <a:gd name="T46" fmla="*/ 23 w 95"/>
                <a:gd name="T47" fmla="*/ 35 h 82"/>
                <a:gd name="T48" fmla="*/ 15 w 95"/>
                <a:gd name="T49" fmla="*/ 24 h 82"/>
                <a:gd name="T50" fmla="*/ 7 w 95"/>
                <a:gd name="T51" fmla="*/ 31 h 82"/>
                <a:gd name="T52" fmla="*/ 2 w 95"/>
                <a:gd name="T53" fmla="*/ 27 h 82"/>
                <a:gd name="T54" fmla="*/ 2 w 95"/>
                <a:gd name="T55" fmla="*/ 22 h 82"/>
                <a:gd name="T56" fmla="*/ 19 w 95"/>
                <a:gd name="T57" fmla="*/ 20 h 82"/>
                <a:gd name="T58" fmla="*/ 29 w 95"/>
                <a:gd name="T59" fmla="*/ 20 h 82"/>
                <a:gd name="T60" fmla="*/ 37 w 95"/>
                <a:gd name="T61" fmla="*/ 12 h 82"/>
                <a:gd name="T62" fmla="*/ 40 w 95"/>
                <a:gd name="T63" fmla="*/ 2 h 82"/>
                <a:gd name="T64" fmla="*/ 62 w 95"/>
                <a:gd name="T65" fmla="*/ 70 h 82"/>
                <a:gd name="T66" fmla="*/ 72 w 95"/>
                <a:gd name="T67" fmla="*/ 74 h 82"/>
                <a:gd name="T68" fmla="*/ 81 w 95"/>
                <a:gd name="T69" fmla="*/ 82 h 82"/>
                <a:gd name="T70" fmla="*/ 66 w 95"/>
                <a:gd name="T71" fmla="*/ 72 h 82"/>
                <a:gd name="T72" fmla="*/ 56 w 95"/>
                <a:gd name="T73" fmla="*/ 68 h 82"/>
                <a:gd name="T74" fmla="*/ 15 w 95"/>
                <a:gd name="T75" fmla="*/ 27 h 82"/>
                <a:gd name="T76" fmla="*/ 54 w 95"/>
                <a:gd name="T77" fmla="*/ 64 h 82"/>
                <a:gd name="T78" fmla="*/ 52 w 95"/>
                <a:gd name="T79" fmla="*/ 62 h 82"/>
                <a:gd name="T80" fmla="*/ 15 w 95"/>
                <a:gd name="T81" fmla="*/ 37 h 82"/>
                <a:gd name="T82" fmla="*/ 15 w 95"/>
                <a:gd name="T83" fmla="*/ 31 h 82"/>
                <a:gd name="T84" fmla="*/ 25 w 95"/>
                <a:gd name="T85" fmla="*/ 39 h 82"/>
                <a:gd name="T86" fmla="*/ 29 w 95"/>
                <a:gd name="T87" fmla="*/ 43 h 82"/>
                <a:gd name="T88" fmla="*/ 23 w 95"/>
                <a:gd name="T89" fmla="*/ 39 h 82"/>
                <a:gd name="T90" fmla="*/ 58 w 95"/>
                <a:gd name="T91" fmla="*/ 66 h 82"/>
                <a:gd name="T92" fmla="*/ 48 w 95"/>
                <a:gd name="T93" fmla="*/ 66 h 82"/>
                <a:gd name="T94" fmla="*/ 54 w 95"/>
                <a:gd name="T95" fmla="*/ 70 h 82"/>
                <a:gd name="T96" fmla="*/ 54 w 95"/>
                <a:gd name="T97" fmla="*/ 72 h 82"/>
                <a:gd name="T98" fmla="*/ 66 w 95"/>
                <a:gd name="T99" fmla="*/ 74 h 82"/>
                <a:gd name="T100" fmla="*/ 25 w 95"/>
                <a:gd name="T101" fmla="*/ 49 h 82"/>
                <a:gd name="T102" fmla="*/ 25 w 95"/>
                <a:gd name="T103" fmla="*/ 51 h 82"/>
                <a:gd name="T104" fmla="*/ 40 w 95"/>
                <a:gd name="T105" fmla="*/ 68 h 82"/>
                <a:gd name="T106" fmla="*/ 13 w 95"/>
                <a:gd name="T107" fmla="*/ 3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2">
                  <a:moveTo>
                    <a:pt x="48" y="0"/>
                  </a:moveTo>
                  <a:lnTo>
                    <a:pt x="50" y="0"/>
                  </a:lnTo>
                  <a:lnTo>
                    <a:pt x="52" y="2"/>
                  </a:lnTo>
                  <a:lnTo>
                    <a:pt x="54" y="2"/>
                  </a:lnTo>
                  <a:lnTo>
                    <a:pt x="54" y="4"/>
                  </a:lnTo>
                  <a:lnTo>
                    <a:pt x="56" y="6"/>
                  </a:lnTo>
                  <a:lnTo>
                    <a:pt x="58" y="6"/>
                  </a:lnTo>
                  <a:lnTo>
                    <a:pt x="60" y="6"/>
                  </a:lnTo>
                  <a:lnTo>
                    <a:pt x="60" y="8"/>
                  </a:lnTo>
                  <a:lnTo>
                    <a:pt x="60" y="10"/>
                  </a:lnTo>
                  <a:lnTo>
                    <a:pt x="62" y="10"/>
                  </a:lnTo>
                  <a:lnTo>
                    <a:pt x="62" y="12"/>
                  </a:lnTo>
                  <a:lnTo>
                    <a:pt x="64" y="12"/>
                  </a:lnTo>
                  <a:lnTo>
                    <a:pt x="66" y="12"/>
                  </a:lnTo>
                  <a:lnTo>
                    <a:pt x="68" y="14"/>
                  </a:lnTo>
                  <a:lnTo>
                    <a:pt x="70" y="14"/>
                  </a:lnTo>
                  <a:lnTo>
                    <a:pt x="72" y="14"/>
                  </a:lnTo>
                  <a:lnTo>
                    <a:pt x="75" y="14"/>
                  </a:lnTo>
                  <a:lnTo>
                    <a:pt x="77" y="16"/>
                  </a:lnTo>
                  <a:lnTo>
                    <a:pt x="79" y="16"/>
                  </a:lnTo>
                  <a:lnTo>
                    <a:pt x="81" y="14"/>
                  </a:lnTo>
                  <a:lnTo>
                    <a:pt x="83" y="12"/>
                  </a:lnTo>
                  <a:lnTo>
                    <a:pt x="85" y="12"/>
                  </a:lnTo>
                  <a:lnTo>
                    <a:pt x="87" y="14"/>
                  </a:lnTo>
                  <a:lnTo>
                    <a:pt x="87" y="18"/>
                  </a:lnTo>
                  <a:lnTo>
                    <a:pt x="87" y="20"/>
                  </a:lnTo>
                  <a:lnTo>
                    <a:pt x="89" y="20"/>
                  </a:lnTo>
                  <a:lnTo>
                    <a:pt x="87" y="22"/>
                  </a:lnTo>
                  <a:lnTo>
                    <a:pt x="91" y="24"/>
                  </a:lnTo>
                  <a:lnTo>
                    <a:pt x="91" y="25"/>
                  </a:lnTo>
                  <a:lnTo>
                    <a:pt x="93" y="25"/>
                  </a:lnTo>
                  <a:lnTo>
                    <a:pt x="95" y="25"/>
                  </a:lnTo>
                  <a:lnTo>
                    <a:pt x="95" y="27"/>
                  </a:lnTo>
                  <a:lnTo>
                    <a:pt x="93" y="25"/>
                  </a:lnTo>
                  <a:lnTo>
                    <a:pt x="91" y="25"/>
                  </a:lnTo>
                  <a:lnTo>
                    <a:pt x="91" y="27"/>
                  </a:lnTo>
                  <a:lnTo>
                    <a:pt x="91" y="29"/>
                  </a:lnTo>
                  <a:lnTo>
                    <a:pt x="89" y="31"/>
                  </a:lnTo>
                  <a:lnTo>
                    <a:pt x="89" y="33"/>
                  </a:lnTo>
                  <a:lnTo>
                    <a:pt x="87" y="33"/>
                  </a:lnTo>
                  <a:lnTo>
                    <a:pt x="85" y="33"/>
                  </a:lnTo>
                  <a:lnTo>
                    <a:pt x="85" y="31"/>
                  </a:lnTo>
                  <a:lnTo>
                    <a:pt x="85" y="29"/>
                  </a:lnTo>
                  <a:lnTo>
                    <a:pt x="83" y="29"/>
                  </a:lnTo>
                  <a:lnTo>
                    <a:pt x="79" y="27"/>
                  </a:lnTo>
                  <a:lnTo>
                    <a:pt x="77" y="27"/>
                  </a:lnTo>
                  <a:lnTo>
                    <a:pt x="75" y="27"/>
                  </a:lnTo>
                  <a:lnTo>
                    <a:pt x="75" y="29"/>
                  </a:lnTo>
                  <a:lnTo>
                    <a:pt x="73" y="29"/>
                  </a:lnTo>
                  <a:lnTo>
                    <a:pt x="73" y="27"/>
                  </a:lnTo>
                  <a:lnTo>
                    <a:pt x="72" y="29"/>
                  </a:lnTo>
                  <a:lnTo>
                    <a:pt x="70" y="29"/>
                  </a:lnTo>
                  <a:lnTo>
                    <a:pt x="68" y="27"/>
                  </a:lnTo>
                  <a:lnTo>
                    <a:pt x="66" y="27"/>
                  </a:lnTo>
                  <a:lnTo>
                    <a:pt x="64" y="27"/>
                  </a:lnTo>
                  <a:lnTo>
                    <a:pt x="60" y="27"/>
                  </a:lnTo>
                  <a:lnTo>
                    <a:pt x="58" y="25"/>
                  </a:lnTo>
                  <a:lnTo>
                    <a:pt x="56" y="25"/>
                  </a:lnTo>
                  <a:lnTo>
                    <a:pt x="54" y="25"/>
                  </a:lnTo>
                  <a:lnTo>
                    <a:pt x="50" y="25"/>
                  </a:lnTo>
                  <a:lnTo>
                    <a:pt x="48" y="25"/>
                  </a:lnTo>
                  <a:lnTo>
                    <a:pt x="46" y="27"/>
                  </a:lnTo>
                  <a:lnTo>
                    <a:pt x="46" y="29"/>
                  </a:lnTo>
                  <a:lnTo>
                    <a:pt x="44" y="29"/>
                  </a:lnTo>
                  <a:lnTo>
                    <a:pt x="42" y="29"/>
                  </a:lnTo>
                  <a:lnTo>
                    <a:pt x="42" y="27"/>
                  </a:lnTo>
                  <a:lnTo>
                    <a:pt x="40" y="25"/>
                  </a:lnTo>
                  <a:lnTo>
                    <a:pt x="39" y="25"/>
                  </a:lnTo>
                  <a:lnTo>
                    <a:pt x="37" y="25"/>
                  </a:lnTo>
                  <a:lnTo>
                    <a:pt x="37" y="27"/>
                  </a:lnTo>
                  <a:lnTo>
                    <a:pt x="37" y="29"/>
                  </a:lnTo>
                  <a:lnTo>
                    <a:pt x="37" y="31"/>
                  </a:lnTo>
                  <a:lnTo>
                    <a:pt x="37" y="33"/>
                  </a:lnTo>
                  <a:lnTo>
                    <a:pt x="37" y="35"/>
                  </a:lnTo>
                  <a:lnTo>
                    <a:pt x="39" y="35"/>
                  </a:lnTo>
                  <a:lnTo>
                    <a:pt x="40" y="37"/>
                  </a:lnTo>
                  <a:lnTo>
                    <a:pt x="40" y="39"/>
                  </a:lnTo>
                  <a:lnTo>
                    <a:pt x="42" y="39"/>
                  </a:lnTo>
                  <a:lnTo>
                    <a:pt x="42" y="41"/>
                  </a:lnTo>
                  <a:lnTo>
                    <a:pt x="42" y="43"/>
                  </a:lnTo>
                  <a:lnTo>
                    <a:pt x="42" y="47"/>
                  </a:lnTo>
                  <a:lnTo>
                    <a:pt x="44" y="47"/>
                  </a:lnTo>
                  <a:lnTo>
                    <a:pt x="46" y="49"/>
                  </a:lnTo>
                  <a:lnTo>
                    <a:pt x="48" y="49"/>
                  </a:lnTo>
                  <a:lnTo>
                    <a:pt x="50" y="51"/>
                  </a:lnTo>
                  <a:lnTo>
                    <a:pt x="52" y="53"/>
                  </a:lnTo>
                  <a:lnTo>
                    <a:pt x="54" y="55"/>
                  </a:lnTo>
                  <a:lnTo>
                    <a:pt x="56" y="57"/>
                  </a:lnTo>
                  <a:lnTo>
                    <a:pt x="56" y="58"/>
                  </a:lnTo>
                  <a:lnTo>
                    <a:pt x="58" y="58"/>
                  </a:lnTo>
                  <a:lnTo>
                    <a:pt x="58" y="60"/>
                  </a:lnTo>
                  <a:lnTo>
                    <a:pt x="60" y="60"/>
                  </a:lnTo>
                  <a:lnTo>
                    <a:pt x="60" y="62"/>
                  </a:lnTo>
                  <a:lnTo>
                    <a:pt x="60" y="64"/>
                  </a:lnTo>
                  <a:lnTo>
                    <a:pt x="62" y="64"/>
                  </a:lnTo>
                  <a:lnTo>
                    <a:pt x="64" y="66"/>
                  </a:lnTo>
                  <a:lnTo>
                    <a:pt x="66" y="66"/>
                  </a:lnTo>
                  <a:lnTo>
                    <a:pt x="66" y="68"/>
                  </a:lnTo>
                  <a:lnTo>
                    <a:pt x="68" y="68"/>
                  </a:lnTo>
                  <a:lnTo>
                    <a:pt x="68" y="70"/>
                  </a:lnTo>
                  <a:lnTo>
                    <a:pt x="66" y="70"/>
                  </a:lnTo>
                  <a:lnTo>
                    <a:pt x="64" y="70"/>
                  </a:lnTo>
                  <a:lnTo>
                    <a:pt x="64" y="68"/>
                  </a:lnTo>
                  <a:lnTo>
                    <a:pt x="62" y="66"/>
                  </a:lnTo>
                  <a:lnTo>
                    <a:pt x="60" y="66"/>
                  </a:lnTo>
                  <a:lnTo>
                    <a:pt x="58" y="66"/>
                  </a:lnTo>
                  <a:lnTo>
                    <a:pt x="58" y="64"/>
                  </a:lnTo>
                  <a:lnTo>
                    <a:pt x="56" y="64"/>
                  </a:lnTo>
                  <a:lnTo>
                    <a:pt x="56" y="62"/>
                  </a:lnTo>
                  <a:lnTo>
                    <a:pt x="54" y="62"/>
                  </a:lnTo>
                  <a:lnTo>
                    <a:pt x="52" y="60"/>
                  </a:lnTo>
                  <a:lnTo>
                    <a:pt x="50" y="60"/>
                  </a:lnTo>
                  <a:lnTo>
                    <a:pt x="48" y="60"/>
                  </a:lnTo>
                  <a:lnTo>
                    <a:pt x="48" y="58"/>
                  </a:lnTo>
                  <a:lnTo>
                    <a:pt x="46" y="58"/>
                  </a:lnTo>
                  <a:lnTo>
                    <a:pt x="44" y="58"/>
                  </a:lnTo>
                  <a:lnTo>
                    <a:pt x="42" y="58"/>
                  </a:lnTo>
                  <a:lnTo>
                    <a:pt x="42" y="60"/>
                  </a:lnTo>
                  <a:lnTo>
                    <a:pt x="40" y="60"/>
                  </a:lnTo>
                  <a:lnTo>
                    <a:pt x="39" y="58"/>
                  </a:lnTo>
                  <a:lnTo>
                    <a:pt x="39" y="57"/>
                  </a:lnTo>
                  <a:lnTo>
                    <a:pt x="40" y="57"/>
                  </a:lnTo>
                  <a:lnTo>
                    <a:pt x="39" y="57"/>
                  </a:lnTo>
                  <a:lnTo>
                    <a:pt x="37" y="55"/>
                  </a:lnTo>
                  <a:lnTo>
                    <a:pt x="35" y="55"/>
                  </a:lnTo>
                  <a:lnTo>
                    <a:pt x="35" y="53"/>
                  </a:lnTo>
                  <a:lnTo>
                    <a:pt x="33" y="53"/>
                  </a:lnTo>
                  <a:lnTo>
                    <a:pt x="33" y="51"/>
                  </a:lnTo>
                  <a:lnTo>
                    <a:pt x="31" y="51"/>
                  </a:lnTo>
                  <a:lnTo>
                    <a:pt x="29" y="49"/>
                  </a:lnTo>
                  <a:lnTo>
                    <a:pt x="27" y="47"/>
                  </a:lnTo>
                  <a:lnTo>
                    <a:pt x="27" y="45"/>
                  </a:lnTo>
                  <a:lnTo>
                    <a:pt x="29" y="45"/>
                  </a:lnTo>
                  <a:lnTo>
                    <a:pt x="29" y="43"/>
                  </a:lnTo>
                  <a:lnTo>
                    <a:pt x="29" y="45"/>
                  </a:lnTo>
                  <a:lnTo>
                    <a:pt x="31" y="45"/>
                  </a:lnTo>
                  <a:lnTo>
                    <a:pt x="33" y="45"/>
                  </a:lnTo>
                  <a:lnTo>
                    <a:pt x="31" y="45"/>
                  </a:lnTo>
                  <a:lnTo>
                    <a:pt x="29" y="43"/>
                  </a:lnTo>
                  <a:lnTo>
                    <a:pt x="27" y="41"/>
                  </a:lnTo>
                  <a:lnTo>
                    <a:pt x="25" y="39"/>
                  </a:lnTo>
                  <a:lnTo>
                    <a:pt x="23" y="39"/>
                  </a:lnTo>
                  <a:lnTo>
                    <a:pt x="23" y="37"/>
                  </a:lnTo>
                  <a:lnTo>
                    <a:pt x="23" y="35"/>
                  </a:lnTo>
                  <a:lnTo>
                    <a:pt x="23" y="33"/>
                  </a:lnTo>
                  <a:lnTo>
                    <a:pt x="23" y="31"/>
                  </a:lnTo>
                  <a:lnTo>
                    <a:pt x="21" y="27"/>
                  </a:lnTo>
                  <a:lnTo>
                    <a:pt x="19" y="27"/>
                  </a:lnTo>
                  <a:lnTo>
                    <a:pt x="17" y="25"/>
                  </a:lnTo>
                  <a:lnTo>
                    <a:pt x="15" y="24"/>
                  </a:lnTo>
                  <a:lnTo>
                    <a:pt x="13" y="24"/>
                  </a:lnTo>
                  <a:lnTo>
                    <a:pt x="11" y="25"/>
                  </a:lnTo>
                  <a:lnTo>
                    <a:pt x="11" y="27"/>
                  </a:lnTo>
                  <a:lnTo>
                    <a:pt x="11" y="29"/>
                  </a:lnTo>
                  <a:lnTo>
                    <a:pt x="9" y="31"/>
                  </a:lnTo>
                  <a:lnTo>
                    <a:pt x="7" y="31"/>
                  </a:lnTo>
                  <a:lnTo>
                    <a:pt x="7" y="33"/>
                  </a:lnTo>
                  <a:lnTo>
                    <a:pt x="6" y="35"/>
                  </a:lnTo>
                  <a:lnTo>
                    <a:pt x="6" y="33"/>
                  </a:lnTo>
                  <a:lnTo>
                    <a:pt x="4" y="31"/>
                  </a:lnTo>
                  <a:lnTo>
                    <a:pt x="4" y="29"/>
                  </a:lnTo>
                  <a:lnTo>
                    <a:pt x="2" y="27"/>
                  </a:lnTo>
                  <a:lnTo>
                    <a:pt x="2" y="25"/>
                  </a:lnTo>
                  <a:lnTo>
                    <a:pt x="2" y="24"/>
                  </a:lnTo>
                  <a:lnTo>
                    <a:pt x="0" y="22"/>
                  </a:lnTo>
                  <a:lnTo>
                    <a:pt x="0" y="20"/>
                  </a:lnTo>
                  <a:lnTo>
                    <a:pt x="2" y="20"/>
                  </a:lnTo>
                  <a:lnTo>
                    <a:pt x="2" y="22"/>
                  </a:lnTo>
                  <a:lnTo>
                    <a:pt x="4" y="22"/>
                  </a:lnTo>
                  <a:lnTo>
                    <a:pt x="7" y="22"/>
                  </a:lnTo>
                  <a:lnTo>
                    <a:pt x="9" y="22"/>
                  </a:lnTo>
                  <a:lnTo>
                    <a:pt x="15" y="20"/>
                  </a:lnTo>
                  <a:lnTo>
                    <a:pt x="17" y="18"/>
                  </a:lnTo>
                  <a:lnTo>
                    <a:pt x="19" y="20"/>
                  </a:lnTo>
                  <a:lnTo>
                    <a:pt x="21" y="22"/>
                  </a:lnTo>
                  <a:lnTo>
                    <a:pt x="23" y="20"/>
                  </a:lnTo>
                  <a:lnTo>
                    <a:pt x="25" y="22"/>
                  </a:lnTo>
                  <a:lnTo>
                    <a:pt x="27" y="22"/>
                  </a:lnTo>
                  <a:lnTo>
                    <a:pt x="29" y="22"/>
                  </a:lnTo>
                  <a:lnTo>
                    <a:pt x="29" y="20"/>
                  </a:lnTo>
                  <a:lnTo>
                    <a:pt x="29" y="18"/>
                  </a:lnTo>
                  <a:lnTo>
                    <a:pt x="31" y="16"/>
                  </a:lnTo>
                  <a:lnTo>
                    <a:pt x="29" y="16"/>
                  </a:lnTo>
                  <a:lnTo>
                    <a:pt x="33" y="14"/>
                  </a:lnTo>
                  <a:lnTo>
                    <a:pt x="35" y="14"/>
                  </a:lnTo>
                  <a:lnTo>
                    <a:pt x="37" y="12"/>
                  </a:lnTo>
                  <a:lnTo>
                    <a:pt x="35" y="10"/>
                  </a:lnTo>
                  <a:lnTo>
                    <a:pt x="35" y="8"/>
                  </a:lnTo>
                  <a:lnTo>
                    <a:pt x="35" y="6"/>
                  </a:lnTo>
                  <a:lnTo>
                    <a:pt x="37" y="6"/>
                  </a:lnTo>
                  <a:lnTo>
                    <a:pt x="40" y="4"/>
                  </a:lnTo>
                  <a:lnTo>
                    <a:pt x="40" y="2"/>
                  </a:lnTo>
                  <a:lnTo>
                    <a:pt x="42" y="2"/>
                  </a:lnTo>
                  <a:lnTo>
                    <a:pt x="44" y="2"/>
                  </a:lnTo>
                  <a:lnTo>
                    <a:pt x="44" y="0"/>
                  </a:lnTo>
                  <a:lnTo>
                    <a:pt x="46" y="0"/>
                  </a:lnTo>
                  <a:lnTo>
                    <a:pt x="48" y="0"/>
                  </a:lnTo>
                  <a:close/>
                  <a:moveTo>
                    <a:pt x="62" y="70"/>
                  </a:moveTo>
                  <a:lnTo>
                    <a:pt x="64" y="70"/>
                  </a:lnTo>
                  <a:lnTo>
                    <a:pt x="68" y="72"/>
                  </a:lnTo>
                  <a:lnTo>
                    <a:pt x="66" y="72"/>
                  </a:lnTo>
                  <a:lnTo>
                    <a:pt x="68" y="70"/>
                  </a:lnTo>
                  <a:lnTo>
                    <a:pt x="70" y="72"/>
                  </a:lnTo>
                  <a:lnTo>
                    <a:pt x="72" y="74"/>
                  </a:lnTo>
                  <a:lnTo>
                    <a:pt x="75" y="76"/>
                  </a:lnTo>
                  <a:lnTo>
                    <a:pt x="77" y="76"/>
                  </a:lnTo>
                  <a:lnTo>
                    <a:pt x="79" y="78"/>
                  </a:lnTo>
                  <a:lnTo>
                    <a:pt x="79" y="80"/>
                  </a:lnTo>
                  <a:lnTo>
                    <a:pt x="81" y="80"/>
                  </a:lnTo>
                  <a:lnTo>
                    <a:pt x="81" y="82"/>
                  </a:lnTo>
                  <a:lnTo>
                    <a:pt x="77" y="80"/>
                  </a:lnTo>
                  <a:lnTo>
                    <a:pt x="75" y="78"/>
                  </a:lnTo>
                  <a:lnTo>
                    <a:pt x="73" y="76"/>
                  </a:lnTo>
                  <a:lnTo>
                    <a:pt x="70" y="74"/>
                  </a:lnTo>
                  <a:lnTo>
                    <a:pt x="68" y="74"/>
                  </a:lnTo>
                  <a:lnTo>
                    <a:pt x="66" y="72"/>
                  </a:lnTo>
                  <a:lnTo>
                    <a:pt x="64" y="72"/>
                  </a:lnTo>
                  <a:lnTo>
                    <a:pt x="62" y="70"/>
                  </a:lnTo>
                  <a:lnTo>
                    <a:pt x="60" y="70"/>
                  </a:lnTo>
                  <a:lnTo>
                    <a:pt x="58" y="70"/>
                  </a:lnTo>
                  <a:lnTo>
                    <a:pt x="56" y="70"/>
                  </a:lnTo>
                  <a:lnTo>
                    <a:pt x="56" y="68"/>
                  </a:lnTo>
                  <a:lnTo>
                    <a:pt x="60" y="70"/>
                  </a:lnTo>
                  <a:lnTo>
                    <a:pt x="62" y="70"/>
                  </a:lnTo>
                  <a:close/>
                  <a:moveTo>
                    <a:pt x="21" y="31"/>
                  </a:moveTo>
                  <a:lnTo>
                    <a:pt x="19" y="31"/>
                  </a:lnTo>
                  <a:lnTo>
                    <a:pt x="15" y="29"/>
                  </a:lnTo>
                  <a:lnTo>
                    <a:pt x="15" y="27"/>
                  </a:lnTo>
                  <a:lnTo>
                    <a:pt x="17" y="25"/>
                  </a:lnTo>
                  <a:lnTo>
                    <a:pt x="19" y="27"/>
                  </a:lnTo>
                  <a:lnTo>
                    <a:pt x="19" y="29"/>
                  </a:lnTo>
                  <a:lnTo>
                    <a:pt x="21" y="29"/>
                  </a:lnTo>
                  <a:lnTo>
                    <a:pt x="21" y="31"/>
                  </a:lnTo>
                  <a:close/>
                  <a:moveTo>
                    <a:pt x="54" y="64"/>
                  </a:moveTo>
                  <a:lnTo>
                    <a:pt x="52" y="64"/>
                  </a:lnTo>
                  <a:lnTo>
                    <a:pt x="50" y="64"/>
                  </a:lnTo>
                  <a:lnTo>
                    <a:pt x="48" y="64"/>
                  </a:lnTo>
                  <a:lnTo>
                    <a:pt x="46" y="62"/>
                  </a:lnTo>
                  <a:lnTo>
                    <a:pt x="50" y="62"/>
                  </a:lnTo>
                  <a:lnTo>
                    <a:pt x="52" y="62"/>
                  </a:lnTo>
                  <a:lnTo>
                    <a:pt x="54" y="62"/>
                  </a:lnTo>
                  <a:lnTo>
                    <a:pt x="54" y="64"/>
                  </a:lnTo>
                  <a:close/>
                  <a:moveTo>
                    <a:pt x="15" y="31"/>
                  </a:moveTo>
                  <a:lnTo>
                    <a:pt x="15" y="33"/>
                  </a:lnTo>
                  <a:lnTo>
                    <a:pt x="15" y="35"/>
                  </a:lnTo>
                  <a:lnTo>
                    <a:pt x="15" y="37"/>
                  </a:lnTo>
                  <a:lnTo>
                    <a:pt x="17" y="37"/>
                  </a:lnTo>
                  <a:lnTo>
                    <a:pt x="15" y="37"/>
                  </a:lnTo>
                  <a:lnTo>
                    <a:pt x="13" y="35"/>
                  </a:lnTo>
                  <a:lnTo>
                    <a:pt x="13" y="33"/>
                  </a:lnTo>
                  <a:lnTo>
                    <a:pt x="13" y="31"/>
                  </a:lnTo>
                  <a:lnTo>
                    <a:pt x="15" y="31"/>
                  </a:lnTo>
                  <a:lnTo>
                    <a:pt x="13" y="29"/>
                  </a:lnTo>
                  <a:lnTo>
                    <a:pt x="13" y="27"/>
                  </a:lnTo>
                  <a:lnTo>
                    <a:pt x="13" y="29"/>
                  </a:lnTo>
                  <a:lnTo>
                    <a:pt x="15" y="29"/>
                  </a:lnTo>
                  <a:lnTo>
                    <a:pt x="15" y="31"/>
                  </a:lnTo>
                  <a:close/>
                  <a:moveTo>
                    <a:pt x="25" y="39"/>
                  </a:moveTo>
                  <a:lnTo>
                    <a:pt x="25" y="41"/>
                  </a:lnTo>
                  <a:lnTo>
                    <a:pt x="25" y="39"/>
                  </a:lnTo>
                  <a:lnTo>
                    <a:pt x="23" y="39"/>
                  </a:lnTo>
                  <a:lnTo>
                    <a:pt x="25" y="41"/>
                  </a:lnTo>
                  <a:lnTo>
                    <a:pt x="27" y="41"/>
                  </a:lnTo>
                  <a:lnTo>
                    <a:pt x="29" y="43"/>
                  </a:lnTo>
                  <a:lnTo>
                    <a:pt x="27" y="43"/>
                  </a:lnTo>
                  <a:lnTo>
                    <a:pt x="27" y="45"/>
                  </a:lnTo>
                  <a:lnTo>
                    <a:pt x="27" y="43"/>
                  </a:lnTo>
                  <a:lnTo>
                    <a:pt x="25" y="43"/>
                  </a:lnTo>
                  <a:lnTo>
                    <a:pt x="25" y="41"/>
                  </a:lnTo>
                  <a:lnTo>
                    <a:pt x="23" y="39"/>
                  </a:lnTo>
                  <a:lnTo>
                    <a:pt x="19" y="37"/>
                  </a:lnTo>
                  <a:lnTo>
                    <a:pt x="19" y="35"/>
                  </a:lnTo>
                  <a:lnTo>
                    <a:pt x="23" y="37"/>
                  </a:lnTo>
                  <a:lnTo>
                    <a:pt x="23" y="39"/>
                  </a:lnTo>
                  <a:lnTo>
                    <a:pt x="25" y="39"/>
                  </a:lnTo>
                  <a:close/>
                  <a:moveTo>
                    <a:pt x="58" y="66"/>
                  </a:moveTo>
                  <a:lnTo>
                    <a:pt x="58" y="68"/>
                  </a:lnTo>
                  <a:lnTo>
                    <a:pt x="54" y="66"/>
                  </a:lnTo>
                  <a:lnTo>
                    <a:pt x="50" y="66"/>
                  </a:lnTo>
                  <a:lnTo>
                    <a:pt x="48" y="66"/>
                  </a:lnTo>
                  <a:lnTo>
                    <a:pt x="46" y="66"/>
                  </a:lnTo>
                  <a:lnTo>
                    <a:pt x="48" y="66"/>
                  </a:lnTo>
                  <a:lnTo>
                    <a:pt x="50" y="64"/>
                  </a:lnTo>
                  <a:lnTo>
                    <a:pt x="50" y="66"/>
                  </a:lnTo>
                  <a:lnTo>
                    <a:pt x="54" y="66"/>
                  </a:lnTo>
                  <a:lnTo>
                    <a:pt x="56" y="66"/>
                  </a:lnTo>
                  <a:lnTo>
                    <a:pt x="58" y="66"/>
                  </a:lnTo>
                  <a:close/>
                  <a:moveTo>
                    <a:pt x="54" y="70"/>
                  </a:moveTo>
                  <a:lnTo>
                    <a:pt x="56" y="70"/>
                  </a:lnTo>
                  <a:lnTo>
                    <a:pt x="58" y="70"/>
                  </a:lnTo>
                  <a:lnTo>
                    <a:pt x="60" y="70"/>
                  </a:lnTo>
                  <a:lnTo>
                    <a:pt x="58" y="72"/>
                  </a:lnTo>
                  <a:lnTo>
                    <a:pt x="56" y="72"/>
                  </a:lnTo>
                  <a:lnTo>
                    <a:pt x="54" y="72"/>
                  </a:lnTo>
                  <a:lnTo>
                    <a:pt x="52" y="70"/>
                  </a:lnTo>
                  <a:lnTo>
                    <a:pt x="50" y="70"/>
                  </a:lnTo>
                  <a:lnTo>
                    <a:pt x="52" y="70"/>
                  </a:lnTo>
                  <a:lnTo>
                    <a:pt x="54" y="70"/>
                  </a:lnTo>
                  <a:close/>
                  <a:moveTo>
                    <a:pt x="68" y="76"/>
                  </a:moveTo>
                  <a:lnTo>
                    <a:pt x="66" y="74"/>
                  </a:lnTo>
                  <a:lnTo>
                    <a:pt x="62" y="74"/>
                  </a:lnTo>
                  <a:lnTo>
                    <a:pt x="68" y="74"/>
                  </a:lnTo>
                  <a:lnTo>
                    <a:pt x="68" y="76"/>
                  </a:lnTo>
                  <a:close/>
                  <a:moveTo>
                    <a:pt x="27" y="53"/>
                  </a:moveTo>
                  <a:lnTo>
                    <a:pt x="25" y="51"/>
                  </a:lnTo>
                  <a:lnTo>
                    <a:pt x="25" y="49"/>
                  </a:lnTo>
                  <a:lnTo>
                    <a:pt x="23" y="49"/>
                  </a:lnTo>
                  <a:lnTo>
                    <a:pt x="23" y="47"/>
                  </a:lnTo>
                  <a:lnTo>
                    <a:pt x="21" y="47"/>
                  </a:lnTo>
                  <a:lnTo>
                    <a:pt x="23" y="49"/>
                  </a:lnTo>
                  <a:lnTo>
                    <a:pt x="25" y="49"/>
                  </a:lnTo>
                  <a:lnTo>
                    <a:pt x="25" y="51"/>
                  </a:lnTo>
                  <a:lnTo>
                    <a:pt x="27" y="51"/>
                  </a:lnTo>
                  <a:lnTo>
                    <a:pt x="27" y="53"/>
                  </a:lnTo>
                  <a:close/>
                  <a:moveTo>
                    <a:pt x="44" y="68"/>
                  </a:moveTo>
                  <a:lnTo>
                    <a:pt x="42" y="70"/>
                  </a:lnTo>
                  <a:lnTo>
                    <a:pt x="40" y="70"/>
                  </a:lnTo>
                  <a:lnTo>
                    <a:pt x="40" y="68"/>
                  </a:lnTo>
                  <a:lnTo>
                    <a:pt x="42" y="68"/>
                  </a:lnTo>
                  <a:lnTo>
                    <a:pt x="44" y="68"/>
                  </a:lnTo>
                  <a:close/>
                  <a:moveTo>
                    <a:pt x="17" y="41"/>
                  </a:moveTo>
                  <a:lnTo>
                    <a:pt x="13" y="39"/>
                  </a:lnTo>
                  <a:lnTo>
                    <a:pt x="13" y="37"/>
                  </a:lnTo>
                  <a:lnTo>
                    <a:pt x="13" y="35"/>
                  </a:lnTo>
                  <a:lnTo>
                    <a:pt x="15" y="37"/>
                  </a:lnTo>
                  <a:lnTo>
                    <a:pt x="15" y="39"/>
                  </a:lnTo>
                  <a:lnTo>
                    <a:pt x="17" y="39"/>
                  </a:lnTo>
                  <a:lnTo>
                    <a:pt x="17" y="4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2" name="Côte d'Ivoire"/>
            <p:cNvSpPr>
              <a:spLocks noEditPoints="1"/>
            </p:cNvSpPr>
            <p:nvPr/>
          </p:nvSpPr>
          <p:spPr bwMode="auto">
            <a:xfrm>
              <a:off x="5338861" y="3905989"/>
              <a:ext cx="196096" cy="204019"/>
            </a:xfrm>
            <a:custGeom>
              <a:avLst/>
              <a:gdLst>
                <a:gd name="T0" fmla="*/ 41 w 99"/>
                <a:gd name="T1" fmla="*/ 8 h 103"/>
                <a:gd name="T2" fmla="*/ 45 w 99"/>
                <a:gd name="T3" fmla="*/ 4 h 103"/>
                <a:gd name="T4" fmla="*/ 51 w 99"/>
                <a:gd name="T5" fmla="*/ 4 h 103"/>
                <a:gd name="T6" fmla="*/ 57 w 99"/>
                <a:gd name="T7" fmla="*/ 6 h 103"/>
                <a:gd name="T8" fmla="*/ 62 w 99"/>
                <a:gd name="T9" fmla="*/ 16 h 103"/>
                <a:gd name="T10" fmla="*/ 70 w 99"/>
                <a:gd name="T11" fmla="*/ 18 h 103"/>
                <a:gd name="T12" fmla="*/ 76 w 99"/>
                <a:gd name="T13" fmla="*/ 14 h 103"/>
                <a:gd name="T14" fmla="*/ 92 w 99"/>
                <a:gd name="T15" fmla="*/ 16 h 103"/>
                <a:gd name="T16" fmla="*/ 95 w 99"/>
                <a:gd name="T17" fmla="*/ 20 h 103"/>
                <a:gd name="T18" fmla="*/ 95 w 99"/>
                <a:gd name="T19" fmla="*/ 28 h 103"/>
                <a:gd name="T20" fmla="*/ 97 w 99"/>
                <a:gd name="T21" fmla="*/ 33 h 103"/>
                <a:gd name="T22" fmla="*/ 93 w 99"/>
                <a:gd name="T23" fmla="*/ 49 h 103"/>
                <a:gd name="T24" fmla="*/ 88 w 99"/>
                <a:gd name="T25" fmla="*/ 63 h 103"/>
                <a:gd name="T26" fmla="*/ 88 w 99"/>
                <a:gd name="T27" fmla="*/ 72 h 103"/>
                <a:gd name="T28" fmla="*/ 92 w 99"/>
                <a:gd name="T29" fmla="*/ 82 h 103"/>
                <a:gd name="T30" fmla="*/ 95 w 99"/>
                <a:gd name="T31" fmla="*/ 88 h 103"/>
                <a:gd name="T32" fmla="*/ 92 w 99"/>
                <a:gd name="T33" fmla="*/ 92 h 103"/>
                <a:gd name="T34" fmla="*/ 88 w 99"/>
                <a:gd name="T35" fmla="*/ 90 h 103"/>
                <a:gd name="T36" fmla="*/ 86 w 99"/>
                <a:gd name="T37" fmla="*/ 88 h 103"/>
                <a:gd name="T38" fmla="*/ 82 w 99"/>
                <a:gd name="T39" fmla="*/ 90 h 103"/>
                <a:gd name="T40" fmla="*/ 76 w 99"/>
                <a:gd name="T41" fmla="*/ 88 h 103"/>
                <a:gd name="T42" fmla="*/ 78 w 99"/>
                <a:gd name="T43" fmla="*/ 86 h 103"/>
                <a:gd name="T44" fmla="*/ 70 w 99"/>
                <a:gd name="T45" fmla="*/ 88 h 103"/>
                <a:gd name="T46" fmla="*/ 62 w 99"/>
                <a:gd name="T47" fmla="*/ 90 h 103"/>
                <a:gd name="T48" fmla="*/ 68 w 99"/>
                <a:gd name="T49" fmla="*/ 90 h 103"/>
                <a:gd name="T50" fmla="*/ 72 w 99"/>
                <a:gd name="T51" fmla="*/ 90 h 103"/>
                <a:gd name="T52" fmla="*/ 62 w 99"/>
                <a:gd name="T53" fmla="*/ 90 h 103"/>
                <a:gd name="T54" fmla="*/ 58 w 99"/>
                <a:gd name="T55" fmla="*/ 90 h 103"/>
                <a:gd name="T56" fmla="*/ 55 w 99"/>
                <a:gd name="T57" fmla="*/ 90 h 103"/>
                <a:gd name="T58" fmla="*/ 53 w 99"/>
                <a:gd name="T59" fmla="*/ 90 h 103"/>
                <a:gd name="T60" fmla="*/ 57 w 99"/>
                <a:gd name="T61" fmla="*/ 90 h 103"/>
                <a:gd name="T62" fmla="*/ 53 w 99"/>
                <a:gd name="T63" fmla="*/ 92 h 103"/>
                <a:gd name="T64" fmla="*/ 41 w 99"/>
                <a:gd name="T65" fmla="*/ 94 h 103"/>
                <a:gd name="T66" fmla="*/ 33 w 99"/>
                <a:gd name="T67" fmla="*/ 98 h 103"/>
                <a:gd name="T68" fmla="*/ 27 w 99"/>
                <a:gd name="T69" fmla="*/ 99 h 103"/>
                <a:gd name="T70" fmla="*/ 20 w 99"/>
                <a:gd name="T71" fmla="*/ 103 h 103"/>
                <a:gd name="T72" fmla="*/ 18 w 99"/>
                <a:gd name="T73" fmla="*/ 99 h 103"/>
                <a:gd name="T74" fmla="*/ 20 w 99"/>
                <a:gd name="T75" fmla="*/ 88 h 103"/>
                <a:gd name="T76" fmla="*/ 20 w 99"/>
                <a:gd name="T77" fmla="*/ 82 h 103"/>
                <a:gd name="T78" fmla="*/ 18 w 99"/>
                <a:gd name="T79" fmla="*/ 78 h 103"/>
                <a:gd name="T80" fmla="*/ 12 w 99"/>
                <a:gd name="T81" fmla="*/ 72 h 103"/>
                <a:gd name="T82" fmla="*/ 2 w 99"/>
                <a:gd name="T83" fmla="*/ 70 h 103"/>
                <a:gd name="T84" fmla="*/ 2 w 99"/>
                <a:gd name="T85" fmla="*/ 66 h 103"/>
                <a:gd name="T86" fmla="*/ 4 w 99"/>
                <a:gd name="T87" fmla="*/ 65 h 103"/>
                <a:gd name="T88" fmla="*/ 4 w 99"/>
                <a:gd name="T89" fmla="*/ 55 h 103"/>
                <a:gd name="T90" fmla="*/ 6 w 99"/>
                <a:gd name="T91" fmla="*/ 51 h 103"/>
                <a:gd name="T92" fmla="*/ 8 w 99"/>
                <a:gd name="T93" fmla="*/ 47 h 103"/>
                <a:gd name="T94" fmla="*/ 10 w 99"/>
                <a:gd name="T95" fmla="*/ 41 h 103"/>
                <a:gd name="T96" fmla="*/ 6 w 99"/>
                <a:gd name="T97" fmla="*/ 37 h 103"/>
                <a:gd name="T98" fmla="*/ 16 w 99"/>
                <a:gd name="T99" fmla="*/ 37 h 103"/>
                <a:gd name="T100" fmla="*/ 12 w 99"/>
                <a:gd name="T101" fmla="*/ 32 h 103"/>
                <a:gd name="T102" fmla="*/ 14 w 99"/>
                <a:gd name="T103" fmla="*/ 28 h 103"/>
                <a:gd name="T104" fmla="*/ 12 w 99"/>
                <a:gd name="T105" fmla="*/ 22 h 103"/>
                <a:gd name="T106" fmla="*/ 8 w 99"/>
                <a:gd name="T107" fmla="*/ 18 h 103"/>
                <a:gd name="T108" fmla="*/ 8 w 99"/>
                <a:gd name="T109" fmla="*/ 12 h 103"/>
                <a:gd name="T110" fmla="*/ 12 w 99"/>
                <a:gd name="T111" fmla="*/ 10 h 103"/>
                <a:gd name="T112" fmla="*/ 20 w 99"/>
                <a:gd name="T113" fmla="*/ 6 h 103"/>
                <a:gd name="T114" fmla="*/ 25 w 99"/>
                <a:gd name="T115" fmla="*/ 10 h 103"/>
                <a:gd name="T116" fmla="*/ 27 w 99"/>
                <a:gd name="T117" fmla="*/ 6 h 103"/>
                <a:gd name="T118" fmla="*/ 31 w 99"/>
                <a:gd name="T119" fmla="*/ 4 h 103"/>
                <a:gd name="T120" fmla="*/ 35 w 99"/>
                <a:gd name="T121" fmla="*/ 2 h 103"/>
                <a:gd name="T122" fmla="*/ 90 w 99"/>
                <a:gd name="T123"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03">
                  <a:moveTo>
                    <a:pt x="39" y="2"/>
                  </a:moveTo>
                  <a:lnTo>
                    <a:pt x="39" y="4"/>
                  </a:lnTo>
                  <a:lnTo>
                    <a:pt x="39" y="4"/>
                  </a:lnTo>
                  <a:lnTo>
                    <a:pt x="39" y="6"/>
                  </a:lnTo>
                  <a:lnTo>
                    <a:pt x="39" y="6"/>
                  </a:lnTo>
                  <a:lnTo>
                    <a:pt x="39" y="8"/>
                  </a:lnTo>
                  <a:lnTo>
                    <a:pt x="39" y="8"/>
                  </a:lnTo>
                  <a:lnTo>
                    <a:pt x="41" y="8"/>
                  </a:lnTo>
                  <a:lnTo>
                    <a:pt x="41" y="8"/>
                  </a:lnTo>
                  <a:lnTo>
                    <a:pt x="41" y="8"/>
                  </a:lnTo>
                  <a:lnTo>
                    <a:pt x="43" y="8"/>
                  </a:lnTo>
                  <a:lnTo>
                    <a:pt x="43" y="8"/>
                  </a:lnTo>
                  <a:lnTo>
                    <a:pt x="43" y="8"/>
                  </a:lnTo>
                  <a:lnTo>
                    <a:pt x="43" y="8"/>
                  </a:lnTo>
                  <a:lnTo>
                    <a:pt x="45" y="6"/>
                  </a:lnTo>
                  <a:lnTo>
                    <a:pt x="45" y="4"/>
                  </a:lnTo>
                  <a:lnTo>
                    <a:pt x="47" y="4"/>
                  </a:lnTo>
                  <a:lnTo>
                    <a:pt x="47" y="4"/>
                  </a:lnTo>
                  <a:lnTo>
                    <a:pt x="47" y="4"/>
                  </a:lnTo>
                  <a:lnTo>
                    <a:pt x="47" y="4"/>
                  </a:lnTo>
                  <a:lnTo>
                    <a:pt x="49" y="4"/>
                  </a:lnTo>
                  <a:lnTo>
                    <a:pt x="49" y="4"/>
                  </a:lnTo>
                  <a:lnTo>
                    <a:pt x="51" y="4"/>
                  </a:lnTo>
                  <a:lnTo>
                    <a:pt x="51" y="4"/>
                  </a:lnTo>
                  <a:lnTo>
                    <a:pt x="51" y="6"/>
                  </a:lnTo>
                  <a:lnTo>
                    <a:pt x="53" y="6"/>
                  </a:lnTo>
                  <a:lnTo>
                    <a:pt x="53" y="8"/>
                  </a:lnTo>
                  <a:lnTo>
                    <a:pt x="53" y="6"/>
                  </a:lnTo>
                  <a:lnTo>
                    <a:pt x="55" y="6"/>
                  </a:lnTo>
                  <a:lnTo>
                    <a:pt x="55" y="6"/>
                  </a:lnTo>
                  <a:lnTo>
                    <a:pt x="55" y="6"/>
                  </a:lnTo>
                  <a:lnTo>
                    <a:pt x="57" y="6"/>
                  </a:lnTo>
                  <a:lnTo>
                    <a:pt x="58" y="10"/>
                  </a:lnTo>
                  <a:lnTo>
                    <a:pt x="58" y="12"/>
                  </a:lnTo>
                  <a:lnTo>
                    <a:pt x="60" y="14"/>
                  </a:lnTo>
                  <a:lnTo>
                    <a:pt x="62" y="14"/>
                  </a:lnTo>
                  <a:lnTo>
                    <a:pt x="62" y="16"/>
                  </a:lnTo>
                  <a:lnTo>
                    <a:pt x="62" y="16"/>
                  </a:lnTo>
                  <a:lnTo>
                    <a:pt x="62" y="16"/>
                  </a:lnTo>
                  <a:lnTo>
                    <a:pt x="62" y="16"/>
                  </a:lnTo>
                  <a:lnTo>
                    <a:pt x="64" y="16"/>
                  </a:lnTo>
                  <a:lnTo>
                    <a:pt x="64" y="16"/>
                  </a:lnTo>
                  <a:lnTo>
                    <a:pt x="66" y="18"/>
                  </a:lnTo>
                  <a:lnTo>
                    <a:pt x="68" y="18"/>
                  </a:lnTo>
                  <a:lnTo>
                    <a:pt x="70" y="18"/>
                  </a:lnTo>
                  <a:lnTo>
                    <a:pt x="70" y="18"/>
                  </a:lnTo>
                  <a:lnTo>
                    <a:pt x="70" y="18"/>
                  </a:lnTo>
                  <a:lnTo>
                    <a:pt x="70" y="18"/>
                  </a:lnTo>
                  <a:lnTo>
                    <a:pt x="70" y="18"/>
                  </a:lnTo>
                  <a:lnTo>
                    <a:pt x="70" y="16"/>
                  </a:lnTo>
                  <a:lnTo>
                    <a:pt x="72" y="14"/>
                  </a:lnTo>
                  <a:lnTo>
                    <a:pt x="74" y="16"/>
                  </a:lnTo>
                  <a:lnTo>
                    <a:pt x="76" y="14"/>
                  </a:lnTo>
                  <a:lnTo>
                    <a:pt x="76" y="14"/>
                  </a:lnTo>
                  <a:lnTo>
                    <a:pt x="76" y="14"/>
                  </a:lnTo>
                  <a:lnTo>
                    <a:pt x="76" y="14"/>
                  </a:lnTo>
                  <a:lnTo>
                    <a:pt x="78" y="14"/>
                  </a:lnTo>
                  <a:lnTo>
                    <a:pt x="80" y="12"/>
                  </a:lnTo>
                  <a:lnTo>
                    <a:pt x="80" y="12"/>
                  </a:lnTo>
                  <a:lnTo>
                    <a:pt x="84" y="14"/>
                  </a:lnTo>
                  <a:lnTo>
                    <a:pt x="88" y="14"/>
                  </a:lnTo>
                  <a:lnTo>
                    <a:pt x="90" y="14"/>
                  </a:lnTo>
                  <a:lnTo>
                    <a:pt x="92" y="16"/>
                  </a:lnTo>
                  <a:lnTo>
                    <a:pt x="92" y="16"/>
                  </a:lnTo>
                  <a:lnTo>
                    <a:pt x="92" y="18"/>
                  </a:lnTo>
                  <a:lnTo>
                    <a:pt x="92" y="20"/>
                  </a:lnTo>
                  <a:lnTo>
                    <a:pt x="93" y="20"/>
                  </a:lnTo>
                  <a:lnTo>
                    <a:pt x="93" y="22"/>
                  </a:lnTo>
                  <a:lnTo>
                    <a:pt x="93" y="22"/>
                  </a:lnTo>
                  <a:lnTo>
                    <a:pt x="95" y="22"/>
                  </a:lnTo>
                  <a:lnTo>
                    <a:pt x="95" y="22"/>
                  </a:lnTo>
                  <a:lnTo>
                    <a:pt x="95" y="20"/>
                  </a:lnTo>
                  <a:lnTo>
                    <a:pt x="95" y="20"/>
                  </a:lnTo>
                  <a:lnTo>
                    <a:pt x="95" y="22"/>
                  </a:lnTo>
                  <a:lnTo>
                    <a:pt x="95" y="24"/>
                  </a:lnTo>
                  <a:lnTo>
                    <a:pt x="95" y="26"/>
                  </a:lnTo>
                  <a:lnTo>
                    <a:pt x="95" y="26"/>
                  </a:lnTo>
                  <a:lnTo>
                    <a:pt x="95" y="28"/>
                  </a:lnTo>
                  <a:lnTo>
                    <a:pt x="95" y="28"/>
                  </a:lnTo>
                  <a:lnTo>
                    <a:pt x="95" y="28"/>
                  </a:lnTo>
                  <a:lnTo>
                    <a:pt x="97" y="30"/>
                  </a:lnTo>
                  <a:lnTo>
                    <a:pt x="97" y="32"/>
                  </a:lnTo>
                  <a:lnTo>
                    <a:pt x="97" y="32"/>
                  </a:lnTo>
                  <a:lnTo>
                    <a:pt x="97" y="32"/>
                  </a:lnTo>
                  <a:lnTo>
                    <a:pt x="97" y="32"/>
                  </a:lnTo>
                  <a:lnTo>
                    <a:pt x="97" y="32"/>
                  </a:lnTo>
                  <a:lnTo>
                    <a:pt x="97" y="33"/>
                  </a:lnTo>
                  <a:lnTo>
                    <a:pt x="97" y="33"/>
                  </a:lnTo>
                  <a:lnTo>
                    <a:pt x="99" y="41"/>
                  </a:lnTo>
                  <a:lnTo>
                    <a:pt x="99" y="41"/>
                  </a:lnTo>
                  <a:lnTo>
                    <a:pt x="97" y="41"/>
                  </a:lnTo>
                  <a:lnTo>
                    <a:pt x="97" y="43"/>
                  </a:lnTo>
                  <a:lnTo>
                    <a:pt x="95" y="43"/>
                  </a:lnTo>
                  <a:lnTo>
                    <a:pt x="93" y="45"/>
                  </a:lnTo>
                  <a:lnTo>
                    <a:pt x="93" y="47"/>
                  </a:lnTo>
                  <a:lnTo>
                    <a:pt x="93" y="49"/>
                  </a:lnTo>
                  <a:lnTo>
                    <a:pt x="93" y="49"/>
                  </a:lnTo>
                  <a:lnTo>
                    <a:pt x="92" y="51"/>
                  </a:lnTo>
                  <a:lnTo>
                    <a:pt x="92" y="53"/>
                  </a:lnTo>
                  <a:lnTo>
                    <a:pt x="92" y="57"/>
                  </a:lnTo>
                  <a:lnTo>
                    <a:pt x="90" y="59"/>
                  </a:lnTo>
                  <a:lnTo>
                    <a:pt x="90" y="61"/>
                  </a:lnTo>
                  <a:lnTo>
                    <a:pt x="90" y="61"/>
                  </a:lnTo>
                  <a:lnTo>
                    <a:pt x="88" y="63"/>
                  </a:lnTo>
                  <a:lnTo>
                    <a:pt x="88" y="65"/>
                  </a:lnTo>
                  <a:lnTo>
                    <a:pt x="88" y="66"/>
                  </a:lnTo>
                  <a:lnTo>
                    <a:pt x="88" y="66"/>
                  </a:lnTo>
                  <a:lnTo>
                    <a:pt x="88" y="66"/>
                  </a:lnTo>
                  <a:lnTo>
                    <a:pt x="88" y="68"/>
                  </a:lnTo>
                  <a:lnTo>
                    <a:pt x="88" y="70"/>
                  </a:lnTo>
                  <a:lnTo>
                    <a:pt x="88" y="72"/>
                  </a:lnTo>
                  <a:lnTo>
                    <a:pt x="88" y="72"/>
                  </a:lnTo>
                  <a:lnTo>
                    <a:pt x="88" y="72"/>
                  </a:lnTo>
                  <a:lnTo>
                    <a:pt x="88" y="72"/>
                  </a:lnTo>
                  <a:lnTo>
                    <a:pt x="90" y="74"/>
                  </a:lnTo>
                  <a:lnTo>
                    <a:pt x="90" y="74"/>
                  </a:lnTo>
                  <a:lnTo>
                    <a:pt x="90" y="76"/>
                  </a:lnTo>
                  <a:lnTo>
                    <a:pt x="92" y="78"/>
                  </a:lnTo>
                  <a:lnTo>
                    <a:pt x="90" y="82"/>
                  </a:lnTo>
                  <a:lnTo>
                    <a:pt x="92" y="82"/>
                  </a:lnTo>
                  <a:lnTo>
                    <a:pt x="92" y="84"/>
                  </a:lnTo>
                  <a:lnTo>
                    <a:pt x="92" y="82"/>
                  </a:lnTo>
                  <a:lnTo>
                    <a:pt x="93" y="82"/>
                  </a:lnTo>
                  <a:lnTo>
                    <a:pt x="93" y="82"/>
                  </a:lnTo>
                  <a:lnTo>
                    <a:pt x="93" y="82"/>
                  </a:lnTo>
                  <a:lnTo>
                    <a:pt x="95" y="84"/>
                  </a:lnTo>
                  <a:lnTo>
                    <a:pt x="95" y="86"/>
                  </a:lnTo>
                  <a:lnTo>
                    <a:pt x="95" y="88"/>
                  </a:lnTo>
                  <a:lnTo>
                    <a:pt x="93" y="88"/>
                  </a:lnTo>
                  <a:lnTo>
                    <a:pt x="95" y="90"/>
                  </a:lnTo>
                  <a:lnTo>
                    <a:pt x="95" y="90"/>
                  </a:lnTo>
                  <a:lnTo>
                    <a:pt x="95" y="90"/>
                  </a:lnTo>
                  <a:lnTo>
                    <a:pt x="95" y="92"/>
                  </a:lnTo>
                  <a:lnTo>
                    <a:pt x="95" y="92"/>
                  </a:lnTo>
                  <a:lnTo>
                    <a:pt x="92" y="92"/>
                  </a:lnTo>
                  <a:lnTo>
                    <a:pt x="92" y="92"/>
                  </a:lnTo>
                  <a:lnTo>
                    <a:pt x="92" y="90"/>
                  </a:lnTo>
                  <a:lnTo>
                    <a:pt x="93" y="90"/>
                  </a:lnTo>
                  <a:lnTo>
                    <a:pt x="93" y="90"/>
                  </a:lnTo>
                  <a:lnTo>
                    <a:pt x="93" y="90"/>
                  </a:lnTo>
                  <a:lnTo>
                    <a:pt x="92" y="90"/>
                  </a:lnTo>
                  <a:lnTo>
                    <a:pt x="92" y="92"/>
                  </a:lnTo>
                  <a:lnTo>
                    <a:pt x="88" y="90"/>
                  </a:lnTo>
                  <a:lnTo>
                    <a:pt x="88" y="90"/>
                  </a:lnTo>
                  <a:lnTo>
                    <a:pt x="88" y="90"/>
                  </a:lnTo>
                  <a:lnTo>
                    <a:pt x="88" y="88"/>
                  </a:lnTo>
                  <a:lnTo>
                    <a:pt x="90" y="88"/>
                  </a:lnTo>
                  <a:lnTo>
                    <a:pt x="90" y="88"/>
                  </a:lnTo>
                  <a:lnTo>
                    <a:pt x="88" y="88"/>
                  </a:lnTo>
                  <a:lnTo>
                    <a:pt x="88" y="88"/>
                  </a:lnTo>
                  <a:lnTo>
                    <a:pt x="86" y="88"/>
                  </a:lnTo>
                  <a:lnTo>
                    <a:pt x="86" y="88"/>
                  </a:lnTo>
                  <a:lnTo>
                    <a:pt x="86" y="90"/>
                  </a:lnTo>
                  <a:lnTo>
                    <a:pt x="86" y="90"/>
                  </a:lnTo>
                  <a:lnTo>
                    <a:pt x="86" y="92"/>
                  </a:lnTo>
                  <a:lnTo>
                    <a:pt x="86" y="92"/>
                  </a:lnTo>
                  <a:lnTo>
                    <a:pt x="84" y="92"/>
                  </a:lnTo>
                  <a:lnTo>
                    <a:pt x="84" y="92"/>
                  </a:lnTo>
                  <a:lnTo>
                    <a:pt x="84" y="90"/>
                  </a:lnTo>
                  <a:lnTo>
                    <a:pt x="82" y="90"/>
                  </a:lnTo>
                  <a:lnTo>
                    <a:pt x="82" y="90"/>
                  </a:lnTo>
                  <a:lnTo>
                    <a:pt x="80" y="90"/>
                  </a:lnTo>
                  <a:lnTo>
                    <a:pt x="78" y="90"/>
                  </a:lnTo>
                  <a:lnTo>
                    <a:pt x="78" y="90"/>
                  </a:lnTo>
                  <a:lnTo>
                    <a:pt x="76" y="90"/>
                  </a:lnTo>
                  <a:lnTo>
                    <a:pt x="74" y="90"/>
                  </a:lnTo>
                  <a:lnTo>
                    <a:pt x="74" y="88"/>
                  </a:lnTo>
                  <a:lnTo>
                    <a:pt x="76" y="88"/>
                  </a:lnTo>
                  <a:lnTo>
                    <a:pt x="76" y="88"/>
                  </a:lnTo>
                  <a:lnTo>
                    <a:pt x="78" y="88"/>
                  </a:lnTo>
                  <a:lnTo>
                    <a:pt x="78" y="88"/>
                  </a:lnTo>
                  <a:lnTo>
                    <a:pt x="80" y="88"/>
                  </a:lnTo>
                  <a:lnTo>
                    <a:pt x="80" y="88"/>
                  </a:lnTo>
                  <a:lnTo>
                    <a:pt x="78" y="88"/>
                  </a:lnTo>
                  <a:lnTo>
                    <a:pt x="78" y="88"/>
                  </a:lnTo>
                  <a:lnTo>
                    <a:pt x="78" y="86"/>
                  </a:lnTo>
                  <a:lnTo>
                    <a:pt x="78" y="88"/>
                  </a:lnTo>
                  <a:lnTo>
                    <a:pt x="78" y="88"/>
                  </a:lnTo>
                  <a:lnTo>
                    <a:pt x="78" y="88"/>
                  </a:lnTo>
                  <a:lnTo>
                    <a:pt x="78" y="88"/>
                  </a:lnTo>
                  <a:lnTo>
                    <a:pt x="78" y="88"/>
                  </a:lnTo>
                  <a:lnTo>
                    <a:pt x="76" y="88"/>
                  </a:lnTo>
                  <a:lnTo>
                    <a:pt x="74" y="88"/>
                  </a:lnTo>
                  <a:lnTo>
                    <a:pt x="70" y="88"/>
                  </a:lnTo>
                  <a:lnTo>
                    <a:pt x="66" y="88"/>
                  </a:lnTo>
                  <a:lnTo>
                    <a:pt x="66" y="88"/>
                  </a:lnTo>
                  <a:lnTo>
                    <a:pt x="66" y="88"/>
                  </a:lnTo>
                  <a:lnTo>
                    <a:pt x="64" y="90"/>
                  </a:lnTo>
                  <a:lnTo>
                    <a:pt x="62" y="90"/>
                  </a:lnTo>
                  <a:lnTo>
                    <a:pt x="62" y="90"/>
                  </a:lnTo>
                  <a:lnTo>
                    <a:pt x="62" y="90"/>
                  </a:lnTo>
                  <a:lnTo>
                    <a:pt x="62" y="90"/>
                  </a:lnTo>
                  <a:lnTo>
                    <a:pt x="62" y="90"/>
                  </a:lnTo>
                  <a:lnTo>
                    <a:pt x="62" y="90"/>
                  </a:lnTo>
                  <a:lnTo>
                    <a:pt x="62" y="90"/>
                  </a:lnTo>
                  <a:lnTo>
                    <a:pt x="66" y="90"/>
                  </a:lnTo>
                  <a:lnTo>
                    <a:pt x="66" y="90"/>
                  </a:lnTo>
                  <a:lnTo>
                    <a:pt x="66" y="90"/>
                  </a:lnTo>
                  <a:lnTo>
                    <a:pt x="68" y="90"/>
                  </a:lnTo>
                  <a:lnTo>
                    <a:pt x="68" y="90"/>
                  </a:lnTo>
                  <a:lnTo>
                    <a:pt x="70" y="90"/>
                  </a:lnTo>
                  <a:lnTo>
                    <a:pt x="70" y="88"/>
                  </a:lnTo>
                  <a:lnTo>
                    <a:pt x="72" y="88"/>
                  </a:lnTo>
                  <a:lnTo>
                    <a:pt x="72" y="88"/>
                  </a:lnTo>
                  <a:lnTo>
                    <a:pt x="74" y="88"/>
                  </a:lnTo>
                  <a:lnTo>
                    <a:pt x="74" y="88"/>
                  </a:lnTo>
                  <a:lnTo>
                    <a:pt x="74" y="90"/>
                  </a:lnTo>
                  <a:lnTo>
                    <a:pt x="72" y="90"/>
                  </a:lnTo>
                  <a:lnTo>
                    <a:pt x="70" y="90"/>
                  </a:lnTo>
                  <a:lnTo>
                    <a:pt x="70" y="90"/>
                  </a:lnTo>
                  <a:lnTo>
                    <a:pt x="68" y="90"/>
                  </a:lnTo>
                  <a:lnTo>
                    <a:pt x="64" y="90"/>
                  </a:lnTo>
                  <a:lnTo>
                    <a:pt x="64" y="90"/>
                  </a:lnTo>
                  <a:lnTo>
                    <a:pt x="62" y="90"/>
                  </a:lnTo>
                  <a:lnTo>
                    <a:pt x="62" y="90"/>
                  </a:lnTo>
                  <a:lnTo>
                    <a:pt x="62" y="90"/>
                  </a:lnTo>
                  <a:lnTo>
                    <a:pt x="62" y="90"/>
                  </a:lnTo>
                  <a:lnTo>
                    <a:pt x="62" y="90"/>
                  </a:lnTo>
                  <a:lnTo>
                    <a:pt x="60" y="90"/>
                  </a:lnTo>
                  <a:lnTo>
                    <a:pt x="60" y="92"/>
                  </a:lnTo>
                  <a:lnTo>
                    <a:pt x="58" y="92"/>
                  </a:lnTo>
                  <a:lnTo>
                    <a:pt x="58" y="90"/>
                  </a:lnTo>
                  <a:lnTo>
                    <a:pt x="58" y="90"/>
                  </a:lnTo>
                  <a:lnTo>
                    <a:pt x="58" y="90"/>
                  </a:lnTo>
                  <a:lnTo>
                    <a:pt x="58" y="90"/>
                  </a:lnTo>
                  <a:lnTo>
                    <a:pt x="57" y="90"/>
                  </a:lnTo>
                  <a:lnTo>
                    <a:pt x="57" y="90"/>
                  </a:lnTo>
                  <a:lnTo>
                    <a:pt x="57" y="90"/>
                  </a:lnTo>
                  <a:lnTo>
                    <a:pt x="55" y="90"/>
                  </a:lnTo>
                  <a:lnTo>
                    <a:pt x="55" y="90"/>
                  </a:lnTo>
                  <a:lnTo>
                    <a:pt x="55" y="90"/>
                  </a:lnTo>
                  <a:lnTo>
                    <a:pt x="55" y="90"/>
                  </a:lnTo>
                  <a:lnTo>
                    <a:pt x="53" y="90"/>
                  </a:lnTo>
                  <a:lnTo>
                    <a:pt x="53" y="90"/>
                  </a:lnTo>
                  <a:lnTo>
                    <a:pt x="53" y="90"/>
                  </a:lnTo>
                  <a:lnTo>
                    <a:pt x="53" y="90"/>
                  </a:lnTo>
                  <a:lnTo>
                    <a:pt x="55" y="90"/>
                  </a:lnTo>
                  <a:lnTo>
                    <a:pt x="55" y="90"/>
                  </a:lnTo>
                  <a:lnTo>
                    <a:pt x="55" y="90"/>
                  </a:lnTo>
                  <a:lnTo>
                    <a:pt x="53" y="90"/>
                  </a:lnTo>
                  <a:lnTo>
                    <a:pt x="53" y="90"/>
                  </a:lnTo>
                  <a:lnTo>
                    <a:pt x="53" y="90"/>
                  </a:lnTo>
                  <a:lnTo>
                    <a:pt x="53" y="92"/>
                  </a:lnTo>
                  <a:lnTo>
                    <a:pt x="55" y="92"/>
                  </a:lnTo>
                  <a:lnTo>
                    <a:pt x="55" y="90"/>
                  </a:lnTo>
                  <a:lnTo>
                    <a:pt x="55" y="90"/>
                  </a:lnTo>
                  <a:lnTo>
                    <a:pt x="57" y="90"/>
                  </a:lnTo>
                  <a:lnTo>
                    <a:pt x="57" y="90"/>
                  </a:lnTo>
                  <a:lnTo>
                    <a:pt x="57" y="90"/>
                  </a:lnTo>
                  <a:lnTo>
                    <a:pt x="57" y="90"/>
                  </a:lnTo>
                  <a:lnTo>
                    <a:pt x="58" y="90"/>
                  </a:lnTo>
                  <a:lnTo>
                    <a:pt x="58" y="90"/>
                  </a:lnTo>
                  <a:lnTo>
                    <a:pt x="58" y="92"/>
                  </a:lnTo>
                  <a:lnTo>
                    <a:pt x="53" y="92"/>
                  </a:lnTo>
                  <a:lnTo>
                    <a:pt x="53" y="92"/>
                  </a:lnTo>
                  <a:lnTo>
                    <a:pt x="53" y="92"/>
                  </a:lnTo>
                  <a:lnTo>
                    <a:pt x="51" y="92"/>
                  </a:lnTo>
                  <a:lnTo>
                    <a:pt x="51" y="92"/>
                  </a:lnTo>
                  <a:lnTo>
                    <a:pt x="45" y="92"/>
                  </a:lnTo>
                  <a:lnTo>
                    <a:pt x="45" y="92"/>
                  </a:lnTo>
                  <a:lnTo>
                    <a:pt x="45" y="92"/>
                  </a:lnTo>
                  <a:lnTo>
                    <a:pt x="43" y="94"/>
                  </a:lnTo>
                  <a:lnTo>
                    <a:pt x="41" y="94"/>
                  </a:lnTo>
                  <a:lnTo>
                    <a:pt x="41" y="94"/>
                  </a:lnTo>
                  <a:lnTo>
                    <a:pt x="39" y="96"/>
                  </a:lnTo>
                  <a:lnTo>
                    <a:pt x="39" y="96"/>
                  </a:lnTo>
                  <a:lnTo>
                    <a:pt x="39" y="96"/>
                  </a:lnTo>
                  <a:lnTo>
                    <a:pt x="37" y="96"/>
                  </a:lnTo>
                  <a:lnTo>
                    <a:pt x="35" y="96"/>
                  </a:lnTo>
                  <a:lnTo>
                    <a:pt x="33" y="98"/>
                  </a:lnTo>
                  <a:lnTo>
                    <a:pt x="33" y="98"/>
                  </a:lnTo>
                  <a:lnTo>
                    <a:pt x="33" y="98"/>
                  </a:lnTo>
                  <a:lnTo>
                    <a:pt x="33" y="98"/>
                  </a:lnTo>
                  <a:lnTo>
                    <a:pt x="31" y="98"/>
                  </a:lnTo>
                  <a:lnTo>
                    <a:pt x="31" y="98"/>
                  </a:lnTo>
                  <a:lnTo>
                    <a:pt x="29" y="98"/>
                  </a:lnTo>
                  <a:lnTo>
                    <a:pt x="29" y="98"/>
                  </a:lnTo>
                  <a:lnTo>
                    <a:pt x="29" y="98"/>
                  </a:lnTo>
                  <a:lnTo>
                    <a:pt x="27" y="98"/>
                  </a:lnTo>
                  <a:lnTo>
                    <a:pt x="27" y="99"/>
                  </a:lnTo>
                  <a:lnTo>
                    <a:pt x="25" y="99"/>
                  </a:lnTo>
                  <a:lnTo>
                    <a:pt x="25" y="99"/>
                  </a:lnTo>
                  <a:lnTo>
                    <a:pt x="24" y="101"/>
                  </a:lnTo>
                  <a:lnTo>
                    <a:pt x="24" y="101"/>
                  </a:lnTo>
                  <a:lnTo>
                    <a:pt x="24" y="101"/>
                  </a:lnTo>
                  <a:lnTo>
                    <a:pt x="22" y="101"/>
                  </a:lnTo>
                  <a:lnTo>
                    <a:pt x="20" y="103"/>
                  </a:lnTo>
                  <a:lnTo>
                    <a:pt x="20" y="103"/>
                  </a:lnTo>
                  <a:lnTo>
                    <a:pt x="20" y="103"/>
                  </a:lnTo>
                  <a:lnTo>
                    <a:pt x="20" y="103"/>
                  </a:lnTo>
                  <a:lnTo>
                    <a:pt x="18" y="103"/>
                  </a:lnTo>
                  <a:lnTo>
                    <a:pt x="18" y="103"/>
                  </a:lnTo>
                  <a:lnTo>
                    <a:pt x="18" y="103"/>
                  </a:lnTo>
                  <a:lnTo>
                    <a:pt x="18" y="101"/>
                  </a:lnTo>
                  <a:lnTo>
                    <a:pt x="18" y="99"/>
                  </a:lnTo>
                  <a:lnTo>
                    <a:pt x="18" y="99"/>
                  </a:lnTo>
                  <a:lnTo>
                    <a:pt x="18" y="98"/>
                  </a:lnTo>
                  <a:lnTo>
                    <a:pt x="18" y="96"/>
                  </a:lnTo>
                  <a:lnTo>
                    <a:pt x="18" y="96"/>
                  </a:lnTo>
                  <a:lnTo>
                    <a:pt x="18" y="96"/>
                  </a:lnTo>
                  <a:lnTo>
                    <a:pt x="18" y="94"/>
                  </a:lnTo>
                  <a:lnTo>
                    <a:pt x="18" y="92"/>
                  </a:lnTo>
                  <a:lnTo>
                    <a:pt x="18" y="92"/>
                  </a:lnTo>
                  <a:lnTo>
                    <a:pt x="20" y="88"/>
                  </a:lnTo>
                  <a:lnTo>
                    <a:pt x="20" y="88"/>
                  </a:lnTo>
                  <a:lnTo>
                    <a:pt x="20" y="86"/>
                  </a:lnTo>
                  <a:lnTo>
                    <a:pt x="20" y="86"/>
                  </a:lnTo>
                  <a:lnTo>
                    <a:pt x="20" y="86"/>
                  </a:lnTo>
                  <a:lnTo>
                    <a:pt x="20" y="84"/>
                  </a:lnTo>
                  <a:lnTo>
                    <a:pt x="20" y="84"/>
                  </a:lnTo>
                  <a:lnTo>
                    <a:pt x="20" y="82"/>
                  </a:lnTo>
                  <a:lnTo>
                    <a:pt x="20" y="82"/>
                  </a:lnTo>
                  <a:lnTo>
                    <a:pt x="20" y="82"/>
                  </a:lnTo>
                  <a:lnTo>
                    <a:pt x="20" y="80"/>
                  </a:lnTo>
                  <a:lnTo>
                    <a:pt x="20" y="80"/>
                  </a:lnTo>
                  <a:lnTo>
                    <a:pt x="20" y="80"/>
                  </a:lnTo>
                  <a:lnTo>
                    <a:pt x="20" y="80"/>
                  </a:lnTo>
                  <a:lnTo>
                    <a:pt x="20" y="78"/>
                  </a:lnTo>
                  <a:lnTo>
                    <a:pt x="18" y="80"/>
                  </a:lnTo>
                  <a:lnTo>
                    <a:pt x="18" y="78"/>
                  </a:lnTo>
                  <a:lnTo>
                    <a:pt x="16" y="78"/>
                  </a:lnTo>
                  <a:lnTo>
                    <a:pt x="16" y="78"/>
                  </a:lnTo>
                  <a:lnTo>
                    <a:pt x="14" y="78"/>
                  </a:lnTo>
                  <a:lnTo>
                    <a:pt x="14" y="76"/>
                  </a:lnTo>
                  <a:lnTo>
                    <a:pt x="14" y="76"/>
                  </a:lnTo>
                  <a:lnTo>
                    <a:pt x="14" y="76"/>
                  </a:lnTo>
                  <a:lnTo>
                    <a:pt x="14" y="74"/>
                  </a:lnTo>
                  <a:lnTo>
                    <a:pt x="12" y="72"/>
                  </a:lnTo>
                  <a:lnTo>
                    <a:pt x="12" y="72"/>
                  </a:lnTo>
                  <a:lnTo>
                    <a:pt x="10" y="72"/>
                  </a:lnTo>
                  <a:lnTo>
                    <a:pt x="10" y="72"/>
                  </a:lnTo>
                  <a:lnTo>
                    <a:pt x="8" y="72"/>
                  </a:lnTo>
                  <a:lnTo>
                    <a:pt x="8" y="72"/>
                  </a:lnTo>
                  <a:lnTo>
                    <a:pt x="8" y="72"/>
                  </a:lnTo>
                  <a:lnTo>
                    <a:pt x="4" y="70"/>
                  </a:lnTo>
                  <a:lnTo>
                    <a:pt x="2" y="70"/>
                  </a:lnTo>
                  <a:lnTo>
                    <a:pt x="2" y="68"/>
                  </a:lnTo>
                  <a:lnTo>
                    <a:pt x="0" y="68"/>
                  </a:lnTo>
                  <a:lnTo>
                    <a:pt x="0" y="68"/>
                  </a:lnTo>
                  <a:lnTo>
                    <a:pt x="0" y="68"/>
                  </a:lnTo>
                  <a:lnTo>
                    <a:pt x="2" y="68"/>
                  </a:lnTo>
                  <a:lnTo>
                    <a:pt x="2" y="68"/>
                  </a:lnTo>
                  <a:lnTo>
                    <a:pt x="2" y="66"/>
                  </a:lnTo>
                  <a:lnTo>
                    <a:pt x="2" y="66"/>
                  </a:lnTo>
                  <a:lnTo>
                    <a:pt x="2" y="66"/>
                  </a:lnTo>
                  <a:lnTo>
                    <a:pt x="2" y="66"/>
                  </a:lnTo>
                  <a:lnTo>
                    <a:pt x="4" y="66"/>
                  </a:lnTo>
                  <a:lnTo>
                    <a:pt x="4" y="66"/>
                  </a:lnTo>
                  <a:lnTo>
                    <a:pt x="4" y="66"/>
                  </a:lnTo>
                  <a:lnTo>
                    <a:pt x="4" y="65"/>
                  </a:lnTo>
                  <a:lnTo>
                    <a:pt x="4" y="65"/>
                  </a:lnTo>
                  <a:lnTo>
                    <a:pt x="4" y="65"/>
                  </a:lnTo>
                  <a:lnTo>
                    <a:pt x="6" y="65"/>
                  </a:lnTo>
                  <a:lnTo>
                    <a:pt x="6" y="63"/>
                  </a:lnTo>
                  <a:lnTo>
                    <a:pt x="6" y="61"/>
                  </a:lnTo>
                  <a:lnTo>
                    <a:pt x="6" y="57"/>
                  </a:lnTo>
                  <a:lnTo>
                    <a:pt x="6" y="57"/>
                  </a:lnTo>
                  <a:lnTo>
                    <a:pt x="4" y="57"/>
                  </a:lnTo>
                  <a:lnTo>
                    <a:pt x="4" y="55"/>
                  </a:lnTo>
                  <a:lnTo>
                    <a:pt x="4" y="55"/>
                  </a:lnTo>
                  <a:lnTo>
                    <a:pt x="4" y="53"/>
                  </a:lnTo>
                  <a:lnTo>
                    <a:pt x="4" y="53"/>
                  </a:lnTo>
                  <a:lnTo>
                    <a:pt x="4" y="53"/>
                  </a:lnTo>
                  <a:lnTo>
                    <a:pt x="4" y="53"/>
                  </a:lnTo>
                  <a:lnTo>
                    <a:pt x="2" y="51"/>
                  </a:lnTo>
                  <a:lnTo>
                    <a:pt x="4" y="51"/>
                  </a:lnTo>
                  <a:lnTo>
                    <a:pt x="4" y="51"/>
                  </a:lnTo>
                  <a:lnTo>
                    <a:pt x="6" y="51"/>
                  </a:lnTo>
                  <a:lnTo>
                    <a:pt x="6" y="51"/>
                  </a:lnTo>
                  <a:lnTo>
                    <a:pt x="8" y="51"/>
                  </a:lnTo>
                  <a:lnTo>
                    <a:pt x="8" y="51"/>
                  </a:lnTo>
                  <a:lnTo>
                    <a:pt x="8" y="51"/>
                  </a:lnTo>
                  <a:lnTo>
                    <a:pt x="8" y="47"/>
                  </a:lnTo>
                  <a:lnTo>
                    <a:pt x="10" y="47"/>
                  </a:lnTo>
                  <a:lnTo>
                    <a:pt x="8" y="47"/>
                  </a:lnTo>
                  <a:lnTo>
                    <a:pt x="8" y="47"/>
                  </a:lnTo>
                  <a:lnTo>
                    <a:pt x="10" y="45"/>
                  </a:lnTo>
                  <a:lnTo>
                    <a:pt x="10" y="45"/>
                  </a:lnTo>
                  <a:lnTo>
                    <a:pt x="10" y="45"/>
                  </a:lnTo>
                  <a:lnTo>
                    <a:pt x="10" y="43"/>
                  </a:lnTo>
                  <a:lnTo>
                    <a:pt x="10" y="43"/>
                  </a:lnTo>
                  <a:lnTo>
                    <a:pt x="12" y="45"/>
                  </a:lnTo>
                  <a:lnTo>
                    <a:pt x="12" y="43"/>
                  </a:lnTo>
                  <a:lnTo>
                    <a:pt x="10" y="41"/>
                  </a:lnTo>
                  <a:lnTo>
                    <a:pt x="10" y="41"/>
                  </a:lnTo>
                  <a:lnTo>
                    <a:pt x="10" y="41"/>
                  </a:lnTo>
                  <a:lnTo>
                    <a:pt x="8" y="41"/>
                  </a:lnTo>
                  <a:lnTo>
                    <a:pt x="8" y="41"/>
                  </a:lnTo>
                  <a:lnTo>
                    <a:pt x="6" y="41"/>
                  </a:lnTo>
                  <a:lnTo>
                    <a:pt x="6" y="39"/>
                  </a:lnTo>
                  <a:lnTo>
                    <a:pt x="6" y="39"/>
                  </a:lnTo>
                  <a:lnTo>
                    <a:pt x="6" y="37"/>
                  </a:lnTo>
                  <a:lnTo>
                    <a:pt x="8" y="37"/>
                  </a:lnTo>
                  <a:lnTo>
                    <a:pt x="12" y="35"/>
                  </a:lnTo>
                  <a:lnTo>
                    <a:pt x="14" y="37"/>
                  </a:lnTo>
                  <a:lnTo>
                    <a:pt x="14" y="37"/>
                  </a:lnTo>
                  <a:lnTo>
                    <a:pt x="14" y="37"/>
                  </a:lnTo>
                  <a:lnTo>
                    <a:pt x="14" y="37"/>
                  </a:lnTo>
                  <a:lnTo>
                    <a:pt x="16" y="39"/>
                  </a:lnTo>
                  <a:lnTo>
                    <a:pt x="16" y="37"/>
                  </a:lnTo>
                  <a:lnTo>
                    <a:pt x="16" y="37"/>
                  </a:lnTo>
                  <a:lnTo>
                    <a:pt x="16" y="37"/>
                  </a:lnTo>
                  <a:lnTo>
                    <a:pt x="16" y="35"/>
                  </a:lnTo>
                  <a:lnTo>
                    <a:pt x="16" y="35"/>
                  </a:lnTo>
                  <a:lnTo>
                    <a:pt x="14" y="33"/>
                  </a:lnTo>
                  <a:lnTo>
                    <a:pt x="14" y="32"/>
                  </a:lnTo>
                  <a:lnTo>
                    <a:pt x="12" y="32"/>
                  </a:lnTo>
                  <a:lnTo>
                    <a:pt x="12" y="32"/>
                  </a:lnTo>
                  <a:lnTo>
                    <a:pt x="12" y="32"/>
                  </a:lnTo>
                  <a:lnTo>
                    <a:pt x="12" y="32"/>
                  </a:lnTo>
                  <a:lnTo>
                    <a:pt x="12" y="32"/>
                  </a:lnTo>
                  <a:lnTo>
                    <a:pt x="12" y="30"/>
                  </a:lnTo>
                  <a:lnTo>
                    <a:pt x="12" y="30"/>
                  </a:lnTo>
                  <a:lnTo>
                    <a:pt x="12" y="28"/>
                  </a:lnTo>
                  <a:lnTo>
                    <a:pt x="12" y="28"/>
                  </a:lnTo>
                  <a:lnTo>
                    <a:pt x="14" y="28"/>
                  </a:lnTo>
                  <a:lnTo>
                    <a:pt x="14" y="28"/>
                  </a:lnTo>
                  <a:lnTo>
                    <a:pt x="14" y="28"/>
                  </a:lnTo>
                  <a:lnTo>
                    <a:pt x="14" y="26"/>
                  </a:lnTo>
                  <a:lnTo>
                    <a:pt x="12" y="26"/>
                  </a:lnTo>
                  <a:lnTo>
                    <a:pt x="12" y="26"/>
                  </a:lnTo>
                  <a:lnTo>
                    <a:pt x="12" y="24"/>
                  </a:lnTo>
                  <a:lnTo>
                    <a:pt x="12" y="22"/>
                  </a:lnTo>
                  <a:lnTo>
                    <a:pt x="12" y="22"/>
                  </a:lnTo>
                  <a:lnTo>
                    <a:pt x="10" y="22"/>
                  </a:lnTo>
                  <a:lnTo>
                    <a:pt x="10" y="22"/>
                  </a:lnTo>
                  <a:lnTo>
                    <a:pt x="10" y="22"/>
                  </a:lnTo>
                  <a:lnTo>
                    <a:pt x="8" y="20"/>
                  </a:lnTo>
                  <a:lnTo>
                    <a:pt x="8" y="20"/>
                  </a:lnTo>
                  <a:lnTo>
                    <a:pt x="8" y="20"/>
                  </a:lnTo>
                  <a:lnTo>
                    <a:pt x="8" y="20"/>
                  </a:lnTo>
                  <a:lnTo>
                    <a:pt x="8" y="18"/>
                  </a:lnTo>
                  <a:lnTo>
                    <a:pt x="8" y="16"/>
                  </a:lnTo>
                  <a:lnTo>
                    <a:pt x="8" y="16"/>
                  </a:lnTo>
                  <a:lnTo>
                    <a:pt x="8" y="16"/>
                  </a:lnTo>
                  <a:lnTo>
                    <a:pt x="8" y="14"/>
                  </a:lnTo>
                  <a:lnTo>
                    <a:pt x="8" y="14"/>
                  </a:lnTo>
                  <a:lnTo>
                    <a:pt x="8" y="14"/>
                  </a:lnTo>
                  <a:lnTo>
                    <a:pt x="8" y="12"/>
                  </a:lnTo>
                  <a:lnTo>
                    <a:pt x="8" y="12"/>
                  </a:lnTo>
                  <a:lnTo>
                    <a:pt x="10" y="10"/>
                  </a:lnTo>
                  <a:lnTo>
                    <a:pt x="10" y="10"/>
                  </a:lnTo>
                  <a:lnTo>
                    <a:pt x="10" y="10"/>
                  </a:lnTo>
                  <a:lnTo>
                    <a:pt x="10" y="10"/>
                  </a:lnTo>
                  <a:lnTo>
                    <a:pt x="10" y="10"/>
                  </a:lnTo>
                  <a:lnTo>
                    <a:pt x="12" y="10"/>
                  </a:lnTo>
                  <a:lnTo>
                    <a:pt x="12" y="10"/>
                  </a:lnTo>
                  <a:lnTo>
                    <a:pt x="12" y="10"/>
                  </a:lnTo>
                  <a:lnTo>
                    <a:pt x="14" y="8"/>
                  </a:lnTo>
                  <a:lnTo>
                    <a:pt x="14" y="8"/>
                  </a:lnTo>
                  <a:lnTo>
                    <a:pt x="14" y="8"/>
                  </a:lnTo>
                  <a:lnTo>
                    <a:pt x="14" y="6"/>
                  </a:lnTo>
                  <a:lnTo>
                    <a:pt x="14" y="6"/>
                  </a:lnTo>
                  <a:lnTo>
                    <a:pt x="16" y="6"/>
                  </a:lnTo>
                  <a:lnTo>
                    <a:pt x="16" y="4"/>
                  </a:lnTo>
                  <a:lnTo>
                    <a:pt x="20" y="6"/>
                  </a:lnTo>
                  <a:lnTo>
                    <a:pt x="22" y="6"/>
                  </a:lnTo>
                  <a:lnTo>
                    <a:pt x="22" y="6"/>
                  </a:lnTo>
                  <a:lnTo>
                    <a:pt x="22" y="8"/>
                  </a:lnTo>
                  <a:lnTo>
                    <a:pt x="24" y="8"/>
                  </a:lnTo>
                  <a:lnTo>
                    <a:pt x="24" y="8"/>
                  </a:lnTo>
                  <a:lnTo>
                    <a:pt x="25" y="8"/>
                  </a:lnTo>
                  <a:lnTo>
                    <a:pt x="25" y="8"/>
                  </a:lnTo>
                  <a:lnTo>
                    <a:pt x="25" y="10"/>
                  </a:lnTo>
                  <a:lnTo>
                    <a:pt x="25" y="10"/>
                  </a:lnTo>
                  <a:lnTo>
                    <a:pt x="27" y="10"/>
                  </a:lnTo>
                  <a:lnTo>
                    <a:pt x="27" y="10"/>
                  </a:lnTo>
                  <a:lnTo>
                    <a:pt x="27" y="8"/>
                  </a:lnTo>
                  <a:lnTo>
                    <a:pt x="27" y="8"/>
                  </a:lnTo>
                  <a:lnTo>
                    <a:pt x="27" y="8"/>
                  </a:lnTo>
                  <a:lnTo>
                    <a:pt x="27" y="8"/>
                  </a:lnTo>
                  <a:lnTo>
                    <a:pt x="27" y="6"/>
                  </a:lnTo>
                  <a:lnTo>
                    <a:pt x="27" y="6"/>
                  </a:lnTo>
                  <a:lnTo>
                    <a:pt x="31" y="6"/>
                  </a:lnTo>
                  <a:lnTo>
                    <a:pt x="31" y="6"/>
                  </a:lnTo>
                  <a:lnTo>
                    <a:pt x="31" y="6"/>
                  </a:lnTo>
                  <a:lnTo>
                    <a:pt x="33" y="4"/>
                  </a:lnTo>
                  <a:lnTo>
                    <a:pt x="31" y="4"/>
                  </a:lnTo>
                  <a:lnTo>
                    <a:pt x="31" y="4"/>
                  </a:lnTo>
                  <a:lnTo>
                    <a:pt x="31" y="4"/>
                  </a:lnTo>
                  <a:lnTo>
                    <a:pt x="31" y="2"/>
                  </a:lnTo>
                  <a:lnTo>
                    <a:pt x="31" y="2"/>
                  </a:lnTo>
                  <a:lnTo>
                    <a:pt x="31" y="0"/>
                  </a:lnTo>
                  <a:lnTo>
                    <a:pt x="33" y="0"/>
                  </a:lnTo>
                  <a:lnTo>
                    <a:pt x="33" y="2"/>
                  </a:lnTo>
                  <a:lnTo>
                    <a:pt x="33" y="2"/>
                  </a:lnTo>
                  <a:lnTo>
                    <a:pt x="33" y="2"/>
                  </a:lnTo>
                  <a:lnTo>
                    <a:pt x="35" y="2"/>
                  </a:lnTo>
                  <a:lnTo>
                    <a:pt x="37" y="2"/>
                  </a:lnTo>
                  <a:lnTo>
                    <a:pt x="35" y="2"/>
                  </a:lnTo>
                  <a:lnTo>
                    <a:pt x="35" y="0"/>
                  </a:lnTo>
                  <a:lnTo>
                    <a:pt x="39" y="0"/>
                  </a:lnTo>
                  <a:lnTo>
                    <a:pt x="39" y="0"/>
                  </a:lnTo>
                  <a:lnTo>
                    <a:pt x="39" y="2"/>
                  </a:lnTo>
                  <a:lnTo>
                    <a:pt x="39" y="2"/>
                  </a:lnTo>
                  <a:close/>
                  <a:moveTo>
                    <a:pt x="90" y="92"/>
                  </a:moveTo>
                  <a:lnTo>
                    <a:pt x="90" y="92"/>
                  </a:lnTo>
                  <a:lnTo>
                    <a:pt x="88" y="92"/>
                  </a:lnTo>
                  <a:lnTo>
                    <a:pt x="88" y="92"/>
                  </a:lnTo>
                  <a:lnTo>
                    <a:pt x="90" y="9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0" name="Costa Rica"/>
            <p:cNvSpPr>
              <a:spLocks/>
            </p:cNvSpPr>
            <p:nvPr/>
          </p:nvSpPr>
          <p:spPr bwMode="auto">
            <a:xfrm>
              <a:off x="2876777" y="3892123"/>
              <a:ext cx="106961" cy="99037"/>
            </a:xfrm>
            <a:custGeom>
              <a:avLst/>
              <a:gdLst>
                <a:gd name="T0" fmla="*/ 25 w 54"/>
                <a:gd name="T1" fmla="*/ 4 h 50"/>
                <a:gd name="T2" fmla="*/ 29 w 54"/>
                <a:gd name="T3" fmla="*/ 5 h 50"/>
                <a:gd name="T4" fmla="*/ 31 w 54"/>
                <a:gd name="T5" fmla="*/ 7 h 50"/>
                <a:gd name="T6" fmla="*/ 35 w 54"/>
                <a:gd name="T7" fmla="*/ 7 h 50"/>
                <a:gd name="T8" fmla="*/ 37 w 54"/>
                <a:gd name="T9" fmla="*/ 5 h 50"/>
                <a:gd name="T10" fmla="*/ 37 w 54"/>
                <a:gd name="T11" fmla="*/ 4 h 50"/>
                <a:gd name="T12" fmla="*/ 39 w 54"/>
                <a:gd name="T13" fmla="*/ 5 h 50"/>
                <a:gd name="T14" fmla="*/ 39 w 54"/>
                <a:gd name="T15" fmla="*/ 9 h 50"/>
                <a:gd name="T16" fmla="*/ 47 w 54"/>
                <a:gd name="T17" fmla="*/ 19 h 50"/>
                <a:gd name="T18" fmla="*/ 49 w 54"/>
                <a:gd name="T19" fmla="*/ 21 h 50"/>
                <a:gd name="T20" fmla="*/ 53 w 54"/>
                <a:gd name="T21" fmla="*/ 25 h 50"/>
                <a:gd name="T22" fmla="*/ 54 w 54"/>
                <a:gd name="T23" fmla="*/ 27 h 50"/>
                <a:gd name="T24" fmla="*/ 53 w 54"/>
                <a:gd name="T25" fmla="*/ 27 h 50"/>
                <a:gd name="T26" fmla="*/ 51 w 54"/>
                <a:gd name="T27" fmla="*/ 25 h 50"/>
                <a:gd name="T28" fmla="*/ 51 w 54"/>
                <a:gd name="T29" fmla="*/ 35 h 50"/>
                <a:gd name="T30" fmla="*/ 53 w 54"/>
                <a:gd name="T31" fmla="*/ 37 h 50"/>
                <a:gd name="T32" fmla="*/ 49 w 54"/>
                <a:gd name="T33" fmla="*/ 39 h 50"/>
                <a:gd name="T34" fmla="*/ 51 w 54"/>
                <a:gd name="T35" fmla="*/ 40 h 50"/>
                <a:gd name="T36" fmla="*/ 49 w 54"/>
                <a:gd name="T37" fmla="*/ 44 h 50"/>
                <a:gd name="T38" fmla="*/ 49 w 54"/>
                <a:gd name="T39" fmla="*/ 46 h 50"/>
                <a:gd name="T40" fmla="*/ 51 w 54"/>
                <a:gd name="T41" fmla="*/ 50 h 50"/>
                <a:gd name="T42" fmla="*/ 49 w 54"/>
                <a:gd name="T43" fmla="*/ 50 h 50"/>
                <a:gd name="T44" fmla="*/ 47 w 54"/>
                <a:gd name="T45" fmla="*/ 46 h 50"/>
                <a:gd name="T46" fmla="*/ 45 w 54"/>
                <a:gd name="T47" fmla="*/ 44 h 50"/>
                <a:gd name="T48" fmla="*/ 45 w 54"/>
                <a:gd name="T49" fmla="*/ 40 h 50"/>
                <a:gd name="T50" fmla="*/ 41 w 54"/>
                <a:gd name="T51" fmla="*/ 40 h 50"/>
                <a:gd name="T52" fmla="*/ 41 w 54"/>
                <a:gd name="T53" fmla="*/ 42 h 50"/>
                <a:gd name="T54" fmla="*/ 43 w 54"/>
                <a:gd name="T55" fmla="*/ 42 h 50"/>
                <a:gd name="T56" fmla="*/ 43 w 54"/>
                <a:gd name="T57" fmla="*/ 46 h 50"/>
                <a:gd name="T58" fmla="*/ 41 w 54"/>
                <a:gd name="T59" fmla="*/ 44 h 50"/>
                <a:gd name="T60" fmla="*/ 37 w 54"/>
                <a:gd name="T61" fmla="*/ 42 h 50"/>
                <a:gd name="T62" fmla="*/ 37 w 54"/>
                <a:gd name="T63" fmla="*/ 40 h 50"/>
                <a:gd name="T64" fmla="*/ 37 w 54"/>
                <a:gd name="T65" fmla="*/ 35 h 50"/>
                <a:gd name="T66" fmla="*/ 33 w 54"/>
                <a:gd name="T67" fmla="*/ 31 h 50"/>
                <a:gd name="T68" fmla="*/ 29 w 54"/>
                <a:gd name="T69" fmla="*/ 29 h 50"/>
                <a:gd name="T70" fmla="*/ 23 w 54"/>
                <a:gd name="T71" fmla="*/ 27 h 50"/>
                <a:gd name="T72" fmla="*/ 21 w 54"/>
                <a:gd name="T73" fmla="*/ 25 h 50"/>
                <a:gd name="T74" fmla="*/ 21 w 54"/>
                <a:gd name="T75" fmla="*/ 23 h 50"/>
                <a:gd name="T76" fmla="*/ 18 w 54"/>
                <a:gd name="T77" fmla="*/ 19 h 50"/>
                <a:gd name="T78" fmla="*/ 14 w 54"/>
                <a:gd name="T79" fmla="*/ 17 h 50"/>
                <a:gd name="T80" fmla="*/ 12 w 54"/>
                <a:gd name="T81" fmla="*/ 17 h 50"/>
                <a:gd name="T82" fmla="*/ 14 w 54"/>
                <a:gd name="T83" fmla="*/ 19 h 50"/>
                <a:gd name="T84" fmla="*/ 16 w 54"/>
                <a:gd name="T85" fmla="*/ 23 h 50"/>
                <a:gd name="T86" fmla="*/ 10 w 54"/>
                <a:gd name="T87" fmla="*/ 21 h 50"/>
                <a:gd name="T88" fmla="*/ 6 w 54"/>
                <a:gd name="T89" fmla="*/ 21 h 50"/>
                <a:gd name="T90" fmla="*/ 4 w 54"/>
                <a:gd name="T91" fmla="*/ 19 h 50"/>
                <a:gd name="T92" fmla="*/ 2 w 54"/>
                <a:gd name="T93" fmla="*/ 15 h 50"/>
                <a:gd name="T94" fmla="*/ 6 w 54"/>
                <a:gd name="T95" fmla="*/ 9 h 50"/>
                <a:gd name="T96" fmla="*/ 4 w 54"/>
                <a:gd name="T97" fmla="*/ 5 h 50"/>
                <a:gd name="T98" fmla="*/ 2 w 54"/>
                <a:gd name="T99" fmla="*/ 4 h 50"/>
                <a:gd name="T100" fmla="*/ 4 w 54"/>
                <a:gd name="T101" fmla="*/ 4 h 50"/>
                <a:gd name="T102" fmla="*/ 6 w 54"/>
                <a:gd name="T103" fmla="*/ 0 h 50"/>
                <a:gd name="T104" fmla="*/ 10 w 54"/>
                <a:gd name="T105" fmla="*/ 2 h 50"/>
                <a:gd name="T106" fmla="*/ 14 w 54"/>
                <a:gd name="T10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0">
                  <a:moveTo>
                    <a:pt x="14" y="4"/>
                  </a:moveTo>
                  <a:lnTo>
                    <a:pt x="18" y="4"/>
                  </a:lnTo>
                  <a:lnTo>
                    <a:pt x="21" y="2"/>
                  </a:lnTo>
                  <a:lnTo>
                    <a:pt x="25" y="4"/>
                  </a:lnTo>
                  <a:lnTo>
                    <a:pt x="27" y="4"/>
                  </a:lnTo>
                  <a:lnTo>
                    <a:pt x="27" y="5"/>
                  </a:lnTo>
                  <a:lnTo>
                    <a:pt x="29" y="5"/>
                  </a:lnTo>
                  <a:lnTo>
                    <a:pt x="29" y="5"/>
                  </a:lnTo>
                  <a:lnTo>
                    <a:pt x="29" y="7"/>
                  </a:lnTo>
                  <a:lnTo>
                    <a:pt x="31" y="7"/>
                  </a:lnTo>
                  <a:lnTo>
                    <a:pt x="31" y="5"/>
                  </a:lnTo>
                  <a:lnTo>
                    <a:pt x="31" y="7"/>
                  </a:lnTo>
                  <a:lnTo>
                    <a:pt x="33" y="7"/>
                  </a:lnTo>
                  <a:lnTo>
                    <a:pt x="33" y="7"/>
                  </a:lnTo>
                  <a:lnTo>
                    <a:pt x="33" y="7"/>
                  </a:lnTo>
                  <a:lnTo>
                    <a:pt x="35" y="7"/>
                  </a:lnTo>
                  <a:lnTo>
                    <a:pt x="35" y="7"/>
                  </a:lnTo>
                  <a:lnTo>
                    <a:pt x="35" y="7"/>
                  </a:lnTo>
                  <a:lnTo>
                    <a:pt x="35" y="7"/>
                  </a:lnTo>
                  <a:lnTo>
                    <a:pt x="37" y="5"/>
                  </a:lnTo>
                  <a:lnTo>
                    <a:pt x="37" y="5"/>
                  </a:lnTo>
                  <a:lnTo>
                    <a:pt x="37" y="5"/>
                  </a:lnTo>
                  <a:lnTo>
                    <a:pt x="37" y="5"/>
                  </a:lnTo>
                  <a:lnTo>
                    <a:pt x="37" y="4"/>
                  </a:lnTo>
                  <a:lnTo>
                    <a:pt x="37" y="4"/>
                  </a:lnTo>
                  <a:lnTo>
                    <a:pt x="37" y="4"/>
                  </a:lnTo>
                  <a:lnTo>
                    <a:pt x="39" y="5"/>
                  </a:lnTo>
                  <a:lnTo>
                    <a:pt x="39" y="5"/>
                  </a:lnTo>
                  <a:lnTo>
                    <a:pt x="39" y="5"/>
                  </a:lnTo>
                  <a:lnTo>
                    <a:pt x="39" y="7"/>
                  </a:lnTo>
                  <a:lnTo>
                    <a:pt x="39" y="7"/>
                  </a:lnTo>
                  <a:lnTo>
                    <a:pt x="39" y="9"/>
                  </a:lnTo>
                  <a:lnTo>
                    <a:pt x="41" y="11"/>
                  </a:lnTo>
                  <a:lnTo>
                    <a:pt x="41" y="13"/>
                  </a:lnTo>
                  <a:lnTo>
                    <a:pt x="43" y="13"/>
                  </a:lnTo>
                  <a:lnTo>
                    <a:pt x="47" y="19"/>
                  </a:lnTo>
                  <a:lnTo>
                    <a:pt x="47" y="19"/>
                  </a:lnTo>
                  <a:lnTo>
                    <a:pt x="47" y="19"/>
                  </a:lnTo>
                  <a:lnTo>
                    <a:pt x="47" y="19"/>
                  </a:lnTo>
                  <a:lnTo>
                    <a:pt x="49" y="21"/>
                  </a:lnTo>
                  <a:lnTo>
                    <a:pt x="49" y="21"/>
                  </a:lnTo>
                  <a:lnTo>
                    <a:pt x="51" y="23"/>
                  </a:lnTo>
                  <a:lnTo>
                    <a:pt x="53" y="25"/>
                  </a:lnTo>
                  <a:lnTo>
                    <a:pt x="53" y="25"/>
                  </a:lnTo>
                  <a:lnTo>
                    <a:pt x="53" y="25"/>
                  </a:lnTo>
                  <a:lnTo>
                    <a:pt x="54" y="25"/>
                  </a:lnTo>
                  <a:lnTo>
                    <a:pt x="54" y="27"/>
                  </a:lnTo>
                  <a:lnTo>
                    <a:pt x="54" y="27"/>
                  </a:lnTo>
                  <a:lnTo>
                    <a:pt x="54" y="27"/>
                  </a:lnTo>
                  <a:lnTo>
                    <a:pt x="54" y="27"/>
                  </a:lnTo>
                  <a:lnTo>
                    <a:pt x="53" y="27"/>
                  </a:lnTo>
                  <a:lnTo>
                    <a:pt x="53" y="27"/>
                  </a:lnTo>
                  <a:lnTo>
                    <a:pt x="53" y="25"/>
                  </a:lnTo>
                  <a:lnTo>
                    <a:pt x="51" y="25"/>
                  </a:lnTo>
                  <a:lnTo>
                    <a:pt x="51" y="25"/>
                  </a:lnTo>
                  <a:lnTo>
                    <a:pt x="51" y="25"/>
                  </a:lnTo>
                  <a:lnTo>
                    <a:pt x="49" y="27"/>
                  </a:lnTo>
                  <a:lnTo>
                    <a:pt x="49" y="33"/>
                  </a:lnTo>
                  <a:lnTo>
                    <a:pt x="49" y="35"/>
                  </a:lnTo>
                  <a:lnTo>
                    <a:pt x="51" y="35"/>
                  </a:lnTo>
                  <a:lnTo>
                    <a:pt x="53" y="35"/>
                  </a:lnTo>
                  <a:lnTo>
                    <a:pt x="53" y="37"/>
                  </a:lnTo>
                  <a:lnTo>
                    <a:pt x="53" y="37"/>
                  </a:lnTo>
                  <a:lnTo>
                    <a:pt x="53" y="37"/>
                  </a:lnTo>
                  <a:lnTo>
                    <a:pt x="51" y="37"/>
                  </a:lnTo>
                  <a:lnTo>
                    <a:pt x="51" y="39"/>
                  </a:lnTo>
                  <a:lnTo>
                    <a:pt x="51" y="39"/>
                  </a:lnTo>
                  <a:lnTo>
                    <a:pt x="49" y="39"/>
                  </a:lnTo>
                  <a:lnTo>
                    <a:pt x="49" y="39"/>
                  </a:lnTo>
                  <a:lnTo>
                    <a:pt x="49" y="40"/>
                  </a:lnTo>
                  <a:lnTo>
                    <a:pt x="51" y="40"/>
                  </a:lnTo>
                  <a:lnTo>
                    <a:pt x="51" y="40"/>
                  </a:lnTo>
                  <a:lnTo>
                    <a:pt x="51" y="42"/>
                  </a:lnTo>
                  <a:lnTo>
                    <a:pt x="51" y="44"/>
                  </a:lnTo>
                  <a:lnTo>
                    <a:pt x="51" y="44"/>
                  </a:lnTo>
                  <a:lnTo>
                    <a:pt x="49" y="44"/>
                  </a:lnTo>
                  <a:lnTo>
                    <a:pt x="49" y="44"/>
                  </a:lnTo>
                  <a:lnTo>
                    <a:pt x="47" y="46"/>
                  </a:lnTo>
                  <a:lnTo>
                    <a:pt x="47" y="46"/>
                  </a:lnTo>
                  <a:lnTo>
                    <a:pt x="49" y="46"/>
                  </a:lnTo>
                  <a:lnTo>
                    <a:pt x="49" y="46"/>
                  </a:lnTo>
                  <a:lnTo>
                    <a:pt x="49" y="46"/>
                  </a:lnTo>
                  <a:lnTo>
                    <a:pt x="49" y="48"/>
                  </a:lnTo>
                  <a:lnTo>
                    <a:pt x="51" y="50"/>
                  </a:lnTo>
                  <a:lnTo>
                    <a:pt x="51" y="50"/>
                  </a:lnTo>
                  <a:lnTo>
                    <a:pt x="49" y="50"/>
                  </a:lnTo>
                  <a:lnTo>
                    <a:pt x="49" y="50"/>
                  </a:lnTo>
                  <a:lnTo>
                    <a:pt x="49" y="50"/>
                  </a:lnTo>
                  <a:lnTo>
                    <a:pt x="49" y="48"/>
                  </a:lnTo>
                  <a:lnTo>
                    <a:pt x="49" y="48"/>
                  </a:lnTo>
                  <a:lnTo>
                    <a:pt x="49" y="48"/>
                  </a:lnTo>
                  <a:lnTo>
                    <a:pt x="47" y="46"/>
                  </a:lnTo>
                  <a:lnTo>
                    <a:pt x="47" y="46"/>
                  </a:lnTo>
                  <a:lnTo>
                    <a:pt x="47" y="46"/>
                  </a:lnTo>
                  <a:lnTo>
                    <a:pt x="45" y="46"/>
                  </a:lnTo>
                  <a:lnTo>
                    <a:pt x="45" y="44"/>
                  </a:lnTo>
                  <a:lnTo>
                    <a:pt x="47" y="44"/>
                  </a:lnTo>
                  <a:lnTo>
                    <a:pt x="47" y="44"/>
                  </a:lnTo>
                  <a:lnTo>
                    <a:pt x="45" y="42"/>
                  </a:lnTo>
                  <a:lnTo>
                    <a:pt x="45" y="40"/>
                  </a:lnTo>
                  <a:lnTo>
                    <a:pt x="43" y="40"/>
                  </a:lnTo>
                  <a:lnTo>
                    <a:pt x="43" y="40"/>
                  </a:lnTo>
                  <a:lnTo>
                    <a:pt x="43" y="40"/>
                  </a:lnTo>
                  <a:lnTo>
                    <a:pt x="41" y="40"/>
                  </a:lnTo>
                  <a:lnTo>
                    <a:pt x="41" y="40"/>
                  </a:lnTo>
                  <a:lnTo>
                    <a:pt x="41" y="40"/>
                  </a:lnTo>
                  <a:lnTo>
                    <a:pt x="41" y="42"/>
                  </a:lnTo>
                  <a:lnTo>
                    <a:pt x="41" y="42"/>
                  </a:lnTo>
                  <a:lnTo>
                    <a:pt x="41" y="42"/>
                  </a:lnTo>
                  <a:lnTo>
                    <a:pt x="43" y="42"/>
                  </a:lnTo>
                  <a:lnTo>
                    <a:pt x="43" y="42"/>
                  </a:lnTo>
                  <a:lnTo>
                    <a:pt x="43" y="42"/>
                  </a:lnTo>
                  <a:lnTo>
                    <a:pt x="43" y="44"/>
                  </a:lnTo>
                  <a:lnTo>
                    <a:pt x="43" y="44"/>
                  </a:lnTo>
                  <a:lnTo>
                    <a:pt x="43" y="46"/>
                  </a:lnTo>
                  <a:lnTo>
                    <a:pt x="43" y="46"/>
                  </a:lnTo>
                  <a:lnTo>
                    <a:pt x="43" y="46"/>
                  </a:lnTo>
                  <a:lnTo>
                    <a:pt x="43" y="44"/>
                  </a:lnTo>
                  <a:lnTo>
                    <a:pt x="41" y="44"/>
                  </a:lnTo>
                  <a:lnTo>
                    <a:pt x="41" y="44"/>
                  </a:lnTo>
                  <a:lnTo>
                    <a:pt x="41" y="44"/>
                  </a:lnTo>
                  <a:lnTo>
                    <a:pt x="39" y="44"/>
                  </a:lnTo>
                  <a:lnTo>
                    <a:pt x="39" y="44"/>
                  </a:lnTo>
                  <a:lnTo>
                    <a:pt x="37" y="42"/>
                  </a:lnTo>
                  <a:lnTo>
                    <a:pt x="35" y="42"/>
                  </a:lnTo>
                  <a:lnTo>
                    <a:pt x="37" y="40"/>
                  </a:lnTo>
                  <a:lnTo>
                    <a:pt x="37" y="40"/>
                  </a:lnTo>
                  <a:lnTo>
                    <a:pt x="37" y="40"/>
                  </a:lnTo>
                  <a:lnTo>
                    <a:pt x="39" y="39"/>
                  </a:lnTo>
                  <a:lnTo>
                    <a:pt x="39" y="37"/>
                  </a:lnTo>
                  <a:lnTo>
                    <a:pt x="39" y="37"/>
                  </a:lnTo>
                  <a:lnTo>
                    <a:pt x="37" y="35"/>
                  </a:lnTo>
                  <a:lnTo>
                    <a:pt x="37" y="33"/>
                  </a:lnTo>
                  <a:lnTo>
                    <a:pt x="37" y="33"/>
                  </a:lnTo>
                  <a:lnTo>
                    <a:pt x="35" y="33"/>
                  </a:lnTo>
                  <a:lnTo>
                    <a:pt x="33" y="31"/>
                  </a:lnTo>
                  <a:lnTo>
                    <a:pt x="31" y="31"/>
                  </a:lnTo>
                  <a:lnTo>
                    <a:pt x="31" y="29"/>
                  </a:lnTo>
                  <a:lnTo>
                    <a:pt x="29" y="29"/>
                  </a:lnTo>
                  <a:lnTo>
                    <a:pt x="29" y="29"/>
                  </a:lnTo>
                  <a:lnTo>
                    <a:pt x="29" y="29"/>
                  </a:lnTo>
                  <a:lnTo>
                    <a:pt x="27" y="27"/>
                  </a:lnTo>
                  <a:lnTo>
                    <a:pt x="25" y="27"/>
                  </a:lnTo>
                  <a:lnTo>
                    <a:pt x="23" y="27"/>
                  </a:lnTo>
                  <a:lnTo>
                    <a:pt x="23" y="27"/>
                  </a:lnTo>
                  <a:lnTo>
                    <a:pt x="21" y="25"/>
                  </a:lnTo>
                  <a:lnTo>
                    <a:pt x="21" y="25"/>
                  </a:lnTo>
                  <a:lnTo>
                    <a:pt x="21" y="25"/>
                  </a:lnTo>
                  <a:lnTo>
                    <a:pt x="21" y="25"/>
                  </a:lnTo>
                  <a:lnTo>
                    <a:pt x="21" y="23"/>
                  </a:lnTo>
                  <a:lnTo>
                    <a:pt x="21" y="23"/>
                  </a:lnTo>
                  <a:lnTo>
                    <a:pt x="21" y="23"/>
                  </a:lnTo>
                  <a:lnTo>
                    <a:pt x="20" y="21"/>
                  </a:lnTo>
                  <a:lnTo>
                    <a:pt x="20" y="19"/>
                  </a:lnTo>
                  <a:lnTo>
                    <a:pt x="20" y="19"/>
                  </a:lnTo>
                  <a:lnTo>
                    <a:pt x="18" y="19"/>
                  </a:lnTo>
                  <a:lnTo>
                    <a:pt x="18" y="19"/>
                  </a:lnTo>
                  <a:lnTo>
                    <a:pt x="18" y="19"/>
                  </a:lnTo>
                  <a:lnTo>
                    <a:pt x="16" y="17"/>
                  </a:lnTo>
                  <a:lnTo>
                    <a:pt x="14" y="17"/>
                  </a:lnTo>
                  <a:lnTo>
                    <a:pt x="12" y="15"/>
                  </a:lnTo>
                  <a:lnTo>
                    <a:pt x="12" y="15"/>
                  </a:lnTo>
                  <a:lnTo>
                    <a:pt x="12" y="17"/>
                  </a:lnTo>
                  <a:lnTo>
                    <a:pt x="12" y="17"/>
                  </a:lnTo>
                  <a:lnTo>
                    <a:pt x="12" y="17"/>
                  </a:lnTo>
                  <a:lnTo>
                    <a:pt x="14" y="19"/>
                  </a:lnTo>
                  <a:lnTo>
                    <a:pt x="14" y="19"/>
                  </a:lnTo>
                  <a:lnTo>
                    <a:pt x="14" y="19"/>
                  </a:lnTo>
                  <a:lnTo>
                    <a:pt x="16" y="21"/>
                  </a:lnTo>
                  <a:lnTo>
                    <a:pt x="18" y="21"/>
                  </a:lnTo>
                  <a:lnTo>
                    <a:pt x="18" y="23"/>
                  </a:lnTo>
                  <a:lnTo>
                    <a:pt x="16" y="23"/>
                  </a:lnTo>
                  <a:lnTo>
                    <a:pt x="14" y="25"/>
                  </a:lnTo>
                  <a:lnTo>
                    <a:pt x="12" y="23"/>
                  </a:lnTo>
                  <a:lnTo>
                    <a:pt x="12" y="23"/>
                  </a:lnTo>
                  <a:lnTo>
                    <a:pt x="10" y="21"/>
                  </a:lnTo>
                  <a:lnTo>
                    <a:pt x="10" y="21"/>
                  </a:lnTo>
                  <a:lnTo>
                    <a:pt x="8" y="21"/>
                  </a:lnTo>
                  <a:lnTo>
                    <a:pt x="8" y="21"/>
                  </a:lnTo>
                  <a:lnTo>
                    <a:pt x="6" y="21"/>
                  </a:lnTo>
                  <a:lnTo>
                    <a:pt x="6" y="21"/>
                  </a:lnTo>
                  <a:lnTo>
                    <a:pt x="6" y="21"/>
                  </a:lnTo>
                  <a:lnTo>
                    <a:pt x="6" y="21"/>
                  </a:lnTo>
                  <a:lnTo>
                    <a:pt x="4" y="19"/>
                  </a:lnTo>
                  <a:lnTo>
                    <a:pt x="4" y="19"/>
                  </a:lnTo>
                  <a:lnTo>
                    <a:pt x="4" y="17"/>
                  </a:lnTo>
                  <a:lnTo>
                    <a:pt x="2" y="17"/>
                  </a:lnTo>
                  <a:lnTo>
                    <a:pt x="2" y="15"/>
                  </a:lnTo>
                  <a:lnTo>
                    <a:pt x="2" y="15"/>
                  </a:lnTo>
                  <a:lnTo>
                    <a:pt x="2" y="13"/>
                  </a:lnTo>
                  <a:lnTo>
                    <a:pt x="2" y="13"/>
                  </a:lnTo>
                  <a:lnTo>
                    <a:pt x="6" y="9"/>
                  </a:lnTo>
                  <a:lnTo>
                    <a:pt x="6" y="9"/>
                  </a:lnTo>
                  <a:lnTo>
                    <a:pt x="4" y="5"/>
                  </a:lnTo>
                  <a:lnTo>
                    <a:pt x="4" y="5"/>
                  </a:lnTo>
                  <a:lnTo>
                    <a:pt x="4" y="5"/>
                  </a:lnTo>
                  <a:lnTo>
                    <a:pt x="2" y="5"/>
                  </a:lnTo>
                  <a:lnTo>
                    <a:pt x="0" y="5"/>
                  </a:lnTo>
                  <a:lnTo>
                    <a:pt x="2" y="4"/>
                  </a:lnTo>
                  <a:lnTo>
                    <a:pt x="2" y="4"/>
                  </a:lnTo>
                  <a:lnTo>
                    <a:pt x="2" y="4"/>
                  </a:lnTo>
                  <a:lnTo>
                    <a:pt x="4" y="4"/>
                  </a:lnTo>
                  <a:lnTo>
                    <a:pt x="4" y="4"/>
                  </a:lnTo>
                  <a:lnTo>
                    <a:pt x="4" y="4"/>
                  </a:lnTo>
                  <a:lnTo>
                    <a:pt x="4" y="2"/>
                  </a:lnTo>
                  <a:lnTo>
                    <a:pt x="4" y="2"/>
                  </a:lnTo>
                  <a:lnTo>
                    <a:pt x="4" y="2"/>
                  </a:lnTo>
                  <a:lnTo>
                    <a:pt x="6" y="0"/>
                  </a:lnTo>
                  <a:lnTo>
                    <a:pt x="6" y="0"/>
                  </a:lnTo>
                  <a:lnTo>
                    <a:pt x="8" y="0"/>
                  </a:lnTo>
                  <a:lnTo>
                    <a:pt x="10" y="2"/>
                  </a:lnTo>
                  <a:lnTo>
                    <a:pt x="10" y="2"/>
                  </a:lnTo>
                  <a:lnTo>
                    <a:pt x="12" y="2"/>
                  </a:lnTo>
                  <a:lnTo>
                    <a:pt x="12" y="2"/>
                  </a:lnTo>
                  <a:lnTo>
                    <a:pt x="14" y="2"/>
                  </a:lnTo>
                  <a:lnTo>
                    <a:pt x="14" y="2"/>
                  </a:lnTo>
                  <a:lnTo>
                    <a:pt x="14" y="2"/>
                  </a:lnTo>
                  <a:lnTo>
                    <a:pt x="14" y="2"/>
                  </a:lnTo>
                  <a:lnTo>
                    <a:pt x="14"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5" name="Congo"/>
            <p:cNvSpPr>
              <a:spLocks/>
            </p:cNvSpPr>
            <p:nvPr/>
          </p:nvSpPr>
          <p:spPr bwMode="auto">
            <a:xfrm>
              <a:off x="5970726" y="4129814"/>
              <a:ext cx="237691" cy="281269"/>
            </a:xfrm>
            <a:custGeom>
              <a:avLst/>
              <a:gdLst>
                <a:gd name="T0" fmla="*/ 109 w 120"/>
                <a:gd name="T1" fmla="*/ 4 h 142"/>
                <a:gd name="T2" fmla="*/ 116 w 120"/>
                <a:gd name="T3" fmla="*/ 2 h 142"/>
                <a:gd name="T4" fmla="*/ 118 w 120"/>
                <a:gd name="T5" fmla="*/ 10 h 142"/>
                <a:gd name="T6" fmla="*/ 114 w 120"/>
                <a:gd name="T7" fmla="*/ 18 h 142"/>
                <a:gd name="T8" fmla="*/ 110 w 120"/>
                <a:gd name="T9" fmla="*/ 23 h 142"/>
                <a:gd name="T10" fmla="*/ 110 w 120"/>
                <a:gd name="T11" fmla="*/ 33 h 142"/>
                <a:gd name="T12" fmla="*/ 107 w 120"/>
                <a:gd name="T13" fmla="*/ 45 h 142"/>
                <a:gd name="T14" fmla="*/ 109 w 120"/>
                <a:gd name="T15" fmla="*/ 51 h 142"/>
                <a:gd name="T16" fmla="*/ 107 w 120"/>
                <a:gd name="T17" fmla="*/ 58 h 142"/>
                <a:gd name="T18" fmla="*/ 105 w 120"/>
                <a:gd name="T19" fmla="*/ 68 h 142"/>
                <a:gd name="T20" fmla="*/ 95 w 120"/>
                <a:gd name="T21" fmla="*/ 78 h 142"/>
                <a:gd name="T22" fmla="*/ 87 w 120"/>
                <a:gd name="T23" fmla="*/ 86 h 142"/>
                <a:gd name="T24" fmla="*/ 83 w 120"/>
                <a:gd name="T25" fmla="*/ 93 h 142"/>
                <a:gd name="T26" fmla="*/ 79 w 120"/>
                <a:gd name="T27" fmla="*/ 99 h 142"/>
                <a:gd name="T28" fmla="*/ 79 w 120"/>
                <a:gd name="T29" fmla="*/ 109 h 142"/>
                <a:gd name="T30" fmla="*/ 79 w 120"/>
                <a:gd name="T31" fmla="*/ 115 h 142"/>
                <a:gd name="T32" fmla="*/ 76 w 120"/>
                <a:gd name="T33" fmla="*/ 122 h 142"/>
                <a:gd name="T34" fmla="*/ 70 w 120"/>
                <a:gd name="T35" fmla="*/ 126 h 142"/>
                <a:gd name="T36" fmla="*/ 66 w 120"/>
                <a:gd name="T37" fmla="*/ 130 h 142"/>
                <a:gd name="T38" fmla="*/ 60 w 120"/>
                <a:gd name="T39" fmla="*/ 136 h 142"/>
                <a:gd name="T40" fmla="*/ 52 w 120"/>
                <a:gd name="T41" fmla="*/ 136 h 142"/>
                <a:gd name="T42" fmla="*/ 50 w 120"/>
                <a:gd name="T43" fmla="*/ 130 h 142"/>
                <a:gd name="T44" fmla="*/ 41 w 120"/>
                <a:gd name="T45" fmla="*/ 136 h 142"/>
                <a:gd name="T46" fmla="*/ 33 w 120"/>
                <a:gd name="T47" fmla="*/ 136 h 142"/>
                <a:gd name="T48" fmla="*/ 25 w 120"/>
                <a:gd name="T49" fmla="*/ 130 h 142"/>
                <a:gd name="T50" fmla="*/ 19 w 120"/>
                <a:gd name="T51" fmla="*/ 134 h 142"/>
                <a:gd name="T52" fmla="*/ 15 w 120"/>
                <a:gd name="T53" fmla="*/ 140 h 142"/>
                <a:gd name="T54" fmla="*/ 9 w 120"/>
                <a:gd name="T55" fmla="*/ 134 h 142"/>
                <a:gd name="T56" fmla="*/ 2 w 120"/>
                <a:gd name="T57" fmla="*/ 126 h 142"/>
                <a:gd name="T58" fmla="*/ 6 w 120"/>
                <a:gd name="T59" fmla="*/ 117 h 142"/>
                <a:gd name="T60" fmla="*/ 9 w 120"/>
                <a:gd name="T61" fmla="*/ 119 h 142"/>
                <a:gd name="T62" fmla="*/ 9 w 120"/>
                <a:gd name="T63" fmla="*/ 111 h 142"/>
                <a:gd name="T64" fmla="*/ 6 w 120"/>
                <a:gd name="T65" fmla="*/ 107 h 142"/>
                <a:gd name="T66" fmla="*/ 6 w 120"/>
                <a:gd name="T67" fmla="*/ 97 h 142"/>
                <a:gd name="T68" fmla="*/ 13 w 120"/>
                <a:gd name="T69" fmla="*/ 97 h 142"/>
                <a:gd name="T70" fmla="*/ 19 w 120"/>
                <a:gd name="T71" fmla="*/ 93 h 142"/>
                <a:gd name="T72" fmla="*/ 25 w 120"/>
                <a:gd name="T73" fmla="*/ 91 h 142"/>
                <a:gd name="T74" fmla="*/ 29 w 120"/>
                <a:gd name="T75" fmla="*/ 99 h 142"/>
                <a:gd name="T76" fmla="*/ 39 w 120"/>
                <a:gd name="T77" fmla="*/ 97 h 142"/>
                <a:gd name="T78" fmla="*/ 43 w 120"/>
                <a:gd name="T79" fmla="*/ 99 h 142"/>
                <a:gd name="T80" fmla="*/ 48 w 120"/>
                <a:gd name="T81" fmla="*/ 97 h 142"/>
                <a:gd name="T82" fmla="*/ 52 w 120"/>
                <a:gd name="T83" fmla="*/ 91 h 142"/>
                <a:gd name="T84" fmla="*/ 52 w 120"/>
                <a:gd name="T85" fmla="*/ 78 h 142"/>
                <a:gd name="T86" fmla="*/ 52 w 120"/>
                <a:gd name="T87" fmla="*/ 68 h 142"/>
                <a:gd name="T88" fmla="*/ 44 w 120"/>
                <a:gd name="T89" fmla="*/ 64 h 142"/>
                <a:gd name="T90" fmla="*/ 43 w 120"/>
                <a:gd name="T91" fmla="*/ 56 h 142"/>
                <a:gd name="T92" fmla="*/ 48 w 120"/>
                <a:gd name="T93" fmla="*/ 53 h 142"/>
                <a:gd name="T94" fmla="*/ 50 w 120"/>
                <a:gd name="T95" fmla="*/ 41 h 142"/>
                <a:gd name="T96" fmla="*/ 46 w 120"/>
                <a:gd name="T97" fmla="*/ 39 h 142"/>
                <a:gd name="T98" fmla="*/ 37 w 120"/>
                <a:gd name="T99" fmla="*/ 39 h 142"/>
                <a:gd name="T100" fmla="*/ 33 w 120"/>
                <a:gd name="T101" fmla="*/ 39 h 142"/>
                <a:gd name="T102" fmla="*/ 31 w 120"/>
                <a:gd name="T103" fmla="*/ 31 h 142"/>
                <a:gd name="T104" fmla="*/ 35 w 120"/>
                <a:gd name="T105" fmla="*/ 25 h 142"/>
                <a:gd name="T106" fmla="*/ 52 w 120"/>
                <a:gd name="T107" fmla="*/ 25 h 142"/>
                <a:gd name="T108" fmla="*/ 62 w 120"/>
                <a:gd name="T109" fmla="*/ 29 h 142"/>
                <a:gd name="T110" fmla="*/ 70 w 120"/>
                <a:gd name="T111" fmla="*/ 29 h 142"/>
                <a:gd name="T112" fmla="*/ 77 w 120"/>
                <a:gd name="T113" fmla="*/ 33 h 142"/>
                <a:gd name="T114" fmla="*/ 79 w 120"/>
                <a:gd name="T115" fmla="*/ 25 h 142"/>
                <a:gd name="T116" fmla="*/ 83 w 120"/>
                <a:gd name="T117" fmla="*/ 16 h 142"/>
                <a:gd name="T118" fmla="*/ 85 w 120"/>
                <a:gd name="T119" fmla="*/ 6 h 142"/>
                <a:gd name="T120" fmla="*/ 93 w 120"/>
                <a:gd name="T121" fmla="*/ 4 h 142"/>
                <a:gd name="T122" fmla="*/ 103 w 120"/>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42">
                  <a:moveTo>
                    <a:pt x="103" y="2"/>
                  </a:moveTo>
                  <a:lnTo>
                    <a:pt x="105" y="2"/>
                  </a:lnTo>
                  <a:lnTo>
                    <a:pt x="107" y="2"/>
                  </a:lnTo>
                  <a:lnTo>
                    <a:pt x="107" y="4"/>
                  </a:lnTo>
                  <a:lnTo>
                    <a:pt x="109" y="4"/>
                  </a:lnTo>
                  <a:lnTo>
                    <a:pt x="110" y="2"/>
                  </a:lnTo>
                  <a:lnTo>
                    <a:pt x="110" y="4"/>
                  </a:lnTo>
                  <a:lnTo>
                    <a:pt x="112" y="4"/>
                  </a:lnTo>
                  <a:lnTo>
                    <a:pt x="114" y="2"/>
                  </a:lnTo>
                  <a:lnTo>
                    <a:pt x="116" y="2"/>
                  </a:lnTo>
                  <a:lnTo>
                    <a:pt x="118" y="2"/>
                  </a:lnTo>
                  <a:lnTo>
                    <a:pt x="118" y="4"/>
                  </a:lnTo>
                  <a:lnTo>
                    <a:pt x="120" y="4"/>
                  </a:lnTo>
                  <a:lnTo>
                    <a:pt x="120" y="8"/>
                  </a:lnTo>
                  <a:lnTo>
                    <a:pt x="118" y="10"/>
                  </a:lnTo>
                  <a:lnTo>
                    <a:pt x="118" y="12"/>
                  </a:lnTo>
                  <a:lnTo>
                    <a:pt x="116" y="14"/>
                  </a:lnTo>
                  <a:lnTo>
                    <a:pt x="116" y="16"/>
                  </a:lnTo>
                  <a:lnTo>
                    <a:pt x="116" y="18"/>
                  </a:lnTo>
                  <a:lnTo>
                    <a:pt x="114" y="18"/>
                  </a:lnTo>
                  <a:lnTo>
                    <a:pt x="114" y="20"/>
                  </a:lnTo>
                  <a:lnTo>
                    <a:pt x="112" y="20"/>
                  </a:lnTo>
                  <a:lnTo>
                    <a:pt x="112" y="21"/>
                  </a:lnTo>
                  <a:lnTo>
                    <a:pt x="112" y="23"/>
                  </a:lnTo>
                  <a:lnTo>
                    <a:pt x="110" y="23"/>
                  </a:lnTo>
                  <a:lnTo>
                    <a:pt x="110" y="25"/>
                  </a:lnTo>
                  <a:lnTo>
                    <a:pt x="110" y="27"/>
                  </a:lnTo>
                  <a:lnTo>
                    <a:pt x="110" y="29"/>
                  </a:lnTo>
                  <a:lnTo>
                    <a:pt x="110" y="31"/>
                  </a:lnTo>
                  <a:lnTo>
                    <a:pt x="110" y="33"/>
                  </a:lnTo>
                  <a:lnTo>
                    <a:pt x="110" y="35"/>
                  </a:lnTo>
                  <a:lnTo>
                    <a:pt x="109" y="41"/>
                  </a:lnTo>
                  <a:lnTo>
                    <a:pt x="109" y="43"/>
                  </a:lnTo>
                  <a:lnTo>
                    <a:pt x="107" y="43"/>
                  </a:lnTo>
                  <a:lnTo>
                    <a:pt x="107" y="45"/>
                  </a:lnTo>
                  <a:lnTo>
                    <a:pt x="107" y="47"/>
                  </a:lnTo>
                  <a:lnTo>
                    <a:pt x="109" y="47"/>
                  </a:lnTo>
                  <a:lnTo>
                    <a:pt x="109" y="49"/>
                  </a:lnTo>
                  <a:lnTo>
                    <a:pt x="107" y="49"/>
                  </a:lnTo>
                  <a:lnTo>
                    <a:pt x="109" y="51"/>
                  </a:lnTo>
                  <a:lnTo>
                    <a:pt x="109" y="53"/>
                  </a:lnTo>
                  <a:lnTo>
                    <a:pt x="109" y="54"/>
                  </a:lnTo>
                  <a:lnTo>
                    <a:pt x="109" y="56"/>
                  </a:lnTo>
                  <a:lnTo>
                    <a:pt x="107" y="56"/>
                  </a:lnTo>
                  <a:lnTo>
                    <a:pt x="107" y="58"/>
                  </a:lnTo>
                  <a:lnTo>
                    <a:pt x="105" y="60"/>
                  </a:lnTo>
                  <a:lnTo>
                    <a:pt x="105" y="62"/>
                  </a:lnTo>
                  <a:lnTo>
                    <a:pt x="105" y="64"/>
                  </a:lnTo>
                  <a:lnTo>
                    <a:pt x="105" y="66"/>
                  </a:lnTo>
                  <a:lnTo>
                    <a:pt x="105" y="68"/>
                  </a:lnTo>
                  <a:lnTo>
                    <a:pt x="105" y="70"/>
                  </a:lnTo>
                  <a:lnTo>
                    <a:pt x="103" y="72"/>
                  </a:lnTo>
                  <a:lnTo>
                    <a:pt x="99" y="76"/>
                  </a:lnTo>
                  <a:lnTo>
                    <a:pt x="97" y="78"/>
                  </a:lnTo>
                  <a:lnTo>
                    <a:pt x="95" y="78"/>
                  </a:lnTo>
                  <a:lnTo>
                    <a:pt x="93" y="80"/>
                  </a:lnTo>
                  <a:lnTo>
                    <a:pt x="91" y="80"/>
                  </a:lnTo>
                  <a:lnTo>
                    <a:pt x="89" y="82"/>
                  </a:lnTo>
                  <a:lnTo>
                    <a:pt x="89" y="84"/>
                  </a:lnTo>
                  <a:lnTo>
                    <a:pt x="87" y="86"/>
                  </a:lnTo>
                  <a:lnTo>
                    <a:pt x="87" y="87"/>
                  </a:lnTo>
                  <a:lnTo>
                    <a:pt x="85" y="89"/>
                  </a:lnTo>
                  <a:lnTo>
                    <a:pt x="85" y="91"/>
                  </a:lnTo>
                  <a:lnTo>
                    <a:pt x="83" y="91"/>
                  </a:lnTo>
                  <a:lnTo>
                    <a:pt x="83" y="93"/>
                  </a:lnTo>
                  <a:lnTo>
                    <a:pt x="81" y="93"/>
                  </a:lnTo>
                  <a:lnTo>
                    <a:pt x="81" y="95"/>
                  </a:lnTo>
                  <a:lnTo>
                    <a:pt x="79" y="95"/>
                  </a:lnTo>
                  <a:lnTo>
                    <a:pt x="79" y="97"/>
                  </a:lnTo>
                  <a:lnTo>
                    <a:pt x="79" y="99"/>
                  </a:lnTo>
                  <a:lnTo>
                    <a:pt x="81" y="101"/>
                  </a:lnTo>
                  <a:lnTo>
                    <a:pt x="81" y="103"/>
                  </a:lnTo>
                  <a:lnTo>
                    <a:pt x="81" y="105"/>
                  </a:lnTo>
                  <a:lnTo>
                    <a:pt x="79" y="107"/>
                  </a:lnTo>
                  <a:lnTo>
                    <a:pt x="79" y="109"/>
                  </a:lnTo>
                  <a:lnTo>
                    <a:pt x="79" y="111"/>
                  </a:lnTo>
                  <a:lnTo>
                    <a:pt x="79" y="113"/>
                  </a:lnTo>
                  <a:lnTo>
                    <a:pt x="81" y="113"/>
                  </a:lnTo>
                  <a:lnTo>
                    <a:pt x="81" y="115"/>
                  </a:lnTo>
                  <a:lnTo>
                    <a:pt x="79" y="115"/>
                  </a:lnTo>
                  <a:lnTo>
                    <a:pt x="79" y="117"/>
                  </a:lnTo>
                  <a:lnTo>
                    <a:pt x="79" y="119"/>
                  </a:lnTo>
                  <a:lnTo>
                    <a:pt x="77" y="119"/>
                  </a:lnTo>
                  <a:lnTo>
                    <a:pt x="77" y="121"/>
                  </a:lnTo>
                  <a:lnTo>
                    <a:pt x="76" y="122"/>
                  </a:lnTo>
                  <a:lnTo>
                    <a:pt x="76" y="124"/>
                  </a:lnTo>
                  <a:lnTo>
                    <a:pt x="74" y="124"/>
                  </a:lnTo>
                  <a:lnTo>
                    <a:pt x="72" y="124"/>
                  </a:lnTo>
                  <a:lnTo>
                    <a:pt x="70" y="124"/>
                  </a:lnTo>
                  <a:lnTo>
                    <a:pt x="70" y="126"/>
                  </a:lnTo>
                  <a:lnTo>
                    <a:pt x="70" y="128"/>
                  </a:lnTo>
                  <a:lnTo>
                    <a:pt x="68" y="128"/>
                  </a:lnTo>
                  <a:lnTo>
                    <a:pt x="68" y="130"/>
                  </a:lnTo>
                  <a:lnTo>
                    <a:pt x="66" y="128"/>
                  </a:lnTo>
                  <a:lnTo>
                    <a:pt x="66" y="130"/>
                  </a:lnTo>
                  <a:lnTo>
                    <a:pt x="64" y="130"/>
                  </a:lnTo>
                  <a:lnTo>
                    <a:pt x="64" y="132"/>
                  </a:lnTo>
                  <a:lnTo>
                    <a:pt x="62" y="132"/>
                  </a:lnTo>
                  <a:lnTo>
                    <a:pt x="62" y="134"/>
                  </a:lnTo>
                  <a:lnTo>
                    <a:pt x="60" y="136"/>
                  </a:lnTo>
                  <a:lnTo>
                    <a:pt x="58" y="138"/>
                  </a:lnTo>
                  <a:lnTo>
                    <a:pt x="56" y="140"/>
                  </a:lnTo>
                  <a:lnTo>
                    <a:pt x="54" y="138"/>
                  </a:lnTo>
                  <a:lnTo>
                    <a:pt x="52" y="138"/>
                  </a:lnTo>
                  <a:lnTo>
                    <a:pt x="52" y="136"/>
                  </a:lnTo>
                  <a:lnTo>
                    <a:pt x="50" y="134"/>
                  </a:lnTo>
                  <a:lnTo>
                    <a:pt x="52" y="132"/>
                  </a:lnTo>
                  <a:lnTo>
                    <a:pt x="52" y="128"/>
                  </a:lnTo>
                  <a:lnTo>
                    <a:pt x="50" y="128"/>
                  </a:lnTo>
                  <a:lnTo>
                    <a:pt x="50" y="130"/>
                  </a:lnTo>
                  <a:lnTo>
                    <a:pt x="44" y="132"/>
                  </a:lnTo>
                  <a:lnTo>
                    <a:pt x="43" y="132"/>
                  </a:lnTo>
                  <a:lnTo>
                    <a:pt x="41" y="132"/>
                  </a:lnTo>
                  <a:lnTo>
                    <a:pt x="41" y="134"/>
                  </a:lnTo>
                  <a:lnTo>
                    <a:pt x="41" y="136"/>
                  </a:lnTo>
                  <a:lnTo>
                    <a:pt x="39" y="138"/>
                  </a:lnTo>
                  <a:lnTo>
                    <a:pt x="37" y="136"/>
                  </a:lnTo>
                  <a:lnTo>
                    <a:pt x="37" y="138"/>
                  </a:lnTo>
                  <a:lnTo>
                    <a:pt x="35" y="138"/>
                  </a:lnTo>
                  <a:lnTo>
                    <a:pt x="33" y="136"/>
                  </a:lnTo>
                  <a:lnTo>
                    <a:pt x="31" y="134"/>
                  </a:lnTo>
                  <a:lnTo>
                    <a:pt x="29" y="134"/>
                  </a:lnTo>
                  <a:lnTo>
                    <a:pt x="27" y="132"/>
                  </a:lnTo>
                  <a:lnTo>
                    <a:pt x="27" y="130"/>
                  </a:lnTo>
                  <a:lnTo>
                    <a:pt x="25" y="130"/>
                  </a:lnTo>
                  <a:lnTo>
                    <a:pt x="25" y="132"/>
                  </a:lnTo>
                  <a:lnTo>
                    <a:pt x="23" y="132"/>
                  </a:lnTo>
                  <a:lnTo>
                    <a:pt x="23" y="134"/>
                  </a:lnTo>
                  <a:lnTo>
                    <a:pt x="21" y="134"/>
                  </a:lnTo>
                  <a:lnTo>
                    <a:pt x="19" y="134"/>
                  </a:lnTo>
                  <a:lnTo>
                    <a:pt x="19" y="136"/>
                  </a:lnTo>
                  <a:lnTo>
                    <a:pt x="17" y="138"/>
                  </a:lnTo>
                  <a:lnTo>
                    <a:pt x="17" y="136"/>
                  </a:lnTo>
                  <a:lnTo>
                    <a:pt x="15" y="138"/>
                  </a:lnTo>
                  <a:lnTo>
                    <a:pt x="15" y="140"/>
                  </a:lnTo>
                  <a:lnTo>
                    <a:pt x="13" y="142"/>
                  </a:lnTo>
                  <a:lnTo>
                    <a:pt x="11" y="140"/>
                  </a:lnTo>
                  <a:lnTo>
                    <a:pt x="9" y="138"/>
                  </a:lnTo>
                  <a:lnTo>
                    <a:pt x="9" y="136"/>
                  </a:lnTo>
                  <a:lnTo>
                    <a:pt x="9" y="134"/>
                  </a:lnTo>
                  <a:lnTo>
                    <a:pt x="9" y="132"/>
                  </a:lnTo>
                  <a:lnTo>
                    <a:pt x="8" y="132"/>
                  </a:lnTo>
                  <a:lnTo>
                    <a:pt x="6" y="130"/>
                  </a:lnTo>
                  <a:lnTo>
                    <a:pt x="4" y="128"/>
                  </a:lnTo>
                  <a:lnTo>
                    <a:pt x="2" y="126"/>
                  </a:lnTo>
                  <a:lnTo>
                    <a:pt x="0" y="124"/>
                  </a:lnTo>
                  <a:lnTo>
                    <a:pt x="0" y="122"/>
                  </a:lnTo>
                  <a:lnTo>
                    <a:pt x="0" y="121"/>
                  </a:lnTo>
                  <a:lnTo>
                    <a:pt x="2" y="119"/>
                  </a:lnTo>
                  <a:lnTo>
                    <a:pt x="6" y="117"/>
                  </a:lnTo>
                  <a:lnTo>
                    <a:pt x="8" y="119"/>
                  </a:lnTo>
                  <a:lnTo>
                    <a:pt x="9" y="121"/>
                  </a:lnTo>
                  <a:lnTo>
                    <a:pt x="11" y="121"/>
                  </a:lnTo>
                  <a:lnTo>
                    <a:pt x="11" y="119"/>
                  </a:lnTo>
                  <a:lnTo>
                    <a:pt x="9" y="119"/>
                  </a:lnTo>
                  <a:lnTo>
                    <a:pt x="11" y="115"/>
                  </a:lnTo>
                  <a:lnTo>
                    <a:pt x="13" y="115"/>
                  </a:lnTo>
                  <a:lnTo>
                    <a:pt x="11" y="113"/>
                  </a:lnTo>
                  <a:lnTo>
                    <a:pt x="9" y="113"/>
                  </a:lnTo>
                  <a:lnTo>
                    <a:pt x="9" y="111"/>
                  </a:lnTo>
                  <a:lnTo>
                    <a:pt x="8" y="111"/>
                  </a:lnTo>
                  <a:lnTo>
                    <a:pt x="8" y="109"/>
                  </a:lnTo>
                  <a:lnTo>
                    <a:pt x="9" y="109"/>
                  </a:lnTo>
                  <a:lnTo>
                    <a:pt x="8" y="105"/>
                  </a:lnTo>
                  <a:lnTo>
                    <a:pt x="6" y="107"/>
                  </a:lnTo>
                  <a:lnTo>
                    <a:pt x="6" y="105"/>
                  </a:lnTo>
                  <a:lnTo>
                    <a:pt x="8" y="103"/>
                  </a:lnTo>
                  <a:lnTo>
                    <a:pt x="8" y="101"/>
                  </a:lnTo>
                  <a:lnTo>
                    <a:pt x="6" y="99"/>
                  </a:lnTo>
                  <a:lnTo>
                    <a:pt x="6" y="97"/>
                  </a:lnTo>
                  <a:lnTo>
                    <a:pt x="8" y="97"/>
                  </a:lnTo>
                  <a:lnTo>
                    <a:pt x="8" y="99"/>
                  </a:lnTo>
                  <a:lnTo>
                    <a:pt x="9" y="99"/>
                  </a:lnTo>
                  <a:lnTo>
                    <a:pt x="11" y="97"/>
                  </a:lnTo>
                  <a:lnTo>
                    <a:pt x="13" y="97"/>
                  </a:lnTo>
                  <a:lnTo>
                    <a:pt x="13" y="99"/>
                  </a:lnTo>
                  <a:lnTo>
                    <a:pt x="21" y="97"/>
                  </a:lnTo>
                  <a:lnTo>
                    <a:pt x="21" y="95"/>
                  </a:lnTo>
                  <a:lnTo>
                    <a:pt x="21" y="93"/>
                  </a:lnTo>
                  <a:lnTo>
                    <a:pt x="19" y="93"/>
                  </a:lnTo>
                  <a:lnTo>
                    <a:pt x="19" y="91"/>
                  </a:lnTo>
                  <a:lnTo>
                    <a:pt x="21" y="91"/>
                  </a:lnTo>
                  <a:lnTo>
                    <a:pt x="23" y="89"/>
                  </a:lnTo>
                  <a:lnTo>
                    <a:pt x="25" y="89"/>
                  </a:lnTo>
                  <a:lnTo>
                    <a:pt x="25" y="91"/>
                  </a:lnTo>
                  <a:lnTo>
                    <a:pt x="27" y="91"/>
                  </a:lnTo>
                  <a:lnTo>
                    <a:pt x="27" y="95"/>
                  </a:lnTo>
                  <a:lnTo>
                    <a:pt x="29" y="95"/>
                  </a:lnTo>
                  <a:lnTo>
                    <a:pt x="29" y="97"/>
                  </a:lnTo>
                  <a:lnTo>
                    <a:pt x="29" y="99"/>
                  </a:lnTo>
                  <a:lnTo>
                    <a:pt x="29" y="97"/>
                  </a:lnTo>
                  <a:lnTo>
                    <a:pt x="33" y="99"/>
                  </a:lnTo>
                  <a:lnTo>
                    <a:pt x="35" y="99"/>
                  </a:lnTo>
                  <a:lnTo>
                    <a:pt x="37" y="99"/>
                  </a:lnTo>
                  <a:lnTo>
                    <a:pt x="39" y="97"/>
                  </a:lnTo>
                  <a:lnTo>
                    <a:pt x="41" y="95"/>
                  </a:lnTo>
                  <a:lnTo>
                    <a:pt x="41" y="93"/>
                  </a:lnTo>
                  <a:lnTo>
                    <a:pt x="43" y="95"/>
                  </a:lnTo>
                  <a:lnTo>
                    <a:pt x="43" y="97"/>
                  </a:lnTo>
                  <a:lnTo>
                    <a:pt x="43" y="99"/>
                  </a:lnTo>
                  <a:lnTo>
                    <a:pt x="44" y="101"/>
                  </a:lnTo>
                  <a:lnTo>
                    <a:pt x="46" y="101"/>
                  </a:lnTo>
                  <a:lnTo>
                    <a:pt x="46" y="99"/>
                  </a:lnTo>
                  <a:lnTo>
                    <a:pt x="48" y="99"/>
                  </a:lnTo>
                  <a:lnTo>
                    <a:pt x="48" y="97"/>
                  </a:lnTo>
                  <a:lnTo>
                    <a:pt x="48" y="95"/>
                  </a:lnTo>
                  <a:lnTo>
                    <a:pt x="48" y="93"/>
                  </a:lnTo>
                  <a:lnTo>
                    <a:pt x="48" y="91"/>
                  </a:lnTo>
                  <a:lnTo>
                    <a:pt x="50" y="91"/>
                  </a:lnTo>
                  <a:lnTo>
                    <a:pt x="52" y="91"/>
                  </a:lnTo>
                  <a:lnTo>
                    <a:pt x="52" y="89"/>
                  </a:lnTo>
                  <a:lnTo>
                    <a:pt x="52" y="86"/>
                  </a:lnTo>
                  <a:lnTo>
                    <a:pt x="52" y="84"/>
                  </a:lnTo>
                  <a:lnTo>
                    <a:pt x="52" y="80"/>
                  </a:lnTo>
                  <a:lnTo>
                    <a:pt x="52" y="78"/>
                  </a:lnTo>
                  <a:lnTo>
                    <a:pt x="52" y="76"/>
                  </a:lnTo>
                  <a:lnTo>
                    <a:pt x="52" y="72"/>
                  </a:lnTo>
                  <a:lnTo>
                    <a:pt x="54" y="70"/>
                  </a:lnTo>
                  <a:lnTo>
                    <a:pt x="52" y="70"/>
                  </a:lnTo>
                  <a:lnTo>
                    <a:pt x="52" y="68"/>
                  </a:lnTo>
                  <a:lnTo>
                    <a:pt x="50" y="68"/>
                  </a:lnTo>
                  <a:lnTo>
                    <a:pt x="48" y="68"/>
                  </a:lnTo>
                  <a:lnTo>
                    <a:pt x="48" y="66"/>
                  </a:lnTo>
                  <a:lnTo>
                    <a:pt x="46" y="64"/>
                  </a:lnTo>
                  <a:lnTo>
                    <a:pt x="44" y="64"/>
                  </a:lnTo>
                  <a:lnTo>
                    <a:pt x="43" y="64"/>
                  </a:lnTo>
                  <a:lnTo>
                    <a:pt x="43" y="62"/>
                  </a:lnTo>
                  <a:lnTo>
                    <a:pt x="44" y="60"/>
                  </a:lnTo>
                  <a:lnTo>
                    <a:pt x="44" y="58"/>
                  </a:lnTo>
                  <a:lnTo>
                    <a:pt x="43" y="56"/>
                  </a:lnTo>
                  <a:lnTo>
                    <a:pt x="44" y="54"/>
                  </a:lnTo>
                  <a:lnTo>
                    <a:pt x="46" y="53"/>
                  </a:lnTo>
                  <a:lnTo>
                    <a:pt x="46" y="51"/>
                  </a:lnTo>
                  <a:lnTo>
                    <a:pt x="48" y="51"/>
                  </a:lnTo>
                  <a:lnTo>
                    <a:pt x="48" y="53"/>
                  </a:lnTo>
                  <a:lnTo>
                    <a:pt x="50" y="51"/>
                  </a:lnTo>
                  <a:lnTo>
                    <a:pt x="52" y="47"/>
                  </a:lnTo>
                  <a:lnTo>
                    <a:pt x="52" y="45"/>
                  </a:lnTo>
                  <a:lnTo>
                    <a:pt x="50" y="43"/>
                  </a:lnTo>
                  <a:lnTo>
                    <a:pt x="50" y="41"/>
                  </a:lnTo>
                  <a:lnTo>
                    <a:pt x="50" y="39"/>
                  </a:lnTo>
                  <a:lnTo>
                    <a:pt x="48" y="39"/>
                  </a:lnTo>
                  <a:lnTo>
                    <a:pt x="48" y="37"/>
                  </a:lnTo>
                  <a:lnTo>
                    <a:pt x="46" y="37"/>
                  </a:lnTo>
                  <a:lnTo>
                    <a:pt x="46" y="39"/>
                  </a:lnTo>
                  <a:lnTo>
                    <a:pt x="44" y="37"/>
                  </a:lnTo>
                  <a:lnTo>
                    <a:pt x="43" y="37"/>
                  </a:lnTo>
                  <a:lnTo>
                    <a:pt x="41" y="37"/>
                  </a:lnTo>
                  <a:lnTo>
                    <a:pt x="39" y="39"/>
                  </a:lnTo>
                  <a:lnTo>
                    <a:pt x="37" y="39"/>
                  </a:lnTo>
                  <a:lnTo>
                    <a:pt x="35" y="39"/>
                  </a:lnTo>
                  <a:lnTo>
                    <a:pt x="35" y="41"/>
                  </a:lnTo>
                  <a:lnTo>
                    <a:pt x="33" y="41"/>
                  </a:lnTo>
                  <a:lnTo>
                    <a:pt x="31" y="41"/>
                  </a:lnTo>
                  <a:lnTo>
                    <a:pt x="33" y="39"/>
                  </a:lnTo>
                  <a:lnTo>
                    <a:pt x="33" y="37"/>
                  </a:lnTo>
                  <a:lnTo>
                    <a:pt x="33" y="35"/>
                  </a:lnTo>
                  <a:lnTo>
                    <a:pt x="31" y="35"/>
                  </a:lnTo>
                  <a:lnTo>
                    <a:pt x="31" y="33"/>
                  </a:lnTo>
                  <a:lnTo>
                    <a:pt x="31" y="31"/>
                  </a:lnTo>
                  <a:lnTo>
                    <a:pt x="33" y="31"/>
                  </a:lnTo>
                  <a:lnTo>
                    <a:pt x="33" y="29"/>
                  </a:lnTo>
                  <a:lnTo>
                    <a:pt x="33" y="27"/>
                  </a:lnTo>
                  <a:lnTo>
                    <a:pt x="33" y="25"/>
                  </a:lnTo>
                  <a:lnTo>
                    <a:pt x="35" y="25"/>
                  </a:lnTo>
                  <a:lnTo>
                    <a:pt x="39" y="25"/>
                  </a:lnTo>
                  <a:lnTo>
                    <a:pt x="41" y="25"/>
                  </a:lnTo>
                  <a:lnTo>
                    <a:pt x="46" y="25"/>
                  </a:lnTo>
                  <a:lnTo>
                    <a:pt x="50" y="25"/>
                  </a:lnTo>
                  <a:lnTo>
                    <a:pt x="52" y="25"/>
                  </a:lnTo>
                  <a:lnTo>
                    <a:pt x="54" y="25"/>
                  </a:lnTo>
                  <a:lnTo>
                    <a:pt x="56" y="25"/>
                  </a:lnTo>
                  <a:lnTo>
                    <a:pt x="58" y="27"/>
                  </a:lnTo>
                  <a:lnTo>
                    <a:pt x="60" y="27"/>
                  </a:lnTo>
                  <a:lnTo>
                    <a:pt x="62" y="29"/>
                  </a:lnTo>
                  <a:lnTo>
                    <a:pt x="64" y="27"/>
                  </a:lnTo>
                  <a:lnTo>
                    <a:pt x="66" y="27"/>
                  </a:lnTo>
                  <a:lnTo>
                    <a:pt x="66" y="29"/>
                  </a:lnTo>
                  <a:lnTo>
                    <a:pt x="68" y="29"/>
                  </a:lnTo>
                  <a:lnTo>
                    <a:pt x="70" y="29"/>
                  </a:lnTo>
                  <a:lnTo>
                    <a:pt x="72" y="29"/>
                  </a:lnTo>
                  <a:lnTo>
                    <a:pt x="74" y="29"/>
                  </a:lnTo>
                  <a:lnTo>
                    <a:pt x="76" y="31"/>
                  </a:lnTo>
                  <a:lnTo>
                    <a:pt x="77" y="31"/>
                  </a:lnTo>
                  <a:lnTo>
                    <a:pt x="77" y="33"/>
                  </a:lnTo>
                  <a:lnTo>
                    <a:pt x="79" y="33"/>
                  </a:lnTo>
                  <a:lnTo>
                    <a:pt x="79" y="31"/>
                  </a:lnTo>
                  <a:lnTo>
                    <a:pt x="79" y="29"/>
                  </a:lnTo>
                  <a:lnTo>
                    <a:pt x="79" y="27"/>
                  </a:lnTo>
                  <a:lnTo>
                    <a:pt x="79" y="25"/>
                  </a:lnTo>
                  <a:lnTo>
                    <a:pt x="81" y="25"/>
                  </a:lnTo>
                  <a:lnTo>
                    <a:pt x="81" y="23"/>
                  </a:lnTo>
                  <a:lnTo>
                    <a:pt x="81" y="21"/>
                  </a:lnTo>
                  <a:lnTo>
                    <a:pt x="83" y="18"/>
                  </a:lnTo>
                  <a:lnTo>
                    <a:pt x="83" y="16"/>
                  </a:lnTo>
                  <a:lnTo>
                    <a:pt x="85" y="16"/>
                  </a:lnTo>
                  <a:lnTo>
                    <a:pt x="85" y="14"/>
                  </a:lnTo>
                  <a:lnTo>
                    <a:pt x="85" y="10"/>
                  </a:lnTo>
                  <a:lnTo>
                    <a:pt x="85" y="8"/>
                  </a:lnTo>
                  <a:lnTo>
                    <a:pt x="85" y="6"/>
                  </a:lnTo>
                  <a:lnTo>
                    <a:pt x="87" y="6"/>
                  </a:lnTo>
                  <a:lnTo>
                    <a:pt x="87" y="4"/>
                  </a:lnTo>
                  <a:lnTo>
                    <a:pt x="89" y="4"/>
                  </a:lnTo>
                  <a:lnTo>
                    <a:pt x="91" y="2"/>
                  </a:lnTo>
                  <a:lnTo>
                    <a:pt x="93" y="4"/>
                  </a:lnTo>
                  <a:lnTo>
                    <a:pt x="95" y="2"/>
                  </a:lnTo>
                  <a:lnTo>
                    <a:pt x="99" y="2"/>
                  </a:lnTo>
                  <a:lnTo>
                    <a:pt x="101" y="2"/>
                  </a:lnTo>
                  <a:lnTo>
                    <a:pt x="101" y="0"/>
                  </a:lnTo>
                  <a:lnTo>
                    <a:pt x="103"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8" name="Comoros"/>
            <p:cNvSpPr>
              <a:spLocks noEditPoints="1"/>
            </p:cNvSpPr>
            <p:nvPr/>
          </p:nvSpPr>
          <p:spPr bwMode="auto">
            <a:xfrm>
              <a:off x="6990817" y="4611138"/>
              <a:ext cx="41597" cy="33674"/>
            </a:xfrm>
            <a:custGeom>
              <a:avLst/>
              <a:gdLst>
                <a:gd name="T0" fmla="*/ 3 w 21"/>
                <a:gd name="T1" fmla="*/ 10 h 17"/>
                <a:gd name="T2" fmla="*/ 1 w 21"/>
                <a:gd name="T3" fmla="*/ 8 h 17"/>
                <a:gd name="T4" fmla="*/ 0 w 21"/>
                <a:gd name="T5" fmla="*/ 8 h 17"/>
                <a:gd name="T6" fmla="*/ 0 w 21"/>
                <a:gd name="T7" fmla="*/ 8 h 17"/>
                <a:gd name="T8" fmla="*/ 0 w 21"/>
                <a:gd name="T9" fmla="*/ 6 h 17"/>
                <a:gd name="T10" fmla="*/ 0 w 21"/>
                <a:gd name="T11" fmla="*/ 6 h 17"/>
                <a:gd name="T12" fmla="*/ 0 w 21"/>
                <a:gd name="T13" fmla="*/ 4 h 17"/>
                <a:gd name="T14" fmla="*/ 0 w 21"/>
                <a:gd name="T15" fmla="*/ 2 h 17"/>
                <a:gd name="T16" fmla="*/ 0 w 21"/>
                <a:gd name="T17" fmla="*/ 2 h 17"/>
                <a:gd name="T18" fmla="*/ 1 w 21"/>
                <a:gd name="T19" fmla="*/ 2 h 17"/>
                <a:gd name="T20" fmla="*/ 1 w 21"/>
                <a:gd name="T21" fmla="*/ 0 h 17"/>
                <a:gd name="T22" fmla="*/ 1 w 21"/>
                <a:gd name="T23" fmla="*/ 2 h 17"/>
                <a:gd name="T24" fmla="*/ 3 w 21"/>
                <a:gd name="T25" fmla="*/ 2 h 17"/>
                <a:gd name="T26" fmla="*/ 1 w 21"/>
                <a:gd name="T27" fmla="*/ 4 h 17"/>
                <a:gd name="T28" fmla="*/ 1 w 21"/>
                <a:gd name="T29" fmla="*/ 6 h 17"/>
                <a:gd name="T30" fmla="*/ 3 w 21"/>
                <a:gd name="T31" fmla="*/ 6 h 17"/>
                <a:gd name="T32" fmla="*/ 3 w 21"/>
                <a:gd name="T33" fmla="*/ 10 h 17"/>
                <a:gd name="T34" fmla="*/ 21 w 21"/>
                <a:gd name="T35" fmla="*/ 13 h 17"/>
                <a:gd name="T36" fmla="*/ 21 w 21"/>
                <a:gd name="T37" fmla="*/ 17 h 17"/>
                <a:gd name="T38" fmla="*/ 21 w 21"/>
                <a:gd name="T39" fmla="*/ 17 h 17"/>
                <a:gd name="T40" fmla="*/ 21 w 21"/>
                <a:gd name="T41" fmla="*/ 17 h 17"/>
                <a:gd name="T42" fmla="*/ 19 w 21"/>
                <a:gd name="T43" fmla="*/ 15 h 17"/>
                <a:gd name="T44" fmla="*/ 17 w 21"/>
                <a:gd name="T45" fmla="*/ 15 h 17"/>
                <a:gd name="T46" fmla="*/ 17 w 21"/>
                <a:gd name="T47" fmla="*/ 13 h 17"/>
                <a:gd name="T48" fmla="*/ 15 w 21"/>
                <a:gd name="T49" fmla="*/ 13 h 17"/>
                <a:gd name="T50" fmla="*/ 15 w 21"/>
                <a:gd name="T51" fmla="*/ 13 h 17"/>
                <a:gd name="T52" fmla="*/ 17 w 21"/>
                <a:gd name="T53" fmla="*/ 13 h 17"/>
                <a:gd name="T54" fmla="*/ 19 w 21"/>
                <a:gd name="T55" fmla="*/ 13 h 17"/>
                <a:gd name="T56" fmla="*/ 19 w 21"/>
                <a:gd name="T57" fmla="*/ 13 h 17"/>
                <a:gd name="T58" fmla="*/ 19 w 21"/>
                <a:gd name="T59" fmla="*/ 13 h 17"/>
                <a:gd name="T60" fmla="*/ 19 w 21"/>
                <a:gd name="T61" fmla="*/ 13 h 17"/>
                <a:gd name="T62" fmla="*/ 19 w 21"/>
                <a:gd name="T63" fmla="*/ 12 h 17"/>
                <a:gd name="T64" fmla="*/ 21 w 21"/>
                <a:gd name="T65" fmla="*/ 12 h 17"/>
                <a:gd name="T66" fmla="*/ 9 w 21"/>
                <a:gd name="T67" fmla="*/ 17 h 17"/>
                <a:gd name="T68" fmla="*/ 9 w 21"/>
                <a:gd name="T69" fmla="*/ 17 h 17"/>
                <a:gd name="T70" fmla="*/ 9 w 21"/>
                <a:gd name="T71" fmla="*/ 17 h 17"/>
                <a:gd name="T72" fmla="*/ 7 w 21"/>
                <a:gd name="T73" fmla="*/ 17 h 17"/>
                <a:gd name="T74" fmla="*/ 7 w 21"/>
                <a:gd name="T75" fmla="*/ 17 h 17"/>
                <a:gd name="T76" fmla="*/ 5 w 21"/>
                <a:gd name="T77" fmla="*/ 15 h 17"/>
                <a:gd name="T78" fmla="*/ 5 w 21"/>
                <a:gd name="T79" fmla="*/ 15 h 17"/>
                <a:gd name="T80" fmla="*/ 7 w 21"/>
                <a:gd name="T81" fmla="*/ 15 h 17"/>
                <a:gd name="T82" fmla="*/ 7 w 21"/>
                <a:gd name="T83" fmla="*/ 15 h 17"/>
                <a:gd name="T84" fmla="*/ 9 w 2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7">
                  <a:moveTo>
                    <a:pt x="3" y="10"/>
                  </a:moveTo>
                  <a:lnTo>
                    <a:pt x="3" y="10"/>
                  </a:lnTo>
                  <a:lnTo>
                    <a:pt x="3" y="10"/>
                  </a:lnTo>
                  <a:lnTo>
                    <a:pt x="1" y="8"/>
                  </a:lnTo>
                  <a:lnTo>
                    <a:pt x="1" y="8"/>
                  </a:lnTo>
                  <a:lnTo>
                    <a:pt x="0" y="8"/>
                  </a:lnTo>
                  <a:lnTo>
                    <a:pt x="0" y="8"/>
                  </a:lnTo>
                  <a:lnTo>
                    <a:pt x="0" y="8"/>
                  </a:lnTo>
                  <a:lnTo>
                    <a:pt x="0" y="8"/>
                  </a:lnTo>
                  <a:lnTo>
                    <a:pt x="0" y="6"/>
                  </a:lnTo>
                  <a:lnTo>
                    <a:pt x="0" y="6"/>
                  </a:lnTo>
                  <a:lnTo>
                    <a:pt x="0" y="6"/>
                  </a:lnTo>
                  <a:lnTo>
                    <a:pt x="0" y="6"/>
                  </a:lnTo>
                  <a:lnTo>
                    <a:pt x="0" y="4"/>
                  </a:lnTo>
                  <a:lnTo>
                    <a:pt x="0" y="2"/>
                  </a:lnTo>
                  <a:lnTo>
                    <a:pt x="0" y="2"/>
                  </a:lnTo>
                  <a:lnTo>
                    <a:pt x="0" y="2"/>
                  </a:lnTo>
                  <a:lnTo>
                    <a:pt x="0" y="2"/>
                  </a:lnTo>
                  <a:lnTo>
                    <a:pt x="1" y="2"/>
                  </a:lnTo>
                  <a:lnTo>
                    <a:pt x="1" y="2"/>
                  </a:lnTo>
                  <a:lnTo>
                    <a:pt x="1" y="0"/>
                  </a:lnTo>
                  <a:lnTo>
                    <a:pt x="1" y="0"/>
                  </a:lnTo>
                  <a:lnTo>
                    <a:pt x="1" y="2"/>
                  </a:lnTo>
                  <a:lnTo>
                    <a:pt x="1" y="2"/>
                  </a:lnTo>
                  <a:lnTo>
                    <a:pt x="3" y="2"/>
                  </a:lnTo>
                  <a:lnTo>
                    <a:pt x="3" y="2"/>
                  </a:lnTo>
                  <a:lnTo>
                    <a:pt x="3" y="2"/>
                  </a:lnTo>
                  <a:lnTo>
                    <a:pt x="1" y="4"/>
                  </a:lnTo>
                  <a:lnTo>
                    <a:pt x="1" y="6"/>
                  </a:lnTo>
                  <a:lnTo>
                    <a:pt x="1" y="6"/>
                  </a:lnTo>
                  <a:lnTo>
                    <a:pt x="3" y="6"/>
                  </a:lnTo>
                  <a:lnTo>
                    <a:pt x="3" y="6"/>
                  </a:lnTo>
                  <a:lnTo>
                    <a:pt x="3" y="10"/>
                  </a:lnTo>
                  <a:lnTo>
                    <a:pt x="3" y="10"/>
                  </a:lnTo>
                  <a:lnTo>
                    <a:pt x="3" y="10"/>
                  </a:lnTo>
                  <a:close/>
                  <a:moveTo>
                    <a:pt x="21" y="13"/>
                  </a:moveTo>
                  <a:lnTo>
                    <a:pt x="21" y="15"/>
                  </a:lnTo>
                  <a:lnTo>
                    <a:pt x="21" y="17"/>
                  </a:lnTo>
                  <a:lnTo>
                    <a:pt x="21" y="17"/>
                  </a:lnTo>
                  <a:lnTo>
                    <a:pt x="21" y="17"/>
                  </a:lnTo>
                  <a:lnTo>
                    <a:pt x="21" y="17"/>
                  </a:lnTo>
                  <a:lnTo>
                    <a:pt x="21" y="17"/>
                  </a:lnTo>
                  <a:lnTo>
                    <a:pt x="21" y="17"/>
                  </a:lnTo>
                  <a:lnTo>
                    <a:pt x="19" y="15"/>
                  </a:lnTo>
                  <a:lnTo>
                    <a:pt x="19" y="15"/>
                  </a:lnTo>
                  <a:lnTo>
                    <a:pt x="17" y="15"/>
                  </a:lnTo>
                  <a:lnTo>
                    <a:pt x="17" y="15"/>
                  </a:lnTo>
                  <a:lnTo>
                    <a:pt x="17" y="13"/>
                  </a:lnTo>
                  <a:lnTo>
                    <a:pt x="15" y="13"/>
                  </a:lnTo>
                  <a:lnTo>
                    <a:pt x="15" y="13"/>
                  </a:lnTo>
                  <a:lnTo>
                    <a:pt x="15" y="13"/>
                  </a:lnTo>
                  <a:lnTo>
                    <a:pt x="15" y="13"/>
                  </a:lnTo>
                  <a:lnTo>
                    <a:pt x="17" y="13"/>
                  </a:lnTo>
                  <a:lnTo>
                    <a:pt x="17" y="13"/>
                  </a:lnTo>
                  <a:lnTo>
                    <a:pt x="17" y="13"/>
                  </a:lnTo>
                  <a:lnTo>
                    <a:pt x="19" y="13"/>
                  </a:lnTo>
                  <a:lnTo>
                    <a:pt x="19" y="13"/>
                  </a:lnTo>
                  <a:lnTo>
                    <a:pt x="19" y="13"/>
                  </a:lnTo>
                  <a:lnTo>
                    <a:pt x="19" y="13"/>
                  </a:lnTo>
                  <a:lnTo>
                    <a:pt x="19" y="13"/>
                  </a:lnTo>
                  <a:lnTo>
                    <a:pt x="19" y="13"/>
                  </a:lnTo>
                  <a:lnTo>
                    <a:pt x="19" y="13"/>
                  </a:lnTo>
                  <a:lnTo>
                    <a:pt x="19" y="12"/>
                  </a:lnTo>
                  <a:lnTo>
                    <a:pt x="19" y="12"/>
                  </a:lnTo>
                  <a:lnTo>
                    <a:pt x="19" y="12"/>
                  </a:lnTo>
                  <a:lnTo>
                    <a:pt x="21" y="12"/>
                  </a:lnTo>
                  <a:lnTo>
                    <a:pt x="21" y="13"/>
                  </a:lnTo>
                  <a:close/>
                  <a:moveTo>
                    <a:pt x="9" y="17"/>
                  </a:moveTo>
                  <a:lnTo>
                    <a:pt x="9" y="17"/>
                  </a:lnTo>
                  <a:lnTo>
                    <a:pt x="9" y="17"/>
                  </a:lnTo>
                  <a:lnTo>
                    <a:pt x="9" y="17"/>
                  </a:lnTo>
                  <a:lnTo>
                    <a:pt x="9" y="17"/>
                  </a:lnTo>
                  <a:lnTo>
                    <a:pt x="7" y="17"/>
                  </a:lnTo>
                  <a:lnTo>
                    <a:pt x="7" y="17"/>
                  </a:lnTo>
                  <a:lnTo>
                    <a:pt x="7" y="17"/>
                  </a:lnTo>
                  <a:lnTo>
                    <a:pt x="7" y="17"/>
                  </a:lnTo>
                  <a:lnTo>
                    <a:pt x="7" y="17"/>
                  </a:lnTo>
                  <a:lnTo>
                    <a:pt x="5" y="15"/>
                  </a:lnTo>
                  <a:lnTo>
                    <a:pt x="5" y="15"/>
                  </a:lnTo>
                  <a:lnTo>
                    <a:pt x="5" y="15"/>
                  </a:lnTo>
                  <a:lnTo>
                    <a:pt x="5" y="15"/>
                  </a:lnTo>
                  <a:lnTo>
                    <a:pt x="7" y="15"/>
                  </a:lnTo>
                  <a:lnTo>
                    <a:pt x="7" y="15"/>
                  </a:lnTo>
                  <a:lnTo>
                    <a:pt x="7" y="15"/>
                  </a:lnTo>
                  <a:lnTo>
                    <a:pt x="9" y="17"/>
                  </a:lnTo>
                  <a:lnTo>
                    <a:pt x="9" y="17"/>
                  </a:lnTo>
                  <a:lnTo>
                    <a:pt x="9" y="1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7" name="Colombia"/>
            <p:cNvSpPr>
              <a:spLocks noEditPoints="1"/>
            </p:cNvSpPr>
            <p:nvPr/>
          </p:nvSpPr>
          <p:spPr bwMode="auto">
            <a:xfrm>
              <a:off x="3011468" y="3844584"/>
              <a:ext cx="473402" cy="538767"/>
            </a:xfrm>
            <a:custGeom>
              <a:avLst/>
              <a:gdLst>
                <a:gd name="T0" fmla="*/ 167 w 239"/>
                <a:gd name="T1" fmla="*/ 14 h 272"/>
                <a:gd name="T2" fmla="*/ 150 w 239"/>
                <a:gd name="T3" fmla="*/ 26 h 272"/>
                <a:gd name="T4" fmla="*/ 140 w 239"/>
                <a:gd name="T5" fmla="*/ 45 h 272"/>
                <a:gd name="T6" fmla="*/ 138 w 239"/>
                <a:gd name="T7" fmla="*/ 55 h 272"/>
                <a:gd name="T8" fmla="*/ 152 w 239"/>
                <a:gd name="T9" fmla="*/ 74 h 272"/>
                <a:gd name="T10" fmla="*/ 154 w 239"/>
                <a:gd name="T11" fmla="*/ 90 h 272"/>
                <a:gd name="T12" fmla="*/ 169 w 239"/>
                <a:gd name="T13" fmla="*/ 92 h 272"/>
                <a:gd name="T14" fmla="*/ 187 w 239"/>
                <a:gd name="T15" fmla="*/ 92 h 272"/>
                <a:gd name="T16" fmla="*/ 208 w 239"/>
                <a:gd name="T17" fmla="*/ 105 h 272"/>
                <a:gd name="T18" fmla="*/ 222 w 239"/>
                <a:gd name="T19" fmla="*/ 105 h 272"/>
                <a:gd name="T20" fmla="*/ 229 w 239"/>
                <a:gd name="T21" fmla="*/ 107 h 272"/>
                <a:gd name="T22" fmla="*/ 223 w 239"/>
                <a:gd name="T23" fmla="*/ 121 h 272"/>
                <a:gd name="T24" fmla="*/ 225 w 239"/>
                <a:gd name="T25" fmla="*/ 138 h 272"/>
                <a:gd name="T26" fmla="*/ 229 w 239"/>
                <a:gd name="T27" fmla="*/ 152 h 272"/>
                <a:gd name="T28" fmla="*/ 233 w 239"/>
                <a:gd name="T29" fmla="*/ 165 h 272"/>
                <a:gd name="T30" fmla="*/ 239 w 239"/>
                <a:gd name="T31" fmla="*/ 185 h 272"/>
                <a:gd name="T32" fmla="*/ 233 w 239"/>
                <a:gd name="T33" fmla="*/ 173 h 272"/>
                <a:gd name="T34" fmla="*/ 222 w 239"/>
                <a:gd name="T35" fmla="*/ 175 h 272"/>
                <a:gd name="T36" fmla="*/ 198 w 239"/>
                <a:gd name="T37" fmla="*/ 177 h 272"/>
                <a:gd name="T38" fmla="*/ 198 w 239"/>
                <a:gd name="T39" fmla="*/ 187 h 272"/>
                <a:gd name="T40" fmla="*/ 192 w 239"/>
                <a:gd name="T41" fmla="*/ 195 h 272"/>
                <a:gd name="T42" fmla="*/ 190 w 239"/>
                <a:gd name="T43" fmla="*/ 210 h 272"/>
                <a:gd name="T44" fmla="*/ 198 w 239"/>
                <a:gd name="T45" fmla="*/ 224 h 272"/>
                <a:gd name="T46" fmla="*/ 190 w 239"/>
                <a:gd name="T47" fmla="*/ 272 h 272"/>
                <a:gd name="T48" fmla="*/ 179 w 239"/>
                <a:gd name="T49" fmla="*/ 266 h 272"/>
                <a:gd name="T50" fmla="*/ 185 w 239"/>
                <a:gd name="T51" fmla="*/ 247 h 272"/>
                <a:gd name="T52" fmla="*/ 167 w 239"/>
                <a:gd name="T53" fmla="*/ 241 h 272"/>
                <a:gd name="T54" fmla="*/ 155 w 239"/>
                <a:gd name="T55" fmla="*/ 243 h 272"/>
                <a:gd name="T56" fmla="*/ 140 w 239"/>
                <a:gd name="T57" fmla="*/ 243 h 272"/>
                <a:gd name="T58" fmla="*/ 132 w 239"/>
                <a:gd name="T59" fmla="*/ 233 h 272"/>
                <a:gd name="T60" fmla="*/ 122 w 239"/>
                <a:gd name="T61" fmla="*/ 222 h 272"/>
                <a:gd name="T62" fmla="*/ 113 w 239"/>
                <a:gd name="T63" fmla="*/ 208 h 272"/>
                <a:gd name="T64" fmla="*/ 101 w 239"/>
                <a:gd name="T65" fmla="*/ 204 h 272"/>
                <a:gd name="T66" fmla="*/ 86 w 239"/>
                <a:gd name="T67" fmla="*/ 198 h 272"/>
                <a:gd name="T68" fmla="*/ 70 w 239"/>
                <a:gd name="T69" fmla="*/ 198 h 272"/>
                <a:gd name="T70" fmla="*/ 64 w 239"/>
                <a:gd name="T71" fmla="*/ 191 h 272"/>
                <a:gd name="T72" fmla="*/ 51 w 239"/>
                <a:gd name="T73" fmla="*/ 185 h 272"/>
                <a:gd name="T74" fmla="*/ 47 w 239"/>
                <a:gd name="T75" fmla="*/ 175 h 272"/>
                <a:gd name="T76" fmla="*/ 53 w 239"/>
                <a:gd name="T77" fmla="*/ 164 h 272"/>
                <a:gd name="T78" fmla="*/ 64 w 239"/>
                <a:gd name="T79" fmla="*/ 164 h 272"/>
                <a:gd name="T80" fmla="*/ 74 w 239"/>
                <a:gd name="T81" fmla="*/ 146 h 272"/>
                <a:gd name="T82" fmla="*/ 70 w 239"/>
                <a:gd name="T83" fmla="*/ 140 h 272"/>
                <a:gd name="T84" fmla="*/ 70 w 239"/>
                <a:gd name="T85" fmla="*/ 127 h 272"/>
                <a:gd name="T86" fmla="*/ 72 w 239"/>
                <a:gd name="T87" fmla="*/ 113 h 272"/>
                <a:gd name="T88" fmla="*/ 70 w 239"/>
                <a:gd name="T89" fmla="*/ 96 h 272"/>
                <a:gd name="T90" fmla="*/ 66 w 239"/>
                <a:gd name="T91" fmla="*/ 80 h 272"/>
                <a:gd name="T92" fmla="*/ 70 w 239"/>
                <a:gd name="T93" fmla="*/ 70 h 272"/>
                <a:gd name="T94" fmla="*/ 76 w 239"/>
                <a:gd name="T95" fmla="*/ 70 h 272"/>
                <a:gd name="T96" fmla="*/ 80 w 239"/>
                <a:gd name="T97" fmla="*/ 72 h 272"/>
                <a:gd name="T98" fmla="*/ 87 w 239"/>
                <a:gd name="T99" fmla="*/ 59 h 272"/>
                <a:gd name="T100" fmla="*/ 99 w 239"/>
                <a:gd name="T101" fmla="*/ 51 h 272"/>
                <a:gd name="T102" fmla="*/ 101 w 239"/>
                <a:gd name="T103" fmla="*/ 35 h 272"/>
                <a:gd name="T104" fmla="*/ 111 w 239"/>
                <a:gd name="T105" fmla="*/ 26 h 272"/>
                <a:gd name="T106" fmla="*/ 119 w 239"/>
                <a:gd name="T107" fmla="*/ 31 h 272"/>
                <a:gd name="T108" fmla="*/ 128 w 239"/>
                <a:gd name="T109" fmla="*/ 22 h 272"/>
                <a:gd name="T110" fmla="*/ 146 w 239"/>
                <a:gd name="T111" fmla="*/ 16 h 272"/>
                <a:gd name="T112" fmla="*/ 157 w 239"/>
                <a:gd name="T113" fmla="*/ 8 h 272"/>
                <a:gd name="T114" fmla="*/ 70 w 239"/>
                <a:gd name="T115" fmla="*/ 134 h 272"/>
                <a:gd name="T116" fmla="*/ 58 w 239"/>
                <a:gd name="T117" fmla="*/ 1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72">
                  <a:moveTo>
                    <a:pt x="165" y="2"/>
                  </a:moveTo>
                  <a:lnTo>
                    <a:pt x="169" y="4"/>
                  </a:lnTo>
                  <a:lnTo>
                    <a:pt x="169" y="6"/>
                  </a:lnTo>
                  <a:lnTo>
                    <a:pt x="171" y="8"/>
                  </a:lnTo>
                  <a:lnTo>
                    <a:pt x="171" y="10"/>
                  </a:lnTo>
                  <a:lnTo>
                    <a:pt x="169" y="10"/>
                  </a:lnTo>
                  <a:lnTo>
                    <a:pt x="169" y="12"/>
                  </a:lnTo>
                  <a:lnTo>
                    <a:pt x="167" y="12"/>
                  </a:lnTo>
                  <a:lnTo>
                    <a:pt x="167" y="14"/>
                  </a:lnTo>
                  <a:lnTo>
                    <a:pt x="165" y="14"/>
                  </a:lnTo>
                  <a:lnTo>
                    <a:pt x="163" y="14"/>
                  </a:lnTo>
                  <a:lnTo>
                    <a:pt x="161" y="16"/>
                  </a:lnTo>
                  <a:lnTo>
                    <a:pt x="157" y="16"/>
                  </a:lnTo>
                  <a:lnTo>
                    <a:pt x="155" y="18"/>
                  </a:lnTo>
                  <a:lnTo>
                    <a:pt x="154" y="24"/>
                  </a:lnTo>
                  <a:lnTo>
                    <a:pt x="152" y="24"/>
                  </a:lnTo>
                  <a:lnTo>
                    <a:pt x="150" y="24"/>
                  </a:lnTo>
                  <a:lnTo>
                    <a:pt x="150" y="26"/>
                  </a:lnTo>
                  <a:lnTo>
                    <a:pt x="148" y="26"/>
                  </a:lnTo>
                  <a:lnTo>
                    <a:pt x="146" y="28"/>
                  </a:lnTo>
                  <a:lnTo>
                    <a:pt x="146" y="31"/>
                  </a:lnTo>
                  <a:lnTo>
                    <a:pt x="144" y="33"/>
                  </a:lnTo>
                  <a:lnTo>
                    <a:pt x="142" y="35"/>
                  </a:lnTo>
                  <a:lnTo>
                    <a:pt x="142" y="37"/>
                  </a:lnTo>
                  <a:lnTo>
                    <a:pt x="142" y="41"/>
                  </a:lnTo>
                  <a:lnTo>
                    <a:pt x="142" y="43"/>
                  </a:lnTo>
                  <a:lnTo>
                    <a:pt x="140" y="45"/>
                  </a:lnTo>
                  <a:lnTo>
                    <a:pt x="140" y="47"/>
                  </a:lnTo>
                  <a:lnTo>
                    <a:pt x="140" y="49"/>
                  </a:lnTo>
                  <a:lnTo>
                    <a:pt x="138" y="51"/>
                  </a:lnTo>
                  <a:lnTo>
                    <a:pt x="136" y="53"/>
                  </a:lnTo>
                  <a:lnTo>
                    <a:pt x="134" y="55"/>
                  </a:lnTo>
                  <a:lnTo>
                    <a:pt x="134" y="57"/>
                  </a:lnTo>
                  <a:lnTo>
                    <a:pt x="136" y="57"/>
                  </a:lnTo>
                  <a:lnTo>
                    <a:pt x="138" y="57"/>
                  </a:lnTo>
                  <a:lnTo>
                    <a:pt x="138" y="55"/>
                  </a:lnTo>
                  <a:lnTo>
                    <a:pt x="140" y="55"/>
                  </a:lnTo>
                  <a:lnTo>
                    <a:pt x="142" y="57"/>
                  </a:lnTo>
                  <a:lnTo>
                    <a:pt x="144" y="59"/>
                  </a:lnTo>
                  <a:lnTo>
                    <a:pt x="146" y="61"/>
                  </a:lnTo>
                  <a:lnTo>
                    <a:pt x="146" y="64"/>
                  </a:lnTo>
                  <a:lnTo>
                    <a:pt x="150" y="68"/>
                  </a:lnTo>
                  <a:lnTo>
                    <a:pt x="150" y="70"/>
                  </a:lnTo>
                  <a:lnTo>
                    <a:pt x="152" y="72"/>
                  </a:lnTo>
                  <a:lnTo>
                    <a:pt x="152" y="74"/>
                  </a:lnTo>
                  <a:lnTo>
                    <a:pt x="150" y="74"/>
                  </a:lnTo>
                  <a:lnTo>
                    <a:pt x="150" y="76"/>
                  </a:lnTo>
                  <a:lnTo>
                    <a:pt x="150" y="82"/>
                  </a:lnTo>
                  <a:lnTo>
                    <a:pt x="150" y="84"/>
                  </a:lnTo>
                  <a:lnTo>
                    <a:pt x="150" y="86"/>
                  </a:lnTo>
                  <a:lnTo>
                    <a:pt x="152" y="86"/>
                  </a:lnTo>
                  <a:lnTo>
                    <a:pt x="154" y="86"/>
                  </a:lnTo>
                  <a:lnTo>
                    <a:pt x="154" y="88"/>
                  </a:lnTo>
                  <a:lnTo>
                    <a:pt x="154" y="90"/>
                  </a:lnTo>
                  <a:lnTo>
                    <a:pt x="155" y="90"/>
                  </a:lnTo>
                  <a:lnTo>
                    <a:pt x="157" y="92"/>
                  </a:lnTo>
                  <a:lnTo>
                    <a:pt x="159" y="92"/>
                  </a:lnTo>
                  <a:lnTo>
                    <a:pt x="161" y="92"/>
                  </a:lnTo>
                  <a:lnTo>
                    <a:pt x="163" y="90"/>
                  </a:lnTo>
                  <a:lnTo>
                    <a:pt x="163" y="92"/>
                  </a:lnTo>
                  <a:lnTo>
                    <a:pt x="165" y="92"/>
                  </a:lnTo>
                  <a:lnTo>
                    <a:pt x="167" y="92"/>
                  </a:lnTo>
                  <a:lnTo>
                    <a:pt x="169" y="92"/>
                  </a:lnTo>
                  <a:lnTo>
                    <a:pt x="173" y="92"/>
                  </a:lnTo>
                  <a:lnTo>
                    <a:pt x="175" y="92"/>
                  </a:lnTo>
                  <a:lnTo>
                    <a:pt x="175" y="90"/>
                  </a:lnTo>
                  <a:lnTo>
                    <a:pt x="177" y="90"/>
                  </a:lnTo>
                  <a:lnTo>
                    <a:pt x="181" y="90"/>
                  </a:lnTo>
                  <a:lnTo>
                    <a:pt x="181" y="92"/>
                  </a:lnTo>
                  <a:lnTo>
                    <a:pt x="183" y="92"/>
                  </a:lnTo>
                  <a:lnTo>
                    <a:pt x="185" y="92"/>
                  </a:lnTo>
                  <a:lnTo>
                    <a:pt x="187" y="92"/>
                  </a:lnTo>
                  <a:lnTo>
                    <a:pt x="192" y="99"/>
                  </a:lnTo>
                  <a:lnTo>
                    <a:pt x="198" y="105"/>
                  </a:lnTo>
                  <a:lnTo>
                    <a:pt x="200" y="105"/>
                  </a:lnTo>
                  <a:lnTo>
                    <a:pt x="200" y="107"/>
                  </a:lnTo>
                  <a:lnTo>
                    <a:pt x="202" y="105"/>
                  </a:lnTo>
                  <a:lnTo>
                    <a:pt x="204" y="105"/>
                  </a:lnTo>
                  <a:lnTo>
                    <a:pt x="204" y="103"/>
                  </a:lnTo>
                  <a:lnTo>
                    <a:pt x="204" y="105"/>
                  </a:lnTo>
                  <a:lnTo>
                    <a:pt x="208" y="105"/>
                  </a:lnTo>
                  <a:lnTo>
                    <a:pt x="210" y="105"/>
                  </a:lnTo>
                  <a:lnTo>
                    <a:pt x="212" y="105"/>
                  </a:lnTo>
                  <a:lnTo>
                    <a:pt x="214" y="105"/>
                  </a:lnTo>
                  <a:lnTo>
                    <a:pt x="216" y="105"/>
                  </a:lnTo>
                  <a:lnTo>
                    <a:pt x="218" y="105"/>
                  </a:lnTo>
                  <a:lnTo>
                    <a:pt x="218" y="103"/>
                  </a:lnTo>
                  <a:lnTo>
                    <a:pt x="220" y="103"/>
                  </a:lnTo>
                  <a:lnTo>
                    <a:pt x="220" y="105"/>
                  </a:lnTo>
                  <a:lnTo>
                    <a:pt x="222" y="105"/>
                  </a:lnTo>
                  <a:lnTo>
                    <a:pt x="222" y="103"/>
                  </a:lnTo>
                  <a:lnTo>
                    <a:pt x="223" y="103"/>
                  </a:lnTo>
                  <a:lnTo>
                    <a:pt x="225" y="103"/>
                  </a:lnTo>
                  <a:lnTo>
                    <a:pt x="227" y="103"/>
                  </a:lnTo>
                  <a:lnTo>
                    <a:pt x="229" y="103"/>
                  </a:lnTo>
                  <a:lnTo>
                    <a:pt x="229" y="105"/>
                  </a:lnTo>
                  <a:lnTo>
                    <a:pt x="229" y="107"/>
                  </a:lnTo>
                  <a:lnTo>
                    <a:pt x="231" y="107"/>
                  </a:lnTo>
                  <a:lnTo>
                    <a:pt x="229" y="107"/>
                  </a:lnTo>
                  <a:lnTo>
                    <a:pt x="229" y="109"/>
                  </a:lnTo>
                  <a:lnTo>
                    <a:pt x="227" y="111"/>
                  </a:lnTo>
                  <a:lnTo>
                    <a:pt x="227" y="113"/>
                  </a:lnTo>
                  <a:lnTo>
                    <a:pt x="227" y="115"/>
                  </a:lnTo>
                  <a:lnTo>
                    <a:pt x="227" y="117"/>
                  </a:lnTo>
                  <a:lnTo>
                    <a:pt x="225" y="117"/>
                  </a:lnTo>
                  <a:lnTo>
                    <a:pt x="223" y="117"/>
                  </a:lnTo>
                  <a:lnTo>
                    <a:pt x="223" y="119"/>
                  </a:lnTo>
                  <a:lnTo>
                    <a:pt x="223" y="121"/>
                  </a:lnTo>
                  <a:lnTo>
                    <a:pt x="223" y="123"/>
                  </a:lnTo>
                  <a:lnTo>
                    <a:pt x="223" y="125"/>
                  </a:lnTo>
                  <a:lnTo>
                    <a:pt x="223" y="127"/>
                  </a:lnTo>
                  <a:lnTo>
                    <a:pt x="223" y="129"/>
                  </a:lnTo>
                  <a:lnTo>
                    <a:pt x="223" y="130"/>
                  </a:lnTo>
                  <a:lnTo>
                    <a:pt x="223" y="134"/>
                  </a:lnTo>
                  <a:lnTo>
                    <a:pt x="223" y="136"/>
                  </a:lnTo>
                  <a:lnTo>
                    <a:pt x="223" y="138"/>
                  </a:lnTo>
                  <a:lnTo>
                    <a:pt x="225" y="138"/>
                  </a:lnTo>
                  <a:lnTo>
                    <a:pt x="225" y="140"/>
                  </a:lnTo>
                  <a:lnTo>
                    <a:pt x="225" y="142"/>
                  </a:lnTo>
                  <a:lnTo>
                    <a:pt x="227" y="144"/>
                  </a:lnTo>
                  <a:lnTo>
                    <a:pt x="229" y="144"/>
                  </a:lnTo>
                  <a:lnTo>
                    <a:pt x="229" y="146"/>
                  </a:lnTo>
                  <a:lnTo>
                    <a:pt x="231" y="148"/>
                  </a:lnTo>
                  <a:lnTo>
                    <a:pt x="233" y="150"/>
                  </a:lnTo>
                  <a:lnTo>
                    <a:pt x="231" y="152"/>
                  </a:lnTo>
                  <a:lnTo>
                    <a:pt x="229" y="152"/>
                  </a:lnTo>
                  <a:lnTo>
                    <a:pt x="229" y="154"/>
                  </a:lnTo>
                  <a:lnTo>
                    <a:pt x="227" y="156"/>
                  </a:lnTo>
                  <a:lnTo>
                    <a:pt x="223" y="158"/>
                  </a:lnTo>
                  <a:lnTo>
                    <a:pt x="223" y="160"/>
                  </a:lnTo>
                  <a:lnTo>
                    <a:pt x="225" y="160"/>
                  </a:lnTo>
                  <a:lnTo>
                    <a:pt x="227" y="160"/>
                  </a:lnTo>
                  <a:lnTo>
                    <a:pt x="229" y="162"/>
                  </a:lnTo>
                  <a:lnTo>
                    <a:pt x="231" y="165"/>
                  </a:lnTo>
                  <a:lnTo>
                    <a:pt x="233" y="165"/>
                  </a:lnTo>
                  <a:lnTo>
                    <a:pt x="235" y="167"/>
                  </a:lnTo>
                  <a:lnTo>
                    <a:pt x="233" y="167"/>
                  </a:lnTo>
                  <a:lnTo>
                    <a:pt x="233" y="169"/>
                  </a:lnTo>
                  <a:lnTo>
                    <a:pt x="235" y="169"/>
                  </a:lnTo>
                  <a:lnTo>
                    <a:pt x="235" y="171"/>
                  </a:lnTo>
                  <a:lnTo>
                    <a:pt x="237" y="177"/>
                  </a:lnTo>
                  <a:lnTo>
                    <a:pt x="239" y="181"/>
                  </a:lnTo>
                  <a:lnTo>
                    <a:pt x="239" y="183"/>
                  </a:lnTo>
                  <a:lnTo>
                    <a:pt x="239" y="185"/>
                  </a:lnTo>
                  <a:lnTo>
                    <a:pt x="237" y="185"/>
                  </a:lnTo>
                  <a:lnTo>
                    <a:pt x="235" y="185"/>
                  </a:lnTo>
                  <a:lnTo>
                    <a:pt x="235" y="183"/>
                  </a:lnTo>
                  <a:lnTo>
                    <a:pt x="235" y="181"/>
                  </a:lnTo>
                  <a:lnTo>
                    <a:pt x="237" y="179"/>
                  </a:lnTo>
                  <a:lnTo>
                    <a:pt x="235" y="179"/>
                  </a:lnTo>
                  <a:lnTo>
                    <a:pt x="235" y="177"/>
                  </a:lnTo>
                  <a:lnTo>
                    <a:pt x="235" y="175"/>
                  </a:lnTo>
                  <a:lnTo>
                    <a:pt x="233" y="173"/>
                  </a:lnTo>
                  <a:lnTo>
                    <a:pt x="231" y="171"/>
                  </a:lnTo>
                  <a:lnTo>
                    <a:pt x="229" y="169"/>
                  </a:lnTo>
                  <a:lnTo>
                    <a:pt x="229" y="171"/>
                  </a:lnTo>
                  <a:lnTo>
                    <a:pt x="227" y="171"/>
                  </a:lnTo>
                  <a:lnTo>
                    <a:pt x="225" y="173"/>
                  </a:lnTo>
                  <a:lnTo>
                    <a:pt x="225" y="175"/>
                  </a:lnTo>
                  <a:lnTo>
                    <a:pt x="223" y="175"/>
                  </a:lnTo>
                  <a:lnTo>
                    <a:pt x="222" y="177"/>
                  </a:lnTo>
                  <a:lnTo>
                    <a:pt x="222" y="175"/>
                  </a:lnTo>
                  <a:lnTo>
                    <a:pt x="220" y="175"/>
                  </a:lnTo>
                  <a:lnTo>
                    <a:pt x="220" y="173"/>
                  </a:lnTo>
                  <a:lnTo>
                    <a:pt x="218" y="173"/>
                  </a:lnTo>
                  <a:lnTo>
                    <a:pt x="218" y="175"/>
                  </a:lnTo>
                  <a:lnTo>
                    <a:pt x="218" y="177"/>
                  </a:lnTo>
                  <a:lnTo>
                    <a:pt x="208" y="177"/>
                  </a:lnTo>
                  <a:lnTo>
                    <a:pt x="204" y="177"/>
                  </a:lnTo>
                  <a:lnTo>
                    <a:pt x="200" y="177"/>
                  </a:lnTo>
                  <a:lnTo>
                    <a:pt x="198" y="177"/>
                  </a:lnTo>
                  <a:lnTo>
                    <a:pt x="198" y="175"/>
                  </a:lnTo>
                  <a:lnTo>
                    <a:pt x="196" y="175"/>
                  </a:lnTo>
                  <a:lnTo>
                    <a:pt x="194" y="177"/>
                  </a:lnTo>
                  <a:lnTo>
                    <a:pt x="192" y="177"/>
                  </a:lnTo>
                  <a:lnTo>
                    <a:pt x="190" y="177"/>
                  </a:lnTo>
                  <a:lnTo>
                    <a:pt x="190" y="187"/>
                  </a:lnTo>
                  <a:lnTo>
                    <a:pt x="192" y="187"/>
                  </a:lnTo>
                  <a:lnTo>
                    <a:pt x="194" y="187"/>
                  </a:lnTo>
                  <a:lnTo>
                    <a:pt x="198" y="187"/>
                  </a:lnTo>
                  <a:lnTo>
                    <a:pt x="200" y="187"/>
                  </a:lnTo>
                  <a:lnTo>
                    <a:pt x="202" y="189"/>
                  </a:lnTo>
                  <a:lnTo>
                    <a:pt x="202" y="191"/>
                  </a:lnTo>
                  <a:lnTo>
                    <a:pt x="202" y="193"/>
                  </a:lnTo>
                  <a:lnTo>
                    <a:pt x="202" y="195"/>
                  </a:lnTo>
                  <a:lnTo>
                    <a:pt x="200" y="195"/>
                  </a:lnTo>
                  <a:lnTo>
                    <a:pt x="198" y="193"/>
                  </a:lnTo>
                  <a:lnTo>
                    <a:pt x="194" y="193"/>
                  </a:lnTo>
                  <a:lnTo>
                    <a:pt x="192" y="195"/>
                  </a:lnTo>
                  <a:lnTo>
                    <a:pt x="190" y="195"/>
                  </a:lnTo>
                  <a:lnTo>
                    <a:pt x="188" y="195"/>
                  </a:lnTo>
                  <a:lnTo>
                    <a:pt x="188" y="197"/>
                  </a:lnTo>
                  <a:lnTo>
                    <a:pt x="188" y="198"/>
                  </a:lnTo>
                  <a:lnTo>
                    <a:pt x="188" y="202"/>
                  </a:lnTo>
                  <a:lnTo>
                    <a:pt x="188" y="204"/>
                  </a:lnTo>
                  <a:lnTo>
                    <a:pt x="188" y="206"/>
                  </a:lnTo>
                  <a:lnTo>
                    <a:pt x="188" y="208"/>
                  </a:lnTo>
                  <a:lnTo>
                    <a:pt x="190" y="210"/>
                  </a:lnTo>
                  <a:lnTo>
                    <a:pt x="192" y="212"/>
                  </a:lnTo>
                  <a:lnTo>
                    <a:pt x="194" y="212"/>
                  </a:lnTo>
                  <a:lnTo>
                    <a:pt x="196" y="214"/>
                  </a:lnTo>
                  <a:lnTo>
                    <a:pt x="196" y="216"/>
                  </a:lnTo>
                  <a:lnTo>
                    <a:pt x="194" y="216"/>
                  </a:lnTo>
                  <a:lnTo>
                    <a:pt x="196" y="220"/>
                  </a:lnTo>
                  <a:lnTo>
                    <a:pt x="198" y="220"/>
                  </a:lnTo>
                  <a:lnTo>
                    <a:pt x="198" y="222"/>
                  </a:lnTo>
                  <a:lnTo>
                    <a:pt x="198" y="224"/>
                  </a:lnTo>
                  <a:lnTo>
                    <a:pt x="198" y="226"/>
                  </a:lnTo>
                  <a:lnTo>
                    <a:pt x="198" y="230"/>
                  </a:lnTo>
                  <a:lnTo>
                    <a:pt x="196" y="235"/>
                  </a:lnTo>
                  <a:lnTo>
                    <a:pt x="196" y="241"/>
                  </a:lnTo>
                  <a:lnTo>
                    <a:pt x="194" y="243"/>
                  </a:lnTo>
                  <a:lnTo>
                    <a:pt x="194" y="245"/>
                  </a:lnTo>
                  <a:lnTo>
                    <a:pt x="192" y="259"/>
                  </a:lnTo>
                  <a:lnTo>
                    <a:pt x="190" y="266"/>
                  </a:lnTo>
                  <a:lnTo>
                    <a:pt x="190" y="272"/>
                  </a:lnTo>
                  <a:lnTo>
                    <a:pt x="188" y="272"/>
                  </a:lnTo>
                  <a:lnTo>
                    <a:pt x="188" y="270"/>
                  </a:lnTo>
                  <a:lnTo>
                    <a:pt x="187" y="270"/>
                  </a:lnTo>
                  <a:lnTo>
                    <a:pt x="187" y="268"/>
                  </a:lnTo>
                  <a:lnTo>
                    <a:pt x="185" y="266"/>
                  </a:lnTo>
                  <a:lnTo>
                    <a:pt x="183" y="265"/>
                  </a:lnTo>
                  <a:lnTo>
                    <a:pt x="183" y="266"/>
                  </a:lnTo>
                  <a:lnTo>
                    <a:pt x="181" y="266"/>
                  </a:lnTo>
                  <a:lnTo>
                    <a:pt x="179" y="266"/>
                  </a:lnTo>
                  <a:lnTo>
                    <a:pt x="177" y="265"/>
                  </a:lnTo>
                  <a:lnTo>
                    <a:pt x="179" y="265"/>
                  </a:lnTo>
                  <a:lnTo>
                    <a:pt x="179" y="263"/>
                  </a:lnTo>
                  <a:lnTo>
                    <a:pt x="179" y="261"/>
                  </a:lnTo>
                  <a:lnTo>
                    <a:pt x="181" y="259"/>
                  </a:lnTo>
                  <a:lnTo>
                    <a:pt x="183" y="257"/>
                  </a:lnTo>
                  <a:lnTo>
                    <a:pt x="188" y="249"/>
                  </a:lnTo>
                  <a:lnTo>
                    <a:pt x="187" y="247"/>
                  </a:lnTo>
                  <a:lnTo>
                    <a:pt x="185" y="247"/>
                  </a:lnTo>
                  <a:lnTo>
                    <a:pt x="185" y="245"/>
                  </a:lnTo>
                  <a:lnTo>
                    <a:pt x="183" y="245"/>
                  </a:lnTo>
                  <a:lnTo>
                    <a:pt x="179" y="245"/>
                  </a:lnTo>
                  <a:lnTo>
                    <a:pt x="179" y="243"/>
                  </a:lnTo>
                  <a:lnTo>
                    <a:pt x="175" y="239"/>
                  </a:lnTo>
                  <a:lnTo>
                    <a:pt x="173" y="241"/>
                  </a:lnTo>
                  <a:lnTo>
                    <a:pt x="171" y="241"/>
                  </a:lnTo>
                  <a:lnTo>
                    <a:pt x="169" y="243"/>
                  </a:lnTo>
                  <a:lnTo>
                    <a:pt x="167" y="241"/>
                  </a:lnTo>
                  <a:lnTo>
                    <a:pt x="165" y="241"/>
                  </a:lnTo>
                  <a:lnTo>
                    <a:pt x="165" y="239"/>
                  </a:lnTo>
                  <a:lnTo>
                    <a:pt x="163" y="241"/>
                  </a:lnTo>
                  <a:lnTo>
                    <a:pt x="161" y="239"/>
                  </a:lnTo>
                  <a:lnTo>
                    <a:pt x="159" y="239"/>
                  </a:lnTo>
                  <a:lnTo>
                    <a:pt x="159" y="241"/>
                  </a:lnTo>
                  <a:lnTo>
                    <a:pt x="159" y="243"/>
                  </a:lnTo>
                  <a:lnTo>
                    <a:pt x="157" y="243"/>
                  </a:lnTo>
                  <a:lnTo>
                    <a:pt x="155" y="243"/>
                  </a:lnTo>
                  <a:lnTo>
                    <a:pt x="154" y="245"/>
                  </a:lnTo>
                  <a:lnTo>
                    <a:pt x="152" y="245"/>
                  </a:lnTo>
                  <a:lnTo>
                    <a:pt x="150" y="243"/>
                  </a:lnTo>
                  <a:lnTo>
                    <a:pt x="148" y="243"/>
                  </a:lnTo>
                  <a:lnTo>
                    <a:pt x="146" y="243"/>
                  </a:lnTo>
                  <a:lnTo>
                    <a:pt x="144" y="245"/>
                  </a:lnTo>
                  <a:lnTo>
                    <a:pt x="142" y="245"/>
                  </a:lnTo>
                  <a:lnTo>
                    <a:pt x="142" y="243"/>
                  </a:lnTo>
                  <a:lnTo>
                    <a:pt x="140" y="243"/>
                  </a:lnTo>
                  <a:lnTo>
                    <a:pt x="138" y="241"/>
                  </a:lnTo>
                  <a:lnTo>
                    <a:pt x="138" y="239"/>
                  </a:lnTo>
                  <a:lnTo>
                    <a:pt x="140" y="239"/>
                  </a:lnTo>
                  <a:lnTo>
                    <a:pt x="140" y="235"/>
                  </a:lnTo>
                  <a:lnTo>
                    <a:pt x="138" y="233"/>
                  </a:lnTo>
                  <a:lnTo>
                    <a:pt x="136" y="233"/>
                  </a:lnTo>
                  <a:lnTo>
                    <a:pt x="136" y="235"/>
                  </a:lnTo>
                  <a:lnTo>
                    <a:pt x="134" y="233"/>
                  </a:lnTo>
                  <a:lnTo>
                    <a:pt x="132" y="233"/>
                  </a:lnTo>
                  <a:lnTo>
                    <a:pt x="132" y="231"/>
                  </a:lnTo>
                  <a:lnTo>
                    <a:pt x="134" y="230"/>
                  </a:lnTo>
                  <a:lnTo>
                    <a:pt x="132" y="230"/>
                  </a:lnTo>
                  <a:lnTo>
                    <a:pt x="132" y="228"/>
                  </a:lnTo>
                  <a:lnTo>
                    <a:pt x="132" y="226"/>
                  </a:lnTo>
                  <a:lnTo>
                    <a:pt x="130" y="226"/>
                  </a:lnTo>
                  <a:lnTo>
                    <a:pt x="128" y="226"/>
                  </a:lnTo>
                  <a:lnTo>
                    <a:pt x="126" y="224"/>
                  </a:lnTo>
                  <a:lnTo>
                    <a:pt x="122" y="222"/>
                  </a:lnTo>
                  <a:lnTo>
                    <a:pt x="121" y="222"/>
                  </a:lnTo>
                  <a:lnTo>
                    <a:pt x="121" y="220"/>
                  </a:lnTo>
                  <a:lnTo>
                    <a:pt x="121" y="218"/>
                  </a:lnTo>
                  <a:lnTo>
                    <a:pt x="119" y="216"/>
                  </a:lnTo>
                  <a:lnTo>
                    <a:pt x="119" y="214"/>
                  </a:lnTo>
                  <a:lnTo>
                    <a:pt x="119" y="212"/>
                  </a:lnTo>
                  <a:lnTo>
                    <a:pt x="115" y="210"/>
                  </a:lnTo>
                  <a:lnTo>
                    <a:pt x="113" y="210"/>
                  </a:lnTo>
                  <a:lnTo>
                    <a:pt x="113" y="208"/>
                  </a:lnTo>
                  <a:lnTo>
                    <a:pt x="111" y="208"/>
                  </a:lnTo>
                  <a:lnTo>
                    <a:pt x="109" y="208"/>
                  </a:lnTo>
                  <a:lnTo>
                    <a:pt x="109" y="206"/>
                  </a:lnTo>
                  <a:lnTo>
                    <a:pt x="107" y="204"/>
                  </a:lnTo>
                  <a:lnTo>
                    <a:pt x="105" y="204"/>
                  </a:lnTo>
                  <a:lnTo>
                    <a:pt x="105" y="206"/>
                  </a:lnTo>
                  <a:lnTo>
                    <a:pt x="103" y="206"/>
                  </a:lnTo>
                  <a:lnTo>
                    <a:pt x="101" y="206"/>
                  </a:lnTo>
                  <a:lnTo>
                    <a:pt x="101" y="204"/>
                  </a:lnTo>
                  <a:lnTo>
                    <a:pt x="99" y="204"/>
                  </a:lnTo>
                  <a:lnTo>
                    <a:pt x="97" y="204"/>
                  </a:lnTo>
                  <a:lnTo>
                    <a:pt x="95" y="204"/>
                  </a:lnTo>
                  <a:lnTo>
                    <a:pt x="93" y="202"/>
                  </a:lnTo>
                  <a:lnTo>
                    <a:pt x="93" y="200"/>
                  </a:lnTo>
                  <a:lnTo>
                    <a:pt x="91" y="198"/>
                  </a:lnTo>
                  <a:lnTo>
                    <a:pt x="89" y="198"/>
                  </a:lnTo>
                  <a:lnTo>
                    <a:pt x="87" y="198"/>
                  </a:lnTo>
                  <a:lnTo>
                    <a:pt x="86" y="198"/>
                  </a:lnTo>
                  <a:lnTo>
                    <a:pt x="86" y="200"/>
                  </a:lnTo>
                  <a:lnTo>
                    <a:pt x="84" y="200"/>
                  </a:lnTo>
                  <a:lnTo>
                    <a:pt x="82" y="200"/>
                  </a:lnTo>
                  <a:lnTo>
                    <a:pt x="80" y="200"/>
                  </a:lnTo>
                  <a:lnTo>
                    <a:pt x="78" y="200"/>
                  </a:lnTo>
                  <a:lnTo>
                    <a:pt x="76" y="198"/>
                  </a:lnTo>
                  <a:lnTo>
                    <a:pt x="74" y="198"/>
                  </a:lnTo>
                  <a:lnTo>
                    <a:pt x="72" y="198"/>
                  </a:lnTo>
                  <a:lnTo>
                    <a:pt x="70" y="198"/>
                  </a:lnTo>
                  <a:lnTo>
                    <a:pt x="68" y="197"/>
                  </a:lnTo>
                  <a:lnTo>
                    <a:pt x="70" y="195"/>
                  </a:lnTo>
                  <a:lnTo>
                    <a:pt x="68" y="195"/>
                  </a:lnTo>
                  <a:lnTo>
                    <a:pt x="68" y="193"/>
                  </a:lnTo>
                  <a:lnTo>
                    <a:pt x="68" y="195"/>
                  </a:lnTo>
                  <a:lnTo>
                    <a:pt x="68" y="193"/>
                  </a:lnTo>
                  <a:lnTo>
                    <a:pt x="66" y="193"/>
                  </a:lnTo>
                  <a:lnTo>
                    <a:pt x="66" y="191"/>
                  </a:lnTo>
                  <a:lnTo>
                    <a:pt x="64" y="191"/>
                  </a:lnTo>
                  <a:lnTo>
                    <a:pt x="62" y="191"/>
                  </a:lnTo>
                  <a:lnTo>
                    <a:pt x="60" y="191"/>
                  </a:lnTo>
                  <a:lnTo>
                    <a:pt x="58" y="191"/>
                  </a:lnTo>
                  <a:lnTo>
                    <a:pt x="58" y="189"/>
                  </a:lnTo>
                  <a:lnTo>
                    <a:pt x="56" y="189"/>
                  </a:lnTo>
                  <a:lnTo>
                    <a:pt x="56" y="187"/>
                  </a:lnTo>
                  <a:lnTo>
                    <a:pt x="54" y="187"/>
                  </a:lnTo>
                  <a:lnTo>
                    <a:pt x="53" y="185"/>
                  </a:lnTo>
                  <a:lnTo>
                    <a:pt x="51" y="185"/>
                  </a:lnTo>
                  <a:lnTo>
                    <a:pt x="51" y="183"/>
                  </a:lnTo>
                  <a:lnTo>
                    <a:pt x="49" y="183"/>
                  </a:lnTo>
                  <a:lnTo>
                    <a:pt x="47" y="181"/>
                  </a:lnTo>
                  <a:lnTo>
                    <a:pt x="47" y="179"/>
                  </a:lnTo>
                  <a:lnTo>
                    <a:pt x="45" y="179"/>
                  </a:lnTo>
                  <a:lnTo>
                    <a:pt x="43" y="179"/>
                  </a:lnTo>
                  <a:lnTo>
                    <a:pt x="43" y="177"/>
                  </a:lnTo>
                  <a:lnTo>
                    <a:pt x="45" y="175"/>
                  </a:lnTo>
                  <a:lnTo>
                    <a:pt x="47" y="175"/>
                  </a:lnTo>
                  <a:lnTo>
                    <a:pt x="49" y="175"/>
                  </a:lnTo>
                  <a:lnTo>
                    <a:pt x="51" y="175"/>
                  </a:lnTo>
                  <a:lnTo>
                    <a:pt x="51" y="173"/>
                  </a:lnTo>
                  <a:lnTo>
                    <a:pt x="51" y="171"/>
                  </a:lnTo>
                  <a:lnTo>
                    <a:pt x="49" y="169"/>
                  </a:lnTo>
                  <a:lnTo>
                    <a:pt x="51" y="167"/>
                  </a:lnTo>
                  <a:lnTo>
                    <a:pt x="51" y="165"/>
                  </a:lnTo>
                  <a:lnTo>
                    <a:pt x="53" y="165"/>
                  </a:lnTo>
                  <a:lnTo>
                    <a:pt x="53" y="164"/>
                  </a:lnTo>
                  <a:lnTo>
                    <a:pt x="54" y="164"/>
                  </a:lnTo>
                  <a:lnTo>
                    <a:pt x="54" y="165"/>
                  </a:lnTo>
                  <a:lnTo>
                    <a:pt x="56" y="164"/>
                  </a:lnTo>
                  <a:lnTo>
                    <a:pt x="58" y="164"/>
                  </a:lnTo>
                  <a:lnTo>
                    <a:pt x="60" y="164"/>
                  </a:lnTo>
                  <a:lnTo>
                    <a:pt x="60" y="162"/>
                  </a:lnTo>
                  <a:lnTo>
                    <a:pt x="62" y="162"/>
                  </a:lnTo>
                  <a:lnTo>
                    <a:pt x="62" y="164"/>
                  </a:lnTo>
                  <a:lnTo>
                    <a:pt x="64" y="164"/>
                  </a:lnTo>
                  <a:lnTo>
                    <a:pt x="64" y="162"/>
                  </a:lnTo>
                  <a:lnTo>
                    <a:pt x="64" y="160"/>
                  </a:lnTo>
                  <a:lnTo>
                    <a:pt x="64" y="158"/>
                  </a:lnTo>
                  <a:lnTo>
                    <a:pt x="68" y="156"/>
                  </a:lnTo>
                  <a:lnTo>
                    <a:pt x="70" y="152"/>
                  </a:lnTo>
                  <a:lnTo>
                    <a:pt x="68" y="150"/>
                  </a:lnTo>
                  <a:lnTo>
                    <a:pt x="70" y="150"/>
                  </a:lnTo>
                  <a:lnTo>
                    <a:pt x="72" y="146"/>
                  </a:lnTo>
                  <a:lnTo>
                    <a:pt x="74" y="146"/>
                  </a:lnTo>
                  <a:lnTo>
                    <a:pt x="74" y="144"/>
                  </a:lnTo>
                  <a:lnTo>
                    <a:pt x="76" y="142"/>
                  </a:lnTo>
                  <a:lnTo>
                    <a:pt x="74" y="142"/>
                  </a:lnTo>
                  <a:lnTo>
                    <a:pt x="72" y="142"/>
                  </a:lnTo>
                  <a:lnTo>
                    <a:pt x="72" y="140"/>
                  </a:lnTo>
                  <a:lnTo>
                    <a:pt x="74" y="138"/>
                  </a:lnTo>
                  <a:lnTo>
                    <a:pt x="72" y="138"/>
                  </a:lnTo>
                  <a:lnTo>
                    <a:pt x="72" y="140"/>
                  </a:lnTo>
                  <a:lnTo>
                    <a:pt x="70" y="140"/>
                  </a:lnTo>
                  <a:lnTo>
                    <a:pt x="70" y="138"/>
                  </a:lnTo>
                  <a:lnTo>
                    <a:pt x="70" y="136"/>
                  </a:lnTo>
                  <a:lnTo>
                    <a:pt x="72" y="136"/>
                  </a:lnTo>
                  <a:lnTo>
                    <a:pt x="70" y="136"/>
                  </a:lnTo>
                  <a:lnTo>
                    <a:pt x="70" y="134"/>
                  </a:lnTo>
                  <a:lnTo>
                    <a:pt x="70" y="132"/>
                  </a:lnTo>
                  <a:lnTo>
                    <a:pt x="72" y="130"/>
                  </a:lnTo>
                  <a:lnTo>
                    <a:pt x="72" y="129"/>
                  </a:lnTo>
                  <a:lnTo>
                    <a:pt x="70" y="127"/>
                  </a:lnTo>
                  <a:lnTo>
                    <a:pt x="70" y="125"/>
                  </a:lnTo>
                  <a:lnTo>
                    <a:pt x="70" y="123"/>
                  </a:lnTo>
                  <a:lnTo>
                    <a:pt x="70" y="121"/>
                  </a:lnTo>
                  <a:lnTo>
                    <a:pt x="70" y="119"/>
                  </a:lnTo>
                  <a:lnTo>
                    <a:pt x="70" y="117"/>
                  </a:lnTo>
                  <a:lnTo>
                    <a:pt x="68" y="115"/>
                  </a:lnTo>
                  <a:lnTo>
                    <a:pt x="70" y="113"/>
                  </a:lnTo>
                  <a:lnTo>
                    <a:pt x="70" y="115"/>
                  </a:lnTo>
                  <a:lnTo>
                    <a:pt x="72" y="113"/>
                  </a:lnTo>
                  <a:lnTo>
                    <a:pt x="72" y="111"/>
                  </a:lnTo>
                  <a:lnTo>
                    <a:pt x="70" y="107"/>
                  </a:lnTo>
                  <a:lnTo>
                    <a:pt x="68" y="105"/>
                  </a:lnTo>
                  <a:lnTo>
                    <a:pt x="68" y="103"/>
                  </a:lnTo>
                  <a:lnTo>
                    <a:pt x="70" y="103"/>
                  </a:lnTo>
                  <a:lnTo>
                    <a:pt x="70" y="101"/>
                  </a:lnTo>
                  <a:lnTo>
                    <a:pt x="70" y="99"/>
                  </a:lnTo>
                  <a:lnTo>
                    <a:pt x="70" y="97"/>
                  </a:lnTo>
                  <a:lnTo>
                    <a:pt x="70" y="96"/>
                  </a:lnTo>
                  <a:lnTo>
                    <a:pt x="68" y="96"/>
                  </a:lnTo>
                  <a:lnTo>
                    <a:pt x="66" y="94"/>
                  </a:lnTo>
                  <a:lnTo>
                    <a:pt x="66" y="92"/>
                  </a:lnTo>
                  <a:lnTo>
                    <a:pt x="64" y="90"/>
                  </a:lnTo>
                  <a:lnTo>
                    <a:pt x="62" y="88"/>
                  </a:lnTo>
                  <a:lnTo>
                    <a:pt x="64" y="84"/>
                  </a:lnTo>
                  <a:lnTo>
                    <a:pt x="64" y="82"/>
                  </a:lnTo>
                  <a:lnTo>
                    <a:pt x="64" y="80"/>
                  </a:lnTo>
                  <a:lnTo>
                    <a:pt x="66" y="80"/>
                  </a:lnTo>
                  <a:lnTo>
                    <a:pt x="66" y="82"/>
                  </a:lnTo>
                  <a:lnTo>
                    <a:pt x="66" y="84"/>
                  </a:lnTo>
                  <a:lnTo>
                    <a:pt x="70" y="80"/>
                  </a:lnTo>
                  <a:lnTo>
                    <a:pt x="72" y="78"/>
                  </a:lnTo>
                  <a:lnTo>
                    <a:pt x="72" y="76"/>
                  </a:lnTo>
                  <a:lnTo>
                    <a:pt x="74" y="76"/>
                  </a:lnTo>
                  <a:lnTo>
                    <a:pt x="72" y="74"/>
                  </a:lnTo>
                  <a:lnTo>
                    <a:pt x="72" y="72"/>
                  </a:lnTo>
                  <a:lnTo>
                    <a:pt x="70" y="70"/>
                  </a:lnTo>
                  <a:lnTo>
                    <a:pt x="70" y="68"/>
                  </a:lnTo>
                  <a:lnTo>
                    <a:pt x="68" y="68"/>
                  </a:lnTo>
                  <a:lnTo>
                    <a:pt x="68" y="66"/>
                  </a:lnTo>
                  <a:lnTo>
                    <a:pt x="70" y="66"/>
                  </a:lnTo>
                  <a:lnTo>
                    <a:pt x="70" y="64"/>
                  </a:lnTo>
                  <a:lnTo>
                    <a:pt x="72" y="66"/>
                  </a:lnTo>
                  <a:lnTo>
                    <a:pt x="72" y="68"/>
                  </a:lnTo>
                  <a:lnTo>
                    <a:pt x="74" y="68"/>
                  </a:lnTo>
                  <a:lnTo>
                    <a:pt x="76" y="70"/>
                  </a:lnTo>
                  <a:lnTo>
                    <a:pt x="76" y="72"/>
                  </a:lnTo>
                  <a:lnTo>
                    <a:pt x="78" y="72"/>
                  </a:lnTo>
                  <a:lnTo>
                    <a:pt x="78" y="74"/>
                  </a:lnTo>
                  <a:lnTo>
                    <a:pt x="80" y="74"/>
                  </a:lnTo>
                  <a:lnTo>
                    <a:pt x="78" y="74"/>
                  </a:lnTo>
                  <a:lnTo>
                    <a:pt x="78" y="76"/>
                  </a:lnTo>
                  <a:lnTo>
                    <a:pt x="80" y="76"/>
                  </a:lnTo>
                  <a:lnTo>
                    <a:pt x="80" y="74"/>
                  </a:lnTo>
                  <a:lnTo>
                    <a:pt x="80" y="72"/>
                  </a:lnTo>
                  <a:lnTo>
                    <a:pt x="80" y="70"/>
                  </a:lnTo>
                  <a:lnTo>
                    <a:pt x="80" y="68"/>
                  </a:lnTo>
                  <a:lnTo>
                    <a:pt x="78" y="66"/>
                  </a:lnTo>
                  <a:lnTo>
                    <a:pt x="78" y="64"/>
                  </a:lnTo>
                  <a:lnTo>
                    <a:pt x="80" y="64"/>
                  </a:lnTo>
                  <a:lnTo>
                    <a:pt x="82" y="64"/>
                  </a:lnTo>
                  <a:lnTo>
                    <a:pt x="86" y="61"/>
                  </a:lnTo>
                  <a:lnTo>
                    <a:pt x="87" y="61"/>
                  </a:lnTo>
                  <a:lnTo>
                    <a:pt x="87" y="59"/>
                  </a:lnTo>
                  <a:lnTo>
                    <a:pt x="89" y="57"/>
                  </a:lnTo>
                  <a:lnTo>
                    <a:pt x="89" y="55"/>
                  </a:lnTo>
                  <a:lnTo>
                    <a:pt x="91" y="55"/>
                  </a:lnTo>
                  <a:lnTo>
                    <a:pt x="91" y="53"/>
                  </a:lnTo>
                  <a:lnTo>
                    <a:pt x="93" y="53"/>
                  </a:lnTo>
                  <a:lnTo>
                    <a:pt x="95" y="53"/>
                  </a:lnTo>
                  <a:lnTo>
                    <a:pt x="97" y="53"/>
                  </a:lnTo>
                  <a:lnTo>
                    <a:pt x="99" y="53"/>
                  </a:lnTo>
                  <a:lnTo>
                    <a:pt x="99" y="51"/>
                  </a:lnTo>
                  <a:lnTo>
                    <a:pt x="99" y="49"/>
                  </a:lnTo>
                  <a:lnTo>
                    <a:pt x="99" y="47"/>
                  </a:lnTo>
                  <a:lnTo>
                    <a:pt x="97" y="47"/>
                  </a:lnTo>
                  <a:lnTo>
                    <a:pt x="99" y="45"/>
                  </a:lnTo>
                  <a:lnTo>
                    <a:pt x="99" y="43"/>
                  </a:lnTo>
                  <a:lnTo>
                    <a:pt x="99" y="41"/>
                  </a:lnTo>
                  <a:lnTo>
                    <a:pt x="99" y="39"/>
                  </a:lnTo>
                  <a:lnTo>
                    <a:pt x="99" y="35"/>
                  </a:lnTo>
                  <a:lnTo>
                    <a:pt x="101" y="35"/>
                  </a:lnTo>
                  <a:lnTo>
                    <a:pt x="101" y="33"/>
                  </a:lnTo>
                  <a:lnTo>
                    <a:pt x="101" y="31"/>
                  </a:lnTo>
                  <a:lnTo>
                    <a:pt x="103" y="31"/>
                  </a:lnTo>
                  <a:lnTo>
                    <a:pt x="105" y="31"/>
                  </a:lnTo>
                  <a:lnTo>
                    <a:pt x="105" y="29"/>
                  </a:lnTo>
                  <a:lnTo>
                    <a:pt x="107" y="28"/>
                  </a:lnTo>
                  <a:lnTo>
                    <a:pt x="109" y="28"/>
                  </a:lnTo>
                  <a:lnTo>
                    <a:pt x="109" y="26"/>
                  </a:lnTo>
                  <a:lnTo>
                    <a:pt x="111" y="26"/>
                  </a:lnTo>
                  <a:lnTo>
                    <a:pt x="117" y="28"/>
                  </a:lnTo>
                  <a:lnTo>
                    <a:pt x="119" y="28"/>
                  </a:lnTo>
                  <a:lnTo>
                    <a:pt x="121" y="28"/>
                  </a:lnTo>
                  <a:lnTo>
                    <a:pt x="119" y="28"/>
                  </a:lnTo>
                  <a:lnTo>
                    <a:pt x="117" y="28"/>
                  </a:lnTo>
                  <a:lnTo>
                    <a:pt x="115" y="29"/>
                  </a:lnTo>
                  <a:lnTo>
                    <a:pt x="117" y="29"/>
                  </a:lnTo>
                  <a:lnTo>
                    <a:pt x="117" y="31"/>
                  </a:lnTo>
                  <a:lnTo>
                    <a:pt x="119" y="31"/>
                  </a:lnTo>
                  <a:lnTo>
                    <a:pt x="119" y="29"/>
                  </a:lnTo>
                  <a:lnTo>
                    <a:pt x="121" y="28"/>
                  </a:lnTo>
                  <a:lnTo>
                    <a:pt x="121" y="26"/>
                  </a:lnTo>
                  <a:lnTo>
                    <a:pt x="121" y="24"/>
                  </a:lnTo>
                  <a:lnTo>
                    <a:pt x="121" y="22"/>
                  </a:lnTo>
                  <a:lnTo>
                    <a:pt x="122" y="22"/>
                  </a:lnTo>
                  <a:lnTo>
                    <a:pt x="124" y="22"/>
                  </a:lnTo>
                  <a:lnTo>
                    <a:pt x="126" y="22"/>
                  </a:lnTo>
                  <a:lnTo>
                    <a:pt x="128" y="22"/>
                  </a:lnTo>
                  <a:lnTo>
                    <a:pt x="130" y="22"/>
                  </a:lnTo>
                  <a:lnTo>
                    <a:pt x="132" y="22"/>
                  </a:lnTo>
                  <a:lnTo>
                    <a:pt x="134" y="22"/>
                  </a:lnTo>
                  <a:lnTo>
                    <a:pt x="136" y="22"/>
                  </a:lnTo>
                  <a:lnTo>
                    <a:pt x="138" y="22"/>
                  </a:lnTo>
                  <a:lnTo>
                    <a:pt x="138" y="20"/>
                  </a:lnTo>
                  <a:lnTo>
                    <a:pt x="140" y="18"/>
                  </a:lnTo>
                  <a:lnTo>
                    <a:pt x="144" y="16"/>
                  </a:lnTo>
                  <a:lnTo>
                    <a:pt x="146" y="16"/>
                  </a:lnTo>
                  <a:lnTo>
                    <a:pt x="148" y="14"/>
                  </a:lnTo>
                  <a:lnTo>
                    <a:pt x="150" y="14"/>
                  </a:lnTo>
                  <a:lnTo>
                    <a:pt x="152" y="12"/>
                  </a:lnTo>
                  <a:lnTo>
                    <a:pt x="154" y="12"/>
                  </a:lnTo>
                  <a:lnTo>
                    <a:pt x="154" y="8"/>
                  </a:lnTo>
                  <a:lnTo>
                    <a:pt x="154" y="6"/>
                  </a:lnTo>
                  <a:lnTo>
                    <a:pt x="155" y="6"/>
                  </a:lnTo>
                  <a:lnTo>
                    <a:pt x="157" y="6"/>
                  </a:lnTo>
                  <a:lnTo>
                    <a:pt x="157" y="8"/>
                  </a:lnTo>
                  <a:lnTo>
                    <a:pt x="159" y="6"/>
                  </a:lnTo>
                  <a:lnTo>
                    <a:pt x="161" y="4"/>
                  </a:lnTo>
                  <a:lnTo>
                    <a:pt x="163" y="4"/>
                  </a:lnTo>
                  <a:lnTo>
                    <a:pt x="161" y="4"/>
                  </a:lnTo>
                  <a:lnTo>
                    <a:pt x="161" y="2"/>
                  </a:lnTo>
                  <a:lnTo>
                    <a:pt x="163" y="2"/>
                  </a:lnTo>
                  <a:lnTo>
                    <a:pt x="165" y="2"/>
                  </a:lnTo>
                  <a:close/>
                  <a:moveTo>
                    <a:pt x="68" y="136"/>
                  </a:moveTo>
                  <a:lnTo>
                    <a:pt x="70" y="134"/>
                  </a:lnTo>
                  <a:lnTo>
                    <a:pt x="70" y="136"/>
                  </a:lnTo>
                  <a:lnTo>
                    <a:pt x="72" y="136"/>
                  </a:lnTo>
                  <a:lnTo>
                    <a:pt x="70" y="136"/>
                  </a:lnTo>
                  <a:lnTo>
                    <a:pt x="68" y="136"/>
                  </a:lnTo>
                  <a:close/>
                  <a:moveTo>
                    <a:pt x="58" y="164"/>
                  </a:moveTo>
                  <a:lnTo>
                    <a:pt x="56" y="164"/>
                  </a:lnTo>
                  <a:lnTo>
                    <a:pt x="56" y="162"/>
                  </a:lnTo>
                  <a:lnTo>
                    <a:pt x="58" y="162"/>
                  </a:lnTo>
                  <a:lnTo>
                    <a:pt x="58" y="164"/>
                  </a:lnTo>
                  <a:close/>
                  <a:moveTo>
                    <a:pt x="0" y="2"/>
                  </a:moveTo>
                  <a:lnTo>
                    <a:pt x="0" y="0"/>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China"/>
            <p:cNvGrpSpPr/>
            <p:nvPr/>
          </p:nvGrpSpPr>
          <p:grpSpPr>
            <a:xfrm>
              <a:off x="7959410" y="2360995"/>
              <a:ext cx="1947087" cy="1303340"/>
              <a:chOff x="6818334" y="3016260"/>
              <a:chExt cx="1560517" cy="1044578"/>
            </a:xfrm>
          </p:grpSpPr>
          <p:sp>
            <p:nvSpPr>
              <p:cNvPr id="4443" name="Aksai Chin (chn)"/>
              <p:cNvSpPr>
                <a:spLocks/>
              </p:cNvSpPr>
              <p:nvPr/>
            </p:nvSpPr>
            <p:spPr bwMode="auto">
              <a:xfrm>
                <a:off x="6926284" y="3570299"/>
                <a:ext cx="61913" cy="74613"/>
              </a:xfrm>
              <a:custGeom>
                <a:avLst/>
                <a:gdLst>
                  <a:gd name="T0" fmla="*/ 31 w 39"/>
                  <a:gd name="T1" fmla="*/ 8 h 47"/>
                  <a:gd name="T2" fmla="*/ 35 w 39"/>
                  <a:gd name="T3" fmla="*/ 10 h 47"/>
                  <a:gd name="T4" fmla="*/ 37 w 39"/>
                  <a:gd name="T5" fmla="*/ 8 h 47"/>
                  <a:gd name="T6" fmla="*/ 39 w 39"/>
                  <a:gd name="T7" fmla="*/ 12 h 47"/>
                  <a:gd name="T8" fmla="*/ 37 w 39"/>
                  <a:gd name="T9" fmla="*/ 22 h 47"/>
                  <a:gd name="T10" fmla="*/ 31 w 39"/>
                  <a:gd name="T11" fmla="*/ 25 h 47"/>
                  <a:gd name="T12" fmla="*/ 29 w 39"/>
                  <a:gd name="T13" fmla="*/ 29 h 47"/>
                  <a:gd name="T14" fmla="*/ 27 w 39"/>
                  <a:gd name="T15" fmla="*/ 31 h 47"/>
                  <a:gd name="T16" fmla="*/ 25 w 39"/>
                  <a:gd name="T17" fmla="*/ 33 h 47"/>
                  <a:gd name="T18" fmla="*/ 21 w 39"/>
                  <a:gd name="T19" fmla="*/ 37 h 47"/>
                  <a:gd name="T20" fmla="*/ 17 w 39"/>
                  <a:gd name="T21" fmla="*/ 35 h 47"/>
                  <a:gd name="T22" fmla="*/ 19 w 39"/>
                  <a:gd name="T23" fmla="*/ 41 h 47"/>
                  <a:gd name="T24" fmla="*/ 16 w 39"/>
                  <a:gd name="T25" fmla="*/ 43 h 47"/>
                  <a:gd name="T26" fmla="*/ 17 w 39"/>
                  <a:gd name="T27" fmla="*/ 47 h 47"/>
                  <a:gd name="T28" fmla="*/ 14 w 39"/>
                  <a:gd name="T29" fmla="*/ 43 h 47"/>
                  <a:gd name="T30" fmla="*/ 14 w 39"/>
                  <a:gd name="T31" fmla="*/ 35 h 47"/>
                  <a:gd name="T32" fmla="*/ 12 w 39"/>
                  <a:gd name="T33" fmla="*/ 35 h 47"/>
                  <a:gd name="T34" fmla="*/ 14 w 39"/>
                  <a:gd name="T35" fmla="*/ 33 h 47"/>
                  <a:gd name="T36" fmla="*/ 16 w 39"/>
                  <a:gd name="T37" fmla="*/ 33 h 47"/>
                  <a:gd name="T38" fmla="*/ 16 w 39"/>
                  <a:gd name="T39" fmla="*/ 33 h 47"/>
                  <a:gd name="T40" fmla="*/ 17 w 39"/>
                  <a:gd name="T41" fmla="*/ 33 h 47"/>
                  <a:gd name="T42" fmla="*/ 17 w 39"/>
                  <a:gd name="T43" fmla="*/ 31 h 47"/>
                  <a:gd name="T44" fmla="*/ 17 w 39"/>
                  <a:gd name="T45" fmla="*/ 31 h 47"/>
                  <a:gd name="T46" fmla="*/ 17 w 39"/>
                  <a:gd name="T47" fmla="*/ 29 h 47"/>
                  <a:gd name="T48" fmla="*/ 12 w 39"/>
                  <a:gd name="T49" fmla="*/ 25 h 47"/>
                  <a:gd name="T50" fmla="*/ 12 w 39"/>
                  <a:gd name="T51" fmla="*/ 25 h 47"/>
                  <a:gd name="T52" fmla="*/ 10 w 39"/>
                  <a:gd name="T53" fmla="*/ 25 h 47"/>
                  <a:gd name="T54" fmla="*/ 8 w 39"/>
                  <a:gd name="T55" fmla="*/ 25 h 47"/>
                  <a:gd name="T56" fmla="*/ 8 w 39"/>
                  <a:gd name="T57" fmla="*/ 25 h 47"/>
                  <a:gd name="T58" fmla="*/ 6 w 39"/>
                  <a:gd name="T59" fmla="*/ 24 h 47"/>
                  <a:gd name="T60" fmla="*/ 6 w 39"/>
                  <a:gd name="T61" fmla="*/ 20 h 47"/>
                  <a:gd name="T62" fmla="*/ 6 w 39"/>
                  <a:gd name="T63" fmla="*/ 20 h 47"/>
                  <a:gd name="T64" fmla="*/ 4 w 39"/>
                  <a:gd name="T65" fmla="*/ 20 h 47"/>
                  <a:gd name="T66" fmla="*/ 4 w 39"/>
                  <a:gd name="T67" fmla="*/ 16 h 47"/>
                  <a:gd name="T68" fmla="*/ 2 w 39"/>
                  <a:gd name="T69" fmla="*/ 14 h 47"/>
                  <a:gd name="T70" fmla="*/ 2 w 39"/>
                  <a:gd name="T71" fmla="*/ 12 h 47"/>
                  <a:gd name="T72" fmla="*/ 2 w 39"/>
                  <a:gd name="T73" fmla="*/ 10 h 47"/>
                  <a:gd name="T74" fmla="*/ 2 w 39"/>
                  <a:gd name="T75" fmla="*/ 8 h 47"/>
                  <a:gd name="T76" fmla="*/ 2 w 39"/>
                  <a:gd name="T77" fmla="*/ 8 h 47"/>
                  <a:gd name="T78" fmla="*/ 0 w 39"/>
                  <a:gd name="T79" fmla="*/ 10 h 47"/>
                  <a:gd name="T80" fmla="*/ 12 w 39"/>
                  <a:gd name="T81" fmla="*/ 0 h 47"/>
                  <a:gd name="T82" fmla="*/ 25 w 39"/>
                  <a:gd name="T83" fmla="*/ 2 h 47"/>
                  <a:gd name="T84" fmla="*/ 29 w 39"/>
                  <a:gd name="T8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47">
                    <a:moveTo>
                      <a:pt x="29" y="4"/>
                    </a:moveTo>
                    <a:lnTo>
                      <a:pt x="31" y="8"/>
                    </a:lnTo>
                    <a:lnTo>
                      <a:pt x="33" y="8"/>
                    </a:lnTo>
                    <a:lnTo>
                      <a:pt x="35" y="10"/>
                    </a:lnTo>
                    <a:lnTo>
                      <a:pt x="37" y="10"/>
                    </a:lnTo>
                    <a:lnTo>
                      <a:pt x="37" y="8"/>
                    </a:lnTo>
                    <a:lnTo>
                      <a:pt x="39" y="10"/>
                    </a:lnTo>
                    <a:lnTo>
                      <a:pt x="39" y="12"/>
                    </a:lnTo>
                    <a:lnTo>
                      <a:pt x="37" y="18"/>
                    </a:lnTo>
                    <a:lnTo>
                      <a:pt x="37" y="22"/>
                    </a:lnTo>
                    <a:lnTo>
                      <a:pt x="35" y="24"/>
                    </a:lnTo>
                    <a:lnTo>
                      <a:pt x="31" y="25"/>
                    </a:lnTo>
                    <a:lnTo>
                      <a:pt x="29" y="27"/>
                    </a:lnTo>
                    <a:lnTo>
                      <a:pt x="29" y="29"/>
                    </a:lnTo>
                    <a:lnTo>
                      <a:pt x="27" y="27"/>
                    </a:lnTo>
                    <a:lnTo>
                      <a:pt x="27" y="31"/>
                    </a:lnTo>
                    <a:lnTo>
                      <a:pt x="27" y="33"/>
                    </a:lnTo>
                    <a:lnTo>
                      <a:pt x="25" y="33"/>
                    </a:lnTo>
                    <a:lnTo>
                      <a:pt x="23" y="35"/>
                    </a:lnTo>
                    <a:lnTo>
                      <a:pt x="21" y="37"/>
                    </a:lnTo>
                    <a:lnTo>
                      <a:pt x="19" y="35"/>
                    </a:lnTo>
                    <a:lnTo>
                      <a:pt x="17" y="35"/>
                    </a:lnTo>
                    <a:lnTo>
                      <a:pt x="16" y="37"/>
                    </a:lnTo>
                    <a:lnTo>
                      <a:pt x="19" y="41"/>
                    </a:lnTo>
                    <a:lnTo>
                      <a:pt x="19" y="43"/>
                    </a:lnTo>
                    <a:lnTo>
                      <a:pt x="16" y="43"/>
                    </a:lnTo>
                    <a:lnTo>
                      <a:pt x="17" y="45"/>
                    </a:lnTo>
                    <a:lnTo>
                      <a:pt x="17" y="47"/>
                    </a:lnTo>
                    <a:lnTo>
                      <a:pt x="14" y="45"/>
                    </a:lnTo>
                    <a:lnTo>
                      <a:pt x="14" y="43"/>
                    </a:lnTo>
                    <a:lnTo>
                      <a:pt x="14" y="41"/>
                    </a:lnTo>
                    <a:lnTo>
                      <a:pt x="14" y="35"/>
                    </a:lnTo>
                    <a:lnTo>
                      <a:pt x="12" y="35"/>
                    </a:lnTo>
                    <a:lnTo>
                      <a:pt x="12" y="35"/>
                    </a:lnTo>
                    <a:lnTo>
                      <a:pt x="14" y="35"/>
                    </a:lnTo>
                    <a:lnTo>
                      <a:pt x="14" y="33"/>
                    </a:lnTo>
                    <a:lnTo>
                      <a:pt x="14" y="33"/>
                    </a:lnTo>
                    <a:lnTo>
                      <a:pt x="16" y="33"/>
                    </a:lnTo>
                    <a:lnTo>
                      <a:pt x="16" y="33"/>
                    </a:lnTo>
                    <a:lnTo>
                      <a:pt x="16" y="33"/>
                    </a:lnTo>
                    <a:lnTo>
                      <a:pt x="17" y="33"/>
                    </a:lnTo>
                    <a:lnTo>
                      <a:pt x="17" y="33"/>
                    </a:lnTo>
                    <a:lnTo>
                      <a:pt x="17" y="31"/>
                    </a:lnTo>
                    <a:lnTo>
                      <a:pt x="17" y="31"/>
                    </a:lnTo>
                    <a:lnTo>
                      <a:pt x="17" y="31"/>
                    </a:lnTo>
                    <a:lnTo>
                      <a:pt x="17" y="31"/>
                    </a:lnTo>
                    <a:lnTo>
                      <a:pt x="17" y="29"/>
                    </a:lnTo>
                    <a:lnTo>
                      <a:pt x="17" y="29"/>
                    </a:lnTo>
                    <a:lnTo>
                      <a:pt x="14" y="27"/>
                    </a:lnTo>
                    <a:lnTo>
                      <a:pt x="12" y="25"/>
                    </a:lnTo>
                    <a:lnTo>
                      <a:pt x="12" y="25"/>
                    </a:lnTo>
                    <a:lnTo>
                      <a:pt x="12" y="25"/>
                    </a:lnTo>
                    <a:lnTo>
                      <a:pt x="12" y="25"/>
                    </a:lnTo>
                    <a:lnTo>
                      <a:pt x="10" y="25"/>
                    </a:lnTo>
                    <a:lnTo>
                      <a:pt x="10" y="25"/>
                    </a:lnTo>
                    <a:lnTo>
                      <a:pt x="8" y="25"/>
                    </a:lnTo>
                    <a:lnTo>
                      <a:pt x="8" y="25"/>
                    </a:lnTo>
                    <a:lnTo>
                      <a:pt x="8" y="25"/>
                    </a:lnTo>
                    <a:lnTo>
                      <a:pt x="6" y="24"/>
                    </a:lnTo>
                    <a:lnTo>
                      <a:pt x="6" y="24"/>
                    </a:lnTo>
                    <a:lnTo>
                      <a:pt x="6" y="24"/>
                    </a:lnTo>
                    <a:lnTo>
                      <a:pt x="6" y="20"/>
                    </a:lnTo>
                    <a:lnTo>
                      <a:pt x="6" y="20"/>
                    </a:lnTo>
                    <a:lnTo>
                      <a:pt x="6" y="20"/>
                    </a:lnTo>
                    <a:lnTo>
                      <a:pt x="4" y="20"/>
                    </a:lnTo>
                    <a:lnTo>
                      <a:pt x="4" y="20"/>
                    </a:lnTo>
                    <a:lnTo>
                      <a:pt x="4" y="18"/>
                    </a:lnTo>
                    <a:lnTo>
                      <a:pt x="4" y="16"/>
                    </a:lnTo>
                    <a:lnTo>
                      <a:pt x="4" y="16"/>
                    </a:lnTo>
                    <a:lnTo>
                      <a:pt x="2" y="14"/>
                    </a:lnTo>
                    <a:lnTo>
                      <a:pt x="2" y="12"/>
                    </a:lnTo>
                    <a:lnTo>
                      <a:pt x="2" y="12"/>
                    </a:lnTo>
                    <a:lnTo>
                      <a:pt x="2" y="12"/>
                    </a:lnTo>
                    <a:lnTo>
                      <a:pt x="2" y="10"/>
                    </a:lnTo>
                    <a:lnTo>
                      <a:pt x="4" y="10"/>
                    </a:lnTo>
                    <a:lnTo>
                      <a:pt x="2" y="8"/>
                    </a:lnTo>
                    <a:lnTo>
                      <a:pt x="2" y="8"/>
                    </a:lnTo>
                    <a:lnTo>
                      <a:pt x="2" y="8"/>
                    </a:lnTo>
                    <a:lnTo>
                      <a:pt x="0" y="10"/>
                    </a:lnTo>
                    <a:lnTo>
                      <a:pt x="0" y="10"/>
                    </a:lnTo>
                    <a:lnTo>
                      <a:pt x="0" y="10"/>
                    </a:lnTo>
                    <a:lnTo>
                      <a:pt x="12" y="0"/>
                    </a:lnTo>
                    <a:lnTo>
                      <a:pt x="23" y="0"/>
                    </a:lnTo>
                    <a:lnTo>
                      <a:pt x="25" y="2"/>
                    </a:lnTo>
                    <a:lnTo>
                      <a:pt x="25" y="2"/>
                    </a:lnTo>
                    <a:lnTo>
                      <a:pt x="29"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1" name="Hong Kong (chn)"/>
              <p:cNvSpPr>
                <a:spLocks noEditPoints="1"/>
              </p:cNvSpPr>
              <p:nvPr/>
            </p:nvSpPr>
            <p:spPr bwMode="auto">
              <a:xfrm>
                <a:off x="7842275" y="3943363"/>
                <a:ext cx="15875" cy="9525"/>
              </a:xfrm>
              <a:custGeom>
                <a:avLst/>
                <a:gdLst>
                  <a:gd name="T0" fmla="*/ 8 w 10"/>
                  <a:gd name="T1" fmla="*/ 2 h 6"/>
                  <a:gd name="T2" fmla="*/ 8 w 10"/>
                  <a:gd name="T3" fmla="*/ 2 h 6"/>
                  <a:gd name="T4" fmla="*/ 8 w 10"/>
                  <a:gd name="T5" fmla="*/ 2 h 6"/>
                  <a:gd name="T6" fmla="*/ 10 w 10"/>
                  <a:gd name="T7" fmla="*/ 2 h 6"/>
                  <a:gd name="T8" fmla="*/ 10 w 10"/>
                  <a:gd name="T9" fmla="*/ 4 h 6"/>
                  <a:gd name="T10" fmla="*/ 10 w 10"/>
                  <a:gd name="T11" fmla="*/ 4 h 6"/>
                  <a:gd name="T12" fmla="*/ 8 w 10"/>
                  <a:gd name="T13" fmla="*/ 4 h 6"/>
                  <a:gd name="T14" fmla="*/ 8 w 10"/>
                  <a:gd name="T15" fmla="*/ 4 h 6"/>
                  <a:gd name="T16" fmla="*/ 8 w 10"/>
                  <a:gd name="T17" fmla="*/ 4 h 6"/>
                  <a:gd name="T18" fmla="*/ 8 w 10"/>
                  <a:gd name="T19" fmla="*/ 6 h 6"/>
                  <a:gd name="T20" fmla="*/ 8 w 10"/>
                  <a:gd name="T21" fmla="*/ 6 h 6"/>
                  <a:gd name="T22" fmla="*/ 6 w 10"/>
                  <a:gd name="T23" fmla="*/ 4 h 6"/>
                  <a:gd name="T24" fmla="*/ 4 w 10"/>
                  <a:gd name="T25" fmla="*/ 4 h 6"/>
                  <a:gd name="T26" fmla="*/ 2 w 10"/>
                  <a:gd name="T27" fmla="*/ 4 h 6"/>
                  <a:gd name="T28" fmla="*/ 2 w 10"/>
                  <a:gd name="T29" fmla="*/ 4 h 6"/>
                  <a:gd name="T30" fmla="*/ 2 w 10"/>
                  <a:gd name="T31" fmla="*/ 2 h 6"/>
                  <a:gd name="T32" fmla="*/ 2 w 10"/>
                  <a:gd name="T33" fmla="*/ 2 h 6"/>
                  <a:gd name="T34" fmla="*/ 4 w 10"/>
                  <a:gd name="T35" fmla="*/ 2 h 6"/>
                  <a:gd name="T36" fmla="*/ 4 w 10"/>
                  <a:gd name="T37" fmla="*/ 2 h 6"/>
                  <a:gd name="T38" fmla="*/ 4 w 10"/>
                  <a:gd name="T39" fmla="*/ 2 h 6"/>
                  <a:gd name="T40" fmla="*/ 6 w 10"/>
                  <a:gd name="T41" fmla="*/ 2 h 6"/>
                  <a:gd name="T42" fmla="*/ 6 w 10"/>
                  <a:gd name="T43" fmla="*/ 0 h 6"/>
                  <a:gd name="T44" fmla="*/ 6 w 10"/>
                  <a:gd name="T45" fmla="*/ 0 h 6"/>
                  <a:gd name="T46" fmla="*/ 8 w 10"/>
                  <a:gd name="T47" fmla="*/ 0 h 6"/>
                  <a:gd name="T48" fmla="*/ 8 w 10"/>
                  <a:gd name="T49" fmla="*/ 2 h 6"/>
                  <a:gd name="T50" fmla="*/ 2 w 10"/>
                  <a:gd name="T51" fmla="*/ 6 h 6"/>
                  <a:gd name="T52" fmla="*/ 2 w 10"/>
                  <a:gd name="T53" fmla="*/ 6 h 6"/>
                  <a:gd name="T54" fmla="*/ 0 w 10"/>
                  <a:gd name="T55" fmla="*/ 6 h 6"/>
                  <a:gd name="T56" fmla="*/ 0 w 10"/>
                  <a:gd name="T57" fmla="*/ 6 h 6"/>
                  <a:gd name="T58" fmla="*/ 0 w 10"/>
                  <a:gd name="T59" fmla="*/ 6 h 6"/>
                  <a:gd name="T60" fmla="*/ 0 w 10"/>
                  <a:gd name="T61" fmla="*/ 6 h 6"/>
                  <a:gd name="T62" fmla="*/ 2 w 10"/>
                  <a:gd name="T63" fmla="*/ 6 h 6"/>
                  <a:gd name="T64" fmla="*/ 2 w 10"/>
                  <a:gd name="T65" fmla="*/ 6 h 6"/>
                  <a:gd name="T66" fmla="*/ 2 w 10"/>
                  <a:gd name="T67" fmla="*/ 6 h 6"/>
                  <a:gd name="T68" fmla="*/ 4 w 10"/>
                  <a:gd name="T69" fmla="*/ 4 h 6"/>
                  <a:gd name="T70" fmla="*/ 4 w 10"/>
                  <a:gd name="T71" fmla="*/ 4 h 6"/>
                  <a:gd name="T72" fmla="*/ 4 w 10"/>
                  <a:gd name="T73" fmla="*/ 4 h 6"/>
                  <a:gd name="T74" fmla="*/ 4 w 10"/>
                  <a:gd name="T75" fmla="*/ 6 h 6"/>
                  <a:gd name="T76" fmla="*/ 4 w 10"/>
                  <a:gd name="T77" fmla="*/ 6 h 6"/>
                  <a:gd name="T78" fmla="*/ 4 w 10"/>
                  <a:gd name="T79" fmla="*/ 6 h 6"/>
                  <a:gd name="T80" fmla="*/ 2 w 10"/>
                  <a:gd name="T81" fmla="*/ 6 h 6"/>
                  <a:gd name="T82" fmla="*/ 2 w 10"/>
                  <a:gd name="T83" fmla="*/ 6 h 6"/>
                  <a:gd name="T84" fmla="*/ 8 w 10"/>
                  <a:gd name="T85" fmla="*/ 6 h 6"/>
                  <a:gd name="T86" fmla="*/ 8 w 10"/>
                  <a:gd name="T87" fmla="*/ 6 h 6"/>
                  <a:gd name="T88" fmla="*/ 8 w 10"/>
                  <a:gd name="T89" fmla="*/ 6 h 6"/>
                  <a:gd name="T90" fmla="*/ 6 w 10"/>
                  <a:gd name="T91" fmla="*/ 6 h 6"/>
                  <a:gd name="T92" fmla="*/ 6 w 10"/>
                  <a:gd name="T93" fmla="*/ 6 h 6"/>
                  <a:gd name="T94" fmla="*/ 6 w 10"/>
                  <a:gd name="T95" fmla="*/ 6 h 6"/>
                  <a:gd name="T96" fmla="*/ 6 w 10"/>
                  <a:gd name="T97" fmla="*/ 6 h 6"/>
                  <a:gd name="T98" fmla="*/ 6 w 10"/>
                  <a:gd name="T99" fmla="*/ 6 h 6"/>
                  <a:gd name="T100" fmla="*/ 6 w 10"/>
                  <a:gd name="T101" fmla="*/ 4 h 6"/>
                  <a:gd name="T102" fmla="*/ 8 w 10"/>
                  <a:gd name="T103" fmla="*/ 6 h 6"/>
                  <a:gd name="T104" fmla="*/ 8 w 10"/>
                  <a:gd name="T10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 h="6">
                    <a:moveTo>
                      <a:pt x="8" y="2"/>
                    </a:moveTo>
                    <a:lnTo>
                      <a:pt x="8" y="2"/>
                    </a:lnTo>
                    <a:lnTo>
                      <a:pt x="8" y="2"/>
                    </a:lnTo>
                    <a:lnTo>
                      <a:pt x="10" y="2"/>
                    </a:lnTo>
                    <a:lnTo>
                      <a:pt x="10" y="4"/>
                    </a:lnTo>
                    <a:lnTo>
                      <a:pt x="10" y="4"/>
                    </a:lnTo>
                    <a:lnTo>
                      <a:pt x="8" y="4"/>
                    </a:lnTo>
                    <a:lnTo>
                      <a:pt x="8" y="4"/>
                    </a:lnTo>
                    <a:lnTo>
                      <a:pt x="8" y="4"/>
                    </a:lnTo>
                    <a:lnTo>
                      <a:pt x="8" y="6"/>
                    </a:lnTo>
                    <a:lnTo>
                      <a:pt x="8" y="6"/>
                    </a:lnTo>
                    <a:lnTo>
                      <a:pt x="6" y="4"/>
                    </a:lnTo>
                    <a:lnTo>
                      <a:pt x="4" y="4"/>
                    </a:lnTo>
                    <a:lnTo>
                      <a:pt x="2" y="4"/>
                    </a:lnTo>
                    <a:lnTo>
                      <a:pt x="2" y="4"/>
                    </a:lnTo>
                    <a:lnTo>
                      <a:pt x="2" y="2"/>
                    </a:lnTo>
                    <a:lnTo>
                      <a:pt x="2" y="2"/>
                    </a:lnTo>
                    <a:lnTo>
                      <a:pt x="4" y="2"/>
                    </a:lnTo>
                    <a:lnTo>
                      <a:pt x="4" y="2"/>
                    </a:lnTo>
                    <a:lnTo>
                      <a:pt x="4" y="2"/>
                    </a:lnTo>
                    <a:lnTo>
                      <a:pt x="6" y="2"/>
                    </a:lnTo>
                    <a:lnTo>
                      <a:pt x="6" y="0"/>
                    </a:lnTo>
                    <a:lnTo>
                      <a:pt x="6" y="0"/>
                    </a:lnTo>
                    <a:lnTo>
                      <a:pt x="8" y="0"/>
                    </a:lnTo>
                    <a:lnTo>
                      <a:pt x="8" y="2"/>
                    </a:lnTo>
                    <a:close/>
                    <a:moveTo>
                      <a:pt x="2" y="6"/>
                    </a:moveTo>
                    <a:lnTo>
                      <a:pt x="2" y="6"/>
                    </a:lnTo>
                    <a:lnTo>
                      <a:pt x="0" y="6"/>
                    </a:lnTo>
                    <a:lnTo>
                      <a:pt x="0" y="6"/>
                    </a:lnTo>
                    <a:lnTo>
                      <a:pt x="0" y="6"/>
                    </a:lnTo>
                    <a:lnTo>
                      <a:pt x="0" y="6"/>
                    </a:lnTo>
                    <a:lnTo>
                      <a:pt x="2" y="6"/>
                    </a:lnTo>
                    <a:lnTo>
                      <a:pt x="2" y="6"/>
                    </a:lnTo>
                    <a:lnTo>
                      <a:pt x="2" y="6"/>
                    </a:lnTo>
                    <a:lnTo>
                      <a:pt x="4" y="4"/>
                    </a:lnTo>
                    <a:lnTo>
                      <a:pt x="4" y="4"/>
                    </a:lnTo>
                    <a:lnTo>
                      <a:pt x="4" y="4"/>
                    </a:lnTo>
                    <a:lnTo>
                      <a:pt x="4" y="6"/>
                    </a:lnTo>
                    <a:lnTo>
                      <a:pt x="4" y="6"/>
                    </a:lnTo>
                    <a:lnTo>
                      <a:pt x="4" y="6"/>
                    </a:lnTo>
                    <a:lnTo>
                      <a:pt x="2" y="6"/>
                    </a:lnTo>
                    <a:lnTo>
                      <a:pt x="2" y="6"/>
                    </a:lnTo>
                    <a:close/>
                    <a:moveTo>
                      <a:pt x="8" y="6"/>
                    </a:moveTo>
                    <a:lnTo>
                      <a:pt x="8" y="6"/>
                    </a:lnTo>
                    <a:lnTo>
                      <a:pt x="8" y="6"/>
                    </a:lnTo>
                    <a:lnTo>
                      <a:pt x="6" y="6"/>
                    </a:lnTo>
                    <a:lnTo>
                      <a:pt x="6" y="6"/>
                    </a:lnTo>
                    <a:lnTo>
                      <a:pt x="6" y="6"/>
                    </a:lnTo>
                    <a:lnTo>
                      <a:pt x="6" y="6"/>
                    </a:lnTo>
                    <a:lnTo>
                      <a:pt x="6" y="6"/>
                    </a:lnTo>
                    <a:lnTo>
                      <a:pt x="6" y="4"/>
                    </a:lnTo>
                    <a:lnTo>
                      <a:pt x="8" y="6"/>
                    </a:lnTo>
                    <a:lnTo>
                      <a:pt x="8"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79" name="Macau (chn)"/>
              <p:cNvSpPr>
                <a:spLocks noEditPoints="1"/>
              </p:cNvSpPr>
              <p:nvPr/>
            </p:nvSpPr>
            <p:spPr bwMode="auto">
              <a:xfrm>
                <a:off x="7835925" y="3952888"/>
                <a:ext cx="0" cy="3175"/>
              </a:xfrm>
              <a:custGeom>
                <a:avLst/>
                <a:gdLst>
                  <a:gd name="T0" fmla="*/ 0 h 2"/>
                  <a:gd name="T1" fmla="*/ 0 h 2"/>
                  <a:gd name="T2" fmla="*/ 0 h 2"/>
                  <a:gd name="T3" fmla="*/ 0 h 2"/>
                  <a:gd name="T4" fmla="*/ 0 h 2"/>
                  <a:gd name="T5" fmla="*/ 0 h 2"/>
                  <a:gd name="T6" fmla="*/ 2 h 2"/>
                  <a:gd name="T7" fmla="*/ 2 h 2"/>
                  <a:gd name="T8" fmla="*/ 2 h 2"/>
                  <a:gd name="T9" fmla="*/ 2 h 2"/>
                  <a:gd name="T10" fmla="*/ 2 h 2"/>
                  <a:gd name="T11" fmla="*/ 2 h 2"/>
                  <a:gd name="T12" fmla="*/ 2 h 2"/>
                  <a:gd name="T13" fmla="*/ 2 h 2"/>
                  <a:gd name="T14" fmla="*/ 2 h 2"/>
                  <a:gd name="T15"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2">
                    <a:moveTo>
                      <a:pt x="0" y="0"/>
                    </a:moveTo>
                    <a:lnTo>
                      <a:pt x="0" y="0"/>
                    </a:lnTo>
                    <a:lnTo>
                      <a:pt x="0" y="0"/>
                    </a:lnTo>
                    <a:lnTo>
                      <a:pt x="0" y="0"/>
                    </a:lnTo>
                    <a:lnTo>
                      <a:pt x="0" y="0"/>
                    </a:lnTo>
                    <a:lnTo>
                      <a:pt x="0" y="0"/>
                    </a:lnTo>
                    <a:close/>
                    <a:moveTo>
                      <a:pt x="0" y="2"/>
                    </a:moveTo>
                    <a:lnTo>
                      <a:pt x="0" y="2"/>
                    </a:lnTo>
                    <a:lnTo>
                      <a:pt x="0" y="2"/>
                    </a:lnTo>
                    <a:lnTo>
                      <a:pt x="0" y="2"/>
                    </a:lnTo>
                    <a:lnTo>
                      <a:pt x="0" y="2"/>
                    </a:lnTo>
                    <a:lnTo>
                      <a:pt x="0" y="2"/>
                    </a:lnTo>
                    <a:lnTo>
                      <a:pt x="0" y="2"/>
                    </a:lnTo>
                    <a:lnTo>
                      <a:pt x="0" y="2"/>
                    </a:lnTo>
                    <a:lnTo>
                      <a:pt x="0" y="2"/>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06" name="Taiwan (chn)"/>
              <p:cNvSpPr>
                <a:spLocks noEditPoints="1"/>
              </p:cNvSpPr>
              <p:nvPr/>
            </p:nvSpPr>
            <p:spPr bwMode="auto">
              <a:xfrm>
                <a:off x="7956574" y="3870337"/>
                <a:ext cx="95250" cy="92075"/>
              </a:xfrm>
              <a:custGeom>
                <a:avLst/>
                <a:gdLst>
                  <a:gd name="T0" fmla="*/ 60 w 60"/>
                  <a:gd name="T1" fmla="*/ 5 h 58"/>
                  <a:gd name="T2" fmla="*/ 60 w 60"/>
                  <a:gd name="T3" fmla="*/ 5 h 58"/>
                  <a:gd name="T4" fmla="*/ 58 w 60"/>
                  <a:gd name="T5" fmla="*/ 7 h 58"/>
                  <a:gd name="T6" fmla="*/ 56 w 60"/>
                  <a:gd name="T7" fmla="*/ 9 h 58"/>
                  <a:gd name="T8" fmla="*/ 58 w 60"/>
                  <a:gd name="T9" fmla="*/ 11 h 58"/>
                  <a:gd name="T10" fmla="*/ 58 w 60"/>
                  <a:gd name="T11" fmla="*/ 13 h 58"/>
                  <a:gd name="T12" fmla="*/ 56 w 60"/>
                  <a:gd name="T13" fmla="*/ 15 h 58"/>
                  <a:gd name="T14" fmla="*/ 56 w 60"/>
                  <a:gd name="T15" fmla="*/ 17 h 58"/>
                  <a:gd name="T16" fmla="*/ 54 w 60"/>
                  <a:gd name="T17" fmla="*/ 19 h 58"/>
                  <a:gd name="T18" fmla="*/ 54 w 60"/>
                  <a:gd name="T19" fmla="*/ 21 h 58"/>
                  <a:gd name="T20" fmla="*/ 52 w 60"/>
                  <a:gd name="T21" fmla="*/ 31 h 58"/>
                  <a:gd name="T22" fmla="*/ 50 w 60"/>
                  <a:gd name="T23" fmla="*/ 33 h 58"/>
                  <a:gd name="T24" fmla="*/ 46 w 60"/>
                  <a:gd name="T25" fmla="*/ 44 h 58"/>
                  <a:gd name="T26" fmla="*/ 44 w 60"/>
                  <a:gd name="T27" fmla="*/ 44 h 58"/>
                  <a:gd name="T28" fmla="*/ 42 w 60"/>
                  <a:gd name="T29" fmla="*/ 46 h 58"/>
                  <a:gd name="T30" fmla="*/ 42 w 60"/>
                  <a:gd name="T31" fmla="*/ 52 h 58"/>
                  <a:gd name="T32" fmla="*/ 41 w 60"/>
                  <a:gd name="T33" fmla="*/ 58 h 58"/>
                  <a:gd name="T34" fmla="*/ 39 w 60"/>
                  <a:gd name="T35" fmla="*/ 56 h 58"/>
                  <a:gd name="T36" fmla="*/ 39 w 60"/>
                  <a:gd name="T37" fmla="*/ 52 h 58"/>
                  <a:gd name="T38" fmla="*/ 37 w 60"/>
                  <a:gd name="T39" fmla="*/ 50 h 58"/>
                  <a:gd name="T40" fmla="*/ 35 w 60"/>
                  <a:gd name="T41" fmla="*/ 48 h 58"/>
                  <a:gd name="T42" fmla="*/ 35 w 60"/>
                  <a:gd name="T43" fmla="*/ 48 h 58"/>
                  <a:gd name="T44" fmla="*/ 33 w 60"/>
                  <a:gd name="T45" fmla="*/ 46 h 58"/>
                  <a:gd name="T46" fmla="*/ 33 w 60"/>
                  <a:gd name="T47" fmla="*/ 46 h 58"/>
                  <a:gd name="T48" fmla="*/ 33 w 60"/>
                  <a:gd name="T49" fmla="*/ 46 h 58"/>
                  <a:gd name="T50" fmla="*/ 33 w 60"/>
                  <a:gd name="T51" fmla="*/ 44 h 58"/>
                  <a:gd name="T52" fmla="*/ 31 w 60"/>
                  <a:gd name="T53" fmla="*/ 40 h 58"/>
                  <a:gd name="T54" fmla="*/ 29 w 60"/>
                  <a:gd name="T55" fmla="*/ 38 h 58"/>
                  <a:gd name="T56" fmla="*/ 29 w 60"/>
                  <a:gd name="T57" fmla="*/ 38 h 58"/>
                  <a:gd name="T58" fmla="*/ 29 w 60"/>
                  <a:gd name="T59" fmla="*/ 37 h 58"/>
                  <a:gd name="T60" fmla="*/ 29 w 60"/>
                  <a:gd name="T61" fmla="*/ 37 h 58"/>
                  <a:gd name="T62" fmla="*/ 31 w 60"/>
                  <a:gd name="T63" fmla="*/ 35 h 58"/>
                  <a:gd name="T64" fmla="*/ 31 w 60"/>
                  <a:gd name="T65" fmla="*/ 31 h 58"/>
                  <a:gd name="T66" fmla="*/ 29 w 60"/>
                  <a:gd name="T67" fmla="*/ 29 h 58"/>
                  <a:gd name="T68" fmla="*/ 31 w 60"/>
                  <a:gd name="T69" fmla="*/ 25 h 58"/>
                  <a:gd name="T70" fmla="*/ 33 w 60"/>
                  <a:gd name="T71" fmla="*/ 21 h 58"/>
                  <a:gd name="T72" fmla="*/ 35 w 60"/>
                  <a:gd name="T73" fmla="*/ 19 h 58"/>
                  <a:gd name="T74" fmla="*/ 37 w 60"/>
                  <a:gd name="T75" fmla="*/ 15 h 58"/>
                  <a:gd name="T76" fmla="*/ 39 w 60"/>
                  <a:gd name="T77" fmla="*/ 13 h 58"/>
                  <a:gd name="T78" fmla="*/ 39 w 60"/>
                  <a:gd name="T79" fmla="*/ 11 h 58"/>
                  <a:gd name="T80" fmla="*/ 42 w 60"/>
                  <a:gd name="T81" fmla="*/ 7 h 58"/>
                  <a:gd name="T82" fmla="*/ 44 w 60"/>
                  <a:gd name="T83" fmla="*/ 5 h 58"/>
                  <a:gd name="T84" fmla="*/ 48 w 60"/>
                  <a:gd name="T85" fmla="*/ 4 h 58"/>
                  <a:gd name="T86" fmla="*/ 50 w 60"/>
                  <a:gd name="T87" fmla="*/ 4 h 58"/>
                  <a:gd name="T88" fmla="*/ 50 w 60"/>
                  <a:gd name="T89" fmla="*/ 2 h 58"/>
                  <a:gd name="T90" fmla="*/ 50 w 60"/>
                  <a:gd name="T91" fmla="*/ 2 h 58"/>
                  <a:gd name="T92" fmla="*/ 52 w 60"/>
                  <a:gd name="T93" fmla="*/ 0 h 58"/>
                  <a:gd name="T94" fmla="*/ 54 w 60"/>
                  <a:gd name="T95" fmla="*/ 0 h 58"/>
                  <a:gd name="T96" fmla="*/ 56 w 60"/>
                  <a:gd name="T97" fmla="*/ 4 h 58"/>
                  <a:gd name="T98" fmla="*/ 0 w 60"/>
                  <a:gd name="T99" fmla="*/ 15 h 58"/>
                  <a:gd name="T100" fmla="*/ 2 w 60"/>
                  <a:gd name="T101" fmla="*/ 13 h 58"/>
                  <a:gd name="T102" fmla="*/ 2 w 60"/>
                  <a:gd name="T103"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58">
                    <a:moveTo>
                      <a:pt x="56" y="4"/>
                    </a:moveTo>
                    <a:lnTo>
                      <a:pt x="56" y="4"/>
                    </a:lnTo>
                    <a:lnTo>
                      <a:pt x="58" y="4"/>
                    </a:lnTo>
                    <a:lnTo>
                      <a:pt x="60" y="5"/>
                    </a:lnTo>
                    <a:lnTo>
                      <a:pt x="60" y="5"/>
                    </a:lnTo>
                    <a:lnTo>
                      <a:pt x="60" y="5"/>
                    </a:lnTo>
                    <a:lnTo>
                      <a:pt x="60" y="5"/>
                    </a:lnTo>
                    <a:lnTo>
                      <a:pt x="60" y="5"/>
                    </a:lnTo>
                    <a:lnTo>
                      <a:pt x="58" y="5"/>
                    </a:lnTo>
                    <a:lnTo>
                      <a:pt x="58" y="5"/>
                    </a:lnTo>
                    <a:lnTo>
                      <a:pt x="58" y="7"/>
                    </a:lnTo>
                    <a:lnTo>
                      <a:pt x="58" y="7"/>
                    </a:lnTo>
                    <a:lnTo>
                      <a:pt x="56" y="7"/>
                    </a:lnTo>
                    <a:lnTo>
                      <a:pt x="56" y="9"/>
                    </a:lnTo>
                    <a:lnTo>
                      <a:pt x="56" y="9"/>
                    </a:lnTo>
                    <a:lnTo>
                      <a:pt x="56" y="9"/>
                    </a:lnTo>
                    <a:lnTo>
                      <a:pt x="56" y="11"/>
                    </a:lnTo>
                    <a:lnTo>
                      <a:pt x="58" y="11"/>
                    </a:lnTo>
                    <a:lnTo>
                      <a:pt x="58" y="11"/>
                    </a:lnTo>
                    <a:lnTo>
                      <a:pt x="58" y="11"/>
                    </a:lnTo>
                    <a:lnTo>
                      <a:pt x="58" y="11"/>
                    </a:lnTo>
                    <a:lnTo>
                      <a:pt x="58" y="13"/>
                    </a:lnTo>
                    <a:lnTo>
                      <a:pt x="58" y="13"/>
                    </a:lnTo>
                    <a:lnTo>
                      <a:pt x="58" y="13"/>
                    </a:lnTo>
                    <a:lnTo>
                      <a:pt x="58" y="13"/>
                    </a:lnTo>
                    <a:lnTo>
                      <a:pt x="56" y="13"/>
                    </a:lnTo>
                    <a:lnTo>
                      <a:pt x="56" y="15"/>
                    </a:lnTo>
                    <a:lnTo>
                      <a:pt x="56" y="15"/>
                    </a:lnTo>
                    <a:lnTo>
                      <a:pt x="56" y="15"/>
                    </a:lnTo>
                    <a:lnTo>
                      <a:pt x="56" y="15"/>
                    </a:lnTo>
                    <a:lnTo>
                      <a:pt x="56" y="17"/>
                    </a:lnTo>
                    <a:lnTo>
                      <a:pt x="56" y="17"/>
                    </a:lnTo>
                    <a:lnTo>
                      <a:pt x="56" y="17"/>
                    </a:lnTo>
                    <a:lnTo>
                      <a:pt x="56" y="17"/>
                    </a:lnTo>
                    <a:lnTo>
                      <a:pt x="54" y="19"/>
                    </a:lnTo>
                    <a:lnTo>
                      <a:pt x="54" y="19"/>
                    </a:lnTo>
                    <a:lnTo>
                      <a:pt x="54" y="21"/>
                    </a:lnTo>
                    <a:lnTo>
                      <a:pt x="54" y="21"/>
                    </a:lnTo>
                    <a:lnTo>
                      <a:pt x="54" y="21"/>
                    </a:lnTo>
                    <a:lnTo>
                      <a:pt x="54" y="21"/>
                    </a:lnTo>
                    <a:lnTo>
                      <a:pt x="54" y="23"/>
                    </a:lnTo>
                    <a:lnTo>
                      <a:pt x="54" y="23"/>
                    </a:lnTo>
                    <a:lnTo>
                      <a:pt x="52" y="27"/>
                    </a:lnTo>
                    <a:lnTo>
                      <a:pt x="52" y="31"/>
                    </a:lnTo>
                    <a:lnTo>
                      <a:pt x="52" y="33"/>
                    </a:lnTo>
                    <a:lnTo>
                      <a:pt x="52" y="33"/>
                    </a:lnTo>
                    <a:lnTo>
                      <a:pt x="52" y="33"/>
                    </a:lnTo>
                    <a:lnTo>
                      <a:pt x="50" y="33"/>
                    </a:lnTo>
                    <a:lnTo>
                      <a:pt x="50" y="38"/>
                    </a:lnTo>
                    <a:lnTo>
                      <a:pt x="48" y="40"/>
                    </a:lnTo>
                    <a:lnTo>
                      <a:pt x="46" y="42"/>
                    </a:lnTo>
                    <a:lnTo>
                      <a:pt x="46" y="44"/>
                    </a:lnTo>
                    <a:lnTo>
                      <a:pt x="46" y="44"/>
                    </a:lnTo>
                    <a:lnTo>
                      <a:pt x="46" y="44"/>
                    </a:lnTo>
                    <a:lnTo>
                      <a:pt x="46" y="44"/>
                    </a:lnTo>
                    <a:lnTo>
                      <a:pt x="44" y="44"/>
                    </a:lnTo>
                    <a:lnTo>
                      <a:pt x="44" y="44"/>
                    </a:lnTo>
                    <a:lnTo>
                      <a:pt x="44" y="44"/>
                    </a:lnTo>
                    <a:lnTo>
                      <a:pt x="42" y="46"/>
                    </a:lnTo>
                    <a:lnTo>
                      <a:pt x="42" y="46"/>
                    </a:lnTo>
                    <a:lnTo>
                      <a:pt x="42" y="50"/>
                    </a:lnTo>
                    <a:lnTo>
                      <a:pt x="42" y="50"/>
                    </a:lnTo>
                    <a:lnTo>
                      <a:pt x="42" y="50"/>
                    </a:lnTo>
                    <a:lnTo>
                      <a:pt x="42" y="52"/>
                    </a:lnTo>
                    <a:lnTo>
                      <a:pt x="42" y="52"/>
                    </a:lnTo>
                    <a:lnTo>
                      <a:pt x="42" y="54"/>
                    </a:lnTo>
                    <a:lnTo>
                      <a:pt x="42" y="56"/>
                    </a:lnTo>
                    <a:lnTo>
                      <a:pt x="41" y="58"/>
                    </a:lnTo>
                    <a:lnTo>
                      <a:pt x="39" y="58"/>
                    </a:lnTo>
                    <a:lnTo>
                      <a:pt x="39" y="58"/>
                    </a:lnTo>
                    <a:lnTo>
                      <a:pt x="39" y="58"/>
                    </a:lnTo>
                    <a:lnTo>
                      <a:pt x="39" y="56"/>
                    </a:lnTo>
                    <a:lnTo>
                      <a:pt x="39" y="54"/>
                    </a:lnTo>
                    <a:lnTo>
                      <a:pt x="39" y="54"/>
                    </a:lnTo>
                    <a:lnTo>
                      <a:pt x="39" y="54"/>
                    </a:lnTo>
                    <a:lnTo>
                      <a:pt x="39" y="52"/>
                    </a:lnTo>
                    <a:lnTo>
                      <a:pt x="39" y="52"/>
                    </a:lnTo>
                    <a:lnTo>
                      <a:pt x="39" y="50"/>
                    </a:lnTo>
                    <a:lnTo>
                      <a:pt x="39" y="50"/>
                    </a:lnTo>
                    <a:lnTo>
                      <a:pt x="37" y="50"/>
                    </a:lnTo>
                    <a:lnTo>
                      <a:pt x="37" y="50"/>
                    </a:lnTo>
                    <a:lnTo>
                      <a:pt x="37" y="48"/>
                    </a:lnTo>
                    <a:lnTo>
                      <a:pt x="35" y="48"/>
                    </a:lnTo>
                    <a:lnTo>
                      <a:pt x="35" y="48"/>
                    </a:lnTo>
                    <a:lnTo>
                      <a:pt x="35" y="48"/>
                    </a:lnTo>
                    <a:lnTo>
                      <a:pt x="35" y="48"/>
                    </a:lnTo>
                    <a:lnTo>
                      <a:pt x="35" y="48"/>
                    </a:lnTo>
                    <a:lnTo>
                      <a:pt x="35" y="48"/>
                    </a:lnTo>
                    <a:lnTo>
                      <a:pt x="35" y="48"/>
                    </a:lnTo>
                    <a:lnTo>
                      <a:pt x="33" y="48"/>
                    </a:lnTo>
                    <a:lnTo>
                      <a:pt x="33" y="46"/>
                    </a:lnTo>
                    <a:lnTo>
                      <a:pt x="33" y="46"/>
                    </a:lnTo>
                    <a:lnTo>
                      <a:pt x="33" y="46"/>
                    </a:lnTo>
                    <a:lnTo>
                      <a:pt x="33" y="46"/>
                    </a:lnTo>
                    <a:lnTo>
                      <a:pt x="33" y="46"/>
                    </a:lnTo>
                    <a:lnTo>
                      <a:pt x="33" y="46"/>
                    </a:lnTo>
                    <a:lnTo>
                      <a:pt x="33" y="46"/>
                    </a:lnTo>
                    <a:lnTo>
                      <a:pt x="33" y="46"/>
                    </a:lnTo>
                    <a:lnTo>
                      <a:pt x="33" y="46"/>
                    </a:lnTo>
                    <a:lnTo>
                      <a:pt x="33" y="46"/>
                    </a:lnTo>
                    <a:lnTo>
                      <a:pt x="31" y="44"/>
                    </a:lnTo>
                    <a:lnTo>
                      <a:pt x="31" y="44"/>
                    </a:lnTo>
                    <a:lnTo>
                      <a:pt x="31" y="44"/>
                    </a:lnTo>
                    <a:lnTo>
                      <a:pt x="33" y="44"/>
                    </a:lnTo>
                    <a:lnTo>
                      <a:pt x="31" y="44"/>
                    </a:lnTo>
                    <a:lnTo>
                      <a:pt x="31" y="42"/>
                    </a:lnTo>
                    <a:lnTo>
                      <a:pt x="31" y="42"/>
                    </a:lnTo>
                    <a:lnTo>
                      <a:pt x="31" y="40"/>
                    </a:lnTo>
                    <a:lnTo>
                      <a:pt x="31" y="40"/>
                    </a:lnTo>
                    <a:lnTo>
                      <a:pt x="31" y="40"/>
                    </a:lnTo>
                    <a:lnTo>
                      <a:pt x="31" y="38"/>
                    </a:lnTo>
                    <a:lnTo>
                      <a:pt x="29" y="38"/>
                    </a:lnTo>
                    <a:lnTo>
                      <a:pt x="29" y="38"/>
                    </a:lnTo>
                    <a:lnTo>
                      <a:pt x="29" y="38"/>
                    </a:lnTo>
                    <a:lnTo>
                      <a:pt x="29" y="38"/>
                    </a:lnTo>
                    <a:lnTo>
                      <a:pt x="29" y="38"/>
                    </a:lnTo>
                    <a:lnTo>
                      <a:pt x="29" y="38"/>
                    </a:lnTo>
                    <a:lnTo>
                      <a:pt x="29" y="38"/>
                    </a:lnTo>
                    <a:lnTo>
                      <a:pt x="29" y="38"/>
                    </a:lnTo>
                    <a:lnTo>
                      <a:pt x="29" y="37"/>
                    </a:lnTo>
                    <a:lnTo>
                      <a:pt x="29" y="37"/>
                    </a:lnTo>
                    <a:lnTo>
                      <a:pt x="29" y="37"/>
                    </a:lnTo>
                    <a:lnTo>
                      <a:pt x="29" y="37"/>
                    </a:lnTo>
                    <a:lnTo>
                      <a:pt x="29" y="37"/>
                    </a:lnTo>
                    <a:lnTo>
                      <a:pt x="29" y="35"/>
                    </a:lnTo>
                    <a:lnTo>
                      <a:pt x="29" y="35"/>
                    </a:lnTo>
                    <a:lnTo>
                      <a:pt x="29" y="35"/>
                    </a:lnTo>
                    <a:lnTo>
                      <a:pt x="31" y="35"/>
                    </a:lnTo>
                    <a:lnTo>
                      <a:pt x="31" y="33"/>
                    </a:lnTo>
                    <a:lnTo>
                      <a:pt x="31" y="33"/>
                    </a:lnTo>
                    <a:lnTo>
                      <a:pt x="31" y="31"/>
                    </a:lnTo>
                    <a:lnTo>
                      <a:pt x="31" y="31"/>
                    </a:lnTo>
                    <a:lnTo>
                      <a:pt x="29" y="31"/>
                    </a:lnTo>
                    <a:lnTo>
                      <a:pt x="29" y="31"/>
                    </a:lnTo>
                    <a:lnTo>
                      <a:pt x="29" y="29"/>
                    </a:lnTo>
                    <a:lnTo>
                      <a:pt x="29" y="29"/>
                    </a:lnTo>
                    <a:lnTo>
                      <a:pt x="29" y="29"/>
                    </a:lnTo>
                    <a:lnTo>
                      <a:pt x="31" y="25"/>
                    </a:lnTo>
                    <a:lnTo>
                      <a:pt x="31" y="25"/>
                    </a:lnTo>
                    <a:lnTo>
                      <a:pt x="31" y="25"/>
                    </a:lnTo>
                    <a:lnTo>
                      <a:pt x="33" y="25"/>
                    </a:lnTo>
                    <a:lnTo>
                      <a:pt x="33" y="23"/>
                    </a:lnTo>
                    <a:lnTo>
                      <a:pt x="33" y="23"/>
                    </a:lnTo>
                    <a:lnTo>
                      <a:pt x="33" y="21"/>
                    </a:lnTo>
                    <a:lnTo>
                      <a:pt x="35" y="19"/>
                    </a:lnTo>
                    <a:lnTo>
                      <a:pt x="35" y="19"/>
                    </a:lnTo>
                    <a:lnTo>
                      <a:pt x="35" y="19"/>
                    </a:lnTo>
                    <a:lnTo>
                      <a:pt x="35" y="19"/>
                    </a:lnTo>
                    <a:lnTo>
                      <a:pt x="37" y="17"/>
                    </a:lnTo>
                    <a:lnTo>
                      <a:pt x="37" y="15"/>
                    </a:lnTo>
                    <a:lnTo>
                      <a:pt x="37" y="15"/>
                    </a:lnTo>
                    <a:lnTo>
                      <a:pt x="37" y="15"/>
                    </a:lnTo>
                    <a:lnTo>
                      <a:pt x="37" y="15"/>
                    </a:lnTo>
                    <a:lnTo>
                      <a:pt x="37" y="15"/>
                    </a:lnTo>
                    <a:lnTo>
                      <a:pt x="39" y="15"/>
                    </a:lnTo>
                    <a:lnTo>
                      <a:pt x="39" y="13"/>
                    </a:lnTo>
                    <a:lnTo>
                      <a:pt x="39" y="13"/>
                    </a:lnTo>
                    <a:lnTo>
                      <a:pt x="39" y="13"/>
                    </a:lnTo>
                    <a:lnTo>
                      <a:pt x="39" y="13"/>
                    </a:lnTo>
                    <a:lnTo>
                      <a:pt x="39" y="11"/>
                    </a:lnTo>
                    <a:lnTo>
                      <a:pt x="41" y="11"/>
                    </a:lnTo>
                    <a:lnTo>
                      <a:pt x="42" y="9"/>
                    </a:lnTo>
                    <a:lnTo>
                      <a:pt x="42" y="9"/>
                    </a:lnTo>
                    <a:lnTo>
                      <a:pt x="42" y="7"/>
                    </a:lnTo>
                    <a:lnTo>
                      <a:pt x="42" y="7"/>
                    </a:lnTo>
                    <a:lnTo>
                      <a:pt x="42" y="5"/>
                    </a:lnTo>
                    <a:lnTo>
                      <a:pt x="42" y="5"/>
                    </a:lnTo>
                    <a:lnTo>
                      <a:pt x="44" y="5"/>
                    </a:lnTo>
                    <a:lnTo>
                      <a:pt x="44" y="5"/>
                    </a:lnTo>
                    <a:lnTo>
                      <a:pt x="44" y="4"/>
                    </a:lnTo>
                    <a:lnTo>
                      <a:pt x="46" y="4"/>
                    </a:lnTo>
                    <a:lnTo>
                      <a:pt x="48" y="4"/>
                    </a:lnTo>
                    <a:lnTo>
                      <a:pt x="48" y="4"/>
                    </a:lnTo>
                    <a:lnTo>
                      <a:pt x="48" y="4"/>
                    </a:lnTo>
                    <a:lnTo>
                      <a:pt x="50" y="4"/>
                    </a:lnTo>
                    <a:lnTo>
                      <a:pt x="50" y="4"/>
                    </a:lnTo>
                    <a:lnTo>
                      <a:pt x="50" y="2"/>
                    </a:lnTo>
                    <a:lnTo>
                      <a:pt x="50" y="2"/>
                    </a:lnTo>
                    <a:lnTo>
                      <a:pt x="50" y="2"/>
                    </a:lnTo>
                    <a:lnTo>
                      <a:pt x="50" y="2"/>
                    </a:lnTo>
                    <a:lnTo>
                      <a:pt x="50" y="4"/>
                    </a:lnTo>
                    <a:lnTo>
                      <a:pt x="50" y="4"/>
                    </a:lnTo>
                    <a:lnTo>
                      <a:pt x="50" y="2"/>
                    </a:lnTo>
                    <a:lnTo>
                      <a:pt x="50" y="2"/>
                    </a:lnTo>
                    <a:lnTo>
                      <a:pt x="50" y="2"/>
                    </a:lnTo>
                    <a:lnTo>
                      <a:pt x="50" y="2"/>
                    </a:lnTo>
                    <a:lnTo>
                      <a:pt x="52" y="0"/>
                    </a:lnTo>
                    <a:lnTo>
                      <a:pt x="52" y="0"/>
                    </a:lnTo>
                    <a:lnTo>
                      <a:pt x="52" y="0"/>
                    </a:lnTo>
                    <a:lnTo>
                      <a:pt x="54" y="0"/>
                    </a:lnTo>
                    <a:lnTo>
                      <a:pt x="54" y="0"/>
                    </a:lnTo>
                    <a:lnTo>
                      <a:pt x="54" y="0"/>
                    </a:lnTo>
                    <a:lnTo>
                      <a:pt x="54" y="2"/>
                    </a:lnTo>
                    <a:lnTo>
                      <a:pt x="54" y="2"/>
                    </a:lnTo>
                    <a:lnTo>
                      <a:pt x="54" y="2"/>
                    </a:lnTo>
                    <a:lnTo>
                      <a:pt x="56" y="4"/>
                    </a:lnTo>
                    <a:close/>
                    <a:moveTo>
                      <a:pt x="2" y="15"/>
                    </a:moveTo>
                    <a:lnTo>
                      <a:pt x="0" y="15"/>
                    </a:lnTo>
                    <a:lnTo>
                      <a:pt x="0" y="15"/>
                    </a:lnTo>
                    <a:lnTo>
                      <a:pt x="0" y="15"/>
                    </a:lnTo>
                    <a:lnTo>
                      <a:pt x="0" y="15"/>
                    </a:lnTo>
                    <a:lnTo>
                      <a:pt x="2" y="15"/>
                    </a:lnTo>
                    <a:lnTo>
                      <a:pt x="2" y="13"/>
                    </a:lnTo>
                    <a:lnTo>
                      <a:pt x="2" y="13"/>
                    </a:lnTo>
                    <a:lnTo>
                      <a:pt x="4" y="13"/>
                    </a:lnTo>
                    <a:lnTo>
                      <a:pt x="4" y="15"/>
                    </a:lnTo>
                    <a:lnTo>
                      <a:pt x="4" y="15"/>
                    </a:lnTo>
                    <a:lnTo>
                      <a:pt x="2" y="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1" name="chn"/>
              <p:cNvSpPr>
                <a:spLocks noEditPoints="1"/>
              </p:cNvSpPr>
              <p:nvPr/>
            </p:nvSpPr>
            <p:spPr bwMode="auto">
              <a:xfrm>
                <a:off x="6818334" y="3016260"/>
                <a:ext cx="1560517" cy="1044578"/>
              </a:xfrm>
              <a:custGeom>
                <a:avLst/>
                <a:gdLst>
                  <a:gd name="T0" fmla="*/ 847 w 983"/>
                  <a:gd name="T1" fmla="*/ 27 h 658"/>
                  <a:gd name="T2" fmla="*/ 870 w 983"/>
                  <a:gd name="T3" fmla="*/ 83 h 658"/>
                  <a:gd name="T4" fmla="*/ 923 w 983"/>
                  <a:gd name="T5" fmla="*/ 124 h 658"/>
                  <a:gd name="T6" fmla="*/ 973 w 983"/>
                  <a:gd name="T7" fmla="*/ 132 h 658"/>
                  <a:gd name="T8" fmla="*/ 932 w 983"/>
                  <a:gd name="T9" fmla="*/ 172 h 658"/>
                  <a:gd name="T10" fmla="*/ 905 w 983"/>
                  <a:gd name="T11" fmla="*/ 217 h 658"/>
                  <a:gd name="T12" fmla="*/ 853 w 983"/>
                  <a:gd name="T13" fmla="*/ 242 h 658"/>
                  <a:gd name="T14" fmla="*/ 789 w 983"/>
                  <a:gd name="T15" fmla="*/ 283 h 658"/>
                  <a:gd name="T16" fmla="*/ 781 w 983"/>
                  <a:gd name="T17" fmla="*/ 268 h 658"/>
                  <a:gd name="T18" fmla="*/ 726 w 983"/>
                  <a:gd name="T19" fmla="*/ 289 h 658"/>
                  <a:gd name="T20" fmla="*/ 730 w 983"/>
                  <a:gd name="T21" fmla="*/ 328 h 658"/>
                  <a:gd name="T22" fmla="*/ 785 w 983"/>
                  <a:gd name="T23" fmla="*/ 332 h 658"/>
                  <a:gd name="T24" fmla="*/ 748 w 983"/>
                  <a:gd name="T25" fmla="*/ 349 h 658"/>
                  <a:gd name="T26" fmla="*/ 758 w 983"/>
                  <a:gd name="T27" fmla="*/ 407 h 658"/>
                  <a:gd name="T28" fmla="*/ 738 w 983"/>
                  <a:gd name="T29" fmla="*/ 417 h 658"/>
                  <a:gd name="T30" fmla="*/ 759 w 983"/>
                  <a:gd name="T31" fmla="*/ 448 h 658"/>
                  <a:gd name="T32" fmla="*/ 775 w 983"/>
                  <a:gd name="T33" fmla="*/ 462 h 658"/>
                  <a:gd name="T34" fmla="*/ 767 w 983"/>
                  <a:gd name="T35" fmla="*/ 487 h 658"/>
                  <a:gd name="T36" fmla="*/ 744 w 983"/>
                  <a:gd name="T37" fmla="*/ 514 h 658"/>
                  <a:gd name="T38" fmla="*/ 740 w 983"/>
                  <a:gd name="T39" fmla="*/ 536 h 658"/>
                  <a:gd name="T40" fmla="*/ 717 w 983"/>
                  <a:gd name="T41" fmla="*/ 549 h 658"/>
                  <a:gd name="T42" fmla="*/ 678 w 983"/>
                  <a:gd name="T43" fmla="*/ 580 h 658"/>
                  <a:gd name="T44" fmla="*/ 643 w 983"/>
                  <a:gd name="T45" fmla="*/ 575 h 658"/>
                  <a:gd name="T46" fmla="*/ 627 w 983"/>
                  <a:gd name="T47" fmla="*/ 596 h 658"/>
                  <a:gd name="T48" fmla="*/ 589 w 983"/>
                  <a:gd name="T49" fmla="*/ 609 h 658"/>
                  <a:gd name="T50" fmla="*/ 577 w 983"/>
                  <a:gd name="T51" fmla="*/ 600 h 658"/>
                  <a:gd name="T52" fmla="*/ 536 w 983"/>
                  <a:gd name="T53" fmla="*/ 596 h 658"/>
                  <a:gd name="T54" fmla="*/ 489 w 983"/>
                  <a:gd name="T55" fmla="*/ 582 h 658"/>
                  <a:gd name="T56" fmla="*/ 453 w 983"/>
                  <a:gd name="T57" fmla="*/ 606 h 658"/>
                  <a:gd name="T58" fmla="*/ 414 w 983"/>
                  <a:gd name="T59" fmla="*/ 584 h 658"/>
                  <a:gd name="T60" fmla="*/ 385 w 983"/>
                  <a:gd name="T61" fmla="*/ 551 h 658"/>
                  <a:gd name="T62" fmla="*/ 402 w 983"/>
                  <a:gd name="T63" fmla="*/ 503 h 658"/>
                  <a:gd name="T64" fmla="*/ 363 w 983"/>
                  <a:gd name="T65" fmla="*/ 472 h 658"/>
                  <a:gd name="T66" fmla="*/ 305 w 983"/>
                  <a:gd name="T67" fmla="*/ 491 h 658"/>
                  <a:gd name="T68" fmla="*/ 254 w 983"/>
                  <a:gd name="T69" fmla="*/ 491 h 658"/>
                  <a:gd name="T70" fmla="*/ 208 w 983"/>
                  <a:gd name="T71" fmla="*/ 493 h 658"/>
                  <a:gd name="T72" fmla="*/ 161 w 983"/>
                  <a:gd name="T73" fmla="*/ 472 h 658"/>
                  <a:gd name="T74" fmla="*/ 105 w 983"/>
                  <a:gd name="T75" fmla="*/ 444 h 658"/>
                  <a:gd name="T76" fmla="*/ 89 w 983"/>
                  <a:gd name="T77" fmla="*/ 404 h 658"/>
                  <a:gd name="T78" fmla="*/ 60 w 983"/>
                  <a:gd name="T79" fmla="*/ 359 h 658"/>
                  <a:gd name="T80" fmla="*/ 19 w 983"/>
                  <a:gd name="T81" fmla="*/ 326 h 658"/>
                  <a:gd name="T82" fmla="*/ 2 w 983"/>
                  <a:gd name="T83" fmla="*/ 279 h 658"/>
                  <a:gd name="T84" fmla="*/ 66 w 983"/>
                  <a:gd name="T85" fmla="*/ 254 h 658"/>
                  <a:gd name="T86" fmla="*/ 115 w 983"/>
                  <a:gd name="T87" fmla="*/ 207 h 658"/>
                  <a:gd name="T88" fmla="*/ 136 w 983"/>
                  <a:gd name="T89" fmla="*/ 172 h 658"/>
                  <a:gd name="T90" fmla="*/ 167 w 983"/>
                  <a:gd name="T91" fmla="*/ 138 h 658"/>
                  <a:gd name="T92" fmla="*/ 210 w 983"/>
                  <a:gd name="T93" fmla="*/ 97 h 658"/>
                  <a:gd name="T94" fmla="*/ 264 w 983"/>
                  <a:gd name="T95" fmla="*/ 118 h 658"/>
                  <a:gd name="T96" fmla="*/ 293 w 983"/>
                  <a:gd name="T97" fmla="*/ 176 h 658"/>
                  <a:gd name="T98" fmla="*/ 355 w 983"/>
                  <a:gd name="T99" fmla="*/ 204 h 658"/>
                  <a:gd name="T100" fmla="*/ 456 w 983"/>
                  <a:gd name="T101" fmla="*/ 231 h 658"/>
                  <a:gd name="T102" fmla="*/ 573 w 983"/>
                  <a:gd name="T103" fmla="*/ 227 h 658"/>
                  <a:gd name="T104" fmla="*/ 616 w 983"/>
                  <a:gd name="T105" fmla="*/ 174 h 658"/>
                  <a:gd name="T106" fmla="*/ 688 w 983"/>
                  <a:gd name="T107" fmla="*/ 155 h 658"/>
                  <a:gd name="T108" fmla="*/ 738 w 983"/>
                  <a:gd name="T109" fmla="*/ 132 h 658"/>
                  <a:gd name="T110" fmla="*/ 682 w 983"/>
                  <a:gd name="T111" fmla="*/ 99 h 658"/>
                  <a:gd name="T112" fmla="*/ 736 w 983"/>
                  <a:gd name="T113" fmla="*/ 60 h 658"/>
                  <a:gd name="T114" fmla="*/ 765 w 983"/>
                  <a:gd name="T115" fmla="*/ 3 h 658"/>
                  <a:gd name="T116" fmla="*/ 579 w 983"/>
                  <a:gd name="T117" fmla="*/ 656 h 658"/>
                  <a:gd name="T118" fmla="*/ 594 w 983"/>
                  <a:gd name="T119" fmla="*/ 625 h 658"/>
                  <a:gd name="T120" fmla="*/ 701 w 983"/>
                  <a:gd name="T121" fmla="*/ 565 h 658"/>
                  <a:gd name="T122" fmla="*/ 641 w 983"/>
                  <a:gd name="T123" fmla="*/ 58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658">
                    <a:moveTo>
                      <a:pt x="798" y="0"/>
                    </a:moveTo>
                    <a:lnTo>
                      <a:pt x="800" y="0"/>
                    </a:lnTo>
                    <a:lnTo>
                      <a:pt x="802" y="0"/>
                    </a:lnTo>
                    <a:lnTo>
                      <a:pt x="806" y="0"/>
                    </a:lnTo>
                    <a:lnTo>
                      <a:pt x="808" y="2"/>
                    </a:lnTo>
                    <a:lnTo>
                      <a:pt x="810" y="2"/>
                    </a:lnTo>
                    <a:lnTo>
                      <a:pt x="810" y="3"/>
                    </a:lnTo>
                    <a:lnTo>
                      <a:pt x="812" y="3"/>
                    </a:lnTo>
                    <a:lnTo>
                      <a:pt x="814" y="3"/>
                    </a:lnTo>
                    <a:lnTo>
                      <a:pt x="814" y="5"/>
                    </a:lnTo>
                    <a:lnTo>
                      <a:pt x="816" y="5"/>
                    </a:lnTo>
                    <a:lnTo>
                      <a:pt x="818" y="7"/>
                    </a:lnTo>
                    <a:lnTo>
                      <a:pt x="820" y="7"/>
                    </a:lnTo>
                    <a:lnTo>
                      <a:pt x="822" y="7"/>
                    </a:lnTo>
                    <a:lnTo>
                      <a:pt x="824" y="7"/>
                    </a:lnTo>
                    <a:lnTo>
                      <a:pt x="826" y="7"/>
                    </a:lnTo>
                    <a:lnTo>
                      <a:pt x="827" y="7"/>
                    </a:lnTo>
                    <a:lnTo>
                      <a:pt x="829" y="7"/>
                    </a:lnTo>
                    <a:lnTo>
                      <a:pt x="831" y="9"/>
                    </a:lnTo>
                    <a:lnTo>
                      <a:pt x="833" y="9"/>
                    </a:lnTo>
                    <a:lnTo>
                      <a:pt x="835" y="9"/>
                    </a:lnTo>
                    <a:lnTo>
                      <a:pt x="837" y="11"/>
                    </a:lnTo>
                    <a:lnTo>
                      <a:pt x="837" y="13"/>
                    </a:lnTo>
                    <a:lnTo>
                      <a:pt x="835" y="13"/>
                    </a:lnTo>
                    <a:lnTo>
                      <a:pt x="837" y="13"/>
                    </a:lnTo>
                    <a:lnTo>
                      <a:pt x="839" y="13"/>
                    </a:lnTo>
                    <a:lnTo>
                      <a:pt x="839" y="15"/>
                    </a:lnTo>
                    <a:lnTo>
                      <a:pt x="841" y="15"/>
                    </a:lnTo>
                    <a:lnTo>
                      <a:pt x="843" y="15"/>
                    </a:lnTo>
                    <a:lnTo>
                      <a:pt x="843" y="17"/>
                    </a:lnTo>
                    <a:lnTo>
                      <a:pt x="841" y="17"/>
                    </a:lnTo>
                    <a:lnTo>
                      <a:pt x="841" y="19"/>
                    </a:lnTo>
                    <a:lnTo>
                      <a:pt x="841" y="21"/>
                    </a:lnTo>
                    <a:lnTo>
                      <a:pt x="843" y="21"/>
                    </a:lnTo>
                    <a:lnTo>
                      <a:pt x="843" y="19"/>
                    </a:lnTo>
                    <a:lnTo>
                      <a:pt x="845" y="21"/>
                    </a:lnTo>
                    <a:lnTo>
                      <a:pt x="845" y="23"/>
                    </a:lnTo>
                    <a:lnTo>
                      <a:pt x="847" y="25"/>
                    </a:lnTo>
                    <a:lnTo>
                      <a:pt x="847" y="27"/>
                    </a:lnTo>
                    <a:lnTo>
                      <a:pt x="847" y="29"/>
                    </a:lnTo>
                    <a:lnTo>
                      <a:pt x="849" y="29"/>
                    </a:lnTo>
                    <a:lnTo>
                      <a:pt x="851" y="31"/>
                    </a:lnTo>
                    <a:lnTo>
                      <a:pt x="849" y="33"/>
                    </a:lnTo>
                    <a:lnTo>
                      <a:pt x="849" y="35"/>
                    </a:lnTo>
                    <a:lnTo>
                      <a:pt x="851" y="37"/>
                    </a:lnTo>
                    <a:lnTo>
                      <a:pt x="853" y="38"/>
                    </a:lnTo>
                    <a:lnTo>
                      <a:pt x="853" y="40"/>
                    </a:lnTo>
                    <a:lnTo>
                      <a:pt x="855" y="44"/>
                    </a:lnTo>
                    <a:lnTo>
                      <a:pt x="855" y="46"/>
                    </a:lnTo>
                    <a:lnTo>
                      <a:pt x="857" y="46"/>
                    </a:lnTo>
                    <a:lnTo>
                      <a:pt x="855" y="46"/>
                    </a:lnTo>
                    <a:lnTo>
                      <a:pt x="855" y="48"/>
                    </a:lnTo>
                    <a:lnTo>
                      <a:pt x="857" y="48"/>
                    </a:lnTo>
                    <a:lnTo>
                      <a:pt x="857" y="46"/>
                    </a:lnTo>
                    <a:lnTo>
                      <a:pt x="857" y="48"/>
                    </a:lnTo>
                    <a:lnTo>
                      <a:pt x="857" y="50"/>
                    </a:lnTo>
                    <a:lnTo>
                      <a:pt x="857" y="52"/>
                    </a:lnTo>
                    <a:lnTo>
                      <a:pt x="859" y="54"/>
                    </a:lnTo>
                    <a:lnTo>
                      <a:pt x="859" y="56"/>
                    </a:lnTo>
                    <a:lnTo>
                      <a:pt x="860" y="56"/>
                    </a:lnTo>
                    <a:lnTo>
                      <a:pt x="860" y="58"/>
                    </a:lnTo>
                    <a:lnTo>
                      <a:pt x="862" y="60"/>
                    </a:lnTo>
                    <a:lnTo>
                      <a:pt x="862" y="62"/>
                    </a:lnTo>
                    <a:lnTo>
                      <a:pt x="862" y="64"/>
                    </a:lnTo>
                    <a:lnTo>
                      <a:pt x="862" y="66"/>
                    </a:lnTo>
                    <a:lnTo>
                      <a:pt x="862" y="68"/>
                    </a:lnTo>
                    <a:lnTo>
                      <a:pt x="862" y="70"/>
                    </a:lnTo>
                    <a:lnTo>
                      <a:pt x="864" y="70"/>
                    </a:lnTo>
                    <a:lnTo>
                      <a:pt x="866" y="70"/>
                    </a:lnTo>
                    <a:lnTo>
                      <a:pt x="866" y="71"/>
                    </a:lnTo>
                    <a:lnTo>
                      <a:pt x="866" y="73"/>
                    </a:lnTo>
                    <a:lnTo>
                      <a:pt x="864" y="73"/>
                    </a:lnTo>
                    <a:lnTo>
                      <a:pt x="864" y="75"/>
                    </a:lnTo>
                    <a:lnTo>
                      <a:pt x="866" y="79"/>
                    </a:lnTo>
                    <a:lnTo>
                      <a:pt x="868" y="79"/>
                    </a:lnTo>
                    <a:lnTo>
                      <a:pt x="868" y="81"/>
                    </a:lnTo>
                    <a:lnTo>
                      <a:pt x="868" y="83"/>
                    </a:lnTo>
                    <a:lnTo>
                      <a:pt x="870" y="83"/>
                    </a:lnTo>
                    <a:lnTo>
                      <a:pt x="876" y="85"/>
                    </a:lnTo>
                    <a:lnTo>
                      <a:pt x="878" y="85"/>
                    </a:lnTo>
                    <a:lnTo>
                      <a:pt x="880" y="83"/>
                    </a:lnTo>
                    <a:lnTo>
                      <a:pt x="882" y="83"/>
                    </a:lnTo>
                    <a:lnTo>
                      <a:pt x="884" y="83"/>
                    </a:lnTo>
                    <a:lnTo>
                      <a:pt x="886" y="83"/>
                    </a:lnTo>
                    <a:lnTo>
                      <a:pt x="886" y="85"/>
                    </a:lnTo>
                    <a:lnTo>
                      <a:pt x="888" y="85"/>
                    </a:lnTo>
                    <a:lnTo>
                      <a:pt x="890" y="87"/>
                    </a:lnTo>
                    <a:lnTo>
                      <a:pt x="890" y="89"/>
                    </a:lnTo>
                    <a:lnTo>
                      <a:pt x="892" y="89"/>
                    </a:lnTo>
                    <a:lnTo>
                      <a:pt x="892" y="87"/>
                    </a:lnTo>
                    <a:lnTo>
                      <a:pt x="895" y="87"/>
                    </a:lnTo>
                    <a:lnTo>
                      <a:pt x="897" y="87"/>
                    </a:lnTo>
                    <a:lnTo>
                      <a:pt x="897" y="89"/>
                    </a:lnTo>
                    <a:lnTo>
                      <a:pt x="899" y="91"/>
                    </a:lnTo>
                    <a:lnTo>
                      <a:pt x="901" y="91"/>
                    </a:lnTo>
                    <a:lnTo>
                      <a:pt x="901" y="93"/>
                    </a:lnTo>
                    <a:lnTo>
                      <a:pt x="903" y="95"/>
                    </a:lnTo>
                    <a:lnTo>
                      <a:pt x="907" y="97"/>
                    </a:lnTo>
                    <a:lnTo>
                      <a:pt x="909" y="99"/>
                    </a:lnTo>
                    <a:lnTo>
                      <a:pt x="911" y="99"/>
                    </a:lnTo>
                    <a:lnTo>
                      <a:pt x="913" y="99"/>
                    </a:lnTo>
                    <a:lnTo>
                      <a:pt x="915" y="99"/>
                    </a:lnTo>
                    <a:lnTo>
                      <a:pt x="917" y="99"/>
                    </a:lnTo>
                    <a:lnTo>
                      <a:pt x="915" y="101"/>
                    </a:lnTo>
                    <a:lnTo>
                      <a:pt x="915" y="103"/>
                    </a:lnTo>
                    <a:lnTo>
                      <a:pt x="915" y="104"/>
                    </a:lnTo>
                    <a:lnTo>
                      <a:pt x="915" y="106"/>
                    </a:lnTo>
                    <a:lnTo>
                      <a:pt x="917" y="108"/>
                    </a:lnTo>
                    <a:lnTo>
                      <a:pt x="919" y="110"/>
                    </a:lnTo>
                    <a:lnTo>
                      <a:pt x="917" y="112"/>
                    </a:lnTo>
                    <a:lnTo>
                      <a:pt x="917" y="114"/>
                    </a:lnTo>
                    <a:lnTo>
                      <a:pt x="917" y="116"/>
                    </a:lnTo>
                    <a:lnTo>
                      <a:pt x="919" y="118"/>
                    </a:lnTo>
                    <a:lnTo>
                      <a:pt x="921" y="118"/>
                    </a:lnTo>
                    <a:lnTo>
                      <a:pt x="921" y="120"/>
                    </a:lnTo>
                    <a:lnTo>
                      <a:pt x="921" y="122"/>
                    </a:lnTo>
                    <a:lnTo>
                      <a:pt x="923" y="124"/>
                    </a:lnTo>
                    <a:lnTo>
                      <a:pt x="925" y="122"/>
                    </a:lnTo>
                    <a:lnTo>
                      <a:pt x="927" y="122"/>
                    </a:lnTo>
                    <a:lnTo>
                      <a:pt x="928" y="122"/>
                    </a:lnTo>
                    <a:lnTo>
                      <a:pt x="930" y="122"/>
                    </a:lnTo>
                    <a:lnTo>
                      <a:pt x="932" y="124"/>
                    </a:lnTo>
                    <a:lnTo>
                      <a:pt x="934" y="124"/>
                    </a:lnTo>
                    <a:lnTo>
                      <a:pt x="936" y="124"/>
                    </a:lnTo>
                    <a:lnTo>
                      <a:pt x="940" y="122"/>
                    </a:lnTo>
                    <a:lnTo>
                      <a:pt x="942" y="122"/>
                    </a:lnTo>
                    <a:lnTo>
                      <a:pt x="944" y="122"/>
                    </a:lnTo>
                    <a:lnTo>
                      <a:pt x="946" y="122"/>
                    </a:lnTo>
                    <a:lnTo>
                      <a:pt x="948" y="122"/>
                    </a:lnTo>
                    <a:lnTo>
                      <a:pt x="948" y="120"/>
                    </a:lnTo>
                    <a:lnTo>
                      <a:pt x="952" y="116"/>
                    </a:lnTo>
                    <a:lnTo>
                      <a:pt x="956" y="114"/>
                    </a:lnTo>
                    <a:lnTo>
                      <a:pt x="958" y="114"/>
                    </a:lnTo>
                    <a:lnTo>
                      <a:pt x="961" y="114"/>
                    </a:lnTo>
                    <a:lnTo>
                      <a:pt x="963" y="114"/>
                    </a:lnTo>
                    <a:lnTo>
                      <a:pt x="963" y="112"/>
                    </a:lnTo>
                    <a:lnTo>
                      <a:pt x="965" y="112"/>
                    </a:lnTo>
                    <a:lnTo>
                      <a:pt x="967" y="110"/>
                    </a:lnTo>
                    <a:lnTo>
                      <a:pt x="969" y="110"/>
                    </a:lnTo>
                    <a:lnTo>
                      <a:pt x="971" y="110"/>
                    </a:lnTo>
                    <a:lnTo>
                      <a:pt x="973" y="110"/>
                    </a:lnTo>
                    <a:lnTo>
                      <a:pt x="977" y="108"/>
                    </a:lnTo>
                    <a:lnTo>
                      <a:pt x="981" y="110"/>
                    </a:lnTo>
                    <a:lnTo>
                      <a:pt x="981" y="112"/>
                    </a:lnTo>
                    <a:lnTo>
                      <a:pt x="981" y="114"/>
                    </a:lnTo>
                    <a:lnTo>
                      <a:pt x="979" y="114"/>
                    </a:lnTo>
                    <a:lnTo>
                      <a:pt x="979" y="116"/>
                    </a:lnTo>
                    <a:lnTo>
                      <a:pt x="979" y="118"/>
                    </a:lnTo>
                    <a:lnTo>
                      <a:pt x="981" y="120"/>
                    </a:lnTo>
                    <a:lnTo>
                      <a:pt x="981" y="122"/>
                    </a:lnTo>
                    <a:lnTo>
                      <a:pt x="983" y="122"/>
                    </a:lnTo>
                    <a:lnTo>
                      <a:pt x="979" y="128"/>
                    </a:lnTo>
                    <a:lnTo>
                      <a:pt x="977" y="128"/>
                    </a:lnTo>
                    <a:lnTo>
                      <a:pt x="975" y="128"/>
                    </a:lnTo>
                    <a:lnTo>
                      <a:pt x="973" y="130"/>
                    </a:lnTo>
                    <a:lnTo>
                      <a:pt x="973" y="132"/>
                    </a:lnTo>
                    <a:lnTo>
                      <a:pt x="973" y="134"/>
                    </a:lnTo>
                    <a:lnTo>
                      <a:pt x="973" y="136"/>
                    </a:lnTo>
                    <a:lnTo>
                      <a:pt x="971" y="136"/>
                    </a:lnTo>
                    <a:lnTo>
                      <a:pt x="971" y="138"/>
                    </a:lnTo>
                    <a:lnTo>
                      <a:pt x="971" y="139"/>
                    </a:lnTo>
                    <a:lnTo>
                      <a:pt x="971" y="141"/>
                    </a:lnTo>
                    <a:lnTo>
                      <a:pt x="969" y="143"/>
                    </a:lnTo>
                    <a:lnTo>
                      <a:pt x="969" y="145"/>
                    </a:lnTo>
                    <a:lnTo>
                      <a:pt x="967" y="147"/>
                    </a:lnTo>
                    <a:lnTo>
                      <a:pt x="967" y="149"/>
                    </a:lnTo>
                    <a:lnTo>
                      <a:pt x="969" y="149"/>
                    </a:lnTo>
                    <a:lnTo>
                      <a:pt x="967" y="151"/>
                    </a:lnTo>
                    <a:lnTo>
                      <a:pt x="967" y="153"/>
                    </a:lnTo>
                    <a:lnTo>
                      <a:pt x="965" y="153"/>
                    </a:lnTo>
                    <a:lnTo>
                      <a:pt x="965" y="155"/>
                    </a:lnTo>
                    <a:lnTo>
                      <a:pt x="963" y="159"/>
                    </a:lnTo>
                    <a:lnTo>
                      <a:pt x="961" y="159"/>
                    </a:lnTo>
                    <a:lnTo>
                      <a:pt x="961" y="161"/>
                    </a:lnTo>
                    <a:lnTo>
                      <a:pt x="961" y="163"/>
                    </a:lnTo>
                    <a:lnTo>
                      <a:pt x="961" y="165"/>
                    </a:lnTo>
                    <a:lnTo>
                      <a:pt x="960" y="165"/>
                    </a:lnTo>
                    <a:lnTo>
                      <a:pt x="960" y="167"/>
                    </a:lnTo>
                    <a:lnTo>
                      <a:pt x="958" y="167"/>
                    </a:lnTo>
                    <a:lnTo>
                      <a:pt x="956" y="169"/>
                    </a:lnTo>
                    <a:lnTo>
                      <a:pt x="956" y="171"/>
                    </a:lnTo>
                    <a:lnTo>
                      <a:pt x="956" y="172"/>
                    </a:lnTo>
                    <a:lnTo>
                      <a:pt x="956" y="174"/>
                    </a:lnTo>
                    <a:lnTo>
                      <a:pt x="954" y="176"/>
                    </a:lnTo>
                    <a:lnTo>
                      <a:pt x="952" y="176"/>
                    </a:lnTo>
                    <a:lnTo>
                      <a:pt x="950" y="176"/>
                    </a:lnTo>
                    <a:lnTo>
                      <a:pt x="946" y="174"/>
                    </a:lnTo>
                    <a:lnTo>
                      <a:pt x="944" y="174"/>
                    </a:lnTo>
                    <a:lnTo>
                      <a:pt x="942" y="174"/>
                    </a:lnTo>
                    <a:lnTo>
                      <a:pt x="940" y="172"/>
                    </a:lnTo>
                    <a:lnTo>
                      <a:pt x="938" y="172"/>
                    </a:lnTo>
                    <a:lnTo>
                      <a:pt x="936" y="172"/>
                    </a:lnTo>
                    <a:lnTo>
                      <a:pt x="936" y="171"/>
                    </a:lnTo>
                    <a:lnTo>
                      <a:pt x="934" y="171"/>
                    </a:lnTo>
                    <a:lnTo>
                      <a:pt x="932" y="172"/>
                    </a:lnTo>
                    <a:lnTo>
                      <a:pt x="932" y="174"/>
                    </a:lnTo>
                    <a:lnTo>
                      <a:pt x="928" y="178"/>
                    </a:lnTo>
                    <a:lnTo>
                      <a:pt x="927" y="178"/>
                    </a:lnTo>
                    <a:lnTo>
                      <a:pt x="925" y="178"/>
                    </a:lnTo>
                    <a:lnTo>
                      <a:pt x="923" y="178"/>
                    </a:lnTo>
                    <a:lnTo>
                      <a:pt x="921" y="180"/>
                    </a:lnTo>
                    <a:lnTo>
                      <a:pt x="921" y="182"/>
                    </a:lnTo>
                    <a:lnTo>
                      <a:pt x="923" y="182"/>
                    </a:lnTo>
                    <a:lnTo>
                      <a:pt x="923" y="184"/>
                    </a:lnTo>
                    <a:lnTo>
                      <a:pt x="925" y="186"/>
                    </a:lnTo>
                    <a:lnTo>
                      <a:pt x="927" y="194"/>
                    </a:lnTo>
                    <a:lnTo>
                      <a:pt x="927" y="196"/>
                    </a:lnTo>
                    <a:lnTo>
                      <a:pt x="925" y="198"/>
                    </a:lnTo>
                    <a:lnTo>
                      <a:pt x="925" y="200"/>
                    </a:lnTo>
                    <a:lnTo>
                      <a:pt x="925" y="205"/>
                    </a:lnTo>
                    <a:lnTo>
                      <a:pt x="925" y="207"/>
                    </a:lnTo>
                    <a:lnTo>
                      <a:pt x="927" y="207"/>
                    </a:lnTo>
                    <a:lnTo>
                      <a:pt x="927" y="209"/>
                    </a:lnTo>
                    <a:lnTo>
                      <a:pt x="927" y="211"/>
                    </a:lnTo>
                    <a:lnTo>
                      <a:pt x="925" y="213"/>
                    </a:lnTo>
                    <a:lnTo>
                      <a:pt x="923" y="215"/>
                    </a:lnTo>
                    <a:lnTo>
                      <a:pt x="923" y="217"/>
                    </a:lnTo>
                    <a:lnTo>
                      <a:pt x="925" y="217"/>
                    </a:lnTo>
                    <a:lnTo>
                      <a:pt x="923" y="219"/>
                    </a:lnTo>
                    <a:lnTo>
                      <a:pt x="921" y="219"/>
                    </a:lnTo>
                    <a:lnTo>
                      <a:pt x="919" y="219"/>
                    </a:lnTo>
                    <a:lnTo>
                      <a:pt x="915" y="219"/>
                    </a:lnTo>
                    <a:lnTo>
                      <a:pt x="915" y="221"/>
                    </a:lnTo>
                    <a:lnTo>
                      <a:pt x="913" y="221"/>
                    </a:lnTo>
                    <a:lnTo>
                      <a:pt x="913" y="223"/>
                    </a:lnTo>
                    <a:lnTo>
                      <a:pt x="915" y="223"/>
                    </a:lnTo>
                    <a:lnTo>
                      <a:pt x="915" y="225"/>
                    </a:lnTo>
                    <a:lnTo>
                      <a:pt x="915" y="227"/>
                    </a:lnTo>
                    <a:lnTo>
                      <a:pt x="915" y="225"/>
                    </a:lnTo>
                    <a:lnTo>
                      <a:pt x="913" y="225"/>
                    </a:lnTo>
                    <a:lnTo>
                      <a:pt x="911" y="223"/>
                    </a:lnTo>
                    <a:lnTo>
                      <a:pt x="909" y="221"/>
                    </a:lnTo>
                    <a:lnTo>
                      <a:pt x="909" y="219"/>
                    </a:lnTo>
                    <a:lnTo>
                      <a:pt x="905" y="217"/>
                    </a:lnTo>
                    <a:lnTo>
                      <a:pt x="903" y="217"/>
                    </a:lnTo>
                    <a:lnTo>
                      <a:pt x="903" y="219"/>
                    </a:lnTo>
                    <a:lnTo>
                      <a:pt x="901" y="221"/>
                    </a:lnTo>
                    <a:lnTo>
                      <a:pt x="901" y="225"/>
                    </a:lnTo>
                    <a:lnTo>
                      <a:pt x="901" y="227"/>
                    </a:lnTo>
                    <a:lnTo>
                      <a:pt x="897" y="229"/>
                    </a:lnTo>
                    <a:lnTo>
                      <a:pt x="897" y="227"/>
                    </a:lnTo>
                    <a:lnTo>
                      <a:pt x="895" y="227"/>
                    </a:lnTo>
                    <a:lnTo>
                      <a:pt x="894" y="229"/>
                    </a:lnTo>
                    <a:lnTo>
                      <a:pt x="894" y="231"/>
                    </a:lnTo>
                    <a:lnTo>
                      <a:pt x="892" y="233"/>
                    </a:lnTo>
                    <a:lnTo>
                      <a:pt x="890" y="235"/>
                    </a:lnTo>
                    <a:lnTo>
                      <a:pt x="888" y="235"/>
                    </a:lnTo>
                    <a:lnTo>
                      <a:pt x="884" y="235"/>
                    </a:lnTo>
                    <a:lnTo>
                      <a:pt x="882" y="237"/>
                    </a:lnTo>
                    <a:lnTo>
                      <a:pt x="880" y="235"/>
                    </a:lnTo>
                    <a:lnTo>
                      <a:pt x="878" y="235"/>
                    </a:lnTo>
                    <a:lnTo>
                      <a:pt x="874" y="237"/>
                    </a:lnTo>
                    <a:lnTo>
                      <a:pt x="874" y="239"/>
                    </a:lnTo>
                    <a:lnTo>
                      <a:pt x="874" y="240"/>
                    </a:lnTo>
                    <a:lnTo>
                      <a:pt x="876" y="240"/>
                    </a:lnTo>
                    <a:lnTo>
                      <a:pt x="876" y="242"/>
                    </a:lnTo>
                    <a:lnTo>
                      <a:pt x="878" y="242"/>
                    </a:lnTo>
                    <a:lnTo>
                      <a:pt x="878" y="244"/>
                    </a:lnTo>
                    <a:lnTo>
                      <a:pt x="878" y="246"/>
                    </a:lnTo>
                    <a:lnTo>
                      <a:pt x="876" y="246"/>
                    </a:lnTo>
                    <a:lnTo>
                      <a:pt x="876" y="248"/>
                    </a:lnTo>
                    <a:lnTo>
                      <a:pt x="874" y="248"/>
                    </a:lnTo>
                    <a:lnTo>
                      <a:pt x="874" y="246"/>
                    </a:lnTo>
                    <a:lnTo>
                      <a:pt x="872" y="246"/>
                    </a:lnTo>
                    <a:lnTo>
                      <a:pt x="870" y="246"/>
                    </a:lnTo>
                    <a:lnTo>
                      <a:pt x="868" y="246"/>
                    </a:lnTo>
                    <a:lnTo>
                      <a:pt x="862" y="246"/>
                    </a:lnTo>
                    <a:lnTo>
                      <a:pt x="860" y="244"/>
                    </a:lnTo>
                    <a:lnTo>
                      <a:pt x="859" y="242"/>
                    </a:lnTo>
                    <a:lnTo>
                      <a:pt x="857" y="240"/>
                    </a:lnTo>
                    <a:lnTo>
                      <a:pt x="855" y="240"/>
                    </a:lnTo>
                    <a:lnTo>
                      <a:pt x="855" y="242"/>
                    </a:lnTo>
                    <a:lnTo>
                      <a:pt x="853" y="242"/>
                    </a:lnTo>
                    <a:lnTo>
                      <a:pt x="851" y="242"/>
                    </a:lnTo>
                    <a:lnTo>
                      <a:pt x="851" y="244"/>
                    </a:lnTo>
                    <a:lnTo>
                      <a:pt x="849" y="248"/>
                    </a:lnTo>
                    <a:lnTo>
                      <a:pt x="847" y="250"/>
                    </a:lnTo>
                    <a:lnTo>
                      <a:pt x="845" y="252"/>
                    </a:lnTo>
                    <a:lnTo>
                      <a:pt x="843" y="254"/>
                    </a:lnTo>
                    <a:lnTo>
                      <a:pt x="841" y="258"/>
                    </a:lnTo>
                    <a:lnTo>
                      <a:pt x="837" y="258"/>
                    </a:lnTo>
                    <a:lnTo>
                      <a:pt x="835" y="258"/>
                    </a:lnTo>
                    <a:lnTo>
                      <a:pt x="835" y="260"/>
                    </a:lnTo>
                    <a:lnTo>
                      <a:pt x="833" y="260"/>
                    </a:lnTo>
                    <a:lnTo>
                      <a:pt x="831" y="262"/>
                    </a:lnTo>
                    <a:lnTo>
                      <a:pt x="829" y="262"/>
                    </a:lnTo>
                    <a:lnTo>
                      <a:pt x="827" y="264"/>
                    </a:lnTo>
                    <a:lnTo>
                      <a:pt x="826" y="264"/>
                    </a:lnTo>
                    <a:lnTo>
                      <a:pt x="826" y="266"/>
                    </a:lnTo>
                    <a:lnTo>
                      <a:pt x="824" y="266"/>
                    </a:lnTo>
                    <a:lnTo>
                      <a:pt x="822" y="266"/>
                    </a:lnTo>
                    <a:lnTo>
                      <a:pt x="820" y="268"/>
                    </a:lnTo>
                    <a:lnTo>
                      <a:pt x="820" y="270"/>
                    </a:lnTo>
                    <a:lnTo>
                      <a:pt x="818" y="270"/>
                    </a:lnTo>
                    <a:lnTo>
                      <a:pt x="816" y="272"/>
                    </a:lnTo>
                    <a:lnTo>
                      <a:pt x="816" y="273"/>
                    </a:lnTo>
                    <a:lnTo>
                      <a:pt x="814" y="273"/>
                    </a:lnTo>
                    <a:lnTo>
                      <a:pt x="814" y="275"/>
                    </a:lnTo>
                    <a:lnTo>
                      <a:pt x="812" y="277"/>
                    </a:lnTo>
                    <a:lnTo>
                      <a:pt x="810" y="277"/>
                    </a:lnTo>
                    <a:lnTo>
                      <a:pt x="808" y="277"/>
                    </a:lnTo>
                    <a:lnTo>
                      <a:pt x="806" y="277"/>
                    </a:lnTo>
                    <a:lnTo>
                      <a:pt x="804" y="277"/>
                    </a:lnTo>
                    <a:lnTo>
                      <a:pt x="802" y="279"/>
                    </a:lnTo>
                    <a:lnTo>
                      <a:pt x="800" y="279"/>
                    </a:lnTo>
                    <a:lnTo>
                      <a:pt x="798" y="277"/>
                    </a:lnTo>
                    <a:lnTo>
                      <a:pt x="796" y="277"/>
                    </a:lnTo>
                    <a:lnTo>
                      <a:pt x="796" y="279"/>
                    </a:lnTo>
                    <a:lnTo>
                      <a:pt x="794" y="281"/>
                    </a:lnTo>
                    <a:lnTo>
                      <a:pt x="793" y="281"/>
                    </a:lnTo>
                    <a:lnTo>
                      <a:pt x="791" y="281"/>
                    </a:lnTo>
                    <a:lnTo>
                      <a:pt x="789" y="283"/>
                    </a:lnTo>
                    <a:lnTo>
                      <a:pt x="787" y="283"/>
                    </a:lnTo>
                    <a:lnTo>
                      <a:pt x="785" y="285"/>
                    </a:lnTo>
                    <a:lnTo>
                      <a:pt x="783" y="285"/>
                    </a:lnTo>
                    <a:lnTo>
                      <a:pt x="781" y="287"/>
                    </a:lnTo>
                    <a:lnTo>
                      <a:pt x="779" y="291"/>
                    </a:lnTo>
                    <a:lnTo>
                      <a:pt x="777" y="293"/>
                    </a:lnTo>
                    <a:lnTo>
                      <a:pt x="775" y="293"/>
                    </a:lnTo>
                    <a:lnTo>
                      <a:pt x="773" y="293"/>
                    </a:lnTo>
                    <a:lnTo>
                      <a:pt x="771" y="293"/>
                    </a:lnTo>
                    <a:lnTo>
                      <a:pt x="771" y="295"/>
                    </a:lnTo>
                    <a:lnTo>
                      <a:pt x="773" y="295"/>
                    </a:lnTo>
                    <a:lnTo>
                      <a:pt x="769" y="297"/>
                    </a:lnTo>
                    <a:lnTo>
                      <a:pt x="767" y="297"/>
                    </a:lnTo>
                    <a:lnTo>
                      <a:pt x="765" y="297"/>
                    </a:lnTo>
                    <a:lnTo>
                      <a:pt x="763" y="299"/>
                    </a:lnTo>
                    <a:lnTo>
                      <a:pt x="763" y="297"/>
                    </a:lnTo>
                    <a:lnTo>
                      <a:pt x="761" y="295"/>
                    </a:lnTo>
                    <a:lnTo>
                      <a:pt x="763" y="295"/>
                    </a:lnTo>
                    <a:lnTo>
                      <a:pt x="765" y="295"/>
                    </a:lnTo>
                    <a:lnTo>
                      <a:pt x="767" y="293"/>
                    </a:lnTo>
                    <a:lnTo>
                      <a:pt x="769" y="293"/>
                    </a:lnTo>
                    <a:lnTo>
                      <a:pt x="771" y="291"/>
                    </a:lnTo>
                    <a:lnTo>
                      <a:pt x="771" y="289"/>
                    </a:lnTo>
                    <a:lnTo>
                      <a:pt x="773" y="287"/>
                    </a:lnTo>
                    <a:lnTo>
                      <a:pt x="771" y="287"/>
                    </a:lnTo>
                    <a:lnTo>
                      <a:pt x="769" y="287"/>
                    </a:lnTo>
                    <a:lnTo>
                      <a:pt x="769" y="285"/>
                    </a:lnTo>
                    <a:lnTo>
                      <a:pt x="767" y="283"/>
                    </a:lnTo>
                    <a:lnTo>
                      <a:pt x="765" y="283"/>
                    </a:lnTo>
                    <a:lnTo>
                      <a:pt x="765" y="281"/>
                    </a:lnTo>
                    <a:lnTo>
                      <a:pt x="769" y="281"/>
                    </a:lnTo>
                    <a:lnTo>
                      <a:pt x="769" y="279"/>
                    </a:lnTo>
                    <a:lnTo>
                      <a:pt x="769" y="277"/>
                    </a:lnTo>
                    <a:lnTo>
                      <a:pt x="771" y="275"/>
                    </a:lnTo>
                    <a:lnTo>
                      <a:pt x="773" y="275"/>
                    </a:lnTo>
                    <a:lnTo>
                      <a:pt x="775" y="273"/>
                    </a:lnTo>
                    <a:lnTo>
                      <a:pt x="777" y="272"/>
                    </a:lnTo>
                    <a:lnTo>
                      <a:pt x="779" y="270"/>
                    </a:lnTo>
                    <a:lnTo>
                      <a:pt x="781" y="268"/>
                    </a:lnTo>
                    <a:lnTo>
                      <a:pt x="781" y="266"/>
                    </a:lnTo>
                    <a:lnTo>
                      <a:pt x="781" y="264"/>
                    </a:lnTo>
                    <a:lnTo>
                      <a:pt x="779" y="262"/>
                    </a:lnTo>
                    <a:lnTo>
                      <a:pt x="777" y="260"/>
                    </a:lnTo>
                    <a:lnTo>
                      <a:pt x="773" y="258"/>
                    </a:lnTo>
                    <a:lnTo>
                      <a:pt x="771" y="258"/>
                    </a:lnTo>
                    <a:lnTo>
                      <a:pt x="769" y="258"/>
                    </a:lnTo>
                    <a:lnTo>
                      <a:pt x="767" y="256"/>
                    </a:lnTo>
                    <a:lnTo>
                      <a:pt x="763" y="256"/>
                    </a:lnTo>
                    <a:lnTo>
                      <a:pt x="763" y="258"/>
                    </a:lnTo>
                    <a:lnTo>
                      <a:pt x="761" y="258"/>
                    </a:lnTo>
                    <a:lnTo>
                      <a:pt x="759" y="258"/>
                    </a:lnTo>
                    <a:lnTo>
                      <a:pt x="759" y="260"/>
                    </a:lnTo>
                    <a:lnTo>
                      <a:pt x="761" y="260"/>
                    </a:lnTo>
                    <a:lnTo>
                      <a:pt x="759" y="262"/>
                    </a:lnTo>
                    <a:lnTo>
                      <a:pt x="758" y="262"/>
                    </a:lnTo>
                    <a:lnTo>
                      <a:pt x="756" y="264"/>
                    </a:lnTo>
                    <a:lnTo>
                      <a:pt x="754" y="266"/>
                    </a:lnTo>
                    <a:lnTo>
                      <a:pt x="754" y="270"/>
                    </a:lnTo>
                    <a:lnTo>
                      <a:pt x="752" y="270"/>
                    </a:lnTo>
                    <a:lnTo>
                      <a:pt x="750" y="272"/>
                    </a:lnTo>
                    <a:lnTo>
                      <a:pt x="748" y="272"/>
                    </a:lnTo>
                    <a:lnTo>
                      <a:pt x="746" y="273"/>
                    </a:lnTo>
                    <a:lnTo>
                      <a:pt x="744" y="273"/>
                    </a:lnTo>
                    <a:lnTo>
                      <a:pt x="742" y="273"/>
                    </a:lnTo>
                    <a:lnTo>
                      <a:pt x="742" y="275"/>
                    </a:lnTo>
                    <a:lnTo>
                      <a:pt x="740" y="275"/>
                    </a:lnTo>
                    <a:lnTo>
                      <a:pt x="738" y="275"/>
                    </a:lnTo>
                    <a:lnTo>
                      <a:pt x="738" y="277"/>
                    </a:lnTo>
                    <a:lnTo>
                      <a:pt x="734" y="279"/>
                    </a:lnTo>
                    <a:lnTo>
                      <a:pt x="732" y="283"/>
                    </a:lnTo>
                    <a:lnTo>
                      <a:pt x="732" y="285"/>
                    </a:lnTo>
                    <a:lnTo>
                      <a:pt x="732" y="287"/>
                    </a:lnTo>
                    <a:lnTo>
                      <a:pt x="730" y="287"/>
                    </a:lnTo>
                    <a:lnTo>
                      <a:pt x="730" y="289"/>
                    </a:lnTo>
                    <a:lnTo>
                      <a:pt x="728" y="289"/>
                    </a:lnTo>
                    <a:lnTo>
                      <a:pt x="726" y="291"/>
                    </a:lnTo>
                    <a:lnTo>
                      <a:pt x="728" y="289"/>
                    </a:lnTo>
                    <a:lnTo>
                      <a:pt x="726" y="289"/>
                    </a:lnTo>
                    <a:lnTo>
                      <a:pt x="725" y="291"/>
                    </a:lnTo>
                    <a:lnTo>
                      <a:pt x="723" y="289"/>
                    </a:lnTo>
                    <a:lnTo>
                      <a:pt x="721" y="289"/>
                    </a:lnTo>
                    <a:lnTo>
                      <a:pt x="721" y="291"/>
                    </a:lnTo>
                    <a:lnTo>
                      <a:pt x="719" y="291"/>
                    </a:lnTo>
                    <a:lnTo>
                      <a:pt x="719" y="293"/>
                    </a:lnTo>
                    <a:lnTo>
                      <a:pt x="717" y="291"/>
                    </a:lnTo>
                    <a:lnTo>
                      <a:pt x="715" y="289"/>
                    </a:lnTo>
                    <a:lnTo>
                      <a:pt x="713" y="289"/>
                    </a:lnTo>
                    <a:lnTo>
                      <a:pt x="711" y="289"/>
                    </a:lnTo>
                    <a:lnTo>
                      <a:pt x="709" y="289"/>
                    </a:lnTo>
                    <a:lnTo>
                      <a:pt x="709" y="291"/>
                    </a:lnTo>
                    <a:lnTo>
                      <a:pt x="709" y="293"/>
                    </a:lnTo>
                    <a:lnTo>
                      <a:pt x="707" y="295"/>
                    </a:lnTo>
                    <a:lnTo>
                      <a:pt x="707" y="297"/>
                    </a:lnTo>
                    <a:lnTo>
                      <a:pt x="705" y="297"/>
                    </a:lnTo>
                    <a:lnTo>
                      <a:pt x="705" y="299"/>
                    </a:lnTo>
                    <a:lnTo>
                      <a:pt x="705" y="301"/>
                    </a:lnTo>
                    <a:lnTo>
                      <a:pt x="707" y="303"/>
                    </a:lnTo>
                    <a:lnTo>
                      <a:pt x="707" y="305"/>
                    </a:lnTo>
                    <a:lnTo>
                      <a:pt x="709" y="305"/>
                    </a:lnTo>
                    <a:lnTo>
                      <a:pt x="709" y="306"/>
                    </a:lnTo>
                    <a:lnTo>
                      <a:pt x="711" y="306"/>
                    </a:lnTo>
                    <a:lnTo>
                      <a:pt x="713" y="308"/>
                    </a:lnTo>
                    <a:lnTo>
                      <a:pt x="715" y="308"/>
                    </a:lnTo>
                    <a:lnTo>
                      <a:pt x="719" y="308"/>
                    </a:lnTo>
                    <a:lnTo>
                      <a:pt x="721" y="310"/>
                    </a:lnTo>
                    <a:lnTo>
                      <a:pt x="723" y="310"/>
                    </a:lnTo>
                    <a:lnTo>
                      <a:pt x="725" y="308"/>
                    </a:lnTo>
                    <a:lnTo>
                      <a:pt x="726" y="308"/>
                    </a:lnTo>
                    <a:lnTo>
                      <a:pt x="728" y="310"/>
                    </a:lnTo>
                    <a:lnTo>
                      <a:pt x="728" y="314"/>
                    </a:lnTo>
                    <a:lnTo>
                      <a:pt x="730" y="316"/>
                    </a:lnTo>
                    <a:lnTo>
                      <a:pt x="728" y="318"/>
                    </a:lnTo>
                    <a:lnTo>
                      <a:pt x="728" y="320"/>
                    </a:lnTo>
                    <a:lnTo>
                      <a:pt x="728" y="324"/>
                    </a:lnTo>
                    <a:lnTo>
                      <a:pt x="728" y="326"/>
                    </a:lnTo>
                    <a:lnTo>
                      <a:pt x="730" y="326"/>
                    </a:lnTo>
                    <a:lnTo>
                      <a:pt x="730" y="328"/>
                    </a:lnTo>
                    <a:lnTo>
                      <a:pt x="732" y="328"/>
                    </a:lnTo>
                    <a:lnTo>
                      <a:pt x="734" y="328"/>
                    </a:lnTo>
                    <a:lnTo>
                      <a:pt x="736" y="328"/>
                    </a:lnTo>
                    <a:lnTo>
                      <a:pt x="738" y="328"/>
                    </a:lnTo>
                    <a:lnTo>
                      <a:pt x="740" y="328"/>
                    </a:lnTo>
                    <a:lnTo>
                      <a:pt x="742" y="328"/>
                    </a:lnTo>
                    <a:lnTo>
                      <a:pt x="742" y="326"/>
                    </a:lnTo>
                    <a:lnTo>
                      <a:pt x="744" y="326"/>
                    </a:lnTo>
                    <a:lnTo>
                      <a:pt x="744" y="324"/>
                    </a:lnTo>
                    <a:lnTo>
                      <a:pt x="742" y="324"/>
                    </a:lnTo>
                    <a:lnTo>
                      <a:pt x="744" y="322"/>
                    </a:lnTo>
                    <a:lnTo>
                      <a:pt x="746" y="322"/>
                    </a:lnTo>
                    <a:lnTo>
                      <a:pt x="748" y="322"/>
                    </a:lnTo>
                    <a:lnTo>
                      <a:pt x="748" y="320"/>
                    </a:lnTo>
                    <a:lnTo>
                      <a:pt x="750" y="318"/>
                    </a:lnTo>
                    <a:lnTo>
                      <a:pt x="752" y="316"/>
                    </a:lnTo>
                    <a:lnTo>
                      <a:pt x="754" y="316"/>
                    </a:lnTo>
                    <a:lnTo>
                      <a:pt x="756" y="316"/>
                    </a:lnTo>
                    <a:lnTo>
                      <a:pt x="756" y="314"/>
                    </a:lnTo>
                    <a:lnTo>
                      <a:pt x="758" y="314"/>
                    </a:lnTo>
                    <a:lnTo>
                      <a:pt x="759" y="314"/>
                    </a:lnTo>
                    <a:lnTo>
                      <a:pt x="759" y="316"/>
                    </a:lnTo>
                    <a:lnTo>
                      <a:pt x="763" y="318"/>
                    </a:lnTo>
                    <a:lnTo>
                      <a:pt x="763" y="320"/>
                    </a:lnTo>
                    <a:lnTo>
                      <a:pt x="767" y="320"/>
                    </a:lnTo>
                    <a:lnTo>
                      <a:pt x="769" y="322"/>
                    </a:lnTo>
                    <a:lnTo>
                      <a:pt x="771" y="322"/>
                    </a:lnTo>
                    <a:lnTo>
                      <a:pt x="775" y="322"/>
                    </a:lnTo>
                    <a:lnTo>
                      <a:pt x="777" y="322"/>
                    </a:lnTo>
                    <a:lnTo>
                      <a:pt x="777" y="320"/>
                    </a:lnTo>
                    <a:lnTo>
                      <a:pt x="779" y="320"/>
                    </a:lnTo>
                    <a:lnTo>
                      <a:pt x="779" y="322"/>
                    </a:lnTo>
                    <a:lnTo>
                      <a:pt x="781" y="322"/>
                    </a:lnTo>
                    <a:lnTo>
                      <a:pt x="787" y="322"/>
                    </a:lnTo>
                    <a:lnTo>
                      <a:pt x="787" y="326"/>
                    </a:lnTo>
                    <a:lnTo>
                      <a:pt x="785" y="328"/>
                    </a:lnTo>
                    <a:lnTo>
                      <a:pt x="783" y="330"/>
                    </a:lnTo>
                    <a:lnTo>
                      <a:pt x="785" y="330"/>
                    </a:lnTo>
                    <a:lnTo>
                      <a:pt x="785" y="332"/>
                    </a:lnTo>
                    <a:lnTo>
                      <a:pt x="783" y="334"/>
                    </a:lnTo>
                    <a:lnTo>
                      <a:pt x="781" y="334"/>
                    </a:lnTo>
                    <a:lnTo>
                      <a:pt x="779" y="332"/>
                    </a:lnTo>
                    <a:lnTo>
                      <a:pt x="777" y="330"/>
                    </a:lnTo>
                    <a:lnTo>
                      <a:pt x="775" y="330"/>
                    </a:lnTo>
                    <a:lnTo>
                      <a:pt x="775" y="332"/>
                    </a:lnTo>
                    <a:lnTo>
                      <a:pt x="773" y="334"/>
                    </a:lnTo>
                    <a:lnTo>
                      <a:pt x="771" y="336"/>
                    </a:lnTo>
                    <a:lnTo>
                      <a:pt x="769" y="336"/>
                    </a:lnTo>
                    <a:lnTo>
                      <a:pt x="769" y="334"/>
                    </a:lnTo>
                    <a:lnTo>
                      <a:pt x="771" y="334"/>
                    </a:lnTo>
                    <a:lnTo>
                      <a:pt x="769" y="334"/>
                    </a:lnTo>
                    <a:lnTo>
                      <a:pt x="767" y="334"/>
                    </a:lnTo>
                    <a:lnTo>
                      <a:pt x="767" y="336"/>
                    </a:lnTo>
                    <a:lnTo>
                      <a:pt x="765" y="336"/>
                    </a:lnTo>
                    <a:lnTo>
                      <a:pt x="763" y="336"/>
                    </a:lnTo>
                    <a:lnTo>
                      <a:pt x="763" y="338"/>
                    </a:lnTo>
                    <a:lnTo>
                      <a:pt x="761" y="338"/>
                    </a:lnTo>
                    <a:lnTo>
                      <a:pt x="759" y="338"/>
                    </a:lnTo>
                    <a:lnTo>
                      <a:pt x="758" y="338"/>
                    </a:lnTo>
                    <a:lnTo>
                      <a:pt x="758" y="340"/>
                    </a:lnTo>
                    <a:lnTo>
                      <a:pt x="758" y="338"/>
                    </a:lnTo>
                    <a:lnTo>
                      <a:pt x="759" y="338"/>
                    </a:lnTo>
                    <a:lnTo>
                      <a:pt x="759" y="340"/>
                    </a:lnTo>
                    <a:lnTo>
                      <a:pt x="759" y="341"/>
                    </a:lnTo>
                    <a:lnTo>
                      <a:pt x="758" y="341"/>
                    </a:lnTo>
                    <a:lnTo>
                      <a:pt x="758" y="340"/>
                    </a:lnTo>
                    <a:lnTo>
                      <a:pt x="756" y="341"/>
                    </a:lnTo>
                    <a:lnTo>
                      <a:pt x="756" y="343"/>
                    </a:lnTo>
                    <a:lnTo>
                      <a:pt x="756" y="345"/>
                    </a:lnTo>
                    <a:lnTo>
                      <a:pt x="752" y="347"/>
                    </a:lnTo>
                    <a:lnTo>
                      <a:pt x="750" y="347"/>
                    </a:lnTo>
                    <a:lnTo>
                      <a:pt x="750" y="345"/>
                    </a:lnTo>
                    <a:lnTo>
                      <a:pt x="750" y="343"/>
                    </a:lnTo>
                    <a:lnTo>
                      <a:pt x="750" y="345"/>
                    </a:lnTo>
                    <a:lnTo>
                      <a:pt x="748" y="345"/>
                    </a:lnTo>
                    <a:lnTo>
                      <a:pt x="746" y="345"/>
                    </a:lnTo>
                    <a:lnTo>
                      <a:pt x="746" y="347"/>
                    </a:lnTo>
                    <a:lnTo>
                      <a:pt x="748" y="349"/>
                    </a:lnTo>
                    <a:lnTo>
                      <a:pt x="746" y="351"/>
                    </a:lnTo>
                    <a:lnTo>
                      <a:pt x="744" y="353"/>
                    </a:lnTo>
                    <a:lnTo>
                      <a:pt x="744" y="355"/>
                    </a:lnTo>
                    <a:lnTo>
                      <a:pt x="742" y="355"/>
                    </a:lnTo>
                    <a:lnTo>
                      <a:pt x="740" y="355"/>
                    </a:lnTo>
                    <a:lnTo>
                      <a:pt x="740" y="357"/>
                    </a:lnTo>
                    <a:lnTo>
                      <a:pt x="738" y="357"/>
                    </a:lnTo>
                    <a:lnTo>
                      <a:pt x="738" y="359"/>
                    </a:lnTo>
                    <a:lnTo>
                      <a:pt x="738" y="361"/>
                    </a:lnTo>
                    <a:lnTo>
                      <a:pt x="736" y="361"/>
                    </a:lnTo>
                    <a:lnTo>
                      <a:pt x="736" y="363"/>
                    </a:lnTo>
                    <a:lnTo>
                      <a:pt x="734" y="363"/>
                    </a:lnTo>
                    <a:lnTo>
                      <a:pt x="734" y="365"/>
                    </a:lnTo>
                    <a:lnTo>
                      <a:pt x="732" y="365"/>
                    </a:lnTo>
                    <a:lnTo>
                      <a:pt x="732" y="367"/>
                    </a:lnTo>
                    <a:lnTo>
                      <a:pt x="732" y="369"/>
                    </a:lnTo>
                    <a:lnTo>
                      <a:pt x="732" y="371"/>
                    </a:lnTo>
                    <a:lnTo>
                      <a:pt x="734" y="371"/>
                    </a:lnTo>
                    <a:lnTo>
                      <a:pt x="736" y="371"/>
                    </a:lnTo>
                    <a:lnTo>
                      <a:pt x="736" y="373"/>
                    </a:lnTo>
                    <a:lnTo>
                      <a:pt x="738" y="374"/>
                    </a:lnTo>
                    <a:lnTo>
                      <a:pt x="740" y="376"/>
                    </a:lnTo>
                    <a:lnTo>
                      <a:pt x="742" y="376"/>
                    </a:lnTo>
                    <a:lnTo>
                      <a:pt x="744" y="376"/>
                    </a:lnTo>
                    <a:lnTo>
                      <a:pt x="750" y="380"/>
                    </a:lnTo>
                    <a:lnTo>
                      <a:pt x="750" y="382"/>
                    </a:lnTo>
                    <a:lnTo>
                      <a:pt x="752" y="384"/>
                    </a:lnTo>
                    <a:lnTo>
                      <a:pt x="752" y="386"/>
                    </a:lnTo>
                    <a:lnTo>
                      <a:pt x="752" y="390"/>
                    </a:lnTo>
                    <a:lnTo>
                      <a:pt x="754" y="392"/>
                    </a:lnTo>
                    <a:lnTo>
                      <a:pt x="754" y="394"/>
                    </a:lnTo>
                    <a:lnTo>
                      <a:pt x="756" y="394"/>
                    </a:lnTo>
                    <a:lnTo>
                      <a:pt x="756" y="396"/>
                    </a:lnTo>
                    <a:lnTo>
                      <a:pt x="756" y="398"/>
                    </a:lnTo>
                    <a:lnTo>
                      <a:pt x="758" y="400"/>
                    </a:lnTo>
                    <a:lnTo>
                      <a:pt x="759" y="404"/>
                    </a:lnTo>
                    <a:lnTo>
                      <a:pt x="759" y="406"/>
                    </a:lnTo>
                    <a:lnTo>
                      <a:pt x="759" y="407"/>
                    </a:lnTo>
                    <a:lnTo>
                      <a:pt x="758" y="407"/>
                    </a:lnTo>
                    <a:lnTo>
                      <a:pt x="758" y="409"/>
                    </a:lnTo>
                    <a:lnTo>
                      <a:pt x="759" y="409"/>
                    </a:lnTo>
                    <a:lnTo>
                      <a:pt x="763" y="411"/>
                    </a:lnTo>
                    <a:lnTo>
                      <a:pt x="765" y="413"/>
                    </a:lnTo>
                    <a:lnTo>
                      <a:pt x="767" y="413"/>
                    </a:lnTo>
                    <a:lnTo>
                      <a:pt x="767" y="415"/>
                    </a:lnTo>
                    <a:lnTo>
                      <a:pt x="767" y="417"/>
                    </a:lnTo>
                    <a:lnTo>
                      <a:pt x="767" y="419"/>
                    </a:lnTo>
                    <a:lnTo>
                      <a:pt x="769" y="419"/>
                    </a:lnTo>
                    <a:lnTo>
                      <a:pt x="771" y="419"/>
                    </a:lnTo>
                    <a:lnTo>
                      <a:pt x="771" y="421"/>
                    </a:lnTo>
                    <a:lnTo>
                      <a:pt x="773" y="421"/>
                    </a:lnTo>
                    <a:lnTo>
                      <a:pt x="775" y="423"/>
                    </a:lnTo>
                    <a:lnTo>
                      <a:pt x="775" y="425"/>
                    </a:lnTo>
                    <a:lnTo>
                      <a:pt x="775" y="427"/>
                    </a:lnTo>
                    <a:lnTo>
                      <a:pt x="773" y="427"/>
                    </a:lnTo>
                    <a:lnTo>
                      <a:pt x="771" y="427"/>
                    </a:lnTo>
                    <a:lnTo>
                      <a:pt x="771" y="425"/>
                    </a:lnTo>
                    <a:lnTo>
                      <a:pt x="769" y="425"/>
                    </a:lnTo>
                    <a:lnTo>
                      <a:pt x="767" y="423"/>
                    </a:lnTo>
                    <a:lnTo>
                      <a:pt x="765" y="423"/>
                    </a:lnTo>
                    <a:lnTo>
                      <a:pt x="761" y="423"/>
                    </a:lnTo>
                    <a:lnTo>
                      <a:pt x="759" y="423"/>
                    </a:lnTo>
                    <a:lnTo>
                      <a:pt x="759" y="421"/>
                    </a:lnTo>
                    <a:lnTo>
                      <a:pt x="758" y="421"/>
                    </a:lnTo>
                    <a:lnTo>
                      <a:pt x="758" y="419"/>
                    </a:lnTo>
                    <a:lnTo>
                      <a:pt x="756" y="419"/>
                    </a:lnTo>
                    <a:lnTo>
                      <a:pt x="754" y="419"/>
                    </a:lnTo>
                    <a:lnTo>
                      <a:pt x="752" y="419"/>
                    </a:lnTo>
                    <a:lnTo>
                      <a:pt x="750" y="421"/>
                    </a:lnTo>
                    <a:lnTo>
                      <a:pt x="748" y="421"/>
                    </a:lnTo>
                    <a:lnTo>
                      <a:pt x="748" y="423"/>
                    </a:lnTo>
                    <a:lnTo>
                      <a:pt x="746" y="421"/>
                    </a:lnTo>
                    <a:lnTo>
                      <a:pt x="744" y="419"/>
                    </a:lnTo>
                    <a:lnTo>
                      <a:pt x="744" y="417"/>
                    </a:lnTo>
                    <a:lnTo>
                      <a:pt x="742" y="415"/>
                    </a:lnTo>
                    <a:lnTo>
                      <a:pt x="740" y="415"/>
                    </a:lnTo>
                    <a:lnTo>
                      <a:pt x="738" y="415"/>
                    </a:lnTo>
                    <a:lnTo>
                      <a:pt x="738" y="417"/>
                    </a:lnTo>
                    <a:lnTo>
                      <a:pt x="740" y="417"/>
                    </a:lnTo>
                    <a:lnTo>
                      <a:pt x="742" y="417"/>
                    </a:lnTo>
                    <a:lnTo>
                      <a:pt x="742" y="419"/>
                    </a:lnTo>
                    <a:lnTo>
                      <a:pt x="742" y="421"/>
                    </a:lnTo>
                    <a:lnTo>
                      <a:pt x="744" y="421"/>
                    </a:lnTo>
                    <a:lnTo>
                      <a:pt x="746" y="423"/>
                    </a:lnTo>
                    <a:lnTo>
                      <a:pt x="748" y="423"/>
                    </a:lnTo>
                    <a:lnTo>
                      <a:pt x="750" y="423"/>
                    </a:lnTo>
                    <a:lnTo>
                      <a:pt x="752" y="421"/>
                    </a:lnTo>
                    <a:lnTo>
                      <a:pt x="754" y="421"/>
                    </a:lnTo>
                    <a:lnTo>
                      <a:pt x="756" y="421"/>
                    </a:lnTo>
                    <a:lnTo>
                      <a:pt x="758" y="421"/>
                    </a:lnTo>
                    <a:lnTo>
                      <a:pt x="758" y="423"/>
                    </a:lnTo>
                    <a:lnTo>
                      <a:pt x="758" y="425"/>
                    </a:lnTo>
                    <a:lnTo>
                      <a:pt x="758" y="423"/>
                    </a:lnTo>
                    <a:lnTo>
                      <a:pt x="756" y="423"/>
                    </a:lnTo>
                    <a:lnTo>
                      <a:pt x="756" y="425"/>
                    </a:lnTo>
                    <a:lnTo>
                      <a:pt x="758" y="425"/>
                    </a:lnTo>
                    <a:lnTo>
                      <a:pt x="759" y="425"/>
                    </a:lnTo>
                    <a:lnTo>
                      <a:pt x="761" y="427"/>
                    </a:lnTo>
                    <a:lnTo>
                      <a:pt x="765" y="427"/>
                    </a:lnTo>
                    <a:lnTo>
                      <a:pt x="765" y="429"/>
                    </a:lnTo>
                    <a:lnTo>
                      <a:pt x="765" y="431"/>
                    </a:lnTo>
                    <a:lnTo>
                      <a:pt x="767" y="431"/>
                    </a:lnTo>
                    <a:lnTo>
                      <a:pt x="771" y="433"/>
                    </a:lnTo>
                    <a:lnTo>
                      <a:pt x="773" y="435"/>
                    </a:lnTo>
                    <a:lnTo>
                      <a:pt x="773" y="437"/>
                    </a:lnTo>
                    <a:lnTo>
                      <a:pt x="775" y="439"/>
                    </a:lnTo>
                    <a:lnTo>
                      <a:pt x="775" y="441"/>
                    </a:lnTo>
                    <a:lnTo>
                      <a:pt x="773" y="441"/>
                    </a:lnTo>
                    <a:lnTo>
                      <a:pt x="771" y="441"/>
                    </a:lnTo>
                    <a:lnTo>
                      <a:pt x="769" y="441"/>
                    </a:lnTo>
                    <a:lnTo>
                      <a:pt x="769" y="442"/>
                    </a:lnTo>
                    <a:lnTo>
                      <a:pt x="767" y="442"/>
                    </a:lnTo>
                    <a:lnTo>
                      <a:pt x="767" y="444"/>
                    </a:lnTo>
                    <a:lnTo>
                      <a:pt x="765" y="444"/>
                    </a:lnTo>
                    <a:lnTo>
                      <a:pt x="761" y="446"/>
                    </a:lnTo>
                    <a:lnTo>
                      <a:pt x="759" y="446"/>
                    </a:lnTo>
                    <a:lnTo>
                      <a:pt x="759" y="448"/>
                    </a:lnTo>
                    <a:lnTo>
                      <a:pt x="759" y="450"/>
                    </a:lnTo>
                    <a:lnTo>
                      <a:pt x="758" y="450"/>
                    </a:lnTo>
                    <a:lnTo>
                      <a:pt x="756" y="450"/>
                    </a:lnTo>
                    <a:lnTo>
                      <a:pt x="752" y="450"/>
                    </a:lnTo>
                    <a:lnTo>
                      <a:pt x="748" y="452"/>
                    </a:lnTo>
                    <a:lnTo>
                      <a:pt x="750" y="452"/>
                    </a:lnTo>
                    <a:lnTo>
                      <a:pt x="752" y="452"/>
                    </a:lnTo>
                    <a:lnTo>
                      <a:pt x="752" y="450"/>
                    </a:lnTo>
                    <a:lnTo>
                      <a:pt x="754" y="450"/>
                    </a:lnTo>
                    <a:lnTo>
                      <a:pt x="754" y="452"/>
                    </a:lnTo>
                    <a:lnTo>
                      <a:pt x="754" y="454"/>
                    </a:lnTo>
                    <a:lnTo>
                      <a:pt x="756" y="454"/>
                    </a:lnTo>
                    <a:lnTo>
                      <a:pt x="758" y="456"/>
                    </a:lnTo>
                    <a:lnTo>
                      <a:pt x="758" y="454"/>
                    </a:lnTo>
                    <a:lnTo>
                      <a:pt x="761" y="452"/>
                    </a:lnTo>
                    <a:lnTo>
                      <a:pt x="763" y="452"/>
                    </a:lnTo>
                    <a:lnTo>
                      <a:pt x="763" y="450"/>
                    </a:lnTo>
                    <a:lnTo>
                      <a:pt x="765" y="450"/>
                    </a:lnTo>
                    <a:lnTo>
                      <a:pt x="767" y="452"/>
                    </a:lnTo>
                    <a:lnTo>
                      <a:pt x="769" y="452"/>
                    </a:lnTo>
                    <a:lnTo>
                      <a:pt x="769" y="454"/>
                    </a:lnTo>
                    <a:lnTo>
                      <a:pt x="771" y="456"/>
                    </a:lnTo>
                    <a:lnTo>
                      <a:pt x="773" y="458"/>
                    </a:lnTo>
                    <a:lnTo>
                      <a:pt x="775" y="458"/>
                    </a:lnTo>
                    <a:lnTo>
                      <a:pt x="777" y="458"/>
                    </a:lnTo>
                    <a:lnTo>
                      <a:pt x="779" y="458"/>
                    </a:lnTo>
                    <a:lnTo>
                      <a:pt x="777" y="460"/>
                    </a:lnTo>
                    <a:lnTo>
                      <a:pt x="775" y="460"/>
                    </a:lnTo>
                    <a:lnTo>
                      <a:pt x="773" y="462"/>
                    </a:lnTo>
                    <a:lnTo>
                      <a:pt x="771" y="464"/>
                    </a:lnTo>
                    <a:lnTo>
                      <a:pt x="769" y="466"/>
                    </a:lnTo>
                    <a:lnTo>
                      <a:pt x="769" y="464"/>
                    </a:lnTo>
                    <a:lnTo>
                      <a:pt x="767" y="466"/>
                    </a:lnTo>
                    <a:lnTo>
                      <a:pt x="769" y="466"/>
                    </a:lnTo>
                    <a:lnTo>
                      <a:pt x="773" y="464"/>
                    </a:lnTo>
                    <a:lnTo>
                      <a:pt x="773" y="466"/>
                    </a:lnTo>
                    <a:lnTo>
                      <a:pt x="775" y="464"/>
                    </a:lnTo>
                    <a:lnTo>
                      <a:pt x="773" y="464"/>
                    </a:lnTo>
                    <a:lnTo>
                      <a:pt x="775" y="462"/>
                    </a:lnTo>
                    <a:lnTo>
                      <a:pt x="775" y="464"/>
                    </a:lnTo>
                    <a:lnTo>
                      <a:pt x="777" y="464"/>
                    </a:lnTo>
                    <a:lnTo>
                      <a:pt x="775" y="466"/>
                    </a:lnTo>
                    <a:lnTo>
                      <a:pt x="775" y="468"/>
                    </a:lnTo>
                    <a:lnTo>
                      <a:pt x="775" y="470"/>
                    </a:lnTo>
                    <a:lnTo>
                      <a:pt x="777" y="470"/>
                    </a:lnTo>
                    <a:lnTo>
                      <a:pt x="775" y="470"/>
                    </a:lnTo>
                    <a:lnTo>
                      <a:pt x="775" y="472"/>
                    </a:lnTo>
                    <a:lnTo>
                      <a:pt x="773" y="472"/>
                    </a:lnTo>
                    <a:lnTo>
                      <a:pt x="773" y="470"/>
                    </a:lnTo>
                    <a:lnTo>
                      <a:pt x="773" y="468"/>
                    </a:lnTo>
                    <a:lnTo>
                      <a:pt x="773" y="470"/>
                    </a:lnTo>
                    <a:lnTo>
                      <a:pt x="771" y="472"/>
                    </a:lnTo>
                    <a:lnTo>
                      <a:pt x="771" y="470"/>
                    </a:lnTo>
                    <a:lnTo>
                      <a:pt x="769" y="470"/>
                    </a:lnTo>
                    <a:lnTo>
                      <a:pt x="767" y="472"/>
                    </a:lnTo>
                    <a:lnTo>
                      <a:pt x="769" y="472"/>
                    </a:lnTo>
                    <a:lnTo>
                      <a:pt x="771" y="472"/>
                    </a:lnTo>
                    <a:lnTo>
                      <a:pt x="771" y="474"/>
                    </a:lnTo>
                    <a:lnTo>
                      <a:pt x="773" y="475"/>
                    </a:lnTo>
                    <a:lnTo>
                      <a:pt x="771" y="475"/>
                    </a:lnTo>
                    <a:lnTo>
                      <a:pt x="769" y="475"/>
                    </a:lnTo>
                    <a:lnTo>
                      <a:pt x="771" y="475"/>
                    </a:lnTo>
                    <a:lnTo>
                      <a:pt x="771" y="477"/>
                    </a:lnTo>
                    <a:lnTo>
                      <a:pt x="771" y="479"/>
                    </a:lnTo>
                    <a:lnTo>
                      <a:pt x="769" y="479"/>
                    </a:lnTo>
                    <a:lnTo>
                      <a:pt x="767" y="479"/>
                    </a:lnTo>
                    <a:lnTo>
                      <a:pt x="765" y="477"/>
                    </a:lnTo>
                    <a:lnTo>
                      <a:pt x="763" y="477"/>
                    </a:lnTo>
                    <a:lnTo>
                      <a:pt x="765" y="479"/>
                    </a:lnTo>
                    <a:lnTo>
                      <a:pt x="767" y="479"/>
                    </a:lnTo>
                    <a:lnTo>
                      <a:pt x="769" y="479"/>
                    </a:lnTo>
                    <a:lnTo>
                      <a:pt x="769" y="481"/>
                    </a:lnTo>
                    <a:lnTo>
                      <a:pt x="769" y="483"/>
                    </a:lnTo>
                    <a:lnTo>
                      <a:pt x="771" y="485"/>
                    </a:lnTo>
                    <a:lnTo>
                      <a:pt x="771" y="487"/>
                    </a:lnTo>
                    <a:lnTo>
                      <a:pt x="769" y="485"/>
                    </a:lnTo>
                    <a:lnTo>
                      <a:pt x="767" y="485"/>
                    </a:lnTo>
                    <a:lnTo>
                      <a:pt x="767" y="487"/>
                    </a:lnTo>
                    <a:lnTo>
                      <a:pt x="767" y="489"/>
                    </a:lnTo>
                    <a:lnTo>
                      <a:pt x="765" y="489"/>
                    </a:lnTo>
                    <a:lnTo>
                      <a:pt x="765" y="487"/>
                    </a:lnTo>
                    <a:lnTo>
                      <a:pt x="763" y="485"/>
                    </a:lnTo>
                    <a:lnTo>
                      <a:pt x="763" y="487"/>
                    </a:lnTo>
                    <a:lnTo>
                      <a:pt x="761" y="489"/>
                    </a:lnTo>
                    <a:lnTo>
                      <a:pt x="759" y="491"/>
                    </a:lnTo>
                    <a:lnTo>
                      <a:pt x="758" y="491"/>
                    </a:lnTo>
                    <a:lnTo>
                      <a:pt x="756" y="491"/>
                    </a:lnTo>
                    <a:lnTo>
                      <a:pt x="754" y="489"/>
                    </a:lnTo>
                    <a:lnTo>
                      <a:pt x="756" y="491"/>
                    </a:lnTo>
                    <a:lnTo>
                      <a:pt x="758" y="493"/>
                    </a:lnTo>
                    <a:lnTo>
                      <a:pt x="758" y="495"/>
                    </a:lnTo>
                    <a:lnTo>
                      <a:pt x="756" y="497"/>
                    </a:lnTo>
                    <a:lnTo>
                      <a:pt x="756" y="499"/>
                    </a:lnTo>
                    <a:lnTo>
                      <a:pt x="754" y="499"/>
                    </a:lnTo>
                    <a:lnTo>
                      <a:pt x="754" y="501"/>
                    </a:lnTo>
                    <a:lnTo>
                      <a:pt x="756" y="501"/>
                    </a:lnTo>
                    <a:lnTo>
                      <a:pt x="756" y="503"/>
                    </a:lnTo>
                    <a:lnTo>
                      <a:pt x="754" y="503"/>
                    </a:lnTo>
                    <a:lnTo>
                      <a:pt x="754" y="505"/>
                    </a:lnTo>
                    <a:lnTo>
                      <a:pt x="752" y="505"/>
                    </a:lnTo>
                    <a:lnTo>
                      <a:pt x="752" y="507"/>
                    </a:lnTo>
                    <a:lnTo>
                      <a:pt x="750" y="505"/>
                    </a:lnTo>
                    <a:lnTo>
                      <a:pt x="750" y="503"/>
                    </a:lnTo>
                    <a:lnTo>
                      <a:pt x="748" y="503"/>
                    </a:lnTo>
                    <a:lnTo>
                      <a:pt x="748" y="505"/>
                    </a:lnTo>
                    <a:lnTo>
                      <a:pt x="750" y="505"/>
                    </a:lnTo>
                    <a:lnTo>
                      <a:pt x="752" y="507"/>
                    </a:lnTo>
                    <a:lnTo>
                      <a:pt x="750" y="507"/>
                    </a:lnTo>
                    <a:lnTo>
                      <a:pt x="748" y="508"/>
                    </a:lnTo>
                    <a:lnTo>
                      <a:pt x="748" y="510"/>
                    </a:lnTo>
                    <a:lnTo>
                      <a:pt x="746" y="510"/>
                    </a:lnTo>
                    <a:lnTo>
                      <a:pt x="746" y="512"/>
                    </a:lnTo>
                    <a:lnTo>
                      <a:pt x="748" y="514"/>
                    </a:lnTo>
                    <a:lnTo>
                      <a:pt x="746" y="514"/>
                    </a:lnTo>
                    <a:lnTo>
                      <a:pt x="744" y="516"/>
                    </a:lnTo>
                    <a:lnTo>
                      <a:pt x="742" y="516"/>
                    </a:lnTo>
                    <a:lnTo>
                      <a:pt x="744" y="514"/>
                    </a:lnTo>
                    <a:lnTo>
                      <a:pt x="746" y="512"/>
                    </a:lnTo>
                    <a:lnTo>
                      <a:pt x="744" y="512"/>
                    </a:lnTo>
                    <a:lnTo>
                      <a:pt x="744" y="514"/>
                    </a:lnTo>
                    <a:lnTo>
                      <a:pt x="742" y="514"/>
                    </a:lnTo>
                    <a:lnTo>
                      <a:pt x="742" y="512"/>
                    </a:lnTo>
                    <a:lnTo>
                      <a:pt x="740" y="512"/>
                    </a:lnTo>
                    <a:lnTo>
                      <a:pt x="740" y="514"/>
                    </a:lnTo>
                    <a:lnTo>
                      <a:pt x="738" y="512"/>
                    </a:lnTo>
                    <a:lnTo>
                      <a:pt x="738" y="514"/>
                    </a:lnTo>
                    <a:lnTo>
                      <a:pt x="738" y="516"/>
                    </a:lnTo>
                    <a:lnTo>
                      <a:pt x="740" y="516"/>
                    </a:lnTo>
                    <a:lnTo>
                      <a:pt x="742" y="516"/>
                    </a:lnTo>
                    <a:lnTo>
                      <a:pt x="742" y="518"/>
                    </a:lnTo>
                    <a:lnTo>
                      <a:pt x="740" y="518"/>
                    </a:lnTo>
                    <a:lnTo>
                      <a:pt x="738" y="518"/>
                    </a:lnTo>
                    <a:lnTo>
                      <a:pt x="740" y="520"/>
                    </a:lnTo>
                    <a:lnTo>
                      <a:pt x="742" y="518"/>
                    </a:lnTo>
                    <a:lnTo>
                      <a:pt x="744" y="520"/>
                    </a:lnTo>
                    <a:lnTo>
                      <a:pt x="742" y="520"/>
                    </a:lnTo>
                    <a:lnTo>
                      <a:pt x="740" y="520"/>
                    </a:lnTo>
                    <a:lnTo>
                      <a:pt x="738" y="522"/>
                    </a:lnTo>
                    <a:lnTo>
                      <a:pt x="736" y="524"/>
                    </a:lnTo>
                    <a:lnTo>
                      <a:pt x="736" y="526"/>
                    </a:lnTo>
                    <a:lnTo>
                      <a:pt x="734" y="526"/>
                    </a:lnTo>
                    <a:lnTo>
                      <a:pt x="732" y="524"/>
                    </a:lnTo>
                    <a:lnTo>
                      <a:pt x="730" y="524"/>
                    </a:lnTo>
                    <a:lnTo>
                      <a:pt x="732" y="526"/>
                    </a:lnTo>
                    <a:lnTo>
                      <a:pt x="734" y="528"/>
                    </a:lnTo>
                    <a:lnTo>
                      <a:pt x="736" y="526"/>
                    </a:lnTo>
                    <a:lnTo>
                      <a:pt x="738" y="526"/>
                    </a:lnTo>
                    <a:lnTo>
                      <a:pt x="740" y="526"/>
                    </a:lnTo>
                    <a:lnTo>
                      <a:pt x="740" y="528"/>
                    </a:lnTo>
                    <a:lnTo>
                      <a:pt x="738" y="528"/>
                    </a:lnTo>
                    <a:lnTo>
                      <a:pt x="738" y="530"/>
                    </a:lnTo>
                    <a:lnTo>
                      <a:pt x="738" y="532"/>
                    </a:lnTo>
                    <a:lnTo>
                      <a:pt x="736" y="532"/>
                    </a:lnTo>
                    <a:lnTo>
                      <a:pt x="736" y="534"/>
                    </a:lnTo>
                    <a:lnTo>
                      <a:pt x="738" y="534"/>
                    </a:lnTo>
                    <a:lnTo>
                      <a:pt x="740" y="536"/>
                    </a:lnTo>
                    <a:lnTo>
                      <a:pt x="740" y="538"/>
                    </a:lnTo>
                    <a:lnTo>
                      <a:pt x="738" y="538"/>
                    </a:lnTo>
                    <a:lnTo>
                      <a:pt x="738" y="536"/>
                    </a:lnTo>
                    <a:lnTo>
                      <a:pt x="736" y="536"/>
                    </a:lnTo>
                    <a:lnTo>
                      <a:pt x="736" y="534"/>
                    </a:lnTo>
                    <a:lnTo>
                      <a:pt x="734" y="534"/>
                    </a:lnTo>
                    <a:lnTo>
                      <a:pt x="734" y="532"/>
                    </a:lnTo>
                    <a:lnTo>
                      <a:pt x="734" y="534"/>
                    </a:lnTo>
                    <a:lnTo>
                      <a:pt x="732" y="534"/>
                    </a:lnTo>
                    <a:lnTo>
                      <a:pt x="732" y="536"/>
                    </a:lnTo>
                    <a:lnTo>
                      <a:pt x="730" y="536"/>
                    </a:lnTo>
                    <a:lnTo>
                      <a:pt x="732" y="538"/>
                    </a:lnTo>
                    <a:lnTo>
                      <a:pt x="734" y="538"/>
                    </a:lnTo>
                    <a:lnTo>
                      <a:pt x="734" y="540"/>
                    </a:lnTo>
                    <a:lnTo>
                      <a:pt x="732" y="540"/>
                    </a:lnTo>
                    <a:lnTo>
                      <a:pt x="730" y="542"/>
                    </a:lnTo>
                    <a:lnTo>
                      <a:pt x="728" y="542"/>
                    </a:lnTo>
                    <a:lnTo>
                      <a:pt x="728" y="540"/>
                    </a:lnTo>
                    <a:lnTo>
                      <a:pt x="730" y="540"/>
                    </a:lnTo>
                    <a:lnTo>
                      <a:pt x="730" y="538"/>
                    </a:lnTo>
                    <a:lnTo>
                      <a:pt x="728" y="538"/>
                    </a:lnTo>
                    <a:lnTo>
                      <a:pt x="726" y="540"/>
                    </a:lnTo>
                    <a:lnTo>
                      <a:pt x="728" y="540"/>
                    </a:lnTo>
                    <a:lnTo>
                      <a:pt x="728" y="542"/>
                    </a:lnTo>
                    <a:lnTo>
                      <a:pt x="726" y="542"/>
                    </a:lnTo>
                    <a:lnTo>
                      <a:pt x="728" y="543"/>
                    </a:lnTo>
                    <a:lnTo>
                      <a:pt x="725" y="545"/>
                    </a:lnTo>
                    <a:lnTo>
                      <a:pt x="725" y="543"/>
                    </a:lnTo>
                    <a:lnTo>
                      <a:pt x="723" y="543"/>
                    </a:lnTo>
                    <a:lnTo>
                      <a:pt x="723" y="545"/>
                    </a:lnTo>
                    <a:lnTo>
                      <a:pt x="723" y="547"/>
                    </a:lnTo>
                    <a:lnTo>
                      <a:pt x="725" y="547"/>
                    </a:lnTo>
                    <a:lnTo>
                      <a:pt x="723" y="551"/>
                    </a:lnTo>
                    <a:lnTo>
                      <a:pt x="721" y="551"/>
                    </a:lnTo>
                    <a:lnTo>
                      <a:pt x="723" y="551"/>
                    </a:lnTo>
                    <a:lnTo>
                      <a:pt x="721" y="549"/>
                    </a:lnTo>
                    <a:lnTo>
                      <a:pt x="719" y="549"/>
                    </a:lnTo>
                    <a:lnTo>
                      <a:pt x="717" y="551"/>
                    </a:lnTo>
                    <a:lnTo>
                      <a:pt x="717" y="549"/>
                    </a:lnTo>
                    <a:lnTo>
                      <a:pt x="715" y="549"/>
                    </a:lnTo>
                    <a:lnTo>
                      <a:pt x="713" y="549"/>
                    </a:lnTo>
                    <a:lnTo>
                      <a:pt x="713" y="551"/>
                    </a:lnTo>
                    <a:lnTo>
                      <a:pt x="713" y="553"/>
                    </a:lnTo>
                    <a:lnTo>
                      <a:pt x="711" y="551"/>
                    </a:lnTo>
                    <a:lnTo>
                      <a:pt x="709" y="551"/>
                    </a:lnTo>
                    <a:lnTo>
                      <a:pt x="709" y="553"/>
                    </a:lnTo>
                    <a:lnTo>
                      <a:pt x="711" y="553"/>
                    </a:lnTo>
                    <a:lnTo>
                      <a:pt x="713" y="553"/>
                    </a:lnTo>
                    <a:lnTo>
                      <a:pt x="715" y="555"/>
                    </a:lnTo>
                    <a:lnTo>
                      <a:pt x="713" y="557"/>
                    </a:lnTo>
                    <a:lnTo>
                      <a:pt x="711" y="559"/>
                    </a:lnTo>
                    <a:lnTo>
                      <a:pt x="709" y="561"/>
                    </a:lnTo>
                    <a:lnTo>
                      <a:pt x="709" y="559"/>
                    </a:lnTo>
                    <a:lnTo>
                      <a:pt x="707" y="561"/>
                    </a:lnTo>
                    <a:lnTo>
                      <a:pt x="707" y="563"/>
                    </a:lnTo>
                    <a:lnTo>
                      <a:pt x="705" y="563"/>
                    </a:lnTo>
                    <a:lnTo>
                      <a:pt x="703" y="563"/>
                    </a:lnTo>
                    <a:lnTo>
                      <a:pt x="701" y="565"/>
                    </a:lnTo>
                    <a:lnTo>
                      <a:pt x="701" y="567"/>
                    </a:lnTo>
                    <a:lnTo>
                      <a:pt x="699" y="567"/>
                    </a:lnTo>
                    <a:lnTo>
                      <a:pt x="697" y="567"/>
                    </a:lnTo>
                    <a:lnTo>
                      <a:pt x="695" y="567"/>
                    </a:lnTo>
                    <a:lnTo>
                      <a:pt x="693" y="569"/>
                    </a:lnTo>
                    <a:lnTo>
                      <a:pt x="693" y="571"/>
                    </a:lnTo>
                    <a:lnTo>
                      <a:pt x="691" y="571"/>
                    </a:lnTo>
                    <a:lnTo>
                      <a:pt x="690" y="571"/>
                    </a:lnTo>
                    <a:lnTo>
                      <a:pt x="690" y="573"/>
                    </a:lnTo>
                    <a:lnTo>
                      <a:pt x="691" y="573"/>
                    </a:lnTo>
                    <a:lnTo>
                      <a:pt x="693" y="573"/>
                    </a:lnTo>
                    <a:lnTo>
                      <a:pt x="690" y="573"/>
                    </a:lnTo>
                    <a:lnTo>
                      <a:pt x="690" y="576"/>
                    </a:lnTo>
                    <a:lnTo>
                      <a:pt x="688" y="578"/>
                    </a:lnTo>
                    <a:lnTo>
                      <a:pt x="686" y="578"/>
                    </a:lnTo>
                    <a:lnTo>
                      <a:pt x="684" y="578"/>
                    </a:lnTo>
                    <a:lnTo>
                      <a:pt x="682" y="580"/>
                    </a:lnTo>
                    <a:lnTo>
                      <a:pt x="678" y="580"/>
                    </a:lnTo>
                    <a:lnTo>
                      <a:pt x="678" y="582"/>
                    </a:lnTo>
                    <a:lnTo>
                      <a:pt x="678" y="580"/>
                    </a:lnTo>
                    <a:lnTo>
                      <a:pt x="676" y="578"/>
                    </a:lnTo>
                    <a:lnTo>
                      <a:pt x="674" y="578"/>
                    </a:lnTo>
                    <a:lnTo>
                      <a:pt x="674" y="580"/>
                    </a:lnTo>
                    <a:lnTo>
                      <a:pt x="674" y="582"/>
                    </a:lnTo>
                    <a:lnTo>
                      <a:pt x="670" y="582"/>
                    </a:lnTo>
                    <a:lnTo>
                      <a:pt x="668" y="580"/>
                    </a:lnTo>
                    <a:lnTo>
                      <a:pt x="666" y="580"/>
                    </a:lnTo>
                    <a:lnTo>
                      <a:pt x="664" y="580"/>
                    </a:lnTo>
                    <a:lnTo>
                      <a:pt x="664" y="582"/>
                    </a:lnTo>
                    <a:lnTo>
                      <a:pt x="662" y="582"/>
                    </a:lnTo>
                    <a:lnTo>
                      <a:pt x="664" y="582"/>
                    </a:lnTo>
                    <a:lnTo>
                      <a:pt x="662" y="584"/>
                    </a:lnTo>
                    <a:lnTo>
                      <a:pt x="660" y="584"/>
                    </a:lnTo>
                    <a:lnTo>
                      <a:pt x="660" y="582"/>
                    </a:lnTo>
                    <a:lnTo>
                      <a:pt x="660" y="580"/>
                    </a:lnTo>
                    <a:lnTo>
                      <a:pt x="662" y="580"/>
                    </a:lnTo>
                    <a:lnTo>
                      <a:pt x="660" y="580"/>
                    </a:lnTo>
                    <a:lnTo>
                      <a:pt x="657" y="582"/>
                    </a:lnTo>
                    <a:lnTo>
                      <a:pt x="657" y="584"/>
                    </a:lnTo>
                    <a:lnTo>
                      <a:pt x="658" y="584"/>
                    </a:lnTo>
                    <a:lnTo>
                      <a:pt x="658" y="586"/>
                    </a:lnTo>
                    <a:lnTo>
                      <a:pt x="657" y="586"/>
                    </a:lnTo>
                    <a:lnTo>
                      <a:pt x="657" y="584"/>
                    </a:lnTo>
                    <a:lnTo>
                      <a:pt x="655" y="584"/>
                    </a:lnTo>
                    <a:lnTo>
                      <a:pt x="653" y="584"/>
                    </a:lnTo>
                    <a:lnTo>
                      <a:pt x="651" y="584"/>
                    </a:lnTo>
                    <a:lnTo>
                      <a:pt x="651" y="586"/>
                    </a:lnTo>
                    <a:lnTo>
                      <a:pt x="649" y="586"/>
                    </a:lnTo>
                    <a:lnTo>
                      <a:pt x="649" y="584"/>
                    </a:lnTo>
                    <a:lnTo>
                      <a:pt x="647" y="584"/>
                    </a:lnTo>
                    <a:lnTo>
                      <a:pt x="647" y="586"/>
                    </a:lnTo>
                    <a:lnTo>
                      <a:pt x="645" y="584"/>
                    </a:lnTo>
                    <a:lnTo>
                      <a:pt x="645" y="582"/>
                    </a:lnTo>
                    <a:lnTo>
                      <a:pt x="645" y="580"/>
                    </a:lnTo>
                    <a:lnTo>
                      <a:pt x="643" y="580"/>
                    </a:lnTo>
                    <a:lnTo>
                      <a:pt x="641" y="578"/>
                    </a:lnTo>
                    <a:lnTo>
                      <a:pt x="643" y="576"/>
                    </a:lnTo>
                    <a:lnTo>
                      <a:pt x="641" y="576"/>
                    </a:lnTo>
                    <a:lnTo>
                      <a:pt x="643" y="575"/>
                    </a:lnTo>
                    <a:lnTo>
                      <a:pt x="645" y="575"/>
                    </a:lnTo>
                    <a:lnTo>
                      <a:pt x="643" y="575"/>
                    </a:lnTo>
                    <a:lnTo>
                      <a:pt x="639" y="576"/>
                    </a:lnTo>
                    <a:lnTo>
                      <a:pt x="641" y="576"/>
                    </a:lnTo>
                    <a:lnTo>
                      <a:pt x="641" y="578"/>
                    </a:lnTo>
                    <a:lnTo>
                      <a:pt x="639" y="578"/>
                    </a:lnTo>
                    <a:lnTo>
                      <a:pt x="639" y="580"/>
                    </a:lnTo>
                    <a:lnTo>
                      <a:pt x="641" y="580"/>
                    </a:lnTo>
                    <a:lnTo>
                      <a:pt x="639" y="582"/>
                    </a:lnTo>
                    <a:lnTo>
                      <a:pt x="641" y="582"/>
                    </a:lnTo>
                    <a:lnTo>
                      <a:pt x="641" y="584"/>
                    </a:lnTo>
                    <a:lnTo>
                      <a:pt x="641" y="586"/>
                    </a:lnTo>
                    <a:lnTo>
                      <a:pt x="641" y="588"/>
                    </a:lnTo>
                    <a:lnTo>
                      <a:pt x="641" y="590"/>
                    </a:lnTo>
                    <a:lnTo>
                      <a:pt x="639" y="592"/>
                    </a:lnTo>
                    <a:lnTo>
                      <a:pt x="639" y="590"/>
                    </a:lnTo>
                    <a:lnTo>
                      <a:pt x="637" y="588"/>
                    </a:lnTo>
                    <a:lnTo>
                      <a:pt x="637" y="586"/>
                    </a:lnTo>
                    <a:lnTo>
                      <a:pt x="635" y="586"/>
                    </a:lnTo>
                    <a:lnTo>
                      <a:pt x="635" y="584"/>
                    </a:lnTo>
                    <a:lnTo>
                      <a:pt x="635" y="586"/>
                    </a:lnTo>
                    <a:lnTo>
                      <a:pt x="637" y="588"/>
                    </a:lnTo>
                    <a:lnTo>
                      <a:pt x="639" y="590"/>
                    </a:lnTo>
                    <a:lnTo>
                      <a:pt x="637" y="592"/>
                    </a:lnTo>
                    <a:lnTo>
                      <a:pt x="637" y="590"/>
                    </a:lnTo>
                    <a:lnTo>
                      <a:pt x="637" y="592"/>
                    </a:lnTo>
                    <a:lnTo>
                      <a:pt x="635" y="594"/>
                    </a:lnTo>
                    <a:lnTo>
                      <a:pt x="633" y="592"/>
                    </a:lnTo>
                    <a:lnTo>
                      <a:pt x="635" y="592"/>
                    </a:lnTo>
                    <a:lnTo>
                      <a:pt x="633" y="590"/>
                    </a:lnTo>
                    <a:lnTo>
                      <a:pt x="633" y="592"/>
                    </a:lnTo>
                    <a:lnTo>
                      <a:pt x="631" y="592"/>
                    </a:lnTo>
                    <a:lnTo>
                      <a:pt x="631" y="594"/>
                    </a:lnTo>
                    <a:lnTo>
                      <a:pt x="633" y="594"/>
                    </a:lnTo>
                    <a:lnTo>
                      <a:pt x="633" y="596"/>
                    </a:lnTo>
                    <a:lnTo>
                      <a:pt x="631" y="596"/>
                    </a:lnTo>
                    <a:lnTo>
                      <a:pt x="629" y="596"/>
                    </a:lnTo>
                    <a:lnTo>
                      <a:pt x="629" y="594"/>
                    </a:lnTo>
                    <a:lnTo>
                      <a:pt x="627" y="596"/>
                    </a:lnTo>
                    <a:lnTo>
                      <a:pt x="625" y="598"/>
                    </a:lnTo>
                    <a:lnTo>
                      <a:pt x="624" y="598"/>
                    </a:lnTo>
                    <a:lnTo>
                      <a:pt x="622" y="598"/>
                    </a:lnTo>
                    <a:lnTo>
                      <a:pt x="622" y="600"/>
                    </a:lnTo>
                    <a:lnTo>
                      <a:pt x="620" y="600"/>
                    </a:lnTo>
                    <a:lnTo>
                      <a:pt x="618" y="598"/>
                    </a:lnTo>
                    <a:lnTo>
                      <a:pt x="616" y="596"/>
                    </a:lnTo>
                    <a:lnTo>
                      <a:pt x="614" y="596"/>
                    </a:lnTo>
                    <a:lnTo>
                      <a:pt x="614" y="598"/>
                    </a:lnTo>
                    <a:lnTo>
                      <a:pt x="616" y="598"/>
                    </a:lnTo>
                    <a:lnTo>
                      <a:pt x="614" y="600"/>
                    </a:lnTo>
                    <a:lnTo>
                      <a:pt x="614" y="598"/>
                    </a:lnTo>
                    <a:lnTo>
                      <a:pt x="612" y="598"/>
                    </a:lnTo>
                    <a:lnTo>
                      <a:pt x="612" y="600"/>
                    </a:lnTo>
                    <a:lnTo>
                      <a:pt x="612" y="602"/>
                    </a:lnTo>
                    <a:lnTo>
                      <a:pt x="610" y="602"/>
                    </a:lnTo>
                    <a:lnTo>
                      <a:pt x="608" y="602"/>
                    </a:lnTo>
                    <a:lnTo>
                      <a:pt x="606" y="602"/>
                    </a:lnTo>
                    <a:lnTo>
                      <a:pt x="604" y="602"/>
                    </a:lnTo>
                    <a:lnTo>
                      <a:pt x="602" y="604"/>
                    </a:lnTo>
                    <a:lnTo>
                      <a:pt x="602" y="602"/>
                    </a:lnTo>
                    <a:lnTo>
                      <a:pt x="600" y="602"/>
                    </a:lnTo>
                    <a:lnTo>
                      <a:pt x="600" y="604"/>
                    </a:lnTo>
                    <a:lnTo>
                      <a:pt x="598" y="604"/>
                    </a:lnTo>
                    <a:lnTo>
                      <a:pt x="596" y="604"/>
                    </a:lnTo>
                    <a:lnTo>
                      <a:pt x="596" y="606"/>
                    </a:lnTo>
                    <a:lnTo>
                      <a:pt x="594" y="606"/>
                    </a:lnTo>
                    <a:lnTo>
                      <a:pt x="594" y="604"/>
                    </a:lnTo>
                    <a:lnTo>
                      <a:pt x="596" y="604"/>
                    </a:lnTo>
                    <a:lnTo>
                      <a:pt x="594" y="604"/>
                    </a:lnTo>
                    <a:lnTo>
                      <a:pt x="594" y="606"/>
                    </a:lnTo>
                    <a:lnTo>
                      <a:pt x="594" y="608"/>
                    </a:lnTo>
                    <a:lnTo>
                      <a:pt x="592" y="608"/>
                    </a:lnTo>
                    <a:lnTo>
                      <a:pt x="590" y="608"/>
                    </a:lnTo>
                    <a:lnTo>
                      <a:pt x="590" y="606"/>
                    </a:lnTo>
                    <a:lnTo>
                      <a:pt x="590" y="604"/>
                    </a:lnTo>
                    <a:lnTo>
                      <a:pt x="590" y="606"/>
                    </a:lnTo>
                    <a:lnTo>
                      <a:pt x="590" y="608"/>
                    </a:lnTo>
                    <a:lnTo>
                      <a:pt x="589" y="609"/>
                    </a:lnTo>
                    <a:lnTo>
                      <a:pt x="587" y="609"/>
                    </a:lnTo>
                    <a:lnTo>
                      <a:pt x="587" y="611"/>
                    </a:lnTo>
                    <a:lnTo>
                      <a:pt x="587" y="613"/>
                    </a:lnTo>
                    <a:lnTo>
                      <a:pt x="589" y="613"/>
                    </a:lnTo>
                    <a:lnTo>
                      <a:pt x="590" y="613"/>
                    </a:lnTo>
                    <a:lnTo>
                      <a:pt x="590" y="615"/>
                    </a:lnTo>
                    <a:lnTo>
                      <a:pt x="590" y="613"/>
                    </a:lnTo>
                    <a:lnTo>
                      <a:pt x="589" y="615"/>
                    </a:lnTo>
                    <a:lnTo>
                      <a:pt x="589" y="617"/>
                    </a:lnTo>
                    <a:lnTo>
                      <a:pt x="590" y="617"/>
                    </a:lnTo>
                    <a:lnTo>
                      <a:pt x="592" y="617"/>
                    </a:lnTo>
                    <a:lnTo>
                      <a:pt x="592" y="619"/>
                    </a:lnTo>
                    <a:lnTo>
                      <a:pt x="592" y="621"/>
                    </a:lnTo>
                    <a:lnTo>
                      <a:pt x="590" y="621"/>
                    </a:lnTo>
                    <a:lnTo>
                      <a:pt x="590" y="623"/>
                    </a:lnTo>
                    <a:lnTo>
                      <a:pt x="589" y="623"/>
                    </a:lnTo>
                    <a:lnTo>
                      <a:pt x="587" y="623"/>
                    </a:lnTo>
                    <a:lnTo>
                      <a:pt x="585" y="623"/>
                    </a:lnTo>
                    <a:lnTo>
                      <a:pt x="583" y="623"/>
                    </a:lnTo>
                    <a:lnTo>
                      <a:pt x="583" y="621"/>
                    </a:lnTo>
                    <a:lnTo>
                      <a:pt x="585" y="621"/>
                    </a:lnTo>
                    <a:lnTo>
                      <a:pt x="585" y="619"/>
                    </a:lnTo>
                    <a:lnTo>
                      <a:pt x="583" y="619"/>
                    </a:lnTo>
                    <a:lnTo>
                      <a:pt x="581" y="619"/>
                    </a:lnTo>
                    <a:lnTo>
                      <a:pt x="581" y="617"/>
                    </a:lnTo>
                    <a:lnTo>
                      <a:pt x="579" y="613"/>
                    </a:lnTo>
                    <a:lnTo>
                      <a:pt x="579" y="611"/>
                    </a:lnTo>
                    <a:lnTo>
                      <a:pt x="579" y="609"/>
                    </a:lnTo>
                    <a:lnTo>
                      <a:pt x="581" y="606"/>
                    </a:lnTo>
                    <a:lnTo>
                      <a:pt x="583" y="606"/>
                    </a:lnTo>
                    <a:lnTo>
                      <a:pt x="583" y="604"/>
                    </a:lnTo>
                    <a:lnTo>
                      <a:pt x="581" y="604"/>
                    </a:lnTo>
                    <a:lnTo>
                      <a:pt x="581" y="602"/>
                    </a:lnTo>
                    <a:lnTo>
                      <a:pt x="579" y="604"/>
                    </a:lnTo>
                    <a:lnTo>
                      <a:pt x="579" y="602"/>
                    </a:lnTo>
                    <a:lnTo>
                      <a:pt x="577" y="602"/>
                    </a:lnTo>
                    <a:lnTo>
                      <a:pt x="577" y="600"/>
                    </a:lnTo>
                    <a:lnTo>
                      <a:pt x="577" y="598"/>
                    </a:lnTo>
                    <a:lnTo>
                      <a:pt x="577" y="600"/>
                    </a:lnTo>
                    <a:lnTo>
                      <a:pt x="577" y="602"/>
                    </a:lnTo>
                    <a:lnTo>
                      <a:pt x="575" y="604"/>
                    </a:lnTo>
                    <a:lnTo>
                      <a:pt x="573" y="604"/>
                    </a:lnTo>
                    <a:lnTo>
                      <a:pt x="571" y="604"/>
                    </a:lnTo>
                    <a:lnTo>
                      <a:pt x="569" y="604"/>
                    </a:lnTo>
                    <a:lnTo>
                      <a:pt x="569" y="602"/>
                    </a:lnTo>
                    <a:lnTo>
                      <a:pt x="571" y="602"/>
                    </a:lnTo>
                    <a:lnTo>
                      <a:pt x="569" y="602"/>
                    </a:lnTo>
                    <a:lnTo>
                      <a:pt x="569" y="600"/>
                    </a:lnTo>
                    <a:lnTo>
                      <a:pt x="567" y="600"/>
                    </a:lnTo>
                    <a:lnTo>
                      <a:pt x="565" y="600"/>
                    </a:lnTo>
                    <a:lnTo>
                      <a:pt x="565" y="598"/>
                    </a:lnTo>
                    <a:lnTo>
                      <a:pt x="567" y="598"/>
                    </a:lnTo>
                    <a:lnTo>
                      <a:pt x="565" y="598"/>
                    </a:lnTo>
                    <a:lnTo>
                      <a:pt x="565" y="600"/>
                    </a:lnTo>
                    <a:lnTo>
                      <a:pt x="563" y="600"/>
                    </a:lnTo>
                    <a:lnTo>
                      <a:pt x="563" y="598"/>
                    </a:lnTo>
                    <a:lnTo>
                      <a:pt x="561" y="596"/>
                    </a:lnTo>
                    <a:lnTo>
                      <a:pt x="559" y="596"/>
                    </a:lnTo>
                    <a:lnTo>
                      <a:pt x="559" y="598"/>
                    </a:lnTo>
                    <a:lnTo>
                      <a:pt x="561" y="600"/>
                    </a:lnTo>
                    <a:lnTo>
                      <a:pt x="559" y="602"/>
                    </a:lnTo>
                    <a:lnTo>
                      <a:pt x="557" y="602"/>
                    </a:lnTo>
                    <a:lnTo>
                      <a:pt x="559" y="600"/>
                    </a:lnTo>
                    <a:lnTo>
                      <a:pt x="557" y="600"/>
                    </a:lnTo>
                    <a:lnTo>
                      <a:pt x="557" y="602"/>
                    </a:lnTo>
                    <a:lnTo>
                      <a:pt x="556" y="602"/>
                    </a:lnTo>
                    <a:lnTo>
                      <a:pt x="554" y="602"/>
                    </a:lnTo>
                    <a:lnTo>
                      <a:pt x="552" y="602"/>
                    </a:lnTo>
                    <a:lnTo>
                      <a:pt x="550" y="602"/>
                    </a:lnTo>
                    <a:lnTo>
                      <a:pt x="550" y="600"/>
                    </a:lnTo>
                    <a:lnTo>
                      <a:pt x="548" y="600"/>
                    </a:lnTo>
                    <a:lnTo>
                      <a:pt x="546" y="600"/>
                    </a:lnTo>
                    <a:lnTo>
                      <a:pt x="544" y="602"/>
                    </a:lnTo>
                    <a:lnTo>
                      <a:pt x="542" y="600"/>
                    </a:lnTo>
                    <a:lnTo>
                      <a:pt x="540" y="598"/>
                    </a:lnTo>
                    <a:lnTo>
                      <a:pt x="540" y="600"/>
                    </a:lnTo>
                    <a:lnTo>
                      <a:pt x="536" y="598"/>
                    </a:lnTo>
                    <a:lnTo>
                      <a:pt x="536" y="596"/>
                    </a:lnTo>
                    <a:lnTo>
                      <a:pt x="534" y="594"/>
                    </a:lnTo>
                    <a:lnTo>
                      <a:pt x="532" y="594"/>
                    </a:lnTo>
                    <a:lnTo>
                      <a:pt x="530" y="594"/>
                    </a:lnTo>
                    <a:lnTo>
                      <a:pt x="530" y="590"/>
                    </a:lnTo>
                    <a:lnTo>
                      <a:pt x="530" y="588"/>
                    </a:lnTo>
                    <a:lnTo>
                      <a:pt x="528" y="588"/>
                    </a:lnTo>
                    <a:lnTo>
                      <a:pt x="528" y="586"/>
                    </a:lnTo>
                    <a:lnTo>
                      <a:pt x="530" y="584"/>
                    </a:lnTo>
                    <a:lnTo>
                      <a:pt x="532" y="584"/>
                    </a:lnTo>
                    <a:lnTo>
                      <a:pt x="532" y="580"/>
                    </a:lnTo>
                    <a:lnTo>
                      <a:pt x="530" y="578"/>
                    </a:lnTo>
                    <a:lnTo>
                      <a:pt x="528" y="578"/>
                    </a:lnTo>
                    <a:lnTo>
                      <a:pt x="524" y="580"/>
                    </a:lnTo>
                    <a:lnTo>
                      <a:pt x="524" y="578"/>
                    </a:lnTo>
                    <a:lnTo>
                      <a:pt x="523" y="578"/>
                    </a:lnTo>
                    <a:lnTo>
                      <a:pt x="523" y="576"/>
                    </a:lnTo>
                    <a:lnTo>
                      <a:pt x="521" y="576"/>
                    </a:lnTo>
                    <a:lnTo>
                      <a:pt x="521" y="578"/>
                    </a:lnTo>
                    <a:lnTo>
                      <a:pt x="519" y="578"/>
                    </a:lnTo>
                    <a:lnTo>
                      <a:pt x="517" y="578"/>
                    </a:lnTo>
                    <a:lnTo>
                      <a:pt x="517" y="576"/>
                    </a:lnTo>
                    <a:lnTo>
                      <a:pt x="515" y="576"/>
                    </a:lnTo>
                    <a:lnTo>
                      <a:pt x="513" y="576"/>
                    </a:lnTo>
                    <a:lnTo>
                      <a:pt x="513" y="575"/>
                    </a:lnTo>
                    <a:lnTo>
                      <a:pt x="511" y="573"/>
                    </a:lnTo>
                    <a:lnTo>
                      <a:pt x="509" y="571"/>
                    </a:lnTo>
                    <a:lnTo>
                      <a:pt x="507" y="573"/>
                    </a:lnTo>
                    <a:lnTo>
                      <a:pt x="503" y="575"/>
                    </a:lnTo>
                    <a:lnTo>
                      <a:pt x="501" y="575"/>
                    </a:lnTo>
                    <a:lnTo>
                      <a:pt x="501" y="578"/>
                    </a:lnTo>
                    <a:lnTo>
                      <a:pt x="499" y="580"/>
                    </a:lnTo>
                    <a:lnTo>
                      <a:pt x="497" y="580"/>
                    </a:lnTo>
                    <a:lnTo>
                      <a:pt x="495" y="580"/>
                    </a:lnTo>
                    <a:lnTo>
                      <a:pt x="495" y="582"/>
                    </a:lnTo>
                    <a:lnTo>
                      <a:pt x="493" y="582"/>
                    </a:lnTo>
                    <a:lnTo>
                      <a:pt x="491" y="582"/>
                    </a:lnTo>
                    <a:lnTo>
                      <a:pt x="491" y="580"/>
                    </a:lnTo>
                    <a:lnTo>
                      <a:pt x="489" y="580"/>
                    </a:lnTo>
                    <a:lnTo>
                      <a:pt x="489" y="582"/>
                    </a:lnTo>
                    <a:lnTo>
                      <a:pt x="488" y="582"/>
                    </a:lnTo>
                    <a:lnTo>
                      <a:pt x="488" y="584"/>
                    </a:lnTo>
                    <a:lnTo>
                      <a:pt x="488" y="586"/>
                    </a:lnTo>
                    <a:lnTo>
                      <a:pt x="486" y="584"/>
                    </a:lnTo>
                    <a:lnTo>
                      <a:pt x="484" y="582"/>
                    </a:lnTo>
                    <a:lnTo>
                      <a:pt x="482" y="580"/>
                    </a:lnTo>
                    <a:lnTo>
                      <a:pt x="480" y="582"/>
                    </a:lnTo>
                    <a:lnTo>
                      <a:pt x="482" y="582"/>
                    </a:lnTo>
                    <a:lnTo>
                      <a:pt x="480" y="584"/>
                    </a:lnTo>
                    <a:lnTo>
                      <a:pt x="480" y="582"/>
                    </a:lnTo>
                    <a:lnTo>
                      <a:pt x="478" y="582"/>
                    </a:lnTo>
                    <a:lnTo>
                      <a:pt x="478" y="580"/>
                    </a:lnTo>
                    <a:lnTo>
                      <a:pt x="474" y="584"/>
                    </a:lnTo>
                    <a:lnTo>
                      <a:pt x="472" y="586"/>
                    </a:lnTo>
                    <a:lnTo>
                      <a:pt x="470" y="586"/>
                    </a:lnTo>
                    <a:lnTo>
                      <a:pt x="470" y="584"/>
                    </a:lnTo>
                    <a:lnTo>
                      <a:pt x="466" y="582"/>
                    </a:lnTo>
                    <a:lnTo>
                      <a:pt x="464" y="580"/>
                    </a:lnTo>
                    <a:lnTo>
                      <a:pt x="462" y="580"/>
                    </a:lnTo>
                    <a:lnTo>
                      <a:pt x="462" y="582"/>
                    </a:lnTo>
                    <a:lnTo>
                      <a:pt x="462" y="584"/>
                    </a:lnTo>
                    <a:lnTo>
                      <a:pt x="460" y="586"/>
                    </a:lnTo>
                    <a:lnTo>
                      <a:pt x="458" y="586"/>
                    </a:lnTo>
                    <a:lnTo>
                      <a:pt x="458" y="588"/>
                    </a:lnTo>
                    <a:lnTo>
                      <a:pt x="456" y="586"/>
                    </a:lnTo>
                    <a:lnTo>
                      <a:pt x="455" y="586"/>
                    </a:lnTo>
                    <a:lnTo>
                      <a:pt x="453" y="586"/>
                    </a:lnTo>
                    <a:lnTo>
                      <a:pt x="451" y="586"/>
                    </a:lnTo>
                    <a:lnTo>
                      <a:pt x="451" y="588"/>
                    </a:lnTo>
                    <a:lnTo>
                      <a:pt x="449" y="590"/>
                    </a:lnTo>
                    <a:lnTo>
                      <a:pt x="449" y="594"/>
                    </a:lnTo>
                    <a:lnTo>
                      <a:pt x="451" y="596"/>
                    </a:lnTo>
                    <a:lnTo>
                      <a:pt x="453" y="596"/>
                    </a:lnTo>
                    <a:lnTo>
                      <a:pt x="451" y="598"/>
                    </a:lnTo>
                    <a:lnTo>
                      <a:pt x="453" y="600"/>
                    </a:lnTo>
                    <a:lnTo>
                      <a:pt x="453" y="602"/>
                    </a:lnTo>
                    <a:lnTo>
                      <a:pt x="453" y="604"/>
                    </a:lnTo>
                    <a:lnTo>
                      <a:pt x="451" y="606"/>
                    </a:lnTo>
                    <a:lnTo>
                      <a:pt x="453" y="606"/>
                    </a:lnTo>
                    <a:lnTo>
                      <a:pt x="453" y="608"/>
                    </a:lnTo>
                    <a:lnTo>
                      <a:pt x="451" y="608"/>
                    </a:lnTo>
                    <a:lnTo>
                      <a:pt x="449" y="608"/>
                    </a:lnTo>
                    <a:lnTo>
                      <a:pt x="447" y="608"/>
                    </a:lnTo>
                    <a:lnTo>
                      <a:pt x="445" y="608"/>
                    </a:lnTo>
                    <a:lnTo>
                      <a:pt x="443" y="608"/>
                    </a:lnTo>
                    <a:lnTo>
                      <a:pt x="443" y="606"/>
                    </a:lnTo>
                    <a:lnTo>
                      <a:pt x="443" y="604"/>
                    </a:lnTo>
                    <a:lnTo>
                      <a:pt x="443" y="602"/>
                    </a:lnTo>
                    <a:lnTo>
                      <a:pt x="441" y="602"/>
                    </a:lnTo>
                    <a:lnTo>
                      <a:pt x="443" y="600"/>
                    </a:lnTo>
                    <a:lnTo>
                      <a:pt x="441" y="598"/>
                    </a:lnTo>
                    <a:lnTo>
                      <a:pt x="437" y="600"/>
                    </a:lnTo>
                    <a:lnTo>
                      <a:pt x="437" y="602"/>
                    </a:lnTo>
                    <a:lnTo>
                      <a:pt x="435" y="602"/>
                    </a:lnTo>
                    <a:lnTo>
                      <a:pt x="433" y="604"/>
                    </a:lnTo>
                    <a:lnTo>
                      <a:pt x="431" y="604"/>
                    </a:lnTo>
                    <a:lnTo>
                      <a:pt x="431" y="602"/>
                    </a:lnTo>
                    <a:lnTo>
                      <a:pt x="429" y="602"/>
                    </a:lnTo>
                    <a:lnTo>
                      <a:pt x="427" y="604"/>
                    </a:lnTo>
                    <a:lnTo>
                      <a:pt x="425" y="604"/>
                    </a:lnTo>
                    <a:lnTo>
                      <a:pt x="425" y="602"/>
                    </a:lnTo>
                    <a:lnTo>
                      <a:pt x="425" y="600"/>
                    </a:lnTo>
                    <a:lnTo>
                      <a:pt x="423" y="600"/>
                    </a:lnTo>
                    <a:lnTo>
                      <a:pt x="423" y="598"/>
                    </a:lnTo>
                    <a:lnTo>
                      <a:pt x="422" y="598"/>
                    </a:lnTo>
                    <a:lnTo>
                      <a:pt x="423" y="596"/>
                    </a:lnTo>
                    <a:lnTo>
                      <a:pt x="423" y="594"/>
                    </a:lnTo>
                    <a:lnTo>
                      <a:pt x="422" y="592"/>
                    </a:lnTo>
                    <a:lnTo>
                      <a:pt x="420" y="592"/>
                    </a:lnTo>
                    <a:lnTo>
                      <a:pt x="420" y="594"/>
                    </a:lnTo>
                    <a:lnTo>
                      <a:pt x="418" y="592"/>
                    </a:lnTo>
                    <a:lnTo>
                      <a:pt x="416" y="592"/>
                    </a:lnTo>
                    <a:lnTo>
                      <a:pt x="414" y="592"/>
                    </a:lnTo>
                    <a:lnTo>
                      <a:pt x="412" y="592"/>
                    </a:lnTo>
                    <a:lnTo>
                      <a:pt x="410" y="592"/>
                    </a:lnTo>
                    <a:lnTo>
                      <a:pt x="412" y="586"/>
                    </a:lnTo>
                    <a:lnTo>
                      <a:pt x="414" y="586"/>
                    </a:lnTo>
                    <a:lnTo>
                      <a:pt x="414" y="584"/>
                    </a:lnTo>
                    <a:lnTo>
                      <a:pt x="414" y="582"/>
                    </a:lnTo>
                    <a:lnTo>
                      <a:pt x="414" y="578"/>
                    </a:lnTo>
                    <a:lnTo>
                      <a:pt x="416" y="578"/>
                    </a:lnTo>
                    <a:lnTo>
                      <a:pt x="416" y="576"/>
                    </a:lnTo>
                    <a:lnTo>
                      <a:pt x="414" y="575"/>
                    </a:lnTo>
                    <a:lnTo>
                      <a:pt x="412" y="575"/>
                    </a:lnTo>
                    <a:lnTo>
                      <a:pt x="410" y="575"/>
                    </a:lnTo>
                    <a:lnTo>
                      <a:pt x="406" y="575"/>
                    </a:lnTo>
                    <a:lnTo>
                      <a:pt x="406" y="573"/>
                    </a:lnTo>
                    <a:lnTo>
                      <a:pt x="406" y="571"/>
                    </a:lnTo>
                    <a:lnTo>
                      <a:pt x="406" y="569"/>
                    </a:lnTo>
                    <a:lnTo>
                      <a:pt x="404" y="569"/>
                    </a:lnTo>
                    <a:lnTo>
                      <a:pt x="404" y="567"/>
                    </a:lnTo>
                    <a:lnTo>
                      <a:pt x="404" y="565"/>
                    </a:lnTo>
                    <a:lnTo>
                      <a:pt x="402" y="563"/>
                    </a:lnTo>
                    <a:lnTo>
                      <a:pt x="402" y="561"/>
                    </a:lnTo>
                    <a:lnTo>
                      <a:pt x="404" y="561"/>
                    </a:lnTo>
                    <a:lnTo>
                      <a:pt x="404" y="559"/>
                    </a:lnTo>
                    <a:lnTo>
                      <a:pt x="406" y="559"/>
                    </a:lnTo>
                    <a:lnTo>
                      <a:pt x="406" y="557"/>
                    </a:lnTo>
                    <a:lnTo>
                      <a:pt x="404" y="557"/>
                    </a:lnTo>
                    <a:lnTo>
                      <a:pt x="400" y="559"/>
                    </a:lnTo>
                    <a:lnTo>
                      <a:pt x="400" y="557"/>
                    </a:lnTo>
                    <a:lnTo>
                      <a:pt x="398" y="557"/>
                    </a:lnTo>
                    <a:lnTo>
                      <a:pt x="394" y="557"/>
                    </a:lnTo>
                    <a:lnTo>
                      <a:pt x="394" y="559"/>
                    </a:lnTo>
                    <a:lnTo>
                      <a:pt x="392" y="559"/>
                    </a:lnTo>
                    <a:lnTo>
                      <a:pt x="390" y="559"/>
                    </a:lnTo>
                    <a:lnTo>
                      <a:pt x="388" y="561"/>
                    </a:lnTo>
                    <a:lnTo>
                      <a:pt x="387" y="561"/>
                    </a:lnTo>
                    <a:lnTo>
                      <a:pt x="387" y="563"/>
                    </a:lnTo>
                    <a:lnTo>
                      <a:pt x="385" y="563"/>
                    </a:lnTo>
                    <a:lnTo>
                      <a:pt x="385" y="561"/>
                    </a:lnTo>
                    <a:lnTo>
                      <a:pt x="385" y="559"/>
                    </a:lnTo>
                    <a:lnTo>
                      <a:pt x="387" y="559"/>
                    </a:lnTo>
                    <a:lnTo>
                      <a:pt x="387" y="557"/>
                    </a:lnTo>
                    <a:lnTo>
                      <a:pt x="387" y="555"/>
                    </a:lnTo>
                    <a:lnTo>
                      <a:pt x="387" y="553"/>
                    </a:lnTo>
                    <a:lnTo>
                      <a:pt x="385" y="551"/>
                    </a:lnTo>
                    <a:lnTo>
                      <a:pt x="385" y="549"/>
                    </a:lnTo>
                    <a:lnTo>
                      <a:pt x="385" y="547"/>
                    </a:lnTo>
                    <a:lnTo>
                      <a:pt x="387" y="545"/>
                    </a:lnTo>
                    <a:lnTo>
                      <a:pt x="387" y="543"/>
                    </a:lnTo>
                    <a:lnTo>
                      <a:pt x="387" y="542"/>
                    </a:lnTo>
                    <a:lnTo>
                      <a:pt x="388" y="542"/>
                    </a:lnTo>
                    <a:lnTo>
                      <a:pt x="388" y="540"/>
                    </a:lnTo>
                    <a:lnTo>
                      <a:pt x="388" y="538"/>
                    </a:lnTo>
                    <a:lnTo>
                      <a:pt x="388" y="540"/>
                    </a:lnTo>
                    <a:lnTo>
                      <a:pt x="390" y="540"/>
                    </a:lnTo>
                    <a:lnTo>
                      <a:pt x="392" y="538"/>
                    </a:lnTo>
                    <a:lnTo>
                      <a:pt x="392" y="536"/>
                    </a:lnTo>
                    <a:lnTo>
                      <a:pt x="394" y="536"/>
                    </a:lnTo>
                    <a:lnTo>
                      <a:pt x="394" y="534"/>
                    </a:lnTo>
                    <a:lnTo>
                      <a:pt x="394" y="532"/>
                    </a:lnTo>
                    <a:lnTo>
                      <a:pt x="394" y="534"/>
                    </a:lnTo>
                    <a:lnTo>
                      <a:pt x="396" y="534"/>
                    </a:lnTo>
                    <a:lnTo>
                      <a:pt x="398" y="534"/>
                    </a:lnTo>
                    <a:lnTo>
                      <a:pt x="398" y="532"/>
                    </a:lnTo>
                    <a:lnTo>
                      <a:pt x="398" y="530"/>
                    </a:lnTo>
                    <a:lnTo>
                      <a:pt x="400" y="528"/>
                    </a:lnTo>
                    <a:lnTo>
                      <a:pt x="400" y="530"/>
                    </a:lnTo>
                    <a:lnTo>
                      <a:pt x="402" y="530"/>
                    </a:lnTo>
                    <a:lnTo>
                      <a:pt x="402" y="528"/>
                    </a:lnTo>
                    <a:lnTo>
                      <a:pt x="402" y="526"/>
                    </a:lnTo>
                    <a:lnTo>
                      <a:pt x="400" y="526"/>
                    </a:lnTo>
                    <a:lnTo>
                      <a:pt x="400" y="524"/>
                    </a:lnTo>
                    <a:lnTo>
                      <a:pt x="402" y="524"/>
                    </a:lnTo>
                    <a:lnTo>
                      <a:pt x="402" y="522"/>
                    </a:lnTo>
                    <a:lnTo>
                      <a:pt x="402" y="520"/>
                    </a:lnTo>
                    <a:lnTo>
                      <a:pt x="404" y="518"/>
                    </a:lnTo>
                    <a:lnTo>
                      <a:pt x="404" y="516"/>
                    </a:lnTo>
                    <a:lnTo>
                      <a:pt x="404" y="514"/>
                    </a:lnTo>
                    <a:lnTo>
                      <a:pt x="404" y="512"/>
                    </a:lnTo>
                    <a:lnTo>
                      <a:pt x="404" y="510"/>
                    </a:lnTo>
                    <a:lnTo>
                      <a:pt x="404" y="508"/>
                    </a:lnTo>
                    <a:lnTo>
                      <a:pt x="402" y="507"/>
                    </a:lnTo>
                    <a:lnTo>
                      <a:pt x="402" y="505"/>
                    </a:lnTo>
                    <a:lnTo>
                      <a:pt x="402" y="503"/>
                    </a:lnTo>
                    <a:lnTo>
                      <a:pt x="402" y="501"/>
                    </a:lnTo>
                    <a:lnTo>
                      <a:pt x="402" y="499"/>
                    </a:lnTo>
                    <a:lnTo>
                      <a:pt x="400" y="497"/>
                    </a:lnTo>
                    <a:lnTo>
                      <a:pt x="398" y="497"/>
                    </a:lnTo>
                    <a:lnTo>
                      <a:pt x="398" y="499"/>
                    </a:lnTo>
                    <a:lnTo>
                      <a:pt x="396" y="499"/>
                    </a:lnTo>
                    <a:lnTo>
                      <a:pt x="396" y="497"/>
                    </a:lnTo>
                    <a:lnTo>
                      <a:pt x="394" y="495"/>
                    </a:lnTo>
                    <a:lnTo>
                      <a:pt x="394" y="491"/>
                    </a:lnTo>
                    <a:lnTo>
                      <a:pt x="394" y="489"/>
                    </a:lnTo>
                    <a:lnTo>
                      <a:pt x="392" y="487"/>
                    </a:lnTo>
                    <a:lnTo>
                      <a:pt x="390" y="485"/>
                    </a:lnTo>
                    <a:lnTo>
                      <a:pt x="388" y="485"/>
                    </a:lnTo>
                    <a:lnTo>
                      <a:pt x="387" y="483"/>
                    </a:lnTo>
                    <a:lnTo>
                      <a:pt x="385" y="481"/>
                    </a:lnTo>
                    <a:lnTo>
                      <a:pt x="383" y="483"/>
                    </a:lnTo>
                    <a:lnTo>
                      <a:pt x="383" y="485"/>
                    </a:lnTo>
                    <a:lnTo>
                      <a:pt x="383" y="487"/>
                    </a:lnTo>
                    <a:lnTo>
                      <a:pt x="381" y="487"/>
                    </a:lnTo>
                    <a:lnTo>
                      <a:pt x="379" y="487"/>
                    </a:lnTo>
                    <a:lnTo>
                      <a:pt x="379" y="485"/>
                    </a:lnTo>
                    <a:lnTo>
                      <a:pt x="377" y="485"/>
                    </a:lnTo>
                    <a:lnTo>
                      <a:pt x="375" y="485"/>
                    </a:lnTo>
                    <a:lnTo>
                      <a:pt x="373" y="485"/>
                    </a:lnTo>
                    <a:lnTo>
                      <a:pt x="371" y="485"/>
                    </a:lnTo>
                    <a:lnTo>
                      <a:pt x="371" y="483"/>
                    </a:lnTo>
                    <a:lnTo>
                      <a:pt x="369" y="483"/>
                    </a:lnTo>
                    <a:lnTo>
                      <a:pt x="367" y="483"/>
                    </a:lnTo>
                    <a:lnTo>
                      <a:pt x="365" y="485"/>
                    </a:lnTo>
                    <a:lnTo>
                      <a:pt x="365" y="481"/>
                    </a:lnTo>
                    <a:lnTo>
                      <a:pt x="369" y="477"/>
                    </a:lnTo>
                    <a:lnTo>
                      <a:pt x="367" y="475"/>
                    </a:lnTo>
                    <a:lnTo>
                      <a:pt x="367" y="474"/>
                    </a:lnTo>
                    <a:lnTo>
                      <a:pt x="365" y="474"/>
                    </a:lnTo>
                    <a:lnTo>
                      <a:pt x="363" y="474"/>
                    </a:lnTo>
                    <a:lnTo>
                      <a:pt x="363" y="475"/>
                    </a:lnTo>
                    <a:lnTo>
                      <a:pt x="361" y="475"/>
                    </a:lnTo>
                    <a:lnTo>
                      <a:pt x="361" y="474"/>
                    </a:lnTo>
                    <a:lnTo>
                      <a:pt x="363" y="472"/>
                    </a:lnTo>
                    <a:lnTo>
                      <a:pt x="365" y="472"/>
                    </a:lnTo>
                    <a:lnTo>
                      <a:pt x="365" y="470"/>
                    </a:lnTo>
                    <a:lnTo>
                      <a:pt x="363" y="470"/>
                    </a:lnTo>
                    <a:lnTo>
                      <a:pt x="361" y="468"/>
                    </a:lnTo>
                    <a:lnTo>
                      <a:pt x="361" y="466"/>
                    </a:lnTo>
                    <a:lnTo>
                      <a:pt x="359" y="466"/>
                    </a:lnTo>
                    <a:lnTo>
                      <a:pt x="357" y="468"/>
                    </a:lnTo>
                    <a:lnTo>
                      <a:pt x="355" y="468"/>
                    </a:lnTo>
                    <a:lnTo>
                      <a:pt x="354" y="470"/>
                    </a:lnTo>
                    <a:lnTo>
                      <a:pt x="352" y="470"/>
                    </a:lnTo>
                    <a:lnTo>
                      <a:pt x="352" y="472"/>
                    </a:lnTo>
                    <a:lnTo>
                      <a:pt x="350" y="474"/>
                    </a:lnTo>
                    <a:lnTo>
                      <a:pt x="346" y="472"/>
                    </a:lnTo>
                    <a:lnTo>
                      <a:pt x="342" y="472"/>
                    </a:lnTo>
                    <a:lnTo>
                      <a:pt x="340" y="472"/>
                    </a:lnTo>
                    <a:lnTo>
                      <a:pt x="340" y="470"/>
                    </a:lnTo>
                    <a:lnTo>
                      <a:pt x="338" y="468"/>
                    </a:lnTo>
                    <a:lnTo>
                      <a:pt x="336" y="470"/>
                    </a:lnTo>
                    <a:lnTo>
                      <a:pt x="334" y="470"/>
                    </a:lnTo>
                    <a:lnTo>
                      <a:pt x="332" y="472"/>
                    </a:lnTo>
                    <a:lnTo>
                      <a:pt x="330" y="474"/>
                    </a:lnTo>
                    <a:lnTo>
                      <a:pt x="330" y="475"/>
                    </a:lnTo>
                    <a:lnTo>
                      <a:pt x="328" y="475"/>
                    </a:lnTo>
                    <a:lnTo>
                      <a:pt x="326" y="477"/>
                    </a:lnTo>
                    <a:lnTo>
                      <a:pt x="326" y="479"/>
                    </a:lnTo>
                    <a:lnTo>
                      <a:pt x="324" y="479"/>
                    </a:lnTo>
                    <a:lnTo>
                      <a:pt x="322" y="479"/>
                    </a:lnTo>
                    <a:lnTo>
                      <a:pt x="321" y="479"/>
                    </a:lnTo>
                    <a:lnTo>
                      <a:pt x="319" y="479"/>
                    </a:lnTo>
                    <a:lnTo>
                      <a:pt x="317" y="479"/>
                    </a:lnTo>
                    <a:lnTo>
                      <a:pt x="317" y="481"/>
                    </a:lnTo>
                    <a:lnTo>
                      <a:pt x="315" y="483"/>
                    </a:lnTo>
                    <a:lnTo>
                      <a:pt x="315" y="485"/>
                    </a:lnTo>
                    <a:lnTo>
                      <a:pt x="313" y="485"/>
                    </a:lnTo>
                    <a:lnTo>
                      <a:pt x="311" y="485"/>
                    </a:lnTo>
                    <a:lnTo>
                      <a:pt x="309" y="487"/>
                    </a:lnTo>
                    <a:lnTo>
                      <a:pt x="307" y="489"/>
                    </a:lnTo>
                    <a:lnTo>
                      <a:pt x="305" y="489"/>
                    </a:lnTo>
                    <a:lnTo>
                      <a:pt x="305" y="491"/>
                    </a:lnTo>
                    <a:lnTo>
                      <a:pt x="307" y="491"/>
                    </a:lnTo>
                    <a:lnTo>
                      <a:pt x="307" y="493"/>
                    </a:lnTo>
                    <a:lnTo>
                      <a:pt x="305" y="493"/>
                    </a:lnTo>
                    <a:lnTo>
                      <a:pt x="303" y="493"/>
                    </a:lnTo>
                    <a:lnTo>
                      <a:pt x="301" y="495"/>
                    </a:lnTo>
                    <a:lnTo>
                      <a:pt x="299" y="495"/>
                    </a:lnTo>
                    <a:lnTo>
                      <a:pt x="299" y="493"/>
                    </a:lnTo>
                    <a:lnTo>
                      <a:pt x="299" y="495"/>
                    </a:lnTo>
                    <a:lnTo>
                      <a:pt x="297" y="495"/>
                    </a:lnTo>
                    <a:lnTo>
                      <a:pt x="295" y="495"/>
                    </a:lnTo>
                    <a:lnTo>
                      <a:pt x="295" y="497"/>
                    </a:lnTo>
                    <a:lnTo>
                      <a:pt x="293" y="497"/>
                    </a:lnTo>
                    <a:lnTo>
                      <a:pt x="291" y="495"/>
                    </a:lnTo>
                    <a:lnTo>
                      <a:pt x="289" y="495"/>
                    </a:lnTo>
                    <a:lnTo>
                      <a:pt x="289" y="493"/>
                    </a:lnTo>
                    <a:lnTo>
                      <a:pt x="287" y="491"/>
                    </a:lnTo>
                    <a:lnTo>
                      <a:pt x="286" y="491"/>
                    </a:lnTo>
                    <a:lnTo>
                      <a:pt x="284" y="491"/>
                    </a:lnTo>
                    <a:lnTo>
                      <a:pt x="284" y="489"/>
                    </a:lnTo>
                    <a:lnTo>
                      <a:pt x="282" y="489"/>
                    </a:lnTo>
                    <a:lnTo>
                      <a:pt x="282" y="491"/>
                    </a:lnTo>
                    <a:lnTo>
                      <a:pt x="280" y="491"/>
                    </a:lnTo>
                    <a:lnTo>
                      <a:pt x="278" y="491"/>
                    </a:lnTo>
                    <a:lnTo>
                      <a:pt x="276" y="491"/>
                    </a:lnTo>
                    <a:lnTo>
                      <a:pt x="274" y="491"/>
                    </a:lnTo>
                    <a:lnTo>
                      <a:pt x="274" y="489"/>
                    </a:lnTo>
                    <a:lnTo>
                      <a:pt x="272" y="489"/>
                    </a:lnTo>
                    <a:lnTo>
                      <a:pt x="270" y="489"/>
                    </a:lnTo>
                    <a:lnTo>
                      <a:pt x="270" y="491"/>
                    </a:lnTo>
                    <a:lnTo>
                      <a:pt x="268" y="489"/>
                    </a:lnTo>
                    <a:lnTo>
                      <a:pt x="268" y="487"/>
                    </a:lnTo>
                    <a:lnTo>
                      <a:pt x="266" y="487"/>
                    </a:lnTo>
                    <a:lnTo>
                      <a:pt x="266" y="485"/>
                    </a:lnTo>
                    <a:lnTo>
                      <a:pt x="262" y="485"/>
                    </a:lnTo>
                    <a:lnTo>
                      <a:pt x="260" y="487"/>
                    </a:lnTo>
                    <a:lnTo>
                      <a:pt x="258" y="487"/>
                    </a:lnTo>
                    <a:lnTo>
                      <a:pt x="258" y="489"/>
                    </a:lnTo>
                    <a:lnTo>
                      <a:pt x="256" y="489"/>
                    </a:lnTo>
                    <a:lnTo>
                      <a:pt x="254" y="491"/>
                    </a:lnTo>
                    <a:lnTo>
                      <a:pt x="253" y="493"/>
                    </a:lnTo>
                    <a:lnTo>
                      <a:pt x="251" y="495"/>
                    </a:lnTo>
                    <a:lnTo>
                      <a:pt x="249" y="497"/>
                    </a:lnTo>
                    <a:lnTo>
                      <a:pt x="249" y="499"/>
                    </a:lnTo>
                    <a:lnTo>
                      <a:pt x="247" y="499"/>
                    </a:lnTo>
                    <a:lnTo>
                      <a:pt x="247" y="501"/>
                    </a:lnTo>
                    <a:lnTo>
                      <a:pt x="245" y="503"/>
                    </a:lnTo>
                    <a:lnTo>
                      <a:pt x="243" y="503"/>
                    </a:lnTo>
                    <a:lnTo>
                      <a:pt x="243" y="501"/>
                    </a:lnTo>
                    <a:lnTo>
                      <a:pt x="243" y="499"/>
                    </a:lnTo>
                    <a:lnTo>
                      <a:pt x="243" y="497"/>
                    </a:lnTo>
                    <a:lnTo>
                      <a:pt x="245" y="497"/>
                    </a:lnTo>
                    <a:lnTo>
                      <a:pt x="245" y="495"/>
                    </a:lnTo>
                    <a:lnTo>
                      <a:pt x="245" y="493"/>
                    </a:lnTo>
                    <a:lnTo>
                      <a:pt x="245" y="491"/>
                    </a:lnTo>
                    <a:lnTo>
                      <a:pt x="243" y="491"/>
                    </a:lnTo>
                    <a:lnTo>
                      <a:pt x="241" y="489"/>
                    </a:lnTo>
                    <a:lnTo>
                      <a:pt x="239" y="491"/>
                    </a:lnTo>
                    <a:lnTo>
                      <a:pt x="237" y="491"/>
                    </a:lnTo>
                    <a:lnTo>
                      <a:pt x="235" y="491"/>
                    </a:lnTo>
                    <a:lnTo>
                      <a:pt x="233" y="493"/>
                    </a:lnTo>
                    <a:lnTo>
                      <a:pt x="231" y="493"/>
                    </a:lnTo>
                    <a:lnTo>
                      <a:pt x="229" y="493"/>
                    </a:lnTo>
                    <a:lnTo>
                      <a:pt x="227" y="493"/>
                    </a:lnTo>
                    <a:lnTo>
                      <a:pt x="227" y="495"/>
                    </a:lnTo>
                    <a:lnTo>
                      <a:pt x="225" y="495"/>
                    </a:lnTo>
                    <a:lnTo>
                      <a:pt x="223" y="495"/>
                    </a:lnTo>
                    <a:lnTo>
                      <a:pt x="221" y="495"/>
                    </a:lnTo>
                    <a:lnTo>
                      <a:pt x="219" y="495"/>
                    </a:lnTo>
                    <a:lnTo>
                      <a:pt x="218" y="495"/>
                    </a:lnTo>
                    <a:lnTo>
                      <a:pt x="216" y="493"/>
                    </a:lnTo>
                    <a:lnTo>
                      <a:pt x="216" y="491"/>
                    </a:lnTo>
                    <a:lnTo>
                      <a:pt x="214" y="493"/>
                    </a:lnTo>
                    <a:lnTo>
                      <a:pt x="214" y="491"/>
                    </a:lnTo>
                    <a:lnTo>
                      <a:pt x="210" y="491"/>
                    </a:lnTo>
                    <a:lnTo>
                      <a:pt x="210" y="489"/>
                    </a:lnTo>
                    <a:lnTo>
                      <a:pt x="208" y="489"/>
                    </a:lnTo>
                    <a:lnTo>
                      <a:pt x="208" y="491"/>
                    </a:lnTo>
                    <a:lnTo>
                      <a:pt x="208" y="493"/>
                    </a:lnTo>
                    <a:lnTo>
                      <a:pt x="206" y="493"/>
                    </a:lnTo>
                    <a:lnTo>
                      <a:pt x="204" y="493"/>
                    </a:lnTo>
                    <a:lnTo>
                      <a:pt x="202" y="491"/>
                    </a:lnTo>
                    <a:lnTo>
                      <a:pt x="202" y="489"/>
                    </a:lnTo>
                    <a:lnTo>
                      <a:pt x="200" y="489"/>
                    </a:lnTo>
                    <a:lnTo>
                      <a:pt x="200" y="491"/>
                    </a:lnTo>
                    <a:lnTo>
                      <a:pt x="200" y="493"/>
                    </a:lnTo>
                    <a:lnTo>
                      <a:pt x="198" y="493"/>
                    </a:lnTo>
                    <a:lnTo>
                      <a:pt x="198" y="491"/>
                    </a:lnTo>
                    <a:lnTo>
                      <a:pt x="196" y="489"/>
                    </a:lnTo>
                    <a:lnTo>
                      <a:pt x="196" y="487"/>
                    </a:lnTo>
                    <a:lnTo>
                      <a:pt x="194" y="487"/>
                    </a:lnTo>
                    <a:lnTo>
                      <a:pt x="192" y="487"/>
                    </a:lnTo>
                    <a:lnTo>
                      <a:pt x="190" y="485"/>
                    </a:lnTo>
                    <a:lnTo>
                      <a:pt x="188" y="485"/>
                    </a:lnTo>
                    <a:lnTo>
                      <a:pt x="188" y="487"/>
                    </a:lnTo>
                    <a:lnTo>
                      <a:pt x="186" y="487"/>
                    </a:lnTo>
                    <a:lnTo>
                      <a:pt x="185" y="487"/>
                    </a:lnTo>
                    <a:lnTo>
                      <a:pt x="185" y="485"/>
                    </a:lnTo>
                    <a:lnTo>
                      <a:pt x="185" y="483"/>
                    </a:lnTo>
                    <a:lnTo>
                      <a:pt x="185" y="481"/>
                    </a:lnTo>
                    <a:lnTo>
                      <a:pt x="185" y="479"/>
                    </a:lnTo>
                    <a:lnTo>
                      <a:pt x="183" y="479"/>
                    </a:lnTo>
                    <a:lnTo>
                      <a:pt x="183" y="481"/>
                    </a:lnTo>
                    <a:lnTo>
                      <a:pt x="181" y="481"/>
                    </a:lnTo>
                    <a:lnTo>
                      <a:pt x="179" y="481"/>
                    </a:lnTo>
                    <a:lnTo>
                      <a:pt x="177" y="481"/>
                    </a:lnTo>
                    <a:lnTo>
                      <a:pt x="177" y="479"/>
                    </a:lnTo>
                    <a:lnTo>
                      <a:pt x="175" y="479"/>
                    </a:lnTo>
                    <a:lnTo>
                      <a:pt x="173" y="477"/>
                    </a:lnTo>
                    <a:lnTo>
                      <a:pt x="173" y="475"/>
                    </a:lnTo>
                    <a:lnTo>
                      <a:pt x="171" y="475"/>
                    </a:lnTo>
                    <a:lnTo>
                      <a:pt x="169" y="474"/>
                    </a:lnTo>
                    <a:lnTo>
                      <a:pt x="171" y="474"/>
                    </a:lnTo>
                    <a:lnTo>
                      <a:pt x="169" y="472"/>
                    </a:lnTo>
                    <a:lnTo>
                      <a:pt x="169" y="470"/>
                    </a:lnTo>
                    <a:lnTo>
                      <a:pt x="165" y="470"/>
                    </a:lnTo>
                    <a:lnTo>
                      <a:pt x="161" y="470"/>
                    </a:lnTo>
                    <a:lnTo>
                      <a:pt x="161" y="472"/>
                    </a:lnTo>
                    <a:lnTo>
                      <a:pt x="159" y="472"/>
                    </a:lnTo>
                    <a:lnTo>
                      <a:pt x="159" y="470"/>
                    </a:lnTo>
                    <a:lnTo>
                      <a:pt x="157" y="468"/>
                    </a:lnTo>
                    <a:lnTo>
                      <a:pt x="155" y="466"/>
                    </a:lnTo>
                    <a:lnTo>
                      <a:pt x="153" y="464"/>
                    </a:lnTo>
                    <a:lnTo>
                      <a:pt x="153" y="462"/>
                    </a:lnTo>
                    <a:lnTo>
                      <a:pt x="152" y="464"/>
                    </a:lnTo>
                    <a:lnTo>
                      <a:pt x="150" y="462"/>
                    </a:lnTo>
                    <a:lnTo>
                      <a:pt x="148" y="462"/>
                    </a:lnTo>
                    <a:lnTo>
                      <a:pt x="146" y="462"/>
                    </a:lnTo>
                    <a:lnTo>
                      <a:pt x="144" y="460"/>
                    </a:lnTo>
                    <a:lnTo>
                      <a:pt x="144" y="458"/>
                    </a:lnTo>
                    <a:lnTo>
                      <a:pt x="140" y="456"/>
                    </a:lnTo>
                    <a:lnTo>
                      <a:pt x="138" y="454"/>
                    </a:lnTo>
                    <a:lnTo>
                      <a:pt x="136" y="456"/>
                    </a:lnTo>
                    <a:lnTo>
                      <a:pt x="136" y="454"/>
                    </a:lnTo>
                    <a:lnTo>
                      <a:pt x="136" y="450"/>
                    </a:lnTo>
                    <a:lnTo>
                      <a:pt x="134" y="450"/>
                    </a:lnTo>
                    <a:lnTo>
                      <a:pt x="132" y="450"/>
                    </a:lnTo>
                    <a:lnTo>
                      <a:pt x="130" y="450"/>
                    </a:lnTo>
                    <a:lnTo>
                      <a:pt x="128" y="448"/>
                    </a:lnTo>
                    <a:lnTo>
                      <a:pt x="126" y="450"/>
                    </a:lnTo>
                    <a:lnTo>
                      <a:pt x="124" y="450"/>
                    </a:lnTo>
                    <a:lnTo>
                      <a:pt x="124" y="452"/>
                    </a:lnTo>
                    <a:lnTo>
                      <a:pt x="124" y="454"/>
                    </a:lnTo>
                    <a:lnTo>
                      <a:pt x="122" y="454"/>
                    </a:lnTo>
                    <a:lnTo>
                      <a:pt x="122" y="456"/>
                    </a:lnTo>
                    <a:lnTo>
                      <a:pt x="120" y="456"/>
                    </a:lnTo>
                    <a:lnTo>
                      <a:pt x="120" y="454"/>
                    </a:lnTo>
                    <a:lnTo>
                      <a:pt x="118" y="454"/>
                    </a:lnTo>
                    <a:lnTo>
                      <a:pt x="118" y="452"/>
                    </a:lnTo>
                    <a:lnTo>
                      <a:pt x="117" y="452"/>
                    </a:lnTo>
                    <a:lnTo>
                      <a:pt x="115" y="450"/>
                    </a:lnTo>
                    <a:lnTo>
                      <a:pt x="113" y="448"/>
                    </a:lnTo>
                    <a:lnTo>
                      <a:pt x="111" y="448"/>
                    </a:lnTo>
                    <a:lnTo>
                      <a:pt x="109" y="446"/>
                    </a:lnTo>
                    <a:lnTo>
                      <a:pt x="107" y="446"/>
                    </a:lnTo>
                    <a:lnTo>
                      <a:pt x="105" y="446"/>
                    </a:lnTo>
                    <a:lnTo>
                      <a:pt x="105" y="444"/>
                    </a:lnTo>
                    <a:lnTo>
                      <a:pt x="103" y="442"/>
                    </a:lnTo>
                    <a:lnTo>
                      <a:pt x="101" y="441"/>
                    </a:lnTo>
                    <a:lnTo>
                      <a:pt x="99" y="439"/>
                    </a:lnTo>
                    <a:lnTo>
                      <a:pt x="97" y="439"/>
                    </a:lnTo>
                    <a:lnTo>
                      <a:pt x="95" y="439"/>
                    </a:lnTo>
                    <a:lnTo>
                      <a:pt x="95" y="441"/>
                    </a:lnTo>
                    <a:lnTo>
                      <a:pt x="93" y="439"/>
                    </a:lnTo>
                    <a:lnTo>
                      <a:pt x="91" y="437"/>
                    </a:lnTo>
                    <a:lnTo>
                      <a:pt x="84" y="437"/>
                    </a:lnTo>
                    <a:lnTo>
                      <a:pt x="84" y="433"/>
                    </a:lnTo>
                    <a:lnTo>
                      <a:pt x="82" y="433"/>
                    </a:lnTo>
                    <a:lnTo>
                      <a:pt x="82" y="429"/>
                    </a:lnTo>
                    <a:lnTo>
                      <a:pt x="84" y="429"/>
                    </a:lnTo>
                    <a:lnTo>
                      <a:pt x="82" y="427"/>
                    </a:lnTo>
                    <a:lnTo>
                      <a:pt x="82" y="425"/>
                    </a:lnTo>
                    <a:lnTo>
                      <a:pt x="82" y="423"/>
                    </a:lnTo>
                    <a:lnTo>
                      <a:pt x="82" y="421"/>
                    </a:lnTo>
                    <a:lnTo>
                      <a:pt x="80" y="419"/>
                    </a:lnTo>
                    <a:lnTo>
                      <a:pt x="80" y="417"/>
                    </a:lnTo>
                    <a:lnTo>
                      <a:pt x="78" y="417"/>
                    </a:lnTo>
                    <a:lnTo>
                      <a:pt x="78" y="413"/>
                    </a:lnTo>
                    <a:lnTo>
                      <a:pt x="76" y="411"/>
                    </a:lnTo>
                    <a:lnTo>
                      <a:pt x="78" y="411"/>
                    </a:lnTo>
                    <a:lnTo>
                      <a:pt x="78" y="409"/>
                    </a:lnTo>
                    <a:lnTo>
                      <a:pt x="80" y="409"/>
                    </a:lnTo>
                    <a:lnTo>
                      <a:pt x="82" y="409"/>
                    </a:lnTo>
                    <a:lnTo>
                      <a:pt x="82" y="407"/>
                    </a:lnTo>
                    <a:lnTo>
                      <a:pt x="82" y="409"/>
                    </a:lnTo>
                    <a:lnTo>
                      <a:pt x="82" y="411"/>
                    </a:lnTo>
                    <a:lnTo>
                      <a:pt x="82" y="413"/>
                    </a:lnTo>
                    <a:lnTo>
                      <a:pt x="84" y="413"/>
                    </a:lnTo>
                    <a:lnTo>
                      <a:pt x="85" y="415"/>
                    </a:lnTo>
                    <a:lnTo>
                      <a:pt x="87" y="413"/>
                    </a:lnTo>
                    <a:lnTo>
                      <a:pt x="89" y="411"/>
                    </a:lnTo>
                    <a:lnTo>
                      <a:pt x="91" y="409"/>
                    </a:lnTo>
                    <a:lnTo>
                      <a:pt x="89" y="409"/>
                    </a:lnTo>
                    <a:lnTo>
                      <a:pt x="91" y="407"/>
                    </a:lnTo>
                    <a:lnTo>
                      <a:pt x="89" y="407"/>
                    </a:lnTo>
                    <a:lnTo>
                      <a:pt x="89" y="404"/>
                    </a:lnTo>
                    <a:lnTo>
                      <a:pt x="87" y="402"/>
                    </a:lnTo>
                    <a:lnTo>
                      <a:pt x="87" y="400"/>
                    </a:lnTo>
                    <a:lnTo>
                      <a:pt x="85" y="396"/>
                    </a:lnTo>
                    <a:lnTo>
                      <a:pt x="85" y="394"/>
                    </a:lnTo>
                    <a:lnTo>
                      <a:pt x="84" y="392"/>
                    </a:lnTo>
                    <a:lnTo>
                      <a:pt x="87" y="392"/>
                    </a:lnTo>
                    <a:lnTo>
                      <a:pt x="87" y="390"/>
                    </a:lnTo>
                    <a:lnTo>
                      <a:pt x="84" y="386"/>
                    </a:lnTo>
                    <a:lnTo>
                      <a:pt x="85" y="384"/>
                    </a:lnTo>
                    <a:lnTo>
                      <a:pt x="87" y="384"/>
                    </a:lnTo>
                    <a:lnTo>
                      <a:pt x="89" y="386"/>
                    </a:lnTo>
                    <a:lnTo>
                      <a:pt x="91" y="384"/>
                    </a:lnTo>
                    <a:lnTo>
                      <a:pt x="93" y="382"/>
                    </a:lnTo>
                    <a:lnTo>
                      <a:pt x="95" y="382"/>
                    </a:lnTo>
                    <a:lnTo>
                      <a:pt x="95" y="380"/>
                    </a:lnTo>
                    <a:lnTo>
                      <a:pt x="95" y="376"/>
                    </a:lnTo>
                    <a:lnTo>
                      <a:pt x="97" y="378"/>
                    </a:lnTo>
                    <a:lnTo>
                      <a:pt x="97" y="376"/>
                    </a:lnTo>
                    <a:lnTo>
                      <a:pt x="99" y="374"/>
                    </a:lnTo>
                    <a:lnTo>
                      <a:pt x="103" y="373"/>
                    </a:lnTo>
                    <a:lnTo>
                      <a:pt x="105" y="371"/>
                    </a:lnTo>
                    <a:lnTo>
                      <a:pt x="105" y="367"/>
                    </a:lnTo>
                    <a:lnTo>
                      <a:pt x="107" y="361"/>
                    </a:lnTo>
                    <a:lnTo>
                      <a:pt x="107" y="359"/>
                    </a:lnTo>
                    <a:lnTo>
                      <a:pt x="105" y="357"/>
                    </a:lnTo>
                    <a:lnTo>
                      <a:pt x="105" y="359"/>
                    </a:lnTo>
                    <a:lnTo>
                      <a:pt x="103" y="359"/>
                    </a:lnTo>
                    <a:lnTo>
                      <a:pt x="101" y="357"/>
                    </a:lnTo>
                    <a:lnTo>
                      <a:pt x="99" y="357"/>
                    </a:lnTo>
                    <a:lnTo>
                      <a:pt x="97" y="353"/>
                    </a:lnTo>
                    <a:lnTo>
                      <a:pt x="93" y="351"/>
                    </a:lnTo>
                    <a:lnTo>
                      <a:pt x="91" y="349"/>
                    </a:lnTo>
                    <a:lnTo>
                      <a:pt x="80" y="349"/>
                    </a:lnTo>
                    <a:lnTo>
                      <a:pt x="68" y="359"/>
                    </a:lnTo>
                    <a:lnTo>
                      <a:pt x="66" y="357"/>
                    </a:lnTo>
                    <a:lnTo>
                      <a:pt x="66" y="359"/>
                    </a:lnTo>
                    <a:lnTo>
                      <a:pt x="64" y="359"/>
                    </a:lnTo>
                    <a:lnTo>
                      <a:pt x="62" y="359"/>
                    </a:lnTo>
                    <a:lnTo>
                      <a:pt x="60" y="359"/>
                    </a:lnTo>
                    <a:lnTo>
                      <a:pt x="58" y="357"/>
                    </a:lnTo>
                    <a:lnTo>
                      <a:pt x="56" y="357"/>
                    </a:lnTo>
                    <a:lnTo>
                      <a:pt x="52" y="355"/>
                    </a:lnTo>
                    <a:lnTo>
                      <a:pt x="51" y="355"/>
                    </a:lnTo>
                    <a:lnTo>
                      <a:pt x="49" y="355"/>
                    </a:lnTo>
                    <a:lnTo>
                      <a:pt x="49" y="353"/>
                    </a:lnTo>
                    <a:lnTo>
                      <a:pt x="47" y="353"/>
                    </a:lnTo>
                    <a:lnTo>
                      <a:pt x="47" y="351"/>
                    </a:lnTo>
                    <a:lnTo>
                      <a:pt x="45" y="351"/>
                    </a:lnTo>
                    <a:lnTo>
                      <a:pt x="43" y="351"/>
                    </a:lnTo>
                    <a:lnTo>
                      <a:pt x="41" y="351"/>
                    </a:lnTo>
                    <a:lnTo>
                      <a:pt x="39" y="349"/>
                    </a:lnTo>
                    <a:lnTo>
                      <a:pt x="37" y="349"/>
                    </a:lnTo>
                    <a:lnTo>
                      <a:pt x="37" y="347"/>
                    </a:lnTo>
                    <a:lnTo>
                      <a:pt x="37" y="345"/>
                    </a:lnTo>
                    <a:lnTo>
                      <a:pt x="39" y="343"/>
                    </a:lnTo>
                    <a:lnTo>
                      <a:pt x="37" y="341"/>
                    </a:lnTo>
                    <a:lnTo>
                      <a:pt x="37" y="340"/>
                    </a:lnTo>
                    <a:lnTo>
                      <a:pt x="37" y="338"/>
                    </a:lnTo>
                    <a:lnTo>
                      <a:pt x="35" y="336"/>
                    </a:lnTo>
                    <a:lnTo>
                      <a:pt x="33" y="336"/>
                    </a:lnTo>
                    <a:lnTo>
                      <a:pt x="31" y="334"/>
                    </a:lnTo>
                    <a:lnTo>
                      <a:pt x="29" y="336"/>
                    </a:lnTo>
                    <a:lnTo>
                      <a:pt x="29" y="334"/>
                    </a:lnTo>
                    <a:lnTo>
                      <a:pt x="27" y="332"/>
                    </a:lnTo>
                    <a:lnTo>
                      <a:pt x="25" y="332"/>
                    </a:lnTo>
                    <a:lnTo>
                      <a:pt x="25" y="330"/>
                    </a:lnTo>
                    <a:lnTo>
                      <a:pt x="23" y="330"/>
                    </a:lnTo>
                    <a:lnTo>
                      <a:pt x="21" y="330"/>
                    </a:lnTo>
                    <a:lnTo>
                      <a:pt x="19" y="330"/>
                    </a:lnTo>
                    <a:lnTo>
                      <a:pt x="17" y="330"/>
                    </a:lnTo>
                    <a:lnTo>
                      <a:pt x="16" y="330"/>
                    </a:lnTo>
                    <a:lnTo>
                      <a:pt x="14" y="330"/>
                    </a:lnTo>
                    <a:lnTo>
                      <a:pt x="12" y="328"/>
                    </a:lnTo>
                    <a:lnTo>
                      <a:pt x="14" y="326"/>
                    </a:lnTo>
                    <a:lnTo>
                      <a:pt x="16" y="326"/>
                    </a:lnTo>
                    <a:lnTo>
                      <a:pt x="17" y="324"/>
                    </a:lnTo>
                    <a:lnTo>
                      <a:pt x="17" y="326"/>
                    </a:lnTo>
                    <a:lnTo>
                      <a:pt x="19" y="326"/>
                    </a:lnTo>
                    <a:lnTo>
                      <a:pt x="21" y="326"/>
                    </a:lnTo>
                    <a:lnTo>
                      <a:pt x="23" y="324"/>
                    </a:lnTo>
                    <a:lnTo>
                      <a:pt x="25" y="322"/>
                    </a:lnTo>
                    <a:lnTo>
                      <a:pt x="23" y="320"/>
                    </a:lnTo>
                    <a:lnTo>
                      <a:pt x="21" y="320"/>
                    </a:lnTo>
                    <a:lnTo>
                      <a:pt x="19" y="318"/>
                    </a:lnTo>
                    <a:lnTo>
                      <a:pt x="21" y="318"/>
                    </a:lnTo>
                    <a:lnTo>
                      <a:pt x="21" y="316"/>
                    </a:lnTo>
                    <a:lnTo>
                      <a:pt x="19" y="314"/>
                    </a:lnTo>
                    <a:lnTo>
                      <a:pt x="19" y="312"/>
                    </a:lnTo>
                    <a:lnTo>
                      <a:pt x="19" y="310"/>
                    </a:lnTo>
                    <a:lnTo>
                      <a:pt x="17" y="308"/>
                    </a:lnTo>
                    <a:lnTo>
                      <a:pt x="17" y="306"/>
                    </a:lnTo>
                    <a:lnTo>
                      <a:pt x="19" y="305"/>
                    </a:lnTo>
                    <a:lnTo>
                      <a:pt x="19" y="303"/>
                    </a:lnTo>
                    <a:lnTo>
                      <a:pt x="17" y="303"/>
                    </a:lnTo>
                    <a:lnTo>
                      <a:pt x="16" y="301"/>
                    </a:lnTo>
                    <a:lnTo>
                      <a:pt x="12" y="299"/>
                    </a:lnTo>
                    <a:lnTo>
                      <a:pt x="8" y="299"/>
                    </a:lnTo>
                    <a:lnTo>
                      <a:pt x="6" y="301"/>
                    </a:lnTo>
                    <a:lnTo>
                      <a:pt x="6" y="303"/>
                    </a:lnTo>
                    <a:lnTo>
                      <a:pt x="4" y="301"/>
                    </a:lnTo>
                    <a:lnTo>
                      <a:pt x="2" y="301"/>
                    </a:lnTo>
                    <a:lnTo>
                      <a:pt x="2" y="299"/>
                    </a:lnTo>
                    <a:lnTo>
                      <a:pt x="2" y="297"/>
                    </a:lnTo>
                    <a:lnTo>
                      <a:pt x="0" y="295"/>
                    </a:lnTo>
                    <a:lnTo>
                      <a:pt x="2" y="295"/>
                    </a:lnTo>
                    <a:lnTo>
                      <a:pt x="4" y="295"/>
                    </a:lnTo>
                    <a:lnTo>
                      <a:pt x="4" y="293"/>
                    </a:lnTo>
                    <a:lnTo>
                      <a:pt x="2" y="293"/>
                    </a:lnTo>
                    <a:lnTo>
                      <a:pt x="2" y="291"/>
                    </a:lnTo>
                    <a:lnTo>
                      <a:pt x="0" y="289"/>
                    </a:lnTo>
                    <a:lnTo>
                      <a:pt x="0" y="287"/>
                    </a:lnTo>
                    <a:lnTo>
                      <a:pt x="0" y="285"/>
                    </a:lnTo>
                    <a:lnTo>
                      <a:pt x="2" y="283"/>
                    </a:lnTo>
                    <a:lnTo>
                      <a:pt x="4" y="283"/>
                    </a:lnTo>
                    <a:lnTo>
                      <a:pt x="4" y="281"/>
                    </a:lnTo>
                    <a:lnTo>
                      <a:pt x="4" y="279"/>
                    </a:lnTo>
                    <a:lnTo>
                      <a:pt x="2" y="279"/>
                    </a:lnTo>
                    <a:lnTo>
                      <a:pt x="4" y="277"/>
                    </a:lnTo>
                    <a:lnTo>
                      <a:pt x="6" y="273"/>
                    </a:lnTo>
                    <a:lnTo>
                      <a:pt x="8" y="272"/>
                    </a:lnTo>
                    <a:lnTo>
                      <a:pt x="10" y="272"/>
                    </a:lnTo>
                    <a:lnTo>
                      <a:pt x="12" y="272"/>
                    </a:lnTo>
                    <a:lnTo>
                      <a:pt x="14" y="270"/>
                    </a:lnTo>
                    <a:lnTo>
                      <a:pt x="16" y="270"/>
                    </a:lnTo>
                    <a:lnTo>
                      <a:pt x="17" y="268"/>
                    </a:lnTo>
                    <a:lnTo>
                      <a:pt x="19" y="268"/>
                    </a:lnTo>
                    <a:lnTo>
                      <a:pt x="19" y="266"/>
                    </a:lnTo>
                    <a:lnTo>
                      <a:pt x="19" y="264"/>
                    </a:lnTo>
                    <a:lnTo>
                      <a:pt x="21" y="264"/>
                    </a:lnTo>
                    <a:lnTo>
                      <a:pt x="21" y="266"/>
                    </a:lnTo>
                    <a:lnTo>
                      <a:pt x="23" y="266"/>
                    </a:lnTo>
                    <a:lnTo>
                      <a:pt x="25" y="266"/>
                    </a:lnTo>
                    <a:lnTo>
                      <a:pt x="27" y="264"/>
                    </a:lnTo>
                    <a:lnTo>
                      <a:pt x="29" y="262"/>
                    </a:lnTo>
                    <a:lnTo>
                      <a:pt x="31" y="262"/>
                    </a:lnTo>
                    <a:lnTo>
                      <a:pt x="31" y="264"/>
                    </a:lnTo>
                    <a:lnTo>
                      <a:pt x="33" y="268"/>
                    </a:lnTo>
                    <a:lnTo>
                      <a:pt x="37" y="268"/>
                    </a:lnTo>
                    <a:lnTo>
                      <a:pt x="39" y="268"/>
                    </a:lnTo>
                    <a:lnTo>
                      <a:pt x="39" y="266"/>
                    </a:lnTo>
                    <a:lnTo>
                      <a:pt x="41" y="266"/>
                    </a:lnTo>
                    <a:lnTo>
                      <a:pt x="43" y="268"/>
                    </a:lnTo>
                    <a:lnTo>
                      <a:pt x="45" y="266"/>
                    </a:lnTo>
                    <a:lnTo>
                      <a:pt x="47" y="266"/>
                    </a:lnTo>
                    <a:lnTo>
                      <a:pt x="47" y="264"/>
                    </a:lnTo>
                    <a:lnTo>
                      <a:pt x="49" y="262"/>
                    </a:lnTo>
                    <a:lnTo>
                      <a:pt x="49" y="260"/>
                    </a:lnTo>
                    <a:lnTo>
                      <a:pt x="51" y="256"/>
                    </a:lnTo>
                    <a:lnTo>
                      <a:pt x="52" y="254"/>
                    </a:lnTo>
                    <a:lnTo>
                      <a:pt x="54" y="254"/>
                    </a:lnTo>
                    <a:lnTo>
                      <a:pt x="56" y="254"/>
                    </a:lnTo>
                    <a:lnTo>
                      <a:pt x="58" y="254"/>
                    </a:lnTo>
                    <a:lnTo>
                      <a:pt x="60" y="254"/>
                    </a:lnTo>
                    <a:lnTo>
                      <a:pt x="62" y="256"/>
                    </a:lnTo>
                    <a:lnTo>
                      <a:pt x="64" y="254"/>
                    </a:lnTo>
                    <a:lnTo>
                      <a:pt x="66" y="254"/>
                    </a:lnTo>
                    <a:lnTo>
                      <a:pt x="68" y="254"/>
                    </a:lnTo>
                    <a:lnTo>
                      <a:pt x="70" y="254"/>
                    </a:lnTo>
                    <a:lnTo>
                      <a:pt x="72" y="254"/>
                    </a:lnTo>
                    <a:lnTo>
                      <a:pt x="74" y="252"/>
                    </a:lnTo>
                    <a:lnTo>
                      <a:pt x="74" y="250"/>
                    </a:lnTo>
                    <a:lnTo>
                      <a:pt x="76" y="250"/>
                    </a:lnTo>
                    <a:lnTo>
                      <a:pt x="76" y="248"/>
                    </a:lnTo>
                    <a:lnTo>
                      <a:pt x="78" y="246"/>
                    </a:lnTo>
                    <a:lnTo>
                      <a:pt x="80" y="244"/>
                    </a:lnTo>
                    <a:lnTo>
                      <a:pt x="82" y="244"/>
                    </a:lnTo>
                    <a:lnTo>
                      <a:pt x="85" y="242"/>
                    </a:lnTo>
                    <a:lnTo>
                      <a:pt x="87" y="242"/>
                    </a:lnTo>
                    <a:lnTo>
                      <a:pt x="87" y="240"/>
                    </a:lnTo>
                    <a:lnTo>
                      <a:pt x="91" y="240"/>
                    </a:lnTo>
                    <a:lnTo>
                      <a:pt x="95" y="239"/>
                    </a:lnTo>
                    <a:lnTo>
                      <a:pt x="97" y="239"/>
                    </a:lnTo>
                    <a:lnTo>
                      <a:pt x="99" y="239"/>
                    </a:lnTo>
                    <a:lnTo>
                      <a:pt x="99" y="237"/>
                    </a:lnTo>
                    <a:lnTo>
                      <a:pt x="99" y="235"/>
                    </a:lnTo>
                    <a:lnTo>
                      <a:pt x="101" y="235"/>
                    </a:lnTo>
                    <a:lnTo>
                      <a:pt x="103" y="235"/>
                    </a:lnTo>
                    <a:lnTo>
                      <a:pt x="105" y="235"/>
                    </a:lnTo>
                    <a:lnTo>
                      <a:pt x="107" y="235"/>
                    </a:lnTo>
                    <a:lnTo>
                      <a:pt x="105" y="233"/>
                    </a:lnTo>
                    <a:lnTo>
                      <a:pt x="107" y="231"/>
                    </a:lnTo>
                    <a:lnTo>
                      <a:pt x="107" y="229"/>
                    </a:lnTo>
                    <a:lnTo>
                      <a:pt x="105" y="229"/>
                    </a:lnTo>
                    <a:lnTo>
                      <a:pt x="105" y="223"/>
                    </a:lnTo>
                    <a:lnTo>
                      <a:pt x="105" y="221"/>
                    </a:lnTo>
                    <a:lnTo>
                      <a:pt x="107" y="219"/>
                    </a:lnTo>
                    <a:lnTo>
                      <a:pt x="111" y="219"/>
                    </a:lnTo>
                    <a:lnTo>
                      <a:pt x="111" y="217"/>
                    </a:lnTo>
                    <a:lnTo>
                      <a:pt x="109" y="217"/>
                    </a:lnTo>
                    <a:lnTo>
                      <a:pt x="109" y="215"/>
                    </a:lnTo>
                    <a:lnTo>
                      <a:pt x="113" y="213"/>
                    </a:lnTo>
                    <a:lnTo>
                      <a:pt x="115" y="215"/>
                    </a:lnTo>
                    <a:lnTo>
                      <a:pt x="115" y="213"/>
                    </a:lnTo>
                    <a:lnTo>
                      <a:pt x="115" y="211"/>
                    </a:lnTo>
                    <a:lnTo>
                      <a:pt x="115" y="207"/>
                    </a:lnTo>
                    <a:lnTo>
                      <a:pt x="113" y="205"/>
                    </a:lnTo>
                    <a:lnTo>
                      <a:pt x="113" y="204"/>
                    </a:lnTo>
                    <a:lnTo>
                      <a:pt x="111" y="202"/>
                    </a:lnTo>
                    <a:lnTo>
                      <a:pt x="111" y="200"/>
                    </a:lnTo>
                    <a:lnTo>
                      <a:pt x="111" y="198"/>
                    </a:lnTo>
                    <a:lnTo>
                      <a:pt x="109" y="196"/>
                    </a:lnTo>
                    <a:lnTo>
                      <a:pt x="107" y="194"/>
                    </a:lnTo>
                    <a:lnTo>
                      <a:pt x="109" y="194"/>
                    </a:lnTo>
                    <a:lnTo>
                      <a:pt x="109" y="192"/>
                    </a:lnTo>
                    <a:lnTo>
                      <a:pt x="109" y="190"/>
                    </a:lnTo>
                    <a:lnTo>
                      <a:pt x="107" y="188"/>
                    </a:lnTo>
                    <a:lnTo>
                      <a:pt x="109" y="184"/>
                    </a:lnTo>
                    <a:lnTo>
                      <a:pt x="111" y="182"/>
                    </a:lnTo>
                    <a:lnTo>
                      <a:pt x="109" y="182"/>
                    </a:lnTo>
                    <a:lnTo>
                      <a:pt x="107" y="180"/>
                    </a:lnTo>
                    <a:lnTo>
                      <a:pt x="105" y="180"/>
                    </a:lnTo>
                    <a:lnTo>
                      <a:pt x="103" y="180"/>
                    </a:lnTo>
                    <a:lnTo>
                      <a:pt x="101" y="180"/>
                    </a:lnTo>
                    <a:lnTo>
                      <a:pt x="99" y="180"/>
                    </a:lnTo>
                    <a:lnTo>
                      <a:pt x="99" y="178"/>
                    </a:lnTo>
                    <a:lnTo>
                      <a:pt x="103" y="176"/>
                    </a:lnTo>
                    <a:lnTo>
                      <a:pt x="105" y="176"/>
                    </a:lnTo>
                    <a:lnTo>
                      <a:pt x="107" y="176"/>
                    </a:lnTo>
                    <a:lnTo>
                      <a:pt x="109" y="176"/>
                    </a:lnTo>
                    <a:lnTo>
                      <a:pt x="111" y="174"/>
                    </a:lnTo>
                    <a:lnTo>
                      <a:pt x="115" y="174"/>
                    </a:lnTo>
                    <a:lnTo>
                      <a:pt x="117" y="174"/>
                    </a:lnTo>
                    <a:lnTo>
                      <a:pt x="118" y="174"/>
                    </a:lnTo>
                    <a:lnTo>
                      <a:pt x="120" y="172"/>
                    </a:lnTo>
                    <a:lnTo>
                      <a:pt x="122" y="172"/>
                    </a:lnTo>
                    <a:lnTo>
                      <a:pt x="124" y="172"/>
                    </a:lnTo>
                    <a:lnTo>
                      <a:pt x="126" y="171"/>
                    </a:lnTo>
                    <a:lnTo>
                      <a:pt x="128" y="171"/>
                    </a:lnTo>
                    <a:lnTo>
                      <a:pt x="130" y="171"/>
                    </a:lnTo>
                    <a:lnTo>
                      <a:pt x="130" y="172"/>
                    </a:lnTo>
                    <a:lnTo>
                      <a:pt x="132" y="172"/>
                    </a:lnTo>
                    <a:lnTo>
                      <a:pt x="134" y="174"/>
                    </a:lnTo>
                    <a:lnTo>
                      <a:pt x="136" y="174"/>
                    </a:lnTo>
                    <a:lnTo>
                      <a:pt x="136" y="172"/>
                    </a:lnTo>
                    <a:lnTo>
                      <a:pt x="138" y="172"/>
                    </a:lnTo>
                    <a:lnTo>
                      <a:pt x="140" y="172"/>
                    </a:lnTo>
                    <a:lnTo>
                      <a:pt x="142" y="174"/>
                    </a:lnTo>
                    <a:lnTo>
                      <a:pt x="144" y="174"/>
                    </a:lnTo>
                    <a:lnTo>
                      <a:pt x="144" y="172"/>
                    </a:lnTo>
                    <a:lnTo>
                      <a:pt x="144" y="171"/>
                    </a:lnTo>
                    <a:lnTo>
                      <a:pt x="144" y="169"/>
                    </a:lnTo>
                    <a:lnTo>
                      <a:pt x="142" y="167"/>
                    </a:lnTo>
                    <a:lnTo>
                      <a:pt x="140" y="167"/>
                    </a:lnTo>
                    <a:lnTo>
                      <a:pt x="140" y="165"/>
                    </a:lnTo>
                    <a:lnTo>
                      <a:pt x="140" y="163"/>
                    </a:lnTo>
                    <a:lnTo>
                      <a:pt x="142" y="161"/>
                    </a:lnTo>
                    <a:lnTo>
                      <a:pt x="142" y="159"/>
                    </a:lnTo>
                    <a:lnTo>
                      <a:pt x="142" y="157"/>
                    </a:lnTo>
                    <a:lnTo>
                      <a:pt x="144" y="155"/>
                    </a:lnTo>
                    <a:lnTo>
                      <a:pt x="144" y="153"/>
                    </a:lnTo>
                    <a:lnTo>
                      <a:pt x="144" y="151"/>
                    </a:lnTo>
                    <a:lnTo>
                      <a:pt x="146" y="151"/>
                    </a:lnTo>
                    <a:lnTo>
                      <a:pt x="146" y="149"/>
                    </a:lnTo>
                    <a:lnTo>
                      <a:pt x="146" y="147"/>
                    </a:lnTo>
                    <a:lnTo>
                      <a:pt x="148" y="145"/>
                    </a:lnTo>
                    <a:lnTo>
                      <a:pt x="148" y="143"/>
                    </a:lnTo>
                    <a:lnTo>
                      <a:pt x="148" y="141"/>
                    </a:lnTo>
                    <a:lnTo>
                      <a:pt x="150" y="139"/>
                    </a:lnTo>
                    <a:lnTo>
                      <a:pt x="150" y="138"/>
                    </a:lnTo>
                    <a:lnTo>
                      <a:pt x="152" y="136"/>
                    </a:lnTo>
                    <a:lnTo>
                      <a:pt x="152" y="134"/>
                    </a:lnTo>
                    <a:lnTo>
                      <a:pt x="152" y="132"/>
                    </a:lnTo>
                    <a:lnTo>
                      <a:pt x="153" y="132"/>
                    </a:lnTo>
                    <a:lnTo>
                      <a:pt x="153" y="134"/>
                    </a:lnTo>
                    <a:lnTo>
                      <a:pt x="155" y="134"/>
                    </a:lnTo>
                    <a:lnTo>
                      <a:pt x="157" y="134"/>
                    </a:lnTo>
                    <a:lnTo>
                      <a:pt x="157" y="136"/>
                    </a:lnTo>
                    <a:lnTo>
                      <a:pt x="159" y="136"/>
                    </a:lnTo>
                    <a:lnTo>
                      <a:pt x="161" y="136"/>
                    </a:lnTo>
                    <a:lnTo>
                      <a:pt x="163" y="136"/>
                    </a:lnTo>
                    <a:lnTo>
                      <a:pt x="163" y="138"/>
                    </a:lnTo>
                    <a:lnTo>
                      <a:pt x="165" y="138"/>
                    </a:lnTo>
                    <a:lnTo>
                      <a:pt x="167" y="138"/>
                    </a:lnTo>
                    <a:lnTo>
                      <a:pt x="169" y="138"/>
                    </a:lnTo>
                    <a:lnTo>
                      <a:pt x="171" y="138"/>
                    </a:lnTo>
                    <a:lnTo>
                      <a:pt x="175" y="138"/>
                    </a:lnTo>
                    <a:lnTo>
                      <a:pt x="177" y="138"/>
                    </a:lnTo>
                    <a:lnTo>
                      <a:pt x="179" y="138"/>
                    </a:lnTo>
                    <a:lnTo>
                      <a:pt x="179" y="139"/>
                    </a:lnTo>
                    <a:lnTo>
                      <a:pt x="179" y="141"/>
                    </a:lnTo>
                    <a:lnTo>
                      <a:pt x="183" y="139"/>
                    </a:lnTo>
                    <a:lnTo>
                      <a:pt x="185" y="138"/>
                    </a:lnTo>
                    <a:lnTo>
                      <a:pt x="186" y="138"/>
                    </a:lnTo>
                    <a:lnTo>
                      <a:pt x="186" y="136"/>
                    </a:lnTo>
                    <a:lnTo>
                      <a:pt x="188" y="136"/>
                    </a:lnTo>
                    <a:lnTo>
                      <a:pt x="190" y="136"/>
                    </a:lnTo>
                    <a:lnTo>
                      <a:pt x="192" y="134"/>
                    </a:lnTo>
                    <a:lnTo>
                      <a:pt x="194" y="132"/>
                    </a:lnTo>
                    <a:lnTo>
                      <a:pt x="194" y="130"/>
                    </a:lnTo>
                    <a:lnTo>
                      <a:pt x="192" y="128"/>
                    </a:lnTo>
                    <a:lnTo>
                      <a:pt x="192" y="126"/>
                    </a:lnTo>
                    <a:lnTo>
                      <a:pt x="192" y="124"/>
                    </a:lnTo>
                    <a:lnTo>
                      <a:pt x="192" y="122"/>
                    </a:lnTo>
                    <a:lnTo>
                      <a:pt x="190" y="120"/>
                    </a:lnTo>
                    <a:lnTo>
                      <a:pt x="190" y="118"/>
                    </a:lnTo>
                    <a:lnTo>
                      <a:pt x="192" y="116"/>
                    </a:lnTo>
                    <a:lnTo>
                      <a:pt x="192" y="114"/>
                    </a:lnTo>
                    <a:lnTo>
                      <a:pt x="192" y="112"/>
                    </a:lnTo>
                    <a:lnTo>
                      <a:pt x="194" y="108"/>
                    </a:lnTo>
                    <a:lnTo>
                      <a:pt x="196" y="108"/>
                    </a:lnTo>
                    <a:lnTo>
                      <a:pt x="198" y="108"/>
                    </a:lnTo>
                    <a:lnTo>
                      <a:pt x="200" y="108"/>
                    </a:lnTo>
                    <a:lnTo>
                      <a:pt x="202" y="108"/>
                    </a:lnTo>
                    <a:lnTo>
                      <a:pt x="204" y="106"/>
                    </a:lnTo>
                    <a:lnTo>
                      <a:pt x="206" y="106"/>
                    </a:lnTo>
                    <a:lnTo>
                      <a:pt x="208" y="104"/>
                    </a:lnTo>
                    <a:lnTo>
                      <a:pt x="210" y="104"/>
                    </a:lnTo>
                    <a:lnTo>
                      <a:pt x="210" y="103"/>
                    </a:lnTo>
                    <a:lnTo>
                      <a:pt x="212" y="103"/>
                    </a:lnTo>
                    <a:lnTo>
                      <a:pt x="212" y="99"/>
                    </a:lnTo>
                    <a:lnTo>
                      <a:pt x="210" y="99"/>
                    </a:lnTo>
                    <a:lnTo>
                      <a:pt x="210" y="97"/>
                    </a:lnTo>
                    <a:lnTo>
                      <a:pt x="210" y="95"/>
                    </a:lnTo>
                    <a:lnTo>
                      <a:pt x="212" y="93"/>
                    </a:lnTo>
                    <a:lnTo>
                      <a:pt x="216" y="93"/>
                    </a:lnTo>
                    <a:lnTo>
                      <a:pt x="218" y="93"/>
                    </a:lnTo>
                    <a:lnTo>
                      <a:pt x="219" y="95"/>
                    </a:lnTo>
                    <a:lnTo>
                      <a:pt x="221" y="95"/>
                    </a:lnTo>
                    <a:lnTo>
                      <a:pt x="223" y="95"/>
                    </a:lnTo>
                    <a:lnTo>
                      <a:pt x="223" y="93"/>
                    </a:lnTo>
                    <a:lnTo>
                      <a:pt x="225" y="93"/>
                    </a:lnTo>
                    <a:lnTo>
                      <a:pt x="227" y="93"/>
                    </a:lnTo>
                    <a:lnTo>
                      <a:pt x="229" y="93"/>
                    </a:lnTo>
                    <a:lnTo>
                      <a:pt x="229" y="97"/>
                    </a:lnTo>
                    <a:lnTo>
                      <a:pt x="227" y="97"/>
                    </a:lnTo>
                    <a:lnTo>
                      <a:pt x="227" y="99"/>
                    </a:lnTo>
                    <a:lnTo>
                      <a:pt x="227" y="101"/>
                    </a:lnTo>
                    <a:lnTo>
                      <a:pt x="229" y="101"/>
                    </a:lnTo>
                    <a:lnTo>
                      <a:pt x="231" y="101"/>
                    </a:lnTo>
                    <a:lnTo>
                      <a:pt x="231" y="103"/>
                    </a:lnTo>
                    <a:lnTo>
                      <a:pt x="229" y="104"/>
                    </a:lnTo>
                    <a:lnTo>
                      <a:pt x="231" y="104"/>
                    </a:lnTo>
                    <a:lnTo>
                      <a:pt x="233" y="106"/>
                    </a:lnTo>
                    <a:lnTo>
                      <a:pt x="235" y="106"/>
                    </a:lnTo>
                    <a:lnTo>
                      <a:pt x="239" y="108"/>
                    </a:lnTo>
                    <a:lnTo>
                      <a:pt x="241" y="110"/>
                    </a:lnTo>
                    <a:lnTo>
                      <a:pt x="239" y="110"/>
                    </a:lnTo>
                    <a:lnTo>
                      <a:pt x="241" y="112"/>
                    </a:lnTo>
                    <a:lnTo>
                      <a:pt x="245" y="114"/>
                    </a:lnTo>
                    <a:lnTo>
                      <a:pt x="247" y="114"/>
                    </a:lnTo>
                    <a:lnTo>
                      <a:pt x="247" y="116"/>
                    </a:lnTo>
                    <a:lnTo>
                      <a:pt x="249" y="116"/>
                    </a:lnTo>
                    <a:lnTo>
                      <a:pt x="251" y="116"/>
                    </a:lnTo>
                    <a:lnTo>
                      <a:pt x="253" y="116"/>
                    </a:lnTo>
                    <a:lnTo>
                      <a:pt x="254" y="116"/>
                    </a:lnTo>
                    <a:lnTo>
                      <a:pt x="256" y="116"/>
                    </a:lnTo>
                    <a:lnTo>
                      <a:pt x="256" y="118"/>
                    </a:lnTo>
                    <a:lnTo>
                      <a:pt x="258" y="120"/>
                    </a:lnTo>
                    <a:lnTo>
                      <a:pt x="262" y="120"/>
                    </a:lnTo>
                    <a:lnTo>
                      <a:pt x="262" y="118"/>
                    </a:lnTo>
                    <a:lnTo>
                      <a:pt x="264" y="118"/>
                    </a:lnTo>
                    <a:lnTo>
                      <a:pt x="264" y="120"/>
                    </a:lnTo>
                    <a:lnTo>
                      <a:pt x="264" y="122"/>
                    </a:lnTo>
                    <a:lnTo>
                      <a:pt x="266" y="122"/>
                    </a:lnTo>
                    <a:lnTo>
                      <a:pt x="268" y="124"/>
                    </a:lnTo>
                    <a:lnTo>
                      <a:pt x="270" y="126"/>
                    </a:lnTo>
                    <a:lnTo>
                      <a:pt x="270" y="130"/>
                    </a:lnTo>
                    <a:lnTo>
                      <a:pt x="272" y="132"/>
                    </a:lnTo>
                    <a:lnTo>
                      <a:pt x="272" y="134"/>
                    </a:lnTo>
                    <a:lnTo>
                      <a:pt x="274" y="136"/>
                    </a:lnTo>
                    <a:lnTo>
                      <a:pt x="276" y="138"/>
                    </a:lnTo>
                    <a:lnTo>
                      <a:pt x="278" y="138"/>
                    </a:lnTo>
                    <a:lnTo>
                      <a:pt x="278" y="139"/>
                    </a:lnTo>
                    <a:lnTo>
                      <a:pt x="280" y="141"/>
                    </a:lnTo>
                    <a:lnTo>
                      <a:pt x="280" y="143"/>
                    </a:lnTo>
                    <a:lnTo>
                      <a:pt x="280" y="145"/>
                    </a:lnTo>
                    <a:lnTo>
                      <a:pt x="280" y="147"/>
                    </a:lnTo>
                    <a:lnTo>
                      <a:pt x="278" y="149"/>
                    </a:lnTo>
                    <a:lnTo>
                      <a:pt x="278" y="151"/>
                    </a:lnTo>
                    <a:lnTo>
                      <a:pt x="278" y="153"/>
                    </a:lnTo>
                    <a:lnTo>
                      <a:pt x="280" y="155"/>
                    </a:lnTo>
                    <a:lnTo>
                      <a:pt x="280" y="157"/>
                    </a:lnTo>
                    <a:lnTo>
                      <a:pt x="278" y="157"/>
                    </a:lnTo>
                    <a:lnTo>
                      <a:pt x="278" y="159"/>
                    </a:lnTo>
                    <a:lnTo>
                      <a:pt x="276" y="159"/>
                    </a:lnTo>
                    <a:lnTo>
                      <a:pt x="274" y="163"/>
                    </a:lnTo>
                    <a:lnTo>
                      <a:pt x="274" y="165"/>
                    </a:lnTo>
                    <a:lnTo>
                      <a:pt x="274" y="167"/>
                    </a:lnTo>
                    <a:lnTo>
                      <a:pt x="274" y="169"/>
                    </a:lnTo>
                    <a:lnTo>
                      <a:pt x="276" y="169"/>
                    </a:lnTo>
                    <a:lnTo>
                      <a:pt x="276" y="171"/>
                    </a:lnTo>
                    <a:lnTo>
                      <a:pt x="278" y="172"/>
                    </a:lnTo>
                    <a:lnTo>
                      <a:pt x="280" y="172"/>
                    </a:lnTo>
                    <a:lnTo>
                      <a:pt x="282" y="172"/>
                    </a:lnTo>
                    <a:lnTo>
                      <a:pt x="282" y="174"/>
                    </a:lnTo>
                    <a:lnTo>
                      <a:pt x="284" y="174"/>
                    </a:lnTo>
                    <a:lnTo>
                      <a:pt x="286" y="174"/>
                    </a:lnTo>
                    <a:lnTo>
                      <a:pt x="287" y="174"/>
                    </a:lnTo>
                    <a:lnTo>
                      <a:pt x="287" y="176"/>
                    </a:lnTo>
                    <a:lnTo>
                      <a:pt x="293" y="176"/>
                    </a:lnTo>
                    <a:lnTo>
                      <a:pt x="295" y="176"/>
                    </a:lnTo>
                    <a:lnTo>
                      <a:pt x="297" y="176"/>
                    </a:lnTo>
                    <a:lnTo>
                      <a:pt x="299" y="176"/>
                    </a:lnTo>
                    <a:lnTo>
                      <a:pt x="303" y="176"/>
                    </a:lnTo>
                    <a:lnTo>
                      <a:pt x="305" y="176"/>
                    </a:lnTo>
                    <a:lnTo>
                      <a:pt x="307" y="176"/>
                    </a:lnTo>
                    <a:lnTo>
                      <a:pt x="309" y="176"/>
                    </a:lnTo>
                    <a:lnTo>
                      <a:pt x="311" y="176"/>
                    </a:lnTo>
                    <a:lnTo>
                      <a:pt x="313" y="176"/>
                    </a:lnTo>
                    <a:lnTo>
                      <a:pt x="315" y="176"/>
                    </a:lnTo>
                    <a:lnTo>
                      <a:pt x="315" y="178"/>
                    </a:lnTo>
                    <a:lnTo>
                      <a:pt x="317" y="178"/>
                    </a:lnTo>
                    <a:lnTo>
                      <a:pt x="317" y="176"/>
                    </a:lnTo>
                    <a:lnTo>
                      <a:pt x="319" y="178"/>
                    </a:lnTo>
                    <a:lnTo>
                      <a:pt x="321" y="178"/>
                    </a:lnTo>
                    <a:lnTo>
                      <a:pt x="322" y="178"/>
                    </a:lnTo>
                    <a:lnTo>
                      <a:pt x="322" y="180"/>
                    </a:lnTo>
                    <a:lnTo>
                      <a:pt x="324" y="180"/>
                    </a:lnTo>
                    <a:lnTo>
                      <a:pt x="326" y="180"/>
                    </a:lnTo>
                    <a:lnTo>
                      <a:pt x="326" y="182"/>
                    </a:lnTo>
                    <a:lnTo>
                      <a:pt x="328" y="182"/>
                    </a:lnTo>
                    <a:lnTo>
                      <a:pt x="330" y="184"/>
                    </a:lnTo>
                    <a:lnTo>
                      <a:pt x="332" y="186"/>
                    </a:lnTo>
                    <a:lnTo>
                      <a:pt x="334" y="186"/>
                    </a:lnTo>
                    <a:lnTo>
                      <a:pt x="336" y="188"/>
                    </a:lnTo>
                    <a:lnTo>
                      <a:pt x="338" y="188"/>
                    </a:lnTo>
                    <a:lnTo>
                      <a:pt x="338" y="190"/>
                    </a:lnTo>
                    <a:lnTo>
                      <a:pt x="344" y="192"/>
                    </a:lnTo>
                    <a:lnTo>
                      <a:pt x="346" y="192"/>
                    </a:lnTo>
                    <a:lnTo>
                      <a:pt x="348" y="192"/>
                    </a:lnTo>
                    <a:lnTo>
                      <a:pt x="350" y="192"/>
                    </a:lnTo>
                    <a:lnTo>
                      <a:pt x="348" y="194"/>
                    </a:lnTo>
                    <a:lnTo>
                      <a:pt x="348" y="196"/>
                    </a:lnTo>
                    <a:lnTo>
                      <a:pt x="350" y="196"/>
                    </a:lnTo>
                    <a:lnTo>
                      <a:pt x="350" y="198"/>
                    </a:lnTo>
                    <a:lnTo>
                      <a:pt x="352" y="198"/>
                    </a:lnTo>
                    <a:lnTo>
                      <a:pt x="354" y="200"/>
                    </a:lnTo>
                    <a:lnTo>
                      <a:pt x="354" y="202"/>
                    </a:lnTo>
                    <a:lnTo>
                      <a:pt x="355" y="204"/>
                    </a:lnTo>
                    <a:lnTo>
                      <a:pt x="355" y="205"/>
                    </a:lnTo>
                    <a:lnTo>
                      <a:pt x="355" y="207"/>
                    </a:lnTo>
                    <a:lnTo>
                      <a:pt x="357" y="207"/>
                    </a:lnTo>
                    <a:lnTo>
                      <a:pt x="357" y="209"/>
                    </a:lnTo>
                    <a:lnTo>
                      <a:pt x="357" y="211"/>
                    </a:lnTo>
                    <a:lnTo>
                      <a:pt x="361" y="215"/>
                    </a:lnTo>
                    <a:lnTo>
                      <a:pt x="365" y="219"/>
                    </a:lnTo>
                    <a:lnTo>
                      <a:pt x="365" y="221"/>
                    </a:lnTo>
                    <a:lnTo>
                      <a:pt x="369" y="221"/>
                    </a:lnTo>
                    <a:lnTo>
                      <a:pt x="371" y="221"/>
                    </a:lnTo>
                    <a:lnTo>
                      <a:pt x="373" y="221"/>
                    </a:lnTo>
                    <a:lnTo>
                      <a:pt x="375" y="221"/>
                    </a:lnTo>
                    <a:lnTo>
                      <a:pt x="377" y="221"/>
                    </a:lnTo>
                    <a:lnTo>
                      <a:pt x="381" y="221"/>
                    </a:lnTo>
                    <a:lnTo>
                      <a:pt x="383" y="221"/>
                    </a:lnTo>
                    <a:lnTo>
                      <a:pt x="385" y="221"/>
                    </a:lnTo>
                    <a:lnTo>
                      <a:pt x="387" y="221"/>
                    </a:lnTo>
                    <a:lnTo>
                      <a:pt x="388" y="223"/>
                    </a:lnTo>
                    <a:lnTo>
                      <a:pt x="392" y="223"/>
                    </a:lnTo>
                    <a:lnTo>
                      <a:pt x="394" y="223"/>
                    </a:lnTo>
                    <a:lnTo>
                      <a:pt x="396" y="223"/>
                    </a:lnTo>
                    <a:lnTo>
                      <a:pt x="398" y="223"/>
                    </a:lnTo>
                    <a:lnTo>
                      <a:pt x="404" y="223"/>
                    </a:lnTo>
                    <a:lnTo>
                      <a:pt x="410" y="225"/>
                    </a:lnTo>
                    <a:lnTo>
                      <a:pt x="412" y="225"/>
                    </a:lnTo>
                    <a:lnTo>
                      <a:pt x="416" y="225"/>
                    </a:lnTo>
                    <a:lnTo>
                      <a:pt x="423" y="223"/>
                    </a:lnTo>
                    <a:lnTo>
                      <a:pt x="425" y="223"/>
                    </a:lnTo>
                    <a:lnTo>
                      <a:pt x="427" y="223"/>
                    </a:lnTo>
                    <a:lnTo>
                      <a:pt x="429" y="223"/>
                    </a:lnTo>
                    <a:lnTo>
                      <a:pt x="435" y="223"/>
                    </a:lnTo>
                    <a:lnTo>
                      <a:pt x="437" y="223"/>
                    </a:lnTo>
                    <a:lnTo>
                      <a:pt x="439" y="223"/>
                    </a:lnTo>
                    <a:lnTo>
                      <a:pt x="443" y="225"/>
                    </a:lnTo>
                    <a:lnTo>
                      <a:pt x="447" y="225"/>
                    </a:lnTo>
                    <a:lnTo>
                      <a:pt x="449" y="225"/>
                    </a:lnTo>
                    <a:lnTo>
                      <a:pt x="453" y="227"/>
                    </a:lnTo>
                    <a:lnTo>
                      <a:pt x="455" y="229"/>
                    </a:lnTo>
                    <a:lnTo>
                      <a:pt x="456" y="231"/>
                    </a:lnTo>
                    <a:lnTo>
                      <a:pt x="462" y="233"/>
                    </a:lnTo>
                    <a:lnTo>
                      <a:pt x="464" y="233"/>
                    </a:lnTo>
                    <a:lnTo>
                      <a:pt x="466" y="233"/>
                    </a:lnTo>
                    <a:lnTo>
                      <a:pt x="470" y="235"/>
                    </a:lnTo>
                    <a:lnTo>
                      <a:pt x="474" y="237"/>
                    </a:lnTo>
                    <a:lnTo>
                      <a:pt x="478" y="237"/>
                    </a:lnTo>
                    <a:lnTo>
                      <a:pt x="478" y="239"/>
                    </a:lnTo>
                    <a:lnTo>
                      <a:pt x="486" y="240"/>
                    </a:lnTo>
                    <a:lnTo>
                      <a:pt x="489" y="240"/>
                    </a:lnTo>
                    <a:lnTo>
                      <a:pt x="495" y="239"/>
                    </a:lnTo>
                    <a:lnTo>
                      <a:pt x="495" y="240"/>
                    </a:lnTo>
                    <a:lnTo>
                      <a:pt x="495" y="242"/>
                    </a:lnTo>
                    <a:lnTo>
                      <a:pt x="499" y="242"/>
                    </a:lnTo>
                    <a:lnTo>
                      <a:pt x="501" y="242"/>
                    </a:lnTo>
                    <a:lnTo>
                      <a:pt x="503" y="242"/>
                    </a:lnTo>
                    <a:lnTo>
                      <a:pt x="503" y="244"/>
                    </a:lnTo>
                    <a:lnTo>
                      <a:pt x="507" y="240"/>
                    </a:lnTo>
                    <a:lnTo>
                      <a:pt x="509" y="240"/>
                    </a:lnTo>
                    <a:lnTo>
                      <a:pt x="511" y="239"/>
                    </a:lnTo>
                    <a:lnTo>
                      <a:pt x="513" y="239"/>
                    </a:lnTo>
                    <a:lnTo>
                      <a:pt x="517" y="237"/>
                    </a:lnTo>
                    <a:lnTo>
                      <a:pt x="523" y="235"/>
                    </a:lnTo>
                    <a:lnTo>
                      <a:pt x="528" y="233"/>
                    </a:lnTo>
                    <a:lnTo>
                      <a:pt x="532" y="231"/>
                    </a:lnTo>
                    <a:lnTo>
                      <a:pt x="534" y="231"/>
                    </a:lnTo>
                    <a:lnTo>
                      <a:pt x="536" y="231"/>
                    </a:lnTo>
                    <a:lnTo>
                      <a:pt x="536" y="229"/>
                    </a:lnTo>
                    <a:lnTo>
                      <a:pt x="540" y="229"/>
                    </a:lnTo>
                    <a:lnTo>
                      <a:pt x="544" y="227"/>
                    </a:lnTo>
                    <a:lnTo>
                      <a:pt x="546" y="227"/>
                    </a:lnTo>
                    <a:lnTo>
                      <a:pt x="550" y="229"/>
                    </a:lnTo>
                    <a:lnTo>
                      <a:pt x="556" y="227"/>
                    </a:lnTo>
                    <a:lnTo>
                      <a:pt x="557" y="227"/>
                    </a:lnTo>
                    <a:lnTo>
                      <a:pt x="561" y="227"/>
                    </a:lnTo>
                    <a:lnTo>
                      <a:pt x="563" y="227"/>
                    </a:lnTo>
                    <a:lnTo>
                      <a:pt x="565" y="229"/>
                    </a:lnTo>
                    <a:lnTo>
                      <a:pt x="567" y="227"/>
                    </a:lnTo>
                    <a:lnTo>
                      <a:pt x="569" y="227"/>
                    </a:lnTo>
                    <a:lnTo>
                      <a:pt x="573" y="227"/>
                    </a:lnTo>
                    <a:lnTo>
                      <a:pt x="575" y="227"/>
                    </a:lnTo>
                    <a:lnTo>
                      <a:pt x="577" y="227"/>
                    </a:lnTo>
                    <a:lnTo>
                      <a:pt x="579" y="225"/>
                    </a:lnTo>
                    <a:lnTo>
                      <a:pt x="581" y="225"/>
                    </a:lnTo>
                    <a:lnTo>
                      <a:pt x="583" y="223"/>
                    </a:lnTo>
                    <a:lnTo>
                      <a:pt x="585" y="223"/>
                    </a:lnTo>
                    <a:lnTo>
                      <a:pt x="587" y="223"/>
                    </a:lnTo>
                    <a:lnTo>
                      <a:pt x="590" y="221"/>
                    </a:lnTo>
                    <a:lnTo>
                      <a:pt x="592" y="219"/>
                    </a:lnTo>
                    <a:lnTo>
                      <a:pt x="594" y="217"/>
                    </a:lnTo>
                    <a:lnTo>
                      <a:pt x="594" y="215"/>
                    </a:lnTo>
                    <a:lnTo>
                      <a:pt x="596" y="215"/>
                    </a:lnTo>
                    <a:lnTo>
                      <a:pt x="598" y="213"/>
                    </a:lnTo>
                    <a:lnTo>
                      <a:pt x="600" y="209"/>
                    </a:lnTo>
                    <a:lnTo>
                      <a:pt x="602" y="209"/>
                    </a:lnTo>
                    <a:lnTo>
                      <a:pt x="604" y="209"/>
                    </a:lnTo>
                    <a:lnTo>
                      <a:pt x="606" y="207"/>
                    </a:lnTo>
                    <a:lnTo>
                      <a:pt x="608" y="207"/>
                    </a:lnTo>
                    <a:lnTo>
                      <a:pt x="610" y="205"/>
                    </a:lnTo>
                    <a:lnTo>
                      <a:pt x="612" y="204"/>
                    </a:lnTo>
                    <a:lnTo>
                      <a:pt x="614" y="204"/>
                    </a:lnTo>
                    <a:lnTo>
                      <a:pt x="616" y="204"/>
                    </a:lnTo>
                    <a:lnTo>
                      <a:pt x="616" y="202"/>
                    </a:lnTo>
                    <a:lnTo>
                      <a:pt x="616" y="200"/>
                    </a:lnTo>
                    <a:lnTo>
                      <a:pt x="614" y="198"/>
                    </a:lnTo>
                    <a:lnTo>
                      <a:pt x="612" y="196"/>
                    </a:lnTo>
                    <a:lnTo>
                      <a:pt x="610" y="194"/>
                    </a:lnTo>
                    <a:lnTo>
                      <a:pt x="608" y="192"/>
                    </a:lnTo>
                    <a:lnTo>
                      <a:pt x="608" y="190"/>
                    </a:lnTo>
                    <a:lnTo>
                      <a:pt x="606" y="190"/>
                    </a:lnTo>
                    <a:lnTo>
                      <a:pt x="608" y="188"/>
                    </a:lnTo>
                    <a:lnTo>
                      <a:pt x="608" y="186"/>
                    </a:lnTo>
                    <a:lnTo>
                      <a:pt x="610" y="186"/>
                    </a:lnTo>
                    <a:lnTo>
                      <a:pt x="610" y="184"/>
                    </a:lnTo>
                    <a:lnTo>
                      <a:pt x="610" y="182"/>
                    </a:lnTo>
                    <a:lnTo>
                      <a:pt x="612" y="178"/>
                    </a:lnTo>
                    <a:lnTo>
                      <a:pt x="612" y="176"/>
                    </a:lnTo>
                    <a:lnTo>
                      <a:pt x="614" y="176"/>
                    </a:lnTo>
                    <a:lnTo>
                      <a:pt x="616" y="174"/>
                    </a:lnTo>
                    <a:lnTo>
                      <a:pt x="618" y="174"/>
                    </a:lnTo>
                    <a:lnTo>
                      <a:pt x="618" y="176"/>
                    </a:lnTo>
                    <a:lnTo>
                      <a:pt x="620" y="176"/>
                    </a:lnTo>
                    <a:lnTo>
                      <a:pt x="622" y="176"/>
                    </a:lnTo>
                    <a:lnTo>
                      <a:pt x="624" y="176"/>
                    </a:lnTo>
                    <a:lnTo>
                      <a:pt x="625" y="176"/>
                    </a:lnTo>
                    <a:lnTo>
                      <a:pt x="625" y="178"/>
                    </a:lnTo>
                    <a:lnTo>
                      <a:pt x="629" y="180"/>
                    </a:lnTo>
                    <a:lnTo>
                      <a:pt x="635" y="180"/>
                    </a:lnTo>
                    <a:lnTo>
                      <a:pt x="637" y="182"/>
                    </a:lnTo>
                    <a:lnTo>
                      <a:pt x="641" y="182"/>
                    </a:lnTo>
                    <a:lnTo>
                      <a:pt x="643" y="182"/>
                    </a:lnTo>
                    <a:lnTo>
                      <a:pt x="645" y="180"/>
                    </a:lnTo>
                    <a:lnTo>
                      <a:pt x="647" y="178"/>
                    </a:lnTo>
                    <a:lnTo>
                      <a:pt x="649" y="178"/>
                    </a:lnTo>
                    <a:lnTo>
                      <a:pt x="651" y="178"/>
                    </a:lnTo>
                    <a:lnTo>
                      <a:pt x="651" y="176"/>
                    </a:lnTo>
                    <a:lnTo>
                      <a:pt x="653" y="176"/>
                    </a:lnTo>
                    <a:lnTo>
                      <a:pt x="655" y="174"/>
                    </a:lnTo>
                    <a:lnTo>
                      <a:pt x="657" y="172"/>
                    </a:lnTo>
                    <a:lnTo>
                      <a:pt x="657" y="171"/>
                    </a:lnTo>
                    <a:lnTo>
                      <a:pt x="657" y="169"/>
                    </a:lnTo>
                    <a:lnTo>
                      <a:pt x="660" y="169"/>
                    </a:lnTo>
                    <a:lnTo>
                      <a:pt x="662" y="169"/>
                    </a:lnTo>
                    <a:lnTo>
                      <a:pt x="664" y="169"/>
                    </a:lnTo>
                    <a:lnTo>
                      <a:pt x="668" y="169"/>
                    </a:lnTo>
                    <a:lnTo>
                      <a:pt x="670" y="169"/>
                    </a:lnTo>
                    <a:lnTo>
                      <a:pt x="672" y="169"/>
                    </a:lnTo>
                    <a:lnTo>
                      <a:pt x="676" y="169"/>
                    </a:lnTo>
                    <a:lnTo>
                      <a:pt x="678" y="167"/>
                    </a:lnTo>
                    <a:lnTo>
                      <a:pt x="680" y="165"/>
                    </a:lnTo>
                    <a:lnTo>
                      <a:pt x="682" y="163"/>
                    </a:lnTo>
                    <a:lnTo>
                      <a:pt x="684" y="163"/>
                    </a:lnTo>
                    <a:lnTo>
                      <a:pt x="686" y="161"/>
                    </a:lnTo>
                    <a:lnTo>
                      <a:pt x="684" y="159"/>
                    </a:lnTo>
                    <a:lnTo>
                      <a:pt x="686" y="159"/>
                    </a:lnTo>
                    <a:lnTo>
                      <a:pt x="686" y="157"/>
                    </a:lnTo>
                    <a:lnTo>
                      <a:pt x="686" y="155"/>
                    </a:lnTo>
                    <a:lnTo>
                      <a:pt x="688" y="155"/>
                    </a:lnTo>
                    <a:lnTo>
                      <a:pt x="688" y="153"/>
                    </a:lnTo>
                    <a:lnTo>
                      <a:pt x="690" y="153"/>
                    </a:lnTo>
                    <a:lnTo>
                      <a:pt x="690" y="151"/>
                    </a:lnTo>
                    <a:lnTo>
                      <a:pt x="691" y="151"/>
                    </a:lnTo>
                    <a:lnTo>
                      <a:pt x="693" y="151"/>
                    </a:lnTo>
                    <a:lnTo>
                      <a:pt x="693" y="149"/>
                    </a:lnTo>
                    <a:lnTo>
                      <a:pt x="695" y="149"/>
                    </a:lnTo>
                    <a:lnTo>
                      <a:pt x="697" y="149"/>
                    </a:lnTo>
                    <a:lnTo>
                      <a:pt x="703" y="149"/>
                    </a:lnTo>
                    <a:lnTo>
                      <a:pt x="703" y="147"/>
                    </a:lnTo>
                    <a:lnTo>
                      <a:pt x="703" y="145"/>
                    </a:lnTo>
                    <a:lnTo>
                      <a:pt x="707" y="145"/>
                    </a:lnTo>
                    <a:lnTo>
                      <a:pt x="709" y="147"/>
                    </a:lnTo>
                    <a:lnTo>
                      <a:pt x="711" y="147"/>
                    </a:lnTo>
                    <a:lnTo>
                      <a:pt x="711" y="145"/>
                    </a:lnTo>
                    <a:lnTo>
                      <a:pt x="715" y="143"/>
                    </a:lnTo>
                    <a:lnTo>
                      <a:pt x="717" y="143"/>
                    </a:lnTo>
                    <a:lnTo>
                      <a:pt x="719" y="141"/>
                    </a:lnTo>
                    <a:lnTo>
                      <a:pt x="719" y="143"/>
                    </a:lnTo>
                    <a:lnTo>
                      <a:pt x="721" y="143"/>
                    </a:lnTo>
                    <a:lnTo>
                      <a:pt x="725" y="143"/>
                    </a:lnTo>
                    <a:lnTo>
                      <a:pt x="726" y="141"/>
                    </a:lnTo>
                    <a:lnTo>
                      <a:pt x="728" y="141"/>
                    </a:lnTo>
                    <a:lnTo>
                      <a:pt x="728" y="143"/>
                    </a:lnTo>
                    <a:lnTo>
                      <a:pt x="730" y="143"/>
                    </a:lnTo>
                    <a:lnTo>
                      <a:pt x="734" y="145"/>
                    </a:lnTo>
                    <a:lnTo>
                      <a:pt x="736" y="145"/>
                    </a:lnTo>
                    <a:lnTo>
                      <a:pt x="736" y="143"/>
                    </a:lnTo>
                    <a:lnTo>
                      <a:pt x="738" y="145"/>
                    </a:lnTo>
                    <a:lnTo>
                      <a:pt x="740" y="145"/>
                    </a:lnTo>
                    <a:lnTo>
                      <a:pt x="742" y="143"/>
                    </a:lnTo>
                    <a:lnTo>
                      <a:pt x="744" y="143"/>
                    </a:lnTo>
                    <a:lnTo>
                      <a:pt x="744" y="139"/>
                    </a:lnTo>
                    <a:lnTo>
                      <a:pt x="742" y="139"/>
                    </a:lnTo>
                    <a:lnTo>
                      <a:pt x="742" y="138"/>
                    </a:lnTo>
                    <a:lnTo>
                      <a:pt x="742" y="136"/>
                    </a:lnTo>
                    <a:lnTo>
                      <a:pt x="740" y="134"/>
                    </a:lnTo>
                    <a:lnTo>
                      <a:pt x="740" y="132"/>
                    </a:lnTo>
                    <a:lnTo>
                      <a:pt x="738" y="132"/>
                    </a:lnTo>
                    <a:lnTo>
                      <a:pt x="736" y="130"/>
                    </a:lnTo>
                    <a:lnTo>
                      <a:pt x="734" y="128"/>
                    </a:lnTo>
                    <a:lnTo>
                      <a:pt x="732" y="126"/>
                    </a:lnTo>
                    <a:lnTo>
                      <a:pt x="730" y="126"/>
                    </a:lnTo>
                    <a:lnTo>
                      <a:pt x="730" y="124"/>
                    </a:lnTo>
                    <a:lnTo>
                      <a:pt x="728" y="122"/>
                    </a:lnTo>
                    <a:lnTo>
                      <a:pt x="726" y="122"/>
                    </a:lnTo>
                    <a:lnTo>
                      <a:pt x="725" y="122"/>
                    </a:lnTo>
                    <a:lnTo>
                      <a:pt x="723" y="118"/>
                    </a:lnTo>
                    <a:lnTo>
                      <a:pt x="721" y="116"/>
                    </a:lnTo>
                    <a:lnTo>
                      <a:pt x="719" y="116"/>
                    </a:lnTo>
                    <a:lnTo>
                      <a:pt x="717" y="116"/>
                    </a:lnTo>
                    <a:lnTo>
                      <a:pt x="713" y="116"/>
                    </a:lnTo>
                    <a:lnTo>
                      <a:pt x="711" y="116"/>
                    </a:lnTo>
                    <a:lnTo>
                      <a:pt x="709" y="116"/>
                    </a:lnTo>
                    <a:lnTo>
                      <a:pt x="707" y="118"/>
                    </a:lnTo>
                    <a:lnTo>
                      <a:pt x="707" y="120"/>
                    </a:lnTo>
                    <a:lnTo>
                      <a:pt x="703" y="124"/>
                    </a:lnTo>
                    <a:lnTo>
                      <a:pt x="701" y="124"/>
                    </a:lnTo>
                    <a:lnTo>
                      <a:pt x="699" y="120"/>
                    </a:lnTo>
                    <a:lnTo>
                      <a:pt x="695" y="118"/>
                    </a:lnTo>
                    <a:lnTo>
                      <a:pt x="693" y="118"/>
                    </a:lnTo>
                    <a:lnTo>
                      <a:pt x="691" y="120"/>
                    </a:lnTo>
                    <a:lnTo>
                      <a:pt x="690" y="120"/>
                    </a:lnTo>
                    <a:lnTo>
                      <a:pt x="686" y="120"/>
                    </a:lnTo>
                    <a:lnTo>
                      <a:pt x="686" y="118"/>
                    </a:lnTo>
                    <a:lnTo>
                      <a:pt x="682" y="120"/>
                    </a:lnTo>
                    <a:lnTo>
                      <a:pt x="682" y="122"/>
                    </a:lnTo>
                    <a:lnTo>
                      <a:pt x="680" y="122"/>
                    </a:lnTo>
                    <a:lnTo>
                      <a:pt x="674" y="118"/>
                    </a:lnTo>
                    <a:lnTo>
                      <a:pt x="674" y="114"/>
                    </a:lnTo>
                    <a:lnTo>
                      <a:pt x="674" y="112"/>
                    </a:lnTo>
                    <a:lnTo>
                      <a:pt x="678" y="112"/>
                    </a:lnTo>
                    <a:lnTo>
                      <a:pt x="678" y="110"/>
                    </a:lnTo>
                    <a:lnTo>
                      <a:pt x="678" y="108"/>
                    </a:lnTo>
                    <a:lnTo>
                      <a:pt x="678" y="106"/>
                    </a:lnTo>
                    <a:lnTo>
                      <a:pt x="680" y="103"/>
                    </a:lnTo>
                    <a:lnTo>
                      <a:pt x="682" y="101"/>
                    </a:lnTo>
                    <a:lnTo>
                      <a:pt x="682" y="99"/>
                    </a:lnTo>
                    <a:lnTo>
                      <a:pt x="682" y="97"/>
                    </a:lnTo>
                    <a:lnTo>
                      <a:pt x="686" y="91"/>
                    </a:lnTo>
                    <a:lnTo>
                      <a:pt x="686" y="89"/>
                    </a:lnTo>
                    <a:lnTo>
                      <a:pt x="688" y="87"/>
                    </a:lnTo>
                    <a:lnTo>
                      <a:pt x="688" y="85"/>
                    </a:lnTo>
                    <a:lnTo>
                      <a:pt x="690" y="83"/>
                    </a:lnTo>
                    <a:lnTo>
                      <a:pt x="691" y="81"/>
                    </a:lnTo>
                    <a:lnTo>
                      <a:pt x="691" y="79"/>
                    </a:lnTo>
                    <a:lnTo>
                      <a:pt x="693" y="79"/>
                    </a:lnTo>
                    <a:lnTo>
                      <a:pt x="695" y="81"/>
                    </a:lnTo>
                    <a:lnTo>
                      <a:pt x="699" y="83"/>
                    </a:lnTo>
                    <a:lnTo>
                      <a:pt x="701" y="83"/>
                    </a:lnTo>
                    <a:lnTo>
                      <a:pt x="703" y="83"/>
                    </a:lnTo>
                    <a:lnTo>
                      <a:pt x="705" y="83"/>
                    </a:lnTo>
                    <a:lnTo>
                      <a:pt x="709" y="85"/>
                    </a:lnTo>
                    <a:lnTo>
                      <a:pt x="711" y="85"/>
                    </a:lnTo>
                    <a:lnTo>
                      <a:pt x="713" y="83"/>
                    </a:lnTo>
                    <a:lnTo>
                      <a:pt x="715" y="81"/>
                    </a:lnTo>
                    <a:lnTo>
                      <a:pt x="717" y="81"/>
                    </a:lnTo>
                    <a:lnTo>
                      <a:pt x="719" y="79"/>
                    </a:lnTo>
                    <a:lnTo>
                      <a:pt x="721" y="79"/>
                    </a:lnTo>
                    <a:lnTo>
                      <a:pt x="721" y="77"/>
                    </a:lnTo>
                    <a:lnTo>
                      <a:pt x="723" y="77"/>
                    </a:lnTo>
                    <a:lnTo>
                      <a:pt x="723" y="75"/>
                    </a:lnTo>
                    <a:lnTo>
                      <a:pt x="725" y="75"/>
                    </a:lnTo>
                    <a:lnTo>
                      <a:pt x="726" y="75"/>
                    </a:lnTo>
                    <a:lnTo>
                      <a:pt x="728" y="75"/>
                    </a:lnTo>
                    <a:lnTo>
                      <a:pt x="730" y="75"/>
                    </a:lnTo>
                    <a:lnTo>
                      <a:pt x="732" y="75"/>
                    </a:lnTo>
                    <a:lnTo>
                      <a:pt x="734" y="73"/>
                    </a:lnTo>
                    <a:lnTo>
                      <a:pt x="734" y="71"/>
                    </a:lnTo>
                    <a:lnTo>
                      <a:pt x="734" y="70"/>
                    </a:lnTo>
                    <a:lnTo>
                      <a:pt x="734" y="68"/>
                    </a:lnTo>
                    <a:lnTo>
                      <a:pt x="732" y="68"/>
                    </a:lnTo>
                    <a:lnTo>
                      <a:pt x="730" y="68"/>
                    </a:lnTo>
                    <a:lnTo>
                      <a:pt x="732" y="66"/>
                    </a:lnTo>
                    <a:lnTo>
                      <a:pt x="732" y="64"/>
                    </a:lnTo>
                    <a:lnTo>
                      <a:pt x="734" y="62"/>
                    </a:lnTo>
                    <a:lnTo>
                      <a:pt x="736" y="60"/>
                    </a:lnTo>
                    <a:lnTo>
                      <a:pt x="736" y="58"/>
                    </a:lnTo>
                    <a:lnTo>
                      <a:pt x="736" y="56"/>
                    </a:lnTo>
                    <a:lnTo>
                      <a:pt x="738" y="54"/>
                    </a:lnTo>
                    <a:lnTo>
                      <a:pt x="740" y="54"/>
                    </a:lnTo>
                    <a:lnTo>
                      <a:pt x="740" y="52"/>
                    </a:lnTo>
                    <a:lnTo>
                      <a:pt x="742" y="50"/>
                    </a:lnTo>
                    <a:lnTo>
                      <a:pt x="742" y="48"/>
                    </a:lnTo>
                    <a:lnTo>
                      <a:pt x="744" y="46"/>
                    </a:lnTo>
                    <a:lnTo>
                      <a:pt x="744" y="44"/>
                    </a:lnTo>
                    <a:lnTo>
                      <a:pt x="746" y="40"/>
                    </a:lnTo>
                    <a:lnTo>
                      <a:pt x="748" y="40"/>
                    </a:lnTo>
                    <a:lnTo>
                      <a:pt x="748" y="38"/>
                    </a:lnTo>
                    <a:lnTo>
                      <a:pt x="750" y="37"/>
                    </a:lnTo>
                    <a:lnTo>
                      <a:pt x="754" y="35"/>
                    </a:lnTo>
                    <a:lnTo>
                      <a:pt x="756" y="35"/>
                    </a:lnTo>
                    <a:lnTo>
                      <a:pt x="756" y="33"/>
                    </a:lnTo>
                    <a:lnTo>
                      <a:pt x="758" y="31"/>
                    </a:lnTo>
                    <a:lnTo>
                      <a:pt x="758" y="29"/>
                    </a:lnTo>
                    <a:lnTo>
                      <a:pt x="756" y="27"/>
                    </a:lnTo>
                    <a:lnTo>
                      <a:pt x="756" y="25"/>
                    </a:lnTo>
                    <a:lnTo>
                      <a:pt x="756" y="23"/>
                    </a:lnTo>
                    <a:lnTo>
                      <a:pt x="756" y="21"/>
                    </a:lnTo>
                    <a:lnTo>
                      <a:pt x="752" y="19"/>
                    </a:lnTo>
                    <a:lnTo>
                      <a:pt x="750" y="19"/>
                    </a:lnTo>
                    <a:lnTo>
                      <a:pt x="748" y="19"/>
                    </a:lnTo>
                    <a:lnTo>
                      <a:pt x="748" y="21"/>
                    </a:lnTo>
                    <a:lnTo>
                      <a:pt x="746" y="19"/>
                    </a:lnTo>
                    <a:lnTo>
                      <a:pt x="746" y="15"/>
                    </a:lnTo>
                    <a:lnTo>
                      <a:pt x="748" y="15"/>
                    </a:lnTo>
                    <a:lnTo>
                      <a:pt x="750" y="13"/>
                    </a:lnTo>
                    <a:lnTo>
                      <a:pt x="752" y="11"/>
                    </a:lnTo>
                    <a:lnTo>
                      <a:pt x="754" y="9"/>
                    </a:lnTo>
                    <a:lnTo>
                      <a:pt x="756" y="7"/>
                    </a:lnTo>
                    <a:lnTo>
                      <a:pt x="758" y="5"/>
                    </a:lnTo>
                    <a:lnTo>
                      <a:pt x="759" y="5"/>
                    </a:lnTo>
                    <a:lnTo>
                      <a:pt x="761" y="5"/>
                    </a:lnTo>
                    <a:lnTo>
                      <a:pt x="763" y="5"/>
                    </a:lnTo>
                    <a:lnTo>
                      <a:pt x="765" y="5"/>
                    </a:lnTo>
                    <a:lnTo>
                      <a:pt x="765" y="3"/>
                    </a:lnTo>
                    <a:lnTo>
                      <a:pt x="767" y="3"/>
                    </a:lnTo>
                    <a:lnTo>
                      <a:pt x="769" y="3"/>
                    </a:lnTo>
                    <a:lnTo>
                      <a:pt x="771" y="3"/>
                    </a:lnTo>
                    <a:lnTo>
                      <a:pt x="773" y="2"/>
                    </a:lnTo>
                    <a:lnTo>
                      <a:pt x="775" y="2"/>
                    </a:lnTo>
                    <a:lnTo>
                      <a:pt x="777" y="2"/>
                    </a:lnTo>
                    <a:lnTo>
                      <a:pt x="779" y="2"/>
                    </a:lnTo>
                    <a:lnTo>
                      <a:pt x="781" y="2"/>
                    </a:lnTo>
                    <a:lnTo>
                      <a:pt x="785" y="2"/>
                    </a:lnTo>
                    <a:lnTo>
                      <a:pt x="787" y="2"/>
                    </a:lnTo>
                    <a:lnTo>
                      <a:pt x="789" y="2"/>
                    </a:lnTo>
                    <a:lnTo>
                      <a:pt x="791" y="2"/>
                    </a:lnTo>
                    <a:lnTo>
                      <a:pt x="793" y="0"/>
                    </a:lnTo>
                    <a:lnTo>
                      <a:pt x="794" y="0"/>
                    </a:lnTo>
                    <a:lnTo>
                      <a:pt x="796" y="0"/>
                    </a:lnTo>
                    <a:lnTo>
                      <a:pt x="798" y="0"/>
                    </a:lnTo>
                    <a:close/>
                    <a:moveTo>
                      <a:pt x="596" y="627"/>
                    </a:moveTo>
                    <a:lnTo>
                      <a:pt x="598" y="627"/>
                    </a:lnTo>
                    <a:lnTo>
                      <a:pt x="600" y="627"/>
                    </a:lnTo>
                    <a:lnTo>
                      <a:pt x="600" y="629"/>
                    </a:lnTo>
                    <a:lnTo>
                      <a:pt x="600" y="633"/>
                    </a:lnTo>
                    <a:lnTo>
                      <a:pt x="598" y="635"/>
                    </a:lnTo>
                    <a:lnTo>
                      <a:pt x="596" y="637"/>
                    </a:lnTo>
                    <a:lnTo>
                      <a:pt x="594" y="639"/>
                    </a:lnTo>
                    <a:lnTo>
                      <a:pt x="594" y="643"/>
                    </a:lnTo>
                    <a:lnTo>
                      <a:pt x="592" y="643"/>
                    </a:lnTo>
                    <a:lnTo>
                      <a:pt x="592" y="641"/>
                    </a:lnTo>
                    <a:lnTo>
                      <a:pt x="592" y="643"/>
                    </a:lnTo>
                    <a:lnTo>
                      <a:pt x="592" y="646"/>
                    </a:lnTo>
                    <a:lnTo>
                      <a:pt x="592" y="648"/>
                    </a:lnTo>
                    <a:lnTo>
                      <a:pt x="590" y="648"/>
                    </a:lnTo>
                    <a:lnTo>
                      <a:pt x="589" y="650"/>
                    </a:lnTo>
                    <a:lnTo>
                      <a:pt x="587" y="650"/>
                    </a:lnTo>
                    <a:lnTo>
                      <a:pt x="587" y="652"/>
                    </a:lnTo>
                    <a:lnTo>
                      <a:pt x="585" y="652"/>
                    </a:lnTo>
                    <a:lnTo>
                      <a:pt x="585" y="654"/>
                    </a:lnTo>
                    <a:lnTo>
                      <a:pt x="583" y="654"/>
                    </a:lnTo>
                    <a:lnTo>
                      <a:pt x="581" y="654"/>
                    </a:lnTo>
                    <a:lnTo>
                      <a:pt x="579" y="656"/>
                    </a:lnTo>
                    <a:lnTo>
                      <a:pt x="581" y="656"/>
                    </a:lnTo>
                    <a:lnTo>
                      <a:pt x="579" y="658"/>
                    </a:lnTo>
                    <a:lnTo>
                      <a:pt x="579" y="656"/>
                    </a:lnTo>
                    <a:lnTo>
                      <a:pt x="579" y="658"/>
                    </a:lnTo>
                    <a:lnTo>
                      <a:pt x="577" y="658"/>
                    </a:lnTo>
                    <a:lnTo>
                      <a:pt x="577" y="656"/>
                    </a:lnTo>
                    <a:lnTo>
                      <a:pt x="575" y="656"/>
                    </a:lnTo>
                    <a:lnTo>
                      <a:pt x="573" y="656"/>
                    </a:lnTo>
                    <a:lnTo>
                      <a:pt x="571" y="656"/>
                    </a:lnTo>
                    <a:lnTo>
                      <a:pt x="569" y="654"/>
                    </a:lnTo>
                    <a:lnTo>
                      <a:pt x="567" y="654"/>
                    </a:lnTo>
                    <a:lnTo>
                      <a:pt x="565" y="654"/>
                    </a:lnTo>
                    <a:lnTo>
                      <a:pt x="565" y="652"/>
                    </a:lnTo>
                    <a:lnTo>
                      <a:pt x="563" y="652"/>
                    </a:lnTo>
                    <a:lnTo>
                      <a:pt x="563" y="650"/>
                    </a:lnTo>
                    <a:lnTo>
                      <a:pt x="563" y="648"/>
                    </a:lnTo>
                    <a:lnTo>
                      <a:pt x="563" y="644"/>
                    </a:lnTo>
                    <a:lnTo>
                      <a:pt x="561" y="643"/>
                    </a:lnTo>
                    <a:lnTo>
                      <a:pt x="561" y="639"/>
                    </a:lnTo>
                    <a:lnTo>
                      <a:pt x="563" y="639"/>
                    </a:lnTo>
                    <a:lnTo>
                      <a:pt x="567" y="635"/>
                    </a:lnTo>
                    <a:lnTo>
                      <a:pt x="569" y="635"/>
                    </a:lnTo>
                    <a:lnTo>
                      <a:pt x="571" y="633"/>
                    </a:lnTo>
                    <a:lnTo>
                      <a:pt x="573" y="631"/>
                    </a:lnTo>
                    <a:lnTo>
                      <a:pt x="571" y="631"/>
                    </a:lnTo>
                    <a:lnTo>
                      <a:pt x="571" y="633"/>
                    </a:lnTo>
                    <a:lnTo>
                      <a:pt x="571" y="631"/>
                    </a:lnTo>
                    <a:lnTo>
                      <a:pt x="573" y="629"/>
                    </a:lnTo>
                    <a:lnTo>
                      <a:pt x="575" y="631"/>
                    </a:lnTo>
                    <a:lnTo>
                      <a:pt x="577" y="629"/>
                    </a:lnTo>
                    <a:lnTo>
                      <a:pt x="577" y="627"/>
                    </a:lnTo>
                    <a:lnTo>
                      <a:pt x="579" y="627"/>
                    </a:lnTo>
                    <a:lnTo>
                      <a:pt x="581" y="629"/>
                    </a:lnTo>
                    <a:lnTo>
                      <a:pt x="583" y="627"/>
                    </a:lnTo>
                    <a:lnTo>
                      <a:pt x="585" y="629"/>
                    </a:lnTo>
                    <a:lnTo>
                      <a:pt x="587" y="627"/>
                    </a:lnTo>
                    <a:lnTo>
                      <a:pt x="590" y="627"/>
                    </a:lnTo>
                    <a:lnTo>
                      <a:pt x="592" y="627"/>
                    </a:lnTo>
                    <a:lnTo>
                      <a:pt x="594" y="625"/>
                    </a:lnTo>
                    <a:lnTo>
                      <a:pt x="596" y="627"/>
                    </a:lnTo>
                    <a:close/>
                    <a:moveTo>
                      <a:pt x="775" y="431"/>
                    </a:moveTo>
                    <a:lnTo>
                      <a:pt x="773" y="431"/>
                    </a:lnTo>
                    <a:lnTo>
                      <a:pt x="769" y="429"/>
                    </a:lnTo>
                    <a:lnTo>
                      <a:pt x="767" y="429"/>
                    </a:lnTo>
                    <a:lnTo>
                      <a:pt x="767" y="427"/>
                    </a:lnTo>
                    <a:lnTo>
                      <a:pt x="765" y="427"/>
                    </a:lnTo>
                    <a:lnTo>
                      <a:pt x="765" y="425"/>
                    </a:lnTo>
                    <a:lnTo>
                      <a:pt x="763" y="425"/>
                    </a:lnTo>
                    <a:lnTo>
                      <a:pt x="765" y="425"/>
                    </a:lnTo>
                    <a:lnTo>
                      <a:pt x="767" y="425"/>
                    </a:lnTo>
                    <a:lnTo>
                      <a:pt x="769" y="425"/>
                    </a:lnTo>
                    <a:lnTo>
                      <a:pt x="769" y="427"/>
                    </a:lnTo>
                    <a:lnTo>
                      <a:pt x="771" y="427"/>
                    </a:lnTo>
                    <a:lnTo>
                      <a:pt x="771" y="429"/>
                    </a:lnTo>
                    <a:lnTo>
                      <a:pt x="773" y="429"/>
                    </a:lnTo>
                    <a:lnTo>
                      <a:pt x="775" y="429"/>
                    </a:lnTo>
                    <a:lnTo>
                      <a:pt x="775" y="431"/>
                    </a:lnTo>
                    <a:close/>
                    <a:moveTo>
                      <a:pt x="783" y="456"/>
                    </a:moveTo>
                    <a:lnTo>
                      <a:pt x="781" y="458"/>
                    </a:lnTo>
                    <a:lnTo>
                      <a:pt x="781" y="456"/>
                    </a:lnTo>
                    <a:lnTo>
                      <a:pt x="779" y="456"/>
                    </a:lnTo>
                    <a:lnTo>
                      <a:pt x="777" y="456"/>
                    </a:lnTo>
                    <a:lnTo>
                      <a:pt x="777" y="454"/>
                    </a:lnTo>
                    <a:lnTo>
                      <a:pt x="779" y="454"/>
                    </a:lnTo>
                    <a:lnTo>
                      <a:pt x="781" y="456"/>
                    </a:lnTo>
                    <a:lnTo>
                      <a:pt x="783" y="456"/>
                    </a:lnTo>
                    <a:close/>
                    <a:moveTo>
                      <a:pt x="742" y="534"/>
                    </a:moveTo>
                    <a:lnTo>
                      <a:pt x="742" y="536"/>
                    </a:lnTo>
                    <a:lnTo>
                      <a:pt x="740" y="536"/>
                    </a:lnTo>
                    <a:lnTo>
                      <a:pt x="740" y="534"/>
                    </a:lnTo>
                    <a:lnTo>
                      <a:pt x="740" y="532"/>
                    </a:lnTo>
                    <a:lnTo>
                      <a:pt x="742" y="532"/>
                    </a:lnTo>
                    <a:lnTo>
                      <a:pt x="742" y="534"/>
                    </a:lnTo>
                    <a:close/>
                    <a:moveTo>
                      <a:pt x="703" y="565"/>
                    </a:moveTo>
                    <a:lnTo>
                      <a:pt x="705" y="565"/>
                    </a:lnTo>
                    <a:lnTo>
                      <a:pt x="703" y="567"/>
                    </a:lnTo>
                    <a:lnTo>
                      <a:pt x="701" y="567"/>
                    </a:lnTo>
                    <a:lnTo>
                      <a:pt x="701" y="565"/>
                    </a:lnTo>
                    <a:lnTo>
                      <a:pt x="703" y="565"/>
                    </a:lnTo>
                    <a:close/>
                    <a:moveTo>
                      <a:pt x="592" y="609"/>
                    </a:moveTo>
                    <a:lnTo>
                      <a:pt x="592" y="611"/>
                    </a:lnTo>
                    <a:lnTo>
                      <a:pt x="590" y="611"/>
                    </a:lnTo>
                    <a:lnTo>
                      <a:pt x="589" y="611"/>
                    </a:lnTo>
                    <a:lnTo>
                      <a:pt x="589" y="609"/>
                    </a:lnTo>
                    <a:lnTo>
                      <a:pt x="590" y="609"/>
                    </a:lnTo>
                    <a:lnTo>
                      <a:pt x="592" y="609"/>
                    </a:lnTo>
                    <a:close/>
                    <a:moveTo>
                      <a:pt x="629" y="600"/>
                    </a:moveTo>
                    <a:lnTo>
                      <a:pt x="629" y="602"/>
                    </a:lnTo>
                    <a:lnTo>
                      <a:pt x="627" y="600"/>
                    </a:lnTo>
                    <a:lnTo>
                      <a:pt x="627" y="598"/>
                    </a:lnTo>
                    <a:lnTo>
                      <a:pt x="629" y="598"/>
                    </a:lnTo>
                    <a:lnTo>
                      <a:pt x="629" y="600"/>
                    </a:lnTo>
                    <a:close/>
                    <a:moveTo>
                      <a:pt x="767" y="285"/>
                    </a:moveTo>
                    <a:lnTo>
                      <a:pt x="767" y="287"/>
                    </a:lnTo>
                    <a:lnTo>
                      <a:pt x="767" y="285"/>
                    </a:lnTo>
                    <a:lnTo>
                      <a:pt x="765" y="285"/>
                    </a:lnTo>
                    <a:lnTo>
                      <a:pt x="767" y="283"/>
                    </a:lnTo>
                    <a:lnTo>
                      <a:pt x="767" y="285"/>
                    </a:lnTo>
                    <a:close/>
                    <a:moveTo>
                      <a:pt x="763" y="491"/>
                    </a:moveTo>
                    <a:lnTo>
                      <a:pt x="763" y="489"/>
                    </a:lnTo>
                    <a:lnTo>
                      <a:pt x="763" y="487"/>
                    </a:lnTo>
                    <a:lnTo>
                      <a:pt x="765" y="487"/>
                    </a:lnTo>
                    <a:lnTo>
                      <a:pt x="765" y="489"/>
                    </a:lnTo>
                    <a:lnTo>
                      <a:pt x="763" y="491"/>
                    </a:lnTo>
                    <a:close/>
                    <a:moveTo>
                      <a:pt x="742" y="417"/>
                    </a:moveTo>
                    <a:lnTo>
                      <a:pt x="744" y="419"/>
                    </a:lnTo>
                    <a:lnTo>
                      <a:pt x="742" y="419"/>
                    </a:lnTo>
                    <a:lnTo>
                      <a:pt x="742" y="417"/>
                    </a:lnTo>
                    <a:lnTo>
                      <a:pt x="740" y="417"/>
                    </a:lnTo>
                    <a:lnTo>
                      <a:pt x="740" y="415"/>
                    </a:lnTo>
                    <a:lnTo>
                      <a:pt x="742" y="415"/>
                    </a:lnTo>
                    <a:lnTo>
                      <a:pt x="742" y="417"/>
                    </a:lnTo>
                    <a:close/>
                    <a:moveTo>
                      <a:pt x="641" y="580"/>
                    </a:moveTo>
                    <a:lnTo>
                      <a:pt x="639" y="580"/>
                    </a:lnTo>
                    <a:lnTo>
                      <a:pt x="639" y="578"/>
                    </a:lnTo>
                    <a:lnTo>
                      <a:pt x="641" y="578"/>
                    </a:lnTo>
                    <a:lnTo>
                      <a:pt x="641" y="580"/>
                    </a:lnTo>
                    <a:lnTo>
                      <a:pt x="643" y="580"/>
                    </a:lnTo>
                    <a:lnTo>
                      <a:pt x="641" y="580"/>
                    </a:lnTo>
                    <a:close/>
                    <a:moveTo>
                      <a:pt x="699" y="571"/>
                    </a:moveTo>
                    <a:lnTo>
                      <a:pt x="697" y="571"/>
                    </a:lnTo>
                    <a:lnTo>
                      <a:pt x="695" y="571"/>
                    </a:lnTo>
                    <a:lnTo>
                      <a:pt x="695" y="569"/>
                    </a:lnTo>
                    <a:lnTo>
                      <a:pt x="697" y="569"/>
                    </a:lnTo>
                    <a:lnTo>
                      <a:pt x="699" y="569"/>
                    </a:lnTo>
                    <a:lnTo>
                      <a:pt x="699" y="571"/>
                    </a:lnTo>
                    <a:close/>
                    <a:moveTo>
                      <a:pt x="614" y="602"/>
                    </a:moveTo>
                    <a:lnTo>
                      <a:pt x="614" y="600"/>
                    </a:lnTo>
                    <a:lnTo>
                      <a:pt x="616" y="600"/>
                    </a:lnTo>
                    <a:lnTo>
                      <a:pt x="614" y="602"/>
                    </a:lnTo>
                    <a:close/>
                    <a:moveTo>
                      <a:pt x="715" y="553"/>
                    </a:moveTo>
                    <a:lnTo>
                      <a:pt x="713" y="553"/>
                    </a:lnTo>
                    <a:lnTo>
                      <a:pt x="713" y="551"/>
                    </a:lnTo>
                    <a:lnTo>
                      <a:pt x="715" y="551"/>
                    </a:lnTo>
                    <a:lnTo>
                      <a:pt x="715" y="553"/>
                    </a:lnTo>
                    <a:close/>
                    <a:moveTo>
                      <a:pt x="592" y="608"/>
                    </a:moveTo>
                    <a:lnTo>
                      <a:pt x="594" y="608"/>
                    </a:lnTo>
                    <a:lnTo>
                      <a:pt x="592" y="609"/>
                    </a:lnTo>
                    <a:lnTo>
                      <a:pt x="590" y="608"/>
                    </a:lnTo>
                    <a:lnTo>
                      <a:pt x="592" y="608"/>
                    </a:lnTo>
                    <a:close/>
                    <a:moveTo>
                      <a:pt x="781" y="452"/>
                    </a:moveTo>
                    <a:lnTo>
                      <a:pt x="779" y="452"/>
                    </a:lnTo>
                    <a:lnTo>
                      <a:pt x="779" y="450"/>
                    </a:lnTo>
                    <a:lnTo>
                      <a:pt x="781" y="450"/>
                    </a:lnTo>
                    <a:lnTo>
                      <a:pt x="781" y="452"/>
                    </a:lnTo>
                    <a:close/>
                    <a:moveTo>
                      <a:pt x="779" y="460"/>
                    </a:moveTo>
                    <a:lnTo>
                      <a:pt x="781" y="462"/>
                    </a:lnTo>
                    <a:lnTo>
                      <a:pt x="779" y="462"/>
                    </a:lnTo>
                    <a:lnTo>
                      <a:pt x="777" y="462"/>
                    </a:lnTo>
                    <a:lnTo>
                      <a:pt x="777" y="460"/>
                    </a:lnTo>
                    <a:lnTo>
                      <a:pt x="779" y="46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90" name="Chile"/>
            <p:cNvSpPr>
              <a:spLocks noEditPoints="1"/>
            </p:cNvSpPr>
            <p:nvPr/>
          </p:nvSpPr>
          <p:spPr bwMode="auto">
            <a:xfrm>
              <a:off x="2130031" y="4811195"/>
              <a:ext cx="1370686" cy="1430110"/>
            </a:xfrm>
            <a:custGeom>
              <a:avLst/>
              <a:gdLst>
                <a:gd name="T0" fmla="*/ 665 w 692"/>
                <a:gd name="T1" fmla="*/ 72 h 722"/>
                <a:gd name="T2" fmla="*/ 657 w 692"/>
                <a:gd name="T3" fmla="*/ 149 h 722"/>
                <a:gd name="T4" fmla="*/ 632 w 692"/>
                <a:gd name="T5" fmla="*/ 221 h 722"/>
                <a:gd name="T6" fmla="*/ 628 w 692"/>
                <a:gd name="T7" fmla="*/ 305 h 722"/>
                <a:gd name="T8" fmla="*/ 612 w 692"/>
                <a:gd name="T9" fmla="*/ 383 h 722"/>
                <a:gd name="T10" fmla="*/ 599 w 692"/>
                <a:gd name="T11" fmla="*/ 452 h 722"/>
                <a:gd name="T12" fmla="*/ 610 w 692"/>
                <a:gd name="T13" fmla="*/ 493 h 722"/>
                <a:gd name="T14" fmla="*/ 589 w 692"/>
                <a:gd name="T15" fmla="*/ 573 h 722"/>
                <a:gd name="T16" fmla="*/ 600 w 692"/>
                <a:gd name="T17" fmla="*/ 631 h 722"/>
                <a:gd name="T18" fmla="*/ 616 w 692"/>
                <a:gd name="T19" fmla="*/ 676 h 722"/>
                <a:gd name="T20" fmla="*/ 599 w 692"/>
                <a:gd name="T21" fmla="*/ 662 h 722"/>
                <a:gd name="T22" fmla="*/ 593 w 692"/>
                <a:gd name="T23" fmla="*/ 651 h 722"/>
                <a:gd name="T24" fmla="*/ 575 w 692"/>
                <a:gd name="T25" fmla="*/ 639 h 722"/>
                <a:gd name="T26" fmla="*/ 587 w 692"/>
                <a:gd name="T27" fmla="*/ 627 h 722"/>
                <a:gd name="T28" fmla="*/ 571 w 692"/>
                <a:gd name="T29" fmla="*/ 629 h 722"/>
                <a:gd name="T30" fmla="*/ 566 w 692"/>
                <a:gd name="T31" fmla="*/ 604 h 722"/>
                <a:gd name="T32" fmla="*/ 569 w 692"/>
                <a:gd name="T33" fmla="*/ 581 h 722"/>
                <a:gd name="T34" fmla="*/ 566 w 692"/>
                <a:gd name="T35" fmla="*/ 555 h 722"/>
                <a:gd name="T36" fmla="*/ 566 w 692"/>
                <a:gd name="T37" fmla="*/ 548 h 722"/>
                <a:gd name="T38" fmla="*/ 542 w 692"/>
                <a:gd name="T39" fmla="*/ 524 h 722"/>
                <a:gd name="T40" fmla="*/ 571 w 692"/>
                <a:gd name="T41" fmla="*/ 524 h 722"/>
                <a:gd name="T42" fmla="*/ 591 w 692"/>
                <a:gd name="T43" fmla="*/ 482 h 722"/>
                <a:gd name="T44" fmla="*/ 589 w 692"/>
                <a:gd name="T45" fmla="*/ 431 h 722"/>
                <a:gd name="T46" fmla="*/ 579 w 692"/>
                <a:gd name="T47" fmla="*/ 392 h 722"/>
                <a:gd name="T48" fmla="*/ 595 w 692"/>
                <a:gd name="T49" fmla="*/ 309 h 722"/>
                <a:gd name="T50" fmla="*/ 606 w 692"/>
                <a:gd name="T51" fmla="*/ 223 h 722"/>
                <a:gd name="T52" fmla="*/ 622 w 692"/>
                <a:gd name="T53" fmla="*/ 142 h 722"/>
                <a:gd name="T54" fmla="*/ 632 w 692"/>
                <a:gd name="T55" fmla="*/ 56 h 722"/>
                <a:gd name="T56" fmla="*/ 655 w 692"/>
                <a:gd name="T57" fmla="*/ 680 h 722"/>
                <a:gd name="T58" fmla="*/ 614 w 692"/>
                <a:gd name="T59" fmla="*/ 695 h 722"/>
                <a:gd name="T60" fmla="*/ 630 w 692"/>
                <a:gd name="T61" fmla="*/ 691 h 722"/>
                <a:gd name="T62" fmla="*/ 641 w 692"/>
                <a:gd name="T63" fmla="*/ 686 h 722"/>
                <a:gd name="T64" fmla="*/ 643 w 692"/>
                <a:gd name="T65" fmla="*/ 649 h 722"/>
                <a:gd name="T66" fmla="*/ 566 w 692"/>
                <a:gd name="T67" fmla="*/ 443 h 722"/>
                <a:gd name="T68" fmla="*/ 546 w 692"/>
                <a:gd name="T69" fmla="*/ 579 h 722"/>
                <a:gd name="T70" fmla="*/ 657 w 692"/>
                <a:gd name="T71" fmla="*/ 711 h 722"/>
                <a:gd name="T72" fmla="*/ 637 w 692"/>
                <a:gd name="T73" fmla="*/ 709 h 722"/>
                <a:gd name="T74" fmla="*/ 589 w 692"/>
                <a:gd name="T75" fmla="*/ 682 h 722"/>
                <a:gd name="T76" fmla="*/ 676 w 692"/>
                <a:gd name="T77" fmla="*/ 709 h 722"/>
                <a:gd name="T78" fmla="*/ 564 w 692"/>
                <a:gd name="T79" fmla="*/ 658 h 722"/>
                <a:gd name="T80" fmla="*/ 612 w 692"/>
                <a:gd name="T81" fmla="*/ 687 h 722"/>
                <a:gd name="T82" fmla="*/ 552 w 692"/>
                <a:gd name="T83" fmla="*/ 565 h 722"/>
                <a:gd name="T84" fmla="*/ 556 w 692"/>
                <a:gd name="T85" fmla="*/ 598 h 722"/>
                <a:gd name="T86" fmla="*/ 564 w 692"/>
                <a:gd name="T87" fmla="*/ 614 h 722"/>
                <a:gd name="T88" fmla="*/ 626 w 692"/>
                <a:gd name="T89" fmla="*/ 703 h 722"/>
                <a:gd name="T90" fmla="*/ 643 w 692"/>
                <a:gd name="T91" fmla="*/ 701 h 722"/>
                <a:gd name="T92" fmla="*/ 556 w 692"/>
                <a:gd name="T93" fmla="*/ 515 h 722"/>
                <a:gd name="T94" fmla="*/ 548 w 692"/>
                <a:gd name="T95" fmla="*/ 567 h 722"/>
                <a:gd name="T96" fmla="*/ 546 w 692"/>
                <a:gd name="T97" fmla="*/ 573 h 722"/>
                <a:gd name="T98" fmla="*/ 552 w 692"/>
                <a:gd name="T99" fmla="*/ 627 h 722"/>
                <a:gd name="T100" fmla="*/ 560 w 692"/>
                <a:gd name="T101" fmla="*/ 612 h 722"/>
                <a:gd name="T102" fmla="*/ 571 w 692"/>
                <a:gd name="T103" fmla="*/ 631 h 722"/>
                <a:gd name="T104" fmla="*/ 569 w 692"/>
                <a:gd name="T105" fmla="*/ 470 h 722"/>
                <a:gd name="T106" fmla="*/ 552 w 692"/>
                <a:gd name="T107" fmla="*/ 573 h 722"/>
                <a:gd name="T108" fmla="*/ 566 w 692"/>
                <a:gd name="T109" fmla="*/ 621 h 722"/>
                <a:gd name="T110" fmla="*/ 682 w 692"/>
                <a:gd name="T111" fmla="*/ 707 h 722"/>
                <a:gd name="T112" fmla="*/ 562 w 692"/>
                <a:gd name="T113" fmla="*/ 586 h 722"/>
                <a:gd name="T114" fmla="*/ 552 w 692"/>
                <a:gd name="T115" fmla="*/ 608 h 722"/>
                <a:gd name="T116" fmla="*/ 630 w 692"/>
                <a:gd name="T117" fmla="*/ 682 h 722"/>
                <a:gd name="T118" fmla="*/ 562 w 692"/>
                <a:gd name="T119" fmla="*/ 561 h 722"/>
                <a:gd name="T120" fmla="*/ 552 w 692"/>
                <a:gd name="T121" fmla="*/ 487 h 722"/>
                <a:gd name="T122" fmla="*/ 575 w 692"/>
                <a:gd name="T123" fmla="*/ 489 h 722"/>
                <a:gd name="T124" fmla="*/ 569 w 692"/>
                <a:gd name="T125" fmla="*/ 63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2" h="722">
                  <a:moveTo>
                    <a:pt x="641" y="2"/>
                  </a:moveTo>
                  <a:lnTo>
                    <a:pt x="643" y="4"/>
                  </a:lnTo>
                  <a:lnTo>
                    <a:pt x="645" y="6"/>
                  </a:lnTo>
                  <a:lnTo>
                    <a:pt x="645" y="8"/>
                  </a:lnTo>
                  <a:lnTo>
                    <a:pt x="647" y="10"/>
                  </a:lnTo>
                  <a:lnTo>
                    <a:pt x="649" y="10"/>
                  </a:lnTo>
                  <a:lnTo>
                    <a:pt x="647" y="10"/>
                  </a:lnTo>
                  <a:lnTo>
                    <a:pt x="647" y="12"/>
                  </a:lnTo>
                  <a:lnTo>
                    <a:pt x="649" y="12"/>
                  </a:lnTo>
                  <a:lnTo>
                    <a:pt x="649" y="13"/>
                  </a:lnTo>
                  <a:lnTo>
                    <a:pt x="649" y="15"/>
                  </a:lnTo>
                  <a:lnTo>
                    <a:pt x="649" y="17"/>
                  </a:lnTo>
                  <a:lnTo>
                    <a:pt x="649" y="19"/>
                  </a:lnTo>
                  <a:lnTo>
                    <a:pt x="649" y="21"/>
                  </a:lnTo>
                  <a:lnTo>
                    <a:pt x="651" y="23"/>
                  </a:lnTo>
                  <a:lnTo>
                    <a:pt x="651" y="25"/>
                  </a:lnTo>
                  <a:lnTo>
                    <a:pt x="651" y="27"/>
                  </a:lnTo>
                  <a:lnTo>
                    <a:pt x="653" y="27"/>
                  </a:lnTo>
                  <a:lnTo>
                    <a:pt x="655" y="29"/>
                  </a:lnTo>
                  <a:lnTo>
                    <a:pt x="655" y="31"/>
                  </a:lnTo>
                  <a:lnTo>
                    <a:pt x="657" y="31"/>
                  </a:lnTo>
                  <a:lnTo>
                    <a:pt x="659" y="31"/>
                  </a:lnTo>
                  <a:lnTo>
                    <a:pt x="659" y="33"/>
                  </a:lnTo>
                  <a:lnTo>
                    <a:pt x="657" y="35"/>
                  </a:lnTo>
                  <a:lnTo>
                    <a:pt x="655" y="37"/>
                  </a:lnTo>
                  <a:lnTo>
                    <a:pt x="657" y="39"/>
                  </a:lnTo>
                  <a:lnTo>
                    <a:pt x="657" y="41"/>
                  </a:lnTo>
                  <a:lnTo>
                    <a:pt x="657" y="43"/>
                  </a:lnTo>
                  <a:lnTo>
                    <a:pt x="655" y="43"/>
                  </a:lnTo>
                  <a:lnTo>
                    <a:pt x="653" y="43"/>
                  </a:lnTo>
                  <a:lnTo>
                    <a:pt x="653" y="45"/>
                  </a:lnTo>
                  <a:lnTo>
                    <a:pt x="655" y="46"/>
                  </a:lnTo>
                  <a:lnTo>
                    <a:pt x="655" y="48"/>
                  </a:lnTo>
                  <a:lnTo>
                    <a:pt x="653" y="48"/>
                  </a:lnTo>
                  <a:lnTo>
                    <a:pt x="655" y="50"/>
                  </a:lnTo>
                  <a:lnTo>
                    <a:pt x="657" y="50"/>
                  </a:lnTo>
                  <a:lnTo>
                    <a:pt x="657" y="52"/>
                  </a:lnTo>
                  <a:lnTo>
                    <a:pt x="659" y="52"/>
                  </a:lnTo>
                  <a:lnTo>
                    <a:pt x="657" y="52"/>
                  </a:lnTo>
                  <a:lnTo>
                    <a:pt x="657" y="54"/>
                  </a:lnTo>
                  <a:lnTo>
                    <a:pt x="657" y="56"/>
                  </a:lnTo>
                  <a:lnTo>
                    <a:pt x="657" y="58"/>
                  </a:lnTo>
                  <a:lnTo>
                    <a:pt x="659" y="58"/>
                  </a:lnTo>
                  <a:lnTo>
                    <a:pt x="663" y="62"/>
                  </a:lnTo>
                  <a:lnTo>
                    <a:pt x="663" y="64"/>
                  </a:lnTo>
                  <a:lnTo>
                    <a:pt x="663" y="70"/>
                  </a:lnTo>
                  <a:lnTo>
                    <a:pt x="665" y="70"/>
                  </a:lnTo>
                  <a:lnTo>
                    <a:pt x="665" y="72"/>
                  </a:lnTo>
                  <a:lnTo>
                    <a:pt x="665" y="74"/>
                  </a:lnTo>
                  <a:lnTo>
                    <a:pt x="665" y="76"/>
                  </a:lnTo>
                  <a:lnTo>
                    <a:pt x="667" y="76"/>
                  </a:lnTo>
                  <a:lnTo>
                    <a:pt x="667" y="78"/>
                  </a:lnTo>
                  <a:lnTo>
                    <a:pt x="667" y="80"/>
                  </a:lnTo>
                  <a:lnTo>
                    <a:pt x="667" y="81"/>
                  </a:lnTo>
                  <a:lnTo>
                    <a:pt x="668" y="83"/>
                  </a:lnTo>
                  <a:lnTo>
                    <a:pt x="668" y="85"/>
                  </a:lnTo>
                  <a:lnTo>
                    <a:pt x="668" y="87"/>
                  </a:lnTo>
                  <a:lnTo>
                    <a:pt x="668" y="89"/>
                  </a:lnTo>
                  <a:lnTo>
                    <a:pt x="668" y="91"/>
                  </a:lnTo>
                  <a:lnTo>
                    <a:pt x="672" y="91"/>
                  </a:lnTo>
                  <a:lnTo>
                    <a:pt x="674" y="91"/>
                  </a:lnTo>
                  <a:lnTo>
                    <a:pt x="676" y="89"/>
                  </a:lnTo>
                  <a:lnTo>
                    <a:pt x="678" y="89"/>
                  </a:lnTo>
                  <a:lnTo>
                    <a:pt x="680" y="91"/>
                  </a:lnTo>
                  <a:lnTo>
                    <a:pt x="682" y="93"/>
                  </a:lnTo>
                  <a:lnTo>
                    <a:pt x="682" y="95"/>
                  </a:lnTo>
                  <a:lnTo>
                    <a:pt x="680" y="97"/>
                  </a:lnTo>
                  <a:lnTo>
                    <a:pt x="680" y="99"/>
                  </a:lnTo>
                  <a:lnTo>
                    <a:pt x="678" y="101"/>
                  </a:lnTo>
                  <a:lnTo>
                    <a:pt x="678" y="105"/>
                  </a:lnTo>
                  <a:lnTo>
                    <a:pt x="676" y="111"/>
                  </a:lnTo>
                  <a:lnTo>
                    <a:pt x="672" y="111"/>
                  </a:lnTo>
                  <a:lnTo>
                    <a:pt x="672" y="113"/>
                  </a:lnTo>
                  <a:lnTo>
                    <a:pt x="668" y="114"/>
                  </a:lnTo>
                  <a:lnTo>
                    <a:pt x="663" y="116"/>
                  </a:lnTo>
                  <a:lnTo>
                    <a:pt x="661" y="116"/>
                  </a:lnTo>
                  <a:lnTo>
                    <a:pt x="661" y="118"/>
                  </a:lnTo>
                  <a:lnTo>
                    <a:pt x="659" y="118"/>
                  </a:lnTo>
                  <a:lnTo>
                    <a:pt x="659" y="120"/>
                  </a:lnTo>
                  <a:lnTo>
                    <a:pt x="657" y="120"/>
                  </a:lnTo>
                  <a:lnTo>
                    <a:pt x="657" y="122"/>
                  </a:lnTo>
                  <a:lnTo>
                    <a:pt x="657" y="124"/>
                  </a:lnTo>
                  <a:lnTo>
                    <a:pt x="659" y="124"/>
                  </a:lnTo>
                  <a:lnTo>
                    <a:pt x="661" y="128"/>
                  </a:lnTo>
                  <a:lnTo>
                    <a:pt x="659" y="130"/>
                  </a:lnTo>
                  <a:lnTo>
                    <a:pt x="657" y="130"/>
                  </a:lnTo>
                  <a:lnTo>
                    <a:pt x="657" y="132"/>
                  </a:lnTo>
                  <a:lnTo>
                    <a:pt x="657" y="134"/>
                  </a:lnTo>
                  <a:lnTo>
                    <a:pt x="657" y="136"/>
                  </a:lnTo>
                  <a:lnTo>
                    <a:pt x="657" y="138"/>
                  </a:lnTo>
                  <a:lnTo>
                    <a:pt x="659" y="140"/>
                  </a:lnTo>
                  <a:lnTo>
                    <a:pt x="659" y="142"/>
                  </a:lnTo>
                  <a:lnTo>
                    <a:pt x="659" y="146"/>
                  </a:lnTo>
                  <a:lnTo>
                    <a:pt x="659" y="147"/>
                  </a:lnTo>
                  <a:lnTo>
                    <a:pt x="657" y="147"/>
                  </a:lnTo>
                  <a:lnTo>
                    <a:pt x="657" y="149"/>
                  </a:lnTo>
                  <a:lnTo>
                    <a:pt x="657" y="151"/>
                  </a:lnTo>
                  <a:lnTo>
                    <a:pt x="657" y="153"/>
                  </a:lnTo>
                  <a:lnTo>
                    <a:pt x="659" y="155"/>
                  </a:lnTo>
                  <a:lnTo>
                    <a:pt x="661" y="159"/>
                  </a:lnTo>
                  <a:lnTo>
                    <a:pt x="661" y="161"/>
                  </a:lnTo>
                  <a:lnTo>
                    <a:pt x="659" y="161"/>
                  </a:lnTo>
                  <a:lnTo>
                    <a:pt x="659" y="163"/>
                  </a:lnTo>
                  <a:lnTo>
                    <a:pt x="655" y="163"/>
                  </a:lnTo>
                  <a:lnTo>
                    <a:pt x="653" y="163"/>
                  </a:lnTo>
                  <a:lnTo>
                    <a:pt x="653" y="165"/>
                  </a:lnTo>
                  <a:lnTo>
                    <a:pt x="651" y="165"/>
                  </a:lnTo>
                  <a:lnTo>
                    <a:pt x="653" y="165"/>
                  </a:lnTo>
                  <a:lnTo>
                    <a:pt x="651" y="167"/>
                  </a:lnTo>
                  <a:lnTo>
                    <a:pt x="649" y="171"/>
                  </a:lnTo>
                  <a:lnTo>
                    <a:pt x="649" y="173"/>
                  </a:lnTo>
                  <a:lnTo>
                    <a:pt x="647" y="173"/>
                  </a:lnTo>
                  <a:lnTo>
                    <a:pt x="647" y="175"/>
                  </a:lnTo>
                  <a:lnTo>
                    <a:pt x="647" y="177"/>
                  </a:lnTo>
                  <a:lnTo>
                    <a:pt x="647" y="179"/>
                  </a:lnTo>
                  <a:lnTo>
                    <a:pt x="645" y="179"/>
                  </a:lnTo>
                  <a:lnTo>
                    <a:pt x="645" y="181"/>
                  </a:lnTo>
                  <a:lnTo>
                    <a:pt x="643" y="181"/>
                  </a:lnTo>
                  <a:lnTo>
                    <a:pt x="641" y="184"/>
                  </a:lnTo>
                  <a:lnTo>
                    <a:pt x="639" y="184"/>
                  </a:lnTo>
                  <a:lnTo>
                    <a:pt x="639" y="188"/>
                  </a:lnTo>
                  <a:lnTo>
                    <a:pt x="637" y="190"/>
                  </a:lnTo>
                  <a:lnTo>
                    <a:pt x="637" y="192"/>
                  </a:lnTo>
                  <a:lnTo>
                    <a:pt x="637" y="194"/>
                  </a:lnTo>
                  <a:lnTo>
                    <a:pt x="637" y="196"/>
                  </a:lnTo>
                  <a:lnTo>
                    <a:pt x="637" y="198"/>
                  </a:lnTo>
                  <a:lnTo>
                    <a:pt x="635" y="198"/>
                  </a:lnTo>
                  <a:lnTo>
                    <a:pt x="633" y="200"/>
                  </a:lnTo>
                  <a:lnTo>
                    <a:pt x="633" y="202"/>
                  </a:lnTo>
                  <a:lnTo>
                    <a:pt x="633" y="204"/>
                  </a:lnTo>
                  <a:lnTo>
                    <a:pt x="633" y="206"/>
                  </a:lnTo>
                  <a:lnTo>
                    <a:pt x="635" y="206"/>
                  </a:lnTo>
                  <a:lnTo>
                    <a:pt x="633" y="206"/>
                  </a:lnTo>
                  <a:lnTo>
                    <a:pt x="633" y="208"/>
                  </a:lnTo>
                  <a:lnTo>
                    <a:pt x="635" y="208"/>
                  </a:lnTo>
                  <a:lnTo>
                    <a:pt x="635" y="210"/>
                  </a:lnTo>
                  <a:lnTo>
                    <a:pt x="635" y="212"/>
                  </a:lnTo>
                  <a:lnTo>
                    <a:pt x="635" y="214"/>
                  </a:lnTo>
                  <a:lnTo>
                    <a:pt x="635" y="215"/>
                  </a:lnTo>
                  <a:lnTo>
                    <a:pt x="637" y="215"/>
                  </a:lnTo>
                  <a:lnTo>
                    <a:pt x="637" y="217"/>
                  </a:lnTo>
                  <a:lnTo>
                    <a:pt x="635" y="219"/>
                  </a:lnTo>
                  <a:lnTo>
                    <a:pt x="633" y="219"/>
                  </a:lnTo>
                  <a:lnTo>
                    <a:pt x="632" y="221"/>
                  </a:lnTo>
                  <a:lnTo>
                    <a:pt x="630" y="223"/>
                  </a:lnTo>
                  <a:lnTo>
                    <a:pt x="630" y="225"/>
                  </a:lnTo>
                  <a:lnTo>
                    <a:pt x="630" y="227"/>
                  </a:lnTo>
                  <a:lnTo>
                    <a:pt x="628" y="229"/>
                  </a:lnTo>
                  <a:lnTo>
                    <a:pt x="628" y="231"/>
                  </a:lnTo>
                  <a:lnTo>
                    <a:pt x="630" y="231"/>
                  </a:lnTo>
                  <a:lnTo>
                    <a:pt x="628" y="233"/>
                  </a:lnTo>
                  <a:lnTo>
                    <a:pt x="626" y="233"/>
                  </a:lnTo>
                  <a:lnTo>
                    <a:pt x="626" y="235"/>
                  </a:lnTo>
                  <a:lnTo>
                    <a:pt x="626" y="237"/>
                  </a:lnTo>
                  <a:lnTo>
                    <a:pt x="624" y="239"/>
                  </a:lnTo>
                  <a:lnTo>
                    <a:pt x="624" y="241"/>
                  </a:lnTo>
                  <a:lnTo>
                    <a:pt x="626" y="247"/>
                  </a:lnTo>
                  <a:lnTo>
                    <a:pt x="628" y="247"/>
                  </a:lnTo>
                  <a:lnTo>
                    <a:pt x="630" y="247"/>
                  </a:lnTo>
                  <a:lnTo>
                    <a:pt x="630" y="248"/>
                  </a:lnTo>
                  <a:lnTo>
                    <a:pt x="630" y="250"/>
                  </a:lnTo>
                  <a:lnTo>
                    <a:pt x="628" y="250"/>
                  </a:lnTo>
                  <a:lnTo>
                    <a:pt x="630" y="252"/>
                  </a:lnTo>
                  <a:lnTo>
                    <a:pt x="628" y="254"/>
                  </a:lnTo>
                  <a:lnTo>
                    <a:pt x="630" y="254"/>
                  </a:lnTo>
                  <a:lnTo>
                    <a:pt x="632" y="256"/>
                  </a:lnTo>
                  <a:lnTo>
                    <a:pt x="632" y="258"/>
                  </a:lnTo>
                  <a:lnTo>
                    <a:pt x="632" y="260"/>
                  </a:lnTo>
                  <a:lnTo>
                    <a:pt x="632" y="262"/>
                  </a:lnTo>
                  <a:lnTo>
                    <a:pt x="633" y="264"/>
                  </a:lnTo>
                  <a:lnTo>
                    <a:pt x="633" y="266"/>
                  </a:lnTo>
                  <a:lnTo>
                    <a:pt x="632" y="268"/>
                  </a:lnTo>
                  <a:lnTo>
                    <a:pt x="632" y="270"/>
                  </a:lnTo>
                  <a:lnTo>
                    <a:pt x="633" y="272"/>
                  </a:lnTo>
                  <a:lnTo>
                    <a:pt x="635" y="272"/>
                  </a:lnTo>
                  <a:lnTo>
                    <a:pt x="635" y="270"/>
                  </a:lnTo>
                  <a:lnTo>
                    <a:pt x="635" y="272"/>
                  </a:lnTo>
                  <a:lnTo>
                    <a:pt x="637" y="272"/>
                  </a:lnTo>
                  <a:lnTo>
                    <a:pt x="637" y="274"/>
                  </a:lnTo>
                  <a:lnTo>
                    <a:pt x="635" y="276"/>
                  </a:lnTo>
                  <a:lnTo>
                    <a:pt x="635" y="282"/>
                  </a:lnTo>
                  <a:lnTo>
                    <a:pt x="635" y="283"/>
                  </a:lnTo>
                  <a:lnTo>
                    <a:pt x="635" y="285"/>
                  </a:lnTo>
                  <a:lnTo>
                    <a:pt x="637" y="289"/>
                  </a:lnTo>
                  <a:lnTo>
                    <a:pt x="635" y="289"/>
                  </a:lnTo>
                  <a:lnTo>
                    <a:pt x="633" y="289"/>
                  </a:lnTo>
                  <a:lnTo>
                    <a:pt x="633" y="291"/>
                  </a:lnTo>
                  <a:lnTo>
                    <a:pt x="632" y="295"/>
                  </a:lnTo>
                  <a:lnTo>
                    <a:pt x="630" y="297"/>
                  </a:lnTo>
                  <a:lnTo>
                    <a:pt x="630" y="301"/>
                  </a:lnTo>
                  <a:lnTo>
                    <a:pt x="628" y="303"/>
                  </a:lnTo>
                  <a:lnTo>
                    <a:pt x="628" y="305"/>
                  </a:lnTo>
                  <a:lnTo>
                    <a:pt x="626" y="307"/>
                  </a:lnTo>
                  <a:lnTo>
                    <a:pt x="624" y="307"/>
                  </a:lnTo>
                  <a:lnTo>
                    <a:pt x="626" y="309"/>
                  </a:lnTo>
                  <a:lnTo>
                    <a:pt x="628" y="309"/>
                  </a:lnTo>
                  <a:lnTo>
                    <a:pt x="628" y="313"/>
                  </a:lnTo>
                  <a:lnTo>
                    <a:pt x="628" y="315"/>
                  </a:lnTo>
                  <a:lnTo>
                    <a:pt x="628" y="316"/>
                  </a:lnTo>
                  <a:lnTo>
                    <a:pt x="628" y="318"/>
                  </a:lnTo>
                  <a:lnTo>
                    <a:pt x="628" y="320"/>
                  </a:lnTo>
                  <a:lnTo>
                    <a:pt x="628" y="322"/>
                  </a:lnTo>
                  <a:lnTo>
                    <a:pt x="628" y="324"/>
                  </a:lnTo>
                  <a:lnTo>
                    <a:pt x="626" y="324"/>
                  </a:lnTo>
                  <a:lnTo>
                    <a:pt x="624" y="324"/>
                  </a:lnTo>
                  <a:lnTo>
                    <a:pt x="622" y="326"/>
                  </a:lnTo>
                  <a:lnTo>
                    <a:pt x="622" y="328"/>
                  </a:lnTo>
                  <a:lnTo>
                    <a:pt x="618" y="330"/>
                  </a:lnTo>
                  <a:lnTo>
                    <a:pt x="616" y="330"/>
                  </a:lnTo>
                  <a:lnTo>
                    <a:pt x="616" y="334"/>
                  </a:lnTo>
                  <a:lnTo>
                    <a:pt x="614" y="336"/>
                  </a:lnTo>
                  <a:lnTo>
                    <a:pt x="616" y="340"/>
                  </a:lnTo>
                  <a:lnTo>
                    <a:pt x="616" y="342"/>
                  </a:lnTo>
                  <a:lnTo>
                    <a:pt x="616" y="344"/>
                  </a:lnTo>
                  <a:lnTo>
                    <a:pt x="614" y="344"/>
                  </a:lnTo>
                  <a:lnTo>
                    <a:pt x="614" y="346"/>
                  </a:lnTo>
                  <a:lnTo>
                    <a:pt x="616" y="348"/>
                  </a:lnTo>
                  <a:lnTo>
                    <a:pt x="616" y="349"/>
                  </a:lnTo>
                  <a:lnTo>
                    <a:pt x="616" y="351"/>
                  </a:lnTo>
                  <a:lnTo>
                    <a:pt x="614" y="351"/>
                  </a:lnTo>
                  <a:lnTo>
                    <a:pt x="616" y="353"/>
                  </a:lnTo>
                  <a:lnTo>
                    <a:pt x="616" y="355"/>
                  </a:lnTo>
                  <a:lnTo>
                    <a:pt x="618" y="359"/>
                  </a:lnTo>
                  <a:lnTo>
                    <a:pt x="618" y="361"/>
                  </a:lnTo>
                  <a:lnTo>
                    <a:pt x="618" y="363"/>
                  </a:lnTo>
                  <a:lnTo>
                    <a:pt x="618" y="365"/>
                  </a:lnTo>
                  <a:lnTo>
                    <a:pt x="618" y="367"/>
                  </a:lnTo>
                  <a:lnTo>
                    <a:pt x="620" y="367"/>
                  </a:lnTo>
                  <a:lnTo>
                    <a:pt x="620" y="369"/>
                  </a:lnTo>
                  <a:lnTo>
                    <a:pt x="620" y="371"/>
                  </a:lnTo>
                  <a:lnTo>
                    <a:pt x="618" y="373"/>
                  </a:lnTo>
                  <a:lnTo>
                    <a:pt x="616" y="373"/>
                  </a:lnTo>
                  <a:lnTo>
                    <a:pt x="614" y="373"/>
                  </a:lnTo>
                  <a:lnTo>
                    <a:pt x="612" y="375"/>
                  </a:lnTo>
                  <a:lnTo>
                    <a:pt x="610" y="375"/>
                  </a:lnTo>
                  <a:lnTo>
                    <a:pt x="610" y="377"/>
                  </a:lnTo>
                  <a:lnTo>
                    <a:pt x="610" y="379"/>
                  </a:lnTo>
                  <a:lnTo>
                    <a:pt x="612" y="379"/>
                  </a:lnTo>
                  <a:lnTo>
                    <a:pt x="612" y="381"/>
                  </a:lnTo>
                  <a:lnTo>
                    <a:pt x="612" y="383"/>
                  </a:lnTo>
                  <a:lnTo>
                    <a:pt x="610" y="384"/>
                  </a:lnTo>
                  <a:lnTo>
                    <a:pt x="610" y="386"/>
                  </a:lnTo>
                  <a:lnTo>
                    <a:pt x="610" y="388"/>
                  </a:lnTo>
                  <a:lnTo>
                    <a:pt x="608" y="388"/>
                  </a:lnTo>
                  <a:lnTo>
                    <a:pt x="606" y="386"/>
                  </a:lnTo>
                  <a:lnTo>
                    <a:pt x="606" y="388"/>
                  </a:lnTo>
                  <a:lnTo>
                    <a:pt x="606" y="390"/>
                  </a:lnTo>
                  <a:lnTo>
                    <a:pt x="606" y="392"/>
                  </a:lnTo>
                  <a:lnTo>
                    <a:pt x="608" y="394"/>
                  </a:lnTo>
                  <a:lnTo>
                    <a:pt x="606" y="396"/>
                  </a:lnTo>
                  <a:lnTo>
                    <a:pt x="606" y="398"/>
                  </a:lnTo>
                  <a:lnTo>
                    <a:pt x="604" y="398"/>
                  </a:lnTo>
                  <a:lnTo>
                    <a:pt x="604" y="400"/>
                  </a:lnTo>
                  <a:lnTo>
                    <a:pt x="606" y="402"/>
                  </a:lnTo>
                  <a:lnTo>
                    <a:pt x="606" y="400"/>
                  </a:lnTo>
                  <a:lnTo>
                    <a:pt x="606" y="402"/>
                  </a:lnTo>
                  <a:lnTo>
                    <a:pt x="606" y="404"/>
                  </a:lnTo>
                  <a:lnTo>
                    <a:pt x="604" y="404"/>
                  </a:lnTo>
                  <a:lnTo>
                    <a:pt x="604" y="406"/>
                  </a:lnTo>
                  <a:lnTo>
                    <a:pt x="604" y="408"/>
                  </a:lnTo>
                  <a:lnTo>
                    <a:pt x="602" y="408"/>
                  </a:lnTo>
                  <a:lnTo>
                    <a:pt x="602" y="410"/>
                  </a:lnTo>
                  <a:lnTo>
                    <a:pt x="602" y="412"/>
                  </a:lnTo>
                  <a:lnTo>
                    <a:pt x="604" y="412"/>
                  </a:lnTo>
                  <a:lnTo>
                    <a:pt x="604" y="414"/>
                  </a:lnTo>
                  <a:lnTo>
                    <a:pt x="604" y="416"/>
                  </a:lnTo>
                  <a:lnTo>
                    <a:pt x="604" y="419"/>
                  </a:lnTo>
                  <a:lnTo>
                    <a:pt x="602" y="421"/>
                  </a:lnTo>
                  <a:lnTo>
                    <a:pt x="604" y="423"/>
                  </a:lnTo>
                  <a:lnTo>
                    <a:pt x="604" y="425"/>
                  </a:lnTo>
                  <a:lnTo>
                    <a:pt x="602" y="425"/>
                  </a:lnTo>
                  <a:lnTo>
                    <a:pt x="602" y="427"/>
                  </a:lnTo>
                  <a:lnTo>
                    <a:pt x="604" y="429"/>
                  </a:lnTo>
                  <a:lnTo>
                    <a:pt x="604" y="431"/>
                  </a:lnTo>
                  <a:lnTo>
                    <a:pt x="606" y="433"/>
                  </a:lnTo>
                  <a:lnTo>
                    <a:pt x="606" y="435"/>
                  </a:lnTo>
                  <a:lnTo>
                    <a:pt x="604" y="437"/>
                  </a:lnTo>
                  <a:lnTo>
                    <a:pt x="602" y="437"/>
                  </a:lnTo>
                  <a:lnTo>
                    <a:pt x="600" y="437"/>
                  </a:lnTo>
                  <a:lnTo>
                    <a:pt x="600" y="439"/>
                  </a:lnTo>
                  <a:lnTo>
                    <a:pt x="600" y="441"/>
                  </a:lnTo>
                  <a:lnTo>
                    <a:pt x="600" y="445"/>
                  </a:lnTo>
                  <a:lnTo>
                    <a:pt x="599" y="445"/>
                  </a:lnTo>
                  <a:lnTo>
                    <a:pt x="600" y="447"/>
                  </a:lnTo>
                  <a:lnTo>
                    <a:pt x="600" y="449"/>
                  </a:lnTo>
                  <a:lnTo>
                    <a:pt x="600" y="450"/>
                  </a:lnTo>
                  <a:lnTo>
                    <a:pt x="600" y="452"/>
                  </a:lnTo>
                  <a:lnTo>
                    <a:pt x="599" y="452"/>
                  </a:lnTo>
                  <a:lnTo>
                    <a:pt x="600" y="454"/>
                  </a:lnTo>
                  <a:lnTo>
                    <a:pt x="602" y="456"/>
                  </a:lnTo>
                  <a:lnTo>
                    <a:pt x="604" y="456"/>
                  </a:lnTo>
                  <a:lnTo>
                    <a:pt x="606" y="456"/>
                  </a:lnTo>
                  <a:lnTo>
                    <a:pt x="606" y="458"/>
                  </a:lnTo>
                  <a:lnTo>
                    <a:pt x="604" y="458"/>
                  </a:lnTo>
                  <a:lnTo>
                    <a:pt x="602" y="460"/>
                  </a:lnTo>
                  <a:lnTo>
                    <a:pt x="602" y="462"/>
                  </a:lnTo>
                  <a:lnTo>
                    <a:pt x="604" y="462"/>
                  </a:lnTo>
                  <a:lnTo>
                    <a:pt x="606" y="464"/>
                  </a:lnTo>
                  <a:lnTo>
                    <a:pt x="606" y="466"/>
                  </a:lnTo>
                  <a:lnTo>
                    <a:pt x="606" y="468"/>
                  </a:lnTo>
                  <a:lnTo>
                    <a:pt x="604" y="468"/>
                  </a:lnTo>
                  <a:lnTo>
                    <a:pt x="606" y="470"/>
                  </a:lnTo>
                  <a:lnTo>
                    <a:pt x="608" y="472"/>
                  </a:lnTo>
                  <a:lnTo>
                    <a:pt x="606" y="472"/>
                  </a:lnTo>
                  <a:lnTo>
                    <a:pt x="606" y="474"/>
                  </a:lnTo>
                  <a:lnTo>
                    <a:pt x="604" y="474"/>
                  </a:lnTo>
                  <a:lnTo>
                    <a:pt x="604" y="476"/>
                  </a:lnTo>
                  <a:lnTo>
                    <a:pt x="604" y="478"/>
                  </a:lnTo>
                  <a:lnTo>
                    <a:pt x="604" y="480"/>
                  </a:lnTo>
                  <a:lnTo>
                    <a:pt x="604" y="482"/>
                  </a:lnTo>
                  <a:lnTo>
                    <a:pt x="608" y="482"/>
                  </a:lnTo>
                  <a:lnTo>
                    <a:pt x="610" y="482"/>
                  </a:lnTo>
                  <a:lnTo>
                    <a:pt x="612" y="482"/>
                  </a:lnTo>
                  <a:lnTo>
                    <a:pt x="614" y="482"/>
                  </a:lnTo>
                  <a:lnTo>
                    <a:pt x="616" y="482"/>
                  </a:lnTo>
                  <a:lnTo>
                    <a:pt x="616" y="484"/>
                  </a:lnTo>
                  <a:lnTo>
                    <a:pt x="614" y="484"/>
                  </a:lnTo>
                  <a:lnTo>
                    <a:pt x="614" y="485"/>
                  </a:lnTo>
                  <a:lnTo>
                    <a:pt x="614" y="487"/>
                  </a:lnTo>
                  <a:lnTo>
                    <a:pt x="614" y="489"/>
                  </a:lnTo>
                  <a:lnTo>
                    <a:pt x="612" y="489"/>
                  </a:lnTo>
                  <a:lnTo>
                    <a:pt x="612" y="487"/>
                  </a:lnTo>
                  <a:lnTo>
                    <a:pt x="610" y="487"/>
                  </a:lnTo>
                  <a:lnTo>
                    <a:pt x="608" y="487"/>
                  </a:lnTo>
                  <a:lnTo>
                    <a:pt x="606" y="487"/>
                  </a:lnTo>
                  <a:lnTo>
                    <a:pt x="604" y="487"/>
                  </a:lnTo>
                  <a:lnTo>
                    <a:pt x="604" y="489"/>
                  </a:lnTo>
                  <a:lnTo>
                    <a:pt x="602" y="487"/>
                  </a:lnTo>
                  <a:lnTo>
                    <a:pt x="600" y="487"/>
                  </a:lnTo>
                  <a:lnTo>
                    <a:pt x="600" y="491"/>
                  </a:lnTo>
                  <a:lnTo>
                    <a:pt x="602" y="491"/>
                  </a:lnTo>
                  <a:lnTo>
                    <a:pt x="604" y="491"/>
                  </a:lnTo>
                  <a:lnTo>
                    <a:pt x="606" y="491"/>
                  </a:lnTo>
                  <a:lnTo>
                    <a:pt x="608" y="491"/>
                  </a:lnTo>
                  <a:lnTo>
                    <a:pt x="608" y="493"/>
                  </a:lnTo>
                  <a:lnTo>
                    <a:pt x="610" y="493"/>
                  </a:lnTo>
                  <a:lnTo>
                    <a:pt x="612" y="497"/>
                  </a:lnTo>
                  <a:lnTo>
                    <a:pt x="612" y="499"/>
                  </a:lnTo>
                  <a:lnTo>
                    <a:pt x="610" y="503"/>
                  </a:lnTo>
                  <a:lnTo>
                    <a:pt x="608" y="503"/>
                  </a:lnTo>
                  <a:lnTo>
                    <a:pt x="606" y="503"/>
                  </a:lnTo>
                  <a:lnTo>
                    <a:pt x="604" y="505"/>
                  </a:lnTo>
                  <a:lnTo>
                    <a:pt x="604" y="507"/>
                  </a:lnTo>
                  <a:lnTo>
                    <a:pt x="606" y="509"/>
                  </a:lnTo>
                  <a:lnTo>
                    <a:pt x="606" y="511"/>
                  </a:lnTo>
                  <a:lnTo>
                    <a:pt x="608" y="511"/>
                  </a:lnTo>
                  <a:lnTo>
                    <a:pt x="608" y="513"/>
                  </a:lnTo>
                  <a:lnTo>
                    <a:pt x="606" y="513"/>
                  </a:lnTo>
                  <a:lnTo>
                    <a:pt x="606" y="515"/>
                  </a:lnTo>
                  <a:lnTo>
                    <a:pt x="604" y="515"/>
                  </a:lnTo>
                  <a:lnTo>
                    <a:pt x="602" y="515"/>
                  </a:lnTo>
                  <a:lnTo>
                    <a:pt x="604" y="517"/>
                  </a:lnTo>
                  <a:lnTo>
                    <a:pt x="606" y="517"/>
                  </a:lnTo>
                  <a:lnTo>
                    <a:pt x="606" y="518"/>
                  </a:lnTo>
                  <a:lnTo>
                    <a:pt x="606" y="520"/>
                  </a:lnTo>
                  <a:lnTo>
                    <a:pt x="606" y="522"/>
                  </a:lnTo>
                  <a:lnTo>
                    <a:pt x="606" y="526"/>
                  </a:lnTo>
                  <a:lnTo>
                    <a:pt x="604" y="528"/>
                  </a:lnTo>
                  <a:lnTo>
                    <a:pt x="602" y="528"/>
                  </a:lnTo>
                  <a:lnTo>
                    <a:pt x="602" y="534"/>
                  </a:lnTo>
                  <a:lnTo>
                    <a:pt x="602" y="536"/>
                  </a:lnTo>
                  <a:lnTo>
                    <a:pt x="604" y="536"/>
                  </a:lnTo>
                  <a:lnTo>
                    <a:pt x="604" y="538"/>
                  </a:lnTo>
                  <a:lnTo>
                    <a:pt x="600" y="538"/>
                  </a:lnTo>
                  <a:lnTo>
                    <a:pt x="600" y="540"/>
                  </a:lnTo>
                  <a:lnTo>
                    <a:pt x="599" y="542"/>
                  </a:lnTo>
                  <a:lnTo>
                    <a:pt x="597" y="542"/>
                  </a:lnTo>
                  <a:lnTo>
                    <a:pt x="597" y="544"/>
                  </a:lnTo>
                  <a:lnTo>
                    <a:pt x="597" y="546"/>
                  </a:lnTo>
                  <a:lnTo>
                    <a:pt x="595" y="548"/>
                  </a:lnTo>
                  <a:lnTo>
                    <a:pt x="593" y="551"/>
                  </a:lnTo>
                  <a:lnTo>
                    <a:pt x="595" y="553"/>
                  </a:lnTo>
                  <a:lnTo>
                    <a:pt x="597" y="555"/>
                  </a:lnTo>
                  <a:lnTo>
                    <a:pt x="597" y="557"/>
                  </a:lnTo>
                  <a:lnTo>
                    <a:pt x="597" y="559"/>
                  </a:lnTo>
                  <a:lnTo>
                    <a:pt x="595" y="561"/>
                  </a:lnTo>
                  <a:lnTo>
                    <a:pt x="593" y="563"/>
                  </a:lnTo>
                  <a:lnTo>
                    <a:pt x="593" y="565"/>
                  </a:lnTo>
                  <a:lnTo>
                    <a:pt x="593" y="567"/>
                  </a:lnTo>
                  <a:lnTo>
                    <a:pt x="593" y="569"/>
                  </a:lnTo>
                  <a:lnTo>
                    <a:pt x="593" y="571"/>
                  </a:lnTo>
                  <a:lnTo>
                    <a:pt x="591" y="571"/>
                  </a:lnTo>
                  <a:lnTo>
                    <a:pt x="591" y="573"/>
                  </a:lnTo>
                  <a:lnTo>
                    <a:pt x="589" y="573"/>
                  </a:lnTo>
                  <a:lnTo>
                    <a:pt x="587" y="573"/>
                  </a:lnTo>
                  <a:lnTo>
                    <a:pt x="585" y="573"/>
                  </a:lnTo>
                  <a:lnTo>
                    <a:pt x="585" y="575"/>
                  </a:lnTo>
                  <a:lnTo>
                    <a:pt x="583" y="579"/>
                  </a:lnTo>
                  <a:lnTo>
                    <a:pt x="585" y="579"/>
                  </a:lnTo>
                  <a:lnTo>
                    <a:pt x="583" y="581"/>
                  </a:lnTo>
                  <a:lnTo>
                    <a:pt x="579" y="581"/>
                  </a:lnTo>
                  <a:lnTo>
                    <a:pt x="577" y="581"/>
                  </a:lnTo>
                  <a:lnTo>
                    <a:pt x="577" y="583"/>
                  </a:lnTo>
                  <a:lnTo>
                    <a:pt x="577" y="585"/>
                  </a:lnTo>
                  <a:lnTo>
                    <a:pt x="577" y="586"/>
                  </a:lnTo>
                  <a:lnTo>
                    <a:pt x="579" y="590"/>
                  </a:lnTo>
                  <a:lnTo>
                    <a:pt x="577" y="590"/>
                  </a:lnTo>
                  <a:lnTo>
                    <a:pt x="577" y="592"/>
                  </a:lnTo>
                  <a:lnTo>
                    <a:pt x="577" y="594"/>
                  </a:lnTo>
                  <a:lnTo>
                    <a:pt x="577" y="596"/>
                  </a:lnTo>
                  <a:lnTo>
                    <a:pt x="577" y="598"/>
                  </a:lnTo>
                  <a:lnTo>
                    <a:pt x="579" y="598"/>
                  </a:lnTo>
                  <a:lnTo>
                    <a:pt x="579" y="600"/>
                  </a:lnTo>
                  <a:lnTo>
                    <a:pt x="581" y="600"/>
                  </a:lnTo>
                  <a:lnTo>
                    <a:pt x="581" y="602"/>
                  </a:lnTo>
                  <a:lnTo>
                    <a:pt x="581" y="606"/>
                  </a:lnTo>
                  <a:lnTo>
                    <a:pt x="581" y="608"/>
                  </a:lnTo>
                  <a:lnTo>
                    <a:pt x="583" y="610"/>
                  </a:lnTo>
                  <a:lnTo>
                    <a:pt x="583" y="612"/>
                  </a:lnTo>
                  <a:lnTo>
                    <a:pt x="585" y="610"/>
                  </a:lnTo>
                  <a:lnTo>
                    <a:pt x="587" y="610"/>
                  </a:lnTo>
                  <a:lnTo>
                    <a:pt x="587" y="608"/>
                  </a:lnTo>
                  <a:lnTo>
                    <a:pt x="589" y="608"/>
                  </a:lnTo>
                  <a:lnTo>
                    <a:pt x="591" y="608"/>
                  </a:lnTo>
                  <a:lnTo>
                    <a:pt x="593" y="608"/>
                  </a:lnTo>
                  <a:lnTo>
                    <a:pt x="595" y="608"/>
                  </a:lnTo>
                  <a:lnTo>
                    <a:pt x="597" y="608"/>
                  </a:lnTo>
                  <a:lnTo>
                    <a:pt x="597" y="610"/>
                  </a:lnTo>
                  <a:lnTo>
                    <a:pt x="597" y="612"/>
                  </a:lnTo>
                  <a:lnTo>
                    <a:pt x="599" y="612"/>
                  </a:lnTo>
                  <a:lnTo>
                    <a:pt x="597" y="616"/>
                  </a:lnTo>
                  <a:lnTo>
                    <a:pt x="595" y="618"/>
                  </a:lnTo>
                  <a:lnTo>
                    <a:pt x="595" y="619"/>
                  </a:lnTo>
                  <a:lnTo>
                    <a:pt x="597" y="619"/>
                  </a:lnTo>
                  <a:lnTo>
                    <a:pt x="599" y="621"/>
                  </a:lnTo>
                  <a:lnTo>
                    <a:pt x="597" y="621"/>
                  </a:lnTo>
                  <a:lnTo>
                    <a:pt x="597" y="623"/>
                  </a:lnTo>
                  <a:lnTo>
                    <a:pt x="597" y="625"/>
                  </a:lnTo>
                  <a:lnTo>
                    <a:pt x="595" y="627"/>
                  </a:lnTo>
                  <a:lnTo>
                    <a:pt x="597" y="631"/>
                  </a:lnTo>
                  <a:lnTo>
                    <a:pt x="599" y="631"/>
                  </a:lnTo>
                  <a:lnTo>
                    <a:pt x="600" y="631"/>
                  </a:lnTo>
                  <a:lnTo>
                    <a:pt x="602" y="633"/>
                  </a:lnTo>
                  <a:lnTo>
                    <a:pt x="602" y="635"/>
                  </a:lnTo>
                  <a:lnTo>
                    <a:pt x="602" y="637"/>
                  </a:lnTo>
                  <a:lnTo>
                    <a:pt x="606" y="637"/>
                  </a:lnTo>
                  <a:lnTo>
                    <a:pt x="614" y="637"/>
                  </a:lnTo>
                  <a:lnTo>
                    <a:pt x="624" y="637"/>
                  </a:lnTo>
                  <a:lnTo>
                    <a:pt x="628" y="637"/>
                  </a:lnTo>
                  <a:lnTo>
                    <a:pt x="632" y="637"/>
                  </a:lnTo>
                  <a:lnTo>
                    <a:pt x="633" y="637"/>
                  </a:lnTo>
                  <a:lnTo>
                    <a:pt x="635" y="637"/>
                  </a:lnTo>
                  <a:lnTo>
                    <a:pt x="637" y="639"/>
                  </a:lnTo>
                  <a:lnTo>
                    <a:pt x="643" y="641"/>
                  </a:lnTo>
                  <a:lnTo>
                    <a:pt x="645" y="641"/>
                  </a:lnTo>
                  <a:lnTo>
                    <a:pt x="649" y="641"/>
                  </a:lnTo>
                  <a:lnTo>
                    <a:pt x="651" y="643"/>
                  </a:lnTo>
                  <a:lnTo>
                    <a:pt x="653" y="643"/>
                  </a:lnTo>
                  <a:lnTo>
                    <a:pt x="655" y="643"/>
                  </a:lnTo>
                  <a:lnTo>
                    <a:pt x="657" y="643"/>
                  </a:lnTo>
                  <a:lnTo>
                    <a:pt x="659" y="645"/>
                  </a:lnTo>
                  <a:lnTo>
                    <a:pt x="657" y="645"/>
                  </a:lnTo>
                  <a:lnTo>
                    <a:pt x="655" y="643"/>
                  </a:lnTo>
                  <a:lnTo>
                    <a:pt x="653" y="643"/>
                  </a:lnTo>
                  <a:lnTo>
                    <a:pt x="651" y="643"/>
                  </a:lnTo>
                  <a:lnTo>
                    <a:pt x="649" y="643"/>
                  </a:lnTo>
                  <a:lnTo>
                    <a:pt x="647" y="641"/>
                  </a:lnTo>
                  <a:lnTo>
                    <a:pt x="645" y="641"/>
                  </a:lnTo>
                  <a:lnTo>
                    <a:pt x="643" y="643"/>
                  </a:lnTo>
                  <a:lnTo>
                    <a:pt x="641" y="643"/>
                  </a:lnTo>
                  <a:lnTo>
                    <a:pt x="641" y="645"/>
                  </a:lnTo>
                  <a:lnTo>
                    <a:pt x="641" y="647"/>
                  </a:lnTo>
                  <a:lnTo>
                    <a:pt x="639" y="649"/>
                  </a:lnTo>
                  <a:lnTo>
                    <a:pt x="637" y="649"/>
                  </a:lnTo>
                  <a:lnTo>
                    <a:pt x="635" y="649"/>
                  </a:lnTo>
                  <a:lnTo>
                    <a:pt x="632" y="649"/>
                  </a:lnTo>
                  <a:lnTo>
                    <a:pt x="632" y="651"/>
                  </a:lnTo>
                  <a:lnTo>
                    <a:pt x="626" y="652"/>
                  </a:lnTo>
                  <a:lnTo>
                    <a:pt x="622" y="652"/>
                  </a:lnTo>
                  <a:lnTo>
                    <a:pt x="620" y="652"/>
                  </a:lnTo>
                  <a:lnTo>
                    <a:pt x="620" y="656"/>
                  </a:lnTo>
                  <a:lnTo>
                    <a:pt x="620" y="658"/>
                  </a:lnTo>
                  <a:lnTo>
                    <a:pt x="620" y="662"/>
                  </a:lnTo>
                  <a:lnTo>
                    <a:pt x="618" y="662"/>
                  </a:lnTo>
                  <a:lnTo>
                    <a:pt x="618" y="664"/>
                  </a:lnTo>
                  <a:lnTo>
                    <a:pt x="618" y="668"/>
                  </a:lnTo>
                  <a:lnTo>
                    <a:pt x="618" y="670"/>
                  </a:lnTo>
                  <a:lnTo>
                    <a:pt x="618" y="672"/>
                  </a:lnTo>
                  <a:lnTo>
                    <a:pt x="618" y="676"/>
                  </a:lnTo>
                  <a:lnTo>
                    <a:pt x="616" y="676"/>
                  </a:lnTo>
                  <a:lnTo>
                    <a:pt x="614" y="678"/>
                  </a:lnTo>
                  <a:lnTo>
                    <a:pt x="610" y="678"/>
                  </a:lnTo>
                  <a:lnTo>
                    <a:pt x="610" y="676"/>
                  </a:lnTo>
                  <a:lnTo>
                    <a:pt x="608" y="676"/>
                  </a:lnTo>
                  <a:lnTo>
                    <a:pt x="606" y="676"/>
                  </a:lnTo>
                  <a:lnTo>
                    <a:pt x="604" y="676"/>
                  </a:lnTo>
                  <a:lnTo>
                    <a:pt x="602" y="674"/>
                  </a:lnTo>
                  <a:lnTo>
                    <a:pt x="600" y="674"/>
                  </a:lnTo>
                  <a:lnTo>
                    <a:pt x="597" y="672"/>
                  </a:lnTo>
                  <a:lnTo>
                    <a:pt x="597" y="670"/>
                  </a:lnTo>
                  <a:lnTo>
                    <a:pt x="595" y="670"/>
                  </a:lnTo>
                  <a:lnTo>
                    <a:pt x="595" y="668"/>
                  </a:lnTo>
                  <a:lnTo>
                    <a:pt x="595" y="666"/>
                  </a:lnTo>
                  <a:lnTo>
                    <a:pt x="597" y="664"/>
                  </a:lnTo>
                  <a:lnTo>
                    <a:pt x="600" y="664"/>
                  </a:lnTo>
                  <a:lnTo>
                    <a:pt x="600" y="666"/>
                  </a:lnTo>
                  <a:lnTo>
                    <a:pt x="600" y="668"/>
                  </a:lnTo>
                  <a:lnTo>
                    <a:pt x="599" y="668"/>
                  </a:lnTo>
                  <a:lnTo>
                    <a:pt x="600" y="668"/>
                  </a:lnTo>
                  <a:lnTo>
                    <a:pt x="602" y="666"/>
                  </a:lnTo>
                  <a:lnTo>
                    <a:pt x="600" y="664"/>
                  </a:lnTo>
                  <a:lnTo>
                    <a:pt x="602" y="664"/>
                  </a:lnTo>
                  <a:lnTo>
                    <a:pt x="604" y="664"/>
                  </a:lnTo>
                  <a:lnTo>
                    <a:pt x="604" y="668"/>
                  </a:lnTo>
                  <a:lnTo>
                    <a:pt x="604" y="670"/>
                  </a:lnTo>
                  <a:lnTo>
                    <a:pt x="602" y="670"/>
                  </a:lnTo>
                  <a:lnTo>
                    <a:pt x="602" y="672"/>
                  </a:lnTo>
                  <a:lnTo>
                    <a:pt x="602" y="670"/>
                  </a:lnTo>
                  <a:lnTo>
                    <a:pt x="604" y="670"/>
                  </a:lnTo>
                  <a:lnTo>
                    <a:pt x="606" y="668"/>
                  </a:lnTo>
                  <a:lnTo>
                    <a:pt x="604" y="666"/>
                  </a:lnTo>
                  <a:lnTo>
                    <a:pt x="606" y="664"/>
                  </a:lnTo>
                  <a:lnTo>
                    <a:pt x="610" y="662"/>
                  </a:lnTo>
                  <a:lnTo>
                    <a:pt x="612" y="662"/>
                  </a:lnTo>
                  <a:lnTo>
                    <a:pt x="612" y="660"/>
                  </a:lnTo>
                  <a:lnTo>
                    <a:pt x="616" y="656"/>
                  </a:lnTo>
                  <a:lnTo>
                    <a:pt x="614" y="654"/>
                  </a:lnTo>
                  <a:lnTo>
                    <a:pt x="612" y="654"/>
                  </a:lnTo>
                  <a:lnTo>
                    <a:pt x="608" y="656"/>
                  </a:lnTo>
                  <a:lnTo>
                    <a:pt x="604" y="658"/>
                  </a:lnTo>
                  <a:lnTo>
                    <a:pt x="602" y="658"/>
                  </a:lnTo>
                  <a:lnTo>
                    <a:pt x="600" y="662"/>
                  </a:lnTo>
                  <a:lnTo>
                    <a:pt x="599" y="660"/>
                  </a:lnTo>
                  <a:lnTo>
                    <a:pt x="597" y="658"/>
                  </a:lnTo>
                  <a:lnTo>
                    <a:pt x="593" y="660"/>
                  </a:lnTo>
                  <a:lnTo>
                    <a:pt x="595" y="660"/>
                  </a:lnTo>
                  <a:lnTo>
                    <a:pt x="597" y="660"/>
                  </a:lnTo>
                  <a:lnTo>
                    <a:pt x="599" y="662"/>
                  </a:lnTo>
                  <a:lnTo>
                    <a:pt x="597" y="664"/>
                  </a:lnTo>
                  <a:lnTo>
                    <a:pt x="595" y="662"/>
                  </a:lnTo>
                  <a:lnTo>
                    <a:pt x="593" y="662"/>
                  </a:lnTo>
                  <a:lnTo>
                    <a:pt x="593" y="664"/>
                  </a:lnTo>
                  <a:lnTo>
                    <a:pt x="595" y="664"/>
                  </a:lnTo>
                  <a:lnTo>
                    <a:pt x="593" y="666"/>
                  </a:lnTo>
                  <a:lnTo>
                    <a:pt x="591" y="666"/>
                  </a:lnTo>
                  <a:lnTo>
                    <a:pt x="593" y="668"/>
                  </a:lnTo>
                  <a:lnTo>
                    <a:pt x="595" y="670"/>
                  </a:lnTo>
                  <a:lnTo>
                    <a:pt x="593" y="670"/>
                  </a:lnTo>
                  <a:lnTo>
                    <a:pt x="591" y="668"/>
                  </a:lnTo>
                  <a:lnTo>
                    <a:pt x="587" y="668"/>
                  </a:lnTo>
                  <a:lnTo>
                    <a:pt x="587" y="666"/>
                  </a:lnTo>
                  <a:lnTo>
                    <a:pt x="585" y="664"/>
                  </a:lnTo>
                  <a:lnTo>
                    <a:pt x="583" y="664"/>
                  </a:lnTo>
                  <a:lnTo>
                    <a:pt x="581" y="662"/>
                  </a:lnTo>
                  <a:lnTo>
                    <a:pt x="585" y="662"/>
                  </a:lnTo>
                  <a:lnTo>
                    <a:pt x="587" y="662"/>
                  </a:lnTo>
                  <a:lnTo>
                    <a:pt x="589" y="664"/>
                  </a:lnTo>
                  <a:lnTo>
                    <a:pt x="591" y="664"/>
                  </a:lnTo>
                  <a:lnTo>
                    <a:pt x="589" y="664"/>
                  </a:lnTo>
                  <a:lnTo>
                    <a:pt x="589" y="662"/>
                  </a:lnTo>
                  <a:lnTo>
                    <a:pt x="591" y="662"/>
                  </a:lnTo>
                  <a:lnTo>
                    <a:pt x="589" y="662"/>
                  </a:lnTo>
                  <a:lnTo>
                    <a:pt x="587" y="660"/>
                  </a:lnTo>
                  <a:lnTo>
                    <a:pt x="587" y="658"/>
                  </a:lnTo>
                  <a:lnTo>
                    <a:pt x="587" y="656"/>
                  </a:lnTo>
                  <a:lnTo>
                    <a:pt x="587" y="654"/>
                  </a:lnTo>
                  <a:lnTo>
                    <a:pt x="591" y="652"/>
                  </a:lnTo>
                  <a:lnTo>
                    <a:pt x="593" y="654"/>
                  </a:lnTo>
                  <a:lnTo>
                    <a:pt x="595" y="654"/>
                  </a:lnTo>
                  <a:lnTo>
                    <a:pt x="597" y="652"/>
                  </a:lnTo>
                  <a:lnTo>
                    <a:pt x="599" y="651"/>
                  </a:lnTo>
                  <a:lnTo>
                    <a:pt x="602" y="651"/>
                  </a:lnTo>
                  <a:lnTo>
                    <a:pt x="602" y="652"/>
                  </a:lnTo>
                  <a:lnTo>
                    <a:pt x="604" y="652"/>
                  </a:lnTo>
                  <a:lnTo>
                    <a:pt x="606" y="652"/>
                  </a:lnTo>
                  <a:lnTo>
                    <a:pt x="608" y="652"/>
                  </a:lnTo>
                  <a:lnTo>
                    <a:pt x="610" y="651"/>
                  </a:lnTo>
                  <a:lnTo>
                    <a:pt x="610" y="649"/>
                  </a:lnTo>
                  <a:lnTo>
                    <a:pt x="608" y="649"/>
                  </a:lnTo>
                  <a:lnTo>
                    <a:pt x="606" y="649"/>
                  </a:lnTo>
                  <a:lnTo>
                    <a:pt x="602" y="649"/>
                  </a:lnTo>
                  <a:lnTo>
                    <a:pt x="600" y="649"/>
                  </a:lnTo>
                  <a:lnTo>
                    <a:pt x="597" y="649"/>
                  </a:lnTo>
                  <a:lnTo>
                    <a:pt x="597" y="651"/>
                  </a:lnTo>
                  <a:lnTo>
                    <a:pt x="595" y="651"/>
                  </a:lnTo>
                  <a:lnTo>
                    <a:pt x="593" y="651"/>
                  </a:lnTo>
                  <a:lnTo>
                    <a:pt x="593" y="649"/>
                  </a:lnTo>
                  <a:lnTo>
                    <a:pt x="595" y="649"/>
                  </a:lnTo>
                  <a:lnTo>
                    <a:pt x="593" y="649"/>
                  </a:lnTo>
                  <a:lnTo>
                    <a:pt x="591" y="649"/>
                  </a:lnTo>
                  <a:lnTo>
                    <a:pt x="589" y="649"/>
                  </a:lnTo>
                  <a:lnTo>
                    <a:pt x="587" y="651"/>
                  </a:lnTo>
                  <a:lnTo>
                    <a:pt x="589" y="651"/>
                  </a:lnTo>
                  <a:lnTo>
                    <a:pt x="591" y="651"/>
                  </a:lnTo>
                  <a:lnTo>
                    <a:pt x="589" y="652"/>
                  </a:lnTo>
                  <a:lnTo>
                    <a:pt x="587" y="654"/>
                  </a:lnTo>
                  <a:lnTo>
                    <a:pt x="585" y="654"/>
                  </a:lnTo>
                  <a:lnTo>
                    <a:pt x="585" y="656"/>
                  </a:lnTo>
                  <a:lnTo>
                    <a:pt x="587" y="656"/>
                  </a:lnTo>
                  <a:lnTo>
                    <a:pt x="587" y="658"/>
                  </a:lnTo>
                  <a:lnTo>
                    <a:pt x="585" y="660"/>
                  </a:lnTo>
                  <a:lnTo>
                    <a:pt x="583" y="660"/>
                  </a:lnTo>
                  <a:lnTo>
                    <a:pt x="581" y="660"/>
                  </a:lnTo>
                  <a:lnTo>
                    <a:pt x="579" y="658"/>
                  </a:lnTo>
                  <a:lnTo>
                    <a:pt x="581" y="656"/>
                  </a:lnTo>
                  <a:lnTo>
                    <a:pt x="579" y="656"/>
                  </a:lnTo>
                  <a:lnTo>
                    <a:pt x="577" y="654"/>
                  </a:lnTo>
                  <a:lnTo>
                    <a:pt x="579" y="654"/>
                  </a:lnTo>
                  <a:lnTo>
                    <a:pt x="581" y="654"/>
                  </a:lnTo>
                  <a:lnTo>
                    <a:pt x="581" y="652"/>
                  </a:lnTo>
                  <a:lnTo>
                    <a:pt x="583" y="649"/>
                  </a:lnTo>
                  <a:lnTo>
                    <a:pt x="585" y="647"/>
                  </a:lnTo>
                  <a:lnTo>
                    <a:pt x="587" y="649"/>
                  </a:lnTo>
                  <a:lnTo>
                    <a:pt x="585" y="647"/>
                  </a:lnTo>
                  <a:lnTo>
                    <a:pt x="583" y="647"/>
                  </a:lnTo>
                  <a:lnTo>
                    <a:pt x="583" y="649"/>
                  </a:lnTo>
                  <a:lnTo>
                    <a:pt x="581" y="651"/>
                  </a:lnTo>
                  <a:lnTo>
                    <a:pt x="579" y="651"/>
                  </a:lnTo>
                  <a:lnTo>
                    <a:pt x="577" y="651"/>
                  </a:lnTo>
                  <a:lnTo>
                    <a:pt x="577" y="652"/>
                  </a:lnTo>
                  <a:lnTo>
                    <a:pt x="575" y="652"/>
                  </a:lnTo>
                  <a:lnTo>
                    <a:pt x="575" y="651"/>
                  </a:lnTo>
                  <a:lnTo>
                    <a:pt x="575" y="649"/>
                  </a:lnTo>
                  <a:lnTo>
                    <a:pt x="577" y="649"/>
                  </a:lnTo>
                  <a:lnTo>
                    <a:pt x="575" y="649"/>
                  </a:lnTo>
                  <a:lnTo>
                    <a:pt x="575" y="647"/>
                  </a:lnTo>
                  <a:lnTo>
                    <a:pt x="575" y="645"/>
                  </a:lnTo>
                  <a:lnTo>
                    <a:pt x="577" y="645"/>
                  </a:lnTo>
                  <a:lnTo>
                    <a:pt x="575" y="643"/>
                  </a:lnTo>
                  <a:lnTo>
                    <a:pt x="575" y="641"/>
                  </a:lnTo>
                  <a:lnTo>
                    <a:pt x="573" y="639"/>
                  </a:lnTo>
                  <a:lnTo>
                    <a:pt x="573" y="637"/>
                  </a:lnTo>
                  <a:lnTo>
                    <a:pt x="575" y="637"/>
                  </a:lnTo>
                  <a:lnTo>
                    <a:pt x="575" y="639"/>
                  </a:lnTo>
                  <a:lnTo>
                    <a:pt x="577" y="641"/>
                  </a:lnTo>
                  <a:lnTo>
                    <a:pt x="579" y="641"/>
                  </a:lnTo>
                  <a:lnTo>
                    <a:pt x="581" y="643"/>
                  </a:lnTo>
                  <a:lnTo>
                    <a:pt x="581" y="641"/>
                  </a:lnTo>
                  <a:lnTo>
                    <a:pt x="583" y="641"/>
                  </a:lnTo>
                  <a:lnTo>
                    <a:pt x="583" y="639"/>
                  </a:lnTo>
                  <a:lnTo>
                    <a:pt x="585" y="639"/>
                  </a:lnTo>
                  <a:lnTo>
                    <a:pt x="585" y="641"/>
                  </a:lnTo>
                  <a:lnTo>
                    <a:pt x="587" y="643"/>
                  </a:lnTo>
                  <a:lnTo>
                    <a:pt x="589" y="643"/>
                  </a:lnTo>
                  <a:lnTo>
                    <a:pt x="589" y="639"/>
                  </a:lnTo>
                  <a:lnTo>
                    <a:pt x="589" y="641"/>
                  </a:lnTo>
                  <a:lnTo>
                    <a:pt x="587" y="641"/>
                  </a:lnTo>
                  <a:lnTo>
                    <a:pt x="587" y="639"/>
                  </a:lnTo>
                  <a:lnTo>
                    <a:pt x="587" y="637"/>
                  </a:lnTo>
                  <a:lnTo>
                    <a:pt x="589" y="635"/>
                  </a:lnTo>
                  <a:lnTo>
                    <a:pt x="591" y="637"/>
                  </a:lnTo>
                  <a:lnTo>
                    <a:pt x="591" y="639"/>
                  </a:lnTo>
                  <a:lnTo>
                    <a:pt x="593" y="639"/>
                  </a:lnTo>
                  <a:lnTo>
                    <a:pt x="593" y="641"/>
                  </a:lnTo>
                  <a:lnTo>
                    <a:pt x="593" y="645"/>
                  </a:lnTo>
                  <a:lnTo>
                    <a:pt x="589" y="645"/>
                  </a:lnTo>
                  <a:lnTo>
                    <a:pt x="587" y="647"/>
                  </a:lnTo>
                  <a:lnTo>
                    <a:pt x="589" y="647"/>
                  </a:lnTo>
                  <a:lnTo>
                    <a:pt x="591" y="645"/>
                  </a:lnTo>
                  <a:lnTo>
                    <a:pt x="593" y="645"/>
                  </a:lnTo>
                  <a:lnTo>
                    <a:pt x="595" y="645"/>
                  </a:lnTo>
                  <a:lnTo>
                    <a:pt x="595" y="641"/>
                  </a:lnTo>
                  <a:lnTo>
                    <a:pt x="593" y="639"/>
                  </a:lnTo>
                  <a:lnTo>
                    <a:pt x="591" y="639"/>
                  </a:lnTo>
                  <a:lnTo>
                    <a:pt x="591" y="637"/>
                  </a:lnTo>
                  <a:lnTo>
                    <a:pt x="591" y="635"/>
                  </a:lnTo>
                  <a:lnTo>
                    <a:pt x="593" y="637"/>
                  </a:lnTo>
                  <a:lnTo>
                    <a:pt x="595" y="635"/>
                  </a:lnTo>
                  <a:lnTo>
                    <a:pt x="595" y="633"/>
                  </a:lnTo>
                  <a:lnTo>
                    <a:pt x="593" y="631"/>
                  </a:lnTo>
                  <a:lnTo>
                    <a:pt x="591" y="629"/>
                  </a:lnTo>
                  <a:lnTo>
                    <a:pt x="591" y="627"/>
                  </a:lnTo>
                  <a:lnTo>
                    <a:pt x="589" y="627"/>
                  </a:lnTo>
                  <a:lnTo>
                    <a:pt x="587" y="627"/>
                  </a:lnTo>
                  <a:lnTo>
                    <a:pt x="585" y="625"/>
                  </a:lnTo>
                  <a:lnTo>
                    <a:pt x="583" y="625"/>
                  </a:lnTo>
                  <a:lnTo>
                    <a:pt x="581" y="625"/>
                  </a:lnTo>
                  <a:lnTo>
                    <a:pt x="581" y="627"/>
                  </a:lnTo>
                  <a:lnTo>
                    <a:pt x="583" y="627"/>
                  </a:lnTo>
                  <a:lnTo>
                    <a:pt x="583" y="625"/>
                  </a:lnTo>
                  <a:lnTo>
                    <a:pt x="585" y="627"/>
                  </a:lnTo>
                  <a:lnTo>
                    <a:pt x="587" y="627"/>
                  </a:lnTo>
                  <a:lnTo>
                    <a:pt x="589" y="629"/>
                  </a:lnTo>
                  <a:lnTo>
                    <a:pt x="591" y="631"/>
                  </a:lnTo>
                  <a:lnTo>
                    <a:pt x="593" y="631"/>
                  </a:lnTo>
                  <a:lnTo>
                    <a:pt x="593" y="633"/>
                  </a:lnTo>
                  <a:lnTo>
                    <a:pt x="591" y="633"/>
                  </a:lnTo>
                  <a:lnTo>
                    <a:pt x="589" y="633"/>
                  </a:lnTo>
                  <a:lnTo>
                    <a:pt x="585" y="631"/>
                  </a:lnTo>
                  <a:lnTo>
                    <a:pt x="583" y="629"/>
                  </a:lnTo>
                  <a:lnTo>
                    <a:pt x="581" y="629"/>
                  </a:lnTo>
                  <a:lnTo>
                    <a:pt x="581" y="631"/>
                  </a:lnTo>
                  <a:lnTo>
                    <a:pt x="583" y="631"/>
                  </a:lnTo>
                  <a:lnTo>
                    <a:pt x="585" y="631"/>
                  </a:lnTo>
                  <a:lnTo>
                    <a:pt x="585" y="633"/>
                  </a:lnTo>
                  <a:lnTo>
                    <a:pt x="583" y="635"/>
                  </a:lnTo>
                  <a:lnTo>
                    <a:pt x="585" y="635"/>
                  </a:lnTo>
                  <a:lnTo>
                    <a:pt x="585" y="633"/>
                  </a:lnTo>
                  <a:lnTo>
                    <a:pt x="587" y="633"/>
                  </a:lnTo>
                  <a:lnTo>
                    <a:pt x="587" y="635"/>
                  </a:lnTo>
                  <a:lnTo>
                    <a:pt x="585" y="635"/>
                  </a:lnTo>
                  <a:lnTo>
                    <a:pt x="583" y="635"/>
                  </a:lnTo>
                  <a:lnTo>
                    <a:pt x="583" y="637"/>
                  </a:lnTo>
                  <a:lnTo>
                    <a:pt x="583" y="639"/>
                  </a:lnTo>
                  <a:lnTo>
                    <a:pt x="581" y="639"/>
                  </a:lnTo>
                  <a:lnTo>
                    <a:pt x="581" y="637"/>
                  </a:lnTo>
                  <a:lnTo>
                    <a:pt x="581" y="635"/>
                  </a:lnTo>
                  <a:lnTo>
                    <a:pt x="581" y="633"/>
                  </a:lnTo>
                  <a:lnTo>
                    <a:pt x="581" y="631"/>
                  </a:lnTo>
                  <a:lnTo>
                    <a:pt x="579" y="629"/>
                  </a:lnTo>
                  <a:lnTo>
                    <a:pt x="579" y="631"/>
                  </a:lnTo>
                  <a:lnTo>
                    <a:pt x="581" y="631"/>
                  </a:lnTo>
                  <a:lnTo>
                    <a:pt x="581" y="633"/>
                  </a:lnTo>
                  <a:lnTo>
                    <a:pt x="581" y="639"/>
                  </a:lnTo>
                  <a:lnTo>
                    <a:pt x="581" y="641"/>
                  </a:lnTo>
                  <a:lnTo>
                    <a:pt x="579" y="641"/>
                  </a:lnTo>
                  <a:lnTo>
                    <a:pt x="577" y="639"/>
                  </a:lnTo>
                  <a:lnTo>
                    <a:pt x="577" y="637"/>
                  </a:lnTo>
                  <a:lnTo>
                    <a:pt x="575" y="635"/>
                  </a:lnTo>
                  <a:lnTo>
                    <a:pt x="575" y="633"/>
                  </a:lnTo>
                  <a:lnTo>
                    <a:pt x="577" y="635"/>
                  </a:lnTo>
                  <a:lnTo>
                    <a:pt x="579" y="637"/>
                  </a:lnTo>
                  <a:lnTo>
                    <a:pt x="577" y="635"/>
                  </a:lnTo>
                  <a:lnTo>
                    <a:pt x="575" y="631"/>
                  </a:lnTo>
                  <a:lnTo>
                    <a:pt x="577" y="631"/>
                  </a:lnTo>
                  <a:lnTo>
                    <a:pt x="575" y="631"/>
                  </a:lnTo>
                  <a:lnTo>
                    <a:pt x="575" y="633"/>
                  </a:lnTo>
                  <a:lnTo>
                    <a:pt x="573" y="631"/>
                  </a:lnTo>
                  <a:lnTo>
                    <a:pt x="573" y="629"/>
                  </a:lnTo>
                  <a:lnTo>
                    <a:pt x="571" y="629"/>
                  </a:lnTo>
                  <a:lnTo>
                    <a:pt x="571" y="625"/>
                  </a:lnTo>
                  <a:lnTo>
                    <a:pt x="571" y="623"/>
                  </a:lnTo>
                  <a:lnTo>
                    <a:pt x="573" y="623"/>
                  </a:lnTo>
                  <a:lnTo>
                    <a:pt x="573" y="625"/>
                  </a:lnTo>
                  <a:lnTo>
                    <a:pt x="575" y="627"/>
                  </a:lnTo>
                  <a:lnTo>
                    <a:pt x="575" y="629"/>
                  </a:lnTo>
                  <a:lnTo>
                    <a:pt x="575" y="627"/>
                  </a:lnTo>
                  <a:lnTo>
                    <a:pt x="575" y="625"/>
                  </a:lnTo>
                  <a:lnTo>
                    <a:pt x="573" y="619"/>
                  </a:lnTo>
                  <a:lnTo>
                    <a:pt x="575" y="621"/>
                  </a:lnTo>
                  <a:lnTo>
                    <a:pt x="573" y="619"/>
                  </a:lnTo>
                  <a:lnTo>
                    <a:pt x="571" y="621"/>
                  </a:lnTo>
                  <a:lnTo>
                    <a:pt x="567" y="619"/>
                  </a:lnTo>
                  <a:lnTo>
                    <a:pt x="567" y="618"/>
                  </a:lnTo>
                  <a:lnTo>
                    <a:pt x="566" y="618"/>
                  </a:lnTo>
                  <a:lnTo>
                    <a:pt x="566" y="616"/>
                  </a:lnTo>
                  <a:lnTo>
                    <a:pt x="566" y="614"/>
                  </a:lnTo>
                  <a:lnTo>
                    <a:pt x="567" y="614"/>
                  </a:lnTo>
                  <a:lnTo>
                    <a:pt x="571" y="614"/>
                  </a:lnTo>
                  <a:lnTo>
                    <a:pt x="573" y="612"/>
                  </a:lnTo>
                  <a:lnTo>
                    <a:pt x="573" y="610"/>
                  </a:lnTo>
                  <a:lnTo>
                    <a:pt x="573" y="608"/>
                  </a:lnTo>
                  <a:lnTo>
                    <a:pt x="575" y="608"/>
                  </a:lnTo>
                  <a:lnTo>
                    <a:pt x="577" y="608"/>
                  </a:lnTo>
                  <a:lnTo>
                    <a:pt x="577" y="610"/>
                  </a:lnTo>
                  <a:lnTo>
                    <a:pt x="577" y="608"/>
                  </a:lnTo>
                  <a:lnTo>
                    <a:pt x="575" y="608"/>
                  </a:lnTo>
                  <a:lnTo>
                    <a:pt x="573" y="606"/>
                  </a:lnTo>
                  <a:lnTo>
                    <a:pt x="575" y="606"/>
                  </a:lnTo>
                  <a:lnTo>
                    <a:pt x="575" y="604"/>
                  </a:lnTo>
                  <a:lnTo>
                    <a:pt x="577" y="604"/>
                  </a:lnTo>
                  <a:lnTo>
                    <a:pt x="573" y="606"/>
                  </a:lnTo>
                  <a:lnTo>
                    <a:pt x="573" y="608"/>
                  </a:lnTo>
                  <a:lnTo>
                    <a:pt x="571" y="610"/>
                  </a:lnTo>
                  <a:lnTo>
                    <a:pt x="573" y="610"/>
                  </a:lnTo>
                  <a:lnTo>
                    <a:pt x="571" y="612"/>
                  </a:lnTo>
                  <a:lnTo>
                    <a:pt x="569" y="612"/>
                  </a:lnTo>
                  <a:lnTo>
                    <a:pt x="567" y="612"/>
                  </a:lnTo>
                  <a:lnTo>
                    <a:pt x="567" y="610"/>
                  </a:lnTo>
                  <a:lnTo>
                    <a:pt x="566" y="608"/>
                  </a:lnTo>
                  <a:lnTo>
                    <a:pt x="566" y="604"/>
                  </a:lnTo>
                  <a:lnTo>
                    <a:pt x="567" y="604"/>
                  </a:lnTo>
                  <a:lnTo>
                    <a:pt x="567" y="606"/>
                  </a:lnTo>
                  <a:lnTo>
                    <a:pt x="569" y="606"/>
                  </a:lnTo>
                  <a:lnTo>
                    <a:pt x="571" y="606"/>
                  </a:lnTo>
                  <a:lnTo>
                    <a:pt x="569" y="606"/>
                  </a:lnTo>
                  <a:lnTo>
                    <a:pt x="567" y="604"/>
                  </a:lnTo>
                  <a:lnTo>
                    <a:pt x="566" y="604"/>
                  </a:lnTo>
                  <a:lnTo>
                    <a:pt x="562" y="602"/>
                  </a:lnTo>
                  <a:lnTo>
                    <a:pt x="558" y="598"/>
                  </a:lnTo>
                  <a:lnTo>
                    <a:pt x="560" y="598"/>
                  </a:lnTo>
                  <a:lnTo>
                    <a:pt x="560" y="596"/>
                  </a:lnTo>
                  <a:lnTo>
                    <a:pt x="562" y="596"/>
                  </a:lnTo>
                  <a:lnTo>
                    <a:pt x="564" y="596"/>
                  </a:lnTo>
                  <a:lnTo>
                    <a:pt x="566" y="598"/>
                  </a:lnTo>
                  <a:lnTo>
                    <a:pt x="566" y="600"/>
                  </a:lnTo>
                  <a:lnTo>
                    <a:pt x="569" y="600"/>
                  </a:lnTo>
                  <a:lnTo>
                    <a:pt x="571" y="600"/>
                  </a:lnTo>
                  <a:lnTo>
                    <a:pt x="567" y="598"/>
                  </a:lnTo>
                  <a:lnTo>
                    <a:pt x="566" y="598"/>
                  </a:lnTo>
                  <a:lnTo>
                    <a:pt x="564" y="594"/>
                  </a:lnTo>
                  <a:lnTo>
                    <a:pt x="564" y="592"/>
                  </a:lnTo>
                  <a:lnTo>
                    <a:pt x="566" y="592"/>
                  </a:lnTo>
                  <a:lnTo>
                    <a:pt x="566" y="594"/>
                  </a:lnTo>
                  <a:lnTo>
                    <a:pt x="567" y="594"/>
                  </a:lnTo>
                  <a:lnTo>
                    <a:pt x="571" y="596"/>
                  </a:lnTo>
                  <a:lnTo>
                    <a:pt x="571" y="594"/>
                  </a:lnTo>
                  <a:lnTo>
                    <a:pt x="569" y="594"/>
                  </a:lnTo>
                  <a:lnTo>
                    <a:pt x="567" y="594"/>
                  </a:lnTo>
                  <a:lnTo>
                    <a:pt x="566" y="592"/>
                  </a:lnTo>
                  <a:lnTo>
                    <a:pt x="564" y="592"/>
                  </a:lnTo>
                  <a:lnTo>
                    <a:pt x="564" y="590"/>
                  </a:lnTo>
                  <a:lnTo>
                    <a:pt x="566" y="590"/>
                  </a:lnTo>
                  <a:lnTo>
                    <a:pt x="566" y="588"/>
                  </a:lnTo>
                  <a:lnTo>
                    <a:pt x="567" y="588"/>
                  </a:lnTo>
                  <a:lnTo>
                    <a:pt x="569" y="588"/>
                  </a:lnTo>
                  <a:lnTo>
                    <a:pt x="566" y="588"/>
                  </a:lnTo>
                  <a:lnTo>
                    <a:pt x="564" y="588"/>
                  </a:lnTo>
                  <a:lnTo>
                    <a:pt x="564" y="586"/>
                  </a:lnTo>
                  <a:lnTo>
                    <a:pt x="566" y="586"/>
                  </a:lnTo>
                  <a:lnTo>
                    <a:pt x="567" y="585"/>
                  </a:lnTo>
                  <a:lnTo>
                    <a:pt x="569" y="585"/>
                  </a:lnTo>
                  <a:lnTo>
                    <a:pt x="571" y="586"/>
                  </a:lnTo>
                  <a:lnTo>
                    <a:pt x="571" y="588"/>
                  </a:lnTo>
                  <a:lnTo>
                    <a:pt x="573" y="588"/>
                  </a:lnTo>
                  <a:lnTo>
                    <a:pt x="573" y="590"/>
                  </a:lnTo>
                  <a:lnTo>
                    <a:pt x="573" y="588"/>
                  </a:lnTo>
                  <a:lnTo>
                    <a:pt x="573" y="586"/>
                  </a:lnTo>
                  <a:lnTo>
                    <a:pt x="571" y="586"/>
                  </a:lnTo>
                  <a:lnTo>
                    <a:pt x="571" y="585"/>
                  </a:lnTo>
                  <a:lnTo>
                    <a:pt x="569" y="585"/>
                  </a:lnTo>
                  <a:lnTo>
                    <a:pt x="567" y="585"/>
                  </a:lnTo>
                  <a:lnTo>
                    <a:pt x="567" y="583"/>
                  </a:lnTo>
                  <a:lnTo>
                    <a:pt x="567" y="579"/>
                  </a:lnTo>
                  <a:lnTo>
                    <a:pt x="569" y="579"/>
                  </a:lnTo>
                  <a:lnTo>
                    <a:pt x="569" y="581"/>
                  </a:lnTo>
                  <a:lnTo>
                    <a:pt x="571" y="581"/>
                  </a:lnTo>
                  <a:lnTo>
                    <a:pt x="569" y="579"/>
                  </a:lnTo>
                  <a:lnTo>
                    <a:pt x="569" y="575"/>
                  </a:lnTo>
                  <a:lnTo>
                    <a:pt x="571" y="575"/>
                  </a:lnTo>
                  <a:lnTo>
                    <a:pt x="569" y="575"/>
                  </a:lnTo>
                  <a:lnTo>
                    <a:pt x="569" y="577"/>
                  </a:lnTo>
                  <a:lnTo>
                    <a:pt x="567" y="579"/>
                  </a:lnTo>
                  <a:lnTo>
                    <a:pt x="567" y="581"/>
                  </a:lnTo>
                  <a:lnTo>
                    <a:pt x="566" y="585"/>
                  </a:lnTo>
                  <a:lnTo>
                    <a:pt x="564" y="583"/>
                  </a:lnTo>
                  <a:lnTo>
                    <a:pt x="564" y="581"/>
                  </a:lnTo>
                  <a:lnTo>
                    <a:pt x="564" y="577"/>
                  </a:lnTo>
                  <a:lnTo>
                    <a:pt x="564" y="573"/>
                  </a:lnTo>
                  <a:lnTo>
                    <a:pt x="562" y="571"/>
                  </a:lnTo>
                  <a:lnTo>
                    <a:pt x="562" y="569"/>
                  </a:lnTo>
                  <a:lnTo>
                    <a:pt x="564" y="569"/>
                  </a:lnTo>
                  <a:lnTo>
                    <a:pt x="566" y="569"/>
                  </a:lnTo>
                  <a:lnTo>
                    <a:pt x="566" y="567"/>
                  </a:lnTo>
                  <a:lnTo>
                    <a:pt x="567" y="569"/>
                  </a:lnTo>
                  <a:lnTo>
                    <a:pt x="569" y="569"/>
                  </a:lnTo>
                  <a:lnTo>
                    <a:pt x="567" y="569"/>
                  </a:lnTo>
                  <a:lnTo>
                    <a:pt x="567" y="567"/>
                  </a:lnTo>
                  <a:lnTo>
                    <a:pt x="566" y="567"/>
                  </a:lnTo>
                  <a:lnTo>
                    <a:pt x="566" y="569"/>
                  </a:lnTo>
                  <a:lnTo>
                    <a:pt x="564" y="569"/>
                  </a:lnTo>
                  <a:lnTo>
                    <a:pt x="564" y="567"/>
                  </a:lnTo>
                  <a:lnTo>
                    <a:pt x="564" y="565"/>
                  </a:lnTo>
                  <a:lnTo>
                    <a:pt x="566" y="563"/>
                  </a:lnTo>
                  <a:lnTo>
                    <a:pt x="567" y="563"/>
                  </a:lnTo>
                  <a:lnTo>
                    <a:pt x="569" y="565"/>
                  </a:lnTo>
                  <a:lnTo>
                    <a:pt x="569" y="563"/>
                  </a:lnTo>
                  <a:lnTo>
                    <a:pt x="569" y="561"/>
                  </a:lnTo>
                  <a:lnTo>
                    <a:pt x="567" y="561"/>
                  </a:lnTo>
                  <a:lnTo>
                    <a:pt x="566" y="561"/>
                  </a:lnTo>
                  <a:lnTo>
                    <a:pt x="566" y="559"/>
                  </a:lnTo>
                  <a:lnTo>
                    <a:pt x="567" y="559"/>
                  </a:lnTo>
                  <a:lnTo>
                    <a:pt x="566" y="559"/>
                  </a:lnTo>
                  <a:lnTo>
                    <a:pt x="564" y="557"/>
                  </a:lnTo>
                  <a:lnTo>
                    <a:pt x="562" y="555"/>
                  </a:lnTo>
                  <a:lnTo>
                    <a:pt x="560" y="555"/>
                  </a:lnTo>
                  <a:lnTo>
                    <a:pt x="560" y="553"/>
                  </a:lnTo>
                  <a:lnTo>
                    <a:pt x="562" y="551"/>
                  </a:lnTo>
                  <a:lnTo>
                    <a:pt x="564" y="553"/>
                  </a:lnTo>
                  <a:lnTo>
                    <a:pt x="564" y="555"/>
                  </a:lnTo>
                  <a:lnTo>
                    <a:pt x="566" y="555"/>
                  </a:lnTo>
                  <a:lnTo>
                    <a:pt x="566" y="557"/>
                  </a:lnTo>
                  <a:lnTo>
                    <a:pt x="567" y="557"/>
                  </a:lnTo>
                  <a:lnTo>
                    <a:pt x="566" y="555"/>
                  </a:lnTo>
                  <a:lnTo>
                    <a:pt x="564" y="553"/>
                  </a:lnTo>
                  <a:lnTo>
                    <a:pt x="566" y="553"/>
                  </a:lnTo>
                  <a:lnTo>
                    <a:pt x="567" y="553"/>
                  </a:lnTo>
                  <a:lnTo>
                    <a:pt x="569" y="553"/>
                  </a:lnTo>
                  <a:lnTo>
                    <a:pt x="571" y="553"/>
                  </a:lnTo>
                  <a:lnTo>
                    <a:pt x="573" y="553"/>
                  </a:lnTo>
                  <a:lnTo>
                    <a:pt x="575" y="555"/>
                  </a:lnTo>
                  <a:lnTo>
                    <a:pt x="575" y="557"/>
                  </a:lnTo>
                  <a:lnTo>
                    <a:pt x="577" y="557"/>
                  </a:lnTo>
                  <a:lnTo>
                    <a:pt x="579" y="557"/>
                  </a:lnTo>
                  <a:lnTo>
                    <a:pt x="581" y="557"/>
                  </a:lnTo>
                  <a:lnTo>
                    <a:pt x="581" y="555"/>
                  </a:lnTo>
                  <a:lnTo>
                    <a:pt x="579" y="557"/>
                  </a:lnTo>
                  <a:lnTo>
                    <a:pt x="579" y="555"/>
                  </a:lnTo>
                  <a:lnTo>
                    <a:pt x="577" y="555"/>
                  </a:lnTo>
                  <a:lnTo>
                    <a:pt x="577" y="553"/>
                  </a:lnTo>
                  <a:lnTo>
                    <a:pt x="575" y="553"/>
                  </a:lnTo>
                  <a:lnTo>
                    <a:pt x="575" y="551"/>
                  </a:lnTo>
                  <a:lnTo>
                    <a:pt x="577" y="551"/>
                  </a:lnTo>
                  <a:lnTo>
                    <a:pt x="577" y="553"/>
                  </a:lnTo>
                  <a:lnTo>
                    <a:pt x="579" y="553"/>
                  </a:lnTo>
                  <a:lnTo>
                    <a:pt x="581" y="553"/>
                  </a:lnTo>
                  <a:lnTo>
                    <a:pt x="581" y="551"/>
                  </a:lnTo>
                  <a:lnTo>
                    <a:pt x="579" y="551"/>
                  </a:lnTo>
                  <a:lnTo>
                    <a:pt x="577" y="551"/>
                  </a:lnTo>
                  <a:lnTo>
                    <a:pt x="573" y="548"/>
                  </a:lnTo>
                  <a:lnTo>
                    <a:pt x="573" y="546"/>
                  </a:lnTo>
                  <a:lnTo>
                    <a:pt x="575" y="546"/>
                  </a:lnTo>
                  <a:lnTo>
                    <a:pt x="575" y="544"/>
                  </a:lnTo>
                  <a:lnTo>
                    <a:pt x="573" y="544"/>
                  </a:lnTo>
                  <a:lnTo>
                    <a:pt x="573" y="546"/>
                  </a:lnTo>
                  <a:lnTo>
                    <a:pt x="573" y="550"/>
                  </a:lnTo>
                  <a:lnTo>
                    <a:pt x="571" y="550"/>
                  </a:lnTo>
                  <a:lnTo>
                    <a:pt x="569" y="550"/>
                  </a:lnTo>
                  <a:lnTo>
                    <a:pt x="567" y="550"/>
                  </a:lnTo>
                  <a:lnTo>
                    <a:pt x="567" y="548"/>
                  </a:lnTo>
                  <a:lnTo>
                    <a:pt x="564" y="548"/>
                  </a:lnTo>
                  <a:lnTo>
                    <a:pt x="562" y="548"/>
                  </a:lnTo>
                  <a:lnTo>
                    <a:pt x="560" y="548"/>
                  </a:lnTo>
                  <a:lnTo>
                    <a:pt x="558" y="548"/>
                  </a:lnTo>
                  <a:lnTo>
                    <a:pt x="560" y="544"/>
                  </a:lnTo>
                  <a:lnTo>
                    <a:pt x="562" y="544"/>
                  </a:lnTo>
                  <a:lnTo>
                    <a:pt x="564" y="544"/>
                  </a:lnTo>
                  <a:lnTo>
                    <a:pt x="564" y="546"/>
                  </a:lnTo>
                  <a:lnTo>
                    <a:pt x="564" y="548"/>
                  </a:lnTo>
                  <a:lnTo>
                    <a:pt x="566" y="548"/>
                  </a:lnTo>
                  <a:lnTo>
                    <a:pt x="567" y="548"/>
                  </a:lnTo>
                  <a:lnTo>
                    <a:pt x="566" y="548"/>
                  </a:lnTo>
                  <a:lnTo>
                    <a:pt x="566" y="546"/>
                  </a:lnTo>
                  <a:lnTo>
                    <a:pt x="567" y="546"/>
                  </a:lnTo>
                  <a:lnTo>
                    <a:pt x="569" y="546"/>
                  </a:lnTo>
                  <a:lnTo>
                    <a:pt x="569" y="544"/>
                  </a:lnTo>
                  <a:lnTo>
                    <a:pt x="567" y="544"/>
                  </a:lnTo>
                  <a:lnTo>
                    <a:pt x="566" y="546"/>
                  </a:lnTo>
                  <a:lnTo>
                    <a:pt x="562" y="542"/>
                  </a:lnTo>
                  <a:lnTo>
                    <a:pt x="562" y="540"/>
                  </a:lnTo>
                  <a:lnTo>
                    <a:pt x="564" y="538"/>
                  </a:lnTo>
                  <a:lnTo>
                    <a:pt x="566" y="536"/>
                  </a:lnTo>
                  <a:lnTo>
                    <a:pt x="567" y="538"/>
                  </a:lnTo>
                  <a:lnTo>
                    <a:pt x="567" y="540"/>
                  </a:lnTo>
                  <a:lnTo>
                    <a:pt x="567" y="538"/>
                  </a:lnTo>
                  <a:lnTo>
                    <a:pt x="567" y="536"/>
                  </a:lnTo>
                  <a:lnTo>
                    <a:pt x="569" y="536"/>
                  </a:lnTo>
                  <a:lnTo>
                    <a:pt x="571" y="534"/>
                  </a:lnTo>
                  <a:lnTo>
                    <a:pt x="569" y="532"/>
                  </a:lnTo>
                  <a:lnTo>
                    <a:pt x="567" y="532"/>
                  </a:lnTo>
                  <a:lnTo>
                    <a:pt x="566" y="530"/>
                  </a:lnTo>
                  <a:lnTo>
                    <a:pt x="566" y="528"/>
                  </a:lnTo>
                  <a:lnTo>
                    <a:pt x="564" y="528"/>
                  </a:lnTo>
                  <a:lnTo>
                    <a:pt x="560" y="528"/>
                  </a:lnTo>
                  <a:lnTo>
                    <a:pt x="560" y="530"/>
                  </a:lnTo>
                  <a:lnTo>
                    <a:pt x="562" y="530"/>
                  </a:lnTo>
                  <a:lnTo>
                    <a:pt x="560" y="530"/>
                  </a:lnTo>
                  <a:lnTo>
                    <a:pt x="556" y="528"/>
                  </a:lnTo>
                  <a:lnTo>
                    <a:pt x="554" y="528"/>
                  </a:lnTo>
                  <a:lnTo>
                    <a:pt x="552" y="526"/>
                  </a:lnTo>
                  <a:lnTo>
                    <a:pt x="552" y="524"/>
                  </a:lnTo>
                  <a:lnTo>
                    <a:pt x="554" y="524"/>
                  </a:lnTo>
                  <a:lnTo>
                    <a:pt x="554" y="522"/>
                  </a:lnTo>
                  <a:lnTo>
                    <a:pt x="554" y="520"/>
                  </a:lnTo>
                  <a:lnTo>
                    <a:pt x="554" y="522"/>
                  </a:lnTo>
                  <a:lnTo>
                    <a:pt x="552" y="524"/>
                  </a:lnTo>
                  <a:lnTo>
                    <a:pt x="550" y="524"/>
                  </a:lnTo>
                  <a:lnTo>
                    <a:pt x="548" y="526"/>
                  </a:lnTo>
                  <a:lnTo>
                    <a:pt x="546" y="526"/>
                  </a:lnTo>
                  <a:lnTo>
                    <a:pt x="544" y="526"/>
                  </a:lnTo>
                  <a:lnTo>
                    <a:pt x="542" y="528"/>
                  </a:lnTo>
                  <a:lnTo>
                    <a:pt x="544" y="528"/>
                  </a:lnTo>
                  <a:lnTo>
                    <a:pt x="546" y="526"/>
                  </a:lnTo>
                  <a:lnTo>
                    <a:pt x="548" y="530"/>
                  </a:lnTo>
                  <a:lnTo>
                    <a:pt x="546" y="532"/>
                  </a:lnTo>
                  <a:lnTo>
                    <a:pt x="544" y="532"/>
                  </a:lnTo>
                  <a:lnTo>
                    <a:pt x="542" y="530"/>
                  </a:lnTo>
                  <a:lnTo>
                    <a:pt x="542" y="528"/>
                  </a:lnTo>
                  <a:lnTo>
                    <a:pt x="542" y="526"/>
                  </a:lnTo>
                  <a:lnTo>
                    <a:pt x="542" y="524"/>
                  </a:lnTo>
                  <a:lnTo>
                    <a:pt x="544" y="524"/>
                  </a:lnTo>
                  <a:lnTo>
                    <a:pt x="546" y="522"/>
                  </a:lnTo>
                  <a:lnTo>
                    <a:pt x="548" y="522"/>
                  </a:lnTo>
                  <a:lnTo>
                    <a:pt x="546" y="522"/>
                  </a:lnTo>
                  <a:lnTo>
                    <a:pt x="548" y="520"/>
                  </a:lnTo>
                  <a:lnTo>
                    <a:pt x="550" y="520"/>
                  </a:lnTo>
                  <a:lnTo>
                    <a:pt x="550" y="518"/>
                  </a:lnTo>
                  <a:lnTo>
                    <a:pt x="552" y="517"/>
                  </a:lnTo>
                  <a:lnTo>
                    <a:pt x="554" y="517"/>
                  </a:lnTo>
                  <a:lnTo>
                    <a:pt x="556" y="515"/>
                  </a:lnTo>
                  <a:lnTo>
                    <a:pt x="558" y="513"/>
                  </a:lnTo>
                  <a:lnTo>
                    <a:pt x="558" y="511"/>
                  </a:lnTo>
                  <a:lnTo>
                    <a:pt x="558" y="509"/>
                  </a:lnTo>
                  <a:lnTo>
                    <a:pt x="562" y="509"/>
                  </a:lnTo>
                  <a:lnTo>
                    <a:pt x="564" y="509"/>
                  </a:lnTo>
                  <a:lnTo>
                    <a:pt x="566" y="509"/>
                  </a:lnTo>
                  <a:lnTo>
                    <a:pt x="567" y="509"/>
                  </a:lnTo>
                  <a:lnTo>
                    <a:pt x="569" y="511"/>
                  </a:lnTo>
                  <a:lnTo>
                    <a:pt x="567" y="513"/>
                  </a:lnTo>
                  <a:lnTo>
                    <a:pt x="567" y="515"/>
                  </a:lnTo>
                  <a:lnTo>
                    <a:pt x="569" y="513"/>
                  </a:lnTo>
                  <a:lnTo>
                    <a:pt x="567" y="513"/>
                  </a:lnTo>
                  <a:lnTo>
                    <a:pt x="569" y="513"/>
                  </a:lnTo>
                  <a:lnTo>
                    <a:pt x="569" y="515"/>
                  </a:lnTo>
                  <a:lnTo>
                    <a:pt x="567" y="517"/>
                  </a:lnTo>
                  <a:lnTo>
                    <a:pt x="566" y="517"/>
                  </a:lnTo>
                  <a:lnTo>
                    <a:pt x="564" y="517"/>
                  </a:lnTo>
                  <a:lnTo>
                    <a:pt x="564" y="518"/>
                  </a:lnTo>
                  <a:lnTo>
                    <a:pt x="564" y="517"/>
                  </a:lnTo>
                  <a:lnTo>
                    <a:pt x="562" y="517"/>
                  </a:lnTo>
                  <a:lnTo>
                    <a:pt x="564" y="517"/>
                  </a:lnTo>
                  <a:lnTo>
                    <a:pt x="564" y="518"/>
                  </a:lnTo>
                  <a:lnTo>
                    <a:pt x="566" y="517"/>
                  </a:lnTo>
                  <a:lnTo>
                    <a:pt x="567" y="517"/>
                  </a:lnTo>
                  <a:lnTo>
                    <a:pt x="569" y="517"/>
                  </a:lnTo>
                  <a:lnTo>
                    <a:pt x="569" y="518"/>
                  </a:lnTo>
                  <a:lnTo>
                    <a:pt x="571" y="518"/>
                  </a:lnTo>
                  <a:lnTo>
                    <a:pt x="571" y="520"/>
                  </a:lnTo>
                  <a:lnTo>
                    <a:pt x="571" y="518"/>
                  </a:lnTo>
                  <a:lnTo>
                    <a:pt x="569" y="517"/>
                  </a:lnTo>
                  <a:lnTo>
                    <a:pt x="569" y="515"/>
                  </a:lnTo>
                  <a:lnTo>
                    <a:pt x="571" y="515"/>
                  </a:lnTo>
                  <a:lnTo>
                    <a:pt x="573" y="517"/>
                  </a:lnTo>
                  <a:lnTo>
                    <a:pt x="573" y="518"/>
                  </a:lnTo>
                  <a:lnTo>
                    <a:pt x="573" y="520"/>
                  </a:lnTo>
                  <a:lnTo>
                    <a:pt x="571" y="522"/>
                  </a:lnTo>
                  <a:lnTo>
                    <a:pt x="569" y="524"/>
                  </a:lnTo>
                  <a:lnTo>
                    <a:pt x="571" y="524"/>
                  </a:lnTo>
                  <a:lnTo>
                    <a:pt x="573" y="522"/>
                  </a:lnTo>
                  <a:lnTo>
                    <a:pt x="573" y="520"/>
                  </a:lnTo>
                  <a:lnTo>
                    <a:pt x="575" y="520"/>
                  </a:lnTo>
                  <a:lnTo>
                    <a:pt x="577" y="518"/>
                  </a:lnTo>
                  <a:lnTo>
                    <a:pt x="577" y="517"/>
                  </a:lnTo>
                  <a:lnTo>
                    <a:pt x="579" y="515"/>
                  </a:lnTo>
                  <a:lnTo>
                    <a:pt x="577" y="517"/>
                  </a:lnTo>
                  <a:lnTo>
                    <a:pt x="575" y="517"/>
                  </a:lnTo>
                  <a:lnTo>
                    <a:pt x="575" y="518"/>
                  </a:lnTo>
                  <a:lnTo>
                    <a:pt x="575" y="517"/>
                  </a:lnTo>
                  <a:lnTo>
                    <a:pt x="575" y="515"/>
                  </a:lnTo>
                  <a:lnTo>
                    <a:pt x="575" y="513"/>
                  </a:lnTo>
                  <a:lnTo>
                    <a:pt x="577" y="509"/>
                  </a:lnTo>
                  <a:lnTo>
                    <a:pt x="579" y="507"/>
                  </a:lnTo>
                  <a:lnTo>
                    <a:pt x="581" y="507"/>
                  </a:lnTo>
                  <a:lnTo>
                    <a:pt x="583" y="507"/>
                  </a:lnTo>
                  <a:lnTo>
                    <a:pt x="583" y="505"/>
                  </a:lnTo>
                  <a:lnTo>
                    <a:pt x="581" y="505"/>
                  </a:lnTo>
                  <a:lnTo>
                    <a:pt x="579" y="505"/>
                  </a:lnTo>
                  <a:lnTo>
                    <a:pt x="577" y="507"/>
                  </a:lnTo>
                  <a:lnTo>
                    <a:pt x="577" y="509"/>
                  </a:lnTo>
                  <a:lnTo>
                    <a:pt x="577" y="507"/>
                  </a:lnTo>
                  <a:lnTo>
                    <a:pt x="577" y="501"/>
                  </a:lnTo>
                  <a:lnTo>
                    <a:pt x="579" y="499"/>
                  </a:lnTo>
                  <a:lnTo>
                    <a:pt x="581" y="499"/>
                  </a:lnTo>
                  <a:lnTo>
                    <a:pt x="583" y="499"/>
                  </a:lnTo>
                  <a:lnTo>
                    <a:pt x="583" y="501"/>
                  </a:lnTo>
                  <a:lnTo>
                    <a:pt x="585" y="501"/>
                  </a:lnTo>
                  <a:lnTo>
                    <a:pt x="587" y="501"/>
                  </a:lnTo>
                  <a:lnTo>
                    <a:pt x="589" y="501"/>
                  </a:lnTo>
                  <a:lnTo>
                    <a:pt x="587" y="501"/>
                  </a:lnTo>
                  <a:lnTo>
                    <a:pt x="585" y="501"/>
                  </a:lnTo>
                  <a:lnTo>
                    <a:pt x="583" y="499"/>
                  </a:lnTo>
                  <a:lnTo>
                    <a:pt x="581" y="497"/>
                  </a:lnTo>
                  <a:lnTo>
                    <a:pt x="581" y="499"/>
                  </a:lnTo>
                  <a:lnTo>
                    <a:pt x="579" y="499"/>
                  </a:lnTo>
                  <a:lnTo>
                    <a:pt x="579" y="497"/>
                  </a:lnTo>
                  <a:lnTo>
                    <a:pt x="581" y="495"/>
                  </a:lnTo>
                  <a:lnTo>
                    <a:pt x="579" y="493"/>
                  </a:lnTo>
                  <a:lnTo>
                    <a:pt x="579" y="491"/>
                  </a:lnTo>
                  <a:lnTo>
                    <a:pt x="581" y="491"/>
                  </a:lnTo>
                  <a:lnTo>
                    <a:pt x="583" y="491"/>
                  </a:lnTo>
                  <a:lnTo>
                    <a:pt x="587" y="489"/>
                  </a:lnTo>
                  <a:lnTo>
                    <a:pt x="589" y="487"/>
                  </a:lnTo>
                  <a:lnTo>
                    <a:pt x="591" y="485"/>
                  </a:lnTo>
                  <a:lnTo>
                    <a:pt x="593" y="482"/>
                  </a:lnTo>
                  <a:lnTo>
                    <a:pt x="593" y="480"/>
                  </a:lnTo>
                  <a:lnTo>
                    <a:pt x="591" y="482"/>
                  </a:lnTo>
                  <a:lnTo>
                    <a:pt x="589" y="482"/>
                  </a:lnTo>
                  <a:lnTo>
                    <a:pt x="589" y="480"/>
                  </a:lnTo>
                  <a:lnTo>
                    <a:pt x="587" y="480"/>
                  </a:lnTo>
                  <a:lnTo>
                    <a:pt x="585" y="478"/>
                  </a:lnTo>
                  <a:lnTo>
                    <a:pt x="583" y="478"/>
                  </a:lnTo>
                  <a:lnTo>
                    <a:pt x="581" y="476"/>
                  </a:lnTo>
                  <a:lnTo>
                    <a:pt x="583" y="474"/>
                  </a:lnTo>
                  <a:lnTo>
                    <a:pt x="583" y="472"/>
                  </a:lnTo>
                  <a:lnTo>
                    <a:pt x="585" y="470"/>
                  </a:lnTo>
                  <a:lnTo>
                    <a:pt x="587" y="468"/>
                  </a:lnTo>
                  <a:lnTo>
                    <a:pt x="589" y="468"/>
                  </a:lnTo>
                  <a:lnTo>
                    <a:pt x="589" y="466"/>
                  </a:lnTo>
                  <a:lnTo>
                    <a:pt x="587" y="468"/>
                  </a:lnTo>
                  <a:lnTo>
                    <a:pt x="585" y="468"/>
                  </a:lnTo>
                  <a:lnTo>
                    <a:pt x="585" y="466"/>
                  </a:lnTo>
                  <a:lnTo>
                    <a:pt x="585" y="464"/>
                  </a:lnTo>
                  <a:lnTo>
                    <a:pt x="583" y="462"/>
                  </a:lnTo>
                  <a:lnTo>
                    <a:pt x="585" y="460"/>
                  </a:lnTo>
                  <a:lnTo>
                    <a:pt x="585" y="458"/>
                  </a:lnTo>
                  <a:lnTo>
                    <a:pt x="587" y="458"/>
                  </a:lnTo>
                  <a:lnTo>
                    <a:pt x="587" y="456"/>
                  </a:lnTo>
                  <a:lnTo>
                    <a:pt x="587" y="454"/>
                  </a:lnTo>
                  <a:lnTo>
                    <a:pt x="589" y="452"/>
                  </a:lnTo>
                  <a:lnTo>
                    <a:pt x="589" y="454"/>
                  </a:lnTo>
                  <a:lnTo>
                    <a:pt x="589" y="450"/>
                  </a:lnTo>
                  <a:lnTo>
                    <a:pt x="587" y="449"/>
                  </a:lnTo>
                  <a:lnTo>
                    <a:pt x="587" y="447"/>
                  </a:lnTo>
                  <a:lnTo>
                    <a:pt x="589" y="445"/>
                  </a:lnTo>
                  <a:lnTo>
                    <a:pt x="589" y="443"/>
                  </a:lnTo>
                  <a:lnTo>
                    <a:pt x="591" y="443"/>
                  </a:lnTo>
                  <a:lnTo>
                    <a:pt x="591" y="445"/>
                  </a:lnTo>
                  <a:lnTo>
                    <a:pt x="593" y="445"/>
                  </a:lnTo>
                  <a:lnTo>
                    <a:pt x="591" y="443"/>
                  </a:lnTo>
                  <a:lnTo>
                    <a:pt x="589" y="439"/>
                  </a:lnTo>
                  <a:lnTo>
                    <a:pt x="593" y="437"/>
                  </a:lnTo>
                  <a:lnTo>
                    <a:pt x="593" y="439"/>
                  </a:lnTo>
                  <a:lnTo>
                    <a:pt x="595" y="443"/>
                  </a:lnTo>
                  <a:lnTo>
                    <a:pt x="595" y="441"/>
                  </a:lnTo>
                  <a:lnTo>
                    <a:pt x="595" y="439"/>
                  </a:lnTo>
                  <a:lnTo>
                    <a:pt x="595" y="437"/>
                  </a:lnTo>
                  <a:lnTo>
                    <a:pt x="595" y="435"/>
                  </a:lnTo>
                  <a:lnTo>
                    <a:pt x="595" y="433"/>
                  </a:lnTo>
                  <a:lnTo>
                    <a:pt x="593" y="433"/>
                  </a:lnTo>
                  <a:lnTo>
                    <a:pt x="591" y="435"/>
                  </a:lnTo>
                  <a:lnTo>
                    <a:pt x="589" y="433"/>
                  </a:lnTo>
                  <a:lnTo>
                    <a:pt x="587" y="433"/>
                  </a:lnTo>
                  <a:lnTo>
                    <a:pt x="587" y="431"/>
                  </a:lnTo>
                  <a:lnTo>
                    <a:pt x="589" y="431"/>
                  </a:lnTo>
                  <a:lnTo>
                    <a:pt x="591" y="429"/>
                  </a:lnTo>
                  <a:lnTo>
                    <a:pt x="593" y="429"/>
                  </a:lnTo>
                  <a:lnTo>
                    <a:pt x="595" y="429"/>
                  </a:lnTo>
                  <a:lnTo>
                    <a:pt x="595" y="427"/>
                  </a:lnTo>
                  <a:lnTo>
                    <a:pt x="597" y="427"/>
                  </a:lnTo>
                  <a:lnTo>
                    <a:pt x="597" y="423"/>
                  </a:lnTo>
                  <a:lnTo>
                    <a:pt x="595" y="427"/>
                  </a:lnTo>
                  <a:lnTo>
                    <a:pt x="593" y="427"/>
                  </a:lnTo>
                  <a:lnTo>
                    <a:pt x="593" y="429"/>
                  </a:lnTo>
                  <a:lnTo>
                    <a:pt x="591" y="427"/>
                  </a:lnTo>
                  <a:lnTo>
                    <a:pt x="589" y="425"/>
                  </a:lnTo>
                  <a:lnTo>
                    <a:pt x="589" y="423"/>
                  </a:lnTo>
                  <a:lnTo>
                    <a:pt x="587" y="423"/>
                  </a:lnTo>
                  <a:lnTo>
                    <a:pt x="585" y="423"/>
                  </a:lnTo>
                  <a:lnTo>
                    <a:pt x="585" y="425"/>
                  </a:lnTo>
                  <a:lnTo>
                    <a:pt x="583" y="425"/>
                  </a:lnTo>
                  <a:lnTo>
                    <a:pt x="585" y="427"/>
                  </a:lnTo>
                  <a:lnTo>
                    <a:pt x="583" y="429"/>
                  </a:lnTo>
                  <a:lnTo>
                    <a:pt x="581" y="429"/>
                  </a:lnTo>
                  <a:lnTo>
                    <a:pt x="579" y="429"/>
                  </a:lnTo>
                  <a:lnTo>
                    <a:pt x="577" y="429"/>
                  </a:lnTo>
                  <a:lnTo>
                    <a:pt x="575" y="429"/>
                  </a:lnTo>
                  <a:lnTo>
                    <a:pt x="573" y="429"/>
                  </a:lnTo>
                  <a:lnTo>
                    <a:pt x="573" y="427"/>
                  </a:lnTo>
                  <a:lnTo>
                    <a:pt x="575" y="427"/>
                  </a:lnTo>
                  <a:lnTo>
                    <a:pt x="577" y="427"/>
                  </a:lnTo>
                  <a:lnTo>
                    <a:pt x="577" y="425"/>
                  </a:lnTo>
                  <a:lnTo>
                    <a:pt x="575" y="425"/>
                  </a:lnTo>
                  <a:lnTo>
                    <a:pt x="573" y="425"/>
                  </a:lnTo>
                  <a:lnTo>
                    <a:pt x="571" y="423"/>
                  </a:lnTo>
                  <a:lnTo>
                    <a:pt x="571" y="421"/>
                  </a:lnTo>
                  <a:lnTo>
                    <a:pt x="571" y="419"/>
                  </a:lnTo>
                  <a:lnTo>
                    <a:pt x="571" y="417"/>
                  </a:lnTo>
                  <a:lnTo>
                    <a:pt x="569" y="417"/>
                  </a:lnTo>
                  <a:lnTo>
                    <a:pt x="569" y="416"/>
                  </a:lnTo>
                  <a:lnTo>
                    <a:pt x="569" y="414"/>
                  </a:lnTo>
                  <a:lnTo>
                    <a:pt x="569" y="412"/>
                  </a:lnTo>
                  <a:lnTo>
                    <a:pt x="571" y="408"/>
                  </a:lnTo>
                  <a:lnTo>
                    <a:pt x="573" y="406"/>
                  </a:lnTo>
                  <a:lnTo>
                    <a:pt x="573" y="404"/>
                  </a:lnTo>
                  <a:lnTo>
                    <a:pt x="573" y="398"/>
                  </a:lnTo>
                  <a:lnTo>
                    <a:pt x="575" y="398"/>
                  </a:lnTo>
                  <a:lnTo>
                    <a:pt x="575" y="396"/>
                  </a:lnTo>
                  <a:lnTo>
                    <a:pt x="573" y="396"/>
                  </a:lnTo>
                  <a:lnTo>
                    <a:pt x="575" y="394"/>
                  </a:lnTo>
                  <a:lnTo>
                    <a:pt x="577" y="392"/>
                  </a:lnTo>
                  <a:lnTo>
                    <a:pt x="579" y="394"/>
                  </a:lnTo>
                  <a:lnTo>
                    <a:pt x="579" y="392"/>
                  </a:lnTo>
                  <a:lnTo>
                    <a:pt x="579" y="390"/>
                  </a:lnTo>
                  <a:lnTo>
                    <a:pt x="581" y="388"/>
                  </a:lnTo>
                  <a:lnTo>
                    <a:pt x="581" y="386"/>
                  </a:lnTo>
                  <a:lnTo>
                    <a:pt x="581" y="384"/>
                  </a:lnTo>
                  <a:lnTo>
                    <a:pt x="583" y="383"/>
                  </a:lnTo>
                  <a:lnTo>
                    <a:pt x="581" y="381"/>
                  </a:lnTo>
                  <a:lnTo>
                    <a:pt x="581" y="379"/>
                  </a:lnTo>
                  <a:lnTo>
                    <a:pt x="579" y="375"/>
                  </a:lnTo>
                  <a:lnTo>
                    <a:pt x="579" y="371"/>
                  </a:lnTo>
                  <a:lnTo>
                    <a:pt x="577" y="369"/>
                  </a:lnTo>
                  <a:lnTo>
                    <a:pt x="577" y="367"/>
                  </a:lnTo>
                  <a:lnTo>
                    <a:pt x="577" y="365"/>
                  </a:lnTo>
                  <a:lnTo>
                    <a:pt x="577" y="363"/>
                  </a:lnTo>
                  <a:lnTo>
                    <a:pt x="577" y="361"/>
                  </a:lnTo>
                  <a:lnTo>
                    <a:pt x="579" y="359"/>
                  </a:lnTo>
                  <a:lnTo>
                    <a:pt x="577" y="359"/>
                  </a:lnTo>
                  <a:lnTo>
                    <a:pt x="577" y="357"/>
                  </a:lnTo>
                  <a:lnTo>
                    <a:pt x="577" y="355"/>
                  </a:lnTo>
                  <a:lnTo>
                    <a:pt x="575" y="353"/>
                  </a:lnTo>
                  <a:lnTo>
                    <a:pt x="575" y="351"/>
                  </a:lnTo>
                  <a:lnTo>
                    <a:pt x="575" y="349"/>
                  </a:lnTo>
                  <a:lnTo>
                    <a:pt x="575" y="348"/>
                  </a:lnTo>
                  <a:lnTo>
                    <a:pt x="575" y="346"/>
                  </a:lnTo>
                  <a:lnTo>
                    <a:pt x="575" y="344"/>
                  </a:lnTo>
                  <a:lnTo>
                    <a:pt x="575" y="342"/>
                  </a:lnTo>
                  <a:lnTo>
                    <a:pt x="577" y="344"/>
                  </a:lnTo>
                  <a:lnTo>
                    <a:pt x="579" y="344"/>
                  </a:lnTo>
                  <a:lnTo>
                    <a:pt x="581" y="344"/>
                  </a:lnTo>
                  <a:lnTo>
                    <a:pt x="583" y="342"/>
                  </a:lnTo>
                  <a:lnTo>
                    <a:pt x="583" y="340"/>
                  </a:lnTo>
                  <a:lnTo>
                    <a:pt x="583" y="338"/>
                  </a:lnTo>
                  <a:lnTo>
                    <a:pt x="583" y="334"/>
                  </a:lnTo>
                  <a:lnTo>
                    <a:pt x="585" y="334"/>
                  </a:lnTo>
                  <a:lnTo>
                    <a:pt x="587" y="332"/>
                  </a:lnTo>
                  <a:lnTo>
                    <a:pt x="587" y="330"/>
                  </a:lnTo>
                  <a:lnTo>
                    <a:pt x="587" y="328"/>
                  </a:lnTo>
                  <a:lnTo>
                    <a:pt x="589" y="326"/>
                  </a:lnTo>
                  <a:lnTo>
                    <a:pt x="589" y="322"/>
                  </a:lnTo>
                  <a:lnTo>
                    <a:pt x="589" y="320"/>
                  </a:lnTo>
                  <a:lnTo>
                    <a:pt x="591" y="318"/>
                  </a:lnTo>
                  <a:lnTo>
                    <a:pt x="593" y="318"/>
                  </a:lnTo>
                  <a:lnTo>
                    <a:pt x="593" y="316"/>
                  </a:lnTo>
                  <a:lnTo>
                    <a:pt x="593" y="315"/>
                  </a:lnTo>
                  <a:lnTo>
                    <a:pt x="591" y="315"/>
                  </a:lnTo>
                  <a:lnTo>
                    <a:pt x="591" y="313"/>
                  </a:lnTo>
                  <a:lnTo>
                    <a:pt x="593" y="313"/>
                  </a:lnTo>
                  <a:lnTo>
                    <a:pt x="593" y="311"/>
                  </a:lnTo>
                  <a:lnTo>
                    <a:pt x="595" y="309"/>
                  </a:lnTo>
                  <a:lnTo>
                    <a:pt x="595" y="307"/>
                  </a:lnTo>
                  <a:lnTo>
                    <a:pt x="597" y="307"/>
                  </a:lnTo>
                  <a:lnTo>
                    <a:pt x="597" y="305"/>
                  </a:lnTo>
                  <a:lnTo>
                    <a:pt x="599" y="305"/>
                  </a:lnTo>
                  <a:lnTo>
                    <a:pt x="599" y="303"/>
                  </a:lnTo>
                  <a:lnTo>
                    <a:pt x="599" y="301"/>
                  </a:lnTo>
                  <a:lnTo>
                    <a:pt x="600" y="299"/>
                  </a:lnTo>
                  <a:lnTo>
                    <a:pt x="600" y="297"/>
                  </a:lnTo>
                  <a:lnTo>
                    <a:pt x="600" y="293"/>
                  </a:lnTo>
                  <a:lnTo>
                    <a:pt x="600" y="291"/>
                  </a:lnTo>
                  <a:lnTo>
                    <a:pt x="602" y="291"/>
                  </a:lnTo>
                  <a:lnTo>
                    <a:pt x="602" y="289"/>
                  </a:lnTo>
                  <a:lnTo>
                    <a:pt x="600" y="287"/>
                  </a:lnTo>
                  <a:lnTo>
                    <a:pt x="602" y="283"/>
                  </a:lnTo>
                  <a:lnTo>
                    <a:pt x="604" y="283"/>
                  </a:lnTo>
                  <a:lnTo>
                    <a:pt x="604" y="282"/>
                  </a:lnTo>
                  <a:lnTo>
                    <a:pt x="604" y="280"/>
                  </a:lnTo>
                  <a:lnTo>
                    <a:pt x="606" y="280"/>
                  </a:lnTo>
                  <a:lnTo>
                    <a:pt x="606" y="278"/>
                  </a:lnTo>
                  <a:lnTo>
                    <a:pt x="608" y="278"/>
                  </a:lnTo>
                  <a:lnTo>
                    <a:pt x="608" y="276"/>
                  </a:lnTo>
                  <a:lnTo>
                    <a:pt x="606" y="276"/>
                  </a:lnTo>
                  <a:lnTo>
                    <a:pt x="606" y="274"/>
                  </a:lnTo>
                  <a:lnTo>
                    <a:pt x="606" y="272"/>
                  </a:lnTo>
                  <a:lnTo>
                    <a:pt x="606" y="268"/>
                  </a:lnTo>
                  <a:lnTo>
                    <a:pt x="608" y="266"/>
                  </a:lnTo>
                  <a:lnTo>
                    <a:pt x="610" y="264"/>
                  </a:lnTo>
                  <a:lnTo>
                    <a:pt x="610" y="262"/>
                  </a:lnTo>
                  <a:lnTo>
                    <a:pt x="610" y="260"/>
                  </a:lnTo>
                  <a:lnTo>
                    <a:pt x="610" y="258"/>
                  </a:lnTo>
                  <a:lnTo>
                    <a:pt x="612" y="256"/>
                  </a:lnTo>
                  <a:lnTo>
                    <a:pt x="610" y="254"/>
                  </a:lnTo>
                  <a:lnTo>
                    <a:pt x="610" y="252"/>
                  </a:lnTo>
                  <a:lnTo>
                    <a:pt x="608" y="252"/>
                  </a:lnTo>
                  <a:lnTo>
                    <a:pt x="608" y="250"/>
                  </a:lnTo>
                  <a:lnTo>
                    <a:pt x="610" y="248"/>
                  </a:lnTo>
                  <a:lnTo>
                    <a:pt x="610" y="247"/>
                  </a:lnTo>
                  <a:lnTo>
                    <a:pt x="610" y="245"/>
                  </a:lnTo>
                  <a:lnTo>
                    <a:pt x="608" y="243"/>
                  </a:lnTo>
                  <a:lnTo>
                    <a:pt x="608" y="241"/>
                  </a:lnTo>
                  <a:lnTo>
                    <a:pt x="608" y="237"/>
                  </a:lnTo>
                  <a:lnTo>
                    <a:pt x="606" y="235"/>
                  </a:lnTo>
                  <a:lnTo>
                    <a:pt x="606" y="233"/>
                  </a:lnTo>
                  <a:lnTo>
                    <a:pt x="608" y="231"/>
                  </a:lnTo>
                  <a:lnTo>
                    <a:pt x="606" y="229"/>
                  </a:lnTo>
                  <a:lnTo>
                    <a:pt x="606" y="227"/>
                  </a:lnTo>
                  <a:lnTo>
                    <a:pt x="606" y="225"/>
                  </a:lnTo>
                  <a:lnTo>
                    <a:pt x="606" y="223"/>
                  </a:lnTo>
                  <a:lnTo>
                    <a:pt x="606" y="221"/>
                  </a:lnTo>
                  <a:lnTo>
                    <a:pt x="606" y="219"/>
                  </a:lnTo>
                  <a:lnTo>
                    <a:pt x="608" y="217"/>
                  </a:lnTo>
                  <a:lnTo>
                    <a:pt x="608" y="219"/>
                  </a:lnTo>
                  <a:lnTo>
                    <a:pt x="610" y="217"/>
                  </a:lnTo>
                  <a:lnTo>
                    <a:pt x="612" y="217"/>
                  </a:lnTo>
                  <a:lnTo>
                    <a:pt x="612" y="215"/>
                  </a:lnTo>
                  <a:lnTo>
                    <a:pt x="612" y="212"/>
                  </a:lnTo>
                  <a:lnTo>
                    <a:pt x="612" y="210"/>
                  </a:lnTo>
                  <a:lnTo>
                    <a:pt x="612" y="206"/>
                  </a:lnTo>
                  <a:lnTo>
                    <a:pt x="612" y="204"/>
                  </a:lnTo>
                  <a:lnTo>
                    <a:pt x="612" y="202"/>
                  </a:lnTo>
                  <a:lnTo>
                    <a:pt x="612" y="200"/>
                  </a:lnTo>
                  <a:lnTo>
                    <a:pt x="610" y="200"/>
                  </a:lnTo>
                  <a:lnTo>
                    <a:pt x="610" y="198"/>
                  </a:lnTo>
                  <a:lnTo>
                    <a:pt x="610" y="196"/>
                  </a:lnTo>
                  <a:lnTo>
                    <a:pt x="610" y="194"/>
                  </a:lnTo>
                  <a:lnTo>
                    <a:pt x="610" y="192"/>
                  </a:lnTo>
                  <a:lnTo>
                    <a:pt x="612" y="192"/>
                  </a:lnTo>
                  <a:lnTo>
                    <a:pt x="612" y="190"/>
                  </a:lnTo>
                  <a:lnTo>
                    <a:pt x="612" y="188"/>
                  </a:lnTo>
                  <a:lnTo>
                    <a:pt x="614" y="188"/>
                  </a:lnTo>
                  <a:lnTo>
                    <a:pt x="614" y="186"/>
                  </a:lnTo>
                  <a:lnTo>
                    <a:pt x="616" y="184"/>
                  </a:lnTo>
                  <a:lnTo>
                    <a:pt x="616" y="182"/>
                  </a:lnTo>
                  <a:lnTo>
                    <a:pt x="616" y="181"/>
                  </a:lnTo>
                  <a:lnTo>
                    <a:pt x="616" y="179"/>
                  </a:lnTo>
                  <a:lnTo>
                    <a:pt x="616" y="175"/>
                  </a:lnTo>
                  <a:lnTo>
                    <a:pt x="618" y="173"/>
                  </a:lnTo>
                  <a:lnTo>
                    <a:pt x="620" y="171"/>
                  </a:lnTo>
                  <a:lnTo>
                    <a:pt x="620" y="169"/>
                  </a:lnTo>
                  <a:lnTo>
                    <a:pt x="618" y="167"/>
                  </a:lnTo>
                  <a:lnTo>
                    <a:pt x="618" y="165"/>
                  </a:lnTo>
                  <a:lnTo>
                    <a:pt x="618" y="163"/>
                  </a:lnTo>
                  <a:lnTo>
                    <a:pt x="620" y="163"/>
                  </a:lnTo>
                  <a:lnTo>
                    <a:pt x="620" y="161"/>
                  </a:lnTo>
                  <a:lnTo>
                    <a:pt x="622" y="161"/>
                  </a:lnTo>
                  <a:lnTo>
                    <a:pt x="622" y="159"/>
                  </a:lnTo>
                  <a:lnTo>
                    <a:pt x="620" y="159"/>
                  </a:lnTo>
                  <a:lnTo>
                    <a:pt x="622" y="155"/>
                  </a:lnTo>
                  <a:lnTo>
                    <a:pt x="622" y="153"/>
                  </a:lnTo>
                  <a:lnTo>
                    <a:pt x="624" y="151"/>
                  </a:lnTo>
                  <a:lnTo>
                    <a:pt x="624" y="149"/>
                  </a:lnTo>
                  <a:lnTo>
                    <a:pt x="624" y="147"/>
                  </a:lnTo>
                  <a:lnTo>
                    <a:pt x="624" y="146"/>
                  </a:lnTo>
                  <a:lnTo>
                    <a:pt x="624" y="144"/>
                  </a:lnTo>
                  <a:lnTo>
                    <a:pt x="624" y="142"/>
                  </a:lnTo>
                  <a:lnTo>
                    <a:pt x="622" y="142"/>
                  </a:lnTo>
                  <a:lnTo>
                    <a:pt x="622" y="140"/>
                  </a:lnTo>
                  <a:lnTo>
                    <a:pt x="622" y="138"/>
                  </a:lnTo>
                  <a:lnTo>
                    <a:pt x="624" y="138"/>
                  </a:lnTo>
                  <a:lnTo>
                    <a:pt x="624" y="136"/>
                  </a:lnTo>
                  <a:lnTo>
                    <a:pt x="626" y="134"/>
                  </a:lnTo>
                  <a:lnTo>
                    <a:pt x="626" y="132"/>
                  </a:lnTo>
                  <a:lnTo>
                    <a:pt x="628" y="132"/>
                  </a:lnTo>
                  <a:lnTo>
                    <a:pt x="628" y="130"/>
                  </a:lnTo>
                  <a:lnTo>
                    <a:pt x="626" y="130"/>
                  </a:lnTo>
                  <a:lnTo>
                    <a:pt x="626" y="128"/>
                  </a:lnTo>
                  <a:lnTo>
                    <a:pt x="626" y="126"/>
                  </a:lnTo>
                  <a:lnTo>
                    <a:pt x="626" y="124"/>
                  </a:lnTo>
                  <a:lnTo>
                    <a:pt x="624" y="122"/>
                  </a:lnTo>
                  <a:lnTo>
                    <a:pt x="624" y="118"/>
                  </a:lnTo>
                  <a:lnTo>
                    <a:pt x="626" y="116"/>
                  </a:lnTo>
                  <a:lnTo>
                    <a:pt x="626" y="114"/>
                  </a:lnTo>
                  <a:lnTo>
                    <a:pt x="626" y="113"/>
                  </a:lnTo>
                  <a:lnTo>
                    <a:pt x="626" y="111"/>
                  </a:lnTo>
                  <a:lnTo>
                    <a:pt x="626" y="109"/>
                  </a:lnTo>
                  <a:lnTo>
                    <a:pt x="626" y="107"/>
                  </a:lnTo>
                  <a:lnTo>
                    <a:pt x="626" y="105"/>
                  </a:lnTo>
                  <a:lnTo>
                    <a:pt x="628" y="105"/>
                  </a:lnTo>
                  <a:lnTo>
                    <a:pt x="628" y="103"/>
                  </a:lnTo>
                  <a:lnTo>
                    <a:pt x="628" y="101"/>
                  </a:lnTo>
                  <a:lnTo>
                    <a:pt x="626" y="101"/>
                  </a:lnTo>
                  <a:lnTo>
                    <a:pt x="624" y="101"/>
                  </a:lnTo>
                  <a:lnTo>
                    <a:pt x="624" y="99"/>
                  </a:lnTo>
                  <a:lnTo>
                    <a:pt x="624" y="97"/>
                  </a:lnTo>
                  <a:lnTo>
                    <a:pt x="624" y="93"/>
                  </a:lnTo>
                  <a:lnTo>
                    <a:pt x="626" y="93"/>
                  </a:lnTo>
                  <a:lnTo>
                    <a:pt x="628" y="93"/>
                  </a:lnTo>
                  <a:lnTo>
                    <a:pt x="630" y="91"/>
                  </a:lnTo>
                  <a:lnTo>
                    <a:pt x="630" y="89"/>
                  </a:lnTo>
                  <a:lnTo>
                    <a:pt x="630" y="87"/>
                  </a:lnTo>
                  <a:lnTo>
                    <a:pt x="630" y="83"/>
                  </a:lnTo>
                  <a:lnTo>
                    <a:pt x="630" y="81"/>
                  </a:lnTo>
                  <a:lnTo>
                    <a:pt x="630" y="78"/>
                  </a:lnTo>
                  <a:lnTo>
                    <a:pt x="632" y="76"/>
                  </a:lnTo>
                  <a:lnTo>
                    <a:pt x="632" y="72"/>
                  </a:lnTo>
                  <a:lnTo>
                    <a:pt x="632" y="70"/>
                  </a:lnTo>
                  <a:lnTo>
                    <a:pt x="632" y="68"/>
                  </a:lnTo>
                  <a:lnTo>
                    <a:pt x="633" y="66"/>
                  </a:lnTo>
                  <a:lnTo>
                    <a:pt x="632" y="66"/>
                  </a:lnTo>
                  <a:lnTo>
                    <a:pt x="632" y="64"/>
                  </a:lnTo>
                  <a:lnTo>
                    <a:pt x="633" y="64"/>
                  </a:lnTo>
                  <a:lnTo>
                    <a:pt x="632" y="60"/>
                  </a:lnTo>
                  <a:lnTo>
                    <a:pt x="632" y="58"/>
                  </a:lnTo>
                  <a:lnTo>
                    <a:pt x="632" y="56"/>
                  </a:lnTo>
                  <a:lnTo>
                    <a:pt x="630" y="56"/>
                  </a:lnTo>
                  <a:lnTo>
                    <a:pt x="632" y="48"/>
                  </a:lnTo>
                  <a:lnTo>
                    <a:pt x="632" y="46"/>
                  </a:lnTo>
                  <a:lnTo>
                    <a:pt x="632" y="45"/>
                  </a:lnTo>
                  <a:lnTo>
                    <a:pt x="632" y="43"/>
                  </a:lnTo>
                  <a:lnTo>
                    <a:pt x="632" y="41"/>
                  </a:lnTo>
                  <a:lnTo>
                    <a:pt x="632" y="39"/>
                  </a:lnTo>
                  <a:lnTo>
                    <a:pt x="632" y="37"/>
                  </a:lnTo>
                  <a:lnTo>
                    <a:pt x="630" y="33"/>
                  </a:lnTo>
                  <a:lnTo>
                    <a:pt x="630" y="31"/>
                  </a:lnTo>
                  <a:lnTo>
                    <a:pt x="630" y="29"/>
                  </a:lnTo>
                  <a:lnTo>
                    <a:pt x="630" y="27"/>
                  </a:lnTo>
                  <a:lnTo>
                    <a:pt x="630" y="23"/>
                  </a:lnTo>
                  <a:lnTo>
                    <a:pt x="628" y="23"/>
                  </a:lnTo>
                  <a:lnTo>
                    <a:pt x="628" y="19"/>
                  </a:lnTo>
                  <a:lnTo>
                    <a:pt x="628" y="17"/>
                  </a:lnTo>
                  <a:lnTo>
                    <a:pt x="630" y="15"/>
                  </a:lnTo>
                  <a:lnTo>
                    <a:pt x="628" y="15"/>
                  </a:lnTo>
                  <a:lnTo>
                    <a:pt x="628" y="13"/>
                  </a:lnTo>
                  <a:lnTo>
                    <a:pt x="630" y="13"/>
                  </a:lnTo>
                  <a:lnTo>
                    <a:pt x="632" y="13"/>
                  </a:lnTo>
                  <a:lnTo>
                    <a:pt x="633" y="13"/>
                  </a:lnTo>
                  <a:lnTo>
                    <a:pt x="635" y="12"/>
                  </a:lnTo>
                  <a:lnTo>
                    <a:pt x="637" y="10"/>
                  </a:lnTo>
                  <a:lnTo>
                    <a:pt x="637" y="8"/>
                  </a:lnTo>
                  <a:lnTo>
                    <a:pt x="637" y="6"/>
                  </a:lnTo>
                  <a:lnTo>
                    <a:pt x="635" y="6"/>
                  </a:lnTo>
                  <a:lnTo>
                    <a:pt x="635" y="4"/>
                  </a:lnTo>
                  <a:lnTo>
                    <a:pt x="637" y="4"/>
                  </a:lnTo>
                  <a:lnTo>
                    <a:pt x="639" y="4"/>
                  </a:lnTo>
                  <a:lnTo>
                    <a:pt x="639" y="2"/>
                  </a:lnTo>
                  <a:lnTo>
                    <a:pt x="641" y="0"/>
                  </a:lnTo>
                  <a:lnTo>
                    <a:pt x="641" y="2"/>
                  </a:lnTo>
                  <a:close/>
                  <a:moveTo>
                    <a:pt x="647" y="652"/>
                  </a:moveTo>
                  <a:lnTo>
                    <a:pt x="649" y="652"/>
                  </a:lnTo>
                  <a:lnTo>
                    <a:pt x="651" y="651"/>
                  </a:lnTo>
                  <a:lnTo>
                    <a:pt x="653" y="651"/>
                  </a:lnTo>
                  <a:lnTo>
                    <a:pt x="653" y="649"/>
                  </a:lnTo>
                  <a:lnTo>
                    <a:pt x="655" y="651"/>
                  </a:lnTo>
                  <a:lnTo>
                    <a:pt x="657" y="651"/>
                  </a:lnTo>
                  <a:lnTo>
                    <a:pt x="657" y="652"/>
                  </a:lnTo>
                  <a:lnTo>
                    <a:pt x="657" y="654"/>
                  </a:lnTo>
                  <a:lnTo>
                    <a:pt x="657" y="662"/>
                  </a:lnTo>
                  <a:lnTo>
                    <a:pt x="657" y="664"/>
                  </a:lnTo>
                  <a:lnTo>
                    <a:pt x="657" y="666"/>
                  </a:lnTo>
                  <a:lnTo>
                    <a:pt x="657" y="670"/>
                  </a:lnTo>
                  <a:lnTo>
                    <a:pt x="657" y="678"/>
                  </a:lnTo>
                  <a:lnTo>
                    <a:pt x="655" y="680"/>
                  </a:lnTo>
                  <a:lnTo>
                    <a:pt x="655" y="687"/>
                  </a:lnTo>
                  <a:lnTo>
                    <a:pt x="655" y="693"/>
                  </a:lnTo>
                  <a:lnTo>
                    <a:pt x="655" y="697"/>
                  </a:lnTo>
                  <a:lnTo>
                    <a:pt x="655" y="699"/>
                  </a:lnTo>
                  <a:lnTo>
                    <a:pt x="655" y="701"/>
                  </a:lnTo>
                  <a:lnTo>
                    <a:pt x="655" y="699"/>
                  </a:lnTo>
                  <a:lnTo>
                    <a:pt x="653" y="699"/>
                  </a:lnTo>
                  <a:lnTo>
                    <a:pt x="651" y="699"/>
                  </a:lnTo>
                  <a:lnTo>
                    <a:pt x="653" y="699"/>
                  </a:lnTo>
                  <a:lnTo>
                    <a:pt x="655" y="701"/>
                  </a:lnTo>
                  <a:lnTo>
                    <a:pt x="653" y="701"/>
                  </a:lnTo>
                  <a:lnTo>
                    <a:pt x="651" y="701"/>
                  </a:lnTo>
                  <a:lnTo>
                    <a:pt x="649" y="701"/>
                  </a:lnTo>
                  <a:lnTo>
                    <a:pt x="641" y="699"/>
                  </a:lnTo>
                  <a:lnTo>
                    <a:pt x="639" y="699"/>
                  </a:lnTo>
                  <a:lnTo>
                    <a:pt x="639" y="697"/>
                  </a:lnTo>
                  <a:lnTo>
                    <a:pt x="639" y="695"/>
                  </a:lnTo>
                  <a:lnTo>
                    <a:pt x="639" y="697"/>
                  </a:lnTo>
                  <a:lnTo>
                    <a:pt x="637" y="697"/>
                  </a:lnTo>
                  <a:lnTo>
                    <a:pt x="637" y="699"/>
                  </a:lnTo>
                  <a:lnTo>
                    <a:pt x="632" y="699"/>
                  </a:lnTo>
                  <a:lnTo>
                    <a:pt x="630" y="699"/>
                  </a:lnTo>
                  <a:lnTo>
                    <a:pt x="628" y="697"/>
                  </a:lnTo>
                  <a:lnTo>
                    <a:pt x="630" y="697"/>
                  </a:lnTo>
                  <a:lnTo>
                    <a:pt x="630" y="695"/>
                  </a:lnTo>
                  <a:lnTo>
                    <a:pt x="628" y="697"/>
                  </a:lnTo>
                  <a:lnTo>
                    <a:pt x="628" y="699"/>
                  </a:lnTo>
                  <a:lnTo>
                    <a:pt x="624" y="699"/>
                  </a:lnTo>
                  <a:lnTo>
                    <a:pt x="622" y="699"/>
                  </a:lnTo>
                  <a:lnTo>
                    <a:pt x="620" y="699"/>
                  </a:lnTo>
                  <a:lnTo>
                    <a:pt x="622" y="697"/>
                  </a:lnTo>
                  <a:lnTo>
                    <a:pt x="624" y="697"/>
                  </a:lnTo>
                  <a:lnTo>
                    <a:pt x="626" y="695"/>
                  </a:lnTo>
                  <a:lnTo>
                    <a:pt x="624" y="695"/>
                  </a:lnTo>
                  <a:lnTo>
                    <a:pt x="624" y="697"/>
                  </a:lnTo>
                  <a:lnTo>
                    <a:pt x="622" y="697"/>
                  </a:lnTo>
                  <a:lnTo>
                    <a:pt x="620" y="697"/>
                  </a:lnTo>
                  <a:lnTo>
                    <a:pt x="620" y="695"/>
                  </a:lnTo>
                  <a:lnTo>
                    <a:pt x="622" y="695"/>
                  </a:lnTo>
                  <a:lnTo>
                    <a:pt x="620" y="695"/>
                  </a:lnTo>
                  <a:lnTo>
                    <a:pt x="618" y="697"/>
                  </a:lnTo>
                  <a:lnTo>
                    <a:pt x="616" y="697"/>
                  </a:lnTo>
                  <a:lnTo>
                    <a:pt x="618" y="697"/>
                  </a:lnTo>
                  <a:lnTo>
                    <a:pt x="618" y="695"/>
                  </a:lnTo>
                  <a:lnTo>
                    <a:pt x="618" y="693"/>
                  </a:lnTo>
                  <a:lnTo>
                    <a:pt x="618" y="695"/>
                  </a:lnTo>
                  <a:lnTo>
                    <a:pt x="616" y="695"/>
                  </a:lnTo>
                  <a:lnTo>
                    <a:pt x="614" y="695"/>
                  </a:lnTo>
                  <a:lnTo>
                    <a:pt x="612" y="695"/>
                  </a:lnTo>
                  <a:lnTo>
                    <a:pt x="614" y="695"/>
                  </a:lnTo>
                  <a:lnTo>
                    <a:pt x="614" y="693"/>
                  </a:lnTo>
                  <a:lnTo>
                    <a:pt x="612" y="691"/>
                  </a:lnTo>
                  <a:lnTo>
                    <a:pt x="612" y="693"/>
                  </a:lnTo>
                  <a:lnTo>
                    <a:pt x="610" y="695"/>
                  </a:lnTo>
                  <a:lnTo>
                    <a:pt x="606" y="693"/>
                  </a:lnTo>
                  <a:lnTo>
                    <a:pt x="604" y="695"/>
                  </a:lnTo>
                  <a:lnTo>
                    <a:pt x="602" y="695"/>
                  </a:lnTo>
                  <a:lnTo>
                    <a:pt x="602" y="693"/>
                  </a:lnTo>
                  <a:lnTo>
                    <a:pt x="602" y="691"/>
                  </a:lnTo>
                  <a:lnTo>
                    <a:pt x="604" y="691"/>
                  </a:lnTo>
                  <a:lnTo>
                    <a:pt x="604" y="693"/>
                  </a:lnTo>
                  <a:lnTo>
                    <a:pt x="606" y="693"/>
                  </a:lnTo>
                  <a:lnTo>
                    <a:pt x="608" y="693"/>
                  </a:lnTo>
                  <a:lnTo>
                    <a:pt x="606" y="691"/>
                  </a:lnTo>
                  <a:lnTo>
                    <a:pt x="604" y="691"/>
                  </a:lnTo>
                  <a:lnTo>
                    <a:pt x="604" y="689"/>
                  </a:lnTo>
                  <a:lnTo>
                    <a:pt x="606" y="689"/>
                  </a:lnTo>
                  <a:lnTo>
                    <a:pt x="608" y="691"/>
                  </a:lnTo>
                  <a:lnTo>
                    <a:pt x="610" y="691"/>
                  </a:lnTo>
                  <a:lnTo>
                    <a:pt x="608" y="691"/>
                  </a:lnTo>
                  <a:lnTo>
                    <a:pt x="608" y="689"/>
                  </a:lnTo>
                  <a:lnTo>
                    <a:pt x="610" y="689"/>
                  </a:lnTo>
                  <a:lnTo>
                    <a:pt x="612" y="689"/>
                  </a:lnTo>
                  <a:lnTo>
                    <a:pt x="610" y="689"/>
                  </a:lnTo>
                  <a:lnTo>
                    <a:pt x="612" y="689"/>
                  </a:lnTo>
                  <a:lnTo>
                    <a:pt x="614" y="689"/>
                  </a:lnTo>
                  <a:lnTo>
                    <a:pt x="618" y="691"/>
                  </a:lnTo>
                  <a:lnTo>
                    <a:pt x="618" y="689"/>
                  </a:lnTo>
                  <a:lnTo>
                    <a:pt x="618" y="687"/>
                  </a:lnTo>
                  <a:lnTo>
                    <a:pt x="620" y="687"/>
                  </a:lnTo>
                  <a:lnTo>
                    <a:pt x="622" y="687"/>
                  </a:lnTo>
                  <a:lnTo>
                    <a:pt x="624" y="687"/>
                  </a:lnTo>
                  <a:lnTo>
                    <a:pt x="624" y="689"/>
                  </a:lnTo>
                  <a:lnTo>
                    <a:pt x="622" y="691"/>
                  </a:lnTo>
                  <a:lnTo>
                    <a:pt x="622" y="693"/>
                  </a:lnTo>
                  <a:lnTo>
                    <a:pt x="624" y="693"/>
                  </a:lnTo>
                  <a:lnTo>
                    <a:pt x="622" y="693"/>
                  </a:lnTo>
                  <a:lnTo>
                    <a:pt x="622" y="691"/>
                  </a:lnTo>
                  <a:lnTo>
                    <a:pt x="624" y="691"/>
                  </a:lnTo>
                  <a:lnTo>
                    <a:pt x="624" y="689"/>
                  </a:lnTo>
                  <a:lnTo>
                    <a:pt x="626" y="689"/>
                  </a:lnTo>
                  <a:lnTo>
                    <a:pt x="626" y="691"/>
                  </a:lnTo>
                  <a:lnTo>
                    <a:pt x="628" y="691"/>
                  </a:lnTo>
                  <a:lnTo>
                    <a:pt x="630" y="693"/>
                  </a:lnTo>
                  <a:lnTo>
                    <a:pt x="632" y="693"/>
                  </a:lnTo>
                  <a:lnTo>
                    <a:pt x="630" y="691"/>
                  </a:lnTo>
                  <a:lnTo>
                    <a:pt x="628" y="691"/>
                  </a:lnTo>
                  <a:lnTo>
                    <a:pt x="628" y="689"/>
                  </a:lnTo>
                  <a:lnTo>
                    <a:pt x="626" y="689"/>
                  </a:lnTo>
                  <a:lnTo>
                    <a:pt x="626" y="687"/>
                  </a:lnTo>
                  <a:lnTo>
                    <a:pt x="624" y="687"/>
                  </a:lnTo>
                  <a:lnTo>
                    <a:pt x="622" y="686"/>
                  </a:lnTo>
                  <a:lnTo>
                    <a:pt x="622" y="687"/>
                  </a:lnTo>
                  <a:lnTo>
                    <a:pt x="620" y="686"/>
                  </a:lnTo>
                  <a:lnTo>
                    <a:pt x="620" y="684"/>
                  </a:lnTo>
                  <a:lnTo>
                    <a:pt x="622" y="684"/>
                  </a:lnTo>
                  <a:lnTo>
                    <a:pt x="622" y="686"/>
                  </a:lnTo>
                  <a:lnTo>
                    <a:pt x="624" y="686"/>
                  </a:lnTo>
                  <a:lnTo>
                    <a:pt x="628" y="687"/>
                  </a:lnTo>
                  <a:lnTo>
                    <a:pt x="630" y="689"/>
                  </a:lnTo>
                  <a:lnTo>
                    <a:pt x="632" y="689"/>
                  </a:lnTo>
                  <a:lnTo>
                    <a:pt x="633" y="689"/>
                  </a:lnTo>
                  <a:lnTo>
                    <a:pt x="632" y="689"/>
                  </a:lnTo>
                  <a:lnTo>
                    <a:pt x="632" y="687"/>
                  </a:lnTo>
                  <a:lnTo>
                    <a:pt x="630" y="687"/>
                  </a:lnTo>
                  <a:lnTo>
                    <a:pt x="632" y="687"/>
                  </a:lnTo>
                  <a:lnTo>
                    <a:pt x="632" y="686"/>
                  </a:lnTo>
                  <a:lnTo>
                    <a:pt x="633" y="686"/>
                  </a:lnTo>
                  <a:lnTo>
                    <a:pt x="633" y="687"/>
                  </a:lnTo>
                  <a:lnTo>
                    <a:pt x="635" y="689"/>
                  </a:lnTo>
                  <a:lnTo>
                    <a:pt x="637" y="693"/>
                  </a:lnTo>
                  <a:lnTo>
                    <a:pt x="637" y="691"/>
                  </a:lnTo>
                  <a:lnTo>
                    <a:pt x="637" y="689"/>
                  </a:lnTo>
                  <a:lnTo>
                    <a:pt x="635" y="687"/>
                  </a:lnTo>
                  <a:lnTo>
                    <a:pt x="637" y="687"/>
                  </a:lnTo>
                  <a:lnTo>
                    <a:pt x="639" y="687"/>
                  </a:lnTo>
                  <a:lnTo>
                    <a:pt x="639" y="689"/>
                  </a:lnTo>
                  <a:lnTo>
                    <a:pt x="643" y="689"/>
                  </a:lnTo>
                  <a:lnTo>
                    <a:pt x="645" y="689"/>
                  </a:lnTo>
                  <a:lnTo>
                    <a:pt x="645" y="691"/>
                  </a:lnTo>
                  <a:lnTo>
                    <a:pt x="647" y="691"/>
                  </a:lnTo>
                  <a:lnTo>
                    <a:pt x="645" y="693"/>
                  </a:lnTo>
                  <a:lnTo>
                    <a:pt x="643" y="693"/>
                  </a:lnTo>
                  <a:lnTo>
                    <a:pt x="643" y="695"/>
                  </a:lnTo>
                  <a:lnTo>
                    <a:pt x="645" y="693"/>
                  </a:lnTo>
                  <a:lnTo>
                    <a:pt x="645" y="691"/>
                  </a:lnTo>
                  <a:lnTo>
                    <a:pt x="647" y="691"/>
                  </a:lnTo>
                  <a:lnTo>
                    <a:pt x="647" y="693"/>
                  </a:lnTo>
                  <a:lnTo>
                    <a:pt x="647" y="691"/>
                  </a:lnTo>
                  <a:lnTo>
                    <a:pt x="649" y="691"/>
                  </a:lnTo>
                  <a:lnTo>
                    <a:pt x="649" y="689"/>
                  </a:lnTo>
                  <a:lnTo>
                    <a:pt x="645" y="687"/>
                  </a:lnTo>
                  <a:lnTo>
                    <a:pt x="643" y="687"/>
                  </a:lnTo>
                  <a:lnTo>
                    <a:pt x="641" y="686"/>
                  </a:lnTo>
                  <a:lnTo>
                    <a:pt x="639" y="686"/>
                  </a:lnTo>
                  <a:lnTo>
                    <a:pt x="637" y="686"/>
                  </a:lnTo>
                  <a:lnTo>
                    <a:pt x="635" y="684"/>
                  </a:lnTo>
                  <a:lnTo>
                    <a:pt x="633" y="684"/>
                  </a:lnTo>
                  <a:lnTo>
                    <a:pt x="633" y="682"/>
                  </a:lnTo>
                  <a:lnTo>
                    <a:pt x="632" y="680"/>
                  </a:lnTo>
                  <a:lnTo>
                    <a:pt x="632" y="678"/>
                  </a:lnTo>
                  <a:lnTo>
                    <a:pt x="632" y="676"/>
                  </a:lnTo>
                  <a:lnTo>
                    <a:pt x="635" y="674"/>
                  </a:lnTo>
                  <a:lnTo>
                    <a:pt x="637" y="674"/>
                  </a:lnTo>
                  <a:lnTo>
                    <a:pt x="637" y="672"/>
                  </a:lnTo>
                  <a:lnTo>
                    <a:pt x="643" y="670"/>
                  </a:lnTo>
                  <a:lnTo>
                    <a:pt x="645" y="670"/>
                  </a:lnTo>
                  <a:lnTo>
                    <a:pt x="645" y="668"/>
                  </a:lnTo>
                  <a:lnTo>
                    <a:pt x="645" y="666"/>
                  </a:lnTo>
                  <a:lnTo>
                    <a:pt x="643" y="666"/>
                  </a:lnTo>
                  <a:lnTo>
                    <a:pt x="641" y="666"/>
                  </a:lnTo>
                  <a:lnTo>
                    <a:pt x="639" y="666"/>
                  </a:lnTo>
                  <a:lnTo>
                    <a:pt x="635" y="666"/>
                  </a:lnTo>
                  <a:lnTo>
                    <a:pt x="633" y="666"/>
                  </a:lnTo>
                  <a:lnTo>
                    <a:pt x="633" y="668"/>
                  </a:lnTo>
                  <a:lnTo>
                    <a:pt x="630" y="668"/>
                  </a:lnTo>
                  <a:lnTo>
                    <a:pt x="628" y="666"/>
                  </a:lnTo>
                  <a:lnTo>
                    <a:pt x="626" y="666"/>
                  </a:lnTo>
                  <a:lnTo>
                    <a:pt x="626" y="664"/>
                  </a:lnTo>
                  <a:lnTo>
                    <a:pt x="626" y="660"/>
                  </a:lnTo>
                  <a:lnTo>
                    <a:pt x="626" y="658"/>
                  </a:lnTo>
                  <a:lnTo>
                    <a:pt x="628" y="658"/>
                  </a:lnTo>
                  <a:lnTo>
                    <a:pt x="628" y="660"/>
                  </a:lnTo>
                  <a:lnTo>
                    <a:pt x="630" y="658"/>
                  </a:lnTo>
                  <a:lnTo>
                    <a:pt x="632" y="658"/>
                  </a:lnTo>
                  <a:lnTo>
                    <a:pt x="632" y="656"/>
                  </a:lnTo>
                  <a:lnTo>
                    <a:pt x="630" y="656"/>
                  </a:lnTo>
                  <a:lnTo>
                    <a:pt x="630" y="654"/>
                  </a:lnTo>
                  <a:lnTo>
                    <a:pt x="628" y="654"/>
                  </a:lnTo>
                  <a:lnTo>
                    <a:pt x="628" y="652"/>
                  </a:lnTo>
                  <a:lnTo>
                    <a:pt x="632" y="652"/>
                  </a:lnTo>
                  <a:lnTo>
                    <a:pt x="632" y="654"/>
                  </a:lnTo>
                  <a:lnTo>
                    <a:pt x="633" y="654"/>
                  </a:lnTo>
                  <a:lnTo>
                    <a:pt x="635" y="654"/>
                  </a:lnTo>
                  <a:lnTo>
                    <a:pt x="637" y="654"/>
                  </a:lnTo>
                  <a:lnTo>
                    <a:pt x="637" y="652"/>
                  </a:lnTo>
                  <a:lnTo>
                    <a:pt x="639" y="652"/>
                  </a:lnTo>
                  <a:lnTo>
                    <a:pt x="639" y="651"/>
                  </a:lnTo>
                  <a:lnTo>
                    <a:pt x="639" y="649"/>
                  </a:lnTo>
                  <a:lnTo>
                    <a:pt x="641" y="649"/>
                  </a:lnTo>
                  <a:lnTo>
                    <a:pt x="643" y="647"/>
                  </a:lnTo>
                  <a:lnTo>
                    <a:pt x="643" y="649"/>
                  </a:lnTo>
                  <a:lnTo>
                    <a:pt x="645" y="649"/>
                  </a:lnTo>
                  <a:lnTo>
                    <a:pt x="645" y="651"/>
                  </a:lnTo>
                  <a:lnTo>
                    <a:pt x="647" y="651"/>
                  </a:lnTo>
                  <a:lnTo>
                    <a:pt x="647" y="652"/>
                  </a:lnTo>
                  <a:close/>
                  <a:moveTo>
                    <a:pt x="571" y="431"/>
                  </a:moveTo>
                  <a:lnTo>
                    <a:pt x="569" y="431"/>
                  </a:lnTo>
                  <a:lnTo>
                    <a:pt x="571" y="431"/>
                  </a:lnTo>
                  <a:lnTo>
                    <a:pt x="573" y="431"/>
                  </a:lnTo>
                  <a:lnTo>
                    <a:pt x="575" y="431"/>
                  </a:lnTo>
                  <a:lnTo>
                    <a:pt x="575" y="429"/>
                  </a:lnTo>
                  <a:lnTo>
                    <a:pt x="577" y="429"/>
                  </a:lnTo>
                  <a:lnTo>
                    <a:pt x="577" y="431"/>
                  </a:lnTo>
                  <a:lnTo>
                    <a:pt x="577" y="433"/>
                  </a:lnTo>
                  <a:lnTo>
                    <a:pt x="579" y="435"/>
                  </a:lnTo>
                  <a:lnTo>
                    <a:pt x="577" y="435"/>
                  </a:lnTo>
                  <a:lnTo>
                    <a:pt x="577" y="437"/>
                  </a:lnTo>
                  <a:lnTo>
                    <a:pt x="579" y="437"/>
                  </a:lnTo>
                  <a:lnTo>
                    <a:pt x="579" y="439"/>
                  </a:lnTo>
                  <a:lnTo>
                    <a:pt x="577" y="441"/>
                  </a:lnTo>
                  <a:lnTo>
                    <a:pt x="575" y="441"/>
                  </a:lnTo>
                  <a:lnTo>
                    <a:pt x="575" y="443"/>
                  </a:lnTo>
                  <a:lnTo>
                    <a:pt x="573" y="445"/>
                  </a:lnTo>
                  <a:lnTo>
                    <a:pt x="573" y="443"/>
                  </a:lnTo>
                  <a:lnTo>
                    <a:pt x="573" y="445"/>
                  </a:lnTo>
                  <a:lnTo>
                    <a:pt x="575" y="449"/>
                  </a:lnTo>
                  <a:lnTo>
                    <a:pt x="577" y="449"/>
                  </a:lnTo>
                  <a:lnTo>
                    <a:pt x="577" y="450"/>
                  </a:lnTo>
                  <a:lnTo>
                    <a:pt x="575" y="450"/>
                  </a:lnTo>
                  <a:lnTo>
                    <a:pt x="575" y="452"/>
                  </a:lnTo>
                  <a:lnTo>
                    <a:pt x="577" y="452"/>
                  </a:lnTo>
                  <a:lnTo>
                    <a:pt x="577" y="454"/>
                  </a:lnTo>
                  <a:lnTo>
                    <a:pt x="577" y="456"/>
                  </a:lnTo>
                  <a:lnTo>
                    <a:pt x="573" y="456"/>
                  </a:lnTo>
                  <a:lnTo>
                    <a:pt x="573" y="458"/>
                  </a:lnTo>
                  <a:lnTo>
                    <a:pt x="575" y="458"/>
                  </a:lnTo>
                  <a:lnTo>
                    <a:pt x="573" y="460"/>
                  </a:lnTo>
                  <a:lnTo>
                    <a:pt x="571" y="460"/>
                  </a:lnTo>
                  <a:lnTo>
                    <a:pt x="569" y="460"/>
                  </a:lnTo>
                  <a:lnTo>
                    <a:pt x="567" y="460"/>
                  </a:lnTo>
                  <a:lnTo>
                    <a:pt x="566" y="460"/>
                  </a:lnTo>
                  <a:lnTo>
                    <a:pt x="564" y="458"/>
                  </a:lnTo>
                  <a:lnTo>
                    <a:pt x="564" y="454"/>
                  </a:lnTo>
                  <a:lnTo>
                    <a:pt x="566" y="454"/>
                  </a:lnTo>
                  <a:lnTo>
                    <a:pt x="566" y="452"/>
                  </a:lnTo>
                  <a:lnTo>
                    <a:pt x="567" y="450"/>
                  </a:lnTo>
                  <a:lnTo>
                    <a:pt x="567" y="447"/>
                  </a:lnTo>
                  <a:lnTo>
                    <a:pt x="567" y="445"/>
                  </a:lnTo>
                  <a:lnTo>
                    <a:pt x="566" y="443"/>
                  </a:lnTo>
                  <a:lnTo>
                    <a:pt x="567" y="439"/>
                  </a:lnTo>
                  <a:lnTo>
                    <a:pt x="567" y="437"/>
                  </a:lnTo>
                  <a:lnTo>
                    <a:pt x="569" y="435"/>
                  </a:lnTo>
                  <a:lnTo>
                    <a:pt x="569" y="433"/>
                  </a:lnTo>
                  <a:lnTo>
                    <a:pt x="569" y="431"/>
                  </a:lnTo>
                  <a:lnTo>
                    <a:pt x="569" y="429"/>
                  </a:lnTo>
                  <a:lnTo>
                    <a:pt x="571" y="429"/>
                  </a:lnTo>
                  <a:lnTo>
                    <a:pt x="571" y="431"/>
                  </a:lnTo>
                  <a:close/>
                  <a:moveTo>
                    <a:pt x="562" y="581"/>
                  </a:moveTo>
                  <a:lnTo>
                    <a:pt x="562" y="583"/>
                  </a:lnTo>
                  <a:lnTo>
                    <a:pt x="562" y="585"/>
                  </a:lnTo>
                  <a:lnTo>
                    <a:pt x="562" y="586"/>
                  </a:lnTo>
                  <a:lnTo>
                    <a:pt x="560" y="588"/>
                  </a:lnTo>
                  <a:lnTo>
                    <a:pt x="562" y="588"/>
                  </a:lnTo>
                  <a:lnTo>
                    <a:pt x="562" y="586"/>
                  </a:lnTo>
                  <a:lnTo>
                    <a:pt x="564" y="588"/>
                  </a:lnTo>
                  <a:lnTo>
                    <a:pt x="562" y="592"/>
                  </a:lnTo>
                  <a:lnTo>
                    <a:pt x="562" y="594"/>
                  </a:lnTo>
                  <a:lnTo>
                    <a:pt x="560" y="596"/>
                  </a:lnTo>
                  <a:lnTo>
                    <a:pt x="558" y="596"/>
                  </a:lnTo>
                  <a:lnTo>
                    <a:pt x="556" y="594"/>
                  </a:lnTo>
                  <a:lnTo>
                    <a:pt x="558" y="592"/>
                  </a:lnTo>
                  <a:lnTo>
                    <a:pt x="560" y="594"/>
                  </a:lnTo>
                  <a:lnTo>
                    <a:pt x="558" y="592"/>
                  </a:lnTo>
                  <a:lnTo>
                    <a:pt x="556" y="594"/>
                  </a:lnTo>
                  <a:lnTo>
                    <a:pt x="556" y="592"/>
                  </a:lnTo>
                  <a:lnTo>
                    <a:pt x="556" y="590"/>
                  </a:lnTo>
                  <a:lnTo>
                    <a:pt x="554" y="588"/>
                  </a:lnTo>
                  <a:lnTo>
                    <a:pt x="556" y="585"/>
                  </a:lnTo>
                  <a:lnTo>
                    <a:pt x="558" y="585"/>
                  </a:lnTo>
                  <a:lnTo>
                    <a:pt x="560" y="581"/>
                  </a:lnTo>
                  <a:lnTo>
                    <a:pt x="558" y="581"/>
                  </a:lnTo>
                  <a:lnTo>
                    <a:pt x="558" y="583"/>
                  </a:lnTo>
                  <a:lnTo>
                    <a:pt x="556" y="585"/>
                  </a:lnTo>
                  <a:lnTo>
                    <a:pt x="554" y="585"/>
                  </a:lnTo>
                  <a:lnTo>
                    <a:pt x="554" y="586"/>
                  </a:lnTo>
                  <a:lnTo>
                    <a:pt x="554" y="588"/>
                  </a:lnTo>
                  <a:lnTo>
                    <a:pt x="554" y="590"/>
                  </a:lnTo>
                  <a:lnTo>
                    <a:pt x="554" y="592"/>
                  </a:lnTo>
                  <a:lnTo>
                    <a:pt x="552" y="592"/>
                  </a:lnTo>
                  <a:lnTo>
                    <a:pt x="550" y="590"/>
                  </a:lnTo>
                  <a:lnTo>
                    <a:pt x="548" y="586"/>
                  </a:lnTo>
                  <a:lnTo>
                    <a:pt x="550" y="586"/>
                  </a:lnTo>
                  <a:lnTo>
                    <a:pt x="548" y="585"/>
                  </a:lnTo>
                  <a:lnTo>
                    <a:pt x="548" y="583"/>
                  </a:lnTo>
                  <a:lnTo>
                    <a:pt x="546" y="583"/>
                  </a:lnTo>
                  <a:lnTo>
                    <a:pt x="546" y="581"/>
                  </a:lnTo>
                  <a:lnTo>
                    <a:pt x="546" y="579"/>
                  </a:lnTo>
                  <a:lnTo>
                    <a:pt x="548" y="579"/>
                  </a:lnTo>
                  <a:lnTo>
                    <a:pt x="548" y="581"/>
                  </a:lnTo>
                  <a:lnTo>
                    <a:pt x="548" y="583"/>
                  </a:lnTo>
                  <a:lnTo>
                    <a:pt x="550" y="585"/>
                  </a:lnTo>
                  <a:lnTo>
                    <a:pt x="550" y="583"/>
                  </a:lnTo>
                  <a:lnTo>
                    <a:pt x="548" y="581"/>
                  </a:lnTo>
                  <a:lnTo>
                    <a:pt x="548" y="579"/>
                  </a:lnTo>
                  <a:lnTo>
                    <a:pt x="550" y="579"/>
                  </a:lnTo>
                  <a:lnTo>
                    <a:pt x="550" y="581"/>
                  </a:lnTo>
                  <a:lnTo>
                    <a:pt x="552" y="581"/>
                  </a:lnTo>
                  <a:lnTo>
                    <a:pt x="552" y="579"/>
                  </a:lnTo>
                  <a:lnTo>
                    <a:pt x="554" y="579"/>
                  </a:lnTo>
                  <a:lnTo>
                    <a:pt x="554" y="581"/>
                  </a:lnTo>
                  <a:lnTo>
                    <a:pt x="556" y="581"/>
                  </a:lnTo>
                  <a:lnTo>
                    <a:pt x="556" y="575"/>
                  </a:lnTo>
                  <a:lnTo>
                    <a:pt x="554" y="575"/>
                  </a:lnTo>
                  <a:lnTo>
                    <a:pt x="554" y="573"/>
                  </a:lnTo>
                  <a:lnTo>
                    <a:pt x="554" y="571"/>
                  </a:lnTo>
                  <a:lnTo>
                    <a:pt x="552" y="571"/>
                  </a:lnTo>
                  <a:lnTo>
                    <a:pt x="552" y="569"/>
                  </a:lnTo>
                  <a:lnTo>
                    <a:pt x="554" y="569"/>
                  </a:lnTo>
                  <a:lnTo>
                    <a:pt x="556" y="567"/>
                  </a:lnTo>
                  <a:lnTo>
                    <a:pt x="558" y="567"/>
                  </a:lnTo>
                  <a:lnTo>
                    <a:pt x="562" y="567"/>
                  </a:lnTo>
                  <a:lnTo>
                    <a:pt x="562" y="569"/>
                  </a:lnTo>
                  <a:lnTo>
                    <a:pt x="562" y="571"/>
                  </a:lnTo>
                  <a:lnTo>
                    <a:pt x="562" y="573"/>
                  </a:lnTo>
                  <a:lnTo>
                    <a:pt x="562" y="575"/>
                  </a:lnTo>
                  <a:lnTo>
                    <a:pt x="562" y="579"/>
                  </a:lnTo>
                  <a:lnTo>
                    <a:pt x="562" y="581"/>
                  </a:lnTo>
                  <a:close/>
                  <a:moveTo>
                    <a:pt x="659" y="701"/>
                  </a:moveTo>
                  <a:lnTo>
                    <a:pt x="661" y="703"/>
                  </a:lnTo>
                  <a:lnTo>
                    <a:pt x="661" y="705"/>
                  </a:lnTo>
                  <a:lnTo>
                    <a:pt x="657" y="705"/>
                  </a:lnTo>
                  <a:lnTo>
                    <a:pt x="657" y="707"/>
                  </a:lnTo>
                  <a:lnTo>
                    <a:pt x="655" y="707"/>
                  </a:lnTo>
                  <a:lnTo>
                    <a:pt x="653" y="705"/>
                  </a:lnTo>
                  <a:lnTo>
                    <a:pt x="651" y="705"/>
                  </a:lnTo>
                  <a:lnTo>
                    <a:pt x="649" y="703"/>
                  </a:lnTo>
                  <a:lnTo>
                    <a:pt x="651" y="705"/>
                  </a:lnTo>
                  <a:lnTo>
                    <a:pt x="653" y="707"/>
                  </a:lnTo>
                  <a:lnTo>
                    <a:pt x="657" y="707"/>
                  </a:lnTo>
                  <a:lnTo>
                    <a:pt x="659" y="707"/>
                  </a:lnTo>
                  <a:lnTo>
                    <a:pt x="661" y="707"/>
                  </a:lnTo>
                  <a:lnTo>
                    <a:pt x="663" y="709"/>
                  </a:lnTo>
                  <a:lnTo>
                    <a:pt x="657" y="709"/>
                  </a:lnTo>
                  <a:lnTo>
                    <a:pt x="655" y="709"/>
                  </a:lnTo>
                  <a:lnTo>
                    <a:pt x="657" y="711"/>
                  </a:lnTo>
                  <a:lnTo>
                    <a:pt x="659" y="711"/>
                  </a:lnTo>
                  <a:lnTo>
                    <a:pt x="661" y="711"/>
                  </a:lnTo>
                  <a:lnTo>
                    <a:pt x="663" y="711"/>
                  </a:lnTo>
                  <a:lnTo>
                    <a:pt x="665" y="713"/>
                  </a:lnTo>
                  <a:lnTo>
                    <a:pt x="663" y="713"/>
                  </a:lnTo>
                  <a:lnTo>
                    <a:pt x="665" y="713"/>
                  </a:lnTo>
                  <a:lnTo>
                    <a:pt x="665" y="715"/>
                  </a:lnTo>
                  <a:lnTo>
                    <a:pt x="665" y="717"/>
                  </a:lnTo>
                  <a:lnTo>
                    <a:pt x="667" y="717"/>
                  </a:lnTo>
                  <a:lnTo>
                    <a:pt x="667" y="719"/>
                  </a:lnTo>
                  <a:lnTo>
                    <a:pt x="665" y="719"/>
                  </a:lnTo>
                  <a:lnTo>
                    <a:pt x="663" y="717"/>
                  </a:lnTo>
                  <a:lnTo>
                    <a:pt x="663" y="715"/>
                  </a:lnTo>
                  <a:lnTo>
                    <a:pt x="661" y="713"/>
                  </a:lnTo>
                  <a:lnTo>
                    <a:pt x="659" y="715"/>
                  </a:lnTo>
                  <a:lnTo>
                    <a:pt x="657" y="713"/>
                  </a:lnTo>
                  <a:lnTo>
                    <a:pt x="655" y="713"/>
                  </a:lnTo>
                  <a:lnTo>
                    <a:pt x="653" y="715"/>
                  </a:lnTo>
                  <a:lnTo>
                    <a:pt x="651" y="715"/>
                  </a:lnTo>
                  <a:lnTo>
                    <a:pt x="651" y="713"/>
                  </a:lnTo>
                  <a:lnTo>
                    <a:pt x="651" y="711"/>
                  </a:lnTo>
                  <a:lnTo>
                    <a:pt x="653" y="711"/>
                  </a:lnTo>
                  <a:lnTo>
                    <a:pt x="651" y="711"/>
                  </a:lnTo>
                  <a:lnTo>
                    <a:pt x="651" y="709"/>
                  </a:lnTo>
                  <a:lnTo>
                    <a:pt x="653" y="709"/>
                  </a:lnTo>
                  <a:lnTo>
                    <a:pt x="653" y="707"/>
                  </a:lnTo>
                  <a:lnTo>
                    <a:pt x="651" y="709"/>
                  </a:lnTo>
                  <a:lnTo>
                    <a:pt x="649" y="709"/>
                  </a:lnTo>
                  <a:lnTo>
                    <a:pt x="647" y="709"/>
                  </a:lnTo>
                  <a:lnTo>
                    <a:pt x="647" y="707"/>
                  </a:lnTo>
                  <a:lnTo>
                    <a:pt x="645" y="705"/>
                  </a:lnTo>
                  <a:lnTo>
                    <a:pt x="643" y="707"/>
                  </a:lnTo>
                  <a:lnTo>
                    <a:pt x="645" y="707"/>
                  </a:lnTo>
                  <a:lnTo>
                    <a:pt x="643" y="709"/>
                  </a:lnTo>
                  <a:lnTo>
                    <a:pt x="645" y="711"/>
                  </a:lnTo>
                  <a:lnTo>
                    <a:pt x="645" y="713"/>
                  </a:lnTo>
                  <a:lnTo>
                    <a:pt x="647" y="713"/>
                  </a:lnTo>
                  <a:lnTo>
                    <a:pt x="647" y="715"/>
                  </a:lnTo>
                  <a:lnTo>
                    <a:pt x="645" y="715"/>
                  </a:lnTo>
                  <a:lnTo>
                    <a:pt x="643" y="715"/>
                  </a:lnTo>
                  <a:lnTo>
                    <a:pt x="641" y="713"/>
                  </a:lnTo>
                  <a:lnTo>
                    <a:pt x="643" y="711"/>
                  </a:lnTo>
                  <a:lnTo>
                    <a:pt x="641" y="711"/>
                  </a:lnTo>
                  <a:lnTo>
                    <a:pt x="639" y="711"/>
                  </a:lnTo>
                  <a:lnTo>
                    <a:pt x="639" y="709"/>
                  </a:lnTo>
                  <a:lnTo>
                    <a:pt x="641" y="707"/>
                  </a:lnTo>
                  <a:lnTo>
                    <a:pt x="639" y="709"/>
                  </a:lnTo>
                  <a:lnTo>
                    <a:pt x="637" y="709"/>
                  </a:lnTo>
                  <a:lnTo>
                    <a:pt x="635" y="709"/>
                  </a:lnTo>
                  <a:lnTo>
                    <a:pt x="635" y="707"/>
                  </a:lnTo>
                  <a:lnTo>
                    <a:pt x="633" y="707"/>
                  </a:lnTo>
                  <a:lnTo>
                    <a:pt x="633" y="705"/>
                  </a:lnTo>
                  <a:lnTo>
                    <a:pt x="635" y="705"/>
                  </a:lnTo>
                  <a:lnTo>
                    <a:pt x="637" y="703"/>
                  </a:lnTo>
                  <a:lnTo>
                    <a:pt x="639" y="703"/>
                  </a:lnTo>
                  <a:lnTo>
                    <a:pt x="643" y="703"/>
                  </a:lnTo>
                  <a:lnTo>
                    <a:pt x="647" y="703"/>
                  </a:lnTo>
                  <a:lnTo>
                    <a:pt x="649" y="703"/>
                  </a:lnTo>
                  <a:lnTo>
                    <a:pt x="653" y="703"/>
                  </a:lnTo>
                  <a:lnTo>
                    <a:pt x="653" y="701"/>
                  </a:lnTo>
                  <a:lnTo>
                    <a:pt x="655" y="701"/>
                  </a:lnTo>
                  <a:lnTo>
                    <a:pt x="657" y="701"/>
                  </a:lnTo>
                  <a:lnTo>
                    <a:pt x="659" y="701"/>
                  </a:lnTo>
                  <a:close/>
                  <a:moveTo>
                    <a:pt x="587" y="668"/>
                  </a:moveTo>
                  <a:lnTo>
                    <a:pt x="587" y="670"/>
                  </a:lnTo>
                  <a:lnTo>
                    <a:pt x="587" y="672"/>
                  </a:lnTo>
                  <a:lnTo>
                    <a:pt x="587" y="674"/>
                  </a:lnTo>
                  <a:lnTo>
                    <a:pt x="589" y="672"/>
                  </a:lnTo>
                  <a:lnTo>
                    <a:pt x="589" y="670"/>
                  </a:lnTo>
                  <a:lnTo>
                    <a:pt x="587" y="668"/>
                  </a:lnTo>
                  <a:lnTo>
                    <a:pt x="589" y="670"/>
                  </a:lnTo>
                  <a:lnTo>
                    <a:pt x="591" y="670"/>
                  </a:lnTo>
                  <a:lnTo>
                    <a:pt x="591" y="672"/>
                  </a:lnTo>
                  <a:lnTo>
                    <a:pt x="593" y="672"/>
                  </a:lnTo>
                  <a:lnTo>
                    <a:pt x="595" y="672"/>
                  </a:lnTo>
                  <a:lnTo>
                    <a:pt x="595" y="674"/>
                  </a:lnTo>
                  <a:lnTo>
                    <a:pt x="595" y="676"/>
                  </a:lnTo>
                  <a:lnTo>
                    <a:pt x="595" y="674"/>
                  </a:lnTo>
                  <a:lnTo>
                    <a:pt x="597" y="674"/>
                  </a:lnTo>
                  <a:lnTo>
                    <a:pt x="599" y="674"/>
                  </a:lnTo>
                  <a:lnTo>
                    <a:pt x="599" y="676"/>
                  </a:lnTo>
                  <a:lnTo>
                    <a:pt x="599" y="678"/>
                  </a:lnTo>
                  <a:lnTo>
                    <a:pt x="597" y="678"/>
                  </a:lnTo>
                  <a:lnTo>
                    <a:pt x="595" y="678"/>
                  </a:lnTo>
                  <a:lnTo>
                    <a:pt x="595" y="680"/>
                  </a:lnTo>
                  <a:lnTo>
                    <a:pt x="597" y="680"/>
                  </a:lnTo>
                  <a:lnTo>
                    <a:pt x="597" y="682"/>
                  </a:lnTo>
                  <a:lnTo>
                    <a:pt x="595" y="682"/>
                  </a:lnTo>
                  <a:lnTo>
                    <a:pt x="593" y="684"/>
                  </a:lnTo>
                  <a:lnTo>
                    <a:pt x="591" y="682"/>
                  </a:lnTo>
                  <a:lnTo>
                    <a:pt x="589" y="684"/>
                  </a:lnTo>
                  <a:lnTo>
                    <a:pt x="587" y="684"/>
                  </a:lnTo>
                  <a:lnTo>
                    <a:pt x="585" y="684"/>
                  </a:lnTo>
                  <a:lnTo>
                    <a:pt x="585" y="682"/>
                  </a:lnTo>
                  <a:lnTo>
                    <a:pt x="587" y="682"/>
                  </a:lnTo>
                  <a:lnTo>
                    <a:pt x="589" y="682"/>
                  </a:lnTo>
                  <a:lnTo>
                    <a:pt x="591" y="678"/>
                  </a:lnTo>
                  <a:lnTo>
                    <a:pt x="589" y="676"/>
                  </a:lnTo>
                  <a:lnTo>
                    <a:pt x="589" y="678"/>
                  </a:lnTo>
                  <a:lnTo>
                    <a:pt x="587" y="678"/>
                  </a:lnTo>
                  <a:lnTo>
                    <a:pt x="585" y="678"/>
                  </a:lnTo>
                  <a:lnTo>
                    <a:pt x="585" y="676"/>
                  </a:lnTo>
                  <a:lnTo>
                    <a:pt x="583" y="680"/>
                  </a:lnTo>
                  <a:lnTo>
                    <a:pt x="583" y="682"/>
                  </a:lnTo>
                  <a:lnTo>
                    <a:pt x="581" y="680"/>
                  </a:lnTo>
                  <a:lnTo>
                    <a:pt x="581" y="678"/>
                  </a:lnTo>
                  <a:lnTo>
                    <a:pt x="581" y="676"/>
                  </a:lnTo>
                  <a:lnTo>
                    <a:pt x="581" y="674"/>
                  </a:lnTo>
                  <a:lnTo>
                    <a:pt x="579" y="674"/>
                  </a:lnTo>
                  <a:lnTo>
                    <a:pt x="579" y="676"/>
                  </a:lnTo>
                  <a:lnTo>
                    <a:pt x="577" y="676"/>
                  </a:lnTo>
                  <a:lnTo>
                    <a:pt x="577" y="674"/>
                  </a:lnTo>
                  <a:lnTo>
                    <a:pt x="575" y="674"/>
                  </a:lnTo>
                  <a:lnTo>
                    <a:pt x="575" y="672"/>
                  </a:lnTo>
                  <a:lnTo>
                    <a:pt x="577" y="672"/>
                  </a:lnTo>
                  <a:lnTo>
                    <a:pt x="579" y="670"/>
                  </a:lnTo>
                  <a:lnTo>
                    <a:pt x="579" y="672"/>
                  </a:lnTo>
                  <a:lnTo>
                    <a:pt x="581" y="672"/>
                  </a:lnTo>
                  <a:lnTo>
                    <a:pt x="581" y="674"/>
                  </a:lnTo>
                  <a:lnTo>
                    <a:pt x="583" y="674"/>
                  </a:lnTo>
                  <a:lnTo>
                    <a:pt x="585" y="674"/>
                  </a:lnTo>
                  <a:lnTo>
                    <a:pt x="587" y="674"/>
                  </a:lnTo>
                  <a:lnTo>
                    <a:pt x="587" y="672"/>
                  </a:lnTo>
                  <a:lnTo>
                    <a:pt x="585" y="672"/>
                  </a:lnTo>
                  <a:lnTo>
                    <a:pt x="585" y="674"/>
                  </a:lnTo>
                  <a:lnTo>
                    <a:pt x="583" y="672"/>
                  </a:lnTo>
                  <a:lnTo>
                    <a:pt x="581" y="672"/>
                  </a:lnTo>
                  <a:lnTo>
                    <a:pt x="579" y="670"/>
                  </a:lnTo>
                  <a:lnTo>
                    <a:pt x="579" y="668"/>
                  </a:lnTo>
                  <a:lnTo>
                    <a:pt x="581" y="670"/>
                  </a:lnTo>
                  <a:lnTo>
                    <a:pt x="583" y="670"/>
                  </a:lnTo>
                  <a:lnTo>
                    <a:pt x="583" y="668"/>
                  </a:lnTo>
                  <a:lnTo>
                    <a:pt x="585" y="668"/>
                  </a:lnTo>
                  <a:lnTo>
                    <a:pt x="587" y="668"/>
                  </a:lnTo>
                  <a:close/>
                  <a:moveTo>
                    <a:pt x="670" y="701"/>
                  </a:moveTo>
                  <a:lnTo>
                    <a:pt x="672" y="701"/>
                  </a:lnTo>
                  <a:lnTo>
                    <a:pt x="674" y="701"/>
                  </a:lnTo>
                  <a:lnTo>
                    <a:pt x="676" y="701"/>
                  </a:lnTo>
                  <a:lnTo>
                    <a:pt x="678" y="701"/>
                  </a:lnTo>
                  <a:lnTo>
                    <a:pt x="680" y="703"/>
                  </a:lnTo>
                  <a:lnTo>
                    <a:pt x="682" y="705"/>
                  </a:lnTo>
                  <a:lnTo>
                    <a:pt x="680" y="707"/>
                  </a:lnTo>
                  <a:lnTo>
                    <a:pt x="678" y="709"/>
                  </a:lnTo>
                  <a:lnTo>
                    <a:pt x="676" y="709"/>
                  </a:lnTo>
                  <a:lnTo>
                    <a:pt x="674" y="709"/>
                  </a:lnTo>
                  <a:lnTo>
                    <a:pt x="674" y="707"/>
                  </a:lnTo>
                  <a:lnTo>
                    <a:pt x="672" y="707"/>
                  </a:lnTo>
                  <a:lnTo>
                    <a:pt x="672" y="709"/>
                  </a:lnTo>
                  <a:lnTo>
                    <a:pt x="670" y="709"/>
                  </a:lnTo>
                  <a:lnTo>
                    <a:pt x="668" y="709"/>
                  </a:lnTo>
                  <a:lnTo>
                    <a:pt x="668" y="707"/>
                  </a:lnTo>
                  <a:lnTo>
                    <a:pt x="665" y="707"/>
                  </a:lnTo>
                  <a:lnTo>
                    <a:pt x="665" y="709"/>
                  </a:lnTo>
                  <a:lnTo>
                    <a:pt x="665" y="707"/>
                  </a:lnTo>
                  <a:lnTo>
                    <a:pt x="663" y="707"/>
                  </a:lnTo>
                  <a:lnTo>
                    <a:pt x="663" y="705"/>
                  </a:lnTo>
                  <a:lnTo>
                    <a:pt x="663" y="703"/>
                  </a:lnTo>
                  <a:lnTo>
                    <a:pt x="661" y="703"/>
                  </a:lnTo>
                  <a:lnTo>
                    <a:pt x="661" y="701"/>
                  </a:lnTo>
                  <a:lnTo>
                    <a:pt x="663" y="701"/>
                  </a:lnTo>
                  <a:lnTo>
                    <a:pt x="665" y="701"/>
                  </a:lnTo>
                  <a:lnTo>
                    <a:pt x="667" y="701"/>
                  </a:lnTo>
                  <a:lnTo>
                    <a:pt x="668" y="701"/>
                  </a:lnTo>
                  <a:lnTo>
                    <a:pt x="670" y="701"/>
                  </a:lnTo>
                  <a:close/>
                  <a:moveTo>
                    <a:pt x="591" y="484"/>
                  </a:moveTo>
                  <a:lnTo>
                    <a:pt x="589" y="485"/>
                  </a:lnTo>
                  <a:lnTo>
                    <a:pt x="587" y="485"/>
                  </a:lnTo>
                  <a:lnTo>
                    <a:pt x="589" y="485"/>
                  </a:lnTo>
                  <a:lnTo>
                    <a:pt x="589" y="487"/>
                  </a:lnTo>
                  <a:lnTo>
                    <a:pt x="587" y="487"/>
                  </a:lnTo>
                  <a:lnTo>
                    <a:pt x="585" y="489"/>
                  </a:lnTo>
                  <a:lnTo>
                    <a:pt x="583" y="491"/>
                  </a:lnTo>
                  <a:lnTo>
                    <a:pt x="581" y="491"/>
                  </a:lnTo>
                  <a:lnTo>
                    <a:pt x="579" y="489"/>
                  </a:lnTo>
                  <a:lnTo>
                    <a:pt x="581" y="487"/>
                  </a:lnTo>
                  <a:lnTo>
                    <a:pt x="581" y="489"/>
                  </a:lnTo>
                  <a:lnTo>
                    <a:pt x="583" y="489"/>
                  </a:lnTo>
                  <a:lnTo>
                    <a:pt x="581" y="487"/>
                  </a:lnTo>
                  <a:lnTo>
                    <a:pt x="579" y="487"/>
                  </a:lnTo>
                  <a:lnTo>
                    <a:pt x="579" y="489"/>
                  </a:lnTo>
                  <a:lnTo>
                    <a:pt x="579" y="487"/>
                  </a:lnTo>
                  <a:lnTo>
                    <a:pt x="577" y="485"/>
                  </a:lnTo>
                  <a:lnTo>
                    <a:pt x="579" y="485"/>
                  </a:lnTo>
                  <a:lnTo>
                    <a:pt x="579" y="484"/>
                  </a:lnTo>
                  <a:lnTo>
                    <a:pt x="581" y="484"/>
                  </a:lnTo>
                  <a:lnTo>
                    <a:pt x="581" y="482"/>
                  </a:lnTo>
                  <a:lnTo>
                    <a:pt x="583" y="482"/>
                  </a:lnTo>
                  <a:lnTo>
                    <a:pt x="585" y="480"/>
                  </a:lnTo>
                  <a:lnTo>
                    <a:pt x="587" y="482"/>
                  </a:lnTo>
                  <a:lnTo>
                    <a:pt x="589" y="482"/>
                  </a:lnTo>
                  <a:lnTo>
                    <a:pt x="591" y="484"/>
                  </a:lnTo>
                  <a:close/>
                  <a:moveTo>
                    <a:pt x="564" y="658"/>
                  </a:moveTo>
                  <a:lnTo>
                    <a:pt x="566" y="658"/>
                  </a:lnTo>
                  <a:lnTo>
                    <a:pt x="567" y="656"/>
                  </a:lnTo>
                  <a:lnTo>
                    <a:pt x="569" y="658"/>
                  </a:lnTo>
                  <a:lnTo>
                    <a:pt x="571" y="658"/>
                  </a:lnTo>
                  <a:lnTo>
                    <a:pt x="571" y="660"/>
                  </a:lnTo>
                  <a:lnTo>
                    <a:pt x="573" y="660"/>
                  </a:lnTo>
                  <a:lnTo>
                    <a:pt x="575" y="660"/>
                  </a:lnTo>
                  <a:lnTo>
                    <a:pt x="577" y="660"/>
                  </a:lnTo>
                  <a:lnTo>
                    <a:pt x="577" y="662"/>
                  </a:lnTo>
                  <a:lnTo>
                    <a:pt x="577" y="664"/>
                  </a:lnTo>
                  <a:lnTo>
                    <a:pt x="577" y="662"/>
                  </a:lnTo>
                  <a:lnTo>
                    <a:pt x="579" y="662"/>
                  </a:lnTo>
                  <a:lnTo>
                    <a:pt x="581" y="664"/>
                  </a:lnTo>
                  <a:lnTo>
                    <a:pt x="579" y="664"/>
                  </a:lnTo>
                  <a:lnTo>
                    <a:pt x="581" y="664"/>
                  </a:lnTo>
                  <a:lnTo>
                    <a:pt x="583" y="664"/>
                  </a:lnTo>
                  <a:lnTo>
                    <a:pt x="583" y="666"/>
                  </a:lnTo>
                  <a:lnTo>
                    <a:pt x="585" y="666"/>
                  </a:lnTo>
                  <a:lnTo>
                    <a:pt x="583" y="666"/>
                  </a:lnTo>
                  <a:lnTo>
                    <a:pt x="581" y="666"/>
                  </a:lnTo>
                  <a:lnTo>
                    <a:pt x="577" y="666"/>
                  </a:lnTo>
                  <a:lnTo>
                    <a:pt x="577" y="664"/>
                  </a:lnTo>
                  <a:lnTo>
                    <a:pt x="575" y="664"/>
                  </a:lnTo>
                  <a:lnTo>
                    <a:pt x="573" y="662"/>
                  </a:lnTo>
                  <a:lnTo>
                    <a:pt x="571" y="660"/>
                  </a:lnTo>
                  <a:lnTo>
                    <a:pt x="569" y="660"/>
                  </a:lnTo>
                  <a:lnTo>
                    <a:pt x="567" y="660"/>
                  </a:lnTo>
                  <a:lnTo>
                    <a:pt x="566" y="660"/>
                  </a:lnTo>
                  <a:lnTo>
                    <a:pt x="564" y="660"/>
                  </a:lnTo>
                  <a:lnTo>
                    <a:pt x="564" y="658"/>
                  </a:lnTo>
                  <a:lnTo>
                    <a:pt x="562" y="658"/>
                  </a:lnTo>
                  <a:lnTo>
                    <a:pt x="560" y="656"/>
                  </a:lnTo>
                  <a:lnTo>
                    <a:pt x="560" y="654"/>
                  </a:lnTo>
                  <a:lnTo>
                    <a:pt x="558" y="654"/>
                  </a:lnTo>
                  <a:lnTo>
                    <a:pt x="558" y="652"/>
                  </a:lnTo>
                  <a:lnTo>
                    <a:pt x="560" y="652"/>
                  </a:lnTo>
                  <a:lnTo>
                    <a:pt x="562" y="654"/>
                  </a:lnTo>
                  <a:lnTo>
                    <a:pt x="562" y="656"/>
                  </a:lnTo>
                  <a:lnTo>
                    <a:pt x="564" y="656"/>
                  </a:lnTo>
                  <a:lnTo>
                    <a:pt x="564" y="658"/>
                  </a:lnTo>
                  <a:close/>
                  <a:moveTo>
                    <a:pt x="614" y="682"/>
                  </a:moveTo>
                  <a:lnTo>
                    <a:pt x="616" y="682"/>
                  </a:lnTo>
                  <a:lnTo>
                    <a:pt x="618" y="682"/>
                  </a:lnTo>
                  <a:lnTo>
                    <a:pt x="618" y="684"/>
                  </a:lnTo>
                  <a:lnTo>
                    <a:pt x="618" y="687"/>
                  </a:lnTo>
                  <a:lnTo>
                    <a:pt x="616" y="689"/>
                  </a:lnTo>
                  <a:lnTo>
                    <a:pt x="614" y="687"/>
                  </a:lnTo>
                  <a:lnTo>
                    <a:pt x="612" y="687"/>
                  </a:lnTo>
                  <a:lnTo>
                    <a:pt x="610" y="686"/>
                  </a:lnTo>
                  <a:lnTo>
                    <a:pt x="610" y="684"/>
                  </a:lnTo>
                  <a:lnTo>
                    <a:pt x="612" y="684"/>
                  </a:lnTo>
                  <a:lnTo>
                    <a:pt x="610" y="684"/>
                  </a:lnTo>
                  <a:lnTo>
                    <a:pt x="608" y="686"/>
                  </a:lnTo>
                  <a:lnTo>
                    <a:pt x="606" y="686"/>
                  </a:lnTo>
                  <a:lnTo>
                    <a:pt x="606" y="684"/>
                  </a:lnTo>
                  <a:lnTo>
                    <a:pt x="608" y="684"/>
                  </a:lnTo>
                  <a:lnTo>
                    <a:pt x="606" y="680"/>
                  </a:lnTo>
                  <a:lnTo>
                    <a:pt x="608" y="680"/>
                  </a:lnTo>
                  <a:lnTo>
                    <a:pt x="610" y="680"/>
                  </a:lnTo>
                  <a:lnTo>
                    <a:pt x="612" y="680"/>
                  </a:lnTo>
                  <a:lnTo>
                    <a:pt x="614" y="682"/>
                  </a:lnTo>
                  <a:close/>
                  <a:moveTo>
                    <a:pt x="626" y="678"/>
                  </a:moveTo>
                  <a:lnTo>
                    <a:pt x="628" y="680"/>
                  </a:lnTo>
                  <a:lnTo>
                    <a:pt x="628" y="682"/>
                  </a:lnTo>
                  <a:lnTo>
                    <a:pt x="626" y="682"/>
                  </a:lnTo>
                  <a:lnTo>
                    <a:pt x="626" y="680"/>
                  </a:lnTo>
                  <a:lnTo>
                    <a:pt x="624" y="680"/>
                  </a:lnTo>
                  <a:lnTo>
                    <a:pt x="624" y="678"/>
                  </a:lnTo>
                  <a:lnTo>
                    <a:pt x="624" y="680"/>
                  </a:lnTo>
                  <a:lnTo>
                    <a:pt x="624" y="682"/>
                  </a:lnTo>
                  <a:lnTo>
                    <a:pt x="626" y="684"/>
                  </a:lnTo>
                  <a:lnTo>
                    <a:pt x="626" y="686"/>
                  </a:lnTo>
                  <a:lnTo>
                    <a:pt x="624" y="686"/>
                  </a:lnTo>
                  <a:lnTo>
                    <a:pt x="622" y="686"/>
                  </a:lnTo>
                  <a:lnTo>
                    <a:pt x="622" y="684"/>
                  </a:lnTo>
                  <a:lnTo>
                    <a:pt x="620" y="684"/>
                  </a:lnTo>
                  <a:lnTo>
                    <a:pt x="620" y="682"/>
                  </a:lnTo>
                  <a:lnTo>
                    <a:pt x="620" y="680"/>
                  </a:lnTo>
                  <a:lnTo>
                    <a:pt x="620" y="678"/>
                  </a:lnTo>
                  <a:lnTo>
                    <a:pt x="622" y="678"/>
                  </a:lnTo>
                  <a:lnTo>
                    <a:pt x="624" y="678"/>
                  </a:lnTo>
                  <a:lnTo>
                    <a:pt x="624" y="676"/>
                  </a:lnTo>
                  <a:lnTo>
                    <a:pt x="622" y="676"/>
                  </a:lnTo>
                  <a:lnTo>
                    <a:pt x="622" y="674"/>
                  </a:lnTo>
                  <a:lnTo>
                    <a:pt x="624" y="674"/>
                  </a:lnTo>
                  <a:lnTo>
                    <a:pt x="624" y="672"/>
                  </a:lnTo>
                  <a:lnTo>
                    <a:pt x="626" y="672"/>
                  </a:lnTo>
                  <a:lnTo>
                    <a:pt x="626" y="670"/>
                  </a:lnTo>
                  <a:lnTo>
                    <a:pt x="626" y="672"/>
                  </a:lnTo>
                  <a:lnTo>
                    <a:pt x="626" y="674"/>
                  </a:lnTo>
                  <a:lnTo>
                    <a:pt x="626" y="678"/>
                  </a:lnTo>
                  <a:close/>
                  <a:moveTo>
                    <a:pt x="550" y="559"/>
                  </a:moveTo>
                  <a:lnTo>
                    <a:pt x="550" y="561"/>
                  </a:lnTo>
                  <a:lnTo>
                    <a:pt x="552" y="561"/>
                  </a:lnTo>
                  <a:lnTo>
                    <a:pt x="552" y="563"/>
                  </a:lnTo>
                  <a:lnTo>
                    <a:pt x="552" y="565"/>
                  </a:lnTo>
                  <a:lnTo>
                    <a:pt x="550" y="567"/>
                  </a:lnTo>
                  <a:lnTo>
                    <a:pt x="548" y="567"/>
                  </a:lnTo>
                  <a:lnTo>
                    <a:pt x="548" y="565"/>
                  </a:lnTo>
                  <a:lnTo>
                    <a:pt x="548" y="563"/>
                  </a:lnTo>
                  <a:lnTo>
                    <a:pt x="548" y="561"/>
                  </a:lnTo>
                  <a:lnTo>
                    <a:pt x="546" y="561"/>
                  </a:lnTo>
                  <a:lnTo>
                    <a:pt x="544" y="561"/>
                  </a:lnTo>
                  <a:lnTo>
                    <a:pt x="546" y="561"/>
                  </a:lnTo>
                  <a:lnTo>
                    <a:pt x="546" y="559"/>
                  </a:lnTo>
                  <a:lnTo>
                    <a:pt x="548" y="559"/>
                  </a:lnTo>
                  <a:lnTo>
                    <a:pt x="546" y="559"/>
                  </a:lnTo>
                  <a:lnTo>
                    <a:pt x="544" y="559"/>
                  </a:lnTo>
                  <a:lnTo>
                    <a:pt x="544" y="555"/>
                  </a:lnTo>
                  <a:lnTo>
                    <a:pt x="544" y="553"/>
                  </a:lnTo>
                  <a:lnTo>
                    <a:pt x="546" y="553"/>
                  </a:lnTo>
                  <a:lnTo>
                    <a:pt x="548" y="553"/>
                  </a:lnTo>
                  <a:lnTo>
                    <a:pt x="548" y="555"/>
                  </a:lnTo>
                  <a:lnTo>
                    <a:pt x="550" y="557"/>
                  </a:lnTo>
                  <a:lnTo>
                    <a:pt x="550" y="559"/>
                  </a:lnTo>
                  <a:close/>
                  <a:moveTo>
                    <a:pt x="606" y="680"/>
                  </a:moveTo>
                  <a:lnTo>
                    <a:pt x="606" y="682"/>
                  </a:lnTo>
                  <a:lnTo>
                    <a:pt x="606" y="684"/>
                  </a:lnTo>
                  <a:lnTo>
                    <a:pt x="604" y="684"/>
                  </a:lnTo>
                  <a:lnTo>
                    <a:pt x="602" y="682"/>
                  </a:lnTo>
                  <a:lnTo>
                    <a:pt x="602" y="684"/>
                  </a:lnTo>
                  <a:lnTo>
                    <a:pt x="604" y="684"/>
                  </a:lnTo>
                  <a:lnTo>
                    <a:pt x="606" y="686"/>
                  </a:lnTo>
                  <a:lnTo>
                    <a:pt x="604" y="687"/>
                  </a:lnTo>
                  <a:lnTo>
                    <a:pt x="602" y="687"/>
                  </a:lnTo>
                  <a:lnTo>
                    <a:pt x="602" y="686"/>
                  </a:lnTo>
                  <a:lnTo>
                    <a:pt x="600" y="686"/>
                  </a:lnTo>
                  <a:lnTo>
                    <a:pt x="600" y="684"/>
                  </a:lnTo>
                  <a:lnTo>
                    <a:pt x="599" y="684"/>
                  </a:lnTo>
                  <a:lnTo>
                    <a:pt x="599" y="682"/>
                  </a:lnTo>
                  <a:lnTo>
                    <a:pt x="599" y="680"/>
                  </a:lnTo>
                  <a:lnTo>
                    <a:pt x="597" y="680"/>
                  </a:lnTo>
                  <a:lnTo>
                    <a:pt x="599" y="680"/>
                  </a:lnTo>
                  <a:lnTo>
                    <a:pt x="600" y="680"/>
                  </a:lnTo>
                  <a:lnTo>
                    <a:pt x="602" y="678"/>
                  </a:lnTo>
                  <a:lnTo>
                    <a:pt x="606" y="678"/>
                  </a:lnTo>
                  <a:lnTo>
                    <a:pt x="606" y="680"/>
                  </a:lnTo>
                  <a:close/>
                  <a:moveTo>
                    <a:pt x="552" y="598"/>
                  </a:moveTo>
                  <a:lnTo>
                    <a:pt x="554" y="598"/>
                  </a:lnTo>
                  <a:lnTo>
                    <a:pt x="556" y="598"/>
                  </a:lnTo>
                  <a:lnTo>
                    <a:pt x="556" y="596"/>
                  </a:lnTo>
                  <a:lnTo>
                    <a:pt x="556" y="598"/>
                  </a:lnTo>
                  <a:lnTo>
                    <a:pt x="558" y="598"/>
                  </a:lnTo>
                  <a:lnTo>
                    <a:pt x="556" y="598"/>
                  </a:lnTo>
                  <a:lnTo>
                    <a:pt x="554" y="600"/>
                  </a:lnTo>
                  <a:lnTo>
                    <a:pt x="552" y="600"/>
                  </a:lnTo>
                  <a:lnTo>
                    <a:pt x="552" y="602"/>
                  </a:lnTo>
                  <a:lnTo>
                    <a:pt x="550" y="604"/>
                  </a:lnTo>
                  <a:lnTo>
                    <a:pt x="548" y="604"/>
                  </a:lnTo>
                  <a:lnTo>
                    <a:pt x="548" y="602"/>
                  </a:lnTo>
                  <a:lnTo>
                    <a:pt x="550" y="602"/>
                  </a:lnTo>
                  <a:lnTo>
                    <a:pt x="550" y="600"/>
                  </a:lnTo>
                  <a:lnTo>
                    <a:pt x="548" y="602"/>
                  </a:lnTo>
                  <a:lnTo>
                    <a:pt x="546" y="602"/>
                  </a:lnTo>
                  <a:lnTo>
                    <a:pt x="546" y="600"/>
                  </a:lnTo>
                  <a:lnTo>
                    <a:pt x="548" y="598"/>
                  </a:lnTo>
                  <a:lnTo>
                    <a:pt x="550" y="598"/>
                  </a:lnTo>
                  <a:lnTo>
                    <a:pt x="548" y="598"/>
                  </a:lnTo>
                  <a:lnTo>
                    <a:pt x="548" y="600"/>
                  </a:lnTo>
                  <a:lnTo>
                    <a:pt x="550" y="600"/>
                  </a:lnTo>
                  <a:lnTo>
                    <a:pt x="552" y="600"/>
                  </a:lnTo>
                  <a:lnTo>
                    <a:pt x="552" y="598"/>
                  </a:lnTo>
                  <a:lnTo>
                    <a:pt x="550" y="598"/>
                  </a:lnTo>
                  <a:lnTo>
                    <a:pt x="548" y="596"/>
                  </a:lnTo>
                  <a:lnTo>
                    <a:pt x="546" y="596"/>
                  </a:lnTo>
                  <a:lnTo>
                    <a:pt x="548" y="594"/>
                  </a:lnTo>
                  <a:lnTo>
                    <a:pt x="552" y="594"/>
                  </a:lnTo>
                  <a:lnTo>
                    <a:pt x="552" y="596"/>
                  </a:lnTo>
                  <a:lnTo>
                    <a:pt x="554" y="598"/>
                  </a:lnTo>
                  <a:lnTo>
                    <a:pt x="552" y="598"/>
                  </a:lnTo>
                  <a:close/>
                  <a:moveTo>
                    <a:pt x="560" y="563"/>
                  </a:moveTo>
                  <a:lnTo>
                    <a:pt x="560" y="565"/>
                  </a:lnTo>
                  <a:lnTo>
                    <a:pt x="562" y="565"/>
                  </a:lnTo>
                  <a:lnTo>
                    <a:pt x="562" y="567"/>
                  </a:lnTo>
                  <a:lnTo>
                    <a:pt x="560" y="567"/>
                  </a:lnTo>
                  <a:lnTo>
                    <a:pt x="558" y="567"/>
                  </a:lnTo>
                  <a:lnTo>
                    <a:pt x="556" y="567"/>
                  </a:lnTo>
                  <a:lnTo>
                    <a:pt x="554" y="565"/>
                  </a:lnTo>
                  <a:lnTo>
                    <a:pt x="554" y="563"/>
                  </a:lnTo>
                  <a:lnTo>
                    <a:pt x="554" y="561"/>
                  </a:lnTo>
                  <a:lnTo>
                    <a:pt x="556" y="561"/>
                  </a:lnTo>
                  <a:lnTo>
                    <a:pt x="556" y="563"/>
                  </a:lnTo>
                  <a:lnTo>
                    <a:pt x="558" y="563"/>
                  </a:lnTo>
                  <a:lnTo>
                    <a:pt x="558" y="561"/>
                  </a:lnTo>
                  <a:lnTo>
                    <a:pt x="556" y="561"/>
                  </a:lnTo>
                  <a:lnTo>
                    <a:pt x="556" y="559"/>
                  </a:lnTo>
                  <a:lnTo>
                    <a:pt x="558" y="555"/>
                  </a:lnTo>
                  <a:lnTo>
                    <a:pt x="558" y="557"/>
                  </a:lnTo>
                  <a:lnTo>
                    <a:pt x="558" y="559"/>
                  </a:lnTo>
                  <a:lnTo>
                    <a:pt x="560" y="561"/>
                  </a:lnTo>
                  <a:lnTo>
                    <a:pt x="560" y="563"/>
                  </a:lnTo>
                  <a:close/>
                  <a:moveTo>
                    <a:pt x="564" y="614"/>
                  </a:moveTo>
                  <a:lnTo>
                    <a:pt x="564" y="616"/>
                  </a:lnTo>
                  <a:lnTo>
                    <a:pt x="564" y="618"/>
                  </a:lnTo>
                  <a:lnTo>
                    <a:pt x="562" y="616"/>
                  </a:lnTo>
                  <a:lnTo>
                    <a:pt x="560" y="618"/>
                  </a:lnTo>
                  <a:lnTo>
                    <a:pt x="558" y="618"/>
                  </a:lnTo>
                  <a:lnTo>
                    <a:pt x="556" y="618"/>
                  </a:lnTo>
                  <a:lnTo>
                    <a:pt x="554" y="616"/>
                  </a:lnTo>
                  <a:lnTo>
                    <a:pt x="554" y="614"/>
                  </a:lnTo>
                  <a:lnTo>
                    <a:pt x="556" y="614"/>
                  </a:lnTo>
                  <a:lnTo>
                    <a:pt x="558" y="614"/>
                  </a:lnTo>
                  <a:lnTo>
                    <a:pt x="560" y="614"/>
                  </a:lnTo>
                  <a:lnTo>
                    <a:pt x="560" y="612"/>
                  </a:lnTo>
                  <a:lnTo>
                    <a:pt x="560" y="610"/>
                  </a:lnTo>
                  <a:lnTo>
                    <a:pt x="558" y="610"/>
                  </a:lnTo>
                  <a:lnTo>
                    <a:pt x="560" y="610"/>
                  </a:lnTo>
                  <a:lnTo>
                    <a:pt x="562" y="612"/>
                  </a:lnTo>
                  <a:lnTo>
                    <a:pt x="564" y="612"/>
                  </a:lnTo>
                  <a:lnTo>
                    <a:pt x="564" y="614"/>
                  </a:lnTo>
                  <a:close/>
                  <a:moveTo>
                    <a:pt x="626" y="703"/>
                  </a:moveTo>
                  <a:lnTo>
                    <a:pt x="624" y="703"/>
                  </a:lnTo>
                  <a:lnTo>
                    <a:pt x="622" y="703"/>
                  </a:lnTo>
                  <a:lnTo>
                    <a:pt x="624" y="703"/>
                  </a:lnTo>
                  <a:lnTo>
                    <a:pt x="626" y="703"/>
                  </a:lnTo>
                  <a:lnTo>
                    <a:pt x="628" y="703"/>
                  </a:lnTo>
                  <a:lnTo>
                    <a:pt x="630" y="703"/>
                  </a:lnTo>
                  <a:lnTo>
                    <a:pt x="630" y="705"/>
                  </a:lnTo>
                  <a:lnTo>
                    <a:pt x="628" y="705"/>
                  </a:lnTo>
                  <a:lnTo>
                    <a:pt x="626" y="705"/>
                  </a:lnTo>
                  <a:lnTo>
                    <a:pt x="628" y="705"/>
                  </a:lnTo>
                  <a:lnTo>
                    <a:pt x="628" y="707"/>
                  </a:lnTo>
                  <a:lnTo>
                    <a:pt x="626" y="707"/>
                  </a:lnTo>
                  <a:lnTo>
                    <a:pt x="624" y="707"/>
                  </a:lnTo>
                  <a:lnTo>
                    <a:pt x="626" y="705"/>
                  </a:lnTo>
                  <a:lnTo>
                    <a:pt x="624" y="705"/>
                  </a:lnTo>
                  <a:lnTo>
                    <a:pt x="622" y="705"/>
                  </a:lnTo>
                  <a:lnTo>
                    <a:pt x="618" y="705"/>
                  </a:lnTo>
                  <a:lnTo>
                    <a:pt x="618" y="703"/>
                  </a:lnTo>
                  <a:lnTo>
                    <a:pt x="618" y="701"/>
                  </a:lnTo>
                  <a:lnTo>
                    <a:pt x="620" y="701"/>
                  </a:lnTo>
                  <a:lnTo>
                    <a:pt x="622" y="701"/>
                  </a:lnTo>
                  <a:lnTo>
                    <a:pt x="622" y="703"/>
                  </a:lnTo>
                  <a:lnTo>
                    <a:pt x="624" y="703"/>
                  </a:lnTo>
                  <a:lnTo>
                    <a:pt x="624" y="701"/>
                  </a:lnTo>
                  <a:lnTo>
                    <a:pt x="626" y="701"/>
                  </a:lnTo>
                  <a:lnTo>
                    <a:pt x="628" y="701"/>
                  </a:lnTo>
                  <a:lnTo>
                    <a:pt x="630" y="701"/>
                  </a:lnTo>
                  <a:lnTo>
                    <a:pt x="626" y="701"/>
                  </a:lnTo>
                  <a:lnTo>
                    <a:pt x="626" y="703"/>
                  </a:lnTo>
                  <a:close/>
                  <a:moveTo>
                    <a:pt x="556" y="561"/>
                  </a:moveTo>
                  <a:lnTo>
                    <a:pt x="554" y="561"/>
                  </a:lnTo>
                  <a:lnTo>
                    <a:pt x="554" y="563"/>
                  </a:lnTo>
                  <a:lnTo>
                    <a:pt x="552" y="563"/>
                  </a:lnTo>
                  <a:lnTo>
                    <a:pt x="552" y="561"/>
                  </a:lnTo>
                  <a:lnTo>
                    <a:pt x="550" y="557"/>
                  </a:lnTo>
                  <a:lnTo>
                    <a:pt x="550" y="555"/>
                  </a:lnTo>
                  <a:lnTo>
                    <a:pt x="552" y="555"/>
                  </a:lnTo>
                  <a:lnTo>
                    <a:pt x="554" y="555"/>
                  </a:lnTo>
                  <a:lnTo>
                    <a:pt x="556" y="557"/>
                  </a:lnTo>
                  <a:lnTo>
                    <a:pt x="556" y="561"/>
                  </a:lnTo>
                  <a:close/>
                  <a:moveTo>
                    <a:pt x="571" y="493"/>
                  </a:moveTo>
                  <a:lnTo>
                    <a:pt x="573" y="493"/>
                  </a:lnTo>
                  <a:lnTo>
                    <a:pt x="573" y="495"/>
                  </a:lnTo>
                  <a:lnTo>
                    <a:pt x="575" y="495"/>
                  </a:lnTo>
                  <a:lnTo>
                    <a:pt x="573" y="497"/>
                  </a:lnTo>
                  <a:lnTo>
                    <a:pt x="573" y="499"/>
                  </a:lnTo>
                  <a:lnTo>
                    <a:pt x="573" y="497"/>
                  </a:lnTo>
                  <a:lnTo>
                    <a:pt x="571" y="497"/>
                  </a:lnTo>
                  <a:lnTo>
                    <a:pt x="569" y="497"/>
                  </a:lnTo>
                  <a:lnTo>
                    <a:pt x="567" y="495"/>
                  </a:lnTo>
                  <a:lnTo>
                    <a:pt x="566" y="495"/>
                  </a:lnTo>
                  <a:lnTo>
                    <a:pt x="566" y="493"/>
                  </a:lnTo>
                  <a:lnTo>
                    <a:pt x="567" y="493"/>
                  </a:lnTo>
                  <a:lnTo>
                    <a:pt x="569" y="493"/>
                  </a:lnTo>
                  <a:lnTo>
                    <a:pt x="571" y="493"/>
                  </a:lnTo>
                  <a:close/>
                  <a:moveTo>
                    <a:pt x="564" y="604"/>
                  </a:moveTo>
                  <a:lnTo>
                    <a:pt x="566" y="608"/>
                  </a:lnTo>
                  <a:lnTo>
                    <a:pt x="566" y="610"/>
                  </a:lnTo>
                  <a:lnTo>
                    <a:pt x="567" y="612"/>
                  </a:lnTo>
                  <a:lnTo>
                    <a:pt x="566" y="612"/>
                  </a:lnTo>
                  <a:lnTo>
                    <a:pt x="564" y="612"/>
                  </a:lnTo>
                  <a:lnTo>
                    <a:pt x="562" y="610"/>
                  </a:lnTo>
                  <a:lnTo>
                    <a:pt x="560" y="608"/>
                  </a:lnTo>
                  <a:lnTo>
                    <a:pt x="562" y="606"/>
                  </a:lnTo>
                  <a:lnTo>
                    <a:pt x="564" y="606"/>
                  </a:lnTo>
                  <a:lnTo>
                    <a:pt x="562" y="606"/>
                  </a:lnTo>
                  <a:lnTo>
                    <a:pt x="560" y="606"/>
                  </a:lnTo>
                  <a:lnTo>
                    <a:pt x="560" y="604"/>
                  </a:lnTo>
                  <a:lnTo>
                    <a:pt x="562" y="604"/>
                  </a:lnTo>
                  <a:lnTo>
                    <a:pt x="564" y="604"/>
                  </a:lnTo>
                  <a:close/>
                  <a:moveTo>
                    <a:pt x="637" y="703"/>
                  </a:moveTo>
                  <a:lnTo>
                    <a:pt x="635" y="703"/>
                  </a:lnTo>
                  <a:lnTo>
                    <a:pt x="635" y="701"/>
                  </a:lnTo>
                  <a:lnTo>
                    <a:pt x="635" y="699"/>
                  </a:lnTo>
                  <a:lnTo>
                    <a:pt x="637" y="699"/>
                  </a:lnTo>
                  <a:lnTo>
                    <a:pt x="639" y="699"/>
                  </a:lnTo>
                  <a:lnTo>
                    <a:pt x="643" y="701"/>
                  </a:lnTo>
                  <a:lnTo>
                    <a:pt x="647" y="701"/>
                  </a:lnTo>
                  <a:lnTo>
                    <a:pt x="647" y="703"/>
                  </a:lnTo>
                  <a:lnTo>
                    <a:pt x="643" y="703"/>
                  </a:lnTo>
                  <a:lnTo>
                    <a:pt x="641" y="703"/>
                  </a:lnTo>
                  <a:lnTo>
                    <a:pt x="639" y="703"/>
                  </a:lnTo>
                  <a:lnTo>
                    <a:pt x="637" y="703"/>
                  </a:lnTo>
                  <a:close/>
                  <a:moveTo>
                    <a:pt x="573" y="652"/>
                  </a:moveTo>
                  <a:lnTo>
                    <a:pt x="571" y="652"/>
                  </a:lnTo>
                  <a:lnTo>
                    <a:pt x="569" y="652"/>
                  </a:lnTo>
                  <a:lnTo>
                    <a:pt x="567" y="651"/>
                  </a:lnTo>
                  <a:lnTo>
                    <a:pt x="569" y="649"/>
                  </a:lnTo>
                  <a:lnTo>
                    <a:pt x="571" y="647"/>
                  </a:lnTo>
                  <a:lnTo>
                    <a:pt x="573" y="645"/>
                  </a:lnTo>
                  <a:lnTo>
                    <a:pt x="573" y="647"/>
                  </a:lnTo>
                  <a:lnTo>
                    <a:pt x="575" y="647"/>
                  </a:lnTo>
                  <a:lnTo>
                    <a:pt x="573" y="651"/>
                  </a:lnTo>
                  <a:lnTo>
                    <a:pt x="573" y="652"/>
                  </a:lnTo>
                  <a:close/>
                  <a:moveTo>
                    <a:pt x="571" y="551"/>
                  </a:moveTo>
                  <a:lnTo>
                    <a:pt x="571" y="550"/>
                  </a:lnTo>
                  <a:lnTo>
                    <a:pt x="573" y="550"/>
                  </a:lnTo>
                  <a:lnTo>
                    <a:pt x="573" y="551"/>
                  </a:lnTo>
                  <a:lnTo>
                    <a:pt x="571" y="551"/>
                  </a:lnTo>
                  <a:lnTo>
                    <a:pt x="569" y="551"/>
                  </a:lnTo>
                  <a:lnTo>
                    <a:pt x="567" y="551"/>
                  </a:lnTo>
                  <a:lnTo>
                    <a:pt x="566" y="553"/>
                  </a:lnTo>
                  <a:lnTo>
                    <a:pt x="564" y="553"/>
                  </a:lnTo>
                  <a:lnTo>
                    <a:pt x="564" y="551"/>
                  </a:lnTo>
                  <a:lnTo>
                    <a:pt x="562" y="551"/>
                  </a:lnTo>
                  <a:lnTo>
                    <a:pt x="564" y="550"/>
                  </a:lnTo>
                  <a:lnTo>
                    <a:pt x="566" y="550"/>
                  </a:lnTo>
                  <a:lnTo>
                    <a:pt x="569" y="550"/>
                  </a:lnTo>
                  <a:lnTo>
                    <a:pt x="571" y="551"/>
                  </a:lnTo>
                  <a:close/>
                  <a:moveTo>
                    <a:pt x="566" y="487"/>
                  </a:moveTo>
                  <a:lnTo>
                    <a:pt x="566" y="489"/>
                  </a:lnTo>
                  <a:lnTo>
                    <a:pt x="564" y="489"/>
                  </a:lnTo>
                  <a:lnTo>
                    <a:pt x="564" y="487"/>
                  </a:lnTo>
                  <a:lnTo>
                    <a:pt x="564" y="485"/>
                  </a:lnTo>
                  <a:lnTo>
                    <a:pt x="566" y="485"/>
                  </a:lnTo>
                  <a:lnTo>
                    <a:pt x="567" y="485"/>
                  </a:lnTo>
                  <a:lnTo>
                    <a:pt x="569" y="485"/>
                  </a:lnTo>
                  <a:lnTo>
                    <a:pt x="571" y="485"/>
                  </a:lnTo>
                  <a:lnTo>
                    <a:pt x="569" y="487"/>
                  </a:lnTo>
                  <a:lnTo>
                    <a:pt x="567" y="487"/>
                  </a:lnTo>
                  <a:lnTo>
                    <a:pt x="566" y="487"/>
                  </a:lnTo>
                  <a:close/>
                  <a:moveTo>
                    <a:pt x="558" y="509"/>
                  </a:moveTo>
                  <a:lnTo>
                    <a:pt x="558" y="513"/>
                  </a:lnTo>
                  <a:lnTo>
                    <a:pt x="556" y="513"/>
                  </a:lnTo>
                  <a:lnTo>
                    <a:pt x="556" y="515"/>
                  </a:lnTo>
                  <a:lnTo>
                    <a:pt x="554" y="515"/>
                  </a:lnTo>
                  <a:lnTo>
                    <a:pt x="552" y="515"/>
                  </a:lnTo>
                  <a:lnTo>
                    <a:pt x="552" y="513"/>
                  </a:lnTo>
                  <a:lnTo>
                    <a:pt x="554" y="513"/>
                  </a:lnTo>
                  <a:lnTo>
                    <a:pt x="552" y="513"/>
                  </a:lnTo>
                  <a:lnTo>
                    <a:pt x="552" y="511"/>
                  </a:lnTo>
                  <a:lnTo>
                    <a:pt x="552" y="509"/>
                  </a:lnTo>
                  <a:lnTo>
                    <a:pt x="554" y="511"/>
                  </a:lnTo>
                  <a:lnTo>
                    <a:pt x="556" y="511"/>
                  </a:lnTo>
                  <a:lnTo>
                    <a:pt x="556" y="509"/>
                  </a:lnTo>
                  <a:lnTo>
                    <a:pt x="558" y="509"/>
                  </a:lnTo>
                  <a:close/>
                  <a:moveTo>
                    <a:pt x="562" y="621"/>
                  </a:moveTo>
                  <a:lnTo>
                    <a:pt x="562" y="623"/>
                  </a:lnTo>
                  <a:lnTo>
                    <a:pt x="560" y="623"/>
                  </a:lnTo>
                  <a:lnTo>
                    <a:pt x="560" y="625"/>
                  </a:lnTo>
                  <a:lnTo>
                    <a:pt x="560" y="623"/>
                  </a:lnTo>
                  <a:lnTo>
                    <a:pt x="558" y="623"/>
                  </a:lnTo>
                  <a:lnTo>
                    <a:pt x="558" y="625"/>
                  </a:lnTo>
                  <a:lnTo>
                    <a:pt x="556" y="625"/>
                  </a:lnTo>
                  <a:lnTo>
                    <a:pt x="554" y="625"/>
                  </a:lnTo>
                  <a:lnTo>
                    <a:pt x="554" y="623"/>
                  </a:lnTo>
                  <a:lnTo>
                    <a:pt x="556" y="623"/>
                  </a:lnTo>
                  <a:lnTo>
                    <a:pt x="558" y="623"/>
                  </a:lnTo>
                  <a:lnTo>
                    <a:pt x="556" y="623"/>
                  </a:lnTo>
                  <a:lnTo>
                    <a:pt x="554" y="623"/>
                  </a:lnTo>
                  <a:lnTo>
                    <a:pt x="554" y="621"/>
                  </a:lnTo>
                  <a:lnTo>
                    <a:pt x="556" y="619"/>
                  </a:lnTo>
                  <a:lnTo>
                    <a:pt x="558" y="619"/>
                  </a:lnTo>
                  <a:lnTo>
                    <a:pt x="560" y="619"/>
                  </a:lnTo>
                  <a:lnTo>
                    <a:pt x="560" y="621"/>
                  </a:lnTo>
                  <a:lnTo>
                    <a:pt x="562" y="621"/>
                  </a:lnTo>
                  <a:close/>
                  <a:moveTo>
                    <a:pt x="552" y="606"/>
                  </a:moveTo>
                  <a:lnTo>
                    <a:pt x="550" y="608"/>
                  </a:lnTo>
                  <a:lnTo>
                    <a:pt x="550" y="606"/>
                  </a:lnTo>
                  <a:lnTo>
                    <a:pt x="548" y="608"/>
                  </a:lnTo>
                  <a:lnTo>
                    <a:pt x="550" y="610"/>
                  </a:lnTo>
                  <a:lnTo>
                    <a:pt x="548" y="612"/>
                  </a:lnTo>
                  <a:lnTo>
                    <a:pt x="546" y="612"/>
                  </a:lnTo>
                  <a:lnTo>
                    <a:pt x="546" y="610"/>
                  </a:lnTo>
                  <a:lnTo>
                    <a:pt x="546" y="608"/>
                  </a:lnTo>
                  <a:lnTo>
                    <a:pt x="548" y="608"/>
                  </a:lnTo>
                  <a:lnTo>
                    <a:pt x="546" y="606"/>
                  </a:lnTo>
                  <a:lnTo>
                    <a:pt x="546" y="604"/>
                  </a:lnTo>
                  <a:lnTo>
                    <a:pt x="548" y="604"/>
                  </a:lnTo>
                  <a:lnTo>
                    <a:pt x="550" y="604"/>
                  </a:lnTo>
                  <a:lnTo>
                    <a:pt x="552" y="606"/>
                  </a:lnTo>
                  <a:close/>
                  <a:moveTo>
                    <a:pt x="548" y="565"/>
                  </a:moveTo>
                  <a:lnTo>
                    <a:pt x="548" y="567"/>
                  </a:lnTo>
                  <a:lnTo>
                    <a:pt x="546" y="567"/>
                  </a:lnTo>
                  <a:lnTo>
                    <a:pt x="544" y="567"/>
                  </a:lnTo>
                  <a:lnTo>
                    <a:pt x="546" y="567"/>
                  </a:lnTo>
                  <a:lnTo>
                    <a:pt x="546" y="565"/>
                  </a:lnTo>
                  <a:lnTo>
                    <a:pt x="546" y="567"/>
                  </a:lnTo>
                  <a:lnTo>
                    <a:pt x="544" y="567"/>
                  </a:lnTo>
                  <a:lnTo>
                    <a:pt x="544" y="565"/>
                  </a:lnTo>
                  <a:lnTo>
                    <a:pt x="542" y="565"/>
                  </a:lnTo>
                  <a:lnTo>
                    <a:pt x="542" y="563"/>
                  </a:lnTo>
                  <a:lnTo>
                    <a:pt x="544" y="563"/>
                  </a:lnTo>
                  <a:lnTo>
                    <a:pt x="544" y="561"/>
                  </a:lnTo>
                  <a:lnTo>
                    <a:pt x="548" y="561"/>
                  </a:lnTo>
                  <a:lnTo>
                    <a:pt x="548" y="563"/>
                  </a:lnTo>
                  <a:lnTo>
                    <a:pt x="548" y="565"/>
                  </a:lnTo>
                  <a:close/>
                  <a:moveTo>
                    <a:pt x="548" y="588"/>
                  </a:moveTo>
                  <a:lnTo>
                    <a:pt x="550" y="590"/>
                  </a:lnTo>
                  <a:lnTo>
                    <a:pt x="550" y="592"/>
                  </a:lnTo>
                  <a:lnTo>
                    <a:pt x="550" y="590"/>
                  </a:lnTo>
                  <a:lnTo>
                    <a:pt x="548" y="590"/>
                  </a:lnTo>
                  <a:lnTo>
                    <a:pt x="550" y="592"/>
                  </a:lnTo>
                  <a:lnTo>
                    <a:pt x="548" y="592"/>
                  </a:lnTo>
                  <a:lnTo>
                    <a:pt x="548" y="590"/>
                  </a:lnTo>
                  <a:lnTo>
                    <a:pt x="546" y="590"/>
                  </a:lnTo>
                  <a:lnTo>
                    <a:pt x="544" y="590"/>
                  </a:lnTo>
                  <a:lnTo>
                    <a:pt x="544" y="588"/>
                  </a:lnTo>
                  <a:lnTo>
                    <a:pt x="544" y="586"/>
                  </a:lnTo>
                  <a:lnTo>
                    <a:pt x="548" y="586"/>
                  </a:lnTo>
                  <a:lnTo>
                    <a:pt x="548" y="588"/>
                  </a:lnTo>
                  <a:close/>
                  <a:moveTo>
                    <a:pt x="558" y="633"/>
                  </a:moveTo>
                  <a:lnTo>
                    <a:pt x="556" y="635"/>
                  </a:lnTo>
                  <a:lnTo>
                    <a:pt x="556" y="639"/>
                  </a:lnTo>
                  <a:lnTo>
                    <a:pt x="554" y="639"/>
                  </a:lnTo>
                  <a:lnTo>
                    <a:pt x="552" y="637"/>
                  </a:lnTo>
                  <a:lnTo>
                    <a:pt x="554" y="633"/>
                  </a:lnTo>
                  <a:lnTo>
                    <a:pt x="554" y="635"/>
                  </a:lnTo>
                  <a:lnTo>
                    <a:pt x="556" y="635"/>
                  </a:lnTo>
                  <a:lnTo>
                    <a:pt x="556" y="633"/>
                  </a:lnTo>
                  <a:lnTo>
                    <a:pt x="556" y="631"/>
                  </a:lnTo>
                  <a:lnTo>
                    <a:pt x="556" y="629"/>
                  </a:lnTo>
                  <a:lnTo>
                    <a:pt x="554" y="629"/>
                  </a:lnTo>
                  <a:lnTo>
                    <a:pt x="556" y="629"/>
                  </a:lnTo>
                  <a:lnTo>
                    <a:pt x="558" y="629"/>
                  </a:lnTo>
                  <a:lnTo>
                    <a:pt x="558" y="631"/>
                  </a:lnTo>
                  <a:lnTo>
                    <a:pt x="558" y="633"/>
                  </a:lnTo>
                  <a:close/>
                  <a:moveTo>
                    <a:pt x="548" y="571"/>
                  </a:moveTo>
                  <a:lnTo>
                    <a:pt x="550" y="575"/>
                  </a:lnTo>
                  <a:lnTo>
                    <a:pt x="548" y="573"/>
                  </a:lnTo>
                  <a:lnTo>
                    <a:pt x="546" y="573"/>
                  </a:lnTo>
                  <a:lnTo>
                    <a:pt x="546" y="575"/>
                  </a:lnTo>
                  <a:lnTo>
                    <a:pt x="544" y="573"/>
                  </a:lnTo>
                  <a:lnTo>
                    <a:pt x="542" y="573"/>
                  </a:lnTo>
                  <a:lnTo>
                    <a:pt x="542" y="571"/>
                  </a:lnTo>
                  <a:lnTo>
                    <a:pt x="544" y="571"/>
                  </a:lnTo>
                  <a:lnTo>
                    <a:pt x="548" y="571"/>
                  </a:lnTo>
                  <a:close/>
                  <a:moveTo>
                    <a:pt x="564" y="509"/>
                  </a:moveTo>
                  <a:lnTo>
                    <a:pt x="562" y="509"/>
                  </a:lnTo>
                  <a:lnTo>
                    <a:pt x="562" y="507"/>
                  </a:lnTo>
                  <a:lnTo>
                    <a:pt x="562" y="505"/>
                  </a:lnTo>
                  <a:lnTo>
                    <a:pt x="562" y="503"/>
                  </a:lnTo>
                  <a:lnTo>
                    <a:pt x="562" y="501"/>
                  </a:lnTo>
                  <a:lnTo>
                    <a:pt x="564" y="501"/>
                  </a:lnTo>
                  <a:lnTo>
                    <a:pt x="566" y="501"/>
                  </a:lnTo>
                  <a:lnTo>
                    <a:pt x="566" y="503"/>
                  </a:lnTo>
                  <a:lnTo>
                    <a:pt x="566" y="505"/>
                  </a:lnTo>
                  <a:lnTo>
                    <a:pt x="566" y="507"/>
                  </a:lnTo>
                  <a:lnTo>
                    <a:pt x="564" y="507"/>
                  </a:lnTo>
                  <a:lnTo>
                    <a:pt x="564" y="509"/>
                  </a:lnTo>
                  <a:close/>
                  <a:moveTo>
                    <a:pt x="556" y="551"/>
                  </a:moveTo>
                  <a:lnTo>
                    <a:pt x="556" y="553"/>
                  </a:lnTo>
                  <a:lnTo>
                    <a:pt x="556" y="555"/>
                  </a:lnTo>
                  <a:lnTo>
                    <a:pt x="554" y="553"/>
                  </a:lnTo>
                  <a:lnTo>
                    <a:pt x="552" y="553"/>
                  </a:lnTo>
                  <a:lnTo>
                    <a:pt x="554" y="553"/>
                  </a:lnTo>
                  <a:lnTo>
                    <a:pt x="552" y="553"/>
                  </a:lnTo>
                  <a:lnTo>
                    <a:pt x="550" y="553"/>
                  </a:lnTo>
                  <a:lnTo>
                    <a:pt x="550" y="551"/>
                  </a:lnTo>
                  <a:lnTo>
                    <a:pt x="552" y="551"/>
                  </a:lnTo>
                  <a:lnTo>
                    <a:pt x="554" y="551"/>
                  </a:lnTo>
                  <a:lnTo>
                    <a:pt x="556" y="550"/>
                  </a:lnTo>
                  <a:lnTo>
                    <a:pt x="556" y="551"/>
                  </a:lnTo>
                  <a:close/>
                  <a:moveTo>
                    <a:pt x="556" y="577"/>
                  </a:moveTo>
                  <a:lnTo>
                    <a:pt x="554" y="581"/>
                  </a:lnTo>
                  <a:lnTo>
                    <a:pt x="554" y="579"/>
                  </a:lnTo>
                  <a:lnTo>
                    <a:pt x="552" y="579"/>
                  </a:lnTo>
                  <a:lnTo>
                    <a:pt x="550" y="577"/>
                  </a:lnTo>
                  <a:lnTo>
                    <a:pt x="550" y="575"/>
                  </a:lnTo>
                  <a:lnTo>
                    <a:pt x="552" y="575"/>
                  </a:lnTo>
                  <a:lnTo>
                    <a:pt x="554" y="575"/>
                  </a:lnTo>
                  <a:lnTo>
                    <a:pt x="556" y="575"/>
                  </a:lnTo>
                  <a:lnTo>
                    <a:pt x="556" y="577"/>
                  </a:lnTo>
                  <a:close/>
                  <a:moveTo>
                    <a:pt x="554" y="623"/>
                  </a:moveTo>
                  <a:lnTo>
                    <a:pt x="554" y="625"/>
                  </a:lnTo>
                  <a:lnTo>
                    <a:pt x="552" y="625"/>
                  </a:lnTo>
                  <a:lnTo>
                    <a:pt x="552" y="623"/>
                  </a:lnTo>
                  <a:lnTo>
                    <a:pt x="552" y="625"/>
                  </a:lnTo>
                  <a:lnTo>
                    <a:pt x="552" y="627"/>
                  </a:lnTo>
                  <a:lnTo>
                    <a:pt x="548" y="629"/>
                  </a:lnTo>
                  <a:lnTo>
                    <a:pt x="548" y="627"/>
                  </a:lnTo>
                  <a:lnTo>
                    <a:pt x="550" y="627"/>
                  </a:lnTo>
                  <a:lnTo>
                    <a:pt x="550" y="625"/>
                  </a:lnTo>
                  <a:lnTo>
                    <a:pt x="550" y="623"/>
                  </a:lnTo>
                  <a:lnTo>
                    <a:pt x="550" y="621"/>
                  </a:lnTo>
                  <a:lnTo>
                    <a:pt x="552" y="621"/>
                  </a:lnTo>
                  <a:lnTo>
                    <a:pt x="554" y="623"/>
                  </a:lnTo>
                  <a:close/>
                  <a:moveTo>
                    <a:pt x="566" y="641"/>
                  </a:moveTo>
                  <a:lnTo>
                    <a:pt x="567" y="641"/>
                  </a:lnTo>
                  <a:lnTo>
                    <a:pt x="571" y="645"/>
                  </a:lnTo>
                  <a:lnTo>
                    <a:pt x="569" y="645"/>
                  </a:lnTo>
                  <a:lnTo>
                    <a:pt x="567" y="645"/>
                  </a:lnTo>
                  <a:lnTo>
                    <a:pt x="566" y="645"/>
                  </a:lnTo>
                  <a:lnTo>
                    <a:pt x="566" y="643"/>
                  </a:lnTo>
                  <a:lnTo>
                    <a:pt x="567" y="643"/>
                  </a:lnTo>
                  <a:lnTo>
                    <a:pt x="567" y="641"/>
                  </a:lnTo>
                  <a:lnTo>
                    <a:pt x="566" y="641"/>
                  </a:lnTo>
                  <a:lnTo>
                    <a:pt x="564" y="641"/>
                  </a:lnTo>
                  <a:lnTo>
                    <a:pt x="564" y="639"/>
                  </a:lnTo>
                  <a:lnTo>
                    <a:pt x="566" y="639"/>
                  </a:lnTo>
                  <a:lnTo>
                    <a:pt x="566" y="641"/>
                  </a:lnTo>
                  <a:close/>
                  <a:moveTo>
                    <a:pt x="575" y="507"/>
                  </a:moveTo>
                  <a:lnTo>
                    <a:pt x="573" y="507"/>
                  </a:lnTo>
                  <a:lnTo>
                    <a:pt x="573" y="503"/>
                  </a:lnTo>
                  <a:lnTo>
                    <a:pt x="573" y="501"/>
                  </a:lnTo>
                  <a:lnTo>
                    <a:pt x="575" y="501"/>
                  </a:lnTo>
                  <a:lnTo>
                    <a:pt x="577" y="501"/>
                  </a:lnTo>
                  <a:lnTo>
                    <a:pt x="577" y="503"/>
                  </a:lnTo>
                  <a:lnTo>
                    <a:pt x="575" y="507"/>
                  </a:lnTo>
                  <a:close/>
                  <a:moveTo>
                    <a:pt x="548" y="575"/>
                  </a:moveTo>
                  <a:lnTo>
                    <a:pt x="548" y="577"/>
                  </a:lnTo>
                  <a:lnTo>
                    <a:pt x="546" y="579"/>
                  </a:lnTo>
                  <a:lnTo>
                    <a:pt x="544" y="579"/>
                  </a:lnTo>
                  <a:lnTo>
                    <a:pt x="542" y="579"/>
                  </a:lnTo>
                  <a:lnTo>
                    <a:pt x="544" y="577"/>
                  </a:lnTo>
                  <a:lnTo>
                    <a:pt x="546" y="577"/>
                  </a:lnTo>
                  <a:lnTo>
                    <a:pt x="546" y="575"/>
                  </a:lnTo>
                  <a:lnTo>
                    <a:pt x="548" y="573"/>
                  </a:lnTo>
                  <a:lnTo>
                    <a:pt x="548" y="575"/>
                  </a:lnTo>
                  <a:close/>
                  <a:moveTo>
                    <a:pt x="558" y="614"/>
                  </a:moveTo>
                  <a:lnTo>
                    <a:pt x="556" y="614"/>
                  </a:lnTo>
                  <a:lnTo>
                    <a:pt x="554" y="612"/>
                  </a:lnTo>
                  <a:lnTo>
                    <a:pt x="554" y="610"/>
                  </a:lnTo>
                  <a:lnTo>
                    <a:pt x="556" y="610"/>
                  </a:lnTo>
                  <a:lnTo>
                    <a:pt x="556" y="608"/>
                  </a:lnTo>
                  <a:lnTo>
                    <a:pt x="558" y="610"/>
                  </a:lnTo>
                  <a:lnTo>
                    <a:pt x="560" y="612"/>
                  </a:lnTo>
                  <a:lnTo>
                    <a:pt x="558" y="614"/>
                  </a:lnTo>
                  <a:close/>
                  <a:moveTo>
                    <a:pt x="567" y="635"/>
                  </a:moveTo>
                  <a:lnTo>
                    <a:pt x="567" y="637"/>
                  </a:lnTo>
                  <a:lnTo>
                    <a:pt x="566" y="635"/>
                  </a:lnTo>
                  <a:lnTo>
                    <a:pt x="564" y="635"/>
                  </a:lnTo>
                  <a:lnTo>
                    <a:pt x="564" y="633"/>
                  </a:lnTo>
                  <a:lnTo>
                    <a:pt x="562" y="631"/>
                  </a:lnTo>
                  <a:lnTo>
                    <a:pt x="564" y="631"/>
                  </a:lnTo>
                  <a:lnTo>
                    <a:pt x="567" y="633"/>
                  </a:lnTo>
                  <a:lnTo>
                    <a:pt x="567" y="635"/>
                  </a:lnTo>
                  <a:close/>
                  <a:moveTo>
                    <a:pt x="616" y="699"/>
                  </a:moveTo>
                  <a:lnTo>
                    <a:pt x="618" y="699"/>
                  </a:lnTo>
                  <a:lnTo>
                    <a:pt x="620" y="701"/>
                  </a:lnTo>
                  <a:lnTo>
                    <a:pt x="618" y="701"/>
                  </a:lnTo>
                  <a:lnTo>
                    <a:pt x="616" y="701"/>
                  </a:lnTo>
                  <a:lnTo>
                    <a:pt x="614" y="701"/>
                  </a:lnTo>
                  <a:lnTo>
                    <a:pt x="612" y="701"/>
                  </a:lnTo>
                  <a:lnTo>
                    <a:pt x="610" y="701"/>
                  </a:lnTo>
                  <a:lnTo>
                    <a:pt x="612" y="699"/>
                  </a:lnTo>
                  <a:lnTo>
                    <a:pt x="614" y="699"/>
                  </a:lnTo>
                  <a:lnTo>
                    <a:pt x="616" y="699"/>
                  </a:lnTo>
                  <a:close/>
                  <a:moveTo>
                    <a:pt x="569" y="491"/>
                  </a:moveTo>
                  <a:lnTo>
                    <a:pt x="569" y="493"/>
                  </a:lnTo>
                  <a:lnTo>
                    <a:pt x="567" y="493"/>
                  </a:lnTo>
                  <a:lnTo>
                    <a:pt x="566" y="493"/>
                  </a:lnTo>
                  <a:lnTo>
                    <a:pt x="564" y="493"/>
                  </a:lnTo>
                  <a:lnTo>
                    <a:pt x="564" y="491"/>
                  </a:lnTo>
                  <a:lnTo>
                    <a:pt x="566" y="489"/>
                  </a:lnTo>
                  <a:lnTo>
                    <a:pt x="567" y="489"/>
                  </a:lnTo>
                  <a:lnTo>
                    <a:pt x="569" y="491"/>
                  </a:lnTo>
                  <a:lnTo>
                    <a:pt x="571" y="491"/>
                  </a:lnTo>
                  <a:lnTo>
                    <a:pt x="569" y="491"/>
                  </a:lnTo>
                  <a:close/>
                  <a:moveTo>
                    <a:pt x="575" y="641"/>
                  </a:moveTo>
                  <a:lnTo>
                    <a:pt x="575" y="643"/>
                  </a:lnTo>
                  <a:lnTo>
                    <a:pt x="573" y="643"/>
                  </a:lnTo>
                  <a:lnTo>
                    <a:pt x="573" y="641"/>
                  </a:lnTo>
                  <a:lnTo>
                    <a:pt x="571" y="639"/>
                  </a:lnTo>
                  <a:lnTo>
                    <a:pt x="569" y="639"/>
                  </a:lnTo>
                  <a:lnTo>
                    <a:pt x="569" y="637"/>
                  </a:lnTo>
                  <a:lnTo>
                    <a:pt x="567" y="637"/>
                  </a:lnTo>
                  <a:lnTo>
                    <a:pt x="567" y="635"/>
                  </a:lnTo>
                  <a:lnTo>
                    <a:pt x="569" y="635"/>
                  </a:lnTo>
                  <a:lnTo>
                    <a:pt x="571" y="637"/>
                  </a:lnTo>
                  <a:lnTo>
                    <a:pt x="573" y="639"/>
                  </a:lnTo>
                  <a:lnTo>
                    <a:pt x="573" y="641"/>
                  </a:lnTo>
                  <a:lnTo>
                    <a:pt x="575" y="641"/>
                  </a:lnTo>
                  <a:close/>
                  <a:moveTo>
                    <a:pt x="569" y="627"/>
                  </a:moveTo>
                  <a:lnTo>
                    <a:pt x="571" y="631"/>
                  </a:lnTo>
                  <a:lnTo>
                    <a:pt x="571" y="633"/>
                  </a:lnTo>
                  <a:lnTo>
                    <a:pt x="569" y="633"/>
                  </a:lnTo>
                  <a:lnTo>
                    <a:pt x="566" y="631"/>
                  </a:lnTo>
                  <a:lnTo>
                    <a:pt x="566" y="629"/>
                  </a:lnTo>
                  <a:lnTo>
                    <a:pt x="567" y="629"/>
                  </a:lnTo>
                  <a:lnTo>
                    <a:pt x="567" y="627"/>
                  </a:lnTo>
                  <a:lnTo>
                    <a:pt x="569" y="627"/>
                  </a:lnTo>
                  <a:close/>
                  <a:moveTo>
                    <a:pt x="678" y="719"/>
                  </a:moveTo>
                  <a:lnTo>
                    <a:pt x="678" y="720"/>
                  </a:lnTo>
                  <a:lnTo>
                    <a:pt x="676" y="720"/>
                  </a:lnTo>
                  <a:lnTo>
                    <a:pt x="674" y="720"/>
                  </a:lnTo>
                  <a:lnTo>
                    <a:pt x="672" y="719"/>
                  </a:lnTo>
                  <a:lnTo>
                    <a:pt x="674" y="717"/>
                  </a:lnTo>
                  <a:lnTo>
                    <a:pt x="676" y="717"/>
                  </a:lnTo>
                  <a:lnTo>
                    <a:pt x="678" y="719"/>
                  </a:lnTo>
                  <a:close/>
                  <a:moveTo>
                    <a:pt x="556" y="641"/>
                  </a:moveTo>
                  <a:lnTo>
                    <a:pt x="556" y="639"/>
                  </a:lnTo>
                  <a:lnTo>
                    <a:pt x="556" y="635"/>
                  </a:lnTo>
                  <a:lnTo>
                    <a:pt x="558" y="635"/>
                  </a:lnTo>
                  <a:lnTo>
                    <a:pt x="558" y="633"/>
                  </a:lnTo>
                  <a:lnTo>
                    <a:pt x="560" y="633"/>
                  </a:lnTo>
                  <a:lnTo>
                    <a:pt x="558" y="639"/>
                  </a:lnTo>
                  <a:lnTo>
                    <a:pt x="556" y="641"/>
                  </a:lnTo>
                  <a:close/>
                  <a:moveTo>
                    <a:pt x="597" y="686"/>
                  </a:moveTo>
                  <a:lnTo>
                    <a:pt x="595" y="686"/>
                  </a:lnTo>
                  <a:lnTo>
                    <a:pt x="593" y="686"/>
                  </a:lnTo>
                  <a:lnTo>
                    <a:pt x="595" y="682"/>
                  </a:lnTo>
                  <a:lnTo>
                    <a:pt x="597" y="682"/>
                  </a:lnTo>
                  <a:lnTo>
                    <a:pt x="599" y="684"/>
                  </a:lnTo>
                  <a:lnTo>
                    <a:pt x="599" y="686"/>
                  </a:lnTo>
                  <a:lnTo>
                    <a:pt x="597" y="686"/>
                  </a:lnTo>
                  <a:close/>
                  <a:moveTo>
                    <a:pt x="573" y="487"/>
                  </a:moveTo>
                  <a:lnTo>
                    <a:pt x="573" y="485"/>
                  </a:lnTo>
                  <a:lnTo>
                    <a:pt x="571" y="484"/>
                  </a:lnTo>
                  <a:lnTo>
                    <a:pt x="573" y="484"/>
                  </a:lnTo>
                  <a:lnTo>
                    <a:pt x="575" y="484"/>
                  </a:lnTo>
                  <a:lnTo>
                    <a:pt x="575" y="485"/>
                  </a:lnTo>
                  <a:lnTo>
                    <a:pt x="575" y="487"/>
                  </a:lnTo>
                  <a:lnTo>
                    <a:pt x="573" y="487"/>
                  </a:lnTo>
                  <a:close/>
                  <a:moveTo>
                    <a:pt x="571" y="468"/>
                  </a:moveTo>
                  <a:lnTo>
                    <a:pt x="573" y="470"/>
                  </a:lnTo>
                  <a:lnTo>
                    <a:pt x="571" y="470"/>
                  </a:lnTo>
                  <a:lnTo>
                    <a:pt x="569" y="470"/>
                  </a:lnTo>
                  <a:lnTo>
                    <a:pt x="571" y="472"/>
                  </a:lnTo>
                  <a:lnTo>
                    <a:pt x="569" y="472"/>
                  </a:lnTo>
                  <a:lnTo>
                    <a:pt x="567" y="470"/>
                  </a:lnTo>
                  <a:lnTo>
                    <a:pt x="567" y="468"/>
                  </a:lnTo>
                  <a:lnTo>
                    <a:pt x="569" y="470"/>
                  </a:lnTo>
                  <a:lnTo>
                    <a:pt x="571" y="468"/>
                  </a:lnTo>
                  <a:close/>
                  <a:moveTo>
                    <a:pt x="573" y="645"/>
                  </a:moveTo>
                  <a:lnTo>
                    <a:pt x="571" y="645"/>
                  </a:lnTo>
                  <a:lnTo>
                    <a:pt x="571" y="643"/>
                  </a:lnTo>
                  <a:lnTo>
                    <a:pt x="569" y="643"/>
                  </a:lnTo>
                  <a:lnTo>
                    <a:pt x="567" y="641"/>
                  </a:lnTo>
                  <a:lnTo>
                    <a:pt x="569" y="641"/>
                  </a:lnTo>
                  <a:lnTo>
                    <a:pt x="571" y="641"/>
                  </a:lnTo>
                  <a:lnTo>
                    <a:pt x="573" y="643"/>
                  </a:lnTo>
                  <a:lnTo>
                    <a:pt x="573" y="645"/>
                  </a:lnTo>
                  <a:close/>
                  <a:moveTo>
                    <a:pt x="569" y="497"/>
                  </a:moveTo>
                  <a:lnTo>
                    <a:pt x="571" y="497"/>
                  </a:lnTo>
                  <a:lnTo>
                    <a:pt x="573" y="497"/>
                  </a:lnTo>
                  <a:lnTo>
                    <a:pt x="573" y="499"/>
                  </a:lnTo>
                  <a:lnTo>
                    <a:pt x="571" y="499"/>
                  </a:lnTo>
                  <a:lnTo>
                    <a:pt x="569" y="499"/>
                  </a:lnTo>
                  <a:lnTo>
                    <a:pt x="567" y="499"/>
                  </a:lnTo>
                  <a:lnTo>
                    <a:pt x="567" y="497"/>
                  </a:lnTo>
                  <a:lnTo>
                    <a:pt x="569" y="497"/>
                  </a:lnTo>
                  <a:close/>
                  <a:moveTo>
                    <a:pt x="577" y="668"/>
                  </a:moveTo>
                  <a:lnTo>
                    <a:pt x="579" y="670"/>
                  </a:lnTo>
                  <a:lnTo>
                    <a:pt x="577" y="672"/>
                  </a:lnTo>
                  <a:lnTo>
                    <a:pt x="575" y="670"/>
                  </a:lnTo>
                  <a:lnTo>
                    <a:pt x="573" y="668"/>
                  </a:lnTo>
                  <a:lnTo>
                    <a:pt x="575" y="668"/>
                  </a:lnTo>
                  <a:lnTo>
                    <a:pt x="575" y="670"/>
                  </a:lnTo>
                  <a:lnTo>
                    <a:pt x="577" y="668"/>
                  </a:lnTo>
                  <a:lnTo>
                    <a:pt x="579" y="668"/>
                  </a:lnTo>
                  <a:lnTo>
                    <a:pt x="577" y="668"/>
                  </a:lnTo>
                  <a:close/>
                  <a:moveTo>
                    <a:pt x="564" y="559"/>
                  </a:moveTo>
                  <a:lnTo>
                    <a:pt x="562" y="559"/>
                  </a:lnTo>
                  <a:lnTo>
                    <a:pt x="560" y="557"/>
                  </a:lnTo>
                  <a:lnTo>
                    <a:pt x="560" y="555"/>
                  </a:lnTo>
                  <a:lnTo>
                    <a:pt x="562" y="555"/>
                  </a:lnTo>
                  <a:lnTo>
                    <a:pt x="564" y="557"/>
                  </a:lnTo>
                  <a:lnTo>
                    <a:pt x="564" y="559"/>
                  </a:lnTo>
                  <a:close/>
                  <a:moveTo>
                    <a:pt x="573" y="517"/>
                  </a:moveTo>
                  <a:lnTo>
                    <a:pt x="571" y="515"/>
                  </a:lnTo>
                  <a:lnTo>
                    <a:pt x="571" y="513"/>
                  </a:lnTo>
                  <a:lnTo>
                    <a:pt x="573" y="513"/>
                  </a:lnTo>
                  <a:lnTo>
                    <a:pt x="575" y="515"/>
                  </a:lnTo>
                  <a:lnTo>
                    <a:pt x="573" y="517"/>
                  </a:lnTo>
                  <a:close/>
                  <a:moveTo>
                    <a:pt x="550" y="573"/>
                  </a:moveTo>
                  <a:lnTo>
                    <a:pt x="548" y="569"/>
                  </a:lnTo>
                  <a:lnTo>
                    <a:pt x="550" y="569"/>
                  </a:lnTo>
                  <a:lnTo>
                    <a:pt x="550" y="571"/>
                  </a:lnTo>
                  <a:lnTo>
                    <a:pt x="552" y="571"/>
                  </a:lnTo>
                  <a:lnTo>
                    <a:pt x="552" y="573"/>
                  </a:lnTo>
                  <a:lnTo>
                    <a:pt x="550" y="573"/>
                  </a:lnTo>
                  <a:close/>
                  <a:moveTo>
                    <a:pt x="564" y="484"/>
                  </a:moveTo>
                  <a:lnTo>
                    <a:pt x="562" y="484"/>
                  </a:lnTo>
                  <a:lnTo>
                    <a:pt x="562" y="482"/>
                  </a:lnTo>
                  <a:lnTo>
                    <a:pt x="564" y="480"/>
                  </a:lnTo>
                  <a:lnTo>
                    <a:pt x="566" y="482"/>
                  </a:lnTo>
                  <a:lnTo>
                    <a:pt x="564" y="484"/>
                  </a:lnTo>
                  <a:close/>
                  <a:moveTo>
                    <a:pt x="569" y="507"/>
                  </a:moveTo>
                  <a:lnTo>
                    <a:pt x="567" y="505"/>
                  </a:lnTo>
                  <a:lnTo>
                    <a:pt x="569" y="503"/>
                  </a:lnTo>
                  <a:lnTo>
                    <a:pt x="571" y="505"/>
                  </a:lnTo>
                  <a:lnTo>
                    <a:pt x="571" y="507"/>
                  </a:lnTo>
                  <a:lnTo>
                    <a:pt x="569" y="507"/>
                  </a:lnTo>
                  <a:close/>
                  <a:moveTo>
                    <a:pt x="548" y="567"/>
                  </a:moveTo>
                  <a:lnTo>
                    <a:pt x="548" y="569"/>
                  </a:lnTo>
                  <a:lnTo>
                    <a:pt x="546" y="569"/>
                  </a:lnTo>
                  <a:lnTo>
                    <a:pt x="544" y="569"/>
                  </a:lnTo>
                  <a:lnTo>
                    <a:pt x="542" y="569"/>
                  </a:lnTo>
                  <a:lnTo>
                    <a:pt x="542" y="567"/>
                  </a:lnTo>
                  <a:lnTo>
                    <a:pt x="544" y="567"/>
                  </a:lnTo>
                  <a:lnTo>
                    <a:pt x="546" y="567"/>
                  </a:lnTo>
                  <a:lnTo>
                    <a:pt x="548" y="567"/>
                  </a:lnTo>
                  <a:close/>
                  <a:moveTo>
                    <a:pt x="569" y="501"/>
                  </a:moveTo>
                  <a:lnTo>
                    <a:pt x="571" y="501"/>
                  </a:lnTo>
                  <a:lnTo>
                    <a:pt x="573" y="501"/>
                  </a:lnTo>
                  <a:lnTo>
                    <a:pt x="573" y="503"/>
                  </a:lnTo>
                  <a:lnTo>
                    <a:pt x="571" y="503"/>
                  </a:lnTo>
                  <a:lnTo>
                    <a:pt x="569" y="503"/>
                  </a:lnTo>
                  <a:lnTo>
                    <a:pt x="567" y="503"/>
                  </a:lnTo>
                  <a:lnTo>
                    <a:pt x="567" y="505"/>
                  </a:lnTo>
                  <a:lnTo>
                    <a:pt x="567" y="503"/>
                  </a:lnTo>
                  <a:lnTo>
                    <a:pt x="567" y="501"/>
                  </a:lnTo>
                  <a:lnTo>
                    <a:pt x="569" y="501"/>
                  </a:lnTo>
                  <a:close/>
                  <a:moveTo>
                    <a:pt x="564" y="619"/>
                  </a:moveTo>
                  <a:lnTo>
                    <a:pt x="560" y="619"/>
                  </a:lnTo>
                  <a:lnTo>
                    <a:pt x="560" y="618"/>
                  </a:lnTo>
                  <a:lnTo>
                    <a:pt x="562" y="616"/>
                  </a:lnTo>
                  <a:lnTo>
                    <a:pt x="564" y="618"/>
                  </a:lnTo>
                  <a:lnTo>
                    <a:pt x="564" y="619"/>
                  </a:lnTo>
                  <a:close/>
                  <a:moveTo>
                    <a:pt x="567" y="536"/>
                  </a:moveTo>
                  <a:lnTo>
                    <a:pt x="566" y="536"/>
                  </a:lnTo>
                  <a:lnTo>
                    <a:pt x="566" y="534"/>
                  </a:lnTo>
                  <a:lnTo>
                    <a:pt x="567" y="534"/>
                  </a:lnTo>
                  <a:lnTo>
                    <a:pt x="567" y="532"/>
                  </a:lnTo>
                  <a:lnTo>
                    <a:pt x="569" y="534"/>
                  </a:lnTo>
                  <a:lnTo>
                    <a:pt x="569" y="536"/>
                  </a:lnTo>
                  <a:lnTo>
                    <a:pt x="567" y="536"/>
                  </a:lnTo>
                  <a:close/>
                  <a:moveTo>
                    <a:pt x="566" y="621"/>
                  </a:moveTo>
                  <a:lnTo>
                    <a:pt x="566" y="619"/>
                  </a:lnTo>
                  <a:lnTo>
                    <a:pt x="564" y="618"/>
                  </a:lnTo>
                  <a:lnTo>
                    <a:pt x="564" y="616"/>
                  </a:lnTo>
                  <a:lnTo>
                    <a:pt x="564" y="614"/>
                  </a:lnTo>
                  <a:lnTo>
                    <a:pt x="566" y="614"/>
                  </a:lnTo>
                  <a:lnTo>
                    <a:pt x="566" y="616"/>
                  </a:lnTo>
                  <a:lnTo>
                    <a:pt x="566" y="618"/>
                  </a:lnTo>
                  <a:lnTo>
                    <a:pt x="566" y="619"/>
                  </a:lnTo>
                  <a:lnTo>
                    <a:pt x="566" y="621"/>
                  </a:lnTo>
                  <a:close/>
                  <a:moveTo>
                    <a:pt x="630" y="687"/>
                  </a:moveTo>
                  <a:lnTo>
                    <a:pt x="626" y="686"/>
                  </a:lnTo>
                  <a:lnTo>
                    <a:pt x="626" y="684"/>
                  </a:lnTo>
                  <a:lnTo>
                    <a:pt x="630" y="686"/>
                  </a:lnTo>
                  <a:lnTo>
                    <a:pt x="630" y="687"/>
                  </a:lnTo>
                  <a:close/>
                  <a:moveTo>
                    <a:pt x="573" y="491"/>
                  </a:moveTo>
                  <a:lnTo>
                    <a:pt x="571" y="491"/>
                  </a:lnTo>
                  <a:lnTo>
                    <a:pt x="571" y="489"/>
                  </a:lnTo>
                  <a:lnTo>
                    <a:pt x="571" y="487"/>
                  </a:lnTo>
                  <a:lnTo>
                    <a:pt x="573" y="491"/>
                  </a:lnTo>
                  <a:close/>
                  <a:moveTo>
                    <a:pt x="566" y="563"/>
                  </a:moveTo>
                  <a:lnTo>
                    <a:pt x="564" y="561"/>
                  </a:lnTo>
                  <a:lnTo>
                    <a:pt x="562" y="561"/>
                  </a:lnTo>
                  <a:lnTo>
                    <a:pt x="564" y="559"/>
                  </a:lnTo>
                  <a:lnTo>
                    <a:pt x="566" y="559"/>
                  </a:lnTo>
                  <a:lnTo>
                    <a:pt x="564" y="559"/>
                  </a:lnTo>
                  <a:lnTo>
                    <a:pt x="564" y="561"/>
                  </a:lnTo>
                  <a:lnTo>
                    <a:pt x="566" y="561"/>
                  </a:lnTo>
                  <a:lnTo>
                    <a:pt x="566" y="563"/>
                  </a:lnTo>
                  <a:close/>
                  <a:moveTo>
                    <a:pt x="560" y="507"/>
                  </a:moveTo>
                  <a:lnTo>
                    <a:pt x="558" y="507"/>
                  </a:lnTo>
                  <a:lnTo>
                    <a:pt x="558" y="505"/>
                  </a:lnTo>
                  <a:lnTo>
                    <a:pt x="560" y="505"/>
                  </a:lnTo>
                  <a:lnTo>
                    <a:pt x="562" y="505"/>
                  </a:lnTo>
                  <a:lnTo>
                    <a:pt x="560" y="507"/>
                  </a:lnTo>
                  <a:close/>
                  <a:moveTo>
                    <a:pt x="583" y="684"/>
                  </a:moveTo>
                  <a:lnTo>
                    <a:pt x="581" y="684"/>
                  </a:lnTo>
                  <a:lnTo>
                    <a:pt x="579" y="682"/>
                  </a:lnTo>
                  <a:lnTo>
                    <a:pt x="577" y="682"/>
                  </a:lnTo>
                  <a:lnTo>
                    <a:pt x="579" y="682"/>
                  </a:lnTo>
                  <a:lnTo>
                    <a:pt x="581" y="682"/>
                  </a:lnTo>
                  <a:lnTo>
                    <a:pt x="583" y="682"/>
                  </a:lnTo>
                  <a:lnTo>
                    <a:pt x="583" y="684"/>
                  </a:lnTo>
                  <a:close/>
                  <a:moveTo>
                    <a:pt x="684" y="711"/>
                  </a:moveTo>
                  <a:lnTo>
                    <a:pt x="682" y="711"/>
                  </a:lnTo>
                  <a:lnTo>
                    <a:pt x="680" y="711"/>
                  </a:lnTo>
                  <a:lnTo>
                    <a:pt x="680" y="709"/>
                  </a:lnTo>
                  <a:lnTo>
                    <a:pt x="682" y="709"/>
                  </a:lnTo>
                  <a:lnTo>
                    <a:pt x="682" y="707"/>
                  </a:lnTo>
                  <a:lnTo>
                    <a:pt x="684" y="707"/>
                  </a:lnTo>
                  <a:lnTo>
                    <a:pt x="684" y="709"/>
                  </a:lnTo>
                  <a:lnTo>
                    <a:pt x="684" y="711"/>
                  </a:lnTo>
                  <a:close/>
                  <a:moveTo>
                    <a:pt x="585" y="639"/>
                  </a:moveTo>
                  <a:lnTo>
                    <a:pt x="583" y="639"/>
                  </a:lnTo>
                  <a:lnTo>
                    <a:pt x="583" y="637"/>
                  </a:lnTo>
                  <a:lnTo>
                    <a:pt x="585" y="637"/>
                  </a:lnTo>
                  <a:lnTo>
                    <a:pt x="585" y="635"/>
                  </a:lnTo>
                  <a:lnTo>
                    <a:pt x="587" y="635"/>
                  </a:lnTo>
                  <a:lnTo>
                    <a:pt x="585" y="639"/>
                  </a:lnTo>
                  <a:close/>
                  <a:moveTo>
                    <a:pt x="573" y="509"/>
                  </a:moveTo>
                  <a:lnTo>
                    <a:pt x="575" y="511"/>
                  </a:lnTo>
                  <a:lnTo>
                    <a:pt x="573" y="511"/>
                  </a:lnTo>
                  <a:lnTo>
                    <a:pt x="571" y="513"/>
                  </a:lnTo>
                  <a:lnTo>
                    <a:pt x="571" y="511"/>
                  </a:lnTo>
                  <a:lnTo>
                    <a:pt x="569" y="511"/>
                  </a:lnTo>
                  <a:lnTo>
                    <a:pt x="571" y="511"/>
                  </a:lnTo>
                  <a:lnTo>
                    <a:pt x="571" y="509"/>
                  </a:lnTo>
                  <a:lnTo>
                    <a:pt x="573" y="509"/>
                  </a:lnTo>
                  <a:close/>
                  <a:moveTo>
                    <a:pt x="552" y="550"/>
                  </a:moveTo>
                  <a:lnTo>
                    <a:pt x="550" y="550"/>
                  </a:lnTo>
                  <a:lnTo>
                    <a:pt x="548" y="550"/>
                  </a:lnTo>
                  <a:lnTo>
                    <a:pt x="548" y="548"/>
                  </a:lnTo>
                  <a:lnTo>
                    <a:pt x="550" y="548"/>
                  </a:lnTo>
                  <a:lnTo>
                    <a:pt x="552" y="548"/>
                  </a:lnTo>
                  <a:lnTo>
                    <a:pt x="552" y="550"/>
                  </a:lnTo>
                  <a:close/>
                  <a:moveTo>
                    <a:pt x="569" y="623"/>
                  </a:moveTo>
                  <a:lnTo>
                    <a:pt x="567" y="623"/>
                  </a:lnTo>
                  <a:lnTo>
                    <a:pt x="567" y="621"/>
                  </a:lnTo>
                  <a:lnTo>
                    <a:pt x="567" y="619"/>
                  </a:lnTo>
                  <a:lnTo>
                    <a:pt x="569" y="621"/>
                  </a:lnTo>
                  <a:lnTo>
                    <a:pt x="569" y="623"/>
                  </a:lnTo>
                  <a:close/>
                  <a:moveTo>
                    <a:pt x="552" y="571"/>
                  </a:moveTo>
                  <a:lnTo>
                    <a:pt x="550" y="569"/>
                  </a:lnTo>
                  <a:lnTo>
                    <a:pt x="550" y="567"/>
                  </a:lnTo>
                  <a:lnTo>
                    <a:pt x="552" y="567"/>
                  </a:lnTo>
                  <a:lnTo>
                    <a:pt x="552" y="569"/>
                  </a:lnTo>
                  <a:lnTo>
                    <a:pt x="552" y="571"/>
                  </a:lnTo>
                  <a:close/>
                  <a:moveTo>
                    <a:pt x="558" y="606"/>
                  </a:moveTo>
                  <a:lnTo>
                    <a:pt x="558" y="604"/>
                  </a:lnTo>
                  <a:lnTo>
                    <a:pt x="558" y="602"/>
                  </a:lnTo>
                  <a:lnTo>
                    <a:pt x="560" y="602"/>
                  </a:lnTo>
                  <a:lnTo>
                    <a:pt x="562" y="602"/>
                  </a:lnTo>
                  <a:lnTo>
                    <a:pt x="560" y="604"/>
                  </a:lnTo>
                  <a:lnTo>
                    <a:pt x="558" y="606"/>
                  </a:lnTo>
                  <a:close/>
                  <a:moveTo>
                    <a:pt x="566" y="585"/>
                  </a:moveTo>
                  <a:lnTo>
                    <a:pt x="564" y="586"/>
                  </a:lnTo>
                  <a:lnTo>
                    <a:pt x="562" y="586"/>
                  </a:lnTo>
                  <a:lnTo>
                    <a:pt x="562" y="585"/>
                  </a:lnTo>
                  <a:lnTo>
                    <a:pt x="562" y="583"/>
                  </a:lnTo>
                  <a:lnTo>
                    <a:pt x="564" y="583"/>
                  </a:lnTo>
                  <a:lnTo>
                    <a:pt x="564" y="585"/>
                  </a:lnTo>
                  <a:lnTo>
                    <a:pt x="566" y="585"/>
                  </a:lnTo>
                  <a:close/>
                  <a:moveTo>
                    <a:pt x="552" y="635"/>
                  </a:moveTo>
                  <a:lnTo>
                    <a:pt x="552" y="633"/>
                  </a:lnTo>
                  <a:lnTo>
                    <a:pt x="552" y="631"/>
                  </a:lnTo>
                  <a:lnTo>
                    <a:pt x="554" y="631"/>
                  </a:lnTo>
                  <a:lnTo>
                    <a:pt x="554" y="633"/>
                  </a:lnTo>
                  <a:lnTo>
                    <a:pt x="554" y="635"/>
                  </a:lnTo>
                  <a:lnTo>
                    <a:pt x="552" y="635"/>
                  </a:lnTo>
                  <a:close/>
                  <a:moveTo>
                    <a:pt x="567" y="625"/>
                  </a:moveTo>
                  <a:lnTo>
                    <a:pt x="566" y="625"/>
                  </a:lnTo>
                  <a:lnTo>
                    <a:pt x="566" y="623"/>
                  </a:lnTo>
                  <a:lnTo>
                    <a:pt x="566" y="621"/>
                  </a:lnTo>
                  <a:lnTo>
                    <a:pt x="567" y="621"/>
                  </a:lnTo>
                  <a:lnTo>
                    <a:pt x="567" y="623"/>
                  </a:lnTo>
                  <a:lnTo>
                    <a:pt x="567" y="625"/>
                  </a:lnTo>
                  <a:close/>
                  <a:moveTo>
                    <a:pt x="690" y="709"/>
                  </a:moveTo>
                  <a:lnTo>
                    <a:pt x="688" y="709"/>
                  </a:lnTo>
                  <a:lnTo>
                    <a:pt x="688" y="707"/>
                  </a:lnTo>
                  <a:lnTo>
                    <a:pt x="690" y="707"/>
                  </a:lnTo>
                  <a:lnTo>
                    <a:pt x="692" y="707"/>
                  </a:lnTo>
                  <a:lnTo>
                    <a:pt x="690" y="709"/>
                  </a:lnTo>
                  <a:close/>
                  <a:moveTo>
                    <a:pt x="624" y="701"/>
                  </a:moveTo>
                  <a:lnTo>
                    <a:pt x="622" y="701"/>
                  </a:lnTo>
                  <a:lnTo>
                    <a:pt x="622" y="699"/>
                  </a:lnTo>
                  <a:lnTo>
                    <a:pt x="624" y="699"/>
                  </a:lnTo>
                  <a:lnTo>
                    <a:pt x="626" y="699"/>
                  </a:lnTo>
                  <a:lnTo>
                    <a:pt x="628" y="699"/>
                  </a:lnTo>
                  <a:lnTo>
                    <a:pt x="628" y="701"/>
                  </a:lnTo>
                  <a:lnTo>
                    <a:pt x="624" y="701"/>
                  </a:lnTo>
                  <a:close/>
                  <a:moveTo>
                    <a:pt x="569" y="511"/>
                  </a:moveTo>
                  <a:lnTo>
                    <a:pt x="567" y="509"/>
                  </a:lnTo>
                  <a:lnTo>
                    <a:pt x="567" y="507"/>
                  </a:lnTo>
                  <a:lnTo>
                    <a:pt x="569" y="507"/>
                  </a:lnTo>
                  <a:lnTo>
                    <a:pt x="569" y="509"/>
                  </a:lnTo>
                  <a:lnTo>
                    <a:pt x="569" y="511"/>
                  </a:lnTo>
                  <a:close/>
                  <a:moveTo>
                    <a:pt x="564" y="489"/>
                  </a:moveTo>
                  <a:lnTo>
                    <a:pt x="562" y="489"/>
                  </a:lnTo>
                  <a:lnTo>
                    <a:pt x="562" y="487"/>
                  </a:lnTo>
                  <a:lnTo>
                    <a:pt x="564" y="487"/>
                  </a:lnTo>
                  <a:lnTo>
                    <a:pt x="564" y="489"/>
                  </a:lnTo>
                  <a:close/>
                  <a:moveTo>
                    <a:pt x="554" y="612"/>
                  </a:moveTo>
                  <a:lnTo>
                    <a:pt x="552" y="612"/>
                  </a:lnTo>
                  <a:lnTo>
                    <a:pt x="552" y="610"/>
                  </a:lnTo>
                  <a:lnTo>
                    <a:pt x="552" y="608"/>
                  </a:lnTo>
                  <a:lnTo>
                    <a:pt x="554" y="608"/>
                  </a:lnTo>
                  <a:lnTo>
                    <a:pt x="554" y="612"/>
                  </a:lnTo>
                  <a:close/>
                  <a:moveTo>
                    <a:pt x="597" y="689"/>
                  </a:moveTo>
                  <a:lnTo>
                    <a:pt x="595" y="689"/>
                  </a:lnTo>
                  <a:lnTo>
                    <a:pt x="593" y="689"/>
                  </a:lnTo>
                  <a:lnTo>
                    <a:pt x="593" y="687"/>
                  </a:lnTo>
                  <a:lnTo>
                    <a:pt x="595" y="687"/>
                  </a:lnTo>
                  <a:lnTo>
                    <a:pt x="597" y="687"/>
                  </a:lnTo>
                  <a:lnTo>
                    <a:pt x="597" y="689"/>
                  </a:lnTo>
                  <a:close/>
                  <a:moveTo>
                    <a:pt x="558" y="639"/>
                  </a:moveTo>
                  <a:lnTo>
                    <a:pt x="558" y="637"/>
                  </a:lnTo>
                  <a:lnTo>
                    <a:pt x="562" y="635"/>
                  </a:lnTo>
                  <a:lnTo>
                    <a:pt x="562" y="637"/>
                  </a:lnTo>
                  <a:lnTo>
                    <a:pt x="560" y="637"/>
                  </a:lnTo>
                  <a:lnTo>
                    <a:pt x="558" y="639"/>
                  </a:lnTo>
                  <a:close/>
                  <a:moveTo>
                    <a:pt x="564" y="501"/>
                  </a:moveTo>
                  <a:lnTo>
                    <a:pt x="562" y="499"/>
                  </a:lnTo>
                  <a:lnTo>
                    <a:pt x="564" y="499"/>
                  </a:lnTo>
                  <a:lnTo>
                    <a:pt x="564" y="501"/>
                  </a:lnTo>
                  <a:close/>
                  <a:moveTo>
                    <a:pt x="569" y="484"/>
                  </a:moveTo>
                  <a:lnTo>
                    <a:pt x="567" y="484"/>
                  </a:lnTo>
                  <a:lnTo>
                    <a:pt x="567" y="482"/>
                  </a:lnTo>
                  <a:lnTo>
                    <a:pt x="569" y="482"/>
                  </a:lnTo>
                  <a:lnTo>
                    <a:pt x="571" y="484"/>
                  </a:lnTo>
                  <a:lnTo>
                    <a:pt x="569" y="484"/>
                  </a:lnTo>
                  <a:close/>
                  <a:moveTo>
                    <a:pt x="2" y="163"/>
                  </a:moveTo>
                  <a:lnTo>
                    <a:pt x="0" y="163"/>
                  </a:lnTo>
                  <a:lnTo>
                    <a:pt x="0" y="165"/>
                  </a:lnTo>
                  <a:lnTo>
                    <a:pt x="0" y="163"/>
                  </a:lnTo>
                  <a:lnTo>
                    <a:pt x="0" y="161"/>
                  </a:lnTo>
                  <a:lnTo>
                    <a:pt x="4" y="163"/>
                  </a:lnTo>
                  <a:lnTo>
                    <a:pt x="2" y="163"/>
                  </a:lnTo>
                  <a:close/>
                  <a:moveTo>
                    <a:pt x="583" y="474"/>
                  </a:moveTo>
                  <a:lnTo>
                    <a:pt x="581" y="472"/>
                  </a:lnTo>
                  <a:lnTo>
                    <a:pt x="583" y="470"/>
                  </a:lnTo>
                  <a:lnTo>
                    <a:pt x="583" y="472"/>
                  </a:lnTo>
                  <a:lnTo>
                    <a:pt x="583" y="474"/>
                  </a:lnTo>
                  <a:close/>
                  <a:moveTo>
                    <a:pt x="560" y="464"/>
                  </a:moveTo>
                  <a:lnTo>
                    <a:pt x="560" y="466"/>
                  </a:lnTo>
                  <a:lnTo>
                    <a:pt x="558" y="466"/>
                  </a:lnTo>
                  <a:lnTo>
                    <a:pt x="556" y="466"/>
                  </a:lnTo>
                  <a:lnTo>
                    <a:pt x="556" y="464"/>
                  </a:lnTo>
                  <a:lnTo>
                    <a:pt x="558" y="464"/>
                  </a:lnTo>
                  <a:lnTo>
                    <a:pt x="560" y="464"/>
                  </a:lnTo>
                  <a:close/>
                  <a:moveTo>
                    <a:pt x="628" y="684"/>
                  </a:moveTo>
                  <a:lnTo>
                    <a:pt x="626" y="684"/>
                  </a:lnTo>
                  <a:lnTo>
                    <a:pt x="626" y="682"/>
                  </a:lnTo>
                  <a:lnTo>
                    <a:pt x="630" y="682"/>
                  </a:lnTo>
                  <a:lnTo>
                    <a:pt x="630" y="684"/>
                  </a:lnTo>
                  <a:lnTo>
                    <a:pt x="628" y="684"/>
                  </a:lnTo>
                  <a:close/>
                  <a:moveTo>
                    <a:pt x="569" y="478"/>
                  </a:moveTo>
                  <a:lnTo>
                    <a:pt x="569" y="480"/>
                  </a:lnTo>
                  <a:lnTo>
                    <a:pt x="567" y="480"/>
                  </a:lnTo>
                  <a:lnTo>
                    <a:pt x="567" y="478"/>
                  </a:lnTo>
                  <a:lnTo>
                    <a:pt x="567" y="476"/>
                  </a:lnTo>
                  <a:lnTo>
                    <a:pt x="569" y="476"/>
                  </a:lnTo>
                  <a:lnTo>
                    <a:pt x="569" y="478"/>
                  </a:lnTo>
                  <a:close/>
                  <a:moveTo>
                    <a:pt x="571" y="672"/>
                  </a:moveTo>
                  <a:lnTo>
                    <a:pt x="571" y="670"/>
                  </a:lnTo>
                  <a:lnTo>
                    <a:pt x="571" y="668"/>
                  </a:lnTo>
                  <a:lnTo>
                    <a:pt x="573" y="670"/>
                  </a:lnTo>
                  <a:lnTo>
                    <a:pt x="575" y="670"/>
                  </a:lnTo>
                  <a:lnTo>
                    <a:pt x="573" y="672"/>
                  </a:lnTo>
                  <a:lnTo>
                    <a:pt x="571" y="672"/>
                  </a:lnTo>
                  <a:close/>
                  <a:moveTo>
                    <a:pt x="575" y="476"/>
                  </a:moveTo>
                  <a:lnTo>
                    <a:pt x="573" y="474"/>
                  </a:lnTo>
                  <a:lnTo>
                    <a:pt x="573" y="472"/>
                  </a:lnTo>
                  <a:lnTo>
                    <a:pt x="575" y="474"/>
                  </a:lnTo>
                  <a:lnTo>
                    <a:pt x="575" y="476"/>
                  </a:lnTo>
                  <a:close/>
                  <a:moveTo>
                    <a:pt x="579" y="445"/>
                  </a:moveTo>
                  <a:lnTo>
                    <a:pt x="579" y="443"/>
                  </a:lnTo>
                  <a:lnTo>
                    <a:pt x="577" y="443"/>
                  </a:lnTo>
                  <a:lnTo>
                    <a:pt x="575" y="443"/>
                  </a:lnTo>
                  <a:lnTo>
                    <a:pt x="575" y="441"/>
                  </a:lnTo>
                  <a:lnTo>
                    <a:pt x="577" y="441"/>
                  </a:lnTo>
                  <a:lnTo>
                    <a:pt x="579" y="445"/>
                  </a:lnTo>
                  <a:close/>
                  <a:moveTo>
                    <a:pt x="579" y="656"/>
                  </a:moveTo>
                  <a:lnTo>
                    <a:pt x="579" y="658"/>
                  </a:lnTo>
                  <a:lnTo>
                    <a:pt x="577" y="656"/>
                  </a:lnTo>
                  <a:lnTo>
                    <a:pt x="579" y="656"/>
                  </a:lnTo>
                  <a:lnTo>
                    <a:pt x="577" y="656"/>
                  </a:lnTo>
                  <a:lnTo>
                    <a:pt x="575" y="656"/>
                  </a:lnTo>
                  <a:lnTo>
                    <a:pt x="573" y="656"/>
                  </a:lnTo>
                  <a:lnTo>
                    <a:pt x="575" y="656"/>
                  </a:lnTo>
                  <a:lnTo>
                    <a:pt x="577" y="654"/>
                  </a:lnTo>
                  <a:lnTo>
                    <a:pt x="579" y="656"/>
                  </a:lnTo>
                  <a:close/>
                  <a:moveTo>
                    <a:pt x="573" y="633"/>
                  </a:moveTo>
                  <a:lnTo>
                    <a:pt x="571" y="633"/>
                  </a:lnTo>
                  <a:lnTo>
                    <a:pt x="571" y="631"/>
                  </a:lnTo>
                  <a:lnTo>
                    <a:pt x="571" y="629"/>
                  </a:lnTo>
                  <a:lnTo>
                    <a:pt x="571" y="631"/>
                  </a:lnTo>
                  <a:lnTo>
                    <a:pt x="573" y="631"/>
                  </a:lnTo>
                  <a:lnTo>
                    <a:pt x="573" y="633"/>
                  </a:lnTo>
                  <a:close/>
                  <a:moveTo>
                    <a:pt x="564" y="563"/>
                  </a:moveTo>
                  <a:lnTo>
                    <a:pt x="562" y="563"/>
                  </a:lnTo>
                  <a:lnTo>
                    <a:pt x="562" y="561"/>
                  </a:lnTo>
                  <a:lnTo>
                    <a:pt x="564" y="561"/>
                  </a:lnTo>
                  <a:lnTo>
                    <a:pt x="564" y="563"/>
                  </a:lnTo>
                  <a:lnTo>
                    <a:pt x="566" y="563"/>
                  </a:lnTo>
                  <a:lnTo>
                    <a:pt x="564" y="563"/>
                  </a:lnTo>
                  <a:close/>
                  <a:moveTo>
                    <a:pt x="674" y="720"/>
                  </a:moveTo>
                  <a:lnTo>
                    <a:pt x="674" y="722"/>
                  </a:lnTo>
                  <a:lnTo>
                    <a:pt x="672" y="722"/>
                  </a:lnTo>
                  <a:lnTo>
                    <a:pt x="670" y="722"/>
                  </a:lnTo>
                  <a:lnTo>
                    <a:pt x="668" y="722"/>
                  </a:lnTo>
                  <a:lnTo>
                    <a:pt x="668" y="720"/>
                  </a:lnTo>
                  <a:lnTo>
                    <a:pt x="670" y="720"/>
                  </a:lnTo>
                  <a:lnTo>
                    <a:pt x="672" y="720"/>
                  </a:lnTo>
                  <a:lnTo>
                    <a:pt x="674" y="720"/>
                  </a:lnTo>
                  <a:close/>
                  <a:moveTo>
                    <a:pt x="566" y="499"/>
                  </a:moveTo>
                  <a:lnTo>
                    <a:pt x="564" y="499"/>
                  </a:lnTo>
                  <a:lnTo>
                    <a:pt x="564" y="497"/>
                  </a:lnTo>
                  <a:lnTo>
                    <a:pt x="564" y="495"/>
                  </a:lnTo>
                  <a:lnTo>
                    <a:pt x="566" y="497"/>
                  </a:lnTo>
                  <a:lnTo>
                    <a:pt x="566" y="499"/>
                  </a:lnTo>
                  <a:close/>
                  <a:moveTo>
                    <a:pt x="686" y="705"/>
                  </a:moveTo>
                  <a:lnTo>
                    <a:pt x="684" y="705"/>
                  </a:lnTo>
                  <a:lnTo>
                    <a:pt x="680" y="703"/>
                  </a:lnTo>
                  <a:lnTo>
                    <a:pt x="682" y="703"/>
                  </a:lnTo>
                  <a:lnTo>
                    <a:pt x="684" y="703"/>
                  </a:lnTo>
                  <a:lnTo>
                    <a:pt x="686" y="705"/>
                  </a:lnTo>
                  <a:close/>
                  <a:moveTo>
                    <a:pt x="558" y="645"/>
                  </a:moveTo>
                  <a:lnTo>
                    <a:pt x="556" y="643"/>
                  </a:lnTo>
                  <a:lnTo>
                    <a:pt x="560" y="641"/>
                  </a:lnTo>
                  <a:lnTo>
                    <a:pt x="558" y="643"/>
                  </a:lnTo>
                  <a:lnTo>
                    <a:pt x="558" y="645"/>
                  </a:lnTo>
                  <a:close/>
                  <a:moveTo>
                    <a:pt x="562" y="485"/>
                  </a:moveTo>
                  <a:lnTo>
                    <a:pt x="562" y="487"/>
                  </a:lnTo>
                  <a:lnTo>
                    <a:pt x="560" y="487"/>
                  </a:lnTo>
                  <a:lnTo>
                    <a:pt x="558" y="485"/>
                  </a:lnTo>
                  <a:lnTo>
                    <a:pt x="560" y="485"/>
                  </a:lnTo>
                  <a:lnTo>
                    <a:pt x="562" y="485"/>
                  </a:lnTo>
                  <a:close/>
                  <a:moveTo>
                    <a:pt x="573" y="623"/>
                  </a:moveTo>
                  <a:lnTo>
                    <a:pt x="571" y="623"/>
                  </a:lnTo>
                  <a:lnTo>
                    <a:pt x="571" y="621"/>
                  </a:lnTo>
                  <a:lnTo>
                    <a:pt x="573" y="621"/>
                  </a:lnTo>
                  <a:lnTo>
                    <a:pt x="573" y="623"/>
                  </a:lnTo>
                  <a:close/>
                  <a:moveTo>
                    <a:pt x="562" y="536"/>
                  </a:moveTo>
                  <a:lnTo>
                    <a:pt x="562" y="534"/>
                  </a:lnTo>
                  <a:lnTo>
                    <a:pt x="564" y="534"/>
                  </a:lnTo>
                  <a:lnTo>
                    <a:pt x="562" y="536"/>
                  </a:lnTo>
                  <a:close/>
                  <a:moveTo>
                    <a:pt x="552" y="491"/>
                  </a:moveTo>
                  <a:lnTo>
                    <a:pt x="552" y="489"/>
                  </a:lnTo>
                  <a:lnTo>
                    <a:pt x="552" y="487"/>
                  </a:lnTo>
                  <a:lnTo>
                    <a:pt x="554" y="489"/>
                  </a:lnTo>
                  <a:lnTo>
                    <a:pt x="554" y="491"/>
                  </a:lnTo>
                  <a:lnTo>
                    <a:pt x="552" y="491"/>
                  </a:lnTo>
                  <a:close/>
                  <a:moveTo>
                    <a:pt x="571" y="482"/>
                  </a:moveTo>
                  <a:lnTo>
                    <a:pt x="569" y="482"/>
                  </a:lnTo>
                  <a:lnTo>
                    <a:pt x="567" y="480"/>
                  </a:lnTo>
                  <a:lnTo>
                    <a:pt x="571" y="480"/>
                  </a:lnTo>
                  <a:lnTo>
                    <a:pt x="571" y="482"/>
                  </a:lnTo>
                  <a:close/>
                  <a:moveTo>
                    <a:pt x="554" y="569"/>
                  </a:moveTo>
                  <a:lnTo>
                    <a:pt x="552" y="569"/>
                  </a:lnTo>
                  <a:lnTo>
                    <a:pt x="552" y="567"/>
                  </a:lnTo>
                  <a:lnTo>
                    <a:pt x="554" y="567"/>
                  </a:lnTo>
                  <a:lnTo>
                    <a:pt x="556" y="567"/>
                  </a:lnTo>
                  <a:lnTo>
                    <a:pt x="554" y="567"/>
                  </a:lnTo>
                  <a:lnTo>
                    <a:pt x="554" y="569"/>
                  </a:lnTo>
                  <a:close/>
                  <a:moveTo>
                    <a:pt x="558" y="641"/>
                  </a:moveTo>
                  <a:lnTo>
                    <a:pt x="556" y="641"/>
                  </a:lnTo>
                  <a:lnTo>
                    <a:pt x="558" y="639"/>
                  </a:lnTo>
                  <a:lnTo>
                    <a:pt x="560" y="639"/>
                  </a:lnTo>
                  <a:lnTo>
                    <a:pt x="558" y="641"/>
                  </a:lnTo>
                  <a:close/>
                  <a:moveTo>
                    <a:pt x="566" y="484"/>
                  </a:moveTo>
                  <a:lnTo>
                    <a:pt x="564" y="484"/>
                  </a:lnTo>
                  <a:lnTo>
                    <a:pt x="566" y="484"/>
                  </a:lnTo>
                  <a:lnTo>
                    <a:pt x="566" y="482"/>
                  </a:lnTo>
                  <a:lnTo>
                    <a:pt x="567" y="484"/>
                  </a:lnTo>
                  <a:lnTo>
                    <a:pt x="566" y="484"/>
                  </a:lnTo>
                  <a:close/>
                  <a:moveTo>
                    <a:pt x="670" y="717"/>
                  </a:moveTo>
                  <a:lnTo>
                    <a:pt x="670" y="715"/>
                  </a:lnTo>
                  <a:lnTo>
                    <a:pt x="672" y="715"/>
                  </a:lnTo>
                  <a:lnTo>
                    <a:pt x="672" y="717"/>
                  </a:lnTo>
                  <a:lnTo>
                    <a:pt x="670" y="717"/>
                  </a:lnTo>
                  <a:close/>
                  <a:moveTo>
                    <a:pt x="569" y="561"/>
                  </a:moveTo>
                  <a:lnTo>
                    <a:pt x="569" y="563"/>
                  </a:lnTo>
                  <a:lnTo>
                    <a:pt x="567" y="563"/>
                  </a:lnTo>
                  <a:lnTo>
                    <a:pt x="567" y="561"/>
                  </a:lnTo>
                  <a:lnTo>
                    <a:pt x="566" y="561"/>
                  </a:lnTo>
                  <a:lnTo>
                    <a:pt x="567" y="561"/>
                  </a:lnTo>
                  <a:lnTo>
                    <a:pt x="569" y="561"/>
                  </a:lnTo>
                  <a:close/>
                  <a:moveTo>
                    <a:pt x="575" y="513"/>
                  </a:moveTo>
                  <a:lnTo>
                    <a:pt x="573" y="513"/>
                  </a:lnTo>
                  <a:lnTo>
                    <a:pt x="571" y="513"/>
                  </a:lnTo>
                  <a:lnTo>
                    <a:pt x="573" y="511"/>
                  </a:lnTo>
                  <a:lnTo>
                    <a:pt x="575" y="513"/>
                  </a:lnTo>
                  <a:close/>
                  <a:moveTo>
                    <a:pt x="575" y="489"/>
                  </a:moveTo>
                  <a:lnTo>
                    <a:pt x="573" y="489"/>
                  </a:lnTo>
                  <a:lnTo>
                    <a:pt x="573" y="487"/>
                  </a:lnTo>
                  <a:lnTo>
                    <a:pt x="575" y="487"/>
                  </a:lnTo>
                  <a:lnTo>
                    <a:pt x="575" y="489"/>
                  </a:lnTo>
                  <a:close/>
                  <a:moveTo>
                    <a:pt x="571" y="476"/>
                  </a:moveTo>
                  <a:lnTo>
                    <a:pt x="569" y="476"/>
                  </a:lnTo>
                  <a:lnTo>
                    <a:pt x="569" y="474"/>
                  </a:lnTo>
                  <a:lnTo>
                    <a:pt x="571" y="474"/>
                  </a:lnTo>
                  <a:lnTo>
                    <a:pt x="571" y="476"/>
                  </a:lnTo>
                  <a:close/>
                  <a:moveTo>
                    <a:pt x="569" y="489"/>
                  </a:moveTo>
                  <a:lnTo>
                    <a:pt x="567" y="489"/>
                  </a:lnTo>
                  <a:lnTo>
                    <a:pt x="569" y="489"/>
                  </a:lnTo>
                  <a:lnTo>
                    <a:pt x="569" y="487"/>
                  </a:lnTo>
                  <a:lnTo>
                    <a:pt x="569" y="489"/>
                  </a:lnTo>
                  <a:close/>
                  <a:moveTo>
                    <a:pt x="554" y="550"/>
                  </a:moveTo>
                  <a:lnTo>
                    <a:pt x="552" y="548"/>
                  </a:lnTo>
                  <a:lnTo>
                    <a:pt x="554" y="548"/>
                  </a:lnTo>
                  <a:lnTo>
                    <a:pt x="556" y="548"/>
                  </a:lnTo>
                  <a:lnTo>
                    <a:pt x="554" y="548"/>
                  </a:lnTo>
                  <a:lnTo>
                    <a:pt x="554" y="550"/>
                  </a:lnTo>
                  <a:close/>
                  <a:moveTo>
                    <a:pt x="632" y="703"/>
                  </a:moveTo>
                  <a:lnTo>
                    <a:pt x="630" y="703"/>
                  </a:lnTo>
                  <a:lnTo>
                    <a:pt x="632" y="703"/>
                  </a:lnTo>
                  <a:lnTo>
                    <a:pt x="632" y="701"/>
                  </a:lnTo>
                  <a:lnTo>
                    <a:pt x="633" y="701"/>
                  </a:lnTo>
                  <a:lnTo>
                    <a:pt x="633" y="703"/>
                  </a:lnTo>
                  <a:lnTo>
                    <a:pt x="632" y="703"/>
                  </a:lnTo>
                  <a:close/>
                  <a:moveTo>
                    <a:pt x="567" y="666"/>
                  </a:moveTo>
                  <a:lnTo>
                    <a:pt x="566" y="666"/>
                  </a:lnTo>
                  <a:lnTo>
                    <a:pt x="566" y="664"/>
                  </a:lnTo>
                  <a:lnTo>
                    <a:pt x="567" y="664"/>
                  </a:lnTo>
                  <a:lnTo>
                    <a:pt x="569" y="664"/>
                  </a:lnTo>
                  <a:lnTo>
                    <a:pt x="567" y="666"/>
                  </a:lnTo>
                  <a:close/>
                  <a:moveTo>
                    <a:pt x="558" y="485"/>
                  </a:moveTo>
                  <a:lnTo>
                    <a:pt x="556" y="485"/>
                  </a:lnTo>
                  <a:lnTo>
                    <a:pt x="556" y="484"/>
                  </a:lnTo>
                  <a:lnTo>
                    <a:pt x="558" y="484"/>
                  </a:lnTo>
                  <a:lnTo>
                    <a:pt x="558" y="485"/>
                  </a:lnTo>
                  <a:close/>
                  <a:moveTo>
                    <a:pt x="678" y="722"/>
                  </a:moveTo>
                  <a:lnTo>
                    <a:pt x="676" y="722"/>
                  </a:lnTo>
                  <a:lnTo>
                    <a:pt x="676" y="720"/>
                  </a:lnTo>
                  <a:lnTo>
                    <a:pt x="678" y="720"/>
                  </a:lnTo>
                  <a:lnTo>
                    <a:pt x="678" y="722"/>
                  </a:lnTo>
                  <a:close/>
                  <a:moveTo>
                    <a:pt x="571" y="501"/>
                  </a:moveTo>
                  <a:lnTo>
                    <a:pt x="569" y="501"/>
                  </a:lnTo>
                  <a:lnTo>
                    <a:pt x="569" y="499"/>
                  </a:lnTo>
                  <a:lnTo>
                    <a:pt x="571" y="499"/>
                  </a:lnTo>
                  <a:lnTo>
                    <a:pt x="573" y="499"/>
                  </a:lnTo>
                  <a:lnTo>
                    <a:pt x="573" y="501"/>
                  </a:lnTo>
                  <a:lnTo>
                    <a:pt x="571" y="501"/>
                  </a:lnTo>
                  <a:close/>
                  <a:moveTo>
                    <a:pt x="571" y="635"/>
                  </a:moveTo>
                  <a:lnTo>
                    <a:pt x="569" y="635"/>
                  </a:lnTo>
                  <a:lnTo>
                    <a:pt x="569" y="633"/>
                  </a:lnTo>
                  <a:lnTo>
                    <a:pt x="571" y="633"/>
                  </a:lnTo>
                  <a:lnTo>
                    <a:pt x="573" y="635"/>
                  </a:lnTo>
                  <a:lnTo>
                    <a:pt x="571" y="635"/>
                  </a:lnTo>
                  <a:close/>
                  <a:moveTo>
                    <a:pt x="571" y="480"/>
                  </a:moveTo>
                  <a:lnTo>
                    <a:pt x="569" y="480"/>
                  </a:lnTo>
                  <a:lnTo>
                    <a:pt x="569" y="478"/>
                  </a:lnTo>
                  <a:lnTo>
                    <a:pt x="573" y="478"/>
                  </a:lnTo>
                  <a:lnTo>
                    <a:pt x="573" y="480"/>
                  </a:lnTo>
                  <a:lnTo>
                    <a:pt x="571" y="48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394" name="Chad"/>
            <p:cNvSpPr>
              <a:spLocks/>
            </p:cNvSpPr>
            <p:nvPr/>
          </p:nvSpPr>
          <p:spPr bwMode="auto">
            <a:xfrm>
              <a:off x="6044013" y="3488047"/>
              <a:ext cx="334748" cy="522920"/>
            </a:xfrm>
            <a:custGeom>
              <a:avLst/>
              <a:gdLst>
                <a:gd name="T0" fmla="*/ 163 w 169"/>
                <a:gd name="T1" fmla="*/ 130 h 264"/>
                <a:gd name="T2" fmla="*/ 159 w 169"/>
                <a:gd name="T3" fmla="*/ 130 h 264"/>
                <a:gd name="T4" fmla="*/ 151 w 169"/>
                <a:gd name="T5" fmla="*/ 132 h 264"/>
                <a:gd name="T6" fmla="*/ 153 w 169"/>
                <a:gd name="T7" fmla="*/ 138 h 264"/>
                <a:gd name="T8" fmla="*/ 149 w 169"/>
                <a:gd name="T9" fmla="*/ 142 h 264"/>
                <a:gd name="T10" fmla="*/ 143 w 169"/>
                <a:gd name="T11" fmla="*/ 147 h 264"/>
                <a:gd name="T12" fmla="*/ 145 w 169"/>
                <a:gd name="T13" fmla="*/ 153 h 264"/>
                <a:gd name="T14" fmla="*/ 138 w 169"/>
                <a:gd name="T15" fmla="*/ 161 h 264"/>
                <a:gd name="T16" fmla="*/ 138 w 169"/>
                <a:gd name="T17" fmla="*/ 173 h 264"/>
                <a:gd name="T18" fmla="*/ 136 w 169"/>
                <a:gd name="T19" fmla="*/ 180 h 264"/>
                <a:gd name="T20" fmla="*/ 140 w 169"/>
                <a:gd name="T21" fmla="*/ 178 h 264"/>
                <a:gd name="T22" fmla="*/ 145 w 169"/>
                <a:gd name="T23" fmla="*/ 192 h 264"/>
                <a:gd name="T24" fmla="*/ 149 w 169"/>
                <a:gd name="T25" fmla="*/ 200 h 264"/>
                <a:gd name="T26" fmla="*/ 143 w 169"/>
                <a:gd name="T27" fmla="*/ 208 h 264"/>
                <a:gd name="T28" fmla="*/ 136 w 169"/>
                <a:gd name="T29" fmla="*/ 211 h 264"/>
                <a:gd name="T30" fmla="*/ 132 w 169"/>
                <a:gd name="T31" fmla="*/ 215 h 264"/>
                <a:gd name="T32" fmla="*/ 130 w 169"/>
                <a:gd name="T33" fmla="*/ 219 h 264"/>
                <a:gd name="T34" fmla="*/ 126 w 169"/>
                <a:gd name="T35" fmla="*/ 223 h 264"/>
                <a:gd name="T36" fmla="*/ 118 w 169"/>
                <a:gd name="T37" fmla="*/ 231 h 264"/>
                <a:gd name="T38" fmla="*/ 110 w 169"/>
                <a:gd name="T39" fmla="*/ 237 h 264"/>
                <a:gd name="T40" fmla="*/ 103 w 169"/>
                <a:gd name="T41" fmla="*/ 239 h 264"/>
                <a:gd name="T42" fmla="*/ 89 w 169"/>
                <a:gd name="T43" fmla="*/ 241 h 264"/>
                <a:gd name="T44" fmla="*/ 91 w 169"/>
                <a:gd name="T45" fmla="*/ 244 h 264"/>
                <a:gd name="T46" fmla="*/ 85 w 169"/>
                <a:gd name="T47" fmla="*/ 250 h 264"/>
                <a:gd name="T48" fmla="*/ 83 w 169"/>
                <a:gd name="T49" fmla="*/ 254 h 264"/>
                <a:gd name="T50" fmla="*/ 68 w 169"/>
                <a:gd name="T51" fmla="*/ 256 h 264"/>
                <a:gd name="T52" fmla="*/ 60 w 169"/>
                <a:gd name="T53" fmla="*/ 258 h 264"/>
                <a:gd name="T54" fmla="*/ 54 w 169"/>
                <a:gd name="T55" fmla="*/ 262 h 264"/>
                <a:gd name="T56" fmla="*/ 48 w 169"/>
                <a:gd name="T57" fmla="*/ 258 h 264"/>
                <a:gd name="T58" fmla="*/ 40 w 169"/>
                <a:gd name="T59" fmla="*/ 262 h 264"/>
                <a:gd name="T60" fmla="*/ 35 w 169"/>
                <a:gd name="T61" fmla="*/ 264 h 264"/>
                <a:gd name="T62" fmla="*/ 33 w 169"/>
                <a:gd name="T63" fmla="*/ 262 h 264"/>
                <a:gd name="T64" fmla="*/ 31 w 169"/>
                <a:gd name="T65" fmla="*/ 258 h 264"/>
                <a:gd name="T66" fmla="*/ 27 w 169"/>
                <a:gd name="T67" fmla="*/ 248 h 264"/>
                <a:gd name="T68" fmla="*/ 17 w 169"/>
                <a:gd name="T69" fmla="*/ 239 h 264"/>
                <a:gd name="T70" fmla="*/ 9 w 169"/>
                <a:gd name="T71" fmla="*/ 227 h 264"/>
                <a:gd name="T72" fmla="*/ 15 w 169"/>
                <a:gd name="T73" fmla="*/ 223 h 264"/>
                <a:gd name="T74" fmla="*/ 25 w 169"/>
                <a:gd name="T75" fmla="*/ 223 h 264"/>
                <a:gd name="T76" fmla="*/ 35 w 169"/>
                <a:gd name="T77" fmla="*/ 223 h 264"/>
                <a:gd name="T78" fmla="*/ 27 w 169"/>
                <a:gd name="T79" fmla="*/ 215 h 264"/>
                <a:gd name="T80" fmla="*/ 25 w 169"/>
                <a:gd name="T81" fmla="*/ 209 h 264"/>
                <a:gd name="T82" fmla="*/ 25 w 169"/>
                <a:gd name="T83" fmla="*/ 198 h 264"/>
                <a:gd name="T84" fmla="*/ 23 w 169"/>
                <a:gd name="T85" fmla="*/ 186 h 264"/>
                <a:gd name="T86" fmla="*/ 17 w 169"/>
                <a:gd name="T87" fmla="*/ 176 h 264"/>
                <a:gd name="T88" fmla="*/ 15 w 169"/>
                <a:gd name="T89" fmla="*/ 173 h 264"/>
                <a:gd name="T90" fmla="*/ 2 w 169"/>
                <a:gd name="T91" fmla="*/ 161 h 264"/>
                <a:gd name="T92" fmla="*/ 2 w 169"/>
                <a:gd name="T93" fmla="*/ 149 h 264"/>
                <a:gd name="T94" fmla="*/ 6 w 169"/>
                <a:gd name="T95" fmla="*/ 145 h 264"/>
                <a:gd name="T96" fmla="*/ 13 w 169"/>
                <a:gd name="T97" fmla="*/ 132 h 264"/>
                <a:gd name="T98" fmla="*/ 33 w 169"/>
                <a:gd name="T99" fmla="*/ 110 h 264"/>
                <a:gd name="T100" fmla="*/ 35 w 169"/>
                <a:gd name="T101" fmla="*/ 77 h 264"/>
                <a:gd name="T102" fmla="*/ 40 w 169"/>
                <a:gd name="T103" fmla="*/ 52 h 264"/>
                <a:gd name="T104" fmla="*/ 33 w 169"/>
                <a:gd name="T105" fmla="*/ 42 h 264"/>
                <a:gd name="T106" fmla="*/ 27 w 169"/>
                <a:gd name="T107" fmla="*/ 31 h 264"/>
                <a:gd name="T108" fmla="*/ 27 w 169"/>
                <a:gd name="T109" fmla="*/ 7 h 264"/>
                <a:gd name="T110" fmla="*/ 77 w 169"/>
                <a:gd name="T111" fmla="*/ 19 h 264"/>
                <a:gd name="T112" fmla="*/ 134 w 169"/>
                <a:gd name="T113" fmla="*/ 48 h 264"/>
                <a:gd name="T114" fmla="*/ 169 w 169"/>
                <a:gd name="T115" fmla="*/ 7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264">
                  <a:moveTo>
                    <a:pt x="169" y="128"/>
                  </a:moveTo>
                  <a:lnTo>
                    <a:pt x="169" y="130"/>
                  </a:lnTo>
                  <a:lnTo>
                    <a:pt x="169" y="130"/>
                  </a:lnTo>
                  <a:lnTo>
                    <a:pt x="169" y="130"/>
                  </a:lnTo>
                  <a:lnTo>
                    <a:pt x="167" y="130"/>
                  </a:lnTo>
                  <a:lnTo>
                    <a:pt x="165" y="130"/>
                  </a:lnTo>
                  <a:lnTo>
                    <a:pt x="163" y="130"/>
                  </a:lnTo>
                  <a:lnTo>
                    <a:pt x="163" y="130"/>
                  </a:lnTo>
                  <a:lnTo>
                    <a:pt x="161" y="130"/>
                  </a:lnTo>
                  <a:lnTo>
                    <a:pt x="161" y="130"/>
                  </a:lnTo>
                  <a:lnTo>
                    <a:pt x="161" y="130"/>
                  </a:lnTo>
                  <a:lnTo>
                    <a:pt x="161" y="130"/>
                  </a:lnTo>
                  <a:lnTo>
                    <a:pt x="159" y="130"/>
                  </a:lnTo>
                  <a:lnTo>
                    <a:pt x="159" y="130"/>
                  </a:lnTo>
                  <a:lnTo>
                    <a:pt x="159" y="130"/>
                  </a:lnTo>
                  <a:lnTo>
                    <a:pt x="159" y="130"/>
                  </a:lnTo>
                  <a:lnTo>
                    <a:pt x="157" y="130"/>
                  </a:lnTo>
                  <a:lnTo>
                    <a:pt x="157" y="130"/>
                  </a:lnTo>
                  <a:lnTo>
                    <a:pt x="157" y="130"/>
                  </a:lnTo>
                  <a:lnTo>
                    <a:pt x="155" y="130"/>
                  </a:lnTo>
                  <a:lnTo>
                    <a:pt x="155" y="130"/>
                  </a:lnTo>
                  <a:lnTo>
                    <a:pt x="155" y="130"/>
                  </a:lnTo>
                  <a:lnTo>
                    <a:pt x="155" y="130"/>
                  </a:lnTo>
                  <a:lnTo>
                    <a:pt x="151" y="132"/>
                  </a:lnTo>
                  <a:lnTo>
                    <a:pt x="151" y="132"/>
                  </a:lnTo>
                  <a:lnTo>
                    <a:pt x="151" y="134"/>
                  </a:lnTo>
                  <a:lnTo>
                    <a:pt x="151" y="134"/>
                  </a:lnTo>
                  <a:lnTo>
                    <a:pt x="151" y="134"/>
                  </a:lnTo>
                  <a:lnTo>
                    <a:pt x="153" y="134"/>
                  </a:lnTo>
                  <a:lnTo>
                    <a:pt x="153" y="136"/>
                  </a:lnTo>
                  <a:lnTo>
                    <a:pt x="153" y="136"/>
                  </a:lnTo>
                  <a:lnTo>
                    <a:pt x="153" y="138"/>
                  </a:lnTo>
                  <a:lnTo>
                    <a:pt x="153" y="138"/>
                  </a:lnTo>
                  <a:lnTo>
                    <a:pt x="153" y="138"/>
                  </a:lnTo>
                  <a:lnTo>
                    <a:pt x="151" y="140"/>
                  </a:lnTo>
                  <a:lnTo>
                    <a:pt x="151" y="140"/>
                  </a:lnTo>
                  <a:lnTo>
                    <a:pt x="151" y="140"/>
                  </a:lnTo>
                  <a:lnTo>
                    <a:pt x="149" y="140"/>
                  </a:lnTo>
                  <a:lnTo>
                    <a:pt x="149" y="142"/>
                  </a:lnTo>
                  <a:lnTo>
                    <a:pt x="149" y="142"/>
                  </a:lnTo>
                  <a:lnTo>
                    <a:pt x="147" y="143"/>
                  </a:lnTo>
                  <a:lnTo>
                    <a:pt x="147" y="145"/>
                  </a:lnTo>
                  <a:lnTo>
                    <a:pt x="147" y="145"/>
                  </a:lnTo>
                  <a:lnTo>
                    <a:pt x="147" y="145"/>
                  </a:lnTo>
                  <a:lnTo>
                    <a:pt x="145" y="147"/>
                  </a:lnTo>
                  <a:lnTo>
                    <a:pt x="143" y="147"/>
                  </a:lnTo>
                  <a:lnTo>
                    <a:pt x="143" y="147"/>
                  </a:lnTo>
                  <a:lnTo>
                    <a:pt x="143" y="147"/>
                  </a:lnTo>
                  <a:lnTo>
                    <a:pt x="143" y="149"/>
                  </a:lnTo>
                  <a:lnTo>
                    <a:pt x="143" y="149"/>
                  </a:lnTo>
                  <a:lnTo>
                    <a:pt x="143" y="149"/>
                  </a:lnTo>
                  <a:lnTo>
                    <a:pt x="143" y="149"/>
                  </a:lnTo>
                  <a:lnTo>
                    <a:pt x="143" y="151"/>
                  </a:lnTo>
                  <a:lnTo>
                    <a:pt x="143" y="153"/>
                  </a:lnTo>
                  <a:lnTo>
                    <a:pt x="145" y="153"/>
                  </a:lnTo>
                  <a:lnTo>
                    <a:pt x="145" y="153"/>
                  </a:lnTo>
                  <a:lnTo>
                    <a:pt x="145" y="155"/>
                  </a:lnTo>
                  <a:lnTo>
                    <a:pt x="145" y="155"/>
                  </a:lnTo>
                  <a:lnTo>
                    <a:pt x="143" y="157"/>
                  </a:lnTo>
                  <a:lnTo>
                    <a:pt x="143" y="157"/>
                  </a:lnTo>
                  <a:lnTo>
                    <a:pt x="141" y="157"/>
                  </a:lnTo>
                  <a:lnTo>
                    <a:pt x="140" y="159"/>
                  </a:lnTo>
                  <a:lnTo>
                    <a:pt x="140" y="159"/>
                  </a:lnTo>
                  <a:lnTo>
                    <a:pt x="138" y="161"/>
                  </a:lnTo>
                  <a:lnTo>
                    <a:pt x="140" y="163"/>
                  </a:lnTo>
                  <a:lnTo>
                    <a:pt x="140" y="167"/>
                  </a:lnTo>
                  <a:lnTo>
                    <a:pt x="141" y="169"/>
                  </a:lnTo>
                  <a:lnTo>
                    <a:pt x="141" y="169"/>
                  </a:lnTo>
                  <a:lnTo>
                    <a:pt x="141" y="169"/>
                  </a:lnTo>
                  <a:lnTo>
                    <a:pt x="140" y="171"/>
                  </a:lnTo>
                  <a:lnTo>
                    <a:pt x="138" y="173"/>
                  </a:lnTo>
                  <a:lnTo>
                    <a:pt x="138" y="173"/>
                  </a:lnTo>
                  <a:lnTo>
                    <a:pt x="136" y="173"/>
                  </a:lnTo>
                  <a:lnTo>
                    <a:pt x="136" y="175"/>
                  </a:lnTo>
                  <a:lnTo>
                    <a:pt x="134" y="178"/>
                  </a:lnTo>
                  <a:lnTo>
                    <a:pt x="136" y="178"/>
                  </a:lnTo>
                  <a:lnTo>
                    <a:pt x="136" y="180"/>
                  </a:lnTo>
                  <a:lnTo>
                    <a:pt x="136" y="180"/>
                  </a:lnTo>
                  <a:lnTo>
                    <a:pt x="136" y="180"/>
                  </a:lnTo>
                  <a:lnTo>
                    <a:pt x="136" y="180"/>
                  </a:lnTo>
                  <a:lnTo>
                    <a:pt x="138" y="180"/>
                  </a:lnTo>
                  <a:lnTo>
                    <a:pt x="138" y="180"/>
                  </a:lnTo>
                  <a:lnTo>
                    <a:pt x="138" y="180"/>
                  </a:lnTo>
                  <a:lnTo>
                    <a:pt x="138" y="180"/>
                  </a:lnTo>
                  <a:lnTo>
                    <a:pt x="140" y="180"/>
                  </a:lnTo>
                  <a:lnTo>
                    <a:pt x="140" y="180"/>
                  </a:lnTo>
                  <a:lnTo>
                    <a:pt x="140" y="178"/>
                  </a:lnTo>
                  <a:lnTo>
                    <a:pt x="140" y="178"/>
                  </a:lnTo>
                  <a:lnTo>
                    <a:pt x="141" y="180"/>
                  </a:lnTo>
                  <a:lnTo>
                    <a:pt x="143" y="180"/>
                  </a:lnTo>
                  <a:lnTo>
                    <a:pt x="143" y="182"/>
                  </a:lnTo>
                  <a:lnTo>
                    <a:pt x="143" y="184"/>
                  </a:lnTo>
                  <a:lnTo>
                    <a:pt x="145" y="188"/>
                  </a:lnTo>
                  <a:lnTo>
                    <a:pt x="145" y="190"/>
                  </a:lnTo>
                  <a:lnTo>
                    <a:pt x="147" y="190"/>
                  </a:lnTo>
                  <a:lnTo>
                    <a:pt x="145" y="192"/>
                  </a:lnTo>
                  <a:lnTo>
                    <a:pt x="145" y="194"/>
                  </a:lnTo>
                  <a:lnTo>
                    <a:pt x="145" y="196"/>
                  </a:lnTo>
                  <a:lnTo>
                    <a:pt x="145" y="196"/>
                  </a:lnTo>
                  <a:lnTo>
                    <a:pt x="145" y="198"/>
                  </a:lnTo>
                  <a:lnTo>
                    <a:pt x="147" y="198"/>
                  </a:lnTo>
                  <a:lnTo>
                    <a:pt x="147" y="198"/>
                  </a:lnTo>
                  <a:lnTo>
                    <a:pt x="147" y="198"/>
                  </a:lnTo>
                  <a:lnTo>
                    <a:pt x="149" y="200"/>
                  </a:lnTo>
                  <a:lnTo>
                    <a:pt x="151" y="200"/>
                  </a:lnTo>
                  <a:lnTo>
                    <a:pt x="153" y="202"/>
                  </a:lnTo>
                  <a:lnTo>
                    <a:pt x="153" y="204"/>
                  </a:lnTo>
                  <a:lnTo>
                    <a:pt x="151" y="208"/>
                  </a:lnTo>
                  <a:lnTo>
                    <a:pt x="151" y="208"/>
                  </a:lnTo>
                  <a:lnTo>
                    <a:pt x="149" y="208"/>
                  </a:lnTo>
                  <a:lnTo>
                    <a:pt x="147" y="208"/>
                  </a:lnTo>
                  <a:lnTo>
                    <a:pt x="143" y="208"/>
                  </a:lnTo>
                  <a:lnTo>
                    <a:pt x="143" y="208"/>
                  </a:lnTo>
                  <a:lnTo>
                    <a:pt x="143" y="208"/>
                  </a:lnTo>
                  <a:lnTo>
                    <a:pt x="141" y="208"/>
                  </a:lnTo>
                  <a:lnTo>
                    <a:pt x="141" y="208"/>
                  </a:lnTo>
                  <a:lnTo>
                    <a:pt x="141" y="208"/>
                  </a:lnTo>
                  <a:lnTo>
                    <a:pt x="138" y="211"/>
                  </a:lnTo>
                  <a:lnTo>
                    <a:pt x="136" y="211"/>
                  </a:lnTo>
                  <a:lnTo>
                    <a:pt x="136" y="211"/>
                  </a:lnTo>
                  <a:lnTo>
                    <a:pt x="134" y="211"/>
                  </a:lnTo>
                  <a:lnTo>
                    <a:pt x="134" y="211"/>
                  </a:lnTo>
                  <a:lnTo>
                    <a:pt x="132" y="213"/>
                  </a:lnTo>
                  <a:lnTo>
                    <a:pt x="132" y="213"/>
                  </a:lnTo>
                  <a:lnTo>
                    <a:pt x="132" y="215"/>
                  </a:lnTo>
                  <a:lnTo>
                    <a:pt x="132" y="215"/>
                  </a:lnTo>
                  <a:lnTo>
                    <a:pt x="132" y="215"/>
                  </a:lnTo>
                  <a:lnTo>
                    <a:pt x="132" y="215"/>
                  </a:lnTo>
                  <a:lnTo>
                    <a:pt x="132" y="217"/>
                  </a:lnTo>
                  <a:lnTo>
                    <a:pt x="132" y="217"/>
                  </a:lnTo>
                  <a:lnTo>
                    <a:pt x="132" y="219"/>
                  </a:lnTo>
                  <a:lnTo>
                    <a:pt x="130" y="219"/>
                  </a:lnTo>
                  <a:lnTo>
                    <a:pt x="130" y="219"/>
                  </a:lnTo>
                  <a:lnTo>
                    <a:pt x="130" y="219"/>
                  </a:lnTo>
                  <a:lnTo>
                    <a:pt x="130" y="219"/>
                  </a:lnTo>
                  <a:lnTo>
                    <a:pt x="130" y="219"/>
                  </a:lnTo>
                  <a:lnTo>
                    <a:pt x="128" y="219"/>
                  </a:lnTo>
                  <a:lnTo>
                    <a:pt x="128" y="221"/>
                  </a:lnTo>
                  <a:lnTo>
                    <a:pt x="128" y="221"/>
                  </a:lnTo>
                  <a:lnTo>
                    <a:pt x="128" y="221"/>
                  </a:lnTo>
                  <a:lnTo>
                    <a:pt x="128" y="223"/>
                  </a:lnTo>
                  <a:lnTo>
                    <a:pt x="128" y="223"/>
                  </a:lnTo>
                  <a:lnTo>
                    <a:pt x="126" y="223"/>
                  </a:lnTo>
                  <a:lnTo>
                    <a:pt x="126" y="223"/>
                  </a:lnTo>
                  <a:lnTo>
                    <a:pt x="126" y="223"/>
                  </a:lnTo>
                  <a:lnTo>
                    <a:pt x="124" y="223"/>
                  </a:lnTo>
                  <a:lnTo>
                    <a:pt x="124" y="223"/>
                  </a:lnTo>
                  <a:lnTo>
                    <a:pt x="122" y="227"/>
                  </a:lnTo>
                  <a:lnTo>
                    <a:pt x="120" y="229"/>
                  </a:lnTo>
                  <a:lnTo>
                    <a:pt x="118" y="231"/>
                  </a:lnTo>
                  <a:lnTo>
                    <a:pt x="118" y="231"/>
                  </a:lnTo>
                  <a:lnTo>
                    <a:pt x="118" y="231"/>
                  </a:lnTo>
                  <a:lnTo>
                    <a:pt x="118" y="233"/>
                  </a:lnTo>
                  <a:lnTo>
                    <a:pt x="118" y="233"/>
                  </a:lnTo>
                  <a:lnTo>
                    <a:pt x="118" y="233"/>
                  </a:lnTo>
                  <a:lnTo>
                    <a:pt x="112" y="235"/>
                  </a:lnTo>
                  <a:lnTo>
                    <a:pt x="112" y="235"/>
                  </a:lnTo>
                  <a:lnTo>
                    <a:pt x="112" y="237"/>
                  </a:lnTo>
                  <a:lnTo>
                    <a:pt x="112" y="237"/>
                  </a:lnTo>
                  <a:lnTo>
                    <a:pt x="110" y="237"/>
                  </a:lnTo>
                  <a:lnTo>
                    <a:pt x="110" y="237"/>
                  </a:lnTo>
                  <a:lnTo>
                    <a:pt x="110" y="237"/>
                  </a:lnTo>
                  <a:lnTo>
                    <a:pt x="108" y="237"/>
                  </a:lnTo>
                  <a:lnTo>
                    <a:pt x="107" y="237"/>
                  </a:lnTo>
                  <a:lnTo>
                    <a:pt x="105" y="237"/>
                  </a:lnTo>
                  <a:lnTo>
                    <a:pt x="105" y="239"/>
                  </a:lnTo>
                  <a:lnTo>
                    <a:pt x="103" y="239"/>
                  </a:lnTo>
                  <a:lnTo>
                    <a:pt x="103" y="239"/>
                  </a:lnTo>
                  <a:lnTo>
                    <a:pt x="103" y="239"/>
                  </a:lnTo>
                  <a:lnTo>
                    <a:pt x="99" y="239"/>
                  </a:lnTo>
                  <a:lnTo>
                    <a:pt x="95" y="239"/>
                  </a:lnTo>
                  <a:lnTo>
                    <a:pt x="91" y="239"/>
                  </a:lnTo>
                  <a:lnTo>
                    <a:pt x="91" y="239"/>
                  </a:lnTo>
                  <a:lnTo>
                    <a:pt x="89" y="239"/>
                  </a:lnTo>
                  <a:lnTo>
                    <a:pt x="89" y="239"/>
                  </a:lnTo>
                  <a:lnTo>
                    <a:pt x="89" y="241"/>
                  </a:lnTo>
                  <a:lnTo>
                    <a:pt x="87" y="241"/>
                  </a:lnTo>
                  <a:lnTo>
                    <a:pt x="87" y="241"/>
                  </a:lnTo>
                  <a:lnTo>
                    <a:pt x="87" y="241"/>
                  </a:lnTo>
                  <a:lnTo>
                    <a:pt x="87" y="243"/>
                  </a:lnTo>
                  <a:lnTo>
                    <a:pt x="87" y="243"/>
                  </a:lnTo>
                  <a:lnTo>
                    <a:pt x="89" y="243"/>
                  </a:lnTo>
                  <a:lnTo>
                    <a:pt x="89" y="243"/>
                  </a:lnTo>
                  <a:lnTo>
                    <a:pt x="91" y="244"/>
                  </a:lnTo>
                  <a:lnTo>
                    <a:pt x="91" y="244"/>
                  </a:lnTo>
                  <a:lnTo>
                    <a:pt x="89" y="244"/>
                  </a:lnTo>
                  <a:lnTo>
                    <a:pt x="89" y="246"/>
                  </a:lnTo>
                  <a:lnTo>
                    <a:pt x="89" y="248"/>
                  </a:lnTo>
                  <a:lnTo>
                    <a:pt x="87" y="248"/>
                  </a:lnTo>
                  <a:lnTo>
                    <a:pt x="87" y="248"/>
                  </a:lnTo>
                  <a:lnTo>
                    <a:pt x="87" y="250"/>
                  </a:lnTo>
                  <a:lnTo>
                    <a:pt x="85" y="250"/>
                  </a:lnTo>
                  <a:lnTo>
                    <a:pt x="85" y="252"/>
                  </a:lnTo>
                  <a:lnTo>
                    <a:pt x="85" y="252"/>
                  </a:lnTo>
                  <a:lnTo>
                    <a:pt x="83" y="252"/>
                  </a:lnTo>
                  <a:lnTo>
                    <a:pt x="83" y="252"/>
                  </a:lnTo>
                  <a:lnTo>
                    <a:pt x="83" y="252"/>
                  </a:lnTo>
                  <a:lnTo>
                    <a:pt x="83" y="252"/>
                  </a:lnTo>
                  <a:lnTo>
                    <a:pt x="83" y="254"/>
                  </a:lnTo>
                  <a:lnTo>
                    <a:pt x="83" y="254"/>
                  </a:lnTo>
                  <a:lnTo>
                    <a:pt x="81" y="254"/>
                  </a:lnTo>
                  <a:lnTo>
                    <a:pt x="81" y="254"/>
                  </a:lnTo>
                  <a:lnTo>
                    <a:pt x="81" y="254"/>
                  </a:lnTo>
                  <a:lnTo>
                    <a:pt x="79" y="254"/>
                  </a:lnTo>
                  <a:lnTo>
                    <a:pt x="75" y="254"/>
                  </a:lnTo>
                  <a:lnTo>
                    <a:pt x="73" y="256"/>
                  </a:lnTo>
                  <a:lnTo>
                    <a:pt x="70" y="256"/>
                  </a:lnTo>
                  <a:lnTo>
                    <a:pt x="68" y="256"/>
                  </a:lnTo>
                  <a:lnTo>
                    <a:pt x="66" y="256"/>
                  </a:lnTo>
                  <a:lnTo>
                    <a:pt x="66" y="256"/>
                  </a:lnTo>
                  <a:lnTo>
                    <a:pt x="66" y="256"/>
                  </a:lnTo>
                  <a:lnTo>
                    <a:pt x="64" y="256"/>
                  </a:lnTo>
                  <a:lnTo>
                    <a:pt x="64" y="256"/>
                  </a:lnTo>
                  <a:lnTo>
                    <a:pt x="62" y="258"/>
                  </a:lnTo>
                  <a:lnTo>
                    <a:pt x="60" y="258"/>
                  </a:lnTo>
                  <a:lnTo>
                    <a:pt x="60" y="258"/>
                  </a:lnTo>
                  <a:lnTo>
                    <a:pt x="60" y="260"/>
                  </a:lnTo>
                  <a:lnTo>
                    <a:pt x="58" y="260"/>
                  </a:lnTo>
                  <a:lnTo>
                    <a:pt x="58" y="260"/>
                  </a:lnTo>
                  <a:lnTo>
                    <a:pt x="56" y="262"/>
                  </a:lnTo>
                  <a:lnTo>
                    <a:pt x="54" y="262"/>
                  </a:lnTo>
                  <a:lnTo>
                    <a:pt x="54" y="262"/>
                  </a:lnTo>
                  <a:lnTo>
                    <a:pt x="54" y="262"/>
                  </a:lnTo>
                  <a:lnTo>
                    <a:pt x="54" y="262"/>
                  </a:lnTo>
                  <a:lnTo>
                    <a:pt x="54" y="262"/>
                  </a:lnTo>
                  <a:lnTo>
                    <a:pt x="54" y="262"/>
                  </a:lnTo>
                  <a:lnTo>
                    <a:pt x="52" y="262"/>
                  </a:lnTo>
                  <a:lnTo>
                    <a:pt x="50" y="258"/>
                  </a:lnTo>
                  <a:lnTo>
                    <a:pt x="48" y="258"/>
                  </a:lnTo>
                  <a:lnTo>
                    <a:pt x="50" y="258"/>
                  </a:lnTo>
                  <a:lnTo>
                    <a:pt x="48" y="258"/>
                  </a:lnTo>
                  <a:lnTo>
                    <a:pt x="48" y="258"/>
                  </a:lnTo>
                  <a:lnTo>
                    <a:pt x="46" y="258"/>
                  </a:lnTo>
                  <a:lnTo>
                    <a:pt x="46" y="260"/>
                  </a:lnTo>
                  <a:lnTo>
                    <a:pt x="46" y="260"/>
                  </a:lnTo>
                  <a:lnTo>
                    <a:pt x="46" y="260"/>
                  </a:lnTo>
                  <a:lnTo>
                    <a:pt x="44" y="262"/>
                  </a:lnTo>
                  <a:lnTo>
                    <a:pt x="42" y="262"/>
                  </a:lnTo>
                  <a:lnTo>
                    <a:pt x="42" y="262"/>
                  </a:lnTo>
                  <a:lnTo>
                    <a:pt x="40" y="262"/>
                  </a:lnTo>
                  <a:lnTo>
                    <a:pt x="40" y="262"/>
                  </a:lnTo>
                  <a:lnTo>
                    <a:pt x="40" y="262"/>
                  </a:lnTo>
                  <a:lnTo>
                    <a:pt x="40" y="264"/>
                  </a:lnTo>
                  <a:lnTo>
                    <a:pt x="39" y="264"/>
                  </a:lnTo>
                  <a:lnTo>
                    <a:pt x="37" y="264"/>
                  </a:lnTo>
                  <a:lnTo>
                    <a:pt x="37" y="264"/>
                  </a:lnTo>
                  <a:lnTo>
                    <a:pt x="35" y="264"/>
                  </a:lnTo>
                  <a:lnTo>
                    <a:pt x="35" y="264"/>
                  </a:lnTo>
                  <a:lnTo>
                    <a:pt x="35" y="264"/>
                  </a:lnTo>
                  <a:lnTo>
                    <a:pt x="35" y="264"/>
                  </a:lnTo>
                  <a:lnTo>
                    <a:pt x="33" y="264"/>
                  </a:lnTo>
                  <a:lnTo>
                    <a:pt x="33" y="264"/>
                  </a:lnTo>
                  <a:lnTo>
                    <a:pt x="33" y="264"/>
                  </a:lnTo>
                  <a:lnTo>
                    <a:pt x="33" y="264"/>
                  </a:lnTo>
                  <a:lnTo>
                    <a:pt x="33" y="264"/>
                  </a:lnTo>
                  <a:lnTo>
                    <a:pt x="33" y="262"/>
                  </a:lnTo>
                  <a:lnTo>
                    <a:pt x="33" y="262"/>
                  </a:lnTo>
                  <a:lnTo>
                    <a:pt x="33" y="260"/>
                  </a:lnTo>
                  <a:lnTo>
                    <a:pt x="33" y="260"/>
                  </a:lnTo>
                  <a:lnTo>
                    <a:pt x="33" y="260"/>
                  </a:lnTo>
                  <a:lnTo>
                    <a:pt x="33" y="260"/>
                  </a:lnTo>
                  <a:lnTo>
                    <a:pt x="33" y="260"/>
                  </a:lnTo>
                  <a:lnTo>
                    <a:pt x="33" y="258"/>
                  </a:lnTo>
                  <a:lnTo>
                    <a:pt x="31" y="258"/>
                  </a:lnTo>
                  <a:lnTo>
                    <a:pt x="31" y="256"/>
                  </a:lnTo>
                  <a:lnTo>
                    <a:pt x="31" y="254"/>
                  </a:lnTo>
                  <a:lnTo>
                    <a:pt x="31" y="254"/>
                  </a:lnTo>
                  <a:lnTo>
                    <a:pt x="31" y="254"/>
                  </a:lnTo>
                  <a:lnTo>
                    <a:pt x="31" y="252"/>
                  </a:lnTo>
                  <a:lnTo>
                    <a:pt x="29" y="252"/>
                  </a:lnTo>
                  <a:lnTo>
                    <a:pt x="29" y="250"/>
                  </a:lnTo>
                  <a:lnTo>
                    <a:pt x="27" y="248"/>
                  </a:lnTo>
                  <a:lnTo>
                    <a:pt x="27" y="248"/>
                  </a:lnTo>
                  <a:lnTo>
                    <a:pt x="25" y="244"/>
                  </a:lnTo>
                  <a:lnTo>
                    <a:pt x="23" y="243"/>
                  </a:lnTo>
                  <a:lnTo>
                    <a:pt x="23" y="243"/>
                  </a:lnTo>
                  <a:lnTo>
                    <a:pt x="21" y="243"/>
                  </a:lnTo>
                  <a:lnTo>
                    <a:pt x="21" y="243"/>
                  </a:lnTo>
                  <a:lnTo>
                    <a:pt x="17" y="241"/>
                  </a:lnTo>
                  <a:lnTo>
                    <a:pt x="17" y="239"/>
                  </a:lnTo>
                  <a:lnTo>
                    <a:pt x="13" y="237"/>
                  </a:lnTo>
                  <a:lnTo>
                    <a:pt x="13" y="235"/>
                  </a:lnTo>
                  <a:lnTo>
                    <a:pt x="13" y="235"/>
                  </a:lnTo>
                  <a:lnTo>
                    <a:pt x="7" y="229"/>
                  </a:lnTo>
                  <a:lnTo>
                    <a:pt x="7" y="229"/>
                  </a:lnTo>
                  <a:lnTo>
                    <a:pt x="7" y="229"/>
                  </a:lnTo>
                  <a:lnTo>
                    <a:pt x="7" y="227"/>
                  </a:lnTo>
                  <a:lnTo>
                    <a:pt x="9" y="227"/>
                  </a:lnTo>
                  <a:lnTo>
                    <a:pt x="9" y="227"/>
                  </a:lnTo>
                  <a:lnTo>
                    <a:pt x="9" y="227"/>
                  </a:lnTo>
                  <a:lnTo>
                    <a:pt x="9" y="227"/>
                  </a:lnTo>
                  <a:lnTo>
                    <a:pt x="9" y="225"/>
                  </a:lnTo>
                  <a:lnTo>
                    <a:pt x="9" y="225"/>
                  </a:lnTo>
                  <a:lnTo>
                    <a:pt x="11" y="225"/>
                  </a:lnTo>
                  <a:lnTo>
                    <a:pt x="11" y="223"/>
                  </a:lnTo>
                  <a:lnTo>
                    <a:pt x="15" y="223"/>
                  </a:lnTo>
                  <a:lnTo>
                    <a:pt x="15" y="223"/>
                  </a:lnTo>
                  <a:lnTo>
                    <a:pt x="19" y="223"/>
                  </a:lnTo>
                  <a:lnTo>
                    <a:pt x="21" y="225"/>
                  </a:lnTo>
                  <a:lnTo>
                    <a:pt x="23" y="223"/>
                  </a:lnTo>
                  <a:lnTo>
                    <a:pt x="25" y="223"/>
                  </a:lnTo>
                  <a:lnTo>
                    <a:pt x="25" y="223"/>
                  </a:lnTo>
                  <a:lnTo>
                    <a:pt x="25" y="223"/>
                  </a:lnTo>
                  <a:lnTo>
                    <a:pt x="25" y="223"/>
                  </a:lnTo>
                  <a:lnTo>
                    <a:pt x="27" y="223"/>
                  </a:lnTo>
                  <a:lnTo>
                    <a:pt x="27" y="223"/>
                  </a:lnTo>
                  <a:lnTo>
                    <a:pt x="29" y="223"/>
                  </a:lnTo>
                  <a:lnTo>
                    <a:pt x="29" y="223"/>
                  </a:lnTo>
                  <a:lnTo>
                    <a:pt x="31" y="225"/>
                  </a:lnTo>
                  <a:lnTo>
                    <a:pt x="33" y="223"/>
                  </a:lnTo>
                  <a:lnTo>
                    <a:pt x="33" y="223"/>
                  </a:lnTo>
                  <a:lnTo>
                    <a:pt x="35" y="223"/>
                  </a:lnTo>
                  <a:lnTo>
                    <a:pt x="35" y="223"/>
                  </a:lnTo>
                  <a:lnTo>
                    <a:pt x="35" y="223"/>
                  </a:lnTo>
                  <a:lnTo>
                    <a:pt x="33" y="223"/>
                  </a:lnTo>
                  <a:lnTo>
                    <a:pt x="33" y="221"/>
                  </a:lnTo>
                  <a:lnTo>
                    <a:pt x="33" y="221"/>
                  </a:lnTo>
                  <a:lnTo>
                    <a:pt x="31" y="219"/>
                  </a:lnTo>
                  <a:lnTo>
                    <a:pt x="29" y="217"/>
                  </a:lnTo>
                  <a:lnTo>
                    <a:pt x="27" y="215"/>
                  </a:lnTo>
                  <a:lnTo>
                    <a:pt x="27" y="213"/>
                  </a:lnTo>
                  <a:lnTo>
                    <a:pt x="27" y="211"/>
                  </a:lnTo>
                  <a:lnTo>
                    <a:pt x="27" y="211"/>
                  </a:lnTo>
                  <a:lnTo>
                    <a:pt x="25" y="211"/>
                  </a:lnTo>
                  <a:lnTo>
                    <a:pt x="25" y="209"/>
                  </a:lnTo>
                  <a:lnTo>
                    <a:pt x="25" y="209"/>
                  </a:lnTo>
                  <a:lnTo>
                    <a:pt x="25" y="209"/>
                  </a:lnTo>
                  <a:lnTo>
                    <a:pt x="25" y="209"/>
                  </a:lnTo>
                  <a:lnTo>
                    <a:pt x="25" y="208"/>
                  </a:lnTo>
                  <a:lnTo>
                    <a:pt x="25" y="206"/>
                  </a:lnTo>
                  <a:lnTo>
                    <a:pt x="25" y="204"/>
                  </a:lnTo>
                  <a:lnTo>
                    <a:pt x="25" y="204"/>
                  </a:lnTo>
                  <a:lnTo>
                    <a:pt x="25" y="200"/>
                  </a:lnTo>
                  <a:lnTo>
                    <a:pt x="25" y="200"/>
                  </a:lnTo>
                  <a:lnTo>
                    <a:pt x="25" y="198"/>
                  </a:lnTo>
                  <a:lnTo>
                    <a:pt x="25" y="198"/>
                  </a:lnTo>
                  <a:lnTo>
                    <a:pt x="25" y="196"/>
                  </a:lnTo>
                  <a:lnTo>
                    <a:pt x="25" y="194"/>
                  </a:lnTo>
                  <a:lnTo>
                    <a:pt x="25" y="190"/>
                  </a:lnTo>
                  <a:lnTo>
                    <a:pt x="23" y="188"/>
                  </a:lnTo>
                  <a:lnTo>
                    <a:pt x="23" y="188"/>
                  </a:lnTo>
                  <a:lnTo>
                    <a:pt x="23" y="188"/>
                  </a:lnTo>
                  <a:lnTo>
                    <a:pt x="23" y="188"/>
                  </a:lnTo>
                  <a:lnTo>
                    <a:pt x="23" y="186"/>
                  </a:lnTo>
                  <a:lnTo>
                    <a:pt x="23" y="186"/>
                  </a:lnTo>
                  <a:lnTo>
                    <a:pt x="23" y="184"/>
                  </a:lnTo>
                  <a:lnTo>
                    <a:pt x="21" y="180"/>
                  </a:lnTo>
                  <a:lnTo>
                    <a:pt x="19" y="178"/>
                  </a:lnTo>
                  <a:lnTo>
                    <a:pt x="17" y="178"/>
                  </a:lnTo>
                  <a:lnTo>
                    <a:pt x="17" y="178"/>
                  </a:lnTo>
                  <a:lnTo>
                    <a:pt x="17" y="178"/>
                  </a:lnTo>
                  <a:lnTo>
                    <a:pt x="17" y="176"/>
                  </a:lnTo>
                  <a:lnTo>
                    <a:pt x="17" y="175"/>
                  </a:lnTo>
                  <a:lnTo>
                    <a:pt x="17" y="175"/>
                  </a:lnTo>
                  <a:lnTo>
                    <a:pt x="17" y="175"/>
                  </a:lnTo>
                  <a:lnTo>
                    <a:pt x="15" y="175"/>
                  </a:lnTo>
                  <a:lnTo>
                    <a:pt x="15" y="175"/>
                  </a:lnTo>
                  <a:lnTo>
                    <a:pt x="15" y="173"/>
                  </a:lnTo>
                  <a:lnTo>
                    <a:pt x="15" y="173"/>
                  </a:lnTo>
                  <a:lnTo>
                    <a:pt x="15" y="173"/>
                  </a:lnTo>
                  <a:lnTo>
                    <a:pt x="13" y="173"/>
                  </a:lnTo>
                  <a:lnTo>
                    <a:pt x="11" y="173"/>
                  </a:lnTo>
                  <a:lnTo>
                    <a:pt x="9" y="173"/>
                  </a:lnTo>
                  <a:lnTo>
                    <a:pt x="6" y="169"/>
                  </a:lnTo>
                  <a:lnTo>
                    <a:pt x="4" y="165"/>
                  </a:lnTo>
                  <a:lnTo>
                    <a:pt x="2" y="163"/>
                  </a:lnTo>
                  <a:lnTo>
                    <a:pt x="2" y="163"/>
                  </a:lnTo>
                  <a:lnTo>
                    <a:pt x="2" y="161"/>
                  </a:lnTo>
                  <a:lnTo>
                    <a:pt x="2" y="157"/>
                  </a:lnTo>
                  <a:lnTo>
                    <a:pt x="0" y="153"/>
                  </a:lnTo>
                  <a:lnTo>
                    <a:pt x="0" y="151"/>
                  </a:lnTo>
                  <a:lnTo>
                    <a:pt x="0" y="151"/>
                  </a:lnTo>
                  <a:lnTo>
                    <a:pt x="0" y="149"/>
                  </a:lnTo>
                  <a:lnTo>
                    <a:pt x="0" y="149"/>
                  </a:lnTo>
                  <a:lnTo>
                    <a:pt x="0" y="149"/>
                  </a:lnTo>
                  <a:lnTo>
                    <a:pt x="2" y="149"/>
                  </a:lnTo>
                  <a:lnTo>
                    <a:pt x="2" y="149"/>
                  </a:lnTo>
                  <a:lnTo>
                    <a:pt x="2" y="149"/>
                  </a:lnTo>
                  <a:lnTo>
                    <a:pt x="2" y="149"/>
                  </a:lnTo>
                  <a:lnTo>
                    <a:pt x="4" y="149"/>
                  </a:lnTo>
                  <a:lnTo>
                    <a:pt x="4" y="149"/>
                  </a:lnTo>
                  <a:lnTo>
                    <a:pt x="4" y="147"/>
                  </a:lnTo>
                  <a:lnTo>
                    <a:pt x="4" y="145"/>
                  </a:lnTo>
                  <a:lnTo>
                    <a:pt x="6" y="145"/>
                  </a:lnTo>
                  <a:lnTo>
                    <a:pt x="4" y="145"/>
                  </a:lnTo>
                  <a:lnTo>
                    <a:pt x="4" y="143"/>
                  </a:lnTo>
                  <a:lnTo>
                    <a:pt x="6" y="143"/>
                  </a:lnTo>
                  <a:lnTo>
                    <a:pt x="6" y="142"/>
                  </a:lnTo>
                  <a:lnTo>
                    <a:pt x="7" y="138"/>
                  </a:lnTo>
                  <a:lnTo>
                    <a:pt x="9" y="136"/>
                  </a:lnTo>
                  <a:lnTo>
                    <a:pt x="11" y="134"/>
                  </a:lnTo>
                  <a:lnTo>
                    <a:pt x="13" y="132"/>
                  </a:lnTo>
                  <a:lnTo>
                    <a:pt x="13" y="130"/>
                  </a:lnTo>
                  <a:lnTo>
                    <a:pt x="17" y="126"/>
                  </a:lnTo>
                  <a:lnTo>
                    <a:pt x="23" y="120"/>
                  </a:lnTo>
                  <a:lnTo>
                    <a:pt x="27" y="116"/>
                  </a:lnTo>
                  <a:lnTo>
                    <a:pt x="29" y="114"/>
                  </a:lnTo>
                  <a:lnTo>
                    <a:pt x="29" y="112"/>
                  </a:lnTo>
                  <a:lnTo>
                    <a:pt x="31" y="110"/>
                  </a:lnTo>
                  <a:lnTo>
                    <a:pt x="33" y="110"/>
                  </a:lnTo>
                  <a:lnTo>
                    <a:pt x="33" y="110"/>
                  </a:lnTo>
                  <a:lnTo>
                    <a:pt x="33" y="110"/>
                  </a:lnTo>
                  <a:lnTo>
                    <a:pt x="33" y="103"/>
                  </a:lnTo>
                  <a:lnTo>
                    <a:pt x="33" y="91"/>
                  </a:lnTo>
                  <a:lnTo>
                    <a:pt x="33" y="87"/>
                  </a:lnTo>
                  <a:lnTo>
                    <a:pt x="33" y="87"/>
                  </a:lnTo>
                  <a:lnTo>
                    <a:pt x="35" y="79"/>
                  </a:lnTo>
                  <a:lnTo>
                    <a:pt x="35" y="77"/>
                  </a:lnTo>
                  <a:lnTo>
                    <a:pt x="35" y="75"/>
                  </a:lnTo>
                  <a:lnTo>
                    <a:pt x="35" y="66"/>
                  </a:lnTo>
                  <a:lnTo>
                    <a:pt x="37" y="62"/>
                  </a:lnTo>
                  <a:lnTo>
                    <a:pt x="37" y="60"/>
                  </a:lnTo>
                  <a:lnTo>
                    <a:pt x="37" y="58"/>
                  </a:lnTo>
                  <a:lnTo>
                    <a:pt x="39" y="56"/>
                  </a:lnTo>
                  <a:lnTo>
                    <a:pt x="40" y="52"/>
                  </a:lnTo>
                  <a:lnTo>
                    <a:pt x="40" y="52"/>
                  </a:lnTo>
                  <a:lnTo>
                    <a:pt x="35" y="46"/>
                  </a:lnTo>
                  <a:lnTo>
                    <a:pt x="35" y="46"/>
                  </a:lnTo>
                  <a:lnTo>
                    <a:pt x="35" y="46"/>
                  </a:lnTo>
                  <a:lnTo>
                    <a:pt x="33" y="46"/>
                  </a:lnTo>
                  <a:lnTo>
                    <a:pt x="33" y="44"/>
                  </a:lnTo>
                  <a:lnTo>
                    <a:pt x="33" y="44"/>
                  </a:lnTo>
                  <a:lnTo>
                    <a:pt x="33" y="44"/>
                  </a:lnTo>
                  <a:lnTo>
                    <a:pt x="33" y="42"/>
                  </a:lnTo>
                  <a:lnTo>
                    <a:pt x="33" y="42"/>
                  </a:lnTo>
                  <a:lnTo>
                    <a:pt x="35" y="42"/>
                  </a:lnTo>
                  <a:lnTo>
                    <a:pt x="33" y="42"/>
                  </a:lnTo>
                  <a:lnTo>
                    <a:pt x="33" y="40"/>
                  </a:lnTo>
                  <a:lnTo>
                    <a:pt x="29" y="35"/>
                  </a:lnTo>
                  <a:lnTo>
                    <a:pt x="27" y="33"/>
                  </a:lnTo>
                  <a:lnTo>
                    <a:pt x="27" y="33"/>
                  </a:lnTo>
                  <a:lnTo>
                    <a:pt x="27" y="31"/>
                  </a:lnTo>
                  <a:lnTo>
                    <a:pt x="27" y="31"/>
                  </a:lnTo>
                  <a:lnTo>
                    <a:pt x="27" y="29"/>
                  </a:lnTo>
                  <a:lnTo>
                    <a:pt x="27" y="25"/>
                  </a:lnTo>
                  <a:lnTo>
                    <a:pt x="27" y="21"/>
                  </a:lnTo>
                  <a:lnTo>
                    <a:pt x="25" y="11"/>
                  </a:lnTo>
                  <a:lnTo>
                    <a:pt x="25" y="9"/>
                  </a:lnTo>
                  <a:lnTo>
                    <a:pt x="25" y="7"/>
                  </a:lnTo>
                  <a:lnTo>
                    <a:pt x="27" y="7"/>
                  </a:lnTo>
                  <a:lnTo>
                    <a:pt x="29" y="6"/>
                  </a:lnTo>
                  <a:lnTo>
                    <a:pt x="40" y="0"/>
                  </a:lnTo>
                  <a:lnTo>
                    <a:pt x="46" y="4"/>
                  </a:lnTo>
                  <a:lnTo>
                    <a:pt x="56" y="7"/>
                  </a:lnTo>
                  <a:lnTo>
                    <a:pt x="68" y="13"/>
                  </a:lnTo>
                  <a:lnTo>
                    <a:pt x="68" y="13"/>
                  </a:lnTo>
                  <a:lnTo>
                    <a:pt x="73" y="17"/>
                  </a:lnTo>
                  <a:lnTo>
                    <a:pt x="77" y="19"/>
                  </a:lnTo>
                  <a:lnTo>
                    <a:pt x="85" y="23"/>
                  </a:lnTo>
                  <a:lnTo>
                    <a:pt x="89" y="25"/>
                  </a:lnTo>
                  <a:lnTo>
                    <a:pt x="93" y="27"/>
                  </a:lnTo>
                  <a:lnTo>
                    <a:pt x="103" y="31"/>
                  </a:lnTo>
                  <a:lnTo>
                    <a:pt x="110" y="37"/>
                  </a:lnTo>
                  <a:lnTo>
                    <a:pt x="120" y="40"/>
                  </a:lnTo>
                  <a:lnTo>
                    <a:pt x="126" y="44"/>
                  </a:lnTo>
                  <a:lnTo>
                    <a:pt x="134" y="48"/>
                  </a:lnTo>
                  <a:lnTo>
                    <a:pt x="141" y="52"/>
                  </a:lnTo>
                  <a:lnTo>
                    <a:pt x="153" y="58"/>
                  </a:lnTo>
                  <a:lnTo>
                    <a:pt x="161" y="62"/>
                  </a:lnTo>
                  <a:lnTo>
                    <a:pt x="169" y="68"/>
                  </a:lnTo>
                  <a:lnTo>
                    <a:pt x="169" y="68"/>
                  </a:lnTo>
                  <a:lnTo>
                    <a:pt x="169" y="68"/>
                  </a:lnTo>
                  <a:lnTo>
                    <a:pt x="169" y="77"/>
                  </a:lnTo>
                  <a:lnTo>
                    <a:pt x="169" y="79"/>
                  </a:lnTo>
                  <a:lnTo>
                    <a:pt x="169" y="83"/>
                  </a:lnTo>
                  <a:lnTo>
                    <a:pt x="169" y="87"/>
                  </a:lnTo>
                  <a:lnTo>
                    <a:pt x="169" y="120"/>
                  </a:lnTo>
                  <a:lnTo>
                    <a:pt x="169" y="122"/>
                  </a:lnTo>
                  <a:lnTo>
                    <a:pt x="169" y="12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6" name="Central African Republic"/>
            <p:cNvSpPr>
              <a:spLocks/>
            </p:cNvSpPr>
            <p:nvPr/>
          </p:nvSpPr>
          <p:spPr bwMode="auto">
            <a:xfrm>
              <a:off x="6073724" y="3900045"/>
              <a:ext cx="415960" cy="279288"/>
            </a:xfrm>
            <a:custGeom>
              <a:avLst/>
              <a:gdLst>
                <a:gd name="T0" fmla="*/ 148 w 210"/>
                <a:gd name="T1" fmla="*/ 25 h 141"/>
                <a:gd name="T2" fmla="*/ 146 w 210"/>
                <a:gd name="T3" fmla="*/ 31 h 141"/>
                <a:gd name="T4" fmla="*/ 150 w 210"/>
                <a:gd name="T5" fmla="*/ 36 h 141"/>
                <a:gd name="T6" fmla="*/ 156 w 210"/>
                <a:gd name="T7" fmla="*/ 40 h 141"/>
                <a:gd name="T8" fmla="*/ 165 w 210"/>
                <a:gd name="T9" fmla="*/ 44 h 141"/>
                <a:gd name="T10" fmla="*/ 173 w 210"/>
                <a:gd name="T11" fmla="*/ 48 h 141"/>
                <a:gd name="T12" fmla="*/ 175 w 210"/>
                <a:gd name="T13" fmla="*/ 56 h 141"/>
                <a:gd name="T14" fmla="*/ 185 w 210"/>
                <a:gd name="T15" fmla="*/ 64 h 141"/>
                <a:gd name="T16" fmla="*/ 191 w 210"/>
                <a:gd name="T17" fmla="*/ 71 h 141"/>
                <a:gd name="T18" fmla="*/ 193 w 210"/>
                <a:gd name="T19" fmla="*/ 77 h 141"/>
                <a:gd name="T20" fmla="*/ 200 w 210"/>
                <a:gd name="T21" fmla="*/ 81 h 141"/>
                <a:gd name="T22" fmla="*/ 206 w 210"/>
                <a:gd name="T23" fmla="*/ 91 h 141"/>
                <a:gd name="T24" fmla="*/ 204 w 210"/>
                <a:gd name="T25" fmla="*/ 93 h 141"/>
                <a:gd name="T26" fmla="*/ 194 w 210"/>
                <a:gd name="T27" fmla="*/ 95 h 141"/>
                <a:gd name="T28" fmla="*/ 183 w 210"/>
                <a:gd name="T29" fmla="*/ 93 h 141"/>
                <a:gd name="T30" fmla="*/ 175 w 210"/>
                <a:gd name="T31" fmla="*/ 95 h 141"/>
                <a:gd name="T32" fmla="*/ 163 w 210"/>
                <a:gd name="T33" fmla="*/ 97 h 141"/>
                <a:gd name="T34" fmla="*/ 156 w 210"/>
                <a:gd name="T35" fmla="*/ 97 h 141"/>
                <a:gd name="T36" fmla="*/ 142 w 210"/>
                <a:gd name="T37" fmla="*/ 101 h 141"/>
                <a:gd name="T38" fmla="*/ 132 w 210"/>
                <a:gd name="T39" fmla="*/ 102 h 141"/>
                <a:gd name="T40" fmla="*/ 126 w 210"/>
                <a:gd name="T41" fmla="*/ 110 h 141"/>
                <a:gd name="T42" fmla="*/ 117 w 210"/>
                <a:gd name="T43" fmla="*/ 106 h 141"/>
                <a:gd name="T44" fmla="*/ 105 w 210"/>
                <a:gd name="T45" fmla="*/ 104 h 141"/>
                <a:gd name="T46" fmla="*/ 95 w 210"/>
                <a:gd name="T47" fmla="*/ 101 h 141"/>
                <a:gd name="T48" fmla="*/ 84 w 210"/>
                <a:gd name="T49" fmla="*/ 93 h 141"/>
                <a:gd name="T50" fmla="*/ 74 w 210"/>
                <a:gd name="T51" fmla="*/ 99 h 141"/>
                <a:gd name="T52" fmla="*/ 68 w 210"/>
                <a:gd name="T53" fmla="*/ 106 h 141"/>
                <a:gd name="T54" fmla="*/ 66 w 210"/>
                <a:gd name="T55" fmla="*/ 116 h 141"/>
                <a:gd name="T56" fmla="*/ 64 w 210"/>
                <a:gd name="T57" fmla="*/ 118 h 141"/>
                <a:gd name="T58" fmla="*/ 55 w 210"/>
                <a:gd name="T59" fmla="*/ 120 h 141"/>
                <a:gd name="T60" fmla="*/ 47 w 210"/>
                <a:gd name="T61" fmla="*/ 118 h 141"/>
                <a:gd name="T62" fmla="*/ 35 w 210"/>
                <a:gd name="T63" fmla="*/ 122 h 141"/>
                <a:gd name="T64" fmla="*/ 31 w 210"/>
                <a:gd name="T65" fmla="*/ 132 h 141"/>
                <a:gd name="T66" fmla="*/ 27 w 210"/>
                <a:gd name="T67" fmla="*/ 137 h 141"/>
                <a:gd name="T68" fmla="*/ 24 w 210"/>
                <a:gd name="T69" fmla="*/ 126 h 141"/>
                <a:gd name="T70" fmla="*/ 10 w 210"/>
                <a:gd name="T71" fmla="*/ 114 h 141"/>
                <a:gd name="T72" fmla="*/ 10 w 210"/>
                <a:gd name="T73" fmla="*/ 104 h 141"/>
                <a:gd name="T74" fmla="*/ 4 w 210"/>
                <a:gd name="T75" fmla="*/ 97 h 141"/>
                <a:gd name="T76" fmla="*/ 2 w 210"/>
                <a:gd name="T77" fmla="*/ 87 h 141"/>
                <a:gd name="T78" fmla="*/ 0 w 210"/>
                <a:gd name="T79" fmla="*/ 77 h 141"/>
                <a:gd name="T80" fmla="*/ 10 w 210"/>
                <a:gd name="T81" fmla="*/ 68 h 141"/>
                <a:gd name="T82" fmla="*/ 20 w 210"/>
                <a:gd name="T83" fmla="*/ 56 h 141"/>
                <a:gd name="T84" fmla="*/ 29 w 210"/>
                <a:gd name="T85" fmla="*/ 54 h 141"/>
                <a:gd name="T86" fmla="*/ 35 w 210"/>
                <a:gd name="T87" fmla="*/ 50 h 141"/>
                <a:gd name="T88" fmla="*/ 45 w 210"/>
                <a:gd name="T89" fmla="*/ 50 h 141"/>
                <a:gd name="T90" fmla="*/ 58 w 210"/>
                <a:gd name="T91" fmla="*/ 48 h 141"/>
                <a:gd name="T92" fmla="*/ 70 w 210"/>
                <a:gd name="T93" fmla="*/ 44 h 141"/>
                <a:gd name="T94" fmla="*/ 74 w 210"/>
                <a:gd name="T95" fmla="*/ 36 h 141"/>
                <a:gd name="T96" fmla="*/ 74 w 210"/>
                <a:gd name="T97" fmla="*/ 31 h 141"/>
                <a:gd name="T98" fmla="*/ 90 w 210"/>
                <a:gd name="T99" fmla="*/ 29 h 141"/>
                <a:gd name="T100" fmla="*/ 103 w 210"/>
                <a:gd name="T101" fmla="*/ 25 h 141"/>
                <a:gd name="T102" fmla="*/ 113 w 210"/>
                <a:gd name="T103" fmla="*/ 15 h 141"/>
                <a:gd name="T104" fmla="*/ 117 w 210"/>
                <a:gd name="T105" fmla="*/ 7 h 141"/>
                <a:gd name="T106" fmla="*/ 128 w 210"/>
                <a:gd name="T107" fmla="*/ 0 h 141"/>
                <a:gd name="T108" fmla="*/ 142 w 210"/>
                <a:gd name="T10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41">
                  <a:moveTo>
                    <a:pt x="142" y="7"/>
                  </a:moveTo>
                  <a:lnTo>
                    <a:pt x="146" y="13"/>
                  </a:lnTo>
                  <a:lnTo>
                    <a:pt x="148" y="17"/>
                  </a:lnTo>
                  <a:lnTo>
                    <a:pt x="148" y="21"/>
                  </a:lnTo>
                  <a:lnTo>
                    <a:pt x="148" y="23"/>
                  </a:lnTo>
                  <a:lnTo>
                    <a:pt x="148" y="25"/>
                  </a:lnTo>
                  <a:lnTo>
                    <a:pt x="148" y="27"/>
                  </a:lnTo>
                  <a:lnTo>
                    <a:pt x="146" y="29"/>
                  </a:lnTo>
                  <a:lnTo>
                    <a:pt x="144" y="31"/>
                  </a:lnTo>
                  <a:lnTo>
                    <a:pt x="146" y="31"/>
                  </a:lnTo>
                  <a:lnTo>
                    <a:pt x="146" y="33"/>
                  </a:lnTo>
                  <a:lnTo>
                    <a:pt x="146" y="31"/>
                  </a:lnTo>
                  <a:lnTo>
                    <a:pt x="148" y="31"/>
                  </a:lnTo>
                  <a:lnTo>
                    <a:pt x="148" y="33"/>
                  </a:lnTo>
                  <a:lnTo>
                    <a:pt x="146" y="33"/>
                  </a:lnTo>
                  <a:lnTo>
                    <a:pt x="146" y="35"/>
                  </a:lnTo>
                  <a:lnTo>
                    <a:pt x="146" y="36"/>
                  </a:lnTo>
                  <a:lnTo>
                    <a:pt x="150" y="36"/>
                  </a:lnTo>
                  <a:lnTo>
                    <a:pt x="152" y="36"/>
                  </a:lnTo>
                  <a:lnTo>
                    <a:pt x="154" y="36"/>
                  </a:lnTo>
                  <a:lnTo>
                    <a:pt x="156" y="36"/>
                  </a:lnTo>
                  <a:lnTo>
                    <a:pt x="158" y="36"/>
                  </a:lnTo>
                  <a:lnTo>
                    <a:pt x="158" y="38"/>
                  </a:lnTo>
                  <a:lnTo>
                    <a:pt x="156" y="40"/>
                  </a:lnTo>
                  <a:lnTo>
                    <a:pt x="156" y="42"/>
                  </a:lnTo>
                  <a:lnTo>
                    <a:pt x="158" y="42"/>
                  </a:lnTo>
                  <a:lnTo>
                    <a:pt x="160" y="42"/>
                  </a:lnTo>
                  <a:lnTo>
                    <a:pt x="161" y="44"/>
                  </a:lnTo>
                  <a:lnTo>
                    <a:pt x="163" y="44"/>
                  </a:lnTo>
                  <a:lnTo>
                    <a:pt x="165" y="44"/>
                  </a:lnTo>
                  <a:lnTo>
                    <a:pt x="167" y="44"/>
                  </a:lnTo>
                  <a:lnTo>
                    <a:pt x="169" y="46"/>
                  </a:lnTo>
                  <a:lnTo>
                    <a:pt x="169" y="48"/>
                  </a:lnTo>
                  <a:lnTo>
                    <a:pt x="171" y="48"/>
                  </a:lnTo>
                  <a:lnTo>
                    <a:pt x="171" y="50"/>
                  </a:lnTo>
                  <a:lnTo>
                    <a:pt x="173" y="48"/>
                  </a:lnTo>
                  <a:lnTo>
                    <a:pt x="173" y="50"/>
                  </a:lnTo>
                  <a:lnTo>
                    <a:pt x="175" y="52"/>
                  </a:lnTo>
                  <a:lnTo>
                    <a:pt x="175" y="54"/>
                  </a:lnTo>
                  <a:lnTo>
                    <a:pt x="173" y="54"/>
                  </a:lnTo>
                  <a:lnTo>
                    <a:pt x="173" y="56"/>
                  </a:lnTo>
                  <a:lnTo>
                    <a:pt x="175" y="56"/>
                  </a:lnTo>
                  <a:lnTo>
                    <a:pt x="175" y="58"/>
                  </a:lnTo>
                  <a:lnTo>
                    <a:pt x="177" y="60"/>
                  </a:lnTo>
                  <a:lnTo>
                    <a:pt x="179" y="60"/>
                  </a:lnTo>
                  <a:lnTo>
                    <a:pt x="181" y="62"/>
                  </a:lnTo>
                  <a:lnTo>
                    <a:pt x="183" y="62"/>
                  </a:lnTo>
                  <a:lnTo>
                    <a:pt x="185" y="64"/>
                  </a:lnTo>
                  <a:lnTo>
                    <a:pt x="187" y="64"/>
                  </a:lnTo>
                  <a:lnTo>
                    <a:pt x="187" y="66"/>
                  </a:lnTo>
                  <a:lnTo>
                    <a:pt x="189" y="66"/>
                  </a:lnTo>
                  <a:lnTo>
                    <a:pt x="191" y="68"/>
                  </a:lnTo>
                  <a:lnTo>
                    <a:pt x="193" y="69"/>
                  </a:lnTo>
                  <a:lnTo>
                    <a:pt x="191" y="71"/>
                  </a:lnTo>
                  <a:lnTo>
                    <a:pt x="191" y="73"/>
                  </a:lnTo>
                  <a:lnTo>
                    <a:pt x="193" y="73"/>
                  </a:lnTo>
                  <a:lnTo>
                    <a:pt x="193" y="75"/>
                  </a:lnTo>
                  <a:lnTo>
                    <a:pt x="194" y="75"/>
                  </a:lnTo>
                  <a:lnTo>
                    <a:pt x="194" y="77"/>
                  </a:lnTo>
                  <a:lnTo>
                    <a:pt x="193" y="77"/>
                  </a:lnTo>
                  <a:lnTo>
                    <a:pt x="193" y="79"/>
                  </a:lnTo>
                  <a:lnTo>
                    <a:pt x="194" y="79"/>
                  </a:lnTo>
                  <a:lnTo>
                    <a:pt x="196" y="79"/>
                  </a:lnTo>
                  <a:lnTo>
                    <a:pt x="198" y="79"/>
                  </a:lnTo>
                  <a:lnTo>
                    <a:pt x="198" y="81"/>
                  </a:lnTo>
                  <a:lnTo>
                    <a:pt x="200" y="81"/>
                  </a:lnTo>
                  <a:lnTo>
                    <a:pt x="202" y="81"/>
                  </a:lnTo>
                  <a:lnTo>
                    <a:pt x="204" y="83"/>
                  </a:lnTo>
                  <a:lnTo>
                    <a:pt x="206" y="85"/>
                  </a:lnTo>
                  <a:lnTo>
                    <a:pt x="206" y="87"/>
                  </a:lnTo>
                  <a:lnTo>
                    <a:pt x="206" y="89"/>
                  </a:lnTo>
                  <a:lnTo>
                    <a:pt x="206" y="91"/>
                  </a:lnTo>
                  <a:lnTo>
                    <a:pt x="206" y="93"/>
                  </a:lnTo>
                  <a:lnTo>
                    <a:pt x="208" y="93"/>
                  </a:lnTo>
                  <a:lnTo>
                    <a:pt x="210" y="95"/>
                  </a:lnTo>
                  <a:lnTo>
                    <a:pt x="208" y="95"/>
                  </a:lnTo>
                  <a:lnTo>
                    <a:pt x="206" y="95"/>
                  </a:lnTo>
                  <a:lnTo>
                    <a:pt x="204" y="93"/>
                  </a:lnTo>
                  <a:lnTo>
                    <a:pt x="202" y="93"/>
                  </a:lnTo>
                  <a:lnTo>
                    <a:pt x="200" y="93"/>
                  </a:lnTo>
                  <a:lnTo>
                    <a:pt x="200" y="95"/>
                  </a:lnTo>
                  <a:lnTo>
                    <a:pt x="198" y="95"/>
                  </a:lnTo>
                  <a:lnTo>
                    <a:pt x="196" y="95"/>
                  </a:lnTo>
                  <a:lnTo>
                    <a:pt x="194" y="95"/>
                  </a:lnTo>
                  <a:lnTo>
                    <a:pt x="193" y="95"/>
                  </a:lnTo>
                  <a:lnTo>
                    <a:pt x="193" y="93"/>
                  </a:lnTo>
                  <a:lnTo>
                    <a:pt x="189" y="93"/>
                  </a:lnTo>
                  <a:lnTo>
                    <a:pt x="187" y="93"/>
                  </a:lnTo>
                  <a:lnTo>
                    <a:pt x="185" y="93"/>
                  </a:lnTo>
                  <a:lnTo>
                    <a:pt x="183" y="93"/>
                  </a:lnTo>
                  <a:lnTo>
                    <a:pt x="181" y="91"/>
                  </a:lnTo>
                  <a:lnTo>
                    <a:pt x="179" y="91"/>
                  </a:lnTo>
                  <a:lnTo>
                    <a:pt x="179" y="89"/>
                  </a:lnTo>
                  <a:lnTo>
                    <a:pt x="175" y="91"/>
                  </a:lnTo>
                  <a:lnTo>
                    <a:pt x="175" y="93"/>
                  </a:lnTo>
                  <a:lnTo>
                    <a:pt x="175" y="95"/>
                  </a:lnTo>
                  <a:lnTo>
                    <a:pt x="173" y="97"/>
                  </a:lnTo>
                  <a:lnTo>
                    <a:pt x="171" y="97"/>
                  </a:lnTo>
                  <a:lnTo>
                    <a:pt x="169" y="97"/>
                  </a:lnTo>
                  <a:lnTo>
                    <a:pt x="167" y="97"/>
                  </a:lnTo>
                  <a:lnTo>
                    <a:pt x="165" y="97"/>
                  </a:lnTo>
                  <a:lnTo>
                    <a:pt x="163" y="97"/>
                  </a:lnTo>
                  <a:lnTo>
                    <a:pt x="163" y="95"/>
                  </a:lnTo>
                  <a:lnTo>
                    <a:pt x="161" y="95"/>
                  </a:lnTo>
                  <a:lnTo>
                    <a:pt x="160" y="95"/>
                  </a:lnTo>
                  <a:lnTo>
                    <a:pt x="160" y="97"/>
                  </a:lnTo>
                  <a:lnTo>
                    <a:pt x="158" y="97"/>
                  </a:lnTo>
                  <a:lnTo>
                    <a:pt x="156" y="97"/>
                  </a:lnTo>
                  <a:lnTo>
                    <a:pt x="152" y="99"/>
                  </a:lnTo>
                  <a:lnTo>
                    <a:pt x="148" y="101"/>
                  </a:lnTo>
                  <a:lnTo>
                    <a:pt x="144" y="101"/>
                  </a:lnTo>
                  <a:lnTo>
                    <a:pt x="144" y="102"/>
                  </a:lnTo>
                  <a:lnTo>
                    <a:pt x="142" y="102"/>
                  </a:lnTo>
                  <a:lnTo>
                    <a:pt x="142" y="101"/>
                  </a:lnTo>
                  <a:lnTo>
                    <a:pt x="140" y="101"/>
                  </a:lnTo>
                  <a:lnTo>
                    <a:pt x="138" y="101"/>
                  </a:lnTo>
                  <a:lnTo>
                    <a:pt x="138" y="99"/>
                  </a:lnTo>
                  <a:lnTo>
                    <a:pt x="136" y="99"/>
                  </a:lnTo>
                  <a:lnTo>
                    <a:pt x="134" y="101"/>
                  </a:lnTo>
                  <a:lnTo>
                    <a:pt x="132" y="102"/>
                  </a:lnTo>
                  <a:lnTo>
                    <a:pt x="132" y="104"/>
                  </a:lnTo>
                  <a:lnTo>
                    <a:pt x="130" y="104"/>
                  </a:lnTo>
                  <a:lnTo>
                    <a:pt x="130" y="106"/>
                  </a:lnTo>
                  <a:lnTo>
                    <a:pt x="130" y="108"/>
                  </a:lnTo>
                  <a:lnTo>
                    <a:pt x="128" y="110"/>
                  </a:lnTo>
                  <a:lnTo>
                    <a:pt x="126" y="110"/>
                  </a:lnTo>
                  <a:lnTo>
                    <a:pt x="125" y="110"/>
                  </a:lnTo>
                  <a:lnTo>
                    <a:pt x="125" y="108"/>
                  </a:lnTo>
                  <a:lnTo>
                    <a:pt x="123" y="108"/>
                  </a:lnTo>
                  <a:lnTo>
                    <a:pt x="121" y="108"/>
                  </a:lnTo>
                  <a:lnTo>
                    <a:pt x="119" y="108"/>
                  </a:lnTo>
                  <a:lnTo>
                    <a:pt x="117" y="106"/>
                  </a:lnTo>
                  <a:lnTo>
                    <a:pt x="115" y="106"/>
                  </a:lnTo>
                  <a:lnTo>
                    <a:pt x="115" y="108"/>
                  </a:lnTo>
                  <a:lnTo>
                    <a:pt x="113" y="108"/>
                  </a:lnTo>
                  <a:lnTo>
                    <a:pt x="109" y="106"/>
                  </a:lnTo>
                  <a:lnTo>
                    <a:pt x="107" y="106"/>
                  </a:lnTo>
                  <a:lnTo>
                    <a:pt x="105" y="104"/>
                  </a:lnTo>
                  <a:lnTo>
                    <a:pt x="103" y="104"/>
                  </a:lnTo>
                  <a:lnTo>
                    <a:pt x="101" y="104"/>
                  </a:lnTo>
                  <a:lnTo>
                    <a:pt x="99" y="104"/>
                  </a:lnTo>
                  <a:lnTo>
                    <a:pt x="97" y="104"/>
                  </a:lnTo>
                  <a:lnTo>
                    <a:pt x="97" y="102"/>
                  </a:lnTo>
                  <a:lnTo>
                    <a:pt x="95" y="101"/>
                  </a:lnTo>
                  <a:lnTo>
                    <a:pt x="92" y="99"/>
                  </a:lnTo>
                  <a:lnTo>
                    <a:pt x="90" y="97"/>
                  </a:lnTo>
                  <a:lnTo>
                    <a:pt x="88" y="97"/>
                  </a:lnTo>
                  <a:lnTo>
                    <a:pt x="88" y="95"/>
                  </a:lnTo>
                  <a:lnTo>
                    <a:pt x="86" y="95"/>
                  </a:lnTo>
                  <a:lnTo>
                    <a:pt x="84" y="93"/>
                  </a:lnTo>
                  <a:lnTo>
                    <a:pt x="82" y="93"/>
                  </a:lnTo>
                  <a:lnTo>
                    <a:pt x="80" y="95"/>
                  </a:lnTo>
                  <a:lnTo>
                    <a:pt x="78" y="97"/>
                  </a:lnTo>
                  <a:lnTo>
                    <a:pt x="76" y="97"/>
                  </a:lnTo>
                  <a:lnTo>
                    <a:pt x="74" y="97"/>
                  </a:lnTo>
                  <a:lnTo>
                    <a:pt x="74" y="99"/>
                  </a:lnTo>
                  <a:lnTo>
                    <a:pt x="74" y="101"/>
                  </a:lnTo>
                  <a:lnTo>
                    <a:pt x="72" y="101"/>
                  </a:lnTo>
                  <a:lnTo>
                    <a:pt x="70" y="102"/>
                  </a:lnTo>
                  <a:lnTo>
                    <a:pt x="70" y="104"/>
                  </a:lnTo>
                  <a:lnTo>
                    <a:pt x="70" y="106"/>
                  </a:lnTo>
                  <a:lnTo>
                    <a:pt x="68" y="106"/>
                  </a:lnTo>
                  <a:lnTo>
                    <a:pt x="66" y="106"/>
                  </a:lnTo>
                  <a:lnTo>
                    <a:pt x="66" y="108"/>
                  </a:lnTo>
                  <a:lnTo>
                    <a:pt x="68" y="110"/>
                  </a:lnTo>
                  <a:lnTo>
                    <a:pt x="68" y="112"/>
                  </a:lnTo>
                  <a:lnTo>
                    <a:pt x="66" y="114"/>
                  </a:lnTo>
                  <a:lnTo>
                    <a:pt x="66" y="116"/>
                  </a:lnTo>
                  <a:lnTo>
                    <a:pt x="66" y="118"/>
                  </a:lnTo>
                  <a:lnTo>
                    <a:pt x="66" y="120"/>
                  </a:lnTo>
                  <a:lnTo>
                    <a:pt x="68" y="120"/>
                  </a:lnTo>
                  <a:lnTo>
                    <a:pt x="66" y="120"/>
                  </a:lnTo>
                  <a:lnTo>
                    <a:pt x="66" y="118"/>
                  </a:lnTo>
                  <a:lnTo>
                    <a:pt x="64" y="118"/>
                  </a:lnTo>
                  <a:lnTo>
                    <a:pt x="62" y="118"/>
                  </a:lnTo>
                  <a:lnTo>
                    <a:pt x="60" y="120"/>
                  </a:lnTo>
                  <a:lnTo>
                    <a:pt x="58" y="120"/>
                  </a:lnTo>
                  <a:lnTo>
                    <a:pt x="58" y="118"/>
                  </a:lnTo>
                  <a:lnTo>
                    <a:pt x="57" y="120"/>
                  </a:lnTo>
                  <a:lnTo>
                    <a:pt x="55" y="120"/>
                  </a:lnTo>
                  <a:lnTo>
                    <a:pt x="55" y="118"/>
                  </a:lnTo>
                  <a:lnTo>
                    <a:pt x="53" y="118"/>
                  </a:lnTo>
                  <a:lnTo>
                    <a:pt x="51" y="118"/>
                  </a:lnTo>
                  <a:lnTo>
                    <a:pt x="49" y="116"/>
                  </a:lnTo>
                  <a:lnTo>
                    <a:pt x="49" y="118"/>
                  </a:lnTo>
                  <a:lnTo>
                    <a:pt x="47" y="118"/>
                  </a:lnTo>
                  <a:lnTo>
                    <a:pt x="43" y="118"/>
                  </a:lnTo>
                  <a:lnTo>
                    <a:pt x="41" y="120"/>
                  </a:lnTo>
                  <a:lnTo>
                    <a:pt x="39" y="118"/>
                  </a:lnTo>
                  <a:lnTo>
                    <a:pt x="37" y="120"/>
                  </a:lnTo>
                  <a:lnTo>
                    <a:pt x="35" y="120"/>
                  </a:lnTo>
                  <a:lnTo>
                    <a:pt x="35" y="122"/>
                  </a:lnTo>
                  <a:lnTo>
                    <a:pt x="33" y="122"/>
                  </a:lnTo>
                  <a:lnTo>
                    <a:pt x="33" y="124"/>
                  </a:lnTo>
                  <a:lnTo>
                    <a:pt x="33" y="126"/>
                  </a:lnTo>
                  <a:lnTo>
                    <a:pt x="33" y="130"/>
                  </a:lnTo>
                  <a:lnTo>
                    <a:pt x="33" y="132"/>
                  </a:lnTo>
                  <a:lnTo>
                    <a:pt x="31" y="132"/>
                  </a:lnTo>
                  <a:lnTo>
                    <a:pt x="31" y="134"/>
                  </a:lnTo>
                  <a:lnTo>
                    <a:pt x="29" y="137"/>
                  </a:lnTo>
                  <a:lnTo>
                    <a:pt x="29" y="139"/>
                  </a:lnTo>
                  <a:lnTo>
                    <a:pt x="29" y="141"/>
                  </a:lnTo>
                  <a:lnTo>
                    <a:pt x="27" y="139"/>
                  </a:lnTo>
                  <a:lnTo>
                    <a:pt x="27" y="137"/>
                  </a:lnTo>
                  <a:lnTo>
                    <a:pt x="27" y="136"/>
                  </a:lnTo>
                  <a:lnTo>
                    <a:pt x="25" y="132"/>
                  </a:lnTo>
                  <a:lnTo>
                    <a:pt x="27" y="132"/>
                  </a:lnTo>
                  <a:lnTo>
                    <a:pt x="27" y="130"/>
                  </a:lnTo>
                  <a:lnTo>
                    <a:pt x="25" y="130"/>
                  </a:lnTo>
                  <a:lnTo>
                    <a:pt x="24" y="126"/>
                  </a:lnTo>
                  <a:lnTo>
                    <a:pt x="22" y="126"/>
                  </a:lnTo>
                  <a:lnTo>
                    <a:pt x="18" y="122"/>
                  </a:lnTo>
                  <a:lnTo>
                    <a:pt x="14" y="118"/>
                  </a:lnTo>
                  <a:lnTo>
                    <a:pt x="12" y="116"/>
                  </a:lnTo>
                  <a:lnTo>
                    <a:pt x="12" y="114"/>
                  </a:lnTo>
                  <a:lnTo>
                    <a:pt x="10" y="114"/>
                  </a:lnTo>
                  <a:lnTo>
                    <a:pt x="10" y="112"/>
                  </a:lnTo>
                  <a:lnTo>
                    <a:pt x="12" y="110"/>
                  </a:lnTo>
                  <a:lnTo>
                    <a:pt x="10" y="110"/>
                  </a:lnTo>
                  <a:lnTo>
                    <a:pt x="10" y="108"/>
                  </a:lnTo>
                  <a:lnTo>
                    <a:pt x="10" y="106"/>
                  </a:lnTo>
                  <a:lnTo>
                    <a:pt x="10" y="104"/>
                  </a:lnTo>
                  <a:lnTo>
                    <a:pt x="8" y="104"/>
                  </a:lnTo>
                  <a:lnTo>
                    <a:pt x="6" y="102"/>
                  </a:lnTo>
                  <a:lnTo>
                    <a:pt x="4" y="102"/>
                  </a:lnTo>
                  <a:lnTo>
                    <a:pt x="4" y="101"/>
                  </a:lnTo>
                  <a:lnTo>
                    <a:pt x="4" y="99"/>
                  </a:lnTo>
                  <a:lnTo>
                    <a:pt x="4" y="97"/>
                  </a:lnTo>
                  <a:lnTo>
                    <a:pt x="4" y="95"/>
                  </a:lnTo>
                  <a:lnTo>
                    <a:pt x="4" y="93"/>
                  </a:lnTo>
                  <a:lnTo>
                    <a:pt x="2" y="93"/>
                  </a:lnTo>
                  <a:lnTo>
                    <a:pt x="2" y="91"/>
                  </a:lnTo>
                  <a:lnTo>
                    <a:pt x="2" y="89"/>
                  </a:lnTo>
                  <a:lnTo>
                    <a:pt x="2" y="87"/>
                  </a:lnTo>
                  <a:lnTo>
                    <a:pt x="2" y="85"/>
                  </a:lnTo>
                  <a:lnTo>
                    <a:pt x="2" y="83"/>
                  </a:lnTo>
                  <a:lnTo>
                    <a:pt x="2" y="81"/>
                  </a:lnTo>
                  <a:lnTo>
                    <a:pt x="0" y="81"/>
                  </a:lnTo>
                  <a:lnTo>
                    <a:pt x="0" y="79"/>
                  </a:lnTo>
                  <a:lnTo>
                    <a:pt x="0" y="77"/>
                  </a:lnTo>
                  <a:lnTo>
                    <a:pt x="2" y="77"/>
                  </a:lnTo>
                  <a:lnTo>
                    <a:pt x="4" y="75"/>
                  </a:lnTo>
                  <a:lnTo>
                    <a:pt x="6" y="73"/>
                  </a:lnTo>
                  <a:lnTo>
                    <a:pt x="8" y="69"/>
                  </a:lnTo>
                  <a:lnTo>
                    <a:pt x="8" y="68"/>
                  </a:lnTo>
                  <a:lnTo>
                    <a:pt x="10" y="68"/>
                  </a:lnTo>
                  <a:lnTo>
                    <a:pt x="12" y="64"/>
                  </a:lnTo>
                  <a:lnTo>
                    <a:pt x="12" y="60"/>
                  </a:lnTo>
                  <a:lnTo>
                    <a:pt x="14" y="60"/>
                  </a:lnTo>
                  <a:lnTo>
                    <a:pt x="16" y="58"/>
                  </a:lnTo>
                  <a:lnTo>
                    <a:pt x="18" y="56"/>
                  </a:lnTo>
                  <a:lnTo>
                    <a:pt x="20" y="56"/>
                  </a:lnTo>
                  <a:lnTo>
                    <a:pt x="22" y="56"/>
                  </a:lnTo>
                  <a:lnTo>
                    <a:pt x="24" y="56"/>
                  </a:lnTo>
                  <a:lnTo>
                    <a:pt x="25" y="56"/>
                  </a:lnTo>
                  <a:lnTo>
                    <a:pt x="25" y="54"/>
                  </a:lnTo>
                  <a:lnTo>
                    <a:pt x="27" y="54"/>
                  </a:lnTo>
                  <a:lnTo>
                    <a:pt x="29" y="54"/>
                  </a:lnTo>
                  <a:lnTo>
                    <a:pt x="31" y="52"/>
                  </a:lnTo>
                  <a:lnTo>
                    <a:pt x="31" y="50"/>
                  </a:lnTo>
                  <a:lnTo>
                    <a:pt x="33" y="50"/>
                  </a:lnTo>
                  <a:lnTo>
                    <a:pt x="35" y="50"/>
                  </a:lnTo>
                  <a:lnTo>
                    <a:pt x="33" y="50"/>
                  </a:lnTo>
                  <a:lnTo>
                    <a:pt x="35" y="50"/>
                  </a:lnTo>
                  <a:lnTo>
                    <a:pt x="37" y="54"/>
                  </a:lnTo>
                  <a:lnTo>
                    <a:pt x="39" y="54"/>
                  </a:lnTo>
                  <a:lnTo>
                    <a:pt x="41" y="54"/>
                  </a:lnTo>
                  <a:lnTo>
                    <a:pt x="43" y="52"/>
                  </a:lnTo>
                  <a:lnTo>
                    <a:pt x="45" y="52"/>
                  </a:lnTo>
                  <a:lnTo>
                    <a:pt x="45" y="50"/>
                  </a:lnTo>
                  <a:lnTo>
                    <a:pt x="47" y="50"/>
                  </a:lnTo>
                  <a:lnTo>
                    <a:pt x="49" y="48"/>
                  </a:lnTo>
                  <a:lnTo>
                    <a:pt x="51" y="48"/>
                  </a:lnTo>
                  <a:lnTo>
                    <a:pt x="53" y="48"/>
                  </a:lnTo>
                  <a:lnTo>
                    <a:pt x="55" y="48"/>
                  </a:lnTo>
                  <a:lnTo>
                    <a:pt x="58" y="48"/>
                  </a:lnTo>
                  <a:lnTo>
                    <a:pt x="60" y="46"/>
                  </a:lnTo>
                  <a:lnTo>
                    <a:pt x="64" y="46"/>
                  </a:lnTo>
                  <a:lnTo>
                    <a:pt x="66" y="46"/>
                  </a:lnTo>
                  <a:lnTo>
                    <a:pt x="68" y="46"/>
                  </a:lnTo>
                  <a:lnTo>
                    <a:pt x="68" y="44"/>
                  </a:lnTo>
                  <a:lnTo>
                    <a:pt x="70" y="44"/>
                  </a:lnTo>
                  <a:lnTo>
                    <a:pt x="70" y="42"/>
                  </a:lnTo>
                  <a:lnTo>
                    <a:pt x="72" y="42"/>
                  </a:lnTo>
                  <a:lnTo>
                    <a:pt x="72" y="40"/>
                  </a:lnTo>
                  <a:lnTo>
                    <a:pt x="74" y="40"/>
                  </a:lnTo>
                  <a:lnTo>
                    <a:pt x="74" y="38"/>
                  </a:lnTo>
                  <a:lnTo>
                    <a:pt x="74" y="36"/>
                  </a:lnTo>
                  <a:lnTo>
                    <a:pt x="76" y="36"/>
                  </a:lnTo>
                  <a:lnTo>
                    <a:pt x="74" y="35"/>
                  </a:lnTo>
                  <a:lnTo>
                    <a:pt x="72" y="35"/>
                  </a:lnTo>
                  <a:lnTo>
                    <a:pt x="72" y="33"/>
                  </a:lnTo>
                  <a:lnTo>
                    <a:pt x="74" y="33"/>
                  </a:lnTo>
                  <a:lnTo>
                    <a:pt x="74" y="31"/>
                  </a:lnTo>
                  <a:lnTo>
                    <a:pt x="76" y="31"/>
                  </a:lnTo>
                  <a:lnTo>
                    <a:pt x="80" y="31"/>
                  </a:lnTo>
                  <a:lnTo>
                    <a:pt x="84" y="31"/>
                  </a:lnTo>
                  <a:lnTo>
                    <a:pt x="88" y="31"/>
                  </a:lnTo>
                  <a:lnTo>
                    <a:pt x="90" y="31"/>
                  </a:lnTo>
                  <a:lnTo>
                    <a:pt x="90" y="29"/>
                  </a:lnTo>
                  <a:lnTo>
                    <a:pt x="92" y="29"/>
                  </a:lnTo>
                  <a:lnTo>
                    <a:pt x="93" y="29"/>
                  </a:lnTo>
                  <a:lnTo>
                    <a:pt x="95" y="29"/>
                  </a:lnTo>
                  <a:lnTo>
                    <a:pt x="97" y="29"/>
                  </a:lnTo>
                  <a:lnTo>
                    <a:pt x="97" y="27"/>
                  </a:lnTo>
                  <a:lnTo>
                    <a:pt x="103" y="25"/>
                  </a:lnTo>
                  <a:lnTo>
                    <a:pt x="103" y="23"/>
                  </a:lnTo>
                  <a:lnTo>
                    <a:pt x="105" y="21"/>
                  </a:lnTo>
                  <a:lnTo>
                    <a:pt x="107" y="19"/>
                  </a:lnTo>
                  <a:lnTo>
                    <a:pt x="109" y="15"/>
                  </a:lnTo>
                  <a:lnTo>
                    <a:pt x="111" y="15"/>
                  </a:lnTo>
                  <a:lnTo>
                    <a:pt x="113" y="15"/>
                  </a:lnTo>
                  <a:lnTo>
                    <a:pt x="113" y="13"/>
                  </a:lnTo>
                  <a:lnTo>
                    <a:pt x="113" y="11"/>
                  </a:lnTo>
                  <a:lnTo>
                    <a:pt x="115" y="11"/>
                  </a:lnTo>
                  <a:lnTo>
                    <a:pt x="117" y="11"/>
                  </a:lnTo>
                  <a:lnTo>
                    <a:pt x="117" y="9"/>
                  </a:lnTo>
                  <a:lnTo>
                    <a:pt x="117" y="7"/>
                  </a:lnTo>
                  <a:lnTo>
                    <a:pt x="117" y="5"/>
                  </a:lnTo>
                  <a:lnTo>
                    <a:pt x="119" y="3"/>
                  </a:lnTo>
                  <a:lnTo>
                    <a:pt x="121" y="3"/>
                  </a:lnTo>
                  <a:lnTo>
                    <a:pt x="123" y="3"/>
                  </a:lnTo>
                  <a:lnTo>
                    <a:pt x="126" y="0"/>
                  </a:lnTo>
                  <a:lnTo>
                    <a:pt x="128" y="0"/>
                  </a:lnTo>
                  <a:lnTo>
                    <a:pt x="132" y="0"/>
                  </a:lnTo>
                  <a:lnTo>
                    <a:pt x="134" y="0"/>
                  </a:lnTo>
                  <a:lnTo>
                    <a:pt x="136" y="0"/>
                  </a:lnTo>
                  <a:lnTo>
                    <a:pt x="136" y="1"/>
                  </a:lnTo>
                  <a:lnTo>
                    <a:pt x="138" y="3"/>
                  </a:lnTo>
                  <a:lnTo>
                    <a:pt x="142" y="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9" name="Cape Verde"/>
            <p:cNvSpPr>
              <a:spLocks noEditPoints="1"/>
            </p:cNvSpPr>
            <p:nvPr/>
          </p:nvSpPr>
          <p:spPr bwMode="auto">
            <a:xfrm>
              <a:off x="4808018" y="3696027"/>
              <a:ext cx="85173" cy="79230"/>
            </a:xfrm>
            <a:custGeom>
              <a:avLst/>
              <a:gdLst>
                <a:gd name="T0" fmla="*/ 27 w 43"/>
                <a:gd name="T1" fmla="*/ 38 h 40"/>
                <a:gd name="T2" fmla="*/ 25 w 43"/>
                <a:gd name="T3" fmla="*/ 37 h 40"/>
                <a:gd name="T4" fmla="*/ 25 w 43"/>
                <a:gd name="T5" fmla="*/ 35 h 40"/>
                <a:gd name="T6" fmla="*/ 25 w 43"/>
                <a:gd name="T7" fmla="*/ 31 h 40"/>
                <a:gd name="T8" fmla="*/ 27 w 43"/>
                <a:gd name="T9" fmla="*/ 35 h 40"/>
                <a:gd name="T10" fmla="*/ 29 w 43"/>
                <a:gd name="T11" fmla="*/ 37 h 40"/>
                <a:gd name="T12" fmla="*/ 0 w 43"/>
                <a:gd name="T13" fmla="*/ 5 h 40"/>
                <a:gd name="T14" fmla="*/ 0 w 43"/>
                <a:gd name="T15" fmla="*/ 3 h 40"/>
                <a:gd name="T16" fmla="*/ 0 w 43"/>
                <a:gd name="T17" fmla="*/ 2 h 40"/>
                <a:gd name="T18" fmla="*/ 4 w 43"/>
                <a:gd name="T19" fmla="*/ 0 h 40"/>
                <a:gd name="T20" fmla="*/ 6 w 43"/>
                <a:gd name="T21" fmla="*/ 2 h 40"/>
                <a:gd name="T22" fmla="*/ 4 w 43"/>
                <a:gd name="T23" fmla="*/ 3 h 40"/>
                <a:gd name="T24" fmla="*/ 2 w 43"/>
                <a:gd name="T25" fmla="*/ 3 h 40"/>
                <a:gd name="T26" fmla="*/ 2 w 43"/>
                <a:gd name="T27" fmla="*/ 5 h 40"/>
                <a:gd name="T28" fmla="*/ 39 w 43"/>
                <a:gd name="T29" fmla="*/ 21 h 40"/>
                <a:gd name="T30" fmla="*/ 37 w 43"/>
                <a:gd name="T31" fmla="*/ 19 h 40"/>
                <a:gd name="T32" fmla="*/ 41 w 43"/>
                <a:gd name="T33" fmla="*/ 15 h 40"/>
                <a:gd name="T34" fmla="*/ 41 w 43"/>
                <a:gd name="T35" fmla="*/ 17 h 40"/>
                <a:gd name="T36" fmla="*/ 43 w 43"/>
                <a:gd name="T37" fmla="*/ 19 h 40"/>
                <a:gd name="T38" fmla="*/ 16 w 43"/>
                <a:gd name="T39" fmla="*/ 40 h 40"/>
                <a:gd name="T40" fmla="*/ 14 w 43"/>
                <a:gd name="T41" fmla="*/ 38 h 40"/>
                <a:gd name="T42" fmla="*/ 14 w 43"/>
                <a:gd name="T43" fmla="*/ 38 h 40"/>
                <a:gd name="T44" fmla="*/ 14 w 43"/>
                <a:gd name="T45" fmla="*/ 37 h 40"/>
                <a:gd name="T46" fmla="*/ 16 w 43"/>
                <a:gd name="T47" fmla="*/ 37 h 40"/>
                <a:gd name="T48" fmla="*/ 16 w 43"/>
                <a:gd name="T49" fmla="*/ 37 h 40"/>
                <a:gd name="T50" fmla="*/ 16 w 43"/>
                <a:gd name="T51" fmla="*/ 38 h 40"/>
                <a:gd name="T52" fmla="*/ 16 w 43"/>
                <a:gd name="T53" fmla="*/ 38 h 40"/>
                <a:gd name="T54" fmla="*/ 22 w 43"/>
                <a:gd name="T55" fmla="*/ 11 h 40"/>
                <a:gd name="T56" fmla="*/ 20 w 43"/>
                <a:gd name="T57" fmla="*/ 11 h 40"/>
                <a:gd name="T58" fmla="*/ 20 w 43"/>
                <a:gd name="T59" fmla="*/ 11 h 40"/>
                <a:gd name="T60" fmla="*/ 18 w 43"/>
                <a:gd name="T61" fmla="*/ 9 h 40"/>
                <a:gd name="T62" fmla="*/ 16 w 43"/>
                <a:gd name="T63" fmla="*/ 11 h 40"/>
                <a:gd name="T64" fmla="*/ 16 w 43"/>
                <a:gd name="T65" fmla="*/ 11 h 40"/>
                <a:gd name="T66" fmla="*/ 14 w 43"/>
                <a:gd name="T67" fmla="*/ 9 h 40"/>
                <a:gd name="T68" fmla="*/ 16 w 43"/>
                <a:gd name="T69" fmla="*/ 9 h 40"/>
                <a:gd name="T70" fmla="*/ 20 w 43"/>
                <a:gd name="T71" fmla="*/ 9 h 40"/>
                <a:gd name="T72" fmla="*/ 35 w 43"/>
                <a:gd name="T73" fmla="*/ 35 h 40"/>
                <a:gd name="T74" fmla="*/ 33 w 43"/>
                <a:gd name="T75" fmla="*/ 35 h 40"/>
                <a:gd name="T76" fmla="*/ 33 w 43"/>
                <a:gd name="T77" fmla="*/ 33 h 40"/>
                <a:gd name="T78" fmla="*/ 35 w 43"/>
                <a:gd name="T79" fmla="*/ 31 h 40"/>
                <a:gd name="T80" fmla="*/ 35 w 43"/>
                <a:gd name="T81" fmla="*/ 35 h 40"/>
                <a:gd name="T82" fmla="*/ 6 w 43"/>
                <a:gd name="T83" fmla="*/ 7 h 40"/>
                <a:gd name="T84" fmla="*/ 4 w 43"/>
                <a:gd name="T85" fmla="*/ 5 h 40"/>
                <a:gd name="T86" fmla="*/ 6 w 43"/>
                <a:gd name="T87" fmla="*/ 5 h 40"/>
                <a:gd name="T88" fmla="*/ 8 w 43"/>
                <a:gd name="T89" fmla="*/ 5 h 40"/>
                <a:gd name="T90" fmla="*/ 6 w 43"/>
                <a:gd name="T91" fmla="*/ 7 h 40"/>
                <a:gd name="T92" fmla="*/ 39 w 43"/>
                <a:gd name="T93" fmla="*/ 9 h 40"/>
                <a:gd name="T94" fmla="*/ 37 w 43"/>
                <a:gd name="T95" fmla="*/ 7 h 40"/>
                <a:gd name="T96" fmla="*/ 37 w 43"/>
                <a:gd name="T97" fmla="*/ 5 h 40"/>
                <a:gd name="T98" fmla="*/ 39 w 43"/>
                <a:gd name="T99"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40">
                  <a:moveTo>
                    <a:pt x="29" y="37"/>
                  </a:moveTo>
                  <a:lnTo>
                    <a:pt x="29" y="38"/>
                  </a:lnTo>
                  <a:lnTo>
                    <a:pt x="27" y="38"/>
                  </a:lnTo>
                  <a:lnTo>
                    <a:pt x="27" y="38"/>
                  </a:lnTo>
                  <a:lnTo>
                    <a:pt x="25" y="37"/>
                  </a:lnTo>
                  <a:lnTo>
                    <a:pt x="25" y="37"/>
                  </a:lnTo>
                  <a:lnTo>
                    <a:pt x="25" y="37"/>
                  </a:lnTo>
                  <a:lnTo>
                    <a:pt x="25" y="37"/>
                  </a:lnTo>
                  <a:lnTo>
                    <a:pt x="25" y="35"/>
                  </a:lnTo>
                  <a:lnTo>
                    <a:pt x="25" y="35"/>
                  </a:lnTo>
                  <a:lnTo>
                    <a:pt x="25" y="33"/>
                  </a:lnTo>
                  <a:lnTo>
                    <a:pt x="25" y="31"/>
                  </a:lnTo>
                  <a:lnTo>
                    <a:pt x="27" y="33"/>
                  </a:lnTo>
                  <a:lnTo>
                    <a:pt x="27" y="33"/>
                  </a:lnTo>
                  <a:lnTo>
                    <a:pt x="27" y="35"/>
                  </a:lnTo>
                  <a:lnTo>
                    <a:pt x="29" y="35"/>
                  </a:lnTo>
                  <a:lnTo>
                    <a:pt x="29" y="37"/>
                  </a:lnTo>
                  <a:lnTo>
                    <a:pt x="29" y="37"/>
                  </a:lnTo>
                  <a:lnTo>
                    <a:pt x="29" y="37"/>
                  </a:lnTo>
                  <a:close/>
                  <a:moveTo>
                    <a:pt x="2" y="5"/>
                  </a:moveTo>
                  <a:lnTo>
                    <a:pt x="0" y="5"/>
                  </a:lnTo>
                  <a:lnTo>
                    <a:pt x="0" y="5"/>
                  </a:lnTo>
                  <a:lnTo>
                    <a:pt x="0" y="5"/>
                  </a:lnTo>
                  <a:lnTo>
                    <a:pt x="0" y="3"/>
                  </a:lnTo>
                  <a:lnTo>
                    <a:pt x="0" y="3"/>
                  </a:lnTo>
                  <a:lnTo>
                    <a:pt x="0" y="2"/>
                  </a:lnTo>
                  <a:lnTo>
                    <a:pt x="0" y="2"/>
                  </a:lnTo>
                  <a:lnTo>
                    <a:pt x="2" y="2"/>
                  </a:lnTo>
                  <a:lnTo>
                    <a:pt x="2" y="0"/>
                  </a:lnTo>
                  <a:lnTo>
                    <a:pt x="4" y="0"/>
                  </a:lnTo>
                  <a:lnTo>
                    <a:pt x="4" y="0"/>
                  </a:lnTo>
                  <a:lnTo>
                    <a:pt x="6" y="2"/>
                  </a:lnTo>
                  <a:lnTo>
                    <a:pt x="6" y="2"/>
                  </a:lnTo>
                  <a:lnTo>
                    <a:pt x="6" y="3"/>
                  </a:lnTo>
                  <a:lnTo>
                    <a:pt x="4" y="3"/>
                  </a:lnTo>
                  <a:lnTo>
                    <a:pt x="4" y="3"/>
                  </a:lnTo>
                  <a:lnTo>
                    <a:pt x="4" y="3"/>
                  </a:lnTo>
                  <a:lnTo>
                    <a:pt x="2" y="3"/>
                  </a:lnTo>
                  <a:lnTo>
                    <a:pt x="2" y="3"/>
                  </a:lnTo>
                  <a:lnTo>
                    <a:pt x="2" y="5"/>
                  </a:lnTo>
                  <a:lnTo>
                    <a:pt x="2" y="5"/>
                  </a:lnTo>
                  <a:lnTo>
                    <a:pt x="2" y="5"/>
                  </a:lnTo>
                  <a:close/>
                  <a:moveTo>
                    <a:pt x="43" y="19"/>
                  </a:moveTo>
                  <a:lnTo>
                    <a:pt x="41" y="21"/>
                  </a:lnTo>
                  <a:lnTo>
                    <a:pt x="39" y="21"/>
                  </a:lnTo>
                  <a:lnTo>
                    <a:pt x="37" y="19"/>
                  </a:lnTo>
                  <a:lnTo>
                    <a:pt x="37" y="19"/>
                  </a:lnTo>
                  <a:lnTo>
                    <a:pt x="37" y="19"/>
                  </a:lnTo>
                  <a:lnTo>
                    <a:pt x="39" y="17"/>
                  </a:lnTo>
                  <a:lnTo>
                    <a:pt x="39" y="17"/>
                  </a:lnTo>
                  <a:lnTo>
                    <a:pt x="41" y="15"/>
                  </a:lnTo>
                  <a:lnTo>
                    <a:pt x="41" y="17"/>
                  </a:lnTo>
                  <a:lnTo>
                    <a:pt x="41" y="17"/>
                  </a:lnTo>
                  <a:lnTo>
                    <a:pt x="41" y="17"/>
                  </a:lnTo>
                  <a:lnTo>
                    <a:pt x="43" y="17"/>
                  </a:lnTo>
                  <a:lnTo>
                    <a:pt x="43" y="19"/>
                  </a:lnTo>
                  <a:lnTo>
                    <a:pt x="43" y="19"/>
                  </a:lnTo>
                  <a:lnTo>
                    <a:pt x="43" y="19"/>
                  </a:lnTo>
                  <a:close/>
                  <a:moveTo>
                    <a:pt x="16" y="40"/>
                  </a:moveTo>
                  <a:lnTo>
                    <a:pt x="16" y="40"/>
                  </a:lnTo>
                  <a:lnTo>
                    <a:pt x="14" y="40"/>
                  </a:lnTo>
                  <a:lnTo>
                    <a:pt x="14" y="38"/>
                  </a:lnTo>
                  <a:lnTo>
                    <a:pt x="14" y="38"/>
                  </a:lnTo>
                  <a:lnTo>
                    <a:pt x="14" y="38"/>
                  </a:lnTo>
                  <a:lnTo>
                    <a:pt x="14" y="38"/>
                  </a:lnTo>
                  <a:lnTo>
                    <a:pt x="14" y="38"/>
                  </a:lnTo>
                  <a:lnTo>
                    <a:pt x="12" y="38"/>
                  </a:lnTo>
                  <a:lnTo>
                    <a:pt x="12" y="38"/>
                  </a:lnTo>
                  <a:lnTo>
                    <a:pt x="14" y="37"/>
                  </a:lnTo>
                  <a:lnTo>
                    <a:pt x="14" y="37"/>
                  </a:lnTo>
                  <a:lnTo>
                    <a:pt x="14" y="37"/>
                  </a:lnTo>
                  <a:lnTo>
                    <a:pt x="16" y="37"/>
                  </a:lnTo>
                  <a:lnTo>
                    <a:pt x="16" y="37"/>
                  </a:lnTo>
                  <a:lnTo>
                    <a:pt x="16" y="37"/>
                  </a:lnTo>
                  <a:lnTo>
                    <a:pt x="16" y="37"/>
                  </a:lnTo>
                  <a:lnTo>
                    <a:pt x="16" y="38"/>
                  </a:lnTo>
                  <a:lnTo>
                    <a:pt x="16" y="38"/>
                  </a:lnTo>
                  <a:lnTo>
                    <a:pt x="16" y="38"/>
                  </a:lnTo>
                  <a:lnTo>
                    <a:pt x="16" y="38"/>
                  </a:lnTo>
                  <a:lnTo>
                    <a:pt x="16" y="38"/>
                  </a:lnTo>
                  <a:lnTo>
                    <a:pt x="16" y="38"/>
                  </a:lnTo>
                  <a:lnTo>
                    <a:pt x="16" y="40"/>
                  </a:lnTo>
                  <a:close/>
                  <a:moveTo>
                    <a:pt x="22" y="9"/>
                  </a:moveTo>
                  <a:lnTo>
                    <a:pt x="22" y="11"/>
                  </a:lnTo>
                  <a:lnTo>
                    <a:pt x="22" y="11"/>
                  </a:lnTo>
                  <a:lnTo>
                    <a:pt x="20" y="11"/>
                  </a:lnTo>
                  <a:lnTo>
                    <a:pt x="20" y="11"/>
                  </a:lnTo>
                  <a:lnTo>
                    <a:pt x="20" y="11"/>
                  </a:lnTo>
                  <a:lnTo>
                    <a:pt x="20" y="11"/>
                  </a:lnTo>
                  <a:lnTo>
                    <a:pt x="20" y="11"/>
                  </a:lnTo>
                  <a:lnTo>
                    <a:pt x="18" y="11"/>
                  </a:lnTo>
                  <a:lnTo>
                    <a:pt x="18" y="9"/>
                  </a:lnTo>
                  <a:lnTo>
                    <a:pt x="18" y="9"/>
                  </a:lnTo>
                  <a:lnTo>
                    <a:pt x="18" y="9"/>
                  </a:lnTo>
                  <a:lnTo>
                    <a:pt x="16" y="11"/>
                  </a:lnTo>
                  <a:lnTo>
                    <a:pt x="16" y="11"/>
                  </a:lnTo>
                  <a:lnTo>
                    <a:pt x="16" y="11"/>
                  </a:lnTo>
                  <a:lnTo>
                    <a:pt x="16" y="11"/>
                  </a:lnTo>
                  <a:lnTo>
                    <a:pt x="16" y="11"/>
                  </a:lnTo>
                  <a:lnTo>
                    <a:pt x="16" y="11"/>
                  </a:lnTo>
                  <a:lnTo>
                    <a:pt x="14" y="9"/>
                  </a:lnTo>
                  <a:lnTo>
                    <a:pt x="14" y="9"/>
                  </a:lnTo>
                  <a:lnTo>
                    <a:pt x="14" y="9"/>
                  </a:lnTo>
                  <a:lnTo>
                    <a:pt x="14" y="9"/>
                  </a:lnTo>
                  <a:lnTo>
                    <a:pt x="16" y="9"/>
                  </a:lnTo>
                  <a:lnTo>
                    <a:pt x="16" y="9"/>
                  </a:lnTo>
                  <a:lnTo>
                    <a:pt x="18" y="9"/>
                  </a:lnTo>
                  <a:lnTo>
                    <a:pt x="20" y="9"/>
                  </a:lnTo>
                  <a:lnTo>
                    <a:pt x="20" y="9"/>
                  </a:lnTo>
                  <a:lnTo>
                    <a:pt x="22" y="9"/>
                  </a:lnTo>
                  <a:close/>
                  <a:moveTo>
                    <a:pt x="35" y="35"/>
                  </a:moveTo>
                  <a:lnTo>
                    <a:pt x="35" y="35"/>
                  </a:lnTo>
                  <a:lnTo>
                    <a:pt x="35" y="35"/>
                  </a:lnTo>
                  <a:lnTo>
                    <a:pt x="33" y="35"/>
                  </a:lnTo>
                  <a:lnTo>
                    <a:pt x="33" y="35"/>
                  </a:lnTo>
                  <a:lnTo>
                    <a:pt x="33" y="35"/>
                  </a:lnTo>
                  <a:lnTo>
                    <a:pt x="33" y="33"/>
                  </a:lnTo>
                  <a:lnTo>
                    <a:pt x="33" y="31"/>
                  </a:lnTo>
                  <a:lnTo>
                    <a:pt x="35" y="31"/>
                  </a:lnTo>
                  <a:lnTo>
                    <a:pt x="35" y="31"/>
                  </a:lnTo>
                  <a:lnTo>
                    <a:pt x="35" y="33"/>
                  </a:lnTo>
                  <a:lnTo>
                    <a:pt x="35" y="33"/>
                  </a:lnTo>
                  <a:lnTo>
                    <a:pt x="35" y="35"/>
                  </a:lnTo>
                  <a:lnTo>
                    <a:pt x="35" y="35"/>
                  </a:lnTo>
                  <a:close/>
                  <a:moveTo>
                    <a:pt x="6" y="7"/>
                  </a:moveTo>
                  <a:lnTo>
                    <a:pt x="6" y="7"/>
                  </a:lnTo>
                  <a:lnTo>
                    <a:pt x="4" y="7"/>
                  </a:lnTo>
                  <a:lnTo>
                    <a:pt x="4" y="5"/>
                  </a:lnTo>
                  <a:lnTo>
                    <a:pt x="4" y="5"/>
                  </a:lnTo>
                  <a:lnTo>
                    <a:pt x="4" y="5"/>
                  </a:lnTo>
                  <a:lnTo>
                    <a:pt x="6" y="5"/>
                  </a:lnTo>
                  <a:lnTo>
                    <a:pt x="6" y="5"/>
                  </a:lnTo>
                  <a:lnTo>
                    <a:pt x="6" y="5"/>
                  </a:lnTo>
                  <a:lnTo>
                    <a:pt x="8" y="5"/>
                  </a:lnTo>
                  <a:lnTo>
                    <a:pt x="8" y="5"/>
                  </a:lnTo>
                  <a:lnTo>
                    <a:pt x="8" y="7"/>
                  </a:lnTo>
                  <a:lnTo>
                    <a:pt x="6" y="7"/>
                  </a:lnTo>
                  <a:lnTo>
                    <a:pt x="6" y="7"/>
                  </a:lnTo>
                  <a:close/>
                  <a:moveTo>
                    <a:pt x="39" y="9"/>
                  </a:moveTo>
                  <a:lnTo>
                    <a:pt x="39" y="9"/>
                  </a:lnTo>
                  <a:lnTo>
                    <a:pt x="39" y="9"/>
                  </a:lnTo>
                  <a:lnTo>
                    <a:pt x="39" y="9"/>
                  </a:lnTo>
                  <a:lnTo>
                    <a:pt x="37" y="7"/>
                  </a:lnTo>
                  <a:lnTo>
                    <a:pt x="37" y="7"/>
                  </a:lnTo>
                  <a:lnTo>
                    <a:pt x="37" y="7"/>
                  </a:lnTo>
                  <a:lnTo>
                    <a:pt x="37" y="7"/>
                  </a:lnTo>
                  <a:lnTo>
                    <a:pt x="37" y="5"/>
                  </a:lnTo>
                  <a:lnTo>
                    <a:pt x="39" y="5"/>
                  </a:lnTo>
                  <a:lnTo>
                    <a:pt x="39" y="5"/>
                  </a:lnTo>
                  <a:lnTo>
                    <a:pt x="39" y="9"/>
                  </a:lnTo>
                  <a:lnTo>
                    <a:pt x="39" y="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7" name="Canada"/>
            <p:cNvSpPr>
              <a:spLocks noEditPoints="1"/>
            </p:cNvSpPr>
            <p:nvPr/>
          </p:nvSpPr>
          <p:spPr bwMode="auto">
            <a:xfrm>
              <a:off x="1125784" y="671404"/>
              <a:ext cx="2812681" cy="2168934"/>
            </a:xfrm>
            <a:custGeom>
              <a:avLst/>
              <a:gdLst>
                <a:gd name="T0" fmla="*/ 913 w 1420"/>
                <a:gd name="T1" fmla="*/ 449 h 1095"/>
                <a:gd name="T2" fmla="*/ 843 w 1420"/>
                <a:gd name="T3" fmla="*/ 571 h 1095"/>
                <a:gd name="T4" fmla="*/ 785 w 1420"/>
                <a:gd name="T5" fmla="*/ 773 h 1095"/>
                <a:gd name="T6" fmla="*/ 1036 w 1420"/>
                <a:gd name="T7" fmla="*/ 773 h 1095"/>
                <a:gd name="T8" fmla="*/ 1156 w 1420"/>
                <a:gd name="T9" fmla="*/ 730 h 1095"/>
                <a:gd name="T10" fmla="*/ 1276 w 1420"/>
                <a:gd name="T11" fmla="*/ 771 h 1095"/>
                <a:gd name="T12" fmla="*/ 1344 w 1420"/>
                <a:gd name="T13" fmla="*/ 841 h 1095"/>
                <a:gd name="T14" fmla="*/ 1193 w 1420"/>
                <a:gd name="T15" fmla="*/ 948 h 1095"/>
                <a:gd name="T16" fmla="*/ 1214 w 1420"/>
                <a:gd name="T17" fmla="*/ 1022 h 1095"/>
                <a:gd name="T18" fmla="*/ 602 w 1420"/>
                <a:gd name="T19" fmla="*/ 950 h 1095"/>
                <a:gd name="T20" fmla="*/ 216 w 1420"/>
                <a:gd name="T21" fmla="*/ 891 h 1095"/>
                <a:gd name="T22" fmla="*/ 57 w 1420"/>
                <a:gd name="T23" fmla="*/ 728 h 1095"/>
                <a:gd name="T24" fmla="*/ 158 w 1420"/>
                <a:gd name="T25" fmla="*/ 460 h 1095"/>
                <a:gd name="T26" fmla="*/ 432 w 1420"/>
                <a:gd name="T27" fmla="*/ 505 h 1095"/>
                <a:gd name="T28" fmla="*/ 678 w 1420"/>
                <a:gd name="T29" fmla="*/ 505 h 1095"/>
                <a:gd name="T30" fmla="*/ 727 w 1420"/>
                <a:gd name="T31" fmla="*/ 427 h 1095"/>
                <a:gd name="T32" fmla="*/ 900 w 1420"/>
                <a:gd name="T33" fmla="*/ 342 h 1095"/>
                <a:gd name="T34" fmla="*/ 1055 w 1420"/>
                <a:gd name="T35" fmla="*/ 383 h 1095"/>
                <a:gd name="T36" fmla="*/ 1142 w 1420"/>
                <a:gd name="T37" fmla="*/ 441 h 1095"/>
                <a:gd name="T38" fmla="*/ 1181 w 1420"/>
                <a:gd name="T39" fmla="*/ 495 h 1095"/>
                <a:gd name="T40" fmla="*/ 1255 w 1420"/>
                <a:gd name="T41" fmla="*/ 555 h 1095"/>
                <a:gd name="T42" fmla="*/ 1203 w 1420"/>
                <a:gd name="T43" fmla="*/ 583 h 1095"/>
                <a:gd name="T44" fmla="*/ 1119 w 1420"/>
                <a:gd name="T45" fmla="*/ 614 h 1095"/>
                <a:gd name="T46" fmla="*/ 1071 w 1420"/>
                <a:gd name="T47" fmla="*/ 484 h 1095"/>
                <a:gd name="T48" fmla="*/ 851 w 1420"/>
                <a:gd name="T49" fmla="*/ 431 h 1095"/>
                <a:gd name="T50" fmla="*/ 1224 w 1420"/>
                <a:gd name="T51" fmla="*/ 52 h 1095"/>
                <a:gd name="T52" fmla="*/ 1073 w 1420"/>
                <a:gd name="T53" fmla="*/ 122 h 1095"/>
                <a:gd name="T54" fmla="*/ 1045 w 1420"/>
                <a:gd name="T55" fmla="*/ 192 h 1095"/>
                <a:gd name="T56" fmla="*/ 853 w 1420"/>
                <a:gd name="T57" fmla="*/ 245 h 1095"/>
                <a:gd name="T58" fmla="*/ 859 w 1420"/>
                <a:gd name="T59" fmla="*/ 183 h 1095"/>
                <a:gd name="T60" fmla="*/ 987 w 1420"/>
                <a:gd name="T61" fmla="*/ 93 h 1095"/>
                <a:gd name="T62" fmla="*/ 845 w 1420"/>
                <a:gd name="T63" fmla="*/ 80 h 1095"/>
                <a:gd name="T64" fmla="*/ 944 w 1420"/>
                <a:gd name="T65" fmla="*/ 35 h 1095"/>
                <a:gd name="T66" fmla="*/ 439 w 1420"/>
                <a:gd name="T67" fmla="*/ 365 h 1095"/>
                <a:gd name="T68" fmla="*/ 628 w 1420"/>
                <a:gd name="T69" fmla="*/ 449 h 1095"/>
                <a:gd name="T70" fmla="*/ 391 w 1420"/>
                <a:gd name="T71" fmla="*/ 425 h 1095"/>
                <a:gd name="T72" fmla="*/ 278 w 1420"/>
                <a:gd name="T73" fmla="*/ 398 h 1095"/>
                <a:gd name="T74" fmla="*/ 837 w 1420"/>
                <a:gd name="T75" fmla="*/ 184 h 1095"/>
                <a:gd name="T76" fmla="*/ 733 w 1420"/>
                <a:gd name="T77" fmla="*/ 115 h 1095"/>
                <a:gd name="T78" fmla="*/ 826 w 1420"/>
                <a:gd name="T79" fmla="*/ 272 h 1095"/>
                <a:gd name="T80" fmla="*/ 804 w 1420"/>
                <a:gd name="T81" fmla="*/ 295 h 1095"/>
                <a:gd name="T82" fmla="*/ 482 w 1420"/>
                <a:gd name="T83" fmla="*/ 285 h 1095"/>
                <a:gd name="T84" fmla="*/ 496 w 1420"/>
                <a:gd name="T85" fmla="*/ 249 h 1095"/>
                <a:gd name="T86" fmla="*/ 1374 w 1420"/>
                <a:gd name="T87" fmla="*/ 992 h 1095"/>
                <a:gd name="T88" fmla="*/ 686 w 1420"/>
                <a:gd name="T89" fmla="*/ 390 h 1095"/>
                <a:gd name="T90" fmla="*/ 907 w 1420"/>
                <a:gd name="T91" fmla="*/ 621 h 1095"/>
                <a:gd name="T92" fmla="*/ 356 w 1420"/>
                <a:gd name="T93" fmla="*/ 239 h 1095"/>
                <a:gd name="T94" fmla="*/ 674 w 1420"/>
                <a:gd name="T95" fmla="*/ 268 h 1095"/>
                <a:gd name="T96" fmla="*/ 602 w 1420"/>
                <a:gd name="T97" fmla="*/ 173 h 1095"/>
                <a:gd name="T98" fmla="*/ 981 w 1420"/>
                <a:gd name="T99" fmla="*/ 357 h 1095"/>
                <a:gd name="T100" fmla="*/ 709 w 1420"/>
                <a:gd name="T101" fmla="*/ 184 h 1095"/>
                <a:gd name="T102" fmla="*/ 1286 w 1420"/>
                <a:gd name="T103" fmla="*/ 998 h 1095"/>
                <a:gd name="T104" fmla="*/ 134 w 1420"/>
                <a:gd name="T105" fmla="*/ 856 h 1095"/>
                <a:gd name="T106" fmla="*/ 670 w 1420"/>
                <a:gd name="T107" fmla="*/ 128 h 1095"/>
                <a:gd name="T108" fmla="*/ 191 w 1420"/>
                <a:gd name="T109" fmla="*/ 862 h 1095"/>
                <a:gd name="T110" fmla="*/ 420 w 1420"/>
                <a:gd name="T111" fmla="*/ 233 h 1095"/>
                <a:gd name="T112" fmla="*/ 1170 w 1420"/>
                <a:gd name="T113" fmla="*/ 691 h 1095"/>
                <a:gd name="T114" fmla="*/ 210 w 1420"/>
                <a:gd name="T115" fmla="*/ 886 h 1095"/>
                <a:gd name="T116" fmla="*/ 896 w 1420"/>
                <a:gd name="T117" fmla="*/ 204 h 1095"/>
                <a:gd name="T118" fmla="*/ 1265 w 1420"/>
                <a:gd name="T119" fmla="*/ 561 h 1095"/>
                <a:gd name="T120" fmla="*/ 1236 w 1420"/>
                <a:gd name="T121" fmla="*/ 707 h 1095"/>
                <a:gd name="T122" fmla="*/ 525 w 1420"/>
                <a:gd name="T123" fmla="*/ 513 h 1095"/>
                <a:gd name="T124" fmla="*/ 923 w 1420"/>
                <a:gd name="T125" fmla="*/ 55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0" h="1095">
                  <a:moveTo>
                    <a:pt x="748" y="385"/>
                  </a:moveTo>
                  <a:lnTo>
                    <a:pt x="748" y="388"/>
                  </a:lnTo>
                  <a:lnTo>
                    <a:pt x="746" y="388"/>
                  </a:lnTo>
                  <a:lnTo>
                    <a:pt x="744" y="388"/>
                  </a:lnTo>
                  <a:lnTo>
                    <a:pt x="746" y="390"/>
                  </a:lnTo>
                  <a:lnTo>
                    <a:pt x="746" y="388"/>
                  </a:lnTo>
                  <a:lnTo>
                    <a:pt x="748" y="388"/>
                  </a:lnTo>
                  <a:lnTo>
                    <a:pt x="750" y="390"/>
                  </a:lnTo>
                  <a:lnTo>
                    <a:pt x="748" y="392"/>
                  </a:lnTo>
                  <a:lnTo>
                    <a:pt x="748" y="394"/>
                  </a:lnTo>
                  <a:lnTo>
                    <a:pt x="748" y="392"/>
                  </a:lnTo>
                  <a:lnTo>
                    <a:pt x="750" y="390"/>
                  </a:lnTo>
                  <a:lnTo>
                    <a:pt x="752" y="390"/>
                  </a:lnTo>
                  <a:lnTo>
                    <a:pt x="754" y="390"/>
                  </a:lnTo>
                  <a:lnTo>
                    <a:pt x="756" y="390"/>
                  </a:lnTo>
                  <a:lnTo>
                    <a:pt x="758" y="390"/>
                  </a:lnTo>
                  <a:lnTo>
                    <a:pt x="760" y="390"/>
                  </a:lnTo>
                  <a:lnTo>
                    <a:pt x="760" y="392"/>
                  </a:lnTo>
                  <a:lnTo>
                    <a:pt x="758" y="392"/>
                  </a:lnTo>
                  <a:lnTo>
                    <a:pt x="758" y="394"/>
                  </a:lnTo>
                  <a:lnTo>
                    <a:pt x="760" y="396"/>
                  </a:lnTo>
                  <a:lnTo>
                    <a:pt x="762" y="396"/>
                  </a:lnTo>
                  <a:lnTo>
                    <a:pt x="764" y="396"/>
                  </a:lnTo>
                  <a:lnTo>
                    <a:pt x="764" y="398"/>
                  </a:lnTo>
                  <a:lnTo>
                    <a:pt x="768" y="400"/>
                  </a:lnTo>
                  <a:lnTo>
                    <a:pt x="769" y="402"/>
                  </a:lnTo>
                  <a:lnTo>
                    <a:pt x="771" y="402"/>
                  </a:lnTo>
                  <a:lnTo>
                    <a:pt x="771" y="404"/>
                  </a:lnTo>
                  <a:lnTo>
                    <a:pt x="771" y="406"/>
                  </a:lnTo>
                  <a:lnTo>
                    <a:pt x="773" y="408"/>
                  </a:lnTo>
                  <a:lnTo>
                    <a:pt x="773" y="410"/>
                  </a:lnTo>
                  <a:lnTo>
                    <a:pt x="773" y="412"/>
                  </a:lnTo>
                  <a:lnTo>
                    <a:pt x="773" y="416"/>
                  </a:lnTo>
                  <a:lnTo>
                    <a:pt x="771" y="418"/>
                  </a:lnTo>
                  <a:lnTo>
                    <a:pt x="771" y="419"/>
                  </a:lnTo>
                  <a:lnTo>
                    <a:pt x="773" y="419"/>
                  </a:lnTo>
                  <a:lnTo>
                    <a:pt x="775" y="419"/>
                  </a:lnTo>
                  <a:lnTo>
                    <a:pt x="777" y="421"/>
                  </a:lnTo>
                  <a:lnTo>
                    <a:pt x="781" y="423"/>
                  </a:lnTo>
                  <a:lnTo>
                    <a:pt x="783" y="425"/>
                  </a:lnTo>
                  <a:lnTo>
                    <a:pt x="785" y="425"/>
                  </a:lnTo>
                  <a:lnTo>
                    <a:pt x="783" y="425"/>
                  </a:lnTo>
                  <a:lnTo>
                    <a:pt x="783" y="427"/>
                  </a:lnTo>
                  <a:lnTo>
                    <a:pt x="785" y="429"/>
                  </a:lnTo>
                  <a:lnTo>
                    <a:pt x="787" y="431"/>
                  </a:lnTo>
                  <a:lnTo>
                    <a:pt x="787" y="433"/>
                  </a:lnTo>
                  <a:lnTo>
                    <a:pt x="789" y="435"/>
                  </a:lnTo>
                  <a:lnTo>
                    <a:pt x="789" y="433"/>
                  </a:lnTo>
                  <a:lnTo>
                    <a:pt x="789" y="431"/>
                  </a:lnTo>
                  <a:lnTo>
                    <a:pt x="791" y="431"/>
                  </a:lnTo>
                  <a:lnTo>
                    <a:pt x="793" y="433"/>
                  </a:lnTo>
                  <a:lnTo>
                    <a:pt x="793" y="435"/>
                  </a:lnTo>
                  <a:lnTo>
                    <a:pt x="795" y="437"/>
                  </a:lnTo>
                  <a:lnTo>
                    <a:pt x="795" y="439"/>
                  </a:lnTo>
                  <a:lnTo>
                    <a:pt x="789" y="439"/>
                  </a:lnTo>
                  <a:lnTo>
                    <a:pt x="787" y="439"/>
                  </a:lnTo>
                  <a:lnTo>
                    <a:pt x="783" y="437"/>
                  </a:lnTo>
                  <a:lnTo>
                    <a:pt x="781" y="437"/>
                  </a:lnTo>
                  <a:lnTo>
                    <a:pt x="779" y="441"/>
                  </a:lnTo>
                  <a:lnTo>
                    <a:pt x="783" y="439"/>
                  </a:lnTo>
                  <a:lnTo>
                    <a:pt x="785" y="439"/>
                  </a:lnTo>
                  <a:lnTo>
                    <a:pt x="787" y="441"/>
                  </a:lnTo>
                  <a:lnTo>
                    <a:pt x="789" y="441"/>
                  </a:lnTo>
                  <a:lnTo>
                    <a:pt x="785" y="443"/>
                  </a:lnTo>
                  <a:lnTo>
                    <a:pt x="783" y="445"/>
                  </a:lnTo>
                  <a:lnTo>
                    <a:pt x="781" y="447"/>
                  </a:lnTo>
                  <a:lnTo>
                    <a:pt x="779" y="449"/>
                  </a:lnTo>
                  <a:lnTo>
                    <a:pt x="777" y="449"/>
                  </a:lnTo>
                  <a:lnTo>
                    <a:pt x="775" y="451"/>
                  </a:lnTo>
                  <a:lnTo>
                    <a:pt x="777" y="451"/>
                  </a:lnTo>
                  <a:lnTo>
                    <a:pt x="779" y="451"/>
                  </a:lnTo>
                  <a:lnTo>
                    <a:pt x="775" y="451"/>
                  </a:lnTo>
                  <a:lnTo>
                    <a:pt x="773" y="451"/>
                  </a:lnTo>
                  <a:lnTo>
                    <a:pt x="771" y="451"/>
                  </a:lnTo>
                  <a:lnTo>
                    <a:pt x="773" y="452"/>
                  </a:lnTo>
                  <a:lnTo>
                    <a:pt x="775" y="452"/>
                  </a:lnTo>
                  <a:lnTo>
                    <a:pt x="777" y="451"/>
                  </a:lnTo>
                  <a:lnTo>
                    <a:pt x="779" y="451"/>
                  </a:lnTo>
                  <a:lnTo>
                    <a:pt x="781" y="451"/>
                  </a:lnTo>
                  <a:lnTo>
                    <a:pt x="783" y="452"/>
                  </a:lnTo>
                  <a:lnTo>
                    <a:pt x="785" y="452"/>
                  </a:lnTo>
                  <a:lnTo>
                    <a:pt x="783" y="452"/>
                  </a:lnTo>
                  <a:lnTo>
                    <a:pt x="785" y="454"/>
                  </a:lnTo>
                  <a:lnTo>
                    <a:pt x="789" y="456"/>
                  </a:lnTo>
                  <a:lnTo>
                    <a:pt x="791" y="456"/>
                  </a:lnTo>
                  <a:lnTo>
                    <a:pt x="795" y="452"/>
                  </a:lnTo>
                  <a:lnTo>
                    <a:pt x="797" y="452"/>
                  </a:lnTo>
                  <a:lnTo>
                    <a:pt x="799" y="452"/>
                  </a:lnTo>
                  <a:lnTo>
                    <a:pt x="801" y="452"/>
                  </a:lnTo>
                  <a:lnTo>
                    <a:pt x="803" y="452"/>
                  </a:lnTo>
                  <a:lnTo>
                    <a:pt x="799" y="454"/>
                  </a:lnTo>
                  <a:lnTo>
                    <a:pt x="797" y="454"/>
                  </a:lnTo>
                  <a:lnTo>
                    <a:pt x="795" y="454"/>
                  </a:lnTo>
                  <a:lnTo>
                    <a:pt x="795" y="456"/>
                  </a:lnTo>
                  <a:lnTo>
                    <a:pt x="797" y="456"/>
                  </a:lnTo>
                  <a:lnTo>
                    <a:pt x="799" y="454"/>
                  </a:lnTo>
                  <a:lnTo>
                    <a:pt x="801" y="454"/>
                  </a:lnTo>
                  <a:lnTo>
                    <a:pt x="801" y="456"/>
                  </a:lnTo>
                  <a:lnTo>
                    <a:pt x="804" y="456"/>
                  </a:lnTo>
                  <a:lnTo>
                    <a:pt x="806" y="456"/>
                  </a:lnTo>
                  <a:lnTo>
                    <a:pt x="808" y="454"/>
                  </a:lnTo>
                  <a:lnTo>
                    <a:pt x="808" y="456"/>
                  </a:lnTo>
                  <a:lnTo>
                    <a:pt x="810" y="456"/>
                  </a:lnTo>
                  <a:lnTo>
                    <a:pt x="812" y="456"/>
                  </a:lnTo>
                  <a:lnTo>
                    <a:pt x="814" y="458"/>
                  </a:lnTo>
                  <a:lnTo>
                    <a:pt x="812" y="458"/>
                  </a:lnTo>
                  <a:lnTo>
                    <a:pt x="810" y="458"/>
                  </a:lnTo>
                  <a:lnTo>
                    <a:pt x="808" y="458"/>
                  </a:lnTo>
                  <a:lnTo>
                    <a:pt x="810" y="458"/>
                  </a:lnTo>
                  <a:lnTo>
                    <a:pt x="808" y="460"/>
                  </a:lnTo>
                  <a:lnTo>
                    <a:pt x="806" y="460"/>
                  </a:lnTo>
                  <a:lnTo>
                    <a:pt x="806" y="462"/>
                  </a:lnTo>
                  <a:lnTo>
                    <a:pt x="806" y="464"/>
                  </a:lnTo>
                  <a:lnTo>
                    <a:pt x="804" y="464"/>
                  </a:lnTo>
                  <a:lnTo>
                    <a:pt x="803" y="462"/>
                  </a:lnTo>
                  <a:lnTo>
                    <a:pt x="801" y="462"/>
                  </a:lnTo>
                  <a:lnTo>
                    <a:pt x="799" y="462"/>
                  </a:lnTo>
                  <a:lnTo>
                    <a:pt x="797" y="460"/>
                  </a:lnTo>
                  <a:lnTo>
                    <a:pt x="799" y="462"/>
                  </a:lnTo>
                  <a:lnTo>
                    <a:pt x="801" y="464"/>
                  </a:lnTo>
                  <a:lnTo>
                    <a:pt x="803" y="464"/>
                  </a:lnTo>
                  <a:lnTo>
                    <a:pt x="804" y="466"/>
                  </a:lnTo>
                  <a:lnTo>
                    <a:pt x="806" y="466"/>
                  </a:lnTo>
                  <a:lnTo>
                    <a:pt x="808" y="468"/>
                  </a:lnTo>
                  <a:lnTo>
                    <a:pt x="808" y="470"/>
                  </a:lnTo>
                  <a:lnTo>
                    <a:pt x="810" y="472"/>
                  </a:lnTo>
                  <a:lnTo>
                    <a:pt x="810" y="474"/>
                  </a:lnTo>
                  <a:lnTo>
                    <a:pt x="812" y="474"/>
                  </a:lnTo>
                  <a:lnTo>
                    <a:pt x="812" y="476"/>
                  </a:lnTo>
                  <a:lnTo>
                    <a:pt x="812" y="478"/>
                  </a:lnTo>
                  <a:lnTo>
                    <a:pt x="810" y="478"/>
                  </a:lnTo>
                  <a:lnTo>
                    <a:pt x="812" y="480"/>
                  </a:lnTo>
                  <a:lnTo>
                    <a:pt x="812" y="484"/>
                  </a:lnTo>
                  <a:lnTo>
                    <a:pt x="810" y="486"/>
                  </a:lnTo>
                  <a:lnTo>
                    <a:pt x="810" y="487"/>
                  </a:lnTo>
                  <a:lnTo>
                    <a:pt x="812" y="487"/>
                  </a:lnTo>
                  <a:lnTo>
                    <a:pt x="814" y="487"/>
                  </a:lnTo>
                  <a:lnTo>
                    <a:pt x="814" y="489"/>
                  </a:lnTo>
                  <a:lnTo>
                    <a:pt x="814" y="491"/>
                  </a:lnTo>
                  <a:lnTo>
                    <a:pt x="816" y="491"/>
                  </a:lnTo>
                  <a:lnTo>
                    <a:pt x="818" y="491"/>
                  </a:lnTo>
                  <a:lnTo>
                    <a:pt x="818" y="489"/>
                  </a:lnTo>
                  <a:lnTo>
                    <a:pt x="820" y="487"/>
                  </a:lnTo>
                  <a:lnTo>
                    <a:pt x="820" y="486"/>
                  </a:lnTo>
                  <a:lnTo>
                    <a:pt x="820" y="484"/>
                  </a:lnTo>
                  <a:lnTo>
                    <a:pt x="820" y="482"/>
                  </a:lnTo>
                  <a:lnTo>
                    <a:pt x="822" y="480"/>
                  </a:lnTo>
                  <a:lnTo>
                    <a:pt x="822" y="478"/>
                  </a:lnTo>
                  <a:lnTo>
                    <a:pt x="822" y="480"/>
                  </a:lnTo>
                  <a:lnTo>
                    <a:pt x="824" y="480"/>
                  </a:lnTo>
                  <a:lnTo>
                    <a:pt x="824" y="478"/>
                  </a:lnTo>
                  <a:lnTo>
                    <a:pt x="824" y="476"/>
                  </a:lnTo>
                  <a:lnTo>
                    <a:pt x="824" y="474"/>
                  </a:lnTo>
                  <a:lnTo>
                    <a:pt x="824" y="472"/>
                  </a:lnTo>
                  <a:lnTo>
                    <a:pt x="824" y="470"/>
                  </a:lnTo>
                  <a:lnTo>
                    <a:pt x="826" y="470"/>
                  </a:lnTo>
                  <a:lnTo>
                    <a:pt x="826" y="468"/>
                  </a:lnTo>
                  <a:lnTo>
                    <a:pt x="828" y="468"/>
                  </a:lnTo>
                  <a:lnTo>
                    <a:pt x="828" y="466"/>
                  </a:lnTo>
                  <a:lnTo>
                    <a:pt x="830" y="466"/>
                  </a:lnTo>
                  <a:lnTo>
                    <a:pt x="830" y="464"/>
                  </a:lnTo>
                  <a:lnTo>
                    <a:pt x="832" y="464"/>
                  </a:lnTo>
                  <a:lnTo>
                    <a:pt x="832" y="462"/>
                  </a:lnTo>
                  <a:lnTo>
                    <a:pt x="834" y="462"/>
                  </a:lnTo>
                  <a:lnTo>
                    <a:pt x="836" y="462"/>
                  </a:lnTo>
                  <a:lnTo>
                    <a:pt x="836" y="464"/>
                  </a:lnTo>
                  <a:lnTo>
                    <a:pt x="837" y="466"/>
                  </a:lnTo>
                  <a:lnTo>
                    <a:pt x="839" y="468"/>
                  </a:lnTo>
                  <a:lnTo>
                    <a:pt x="841" y="470"/>
                  </a:lnTo>
                  <a:lnTo>
                    <a:pt x="843" y="470"/>
                  </a:lnTo>
                  <a:lnTo>
                    <a:pt x="845" y="472"/>
                  </a:lnTo>
                  <a:lnTo>
                    <a:pt x="847" y="472"/>
                  </a:lnTo>
                  <a:lnTo>
                    <a:pt x="849" y="474"/>
                  </a:lnTo>
                  <a:lnTo>
                    <a:pt x="851" y="476"/>
                  </a:lnTo>
                  <a:lnTo>
                    <a:pt x="851" y="478"/>
                  </a:lnTo>
                  <a:lnTo>
                    <a:pt x="853" y="478"/>
                  </a:lnTo>
                  <a:lnTo>
                    <a:pt x="853" y="480"/>
                  </a:lnTo>
                  <a:lnTo>
                    <a:pt x="853" y="482"/>
                  </a:lnTo>
                  <a:lnTo>
                    <a:pt x="853" y="484"/>
                  </a:lnTo>
                  <a:lnTo>
                    <a:pt x="853" y="486"/>
                  </a:lnTo>
                  <a:lnTo>
                    <a:pt x="855" y="487"/>
                  </a:lnTo>
                  <a:lnTo>
                    <a:pt x="855" y="489"/>
                  </a:lnTo>
                  <a:lnTo>
                    <a:pt x="853" y="491"/>
                  </a:lnTo>
                  <a:lnTo>
                    <a:pt x="853" y="493"/>
                  </a:lnTo>
                  <a:lnTo>
                    <a:pt x="849" y="491"/>
                  </a:lnTo>
                  <a:lnTo>
                    <a:pt x="847" y="487"/>
                  </a:lnTo>
                  <a:lnTo>
                    <a:pt x="845" y="491"/>
                  </a:lnTo>
                  <a:lnTo>
                    <a:pt x="845" y="493"/>
                  </a:lnTo>
                  <a:lnTo>
                    <a:pt x="847" y="495"/>
                  </a:lnTo>
                  <a:lnTo>
                    <a:pt x="845" y="497"/>
                  </a:lnTo>
                  <a:lnTo>
                    <a:pt x="845" y="499"/>
                  </a:lnTo>
                  <a:lnTo>
                    <a:pt x="847" y="503"/>
                  </a:lnTo>
                  <a:lnTo>
                    <a:pt x="847" y="505"/>
                  </a:lnTo>
                  <a:lnTo>
                    <a:pt x="849" y="507"/>
                  </a:lnTo>
                  <a:lnTo>
                    <a:pt x="849" y="509"/>
                  </a:lnTo>
                  <a:lnTo>
                    <a:pt x="851" y="509"/>
                  </a:lnTo>
                  <a:lnTo>
                    <a:pt x="853" y="509"/>
                  </a:lnTo>
                  <a:lnTo>
                    <a:pt x="853" y="511"/>
                  </a:lnTo>
                  <a:lnTo>
                    <a:pt x="855" y="511"/>
                  </a:lnTo>
                  <a:lnTo>
                    <a:pt x="855" y="513"/>
                  </a:lnTo>
                  <a:lnTo>
                    <a:pt x="857" y="515"/>
                  </a:lnTo>
                  <a:lnTo>
                    <a:pt x="859" y="515"/>
                  </a:lnTo>
                  <a:lnTo>
                    <a:pt x="861" y="517"/>
                  </a:lnTo>
                  <a:lnTo>
                    <a:pt x="861" y="519"/>
                  </a:lnTo>
                  <a:lnTo>
                    <a:pt x="861" y="520"/>
                  </a:lnTo>
                  <a:lnTo>
                    <a:pt x="859" y="520"/>
                  </a:lnTo>
                  <a:lnTo>
                    <a:pt x="859" y="522"/>
                  </a:lnTo>
                  <a:lnTo>
                    <a:pt x="863" y="520"/>
                  </a:lnTo>
                  <a:lnTo>
                    <a:pt x="865" y="520"/>
                  </a:lnTo>
                  <a:lnTo>
                    <a:pt x="867" y="520"/>
                  </a:lnTo>
                  <a:lnTo>
                    <a:pt x="869" y="519"/>
                  </a:lnTo>
                  <a:lnTo>
                    <a:pt x="867" y="519"/>
                  </a:lnTo>
                  <a:lnTo>
                    <a:pt x="867" y="517"/>
                  </a:lnTo>
                  <a:lnTo>
                    <a:pt x="870" y="515"/>
                  </a:lnTo>
                  <a:lnTo>
                    <a:pt x="872" y="515"/>
                  </a:lnTo>
                  <a:lnTo>
                    <a:pt x="872" y="517"/>
                  </a:lnTo>
                  <a:lnTo>
                    <a:pt x="874" y="517"/>
                  </a:lnTo>
                  <a:lnTo>
                    <a:pt x="876" y="517"/>
                  </a:lnTo>
                  <a:lnTo>
                    <a:pt x="876" y="513"/>
                  </a:lnTo>
                  <a:lnTo>
                    <a:pt x="876" y="511"/>
                  </a:lnTo>
                  <a:lnTo>
                    <a:pt x="876" y="509"/>
                  </a:lnTo>
                  <a:lnTo>
                    <a:pt x="874" y="507"/>
                  </a:lnTo>
                  <a:lnTo>
                    <a:pt x="876" y="507"/>
                  </a:lnTo>
                  <a:lnTo>
                    <a:pt x="878" y="503"/>
                  </a:lnTo>
                  <a:lnTo>
                    <a:pt x="882" y="499"/>
                  </a:lnTo>
                  <a:lnTo>
                    <a:pt x="884" y="499"/>
                  </a:lnTo>
                  <a:lnTo>
                    <a:pt x="886" y="497"/>
                  </a:lnTo>
                  <a:lnTo>
                    <a:pt x="884" y="495"/>
                  </a:lnTo>
                  <a:lnTo>
                    <a:pt x="886" y="493"/>
                  </a:lnTo>
                  <a:lnTo>
                    <a:pt x="886" y="489"/>
                  </a:lnTo>
                  <a:lnTo>
                    <a:pt x="888" y="487"/>
                  </a:lnTo>
                  <a:lnTo>
                    <a:pt x="888" y="486"/>
                  </a:lnTo>
                  <a:lnTo>
                    <a:pt x="888" y="482"/>
                  </a:lnTo>
                  <a:lnTo>
                    <a:pt x="888" y="478"/>
                  </a:lnTo>
                  <a:lnTo>
                    <a:pt x="890" y="478"/>
                  </a:lnTo>
                  <a:lnTo>
                    <a:pt x="892" y="478"/>
                  </a:lnTo>
                  <a:lnTo>
                    <a:pt x="890" y="478"/>
                  </a:lnTo>
                  <a:lnTo>
                    <a:pt x="892" y="476"/>
                  </a:lnTo>
                  <a:lnTo>
                    <a:pt x="892" y="478"/>
                  </a:lnTo>
                  <a:lnTo>
                    <a:pt x="894" y="478"/>
                  </a:lnTo>
                  <a:lnTo>
                    <a:pt x="896" y="478"/>
                  </a:lnTo>
                  <a:lnTo>
                    <a:pt x="898" y="478"/>
                  </a:lnTo>
                  <a:lnTo>
                    <a:pt x="902" y="478"/>
                  </a:lnTo>
                  <a:lnTo>
                    <a:pt x="904" y="478"/>
                  </a:lnTo>
                  <a:lnTo>
                    <a:pt x="902" y="476"/>
                  </a:lnTo>
                  <a:lnTo>
                    <a:pt x="900" y="476"/>
                  </a:lnTo>
                  <a:lnTo>
                    <a:pt x="898" y="476"/>
                  </a:lnTo>
                  <a:lnTo>
                    <a:pt x="896" y="474"/>
                  </a:lnTo>
                  <a:lnTo>
                    <a:pt x="898" y="474"/>
                  </a:lnTo>
                  <a:lnTo>
                    <a:pt x="900" y="474"/>
                  </a:lnTo>
                  <a:lnTo>
                    <a:pt x="900" y="472"/>
                  </a:lnTo>
                  <a:lnTo>
                    <a:pt x="898" y="472"/>
                  </a:lnTo>
                  <a:lnTo>
                    <a:pt x="900" y="472"/>
                  </a:lnTo>
                  <a:lnTo>
                    <a:pt x="902" y="472"/>
                  </a:lnTo>
                  <a:lnTo>
                    <a:pt x="904" y="472"/>
                  </a:lnTo>
                  <a:lnTo>
                    <a:pt x="902" y="472"/>
                  </a:lnTo>
                  <a:lnTo>
                    <a:pt x="900" y="470"/>
                  </a:lnTo>
                  <a:lnTo>
                    <a:pt x="902" y="470"/>
                  </a:lnTo>
                  <a:lnTo>
                    <a:pt x="904" y="470"/>
                  </a:lnTo>
                  <a:lnTo>
                    <a:pt x="905" y="470"/>
                  </a:lnTo>
                  <a:lnTo>
                    <a:pt x="907" y="470"/>
                  </a:lnTo>
                  <a:lnTo>
                    <a:pt x="904" y="470"/>
                  </a:lnTo>
                  <a:lnTo>
                    <a:pt x="900" y="468"/>
                  </a:lnTo>
                  <a:lnTo>
                    <a:pt x="898" y="468"/>
                  </a:lnTo>
                  <a:lnTo>
                    <a:pt x="900" y="466"/>
                  </a:lnTo>
                  <a:lnTo>
                    <a:pt x="898" y="466"/>
                  </a:lnTo>
                  <a:lnTo>
                    <a:pt x="896" y="466"/>
                  </a:lnTo>
                  <a:lnTo>
                    <a:pt x="894" y="466"/>
                  </a:lnTo>
                  <a:lnTo>
                    <a:pt x="896" y="466"/>
                  </a:lnTo>
                  <a:lnTo>
                    <a:pt x="894" y="464"/>
                  </a:lnTo>
                  <a:lnTo>
                    <a:pt x="892" y="462"/>
                  </a:lnTo>
                  <a:lnTo>
                    <a:pt x="892" y="458"/>
                  </a:lnTo>
                  <a:lnTo>
                    <a:pt x="894" y="458"/>
                  </a:lnTo>
                  <a:lnTo>
                    <a:pt x="892" y="458"/>
                  </a:lnTo>
                  <a:lnTo>
                    <a:pt x="892" y="456"/>
                  </a:lnTo>
                  <a:lnTo>
                    <a:pt x="890" y="452"/>
                  </a:lnTo>
                  <a:lnTo>
                    <a:pt x="892" y="449"/>
                  </a:lnTo>
                  <a:lnTo>
                    <a:pt x="894" y="449"/>
                  </a:lnTo>
                  <a:lnTo>
                    <a:pt x="894" y="447"/>
                  </a:lnTo>
                  <a:lnTo>
                    <a:pt x="892" y="447"/>
                  </a:lnTo>
                  <a:lnTo>
                    <a:pt x="890" y="447"/>
                  </a:lnTo>
                  <a:lnTo>
                    <a:pt x="894" y="447"/>
                  </a:lnTo>
                  <a:lnTo>
                    <a:pt x="896" y="447"/>
                  </a:lnTo>
                  <a:lnTo>
                    <a:pt x="896" y="449"/>
                  </a:lnTo>
                  <a:lnTo>
                    <a:pt x="898" y="449"/>
                  </a:lnTo>
                  <a:lnTo>
                    <a:pt x="902" y="447"/>
                  </a:lnTo>
                  <a:lnTo>
                    <a:pt x="907" y="447"/>
                  </a:lnTo>
                  <a:lnTo>
                    <a:pt x="909" y="447"/>
                  </a:lnTo>
                  <a:lnTo>
                    <a:pt x="913" y="447"/>
                  </a:lnTo>
                  <a:lnTo>
                    <a:pt x="913" y="449"/>
                  </a:lnTo>
                  <a:lnTo>
                    <a:pt x="917" y="449"/>
                  </a:lnTo>
                  <a:lnTo>
                    <a:pt x="919" y="451"/>
                  </a:lnTo>
                  <a:lnTo>
                    <a:pt x="921" y="451"/>
                  </a:lnTo>
                  <a:lnTo>
                    <a:pt x="923" y="451"/>
                  </a:lnTo>
                  <a:lnTo>
                    <a:pt x="927" y="451"/>
                  </a:lnTo>
                  <a:lnTo>
                    <a:pt x="929" y="451"/>
                  </a:lnTo>
                  <a:lnTo>
                    <a:pt x="931" y="451"/>
                  </a:lnTo>
                  <a:lnTo>
                    <a:pt x="935" y="451"/>
                  </a:lnTo>
                  <a:lnTo>
                    <a:pt x="937" y="451"/>
                  </a:lnTo>
                  <a:lnTo>
                    <a:pt x="938" y="451"/>
                  </a:lnTo>
                  <a:lnTo>
                    <a:pt x="940" y="452"/>
                  </a:lnTo>
                  <a:lnTo>
                    <a:pt x="942" y="452"/>
                  </a:lnTo>
                  <a:lnTo>
                    <a:pt x="944" y="452"/>
                  </a:lnTo>
                  <a:lnTo>
                    <a:pt x="942" y="452"/>
                  </a:lnTo>
                  <a:lnTo>
                    <a:pt x="940" y="452"/>
                  </a:lnTo>
                  <a:lnTo>
                    <a:pt x="938" y="452"/>
                  </a:lnTo>
                  <a:lnTo>
                    <a:pt x="937" y="452"/>
                  </a:lnTo>
                  <a:lnTo>
                    <a:pt x="937" y="454"/>
                  </a:lnTo>
                  <a:lnTo>
                    <a:pt x="938" y="454"/>
                  </a:lnTo>
                  <a:lnTo>
                    <a:pt x="940" y="456"/>
                  </a:lnTo>
                  <a:lnTo>
                    <a:pt x="938" y="456"/>
                  </a:lnTo>
                  <a:lnTo>
                    <a:pt x="937" y="456"/>
                  </a:lnTo>
                  <a:lnTo>
                    <a:pt x="933" y="456"/>
                  </a:lnTo>
                  <a:lnTo>
                    <a:pt x="931" y="456"/>
                  </a:lnTo>
                  <a:lnTo>
                    <a:pt x="931" y="454"/>
                  </a:lnTo>
                  <a:lnTo>
                    <a:pt x="929" y="454"/>
                  </a:lnTo>
                  <a:lnTo>
                    <a:pt x="931" y="456"/>
                  </a:lnTo>
                  <a:lnTo>
                    <a:pt x="933" y="456"/>
                  </a:lnTo>
                  <a:lnTo>
                    <a:pt x="935" y="456"/>
                  </a:lnTo>
                  <a:lnTo>
                    <a:pt x="937" y="456"/>
                  </a:lnTo>
                  <a:lnTo>
                    <a:pt x="942" y="458"/>
                  </a:lnTo>
                  <a:lnTo>
                    <a:pt x="944" y="460"/>
                  </a:lnTo>
                  <a:lnTo>
                    <a:pt x="942" y="464"/>
                  </a:lnTo>
                  <a:lnTo>
                    <a:pt x="944" y="464"/>
                  </a:lnTo>
                  <a:lnTo>
                    <a:pt x="946" y="464"/>
                  </a:lnTo>
                  <a:lnTo>
                    <a:pt x="948" y="464"/>
                  </a:lnTo>
                  <a:lnTo>
                    <a:pt x="950" y="462"/>
                  </a:lnTo>
                  <a:lnTo>
                    <a:pt x="952" y="462"/>
                  </a:lnTo>
                  <a:lnTo>
                    <a:pt x="954" y="464"/>
                  </a:lnTo>
                  <a:lnTo>
                    <a:pt x="956" y="464"/>
                  </a:lnTo>
                  <a:lnTo>
                    <a:pt x="958" y="464"/>
                  </a:lnTo>
                  <a:lnTo>
                    <a:pt x="958" y="466"/>
                  </a:lnTo>
                  <a:lnTo>
                    <a:pt x="960" y="468"/>
                  </a:lnTo>
                  <a:lnTo>
                    <a:pt x="958" y="468"/>
                  </a:lnTo>
                  <a:lnTo>
                    <a:pt x="954" y="470"/>
                  </a:lnTo>
                  <a:lnTo>
                    <a:pt x="954" y="472"/>
                  </a:lnTo>
                  <a:lnTo>
                    <a:pt x="952" y="472"/>
                  </a:lnTo>
                  <a:lnTo>
                    <a:pt x="950" y="472"/>
                  </a:lnTo>
                  <a:lnTo>
                    <a:pt x="950" y="474"/>
                  </a:lnTo>
                  <a:lnTo>
                    <a:pt x="948" y="474"/>
                  </a:lnTo>
                  <a:lnTo>
                    <a:pt x="946" y="474"/>
                  </a:lnTo>
                  <a:lnTo>
                    <a:pt x="948" y="474"/>
                  </a:lnTo>
                  <a:lnTo>
                    <a:pt x="950" y="474"/>
                  </a:lnTo>
                  <a:lnTo>
                    <a:pt x="952" y="474"/>
                  </a:lnTo>
                  <a:lnTo>
                    <a:pt x="954" y="474"/>
                  </a:lnTo>
                  <a:lnTo>
                    <a:pt x="958" y="474"/>
                  </a:lnTo>
                  <a:lnTo>
                    <a:pt x="960" y="478"/>
                  </a:lnTo>
                  <a:lnTo>
                    <a:pt x="960" y="480"/>
                  </a:lnTo>
                  <a:lnTo>
                    <a:pt x="958" y="482"/>
                  </a:lnTo>
                  <a:lnTo>
                    <a:pt x="954" y="484"/>
                  </a:lnTo>
                  <a:lnTo>
                    <a:pt x="952" y="484"/>
                  </a:lnTo>
                  <a:lnTo>
                    <a:pt x="952" y="486"/>
                  </a:lnTo>
                  <a:lnTo>
                    <a:pt x="950" y="486"/>
                  </a:lnTo>
                  <a:lnTo>
                    <a:pt x="948" y="487"/>
                  </a:lnTo>
                  <a:lnTo>
                    <a:pt x="948" y="486"/>
                  </a:lnTo>
                  <a:lnTo>
                    <a:pt x="946" y="486"/>
                  </a:lnTo>
                  <a:lnTo>
                    <a:pt x="946" y="484"/>
                  </a:lnTo>
                  <a:lnTo>
                    <a:pt x="944" y="484"/>
                  </a:lnTo>
                  <a:lnTo>
                    <a:pt x="944" y="486"/>
                  </a:lnTo>
                  <a:lnTo>
                    <a:pt x="942" y="486"/>
                  </a:lnTo>
                  <a:lnTo>
                    <a:pt x="940" y="486"/>
                  </a:lnTo>
                  <a:lnTo>
                    <a:pt x="938" y="484"/>
                  </a:lnTo>
                  <a:lnTo>
                    <a:pt x="940" y="486"/>
                  </a:lnTo>
                  <a:lnTo>
                    <a:pt x="940" y="487"/>
                  </a:lnTo>
                  <a:lnTo>
                    <a:pt x="942" y="489"/>
                  </a:lnTo>
                  <a:lnTo>
                    <a:pt x="940" y="489"/>
                  </a:lnTo>
                  <a:lnTo>
                    <a:pt x="940" y="491"/>
                  </a:lnTo>
                  <a:lnTo>
                    <a:pt x="942" y="491"/>
                  </a:lnTo>
                  <a:lnTo>
                    <a:pt x="944" y="491"/>
                  </a:lnTo>
                  <a:lnTo>
                    <a:pt x="942" y="493"/>
                  </a:lnTo>
                  <a:lnTo>
                    <a:pt x="942" y="495"/>
                  </a:lnTo>
                  <a:lnTo>
                    <a:pt x="944" y="495"/>
                  </a:lnTo>
                  <a:lnTo>
                    <a:pt x="946" y="495"/>
                  </a:lnTo>
                  <a:lnTo>
                    <a:pt x="946" y="493"/>
                  </a:lnTo>
                  <a:lnTo>
                    <a:pt x="948" y="493"/>
                  </a:lnTo>
                  <a:lnTo>
                    <a:pt x="948" y="495"/>
                  </a:lnTo>
                  <a:lnTo>
                    <a:pt x="946" y="495"/>
                  </a:lnTo>
                  <a:lnTo>
                    <a:pt x="944" y="499"/>
                  </a:lnTo>
                  <a:lnTo>
                    <a:pt x="946" y="501"/>
                  </a:lnTo>
                  <a:lnTo>
                    <a:pt x="950" y="505"/>
                  </a:lnTo>
                  <a:lnTo>
                    <a:pt x="952" y="505"/>
                  </a:lnTo>
                  <a:lnTo>
                    <a:pt x="952" y="507"/>
                  </a:lnTo>
                  <a:lnTo>
                    <a:pt x="954" y="507"/>
                  </a:lnTo>
                  <a:lnTo>
                    <a:pt x="956" y="509"/>
                  </a:lnTo>
                  <a:lnTo>
                    <a:pt x="958" y="509"/>
                  </a:lnTo>
                  <a:lnTo>
                    <a:pt x="960" y="513"/>
                  </a:lnTo>
                  <a:lnTo>
                    <a:pt x="960" y="515"/>
                  </a:lnTo>
                  <a:lnTo>
                    <a:pt x="958" y="519"/>
                  </a:lnTo>
                  <a:lnTo>
                    <a:pt x="958" y="520"/>
                  </a:lnTo>
                  <a:lnTo>
                    <a:pt x="958" y="522"/>
                  </a:lnTo>
                  <a:lnTo>
                    <a:pt x="958" y="524"/>
                  </a:lnTo>
                  <a:lnTo>
                    <a:pt x="956" y="526"/>
                  </a:lnTo>
                  <a:lnTo>
                    <a:pt x="952" y="526"/>
                  </a:lnTo>
                  <a:lnTo>
                    <a:pt x="950" y="526"/>
                  </a:lnTo>
                  <a:lnTo>
                    <a:pt x="948" y="526"/>
                  </a:lnTo>
                  <a:lnTo>
                    <a:pt x="948" y="528"/>
                  </a:lnTo>
                  <a:lnTo>
                    <a:pt x="944" y="532"/>
                  </a:lnTo>
                  <a:lnTo>
                    <a:pt x="942" y="534"/>
                  </a:lnTo>
                  <a:lnTo>
                    <a:pt x="940" y="534"/>
                  </a:lnTo>
                  <a:lnTo>
                    <a:pt x="938" y="536"/>
                  </a:lnTo>
                  <a:lnTo>
                    <a:pt x="938" y="538"/>
                  </a:lnTo>
                  <a:lnTo>
                    <a:pt x="937" y="538"/>
                  </a:lnTo>
                  <a:lnTo>
                    <a:pt x="935" y="538"/>
                  </a:lnTo>
                  <a:lnTo>
                    <a:pt x="931" y="538"/>
                  </a:lnTo>
                  <a:lnTo>
                    <a:pt x="931" y="540"/>
                  </a:lnTo>
                  <a:lnTo>
                    <a:pt x="927" y="544"/>
                  </a:lnTo>
                  <a:lnTo>
                    <a:pt x="925" y="544"/>
                  </a:lnTo>
                  <a:lnTo>
                    <a:pt x="923" y="544"/>
                  </a:lnTo>
                  <a:lnTo>
                    <a:pt x="921" y="542"/>
                  </a:lnTo>
                  <a:lnTo>
                    <a:pt x="923" y="542"/>
                  </a:lnTo>
                  <a:lnTo>
                    <a:pt x="921" y="538"/>
                  </a:lnTo>
                  <a:lnTo>
                    <a:pt x="919" y="538"/>
                  </a:lnTo>
                  <a:lnTo>
                    <a:pt x="917" y="538"/>
                  </a:lnTo>
                  <a:lnTo>
                    <a:pt x="915" y="534"/>
                  </a:lnTo>
                  <a:lnTo>
                    <a:pt x="917" y="534"/>
                  </a:lnTo>
                  <a:lnTo>
                    <a:pt x="917" y="530"/>
                  </a:lnTo>
                  <a:lnTo>
                    <a:pt x="917" y="528"/>
                  </a:lnTo>
                  <a:lnTo>
                    <a:pt x="917" y="530"/>
                  </a:lnTo>
                  <a:lnTo>
                    <a:pt x="913" y="534"/>
                  </a:lnTo>
                  <a:lnTo>
                    <a:pt x="911" y="534"/>
                  </a:lnTo>
                  <a:lnTo>
                    <a:pt x="909" y="530"/>
                  </a:lnTo>
                  <a:lnTo>
                    <a:pt x="909" y="526"/>
                  </a:lnTo>
                  <a:lnTo>
                    <a:pt x="907" y="526"/>
                  </a:lnTo>
                  <a:lnTo>
                    <a:pt x="905" y="526"/>
                  </a:lnTo>
                  <a:lnTo>
                    <a:pt x="904" y="526"/>
                  </a:lnTo>
                  <a:lnTo>
                    <a:pt x="902" y="524"/>
                  </a:lnTo>
                  <a:lnTo>
                    <a:pt x="902" y="526"/>
                  </a:lnTo>
                  <a:lnTo>
                    <a:pt x="904" y="526"/>
                  </a:lnTo>
                  <a:lnTo>
                    <a:pt x="905" y="526"/>
                  </a:lnTo>
                  <a:lnTo>
                    <a:pt x="904" y="526"/>
                  </a:lnTo>
                  <a:lnTo>
                    <a:pt x="902" y="526"/>
                  </a:lnTo>
                  <a:lnTo>
                    <a:pt x="900" y="526"/>
                  </a:lnTo>
                  <a:lnTo>
                    <a:pt x="898" y="528"/>
                  </a:lnTo>
                  <a:lnTo>
                    <a:pt x="896" y="528"/>
                  </a:lnTo>
                  <a:lnTo>
                    <a:pt x="896" y="530"/>
                  </a:lnTo>
                  <a:lnTo>
                    <a:pt x="898" y="530"/>
                  </a:lnTo>
                  <a:lnTo>
                    <a:pt x="900" y="530"/>
                  </a:lnTo>
                  <a:lnTo>
                    <a:pt x="902" y="528"/>
                  </a:lnTo>
                  <a:lnTo>
                    <a:pt x="900" y="528"/>
                  </a:lnTo>
                  <a:lnTo>
                    <a:pt x="902" y="528"/>
                  </a:lnTo>
                  <a:lnTo>
                    <a:pt x="904" y="526"/>
                  </a:lnTo>
                  <a:lnTo>
                    <a:pt x="905" y="528"/>
                  </a:lnTo>
                  <a:lnTo>
                    <a:pt x="907" y="528"/>
                  </a:lnTo>
                  <a:lnTo>
                    <a:pt x="905" y="528"/>
                  </a:lnTo>
                  <a:lnTo>
                    <a:pt x="904" y="528"/>
                  </a:lnTo>
                  <a:lnTo>
                    <a:pt x="905" y="530"/>
                  </a:lnTo>
                  <a:lnTo>
                    <a:pt x="907" y="530"/>
                  </a:lnTo>
                  <a:lnTo>
                    <a:pt x="905" y="530"/>
                  </a:lnTo>
                  <a:lnTo>
                    <a:pt x="907" y="532"/>
                  </a:lnTo>
                  <a:lnTo>
                    <a:pt x="909" y="534"/>
                  </a:lnTo>
                  <a:lnTo>
                    <a:pt x="913" y="534"/>
                  </a:lnTo>
                  <a:lnTo>
                    <a:pt x="913" y="536"/>
                  </a:lnTo>
                  <a:lnTo>
                    <a:pt x="913" y="538"/>
                  </a:lnTo>
                  <a:lnTo>
                    <a:pt x="917" y="540"/>
                  </a:lnTo>
                  <a:lnTo>
                    <a:pt x="917" y="542"/>
                  </a:lnTo>
                  <a:lnTo>
                    <a:pt x="919" y="544"/>
                  </a:lnTo>
                  <a:lnTo>
                    <a:pt x="919" y="546"/>
                  </a:lnTo>
                  <a:lnTo>
                    <a:pt x="921" y="546"/>
                  </a:lnTo>
                  <a:lnTo>
                    <a:pt x="921" y="548"/>
                  </a:lnTo>
                  <a:lnTo>
                    <a:pt x="919" y="548"/>
                  </a:lnTo>
                  <a:lnTo>
                    <a:pt x="915" y="548"/>
                  </a:lnTo>
                  <a:lnTo>
                    <a:pt x="913" y="546"/>
                  </a:lnTo>
                  <a:lnTo>
                    <a:pt x="913" y="544"/>
                  </a:lnTo>
                  <a:lnTo>
                    <a:pt x="911" y="544"/>
                  </a:lnTo>
                  <a:lnTo>
                    <a:pt x="909" y="544"/>
                  </a:lnTo>
                  <a:lnTo>
                    <a:pt x="907" y="542"/>
                  </a:lnTo>
                  <a:lnTo>
                    <a:pt x="905" y="544"/>
                  </a:lnTo>
                  <a:lnTo>
                    <a:pt x="907" y="546"/>
                  </a:lnTo>
                  <a:lnTo>
                    <a:pt x="909" y="548"/>
                  </a:lnTo>
                  <a:lnTo>
                    <a:pt x="907" y="548"/>
                  </a:lnTo>
                  <a:lnTo>
                    <a:pt x="905" y="548"/>
                  </a:lnTo>
                  <a:lnTo>
                    <a:pt x="902" y="546"/>
                  </a:lnTo>
                  <a:lnTo>
                    <a:pt x="900" y="546"/>
                  </a:lnTo>
                  <a:lnTo>
                    <a:pt x="898" y="546"/>
                  </a:lnTo>
                  <a:lnTo>
                    <a:pt x="896" y="546"/>
                  </a:lnTo>
                  <a:lnTo>
                    <a:pt x="896" y="544"/>
                  </a:lnTo>
                  <a:lnTo>
                    <a:pt x="894" y="542"/>
                  </a:lnTo>
                  <a:lnTo>
                    <a:pt x="894" y="540"/>
                  </a:lnTo>
                  <a:lnTo>
                    <a:pt x="892" y="538"/>
                  </a:lnTo>
                  <a:lnTo>
                    <a:pt x="890" y="538"/>
                  </a:lnTo>
                  <a:lnTo>
                    <a:pt x="888" y="538"/>
                  </a:lnTo>
                  <a:lnTo>
                    <a:pt x="886" y="540"/>
                  </a:lnTo>
                  <a:lnTo>
                    <a:pt x="884" y="540"/>
                  </a:lnTo>
                  <a:lnTo>
                    <a:pt x="882" y="540"/>
                  </a:lnTo>
                  <a:lnTo>
                    <a:pt x="880" y="538"/>
                  </a:lnTo>
                  <a:lnTo>
                    <a:pt x="878" y="538"/>
                  </a:lnTo>
                  <a:lnTo>
                    <a:pt x="874" y="538"/>
                  </a:lnTo>
                  <a:lnTo>
                    <a:pt x="874" y="540"/>
                  </a:lnTo>
                  <a:lnTo>
                    <a:pt x="872" y="540"/>
                  </a:lnTo>
                  <a:lnTo>
                    <a:pt x="872" y="538"/>
                  </a:lnTo>
                  <a:lnTo>
                    <a:pt x="870" y="538"/>
                  </a:lnTo>
                  <a:lnTo>
                    <a:pt x="872" y="540"/>
                  </a:lnTo>
                  <a:lnTo>
                    <a:pt x="872" y="542"/>
                  </a:lnTo>
                  <a:lnTo>
                    <a:pt x="870" y="540"/>
                  </a:lnTo>
                  <a:lnTo>
                    <a:pt x="870" y="542"/>
                  </a:lnTo>
                  <a:lnTo>
                    <a:pt x="872" y="544"/>
                  </a:lnTo>
                  <a:lnTo>
                    <a:pt x="874" y="544"/>
                  </a:lnTo>
                  <a:lnTo>
                    <a:pt x="876" y="544"/>
                  </a:lnTo>
                  <a:lnTo>
                    <a:pt x="876" y="546"/>
                  </a:lnTo>
                  <a:lnTo>
                    <a:pt x="878" y="546"/>
                  </a:lnTo>
                  <a:lnTo>
                    <a:pt x="882" y="546"/>
                  </a:lnTo>
                  <a:lnTo>
                    <a:pt x="884" y="548"/>
                  </a:lnTo>
                  <a:lnTo>
                    <a:pt x="886" y="548"/>
                  </a:lnTo>
                  <a:lnTo>
                    <a:pt x="884" y="552"/>
                  </a:lnTo>
                  <a:lnTo>
                    <a:pt x="882" y="553"/>
                  </a:lnTo>
                  <a:lnTo>
                    <a:pt x="880" y="553"/>
                  </a:lnTo>
                  <a:lnTo>
                    <a:pt x="878" y="555"/>
                  </a:lnTo>
                  <a:lnTo>
                    <a:pt x="876" y="555"/>
                  </a:lnTo>
                  <a:lnTo>
                    <a:pt x="876" y="557"/>
                  </a:lnTo>
                  <a:lnTo>
                    <a:pt x="876" y="559"/>
                  </a:lnTo>
                  <a:lnTo>
                    <a:pt x="874" y="561"/>
                  </a:lnTo>
                  <a:lnTo>
                    <a:pt x="872" y="563"/>
                  </a:lnTo>
                  <a:lnTo>
                    <a:pt x="870" y="565"/>
                  </a:lnTo>
                  <a:lnTo>
                    <a:pt x="869" y="565"/>
                  </a:lnTo>
                  <a:lnTo>
                    <a:pt x="867" y="567"/>
                  </a:lnTo>
                  <a:lnTo>
                    <a:pt x="867" y="569"/>
                  </a:lnTo>
                  <a:lnTo>
                    <a:pt x="861" y="571"/>
                  </a:lnTo>
                  <a:lnTo>
                    <a:pt x="855" y="571"/>
                  </a:lnTo>
                  <a:lnTo>
                    <a:pt x="853" y="571"/>
                  </a:lnTo>
                  <a:lnTo>
                    <a:pt x="851" y="571"/>
                  </a:lnTo>
                  <a:lnTo>
                    <a:pt x="851" y="569"/>
                  </a:lnTo>
                  <a:lnTo>
                    <a:pt x="849" y="569"/>
                  </a:lnTo>
                  <a:lnTo>
                    <a:pt x="847" y="569"/>
                  </a:lnTo>
                  <a:lnTo>
                    <a:pt x="847" y="567"/>
                  </a:lnTo>
                  <a:lnTo>
                    <a:pt x="845" y="565"/>
                  </a:lnTo>
                  <a:lnTo>
                    <a:pt x="843" y="563"/>
                  </a:lnTo>
                  <a:lnTo>
                    <a:pt x="841" y="563"/>
                  </a:lnTo>
                  <a:lnTo>
                    <a:pt x="837" y="561"/>
                  </a:lnTo>
                  <a:lnTo>
                    <a:pt x="839" y="561"/>
                  </a:lnTo>
                  <a:lnTo>
                    <a:pt x="841" y="561"/>
                  </a:lnTo>
                  <a:lnTo>
                    <a:pt x="843" y="563"/>
                  </a:lnTo>
                  <a:lnTo>
                    <a:pt x="843" y="561"/>
                  </a:lnTo>
                  <a:lnTo>
                    <a:pt x="839" y="561"/>
                  </a:lnTo>
                  <a:lnTo>
                    <a:pt x="836" y="561"/>
                  </a:lnTo>
                  <a:lnTo>
                    <a:pt x="834" y="559"/>
                  </a:lnTo>
                  <a:lnTo>
                    <a:pt x="830" y="557"/>
                  </a:lnTo>
                  <a:lnTo>
                    <a:pt x="828" y="555"/>
                  </a:lnTo>
                  <a:lnTo>
                    <a:pt x="826" y="555"/>
                  </a:lnTo>
                  <a:lnTo>
                    <a:pt x="824" y="553"/>
                  </a:lnTo>
                  <a:lnTo>
                    <a:pt x="820" y="553"/>
                  </a:lnTo>
                  <a:lnTo>
                    <a:pt x="820" y="555"/>
                  </a:lnTo>
                  <a:lnTo>
                    <a:pt x="822" y="555"/>
                  </a:lnTo>
                  <a:lnTo>
                    <a:pt x="824" y="555"/>
                  </a:lnTo>
                  <a:lnTo>
                    <a:pt x="824" y="557"/>
                  </a:lnTo>
                  <a:lnTo>
                    <a:pt x="822" y="557"/>
                  </a:lnTo>
                  <a:lnTo>
                    <a:pt x="818" y="555"/>
                  </a:lnTo>
                  <a:lnTo>
                    <a:pt x="816" y="555"/>
                  </a:lnTo>
                  <a:lnTo>
                    <a:pt x="814" y="555"/>
                  </a:lnTo>
                  <a:lnTo>
                    <a:pt x="812" y="555"/>
                  </a:lnTo>
                  <a:lnTo>
                    <a:pt x="814" y="555"/>
                  </a:lnTo>
                  <a:lnTo>
                    <a:pt x="816" y="555"/>
                  </a:lnTo>
                  <a:lnTo>
                    <a:pt x="814" y="555"/>
                  </a:lnTo>
                  <a:lnTo>
                    <a:pt x="812" y="555"/>
                  </a:lnTo>
                  <a:lnTo>
                    <a:pt x="810" y="555"/>
                  </a:lnTo>
                  <a:lnTo>
                    <a:pt x="808" y="555"/>
                  </a:lnTo>
                  <a:lnTo>
                    <a:pt x="806" y="555"/>
                  </a:lnTo>
                  <a:lnTo>
                    <a:pt x="803" y="553"/>
                  </a:lnTo>
                  <a:lnTo>
                    <a:pt x="799" y="553"/>
                  </a:lnTo>
                  <a:lnTo>
                    <a:pt x="797" y="553"/>
                  </a:lnTo>
                  <a:lnTo>
                    <a:pt x="797" y="555"/>
                  </a:lnTo>
                  <a:lnTo>
                    <a:pt x="799" y="555"/>
                  </a:lnTo>
                  <a:lnTo>
                    <a:pt x="801" y="557"/>
                  </a:lnTo>
                  <a:lnTo>
                    <a:pt x="803" y="557"/>
                  </a:lnTo>
                  <a:lnTo>
                    <a:pt x="801" y="555"/>
                  </a:lnTo>
                  <a:lnTo>
                    <a:pt x="803" y="555"/>
                  </a:lnTo>
                  <a:lnTo>
                    <a:pt x="804" y="555"/>
                  </a:lnTo>
                  <a:lnTo>
                    <a:pt x="808" y="555"/>
                  </a:lnTo>
                  <a:lnTo>
                    <a:pt x="810" y="555"/>
                  </a:lnTo>
                  <a:lnTo>
                    <a:pt x="818" y="557"/>
                  </a:lnTo>
                  <a:lnTo>
                    <a:pt x="820" y="557"/>
                  </a:lnTo>
                  <a:lnTo>
                    <a:pt x="820" y="559"/>
                  </a:lnTo>
                  <a:lnTo>
                    <a:pt x="824" y="559"/>
                  </a:lnTo>
                  <a:lnTo>
                    <a:pt x="824" y="561"/>
                  </a:lnTo>
                  <a:lnTo>
                    <a:pt x="828" y="565"/>
                  </a:lnTo>
                  <a:lnTo>
                    <a:pt x="830" y="567"/>
                  </a:lnTo>
                  <a:lnTo>
                    <a:pt x="834" y="569"/>
                  </a:lnTo>
                  <a:lnTo>
                    <a:pt x="834" y="571"/>
                  </a:lnTo>
                  <a:lnTo>
                    <a:pt x="839" y="571"/>
                  </a:lnTo>
                  <a:lnTo>
                    <a:pt x="841" y="571"/>
                  </a:lnTo>
                  <a:lnTo>
                    <a:pt x="843" y="571"/>
                  </a:lnTo>
                  <a:lnTo>
                    <a:pt x="845" y="571"/>
                  </a:lnTo>
                  <a:lnTo>
                    <a:pt x="847" y="571"/>
                  </a:lnTo>
                  <a:lnTo>
                    <a:pt x="849" y="571"/>
                  </a:lnTo>
                  <a:lnTo>
                    <a:pt x="851" y="573"/>
                  </a:lnTo>
                  <a:lnTo>
                    <a:pt x="851" y="571"/>
                  </a:lnTo>
                  <a:lnTo>
                    <a:pt x="853" y="571"/>
                  </a:lnTo>
                  <a:lnTo>
                    <a:pt x="855" y="571"/>
                  </a:lnTo>
                  <a:lnTo>
                    <a:pt x="857" y="571"/>
                  </a:lnTo>
                  <a:lnTo>
                    <a:pt x="863" y="571"/>
                  </a:lnTo>
                  <a:lnTo>
                    <a:pt x="865" y="573"/>
                  </a:lnTo>
                  <a:lnTo>
                    <a:pt x="867" y="573"/>
                  </a:lnTo>
                  <a:lnTo>
                    <a:pt x="869" y="575"/>
                  </a:lnTo>
                  <a:lnTo>
                    <a:pt x="869" y="577"/>
                  </a:lnTo>
                  <a:lnTo>
                    <a:pt x="867" y="579"/>
                  </a:lnTo>
                  <a:lnTo>
                    <a:pt x="861" y="587"/>
                  </a:lnTo>
                  <a:lnTo>
                    <a:pt x="859" y="588"/>
                  </a:lnTo>
                  <a:lnTo>
                    <a:pt x="859" y="590"/>
                  </a:lnTo>
                  <a:lnTo>
                    <a:pt x="857" y="590"/>
                  </a:lnTo>
                  <a:lnTo>
                    <a:pt x="855" y="592"/>
                  </a:lnTo>
                  <a:lnTo>
                    <a:pt x="853" y="594"/>
                  </a:lnTo>
                  <a:lnTo>
                    <a:pt x="851" y="600"/>
                  </a:lnTo>
                  <a:lnTo>
                    <a:pt x="849" y="602"/>
                  </a:lnTo>
                  <a:lnTo>
                    <a:pt x="847" y="602"/>
                  </a:lnTo>
                  <a:lnTo>
                    <a:pt x="843" y="604"/>
                  </a:lnTo>
                  <a:lnTo>
                    <a:pt x="841" y="606"/>
                  </a:lnTo>
                  <a:lnTo>
                    <a:pt x="839" y="606"/>
                  </a:lnTo>
                  <a:lnTo>
                    <a:pt x="836" y="604"/>
                  </a:lnTo>
                  <a:lnTo>
                    <a:pt x="834" y="604"/>
                  </a:lnTo>
                  <a:lnTo>
                    <a:pt x="832" y="602"/>
                  </a:lnTo>
                  <a:lnTo>
                    <a:pt x="832" y="600"/>
                  </a:lnTo>
                  <a:lnTo>
                    <a:pt x="832" y="602"/>
                  </a:lnTo>
                  <a:lnTo>
                    <a:pt x="832" y="604"/>
                  </a:lnTo>
                  <a:lnTo>
                    <a:pt x="834" y="606"/>
                  </a:lnTo>
                  <a:lnTo>
                    <a:pt x="836" y="606"/>
                  </a:lnTo>
                  <a:lnTo>
                    <a:pt x="832" y="606"/>
                  </a:lnTo>
                  <a:lnTo>
                    <a:pt x="830" y="604"/>
                  </a:lnTo>
                  <a:lnTo>
                    <a:pt x="828" y="604"/>
                  </a:lnTo>
                  <a:lnTo>
                    <a:pt x="826" y="602"/>
                  </a:lnTo>
                  <a:lnTo>
                    <a:pt x="826" y="604"/>
                  </a:lnTo>
                  <a:lnTo>
                    <a:pt x="828" y="606"/>
                  </a:lnTo>
                  <a:lnTo>
                    <a:pt x="826" y="604"/>
                  </a:lnTo>
                  <a:lnTo>
                    <a:pt x="824" y="602"/>
                  </a:lnTo>
                  <a:lnTo>
                    <a:pt x="824" y="604"/>
                  </a:lnTo>
                  <a:lnTo>
                    <a:pt x="822" y="602"/>
                  </a:lnTo>
                  <a:lnTo>
                    <a:pt x="824" y="602"/>
                  </a:lnTo>
                  <a:lnTo>
                    <a:pt x="824" y="598"/>
                  </a:lnTo>
                  <a:lnTo>
                    <a:pt x="822" y="598"/>
                  </a:lnTo>
                  <a:lnTo>
                    <a:pt x="822" y="602"/>
                  </a:lnTo>
                  <a:lnTo>
                    <a:pt x="820" y="600"/>
                  </a:lnTo>
                  <a:lnTo>
                    <a:pt x="818" y="602"/>
                  </a:lnTo>
                  <a:lnTo>
                    <a:pt x="820" y="602"/>
                  </a:lnTo>
                  <a:lnTo>
                    <a:pt x="820" y="604"/>
                  </a:lnTo>
                  <a:lnTo>
                    <a:pt x="822" y="606"/>
                  </a:lnTo>
                  <a:lnTo>
                    <a:pt x="820" y="608"/>
                  </a:lnTo>
                  <a:lnTo>
                    <a:pt x="820" y="606"/>
                  </a:lnTo>
                  <a:lnTo>
                    <a:pt x="816" y="604"/>
                  </a:lnTo>
                  <a:lnTo>
                    <a:pt x="814" y="604"/>
                  </a:lnTo>
                  <a:lnTo>
                    <a:pt x="816" y="606"/>
                  </a:lnTo>
                  <a:lnTo>
                    <a:pt x="818" y="606"/>
                  </a:lnTo>
                  <a:lnTo>
                    <a:pt x="820" y="610"/>
                  </a:lnTo>
                  <a:lnTo>
                    <a:pt x="818" y="612"/>
                  </a:lnTo>
                  <a:lnTo>
                    <a:pt x="816" y="614"/>
                  </a:lnTo>
                  <a:lnTo>
                    <a:pt x="816" y="616"/>
                  </a:lnTo>
                  <a:lnTo>
                    <a:pt x="812" y="614"/>
                  </a:lnTo>
                  <a:lnTo>
                    <a:pt x="810" y="612"/>
                  </a:lnTo>
                  <a:lnTo>
                    <a:pt x="808" y="612"/>
                  </a:lnTo>
                  <a:lnTo>
                    <a:pt x="808" y="614"/>
                  </a:lnTo>
                  <a:lnTo>
                    <a:pt x="810" y="614"/>
                  </a:lnTo>
                  <a:lnTo>
                    <a:pt x="810" y="616"/>
                  </a:lnTo>
                  <a:lnTo>
                    <a:pt x="808" y="616"/>
                  </a:lnTo>
                  <a:lnTo>
                    <a:pt x="806" y="616"/>
                  </a:lnTo>
                  <a:lnTo>
                    <a:pt x="804" y="616"/>
                  </a:lnTo>
                  <a:lnTo>
                    <a:pt x="803" y="616"/>
                  </a:lnTo>
                  <a:lnTo>
                    <a:pt x="801" y="614"/>
                  </a:lnTo>
                  <a:lnTo>
                    <a:pt x="799" y="614"/>
                  </a:lnTo>
                  <a:lnTo>
                    <a:pt x="797" y="614"/>
                  </a:lnTo>
                  <a:lnTo>
                    <a:pt x="797" y="612"/>
                  </a:lnTo>
                  <a:lnTo>
                    <a:pt x="795" y="612"/>
                  </a:lnTo>
                  <a:lnTo>
                    <a:pt x="789" y="612"/>
                  </a:lnTo>
                  <a:lnTo>
                    <a:pt x="787" y="612"/>
                  </a:lnTo>
                  <a:lnTo>
                    <a:pt x="785" y="612"/>
                  </a:lnTo>
                  <a:lnTo>
                    <a:pt x="779" y="610"/>
                  </a:lnTo>
                  <a:lnTo>
                    <a:pt x="777" y="610"/>
                  </a:lnTo>
                  <a:lnTo>
                    <a:pt x="775" y="608"/>
                  </a:lnTo>
                  <a:lnTo>
                    <a:pt x="771" y="608"/>
                  </a:lnTo>
                  <a:lnTo>
                    <a:pt x="771" y="606"/>
                  </a:lnTo>
                  <a:lnTo>
                    <a:pt x="768" y="606"/>
                  </a:lnTo>
                  <a:lnTo>
                    <a:pt x="766" y="606"/>
                  </a:lnTo>
                  <a:lnTo>
                    <a:pt x="764" y="604"/>
                  </a:lnTo>
                  <a:lnTo>
                    <a:pt x="762" y="602"/>
                  </a:lnTo>
                  <a:lnTo>
                    <a:pt x="760" y="600"/>
                  </a:lnTo>
                  <a:lnTo>
                    <a:pt x="758" y="600"/>
                  </a:lnTo>
                  <a:lnTo>
                    <a:pt x="760" y="602"/>
                  </a:lnTo>
                  <a:lnTo>
                    <a:pt x="762" y="604"/>
                  </a:lnTo>
                  <a:lnTo>
                    <a:pt x="760" y="606"/>
                  </a:lnTo>
                  <a:lnTo>
                    <a:pt x="758" y="606"/>
                  </a:lnTo>
                  <a:lnTo>
                    <a:pt x="760" y="608"/>
                  </a:lnTo>
                  <a:lnTo>
                    <a:pt x="762" y="608"/>
                  </a:lnTo>
                  <a:lnTo>
                    <a:pt x="762" y="610"/>
                  </a:lnTo>
                  <a:lnTo>
                    <a:pt x="766" y="610"/>
                  </a:lnTo>
                  <a:lnTo>
                    <a:pt x="768" y="608"/>
                  </a:lnTo>
                  <a:lnTo>
                    <a:pt x="768" y="610"/>
                  </a:lnTo>
                  <a:lnTo>
                    <a:pt x="766" y="608"/>
                  </a:lnTo>
                  <a:lnTo>
                    <a:pt x="764" y="606"/>
                  </a:lnTo>
                  <a:lnTo>
                    <a:pt x="766" y="606"/>
                  </a:lnTo>
                  <a:lnTo>
                    <a:pt x="768" y="606"/>
                  </a:lnTo>
                  <a:lnTo>
                    <a:pt x="769" y="608"/>
                  </a:lnTo>
                  <a:lnTo>
                    <a:pt x="771" y="608"/>
                  </a:lnTo>
                  <a:lnTo>
                    <a:pt x="773" y="610"/>
                  </a:lnTo>
                  <a:lnTo>
                    <a:pt x="777" y="610"/>
                  </a:lnTo>
                  <a:lnTo>
                    <a:pt x="779" y="610"/>
                  </a:lnTo>
                  <a:lnTo>
                    <a:pt x="781" y="610"/>
                  </a:lnTo>
                  <a:lnTo>
                    <a:pt x="781" y="612"/>
                  </a:lnTo>
                  <a:lnTo>
                    <a:pt x="783" y="612"/>
                  </a:lnTo>
                  <a:lnTo>
                    <a:pt x="785" y="612"/>
                  </a:lnTo>
                  <a:lnTo>
                    <a:pt x="783" y="614"/>
                  </a:lnTo>
                  <a:lnTo>
                    <a:pt x="781" y="616"/>
                  </a:lnTo>
                  <a:lnTo>
                    <a:pt x="779" y="616"/>
                  </a:lnTo>
                  <a:lnTo>
                    <a:pt x="779" y="618"/>
                  </a:lnTo>
                  <a:lnTo>
                    <a:pt x="781" y="616"/>
                  </a:lnTo>
                  <a:lnTo>
                    <a:pt x="783" y="616"/>
                  </a:lnTo>
                  <a:lnTo>
                    <a:pt x="785" y="614"/>
                  </a:lnTo>
                  <a:lnTo>
                    <a:pt x="787" y="614"/>
                  </a:lnTo>
                  <a:lnTo>
                    <a:pt x="791" y="612"/>
                  </a:lnTo>
                  <a:lnTo>
                    <a:pt x="793" y="614"/>
                  </a:lnTo>
                  <a:lnTo>
                    <a:pt x="793" y="616"/>
                  </a:lnTo>
                  <a:lnTo>
                    <a:pt x="797" y="618"/>
                  </a:lnTo>
                  <a:lnTo>
                    <a:pt x="799" y="618"/>
                  </a:lnTo>
                  <a:lnTo>
                    <a:pt x="801" y="618"/>
                  </a:lnTo>
                  <a:lnTo>
                    <a:pt x="804" y="620"/>
                  </a:lnTo>
                  <a:lnTo>
                    <a:pt x="806" y="620"/>
                  </a:lnTo>
                  <a:lnTo>
                    <a:pt x="804" y="620"/>
                  </a:lnTo>
                  <a:lnTo>
                    <a:pt x="806" y="621"/>
                  </a:lnTo>
                  <a:lnTo>
                    <a:pt x="808" y="621"/>
                  </a:lnTo>
                  <a:lnTo>
                    <a:pt x="808" y="625"/>
                  </a:lnTo>
                  <a:lnTo>
                    <a:pt x="808" y="629"/>
                  </a:lnTo>
                  <a:lnTo>
                    <a:pt x="808" y="631"/>
                  </a:lnTo>
                  <a:lnTo>
                    <a:pt x="806" y="631"/>
                  </a:lnTo>
                  <a:lnTo>
                    <a:pt x="804" y="631"/>
                  </a:lnTo>
                  <a:lnTo>
                    <a:pt x="803" y="631"/>
                  </a:lnTo>
                  <a:lnTo>
                    <a:pt x="801" y="633"/>
                  </a:lnTo>
                  <a:lnTo>
                    <a:pt x="797" y="635"/>
                  </a:lnTo>
                  <a:lnTo>
                    <a:pt x="795" y="635"/>
                  </a:lnTo>
                  <a:lnTo>
                    <a:pt x="789" y="635"/>
                  </a:lnTo>
                  <a:lnTo>
                    <a:pt x="787" y="635"/>
                  </a:lnTo>
                  <a:lnTo>
                    <a:pt x="785" y="635"/>
                  </a:lnTo>
                  <a:lnTo>
                    <a:pt x="783" y="635"/>
                  </a:lnTo>
                  <a:lnTo>
                    <a:pt x="781" y="635"/>
                  </a:lnTo>
                  <a:lnTo>
                    <a:pt x="779" y="635"/>
                  </a:lnTo>
                  <a:lnTo>
                    <a:pt x="781" y="637"/>
                  </a:lnTo>
                  <a:lnTo>
                    <a:pt x="783" y="639"/>
                  </a:lnTo>
                  <a:lnTo>
                    <a:pt x="785" y="639"/>
                  </a:lnTo>
                  <a:lnTo>
                    <a:pt x="787" y="639"/>
                  </a:lnTo>
                  <a:lnTo>
                    <a:pt x="789" y="639"/>
                  </a:lnTo>
                  <a:lnTo>
                    <a:pt x="789" y="641"/>
                  </a:lnTo>
                  <a:lnTo>
                    <a:pt x="789" y="643"/>
                  </a:lnTo>
                  <a:lnTo>
                    <a:pt x="787" y="643"/>
                  </a:lnTo>
                  <a:lnTo>
                    <a:pt x="785" y="641"/>
                  </a:lnTo>
                  <a:lnTo>
                    <a:pt x="783" y="641"/>
                  </a:lnTo>
                  <a:lnTo>
                    <a:pt x="781" y="641"/>
                  </a:lnTo>
                  <a:lnTo>
                    <a:pt x="781" y="643"/>
                  </a:lnTo>
                  <a:lnTo>
                    <a:pt x="779" y="641"/>
                  </a:lnTo>
                  <a:lnTo>
                    <a:pt x="779" y="643"/>
                  </a:lnTo>
                  <a:lnTo>
                    <a:pt x="777" y="643"/>
                  </a:lnTo>
                  <a:lnTo>
                    <a:pt x="775" y="643"/>
                  </a:lnTo>
                  <a:lnTo>
                    <a:pt x="775" y="645"/>
                  </a:lnTo>
                  <a:lnTo>
                    <a:pt x="775" y="647"/>
                  </a:lnTo>
                  <a:lnTo>
                    <a:pt x="777" y="647"/>
                  </a:lnTo>
                  <a:lnTo>
                    <a:pt x="777" y="649"/>
                  </a:lnTo>
                  <a:lnTo>
                    <a:pt x="777" y="651"/>
                  </a:lnTo>
                  <a:lnTo>
                    <a:pt x="779" y="651"/>
                  </a:lnTo>
                  <a:lnTo>
                    <a:pt x="777" y="651"/>
                  </a:lnTo>
                  <a:lnTo>
                    <a:pt x="775" y="649"/>
                  </a:lnTo>
                  <a:lnTo>
                    <a:pt x="773" y="647"/>
                  </a:lnTo>
                  <a:lnTo>
                    <a:pt x="769" y="647"/>
                  </a:lnTo>
                  <a:lnTo>
                    <a:pt x="773" y="649"/>
                  </a:lnTo>
                  <a:lnTo>
                    <a:pt x="775" y="649"/>
                  </a:lnTo>
                  <a:lnTo>
                    <a:pt x="775" y="651"/>
                  </a:lnTo>
                  <a:lnTo>
                    <a:pt x="773" y="651"/>
                  </a:lnTo>
                  <a:lnTo>
                    <a:pt x="771" y="651"/>
                  </a:lnTo>
                  <a:lnTo>
                    <a:pt x="769" y="651"/>
                  </a:lnTo>
                  <a:lnTo>
                    <a:pt x="769" y="653"/>
                  </a:lnTo>
                  <a:lnTo>
                    <a:pt x="771" y="653"/>
                  </a:lnTo>
                  <a:lnTo>
                    <a:pt x="771" y="654"/>
                  </a:lnTo>
                  <a:lnTo>
                    <a:pt x="769" y="654"/>
                  </a:lnTo>
                  <a:lnTo>
                    <a:pt x="768" y="654"/>
                  </a:lnTo>
                  <a:lnTo>
                    <a:pt x="766" y="654"/>
                  </a:lnTo>
                  <a:lnTo>
                    <a:pt x="764" y="654"/>
                  </a:lnTo>
                  <a:lnTo>
                    <a:pt x="766" y="654"/>
                  </a:lnTo>
                  <a:lnTo>
                    <a:pt x="768" y="656"/>
                  </a:lnTo>
                  <a:lnTo>
                    <a:pt x="766" y="658"/>
                  </a:lnTo>
                  <a:lnTo>
                    <a:pt x="764" y="656"/>
                  </a:lnTo>
                  <a:lnTo>
                    <a:pt x="762" y="656"/>
                  </a:lnTo>
                  <a:lnTo>
                    <a:pt x="762" y="658"/>
                  </a:lnTo>
                  <a:lnTo>
                    <a:pt x="764" y="660"/>
                  </a:lnTo>
                  <a:lnTo>
                    <a:pt x="766" y="660"/>
                  </a:lnTo>
                  <a:lnTo>
                    <a:pt x="768" y="660"/>
                  </a:lnTo>
                  <a:lnTo>
                    <a:pt x="768" y="662"/>
                  </a:lnTo>
                  <a:lnTo>
                    <a:pt x="766" y="662"/>
                  </a:lnTo>
                  <a:lnTo>
                    <a:pt x="764" y="662"/>
                  </a:lnTo>
                  <a:lnTo>
                    <a:pt x="762" y="664"/>
                  </a:lnTo>
                  <a:lnTo>
                    <a:pt x="760" y="664"/>
                  </a:lnTo>
                  <a:lnTo>
                    <a:pt x="758" y="666"/>
                  </a:lnTo>
                  <a:lnTo>
                    <a:pt x="756" y="668"/>
                  </a:lnTo>
                  <a:lnTo>
                    <a:pt x="756" y="670"/>
                  </a:lnTo>
                  <a:lnTo>
                    <a:pt x="758" y="670"/>
                  </a:lnTo>
                  <a:lnTo>
                    <a:pt x="758" y="672"/>
                  </a:lnTo>
                  <a:lnTo>
                    <a:pt x="756" y="672"/>
                  </a:lnTo>
                  <a:lnTo>
                    <a:pt x="754" y="676"/>
                  </a:lnTo>
                  <a:lnTo>
                    <a:pt x="752" y="680"/>
                  </a:lnTo>
                  <a:lnTo>
                    <a:pt x="752" y="682"/>
                  </a:lnTo>
                  <a:lnTo>
                    <a:pt x="750" y="684"/>
                  </a:lnTo>
                  <a:lnTo>
                    <a:pt x="748" y="686"/>
                  </a:lnTo>
                  <a:lnTo>
                    <a:pt x="748" y="688"/>
                  </a:lnTo>
                  <a:lnTo>
                    <a:pt x="746" y="691"/>
                  </a:lnTo>
                  <a:lnTo>
                    <a:pt x="744" y="691"/>
                  </a:lnTo>
                  <a:lnTo>
                    <a:pt x="744" y="693"/>
                  </a:lnTo>
                  <a:lnTo>
                    <a:pt x="744" y="695"/>
                  </a:lnTo>
                  <a:lnTo>
                    <a:pt x="744" y="699"/>
                  </a:lnTo>
                  <a:lnTo>
                    <a:pt x="744" y="701"/>
                  </a:lnTo>
                  <a:lnTo>
                    <a:pt x="742" y="703"/>
                  </a:lnTo>
                  <a:lnTo>
                    <a:pt x="742" y="705"/>
                  </a:lnTo>
                  <a:lnTo>
                    <a:pt x="742" y="707"/>
                  </a:lnTo>
                  <a:lnTo>
                    <a:pt x="742" y="711"/>
                  </a:lnTo>
                  <a:lnTo>
                    <a:pt x="742" y="713"/>
                  </a:lnTo>
                  <a:lnTo>
                    <a:pt x="742" y="717"/>
                  </a:lnTo>
                  <a:lnTo>
                    <a:pt x="742" y="719"/>
                  </a:lnTo>
                  <a:lnTo>
                    <a:pt x="744" y="719"/>
                  </a:lnTo>
                  <a:lnTo>
                    <a:pt x="744" y="721"/>
                  </a:lnTo>
                  <a:lnTo>
                    <a:pt x="742" y="721"/>
                  </a:lnTo>
                  <a:lnTo>
                    <a:pt x="742" y="722"/>
                  </a:lnTo>
                  <a:lnTo>
                    <a:pt x="742" y="726"/>
                  </a:lnTo>
                  <a:lnTo>
                    <a:pt x="744" y="728"/>
                  </a:lnTo>
                  <a:lnTo>
                    <a:pt x="744" y="730"/>
                  </a:lnTo>
                  <a:lnTo>
                    <a:pt x="746" y="730"/>
                  </a:lnTo>
                  <a:lnTo>
                    <a:pt x="748" y="732"/>
                  </a:lnTo>
                  <a:lnTo>
                    <a:pt x="748" y="734"/>
                  </a:lnTo>
                  <a:lnTo>
                    <a:pt x="750" y="734"/>
                  </a:lnTo>
                  <a:lnTo>
                    <a:pt x="752" y="732"/>
                  </a:lnTo>
                  <a:lnTo>
                    <a:pt x="752" y="734"/>
                  </a:lnTo>
                  <a:lnTo>
                    <a:pt x="750" y="736"/>
                  </a:lnTo>
                  <a:lnTo>
                    <a:pt x="750" y="740"/>
                  </a:lnTo>
                  <a:lnTo>
                    <a:pt x="750" y="742"/>
                  </a:lnTo>
                  <a:lnTo>
                    <a:pt x="750" y="744"/>
                  </a:lnTo>
                  <a:lnTo>
                    <a:pt x="750" y="746"/>
                  </a:lnTo>
                  <a:lnTo>
                    <a:pt x="750" y="744"/>
                  </a:lnTo>
                  <a:lnTo>
                    <a:pt x="752" y="742"/>
                  </a:lnTo>
                  <a:lnTo>
                    <a:pt x="752" y="740"/>
                  </a:lnTo>
                  <a:lnTo>
                    <a:pt x="752" y="738"/>
                  </a:lnTo>
                  <a:lnTo>
                    <a:pt x="752" y="734"/>
                  </a:lnTo>
                  <a:lnTo>
                    <a:pt x="754" y="734"/>
                  </a:lnTo>
                  <a:lnTo>
                    <a:pt x="756" y="734"/>
                  </a:lnTo>
                  <a:lnTo>
                    <a:pt x="758" y="734"/>
                  </a:lnTo>
                  <a:lnTo>
                    <a:pt x="760" y="732"/>
                  </a:lnTo>
                  <a:lnTo>
                    <a:pt x="762" y="734"/>
                  </a:lnTo>
                  <a:lnTo>
                    <a:pt x="764" y="734"/>
                  </a:lnTo>
                  <a:lnTo>
                    <a:pt x="766" y="734"/>
                  </a:lnTo>
                  <a:lnTo>
                    <a:pt x="768" y="734"/>
                  </a:lnTo>
                  <a:lnTo>
                    <a:pt x="769" y="734"/>
                  </a:lnTo>
                  <a:lnTo>
                    <a:pt x="769" y="736"/>
                  </a:lnTo>
                  <a:lnTo>
                    <a:pt x="769" y="740"/>
                  </a:lnTo>
                  <a:lnTo>
                    <a:pt x="771" y="742"/>
                  </a:lnTo>
                  <a:lnTo>
                    <a:pt x="771" y="746"/>
                  </a:lnTo>
                  <a:lnTo>
                    <a:pt x="773" y="748"/>
                  </a:lnTo>
                  <a:lnTo>
                    <a:pt x="773" y="750"/>
                  </a:lnTo>
                  <a:lnTo>
                    <a:pt x="773" y="752"/>
                  </a:lnTo>
                  <a:lnTo>
                    <a:pt x="775" y="752"/>
                  </a:lnTo>
                  <a:lnTo>
                    <a:pt x="775" y="755"/>
                  </a:lnTo>
                  <a:lnTo>
                    <a:pt x="777" y="757"/>
                  </a:lnTo>
                  <a:lnTo>
                    <a:pt x="777" y="759"/>
                  </a:lnTo>
                  <a:lnTo>
                    <a:pt x="779" y="765"/>
                  </a:lnTo>
                  <a:lnTo>
                    <a:pt x="781" y="767"/>
                  </a:lnTo>
                  <a:lnTo>
                    <a:pt x="781" y="769"/>
                  </a:lnTo>
                  <a:lnTo>
                    <a:pt x="779" y="769"/>
                  </a:lnTo>
                  <a:lnTo>
                    <a:pt x="779" y="773"/>
                  </a:lnTo>
                  <a:lnTo>
                    <a:pt x="777" y="773"/>
                  </a:lnTo>
                  <a:lnTo>
                    <a:pt x="775" y="775"/>
                  </a:lnTo>
                  <a:lnTo>
                    <a:pt x="775" y="777"/>
                  </a:lnTo>
                  <a:lnTo>
                    <a:pt x="773" y="777"/>
                  </a:lnTo>
                  <a:lnTo>
                    <a:pt x="775" y="777"/>
                  </a:lnTo>
                  <a:lnTo>
                    <a:pt x="777" y="775"/>
                  </a:lnTo>
                  <a:lnTo>
                    <a:pt x="779" y="775"/>
                  </a:lnTo>
                  <a:lnTo>
                    <a:pt x="779" y="773"/>
                  </a:lnTo>
                  <a:lnTo>
                    <a:pt x="781" y="773"/>
                  </a:lnTo>
                  <a:lnTo>
                    <a:pt x="783" y="773"/>
                  </a:lnTo>
                  <a:lnTo>
                    <a:pt x="781" y="775"/>
                  </a:lnTo>
                  <a:lnTo>
                    <a:pt x="779" y="777"/>
                  </a:lnTo>
                  <a:lnTo>
                    <a:pt x="781" y="775"/>
                  </a:lnTo>
                  <a:lnTo>
                    <a:pt x="783" y="775"/>
                  </a:lnTo>
                  <a:lnTo>
                    <a:pt x="785" y="773"/>
                  </a:lnTo>
                  <a:lnTo>
                    <a:pt x="787" y="773"/>
                  </a:lnTo>
                  <a:lnTo>
                    <a:pt x="791" y="773"/>
                  </a:lnTo>
                  <a:lnTo>
                    <a:pt x="799" y="769"/>
                  </a:lnTo>
                  <a:lnTo>
                    <a:pt x="801" y="769"/>
                  </a:lnTo>
                  <a:lnTo>
                    <a:pt x="803" y="769"/>
                  </a:lnTo>
                  <a:lnTo>
                    <a:pt x="806" y="769"/>
                  </a:lnTo>
                  <a:lnTo>
                    <a:pt x="808" y="769"/>
                  </a:lnTo>
                  <a:lnTo>
                    <a:pt x="810" y="769"/>
                  </a:lnTo>
                  <a:lnTo>
                    <a:pt x="812" y="771"/>
                  </a:lnTo>
                  <a:lnTo>
                    <a:pt x="814" y="771"/>
                  </a:lnTo>
                  <a:lnTo>
                    <a:pt x="816" y="773"/>
                  </a:lnTo>
                  <a:lnTo>
                    <a:pt x="818" y="773"/>
                  </a:lnTo>
                  <a:lnTo>
                    <a:pt x="820" y="775"/>
                  </a:lnTo>
                  <a:lnTo>
                    <a:pt x="822" y="775"/>
                  </a:lnTo>
                  <a:lnTo>
                    <a:pt x="824" y="775"/>
                  </a:lnTo>
                  <a:lnTo>
                    <a:pt x="828" y="777"/>
                  </a:lnTo>
                  <a:lnTo>
                    <a:pt x="834" y="777"/>
                  </a:lnTo>
                  <a:lnTo>
                    <a:pt x="834" y="779"/>
                  </a:lnTo>
                  <a:lnTo>
                    <a:pt x="836" y="779"/>
                  </a:lnTo>
                  <a:lnTo>
                    <a:pt x="837" y="779"/>
                  </a:lnTo>
                  <a:lnTo>
                    <a:pt x="839" y="781"/>
                  </a:lnTo>
                  <a:lnTo>
                    <a:pt x="841" y="781"/>
                  </a:lnTo>
                  <a:lnTo>
                    <a:pt x="841" y="783"/>
                  </a:lnTo>
                  <a:lnTo>
                    <a:pt x="845" y="783"/>
                  </a:lnTo>
                  <a:lnTo>
                    <a:pt x="845" y="785"/>
                  </a:lnTo>
                  <a:lnTo>
                    <a:pt x="847" y="785"/>
                  </a:lnTo>
                  <a:lnTo>
                    <a:pt x="847" y="787"/>
                  </a:lnTo>
                  <a:lnTo>
                    <a:pt x="849" y="787"/>
                  </a:lnTo>
                  <a:lnTo>
                    <a:pt x="851" y="787"/>
                  </a:lnTo>
                  <a:lnTo>
                    <a:pt x="855" y="790"/>
                  </a:lnTo>
                  <a:lnTo>
                    <a:pt x="857" y="792"/>
                  </a:lnTo>
                  <a:lnTo>
                    <a:pt x="857" y="794"/>
                  </a:lnTo>
                  <a:lnTo>
                    <a:pt x="859" y="796"/>
                  </a:lnTo>
                  <a:lnTo>
                    <a:pt x="861" y="796"/>
                  </a:lnTo>
                  <a:lnTo>
                    <a:pt x="861" y="798"/>
                  </a:lnTo>
                  <a:lnTo>
                    <a:pt x="863" y="798"/>
                  </a:lnTo>
                  <a:lnTo>
                    <a:pt x="865" y="798"/>
                  </a:lnTo>
                  <a:lnTo>
                    <a:pt x="867" y="798"/>
                  </a:lnTo>
                  <a:lnTo>
                    <a:pt x="869" y="798"/>
                  </a:lnTo>
                  <a:lnTo>
                    <a:pt x="869" y="800"/>
                  </a:lnTo>
                  <a:lnTo>
                    <a:pt x="870" y="800"/>
                  </a:lnTo>
                  <a:lnTo>
                    <a:pt x="874" y="800"/>
                  </a:lnTo>
                  <a:lnTo>
                    <a:pt x="874" y="802"/>
                  </a:lnTo>
                  <a:lnTo>
                    <a:pt x="876" y="802"/>
                  </a:lnTo>
                  <a:lnTo>
                    <a:pt x="878" y="802"/>
                  </a:lnTo>
                  <a:lnTo>
                    <a:pt x="878" y="804"/>
                  </a:lnTo>
                  <a:lnTo>
                    <a:pt x="886" y="806"/>
                  </a:lnTo>
                  <a:lnTo>
                    <a:pt x="888" y="806"/>
                  </a:lnTo>
                  <a:lnTo>
                    <a:pt x="890" y="808"/>
                  </a:lnTo>
                  <a:lnTo>
                    <a:pt x="892" y="808"/>
                  </a:lnTo>
                  <a:lnTo>
                    <a:pt x="892" y="810"/>
                  </a:lnTo>
                  <a:lnTo>
                    <a:pt x="894" y="810"/>
                  </a:lnTo>
                  <a:lnTo>
                    <a:pt x="896" y="812"/>
                  </a:lnTo>
                  <a:lnTo>
                    <a:pt x="898" y="812"/>
                  </a:lnTo>
                  <a:lnTo>
                    <a:pt x="898" y="814"/>
                  </a:lnTo>
                  <a:lnTo>
                    <a:pt x="896" y="814"/>
                  </a:lnTo>
                  <a:lnTo>
                    <a:pt x="896" y="816"/>
                  </a:lnTo>
                  <a:lnTo>
                    <a:pt x="894" y="818"/>
                  </a:lnTo>
                  <a:lnTo>
                    <a:pt x="894" y="820"/>
                  </a:lnTo>
                  <a:lnTo>
                    <a:pt x="894" y="818"/>
                  </a:lnTo>
                  <a:lnTo>
                    <a:pt x="896" y="816"/>
                  </a:lnTo>
                  <a:lnTo>
                    <a:pt x="896" y="814"/>
                  </a:lnTo>
                  <a:lnTo>
                    <a:pt x="898" y="814"/>
                  </a:lnTo>
                  <a:lnTo>
                    <a:pt x="900" y="814"/>
                  </a:lnTo>
                  <a:lnTo>
                    <a:pt x="902" y="814"/>
                  </a:lnTo>
                  <a:lnTo>
                    <a:pt x="904" y="814"/>
                  </a:lnTo>
                  <a:lnTo>
                    <a:pt x="905" y="814"/>
                  </a:lnTo>
                  <a:lnTo>
                    <a:pt x="907" y="814"/>
                  </a:lnTo>
                  <a:lnTo>
                    <a:pt x="909" y="814"/>
                  </a:lnTo>
                  <a:lnTo>
                    <a:pt x="911" y="814"/>
                  </a:lnTo>
                  <a:lnTo>
                    <a:pt x="913" y="814"/>
                  </a:lnTo>
                  <a:lnTo>
                    <a:pt x="915" y="814"/>
                  </a:lnTo>
                  <a:lnTo>
                    <a:pt x="917" y="812"/>
                  </a:lnTo>
                  <a:lnTo>
                    <a:pt x="921" y="814"/>
                  </a:lnTo>
                  <a:lnTo>
                    <a:pt x="923" y="816"/>
                  </a:lnTo>
                  <a:lnTo>
                    <a:pt x="923" y="818"/>
                  </a:lnTo>
                  <a:lnTo>
                    <a:pt x="923" y="816"/>
                  </a:lnTo>
                  <a:lnTo>
                    <a:pt x="923" y="814"/>
                  </a:lnTo>
                  <a:lnTo>
                    <a:pt x="921" y="814"/>
                  </a:lnTo>
                  <a:lnTo>
                    <a:pt x="923" y="814"/>
                  </a:lnTo>
                  <a:lnTo>
                    <a:pt x="929" y="816"/>
                  </a:lnTo>
                  <a:lnTo>
                    <a:pt x="931" y="816"/>
                  </a:lnTo>
                  <a:lnTo>
                    <a:pt x="931" y="814"/>
                  </a:lnTo>
                  <a:lnTo>
                    <a:pt x="933" y="814"/>
                  </a:lnTo>
                  <a:lnTo>
                    <a:pt x="933" y="816"/>
                  </a:lnTo>
                  <a:lnTo>
                    <a:pt x="935" y="816"/>
                  </a:lnTo>
                  <a:lnTo>
                    <a:pt x="935" y="818"/>
                  </a:lnTo>
                  <a:lnTo>
                    <a:pt x="937" y="816"/>
                  </a:lnTo>
                  <a:lnTo>
                    <a:pt x="940" y="816"/>
                  </a:lnTo>
                  <a:lnTo>
                    <a:pt x="940" y="818"/>
                  </a:lnTo>
                  <a:lnTo>
                    <a:pt x="942" y="818"/>
                  </a:lnTo>
                  <a:lnTo>
                    <a:pt x="942" y="816"/>
                  </a:lnTo>
                  <a:lnTo>
                    <a:pt x="944" y="818"/>
                  </a:lnTo>
                  <a:lnTo>
                    <a:pt x="942" y="820"/>
                  </a:lnTo>
                  <a:lnTo>
                    <a:pt x="944" y="822"/>
                  </a:lnTo>
                  <a:lnTo>
                    <a:pt x="944" y="823"/>
                  </a:lnTo>
                  <a:lnTo>
                    <a:pt x="944" y="825"/>
                  </a:lnTo>
                  <a:lnTo>
                    <a:pt x="942" y="829"/>
                  </a:lnTo>
                  <a:lnTo>
                    <a:pt x="942" y="833"/>
                  </a:lnTo>
                  <a:lnTo>
                    <a:pt x="940" y="833"/>
                  </a:lnTo>
                  <a:lnTo>
                    <a:pt x="940" y="835"/>
                  </a:lnTo>
                  <a:lnTo>
                    <a:pt x="940" y="837"/>
                  </a:lnTo>
                  <a:lnTo>
                    <a:pt x="942" y="839"/>
                  </a:lnTo>
                  <a:lnTo>
                    <a:pt x="942" y="841"/>
                  </a:lnTo>
                  <a:lnTo>
                    <a:pt x="944" y="841"/>
                  </a:lnTo>
                  <a:lnTo>
                    <a:pt x="946" y="845"/>
                  </a:lnTo>
                  <a:lnTo>
                    <a:pt x="946" y="847"/>
                  </a:lnTo>
                  <a:lnTo>
                    <a:pt x="946" y="849"/>
                  </a:lnTo>
                  <a:lnTo>
                    <a:pt x="944" y="849"/>
                  </a:lnTo>
                  <a:lnTo>
                    <a:pt x="944" y="851"/>
                  </a:lnTo>
                  <a:lnTo>
                    <a:pt x="944" y="853"/>
                  </a:lnTo>
                  <a:lnTo>
                    <a:pt x="944" y="855"/>
                  </a:lnTo>
                  <a:lnTo>
                    <a:pt x="946" y="855"/>
                  </a:lnTo>
                  <a:lnTo>
                    <a:pt x="946" y="856"/>
                  </a:lnTo>
                  <a:lnTo>
                    <a:pt x="946" y="858"/>
                  </a:lnTo>
                  <a:lnTo>
                    <a:pt x="944" y="858"/>
                  </a:lnTo>
                  <a:lnTo>
                    <a:pt x="944" y="860"/>
                  </a:lnTo>
                  <a:lnTo>
                    <a:pt x="942" y="862"/>
                  </a:lnTo>
                  <a:lnTo>
                    <a:pt x="942" y="864"/>
                  </a:lnTo>
                  <a:lnTo>
                    <a:pt x="944" y="864"/>
                  </a:lnTo>
                  <a:lnTo>
                    <a:pt x="944" y="866"/>
                  </a:lnTo>
                  <a:lnTo>
                    <a:pt x="946" y="866"/>
                  </a:lnTo>
                  <a:lnTo>
                    <a:pt x="946" y="868"/>
                  </a:lnTo>
                  <a:lnTo>
                    <a:pt x="948" y="868"/>
                  </a:lnTo>
                  <a:lnTo>
                    <a:pt x="948" y="870"/>
                  </a:lnTo>
                  <a:lnTo>
                    <a:pt x="952" y="874"/>
                  </a:lnTo>
                  <a:lnTo>
                    <a:pt x="954" y="876"/>
                  </a:lnTo>
                  <a:lnTo>
                    <a:pt x="956" y="876"/>
                  </a:lnTo>
                  <a:lnTo>
                    <a:pt x="956" y="878"/>
                  </a:lnTo>
                  <a:lnTo>
                    <a:pt x="954" y="878"/>
                  </a:lnTo>
                  <a:lnTo>
                    <a:pt x="954" y="880"/>
                  </a:lnTo>
                  <a:lnTo>
                    <a:pt x="950" y="880"/>
                  </a:lnTo>
                  <a:lnTo>
                    <a:pt x="950" y="882"/>
                  </a:lnTo>
                  <a:lnTo>
                    <a:pt x="952" y="882"/>
                  </a:lnTo>
                  <a:lnTo>
                    <a:pt x="952" y="880"/>
                  </a:lnTo>
                  <a:lnTo>
                    <a:pt x="956" y="880"/>
                  </a:lnTo>
                  <a:lnTo>
                    <a:pt x="956" y="882"/>
                  </a:lnTo>
                  <a:lnTo>
                    <a:pt x="958" y="882"/>
                  </a:lnTo>
                  <a:lnTo>
                    <a:pt x="958" y="884"/>
                  </a:lnTo>
                  <a:lnTo>
                    <a:pt x="960" y="884"/>
                  </a:lnTo>
                  <a:lnTo>
                    <a:pt x="962" y="884"/>
                  </a:lnTo>
                  <a:lnTo>
                    <a:pt x="964" y="886"/>
                  </a:lnTo>
                  <a:lnTo>
                    <a:pt x="966" y="888"/>
                  </a:lnTo>
                  <a:lnTo>
                    <a:pt x="968" y="890"/>
                  </a:lnTo>
                  <a:lnTo>
                    <a:pt x="970" y="890"/>
                  </a:lnTo>
                  <a:lnTo>
                    <a:pt x="970" y="891"/>
                  </a:lnTo>
                  <a:lnTo>
                    <a:pt x="971" y="891"/>
                  </a:lnTo>
                  <a:lnTo>
                    <a:pt x="971" y="893"/>
                  </a:lnTo>
                  <a:lnTo>
                    <a:pt x="971" y="895"/>
                  </a:lnTo>
                  <a:lnTo>
                    <a:pt x="973" y="897"/>
                  </a:lnTo>
                  <a:lnTo>
                    <a:pt x="973" y="899"/>
                  </a:lnTo>
                  <a:lnTo>
                    <a:pt x="971" y="899"/>
                  </a:lnTo>
                  <a:lnTo>
                    <a:pt x="971" y="901"/>
                  </a:lnTo>
                  <a:lnTo>
                    <a:pt x="970" y="901"/>
                  </a:lnTo>
                  <a:lnTo>
                    <a:pt x="968" y="903"/>
                  </a:lnTo>
                  <a:lnTo>
                    <a:pt x="964" y="905"/>
                  </a:lnTo>
                  <a:lnTo>
                    <a:pt x="964" y="907"/>
                  </a:lnTo>
                  <a:lnTo>
                    <a:pt x="966" y="905"/>
                  </a:lnTo>
                  <a:lnTo>
                    <a:pt x="968" y="905"/>
                  </a:lnTo>
                  <a:lnTo>
                    <a:pt x="968" y="903"/>
                  </a:lnTo>
                  <a:lnTo>
                    <a:pt x="970" y="903"/>
                  </a:lnTo>
                  <a:lnTo>
                    <a:pt x="971" y="901"/>
                  </a:lnTo>
                  <a:lnTo>
                    <a:pt x="973" y="899"/>
                  </a:lnTo>
                  <a:lnTo>
                    <a:pt x="975" y="899"/>
                  </a:lnTo>
                  <a:lnTo>
                    <a:pt x="977" y="901"/>
                  </a:lnTo>
                  <a:lnTo>
                    <a:pt x="979" y="901"/>
                  </a:lnTo>
                  <a:lnTo>
                    <a:pt x="983" y="903"/>
                  </a:lnTo>
                  <a:lnTo>
                    <a:pt x="985" y="905"/>
                  </a:lnTo>
                  <a:lnTo>
                    <a:pt x="987" y="907"/>
                  </a:lnTo>
                  <a:lnTo>
                    <a:pt x="987" y="909"/>
                  </a:lnTo>
                  <a:lnTo>
                    <a:pt x="989" y="909"/>
                  </a:lnTo>
                  <a:lnTo>
                    <a:pt x="989" y="911"/>
                  </a:lnTo>
                  <a:lnTo>
                    <a:pt x="991" y="913"/>
                  </a:lnTo>
                  <a:lnTo>
                    <a:pt x="989" y="909"/>
                  </a:lnTo>
                  <a:lnTo>
                    <a:pt x="987" y="907"/>
                  </a:lnTo>
                  <a:lnTo>
                    <a:pt x="985" y="905"/>
                  </a:lnTo>
                  <a:lnTo>
                    <a:pt x="983" y="903"/>
                  </a:lnTo>
                  <a:lnTo>
                    <a:pt x="985" y="903"/>
                  </a:lnTo>
                  <a:lnTo>
                    <a:pt x="985" y="901"/>
                  </a:lnTo>
                  <a:lnTo>
                    <a:pt x="985" y="899"/>
                  </a:lnTo>
                  <a:lnTo>
                    <a:pt x="987" y="897"/>
                  </a:lnTo>
                  <a:lnTo>
                    <a:pt x="987" y="895"/>
                  </a:lnTo>
                  <a:lnTo>
                    <a:pt x="989" y="895"/>
                  </a:lnTo>
                  <a:lnTo>
                    <a:pt x="991" y="893"/>
                  </a:lnTo>
                  <a:lnTo>
                    <a:pt x="993" y="893"/>
                  </a:lnTo>
                  <a:lnTo>
                    <a:pt x="991" y="895"/>
                  </a:lnTo>
                  <a:lnTo>
                    <a:pt x="993" y="895"/>
                  </a:lnTo>
                  <a:lnTo>
                    <a:pt x="995" y="895"/>
                  </a:lnTo>
                  <a:lnTo>
                    <a:pt x="995" y="897"/>
                  </a:lnTo>
                  <a:lnTo>
                    <a:pt x="997" y="897"/>
                  </a:lnTo>
                  <a:lnTo>
                    <a:pt x="997" y="899"/>
                  </a:lnTo>
                  <a:lnTo>
                    <a:pt x="997" y="901"/>
                  </a:lnTo>
                  <a:lnTo>
                    <a:pt x="997" y="903"/>
                  </a:lnTo>
                  <a:lnTo>
                    <a:pt x="999" y="903"/>
                  </a:lnTo>
                  <a:lnTo>
                    <a:pt x="997" y="901"/>
                  </a:lnTo>
                  <a:lnTo>
                    <a:pt x="999" y="899"/>
                  </a:lnTo>
                  <a:lnTo>
                    <a:pt x="999" y="897"/>
                  </a:lnTo>
                  <a:lnTo>
                    <a:pt x="1001" y="897"/>
                  </a:lnTo>
                  <a:lnTo>
                    <a:pt x="999" y="895"/>
                  </a:lnTo>
                  <a:lnTo>
                    <a:pt x="999" y="893"/>
                  </a:lnTo>
                  <a:lnTo>
                    <a:pt x="997" y="893"/>
                  </a:lnTo>
                  <a:lnTo>
                    <a:pt x="995" y="890"/>
                  </a:lnTo>
                  <a:lnTo>
                    <a:pt x="997" y="890"/>
                  </a:lnTo>
                  <a:lnTo>
                    <a:pt x="999" y="890"/>
                  </a:lnTo>
                  <a:lnTo>
                    <a:pt x="999" y="888"/>
                  </a:lnTo>
                  <a:lnTo>
                    <a:pt x="999" y="886"/>
                  </a:lnTo>
                  <a:lnTo>
                    <a:pt x="1001" y="886"/>
                  </a:lnTo>
                  <a:lnTo>
                    <a:pt x="1003" y="884"/>
                  </a:lnTo>
                  <a:lnTo>
                    <a:pt x="1005" y="882"/>
                  </a:lnTo>
                  <a:lnTo>
                    <a:pt x="1005" y="880"/>
                  </a:lnTo>
                  <a:lnTo>
                    <a:pt x="1005" y="878"/>
                  </a:lnTo>
                  <a:lnTo>
                    <a:pt x="1005" y="876"/>
                  </a:lnTo>
                  <a:lnTo>
                    <a:pt x="1003" y="874"/>
                  </a:lnTo>
                  <a:lnTo>
                    <a:pt x="1001" y="874"/>
                  </a:lnTo>
                  <a:lnTo>
                    <a:pt x="1001" y="872"/>
                  </a:lnTo>
                  <a:lnTo>
                    <a:pt x="1001" y="870"/>
                  </a:lnTo>
                  <a:lnTo>
                    <a:pt x="999" y="870"/>
                  </a:lnTo>
                  <a:lnTo>
                    <a:pt x="999" y="868"/>
                  </a:lnTo>
                  <a:lnTo>
                    <a:pt x="1001" y="868"/>
                  </a:lnTo>
                  <a:lnTo>
                    <a:pt x="1001" y="866"/>
                  </a:lnTo>
                  <a:lnTo>
                    <a:pt x="999" y="866"/>
                  </a:lnTo>
                  <a:lnTo>
                    <a:pt x="999" y="864"/>
                  </a:lnTo>
                  <a:lnTo>
                    <a:pt x="997" y="864"/>
                  </a:lnTo>
                  <a:lnTo>
                    <a:pt x="997" y="862"/>
                  </a:lnTo>
                  <a:lnTo>
                    <a:pt x="999" y="858"/>
                  </a:lnTo>
                  <a:lnTo>
                    <a:pt x="997" y="855"/>
                  </a:lnTo>
                  <a:lnTo>
                    <a:pt x="995" y="855"/>
                  </a:lnTo>
                  <a:lnTo>
                    <a:pt x="995" y="853"/>
                  </a:lnTo>
                  <a:lnTo>
                    <a:pt x="997" y="853"/>
                  </a:lnTo>
                  <a:lnTo>
                    <a:pt x="995" y="853"/>
                  </a:lnTo>
                  <a:lnTo>
                    <a:pt x="997" y="853"/>
                  </a:lnTo>
                  <a:lnTo>
                    <a:pt x="997" y="851"/>
                  </a:lnTo>
                  <a:lnTo>
                    <a:pt x="995" y="849"/>
                  </a:lnTo>
                  <a:lnTo>
                    <a:pt x="993" y="849"/>
                  </a:lnTo>
                  <a:lnTo>
                    <a:pt x="995" y="845"/>
                  </a:lnTo>
                  <a:lnTo>
                    <a:pt x="997" y="845"/>
                  </a:lnTo>
                  <a:lnTo>
                    <a:pt x="997" y="847"/>
                  </a:lnTo>
                  <a:lnTo>
                    <a:pt x="997" y="845"/>
                  </a:lnTo>
                  <a:lnTo>
                    <a:pt x="995" y="845"/>
                  </a:lnTo>
                  <a:lnTo>
                    <a:pt x="995" y="843"/>
                  </a:lnTo>
                  <a:lnTo>
                    <a:pt x="995" y="841"/>
                  </a:lnTo>
                  <a:lnTo>
                    <a:pt x="997" y="843"/>
                  </a:lnTo>
                  <a:lnTo>
                    <a:pt x="997" y="841"/>
                  </a:lnTo>
                  <a:lnTo>
                    <a:pt x="995" y="841"/>
                  </a:lnTo>
                  <a:lnTo>
                    <a:pt x="995" y="839"/>
                  </a:lnTo>
                  <a:lnTo>
                    <a:pt x="993" y="839"/>
                  </a:lnTo>
                  <a:lnTo>
                    <a:pt x="991" y="839"/>
                  </a:lnTo>
                  <a:lnTo>
                    <a:pt x="991" y="837"/>
                  </a:lnTo>
                  <a:lnTo>
                    <a:pt x="989" y="835"/>
                  </a:lnTo>
                  <a:lnTo>
                    <a:pt x="989" y="833"/>
                  </a:lnTo>
                  <a:lnTo>
                    <a:pt x="987" y="833"/>
                  </a:lnTo>
                  <a:lnTo>
                    <a:pt x="989" y="831"/>
                  </a:lnTo>
                  <a:lnTo>
                    <a:pt x="987" y="829"/>
                  </a:lnTo>
                  <a:lnTo>
                    <a:pt x="987" y="827"/>
                  </a:lnTo>
                  <a:lnTo>
                    <a:pt x="985" y="827"/>
                  </a:lnTo>
                  <a:lnTo>
                    <a:pt x="983" y="827"/>
                  </a:lnTo>
                  <a:lnTo>
                    <a:pt x="985" y="827"/>
                  </a:lnTo>
                  <a:lnTo>
                    <a:pt x="989" y="825"/>
                  </a:lnTo>
                  <a:lnTo>
                    <a:pt x="991" y="825"/>
                  </a:lnTo>
                  <a:lnTo>
                    <a:pt x="995" y="823"/>
                  </a:lnTo>
                  <a:lnTo>
                    <a:pt x="997" y="823"/>
                  </a:lnTo>
                  <a:lnTo>
                    <a:pt x="997" y="822"/>
                  </a:lnTo>
                  <a:lnTo>
                    <a:pt x="999" y="822"/>
                  </a:lnTo>
                  <a:lnTo>
                    <a:pt x="1001" y="822"/>
                  </a:lnTo>
                  <a:lnTo>
                    <a:pt x="1003" y="820"/>
                  </a:lnTo>
                  <a:lnTo>
                    <a:pt x="1006" y="820"/>
                  </a:lnTo>
                  <a:lnTo>
                    <a:pt x="1008" y="818"/>
                  </a:lnTo>
                  <a:lnTo>
                    <a:pt x="1010" y="816"/>
                  </a:lnTo>
                  <a:lnTo>
                    <a:pt x="1012" y="816"/>
                  </a:lnTo>
                  <a:lnTo>
                    <a:pt x="1014" y="814"/>
                  </a:lnTo>
                  <a:lnTo>
                    <a:pt x="1016" y="814"/>
                  </a:lnTo>
                  <a:lnTo>
                    <a:pt x="1018" y="812"/>
                  </a:lnTo>
                  <a:lnTo>
                    <a:pt x="1022" y="810"/>
                  </a:lnTo>
                  <a:lnTo>
                    <a:pt x="1024" y="806"/>
                  </a:lnTo>
                  <a:lnTo>
                    <a:pt x="1026" y="806"/>
                  </a:lnTo>
                  <a:lnTo>
                    <a:pt x="1026" y="804"/>
                  </a:lnTo>
                  <a:lnTo>
                    <a:pt x="1028" y="804"/>
                  </a:lnTo>
                  <a:lnTo>
                    <a:pt x="1028" y="802"/>
                  </a:lnTo>
                  <a:lnTo>
                    <a:pt x="1032" y="798"/>
                  </a:lnTo>
                  <a:lnTo>
                    <a:pt x="1034" y="796"/>
                  </a:lnTo>
                  <a:lnTo>
                    <a:pt x="1034" y="794"/>
                  </a:lnTo>
                  <a:lnTo>
                    <a:pt x="1036" y="790"/>
                  </a:lnTo>
                  <a:lnTo>
                    <a:pt x="1036" y="789"/>
                  </a:lnTo>
                  <a:lnTo>
                    <a:pt x="1036" y="787"/>
                  </a:lnTo>
                  <a:lnTo>
                    <a:pt x="1036" y="783"/>
                  </a:lnTo>
                  <a:lnTo>
                    <a:pt x="1036" y="781"/>
                  </a:lnTo>
                  <a:lnTo>
                    <a:pt x="1036" y="779"/>
                  </a:lnTo>
                  <a:lnTo>
                    <a:pt x="1036" y="777"/>
                  </a:lnTo>
                  <a:lnTo>
                    <a:pt x="1036" y="775"/>
                  </a:lnTo>
                  <a:lnTo>
                    <a:pt x="1036" y="773"/>
                  </a:lnTo>
                  <a:lnTo>
                    <a:pt x="1036" y="769"/>
                  </a:lnTo>
                  <a:lnTo>
                    <a:pt x="1036" y="767"/>
                  </a:lnTo>
                  <a:lnTo>
                    <a:pt x="1034" y="765"/>
                  </a:lnTo>
                  <a:lnTo>
                    <a:pt x="1032" y="763"/>
                  </a:lnTo>
                  <a:lnTo>
                    <a:pt x="1032" y="759"/>
                  </a:lnTo>
                  <a:lnTo>
                    <a:pt x="1030" y="757"/>
                  </a:lnTo>
                  <a:lnTo>
                    <a:pt x="1030" y="755"/>
                  </a:lnTo>
                  <a:lnTo>
                    <a:pt x="1026" y="752"/>
                  </a:lnTo>
                  <a:lnTo>
                    <a:pt x="1024" y="750"/>
                  </a:lnTo>
                  <a:lnTo>
                    <a:pt x="1022" y="750"/>
                  </a:lnTo>
                  <a:lnTo>
                    <a:pt x="1022" y="748"/>
                  </a:lnTo>
                  <a:lnTo>
                    <a:pt x="1020" y="746"/>
                  </a:lnTo>
                  <a:lnTo>
                    <a:pt x="1018" y="746"/>
                  </a:lnTo>
                  <a:lnTo>
                    <a:pt x="1014" y="744"/>
                  </a:lnTo>
                  <a:lnTo>
                    <a:pt x="1012" y="744"/>
                  </a:lnTo>
                  <a:lnTo>
                    <a:pt x="1012" y="742"/>
                  </a:lnTo>
                  <a:lnTo>
                    <a:pt x="1010" y="742"/>
                  </a:lnTo>
                  <a:lnTo>
                    <a:pt x="1010" y="740"/>
                  </a:lnTo>
                  <a:lnTo>
                    <a:pt x="1006" y="738"/>
                  </a:lnTo>
                  <a:lnTo>
                    <a:pt x="1006" y="736"/>
                  </a:lnTo>
                  <a:lnTo>
                    <a:pt x="1005" y="736"/>
                  </a:lnTo>
                  <a:lnTo>
                    <a:pt x="1006" y="738"/>
                  </a:lnTo>
                  <a:lnTo>
                    <a:pt x="1003" y="738"/>
                  </a:lnTo>
                  <a:lnTo>
                    <a:pt x="1003" y="736"/>
                  </a:lnTo>
                  <a:lnTo>
                    <a:pt x="1005" y="736"/>
                  </a:lnTo>
                  <a:lnTo>
                    <a:pt x="1005" y="734"/>
                  </a:lnTo>
                  <a:lnTo>
                    <a:pt x="1005" y="732"/>
                  </a:lnTo>
                  <a:lnTo>
                    <a:pt x="1003" y="730"/>
                  </a:lnTo>
                  <a:lnTo>
                    <a:pt x="1003" y="728"/>
                  </a:lnTo>
                  <a:lnTo>
                    <a:pt x="1006" y="728"/>
                  </a:lnTo>
                  <a:lnTo>
                    <a:pt x="1006" y="730"/>
                  </a:lnTo>
                  <a:lnTo>
                    <a:pt x="1008" y="726"/>
                  </a:lnTo>
                  <a:lnTo>
                    <a:pt x="1010" y="724"/>
                  </a:lnTo>
                  <a:lnTo>
                    <a:pt x="1010" y="722"/>
                  </a:lnTo>
                  <a:lnTo>
                    <a:pt x="1012" y="722"/>
                  </a:lnTo>
                  <a:lnTo>
                    <a:pt x="1014" y="722"/>
                  </a:lnTo>
                  <a:lnTo>
                    <a:pt x="1014" y="721"/>
                  </a:lnTo>
                  <a:lnTo>
                    <a:pt x="1018" y="719"/>
                  </a:lnTo>
                  <a:lnTo>
                    <a:pt x="1016" y="719"/>
                  </a:lnTo>
                  <a:lnTo>
                    <a:pt x="1014" y="719"/>
                  </a:lnTo>
                  <a:lnTo>
                    <a:pt x="1014" y="717"/>
                  </a:lnTo>
                  <a:lnTo>
                    <a:pt x="1016" y="715"/>
                  </a:lnTo>
                  <a:lnTo>
                    <a:pt x="1016" y="713"/>
                  </a:lnTo>
                  <a:lnTo>
                    <a:pt x="1016" y="711"/>
                  </a:lnTo>
                  <a:lnTo>
                    <a:pt x="1018" y="713"/>
                  </a:lnTo>
                  <a:lnTo>
                    <a:pt x="1020" y="713"/>
                  </a:lnTo>
                  <a:lnTo>
                    <a:pt x="1020" y="715"/>
                  </a:lnTo>
                  <a:lnTo>
                    <a:pt x="1022" y="715"/>
                  </a:lnTo>
                  <a:lnTo>
                    <a:pt x="1024" y="715"/>
                  </a:lnTo>
                  <a:lnTo>
                    <a:pt x="1022" y="715"/>
                  </a:lnTo>
                  <a:lnTo>
                    <a:pt x="1022" y="713"/>
                  </a:lnTo>
                  <a:lnTo>
                    <a:pt x="1020" y="713"/>
                  </a:lnTo>
                  <a:lnTo>
                    <a:pt x="1020" y="711"/>
                  </a:lnTo>
                  <a:lnTo>
                    <a:pt x="1022" y="709"/>
                  </a:lnTo>
                  <a:lnTo>
                    <a:pt x="1024" y="709"/>
                  </a:lnTo>
                  <a:lnTo>
                    <a:pt x="1022" y="707"/>
                  </a:lnTo>
                  <a:lnTo>
                    <a:pt x="1026" y="703"/>
                  </a:lnTo>
                  <a:lnTo>
                    <a:pt x="1028" y="703"/>
                  </a:lnTo>
                  <a:lnTo>
                    <a:pt x="1030" y="701"/>
                  </a:lnTo>
                  <a:lnTo>
                    <a:pt x="1032" y="701"/>
                  </a:lnTo>
                  <a:lnTo>
                    <a:pt x="1030" y="701"/>
                  </a:lnTo>
                  <a:lnTo>
                    <a:pt x="1028" y="701"/>
                  </a:lnTo>
                  <a:lnTo>
                    <a:pt x="1026" y="701"/>
                  </a:lnTo>
                  <a:lnTo>
                    <a:pt x="1024" y="703"/>
                  </a:lnTo>
                  <a:lnTo>
                    <a:pt x="1020" y="703"/>
                  </a:lnTo>
                  <a:lnTo>
                    <a:pt x="1018" y="703"/>
                  </a:lnTo>
                  <a:lnTo>
                    <a:pt x="1018" y="701"/>
                  </a:lnTo>
                  <a:lnTo>
                    <a:pt x="1020" y="701"/>
                  </a:lnTo>
                  <a:lnTo>
                    <a:pt x="1020" y="699"/>
                  </a:lnTo>
                  <a:lnTo>
                    <a:pt x="1018" y="695"/>
                  </a:lnTo>
                  <a:lnTo>
                    <a:pt x="1016" y="695"/>
                  </a:lnTo>
                  <a:lnTo>
                    <a:pt x="1016" y="693"/>
                  </a:lnTo>
                  <a:lnTo>
                    <a:pt x="1020" y="691"/>
                  </a:lnTo>
                  <a:lnTo>
                    <a:pt x="1022" y="691"/>
                  </a:lnTo>
                  <a:lnTo>
                    <a:pt x="1020" y="691"/>
                  </a:lnTo>
                  <a:lnTo>
                    <a:pt x="1020" y="689"/>
                  </a:lnTo>
                  <a:lnTo>
                    <a:pt x="1018" y="689"/>
                  </a:lnTo>
                  <a:lnTo>
                    <a:pt x="1018" y="691"/>
                  </a:lnTo>
                  <a:lnTo>
                    <a:pt x="1016" y="691"/>
                  </a:lnTo>
                  <a:lnTo>
                    <a:pt x="1016" y="689"/>
                  </a:lnTo>
                  <a:lnTo>
                    <a:pt x="1014" y="689"/>
                  </a:lnTo>
                  <a:lnTo>
                    <a:pt x="1016" y="688"/>
                  </a:lnTo>
                  <a:lnTo>
                    <a:pt x="1018" y="686"/>
                  </a:lnTo>
                  <a:lnTo>
                    <a:pt x="1020" y="684"/>
                  </a:lnTo>
                  <a:lnTo>
                    <a:pt x="1018" y="684"/>
                  </a:lnTo>
                  <a:lnTo>
                    <a:pt x="1016" y="686"/>
                  </a:lnTo>
                  <a:lnTo>
                    <a:pt x="1014" y="686"/>
                  </a:lnTo>
                  <a:lnTo>
                    <a:pt x="1014" y="684"/>
                  </a:lnTo>
                  <a:lnTo>
                    <a:pt x="1012" y="684"/>
                  </a:lnTo>
                  <a:lnTo>
                    <a:pt x="1010" y="686"/>
                  </a:lnTo>
                  <a:lnTo>
                    <a:pt x="1008" y="686"/>
                  </a:lnTo>
                  <a:lnTo>
                    <a:pt x="1010" y="684"/>
                  </a:lnTo>
                  <a:lnTo>
                    <a:pt x="1012" y="680"/>
                  </a:lnTo>
                  <a:lnTo>
                    <a:pt x="1014" y="680"/>
                  </a:lnTo>
                  <a:lnTo>
                    <a:pt x="1014" y="678"/>
                  </a:lnTo>
                  <a:lnTo>
                    <a:pt x="1016" y="674"/>
                  </a:lnTo>
                  <a:lnTo>
                    <a:pt x="1016" y="672"/>
                  </a:lnTo>
                  <a:lnTo>
                    <a:pt x="1016" y="670"/>
                  </a:lnTo>
                  <a:lnTo>
                    <a:pt x="1018" y="668"/>
                  </a:lnTo>
                  <a:lnTo>
                    <a:pt x="1020" y="668"/>
                  </a:lnTo>
                  <a:lnTo>
                    <a:pt x="1018" y="668"/>
                  </a:lnTo>
                  <a:lnTo>
                    <a:pt x="1018" y="666"/>
                  </a:lnTo>
                  <a:lnTo>
                    <a:pt x="1020" y="666"/>
                  </a:lnTo>
                  <a:lnTo>
                    <a:pt x="1018" y="664"/>
                  </a:lnTo>
                  <a:lnTo>
                    <a:pt x="1016" y="664"/>
                  </a:lnTo>
                  <a:lnTo>
                    <a:pt x="1014" y="662"/>
                  </a:lnTo>
                  <a:lnTo>
                    <a:pt x="1012" y="662"/>
                  </a:lnTo>
                  <a:lnTo>
                    <a:pt x="1010" y="656"/>
                  </a:lnTo>
                  <a:lnTo>
                    <a:pt x="1010" y="654"/>
                  </a:lnTo>
                  <a:lnTo>
                    <a:pt x="1010" y="651"/>
                  </a:lnTo>
                  <a:lnTo>
                    <a:pt x="1010" y="649"/>
                  </a:lnTo>
                  <a:lnTo>
                    <a:pt x="1010" y="647"/>
                  </a:lnTo>
                  <a:lnTo>
                    <a:pt x="1012" y="645"/>
                  </a:lnTo>
                  <a:lnTo>
                    <a:pt x="1016" y="643"/>
                  </a:lnTo>
                  <a:lnTo>
                    <a:pt x="1018" y="643"/>
                  </a:lnTo>
                  <a:lnTo>
                    <a:pt x="1020" y="643"/>
                  </a:lnTo>
                  <a:lnTo>
                    <a:pt x="1020" y="641"/>
                  </a:lnTo>
                  <a:lnTo>
                    <a:pt x="1022" y="641"/>
                  </a:lnTo>
                  <a:lnTo>
                    <a:pt x="1028" y="643"/>
                  </a:lnTo>
                  <a:lnTo>
                    <a:pt x="1030" y="643"/>
                  </a:lnTo>
                  <a:lnTo>
                    <a:pt x="1032" y="643"/>
                  </a:lnTo>
                  <a:lnTo>
                    <a:pt x="1034" y="643"/>
                  </a:lnTo>
                  <a:lnTo>
                    <a:pt x="1036" y="645"/>
                  </a:lnTo>
                  <a:lnTo>
                    <a:pt x="1038" y="645"/>
                  </a:lnTo>
                  <a:lnTo>
                    <a:pt x="1039" y="645"/>
                  </a:lnTo>
                  <a:lnTo>
                    <a:pt x="1041" y="647"/>
                  </a:lnTo>
                  <a:lnTo>
                    <a:pt x="1049" y="649"/>
                  </a:lnTo>
                  <a:lnTo>
                    <a:pt x="1047" y="651"/>
                  </a:lnTo>
                  <a:lnTo>
                    <a:pt x="1045" y="651"/>
                  </a:lnTo>
                  <a:lnTo>
                    <a:pt x="1047" y="651"/>
                  </a:lnTo>
                  <a:lnTo>
                    <a:pt x="1049" y="651"/>
                  </a:lnTo>
                  <a:lnTo>
                    <a:pt x="1051" y="649"/>
                  </a:lnTo>
                  <a:lnTo>
                    <a:pt x="1053" y="649"/>
                  </a:lnTo>
                  <a:lnTo>
                    <a:pt x="1053" y="647"/>
                  </a:lnTo>
                  <a:lnTo>
                    <a:pt x="1055" y="647"/>
                  </a:lnTo>
                  <a:lnTo>
                    <a:pt x="1057" y="649"/>
                  </a:lnTo>
                  <a:lnTo>
                    <a:pt x="1061" y="649"/>
                  </a:lnTo>
                  <a:lnTo>
                    <a:pt x="1063" y="649"/>
                  </a:lnTo>
                  <a:lnTo>
                    <a:pt x="1065" y="651"/>
                  </a:lnTo>
                  <a:lnTo>
                    <a:pt x="1065" y="653"/>
                  </a:lnTo>
                  <a:lnTo>
                    <a:pt x="1067" y="653"/>
                  </a:lnTo>
                  <a:lnTo>
                    <a:pt x="1065" y="651"/>
                  </a:lnTo>
                  <a:lnTo>
                    <a:pt x="1065" y="649"/>
                  </a:lnTo>
                  <a:lnTo>
                    <a:pt x="1067" y="649"/>
                  </a:lnTo>
                  <a:lnTo>
                    <a:pt x="1069" y="649"/>
                  </a:lnTo>
                  <a:lnTo>
                    <a:pt x="1071" y="649"/>
                  </a:lnTo>
                  <a:lnTo>
                    <a:pt x="1074" y="647"/>
                  </a:lnTo>
                  <a:lnTo>
                    <a:pt x="1076" y="645"/>
                  </a:lnTo>
                  <a:lnTo>
                    <a:pt x="1078" y="645"/>
                  </a:lnTo>
                  <a:lnTo>
                    <a:pt x="1082" y="643"/>
                  </a:lnTo>
                  <a:lnTo>
                    <a:pt x="1084" y="645"/>
                  </a:lnTo>
                  <a:lnTo>
                    <a:pt x="1086" y="647"/>
                  </a:lnTo>
                  <a:lnTo>
                    <a:pt x="1090" y="647"/>
                  </a:lnTo>
                  <a:lnTo>
                    <a:pt x="1090" y="649"/>
                  </a:lnTo>
                  <a:lnTo>
                    <a:pt x="1090" y="651"/>
                  </a:lnTo>
                  <a:lnTo>
                    <a:pt x="1092" y="651"/>
                  </a:lnTo>
                  <a:lnTo>
                    <a:pt x="1094" y="653"/>
                  </a:lnTo>
                  <a:lnTo>
                    <a:pt x="1098" y="653"/>
                  </a:lnTo>
                  <a:lnTo>
                    <a:pt x="1100" y="654"/>
                  </a:lnTo>
                  <a:lnTo>
                    <a:pt x="1098" y="656"/>
                  </a:lnTo>
                  <a:lnTo>
                    <a:pt x="1098" y="658"/>
                  </a:lnTo>
                  <a:lnTo>
                    <a:pt x="1096" y="658"/>
                  </a:lnTo>
                  <a:lnTo>
                    <a:pt x="1098" y="658"/>
                  </a:lnTo>
                  <a:lnTo>
                    <a:pt x="1100" y="660"/>
                  </a:lnTo>
                  <a:lnTo>
                    <a:pt x="1098" y="658"/>
                  </a:lnTo>
                  <a:lnTo>
                    <a:pt x="1100" y="658"/>
                  </a:lnTo>
                  <a:lnTo>
                    <a:pt x="1100" y="656"/>
                  </a:lnTo>
                  <a:lnTo>
                    <a:pt x="1102" y="658"/>
                  </a:lnTo>
                  <a:lnTo>
                    <a:pt x="1104" y="658"/>
                  </a:lnTo>
                  <a:lnTo>
                    <a:pt x="1106" y="658"/>
                  </a:lnTo>
                  <a:lnTo>
                    <a:pt x="1107" y="662"/>
                  </a:lnTo>
                  <a:lnTo>
                    <a:pt x="1109" y="664"/>
                  </a:lnTo>
                  <a:lnTo>
                    <a:pt x="1107" y="664"/>
                  </a:lnTo>
                  <a:lnTo>
                    <a:pt x="1107" y="666"/>
                  </a:lnTo>
                  <a:lnTo>
                    <a:pt x="1106" y="664"/>
                  </a:lnTo>
                  <a:lnTo>
                    <a:pt x="1104" y="664"/>
                  </a:lnTo>
                  <a:lnTo>
                    <a:pt x="1104" y="666"/>
                  </a:lnTo>
                  <a:lnTo>
                    <a:pt x="1107" y="666"/>
                  </a:lnTo>
                  <a:lnTo>
                    <a:pt x="1109" y="664"/>
                  </a:lnTo>
                  <a:lnTo>
                    <a:pt x="1109" y="662"/>
                  </a:lnTo>
                  <a:lnTo>
                    <a:pt x="1111" y="662"/>
                  </a:lnTo>
                  <a:lnTo>
                    <a:pt x="1115" y="664"/>
                  </a:lnTo>
                  <a:lnTo>
                    <a:pt x="1115" y="666"/>
                  </a:lnTo>
                  <a:lnTo>
                    <a:pt x="1113" y="666"/>
                  </a:lnTo>
                  <a:lnTo>
                    <a:pt x="1111" y="666"/>
                  </a:lnTo>
                  <a:lnTo>
                    <a:pt x="1113" y="668"/>
                  </a:lnTo>
                  <a:lnTo>
                    <a:pt x="1111" y="668"/>
                  </a:lnTo>
                  <a:lnTo>
                    <a:pt x="1111" y="670"/>
                  </a:lnTo>
                  <a:lnTo>
                    <a:pt x="1113" y="670"/>
                  </a:lnTo>
                  <a:lnTo>
                    <a:pt x="1113" y="672"/>
                  </a:lnTo>
                  <a:lnTo>
                    <a:pt x="1115" y="674"/>
                  </a:lnTo>
                  <a:lnTo>
                    <a:pt x="1119" y="676"/>
                  </a:lnTo>
                  <a:lnTo>
                    <a:pt x="1121" y="676"/>
                  </a:lnTo>
                  <a:lnTo>
                    <a:pt x="1125" y="678"/>
                  </a:lnTo>
                  <a:lnTo>
                    <a:pt x="1129" y="678"/>
                  </a:lnTo>
                  <a:lnTo>
                    <a:pt x="1131" y="678"/>
                  </a:lnTo>
                  <a:lnTo>
                    <a:pt x="1133" y="680"/>
                  </a:lnTo>
                  <a:lnTo>
                    <a:pt x="1133" y="678"/>
                  </a:lnTo>
                  <a:lnTo>
                    <a:pt x="1135" y="678"/>
                  </a:lnTo>
                  <a:lnTo>
                    <a:pt x="1137" y="678"/>
                  </a:lnTo>
                  <a:lnTo>
                    <a:pt x="1139" y="678"/>
                  </a:lnTo>
                  <a:lnTo>
                    <a:pt x="1139" y="682"/>
                  </a:lnTo>
                  <a:lnTo>
                    <a:pt x="1142" y="684"/>
                  </a:lnTo>
                  <a:lnTo>
                    <a:pt x="1144" y="682"/>
                  </a:lnTo>
                  <a:lnTo>
                    <a:pt x="1146" y="684"/>
                  </a:lnTo>
                  <a:lnTo>
                    <a:pt x="1146" y="682"/>
                  </a:lnTo>
                  <a:lnTo>
                    <a:pt x="1146" y="680"/>
                  </a:lnTo>
                  <a:lnTo>
                    <a:pt x="1146" y="678"/>
                  </a:lnTo>
                  <a:lnTo>
                    <a:pt x="1148" y="678"/>
                  </a:lnTo>
                  <a:lnTo>
                    <a:pt x="1148" y="680"/>
                  </a:lnTo>
                  <a:lnTo>
                    <a:pt x="1150" y="680"/>
                  </a:lnTo>
                  <a:lnTo>
                    <a:pt x="1150" y="682"/>
                  </a:lnTo>
                  <a:lnTo>
                    <a:pt x="1150" y="684"/>
                  </a:lnTo>
                  <a:lnTo>
                    <a:pt x="1150" y="686"/>
                  </a:lnTo>
                  <a:lnTo>
                    <a:pt x="1148" y="686"/>
                  </a:lnTo>
                  <a:lnTo>
                    <a:pt x="1146" y="686"/>
                  </a:lnTo>
                  <a:lnTo>
                    <a:pt x="1146" y="688"/>
                  </a:lnTo>
                  <a:lnTo>
                    <a:pt x="1146" y="689"/>
                  </a:lnTo>
                  <a:lnTo>
                    <a:pt x="1146" y="691"/>
                  </a:lnTo>
                  <a:lnTo>
                    <a:pt x="1144" y="691"/>
                  </a:lnTo>
                  <a:lnTo>
                    <a:pt x="1144" y="693"/>
                  </a:lnTo>
                  <a:lnTo>
                    <a:pt x="1144" y="695"/>
                  </a:lnTo>
                  <a:lnTo>
                    <a:pt x="1144" y="697"/>
                  </a:lnTo>
                  <a:lnTo>
                    <a:pt x="1146" y="697"/>
                  </a:lnTo>
                  <a:lnTo>
                    <a:pt x="1146" y="699"/>
                  </a:lnTo>
                  <a:lnTo>
                    <a:pt x="1146" y="701"/>
                  </a:lnTo>
                  <a:lnTo>
                    <a:pt x="1146" y="703"/>
                  </a:lnTo>
                  <a:lnTo>
                    <a:pt x="1142" y="703"/>
                  </a:lnTo>
                  <a:lnTo>
                    <a:pt x="1142" y="705"/>
                  </a:lnTo>
                  <a:lnTo>
                    <a:pt x="1137" y="703"/>
                  </a:lnTo>
                  <a:lnTo>
                    <a:pt x="1135" y="703"/>
                  </a:lnTo>
                  <a:lnTo>
                    <a:pt x="1133" y="705"/>
                  </a:lnTo>
                  <a:lnTo>
                    <a:pt x="1131" y="705"/>
                  </a:lnTo>
                  <a:lnTo>
                    <a:pt x="1129" y="703"/>
                  </a:lnTo>
                  <a:lnTo>
                    <a:pt x="1125" y="703"/>
                  </a:lnTo>
                  <a:lnTo>
                    <a:pt x="1127" y="703"/>
                  </a:lnTo>
                  <a:lnTo>
                    <a:pt x="1131" y="705"/>
                  </a:lnTo>
                  <a:lnTo>
                    <a:pt x="1133" y="705"/>
                  </a:lnTo>
                  <a:lnTo>
                    <a:pt x="1135" y="705"/>
                  </a:lnTo>
                  <a:lnTo>
                    <a:pt x="1137" y="705"/>
                  </a:lnTo>
                  <a:lnTo>
                    <a:pt x="1139" y="705"/>
                  </a:lnTo>
                  <a:lnTo>
                    <a:pt x="1140" y="705"/>
                  </a:lnTo>
                  <a:lnTo>
                    <a:pt x="1142" y="705"/>
                  </a:lnTo>
                  <a:lnTo>
                    <a:pt x="1144" y="705"/>
                  </a:lnTo>
                  <a:lnTo>
                    <a:pt x="1146" y="709"/>
                  </a:lnTo>
                  <a:lnTo>
                    <a:pt x="1146" y="711"/>
                  </a:lnTo>
                  <a:lnTo>
                    <a:pt x="1148" y="713"/>
                  </a:lnTo>
                  <a:lnTo>
                    <a:pt x="1146" y="715"/>
                  </a:lnTo>
                  <a:lnTo>
                    <a:pt x="1144" y="715"/>
                  </a:lnTo>
                  <a:lnTo>
                    <a:pt x="1144" y="717"/>
                  </a:lnTo>
                  <a:lnTo>
                    <a:pt x="1146" y="717"/>
                  </a:lnTo>
                  <a:lnTo>
                    <a:pt x="1146" y="719"/>
                  </a:lnTo>
                  <a:lnTo>
                    <a:pt x="1144" y="721"/>
                  </a:lnTo>
                  <a:lnTo>
                    <a:pt x="1146" y="721"/>
                  </a:lnTo>
                  <a:lnTo>
                    <a:pt x="1148" y="721"/>
                  </a:lnTo>
                  <a:lnTo>
                    <a:pt x="1150" y="719"/>
                  </a:lnTo>
                  <a:lnTo>
                    <a:pt x="1152" y="721"/>
                  </a:lnTo>
                  <a:lnTo>
                    <a:pt x="1152" y="722"/>
                  </a:lnTo>
                  <a:lnTo>
                    <a:pt x="1150" y="722"/>
                  </a:lnTo>
                  <a:lnTo>
                    <a:pt x="1148" y="722"/>
                  </a:lnTo>
                  <a:lnTo>
                    <a:pt x="1148" y="724"/>
                  </a:lnTo>
                  <a:lnTo>
                    <a:pt x="1148" y="726"/>
                  </a:lnTo>
                  <a:lnTo>
                    <a:pt x="1148" y="724"/>
                  </a:lnTo>
                  <a:lnTo>
                    <a:pt x="1150" y="724"/>
                  </a:lnTo>
                  <a:lnTo>
                    <a:pt x="1152" y="726"/>
                  </a:lnTo>
                  <a:lnTo>
                    <a:pt x="1150" y="726"/>
                  </a:lnTo>
                  <a:lnTo>
                    <a:pt x="1148" y="726"/>
                  </a:lnTo>
                  <a:lnTo>
                    <a:pt x="1148" y="728"/>
                  </a:lnTo>
                  <a:lnTo>
                    <a:pt x="1150" y="730"/>
                  </a:lnTo>
                  <a:lnTo>
                    <a:pt x="1148" y="732"/>
                  </a:lnTo>
                  <a:lnTo>
                    <a:pt x="1146" y="732"/>
                  </a:lnTo>
                  <a:lnTo>
                    <a:pt x="1146" y="730"/>
                  </a:lnTo>
                  <a:lnTo>
                    <a:pt x="1146" y="728"/>
                  </a:lnTo>
                  <a:lnTo>
                    <a:pt x="1142" y="726"/>
                  </a:lnTo>
                  <a:lnTo>
                    <a:pt x="1142" y="728"/>
                  </a:lnTo>
                  <a:lnTo>
                    <a:pt x="1144" y="728"/>
                  </a:lnTo>
                  <a:lnTo>
                    <a:pt x="1144" y="732"/>
                  </a:lnTo>
                  <a:lnTo>
                    <a:pt x="1140" y="732"/>
                  </a:lnTo>
                  <a:lnTo>
                    <a:pt x="1139" y="734"/>
                  </a:lnTo>
                  <a:lnTo>
                    <a:pt x="1140" y="734"/>
                  </a:lnTo>
                  <a:lnTo>
                    <a:pt x="1142" y="734"/>
                  </a:lnTo>
                  <a:lnTo>
                    <a:pt x="1142" y="736"/>
                  </a:lnTo>
                  <a:lnTo>
                    <a:pt x="1144" y="738"/>
                  </a:lnTo>
                  <a:lnTo>
                    <a:pt x="1144" y="736"/>
                  </a:lnTo>
                  <a:lnTo>
                    <a:pt x="1146" y="734"/>
                  </a:lnTo>
                  <a:lnTo>
                    <a:pt x="1148" y="734"/>
                  </a:lnTo>
                  <a:lnTo>
                    <a:pt x="1150" y="732"/>
                  </a:lnTo>
                  <a:lnTo>
                    <a:pt x="1152" y="730"/>
                  </a:lnTo>
                  <a:lnTo>
                    <a:pt x="1154" y="730"/>
                  </a:lnTo>
                  <a:lnTo>
                    <a:pt x="1156" y="730"/>
                  </a:lnTo>
                  <a:lnTo>
                    <a:pt x="1160" y="730"/>
                  </a:lnTo>
                  <a:lnTo>
                    <a:pt x="1162" y="730"/>
                  </a:lnTo>
                  <a:lnTo>
                    <a:pt x="1164" y="730"/>
                  </a:lnTo>
                  <a:lnTo>
                    <a:pt x="1166" y="732"/>
                  </a:lnTo>
                  <a:lnTo>
                    <a:pt x="1168" y="734"/>
                  </a:lnTo>
                  <a:lnTo>
                    <a:pt x="1168" y="736"/>
                  </a:lnTo>
                  <a:lnTo>
                    <a:pt x="1168" y="738"/>
                  </a:lnTo>
                  <a:lnTo>
                    <a:pt x="1170" y="740"/>
                  </a:lnTo>
                  <a:lnTo>
                    <a:pt x="1170" y="742"/>
                  </a:lnTo>
                  <a:lnTo>
                    <a:pt x="1170" y="744"/>
                  </a:lnTo>
                  <a:lnTo>
                    <a:pt x="1168" y="744"/>
                  </a:lnTo>
                  <a:lnTo>
                    <a:pt x="1168" y="746"/>
                  </a:lnTo>
                  <a:lnTo>
                    <a:pt x="1168" y="748"/>
                  </a:lnTo>
                  <a:lnTo>
                    <a:pt x="1166" y="750"/>
                  </a:lnTo>
                  <a:lnTo>
                    <a:pt x="1166" y="752"/>
                  </a:lnTo>
                  <a:lnTo>
                    <a:pt x="1164" y="752"/>
                  </a:lnTo>
                  <a:lnTo>
                    <a:pt x="1162" y="752"/>
                  </a:lnTo>
                  <a:lnTo>
                    <a:pt x="1158" y="752"/>
                  </a:lnTo>
                  <a:lnTo>
                    <a:pt x="1154" y="754"/>
                  </a:lnTo>
                  <a:lnTo>
                    <a:pt x="1154" y="755"/>
                  </a:lnTo>
                  <a:lnTo>
                    <a:pt x="1152" y="755"/>
                  </a:lnTo>
                  <a:lnTo>
                    <a:pt x="1150" y="757"/>
                  </a:lnTo>
                  <a:lnTo>
                    <a:pt x="1152" y="757"/>
                  </a:lnTo>
                  <a:lnTo>
                    <a:pt x="1152" y="755"/>
                  </a:lnTo>
                  <a:lnTo>
                    <a:pt x="1154" y="755"/>
                  </a:lnTo>
                  <a:lnTo>
                    <a:pt x="1154" y="754"/>
                  </a:lnTo>
                  <a:lnTo>
                    <a:pt x="1158" y="754"/>
                  </a:lnTo>
                  <a:lnTo>
                    <a:pt x="1158" y="752"/>
                  </a:lnTo>
                  <a:lnTo>
                    <a:pt x="1162" y="752"/>
                  </a:lnTo>
                  <a:lnTo>
                    <a:pt x="1164" y="752"/>
                  </a:lnTo>
                  <a:lnTo>
                    <a:pt x="1166" y="752"/>
                  </a:lnTo>
                  <a:lnTo>
                    <a:pt x="1166" y="750"/>
                  </a:lnTo>
                  <a:lnTo>
                    <a:pt x="1168" y="750"/>
                  </a:lnTo>
                  <a:lnTo>
                    <a:pt x="1168" y="748"/>
                  </a:lnTo>
                  <a:lnTo>
                    <a:pt x="1168" y="746"/>
                  </a:lnTo>
                  <a:lnTo>
                    <a:pt x="1170" y="746"/>
                  </a:lnTo>
                  <a:lnTo>
                    <a:pt x="1170" y="744"/>
                  </a:lnTo>
                  <a:lnTo>
                    <a:pt x="1170" y="742"/>
                  </a:lnTo>
                  <a:lnTo>
                    <a:pt x="1170" y="740"/>
                  </a:lnTo>
                  <a:lnTo>
                    <a:pt x="1172" y="740"/>
                  </a:lnTo>
                  <a:lnTo>
                    <a:pt x="1174" y="738"/>
                  </a:lnTo>
                  <a:lnTo>
                    <a:pt x="1175" y="740"/>
                  </a:lnTo>
                  <a:lnTo>
                    <a:pt x="1174" y="740"/>
                  </a:lnTo>
                  <a:lnTo>
                    <a:pt x="1174" y="742"/>
                  </a:lnTo>
                  <a:lnTo>
                    <a:pt x="1175" y="744"/>
                  </a:lnTo>
                  <a:lnTo>
                    <a:pt x="1174" y="746"/>
                  </a:lnTo>
                  <a:lnTo>
                    <a:pt x="1172" y="748"/>
                  </a:lnTo>
                  <a:lnTo>
                    <a:pt x="1172" y="750"/>
                  </a:lnTo>
                  <a:lnTo>
                    <a:pt x="1174" y="748"/>
                  </a:lnTo>
                  <a:lnTo>
                    <a:pt x="1175" y="746"/>
                  </a:lnTo>
                  <a:lnTo>
                    <a:pt x="1175" y="744"/>
                  </a:lnTo>
                  <a:lnTo>
                    <a:pt x="1175" y="742"/>
                  </a:lnTo>
                  <a:lnTo>
                    <a:pt x="1177" y="740"/>
                  </a:lnTo>
                  <a:lnTo>
                    <a:pt x="1177" y="742"/>
                  </a:lnTo>
                  <a:lnTo>
                    <a:pt x="1177" y="744"/>
                  </a:lnTo>
                  <a:lnTo>
                    <a:pt x="1179" y="746"/>
                  </a:lnTo>
                  <a:lnTo>
                    <a:pt x="1177" y="752"/>
                  </a:lnTo>
                  <a:lnTo>
                    <a:pt x="1177" y="754"/>
                  </a:lnTo>
                  <a:lnTo>
                    <a:pt x="1177" y="752"/>
                  </a:lnTo>
                  <a:lnTo>
                    <a:pt x="1179" y="748"/>
                  </a:lnTo>
                  <a:lnTo>
                    <a:pt x="1179" y="746"/>
                  </a:lnTo>
                  <a:lnTo>
                    <a:pt x="1181" y="746"/>
                  </a:lnTo>
                  <a:lnTo>
                    <a:pt x="1183" y="744"/>
                  </a:lnTo>
                  <a:lnTo>
                    <a:pt x="1187" y="742"/>
                  </a:lnTo>
                  <a:lnTo>
                    <a:pt x="1187" y="744"/>
                  </a:lnTo>
                  <a:lnTo>
                    <a:pt x="1189" y="740"/>
                  </a:lnTo>
                  <a:lnTo>
                    <a:pt x="1191" y="740"/>
                  </a:lnTo>
                  <a:lnTo>
                    <a:pt x="1193" y="740"/>
                  </a:lnTo>
                  <a:lnTo>
                    <a:pt x="1195" y="740"/>
                  </a:lnTo>
                  <a:lnTo>
                    <a:pt x="1195" y="738"/>
                  </a:lnTo>
                  <a:lnTo>
                    <a:pt x="1197" y="734"/>
                  </a:lnTo>
                  <a:lnTo>
                    <a:pt x="1197" y="732"/>
                  </a:lnTo>
                  <a:lnTo>
                    <a:pt x="1199" y="732"/>
                  </a:lnTo>
                  <a:lnTo>
                    <a:pt x="1203" y="736"/>
                  </a:lnTo>
                  <a:lnTo>
                    <a:pt x="1205" y="736"/>
                  </a:lnTo>
                  <a:lnTo>
                    <a:pt x="1207" y="738"/>
                  </a:lnTo>
                  <a:lnTo>
                    <a:pt x="1205" y="740"/>
                  </a:lnTo>
                  <a:lnTo>
                    <a:pt x="1203" y="744"/>
                  </a:lnTo>
                  <a:lnTo>
                    <a:pt x="1205" y="744"/>
                  </a:lnTo>
                  <a:lnTo>
                    <a:pt x="1205" y="742"/>
                  </a:lnTo>
                  <a:lnTo>
                    <a:pt x="1207" y="742"/>
                  </a:lnTo>
                  <a:lnTo>
                    <a:pt x="1207" y="740"/>
                  </a:lnTo>
                  <a:lnTo>
                    <a:pt x="1205" y="740"/>
                  </a:lnTo>
                  <a:lnTo>
                    <a:pt x="1207" y="738"/>
                  </a:lnTo>
                  <a:lnTo>
                    <a:pt x="1207" y="736"/>
                  </a:lnTo>
                  <a:lnTo>
                    <a:pt x="1205" y="734"/>
                  </a:lnTo>
                  <a:lnTo>
                    <a:pt x="1203" y="734"/>
                  </a:lnTo>
                  <a:lnTo>
                    <a:pt x="1205" y="732"/>
                  </a:lnTo>
                  <a:lnTo>
                    <a:pt x="1207" y="732"/>
                  </a:lnTo>
                  <a:lnTo>
                    <a:pt x="1208" y="732"/>
                  </a:lnTo>
                  <a:lnTo>
                    <a:pt x="1208" y="730"/>
                  </a:lnTo>
                  <a:lnTo>
                    <a:pt x="1207" y="730"/>
                  </a:lnTo>
                  <a:lnTo>
                    <a:pt x="1205" y="730"/>
                  </a:lnTo>
                  <a:lnTo>
                    <a:pt x="1207" y="728"/>
                  </a:lnTo>
                  <a:lnTo>
                    <a:pt x="1208" y="726"/>
                  </a:lnTo>
                  <a:lnTo>
                    <a:pt x="1210" y="726"/>
                  </a:lnTo>
                  <a:lnTo>
                    <a:pt x="1210" y="728"/>
                  </a:lnTo>
                  <a:lnTo>
                    <a:pt x="1212" y="728"/>
                  </a:lnTo>
                  <a:lnTo>
                    <a:pt x="1212" y="726"/>
                  </a:lnTo>
                  <a:lnTo>
                    <a:pt x="1214" y="726"/>
                  </a:lnTo>
                  <a:lnTo>
                    <a:pt x="1216" y="726"/>
                  </a:lnTo>
                  <a:lnTo>
                    <a:pt x="1212" y="726"/>
                  </a:lnTo>
                  <a:lnTo>
                    <a:pt x="1210" y="726"/>
                  </a:lnTo>
                  <a:lnTo>
                    <a:pt x="1210" y="724"/>
                  </a:lnTo>
                  <a:lnTo>
                    <a:pt x="1208" y="722"/>
                  </a:lnTo>
                  <a:lnTo>
                    <a:pt x="1210" y="722"/>
                  </a:lnTo>
                  <a:lnTo>
                    <a:pt x="1212" y="722"/>
                  </a:lnTo>
                  <a:lnTo>
                    <a:pt x="1210" y="722"/>
                  </a:lnTo>
                  <a:lnTo>
                    <a:pt x="1212" y="719"/>
                  </a:lnTo>
                  <a:lnTo>
                    <a:pt x="1212" y="721"/>
                  </a:lnTo>
                  <a:lnTo>
                    <a:pt x="1214" y="721"/>
                  </a:lnTo>
                  <a:lnTo>
                    <a:pt x="1216" y="721"/>
                  </a:lnTo>
                  <a:lnTo>
                    <a:pt x="1214" y="719"/>
                  </a:lnTo>
                  <a:lnTo>
                    <a:pt x="1212" y="719"/>
                  </a:lnTo>
                  <a:lnTo>
                    <a:pt x="1212" y="717"/>
                  </a:lnTo>
                  <a:lnTo>
                    <a:pt x="1216" y="717"/>
                  </a:lnTo>
                  <a:lnTo>
                    <a:pt x="1218" y="717"/>
                  </a:lnTo>
                  <a:lnTo>
                    <a:pt x="1218" y="719"/>
                  </a:lnTo>
                  <a:lnTo>
                    <a:pt x="1220" y="719"/>
                  </a:lnTo>
                  <a:lnTo>
                    <a:pt x="1222" y="719"/>
                  </a:lnTo>
                  <a:lnTo>
                    <a:pt x="1220" y="719"/>
                  </a:lnTo>
                  <a:lnTo>
                    <a:pt x="1218" y="717"/>
                  </a:lnTo>
                  <a:lnTo>
                    <a:pt x="1216" y="717"/>
                  </a:lnTo>
                  <a:lnTo>
                    <a:pt x="1214" y="717"/>
                  </a:lnTo>
                  <a:lnTo>
                    <a:pt x="1214" y="715"/>
                  </a:lnTo>
                  <a:lnTo>
                    <a:pt x="1212" y="713"/>
                  </a:lnTo>
                  <a:lnTo>
                    <a:pt x="1212" y="711"/>
                  </a:lnTo>
                  <a:lnTo>
                    <a:pt x="1214" y="709"/>
                  </a:lnTo>
                  <a:lnTo>
                    <a:pt x="1216" y="707"/>
                  </a:lnTo>
                  <a:lnTo>
                    <a:pt x="1218" y="709"/>
                  </a:lnTo>
                  <a:lnTo>
                    <a:pt x="1220" y="709"/>
                  </a:lnTo>
                  <a:lnTo>
                    <a:pt x="1222" y="709"/>
                  </a:lnTo>
                  <a:lnTo>
                    <a:pt x="1220" y="709"/>
                  </a:lnTo>
                  <a:lnTo>
                    <a:pt x="1218" y="709"/>
                  </a:lnTo>
                  <a:lnTo>
                    <a:pt x="1218" y="707"/>
                  </a:lnTo>
                  <a:lnTo>
                    <a:pt x="1218" y="705"/>
                  </a:lnTo>
                  <a:lnTo>
                    <a:pt x="1218" y="703"/>
                  </a:lnTo>
                  <a:lnTo>
                    <a:pt x="1220" y="703"/>
                  </a:lnTo>
                  <a:lnTo>
                    <a:pt x="1222" y="699"/>
                  </a:lnTo>
                  <a:lnTo>
                    <a:pt x="1224" y="695"/>
                  </a:lnTo>
                  <a:lnTo>
                    <a:pt x="1226" y="695"/>
                  </a:lnTo>
                  <a:lnTo>
                    <a:pt x="1228" y="695"/>
                  </a:lnTo>
                  <a:lnTo>
                    <a:pt x="1228" y="697"/>
                  </a:lnTo>
                  <a:lnTo>
                    <a:pt x="1230" y="697"/>
                  </a:lnTo>
                  <a:lnTo>
                    <a:pt x="1228" y="697"/>
                  </a:lnTo>
                  <a:lnTo>
                    <a:pt x="1226" y="697"/>
                  </a:lnTo>
                  <a:lnTo>
                    <a:pt x="1226" y="699"/>
                  </a:lnTo>
                  <a:lnTo>
                    <a:pt x="1226" y="697"/>
                  </a:lnTo>
                  <a:lnTo>
                    <a:pt x="1228" y="697"/>
                  </a:lnTo>
                  <a:lnTo>
                    <a:pt x="1230" y="699"/>
                  </a:lnTo>
                  <a:lnTo>
                    <a:pt x="1232" y="701"/>
                  </a:lnTo>
                  <a:lnTo>
                    <a:pt x="1230" y="703"/>
                  </a:lnTo>
                  <a:lnTo>
                    <a:pt x="1226" y="703"/>
                  </a:lnTo>
                  <a:lnTo>
                    <a:pt x="1224" y="705"/>
                  </a:lnTo>
                  <a:lnTo>
                    <a:pt x="1226" y="705"/>
                  </a:lnTo>
                  <a:lnTo>
                    <a:pt x="1230" y="703"/>
                  </a:lnTo>
                  <a:lnTo>
                    <a:pt x="1232" y="701"/>
                  </a:lnTo>
                  <a:lnTo>
                    <a:pt x="1232" y="703"/>
                  </a:lnTo>
                  <a:lnTo>
                    <a:pt x="1230" y="705"/>
                  </a:lnTo>
                  <a:lnTo>
                    <a:pt x="1230" y="707"/>
                  </a:lnTo>
                  <a:lnTo>
                    <a:pt x="1232" y="707"/>
                  </a:lnTo>
                  <a:lnTo>
                    <a:pt x="1232" y="703"/>
                  </a:lnTo>
                  <a:lnTo>
                    <a:pt x="1234" y="703"/>
                  </a:lnTo>
                  <a:lnTo>
                    <a:pt x="1236" y="705"/>
                  </a:lnTo>
                  <a:lnTo>
                    <a:pt x="1234" y="707"/>
                  </a:lnTo>
                  <a:lnTo>
                    <a:pt x="1234" y="709"/>
                  </a:lnTo>
                  <a:lnTo>
                    <a:pt x="1234" y="711"/>
                  </a:lnTo>
                  <a:lnTo>
                    <a:pt x="1236" y="713"/>
                  </a:lnTo>
                  <a:lnTo>
                    <a:pt x="1236" y="715"/>
                  </a:lnTo>
                  <a:lnTo>
                    <a:pt x="1238" y="715"/>
                  </a:lnTo>
                  <a:lnTo>
                    <a:pt x="1238" y="713"/>
                  </a:lnTo>
                  <a:lnTo>
                    <a:pt x="1240" y="713"/>
                  </a:lnTo>
                  <a:lnTo>
                    <a:pt x="1241" y="715"/>
                  </a:lnTo>
                  <a:lnTo>
                    <a:pt x="1241" y="719"/>
                  </a:lnTo>
                  <a:lnTo>
                    <a:pt x="1240" y="719"/>
                  </a:lnTo>
                  <a:lnTo>
                    <a:pt x="1238" y="719"/>
                  </a:lnTo>
                  <a:lnTo>
                    <a:pt x="1236" y="719"/>
                  </a:lnTo>
                  <a:lnTo>
                    <a:pt x="1241" y="719"/>
                  </a:lnTo>
                  <a:lnTo>
                    <a:pt x="1241" y="721"/>
                  </a:lnTo>
                  <a:lnTo>
                    <a:pt x="1240" y="722"/>
                  </a:lnTo>
                  <a:lnTo>
                    <a:pt x="1241" y="722"/>
                  </a:lnTo>
                  <a:lnTo>
                    <a:pt x="1241" y="721"/>
                  </a:lnTo>
                  <a:lnTo>
                    <a:pt x="1243" y="719"/>
                  </a:lnTo>
                  <a:lnTo>
                    <a:pt x="1245" y="721"/>
                  </a:lnTo>
                  <a:lnTo>
                    <a:pt x="1247" y="722"/>
                  </a:lnTo>
                  <a:lnTo>
                    <a:pt x="1247" y="724"/>
                  </a:lnTo>
                  <a:lnTo>
                    <a:pt x="1245" y="724"/>
                  </a:lnTo>
                  <a:lnTo>
                    <a:pt x="1245" y="726"/>
                  </a:lnTo>
                  <a:lnTo>
                    <a:pt x="1243" y="726"/>
                  </a:lnTo>
                  <a:lnTo>
                    <a:pt x="1241" y="726"/>
                  </a:lnTo>
                  <a:lnTo>
                    <a:pt x="1240" y="726"/>
                  </a:lnTo>
                  <a:lnTo>
                    <a:pt x="1238" y="726"/>
                  </a:lnTo>
                  <a:lnTo>
                    <a:pt x="1236" y="728"/>
                  </a:lnTo>
                  <a:lnTo>
                    <a:pt x="1240" y="728"/>
                  </a:lnTo>
                  <a:lnTo>
                    <a:pt x="1241" y="728"/>
                  </a:lnTo>
                  <a:lnTo>
                    <a:pt x="1245" y="726"/>
                  </a:lnTo>
                  <a:lnTo>
                    <a:pt x="1247" y="726"/>
                  </a:lnTo>
                  <a:lnTo>
                    <a:pt x="1249" y="726"/>
                  </a:lnTo>
                  <a:lnTo>
                    <a:pt x="1251" y="726"/>
                  </a:lnTo>
                  <a:lnTo>
                    <a:pt x="1249" y="726"/>
                  </a:lnTo>
                  <a:lnTo>
                    <a:pt x="1247" y="728"/>
                  </a:lnTo>
                  <a:lnTo>
                    <a:pt x="1249" y="728"/>
                  </a:lnTo>
                  <a:lnTo>
                    <a:pt x="1251" y="728"/>
                  </a:lnTo>
                  <a:lnTo>
                    <a:pt x="1251" y="730"/>
                  </a:lnTo>
                  <a:lnTo>
                    <a:pt x="1249" y="730"/>
                  </a:lnTo>
                  <a:lnTo>
                    <a:pt x="1247" y="732"/>
                  </a:lnTo>
                  <a:lnTo>
                    <a:pt x="1249" y="732"/>
                  </a:lnTo>
                  <a:lnTo>
                    <a:pt x="1251" y="732"/>
                  </a:lnTo>
                  <a:lnTo>
                    <a:pt x="1251" y="730"/>
                  </a:lnTo>
                  <a:lnTo>
                    <a:pt x="1253" y="730"/>
                  </a:lnTo>
                  <a:lnTo>
                    <a:pt x="1255" y="732"/>
                  </a:lnTo>
                  <a:lnTo>
                    <a:pt x="1255" y="736"/>
                  </a:lnTo>
                  <a:lnTo>
                    <a:pt x="1255" y="738"/>
                  </a:lnTo>
                  <a:lnTo>
                    <a:pt x="1253" y="738"/>
                  </a:lnTo>
                  <a:lnTo>
                    <a:pt x="1251" y="740"/>
                  </a:lnTo>
                  <a:lnTo>
                    <a:pt x="1247" y="740"/>
                  </a:lnTo>
                  <a:lnTo>
                    <a:pt x="1247" y="742"/>
                  </a:lnTo>
                  <a:lnTo>
                    <a:pt x="1245" y="742"/>
                  </a:lnTo>
                  <a:lnTo>
                    <a:pt x="1245" y="744"/>
                  </a:lnTo>
                  <a:lnTo>
                    <a:pt x="1243" y="744"/>
                  </a:lnTo>
                  <a:lnTo>
                    <a:pt x="1245" y="744"/>
                  </a:lnTo>
                  <a:lnTo>
                    <a:pt x="1247" y="742"/>
                  </a:lnTo>
                  <a:lnTo>
                    <a:pt x="1249" y="740"/>
                  </a:lnTo>
                  <a:lnTo>
                    <a:pt x="1251" y="740"/>
                  </a:lnTo>
                  <a:lnTo>
                    <a:pt x="1253" y="740"/>
                  </a:lnTo>
                  <a:lnTo>
                    <a:pt x="1257" y="740"/>
                  </a:lnTo>
                  <a:lnTo>
                    <a:pt x="1259" y="740"/>
                  </a:lnTo>
                  <a:lnTo>
                    <a:pt x="1261" y="740"/>
                  </a:lnTo>
                  <a:lnTo>
                    <a:pt x="1259" y="742"/>
                  </a:lnTo>
                  <a:lnTo>
                    <a:pt x="1259" y="744"/>
                  </a:lnTo>
                  <a:lnTo>
                    <a:pt x="1257" y="746"/>
                  </a:lnTo>
                  <a:lnTo>
                    <a:pt x="1259" y="746"/>
                  </a:lnTo>
                  <a:lnTo>
                    <a:pt x="1261" y="746"/>
                  </a:lnTo>
                  <a:lnTo>
                    <a:pt x="1259" y="748"/>
                  </a:lnTo>
                  <a:lnTo>
                    <a:pt x="1257" y="748"/>
                  </a:lnTo>
                  <a:lnTo>
                    <a:pt x="1255" y="748"/>
                  </a:lnTo>
                  <a:lnTo>
                    <a:pt x="1253" y="748"/>
                  </a:lnTo>
                  <a:lnTo>
                    <a:pt x="1253" y="750"/>
                  </a:lnTo>
                  <a:lnTo>
                    <a:pt x="1251" y="750"/>
                  </a:lnTo>
                  <a:lnTo>
                    <a:pt x="1249" y="750"/>
                  </a:lnTo>
                  <a:lnTo>
                    <a:pt x="1251" y="750"/>
                  </a:lnTo>
                  <a:lnTo>
                    <a:pt x="1251" y="752"/>
                  </a:lnTo>
                  <a:lnTo>
                    <a:pt x="1249" y="752"/>
                  </a:lnTo>
                  <a:lnTo>
                    <a:pt x="1247" y="752"/>
                  </a:lnTo>
                  <a:lnTo>
                    <a:pt x="1251" y="752"/>
                  </a:lnTo>
                  <a:lnTo>
                    <a:pt x="1251" y="750"/>
                  </a:lnTo>
                  <a:lnTo>
                    <a:pt x="1255" y="748"/>
                  </a:lnTo>
                  <a:lnTo>
                    <a:pt x="1257" y="748"/>
                  </a:lnTo>
                  <a:lnTo>
                    <a:pt x="1259" y="748"/>
                  </a:lnTo>
                  <a:lnTo>
                    <a:pt x="1261" y="748"/>
                  </a:lnTo>
                  <a:lnTo>
                    <a:pt x="1263" y="748"/>
                  </a:lnTo>
                  <a:lnTo>
                    <a:pt x="1261" y="748"/>
                  </a:lnTo>
                  <a:lnTo>
                    <a:pt x="1261" y="750"/>
                  </a:lnTo>
                  <a:lnTo>
                    <a:pt x="1263" y="750"/>
                  </a:lnTo>
                  <a:lnTo>
                    <a:pt x="1265" y="750"/>
                  </a:lnTo>
                  <a:lnTo>
                    <a:pt x="1263" y="752"/>
                  </a:lnTo>
                  <a:lnTo>
                    <a:pt x="1261" y="752"/>
                  </a:lnTo>
                  <a:lnTo>
                    <a:pt x="1259" y="752"/>
                  </a:lnTo>
                  <a:lnTo>
                    <a:pt x="1259" y="754"/>
                  </a:lnTo>
                  <a:lnTo>
                    <a:pt x="1261" y="752"/>
                  </a:lnTo>
                  <a:lnTo>
                    <a:pt x="1263" y="752"/>
                  </a:lnTo>
                  <a:lnTo>
                    <a:pt x="1265" y="752"/>
                  </a:lnTo>
                  <a:lnTo>
                    <a:pt x="1265" y="754"/>
                  </a:lnTo>
                  <a:lnTo>
                    <a:pt x="1267" y="754"/>
                  </a:lnTo>
                  <a:lnTo>
                    <a:pt x="1267" y="752"/>
                  </a:lnTo>
                  <a:lnTo>
                    <a:pt x="1269" y="754"/>
                  </a:lnTo>
                  <a:lnTo>
                    <a:pt x="1267" y="755"/>
                  </a:lnTo>
                  <a:lnTo>
                    <a:pt x="1269" y="757"/>
                  </a:lnTo>
                  <a:lnTo>
                    <a:pt x="1269" y="755"/>
                  </a:lnTo>
                  <a:lnTo>
                    <a:pt x="1269" y="757"/>
                  </a:lnTo>
                  <a:lnTo>
                    <a:pt x="1271" y="759"/>
                  </a:lnTo>
                  <a:lnTo>
                    <a:pt x="1269" y="761"/>
                  </a:lnTo>
                  <a:lnTo>
                    <a:pt x="1267" y="761"/>
                  </a:lnTo>
                  <a:lnTo>
                    <a:pt x="1265" y="763"/>
                  </a:lnTo>
                  <a:lnTo>
                    <a:pt x="1263" y="763"/>
                  </a:lnTo>
                  <a:lnTo>
                    <a:pt x="1261" y="763"/>
                  </a:lnTo>
                  <a:lnTo>
                    <a:pt x="1263" y="763"/>
                  </a:lnTo>
                  <a:lnTo>
                    <a:pt x="1263" y="765"/>
                  </a:lnTo>
                  <a:lnTo>
                    <a:pt x="1265" y="765"/>
                  </a:lnTo>
                  <a:lnTo>
                    <a:pt x="1267" y="763"/>
                  </a:lnTo>
                  <a:lnTo>
                    <a:pt x="1269" y="763"/>
                  </a:lnTo>
                  <a:lnTo>
                    <a:pt x="1271" y="765"/>
                  </a:lnTo>
                  <a:lnTo>
                    <a:pt x="1273" y="765"/>
                  </a:lnTo>
                  <a:lnTo>
                    <a:pt x="1273" y="767"/>
                  </a:lnTo>
                  <a:lnTo>
                    <a:pt x="1271" y="767"/>
                  </a:lnTo>
                  <a:lnTo>
                    <a:pt x="1271" y="769"/>
                  </a:lnTo>
                  <a:lnTo>
                    <a:pt x="1269" y="769"/>
                  </a:lnTo>
                  <a:lnTo>
                    <a:pt x="1273" y="771"/>
                  </a:lnTo>
                  <a:lnTo>
                    <a:pt x="1275" y="771"/>
                  </a:lnTo>
                  <a:lnTo>
                    <a:pt x="1276" y="771"/>
                  </a:lnTo>
                  <a:lnTo>
                    <a:pt x="1278" y="771"/>
                  </a:lnTo>
                  <a:lnTo>
                    <a:pt x="1280" y="773"/>
                  </a:lnTo>
                  <a:lnTo>
                    <a:pt x="1280" y="775"/>
                  </a:lnTo>
                  <a:lnTo>
                    <a:pt x="1278" y="775"/>
                  </a:lnTo>
                  <a:lnTo>
                    <a:pt x="1276" y="775"/>
                  </a:lnTo>
                  <a:lnTo>
                    <a:pt x="1275" y="777"/>
                  </a:lnTo>
                  <a:lnTo>
                    <a:pt x="1275" y="779"/>
                  </a:lnTo>
                  <a:lnTo>
                    <a:pt x="1273" y="779"/>
                  </a:lnTo>
                  <a:lnTo>
                    <a:pt x="1271" y="779"/>
                  </a:lnTo>
                  <a:lnTo>
                    <a:pt x="1271" y="781"/>
                  </a:lnTo>
                  <a:lnTo>
                    <a:pt x="1273" y="781"/>
                  </a:lnTo>
                  <a:lnTo>
                    <a:pt x="1275" y="781"/>
                  </a:lnTo>
                  <a:lnTo>
                    <a:pt x="1273" y="781"/>
                  </a:lnTo>
                  <a:lnTo>
                    <a:pt x="1273" y="783"/>
                  </a:lnTo>
                  <a:lnTo>
                    <a:pt x="1275" y="783"/>
                  </a:lnTo>
                  <a:lnTo>
                    <a:pt x="1273" y="783"/>
                  </a:lnTo>
                  <a:lnTo>
                    <a:pt x="1271" y="783"/>
                  </a:lnTo>
                  <a:lnTo>
                    <a:pt x="1269" y="783"/>
                  </a:lnTo>
                  <a:lnTo>
                    <a:pt x="1265" y="781"/>
                  </a:lnTo>
                  <a:lnTo>
                    <a:pt x="1261" y="779"/>
                  </a:lnTo>
                  <a:lnTo>
                    <a:pt x="1265" y="779"/>
                  </a:lnTo>
                  <a:lnTo>
                    <a:pt x="1267" y="779"/>
                  </a:lnTo>
                  <a:lnTo>
                    <a:pt x="1269" y="779"/>
                  </a:lnTo>
                  <a:lnTo>
                    <a:pt x="1265" y="779"/>
                  </a:lnTo>
                  <a:lnTo>
                    <a:pt x="1263" y="779"/>
                  </a:lnTo>
                  <a:lnTo>
                    <a:pt x="1261" y="779"/>
                  </a:lnTo>
                  <a:lnTo>
                    <a:pt x="1261" y="781"/>
                  </a:lnTo>
                  <a:lnTo>
                    <a:pt x="1263" y="781"/>
                  </a:lnTo>
                  <a:lnTo>
                    <a:pt x="1267" y="783"/>
                  </a:lnTo>
                  <a:lnTo>
                    <a:pt x="1269" y="783"/>
                  </a:lnTo>
                  <a:lnTo>
                    <a:pt x="1267" y="783"/>
                  </a:lnTo>
                  <a:lnTo>
                    <a:pt x="1265" y="783"/>
                  </a:lnTo>
                  <a:lnTo>
                    <a:pt x="1267" y="783"/>
                  </a:lnTo>
                  <a:lnTo>
                    <a:pt x="1267" y="785"/>
                  </a:lnTo>
                  <a:lnTo>
                    <a:pt x="1269" y="785"/>
                  </a:lnTo>
                  <a:lnTo>
                    <a:pt x="1271" y="785"/>
                  </a:lnTo>
                  <a:lnTo>
                    <a:pt x="1275" y="785"/>
                  </a:lnTo>
                  <a:lnTo>
                    <a:pt x="1275" y="787"/>
                  </a:lnTo>
                  <a:lnTo>
                    <a:pt x="1273" y="787"/>
                  </a:lnTo>
                  <a:lnTo>
                    <a:pt x="1271" y="787"/>
                  </a:lnTo>
                  <a:lnTo>
                    <a:pt x="1269" y="787"/>
                  </a:lnTo>
                  <a:lnTo>
                    <a:pt x="1271" y="787"/>
                  </a:lnTo>
                  <a:lnTo>
                    <a:pt x="1269" y="787"/>
                  </a:lnTo>
                  <a:lnTo>
                    <a:pt x="1267" y="787"/>
                  </a:lnTo>
                  <a:lnTo>
                    <a:pt x="1269" y="789"/>
                  </a:lnTo>
                  <a:lnTo>
                    <a:pt x="1271" y="789"/>
                  </a:lnTo>
                  <a:lnTo>
                    <a:pt x="1273" y="789"/>
                  </a:lnTo>
                  <a:lnTo>
                    <a:pt x="1275" y="790"/>
                  </a:lnTo>
                  <a:lnTo>
                    <a:pt x="1273" y="790"/>
                  </a:lnTo>
                  <a:lnTo>
                    <a:pt x="1271" y="790"/>
                  </a:lnTo>
                  <a:lnTo>
                    <a:pt x="1269" y="790"/>
                  </a:lnTo>
                  <a:lnTo>
                    <a:pt x="1269" y="792"/>
                  </a:lnTo>
                  <a:lnTo>
                    <a:pt x="1271" y="792"/>
                  </a:lnTo>
                  <a:lnTo>
                    <a:pt x="1273" y="792"/>
                  </a:lnTo>
                  <a:lnTo>
                    <a:pt x="1276" y="792"/>
                  </a:lnTo>
                  <a:lnTo>
                    <a:pt x="1278" y="792"/>
                  </a:lnTo>
                  <a:lnTo>
                    <a:pt x="1280" y="792"/>
                  </a:lnTo>
                  <a:lnTo>
                    <a:pt x="1280" y="794"/>
                  </a:lnTo>
                  <a:lnTo>
                    <a:pt x="1278" y="794"/>
                  </a:lnTo>
                  <a:lnTo>
                    <a:pt x="1278" y="796"/>
                  </a:lnTo>
                  <a:lnTo>
                    <a:pt x="1280" y="796"/>
                  </a:lnTo>
                  <a:lnTo>
                    <a:pt x="1282" y="796"/>
                  </a:lnTo>
                  <a:lnTo>
                    <a:pt x="1280" y="796"/>
                  </a:lnTo>
                  <a:lnTo>
                    <a:pt x="1278" y="796"/>
                  </a:lnTo>
                  <a:lnTo>
                    <a:pt x="1276" y="796"/>
                  </a:lnTo>
                  <a:lnTo>
                    <a:pt x="1278" y="798"/>
                  </a:lnTo>
                  <a:lnTo>
                    <a:pt x="1280" y="798"/>
                  </a:lnTo>
                  <a:lnTo>
                    <a:pt x="1282" y="798"/>
                  </a:lnTo>
                  <a:lnTo>
                    <a:pt x="1284" y="798"/>
                  </a:lnTo>
                  <a:lnTo>
                    <a:pt x="1284" y="800"/>
                  </a:lnTo>
                  <a:lnTo>
                    <a:pt x="1282" y="800"/>
                  </a:lnTo>
                  <a:lnTo>
                    <a:pt x="1284" y="800"/>
                  </a:lnTo>
                  <a:lnTo>
                    <a:pt x="1286" y="800"/>
                  </a:lnTo>
                  <a:lnTo>
                    <a:pt x="1288" y="800"/>
                  </a:lnTo>
                  <a:lnTo>
                    <a:pt x="1290" y="800"/>
                  </a:lnTo>
                  <a:lnTo>
                    <a:pt x="1290" y="802"/>
                  </a:lnTo>
                  <a:lnTo>
                    <a:pt x="1288" y="802"/>
                  </a:lnTo>
                  <a:lnTo>
                    <a:pt x="1288" y="804"/>
                  </a:lnTo>
                  <a:lnTo>
                    <a:pt x="1290" y="804"/>
                  </a:lnTo>
                  <a:lnTo>
                    <a:pt x="1290" y="802"/>
                  </a:lnTo>
                  <a:lnTo>
                    <a:pt x="1292" y="802"/>
                  </a:lnTo>
                  <a:lnTo>
                    <a:pt x="1292" y="804"/>
                  </a:lnTo>
                  <a:lnTo>
                    <a:pt x="1292" y="806"/>
                  </a:lnTo>
                  <a:lnTo>
                    <a:pt x="1290" y="806"/>
                  </a:lnTo>
                  <a:lnTo>
                    <a:pt x="1292" y="806"/>
                  </a:lnTo>
                  <a:lnTo>
                    <a:pt x="1292" y="804"/>
                  </a:lnTo>
                  <a:lnTo>
                    <a:pt x="1294" y="802"/>
                  </a:lnTo>
                  <a:lnTo>
                    <a:pt x="1296" y="802"/>
                  </a:lnTo>
                  <a:lnTo>
                    <a:pt x="1296" y="804"/>
                  </a:lnTo>
                  <a:lnTo>
                    <a:pt x="1294" y="804"/>
                  </a:lnTo>
                  <a:lnTo>
                    <a:pt x="1294" y="806"/>
                  </a:lnTo>
                  <a:lnTo>
                    <a:pt x="1296" y="808"/>
                  </a:lnTo>
                  <a:lnTo>
                    <a:pt x="1294" y="810"/>
                  </a:lnTo>
                  <a:lnTo>
                    <a:pt x="1294" y="812"/>
                  </a:lnTo>
                  <a:lnTo>
                    <a:pt x="1294" y="810"/>
                  </a:lnTo>
                  <a:lnTo>
                    <a:pt x="1296" y="810"/>
                  </a:lnTo>
                  <a:lnTo>
                    <a:pt x="1296" y="808"/>
                  </a:lnTo>
                  <a:lnTo>
                    <a:pt x="1298" y="808"/>
                  </a:lnTo>
                  <a:lnTo>
                    <a:pt x="1298" y="810"/>
                  </a:lnTo>
                  <a:lnTo>
                    <a:pt x="1296" y="810"/>
                  </a:lnTo>
                  <a:lnTo>
                    <a:pt x="1296" y="812"/>
                  </a:lnTo>
                  <a:lnTo>
                    <a:pt x="1294" y="814"/>
                  </a:lnTo>
                  <a:lnTo>
                    <a:pt x="1292" y="816"/>
                  </a:lnTo>
                  <a:lnTo>
                    <a:pt x="1294" y="816"/>
                  </a:lnTo>
                  <a:lnTo>
                    <a:pt x="1294" y="814"/>
                  </a:lnTo>
                  <a:lnTo>
                    <a:pt x="1296" y="814"/>
                  </a:lnTo>
                  <a:lnTo>
                    <a:pt x="1294" y="818"/>
                  </a:lnTo>
                  <a:lnTo>
                    <a:pt x="1292" y="818"/>
                  </a:lnTo>
                  <a:lnTo>
                    <a:pt x="1290" y="820"/>
                  </a:lnTo>
                  <a:lnTo>
                    <a:pt x="1292" y="818"/>
                  </a:lnTo>
                  <a:lnTo>
                    <a:pt x="1294" y="818"/>
                  </a:lnTo>
                  <a:lnTo>
                    <a:pt x="1298" y="814"/>
                  </a:lnTo>
                  <a:lnTo>
                    <a:pt x="1300" y="814"/>
                  </a:lnTo>
                  <a:lnTo>
                    <a:pt x="1300" y="816"/>
                  </a:lnTo>
                  <a:lnTo>
                    <a:pt x="1300" y="818"/>
                  </a:lnTo>
                  <a:lnTo>
                    <a:pt x="1298" y="818"/>
                  </a:lnTo>
                  <a:lnTo>
                    <a:pt x="1298" y="820"/>
                  </a:lnTo>
                  <a:lnTo>
                    <a:pt x="1300" y="818"/>
                  </a:lnTo>
                  <a:lnTo>
                    <a:pt x="1300" y="816"/>
                  </a:lnTo>
                  <a:lnTo>
                    <a:pt x="1302" y="816"/>
                  </a:lnTo>
                  <a:lnTo>
                    <a:pt x="1302" y="814"/>
                  </a:lnTo>
                  <a:lnTo>
                    <a:pt x="1304" y="814"/>
                  </a:lnTo>
                  <a:lnTo>
                    <a:pt x="1306" y="812"/>
                  </a:lnTo>
                  <a:lnTo>
                    <a:pt x="1306" y="814"/>
                  </a:lnTo>
                  <a:lnTo>
                    <a:pt x="1306" y="816"/>
                  </a:lnTo>
                  <a:lnTo>
                    <a:pt x="1304" y="816"/>
                  </a:lnTo>
                  <a:lnTo>
                    <a:pt x="1302" y="816"/>
                  </a:lnTo>
                  <a:lnTo>
                    <a:pt x="1302" y="818"/>
                  </a:lnTo>
                  <a:lnTo>
                    <a:pt x="1306" y="818"/>
                  </a:lnTo>
                  <a:lnTo>
                    <a:pt x="1308" y="818"/>
                  </a:lnTo>
                  <a:lnTo>
                    <a:pt x="1308" y="816"/>
                  </a:lnTo>
                  <a:lnTo>
                    <a:pt x="1309" y="816"/>
                  </a:lnTo>
                  <a:lnTo>
                    <a:pt x="1311" y="818"/>
                  </a:lnTo>
                  <a:lnTo>
                    <a:pt x="1309" y="818"/>
                  </a:lnTo>
                  <a:lnTo>
                    <a:pt x="1309" y="820"/>
                  </a:lnTo>
                  <a:lnTo>
                    <a:pt x="1308" y="820"/>
                  </a:lnTo>
                  <a:lnTo>
                    <a:pt x="1306" y="822"/>
                  </a:lnTo>
                  <a:lnTo>
                    <a:pt x="1304" y="823"/>
                  </a:lnTo>
                  <a:lnTo>
                    <a:pt x="1302" y="825"/>
                  </a:lnTo>
                  <a:lnTo>
                    <a:pt x="1304" y="825"/>
                  </a:lnTo>
                  <a:lnTo>
                    <a:pt x="1306" y="825"/>
                  </a:lnTo>
                  <a:lnTo>
                    <a:pt x="1306" y="823"/>
                  </a:lnTo>
                  <a:lnTo>
                    <a:pt x="1306" y="822"/>
                  </a:lnTo>
                  <a:lnTo>
                    <a:pt x="1308" y="822"/>
                  </a:lnTo>
                  <a:lnTo>
                    <a:pt x="1311" y="818"/>
                  </a:lnTo>
                  <a:lnTo>
                    <a:pt x="1313" y="816"/>
                  </a:lnTo>
                  <a:lnTo>
                    <a:pt x="1315" y="814"/>
                  </a:lnTo>
                  <a:lnTo>
                    <a:pt x="1315" y="816"/>
                  </a:lnTo>
                  <a:lnTo>
                    <a:pt x="1315" y="818"/>
                  </a:lnTo>
                  <a:lnTo>
                    <a:pt x="1313" y="818"/>
                  </a:lnTo>
                  <a:lnTo>
                    <a:pt x="1311" y="820"/>
                  </a:lnTo>
                  <a:lnTo>
                    <a:pt x="1313" y="820"/>
                  </a:lnTo>
                  <a:lnTo>
                    <a:pt x="1313" y="818"/>
                  </a:lnTo>
                  <a:lnTo>
                    <a:pt x="1315" y="818"/>
                  </a:lnTo>
                  <a:lnTo>
                    <a:pt x="1317" y="816"/>
                  </a:lnTo>
                  <a:lnTo>
                    <a:pt x="1319" y="818"/>
                  </a:lnTo>
                  <a:lnTo>
                    <a:pt x="1317" y="818"/>
                  </a:lnTo>
                  <a:lnTo>
                    <a:pt x="1317" y="820"/>
                  </a:lnTo>
                  <a:lnTo>
                    <a:pt x="1319" y="820"/>
                  </a:lnTo>
                  <a:lnTo>
                    <a:pt x="1319" y="822"/>
                  </a:lnTo>
                  <a:lnTo>
                    <a:pt x="1317" y="822"/>
                  </a:lnTo>
                  <a:lnTo>
                    <a:pt x="1319" y="823"/>
                  </a:lnTo>
                  <a:lnTo>
                    <a:pt x="1321" y="823"/>
                  </a:lnTo>
                  <a:lnTo>
                    <a:pt x="1323" y="823"/>
                  </a:lnTo>
                  <a:lnTo>
                    <a:pt x="1325" y="825"/>
                  </a:lnTo>
                  <a:lnTo>
                    <a:pt x="1327" y="825"/>
                  </a:lnTo>
                  <a:lnTo>
                    <a:pt x="1329" y="825"/>
                  </a:lnTo>
                  <a:lnTo>
                    <a:pt x="1329" y="823"/>
                  </a:lnTo>
                  <a:lnTo>
                    <a:pt x="1331" y="825"/>
                  </a:lnTo>
                  <a:lnTo>
                    <a:pt x="1333" y="825"/>
                  </a:lnTo>
                  <a:lnTo>
                    <a:pt x="1335" y="825"/>
                  </a:lnTo>
                  <a:lnTo>
                    <a:pt x="1337" y="825"/>
                  </a:lnTo>
                  <a:lnTo>
                    <a:pt x="1337" y="827"/>
                  </a:lnTo>
                  <a:lnTo>
                    <a:pt x="1339" y="827"/>
                  </a:lnTo>
                  <a:lnTo>
                    <a:pt x="1341" y="827"/>
                  </a:lnTo>
                  <a:lnTo>
                    <a:pt x="1342" y="827"/>
                  </a:lnTo>
                  <a:lnTo>
                    <a:pt x="1344" y="829"/>
                  </a:lnTo>
                  <a:lnTo>
                    <a:pt x="1344" y="831"/>
                  </a:lnTo>
                  <a:lnTo>
                    <a:pt x="1342" y="831"/>
                  </a:lnTo>
                  <a:lnTo>
                    <a:pt x="1341" y="831"/>
                  </a:lnTo>
                  <a:lnTo>
                    <a:pt x="1339" y="831"/>
                  </a:lnTo>
                  <a:lnTo>
                    <a:pt x="1341" y="831"/>
                  </a:lnTo>
                  <a:lnTo>
                    <a:pt x="1342" y="831"/>
                  </a:lnTo>
                  <a:lnTo>
                    <a:pt x="1341" y="833"/>
                  </a:lnTo>
                  <a:lnTo>
                    <a:pt x="1339" y="833"/>
                  </a:lnTo>
                  <a:lnTo>
                    <a:pt x="1337" y="833"/>
                  </a:lnTo>
                  <a:lnTo>
                    <a:pt x="1335" y="833"/>
                  </a:lnTo>
                  <a:lnTo>
                    <a:pt x="1333" y="833"/>
                  </a:lnTo>
                  <a:lnTo>
                    <a:pt x="1331" y="833"/>
                  </a:lnTo>
                  <a:lnTo>
                    <a:pt x="1331" y="835"/>
                  </a:lnTo>
                  <a:lnTo>
                    <a:pt x="1329" y="835"/>
                  </a:lnTo>
                  <a:lnTo>
                    <a:pt x="1331" y="835"/>
                  </a:lnTo>
                  <a:lnTo>
                    <a:pt x="1333" y="835"/>
                  </a:lnTo>
                  <a:lnTo>
                    <a:pt x="1329" y="837"/>
                  </a:lnTo>
                  <a:lnTo>
                    <a:pt x="1327" y="837"/>
                  </a:lnTo>
                  <a:lnTo>
                    <a:pt x="1325" y="837"/>
                  </a:lnTo>
                  <a:lnTo>
                    <a:pt x="1323" y="837"/>
                  </a:lnTo>
                  <a:lnTo>
                    <a:pt x="1323" y="839"/>
                  </a:lnTo>
                  <a:lnTo>
                    <a:pt x="1321" y="839"/>
                  </a:lnTo>
                  <a:lnTo>
                    <a:pt x="1319" y="839"/>
                  </a:lnTo>
                  <a:lnTo>
                    <a:pt x="1315" y="839"/>
                  </a:lnTo>
                  <a:lnTo>
                    <a:pt x="1315" y="841"/>
                  </a:lnTo>
                  <a:lnTo>
                    <a:pt x="1313" y="841"/>
                  </a:lnTo>
                  <a:lnTo>
                    <a:pt x="1311" y="841"/>
                  </a:lnTo>
                  <a:lnTo>
                    <a:pt x="1309" y="841"/>
                  </a:lnTo>
                  <a:lnTo>
                    <a:pt x="1308" y="841"/>
                  </a:lnTo>
                  <a:lnTo>
                    <a:pt x="1309" y="843"/>
                  </a:lnTo>
                  <a:lnTo>
                    <a:pt x="1313" y="841"/>
                  </a:lnTo>
                  <a:lnTo>
                    <a:pt x="1317" y="841"/>
                  </a:lnTo>
                  <a:lnTo>
                    <a:pt x="1319" y="839"/>
                  </a:lnTo>
                  <a:lnTo>
                    <a:pt x="1323" y="839"/>
                  </a:lnTo>
                  <a:lnTo>
                    <a:pt x="1327" y="837"/>
                  </a:lnTo>
                  <a:lnTo>
                    <a:pt x="1327" y="839"/>
                  </a:lnTo>
                  <a:lnTo>
                    <a:pt x="1323" y="841"/>
                  </a:lnTo>
                  <a:lnTo>
                    <a:pt x="1321" y="841"/>
                  </a:lnTo>
                  <a:lnTo>
                    <a:pt x="1319" y="841"/>
                  </a:lnTo>
                  <a:lnTo>
                    <a:pt x="1317" y="841"/>
                  </a:lnTo>
                  <a:lnTo>
                    <a:pt x="1319" y="841"/>
                  </a:lnTo>
                  <a:lnTo>
                    <a:pt x="1319" y="843"/>
                  </a:lnTo>
                  <a:lnTo>
                    <a:pt x="1317" y="843"/>
                  </a:lnTo>
                  <a:lnTo>
                    <a:pt x="1315" y="843"/>
                  </a:lnTo>
                  <a:lnTo>
                    <a:pt x="1311" y="845"/>
                  </a:lnTo>
                  <a:lnTo>
                    <a:pt x="1309" y="847"/>
                  </a:lnTo>
                  <a:lnTo>
                    <a:pt x="1308" y="847"/>
                  </a:lnTo>
                  <a:lnTo>
                    <a:pt x="1306" y="845"/>
                  </a:lnTo>
                  <a:lnTo>
                    <a:pt x="1304" y="845"/>
                  </a:lnTo>
                  <a:lnTo>
                    <a:pt x="1304" y="847"/>
                  </a:lnTo>
                  <a:lnTo>
                    <a:pt x="1302" y="847"/>
                  </a:lnTo>
                  <a:lnTo>
                    <a:pt x="1300" y="847"/>
                  </a:lnTo>
                  <a:lnTo>
                    <a:pt x="1300" y="851"/>
                  </a:lnTo>
                  <a:lnTo>
                    <a:pt x="1300" y="853"/>
                  </a:lnTo>
                  <a:lnTo>
                    <a:pt x="1296" y="851"/>
                  </a:lnTo>
                  <a:lnTo>
                    <a:pt x="1296" y="849"/>
                  </a:lnTo>
                  <a:lnTo>
                    <a:pt x="1294" y="849"/>
                  </a:lnTo>
                  <a:lnTo>
                    <a:pt x="1292" y="849"/>
                  </a:lnTo>
                  <a:lnTo>
                    <a:pt x="1290" y="849"/>
                  </a:lnTo>
                  <a:lnTo>
                    <a:pt x="1290" y="847"/>
                  </a:lnTo>
                  <a:lnTo>
                    <a:pt x="1288" y="847"/>
                  </a:lnTo>
                  <a:lnTo>
                    <a:pt x="1288" y="849"/>
                  </a:lnTo>
                  <a:lnTo>
                    <a:pt x="1290" y="849"/>
                  </a:lnTo>
                  <a:lnTo>
                    <a:pt x="1292" y="849"/>
                  </a:lnTo>
                  <a:lnTo>
                    <a:pt x="1294" y="849"/>
                  </a:lnTo>
                  <a:lnTo>
                    <a:pt x="1294" y="851"/>
                  </a:lnTo>
                  <a:lnTo>
                    <a:pt x="1296" y="851"/>
                  </a:lnTo>
                  <a:lnTo>
                    <a:pt x="1298" y="853"/>
                  </a:lnTo>
                  <a:lnTo>
                    <a:pt x="1300" y="853"/>
                  </a:lnTo>
                  <a:lnTo>
                    <a:pt x="1300" y="855"/>
                  </a:lnTo>
                  <a:lnTo>
                    <a:pt x="1298" y="855"/>
                  </a:lnTo>
                  <a:lnTo>
                    <a:pt x="1296" y="856"/>
                  </a:lnTo>
                  <a:lnTo>
                    <a:pt x="1298" y="856"/>
                  </a:lnTo>
                  <a:lnTo>
                    <a:pt x="1298" y="858"/>
                  </a:lnTo>
                  <a:lnTo>
                    <a:pt x="1296" y="858"/>
                  </a:lnTo>
                  <a:lnTo>
                    <a:pt x="1298" y="858"/>
                  </a:lnTo>
                  <a:lnTo>
                    <a:pt x="1300" y="858"/>
                  </a:lnTo>
                  <a:lnTo>
                    <a:pt x="1302" y="856"/>
                  </a:lnTo>
                  <a:lnTo>
                    <a:pt x="1302" y="855"/>
                  </a:lnTo>
                  <a:lnTo>
                    <a:pt x="1304" y="853"/>
                  </a:lnTo>
                  <a:lnTo>
                    <a:pt x="1304" y="855"/>
                  </a:lnTo>
                  <a:lnTo>
                    <a:pt x="1306" y="853"/>
                  </a:lnTo>
                  <a:lnTo>
                    <a:pt x="1304" y="853"/>
                  </a:lnTo>
                  <a:lnTo>
                    <a:pt x="1306" y="853"/>
                  </a:lnTo>
                  <a:lnTo>
                    <a:pt x="1308" y="853"/>
                  </a:lnTo>
                  <a:lnTo>
                    <a:pt x="1309" y="853"/>
                  </a:lnTo>
                  <a:lnTo>
                    <a:pt x="1309" y="851"/>
                  </a:lnTo>
                  <a:lnTo>
                    <a:pt x="1311" y="849"/>
                  </a:lnTo>
                  <a:lnTo>
                    <a:pt x="1315" y="849"/>
                  </a:lnTo>
                  <a:lnTo>
                    <a:pt x="1317" y="849"/>
                  </a:lnTo>
                  <a:lnTo>
                    <a:pt x="1317" y="847"/>
                  </a:lnTo>
                  <a:lnTo>
                    <a:pt x="1319" y="845"/>
                  </a:lnTo>
                  <a:lnTo>
                    <a:pt x="1325" y="841"/>
                  </a:lnTo>
                  <a:lnTo>
                    <a:pt x="1329" y="841"/>
                  </a:lnTo>
                  <a:lnTo>
                    <a:pt x="1331" y="841"/>
                  </a:lnTo>
                  <a:lnTo>
                    <a:pt x="1333" y="841"/>
                  </a:lnTo>
                  <a:lnTo>
                    <a:pt x="1335" y="841"/>
                  </a:lnTo>
                  <a:lnTo>
                    <a:pt x="1337" y="841"/>
                  </a:lnTo>
                  <a:lnTo>
                    <a:pt x="1337" y="839"/>
                  </a:lnTo>
                  <a:lnTo>
                    <a:pt x="1333" y="839"/>
                  </a:lnTo>
                  <a:lnTo>
                    <a:pt x="1331" y="839"/>
                  </a:lnTo>
                  <a:lnTo>
                    <a:pt x="1329" y="839"/>
                  </a:lnTo>
                  <a:lnTo>
                    <a:pt x="1327" y="839"/>
                  </a:lnTo>
                  <a:lnTo>
                    <a:pt x="1327" y="837"/>
                  </a:lnTo>
                  <a:lnTo>
                    <a:pt x="1329" y="837"/>
                  </a:lnTo>
                  <a:lnTo>
                    <a:pt x="1331" y="837"/>
                  </a:lnTo>
                  <a:lnTo>
                    <a:pt x="1333" y="837"/>
                  </a:lnTo>
                  <a:lnTo>
                    <a:pt x="1335" y="837"/>
                  </a:lnTo>
                  <a:lnTo>
                    <a:pt x="1337" y="837"/>
                  </a:lnTo>
                  <a:lnTo>
                    <a:pt x="1339" y="837"/>
                  </a:lnTo>
                  <a:lnTo>
                    <a:pt x="1342" y="837"/>
                  </a:lnTo>
                  <a:lnTo>
                    <a:pt x="1344" y="839"/>
                  </a:lnTo>
                  <a:lnTo>
                    <a:pt x="1344" y="841"/>
                  </a:lnTo>
                  <a:lnTo>
                    <a:pt x="1346" y="843"/>
                  </a:lnTo>
                  <a:lnTo>
                    <a:pt x="1348" y="845"/>
                  </a:lnTo>
                  <a:lnTo>
                    <a:pt x="1348" y="847"/>
                  </a:lnTo>
                  <a:lnTo>
                    <a:pt x="1346" y="849"/>
                  </a:lnTo>
                  <a:lnTo>
                    <a:pt x="1344" y="849"/>
                  </a:lnTo>
                  <a:lnTo>
                    <a:pt x="1342" y="851"/>
                  </a:lnTo>
                  <a:lnTo>
                    <a:pt x="1341" y="851"/>
                  </a:lnTo>
                  <a:lnTo>
                    <a:pt x="1342" y="851"/>
                  </a:lnTo>
                  <a:lnTo>
                    <a:pt x="1344" y="851"/>
                  </a:lnTo>
                  <a:lnTo>
                    <a:pt x="1344" y="853"/>
                  </a:lnTo>
                  <a:lnTo>
                    <a:pt x="1344" y="855"/>
                  </a:lnTo>
                  <a:lnTo>
                    <a:pt x="1344" y="853"/>
                  </a:lnTo>
                  <a:lnTo>
                    <a:pt x="1346" y="853"/>
                  </a:lnTo>
                  <a:lnTo>
                    <a:pt x="1348" y="851"/>
                  </a:lnTo>
                  <a:lnTo>
                    <a:pt x="1348" y="849"/>
                  </a:lnTo>
                  <a:lnTo>
                    <a:pt x="1350" y="849"/>
                  </a:lnTo>
                  <a:lnTo>
                    <a:pt x="1352" y="849"/>
                  </a:lnTo>
                  <a:lnTo>
                    <a:pt x="1356" y="849"/>
                  </a:lnTo>
                  <a:lnTo>
                    <a:pt x="1356" y="847"/>
                  </a:lnTo>
                  <a:lnTo>
                    <a:pt x="1358" y="847"/>
                  </a:lnTo>
                  <a:lnTo>
                    <a:pt x="1360" y="849"/>
                  </a:lnTo>
                  <a:lnTo>
                    <a:pt x="1358" y="849"/>
                  </a:lnTo>
                  <a:lnTo>
                    <a:pt x="1356" y="849"/>
                  </a:lnTo>
                  <a:lnTo>
                    <a:pt x="1354" y="849"/>
                  </a:lnTo>
                  <a:lnTo>
                    <a:pt x="1356" y="851"/>
                  </a:lnTo>
                  <a:lnTo>
                    <a:pt x="1360" y="851"/>
                  </a:lnTo>
                  <a:lnTo>
                    <a:pt x="1362" y="851"/>
                  </a:lnTo>
                  <a:lnTo>
                    <a:pt x="1364" y="851"/>
                  </a:lnTo>
                  <a:lnTo>
                    <a:pt x="1366" y="851"/>
                  </a:lnTo>
                  <a:lnTo>
                    <a:pt x="1366" y="853"/>
                  </a:lnTo>
                  <a:lnTo>
                    <a:pt x="1364" y="853"/>
                  </a:lnTo>
                  <a:lnTo>
                    <a:pt x="1362" y="853"/>
                  </a:lnTo>
                  <a:lnTo>
                    <a:pt x="1364" y="853"/>
                  </a:lnTo>
                  <a:lnTo>
                    <a:pt x="1366" y="855"/>
                  </a:lnTo>
                  <a:lnTo>
                    <a:pt x="1366" y="856"/>
                  </a:lnTo>
                  <a:lnTo>
                    <a:pt x="1366" y="855"/>
                  </a:lnTo>
                  <a:lnTo>
                    <a:pt x="1368" y="855"/>
                  </a:lnTo>
                  <a:lnTo>
                    <a:pt x="1368" y="856"/>
                  </a:lnTo>
                  <a:lnTo>
                    <a:pt x="1370" y="856"/>
                  </a:lnTo>
                  <a:lnTo>
                    <a:pt x="1370" y="858"/>
                  </a:lnTo>
                  <a:lnTo>
                    <a:pt x="1370" y="860"/>
                  </a:lnTo>
                  <a:lnTo>
                    <a:pt x="1368" y="862"/>
                  </a:lnTo>
                  <a:lnTo>
                    <a:pt x="1368" y="864"/>
                  </a:lnTo>
                  <a:lnTo>
                    <a:pt x="1366" y="864"/>
                  </a:lnTo>
                  <a:lnTo>
                    <a:pt x="1366" y="862"/>
                  </a:lnTo>
                  <a:lnTo>
                    <a:pt x="1364" y="864"/>
                  </a:lnTo>
                  <a:lnTo>
                    <a:pt x="1366" y="864"/>
                  </a:lnTo>
                  <a:lnTo>
                    <a:pt x="1368" y="864"/>
                  </a:lnTo>
                  <a:lnTo>
                    <a:pt x="1368" y="866"/>
                  </a:lnTo>
                  <a:lnTo>
                    <a:pt x="1370" y="866"/>
                  </a:lnTo>
                  <a:lnTo>
                    <a:pt x="1370" y="868"/>
                  </a:lnTo>
                  <a:lnTo>
                    <a:pt x="1368" y="868"/>
                  </a:lnTo>
                  <a:lnTo>
                    <a:pt x="1366" y="868"/>
                  </a:lnTo>
                  <a:lnTo>
                    <a:pt x="1366" y="870"/>
                  </a:lnTo>
                  <a:lnTo>
                    <a:pt x="1368" y="870"/>
                  </a:lnTo>
                  <a:lnTo>
                    <a:pt x="1370" y="870"/>
                  </a:lnTo>
                  <a:lnTo>
                    <a:pt x="1370" y="872"/>
                  </a:lnTo>
                  <a:lnTo>
                    <a:pt x="1368" y="872"/>
                  </a:lnTo>
                  <a:lnTo>
                    <a:pt x="1366" y="872"/>
                  </a:lnTo>
                  <a:lnTo>
                    <a:pt x="1364" y="872"/>
                  </a:lnTo>
                  <a:lnTo>
                    <a:pt x="1366" y="872"/>
                  </a:lnTo>
                  <a:lnTo>
                    <a:pt x="1364" y="874"/>
                  </a:lnTo>
                  <a:lnTo>
                    <a:pt x="1362" y="874"/>
                  </a:lnTo>
                  <a:lnTo>
                    <a:pt x="1360" y="874"/>
                  </a:lnTo>
                  <a:lnTo>
                    <a:pt x="1358" y="872"/>
                  </a:lnTo>
                  <a:lnTo>
                    <a:pt x="1358" y="874"/>
                  </a:lnTo>
                  <a:lnTo>
                    <a:pt x="1362" y="874"/>
                  </a:lnTo>
                  <a:lnTo>
                    <a:pt x="1364" y="874"/>
                  </a:lnTo>
                  <a:lnTo>
                    <a:pt x="1366" y="874"/>
                  </a:lnTo>
                  <a:lnTo>
                    <a:pt x="1368" y="874"/>
                  </a:lnTo>
                  <a:lnTo>
                    <a:pt x="1370" y="874"/>
                  </a:lnTo>
                  <a:lnTo>
                    <a:pt x="1370" y="876"/>
                  </a:lnTo>
                  <a:lnTo>
                    <a:pt x="1372" y="876"/>
                  </a:lnTo>
                  <a:lnTo>
                    <a:pt x="1372" y="878"/>
                  </a:lnTo>
                  <a:lnTo>
                    <a:pt x="1370" y="878"/>
                  </a:lnTo>
                  <a:lnTo>
                    <a:pt x="1368" y="878"/>
                  </a:lnTo>
                  <a:lnTo>
                    <a:pt x="1364" y="876"/>
                  </a:lnTo>
                  <a:lnTo>
                    <a:pt x="1362" y="876"/>
                  </a:lnTo>
                  <a:lnTo>
                    <a:pt x="1364" y="876"/>
                  </a:lnTo>
                  <a:lnTo>
                    <a:pt x="1366" y="878"/>
                  </a:lnTo>
                  <a:lnTo>
                    <a:pt x="1368" y="878"/>
                  </a:lnTo>
                  <a:lnTo>
                    <a:pt x="1370" y="880"/>
                  </a:lnTo>
                  <a:lnTo>
                    <a:pt x="1372" y="882"/>
                  </a:lnTo>
                  <a:lnTo>
                    <a:pt x="1372" y="884"/>
                  </a:lnTo>
                  <a:lnTo>
                    <a:pt x="1370" y="884"/>
                  </a:lnTo>
                  <a:lnTo>
                    <a:pt x="1368" y="888"/>
                  </a:lnTo>
                  <a:lnTo>
                    <a:pt x="1366" y="888"/>
                  </a:lnTo>
                  <a:lnTo>
                    <a:pt x="1362" y="890"/>
                  </a:lnTo>
                  <a:lnTo>
                    <a:pt x="1360" y="891"/>
                  </a:lnTo>
                  <a:lnTo>
                    <a:pt x="1358" y="891"/>
                  </a:lnTo>
                  <a:lnTo>
                    <a:pt x="1354" y="893"/>
                  </a:lnTo>
                  <a:lnTo>
                    <a:pt x="1354" y="895"/>
                  </a:lnTo>
                  <a:lnTo>
                    <a:pt x="1352" y="895"/>
                  </a:lnTo>
                  <a:lnTo>
                    <a:pt x="1350" y="897"/>
                  </a:lnTo>
                  <a:lnTo>
                    <a:pt x="1348" y="897"/>
                  </a:lnTo>
                  <a:lnTo>
                    <a:pt x="1346" y="895"/>
                  </a:lnTo>
                  <a:lnTo>
                    <a:pt x="1342" y="897"/>
                  </a:lnTo>
                  <a:lnTo>
                    <a:pt x="1341" y="897"/>
                  </a:lnTo>
                  <a:lnTo>
                    <a:pt x="1339" y="897"/>
                  </a:lnTo>
                  <a:lnTo>
                    <a:pt x="1335" y="899"/>
                  </a:lnTo>
                  <a:lnTo>
                    <a:pt x="1333" y="901"/>
                  </a:lnTo>
                  <a:lnTo>
                    <a:pt x="1331" y="901"/>
                  </a:lnTo>
                  <a:lnTo>
                    <a:pt x="1329" y="901"/>
                  </a:lnTo>
                  <a:lnTo>
                    <a:pt x="1327" y="901"/>
                  </a:lnTo>
                  <a:lnTo>
                    <a:pt x="1323" y="901"/>
                  </a:lnTo>
                  <a:lnTo>
                    <a:pt x="1323" y="903"/>
                  </a:lnTo>
                  <a:lnTo>
                    <a:pt x="1325" y="903"/>
                  </a:lnTo>
                  <a:lnTo>
                    <a:pt x="1323" y="903"/>
                  </a:lnTo>
                  <a:lnTo>
                    <a:pt x="1321" y="905"/>
                  </a:lnTo>
                  <a:lnTo>
                    <a:pt x="1319" y="905"/>
                  </a:lnTo>
                  <a:lnTo>
                    <a:pt x="1317" y="907"/>
                  </a:lnTo>
                  <a:lnTo>
                    <a:pt x="1319" y="907"/>
                  </a:lnTo>
                  <a:lnTo>
                    <a:pt x="1319" y="911"/>
                  </a:lnTo>
                  <a:lnTo>
                    <a:pt x="1317" y="913"/>
                  </a:lnTo>
                  <a:lnTo>
                    <a:pt x="1315" y="911"/>
                  </a:lnTo>
                  <a:lnTo>
                    <a:pt x="1315" y="913"/>
                  </a:lnTo>
                  <a:lnTo>
                    <a:pt x="1313" y="913"/>
                  </a:lnTo>
                  <a:lnTo>
                    <a:pt x="1311" y="915"/>
                  </a:lnTo>
                  <a:lnTo>
                    <a:pt x="1309" y="915"/>
                  </a:lnTo>
                  <a:lnTo>
                    <a:pt x="1309" y="917"/>
                  </a:lnTo>
                  <a:lnTo>
                    <a:pt x="1308" y="919"/>
                  </a:lnTo>
                  <a:lnTo>
                    <a:pt x="1306" y="919"/>
                  </a:lnTo>
                  <a:lnTo>
                    <a:pt x="1304" y="919"/>
                  </a:lnTo>
                  <a:lnTo>
                    <a:pt x="1304" y="921"/>
                  </a:lnTo>
                  <a:lnTo>
                    <a:pt x="1304" y="923"/>
                  </a:lnTo>
                  <a:lnTo>
                    <a:pt x="1302" y="923"/>
                  </a:lnTo>
                  <a:lnTo>
                    <a:pt x="1300" y="923"/>
                  </a:lnTo>
                  <a:lnTo>
                    <a:pt x="1298" y="923"/>
                  </a:lnTo>
                  <a:lnTo>
                    <a:pt x="1296" y="923"/>
                  </a:lnTo>
                  <a:lnTo>
                    <a:pt x="1294" y="923"/>
                  </a:lnTo>
                  <a:lnTo>
                    <a:pt x="1292" y="924"/>
                  </a:lnTo>
                  <a:lnTo>
                    <a:pt x="1290" y="923"/>
                  </a:lnTo>
                  <a:lnTo>
                    <a:pt x="1288" y="924"/>
                  </a:lnTo>
                  <a:lnTo>
                    <a:pt x="1284" y="924"/>
                  </a:lnTo>
                  <a:lnTo>
                    <a:pt x="1280" y="924"/>
                  </a:lnTo>
                  <a:lnTo>
                    <a:pt x="1278" y="924"/>
                  </a:lnTo>
                  <a:lnTo>
                    <a:pt x="1276" y="924"/>
                  </a:lnTo>
                  <a:lnTo>
                    <a:pt x="1275" y="926"/>
                  </a:lnTo>
                  <a:lnTo>
                    <a:pt x="1273" y="926"/>
                  </a:lnTo>
                  <a:lnTo>
                    <a:pt x="1275" y="924"/>
                  </a:lnTo>
                  <a:lnTo>
                    <a:pt x="1276" y="924"/>
                  </a:lnTo>
                  <a:lnTo>
                    <a:pt x="1275" y="924"/>
                  </a:lnTo>
                  <a:lnTo>
                    <a:pt x="1273" y="924"/>
                  </a:lnTo>
                  <a:lnTo>
                    <a:pt x="1273" y="923"/>
                  </a:lnTo>
                  <a:lnTo>
                    <a:pt x="1271" y="923"/>
                  </a:lnTo>
                  <a:lnTo>
                    <a:pt x="1269" y="923"/>
                  </a:lnTo>
                  <a:lnTo>
                    <a:pt x="1267" y="923"/>
                  </a:lnTo>
                  <a:lnTo>
                    <a:pt x="1265" y="923"/>
                  </a:lnTo>
                  <a:lnTo>
                    <a:pt x="1263" y="923"/>
                  </a:lnTo>
                  <a:lnTo>
                    <a:pt x="1261" y="923"/>
                  </a:lnTo>
                  <a:lnTo>
                    <a:pt x="1257" y="923"/>
                  </a:lnTo>
                  <a:lnTo>
                    <a:pt x="1251" y="923"/>
                  </a:lnTo>
                  <a:lnTo>
                    <a:pt x="1249" y="923"/>
                  </a:lnTo>
                  <a:lnTo>
                    <a:pt x="1247" y="923"/>
                  </a:lnTo>
                  <a:lnTo>
                    <a:pt x="1245" y="923"/>
                  </a:lnTo>
                  <a:lnTo>
                    <a:pt x="1243" y="923"/>
                  </a:lnTo>
                  <a:lnTo>
                    <a:pt x="1241" y="923"/>
                  </a:lnTo>
                  <a:lnTo>
                    <a:pt x="1240" y="921"/>
                  </a:lnTo>
                  <a:lnTo>
                    <a:pt x="1238" y="923"/>
                  </a:lnTo>
                  <a:lnTo>
                    <a:pt x="1236" y="923"/>
                  </a:lnTo>
                  <a:lnTo>
                    <a:pt x="1234" y="923"/>
                  </a:lnTo>
                  <a:lnTo>
                    <a:pt x="1232" y="923"/>
                  </a:lnTo>
                  <a:lnTo>
                    <a:pt x="1230" y="921"/>
                  </a:lnTo>
                  <a:lnTo>
                    <a:pt x="1230" y="923"/>
                  </a:lnTo>
                  <a:lnTo>
                    <a:pt x="1228" y="923"/>
                  </a:lnTo>
                  <a:lnTo>
                    <a:pt x="1226" y="923"/>
                  </a:lnTo>
                  <a:lnTo>
                    <a:pt x="1222" y="923"/>
                  </a:lnTo>
                  <a:lnTo>
                    <a:pt x="1218" y="923"/>
                  </a:lnTo>
                  <a:lnTo>
                    <a:pt x="1216" y="923"/>
                  </a:lnTo>
                  <a:lnTo>
                    <a:pt x="1214" y="923"/>
                  </a:lnTo>
                  <a:lnTo>
                    <a:pt x="1212" y="923"/>
                  </a:lnTo>
                  <a:lnTo>
                    <a:pt x="1210" y="923"/>
                  </a:lnTo>
                  <a:lnTo>
                    <a:pt x="1208" y="923"/>
                  </a:lnTo>
                  <a:lnTo>
                    <a:pt x="1207" y="923"/>
                  </a:lnTo>
                  <a:lnTo>
                    <a:pt x="1205" y="923"/>
                  </a:lnTo>
                  <a:lnTo>
                    <a:pt x="1205" y="924"/>
                  </a:lnTo>
                  <a:lnTo>
                    <a:pt x="1203" y="924"/>
                  </a:lnTo>
                  <a:lnTo>
                    <a:pt x="1201" y="924"/>
                  </a:lnTo>
                  <a:lnTo>
                    <a:pt x="1199" y="923"/>
                  </a:lnTo>
                  <a:lnTo>
                    <a:pt x="1197" y="923"/>
                  </a:lnTo>
                  <a:lnTo>
                    <a:pt x="1193" y="926"/>
                  </a:lnTo>
                  <a:lnTo>
                    <a:pt x="1191" y="928"/>
                  </a:lnTo>
                  <a:lnTo>
                    <a:pt x="1189" y="928"/>
                  </a:lnTo>
                  <a:lnTo>
                    <a:pt x="1189" y="930"/>
                  </a:lnTo>
                  <a:lnTo>
                    <a:pt x="1187" y="932"/>
                  </a:lnTo>
                  <a:lnTo>
                    <a:pt x="1185" y="936"/>
                  </a:lnTo>
                  <a:lnTo>
                    <a:pt x="1185" y="938"/>
                  </a:lnTo>
                  <a:lnTo>
                    <a:pt x="1183" y="942"/>
                  </a:lnTo>
                  <a:lnTo>
                    <a:pt x="1181" y="942"/>
                  </a:lnTo>
                  <a:lnTo>
                    <a:pt x="1179" y="942"/>
                  </a:lnTo>
                  <a:lnTo>
                    <a:pt x="1177" y="942"/>
                  </a:lnTo>
                  <a:lnTo>
                    <a:pt x="1174" y="944"/>
                  </a:lnTo>
                  <a:lnTo>
                    <a:pt x="1172" y="944"/>
                  </a:lnTo>
                  <a:lnTo>
                    <a:pt x="1170" y="946"/>
                  </a:lnTo>
                  <a:lnTo>
                    <a:pt x="1170" y="948"/>
                  </a:lnTo>
                  <a:lnTo>
                    <a:pt x="1168" y="948"/>
                  </a:lnTo>
                  <a:lnTo>
                    <a:pt x="1166" y="948"/>
                  </a:lnTo>
                  <a:lnTo>
                    <a:pt x="1164" y="948"/>
                  </a:lnTo>
                  <a:lnTo>
                    <a:pt x="1162" y="950"/>
                  </a:lnTo>
                  <a:lnTo>
                    <a:pt x="1158" y="952"/>
                  </a:lnTo>
                  <a:lnTo>
                    <a:pt x="1156" y="954"/>
                  </a:lnTo>
                  <a:lnTo>
                    <a:pt x="1156" y="956"/>
                  </a:lnTo>
                  <a:lnTo>
                    <a:pt x="1154" y="956"/>
                  </a:lnTo>
                  <a:lnTo>
                    <a:pt x="1154" y="957"/>
                  </a:lnTo>
                  <a:lnTo>
                    <a:pt x="1152" y="957"/>
                  </a:lnTo>
                  <a:lnTo>
                    <a:pt x="1152" y="959"/>
                  </a:lnTo>
                  <a:lnTo>
                    <a:pt x="1150" y="963"/>
                  </a:lnTo>
                  <a:lnTo>
                    <a:pt x="1146" y="965"/>
                  </a:lnTo>
                  <a:lnTo>
                    <a:pt x="1146" y="967"/>
                  </a:lnTo>
                  <a:lnTo>
                    <a:pt x="1144" y="967"/>
                  </a:lnTo>
                  <a:lnTo>
                    <a:pt x="1142" y="965"/>
                  </a:lnTo>
                  <a:lnTo>
                    <a:pt x="1140" y="963"/>
                  </a:lnTo>
                  <a:lnTo>
                    <a:pt x="1139" y="963"/>
                  </a:lnTo>
                  <a:lnTo>
                    <a:pt x="1137" y="963"/>
                  </a:lnTo>
                  <a:lnTo>
                    <a:pt x="1135" y="961"/>
                  </a:lnTo>
                  <a:lnTo>
                    <a:pt x="1131" y="961"/>
                  </a:lnTo>
                  <a:lnTo>
                    <a:pt x="1129" y="961"/>
                  </a:lnTo>
                  <a:lnTo>
                    <a:pt x="1125" y="959"/>
                  </a:lnTo>
                  <a:lnTo>
                    <a:pt x="1125" y="961"/>
                  </a:lnTo>
                  <a:lnTo>
                    <a:pt x="1127" y="961"/>
                  </a:lnTo>
                  <a:lnTo>
                    <a:pt x="1129" y="961"/>
                  </a:lnTo>
                  <a:lnTo>
                    <a:pt x="1129" y="963"/>
                  </a:lnTo>
                  <a:lnTo>
                    <a:pt x="1133" y="961"/>
                  </a:lnTo>
                  <a:lnTo>
                    <a:pt x="1133" y="963"/>
                  </a:lnTo>
                  <a:lnTo>
                    <a:pt x="1135" y="963"/>
                  </a:lnTo>
                  <a:lnTo>
                    <a:pt x="1137" y="963"/>
                  </a:lnTo>
                  <a:lnTo>
                    <a:pt x="1140" y="965"/>
                  </a:lnTo>
                  <a:lnTo>
                    <a:pt x="1142" y="965"/>
                  </a:lnTo>
                  <a:lnTo>
                    <a:pt x="1144" y="967"/>
                  </a:lnTo>
                  <a:lnTo>
                    <a:pt x="1144" y="969"/>
                  </a:lnTo>
                  <a:lnTo>
                    <a:pt x="1142" y="971"/>
                  </a:lnTo>
                  <a:lnTo>
                    <a:pt x="1142" y="975"/>
                  </a:lnTo>
                  <a:lnTo>
                    <a:pt x="1140" y="975"/>
                  </a:lnTo>
                  <a:lnTo>
                    <a:pt x="1139" y="977"/>
                  </a:lnTo>
                  <a:lnTo>
                    <a:pt x="1137" y="979"/>
                  </a:lnTo>
                  <a:lnTo>
                    <a:pt x="1137" y="981"/>
                  </a:lnTo>
                  <a:lnTo>
                    <a:pt x="1135" y="981"/>
                  </a:lnTo>
                  <a:lnTo>
                    <a:pt x="1133" y="981"/>
                  </a:lnTo>
                  <a:lnTo>
                    <a:pt x="1133" y="983"/>
                  </a:lnTo>
                  <a:lnTo>
                    <a:pt x="1131" y="985"/>
                  </a:lnTo>
                  <a:lnTo>
                    <a:pt x="1129" y="987"/>
                  </a:lnTo>
                  <a:lnTo>
                    <a:pt x="1129" y="989"/>
                  </a:lnTo>
                  <a:lnTo>
                    <a:pt x="1127" y="989"/>
                  </a:lnTo>
                  <a:lnTo>
                    <a:pt x="1125" y="991"/>
                  </a:lnTo>
                  <a:lnTo>
                    <a:pt x="1123" y="992"/>
                  </a:lnTo>
                  <a:lnTo>
                    <a:pt x="1121" y="992"/>
                  </a:lnTo>
                  <a:lnTo>
                    <a:pt x="1119" y="994"/>
                  </a:lnTo>
                  <a:lnTo>
                    <a:pt x="1121" y="994"/>
                  </a:lnTo>
                  <a:lnTo>
                    <a:pt x="1123" y="992"/>
                  </a:lnTo>
                  <a:lnTo>
                    <a:pt x="1125" y="992"/>
                  </a:lnTo>
                  <a:lnTo>
                    <a:pt x="1129" y="992"/>
                  </a:lnTo>
                  <a:lnTo>
                    <a:pt x="1129" y="991"/>
                  </a:lnTo>
                  <a:lnTo>
                    <a:pt x="1131" y="991"/>
                  </a:lnTo>
                  <a:lnTo>
                    <a:pt x="1133" y="991"/>
                  </a:lnTo>
                  <a:lnTo>
                    <a:pt x="1133" y="989"/>
                  </a:lnTo>
                  <a:lnTo>
                    <a:pt x="1135" y="987"/>
                  </a:lnTo>
                  <a:lnTo>
                    <a:pt x="1137" y="987"/>
                  </a:lnTo>
                  <a:lnTo>
                    <a:pt x="1137" y="985"/>
                  </a:lnTo>
                  <a:lnTo>
                    <a:pt x="1139" y="983"/>
                  </a:lnTo>
                  <a:lnTo>
                    <a:pt x="1140" y="983"/>
                  </a:lnTo>
                  <a:lnTo>
                    <a:pt x="1140" y="979"/>
                  </a:lnTo>
                  <a:lnTo>
                    <a:pt x="1142" y="979"/>
                  </a:lnTo>
                  <a:lnTo>
                    <a:pt x="1144" y="977"/>
                  </a:lnTo>
                  <a:lnTo>
                    <a:pt x="1146" y="975"/>
                  </a:lnTo>
                  <a:lnTo>
                    <a:pt x="1148" y="973"/>
                  </a:lnTo>
                  <a:lnTo>
                    <a:pt x="1148" y="971"/>
                  </a:lnTo>
                  <a:lnTo>
                    <a:pt x="1150" y="971"/>
                  </a:lnTo>
                  <a:lnTo>
                    <a:pt x="1150" y="969"/>
                  </a:lnTo>
                  <a:lnTo>
                    <a:pt x="1152" y="967"/>
                  </a:lnTo>
                  <a:lnTo>
                    <a:pt x="1154" y="965"/>
                  </a:lnTo>
                  <a:lnTo>
                    <a:pt x="1156" y="965"/>
                  </a:lnTo>
                  <a:lnTo>
                    <a:pt x="1158" y="963"/>
                  </a:lnTo>
                  <a:lnTo>
                    <a:pt x="1160" y="963"/>
                  </a:lnTo>
                  <a:lnTo>
                    <a:pt x="1162" y="961"/>
                  </a:lnTo>
                  <a:lnTo>
                    <a:pt x="1164" y="959"/>
                  </a:lnTo>
                  <a:lnTo>
                    <a:pt x="1166" y="959"/>
                  </a:lnTo>
                  <a:lnTo>
                    <a:pt x="1166" y="957"/>
                  </a:lnTo>
                  <a:lnTo>
                    <a:pt x="1168" y="957"/>
                  </a:lnTo>
                  <a:lnTo>
                    <a:pt x="1170" y="957"/>
                  </a:lnTo>
                  <a:lnTo>
                    <a:pt x="1170" y="956"/>
                  </a:lnTo>
                  <a:lnTo>
                    <a:pt x="1172" y="956"/>
                  </a:lnTo>
                  <a:lnTo>
                    <a:pt x="1174" y="956"/>
                  </a:lnTo>
                  <a:lnTo>
                    <a:pt x="1177" y="954"/>
                  </a:lnTo>
                  <a:lnTo>
                    <a:pt x="1181" y="952"/>
                  </a:lnTo>
                  <a:lnTo>
                    <a:pt x="1185" y="950"/>
                  </a:lnTo>
                  <a:lnTo>
                    <a:pt x="1187" y="950"/>
                  </a:lnTo>
                  <a:lnTo>
                    <a:pt x="1189" y="950"/>
                  </a:lnTo>
                  <a:lnTo>
                    <a:pt x="1189" y="948"/>
                  </a:lnTo>
                  <a:lnTo>
                    <a:pt x="1191" y="948"/>
                  </a:lnTo>
                  <a:lnTo>
                    <a:pt x="1193" y="948"/>
                  </a:lnTo>
                  <a:lnTo>
                    <a:pt x="1199" y="946"/>
                  </a:lnTo>
                  <a:lnTo>
                    <a:pt x="1201" y="946"/>
                  </a:lnTo>
                  <a:lnTo>
                    <a:pt x="1201" y="944"/>
                  </a:lnTo>
                  <a:lnTo>
                    <a:pt x="1205" y="944"/>
                  </a:lnTo>
                  <a:lnTo>
                    <a:pt x="1208" y="944"/>
                  </a:lnTo>
                  <a:lnTo>
                    <a:pt x="1210" y="944"/>
                  </a:lnTo>
                  <a:lnTo>
                    <a:pt x="1212" y="944"/>
                  </a:lnTo>
                  <a:lnTo>
                    <a:pt x="1214" y="944"/>
                  </a:lnTo>
                  <a:lnTo>
                    <a:pt x="1216" y="944"/>
                  </a:lnTo>
                  <a:lnTo>
                    <a:pt x="1222" y="944"/>
                  </a:lnTo>
                  <a:lnTo>
                    <a:pt x="1224" y="946"/>
                  </a:lnTo>
                  <a:lnTo>
                    <a:pt x="1226" y="946"/>
                  </a:lnTo>
                  <a:lnTo>
                    <a:pt x="1228" y="946"/>
                  </a:lnTo>
                  <a:lnTo>
                    <a:pt x="1232" y="950"/>
                  </a:lnTo>
                  <a:lnTo>
                    <a:pt x="1234" y="952"/>
                  </a:lnTo>
                  <a:lnTo>
                    <a:pt x="1234" y="954"/>
                  </a:lnTo>
                  <a:lnTo>
                    <a:pt x="1232" y="952"/>
                  </a:lnTo>
                  <a:lnTo>
                    <a:pt x="1228" y="952"/>
                  </a:lnTo>
                  <a:lnTo>
                    <a:pt x="1230" y="952"/>
                  </a:lnTo>
                  <a:lnTo>
                    <a:pt x="1232" y="954"/>
                  </a:lnTo>
                  <a:lnTo>
                    <a:pt x="1234" y="956"/>
                  </a:lnTo>
                  <a:lnTo>
                    <a:pt x="1234" y="957"/>
                  </a:lnTo>
                  <a:lnTo>
                    <a:pt x="1232" y="957"/>
                  </a:lnTo>
                  <a:lnTo>
                    <a:pt x="1234" y="957"/>
                  </a:lnTo>
                  <a:lnTo>
                    <a:pt x="1234" y="959"/>
                  </a:lnTo>
                  <a:lnTo>
                    <a:pt x="1232" y="961"/>
                  </a:lnTo>
                  <a:lnTo>
                    <a:pt x="1230" y="961"/>
                  </a:lnTo>
                  <a:lnTo>
                    <a:pt x="1228" y="961"/>
                  </a:lnTo>
                  <a:lnTo>
                    <a:pt x="1226" y="963"/>
                  </a:lnTo>
                  <a:lnTo>
                    <a:pt x="1226" y="965"/>
                  </a:lnTo>
                  <a:lnTo>
                    <a:pt x="1224" y="965"/>
                  </a:lnTo>
                  <a:lnTo>
                    <a:pt x="1222" y="965"/>
                  </a:lnTo>
                  <a:lnTo>
                    <a:pt x="1222" y="967"/>
                  </a:lnTo>
                  <a:lnTo>
                    <a:pt x="1218" y="969"/>
                  </a:lnTo>
                  <a:lnTo>
                    <a:pt x="1216" y="969"/>
                  </a:lnTo>
                  <a:lnTo>
                    <a:pt x="1214" y="969"/>
                  </a:lnTo>
                  <a:lnTo>
                    <a:pt x="1212" y="969"/>
                  </a:lnTo>
                  <a:lnTo>
                    <a:pt x="1210" y="967"/>
                  </a:lnTo>
                  <a:lnTo>
                    <a:pt x="1208" y="967"/>
                  </a:lnTo>
                  <a:lnTo>
                    <a:pt x="1207" y="965"/>
                  </a:lnTo>
                  <a:lnTo>
                    <a:pt x="1205" y="967"/>
                  </a:lnTo>
                  <a:lnTo>
                    <a:pt x="1203" y="967"/>
                  </a:lnTo>
                  <a:lnTo>
                    <a:pt x="1201" y="967"/>
                  </a:lnTo>
                  <a:lnTo>
                    <a:pt x="1199" y="967"/>
                  </a:lnTo>
                  <a:lnTo>
                    <a:pt x="1197" y="967"/>
                  </a:lnTo>
                  <a:lnTo>
                    <a:pt x="1195" y="969"/>
                  </a:lnTo>
                  <a:lnTo>
                    <a:pt x="1193" y="969"/>
                  </a:lnTo>
                  <a:lnTo>
                    <a:pt x="1191" y="969"/>
                  </a:lnTo>
                  <a:lnTo>
                    <a:pt x="1193" y="969"/>
                  </a:lnTo>
                  <a:lnTo>
                    <a:pt x="1195" y="969"/>
                  </a:lnTo>
                  <a:lnTo>
                    <a:pt x="1197" y="969"/>
                  </a:lnTo>
                  <a:lnTo>
                    <a:pt x="1199" y="967"/>
                  </a:lnTo>
                  <a:lnTo>
                    <a:pt x="1201" y="969"/>
                  </a:lnTo>
                  <a:lnTo>
                    <a:pt x="1205" y="971"/>
                  </a:lnTo>
                  <a:lnTo>
                    <a:pt x="1207" y="971"/>
                  </a:lnTo>
                  <a:lnTo>
                    <a:pt x="1208" y="971"/>
                  </a:lnTo>
                  <a:lnTo>
                    <a:pt x="1208" y="973"/>
                  </a:lnTo>
                  <a:lnTo>
                    <a:pt x="1210" y="973"/>
                  </a:lnTo>
                  <a:lnTo>
                    <a:pt x="1210" y="975"/>
                  </a:lnTo>
                  <a:lnTo>
                    <a:pt x="1210" y="977"/>
                  </a:lnTo>
                  <a:lnTo>
                    <a:pt x="1214" y="975"/>
                  </a:lnTo>
                  <a:lnTo>
                    <a:pt x="1216" y="975"/>
                  </a:lnTo>
                  <a:lnTo>
                    <a:pt x="1216" y="973"/>
                  </a:lnTo>
                  <a:lnTo>
                    <a:pt x="1218" y="973"/>
                  </a:lnTo>
                  <a:lnTo>
                    <a:pt x="1220" y="973"/>
                  </a:lnTo>
                  <a:lnTo>
                    <a:pt x="1222" y="973"/>
                  </a:lnTo>
                  <a:lnTo>
                    <a:pt x="1224" y="973"/>
                  </a:lnTo>
                  <a:lnTo>
                    <a:pt x="1226" y="975"/>
                  </a:lnTo>
                  <a:lnTo>
                    <a:pt x="1224" y="977"/>
                  </a:lnTo>
                  <a:lnTo>
                    <a:pt x="1224" y="979"/>
                  </a:lnTo>
                  <a:lnTo>
                    <a:pt x="1224" y="981"/>
                  </a:lnTo>
                  <a:lnTo>
                    <a:pt x="1222" y="981"/>
                  </a:lnTo>
                  <a:lnTo>
                    <a:pt x="1222" y="983"/>
                  </a:lnTo>
                  <a:lnTo>
                    <a:pt x="1218" y="987"/>
                  </a:lnTo>
                  <a:lnTo>
                    <a:pt x="1216" y="987"/>
                  </a:lnTo>
                  <a:lnTo>
                    <a:pt x="1216" y="989"/>
                  </a:lnTo>
                  <a:lnTo>
                    <a:pt x="1214" y="989"/>
                  </a:lnTo>
                  <a:lnTo>
                    <a:pt x="1218" y="989"/>
                  </a:lnTo>
                  <a:lnTo>
                    <a:pt x="1220" y="989"/>
                  </a:lnTo>
                  <a:lnTo>
                    <a:pt x="1224" y="989"/>
                  </a:lnTo>
                  <a:lnTo>
                    <a:pt x="1224" y="991"/>
                  </a:lnTo>
                  <a:lnTo>
                    <a:pt x="1222" y="992"/>
                  </a:lnTo>
                  <a:lnTo>
                    <a:pt x="1224" y="994"/>
                  </a:lnTo>
                  <a:lnTo>
                    <a:pt x="1224" y="996"/>
                  </a:lnTo>
                  <a:lnTo>
                    <a:pt x="1226" y="996"/>
                  </a:lnTo>
                  <a:lnTo>
                    <a:pt x="1226" y="1000"/>
                  </a:lnTo>
                  <a:lnTo>
                    <a:pt x="1228" y="1002"/>
                  </a:lnTo>
                  <a:lnTo>
                    <a:pt x="1230" y="1006"/>
                  </a:lnTo>
                  <a:lnTo>
                    <a:pt x="1234" y="1006"/>
                  </a:lnTo>
                  <a:lnTo>
                    <a:pt x="1236" y="1006"/>
                  </a:lnTo>
                  <a:lnTo>
                    <a:pt x="1238" y="1006"/>
                  </a:lnTo>
                  <a:lnTo>
                    <a:pt x="1240" y="1008"/>
                  </a:lnTo>
                  <a:lnTo>
                    <a:pt x="1241" y="1008"/>
                  </a:lnTo>
                  <a:lnTo>
                    <a:pt x="1240" y="1008"/>
                  </a:lnTo>
                  <a:lnTo>
                    <a:pt x="1238" y="1010"/>
                  </a:lnTo>
                  <a:lnTo>
                    <a:pt x="1238" y="1008"/>
                  </a:lnTo>
                  <a:lnTo>
                    <a:pt x="1236" y="1010"/>
                  </a:lnTo>
                  <a:lnTo>
                    <a:pt x="1238" y="1010"/>
                  </a:lnTo>
                  <a:lnTo>
                    <a:pt x="1240" y="1010"/>
                  </a:lnTo>
                  <a:lnTo>
                    <a:pt x="1240" y="1012"/>
                  </a:lnTo>
                  <a:lnTo>
                    <a:pt x="1241" y="1014"/>
                  </a:lnTo>
                  <a:lnTo>
                    <a:pt x="1243" y="1014"/>
                  </a:lnTo>
                  <a:lnTo>
                    <a:pt x="1243" y="1012"/>
                  </a:lnTo>
                  <a:lnTo>
                    <a:pt x="1245" y="1012"/>
                  </a:lnTo>
                  <a:lnTo>
                    <a:pt x="1247" y="1014"/>
                  </a:lnTo>
                  <a:lnTo>
                    <a:pt x="1245" y="1014"/>
                  </a:lnTo>
                  <a:lnTo>
                    <a:pt x="1247" y="1014"/>
                  </a:lnTo>
                  <a:lnTo>
                    <a:pt x="1249" y="1014"/>
                  </a:lnTo>
                  <a:lnTo>
                    <a:pt x="1247" y="1014"/>
                  </a:lnTo>
                  <a:lnTo>
                    <a:pt x="1247" y="1016"/>
                  </a:lnTo>
                  <a:lnTo>
                    <a:pt x="1249" y="1016"/>
                  </a:lnTo>
                  <a:lnTo>
                    <a:pt x="1251" y="1016"/>
                  </a:lnTo>
                  <a:lnTo>
                    <a:pt x="1251" y="1014"/>
                  </a:lnTo>
                  <a:lnTo>
                    <a:pt x="1253" y="1014"/>
                  </a:lnTo>
                  <a:lnTo>
                    <a:pt x="1257" y="1016"/>
                  </a:lnTo>
                  <a:lnTo>
                    <a:pt x="1259" y="1016"/>
                  </a:lnTo>
                  <a:lnTo>
                    <a:pt x="1261" y="1016"/>
                  </a:lnTo>
                  <a:lnTo>
                    <a:pt x="1261" y="1018"/>
                  </a:lnTo>
                  <a:lnTo>
                    <a:pt x="1263" y="1018"/>
                  </a:lnTo>
                  <a:lnTo>
                    <a:pt x="1265" y="1016"/>
                  </a:lnTo>
                  <a:lnTo>
                    <a:pt x="1269" y="1014"/>
                  </a:lnTo>
                  <a:lnTo>
                    <a:pt x="1271" y="1012"/>
                  </a:lnTo>
                  <a:lnTo>
                    <a:pt x="1271" y="1014"/>
                  </a:lnTo>
                  <a:lnTo>
                    <a:pt x="1271" y="1016"/>
                  </a:lnTo>
                  <a:lnTo>
                    <a:pt x="1273" y="1018"/>
                  </a:lnTo>
                  <a:lnTo>
                    <a:pt x="1275" y="1018"/>
                  </a:lnTo>
                  <a:lnTo>
                    <a:pt x="1276" y="1018"/>
                  </a:lnTo>
                  <a:lnTo>
                    <a:pt x="1276" y="1016"/>
                  </a:lnTo>
                  <a:lnTo>
                    <a:pt x="1278" y="1016"/>
                  </a:lnTo>
                  <a:lnTo>
                    <a:pt x="1278" y="1018"/>
                  </a:lnTo>
                  <a:lnTo>
                    <a:pt x="1280" y="1020"/>
                  </a:lnTo>
                  <a:lnTo>
                    <a:pt x="1282" y="1022"/>
                  </a:lnTo>
                  <a:lnTo>
                    <a:pt x="1280" y="1022"/>
                  </a:lnTo>
                  <a:lnTo>
                    <a:pt x="1278" y="1022"/>
                  </a:lnTo>
                  <a:lnTo>
                    <a:pt x="1278" y="1024"/>
                  </a:lnTo>
                  <a:lnTo>
                    <a:pt x="1282" y="1024"/>
                  </a:lnTo>
                  <a:lnTo>
                    <a:pt x="1284" y="1024"/>
                  </a:lnTo>
                  <a:lnTo>
                    <a:pt x="1286" y="1024"/>
                  </a:lnTo>
                  <a:lnTo>
                    <a:pt x="1286" y="1025"/>
                  </a:lnTo>
                  <a:lnTo>
                    <a:pt x="1284" y="1025"/>
                  </a:lnTo>
                  <a:lnTo>
                    <a:pt x="1282" y="1025"/>
                  </a:lnTo>
                  <a:lnTo>
                    <a:pt x="1280" y="1025"/>
                  </a:lnTo>
                  <a:lnTo>
                    <a:pt x="1280" y="1027"/>
                  </a:lnTo>
                  <a:lnTo>
                    <a:pt x="1278" y="1027"/>
                  </a:lnTo>
                  <a:lnTo>
                    <a:pt x="1276" y="1027"/>
                  </a:lnTo>
                  <a:lnTo>
                    <a:pt x="1275" y="1027"/>
                  </a:lnTo>
                  <a:lnTo>
                    <a:pt x="1271" y="1029"/>
                  </a:lnTo>
                  <a:lnTo>
                    <a:pt x="1269" y="1031"/>
                  </a:lnTo>
                  <a:lnTo>
                    <a:pt x="1265" y="1031"/>
                  </a:lnTo>
                  <a:lnTo>
                    <a:pt x="1263" y="1031"/>
                  </a:lnTo>
                  <a:lnTo>
                    <a:pt x="1261" y="1031"/>
                  </a:lnTo>
                  <a:lnTo>
                    <a:pt x="1261" y="1033"/>
                  </a:lnTo>
                  <a:lnTo>
                    <a:pt x="1259" y="1033"/>
                  </a:lnTo>
                  <a:lnTo>
                    <a:pt x="1257" y="1035"/>
                  </a:lnTo>
                  <a:lnTo>
                    <a:pt x="1255" y="1035"/>
                  </a:lnTo>
                  <a:lnTo>
                    <a:pt x="1253" y="1035"/>
                  </a:lnTo>
                  <a:lnTo>
                    <a:pt x="1253" y="1037"/>
                  </a:lnTo>
                  <a:lnTo>
                    <a:pt x="1251" y="1035"/>
                  </a:lnTo>
                  <a:lnTo>
                    <a:pt x="1251" y="1037"/>
                  </a:lnTo>
                  <a:lnTo>
                    <a:pt x="1249" y="1037"/>
                  </a:lnTo>
                  <a:lnTo>
                    <a:pt x="1245" y="1039"/>
                  </a:lnTo>
                  <a:lnTo>
                    <a:pt x="1245" y="1037"/>
                  </a:lnTo>
                  <a:lnTo>
                    <a:pt x="1243" y="1035"/>
                  </a:lnTo>
                  <a:lnTo>
                    <a:pt x="1243" y="1037"/>
                  </a:lnTo>
                  <a:lnTo>
                    <a:pt x="1245" y="1039"/>
                  </a:lnTo>
                  <a:lnTo>
                    <a:pt x="1245" y="1041"/>
                  </a:lnTo>
                  <a:lnTo>
                    <a:pt x="1243" y="1041"/>
                  </a:lnTo>
                  <a:lnTo>
                    <a:pt x="1240" y="1041"/>
                  </a:lnTo>
                  <a:lnTo>
                    <a:pt x="1238" y="1039"/>
                  </a:lnTo>
                  <a:lnTo>
                    <a:pt x="1238" y="1037"/>
                  </a:lnTo>
                  <a:lnTo>
                    <a:pt x="1240" y="1037"/>
                  </a:lnTo>
                  <a:lnTo>
                    <a:pt x="1238" y="1037"/>
                  </a:lnTo>
                  <a:lnTo>
                    <a:pt x="1236" y="1037"/>
                  </a:lnTo>
                  <a:lnTo>
                    <a:pt x="1236" y="1039"/>
                  </a:lnTo>
                  <a:lnTo>
                    <a:pt x="1238" y="1039"/>
                  </a:lnTo>
                  <a:lnTo>
                    <a:pt x="1236" y="1041"/>
                  </a:lnTo>
                  <a:lnTo>
                    <a:pt x="1236" y="1039"/>
                  </a:lnTo>
                  <a:lnTo>
                    <a:pt x="1234" y="1039"/>
                  </a:lnTo>
                  <a:lnTo>
                    <a:pt x="1232" y="1039"/>
                  </a:lnTo>
                  <a:lnTo>
                    <a:pt x="1232" y="1041"/>
                  </a:lnTo>
                  <a:lnTo>
                    <a:pt x="1232" y="1043"/>
                  </a:lnTo>
                  <a:lnTo>
                    <a:pt x="1234" y="1043"/>
                  </a:lnTo>
                  <a:lnTo>
                    <a:pt x="1234" y="1045"/>
                  </a:lnTo>
                  <a:lnTo>
                    <a:pt x="1232" y="1045"/>
                  </a:lnTo>
                  <a:lnTo>
                    <a:pt x="1230" y="1045"/>
                  </a:lnTo>
                  <a:lnTo>
                    <a:pt x="1230" y="1047"/>
                  </a:lnTo>
                  <a:lnTo>
                    <a:pt x="1228" y="1047"/>
                  </a:lnTo>
                  <a:lnTo>
                    <a:pt x="1228" y="1049"/>
                  </a:lnTo>
                  <a:lnTo>
                    <a:pt x="1226" y="1051"/>
                  </a:lnTo>
                  <a:lnTo>
                    <a:pt x="1224" y="1051"/>
                  </a:lnTo>
                  <a:lnTo>
                    <a:pt x="1224" y="1053"/>
                  </a:lnTo>
                  <a:lnTo>
                    <a:pt x="1222" y="1055"/>
                  </a:lnTo>
                  <a:lnTo>
                    <a:pt x="1220" y="1057"/>
                  </a:lnTo>
                  <a:lnTo>
                    <a:pt x="1218" y="1057"/>
                  </a:lnTo>
                  <a:lnTo>
                    <a:pt x="1216" y="1057"/>
                  </a:lnTo>
                  <a:lnTo>
                    <a:pt x="1214" y="1058"/>
                  </a:lnTo>
                  <a:lnTo>
                    <a:pt x="1214" y="1060"/>
                  </a:lnTo>
                  <a:lnTo>
                    <a:pt x="1212" y="1060"/>
                  </a:lnTo>
                  <a:lnTo>
                    <a:pt x="1212" y="1058"/>
                  </a:lnTo>
                  <a:lnTo>
                    <a:pt x="1210" y="1058"/>
                  </a:lnTo>
                  <a:lnTo>
                    <a:pt x="1210" y="1060"/>
                  </a:lnTo>
                  <a:lnTo>
                    <a:pt x="1208" y="1058"/>
                  </a:lnTo>
                  <a:lnTo>
                    <a:pt x="1208" y="1057"/>
                  </a:lnTo>
                  <a:lnTo>
                    <a:pt x="1207" y="1055"/>
                  </a:lnTo>
                  <a:lnTo>
                    <a:pt x="1207" y="1053"/>
                  </a:lnTo>
                  <a:lnTo>
                    <a:pt x="1207" y="1055"/>
                  </a:lnTo>
                  <a:lnTo>
                    <a:pt x="1205" y="1055"/>
                  </a:lnTo>
                  <a:lnTo>
                    <a:pt x="1205" y="1057"/>
                  </a:lnTo>
                  <a:lnTo>
                    <a:pt x="1205" y="1055"/>
                  </a:lnTo>
                  <a:lnTo>
                    <a:pt x="1203" y="1055"/>
                  </a:lnTo>
                  <a:lnTo>
                    <a:pt x="1203" y="1053"/>
                  </a:lnTo>
                  <a:lnTo>
                    <a:pt x="1203" y="1051"/>
                  </a:lnTo>
                  <a:lnTo>
                    <a:pt x="1203" y="1049"/>
                  </a:lnTo>
                  <a:lnTo>
                    <a:pt x="1203" y="1047"/>
                  </a:lnTo>
                  <a:lnTo>
                    <a:pt x="1203" y="1043"/>
                  </a:lnTo>
                  <a:lnTo>
                    <a:pt x="1205" y="1041"/>
                  </a:lnTo>
                  <a:lnTo>
                    <a:pt x="1207" y="1041"/>
                  </a:lnTo>
                  <a:lnTo>
                    <a:pt x="1207" y="1039"/>
                  </a:lnTo>
                  <a:lnTo>
                    <a:pt x="1205" y="1039"/>
                  </a:lnTo>
                  <a:lnTo>
                    <a:pt x="1203" y="1041"/>
                  </a:lnTo>
                  <a:lnTo>
                    <a:pt x="1203" y="1043"/>
                  </a:lnTo>
                  <a:lnTo>
                    <a:pt x="1203" y="1041"/>
                  </a:lnTo>
                  <a:lnTo>
                    <a:pt x="1203" y="1039"/>
                  </a:lnTo>
                  <a:lnTo>
                    <a:pt x="1205" y="1039"/>
                  </a:lnTo>
                  <a:lnTo>
                    <a:pt x="1208" y="1037"/>
                  </a:lnTo>
                  <a:lnTo>
                    <a:pt x="1210" y="1037"/>
                  </a:lnTo>
                  <a:lnTo>
                    <a:pt x="1212" y="1035"/>
                  </a:lnTo>
                  <a:lnTo>
                    <a:pt x="1210" y="1035"/>
                  </a:lnTo>
                  <a:lnTo>
                    <a:pt x="1216" y="1031"/>
                  </a:lnTo>
                  <a:lnTo>
                    <a:pt x="1218" y="1031"/>
                  </a:lnTo>
                  <a:lnTo>
                    <a:pt x="1220" y="1029"/>
                  </a:lnTo>
                  <a:lnTo>
                    <a:pt x="1222" y="1027"/>
                  </a:lnTo>
                  <a:lnTo>
                    <a:pt x="1224" y="1027"/>
                  </a:lnTo>
                  <a:lnTo>
                    <a:pt x="1226" y="1027"/>
                  </a:lnTo>
                  <a:lnTo>
                    <a:pt x="1226" y="1025"/>
                  </a:lnTo>
                  <a:lnTo>
                    <a:pt x="1228" y="1025"/>
                  </a:lnTo>
                  <a:lnTo>
                    <a:pt x="1230" y="1025"/>
                  </a:lnTo>
                  <a:lnTo>
                    <a:pt x="1232" y="1024"/>
                  </a:lnTo>
                  <a:lnTo>
                    <a:pt x="1230" y="1024"/>
                  </a:lnTo>
                  <a:lnTo>
                    <a:pt x="1232" y="1024"/>
                  </a:lnTo>
                  <a:lnTo>
                    <a:pt x="1232" y="1025"/>
                  </a:lnTo>
                  <a:lnTo>
                    <a:pt x="1232" y="1027"/>
                  </a:lnTo>
                  <a:lnTo>
                    <a:pt x="1234" y="1027"/>
                  </a:lnTo>
                  <a:lnTo>
                    <a:pt x="1236" y="1029"/>
                  </a:lnTo>
                  <a:lnTo>
                    <a:pt x="1236" y="1031"/>
                  </a:lnTo>
                  <a:lnTo>
                    <a:pt x="1236" y="1029"/>
                  </a:lnTo>
                  <a:lnTo>
                    <a:pt x="1234" y="1027"/>
                  </a:lnTo>
                  <a:lnTo>
                    <a:pt x="1234" y="1025"/>
                  </a:lnTo>
                  <a:lnTo>
                    <a:pt x="1236" y="1025"/>
                  </a:lnTo>
                  <a:lnTo>
                    <a:pt x="1238" y="1025"/>
                  </a:lnTo>
                  <a:lnTo>
                    <a:pt x="1240" y="1024"/>
                  </a:lnTo>
                  <a:lnTo>
                    <a:pt x="1243" y="1024"/>
                  </a:lnTo>
                  <a:lnTo>
                    <a:pt x="1245" y="1024"/>
                  </a:lnTo>
                  <a:lnTo>
                    <a:pt x="1247" y="1024"/>
                  </a:lnTo>
                  <a:lnTo>
                    <a:pt x="1241" y="1022"/>
                  </a:lnTo>
                  <a:lnTo>
                    <a:pt x="1240" y="1022"/>
                  </a:lnTo>
                  <a:lnTo>
                    <a:pt x="1238" y="1022"/>
                  </a:lnTo>
                  <a:lnTo>
                    <a:pt x="1236" y="1022"/>
                  </a:lnTo>
                  <a:lnTo>
                    <a:pt x="1234" y="1022"/>
                  </a:lnTo>
                  <a:lnTo>
                    <a:pt x="1232" y="1022"/>
                  </a:lnTo>
                  <a:lnTo>
                    <a:pt x="1228" y="1022"/>
                  </a:lnTo>
                  <a:lnTo>
                    <a:pt x="1226" y="1022"/>
                  </a:lnTo>
                  <a:lnTo>
                    <a:pt x="1224" y="1024"/>
                  </a:lnTo>
                  <a:lnTo>
                    <a:pt x="1222" y="1024"/>
                  </a:lnTo>
                  <a:lnTo>
                    <a:pt x="1222" y="1022"/>
                  </a:lnTo>
                  <a:lnTo>
                    <a:pt x="1224" y="1020"/>
                  </a:lnTo>
                  <a:lnTo>
                    <a:pt x="1226" y="1020"/>
                  </a:lnTo>
                  <a:lnTo>
                    <a:pt x="1228" y="1018"/>
                  </a:lnTo>
                  <a:lnTo>
                    <a:pt x="1230" y="1016"/>
                  </a:lnTo>
                  <a:lnTo>
                    <a:pt x="1232" y="1016"/>
                  </a:lnTo>
                  <a:lnTo>
                    <a:pt x="1232" y="1014"/>
                  </a:lnTo>
                  <a:lnTo>
                    <a:pt x="1234" y="1014"/>
                  </a:lnTo>
                  <a:lnTo>
                    <a:pt x="1232" y="1012"/>
                  </a:lnTo>
                  <a:lnTo>
                    <a:pt x="1230" y="1014"/>
                  </a:lnTo>
                  <a:lnTo>
                    <a:pt x="1230" y="1016"/>
                  </a:lnTo>
                  <a:lnTo>
                    <a:pt x="1230" y="1014"/>
                  </a:lnTo>
                  <a:lnTo>
                    <a:pt x="1228" y="1012"/>
                  </a:lnTo>
                  <a:lnTo>
                    <a:pt x="1226" y="1010"/>
                  </a:lnTo>
                  <a:lnTo>
                    <a:pt x="1226" y="1008"/>
                  </a:lnTo>
                  <a:lnTo>
                    <a:pt x="1226" y="1010"/>
                  </a:lnTo>
                  <a:lnTo>
                    <a:pt x="1228" y="1012"/>
                  </a:lnTo>
                  <a:lnTo>
                    <a:pt x="1228" y="1014"/>
                  </a:lnTo>
                  <a:lnTo>
                    <a:pt x="1226" y="1018"/>
                  </a:lnTo>
                  <a:lnTo>
                    <a:pt x="1224" y="1018"/>
                  </a:lnTo>
                  <a:lnTo>
                    <a:pt x="1222" y="1018"/>
                  </a:lnTo>
                  <a:lnTo>
                    <a:pt x="1222" y="1020"/>
                  </a:lnTo>
                  <a:lnTo>
                    <a:pt x="1220" y="1020"/>
                  </a:lnTo>
                  <a:lnTo>
                    <a:pt x="1218" y="1020"/>
                  </a:lnTo>
                  <a:lnTo>
                    <a:pt x="1216" y="1022"/>
                  </a:lnTo>
                  <a:lnTo>
                    <a:pt x="1214" y="1022"/>
                  </a:lnTo>
                  <a:lnTo>
                    <a:pt x="1212" y="1024"/>
                  </a:lnTo>
                  <a:lnTo>
                    <a:pt x="1207" y="1025"/>
                  </a:lnTo>
                  <a:lnTo>
                    <a:pt x="1205" y="1025"/>
                  </a:lnTo>
                  <a:lnTo>
                    <a:pt x="1203" y="1024"/>
                  </a:lnTo>
                  <a:lnTo>
                    <a:pt x="1205" y="1024"/>
                  </a:lnTo>
                  <a:lnTo>
                    <a:pt x="1205" y="1022"/>
                  </a:lnTo>
                  <a:lnTo>
                    <a:pt x="1203" y="1024"/>
                  </a:lnTo>
                  <a:lnTo>
                    <a:pt x="1203" y="1025"/>
                  </a:lnTo>
                  <a:lnTo>
                    <a:pt x="1205" y="1025"/>
                  </a:lnTo>
                  <a:lnTo>
                    <a:pt x="1203" y="1025"/>
                  </a:lnTo>
                  <a:lnTo>
                    <a:pt x="1203" y="1027"/>
                  </a:lnTo>
                  <a:lnTo>
                    <a:pt x="1199" y="1029"/>
                  </a:lnTo>
                  <a:lnTo>
                    <a:pt x="1197" y="1027"/>
                  </a:lnTo>
                  <a:lnTo>
                    <a:pt x="1195" y="1027"/>
                  </a:lnTo>
                  <a:lnTo>
                    <a:pt x="1195" y="1029"/>
                  </a:lnTo>
                  <a:lnTo>
                    <a:pt x="1193" y="1029"/>
                  </a:lnTo>
                  <a:lnTo>
                    <a:pt x="1193" y="1027"/>
                  </a:lnTo>
                  <a:lnTo>
                    <a:pt x="1189" y="1027"/>
                  </a:lnTo>
                  <a:lnTo>
                    <a:pt x="1187" y="1027"/>
                  </a:lnTo>
                  <a:lnTo>
                    <a:pt x="1185" y="1025"/>
                  </a:lnTo>
                  <a:lnTo>
                    <a:pt x="1185" y="1027"/>
                  </a:lnTo>
                  <a:lnTo>
                    <a:pt x="1185" y="1025"/>
                  </a:lnTo>
                  <a:lnTo>
                    <a:pt x="1185" y="1027"/>
                  </a:lnTo>
                  <a:lnTo>
                    <a:pt x="1183" y="1027"/>
                  </a:lnTo>
                  <a:lnTo>
                    <a:pt x="1183" y="1025"/>
                  </a:lnTo>
                  <a:lnTo>
                    <a:pt x="1181" y="1025"/>
                  </a:lnTo>
                  <a:lnTo>
                    <a:pt x="1181" y="1024"/>
                  </a:lnTo>
                  <a:lnTo>
                    <a:pt x="1181" y="1020"/>
                  </a:lnTo>
                  <a:lnTo>
                    <a:pt x="1183" y="1018"/>
                  </a:lnTo>
                  <a:lnTo>
                    <a:pt x="1181" y="1018"/>
                  </a:lnTo>
                  <a:lnTo>
                    <a:pt x="1179" y="1018"/>
                  </a:lnTo>
                  <a:lnTo>
                    <a:pt x="1175" y="1016"/>
                  </a:lnTo>
                  <a:lnTo>
                    <a:pt x="1175" y="1014"/>
                  </a:lnTo>
                  <a:lnTo>
                    <a:pt x="1175" y="1012"/>
                  </a:lnTo>
                  <a:lnTo>
                    <a:pt x="1177" y="1012"/>
                  </a:lnTo>
                  <a:lnTo>
                    <a:pt x="1177" y="1004"/>
                  </a:lnTo>
                  <a:lnTo>
                    <a:pt x="1175" y="994"/>
                  </a:lnTo>
                  <a:lnTo>
                    <a:pt x="1175" y="992"/>
                  </a:lnTo>
                  <a:lnTo>
                    <a:pt x="1175" y="989"/>
                  </a:lnTo>
                  <a:lnTo>
                    <a:pt x="1174" y="987"/>
                  </a:lnTo>
                  <a:lnTo>
                    <a:pt x="1170" y="983"/>
                  </a:lnTo>
                  <a:lnTo>
                    <a:pt x="1168" y="983"/>
                  </a:lnTo>
                  <a:lnTo>
                    <a:pt x="1164" y="985"/>
                  </a:lnTo>
                  <a:lnTo>
                    <a:pt x="1160" y="985"/>
                  </a:lnTo>
                  <a:lnTo>
                    <a:pt x="1160" y="987"/>
                  </a:lnTo>
                  <a:lnTo>
                    <a:pt x="1158" y="987"/>
                  </a:lnTo>
                  <a:lnTo>
                    <a:pt x="1158" y="985"/>
                  </a:lnTo>
                  <a:lnTo>
                    <a:pt x="1156" y="985"/>
                  </a:lnTo>
                  <a:lnTo>
                    <a:pt x="1156" y="983"/>
                  </a:lnTo>
                  <a:lnTo>
                    <a:pt x="1156" y="981"/>
                  </a:lnTo>
                  <a:lnTo>
                    <a:pt x="1154" y="981"/>
                  </a:lnTo>
                  <a:lnTo>
                    <a:pt x="1152" y="981"/>
                  </a:lnTo>
                  <a:lnTo>
                    <a:pt x="1152" y="983"/>
                  </a:lnTo>
                  <a:lnTo>
                    <a:pt x="1150" y="985"/>
                  </a:lnTo>
                  <a:lnTo>
                    <a:pt x="1146" y="989"/>
                  </a:lnTo>
                  <a:lnTo>
                    <a:pt x="1146" y="991"/>
                  </a:lnTo>
                  <a:lnTo>
                    <a:pt x="1142" y="992"/>
                  </a:lnTo>
                  <a:lnTo>
                    <a:pt x="1140" y="996"/>
                  </a:lnTo>
                  <a:lnTo>
                    <a:pt x="1140" y="998"/>
                  </a:lnTo>
                  <a:lnTo>
                    <a:pt x="1140" y="1000"/>
                  </a:lnTo>
                  <a:lnTo>
                    <a:pt x="1140" y="1002"/>
                  </a:lnTo>
                  <a:lnTo>
                    <a:pt x="1139" y="1002"/>
                  </a:lnTo>
                  <a:lnTo>
                    <a:pt x="1137" y="1004"/>
                  </a:lnTo>
                  <a:lnTo>
                    <a:pt x="1137" y="1006"/>
                  </a:lnTo>
                  <a:lnTo>
                    <a:pt x="1137" y="1008"/>
                  </a:lnTo>
                  <a:lnTo>
                    <a:pt x="1137" y="1010"/>
                  </a:lnTo>
                  <a:lnTo>
                    <a:pt x="1137" y="1012"/>
                  </a:lnTo>
                  <a:lnTo>
                    <a:pt x="1135" y="1014"/>
                  </a:lnTo>
                  <a:lnTo>
                    <a:pt x="1133" y="1016"/>
                  </a:lnTo>
                  <a:lnTo>
                    <a:pt x="1131" y="1018"/>
                  </a:lnTo>
                  <a:lnTo>
                    <a:pt x="1129" y="1020"/>
                  </a:lnTo>
                  <a:lnTo>
                    <a:pt x="1129" y="1022"/>
                  </a:lnTo>
                  <a:lnTo>
                    <a:pt x="1127" y="1025"/>
                  </a:lnTo>
                  <a:lnTo>
                    <a:pt x="1125" y="1024"/>
                  </a:lnTo>
                  <a:lnTo>
                    <a:pt x="1123" y="1024"/>
                  </a:lnTo>
                  <a:lnTo>
                    <a:pt x="1123" y="1025"/>
                  </a:lnTo>
                  <a:lnTo>
                    <a:pt x="1121" y="1025"/>
                  </a:lnTo>
                  <a:lnTo>
                    <a:pt x="1121" y="1024"/>
                  </a:lnTo>
                  <a:lnTo>
                    <a:pt x="1119" y="1024"/>
                  </a:lnTo>
                  <a:lnTo>
                    <a:pt x="1117" y="1025"/>
                  </a:lnTo>
                  <a:lnTo>
                    <a:pt x="1119" y="1025"/>
                  </a:lnTo>
                  <a:lnTo>
                    <a:pt x="1117" y="1027"/>
                  </a:lnTo>
                  <a:lnTo>
                    <a:pt x="1117" y="1029"/>
                  </a:lnTo>
                  <a:lnTo>
                    <a:pt x="1115" y="1029"/>
                  </a:lnTo>
                  <a:lnTo>
                    <a:pt x="1109" y="1029"/>
                  </a:lnTo>
                  <a:lnTo>
                    <a:pt x="1107" y="1029"/>
                  </a:lnTo>
                  <a:lnTo>
                    <a:pt x="1104" y="1029"/>
                  </a:lnTo>
                  <a:lnTo>
                    <a:pt x="1102" y="1029"/>
                  </a:lnTo>
                  <a:lnTo>
                    <a:pt x="1100" y="1029"/>
                  </a:lnTo>
                  <a:lnTo>
                    <a:pt x="1096" y="1029"/>
                  </a:lnTo>
                  <a:lnTo>
                    <a:pt x="1094" y="1029"/>
                  </a:lnTo>
                  <a:lnTo>
                    <a:pt x="1086" y="1029"/>
                  </a:lnTo>
                  <a:lnTo>
                    <a:pt x="1082" y="1029"/>
                  </a:lnTo>
                  <a:lnTo>
                    <a:pt x="1078" y="1029"/>
                  </a:lnTo>
                  <a:lnTo>
                    <a:pt x="1073" y="1029"/>
                  </a:lnTo>
                  <a:lnTo>
                    <a:pt x="1065" y="1029"/>
                  </a:lnTo>
                  <a:lnTo>
                    <a:pt x="1063" y="1029"/>
                  </a:lnTo>
                  <a:lnTo>
                    <a:pt x="1061" y="1031"/>
                  </a:lnTo>
                  <a:lnTo>
                    <a:pt x="1057" y="1031"/>
                  </a:lnTo>
                  <a:lnTo>
                    <a:pt x="1055" y="1033"/>
                  </a:lnTo>
                  <a:lnTo>
                    <a:pt x="1053" y="1035"/>
                  </a:lnTo>
                  <a:lnTo>
                    <a:pt x="1051" y="1037"/>
                  </a:lnTo>
                  <a:lnTo>
                    <a:pt x="1049" y="1039"/>
                  </a:lnTo>
                  <a:lnTo>
                    <a:pt x="1047" y="1041"/>
                  </a:lnTo>
                  <a:lnTo>
                    <a:pt x="1047" y="1043"/>
                  </a:lnTo>
                  <a:lnTo>
                    <a:pt x="1045" y="1043"/>
                  </a:lnTo>
                  <a:lnTo>
                    <a:pt x="1043" y="1043"/>
                  </a:lnTo>
                  <a:lnTo>
                    <a:pt x="1038" y="1047"/>
                  </a:lnTo>
                  <a:lnTo>
                    <a:pt x="1038" y="1049"/>
                  </a:lnTo>
                  <a:lnTo>
                    <a:pt x="1036" y="1051"/>
                  </a:lnTo>
                  <a:lnTo>
                    <a:pt x="1034" y="1055"/>
                  </a:lnTo>
                  <a:lnTo>
                    <a:pt x="1032" y="1057"/>
                  </a:lnTo>
                  <a:lnTo>
                    <a:pt x="1028" y="1057"/>
                  </a:lnTo>
                  <a:lnTo>
                    <a:pt x="1024" y="1057"/>
                  </a:lnTo>
                  <a:lnTo>
                    <a:pt x="1018" y="1057"/>
                  </a:lnTo>
                  <a:lnTo>
                    <a:pt x="1016" y="1057"/>
                  </a:lnTo>
                  <a:lnTo>
                    <a:pt x="1014" y="1057"/>
                  </a:lnTo>
                  <a:lnTo>
                    <a:pt x="1006" y="1057"/>
                  </a:lnTo>
                  <a:lnTo>
                    <a:pt x="1001" y="1057"/>
                  </a:lnTo>
                  <a:lnTo>
                    <a:pt x="997" y="1058"/>
                  </a:lnTo>
                  <a:lnTo>
                    <a:pt x="995" y="1058"/>
                  </a:lnTo>
                  <a:lnTo>
                    <a:pt x="995" y="1060"/>
                  </a:lnTo>
                  <a:lnTo>
                    <a:pt x="993" y="1060"/>
                  </a:lnTo>
                  <a:lnTo>
                    <a:pt x="995" y="1062"/>
                  </a:lnTo>
                  <a:lnTo>
                    <a:pt x="995" y="1064"/>
                  </a:lnTo>
                  <a:lnTo>
                    <a:pt x="995" y="1066"/>
                  </a:lnTo>
                  <a:lnTo>
                    <a:pt x="995" y="1068"/>
                  </a:lnTo>
                  <a:lnTo>
                    <a:pt x="995" y="1070"/>
                  </a:lnTo>
                  <a:lnTo>
                    <a:pt x="997" y="1070"/>
                  </a:lnTo>
                  <a:lnTo>
                    <a:pt x="997" y="1072"/>
                  </a:lnTo>
                  <a:lnTo>
                    <a:pt x="995" y="1074"/>
                  </a:lnTo>
                  <a:lnTo>
                    <a:pt x="993" y="1074"/>
                  </a:lnTo>
                  <a:lnTo>
                    <a:pt x="991" y="1076"/>
                  </a:lnTo>
                  <a:lnTo>
                    <a:pt x="987" y="1078"/>
                  </a:lnTo>
                  <a:lnTo>
                    <a:pt x="983" y="1078"/>
                  </a:lnTo>
                  <a:lnTo>
                    <a:pt x="979" y="1082"/>
                  </a:lnTo>
                  <a:lnTo>
                    <a:pt x="971" y="1082"/>
                  </a:lnTo>
                  <a:lnTo>
                    <a:pt x="966" y="1084"/>
                  </a:lnTo>
                  <a:lnTo>
                    <a:pt x="960" y="1084"/>
                  </a:lnTo>
                  <a:lnTo>
                    <a:pt x="958" y="1086"/>
                  </a:lnTo>
                  <a:lnTo>
                    <a:pt x="954" y="1088"/>
                  </a:lnTo>
                  <a:lnTo>
                    <a:pt x="950" y="1090"/>
                  </a:lnTo>
                  <a:lnTo>
                    <a:pt x="944" y="1093"/>
                  </a:lnTo>
                  <a:lnTo>
                    <a:pt x="940" y="1095"/>
                  </a:lnTo>
                  <a:lnTo>
                    <a:pt x="937" y="1095"/>
                  </a:lnTo>
                  <a:lnTo>
                    <a:pt x="931" y="1092"/>
                  </a:lnTo>
                  <a:lnTo>
                    <a:pt x="931" y="1090"/>
                  </a:lnTo>
                  <a:lnTo>
                    <a:pt x="929" y="1090"/>
                  </a:lnTo>
                  <a:lnTo>
                    <a:pt x="929" y="1088"/>
                  </a:lnTo>
                  <a:lnTo>
                    <a:pt x="929" y="1086"/>
                  </a:lnTo>
                  <a:lnTo>
                    <a:pt x="929" y="1084"/>
                  </a:lnTo>
                  <a:lnTo>
                    <a:pt x="931" y="1084"/>
                  </a:lnTo>
                  <a:lnTo>
                    <a:pt x="931" y="1082"/>
                  </a:lnTo>
                  <a:lnTo>
                    <a:pt x="933" y="1082"/>
                  </a:lnTo>
                  <a:lnTo>
                    <a:pt x="935" y="1082"/>
                  </a:lnTo>
                  <a:lnTo>
                    <a:pt x="935" y="1080"/>
                  </a:lnTo>
                  <a:lnTo>
                    <a:pt x="937" y="1080"/>
                  </a:lnTo>
                  <a:lnTo>
                    <a:pt x="937" y="1078"/>
                  </a:lnTo>
                  <a:lnTo>
                    <a:pt x="938" y="1078"/>
                  </a:lnTo>
                  <a:lnTo>
                    <a:pt x="940" y="1076"/>
                  </a:lnTo>
                  <a:lnTo>
                    <a:pt x="940" y="1074"/>
                  </a:lnTo>
                  <a:lnTo>
                    <a:pt x="940" y="1072"/>
                  </a:lnTo>
                  <a:lnTo>
                    <a:pt x="940" y="1068"/>
                  </a:lnTo>
                  <a:lnTo>
                    <a:pt x="942" y="1068"/>
                  </a:lnTo>
                  <a:lnTo>
                    <a:pt x="942" y="1066"/>
                  </a:lnTo>
                  <a:lnTo>
                    <a:pt x="944" y="1062"/>
                  </a:lnTo>
                  <a:lnTo>
                    <a:pt x="946" y="1058"/>
                  </a:lnTo>
                  <a:lnTo>
                    <a:pt x="944" y="1051"/>
                  </a:lnTo>
                  <a:lnTo>
                    <a:pt x="942" y="1041"/>
                  </a:lnTo>
                  <a:lnTo>
                    <a:pt x="940" y="1033"/>
                  </a:lnTo>
                  <a:lnTo>
                    <a:pt x="938" y="1024"/>
                  </a:lnTo>
                  <a:lnTo>
                    <a:pt x="938" y="1022"/>
                  </a:lnTo>
                  <a:lnTo>
                    <a:pt x="937" y="1022"/>
                  </a:lnTo>
                  <a:lnTo>
                    <a:pt x="933" y="1020"/>
                  </a:lnTo>
                  <a:lnTo>
                    <a:pt x="931" y="1018"/>
                  </a:lnTo>
                  <a:lnTo>
                    <a:pt x="927" y="1016"/>
                  </a:lnTo>
                  <a:lnTo>
                    <a:pt x="923" y="1014"/>
                  </a:lnTo>
                  <a:lnTo>
                    <a:pt x="923" y="1012"/>
                  </a:lnTo>
                  <a:lnTo>
                    <a:pt x="925" y="1010"/>
                  </a:lnTo>
                  <a:lnTo>
                    <a:pt x="923" y="1008"/>
                  </a:lnTo>
                  <a:lnTo>
                    <a:pt x="921" y="1008"/>
                  </a:lnTo>
                  <a:lnTo>
                    <a:pt x="919" y="1008"/>
                  </a:lnTo>
                  <a:lnTo>
                    <a:pt x="917" y="1008"/>
                  </a:lnTo>
                  <a:lnTo>
                    <a:pt x="915" y="1006"/>
                  </a:lnTo>
                  <a:lnTo>
                    <a:pt x="913" y="1006"/>
                  </a:lnTo>
                  <a:lnTo>
                    <a:pt x="913" y="1002"/>
                  </a:lnTo>
                  <a:lnTo>
                    <a:pt x="913" y="1000"/>
                  </a:lnTo>
                  <a:lnTo>
                    <a:pt x="913" y="998"/>
                  </a:lnTo>
                  <a:lnTo>
                    <a:pt x="909" y="1000"/>
                  </a:lnTo>
                  <a:lnTo>
                    <a:pt x="907" y="1000"/>
                  </a:lnTo>
                  <a:lnTo>
                    <a:pt x="904" y="996"/>
                  </a:lnTo>
                  <a:lnTo>
                    <a:pt x="904" y="994"/>
                  </a:lnTo>
                  <a:lnTo>
                    <a:pt x="902" y="994"/>
                  </a:lnTo>
                  <a:lnTo>
                    <a:pt x="902" y="992"/>
                  </a:lnTo>
                  <a:lnTo>
                    <a:pt x="902" y="991"/>
                  </a:lnTo>
                  <a:lnTo>
                    <a:pt x="894" y="989"/>
                  </a:lnTo>
                  <a:lnTo>
                    <a:pt x="892" y="987"/>
                  </a:lnTo>
                  <a:lnTo>
                    <a:pt x="888" y="985"/>
                  </a:lnTo>
                  <a:lnTo>
                    <a:pt x="886" y="983"/>
                  </a:lnTo>
                  <a:lnTo>
                    <a:pt x="884" y="983"/>
                  </a:lnTo>
                  <a:lnTo>
                    <a:pt x="882" y="983"/>
                  </a:lnTo>
                  <a:lnTo>
                    <a:pt x="876" y="979"/>
                  </a:lnTo>
                  <a:lnTo>
                    <a:pt x="874" y="977"/>
                  </a:lnTo>
                  <a:lnTo>
                    <a:pt x="869" y="975"/>
                  </a:lnTo>
                  <a:lnTo>
                    <a:pt x="865" y="973"/>
                  </a:lnTo>
                  <a:lnTo>
                    <a:pt x="863" y="971"/>
                  </a:lnTo>
                  <a:lnTo>
                    <a:pt x="861" y="971"/>
                  </a:lnTo>
                  <a:lnTo>
                    <a:pt x="849" y="965"/>
                  </a:lnTo>
                  <a:lnTo>
                    <a:pt x="845" y="963"/>
                  </a:lnTo>
                  <a:lnTo>
                    <a:pt x="841" y="963"/>
                  </a:lnTo>
                  <a:lnTo>
                    <a:pt x="839" y="963"/>
                  </a:lnTo>
                  <a:lnTo>
                    <a:pt x="836" y="967"/>
                  </a:lnTo>
                  <a:lnTo>
                    <a:pt x="830" y="969"/>
                  </a:lnTo>
                  <a:lnTo>
                    <a:pt x="828" y="969"/>
                  </a:lnTo>
                  <a:lnTo>
                    <a:pt x="826" y="969"/>
                  </a:lnTo>
                  <a:lnTo>
                    <a:pt x="824" y="969"/>
                  </a:lnTo>
                  <a:lnTo>
                    <a:pt x="822" y="969"/>
                  </a:lnTo>
                  <a:lnTo>
                    <a:pt x="820" y="969"/>
                  </a:lnTo>
                  <a:lnTo>
                    <a:pt x="818" y="967"/>
                  </a:lnTo>
                  <a:lnTo>
                    <a:pt x="816" y="967"/>
                  </a:lnTo>
                  <a:lnTo>
                    <a:pt x="814" y="967"/>
                  </a:lnTo>
                  <a:lnTo>
                    <a:pt x="806" y="967"/>
                  </a:lnTo>
                  <a:lnTo>
                    <a:pt x="806" y="965"/>
                  </a:lnTo>
                  <a:lnTo>
                    <a:pt x="804" y="965"/>
                  </a:lnTo>
                  <a:lnTo>
                    <a:pt x="801" y="967"/>
                  </a:lnTo>
                  <a:lnTo>
                    <a:pt x="799" y="967"/>
                  </a:lnTo>
                  <a:lnTo>
                    <a:pt x="797" y="967"/>
                  </a:lnTo>
                  <a:lnTo>
                    <a:pt x="797" y="969"/>
                  </a:lnTo>
                  <a:lnTo>
                    <a:pt x="795" y="967"/>
                  </a:lnTo>
                  <a:lnTo>
                    <a:pt x="793" y="967"/>
                  </a:lnTo>
                  <a:lnTo>
                    <a:pt x="791" y="965"/>
                  </a:lnTo>
                  <a:lnTo>
                    <a:pt x="789" y="965"/>
                  </a:lnTo>
                  <a:lnTo>
                    <a:pt x="787" y="965"/>
                  </a:lnTo>
                  <a:lnTo>
                    <a:pt x="787" y="963"/>
                  </a:lnTo>
                  <a:lnTo>
                    <a:pt x="785" y="961"/>
                  </a:lnTo>
                  <a:lnTo>
                    <a:pt x="783" y="963"/>
                  </a:lnTo>
                  <a:lnTo>
                    <a:pt x="783" y="965"/>
                  </a:lnTo>
                  <a:lnTo>
                    <a:pt x="781" y="965"/>
                  </a:lnTo>
                  <a:lnTo>
                    <a:pt x="781" y="963"/>
                  </a:lnTo>
                  <a:lnTo>
                    <a:pt x="779" y="961"/>
                  </a:lnTo>
                  <a:lnTo>
                    <a:pt x="777" y="961"/>
                  </a:lnTo>
                  <a:lnTo>
                    <a:pt x="775" y="959"/>
                  </a:lnTo>
                  <a:lnTo>
                    <a:pt x="775" y="957"/>
                  </a:lnTo>
                  <a:lnTo>
                    <a:pt x="771" y="957"/>
                  </a:lnTo>
                  <a:lnTo>
                    <a:pt x="768" y="956"/>
                  </a:lnTo>
                  <a:lnTo>
                    <a:pt x="766" y="957"/>
                  </a:lnTo>
                  <a:lnTo>
                    <a:pt x="764" y="957"/>
                  </a:lnTo>
                  <a:lnTo>
                    <a:pt x="760" y="959"/>
                  </a:lnTo>
                  <a:lnTo>
                    <a:pt x="758" y="959"/>
                  </a:lnTo>
                  <a:lnTo>
                    <a:pt x="758" y="957"/>
                  </a:lnTo>
                  <a:lnTo>
                    <a:pt x="754" y="956"/>
                  </a:lnTo>
                  <a:lnTo>
                    <a:pt x="752" y="956"/>
                  </a:lnTo>
                  <a:lnTo>
                    <a:pt x="750" y="956"/>
                  </a:lnTo>
                  <a:lnTo>
                    <a:pt x="748" y="956"/>
                  </a:lnTo>
                  <a:lnTo>
                    <a:pt x="746" y="956"/>
                  </a:lnTo>
                  <a:lnTo>
                    <a:pt x="744" y="954"/>
                  </a:lnTo>
                  <a:lnTo>
                    <a:pt x="744" y="952"/>
                  </a:lnTo>
                  <a:lnTo>
                    <a:pt x="744" y="950"/>
                  </a:lnTo>
                  <a:lnTo>
                    <a:pt x="742" y="948"/>
                  </a:lnTo>
                  <a:lnTo>
                    <a:pt x="742" y="946"/>
                  </a:lnTo>
                  <a:lnTo>
                    <a:pt x="742" y="942"/>
                  </a:lnTo>
                  <a:lnTo>
                    <a:pt x="740" y="942"/>
                  </a:lnTo>
                  <a:lnTo>
                    <a:pt x="738" y="942"/>
                  </a:lnTo>
                  <a:lnTo>
                    <a:pt x="736" y="942"/>
                  </a:lnTo>
                  <a:lnTo>
                    <a:pt x="736" y="946"/>
                  </a:lnTo>
                  <a:lnTo>
                    <a:pt x="736" y="950"/>
                  </a:lnTo>
                  <a:lnTo>
                    <a:pt x="735" y="950"/>
                  </a:lnTo>
                  <a:lnTo>
                    <a:pt x="703" y="950"/>
                  </a:lnTo>
                  <a:lnTo>
                    <a:pt x="700" y="950"/>
                  </a:lnTo>
                  <a:lnTo>
                    <a:pt x="696" y="950"/>
                  </a:lnTo>
                  <a:lnTo>
                    <a:pt x="694" y="950"/>
                  </a:lnTo>
                  <a:lnTo>
                    <a:pt x="692" y="950"/>
                  </a:lnTo>
                  <a:lnTo>
                    <a:pt x="686" y="950"/>
                  </a:lnTo>
                  <a:lnTo>
                    <a:pt x="682" y="950"/>
                  </a:lnTo>
                  <a:lnTo>
                    <a:pt x="676" y="950"/>
                  </a:lnTo>
                  <a:lnTo>
                    <a:pt x="668" y="950"/>
                  </a:lnTo>
                  <a:lnTo>
                    <a:pt x="661" y="950"/>
                  </a:lnTo>
                  <a:lnTo>
                    <a:pt x="659" y="950"/>
                  </a:lnTo>
                  <a:lnTo>
                    <a:pt x="651" y="950"/>
                  </a:lnTo>
                  <a:lnTo>
                    <a:pt x="641" y="950"/>
                  </a:lnTo>
                  <a:lnTo>
                    <a:pt x="637" y="950"/>
                  </a:lnTo>
                  <a:lnTo>
                    <a:pt x="635" y="950"/>
                  </a:lnTo>
                  <a:lnTo>
                    <a:pt x="624" y="950"/>
                  </a:lnTo>
                  <a:lnTo>
                    <a:pt x="622" y="950"/>
                  </a:lnTo>
                  <a:lnTo>
                    <a:pt x="618" y="950"/>
                  </a:lnTo>
                  <a:lnTo>
                    <a:pt x="614" y="950"/>
                  </a:lnTo>
                  <a:lnTo>
                    <a:pt x="610" y="950"/>
                  </a:lnTo>
                  <a:lnTo>
                    <a:pt x="608" y="950"/>
                  </a:lnTo>
                  <a:lnTo>
                    <a:pt x="606" y="950"/>
                  </a:lnTo>
                  <a:lnTo>
                    <a:pt x="602" y="950"/>
                  </a:lnTo>
                  <a:lnTo>
                    <a:pt x="599" y="950"/>
                  </a:lnTo>
                  <a:lnTo>
                    <a:pt x="595" y="950"/>
                  </a:lnTo>
                  <a:lnTo>
                    <a:pt x="593" y="950"/>
                  </a:lnTo>
                  <a:lnTo>
                    <a:pt x="589" y="950"/>
                  </a:lnTo>
                  <a:lnTo>
                    <a:pt x="581" y="950"/>
                  </a:lnTo>
                  <a:lnTo>
                    <a:pt x="579" y="950"/>
                  </a:lnTo>
                  <a:lnTo>
                    <a:pt x="573" y="950"/>
                  </a:lnTo>
                  <a:lnTo>
                    <a:pt x="567" y="950"/>
                  </a:lnTo>
                  <a:lnTo>
                    <a:pt x="564" y="950"/>
                  </a:lnTo>
                  <a:lnTo>
                    <a:pt x="562" y="950"/>
                  </a:lnTo>
                  <a:lnTo>
                    <a:pt x="560" y="950"/>
                  </a:lnTo>
                  <a:lnTo>
                    <a:pt x="558" y="950"/>
                  </a:lnTo>
                  <a:lnTo>
                    <a:pt x="554" y="950"/>
                  </a:lnTo>
                  <a:lnTo>
                    <a:pt x="550" y="950"/>
                  </a:lnTo>
                  <a:lnTo>
                    <a:pt x="540" y="950"/>
                  </a:lnTo>
                  <a:lnTo>
                    <a:pt x="538" y="950"/>
                  </a:lnTo>
                  <a:lnTo>
                    <a:pt x="536" y="950"/>
                  </a:lnTo>
                  <a:lnTo>
                    <a:pt x="534" y="950"/>
                  </a:lnTo>
                  <a:lnTo>
                    <a:pt x="533" y="950"/>
                  </a:lnTo>
                  <a:lnTo>
                    <a:pt x="527" y="950"/>
                  </a:lnTo>
                  <a:lnTo>
                    <a:pt x="525" y="950"/>
                  </a:lnTo>
                  <a:lnTo>
                    <a:pt x="521" y="950"/>
                  </a:lnTo>
                  <a:lnTo>
                    <a:pt x="519" y="950"/>
                  </a:lnTo>
                  <a:lnTo>
                    <a:pt x="517" y="950"/>
                  </a:lnTo>
                  <a:lnTo>
                    <a:pt x="509" y="950"/>
                  </a:lnTo>
                  <a:lnTo>
                    <a:pt x="503" y="950"/>
                  </a:lnTo>
                  <a:lnTo>
                    <a:pt x="501" y="950"/>
                  </a:lnTo>
                  <a:lnTo>
                    <a:pt x="498" y="950"/>
                  </a:lnTo>
                  <a:lnTo>
                    <a:pt x="496" y="950"/>
                  </a:lnTo>
                  <a:lnTo>
                    <a:pt x="494" y="950"/>
                  </a:lnTo>
                  <a:lnTo>
                    <a:pt x="492" y="950"/>
                  </a:lnTo>
                  <a:lnTo>
                    <a:pt x="490" y="950"/>
                  </a:lnTo>
                  <a:lnTo>
                    <a:pt x="488" y="950"/>
                  </a:lnTo>
                  <a:lnTo>
                    <a:pt x="486" y="950"/>
                  </a:lnTo>
                  <a:lnTo>
                    <a:pt x="476" y="950"/>
                  </a:lnTo>
                  <a:lnTo>
                    <a:pt x="468" y="950"/>
                  </a:lnTo>
                  <a:lnTo>
                    <a:pt x="465" y="950"/>
                  </a:lnTo>
                  <a:lnTo>
                    <a:pt x="463" y="950"/>
                  </a:lnTo>
                  <a:lnTo>
                    <a:pt x="461" y="950"/>
                  </a:lnTo>
                  <a:lnTo>
                    <a:pt x="459" y="950"/>
                  </a:lnTo>
                  <a:lnTo>
                    <a:pt x="457" y="950"/>
                  </a:lnTo>
                  <a:lnTo>
                    <a:pt x="451" y="950"/>
                  </a:lnTo>
                  <a:lnTo>
                    <a:pt x="449" y="950"/>
                  </a:lnTo>
                  <a:lnTo>
                    <a:pt x="445" y="950"/>
                  </a:lnTo>
                  <a:lnTo>
                    <a:pt x="443" y="950"/>
                  </a:lnTo>
                  <a:lnTo>
                    <a:pt x="441" y="950"/>
                  </a:lnTo>
                  <a:lnTo>
                    <a:pt x="433" y="950"/>
                  </a:lnTo>
                  <a:lnTo>
                    <a:pt x="428" y="950"/>
                  </a:lnTo>
                  <a:lnTo>
                    <a:pt x="426" y="950"/>
                  </a:lnTo>
                  <a:lnTo>
                    <a:pt x="424" y="950"/>
                  </a:lnTo>
                  <a:lnTo>
                    <a:pt x="420" y="950"/>
                  </a:lnTo>
                  <a:lnTo>
                    <a:pt x="416" y="950"/>
                  </a:lnTo>
                  <a:lnTo>
                    <a:pt x="414" y="950"/>
                  </a:lnTo>
                  <a:lnTo>
                    <a:pt x="412" y="950"/>
                  </a:lnTo>
                  <a:lnTo>
                    <a:pt x="410" y="950"/>
                  </a:lnTo>
                  <a:lnTo>
                    <a:pt x="408" y="950"/>
                  </a:lnTo>
                  <a:lnTo>
                    <a:pt x="406" y="950"/>
                  </a:lnTo>
                  <a:lnTo>
                    <a:pt x="400" y="950"/>
                  </a:lnTo>
                  <a:lnTo>
                    <a:pt x="385" y="950"/>
                  </a:lnTo>
                  <a:lnTo>
                    <a:pt x="383" y="950"/>
                  </a:lnTo>
                  <a:lnTo>
                    <a:pt x="381" y="950"/>
                  </a:lnTo>
                  <a:lnTo>
                    <a:pt x="377" y="950"/>
                  </a:lnTo>
                  <a:lnTo>
                    <a:pt x="371" y="950"/>
                  </a:lnTo>
                  <a:lnTo>
                    <a:pt x="369" y="950"/>
                  </a:lnTo>
                  <a:lnTo>
                    <a:pt x="367" y="950"/>
                  </a:lnTo>
                  <a:lnTo>
                    <a:pt x="364" y="950"/>
                  </a:lnTo>
                  <a:lnTo>
                    <a:pt x="358" y="950"/>
                  </a:lnTo>
                  <a:lnTo>
                    <a:pt x="354" y="950"/>
                  </a:lnTo>
                  <a:lnTo>
                    <a:pt x="352" y="950"/>
                  </a:lnTo>
                  <a:lnTo>
                    <a:pt x="348" y="950"/>
                  </a:lnTo>
                  <a:lnTo>
                    <a:pt x="346" y="950"/>
                  </a:lnTo>
                  <a:lnTo>
                    <a:pt x="338" y="950"/>
                  </a:lnTo>
                  <a:lnTo>
                    <a:pt x="336" y="950"/>
                  </a:lnTo>
                  <a:lnTo>
                    <a:pt x="329" y="950"/>
                  </a:lnTo>
                  <a:lnTo>
                    <a:pt x="319" y="950"/>
                  </a:lnTo>
                  <a:lnTo>
                    <a:pt x="303" y="950"/>
                  </a:lnTo>
                  <a:lnTo>
                    <a:pt x="299" y="950"/>
                  </a:lnTo>
                  <a:lnTo>
                    <a:pt x="297" y="950"/>
                  </a:lnTo>
                  <a:lnTo>
                    <a:pt x="296" y="950"/>
                  </a:lnTo>
                  <a:lnTo>
                    <a:pt x="294" y="950"/>
                  </a:lnTo>
                  <a:lnTo>
                    <a:pt x="292" y="950"/>
                  </a:lnTo>
                  <a:lnTo>
                    <a:pt x="292" y="948"/>
                  </a:lnTo>
                  <a:lnTo>
                    <a:pt x="290" y="948"/>
                  </a:lnTo>
                  <a:lnTo>
                    <a:pt x="288" y="948"/>
                  </a:lnTo>
                  <a:lnTo>
                    <a:pt x="288" y="950"/>
                  </a:lnTo>
                  <a:lnTo>
                    <a:pt x="288" y="948"/>
                  </a:lnTo>
                  <a:lnTo>
                    <a:pt x="286" y="946"/>
                  </a:lnTo>
                  <a:lnTo>
                    <a:pt x="286" y="944"/>
                  </a:lnTo>
                  <a:lnTo>
                    <a:pt x="288" y="944"/>
                  </a:lnTo>
                  <a:lnTo>
                    <a:pt x="290" y="944"/>
                  </a:lnTo>
                  <a:lnTo>
                    <a:pt x="290" y="942"/>
                  </a:lnTo>
                  <a:lnTo>
                    <a:pt x="292" y="942"/>
                  </a:lnTo>
                  <a:lnTo>
                    <a:pt x="292" y="940"/>
                  </a:lnTo>
                  <a:lnTo>
                    <a:pt x="290" y="942"/>
                  </a:lnTo>
                  <a:lnTo>
                    <a:pt x="288" y="942"/>
                  </a:lnTo>
                  <a:lnTo>
                    <a:pt x="286" y="942"/>
                  </a:lnTo>
                  <a:lnTo>
                    <a:pt x="284" y="940"/>
                  </a:lnTo>
                  <a:lnTo>
                    <a:pt x="284" y="938"/>
                  </a:lnTo>
                  <a:lnTo>
                    <a:pt x="286" y="936"/>
                  </a:lnTo>
                  <a:lnTo>
                    <a:pt x="286" y="934"/>
                  </a:lnTo>
                  <a:lnTo>
                    <a:pt x="286" y="936"/>
                  </a:lnTo>
                  <a:lnTo>
                    <a:pt x="284" y="936"/>
                  </a:lnTo>
                  <a:lnTo>
                    <a:pt x="284" y="938"/>
                  </a:lnTo>
                  <a:lnTo>
                    <a:pt x="282" y="938"/>
                  </a:lnTo>
                  <a:lnTo>
                    <a:pt x="280" y="938"/>
                  </a:lnTo>
                  <a:lnTo>
                    <a:pt x="282" y="940"/>
                  </a:lnTo>
                  <a:lnTo>
                    <a:pt x="280" y="940"/>
                  </a:lnTo>
                  <a:lnTo>
                    <a:pt x="278" y="940"/>
                  </a:lnTo>
                  <a:lnTo>
                    <a:pt x="276" y="940"/>
                  </a:lnTo>
                  <a:lnTo>
                    <a:pt x="274" y="940"/>
                  </a:lnTo>
                  <a:lnTo>
                    <a:pt x="274" y="938"/>
                  </a:lnTo>
                  <a:lnTo>
                    <a:pt x="272" y="938"/>
                  </a:lnTo>
                  <a:lnTo>
                    <a:pt x="272" y="936"/>
                  </a:lnTo>
                  <a:lnTo>
                    <a:pt x="272" y="934"/>
                  </a:lnTo>
                  <a:lnTo>
                    <a:pt x="274" y="934"/>
                  </a:lnTo>
                  <a:lnTo>
                    <a:pt x="276" y="936"/>
                  </a:lnTo>
                  <a:lnTo>
                    <a:pt x="276" y="938"/>
                  </a:lnTo>
                  <a:lnTo>
                    <a:pt x="276" y="936"/>
                  </a:lnTo>
                  <a:lnTo>
                    <a:pt x="278" y="936"/>
                  </a:lnTo>
                  <a:lnTo>
                    <a:pt x="280" y="934"/>
                  </a:lnTo>
                  <a:lnTo>
                    <a:pt x="278" y="936"/>
                  </a:lnTo>
                  <a:lnTo>
                    <a:pt x="276" y="936"/>
                  </a:lnTo>
                  <a:lnTo>
                    <a:pt x="274" y="932"/>
                  </a:lnTo>
                  <a:lnTo>
                    <a:pt x="274" y="930"/>
                  </a:lnTo>
                  <a:lnTo>
                    <a:pt x="274" y="928"/>
                  </a:lnTo>
                  <a:lnTo>
                    <a:pt x="276" y="928"/>
                  </a:lnTo>
                  <a:lnTo>
                    <a:pt x="276" y="926"/>
                  </a:lnTo>
                  <a:lnTo>
                    <a:pt x="276" y="924"/>
                  </a:lnTo>
                  <a:lnTo>
                    <a:pt x="272" y="924"/>
                  </a:lnTo>
                  <a:lnTo>
                    <a:pt x="274" y="924"/>
                  </a:lnTo>
                  <a:lnTo>
                    <a:pt x="276" y="926"/>
                  </a:lnTo>
                  <a:lnTo>
                    <a:pt x="274" y="926"/>
                  </a:lnTo>
                  <a:lnTo>
                    <a:pt x="274" y="928"/>
                  </a:lnTo>
                  <a:lnTo>
                    <a:pt x="272" y="928"/>
                  </a:lnTo>
                  <a:lnTo>
                    <a:pt x="274" y="930"/>
                  </a:lnTo>
                  <a:lnTo>
                    <a:pt x="274" y="932"/>
                  </a:lnTo>
                  <a:lnTo>
                    <a:pt x="272" y="932"/>
                  </a:lnTo>
                  <a:lnTo>
                    <a:pt x="272" y="930"/>
                  </a:lnTo>
                  <a:lnTo>
                    <a:pt x="272" y="932"/>
                  </a:lnTo>
                  <a:lnTo>
                    <a:pt x="270" y="932"/>
                  </a:lnTo>
                  <a:lnTo>
                    <a:pt x="268" y="932"/>
                  </a:lnTo>
                  <a:lnTo>
                    <a:pt x="266" y="932"/>
                  </a:lnTo>
                  <a:lnTo>
                    <a:pt x="264" y="932"/>
                  </a:lnTo>
                  <a:lnTo>
                    <a:pt x="264" y="930"/>
                  </a:lnTo>
                  <a:lnTo>
                    <a:pt x="263" y="930"/>
                  </a:lnTo>
                  <a:lnTo>
                    <a:pt x="261" y="930"/>
                  </a:lnTo>
                  <a:lnTo>
                    <a:pt x="261" y="928"/>
                  </a:lnTo>
                  <a:lnTo>
                    <a:pt x="261" y="926"/>
                  </a:lnTo>
                  <a:lnTo>
                    <a:pt x="261" y="928"/>
                  </a:lnTo>
                  <a:lnTo>
                    <a:pt x="263" y="926"/>
                  </a:lnTo>
                  <a:lnTo>
                    <a:pt x="263" y="924"/>
                  </a:lnTo>
                  <a:lnTo>
                    <a:pt x="263" y="923"/>
                  </a:lnTo>
                  <a:lnTo>
                    <a:pt x="261" y="921"/>
                  </a:lnTo>
                  <a:lnTo>
                    <a:pt x="263" y="921"/>
                  </a:lnTo>
                  <a:lnTo>
                    <a:pt x="263" y="919"/>
                  </a:lnTo>
                  <a:lnTo>
                    <a:pt x="264" y="921"/>
                  </a:lnTo>
                  <a:lnTo>
                    <a:pt x="266" y="919"/>
                  </a:lnTo>
                  <a:lnTo>
                    <a:pt x="266" y="917"/>
                  </a:lnTo>
                  <a:lnTo>
                    <a:pt x="266" y="919"/>
                  </a:lnTo>
                  <a:lnTo>
                    <a:pt x="264" y="919"/>
                  </a:lnTo>
                  <a:lnTo>
                    <a:pt x="263" y="919"/>
                  </a:lnTo>
                  <a:lnTo>
                    <a:pt x="261" y="921"/>
                  </a:lnTo>
                  <a:lnTo>
                    <a:pt x="259" y="921"/>
                  </a:lnTo>
                  <a:lnTo>
                    <a:pt x="255" y="921"/>
                  </a:lnTo>
                  <a:lnTo>
                    <a:pt x="257" y="919"/>
                  </a:lnTo>
                  <a:lnTo>
                    <a:pt x="257" y="917"/>
                  </a:lnTo>
                  <a:lnTo>
                    <a:pt x="259" y="917"/>
                  </a:lnTo>
                  <a:lnTo>
                    <a:pt x="259" y="915"/>
                  </a:lnTo>
                  <a:lnTo>
                    <a:pt x="259" y="913"/>
                  </a:lnTo>
                  <a:lnTo>
                    <a:pt x="259" y="911"/>
                  </a:lnTo>
                  <a:lnTo>
                    <a:pt x="261" y="909"/>
                  </a:lnTo>
                  <a:lnTo>
                    <a:pt x="259" y="909"/>
                  </a:lnTo>
                  <a:lnTo>
                    <a:pt x="259" y="911"/>
                  </a:lnTo>
                  <a:lnTo>
                    <a:pt x="257" y="911"/>
                  </a:lnTo>
                  <a:lnTo>
                    <a:pt x="259" y="913"/>
                  </a:lnTo>
                  <a:lnTo>
                    <a:pt x="259" y="915"/>
                  </a:lnTo>
                  <a:lnTo>
                    <a:pt x="257" y="917"/>
                  </a:lnTo>
                  <a:lnTo>
                    <a:pt x="255" y="917"/>
                  </a:lnTo>
                  <a:lnTo>
                    <a:pt x="255" y="919"/>
                  </a:lnTo>
                  <a:lnTo>
                    <a:pt x="253" y="919"/>
                  </a:lnTo>
                  <a:lnTo>
                    <a:pt x="251" y="919"/>
                  </a:lnTo>
                  <a:lnTo>
                    <a:pt x="249" y="919"/>
                  </a:lnTo>
                  <a:lnTo>
                    <a:pt x="247" y="917"/>
                  </a:lnTo>
                  <a:lnTo>
                    <a:pt x="249" y="915"/>
                  </a:lnTo>
                  <a:lnTo>
                    <a:pt x="249" y="913"/>
                  </a:lnTo>
                  <a:lnTo>
                    <a:pt x="249" y="915"/>
                  </a:lnTo>
                  <a:lnTo>
                    <a:pt x="247" y="915"/>
                  </a:lnTo>
                  <a:lnTo>
                    <a:pt x="247" y="917"/>
                  </a:lnTo>
                  <a:lnTo>
                    <a:pt x="247" y="919"/>
                  </a:lnTo>
                  <a:lnTo>
                    <a:pt x="245" y="919"/>
                  </a:lnTo>
                  <a:lnTo>
                    <a:pt x="243" y="917"/>
                  </a:lnTo>
                  <a:lnTo>
                    <a:pt x="241" y="919"/>
                  </a:lnTo>
                  <a:lnTo>
                    <a:pt x="239" y="919"/>
                  </a:lnTo>
                  <a:lnTo>
                    <a:pt x="237" y="919"/>
                  </a:lnTo>
                  <a:lnTo>
                    <a:pt x="235" y="917"/>
                  </a:lnTo>
                  <a:lnTo>
                    <a:pt x="237" y="917"/>
                  </a:lnTo>
                  <a:lnTo>
                    <a:pt x="237" y="915"/>
                  </a:lnTo>
                  <a:lnTo>
                    <a:pt x="235" y="915"/>
                  </a:lnTo>
                  <a:lnTo>
                    <a:pt x="241" y="915"/>
                  </a:lnTo>
                  <a:lnTo>
                    <a:pt x="245" y="913"/>
                  </a:lnTo>
                  <a:lnTo>
                    <a:pt x="247" y="913"/>
                  </a:lnTo>
                  <a:lnTo>
                    <a:pt x="249" y="909"/>
                  </a:lnTo>
                  <a:lnTo>
                    <a:pt x="247" y="905"/>
                  </a:lnTo>
                  <a:lnTo>
                    <a:pt x="247" y="907"/>
                  </a:lnTo>
                  <a:lnTo>
                    <a:pt x="247" y="909"/>
                  </a:lnTo>
                  <a:lnTo>
                    <a:pt x="245" y="911"/>
                  </a:lnTo>
                  <a:lnTo>
                    <a:pt x="245" y="913"/>
                  </a:lnTo>
                  <a:lnTo>
                    <a:pt x="243" y="913"/>
                  </a:lnTo>
                  <a:lnTo>
                    <a:pt x="241" y="913"/>
                  </a:lnTo>
                  <a:lnTo>
                    <a:pt x="239" y="913"/>
                  </a:lnTo>
                  <a:lnTo>
                    <a:pt x="237" y="913"/>
                  </a:lnTo>
                  <a:lnTo>
                    <a:pt x="239" y="913"/>
                  </a:lnTo>
                  <a:lnTo>
                    <a:pt x="237" y="911"/>
                  </a:lnTo>
                  <a:lnTo>
                    <a:pt x="235" y="911"/>
                  </a:lnTo>
                  <a:lnTo>
                    <a:pt x="233" y="911"/>
                  </a:lnTo>
                  <a:lnTo>
                    <a:pt x="231" y="911"/>
                  </a:lnTo>
                  <a:lnTo>
                    <a:pt x="231" y="909"/>
                  </a:lnTo>
                  <a:lnTo>
                    <a:pt x="233" y="909"/>
                  </a:lnTo>
                  <a:lnTo>
                    <a:pt x="235" y="909"/>
                  </a:lnTo>
                  <a:lnTo>
                    <a:pt x="237" y="909"/>
                  </a:lnTo>
                  <a:lnTo>
                    <a:pt x="235" y="909"/>
                  </a:lnTo>
                  <a:lnTo>
                    <a:pt x="233" y="909"/>
                  </a:lnTo>
                  <a:lnTo>
                    <a:pt x="231" y="909"/>
                  </a:lnTo>
                  <a:lnTo>
                    <a:pt x="229" y="909"/>
                  </a:lnTo>
                  <a:lnTo>
                    <a:pt x="228" y="909"/>
                  </a:lnTo>
                  <a:lnTo>
                    <a:pt x="226" y="909"/>
                  </a:lnTo>
                  <a:lnTo>
                    <a:pt x="224" y="909"/>
                  </a:lnTo>
                  <a:lnTo>
                    <a:pt x="222" y="909"/>
                  </a:lnTo>
                  <a:lnTo>
                    <a:pt x="224" y="909"/>
                  </a:lnTo>
                  <a:lnTo>
                    <a:pt x="226" y="909"/>
                  </a:lnTo>
                  <a:lnTo>
                    <a:pt x="224" y="911"/>
                  </a:lnTo>
                  <a:lnTo>
                    <a:pt x="222" y="909"/>
                  </a:lnTo>
                  <a:lnTo>
                    <a:pt x="220" y="909"/>
                  </a:lnTo>
                  <a:lnTo>
                    <a:pt x="218" y="909"/>
                  </a:lnTo>
                  <a:lnTo>
                    <a:pt x="216" y="907"/>
                  </a:lnTo>
                  <a:lnTo>
                    <a:pt x="216" y="905"/>
                  </a:lnTo>
                  <a:lnTo>
                    <a:pt x="218" y="905"/>
                  </a:lnTo>
                  <a:lnTo>
                    <a:pt x="220" y="905"/>
                  </a:lnTo>
                  <a:lnTo>
                    <a:pt x="220" y="907"/>
                  </a:lnTo>
                  <a:lnTo>
                    <a:pt x="222" y="907"/>
                  </a:lnTo>
                  <a:lnTo>
                    <a:pt x="224" y="905"/>
                  </a:lnTo>
                  <a:lnTo>
                    <a:pt x="226" y="905"/>
                  </a:lnTo>
                  <a:lnTo>
                    <a:pt x="228" y="905"/>
                  </a:lnTo>
                  <a:lnTo>
                    <a:pt x="229" y="905"/>
                  </a:lnTo>
                  <a:lnTo>
                    <a:pt x="229" y="903"/>
                  </a:lnTo>
                  <a:lnTo>
                    <a:pt x="229" y="905"/>
                  </a:lnTo>
                  <a:lnTo>
                    <a:pt x="228" y="905"/>
                  </a:lnTo>
                  <a:lnTo>
                    <a:pt x="226" y="905"/>
                  </a:lnTo>
                  <a:lnTo>
                    <a:pt x="222" y="905"/>
                  </a:lnTo>
                  <a:lnTo>
                    <a:pt x="220" y="905"/>
                  </a:lnTo>
                  <a:lnTo>
                    <a:pt x="218" y="905"/>
                  </a:lnTo>
                  <a:lnTo>
                    <a:pt x="216" y="905"/>
                  </a:lnTo>
                  <a:lnTo>
                    <a:pt x="214" y="905"/>
                  </a:lnTo>
                  <a:lnTo>
                    <a:pt x="212" y="903"/>
                  </a:lnTo>
                  <a:lnTo>
                    <a:pt x="212" y="901"/>
                  </a:lnTo>
                  <a:lnTo>
                    <a:pt x="216" y="901"/>
                  </a:lnTo>
                  <a:lnTo>
                    <a:pt x="218" y="901"/>
                  </a:lnTo>
                  <a:lnTo>
                    <a:pt x="222" y="901"/>
                  </a:lnTo>
                  <a:lnTo>
                    <a:pt x="222" y="899"/>
                  </a:lnTo>
                  <a:lnTo>
                    <a:pt x="222" y="901"/>
                  </a:lnTo>
                  <a:lnTo>
                    <a:pt x="220" y="901"/>
                  </a:lnTo>
                  <a:lnTo>
                    <a:pt x="218" y="901"/>
                  </a:lnTo>
                  <a:lnTo>
                    <a:pt x="218" y="899"/>
                  </a:lnTo>
                  <a:lnTo>
                    <a:pt x="216" y="899"/>
                  </a:lnTo>
                  <a:lnTo>
                    <a:pt x="212" y="899"/>
                  </a:lnTo>
                  <a:lnTo>
                    <a:pt x="214" y="899"/>
                  </a:lnTo>
                  <a:lnTo>
                    <a:pt x="216" y="897"/>
                  </a:lnTo>
                  <a:lnTo>
                    <a:pt x="216" y="895"/>
                  </a:lnTo>
                  <a:lnTo>
                    <a:pt x="216" y="893"/>
                  </a:lnTo>
                  <a:lnTo>
                    <a:pt x="218" y="893"/>
                  </a:lnTo>
                  <a:lnTo>
                    <a:pt x="220" y="893"/>
                  </a:lnTo>
                  <a:lnTo>
                    <a:pt x="222" y="893"/>
                  </a:lnTo>
                  <a:lnTo>
                    <a:pt x="224" y="893"/>
                  </a:lnTo>
                  <a:lnTo>
                    <a:pt x="226" y="893"/>
                  </a:lnTo>
                  <a:lnTo>
                    <a:pt x="229" y="893"/>
                  </a:lnTo>
                  <a:lnTo>
                    <a:pt x="231" y="893"/>
                  </a:lnTo>
                  <a:lnTo>
                    <a:pt x="231" y="891"/>
                  </a:lnTo>
                  <a:lnTo>
                    <a:pt x="229" y="890"/>
                  </a:lnTo>
                  <a:lnTo>
                    <a:pt x="229" y="891"/>
                  </a:lnTo>
                  <a:lnTo>
                    <a:pt x="229" y="893"/>
                  </a:lnTo>
                  <a:lnTo>
                    <a:pt x="226" y="891"/>
                  </a:lnTo>
                  <a:lnTo>
                    <a:pt x="224" y="891"/>
                  </a:lnTo>
                  <a:lnTo>
                    <a:pt x="222" y="891"/>
                  </a:lnTo>
                  <a:lnTo>
                    <a:pt x="220" y="891"/>
                  </a:lnTo>
                  <a:lnTo>
                    <a:pt x="218" y="893"/>
                  </a:lnTo>
                  <a:lnTo>
                    <a:pt x="218" y="891"/>
                  </a:lnTo>
                  <a:lnTo>
                    <a:pt x="218" y="890"/>
                  </a:lnTo>
                  <a:lnTo>
                    <a:pt x="220" y="890"/>
                  </a:lnTo>
                  <a:lnTo>
                    <a:pt x="218" y="890"/>
                  </a:lnTo>
                  <a:lnTo>
                    <a:pt x="216" y="891"/>
                  </a:lnTo>
                  <a:lnTo>
                    <a:pt x="216" y="893"/>
                  </a:lnTo>
                  <a:lnTo>
                    <a:pt x="216" y="895"/>
                  </a:lnTo>
                  <a:lnTo>
                    <a:pt x="214" y="897"/>
                  </a:lnTo>
                  <a:lnTo>
                    <a:pt x="212" y="897"/>
                  </a:lnTo>
                  <a:lnTo>
                    <a:pt x="214" y="895"/>
                  </a:lnTo>
                  <a:lnTo>
                    <a:pt x="212" y="895"/>
                  </a:lnTo>
                  <a:lnTo>
                    <a:pt x="210" y="893"/>
                  </a:lnTo>
                  <a:lnTo>
                    <a:pt x="210" y="890"/>
                  </a:lnTo>
                  <a:lnTo>
                    <a:pt x="210" y="888"/>
                  </a:lnTo>
                  <a:lnTo>
                    <a:pt x="212" y="888"/>
                  </a:lnTo>
                  <a:lnTo>
                    <a:pt x="214" y="886"/>
                  </a:lnTo>
                  <a:lnTo>
                    <a:pt x="214" y="884"/>
                  </a:lnTo>
                  <a:lnTo>
                    <a:pt x="216" y="884"/>
                  </a:lnTo>
                  <a:lnTo>
                    <a:pt x="216" y="882"/>
                  </a:lnTo>
                  <a:lnTo>
                    <a:pt x="218" y="882"/>
                  </a:lnTo>
                  <a:lnTo>
                    <a:pt x="218" y="884"/>
                  </a:lnTo>
                  <a:lnTo>
                    <a:pt x="216" y="884"/>
                  </a:lnTo>
                  <a:lnTo>
                    <a:pt x="214" y="886"/>
                  </a:lnTo>
                  <a:lnTo>
                    <a:pt x="216" y="886"/>
                  </a:lnTo>
                  <a:lnTo>
                    <a:pt x="218" y="884"/>
                  </a:lnTo>
                  <a:lnTo>
                    <a:pt x="218" y="882"/>
                  </a:lnTo>
                  <a:lnTo>
                    <a:pt x="220" y="880"/>
                  </a:lnTo>
                  <a:lnTo>
                    <a:pt x="222" y="880"/>
                  </a:lnTo>
                  <a:lnTo>
                    <a:pt x="224" y="880"/>
                  </a:lnTo>
                  <a:lnTo>
                    <a:pt x="226" y="880"/>
                  </a:lnTo>
                  <a:lnTo>
                    <a:pt x="228" y="884"/>
                  </a:lnTo>
                  <a:lnTo>
                    <a:pt x="229" y="884"/>
                  </a:lnTo>
                  <a:lnTo>
                    <a:pt x="229" y="886"/>
                  </a:lnTo>
                  <a:lnTo>
                    <a:pt x="229" y="884"/>
                  </a:lnTo>
                  <a:lnTo>
                    <a:pt x="228" y="884"/>
                  </a:lnTo>
                  <a:lnTo>
                    <a:pt x="228" y="882"/>
                  </a:lnTo>
                  <a:lnTo>
                    <a:pt x="226" y="882"/>
                  </a:lnTo>
                  <a:lnTo>
                    <a:pt x="226" y="880"/>
                  </a:lnTo>
                  <a:lnTo>
                    <a:pt x="226" y="878"/>
                  </a:lnTo>
                  <a:lnTo>
                    <a:pt x="228" y="878"/>
                  </a:lnTo>
                  <a:lnTo>
                    <a:pt x="229" y="878"/>
                  </a:lnTo>
                  <a:lnTo>
                    <a:pt x="228" y="878"/>
                  </a:lnTo>
                  <a:lnTo>
                    <a:pt x="226" y="878"/>
                  </a:lnTo>
                  <a:lnTo>
                    <a:pt x="224" y="878"/>
                  </a:lnTo>
                  <a:lnTo>
                    <a:pt x="222" y="878"/>
                  </a:lnTo>
                  <a:lnTo>
                    <a:pt x="222" y="876"/>
                  </a:lnTo>
                  <a:lnTo>
                    <a:pt x="222" y="874"/>
                  </a:lnTo>
                  <a:lnTo>
                    <a:pt x="224" y="872"/>
                  </a:lnTo>
                  <a:lnTo>
                    <a:pt x="226" y="872"/>
                  </a:lnTo>
                  <a:lnTo>
                    <a:pt x="226" y="870"/>
                  </a:lnTo>
                  <a:lnTo>
                    <a:pt x="226" y="868"/>
                  </a:lnTo>
                  <a:lnTo>
                    <a:pt x="224" y="868"/>
                  </a:lnTo>
                  <a:lnTo>
                    <a:pt x="226" y="870"/>
                  </a:lnTo>
                  <a:lnTo>
                    <a:pt x="224" y="872"/>
                  </a:lnTo>
                  <a:lnTo>
                    <a:pt x="222" y="872"/>
                  </a:lnTo>
                  <a:lnTo>
                    <a:pt x="220" y="874"/>
                  </a:lnTo>
                  <a:lnTo>
                    <a:pt x="220" y="876"/>
                  </a:lnTo>
                  <a:lnTo>
                    <a:pt x="218" y="876"/>
                  </a:lnTo>
                  <a:lnTo>
                    <a:pt x="218" y="878"/>
                  </a:lnTo>
                  <a:lnTo>
                    <a:pt x="216" y="878"/>
                  </a:lnTo>
                  <a:lnTo>
                    <a:pt x="214" y="880"/>
                  </a:lnTo>
                  <a:lnTo>
                    <a:pt x="212" y="880"/>
                  </a:lnTo>
                  <a:lnTo>
                    <a:pt x="210" y="880"/>
                  </a:lnTo>
                  <a:lnTo>
                    <a:pt x="210" y="882"/>
                  </a:lnTo>
                  <a:lnTo>
                    <a:pt x="210" y="880"/>
                  </a:lnTo>
                  <a:lnTo>
                    <a:pt x="210" y="874"/>
                  </a:lnTo>
                  <a:lnTo>
                    <a:pt x="210" y="876"/>
                  </a:lnTo>
                  <a:lnTo>
                    <a:pt x="208" y="878"/>
                  </a:lnTo>
                  <a:lnTo>
                    <a:pt x="208" y="876"/>
                  </a:lnTo>
                  <a:lnTo>
                    <a:pt x="208" y="874"/>
                  </a:lnTo>
                  <a:lnTo>
                    <a:pt x="210" y="874"/>
                  </a:lnTo>
                  <a:lnTo>
                    <a:pt x="208" y="874"/>
                  </a:lnTo>
                  <a:lnTo>
                    <a:pt x="206" y="874"/>
                  </a:lnTo>
                  <a:lnTo>
                    <a:pt x="206" y="876"/>
                  </a:lnTo>
                  <a:lnTo>
                    <a:pt x="204" y="878"/>
                  </a:lnTo>
                  <a:lnTo>
                    <a:pt x="204" y="880"/>
                  </a:lnTo>
                  <a:lnTo>
                    <a:pt x="202" y="880"/>
                  </a:lnTo>
                  <a:lnTo>
                    <a:pt x="202" y="878"/>
                  </a:lnTo>
                  <a:lnTo>
                    <a:pt x="204" y="878"/>
                  </a:lnTo>
                  <a:lnTo>
                    <a:pt x="204" y="876"/>
                  </a:lnTo>
                  <a:lnTo>
                    <a:pt x="204" y="874"/>
                  </a:lnTo>
                  <a:lnTo>
                    <a:pt x="206" y="872"/>
                  </a:lnTo>
                  <a:lnTo>
                    <a:pt x="206" y="870"/>
                  </a:lnTo>
                  <a:lnTo>
                    <a:pt x="206" y="866"/>
                  </a:lnTo>
                  <a:lnTo>
                    <a:pt x="204" y="868"/>
                  </a:lnTo>
                  <a:lnTo>
                    <a:pt x="202" y="868"/>
                  </a:lnTo>
                  <a:lnTo>
                    <a:pt x="200" y="866"/>
                  </a:lnTo>
                  <a:lnTo>
                    <a:pt x="200" y="864"/>
                  </a:lnTo>
                  <a:lnTo>
                    <a:pt x="200" y="860"/>
                  </a:lnTo>
                  <a:lnTo>
                    <a:pt x="198" y="860"/>
                  </a:lnTo>
                  <a:lnTo>
                    <a:pt x="196" y="860"/>
                  </a:lnTo>
                  <a:lnTo>
                    <a:pt x="196" y="858"/>
                  </a:lnTo>
                  <a:lnTo>
                    <a:pt x="195" y="858"/>
                  </a:lnTo>
                  <a:lnTo>
                    <a:pt x="195" y="856"/>
                  </a:lnTo>
                  <a:lnTo>
                    <a:pt x="195" y="855"/>
                  </a:lnTo>
                  <a:lnTo>
                    <a:pt x="193" y="853"/>
                  </a:lnTo>
                  <a:lnTo>
                    <a:pt x="196" y="853"/>
                  </a:lnTo>
                  <a:lnTo>
                    <a:pt x="200" y="855"/>
                  </a:lnTo>
                  <a:lnTo>
                    <a:pt x="202" y="855"/>
                  </a:lnTo>
                  <a:lnTo>
                    <a:pt x="206" y="855"/>
                  </a:lnTo>
                  <a:lnTo>
                    <a:pt x="208" y="855"/>
                  </a:lnTo>
                  <a:lnTo>
                    <a:pt x="208" y="856"/>
                  </a:lnTo>
                  <a:lnTo>
                    <a:pt x="210" y="856"/>
                  </a:lnTo>
                  <a:lnTo>
                    <a:pt x="210" y="858"/>
                  </a:lnTo>
                  <a:lnTo>
                    <a:pt x="210" y="856"/>
                  </a:lnTo>
                  <a:lnTo>
                    <a:pt x="208" y="856"/>
                  </a:lnTo>
                  <a:lnTo>
                    <a:pt x="208" y="855"/>
                  </a:lnTo>
                  <a:lnTo>
                    <a:pt x="206" y="855"/>
                  </a:lnTo>
                  <a:lnTo>
                    <a:pt x="206" y="853"/>
                  </a:lnTo>
                  <a:lnTo>
                    <a:pt x="204" y="853"/>
                  </a:lnTo>
                  <a:lnTo>
                    <a:pt x="200" y="853"/>
                  </a:lnTo>
                  <a:lnTo>
                    <a:pt x="195" y="851"/>
                  </a:lnTo>
                  <a:lnTo>
                    <a:pt x="195" y="849"/>
                  </a:lnTo>
                  <a:lnTo>
                    <a:pt x="196" y="849"/>
                  </a:lnTo>
                  <a:lnTo>
                    <a:pt x="196" y="847"/>
                  </a:lnTo>
                  <a:lnTo>
                    <a:pt x="198" y="845"/>
                  </a:lnTo>
                  <a:lnTo>
                    <a:pt x="200" y="845"/>
                  </a:lnTo>
                  <a:lnTo>
                    <a:pt x="198" y="845"/>
                  </a:lnTo>
                  <a:lnTo>
                    <a:pt x="198" y="843"/>
                  </a:lnTo>
                  <a:lnTo>
                    <a:pt x="198" y="841"/>
                  </a:lnTo>
                  <a:lnTo>
                    <a:pt x="196" y="843"/>
                  </a:lnTo>
                  <a:lnTo>
                    <a:pt x="196" y="845"/>
                  </a:lnTo>
                  <a:lnTo>
                    <a:pt x="195" y="847"/>
                  </a:lnTo>
                  <a:lnTo>
                    <a:pt x="193" y="847"/>
                  </a:lnTo>
                  <a:lnTo>
                    <a:pt x="191" y="849"/>
                  </a:lnTo>
                  <a:lnTo>
                    <a:pt x="189" y="851"/>
                  </a:lnTo>
                  <a:lnTo>
                    <a:pt x="189" y="853"/>
                  </a:lnTo>
                  <a:lnTo>
                    <a:pt x="189" y="855"/>
                  </a:lnTo>
                  <a:lnTo>
                    <a:pt x="189" y="856"/>
                  </a:lnTo>
                  <a:lnTo>
                    <a:pt x="187" y="856"/>
                  </a:lnTo>
                  <a:lnTo>
                    <a:pt x="187" y="855"/>
                  </a:lnTo>
                  <a:lnTo>
                    <a:pt x="185" y="853"/>
                  </a:lnTo>
                  <a:lnTo>
                    <a:pt x="183" y="851"/>
                  </a:lnTo>
                  <a:lnTo>
                    <a:pt x="181" y="851"/>
                  </a:lnTo>
                  <a:lnTo>
                    <a:pt x="179" y="847"/>
                  </a:lnTo>
                  <a:lnTo>
                    <a:pt x="177" y="847"/>
                  </a:lnTo>
                  <a:lnTo>
                    <a:pt x="175" y="845"/>
                  </a:lnTo>
                  <a:lnTo>
                    <a:pt x="175" y="843"/>
                  </a:lnTo>
                  <a:lnTo>
                    <a:pt x="175" y="841"/>
                  </a:lnTo>
                  <a:lnTo>
                    <a:pt x="175" y="839"/>
                  </a:lnTo>
                  <a:lnTo>
                    <a:pt x="179" y="837"/>
                  </a:lnTo>
                  <a:lnTo>
                    <a:pt x="181" y="837"/>
                  </a:lnTo>
                  <a:lnTo>
                    <a:pt x="183" y="839"/>
                  </a:lnTo>
                  <a:lnTo>
                    <a:pt x="183" y="837"/>
                  </a:lnTo>
                  <a:lnTo>
                    <a:pt x="185" y="837"/>
                  </a:lnTo>
                  <a:lnTo>
                    <a:pt x="183" y="837"/>
                  </a:lnTo>
                  <a:lnTo>
                    <a:pt x="181" y="837"/>
                  </a:lnTo>
                  <a:lnTo>
                    <a:pt x="179" y="837"/>
                  </a:lnTo>
                  <a:lnTo>
                    <a:pt x="177" y="837"/>
                  </a:lnTo>
                  <a:lnTo>
                    <a:pt x="175" y="839"/>
                  </a:lnTo>
                  <a:lnTo>
                    <a:pt x="173" y="837"/>
                  </a:lnTo>
                  <a:lnTo>
                    <a:pt x="173" y="835"/>
                  </a:lnTo>
                  <a:lnTo>
                    <a:pt x="171" y="835"/>
                  </a:lnTo>
                  <a:lnTo>
                    <a:pt x="169" y="835"/>
                  </a:lnTo>
                  <a:lnTo>
                    <a:pt x="169" y="833"/>
                  </a:lnTo>
                  <a:lnTo>
                    <a:pt x="169" y="831"/>
                  </a:lnTo>
                  <a:lnTo>
                    <a:pt x="169" y="829"/>
                  </a:lnTo>
                  <a:lnTo>
                    <a:pt x="169" y="827"/>
                  </a:lnTo>
                  <a:lnTo>
                    <a:pt x="171" y="829"/>
                  </a:lnTo>
                  <a:lnTo>
                    <a:pt x="171" y="831"/>
                  </a:lnTo>
                  <a:lnTo>
                    <a:pt x="173" y="831"/>
                  </a:lnTo>
                  <a:lnTo>
                    <a:pt x="175" y="835"/>
                  </a:lnTo>
                  <a:lnTo>
                    <a:pt x="177" y="835"/>
                  </a:lnTo>
                  <a:lnTo>
                    <a:pt x="175" y="835"/>
                  </a:lnTo>
                  <a:lnTo>
                    <a:pt x="173" y="833"/>
                  </a:lnTo>
                  <a:lnTo>
                    <a:pt x="171" y="829"/>
                  </a:lnTo>
                  <a:lnTo>
                    <a:pt x="171" y="827"/>
                  </a:lnTo>
                  <a:lnTo>
                    <a:pt x="173" y="825"/>
                  </a:lnTo>
                  <a:lnTo>
                    <a:pt x="173" y="827"/>
                  </a:lnTo>
                  <a:lnTo>
                    <a:pt x="175" y="827"/>
                  </a:lnTo>
                  <a:lnTo>
                    <a:pt x="177" y="829"/>
                  </a:lnTo>
                  <a:lnTo>
                    <a:pt x="177" y="827"/>
                  </a:lnTo>
                  <a:lnTo>
                    <a:pt x="175" y="827"/>
                  </a:lnTo>
                  <a:lnTo>
                    <a:pt x="173" y="825"/>
                  </a:lnTo>
                  <a:lnTo>
                    <a:pt x="173" y="823"/>
                  </a:lnTo>
                  <a:lnTo>
                    <a:pt x="175" y="822"/>
                  </a:lnTo>
                  <a:lnTo>
                    <a:pt x="177" y="820"/>
                  </a:lnTo>
                  <a:lnTo>
                    <a:pt x="177" y="822"/>
                  </a:lnTo>
                  <a:lnTo>
                    <a:pt x="183" y="820"/>
                  </a:lnTo>
                  <a:lnTo>
                    <a:pt x="179" y="820"/>
                  </a:lnTo>
                  <a:lnTo>
                    <a:pt x="177" y="820"/>
                  </a:lnTo>
                  <a:lnTo>
                    <a:pt x="177" y="818"/>
                  </a:lnTo>
                  <a:lnTo>
                    <a:pt x="179" y="816"/>
                  </a:lnTo>
                  <a:lnTo>
                    <a:pt x="181" y="812"/>
                  </a:lnTo>
                  <a:lnTo>
                    <a:pt x="181" y="810"/>
                  </a:lnTo>
                  <a:lnTo>
                    <a:pt x="183" y="810"/>
                  </a:lnTo>
                  <a:lnTo>
                    <a:pt x="185" y="810"/>
                  </a:lnTo>
                  <a:lnTo>
                    <a:pt x="183" y="810"/>
                  </a:lnTo>
                  <a:lnTo>
                    <a:pt x="181" y="810"/>
                  </a:lnTo>
                  <a:lnTo>
                    <a:pt x="179" y="808"/>
                  </a:lnTo>
                  <a:lnTo>
                    <a:pt x="181" y="810"/>
                  </a:lnTo>
                  <a:lnTo>
                    <a:pt x="179" y="812"/>
                  </a:lnTo>
                  <a:lnTo>
                    <a:pt x="179" y="814"/>
                  </a:lnTo>
                  <a:lnTo>
                    <a:pt x="177" y="816"/>
                  </a:lnTo>
                  <a:lnTo>
                    <a:pt x="175" y="820"/>
                  </a:lnTo>
                  <a:lnTo>
                    <a:pt x="173" y="818"/>
                  </a:lnTo>
                  <a:lnTo>
                    <a:pt x="175" y="816"/>
                  </a:lnTo>
                  <a:lnTo>
                    <a:pt x="177" y="814"/>
                  </a:lnTo>
                  <a:lnTo>
                    <a:pt x="177" y="812"/>
                  </a:lnTo>
                  <a:lnTo>
                    <a:pt x="175" y="808"/>
                  </a:lnTo>
                  <a:lnTo>
                    <a:pt x="175" y="804"/>
                  </a:lnTo>
                  <a:lnTo>
                    <a:pt x="175" y="802"/>
                  </a:lnTo>
                  <a:lnTo>
                    <a:pt x="175" y="800"/>
                  </a:lnTo>
                  <a:lnTo>
                    <a:pt x="177" y="798"/>
                  </a:lnTo>
                  <a:lnTo>
                    <a:pt x="177" y="800"/>
                  </a:lnTo>
                  <a:lnTo>
                    <a:pt x="177" y="796"/>
                  </a:lnTo>
                  <a:lnTo>
                    <a:pt x="175" y="796"/>
                  </a:lnTo>
                  <a:lnTo>
                    <a:pt x="175" y="794"/>
                  </a:lnTo>
                  <a:lnTo>
                    <a:pt x="173" y="794"/>
                  </a:lnTo>
                  <a:lnTo>
                    <a:pt x="171" y="794"/>
                  </a:lnTo>
                  <a:lnTo>
                    <a:pt x="169" y="792"/>
                  </a:lnTo>
                  <a:lnTo>
                    <a:pt x="167" y="792"/>
                  </a:lnTo>
                  <a:lnTo>
                    <a:pt x="165" y="792"/>
                  </a:lnTo>
                  <a:lnTo>
                    <a:pt x="165" y="790"/>
                  </a:lnTo>
                  <a:lnTo>
                    <a:pt x="163" y="789"/>
                  </a:lnTo>
                  <a:lnTo>
                    <a:pt x="162" y="789"/>
                  </a:lnTo>
                  <a:lnTo>
                    <a:pt x="160" y="789"/>
                  </a:lnTo>
                  <a:lnTo>
                    <a:pt x="158" y="789"/>
                  </a:lnTo>
                  <a:lnTo>
                    <a:pt x="158" y="787"/>
                  </a:lnTo>
                  <a:lnTo>
                    <a:pt x="156" y="787"/>
                  </a:lnTo>
                  <a:lnTo>
                    <a:pt x="152" y="785"/>
                  </a:lnTo>
                  <a:lnTo>
                    <a:pt x="152" y="783"/>
                  </a:lnTo>
                  <a:lnTo>
                    <a:pt x="150" y="785"/>
                  </a:lnTo>
                  <a:lnTo>
                    <a:pt x="148" y="785"/>
                  </a:lnTo>
                  <a:lnTo>
                    <a:pt x="146" y="781"/>
                  </a:lnTo>
                  <a:lnTo>
                    <a:pt x="146" y="779"/>
                  </a:lnTo>
                  <a:lnTo>
                    <a:pt x="142" y="777"/>
                  </a:lnTo>
                  <a:lnTo>
                    <a:pt x="144" y="775"/>
                  </a:lnTo>
                  <a:lnTo>
                    <a:pt x="144" y="773"/>
                  </a:lnTo>
                  <a:lnTo>
                    <a:pt x="140" y="773"/>
                  </a:lnTo>
                  <a:lnTo>
                    <a:pt x="138" y="773"/>
                  </a:lnTo>
                  <a:lnTo>
                    <a:pt x="140" y="771"/>
                  </a:lnTo>
                  <a:lnTo>
                    <a:pt x="140" y="769"/>
                  </a:lnTo>
                  <a:lnTo>
                    <a:pt x="138" y="767"/>
                  </a:lnTo>
                  <a:lnTo>
                    <a:pt x="138" y="765"/>
                  </a:lnTo>
                  <a:lnTo>
                    <a:pt x="136" y="765"/>
                  </a:lnTo>
                  <a:lnTo>
                    <a:pt x="136" y="763"/>
                  </a:lnTo>
                  <a:lnTo>
                    <a:pt x="134" y="761"/>
                  </a:lnTo>
                  <a:lnTo>
                    <a:pt x="132" y="757"/>
                  </a:lnTo>
                  <a:lnTo>
                    <a:pt x="130" y="757"/>
                  </a:lnTo>
                  <a:lnTo>
                    <a:pt x="130" y="755"/>
                  </a:lnTo>
                  <a:lnTo>
                    <a:pt x="128" y="754"/>
                  </a:lnTo>
                  <a:lnTo>
                    <a:pt x="128" y="752"/>
                  </a:lnTo>
                  <a:lnTo>
                    <a:pt x="127" y="752"/>
                  </a:lnTo>
                  <a:lnTo>
                    <a:pt x="127" y="750"/>
                  </a:lnTo>
                  <a:lnTo>
                    <a:pt x="127" y="748"/>
                  </a:lnTo>
                  <a:lnTo>
                    <a:pt x="125" y="748"/>
                  </a:lnTo>
                  <a:lnTo>
                    <a:pt x="125" y="746"/>
                  </a:lnTo>
                  <a:lnTo>
                    <a:pt x="123" y="746"/>
                  </a:lnTo>
                  <a:lnTo>
                    <a:pt x="121" y="744"/>
                  </a:lnTo>
                  <a:lnTo>
                    <a:pt x="121" y="742"/>
                  </a:lnTo>
                  <a:lnTo>
                    <a:pt x="123" y="742"/>
                  </a:lnTo>
                  <a:lnTo>
                    <a:pt x="121" y="740"/>
                  </a:lnTo>
                  <a:lnTo>
                    <a:pt x="119" y="740"/>
                  </a:lnTo>
                  <a:lnTo>
                    <a:pt x="117" y="736"/>
                  </a:lnTo>
                  <a:lnTo>
                    <a:pt x="115" y="734"/>
                  </a:lnTo>
                  <a:lnTo>
                    <a:pt x="111" y="732"/>
                  </a:lnTo>
                  <a:lnTo>
                    <a:pt x="109" y="732"/>
                  </a:lnTo>
                  <a:lnTo>
                    <a:pt x="107" y="730"/>
                  </a:lnTo>
                  <a:lnTo>
                    <a:pt x="107" y="728"/>
                  </a:lnTo>
                  <a:lnTo>
                    <a:pt x="105" y="726"/>
                  </a:lnTo>
                  <a:lnTo>
                    <a:pt x="105" y="724"/>
                  </a:lnTo>
                  <a:lnTo>
                    <a:pt x="103" y="724"/>
                  </a:lnTo>
                  <a:lnTo>
                    <a:pt x="101" y="724"/>
                  </a:lnTo>
                  <a:lnTo>
                    <a:pt x="101" y="722"/>
                  </a:lnTo>
                  <a:lnTo>
                    <a:pt x="99" y="722"/>
                  </a:lnTo>
                  <a:lnTo>
                    <a:pt x="97" y="721"/>
                  </a:lnTo>
                  <a:lnTo>
                    <a:pt x="94" y="719"/>
                  </a:lnTo>
                  <a:lnTo>
                    <a:pt x="95" y="717"/>
                  </a:lnTo>
                  <a:lnTo>
                    <a:pt x="95" y="715"/>
                  </a:lnTo>
                  <a:lnTo>
                    <a:pt x="94" y="713"/>
                  </a:lnTo>
                  <a:lnTo>
                    <a:pt x="90" y="711"/>
                  </a:lnTo>
                  <a:lnTo>
                    <a:pt x="88" y="709"/>
                  </a:lnTo>
                  <a:lnTo>
                    <a:pt x="82" y="711"/>
                  </a:lnTo>
                  <a:lnTo>
                    <a:pt x="80" y="713"/>
                  </a:lnTo>
                  <a:lnTo>
                    <a:pt x="78" y="713"/>
                  </a:lnTo>
                  <a:lnTo>
                    <a:pt x="76" y="713"/>
                  </a:lnTo>
                  <a:lnTo>
                    <a:pt x="74" y="713"/>
                  </a:lnTo>
                  <a:lnTo>
                    <a:pt x="76" y="715"/>
                  </a:lnTo>
                  <a:lnTo>
                    <a:pt x="76" y="717"/>
                  </a:lnTo>
                  <a:lnTo>
                    <a:pt x="74" y="717"/>
                  </a:lnTo>
                  <a:lnTo>
                    <a:pt x="72" y="717"/>
                  </a:lnTo>
                  <a:lnTo>
                    <a:pt x="72" y="719"/>
                  </a:lnTo>
                  <a:lnTo>
                    <a:pt x="72" y="721"/>
                  </a:lnTo>
                  <a:lnTo>
                    <a:pt x="72" y="722"/>
                  </a:lnTo>
                  <a:lnTo>
                    <a:pt x="70" y="724"/>
                  </a:lnTo>
                  <a:lnTo>
                    <a:pt x="68" y="724"/>
                  </a:lnTo>
                  <a:lnTo>
                    <a:pt x="66" y="724"/>
                  </a:lnTo>
                  <a:lnTo>
                    <a:pt x="64" y="724"/>
                  </a:lnTo>
                  <a:lnTo>
                    <a:pt x="64" y="726"/>
                  </a:lnTo>
                  <a:lnTo>
                    <a:pt x="62" y="726"/>
                  </a:lnTo>
                  <a:lnTo>
                    <a:pt x="61" y="728"/>
                  </a:lnTo>
                  <a:lnTo>
                    <a:pt x="59" y="728"/>
                  </a:lnTo>
                  <a:lnTo>
                    <a:pt x="57" y="730"/>
                  </a:lnTo>
                  <a:lnTo>
                    <a:pt x="57" y="728"/>
                  </a:lnTo>
                  <a:lnTo>
                    <a:pt x="57" y="726"/>
                  </a:lnTo>
                  <a:lnTo>
                    <a:pt x="55" y="724"/>
                  </a:lnTo>
                  <a:lnTo>
                    <a:pt x="55" y="722"/>
                  </a:lnTo>
                  <a:lnTo>
                    <a:pt x="49" y="719"/>
                  </a:lnTo>
                  <a:lnTo>
                    <a:pt x="45" y="715"/>
                  </a:lnTo>
                  <a:lnTo>
                    <a:pt x="43" y="713"/>
                  </a:lnTo>
                  <a:lnTo>
                    <a:pt x="39" y="711"/>
                  </a:lnTo>
                  <a:lnTo>
                    <a:pt x="37" y="709"/>
                  </a:lnTo>
                  <a:lnTo>
                    <a:pt x="37" y="707"/>
                  </a:lnTo>
                  <a:lnTo>
                    <a:pt x="31" y="705"/>
                  </a:lnTo>
                  <a:lnTo>
                    <a:pt x="29" y="703"/>
                  </a:lnTo>
                  <a:lnTo>
                    <a:pt x="29" y="701"/>
                  </a:lnTo>
                  <a:lnTo>
                    <a:pt x="29" y="699"/>
                  </a:lnTo>
                  <a:lnTo>
                    <a:pt x="29" y="697"/>
                  </a:lnTo>
                  <a:lnTo>
                    <a:pt x="31" y="695"/>
                  </a:lnTo>
                  <a:lnTo>
                    <a:pt x="24" y="695"/>
                  </a:lnTo>
                  <a:lnTo>
                    <a:pt x="22" y="695"/>
                  </a:lnTo>
                  <a:lnTo>
                    <a:pt x="20" y="697"/>
                  </a:lnTo>
                  <a:lnTo>
                    <a:pt x="18" y="699"/>
                  </a:lnTo>
                  <a:lnTo>
                    <a:pt x="16" y="699"/>
                  </a:lnTo>
                  <a:lnTo>
                    <a:pt x="8" y="697"/>
                  </a:lnTo>
                  <a:lnTo>
                    <a:pt x="8" y="699"/>
                  </a:lnTo>
                  <a:lnTo>
                    <a:pt x="0" y="697"/>
                  </a:lnTo>
                  <a:lnTo>
                    <a:pt x="0" y="695"/>
                  </a:lnTo>
                  <a:lnTo>
                    <a:pt x="0" y="682"/>
                  </a:lnTo>
                  <a:lnTo>
                    <a:pt x="0" y="680"/>
                  </a:lnTo>
                  <a:lnTo>
                    <a:pt x="0" y="637"/>
                  </a:lnTo>
                  <a:lnTo>
                    <a:pt x="0" y="627"/>
                  </a:lnTo>
                  <a:lnTo>
                    <a:pt x="0" y="610"/>
                  </a:lnTo>
                  <a:lnTo>
                    <a:pt x="0" y="606"/>
                  </a:lnTo>
                  <a:lnTo>
                    <a:pt x="0" y="600"/>
                  </a:lnTo>
                  <a:lnTo>
                    <a:pt x="0" y="575"/>
                  </a:lnTo>
                  <a:lnTo>
                    <a:pt x="0" y="573"/>
                  </a:lnTo>
                  <a:lnTo>
                    <a:pt x="0" y="561"/>
                  </a:lnTo>
                  <a:lnTo>
                    <a:pt x="0" y="550"/>
                  </a:lnTo>
                  <a:lnTo>
                    <a:pt x="0" y="540"/>
                  </a:lnTo>
                  <a:lnTo>
                    <a:pt x="0" y="534"/>
                  </a:lnTo>
                  <a:lnTo>
                    <a:pt x="0" y="530"/>
                  </a:lnTo>
                  <a:lnTo>
                    <a:pt x="0" y="524"/>
                  </a:lnTo>
                  <a:lnTo>
                    <a:pt x="0" y="519"/>
                  </a:lnTo>
                  <a:lnTo>
                    <a:pt x="0" y="511"/>
                  </a:lnTo>
                  <a:lnTo>
                    <a:pt x="0" y="505"/>
                  </a:lnTo>
                  <a:lnTo>
                    <a:pt x="0" y="503"/>
                  </a:lnTo>
                  <a:lnTo>
                    <a:pt x="0" y="497"/>
                  </a:lnTo>
                  <a:lnTo>
                    <a:pt x="0" y="491"/>
                  </a:lnTo>
                  <a:lnTo>
                    <a:pt x="0" y="484"/>
                  </a:lnTo>
                  <a:lnTo>
                    <a:pt x="0" y="472"/>
                  </a:lnTo>
                  <a:lnTo>
                    <a:pt x="0" y="458"/>
                  </a:lnTo>
                  <a:lnTo>
                    <a:pt x="0" y="456"/>
                  </a:lnTo>
                  <a:lnTo>
                    <a:pt x="0" y="452"/>
                  </a:lnTo>
                  <a:lnTo>
                    <a:pt x="2" y="452"/>
                  </a:lnTo>
                  <a:lnTo>
                    <a:pt x="4" y="452"/>
                  </a:lnTo>
                  <a:lnTo>
                    <a:pt x="6" y="452"/>
                  </a:lnTo>
                  <a:lnTo>
                    <a:pt x="8" y="454"/>
                  </a:lnTo>
                  <a:lnTo>
                    <a:pt x="10" y="454"/>
                  </a:lnTo>
                  <a:lnTo>
                    <a:pt x="12" y="454"/>
                  </a:lnTo>
                  <a:lnTo>
                    <a:pt x="12" y="452"/>
                  </a:lnTo>
                  <a:lnTo>
                    <a:pt x="14" y="452"/>
                  </a:lnTo>
                  <a:lnTo>
                    <a:pt x="16" y="452"/>
                  </a:lnTo>
                  <a:lnTo>
                    <a:pt x="18" y="452"/>
                  </a:lnTo>
                  <a:lnTo>
                    <a:pt x="20" y="454"/>
                  </a:lnTo>
                  <a:lnTo>
                    <a:pt x="22" y="454"/>
                  </a:lnTo>
                  <a:lnTo>
                    <a:pt x="20" y="454"/>
                  </a:lnTo>
                  <a:lnTo>
                    <a:pt x="22" y="454"/>
                  </a:lnTo>
                  <a:lnTo>
                    <a:pt x="24" y="454"/>
                  </a:lnTo>
                  <a:lnTo>
                    <a:pt x="26" y="454"/>
                  </a:lnTo>
                  <a:lnTo>
                    <a:pt x="29" y="456"/>
                  </a:lnTo>
                  <a:lnTo>
                    <a:pt x="31" y="458"/>
                  </a:lnTo>
                  <a:lnTo>
                    <a:pt x="33" y="458"/>
                  </a:lnTo>
                  <a:lnTo>
                    <a:pt x="33" y="460"/>
                  </a:lnTo>
                  <a:lnTo>
                    <a:pt x="35" y="460"/>
                  </a:lnTo>
                  <a:lnTo>
                    <a:pt x="37" y="462"/>
                  </a:lnTo>
                  <a:lnTo>
                    <a:pt x="37" y="464"/>
                  </a:lnTo>
                  <a:lnTo>
                    <a:pt x="41" y="464"/>
                  </a:lnTo>
                  <a:lnTo>
                    <a:pt x="43" y="466"/>
                  </a:lnTo>
                  <a:lnTo>
                    <a:pt x="45" y="466"/>
                  </a:lnTo>
                  <a:lnTo>
                    <a:pt x="47" y="466"/>
                  </a:lnTo>
                  <a:lnTo>
                    <a:pt x="47" y="468"/>
                  </a:lnTo>
                  <a:lnTo>
                    <a:pt x="53" y="470"/>
                  </a:lnTo>
                  <a:lnTo>
                    <a:pt x="55" y="470"/>
                  </a:lnTo>
                  <a:lnTo>
                    <a:pt x="57" y="470"/>
                  </a:lnTo>
                  <a:lnTo>
                    <a:pt x="61" y="472"/>
                  </a:lnTo>
                  <a:lnTo>
                    <a:pt x="62" y="472"/>
                  </a:lnTo>
                  <a:lnTo>
                    <a:pt x="64" y="472"/>
                  </a:lnTo>
                  <a:lnTo>
                    <a:pt x="66" y="474"/>
                  </a:lnTo>
                  <a:lnTo>
                    <a:pt x="68" y="474"/>
                  </a:lnTo>
                  <a:lnTo>
                    <a:pt x="70" y="474"/>
                  </a:lnTo>
                  <a:lnTo>
                    <a:pt x="72" y="474"/>
                  </a:lnTo>
                  <a:lnTo>
                    <a:pt x="74" y="474"/>
                  </a:lnTo>
                  <a:lnTo>
                    <a:pt x="76" y="474"/>
                  </a:lnTo>
                  <a:lnTo>
                    <a:pt x="78" y="474"/>
                  </a:lnTo>
                  <a:lnTo>
                    <a:pt x="80" y="474"/>
                  </a:lnTo>
                  <a:lnTo>
                    <a:pt x="82" y="476"/>
                  </a:lnTo>
                  <a:lnTo>
                    <a:pt x="88" y="478"/>
                  </a:lnTo>
                  <a:lnTo>
                    <a:pt x="90" y="478"/>
                  </a:lnTo>
                  <a:lnTo>
                    <a:pt x="90" y="480"/>
                  </a:lnTo>
                  <a:lnTo>
                    <a:pt x="94" y="480"/>
                  </a:lnTo>
                  <a:lnTo>
                    <a:pt x="92" y="480"/>
                  </a:lnTo>
                  <a:lnTo>
                    <a:pt x="90" y="478"/>
                  </a:lnTo>
                  <a:lnTo>
                    <a:pt x="88" y="476"/>
                  </a:lnTo>
                  <a:lnTo>
                    <a:pt x="90" y="476"/>
                  </a:lnTo>
                  <a:lnTo>
                    <a:pt x="90" y="474"/>
                  </a:lnTo>
                  <a:lnTo>
                    <a:pt x="88" y="474"/>
                  </a:lnTo>
                  <a:lnTo>
                    <a:pt x="86" y="474"/>
                  </a:lnTo>
                  <a:lnTo>
                    <a:pt x="90" y="472"/>
                  </a:lnTo>
                  <a:lnTo>
                    <a:pt x="92" y="472"/>
                  </a:lnTo>
                  <a:lnTo>
                    <a:pt x="94" y="472"/>
                  </a:lnTo>
                  <a:lnTo>
                    <a:pt x="94" y="474"/>
                  </a:lnTo>
                  <a:lnTo>
                    <a:pt x="95" y="474"/>
                  </a:lnTo>
                  <a:lnTo>
                    <a:pt x="97" y="474"/>
                  </a:lnTo>
                  <a:lnTo>
                    <a:pt x="97" y="472"/>
                  </a:lnTo>
                  <a:lnTo>
                    <a:pt x="99" y="472"/>
                  </a:lnTo>
                  <a:lnTo>
                    <a:pt x="99" y="474"/>
                  </a:lnTo>
                  <a:lnTo>
                    <a:pt x="101" y="474"/>
                  </a:lnTo>
                  <a:lnTo>
                    <a:pt x="103" y="478"/>
                  </a:lnTo>
                  <a:lnTo>
                    <a:pt x="105" y="478"/>
                  </a:lnTo>
                  <a:lnTo>
                    <a:pt x="105" y="480"/>
                  </a:lnTo>
                  <a:lnTo>
                    <a:pt x="107" y="480"/>
                  </a:lnTo>
                  <a:lnTo>
                    <a:pt x="109" y="480"/>
                  </a:lnTo>
                  <a:lnTo>
                    <a:pt x="107" y="478"/>
                  </a:lnTo>
                  <a:lnTo>
                    <a:pt x="105" y="476"/>
                  </a:lnTo>
                  <a:lnTo>
                    <a:pt x="103" y="472"/>
                  </a:lnTo>
                  <a:lnTo>
                    <a:pt x="101" y="470"/>
                  </a:lnTo>
                  <a:lnTo>
                    <a:pt x="103" y="468"/>
                  </a:lnTo>
                  <a:lnTo>
                    <a:pt x="105" y="468"/>
                  </a:lnTo>
                  <a:lnTo>
                    <a:pt x="107" y="468"/>
                  </a:lnTo>
                  <a:lnTo>
                    <a:pt x="109" y="466"/>
                  </a:lnTo>
                  <a:lnTo>
                    <a:pt x="109" y="464"/>
                  </a:lnTo>
                  <a:lnTo>
                    <a:pt x="109" y="462"/>
                  </a:lnTo>
                  <a:lnTo>
                    <a:pt x="111" y="462"/>
                  </a:lnTo>
                  <a:lnTo>
                    <a:pt x="113" y="462"/>
                  </a:lnTo>
                  <a:lnTo>
                    <a:pt x="115" y="462"/>
                  </a:lnTo>
                  <a:lnTo>
                    <a:pt x="117" y="460"/>
                  </a:lnTo>
                  <a:lnTo>
                    <a:pt x="119" y="458"/>
                  </a:lnTo>
                  <a:lnTo>
                    <a:pt x="121" y="458"/>
                  </a:lnTo>
                  <a:lnTo>
                    <a:pt x="123" y="458"/>
                  </a:lnTo>
                  <a:lnTo>
                    <a:pt x="125" y="460"/>
                  </a:lnTo>
                  <a:lnTo>
                    <a:pt x="125" y="458"/>
                  </a:lnTo>
                  <a:lnTo>
                    <a:pt x="127" y="458"/>
                  </a:lnTo>
                  <a:lnTo>
                    <a:pt x="128" y="456"/>
                  </a:lnTo>
                  <a:lnTo>
                    <a:pt x="128" y="454"/>
                  </a:lnTo>
                  <a:lnTo>
                    <a:pt x="130" y="452"/>
                  </a:lnTo>
                  <a:lnTo>
                    <a:pt x="132" y="452"/>
                  </a:lnTo>
                  <a:lnTo>
                    <a:pt x="134" y="452"/>
                  </a:lnTo>
                  <a:lnTo>
                    <a:pt x="136" y="452"/>
                  </a:lnTo>
                  <a:lnTo>
                    <a:pt x="138" y="452"/>
                  </a:lnTo>
                  <a:lnTo>
                    <a:pt x="138" y="451"/>
                  </a:lnTo>
                  <a:lnTo>
                    <a:pt x="136" y="451"/>
                  </a:lnTo>
                  <a:lnTo>
                    <a:pt x="134" y="451"/>
                  </a:lnTo>
                  <a:lnTo>
                    <a:pt x="136" y="449"/>
                  </a:lnTo>
                  <a:lnTo>
                    <a:pt x="138" y="449"/>
                  </a:lnTo>
                  <a:lnTo>
                    <a:pt x="140" y="451"/>
                  </a:lnTo>
                  <a:lnTo>
                    <a:pt x="142" y="451"/>
                  </a:lnTo>
                  <a:lnTo>
                    <a:pt x="144" y="449"/>
                  </a:lnTo>
                  <a:lnTo>
                    <a:pt x="146" y="449"/>
                  </a:lnTo>
                  <a:lnTo>
                    <a:pt x="148" y="449"/>
                  </a:lnTo>
                  <a:lnTo>
                    <a:pt x="148" y="447"/>
                  </a:lnTo>
                  <a:lnTo>
                    <a:pt x="150" y="447"/>
                  </a:lnTo>
                  <a:lnTo>
                    <a:pt x="154" y="445"/>
                  </a:lnTo>
                  <a:lnTo>
                    <a:pt x="154" y="443"/>
                  </a:lnTo>
                  <a:lnTo>
                    <a:pt x="156" y="445"/>
                  </a:lnTo>
                  <a:lnTo>
                    <a:pt x="158" y="445"/>
                  </a:lnTo>
                  <a:lnTo>
                    <a:pt x="158" y="447"/>
                  </a:lnTo>
                  <a:lnTo>
                    <a:pt x="160" y="445"/>
                  </a:lnTo>
                  <a:lnTo>
                    <a:pt x="160" y="443"/>
                  </a:lnTo>
                  <a:lnTo>
                    <a:pt x="160" y="441"/>
                  </a:lnTo>
                  <a:lnTo>
                    <a:pt x="162" y="439"/>
                  </a:lnTo>
                  <a:lnTo>
                    <a:pt x="163" y="439"/>
                  </a:lnTo>
                  <a:lnTo>
                    <a:pt x="165" y="439"/>
                  </a:lnTo>
                  <a:lnTo>
                    <a:pt x="167" y="437"/>
                  </a:lnTo>
                  <a:lnTo>
                    <a:pt x="169" y="437"/>
                  </a:lnTo>
                  <a:lnTo>
                    <a:pt x="167" y="437"/>
                  </a:lnTo>
                  <a:lnTo>
                    <a:pt x="167" y="439"/>
                  </a:lnTo>
                  <a:lnTo>
                    <a:pt x="169" y="439"/>
                  </a:lnTo>
                  <a:lnTo>
                    <a:pt x="171" y="439"/>
                  </a:lnTo>
                  <a:lnTo>
                    <a:pt x="173" y="441"/>
                  </a:lnTo>
                  <a:lnTo>
                    <a:pt x="177" y="441"/>
                  </a:lnTo>
                  <a:lnTo>
                    <a:pt x="177" y="439"/>
                  </a:lnTo>
                  <a:lnTo>
                    <a:pt x="179" y="439"/>
                  </a:lnTo>
                  <a:lnTo>
                    <a:pt x="179" y="437"/>
                  </a:lnTo>
                  <a:lnTo>
                    <a:pt x="179" y="435"/>
                  </a:lnTo>
                  <a:lnTo>
                    <a:pt x="181" y="435"/>
                  </a:lnTo>
                  <a:lnTo>
                    <a:pt x="183" y="435"/>
                  </a:lnTo>
                  <a:lnTo>
                    <a:pt x="185" y="437"/>
                  </a:lnTo>
                  <a:lnTo>
                    <a:pt x="187" y="439"/>
                  </a:lnTo>
                  <a:lnTo>
                    <a:pt x="185" y="441"/>
                  </a:lnTo>
                  <a:lnTo>
                    <a:pt x="183" y="443"/>
                  </a:lnTo>
                  <a:lnTo>
                    <a:pt x="179" y="445"/>
                  </a:lnTo>
                  <a:lnTo>
                    <a:pt x="177" y="445"/>
                  </a:lnTo>
                  <a:lnTo>
                    <a:pt x="173" y="447"/>
                  </a:lnTo>
                  <a:lnTo>
                    <a:pt x="169" y="449"/>
                  </a:lnTo>
                  <a:lnTo>
                    <a:pt x="167" y="451"/>
                  </a:lnTo>
                  <a:lnTo>
                    <a:pt x="165" y="451"/>
                  </a:lnTo>
                  <a:lnTo>
                    <a:pt x="163" y="451"/>
                  </a:lnTo>
                  <a:lnTo>
                    <a:pt x="163" y="452"/>
                  </a:lnTo>
                  <a:lnTo>
                    <a:pt x="163" y="454"/>
                  </a:lnTo>
                  <a:lnTo>
                    <a:pt x="162" y="454"/>
                  </a:lnTo>
                  <a:lnTo>
                    <a:pt x="160" y="452"/>
                  </a:lnTo>
                  <a:lnTo>
                    <a:pt x="158" y="452"/>
                  </a:lnTo>
                  <a:lnTo>
                    <a:pt x="156" y="454"/>
                  </a:lnTo>
                  <a:lnTo>
                    <a:pt x="154" y="454"/>
                  </a:lnTo>
                  <a:lnTo>
                    <a:pt x="152" y="454"/>
                  </a:lnTo>
                  <a:lnTo>
                    <a:pt x="150" y="454"/>
                  </a:lnTo>
                  <a:lnTo>
                    <a:pt x="148" y="454"/>
                  </a:lnTo>
                  <a:lnTo>
                    <a:pt x="144" y="456"/>
                  </a:lnTo>
                  <a:lnTo>
                    <a:pt x="142" y="456"/>
                  </a:lnTo>
                  <a:lnTo>
                    <a:pt x="142" y="458"/>
                  </a:lnTo>
                  <a:lnTo>
                    <a:pt x="142" y="460"/>
                  </a:lnTo>
                  <a:lnTo>
                    <a:pt x="138" y="462"/>
                  </a:lnTo>
                  <a:lnTo>
                    <a:pt x="136" y="462"/>
                  </a:lnTo>
                  <a:lnTo>
                    <a:pt x="134" y="462"/>
                  </a:lnTo>
                  <a:lnTo>
                    <a:pt x="132" y="462"/>
                  </a:lnTo>
                  <a:lnTo>
                    <a:pt x="132" y="464"/>
                  </a:lnTo>
                  <a:lnTo>
                    <a:pt x="130" y="468"/>
                  </a:lnTo>
                  <a:lnTo>
                    <a:pt x="130" y="470"/>
                  </a:lnTo>
                  <a:lnTo>
                    <a:pt x="128" y="470"/>
                  </a:lnTo>
                  <a:lnTo>
                    <a:pt x="127" y="470"/>
                  </a:lnTo>
                  <a:lnTo>
                    <a:pt x="125" y="470"/>
                  </a:lnTo>
                  <a:lnTo>
                    <a:pt x="125" y="472"/>
                  </a:lnTo>
                  <a:lnTo>
                    <a:pt x="125" y="474"/>
                  </a:lnTo>
                  <a:lnTo>
                    <a:pt x="123" y="474"/>
                  </a:lnTo>
                  <a:lnTo>
                    <a:pt x="121" y="474"/>
                  </a:lnTo>
                  <a:lnTo>
                    <a:pt x="121" y="476"/>
                  </a:lnTo>
                  <a:lnTo>
                    <a:pt x="121" y="478"/>
                  </a:lnTo>
                  <a:lnTo>
                    <a:pt x="123" y="478"/>
                  </a:lnTo>
                  <a:lnTo>
                    <a:pt x="125" y="480"/>
                  </a:lnTo>
                  <a:lnTo>
                    <a:pt x="127" y="480"/>
                  </a:lnTo>
                  <a:lnTo>
                    <a:pt x="128" y="480"/>
                  </a:lnTo>
                  <a:lnTo>
                    <a:pt x="128" y="478"/>
                  </a:lnTo>
                  <a:lnTo>
                    <a:pt x="127" y="478"/>
                  </a:lnTo>
                  <a:lnTo>
                    <a:pt x="125" y="478"/>
                  </a:lnTo>
                  <a:lnTo>
                    <a:pt x="125" y="476"/>
                  </a:lnTo>
                  <a:lnTo>
                    <a:pt x="125" y="478"/>
                  </a:lnTo>
                  <a:lnTo>
                    <a:pt x="127" y="478"/>
                  </a:lnTo>
                  <a:lnTo>
                    <a:pt x="125" y="476"/>
                  </a:lnTo>
                  <a:lnTo>
                    <a:pt x="123" y="476"/>
                  </a:lnTo>
                  <a:lnTo>
                    <a:pt x="125" y="474"/>
                  </a:lnTo>
                  <a:lnTo>
                    <a:pt x="127" y="476"/>
                  </a:lnTo>
                  <a:lnTo>
                    <a:pt x="128" y="476"/>
                  </a:lnTo>
                  <a:lnTo>
                    <a:pt x="128" y="474"/>
                  </a:lnTo>
                  <a:lnTo>
                    <a:pt x="130" y="476"/>
                  </a:lnTo>
                  <a:lnTo>
                    <a:pt x="132" y="476"/>
                  </a:lnTo>
                  <a:lnTo>
                    <a:pt x="136" y="476"/>
                  </a:lnTo>
                  <a:lnTo>
                    <a:pt x="138" y="474"/>
                  </a:lnTo>
                  <a:lnTo>
                    <a:pt x="136" y="474"/>
                  </a:lnTo>
                  <a:lnTo>
                    <a:pt x="134" y="474"/>
                  </a:lnTo>
                  <a:lnTo>
                    <a:pt x="136" y="474"/>
                  </a:lnTo>
                  <a:lnTo>
                    <a:pt x="134" y="474"/>
                  </a:lnTo>
                  <a:lnTo>
                    <a:pt x="134" y="476"/>
                  </a:lnTo>
                  <a:lnTo>
                    <a:pt x="132" y="476"/>
                  </a:lnTo>
                  <a:lnTo>
                    <a:pt x="132" y="474"/>
                  </a:lnTo>
                  <a:lnTo>
                    <a:pt x="130" y="472"/>
                  </a:lnTo>
                  <a:lnTo>
                    <a:pt x="130" y="470"/>
                  </a:lnTo>
                  <a:lnTo>
                    <a:pt x="130" y="468"/>
                  </a:lnTo>
                  <a:lnTo>
                    <a:pt x="132" y="468"/>
                  </a:lnTo>
                  <a:lnTo>
                    <a:pt x="134" y="468"/>
                  </a:lnTo>
                  <a:lnTo>
                    <a:pt x="136" y="466"/>
                  </a:lnTo>
                  <a:lnTo>
                    <a:pt x="136" y="468"/>
                  </a:lnTo>
                  <a:lnTo>
                    <a:pt x="138" y="468"/>
                  </a:lnTo>
                  <a:lnTo>
                    <a:pt x="138" y="466"/>
                  </a:lnTo>
                  <a:lnTo>
                    <a:pt x="138" y="464"/>
                  </a:lnTo>
                  <a:lnTo>
                    <a:pt x="140" y="464"/>
                  </a:lnTo>
                  <a:lnTo>
                    <a:pt x="140" y="466"/>
                  </a:lnTo>
                  <a:lnTo>
                    <a:pt x="142" y="464"/>
                  </a:lnTo>
                  <a:lnTo>
                    <a:pt x="144" y="464"/>
                  </a:lnTo>
                  <a:lnTo>
                    <a:pt x="146" y="462"/>
                  </a:lnTo>
                  <a:lnTo>
                    <a:pt x="148" y="462"/>
                  </a:lnTo>
                  <a:lnTo>
                    <a:pt x="148" y="458"/>
                  </a:lnTo>
                  <a:lnTo>
                    <a:pt x="148" y="460"/>
                  </a:lnTo>
                  <a:lnTo>
                    <a:pt x="144" y="458"/>
                  </a:lnTo>
                  <a:lnTo>
                    <a:pt x="150" y="456"/>
                  </a:lnTo>
                  <a:lnTo>
                    <a:pt x="154" y="458"/>
                  </a:lnTo>
                  <a:lnTo>
                    <a:pt x="152" y="458"/>
                  </a:lnTo>
                  <a:lnTo>
                    <a:pt x="152" y="460"/>
                  </a:lnTo>
                  <a:lnTo>
                    <a:pt x="154" y="460"/>
                  </a:lnTo>
                  <a:lnTo>
                    <a:pt x="154" y="458"/>
                  </a:lnTo>
                  <a:lnTo>
                    <a:pt x="156" y="456"/>
                  </a:lnTo>
                  <a:lnTo>
                    <a:pt x="158" y="458"/>
                  </a:lnTo>
                  <a:lnTo>
                    <a:pt x="158" y="460"/>
                  </a:lnTo>
                  <a:lnTo>
                    <a:pt x="156" y="460"/>
                  </a:lnTo>
                  <a:lnTo>
                    <a:pt x="154" y="462"/>
                  </a:lnTo>
                  <a:lnTo>
                    <a:pt x="156" y="462"/>
                  </a:lnTo>
                  <a:lnTo>
                    <a:pt x="158" y="460"/>
                  </a:lnTo>
                  <a:lnTo>
                    <a:pt x="158" y="458"/>
                  </a:lnTo>
                  <a:lnTo>
                    <a:pt x="158" y="456"/>
                  </a:lnTo>
                  <a:lnTo>
                    <a:pt x="156" y="454"/>
                  </a:lnTo>
                  <a:lnTo>
                    <a:pt x="158" y="454"/>
                  </a:lnTo>
                  <a:lnTo>
                    <a:pt x="158" y="456"/>
                  </a:lnTo>
                  <a:lnTo>
                    <a:pt x="158" y="458"/>
                  </a:lnTo>
                  <a:lnTo>
                    <a:pt x="158" y="460"/>
                  </a:lnTo>
                  <a:lnTo>
                    <a:pt x="160" y="460"/>
                  </a:lnTo>
                  <a:lnTo>
                    <a:pt x="160" y="458"/>
                  </a:lnTo>
                  <a:lnTo>
                    <a:pt x="160" y="456"/>
                  </a:lnTo>
                  <a:lnTo>
                    <a:pt x="158" y="454"/>
                  </a:lnTo>
                  <a:lnTo>
                    <a:pt x="158" y="452"/>
                  </a:lnTo>
                  <a:lnTo>
                    <a:pt x="160" y="452"/>
                  </a:lnTo>
                  <a:lnTo>
                    <a:pt x="160" y="456"/>
                  </a:lnTo>
                  <a:lnTo>
                    <a:pt x="160" y="458"/>
                  </a:lnTo>
                  <a:lnTo>
                    <a:pt x="160" y="460"/>
                  </a:lnTo>
                  <a:lnTo>
                    <a:pt x="158" y="462"/>
                  </a:lnTo>
                  <a:lnTo>
                    <a:pt x="160" y="460"/>
                  </a:lnTo>
                  <a:lnTo>
                    <a:pt x="160" y="458"/>
                  </a:lnTo>
                  <a:lnTo>
                    <a:pt x="160" y="456"/>
                  </a:lnTo>
                  <a:lnTo>
                    <a:pt x="160" y="454"/>
                  </a:lnTo>
                  <a:lnTo>
                    <a:pt x="162" y="456"/>
                  </a:lnTo>
                  <a:lnTo>
                    <a:pt x="162" y="458"/>
                  </a:lnTo>
                  <a:lnTo>
                    <a:pt x="160" y="460"/>
                  </a:lnTo>
                  <a:lnTo>
                    <a:pt x="160" y="462"/>
                  </a:lnTo>
                  <a:lnTo>
                    <a:pt x="162" y="460"/>
                  </a:lnTo>
                  <a:lnTo>
                    <a:pt x="162" y="462"/>
                  </a:lnTo>
                  <a:lnTo>
                    <a:pt x="160" y="464"/>
                  </a:lnTo>
                  <a:lnTo>
                    <a:pt x="160" y="466"/>
                  </a:lnTo>
                  <a:lnTo>
                    <a:pt x="162" y="466"/>
                  </a:lnTo>
                  <a:lnTo>
                    <a:pt x="162" y="464"/>
                  </a:lnTo>
                  <a:lnTo>
                    <a:pt x="162" y="462"/>
                  </a:lnTo>
                  <a:lnTo>
                    <a:pt x="163" y="460"/>
                  </a:lnTo>
                  <a:lnTo>
                    <a:pt x="163" y="458"/>
                  </a:lnTo>
                  <a:lnTo>
                    <a:pt x="165" y="458"/>
                  </a:lnTo>
                  <a:lnTo>
                    <a:pt x="163" y="458"/>
                  </a:lnTo>
                  <a:lnTo>
                    <a:pt x="165" y="458"/>
                  </a:lnTo>
                  <a:lnTo>
                    <a:pt x="167" y="454"/>
                  </a:lnTo>
                  <a:lnTo>
                    <a:pt x="169" y="454"/>
                  </a:lnTo>
                  <a:lnTo>
                    <a:pt x="169" y="452"/>
                  </a:lnTo>
                  <a:lnTo>
                    <a:pt x="171" y="451"/>
                  </a:lnTo>
                  <a:lnTo>
                    <a:pt x="175" y="451"/>
                  </a:lnTo>
                  <a:lnTo>
                    <a:pt x="181" y="449"/>
                  </a:lnTo>
                  <a:lnTo>
                    <a:pt x="183" y="449"/>
                  </a:lnTo>
                  <a:lnTo>
                    <a:pt x="183" y="447"/>
                  </a:lnTo>
                  <a:lnTo>
                    <a:pt x="185" y="447"/>
                  </a:lnTo>
                  <a:lnTo>
                    <a:pt x="187" y="447"/>
                  </a:lnTo>
                  <a:lnTo>
                    <a:pt x="189" y="447"/>
                  </a:lnTo>
                  <a:lnTo>
                    <a:pt x="191" y="447"/>
                  </a:lnTo>
                  <a:lnTo>
                    <a:pt x="191" y="445"/>
                  </a:lnTo>
                  <a:lnTo>
                    <a:pt x="193" y="445"/>
                  </a:lnTo>
                  <a:lnTo>
                    <a:pt x="193" y="443"/>
                  </a:lnTo>
                  <a:lnTo>
                    <a:pt x="195" y="443"/>
                  </a:lnTo>
                  <a:lnTo>
                    <a:pt x="193" y="447"/>
                  </a:lnTo>
                  <a:lnTo>
                    <a:pt x="191" y="447"/>
                  </a:lnTo>
                  <a:lnTo>
                    <a:pt x="191" y="451"/>
                  </a:lnTo>
                  <a:lnTo>
                    <a:pt x="193" y="451"/>
                  </a:lnTo>
                  <a:lnTo>
                    <a:pt x="195" y="451"/>
                  </a:lnTo>
                  <a:lnTo>
                    <a:pt x="196" y="449"/>
                  </a:lnTo>
                  <a:lnTo>
                    <a:pt x="198" y="447"/>
                  </a:lnTo>
                  <a:lnTo>
                    <a:pt x="200" y="445"/>
                  </a:lnTo>
                  <a:lnTo>
                    <a:pt x="202" y="445"/>
                  </a:lnTo>
                  <a:lnTo>
                    <a:pt x="204" y="443"/>
                  </a:lnTo>
                  <a:lnTo>
                    <a:pt x="204" y="441"/>
                  </a:lnTo>
                  <a:lnTo>
                    <a:pt x="202" y="441"/>
                  </a:lnTo>
                  <a:lnTo>
                    <a:pt x="202" y="439"/>
                  </a:lnTo>
                  <a:lnTo>
                    <a:pt x="204" y="439"/>
                  </a:lnTo>
                  <a:lnTo>
                    <a:pt x="204" y="437"/>
                  </a:lnTo>
                  <a:lnTo>
                    <a:pt x="206" y="437"/>
                  </a:lnTo>
                  <a:lnTo>
                    <a:pt x="208" y="437"/>
                  </a:lnTo>
                  <a:lnTo>
                    <a:pt x="210" y="437"/>
                  </a:lnTo>
                  <a:lnTo>
                    <a:pt x="214" y="435"/>
                  </a:lnTo>
                  <a:lnTo>
                    <a:pt x="216" y="435"/>
                  </a:lnTo>
                  <a:lnTo>
                    <a:pt x="214" y="435"/>
                  </a:lnTo>
                  <a:lnTo>
                    <a:pt x="212" y="435"/>
                  </a:lnTo>
                  <a:lnTo>
                    <a:pt x="210" y="435"/>
                  </a:lnTo>
                  <a:lnTo>
                    <a:pt x="208" y="433"/>
                  </a:lnTo>
                  <a:lnTo>
                    <a:pt x="210" y="431"/>
                  </a:lnTo>
                  <a:lnTo>
                    <a:pt x="208" y="431"/>
                  </a:lnTo>
                  <a:lnTo>
                    <a:pt x="206" y="431"/>
                  </a:lnTo>
                  <a:lnTo>
                    <a:pt x="206" y="429"/>
                  </a:lnTo>
                  <a:lnTo>
                    <a:pt x="206" y="427"/>
                  </a:lnTo>
                  <a:lnTo>
                    <a:pt x="208" y="425"/>
                  </a:lnTo>
                  <a:lnTo>
                    <a:pt x="210" y="425"/>
                  </a:lnTo>
                  <a:lnTo>
                    <a:pt x="212" y="427"/>
                  </a:lnTo>
                  <a:lnTo>
                    <a:pt x="214" y="427"/>
                  </a:lnTo>
                  <a:lnTo>
                    <a:pt x="216" y="429"/>
                  </a:lnTo>
                  <a:lnTo>
                    <a:pt x="218" y="431"/>
                  </a:lnTo>
                  <a:lnTo>
                    <a:pt x="220" y="433"/>
                  </a:lnTo>
                  <a:lnTo>
                    <a:pt x="222" y="435"/>
                  </a:lnTo>
                  <a:lnTo>
                    <a:pt x="224" y="437"/>
                  </a:lnTo>
                  <a:lnTo>
                    <a:pt x="226" y="443"/>
                  </a:lnTo>
                  <a:lnTo>
                    <a:pt x="228" y="445"/>
                  </a:lnTo>
                  <a:lnTo>
                    <a:pt x="229" y="447"/>
                  </a:lnTo>
                  <a:lnTo>
                    <a:pt x="229" y="449"/>
                  </a:lnTo>
                  <a:lnTo>
                    <a:pt x="231" y="451"/>
                  </a:lnTo>
                  <a:lnTo>
                    <a:pt x="233" y="452"/>
                  </a:lnTo>
                  <a:lnTo>
                    <a:pt x="235" y="454"/>
                  </a:lnTo>
                  <a:lnTo>
                    <a:pt x="237" y="456"/>
                  </a:lnTo>
                  <a:lnTo>
                    <a:pt x="239" y="456"/>
                  </a:lnTo>
                  <a:lnTo>
                    <a:pt x="239" y="458"/>
                  </a:lnTo>
                  <a:lnTo>
                    <a:pt x="241" y="458"/>
                  </a:lnTo>
                  <a:lnTo>
                    <a:pt x="243" y="458"/>
                  </a:lnTo>
                  <a:lnTo>
                    <a:pt x="243" y="460"/>
                  </a:lnTo>
                  <a:lnTo>
                    <a:pt x="247" y="460"/>
                  </a:lnTo>
                  <a:lnTo>
                    <a:pt x="251" y="462"/>
                  </a:lnTo>
                  <a:lnTo>
                    <a:pt x="251" y="460"/>
                  </a:lnTo>
                  <a:lnTo>
                    <a:pt x="253" y="460"/>
                  </a:lnTo>
                  <a:lnTo>
                    <a:pt x="255" y="460"/>
                  </a:lnTo>
                  <a:lnTo>
                    <a:pt x="255" y="458"/>
                  </a:lnTo>
                  <a:lnTo>
                    <a:pt x="249" y="458"/>
                  </a:lnTo>
                  <a:lnTo>
                    <a:pt x="247" y="458"/>
                  </a:lnTo>
                  <a:lnTo>
                    <a:pt x="247" y="456"/>
                  </a:lnTo>
                  <a:lnTo>
                    <a:pt x="249" y="456"/>
                  </a:lnTo>
                  <a:lnTo>
                    <a:pt x="251" y="456"/>
                  </a:lnTo>
                  <a:lnTo>
                    <a:pt x="255" y="456"/>
                  </a:lnTo>
                  <a:lnTo>
                    <a:pt x="253" y="456"/>
                  </a:lnTo>
                  <a:lnTo>
                    <a:pt x="251" y="452"/>
                  </a:lnTo>
                  <a:lnTo>
                    <a:pt x="251" y="451"/>
                  </a:lnTo>
                  <a:lnTo>
                    <a:pt x="255" y="449"/>
                  </a:lnTo>
                  <a:lnTo>
                    <a:pt x="257" y="449"/>
                  </a:lnTo>
                  <a:lnTo>
                    <a:pt x="257" y="451"/>
                  </a:lnTo>
                  <a:lnTo>
                    <a:pt x="259" y="451"/>
                  </a:lnTo>
                  <a:lnTo>
                    <a:pt x="259" y="452"/>
                  </a:lnTo>
                  <a:lnTo>
                    <a:pt x="259" y="451"/>
                  </a:lnTo>
                  <a:lnTo>
                    <a:pt x="259" y="449"/>
                  </a:lnTo>
                  <a:lnTo>
                    <a:pt x="257" y="449"/>
                  </a:lnTo>
                  <a:lnTo>
                    <a:pt x="253" y="449"/>
                  </a:lnTo>
                  <a:lnTo>
                    <a:pt x="253" y="447"/>
                  </a:lnTo>
                  <a:lnTo>
                    <a:pt x="255" y="447"/>
                  </a:lnTo>
                  <a:lnTo>
                    <a:pt x="255" y="449"/>
                  </a:lnTo>
                  <a:lnTo>
                    <a:pt x="257" y="449"/>
                  </a:lnTo>
                  <a:lnTo>
                    <a:pt x="257" y="447"/>
                  </a:lnTo>
                  <a:lnTo>
                    <a:pt x="257" y="445"/>
                  </a:lnTo>
                  <a:lnTo>
                    <a:pt x="259" y="445"/>
                  </a:lnTo>
                  <a:lnTo>
                    <a:pt x="261" y="443"/>
                  </a:lnTo>
                  <a:lnTo>
                    <a:pt x="259" y="441"/>
                  </a:lnTo>
                  <a:lnTo>
                    <a:pt x="257" y="443"/>
                  </a:lnTo>
                  <a:lnTo>
                    <a:pt x="255" y="443"/>
                  </a:lnTo>
                  <a:lnTo>
                    <a:pt x="253" y="445"/>
                  </a:lnTo>
                  <a:lnTo>
                    <a:pt x="253" y="443"/>
                  </a:lnTo>
                  <a:lnTo>
                    <a:pt x="257" y="441"/>
                  </a:lnTo>
                  <a:lnTo>
                    <a:pt x="257" y="439"/>
                  </a:lnTo>
                  <a:lnTo>
                    <a:pt x="257" y="441"/>
                  </a:lnTo>
                  <a:lnTo>
                    <a:pt x="259" y="441"/>
                  </a:lnTo>
                  <a:lnTo>
                    <a:pt x="257" y="441"/>
                  </a:lnTo>
                  <a:lnTo>
                    <a:pt x="259" y="441"/>
                  </a:lnTo>
                  <a:lnTo>
                    <a:pt x="261" y="441"/>
                  </a:lnTo>
                  <a:lnTo>
                    <a:pt x="263" y="441"/>
                  </a:lnTo>
                  <a:lnTo>
                    <a:pt x="264" y="441"/>
                  </a:lnTo>
                  <a:lnTo>
                    <a:pt x="266" y="441"/>
                  </a:lnTo>
                  <a:lnTo>
                    <a:pt x="266" y="439"/>
                  </a:lnTo>
                  <a:lnTo>
                    <a:pt x="264" y="439"/>
                  </a:lnTo>
                  <a:lnTo>
                    <a:pt x="263" y="439"/>
                  </a:lnTo>
                  <a:lnTo>
                    <a:pt x="261" y="439"/>
                  </a:lnTo>
                  <a:lnTo>
                    <a:pt x="263" y="437"/>
                  </a:lnTo>
                  <a:lnTo>
                    <a:pt x="266" y="437"/>
                  </a:lnTo>
                  <a:lnTo>
                    <a:pt x="266" y="439"/>
                  </a:lnTo>
                  <a:lnTo>
                    <a:pt x="266" y="441"/>
                  </a:lnTo>
                  <a:lnTo>
                    <a:pt x="266" y="443"/>
                  </a:lnTo>
                  <a:lnTo>
                    <a:pt x="264" y="443"/>
                  </a:lnTo>
                  <a:lnTo>
                    <a:pt x="266" y="447"/>
                  </a:lnTo>
                  <a:lnTo>
                    <a:pt x="264" y="449"/>
                  </a:lnTo>
                  <a:lnTo>
                    <a:pt x="264" y="451"/>
                  </a:lnTo>
                  <a:lnTo>
                    <a:pt x="266" y="451"/>
                  </a:lnTo>
                  <a:lnTo>
                    <a:pt x="268" y="451"/>
                  </a:lnTo>
                  <a:lnTo>
                    <a:pt x="270" y="451"/>
                  </a:lnTo>
                  <a:lnTo>
                    <a:pt x="272" y="451"/>
                  </a:lnTo>
                  <a:lnTo>
                    <a:pt x="272" y="452"/>
                  </a:lnTo>
                  <a:lnTo>
                    <a:pt x="270" y="454"/>
                  </a:lnTo>
                  <a:lnTo>
                    <a:pt x="268" y="454"/>
                  </a:lnTo>
                  <a:lnTo>
                    <a:pt x="268" y="456"/>
                  </a:lnTo>
                  <a:lnTo>
                    <a:pt x="266" y="456"/>
                  </a:lnTo>
                  <a:lnTo>
                    <a:pt x="264" y="458"/>
                  </a:lnTo>
                  <a:lnTo>
                    <a:pt x="264" y="460"/>
                  </a:lnTo>
                  <a:lnTo>
                    <a:pt x="266" y="460"/>
                  </a:lnTo>
                  <a:lnTo>
                    <a:pt x="268" y="460"/>
                  </a:lnTo>
                  <a:lnTo>
                    <a:pt x="270" y="460"/>
                  </a:lnTo>
                  <a:lnTo>
                    <a:pt x="272" y="460"/>
                  </a:lnTo>
                  <a:lnTo>
                    <a:pt x="274" y="460"/>
                  </a:lnTo>
                  <a:lnTo>
                    <a:pt x="276" y="460"/>
                  </a:lnTo>
                  <a:lnTo>
                    <a:pt x="278" y="460"/>
                  </a:lnTo>
                  <a:lnTo>
                    <a:pt x="280" y="460"/>
                  </a:lnTo>
                  <a:lnTo>
                    <a:pt x="282" y="460"/>
                  </a:lnTo>
                  <a:lnTo>
                    <a:pt x="282" y="458"/>
                  </a:lnTo>
                  <a:lnTo>
                    <a:pt x="282" y="456"/>
                  </a:lnTo>
                  <a:lnTo>
                    <a:pt x="284" y="456"/>
                  </a:lnTo>
                  <a:lnTo>
                    <a:pt x="286" y="456"/>
                  </a:lnTo>
                  <a:lnTo>
                    <a:pt x="286" y="454"/>
                  </a:lnTo>
                  <a:lnTo>
                    <a:pt x="288" y="451"/>
                  </a:lnTo>
                  <a:lnTo>
                    <a:pt x="288" y="449"/>
                  </a:lnTo>
                  <a:lnTo>
                    <a:pt x="288" y="447"/>
                  </a:lnTo>
                  <a:lnTo>
                    <a:pt x="290" y="447"/>
                  </a:lnTo>
                  <a:lnTo>
                    <a:pt x="292" y="447"/>
                  </a:lnTo>
                  <a:lnTo>
                    <a:pt x="292" y="449"/>
                  </a:lnTo>
                  <a:lnTo>
                    <a:pt x="294" y="449"/>
                  </a:lnTo>
                  <a:lnTo>
                    <a:pt x="294" y="447"/>
                  </a:lnTo>
                  <a:lnTo>
                    <a:pt x="296" y="447"/>
                  </a:lnTo>
                  <a:lnTo>
                    <a:pt x="297" y="449"/>
                  </a:lnTo>
                  <a:lnTo>
                    <a:pt x="301" y="449"/>
                  </a:lnTo>
                  <a:lnTo>
                    <a:pt x="303" y="449"/>
                  </a:lnTo>
                  <a:lnTo>
                    <a:pt x="303" y="447"/>
                  </a:lnTo>
                  <a:lnTo>
                    <a:pt x="307" y="449"/>
                  </a:lnTo>
                  <a:lnTo>
                    <a:pt x="309" y="449"/>
                  </a:lnTo>
                  <a:lnTo>
                    <a:pt x="313" y="449"/>
                  </a:lnTo>
                  <a:lnTo>
                    <a:pt x="315" y="449"/>
                  </a:lnTo>
                  <a:lnTo>
                    <a:pt x="317" y="451"/>
                  </a:lnTo>
                  <a:lnTo>
                    <a:pt x="319" y="451"/>
                  </a:lnTo>
                  <a:lnTo>
                    <a:pt x="321" y="452"/>
                  </a:lnTo>
                  <a:lnTo>
                    <a:pt x="323" y="452"/>
                  </a:lnTo>
                  <a:lnTo>
                    <a:pt x="325" y="452"/>
                  </a:lnTo>
                  <a:lnTo>
                    <a:pt x="325" y="454"/>
                  </a:lnTo>
                  <a:lnTo>
                    <a:pt x="327" y="454"/>
                  </a:lnTo>
                  <a:lnTo>
                    <a:pt x="327" y="456"/>
                  </a:lnTo>
                  <a:lnTo>
                    <a:pt x="331" y="458"/>
                  </a:lnTo>
                  <a:lnTo>
                    <a:pt x="332" y="458"/>
                  </a:lnTo>
                  <a:lnTo>
                    <a:pt x="332" y="460"/>
                  </a:lnTo>
                  <a:lnTo>
                    <a:pt x="338" y="460"/>
                  </a:lnTo>
                  <a:lnTo>
                    <a:pt x="342" y="462"/>
                  </a:lnTo>
                  <a:lnTo>
                    <a:pt x="346" y="462"/>
                  </a:lnTo>
                  <a:lnTo>
                    <a:pt x="348" y="462"/>
                  </a:lnTo>
                  <a:lnTo>
                    <a:pt x="350" y="462"/>
                  </a:lnTo>
                  <a:lnTo>
                    <a:pt x="354" y="464"/>
                  </a:lnTo>
                  <a:lnTo>
                    <a:pt x="356" y="464"/>
                  </a:lnTo>
                  <a:lnTo>
                    <a:pt x="358" y="464"/>
                  </a:lnTo>
                  <a:lnTo>
                    <a:pt x="360" y="464"/>
                  </a:lnTo>
                  <a:lnTo>
                    <a:pt x="360" y="466"/>
                  </a:lnTo>
                  <a:lnTo>
                    <a:pt x="362" y="466"/>
                  </a:lnTo>
                  <a:lnTo>
                    <a:pt x="362" y="468"/>
                  </a:lnTo>
                  <a:lnTo>
                    <a:pt x="365" y="468"/>
                  </a:lnTo>
                  <a:lnTo>
                    <a:pt x="367" y="470"/>
                  </a:lnTo>
                  <a:lnTo>
                    <a:pt x="369" y="470"/>
                  </a:lnTo>
                  <a:lnTo>
                    <a:pt x="371" y="472"/>
                  </a:lnTo>
                  <a:lnTo>
                    <a:pt x="373" y="472"/>
                  </a:lnTo>
                  <a:lnTo>
                    <a:pt x="375" y="472"/>
                  </a:lnTo>
                  <a:lnTo>
                    <a:pt x="377" y="472"/>
                  </a:lnTo>
                  <a:lnTo>
                    <a:pt x="379" y="472"/>
                  </a:lnTo>
                  <a:lnTo>
                    <a:pt x="381" y="474"/>
                  </a:lnTo>
                  <a:lnTo>
                    <a:pt x="383" y="474"/>
                  </a:lnTo>
                  <a:lnTo>
                    <a:pt x="385" y="474"/>
                  </a:lnTo>
                  <a:lnTo>
                    <a:pt x="387" y="474"/>
                  </a:lnTo>
                  <a:lnTo>
                    <a:pt x="389" y="474"/>
                  </a:lnTo>
                  <a:lnTo>
                    <a:pt x="393" y="474"/>
                  </a:lnTo>
                  <a:lnTo>
                    <a:pt x="395" y="474"/>
                  </a:lnTo>
                  <a:lnTo>
                    <a:pt x="397" y="474"/>
                  </a:lnTo>
                  <a:lnTo>
                    <a:pt x="398" y="476"/>
                  </a:lnTo>
                  <a:lnTo>
                    <a:pt x="400" y="476"/>
                  </a:lnTo>
                  <a:lnTo>
                    <a:pt x="402" y="476"/>
                  </a:lnTo>
                  <a:lnTo>
                    <a:pt x="398" y="474"/>
                  </a:lnTo>
                  <a:lnTo>
                    <a:pt x="397" y="472"/>
                  </a:lnTo>
                  <a:lnTo>
                    <a:pt x="398" y="472"/>
                  </a:lnTo>
                  <a:lnTo>
                    <a:pt x="400" y="472"/>
                  </a:lnTo>
                  <a:lnTo>
                    <a:pt x="402" y="472"/>
                  </a:lnTo>
                  <a:lnTo>
                    <a:pt x="404" y="472"/>
                  </a:lnTo>
                  <a:lnTo>
                    <a:pt x="404" y="470"/>
                  </a:lnTo>
                  <a:lnTo>
                    <a:pt x="408" y="472"/>
                  </a:lnTo>
                  <a:lnTo>
                    <a:pt x="410" y="472"/>
                  </a:lnTo>
                  <a:lnTo>
                    <a:pt x="416" y="474"/>
                  </a:lnTo>
                  <a:lnTo>
                    <a:pt x="418" y="474"/>
                  </a:lnTo>
                  <a:lnTo>
                    <a:pt x="420" y="476"/>
                  </a:lnTo>
                  <a:lnTo>
                    <a:pt x="422" y="478"/>
                  </a:lnTo>
                  <a:lnTo>
                    <a:pt x="424" y="478"/>
                  </a:lnTo>
                  <a:lnTo>
                    <a:pt x="426" y="478"/>
                  </a:lnTo>
                  <a:lnTo>
                    <a:pt x="426" y="480"/>
                  </a:lnTo>
                  <a:lnTo>
                    <a:pt x="428" y="482"/>
                  </a:lnTo>
                  <a:lnTo>
                    <a:pt x="430" y="482"/>
                  </a:lnTo>
                  <a:lnTo>
                    <a:pt x="430" y="484"/>
                  </a:lnTo>
                  <a:lnTo>
                    <a:pt x="432" y="484"/>
                  </a:lnTo>
                  <a:lnTo>
                    <a:pt x="432" y="486"/>
                  </a:lnTo>
                  <a:lnTo>
                    <a:pt x="433" y="491"/>
                  </a:lnTo>
                  <a:lnTo>
                    <a:pt x="430" y="491"/>
                  </a:lnTo>
                  <a:lnTo>
                    <a:pt x="428" y="491"/>
                  </a:lnTo>
                  <a:lnTo>
                    <a:pt x="426" y="491"/>
                  </a:lnTo>
                  <a:lnTo>
                    <a:pt x="422" y="491"/>
                  </a:lnTo>
                  <a:lnTo>
                    <a:pt x="422" y="493"/>
                  </a:lnTo>
                  <a:lnTo>
                    <a:pt x="420" y="493"/>
                  </a:lnTo>
                  <a:lnTo>
                    <a:pt x="420" y="495"/>
                  </a:lnTo>
                  <a:lnTo>
                    <a:pt x="418" y="495"/>
                  </a:lnTo>
                  <a:lnTo>
                    <a:pt x="418" y="493"/>
                  </a:lnTo>
                  <a:lnTo>
                    <a:pt x="416" y="493"/>
                  </a:lnTo>
                  <a:lnTo>
                    <a:pt x="414" y="493"/>
                  </a:lnTo>
                  <a:lnTo>
                    <a:pt x="414" y="497"/>
                  </a:lnTo>
                  <a:lnTo>
                    <a:pt x="416" y="497"/>
                  </a:lnTo>
                  <a:lnTo>
                    <a:pt x="414" y="499"/>
                  </a:lnTo>
                  <a:lnTo>
                    <a:pt x="412" y="499"/>
                  </a:lnTo>
                  <a:lnTo>
                    <a:pt x="410" y="501"/>
                  </a:lnTo>
                  <a:lnTo>
                    <a:pt x="408" y="501"/>
                  </a:lnTo>
                  <a:lnTo>
                    <a:pt x="412" y="503"/>
                  </a:lnTo>
                  <a:lnTo>
                    <a:pt x="414" y="503"/>
                  </a:lnTo>
                  <a:lnTo>
                    <a:pt x="416" y="505"/>
                  </a:lnTo>
                  <a:lnTo>
                    <a:pt x="418" y="505"/>
                  </a:lnTo>
                  <a:lnTo>
                    <a:pt x="420" y="503"/>
                  </a:lnTo>
                  <a:lnTo>
                    <a:pt x="422" y="503"/>
                  </a:lnTo>
                  <a:lnTo>
                    <a:pt x="424" y="505"/>
                  </a:lnTo>
                  <a:lnTo>
                    <a:pt x="430" y="507"/>
                  </a:lnTo>
                  <a:lnTo>
                    <a:pt x="430" y="505"/>
                  </a:lnTo>
                  <a:lnTo>
                    <a:pt x="432" y="505"/>
                  </a:lnTo>
                  <a:lnTo>
                    <a:pt x="433" y="507"/>
                  </a:lnTo>
                  <a:lnTo>
                    <a:pt x="435" y="507"/>
                  </a:lnTo>
                  <a:lnTo>
                    <a:pt x="437" y="507"/>
                  </a:lnTo>
                  <a:lnTo>
                    <a:pt x="441" y="507"/>
                  </a:lnTo>
                  <a:lnTo>
                    <a:pt x="445" y="507"/>
                  </a:lnTo>
                  <a:lnTo>
                    <a:pt x="447" y="507"/>
                  </a:lnTo>
                  <a:lnTo>
                    <a:pt x="449" y="507"/>
                  </a:lnTo>
                  <a:lnTo>
                    <a:pt x="451" y="507"/>
                  </a:lnTo>
                  <a:lnTo>
                    <a:pt x="453" y="507"/>
                  </a:lnTo>
                  <a:lnTo>
                    <a:pt x="459" y="507"/>
                  </a:lnTo>
                  <a:lnTo>
                    <a:pt x="461" y="507"/>
                  </a:lnTo>
                  <a:lnTo>
                    <a:pt x="463" y="507"/>
                  </a:lnTo>
                  <a:lnTo>
                    <a:pt x="466" y="505"/>
                  </a:lnTo>
                  <a:lnTo>
                    <a:pt x="468" y="505"/>
                  </a:lnTo>
                  <a:lnTo>
                    <a:pt x="470" y="505"/>
                  </a:lnTo>
                  <a:lnTo>
                    <a:pt x="472" y="505"/>
                  </a:lnTo>
                  <a:lnTo>
                    <a:pt x="474" y="505"/>
                  </a:lnTo>
                  <a:lnTo>
                    <a:pt x="476" y="505"/>
                  </a:lnTo>
                  <a:lnTo>
                    <a:pt x="476" y="503"/>
                  </a:lnTo>
                  <a:lnTo>
                    <a:pt x="478" y="503"/>
                  </a:lnTo>
                  <a:lnTo>
                    <a:pt x="480" y="503"/>
                  </a:lnTo>
                  <a:lnTo>
                    <a:pt x="480" y="505"/>
                  </a:lnTo>
                  <a:lnTo>
                    <a:pt x="482" y="505"/>
                  </a:lnTo>
                  <a:lnTo>
                    <a:pt x="484" y="503"/>
                  </a:lnTo>
                  <a:lnTo>
                    <a:pt x="486" y="503"/>
                  </a:lnTo>
                  <a:lnTo>
                    <a:pt x="492" y="499"/>
                  </a:lnTo>
                  <a:lnTo>
                    <a:pt x="494" y="499"/>
                  </a:lnTo>
                  <a:lnTo>
                    <a:pt x="496" y="499"/>
                  </a:lnTo>
                  <a:lnTo>
                    <a:pt x="498" y="499"/>
                  </a:lnTo>
                  <a:lnTo>
                    <a:pt x="498" y="501"/>
                  </a:lnTo>
                  <a:lnTo>
                    <a:pt x="498" y="503"/>
                  </a:lnTo>
                  <a:lnTo>
                    <a:pt x="499" y="503"/>
                  </a:lnTo>
                  <a:lnTo>
                    <a:pt x="499" y="501"/>
                  </a:lnTo>
                  <a:lnTo>
                    <a:pt x="501" y="503"/>
                  </a:lnTo>
                  <a:lnTo>
                    <a:pt x="501" y="505"/>
                  </a:lnTo>
                  <a:lnTo>
                    <a:pt x="501" y="507"/>
                  </a:lnTo>
                  <a:lnTo>
                    <a:pt x="505" y="507"/>
                  </a:lnTo>
                  <a:lnTo>
                    <a:pt x="507" y="505"/>
                  </a:lnTo>
                  <a:lnTo>
                    <a:pt x="509" y="505"/>
                  </a:lnTo>
                  <a:lnTo>
                    <a:pt x="511" y="505"/>
                  </a:lnTo>
                  <a:lnTo>
                    <a:pt x="511" y="507"/>
                  </a:lnTo>
                  <a:lnTo>
                    <a:pt x="513" y="507"/>
                  </a:lnTo>
                  <a:lnTo>
                    <a:pt x="515" y="511"/>
                  </a:lnTo>
                  <a:lnTo>
                    <a:pt x="515" y="513"/>
                  </a:lnTo>
                  <a:lnTo>
                    <a:pt x="513" y="513"/>
                  </a:lnTo>
                  <a:lnTo>
                    <a:pt x="513" y="515"/>
                  </a:lnTo>
                  <a:lnTo>
                    <a:pt x="517" y="515"/>
                  </a:lnTo>
                  <a:lnTo>
                    <a:pt x="517" y="517"/>
                  </a:lnTo>
                  <a:lnTo>
                    <a:pt x="517" y="515"/>
                  </a:lnTo>
                  <a:lnTo>
                    <a:pt x="519" y="513"/>
                  </a:lnTo>
                  <a:lnTo>
                    <a:pt x="519" y="511"/>
                  </a:lnTo>
                  <a:lnTo>
                    <a:pt x="519" y="509"/>
                  </a:lnTo>
                  <a:lnTo>
                    <a:pt x="521" y="509"/>
                  </a:lnTo>
                  <a:lnTo>
                    <a:pt x="521" y="513"/>
                  </a:lnTo>
                  <a:lnTo>
                    <a:pt x="523" y="517"/>
                  </a:lnTo>
                  <a:lnTo>
                    <a:pt x="523" y="515"/>
                  </a:lnTo>
                  <a:lnTo>
                    <a:pt x="525" y="515"/>
                  </a:lnTo>
                  <a:lnTo>
                    <a:pt x="529" y="517"/>
                  </a:lnTo>
                  <a:lnTo>
                    <a:pt x="531" y="519"/>
                  </a:lnTo>
                  <a:lnTo>
                    <a:pt x="533" y="522"/>
                  </a:lnTo>
                  <a:lnTo>
                    <a:pt x="533" y="524"/>
                  </a:lnTo>
                  <a:lnTo>
                    <a:pt x="531" y="524"/>
                  </a:lnTo>
                  <a:lnTo>
                    <a:pt x="529" y="524"/>
                  </a:lnTo>
                  <a:lnTo>
                    <a:pt x="527" y="524"/>
                  </a:lnTo>
                  <a:lnTo>
                    <a:pt x="523" y="524"/>
                  </a:lnTo>
                  <a:lnTo>
                    <a:pt x="523" y="522"/>
                  </a:lnTo>
                  <a:lnTo>
                    <a:pt x="521" y="522"/>
                  </a:lnTo>
                  <a:lnTo>
                    <a:pt x="521" y="524"/>
                  </a:lnTo>
                  <a:lnTo>
                    <a:pt x="523" y="524"/>
                  </a:lnTo>
                  <a:lnTo>
                    <a:pt x="525" y="526"/>
                  </a:lnTo>
                  <a:lnTo>
                    <a:pt x="527" y="526"/>
                  </a:lnTo>
                  <a:lnTo>
                    <a:pt x="529" y="528"/>
                  </a:lnTo>
                  <a:lnTo>
                    <a:pt x="531" y="530"/>
                  </a:lnTo>
                  <a:lnTo>
                    <a:pt x="531" y="532"/>
                  </a:lnTo>
                  <a:lnTo>
                    <a:pt x="531" y="534"/>
                  </a:lnTo>
                  <a:lnTo>
                    <a:pt x="533" y="534"/>
                  </a:lnTo>
                  <a:lnTo>
                    <a:pt x="533" y="532"/>
                  </a:lnTo>
                  <a:lnTo>
                    <a:pt x="534" y="534"/>
                  </a:lnTo>
                  <a:lnTo>
                    <a:pt x="534" y="536"/>
                  </a:lnTo>
                  <a:lnTo>
                    <a:pt x="536" y="538"/>
                  </a:lnTo>
                  <a:lnTo>
                    <a:pt x="538" y="540"/>
                  </a:lnTo>
                  <a:lnTo>
                    <a:pt x="542" y="542"/>
                  </a:lnTo>
                  <a:lnTo>
                    <a:pt x="542" y="544"/>
                  </a:lnTo>
                  <a:lnTo>
                    <a:pt x="542" y="542"/>
                  </a:lnTo>
                  <a:lnTo>
                    <a:pt x="540" y="540"/>
                  </a:lnTo>
                  <a:lnTo>
                    <a:pt x="538" y="538"/>
                  </a:lnTo>
                  <a:lnTo>
                    <a:pt x="536" y="536"/>
                  </a:lnTo>
                  <a:lnTo>
                    <a:pt x="536" y="534"/>
                  </a:lnTo>
                  <a:lnTo>
                    <a:pt x="534" y="532"/>
                  </a:lnTo>
                  <a:lnTo>
                    <a:pt x="534" y="528"/>
                  </a:lnTo>
                  <a:lnTo>
                    <a:pt x="534" y="526"/>
                  </a:lnTo>
                  <a:lnTo>
                    <a:pt x="536" y="524"/>
                  </a:lnTo>
                  <a:lnTo>
                    <a:pt x="534" y="524"/>
                  </a:lnTo>
                  <a:lnTo>
                    <a:pt x="536" y="524"/>
                  </a:lnTo>
                  <a:lnTo>
                    <a:pt x="538" y="526"/>
                  </a:lnTo>
                  <a:lnTo>
                    <a:pt x="538" y="528"/>
                  </a:lnTo>
                  <a:lnTo>
                    <a:pt x="536" y="528"/>
                  </a:lnTo>
                  <a:lnTo>
                    <a:pt x="534" y="528"/>
                  </a:lnTo>
                  <a:lnTo>
                    <a:pt x="536" y="528"/>
                  </a:lnTo>
                  <a:lnTo>
                    <a:pt x="536" y="530"/>
                  </a:lnTo>
                  <a:lnTo>
                    <a:pt x="538" y="530"/>
                  </a:lnTo>
                  <a:lnTo>
                    <a:pt x="540" y="528"/>
                  </a:lnTo>
                  <a:lnTo>
                    <a:pt x="538" y="528"/>
                  </a:lnTo>
                  <a:lnTo>
                    <a:pt x="538" y="526"/>
                  </a:lnTo>
                  <a:lnTo>
                    <a:pt x="540" y="526"/>
                  </a:lnTo>
                  <a:lnTo>
                    <a:pt x="542" y="528"/>
                  </a:lnTo>
                  <a:lnTo>
                    <a:pt x="544" y="530"/>
                  </a:lnTo>
                  <a:lnTo>
                    <a:pt x="544" y="528"/>
                  </a:lnTo>
                  <a:lnTo>
                    <a:pt x="542" y="528"/>
                  </a:lnTo>
                  <a:lnTo>
                    <a:pt x="542" y="526"/>
                  </a:lnTo>
                  <a:lnTo>
                    <a:pt x="540" y="526"/>
                  </a:lnTo>
                  <a:lnTo>
                    <a:pt x="540" y="522"/>
                  </a:lnTo>
                  <a:lnTo>
                    <a:pt x="538" y="520"/>
                  </a:lnTo>
                  <a:lnTo>
                    <a:pt x="536" y="517"/>
                  </a:lnTo>
                  <a:lnTo>
                    <a:pt x="536" y="513"/>
                  </a:lnTo>
                  <a:lnTo>
                    <a:pt x="534" y="511"/>
                  </a:lnTo>
                  <a:lnTo>
                    <a:pt x="534" y="509"/>
                  </a:lnTo>
                  <a:lnTo>
                    <a:pt x="533" y="509"/>
                  </a:lnTo>
                  <a:lnTo>
                    <a:pt x="531" y="507"/>
                  </a:lnTo>
                  <a:lnTo>
                    <a:pt x="531" y="505"/>
                  </a:lnTo>
                  <a:lnTo>
                    <a:pt x="531" y="503"/>
                  </a:lnTo>
                  <a:lnTo>
                    <a:pt x="533" y="503"/>
                  </a:lnTo>
                  <a:lnTo>
                    <a:pt x="534" y="501"/>
                  </a:lnTo>
                  <a:lnTo>
                    <a:pt x="536" y="501"/>
                  </a:lnTo>
                  <a:lnTo>
                    <a:pt x="534" y="499"/>
                  </a:lnTo>
                  <a:lnTo>
                    <a:pt x="533" y="499"/>
                  </a:lnTo>
                  <a:lnTo>
                    <a:pt x="531" y="499"/>
                  </a:lnTo>
                  <a:lnTo>
                    <a:pt x="533" y="495"/>
                  </a:lnTo>
                  <a:lnTo>
                    <a:pt x="534" y="495"/>
                  </a:lnTo>
                  <a:lnTo>
                    <a:pt x="534" y="497"/>
                  </a:lnTo>
                  <a:lnTo>
                    <a:pt x="533" y="497"/>
                  </a:lnTo>
                  <a:lnTo>
                    <a:pt x="533" y="499"/>
                  </a:lnTo>
                  <a:lnTo>
                    <a:pt x="534" y="499"/>
                  </a:lnTo>
                  <a:lnTo>
                    <a:pt x="534" y="497"/>
                  </a:lnTo>
                  <a:lnTo>
                    <a:pt x="536" y="497"/>
                  </a:lnTo>
                  <a:lnTo>
                    <a:pt x="538" y="497"/>
                  </a:lnTo>
                  <a:lnTo>
                    <a:pt x="540" y="497"/>
                  </a:lnTo>
                  <a:lnTo>
                    <a:pt x="542" y="497"/>
                  </a:lnTo>
                  <a:lnTo>
                    <a:pt x="542" y="495"/>
                  </a:lnTo>
                  <a:lnTo>
                    <a:pt x="544" y="495"/>
                  </a:lnTo>
                  <a:lnTo>
                    <a:pt x="546" y="495"/>
                  </a:lnTo>
                  <a:lnTo>
                    <a:pt x="548" y="495"/>
                  </a:lnTo>
                  <a:lnTo>
                    <a:pt x="550" y="493"/>
                  </a:lnTo>
                  <a:lnTo>
                    <a:pt x="552" y="491"/>
                  </a:lnTo>
                  <a:lnTo>
                    <a:pt x="554" y="493"/>
                  </a:lnTo>
                  <a:lnTo>
                    <a:pt x="556" y="493"/>
                  </a:lnTo>
                  <a:lnTo>
                    <a:pt x="554" y="493"/>
                  </a:lnTo>
                  <a:lnTo>
                    <a:pt x="554" y="491"/>
                  </a:lnTo>
                  <a:lnTo>
                    <a:pt x="554" y="489"/>
                  </a:lnTo>
                  <a:lnTo>
                    <a:pt x="556" y="489"/>
                  </a:lnTo>
                  <a:lnTo>
                    <a:pt x="558" y="487"/>
                  </a:lnTo>
                  <a:lnTo>
                    <a:pt x="560" y="487"/>
                  </a:lnTo>
                  <a:lnTo>
                    <a:pt x="566" y="487"/>
                  </a:lnTo>
                  <a:lnTo>
                    <a:pt x="567" y="487"/>
                  </a:lnTo>
                  <a:lnTo>
                    <a:pt x="567" y="486"/>
                  </a:lnTo>
                  <a:lnTo>
                    <a:pt x="567" y="484"/>
                  </a:lnTo>
                  <a:lnTo>
                    <a:pt x="566" y="484"/>
                  </a:lnTo>
                  <a:lnTo>
                    <a:pt x="567" y="482"/>
                  </a:lnTo>
                  <a:lnTo>
                    <a:pt x="564" y="482"/>
                  </a:lnTo>
                  <a:lnTo>
                    <a:pt x="562" y="482"/>
                  </a:lnTo>
                  <a:lnTo>
                    <a:pt x="560" y="484"/>
                  </a:lnTo>
                  <a:lnTo>
                    <a:pt x="558" y="484"/>
                  </a:lnTo>
                  <a:lnTo>
                    <a:pt x="556" y="484"/>
                  </a:lnTo>
                  <a:lnTo>
                    <a:pt x="554" y="484"/>
                  </a:lnTo>
                  <a:lnTo>
                    <a:pt x="552" y="486"/>
                  </a:lnTo>
                  <a:lnTo>
                    <a:pt x="552" y="487"/>
                  </a:lnTo>
                  <a:lnTo>
                    <a:pt x="554" y="487"/>
                  </a:lnTo>
                  <a:lnTo>
                    <a:pt x="554" y="489"/>
                  </a:lnTo>
                  <a:lnTo>
                    <a:pt x="554" y="491"/>
                  </a:lnTo>
                  <a:lnTo>
                    <a:pt x="552" y="489"/>
                  </a:lnTo>
                  <a:lnTo>
                    <a:pt x="550" y="487"/>
                  </a:lnTo>
                  <a:lnTo>
                    <a:pt x="546" y="489"/>
                  </a:lnTo>
                  <a:lnTo>
                    <a:pt x="544" y="491"/>
                  </a:lnTo>
                  <a:lnTo>
                    <a:pt x="542" y="491"/>
                  </a:lnTo>
                  <a:lnTo>
                    <a:pt x="540" y="489"/>
                  </a:lnTo>
                  <a:lnTo>
                    <a:pt x="536" y="489"/>
                  </a:lnTo>
                  <a:lnTo>
                    <a:pt x="533" y="489"/>
                  </a:lnTo>
                  <a:lnTo>
                    <a:pt x="533" y="491"/>
                  </a:lnTo>
                  <a:lnTo>
                    <a:pt x="534" y="493"/>
                  </a:lnTo>
                  <a:lnTo>
                    <a:pt x="536" y="493"/>
                  </a:lnTo>
                  <a:lnTo>
                    <a:pt x="534" y="493"/>
                  </a:lnTo>
                  <a:lnTo>
                    <a:pt x="533" y="493"/>
                  </a:lnTo>
                  <a:lnTo>
                    <a:pt x="529" y="493"/>
                  </a:lnTo>
                  <a:lnTo>
                    <a:pt x="527" y="493"/>
                  </a:lnTo>
                  <a:lnTo>
                    <a:pt x="527" y="495"/>
                  </a:lnTo>
                  <a:lnTo>
                    <a:pt x="525" y="495"/>
                  </a:lnTo>
                  <a:lnTo>
                    <a:pt x="523" y="495"/>
                  </a:lnTo>
                  <a:lnTo>
                    <a:pt x="523" y="493"/>
                  </a:lnTo>
                  <a:lnTo>
                    <a:pt x="525" y="493"/>
                  </a:lnTo>
                  <a:lnTo>
                    <a:pt x="525" y="495"/>
                  </a:lnTo>
                  <a:lnTo>
                    <a:pt x="525" y="493"/>
                  </a:lnTo>
                  <a:lnTo>
                    <a:pt x="523" y="489"/>
                  </a:lnTo>
                  <a:lnTo>
                    <a:pt x="521" y="491"/>
                  </a:lnTo>
                  <a:lnTo>
                    <a:pt x="519" y="491"/>
                  </a:lnTo>
                  <a:lnTo>
                    <a:pt x="517" y="491"/>
                  </a:lnTo>
                  <a:lnTo>
                    <a:pt x="519" y="489"/>
                  </a:lnTo>
                  <a:lnTo>
                    <a:pt x="519" y="487"/>
                  </a:lnTo>
                  <a:lnTo>
                    <a:pt x="521" y="487"/>
                  </a:lnTo>
                  <a:lnTo>
                    <a:pt x="521" y="486"/>
                  </a:lnTo>
                  <a:lnTo>
                    <a:pt x="523" y="484"/>
                  </a:lnTo>
                  <a:lnTo>
                    <a:pt x="525" y="482"/>
                  </a:lnTo>
                  <a:lnTo>
                    <a:pt x="527" y="482"/>
                  </a:lnTo>
                  <a:lnTo>
                    <a:pt x="531" y="480"/>
                  </a:lnTo>
                  <a:lnTo>
                    <a:pt x="533" y="480"/>
                  </a:lnTo>
                  <a:lnTo>
                    <a:pt x="536" y="480"/>
                  </a:lnTo>
                  <a:lnTo>
                    <a:pt x="538" y="480"/>
                  </a:lnTo>
                  <a:lnTo>
                    <a:pt x="542" y="478"/>
                  </a:lnTo>
                  <a:lnTo>
                    <a:pt x="544" y="478"/>
                  </a:lnTo>
                  <a:lnTo>
                    <a:pt x="546" y="476"/>
                  </a:lnTo>
                  <a:lnTo>
                    <a:pt x="548" y="476"/>
                  </a:lnTo>
                  <a:lnTo>
                    <a:pt x="550" y="476"/>
                  </a:lnTo>
                  <a:lnTo>
                    <a:pt x="552" y="476"/>
                  </a:lnTo>
                  <a:lnTo>
                    <a:pt x="558" y="474"/>
                  </a:lnTo>
                  <a:lnTo>
                    <a:pt x="558" y="472"/>
                  </a:lnTo>
                  <a:lnTo>
                    <a:pt x="560" y="472"/>
                  </a:lnTo>
                  <a:lnTo>
                    <a:pt x="562" y="472"/>
                  </a:lnTo>
                  <a:lnTo>
                    <a:pt x="566" y="474"/>
                  </a:lnTo>
                  <a:lnTo>
                    <a:pt x="567" y="476"/>
                  </a:lnTo>
                  <a:lnTo>
                    <a:pt x="571" y="478"/>
                  </a:lnTo>
                  <a:lnTo>
                    <a:pt x="569" y="480"/>
                  </a:lnTo>
                  <a:lnTo>
                    <a:pt x="569" y="482"/>
                  </a:lnTo>
                  <a:lnTo>
                    <a:pt x="571" y="484"/>
                  </a:lnTo>
                  <a:lnTo>
                    <a:pt x="571" y="486"/>
                  </a:lnTo>
                  <a:lnTo>
                    <a:pt x="569" y="486"/>
                  </a:lnTo>
                  <a:lnTo>
                    <a:pt x="569" y="487"/>
                  </a:lnTo>
                  <a:lnTo>
                    <a:pt x="571" y="487"/>
                  </a:lnTo>
                  <a:lnTo>
                    <a:pt x="573" y="487"/>
                  </a:lnTo>
                  <a:lnTo>
                    <a:pt x="573" y="489"/>
                  </a:lnTo>
                  <a:lnTo>
                    <a:pt x="577" y="491"/>
                  </a:lnTo>
                  <a:lnTo>
                    <a:pt x="577" y="489"/>
                  </a:lnTo>
                  <a:lnTo>
                    <a:pt x="579" y="489"/>
                  </a:lnTo>
                  <a:lnTo>
                    <a:pt x="581" y="489"/>
                  </a:lnTo>
                  <a:lnTo>
                    <a:pt x="581" y="491"/>
                  </a:lnTo>
                  <a:lnTo>
                    <a:pt x="579" y="491"/>
                  </a:lnTo>
                  <a:lnTo>
                    <a:pt x="581" y="491"/>
                  </a:lnTo>
                  <a:lnTo>
                    <a:pt x="583" y="491"/>
                  </a:lnTo>
                  <a:lnTo>
                    <a:pt x="585" y="491"/>
                  </a:lnTo>
                  <a:lnTo>
                    <a:pt x="585" y="493"/>
                  </a:lnTo>
                  <a:lnTo>
                    <a:pt x="583" y="493"/>
                  </a:lnTo>
                  <a:lnTo>
                    <a:pt x="583" y="495"/>
                  </a:lnTo>
                  <a:lnTo>
                    <a:pt x="585" y="495"/>
                  </a:lnTo>
                  <a:lnTo>
                    <a:pt x="587" y="497"/>
                  </a:lnTo>
                  <a:lnTo>
                    <a:pt x="589" y="497"/>
                  </a:lnTo>
                  <a:lnTo>
                    <a:pt x="591" y="497"/>
                  </a:lnTo>
                  <a:lnTo>
                    <a:pt x="593" y="497"/>
                  </a:lnTo>
                  <a:lnTo>
                    <a:pt x="595" y="497"/>
                  </a:lnTo>
                  <a:lnTo>
                    <a:pt x="597" y="497"/>
                  </a:lnTo>
                  <a:lnTo>
                    <a:pt x="599" y="497"/>
                  </a:lnTo>
                  <a:lnTo>
                    <a:pt x="602" y="497"/>
                  </a:lnTo>
                  <a:lnTo>
                    <a:pt x="600" y="495"/>
                  </a:lnTo>
                  <a:lnTo>
                    <a:pt x="602" y="495"/>
                  </a:lnTo>
                  <a:lnTo>
                    <a:pt x="602" y="493"/>
                  </a:lnTo>
                  <a:lnTo>
                    <a:pt x="604" y="493"/>
                  </a:lnTo>
                  <a:lnTo>
                    <a:pt x="604" y="495"/>
                  </a:lnTo>
                  <a:lnTo>
                    <a:pt x="604" y="497"/>
                  </a:lnTo>
                  <a:lnTo>
                    <a:pt x="604" y="499"/>
                  </a:lnTo>
                  <a:lnTo>
                    <a:pt x="606" y="499"/>
                  </a:lnTo>
                  <a:lnTo>
                    <a:pt x="608" y="499"/>
                  </a:lnTo>
                  <a:lnTo>
                    <a:pt x="608" y="501"/>
                  </a:lnTo>
                  <a:lnTo>
                    <a:pt x="610" y="501"/>
                  </a:lnTo>
                  <a:lnTo>
                    <a:pt x="612" y="501"/>
                  </a:lnTo>
                  <a:lnTo>
                    <a:pt x="612" y="503"/>
                  </a:lnTo>
                  <a:lnTo>
                    <a:pt x="614" y="503"/>
                  </a:lnTo>
                  <a:lnTo>
                    <a:pt x="616" y="503"/>
                  </a:lnTo>
                  <a:lnTo>
                    <a:pt x="618" y="505"/>
                  </a:lnTo>
                  <a:lnTo>
                    <a:pt x="620" y="505"/>
                  </a:lnTo>
                  <a:lnTo>
                    <a:pt x="622" y="505"/>
                  </a:lnTo>
                  <a:lnTo>
                    <a:pt x="622" y="507"/>
                  </a:lnTo>
                  <a:lnTo>
                    <a:pt x="624" y="505"/>
                  </a:lnTo>
                  <a:lnTo>
                    <a:pt x="628" y="505"/>
                  </a:lnTo>
                  <a:lnTo>
                    <a:pt x="630" y="507"/>
                  </a:lnTo>
                  <a:lnTo>
                    <a:pt x="632" y="507"/>
                  </a:lnTo>
                  <a:lnTo>
                    <a:pt x="634" y="507"/>
                  </a:lnTo>
                  <a:lnTo>
                    <a:pt x="635" y="505"/>
                  </a:lnTo>
                  <a:lnTo>
                    <a:pt x="641" y="505"/>
                  </a:lnTo>
                  <a:lnTo>
                    <a:pt x="643" y="505"/>
                  </a:lnTo>
                  <a:lnTo>
                    <a:pt x="645" y="505"/>
                  </a:lnTo>
                  <a:lnTo>
                    <a:pt x="647" y="503"/>
                  </a:lnTo>
                  <a:lnTo>
                    <a:pt x="649" y="503"/>
                  </a:lnTo>
                  <a:lnTo>
                    <a:pt x="653" y="503"/>
                  </a:lnTo>
                  <a:lnTo>
                    <a:pt x="655" y="503"/>
                  </a:lnTo>
                  <a:lnTo>
                    <a:pt x="657" y="503"/>
                  </a:lnTo>
                  <a:lnTo>
                    <a:pt x="661" y="505"/>
                  </a:lnTo>
                  <a:lnTo>
                    <a:pt x="665" y="505"/>
                  </a:lnTo>
                  <a:lnTo>
                    <a:pt x="665" y="503"/>
                  </a:lnTo>
                  <a:lnTo>
                    <a:pt x="667" y="503"/>
                  </a:lnTo>
                  <a:lnTo>
                    <a:pt x="668" y="505"/>
                  </a:lnTo>
                  <a:lnTo>
                    <a:pt x="670" y="507"/>
                  </a:lnTo>
                  <a:lnTo>
                    <a:pt x="674" y="507"/>
                  </a:lnTo>
                  <a:lnTo>
                    <a:pt x="678" y="505"/>
                  </a:lnTo>
                  <a:lnTo>
                    <a:pt x="682" y="505"/>
                  </a:lnTo>
                  <a:lnTo>
                    <a:pt x="684" y="505"/>
                  </a:lnTo>
                  <a:lnTo>
                    <a:pt x="684" y="503"/>
                  </a:lnTo>
                  <a:lnTo>
                    <a:pt x="682" y="503"/>
                  </a:lnTo>
                  <a:lnTo>
                    <a:pt x="682" y="501"/>
                  </a:lnTo>
                  <a:lnTo>
                    <a:pt x="680" y="501"/>
                  </a:lnTo>
                  <a:lnTo>
                    <a:pt x="678" y="499"/>
                  </a:lnTo>
                  <a:lnTo>
                    <a:pt x="678" y="497"/>
                  </a:lnTo>
                  <a:lnTo>
                    <a:pt x="680" y="497"/>
                  </a:lnTo>
                  <a:lnTo>
                    <a:pt x="682" y="497"/>
                  </a:lnTo>
                  <a:lnTo>
                    <a:pt x="686" y="499"/>
                  </a:lnTo>
                  <a:lnTo>
                    <a:pt x="686" y="501"/>
                  </a:lnTo>
                  <a:lnTo>
                    <a:pt x="688" y="501"/>
                  </a:lnTo>
                  <a:lnTo>
                    <a:pt x="688" y="503"/>
                  </a:lnTo>
                  <a:lnTo>
                    <a:pt x="688" y="505"/>
                  </a:lnTo>
                  <a:lnTo>
                    <a:pt x="690" y="505"/>
                  </a:lnTo>
                  <a:lnTo>
                    <a:pt x="692" y="507"/>
                  </a:lnTo>
                  <a:lnTo>
                    <a:pt x="694" y="507"/>
                  </a:lnTo>
                  <a:lnTo>
                    <a:pt x="696" y="509"/>
                  </a:lnTo>
                  <a:lnTo>
                    <a:pt x="698" y="509"/>
                  </a:lnTo>
                  <a:lnTo>
                    <a:pt x="700" y="509"/>
                  </a:lnTo>
                  <a:lnTo>
                    <a:pt x="702" y="509"/>
                  </a:lnTo>
                  <a:lnTo>
                    <a:pt x="702" y="507"/>
                  </a:lnTo>
                  <a:lnTo>
                    <a:pt x="703" y="507"/>
                  </a:lnTo>
                  <a:lnTo>
                    <a:pt x="705" y="507"/>
                  </a:lnTo>
                  <a:lnTo>
                    <a:pt x="705" y="505"/>
                  </a:lnTo>
                  <a:lnTo>
                    <a:pt x="703" y="501"/>
                  </a:lnTo>
                  <a:lnTo>
                    <a:pt x="702" y="501"/>
                  </a:lnTo>
                  <a:lnTo>
                    <a:pt x="700" y="501"/>
                  </a:lnTo>
                  <a:lnTo>
                    <a:pt x="696" y="499"/>
                  </a:lnTo>
                  <a:lnTo>
                    <a:pt x="696" y="497"/>
                  </a:lnTo>
                  <a:lnTo>
                    <a:pt x="696" y="499"/>
                  </a:lnTo>
                  <a:lnTo>
                    <a:pt x="692" y="499"/>
                  </a:lnTo>
                  <a:lnTo>
                    <a:pt x="690" y="499"/>
                  </a:lnTo>
                  <a:lnTo>
                    <a:pt x="690" y="501"/>
                  </a:lnTo>
                  <a:lnTo>
                    <a:pt x="690" y="503"/>
                  </a:lnTo>
                  <a:lnTo>
                    <a:pt x="688" y="501"/>
                  </a:lnTo>
                  <a:lnTo>
                    <a:pt x="686" y="499"/>
                  </a:lnTo>
                  <a:lnTo>
                    <a:pt x="684" y="499"/>
                  </a:lnTo>
                  <a:lnTo>
                    <a:pt x="682" y="495"/>
                  </a:lnTo>
                  <a:lnTo>
                    <a:pt x="682" y="493"/>
                  </a:lnTo>
                  <a:lnTo>
                    <a:pt x="684" y="493"/>
                  </a:lnTo>
                  <a:lnTo>
                    <a:pt x="684" y="495"/>
                  </a:lnTo>
                  <a:lnTo>
                    <a:pt x="684" y="497"/>
                  </a:lnTo>
                  <a:lnTo>
                    <a:pt x="684" y="495"/>
                  </a:lnTo>
                  <a:lnTo>
                    <a:pt x="686" y="495"/>
                  </a:lnTo>
                  <a:lnTo>
                    <a:pt x="686" y="493"/>
                  </a:lnTo>
                  <a:lnTo>
                    <a:pt x="684" y="493"/>
                  </a:lnTo>
                  <a:lnTo>
                    <a:pt x="682" y="493"/>
                  </a:lnTo>
                  <a:lnTo>
                    <a:pt x="682" y="491"/>
                  </a:lnTo>
                  <a:lnTo>
                    <a:pt x="680" y="489"/>
                  </a:lnTo>
                  <a:lnTo>
                    <a:pt x="680" y="487"/>
                  </a:lnTo>
                  <a:lnTo>
                    <a:pt x="682" y="489"/>
                  </a:lnTo>
                  <a:lnTo>
                    <a:pt x="684" y="489"/>
                  </a:lnTo>
                  <a:lnTo>
                    <a:pt x="682" y="487"/>
                  </a:lnTo>
                  <a:lnTo>
                    <a:pt x="686" y="489"/>
                  </a:lnTo>
                  <a:lnTo>
                    <a:pt x="688" y="489"/>
                  </a:lnTo>
                  <a:lnTo>
                    <a:pt x="690" y="489"/>
                  </a:lnTo>
                  <a:lnTo>
                    <a:pt x="692" y="487"/>
                  </a:lnTo>
                  <a:lnTo>
                    <a:pt x="694" y="487"/>
                  </a:lnTo>
                  <a:lnTo>
                    <a:pt x="696" y="487"/>
                  </a:lnTo>
                  <a:lnTo>
                    <a:pt x="694" y="487"/>
                  </a:lnTo>
                  <a:lnTo>
                    <a:pt x="692" y="487"/>
                  </a:lnTo>
                  <a:lnTo>
                    <a:pt x="690" y="484"/>
                  </a:lnTo>
                  <a:lnTo>
                    <a:pt x="694" y="484"/>
                  </a:lnTo>
                  <a:lnTo>
                    <a:pt x="696" y="484"/>
                  </a:lnTo>
                  <a:lnTo>
                    <a:pt x="696" y="486"/>
                  </a:lnTo>
                  <a:lnTo>
                    <a:pt x="698" y="486"/>
                  </a:lnTo>
                  <a:lnTo>
                    <a:pt x="698" y="487"/>
                  </a:lnTo>
                  <a:lnTo>
                    <a:pt x="700" y="487"/>
                  </a:lnTo>
                  <a:lnTo>
                    <a:pt x="698" y="486"/>
                  </a:lnTo>
                  <a:lnTo>
                    <a:pt x="698" y="484"/>
                  </a:lnTo>
                  <a:lnTo>
                    <a:pt x="702" y="486"/>
                  </a:lnTo>
                  <a:lnTo>
                    <a:pt x="703" y="486"/>
                  </a:lnTo>
                  <a:lnTo>
                    <a:pt x="703" y="487"/>
                  </a:lnTo>
                  <a:lnTo>
                    <a:pt x="705" y="489"/>
                  </a:lnTo>
                  <a:lnTo>
                    <a:pt x="705" y="491"/>
                  </a:lnTo>
                  <a:lnTo>
                    <a:pt x="707" y="491"/>
                  </a:lnTo>
                  <a:lnTo>
                    <a:pt x="709" y="491"/>
                  </a:lnTo>
                  <a:lnTo>
                    <a:pt x="711" y="491"/>
                  </a:lnTo>
                  <a:lnTo>
                    <a:pt x="713" y="491"/>
                  </a:lnTo>
                  <a:lnTo>
                    <a:pt x="715" y="491"/>
                  </a:lnTo>
                  <a:lnTo>
                    <a:pt x="715" y="489"/>
                  </a:lnTo>
                  <a:lnTo>
                    <a:pt x="717" y="489"/>
                  </a:lnTo>
                  <a:lnTo>
                    <a:pt x="715" y="493"/>
                  </a:lnTo>
                  <a:lnTo>
                    <a:pt x="713" y="495"/>
                  </a:lnTo>
                  <a:lnTo>
                    <a:pt x="711" y="497"/>
                  </a:lnTo>
                  <a:lnTo>
                    <a:pt x="709" y="497"/>
                  </a:lnTo>
                  <a:lnTo>
                    <a:pt x="711" y="497"/>
                  </a:lnTo>
                  <a:lnTo>
                    <a:pt x="711" y="499"/>
                  </a:lnTo>
                  <a:lnTo>
                    <a:pt x="711" y="497"/>
                  </a:lnTo>
                  <a:lnTo>
                    <a:pt x="713" y="497"/>
                  </a:lnTo>
                  <a:lnTo>
                    <a:pt x="715" y="497"/>
                  </a:lnTo>
                  <a:lnTo>
                    <a:pt x="715" y="495"/>
                  </a:lnTo>
                  <a:lnTo>
                    <a:pt x="715" y="493"/>
                  </a:lnTo>
                  <a:lnTo>
                    <a:pt x="717" y="493"/>
                  </a:lnTo>
                  <a:lnTo>
                    <a:pt x="719" y="493"/>
                  </a:lnTo>
                  <a:lnTo>
                    <a:pt x="721" y="491"/>
                  </a:lnTo>
                  <a:lnTo>
                    <a:pt x="723" y="491"/>
                  </a:lnTo>
                  <a:lnTo>
                    <a:pt x="723" y="493"/>
                  </a:lnTo>
                  <a:lnTo>
                    <a:pt x="721" y="493"/>
                  </a:lnTo>
                  <a:lnTo>
                    <a:pt x="723" y="495"/>
                  </a:lnTo>
                  <a:lnTo>
                    <a:pt x="721" y="499"/>
                  </a:lnTo>
                  <a:lnTo>
                    <a:pt x="721" y="501"/>
                  </a:lnTo>
                  <a:lnTo>
                    <a:pt x="719" y="503"/>
                  </a:lnTo>
                  <a:lnTo>
                    <a:pt x="719" y="507"/>
                  </a:lnTo>
                  <a:lnTo>
                    <a:pt x="721" y="507"/>
                  </a:lnTo>
                  <a:lnTo>
                    <a:pt x="721" y="509"/>
                  </a:lnTo>
                  <a:lnTo>
                    <a:pt x="719" y="509"/>
                  </a:lnTo>
                  <a:lnTo>
                    <a:pt x="717" y="509"/>
                  </a:lnTo>
                  <a:lnTo>
                    <a:pt x="715" y="511"/>
                  </a:lnTo>
                  <a:lnTo>
                    <a:pt x="715" y="513"/>
                  </a:lnTo>
                  <a:lnTo>
                    <a:pt x="717" y="513"/>
                  </a:lnTo>
                  <a:lnTo>
                    <a:pt x="719" y="515"/>
                  </a:lnTo>
                  <a:lnTo>
                    <a:pt x="721" y="515"/>
                  </a:lnTo>
                  <a:lnTo>
                    <a:pt x="721" y="513"/>
                  </a:lnTo>
                  <a:lnTo>
                    <a:pt x="721" y="515"/>
                  </a:lnTo>
                  <a:lnTo>
                    <a:pt x="721" y="517"/>
                  </a:lnTo>
                  <a:lnTo>
                    <a:pt x="719" y="517"/>
                  </a:lnTo>
                  <a:lnTo>
                    <a:pt x="719" y="519"/>
                  </a:lnTo>
                  <a:lnTo>
                    <a:pt x="721" y="520"/>
                  </a:lnTo>
                  <a:lnTo>
                    <a:pt x="725" y="519"/>
                  </a:lnTo>
                  <a:lnTo>
                    <a:pt x="727" y="517"/>
                  </a:lnTo>
                  <a:lnTo>
                    <a:pt x="729" y="515"/>
                  </a:lnTo>
                  <a:lnTo>
                    <a:pt x="731" y="515"/>
                  </a:lnTo>
                  <a:lnTo>
                    <a:pt x="731" y="517"/>
                  </a:lnTo>
                  <a:lnTo>
                    <a:pt x="729" y="519"/>
                  </a:lnTo>
                  <a:lnTo>
                    <a:pt x="727" y="520"/>
                  </a:lnTo>
                  <a:lnTo>
                    <a:pt x="725" y="520"/>
                  </a:lnTo>
                  <a:lnTo>
                    <a:pt x="727" y="520"/>
                  </a:lnTo>
                  <a:lnTo>
                    <a:pt x="729" y="520"/>
                  </a:lnTo>
                  <a:lnTo>
                    <a:pt x="731" y="520"/>
                  </a:lnTo>
                  <a:lnTo>
                    <a:pt x="733" y="520"/>
                  </a:lnTo>
                  <a:lnTo>
                    <a:pt x="733" y="522"/>
                  </a:lnTo>
                  <a:lnTo>
                    <a:pt x="735" y="524"/>
                  </a:lnTo>
                  <a:lnTo>
                    <a:pt x="733" y="526"/>
                  </a:lnTo>
                  <a:lnTo>
                    <a:pt x="731" y="528"/>
                  </a:lnTo>
                  <a:lnTo>
                    <a:pt x="729" y="526"/>
                  </a:lnTo>
                  <a:lnTo>
                    <a:pt x="727" y="526"/>
                  </a:lnTo>
                  <a:lnTo>
                    <a:pt x="725" y="526"/>
                  </a:lnTo>
                  <a:lnTo>
                    <a:pt x="723" y="526"/>
                  </a:lnTo>
                  <a:lnTo>
                    <a:pt x="723" y="524"/>
                  </a:lnTo>
                  <a:lnTo>
                    <a:pt x="725" y="524"/>
                  </a:lnTo>
                  <a:lnTo>
                    <a:pt x="723" y="524"/>
                  </a:lnTo>
                  <a:lnTo>
                    <a:pt x="723" y="526"/>
                  </a:lnTo>
                  <a:lnTo>
                    <a:pt x="721" y="526"/>
                  </a:lnTo>
                  <a:lnTo>
                    <a:pt x="719" y="526"/>
                  </a:lnTo>
                  <a:lnTo>
                    <a:pt x="719" y="524"/>
                  </a:lnTo>
                  <a:lnTo>
                    <a:pt x="717" y="524"/>
                  </a:lnTo>
                  <a:lnTo>
                    <a:pt x="715" y="524"/>
                  </a:lnTo>
                  <a:lnTo>
                    <a:pt x="717" y="526"/>
                  </a:lnTo>
                  <a:lnTo>
                    <a:pt x="719" y="526"/>
                  </a:lnTo>
                  <a:lnTo>
                    <a:pt x="721" y="528"/>
                  </a:lnTo>
                  <a:lnTo>
                    <a:pt x="721" y="530"/>
                  </a:lnTo>
                  <a:lnTo>
                    <a:pt x="723" y="532"/>
                  </a:lnTo>
                  <a:lnTo>
                    <a:pt x="725" y="532"/>
                  </a:lnTo>
                  <a:lnTo>
                    <a:pt x="727" y="534"/>
                  </a:lnTo>
                  <a:lnTo>
                    <a:pt x="727" y="536"/>
                  </a:lnTo>
                  <a:lnTo>
                    <a:pt x="729" y="534"/>
                  </a:lnTo>
                  <a:lnTo>
                    <a:pt x="729" y="532"/>
                  </a:lnTo>
                  <a:lnTo>
                    <a:pt x="727" y="532"/>
                  </a:lnTo>
                  <a:lnTo>
                    <a:pt x="723" y="530"/>
                  </a:lnTo>
                  <a:lnTo>
                    <a:pt x="721" y="528"/>
                  </a:lnTo>
                  <a:lnTo>
                    <a:pt x="723" y="526"/>
                  </a:lnTo>
                  <a:lnTo>
                    <a:pt x="727" y="528"/>
                  </a:lnTo>
                  <a:lnTo>
                    <a:pt x="731" y="528"/>
                  </a:lnTo>
                  <a:lnTo>
                    <a:pt x="733" y="528"/>
                  </a:lnTo>
                  <a:lnTo>
                    <a:pt x="735" y="528"/>
                  </a:lnTo>
                  <a:lnTo>
                    <a:pt x="735" y="526"/>
                  </a:lnTo>
                  <a:lnTo>
                    <a:pt x="735" y="524"/>
                  </a:lnTo>
                  <a:lnTo>
                    <a:pt x="733" y="524"/>
                  </a:lnTo>
                  <a:lnTo>
                    <a:pt x="733" y="522"/>
                  </a:lnTo>
                  <a:lnTo>
                    <a:pt x="735" y="520"/>
                  </a:lnTo>
                  <a:lnTo>
                    <a:pt x="736" y="519"/>
                  </a:lnTo>
                  <a:lnTo>
                    <a:pt x="735" y="517"/>
                  </a:lnTo>
                  <a:lnTo>
                    <a:pt x="733" y="517"/>
                  </a:lnTo>
                  <a:lnTo>
                    <a:pt x="733" y="515"/>
                  </a:lnTo>
                  <a:lnTo>
                    <a:pt x="733" y="513"/>
                  </a:lnTo>
                  <a:lnTo>
                    <a:pt x="735" y="511"/>
                  </a:lnTo>
                  <a:lnTo>
                    <a:pt x="733" y="511"/>
                  </a:lnTo>
                  <a:lnTo>
                    <a:pt x="731" y="509"/>
                  </a:lnTo>
                  <a:lnTo>
                    <a:pt x="729" y="507"/>
                  </a:lnTo>
                  <a:lnTo>
                    <a:pt x="727" y="505"/>
                  </a:lnTo>
                  <a:lnTo>
                    <a:pt x="729" y="505"/>
                  </a:lnTo>
                  <a:lnTo>
                    <a:pt x="731" y="503"/>
                  </a:lnTo>
                  <a:lnTo>
                    <a:pt x="731" y="501"/>
                  </a:lnTo>
                  <a:lnTo>
                    <a:pt x="733" y="499"/>
                  </a:lnTo>
                  <a:lnTo>
                    <a:pt x="733" y="497"/>
                  </a:lnTo>
                  <a:lnTo>
                    <a:pt x="731" y="497"/>
                  </a:lnTo>
                  <a:lnTo>
                    <a:pt x="733" y="497"/>
                  </a:lnTo>
                  <a:lnTo>
                    <a:pt x="738" y="497"/>
                  </a:lnTo>
                  <a:lnTo>
                    <a:pt x="740" y="497"/>
                  </a:lnTo>
                  <a:lnTo>
                    <a:pt x="742" y="497"/>
                  </a:lnTo>
                  <a:lnTo>
                    <a:pt x="744" y="497"/>
                  </a:lnTo>
                  <a:lnTo>
                    <a:pt x="746" y="495"/>
                  </a:lnTo>
                  <a:lnTo>
                    <a:pt x="748" y="493"/>
                  </a:lnTo>
                  <a:lnTo>
                    <a:pt x="752" y="491"/>
                  </a:lnTo>
                  <a:lnTo>
                    <a:pt x="752" y="489"/>
                  </a:lnTo>
                  <a:lnTo>
                    <a:pt x="752" y="487"/>
                  </a:lnTo>
                  <a:lnTo>
                    <a:pt x="754" y="487"/>
                  </a:lnTo>
                  <a:lnTo>
                    <a:pt x="756" y="486"/>
                  </a:lnTo>
                  <a:lnTo>
                    <a:pt x="758" y="486"/>
                  </a:lnTo>
                  <a:lnTo>
                    <a:pt x="760" y="484"/>
                  </a:lnTo>
                  <a:lnTo>
                    <a:pt x="762" y="484"/>
                  </a:lnTo>
                  <a:lnTo>
                    <a:pt x="762" y="482"/>
                  </a:lnTo>
                  <a:lnTo>
                    <a:pt x="760" y="482"/>
                  </a:lnTo>
                  <a:lnTo>
                    <a:pt x="760" y="480"/>
                  </a:lnTo>
                  <a:lnTo>
                    <a:pt x="760" y="478"/>
                  </a:lnTo>
                  <a:lnTo>
                    <a:pt x="762" y="476"/>
                  </a:lnTo>
                  <a:lnTo>
                    <a:pt x="762" y="472"/>
                  </a:lnTo>
                  <a:lnTo>
                    <a:pt x="760" y="472"/>
                  </a:lnTo>
                  <a:lnTo>
                    <a:pt x="756" y="472"/>
                  </a:lnTo>
                  <a:lnTo>
                    <a:pt x="754" y="474"/>
                  </a:lnTo>
                  <a:lnTo>
                    <a:pt x="754" y="476"/>
                  </a:lnTo>
                  <a:lnTo>
                    <a:pt x="756" y="474"/>
                  </a:lnTo>
                  <a:lnTo>
                    <a:pt x="758" y="474"/>
                  </a:lnTo>
                  <a:lnTo>
                    <a:pt x="756" y="476"/>
                  </a:lnTo>
                  <a:lnTo>
                    <a:pt x="754" y="478"/>
                  </a:lnTo>
                  <a:lnTo>
                    <a:pt x="752" y="478"/>
                  </a:lnTo>
                  <a:lnTo>
                    <a:pt x="748" y="478"/>
                  </a:lnTo>
                  <a:lnTo>
                    <a:pt x="746" y="478"/>
                  </a:lnTo>
                  <a:lnTo>
                    <a:pt x="744" y="478"/>
                  </a:lnTo>
                  <a:lnTo>
                    <a:pt x="746" y="476"/>
                  </a:lnTo>
                  <a:lnTo>
                    <a:pt x="746" y="474"/>
                  </a:lnTo>
                  <a:lnTo>
                    <a:pt x="746" y="472"/>
                  </a:lnTo>
                  <a:lnTo>
                    <a:pt x="748" y="470"/>
                  </a:lnTo>
                  <a:lnTo>
                    <a:pt x="752" y="470"/>
                  </a:lnTo>
                  <a:lnTo>
                    <a:pt x="754" y="466"/>
                  </a:lnTo>
                  <a:lnTo>
                    <a:pt x="752" y="466"/>
                  </a:lnTo>
                  <a:lnTo>
                    <a:pt x="752" y="468"/>
                  </a:lnTo>
                  <a:lnTo>
                    <a:pt x="750" y="466"/>
                  </a:lnTo>
                  <a:lnTo>
                    <a:pt x="750" y="462"/>
                  </a:lnTo>
                  <a:lnTo>
                    <a:pt x="752" y="460"/>
                  </a:lnTo>
                  <a:lnTo>
                    <a:pt x="754" y="460"/>
                  </a:lnTo>
                  <a:lnTo>
                    <a:pt x="756" y="460"/>
                  </a:lnTo>
                  <a:lnTo>
                    <a:pt x="760" y="458"/>
                  </a:lnTo>
                  <a:lnTo>
                    <a:pt x="762" y="458"/>
                  </a:lnTo>
                  <a:lnTo>
                    <a:pt x="760" y="460"/>
                  </a:lnTo>
                  <a:lnTo>
                    <a:pt x="760" y="462"/>
                  </a:lnTo>
                  <a:lnTo>
                    <a:pt x="758" y="462"/>
                  </a:lnTo>
                  <a:lnTo>
                    <a:pt x="758" y="466"/>
                  </a:lnTo>
                  <a:lnTo>
                    <a:pt x="762" y="464"/>
                  </a:lnTo>
                  <a:lnTo>
                    <a:pt x="764" y="462"/>
                  </a:lnTo>
                  <a:lnTo>
                    <a:pt x="766" y="460"/>
                  </a:lnTo>
                  <a:lnTo>
                    <a:pt x="764" y="460"/>
                  </a:lnTo>
                  <a:lnTo>
                    <a:pt x="762" y="460"/>
                  </a:lnTo>
                  <a:lnTo>
                    <a:pt x="762" y="458"/>
                  </a:lnTo>
                  <a:lnTo>
                    <a:pt x="764" y="458"/>
                  </a:lnTo>
                  <a:lnTo>
                    <a:pt x="764" y="456"/>
                  </a:lnTo>
                  <a:lnTo>
                    <a:pt x="762" y="456"/>
                  </a:lnTo>
                  <a:lnTo>
                    <a:pt x="760" y="456"/>
                  </a:lnTo>
                  <a:lnTo>
                    <a:pt x="758" y="456"/>
                  </a:lnTo>
                  <a:lnTo>
                    <a:pt x="758" y="458"/>
                  </a:lnTo>
                  <a:lnTo>
                    <a:pt x="754" y="458"/>
                  </a:lnTo>
                  <a:lnTo>
                    <a:pt x="750" y="458"/>
                  </a:lnTo>
                  <a:lnTo>
                    <a:pt x="748" y="456"/>
                  </a:lnTo>
                  <a:lnTo>
                    <a:pt x="746" y="454"/>
                  </a:lnTo>
                  <a:lnTo>
                    <a:pt x="746" y="452"/>
                  </a:lnTo>
                  <a:lnTo>
                    <a:pt x="744" y="451"/>
                  </a:lnTo>
                  <a:lnTo>
                    <a:pt x="742" y="452"/>
                  </a:lnTo>
                  <a:lnTo>
                    <a:pt x="744" y="452"/>
                  </a:lnTo>
                  <a:lnTo>
                    <a:pt x="742" y="454"/>
                  </a:lnTo>
                  <a:lnTo>
                    <a:pt x="740" y="454"/>
                  </a:lnTo>
                  <a:lnTo>
                    <a:pt x="738" y="454"/>
                  </a:lnTo>
                  <a:lnTo>
                    <a:pt x="738" y="452"/>
                  </a:lnTo>
                  <a:lnTo>
                    <a:pt x="736" y="452"/>
                  </a:lnTo>
                  <a:lnTo>
                    <a:pt x="733" y="451"/>
                  </a:lnTo>
                  <a:lnTo>
                    <a:pt x="731" y="451"/>
                  </a:lnTo>
                  <a:lnTo>
                    <a:pt x="729" y="449"/>
                  </a:lnTo>
                  <a:lnTo>
                    <a:pt x="727" y="449"/>
                  </a:lnTo>
                  <a:lnTo>
                    <a:pt x="725" y="449"/>
                  </a:lnTo>
                  <a:lnTo>
                    <a:pt x="723" y="449"/>
                  </a:lnTo>
                  <a:lnTo>
                    <a:pt x="723" y="447"/>
                  </a:lnTo>
                  <a:lnTo>
                    <a:pt x="721" y="447"/>
                  </a:lnTo>
                  <a:lnTo>
                    <a:pt x="721" y="445"/>
                  </a:lnTo>
                  <a:lnTo>
                    <a:pt x="721" y="443"/>
                  </a:lnTo>
                  <a:lnTo>
                    <a:pt x="719" y="443"/>
                  </a:lnTo>
                  <a:lnTo>
                    <a:pt x="717" y="441"/>
                  </a:lnTo>
                  <a:lnTo>
                    <a:pt x="715" y="441"/>
                  </a:lnTo>
                  <a:lnTo>
                    <a:pt x="715" y="439"/>
                  </a:lnTo>
                  <a:lnTo>
                    <a:pt x="713" y="437"/>
                  </a:lnTo>
                  <a:lnTo>
                    <a:pt x="713" y="435"/>
                  </a:lnTo>
                  <a:lnTo>
                    <a:pt x="713" y="433"/>
                  </a:lnTo>
                  <a:lnTo>
                    <a:pt x="715" y="433"/>
                  </a:lnTo>
                  <a:lnTo>
                    <a:pt x="719" y="427"/>
                  </a:lnTo>
                  <a:lnTo>
                    <a:pt x="719" y="425"/>
                  </a:lnTo>
                  <a:lnTo>
                    <a:pt x="721" y="425"/>
                  </a:lnTo>
                  <a:lnTo>
                    <a:pt x="723" y="425"/>
                  </a:lnTo>
                  <a:lnTo>
                    <a:pt x="725" y="427"/>
                  </a:lnTo>
                  <a:lnTo>
                    <a:pt x="727" y="427"/>
                  </a:lnTo>
                  <a:lnTo>
                    <a:pt x="725" y="425"/>
                  </a:lnTo>
                  <a:lnTo>
                    <a:pt x="723" y="425"/>
                  </a:lnTo>
                  <a:lnTo>
                    <a:pt x="723" y="423"/>
                  </a:lnTo>
                  <a:lnTo>
                    <a:pt x="725" y="421"/>
                  </a:lnTo>
                  <a:lnTo>
                    <a:pt x="727" y="421"/>
                  </a:lnTo>
                  <a:lnTo>
                    <a:pt x="725" y="421"/>
                  </a:lnTo>
                  <a:lnTo>
                    <a:pt x="721" y="423"/>
                  </a:lnTo>
                  <a:lnTo>
                    <a:pt x="719" y="423"/>
                  </a:lnTo>
                  <a:lnTo>
                    <a:pt x="717" y="423"/>
                  </a:lnTo>
                  <a:lnTo>
                    <a:pt x="717" y="421"/>
                  </a:lnTo>
                  <a:lnTo>
                    <a:pt x="715" y="421"/>
                  </a:lnTo>
                  <a:lnTo>
                    <a:pt x="715" y="419"/>
                  </a:lnTo>
                  <a:lnTo>
                    <a:pt x="713" y="419"/>
                  </a:lnTo>
                  <a:lnTo>
                    <a:pt x="713" y="418"/>
                  </a:lnTo>
                  <a:lnTo>
                    <a:pt x="713" y="416"/>
                  </a:lnTo>
                  <a:lnTo>
                    <a:pt x="715" y="416"/>
                  </a:lnTo>
                  <a:lnTo>
                    <a:pt x="715" y="414"/>
                  </a:lnTo>
                  <a:lnTo>
                    <a:pt x="715" y="412"/>
                  </a:lnTo>
                  <a:lnTo>
                    <a:pt x="717" y="412"/>
                  </a:lnTo>
                  <a:lnTo>
                    <a:pt x="717" y="410"/>
                  </a:lnTo>
                  <a:lnTo>
                    <a:pt x="715" y="410"/>
                  </a:lnTo>
                  <a:lnTo>
                    <a:pt x="713" y="410"/>
                  </a:lnTo>
                  <a:lnTo>
                    <a:pt x="715" y="408"/>
                  </a:lnTo>
                  <a:lnTo>
                    <a:pt x="715" y="406"/>
                  </a:lnTo>
                  <a:lnTo>
                    <a:pt x="715" y="404"/>
                  </a:lnTo>
                  <a:lnTo>
                    <a:pt x="719" y="404"/>
                  </a:lnTo>
                  <a:lnTo>
                    <a:pt x="719" y="402"/>
                  </a:lnTo>
                  <a:lnTo>
                    <a:pt x="721" y="402"/>
                  </a:lnTo>
                  <a:lnTo>
                    <a:pt x="721" y="400"/>
                  </a:lnTo>
                  <a:lnTo>
                    <a:pt x="723" y="400"/>
                  </a:lnTo>
                  <a:lnTo>
                    <a:pt x="725" y="402"/>
                  </a:lnTo>
                  <a:lnTo>
                    <a:pt x="727" y="404"/>
                  </a:lnTo>
                  <a:lnTo>
                    <a:pt x="729" y="404"/>
                  </a:lnTo>
                  <a:lnTo>
                    <a:pt x="731" y="404"/>
                  </a:lnTo>
                  <a:lnTo>
                    <a:pt x="733" y="402"/>
                  </a:lnTo>
                  <a:lnTo>
                    <a:pt x="731" y="398"/>
                  </a:lnTo>
                  <a:lnTo>
                    <a:pt x="727" y="398"/>
                  </a:lnTo>
                  <a:lnTo>
                    <a:pt x="725" y="398"/>
                  </a:lnTo>
                  <a:lnTo>
                    <a:pt x="723" y="396"/>
                  </a:lnTo>
                  <a:lnTo>
                    <a:pt x="725" y="394"/>
                  </a:lnTo>
                  <a:lnTo>
                    <a:pt x="727" y="394"/>
                  </a:lnTo>
                  <a:lnTo>
                    <a:pt x="729" y="394"/>
                  </a:lnTo>
                  <a:lnTo>
                    <a:pt x="731" y="392"/>
                  </a:lnTo>
                  <a:lnTo>
                    <a:pt x="733" y="392"/>
                  </a:lnTo>
                  <a:lnTo>
                    <a:pt x="735" y="392"/>
                  </a:lnTo>
                  <a:lnTo>
                    <a:pt x="735" y="390"/>
                  </a:lnTo>
                  <a:lnTo>
                    <a:pt x="735" y="388"/>
                  </a:lnTo>
                  <a:lnTo>
                    <a:pt x="738" y="388"/>
                  </a:lnTo>
                  <a:lnTo>
                    <a:pt x="740" y="388"/>
                  </a:lnTo>
                  <a:lnTo>
                    <a:pt x="742" y="388"/>
                  </a:lnTo>
                  <a:lnTo>
                    <a:pt x="744" y="388"/>
                  </a:lnTo>
                  <a:lnTo>
                    <a:pt x="742" y="388"/>
                  </a:lnTo>
                  <a:lnTo>
                    <a:pt x="740" y="388"/>
                  </a:lnTo>
                  <a:lnTo>
                    <a:pt x="736" y="388"/>
                  </a:lnTo>
                  <a:lnTo>
                    <a:pt x="735" y="388"/>
                  </a:lnTo>
                  <a:lnTo>
                    <a:pt x="735" y="386"/>
                  </a:lnTo>
                  <a:lnTo>
                    <a:pt x="735" y="385"/>
                  </a:lnTo>
                  <a:lnTo>
                    <a:pt x="740" y="385"/>
                  </a:lnTo>
                  <a:lnTo>
                    <a:pt x="742" y="385"/>
                  </a:lnTo>
                  <a:lnTo>
                    <a:pt x="744" y="385"/>
                  </a:lnTo>
                  <a:lnTo>
                    <a:pt x="744" y="383"/>
                  </a:lnTo>
                  <a:lnTo>
                    <a:pt x="746" y="383"/>
                  </a:lnTo>
                  <a:lnTo>
                    <a:pt x="746" y="385"/>
                  </a:lnTo>
                  <a:lnTo>
                    <a:pt x="748" y="385"/>
                  </a:lnTo>
                  <a:close/>
                  <a:moveTo>
                    <a:pt x="882" y="326"/>
                  </a:moveTo>
                  <a:lnTo>
                    <a:pt x="888" y="326"/>
                  </a:lnTo>
                  <a:lnTo>
                    <a:pt x="888" y="328"/>
                  </a:lnTo>
                  <a:lnTo>
                    <a:pt x="890" y="328"/>
                  </a:lnTo>
                  <a:lnTo>
                    <a:pt x="892" y="328"/>
                  </a:lnTo>
                  <a:lnTo>
                    <a:pt x="894" y="328"/>
                  </a:lnTo>
                  <a:lnTo>
                    <a:pt x="898" y="328"/>
                  </a:lnTo>
                  <a:lnTo>
                    <a:pt x="900" y="328"/>
                  </a:lnTo>
                  <a:lnTo>
                    <a:pt x="902" y="330"/>
                  </a:lnTo>
                  <a:lnTo>
                    <a:pt x="902" y="332"/>
                  </a:lnTo>
                  <a:lnTo>
                    <a:pt x="900" y="332"/>
                  </a:lnTo>
                  <a:lnTo>
                    <a:pt x="894" y="336"/>
                  </a:lnTo>
                  <a:lnTo>
                    <a:pt x="890" y="338"/>
                  </a:lnTo>
                  <a:lnTo>
                    <a:pt x="888" y="340"/>
                  </a:lnTo>
                  <a:lnTo>
                    <a:pt x="886" y="342"/>
                  </a:lnTo>
                  <a:lnTo>
                    <a:pt x="884" y="342"/>
                  </a:lnTo>
                  <a:lnTo>
                    <a:pt x="882" y="344"/>
                  </a:lnTo>
                  <a:lnTo>
                    <a:pt x="882" y="346"/>
                  </a:lnTo>
                  <a:lnTo>
                    <a:pt x="878" y="350"/>
                  </a:lnTo>
                  <a:lnTo>
                    <a:pt x="878" y="351"/>
                  </a:lnTo>
                  <a:lnTo>
                    <a:pt x="876" y="353"/>
                  </a:lnTo>
                  <a:lnTo>
                    <a:pt x="876" y="355"/>
                  </a:lnTo>
                  <a:lnTo>
                    <a:pt x="874" y="355"/>
                  </a:lnTo>
                  <a:lnTo>
                    <a:pt x="874" y="357"/>
                  </a:lnTo>
                  <a:lnTo>
                    <a:pt x="872" y="357"/>
                  </a:lnTo>
                  <a:lnTo>
                    <a:pt x="872" y="359"/>
                  </a:lnTo>
                  <a:lnTo>
                    <a:pt x="872" y="361"/>
                  </a:lnTo>
                  <a:lnTo>
                    <a:pt x="872" y="363"/>
                  </a:lnTo>
                  <a:lnTo>
                    <a:pt x="872" y="365"/>
                  </a:lnTo>
                  <a:lnTo>
                    <a:pt x="874" y="365"/>
                  </a:lnTo>
                  <a:lnTo>
                    <a:pt x="876" y="367"/>
                  </a:lnTo>
                  <a:lnTo>
                    <a:pt x="878" y="369"/>
                  </a:lnTo>
                  <a:lnTo>
                    <a:pt x="880" y="369"/>
                  </a:lnTo>
                  <a:lnTo>
                    <a:pt x="880" y="371"/>
                  </a:lnTo>
                  <a:lnTo>
                    <a:pt x="878" y="373"/>
                  </a:lnTo>
                  <a:lnTo>
                    <a:pt x="876" y="375"/>
                  </a:lnTo>
                  <a:lnTo>
                    <a:pt x="876" y="377"/>
                  </a:lnTo>
                  <a:lnTo>
                    <a:pt x="876" y="383"/>
                  </a:lnTo>
                  <a:lnTo>
                    <a:pt x="878" y="385"/>
                  </a:lnTo>
                  <a:lnTo>
                    <a:pt x="880" y="388"/>
                  </a:lnTo>
                  <a:lnTo>
                    <a:pt x="882" y="390"/>
                  </a:lnTo>
                  <a:lnTo>
                    <a:pt x="884" y="390"/>
                  </a:lnTo>
                  <a:lnTo>
                    <a:pt x="884" y="392"/>
                  </a:lnTo>
                  <a:lnTo>
                    <a:pt x="886" y="392"/>
                  </a:lnTo>
                  <a:lnTo>
                    <a:pt x="892" y="398"/>
                  </a:lnTo>
                  <a:lnTo>
                    <a:pt x="894" y="398"/>
                  </a:lnTo>
                  <a:lnTo>
                    <a:pt x="896" y="400"/>
                  </a:lnTo>
                  <a:lnTo>
                    <a:pt x="902" y="400"/>
                  </a:lnTo>
                  <a:lnTo>
                    <a:pt x="902" y="404"/>
                  </a:lnTo>
                  <a:lnTo>
                    <a:pt x="902" y="406"/>
                  </a:lnTo>
                  <a:lnTo>
                    <a:pt x="900" y="404"/>
                  </a:lnTo>
                  <a:lnTo>
                    <a:pt x="898" y="406"/>
                  </a:lnTo>
                  <a:lnTo>
                    <a:pt x="894" y="408"/>
                  </a:lnTo>
                  <a:lnTo>
                    <a:pt x="892" y="408"/>
                  </a:lnTo>
                  <a:lnTo>
                    <a:pt x="890" y="408"/>
                  </a:lnTo>
                  <a:lnTo>
                    <a:pt x="888" y="408"/>
                  </a:lnTo>
                  <a:lnTo>
                    <a:pt x="886" y="408"/>
                  </a:lnTo>
                  <a:lnTo>
                    <a:pt x="884" y="408"/>
                  </a:lnTo>
                  <a:lnTo>
                    <a:pt x="880" y="410"/>
                  </a:lnTo>
                  <a:lnTo>
                    <a:pt x="880" y="412"/>
                  </a:lnTo>
                  <a:lnTo>
                    <a:pt x="878" y="412"/>
                  </a:lnTo>
                  <a:lnTo>
                    <a:pt x="876" y="412"/>
                  </a:lnTo>
                  <a:lnTo>
                    <a:pt x="874" y="412"/>
                  </a:lnTo>
                  <a:lnTo>
                    <a:pt x="872" y="412"/>
                  </a:lnTo>
                  <a:lnTo>
                    <a:pt x="872" y="414"/>
                  </a:lnTo>
                  <a:lnTo>
                    <a:pt x="870" y="414"/>
                  </a:lnTo>
                  <a:lnTo>
                    <a:pt x="872" y="414"/>
                  </a:lnTo>
                  <a:lnTo>
                    <a:pt x="874" y="414"/>
                  </a:lnTo>
                  <a:lnTo>
                    <a:pt x="876" y="414"/>
                  </a:lnTo>
                  <a:lnTo>
                    <a:pt x="878" y="414"/>
                  </a:lnTo>
                  <a:lnTo>
                    <a:pt x="880" y="414"/>
                  </a:lnTo>
                  <a:lnTo>
                    <a:pt x="880" y="412"/>
                  </a:lnTo>
                  <a:lnTo>
                    <a:pt x="884" y="412"/>
                  </a:lnTo>
                  <a:lnTo>
                    <a:pt x="886" y="410"/>
                  </a:lnTo>
                  <a:lnTo>
                    <a:pt x="888" y="410"/>
                  </a:lnTo>
                  <a:lnTo>
                    <a:pt x="890" y="408"/>
                  </a:lnTo>
                  <a:lnTo>
                    <a:pt x="892" y="408"/>
                  </a:lnTo>
                  <a:lnTo>
                    <a:pt x="894" y="408"/>
                  </a:lnTo>
                  <a:lnTo>
                    <a:pt x="896" y="408"/>
                  </a:lnTo>
                  <a:lnTo>
                    <a:pt x="898" y="408"/>
                  </a:lnTo>
                  <a:lnTo>
                    <a:pt x="900" y="408"/>
                  </a:lnTo>
                  <a:lnTo>
                    <a:pt x="902" y="408"/>
                  </a:lnTo>
                  <a:lnTo>
                    <a:pt x="902" y="412"/>
                  </a:lnTo>
                  <a:lnTo>
                    <a:pt x="900" y="410"/>
                  </a:lnTo>
                  <a:lnTo>
                    <a:pt x="898" y="410"/>
                  </a:lnTo>
                  <a:lnTo>
                    <a:pt x="900" y="412"/>
                  </a:lnTo>
                  <a:lnTo>
                    <a:pt x="902" y="414"/>
                  </a:lnTo>
                  <a:lnTo>
                    <a:pt x="900" y="414"/>
                  </a:lnTo>
                  <a:lnTo>
                    <a:pt x="900" y="416"/>
                  </a:lnTo>
                  <a:lnTo>
                    <a:pt x="902" y="416"/>
                  </a:lnTo>
                  <a:lnTo>
                    <a:pt x="904" y="416"/>
                  </a:lnTo>
                  <a:lnTo>
                    <a:pt x="904" y="414"/>
                  </a:lnTo>
                  <a:lnTo>
                    <a:pt x="904" y="412"/>
                  </a:lnTo>
                  <a:lnTo>
                    <a:pt x="902" y="412"/>
                  </a:lnTo>
                  <a:lnTo>
                    <a:pt x="904" y="408"/>
                  </a:lnTo>
                  <a:lnTo>
                    <a:pt x="904" y="406"/>
                  </a:lnTo>
                  <a:lnTo>
                    <a:pt x="904" y="404"/>
                  </a:lnTo>
                  <a:lnTo>
                    <a:pt x="904" y="400"/>
                  </a:lnTo>
                  <a:lnTo>
                    <a:pt x="905" y="400"/>
                  </a:lnTo>
                  <a:lnTo>
                    <a:pt x="907" y="400"/>
                  </a:lnTo>
                  <a:lnTo>
                    <a:pt x="907" y="398"/>
                  </a:lnTo>
                  <a:lnTo>
                    <a:pt x="907" y="396"/>
                  </a:lnTo>
                  <a:lnTo>
                    <a:pt x="905" y="396"/>
                  </a:lnTo>
                  <a:lnTo>
                    <a:pt x="905" y="394"/>
                  </a:lnTo>
                  <a:lnTo>
                    <a:pt x="904" y="392"/>
                  </a:lnTo>
                  <a:lnTo>
                    <a:pt x="902" y="392"/>
                  </a:lnTo>
                  <a:lnTo>
                    <a:pt x="902" y="394"/>
                  </a:lnTo>
                  <a:lnTo>
                    <a:pt x="900" y="394"/>
                  </a:lnTo>
                  <a:lnTo>
                    <a:pt x="898" y="394"/>
                  </a:lnTo>
                  <a:lnTo>
                    <a:pt x="896" y="394"/>
                  </a:lnTo>
                  <a:lnTo>
                    <a:pt x="896" y="392"/>
                  </a:lnTo>
                  <a:lnTo>
                    <a:pt x="890" y="390"/>
                  </a:lnTo>
                  <a:lnTo>
                    <a:pt x="892" y="390"/>
                  </a:lnTo>
                  <a:lnTo>
                    <a:pt x="892" y="388"/>
                  </a:lnTo>
                  <a:lnTo>
                    <a:pt x="890" y="386"/>
                  </a:lnTo>
                  <a:lnTo>
                    <a:pt x="888" y="385"/>
                  </a:lnTo>
                  <a:lnTo>
                    <a:pt x="886" y="385"/>
                  </a:lnTo>
                  <a:lnTo>
                    <a:pt x="884" y="385"/>
                  </a:lnTo>
                  <a:lnTo>
                    <a:pt x="882" y="385"/>
                  </a:lnTo>
                  <a:lnTo>
                    <a:pt x="882" y="383"/>
                  </a:lnTo>
                  <a:lnTo>
                    <a:pt x="884" y="383"/>
                  </a:lnTo>
                  <a:lnTo>
                    <a:pt x="888" y="383"/>
                  </a:lnTo>
                  <a:lnTo>
                    <a:pt x="892" y="383"/>
                  </a:lnTo>
                  <a:lnTo>
                    <a:pt x="892" y="381"/>
                  </a:lnTo>
                  <a:lnTo>
                    <a:pt x="892" y="379"/>
                  </a:lnTo>
                  <a:lnTo>
                    <a:pt x="892" y="375"/>
                  </a:lnTo>
                  <a:lnTo>
                    <a:pt x="896" y="375"/>
                  </a:lnTo>
                  <a:lnTo>
                    <a:pt x="900" y="377"/>
                  </a:lnTo>
                  <a:lnTo>
                    <a:pt x="902" y="377"/>
                  </a:lnTo>
                  <a:lnTo>
                    <a:pt x="904" y="379"/>
                  </a:lnTo>
                  <a:lnTo>
                    <a:pt x="905" y="379"/>
                  </a:lnTo>
                  <a:lnTo>
                    <a:pt x="907" y="381"/>
                  </a:lnTo>
                  <a:lnTo>
                    <a:pt x="911" y="383"/>
                  </a:lnTo>
                  <a:lnTo>
                    <a:pt x="911" y="385"/>
                  </a:lnTo>
                  <a:lnTo>
                    <a:pt x="913" y="385"/>
                  </a:lnTo>
                  <a:lnTo>
                    <a:pt x="913" y="383"/>
                  </a:lnTo>
                  <a:lnTo>
                    <a:pt x="911" y="383"/>
                  </a:lnTo>
                  <a:lnTo>
                    <a:pt x="911" y="381"/>
                  </a:lnTo>
                  <a:lnTo>
                    <a:pt x="909" y="381"/>
                  </a:lnTo>
                  <a:lnTo>
                    <a:pt x="907" y="379"/>
                  </a:lnTo>
                  <a:lnTo>
                    <a:pt x="905" y="379"/>
                  </a:lnTo>
                  <a:lnTo>
                    <a:pt x="904" y="377"/>
                  </a:lnTo>
                  <a:lnTo>
                    <a:pt x="902" y="375"/>
                  </a:lnTo>
                  <a:lnTo>
                    <a:pt x="902" y="373"/>
                  </a:lnTo>
                  <a:lnTo>
                    <a:pt x="904" y="373"/>
                  </a:lnTo>
                  <a:lnTo>
                    <a:pt x="905" y="373"/>
                  </a:lnTo>
                  <a:lnTo>
                    <a:pt x="907" y="373"/>
                  </a:lnTo>
                  <a:lnTo>
                    <a:pt x="909" y="373"/>
                  </a:lnTo>
                  <a:lnTo>
                    <a:pt x="907" y="373"/>
                  </a:lnTo>
                  <a:lnTo>
                    <a:pt x="902" y="373"/>
                  </a:lnTo>
                  <a:lnTo>
                    <a:pt x="902" y="371"/>
                  </a:lnTo>
                  <a:lnTo>
                    <a:pt x="904" y="371"/>
                  </a:lnTo>
                  <a:lnTo>
                    <a:pt x="904" y="369"/>
                  </a:lnTo>
                  <a:lnTo>
                    <a:pt x="902" y="371"/>
                  </a:lnTo>
                  <a:lnTo>
                    <a:pt x="900" y="371"/>
                  </a:lnTo>
                  <a:lnTo>
                    <a:pt x="898" y="373"/>
                  </a:lnTo>
                  <a:lnTo>
                    <a:pt x="894" y="371"/>
                  </a:lnTo>
                  <a:lnTo>
                    <a:pt x="892" y="369"/>
                  </a:lnTo>
                  <a:lnTo>
                    <a:pt x="890" y="367"/>
                  </a:lnTo>
                  <a:lnTo>
                    <a:pt x="892" y="367"/>
                  </a:lnTo>
                  <a:lnTo>
                    <a:pt x="890" y="365"/>
                  </a:lnTo>
                  <a:lnTo>
                    <a:pt x="888" y="363"/>
                  </a:lnTo>
                  <a:lnTo>
                    <a:pt x="888" y="361"/>
                  </a:lnTo>
                  <a:lnTo>
                    <a:pt x="888" y="355"/>
                  </a:lnTo>
                  <a:lnTo>
                    <a:pt x="890" y="353"/>
                  </a:lnTo>
                  <a:lnTo>
                    <a:pt x="892" y="353"/>
                  </a:lnTo>
                  <a:lnTo>
                    <a:pt x="894" y="353"/>
                  </a:lnTo>
                  <a:lnTo>
                    <a:pt x="896" y="353"/>
                  </a:lnTo>
                  <a:lnTo>
                    <a:pt x="898" y="355"/>
                  </a:lnTo>
                  <a:lnTo>
                    <a:pt x="900" y="355"/>
                  </a:lnTo>
                  <a:lnTo>
                    <a:pt x="902" y="355"/>
                  </a:lnTo>
                  <a:lnTo>
                    <a:pt x="902" y="357"/>
                  </a:lnTo>
                  <a:lnTo>
                    <a:pt x="904" y="357"/>
                  </a:lnTo>
                  <a:lnTo>
                    <a:pt x="905" y="357"/>
                  </a:lnTo>
                  <a:lnTo>
                    <a:pt x="907" y="357"/>
                  </a:lnTo>
                  <a:lnTo>
                    <a:pt x="909" y="357"/>
                  </a:lnTo>
                  <a:lnTo>
                    <a:pt x="909" y="359"/>
                  </a:lnTo>
                  <a:lnTo>
                    <a:pt x="911" y="359"/>
                  </a:lnTo>
                  <a:lnTo>
                    <a:pt x="913" y="359"/>
                  </a:lnTo>
                  <a:lnTo>
                    <a:pt x="915" y="361"/>
                  </a:lnTo>
                  <a:lnTo>
                    <a:pt x="917" y="361"/>
                  </a:lnTo>
                  <a:lnTo>
                    <a:pt x="915" y="359"/>
                  </a:lnTo>
                  <a:lnTo>
                    <a:pt x="913" y="359"/>
                  </a:lnTo>
                  <a:lnTo>
                    <a:pt x="911" y="359"/>
                  </a:lnTo>
                  <a:lnTo>
                    <a:pt x="911" y="357"/>
                  </a:lnTo>
                  <a:lnTo>
                    <a:pt x="909" y="357"/>
                  </a:lnTo>
                  <a:lnTo>
                    <a:pt x="907" y="357"/>
                  </a:lnTo>
                  <a:lnTo>
                    <a:pt x="905" y="355"/>
                  </a:lnTo>
                  <a:lnTo>
                    <a:pt x="904" y="355"/>
                  </a:lnTo>
                  <a:lnTo>
                    <a:pt x="902" y="355"/>
                  </a:lnTo>
                  <a:lnTo>
                    <a:pt x="900" y="353"/>
                  </a:lnTo>
                  <a:lnTo>
                    <a:pt x="896" y="353"/>
                  </a:lnTo>
                  <a:lnTo>
                    <a:pt x="892" y="351"/>
                  </a:lnTo>
                  <a:lnTo>
                    <a:pt x="892" y="350"/>
                  </a:lnTo>
                  <a:lnTo>
                    <a:pt x="894" y="350"/>
                  </a:lnTo>
                  <a:lnTo>
                    <a:pt x="896" y="351"/>
                  </a:lnTo>
                  <a:lnTo>
                    <a:pt x="898" y="351"/>
                  </a:lnTo>
                  <a:lnTo>
                    <a:pt x="896" y="350"/>
                  </a:lnTo>
                  <a:lnTo>
                    <a:pt x="898" y="350"/>
                  </a:lnTo>
                  <a:lnTo>
                    <a:pt x="900" y="350"/>
                  </a:lnTo>
                  <a:lnTo>
                    <a:pt x="902" y="350"/>
                  </a:lnTo>
                  <a:lnTo>
                    <a:pt x="904" y="351"/>
                  </a:lnTo>
                  <a:lnTo>
                    <a:pt x="907" y="351"/>
                  </a:lnTo>
                  <a:lnTo>
                    <a:pt x="913" y="351"/>
                  </a:lnTo>
                  <a:lnTo>
                    <a:pt x="915" y="351"/>
                  </a:lnTo>
                  <a:lnTo>
                    <a:pt x="917" y="351"/>
                  </a:lnTo>
                  <a:lnTo>
                    <a:pt x="919" y="351"/>
                  </a:lnTo>
                  <a:lnTo>
                    <a:pt x="919" y="353"/>
                  </a:lnTo>
                  <a:lnTo>
                    <a:pt x="921" y="353"/>
                  </a:lnTo>
                  <a:lnTo>
                    <a:pt x="919" y="351"/>
                  </a:lnTo>
                  <a:lnTo>
                    <a:pt x="917" y="351"/>
                  </a:lnTo>
                  <a:lnTo>
                    <a:pt x="915" y="351"/>
                  </a:lnTo>
                  <a:lnTo>
                    <a:pt x="913" y="351"/>
                  </a:lnTo>
                  <a:lnTo>
                    <a:pt x="911" y="351"/>
                  </a:lnTo>
                  <a:lnTo>
                    <a:pt x="911" y="350"/>
                  </a:lnTo>
                  <a:lnTo>
                    <a:pt x="909" y="350"/>
                  </a:lnTo>
                  <a:lnTo>
                    <a:pt x="907" y="350"/>
                  </a:lnTo>
                  <a:lnTo>
                    <a:pt x="905" y="350"/>
                  </a:lnTo>
                  <a:lnTo>
                    <a:pt x="904" y="350"/>
                  </a:lnTo>
                  <a:lnTo>
                    <a:pt x="904" y="348"/>
                  </a:lnTo>
                  <a:lnTo>
                    <a:pt x="902" y="348"/>
                  </a:lnTo>
                  <a:lnTo>
                    <a:pt x="900" y="348"/>
                  </a:lnTo>
                  <a:lnTo>
                    <a:pt x="898" y="348"/>
                  </a:lnTo>
                  <a:lnTo>
                    <a:pt x="898" y="346"/>
                  </a:lnTo>
                  <a:lnTo>
                    <a:pt x="898" y="344"/>
                  </a:lnTo>
                  <a:lnTo>
                    <a:pt x="900" y="342"/>
                  </a:lnTo>
                  <a:lnTo>
                    <a:pt x="904" y="342"/>
                  </a:lnTo>
                  <a:lnTo>
                    <a:pt x="905" y="344"/>
                  </a:lnTo>
                  <a:lnTo>
                    <a:pt x="909" y="346"/>
                  </a:lnTo>
                  <a:lnTo>
                    <a:pt x="909" y="344"/>
                  </a:lnTo>
                  <a:lnTo>
                    <a:pt x="907" y="344"/>
                  </a:lnTo>
                  <a:lnTo>
                    <a:pt x="905" y="344"/>
                  </a:lnTo>
                  <a:lnTo>
                    <a:pt x="905" y="342"/>
                  </a:lnTo>
                  <a:lnTo>
                    <a:pt x="905" y="340"/>
                  </a:lnTo>
                  <a:lnTo>
                    <a:pt x="909" y="340"/>
                  </a:lnTo>
                  <a:lnTo>
                    <a:pt x="911" y="338"/>
                  </a:lnTo>
                  <a:lnTo>
                    <a:pt x="913" y="338"/>
                  </a:lnTo>
                  <a:lnTo>
                    <a:pt x="919" y="340"/>
                  </a:lnTo>
                  <a:lnTo>
                    <a:pt x="921" y="340"/>
                  </a:lnTo>
                  <a:lnTo>
                    <a:pt x="921" y="342"/>
                  </a:lnTo>
                  <a:lnTo>
                    <a:pt x="921" y="344"/>
                  </a:lnTo>
                  <a:lnTo>
                    <a:pt x="923" y="344"/>
                  </a:lnTo>
                  <a:lnTo>
                    <a:pt x="921" y="340"/>
                  </a:lnTo>
                  <a:lnTo>
                    <a:pt x="919" y="338"/>
                  </a:lnTo>
                  <a:lnTo>
                    <a:pt x="917" y="338"/>
                  </a:lnTo>
                  <a:lnTo>
                    <a:pt x="915" y="338"/>
                  </a:lnTo>
                  <a:lnTo>
                    <a:pt x="919" y="336"/>
                  </a:lnTo>
                  <a:lnTo>
                    <a:pt x="923" y="334"/>
                  </a:lnTo>
                  <a:lnTo>
                    <a:pt x="925" y="334"/>
                  </a:lnTo>
                  <a:lnTo>
                    <a:pt x="929" y="332"/>
                  </a:lnTo>
                  <a:lnTo>
                    <a:pt x="931" y="332"/>
                  </a:lnTo>
                  <a:lnTo>
                    <a:pt x="933" y="332"/>
                  </a:lnTo>
                  <a:lnTo>
                    <a:pt x="935" y="330"/>
                  </a:lnTo>
                  <a:lnTo>
                    <a:pt x="938" y="330"/>
                  </a:lnTo>
                  <a:lnTo>
                    <a:pt x="940" y="330"/>
                  </a:lnTo>
                  <a:lnTo>
                    <a:pt x="942" y="330"/>
                  </a:lnTo>
                  <a:lnTo>
                    <a:pt x="944" y="330"/>
                  </a:lnTo>
                  <a:lnTo>
                    <a:pt x="948" y="330"/>
                  </a:lnTo>
                  <a:lnTo>
                    <a:pt x="954" y="330"/>
                  </a:lnTo>
                  <a:lnTo>
                    <a:pt x="956" y="330"/>
                  </a:lnTo>
                  <a:lnTo>
                    <a:pt x="956" y="332"/>
                  </a:lnTo>
                  <a:lnTo>
                    <a:pt x="960" y="336"/>
                  </a:lnTo>
                  <a:lnTo>
                    <a:pt x="960" y="338"/>
                  </a:lnTo>
                  <a:lnTo>
                    <a:pt x="962" y="342"/>
                  </a:lnTo>
                  <a:lnTo>
                    <a:pt x="960" y="344"/>
                  </a:lnTo>
                  <a:lnTo>
                    <a:pt x="960" y="346"/>
                  </a:lnTo>
                  <a:lnTo>
                    <a:pt x="962" y="346"/>
                  </a:lnTo>
                  <a:lnTo>
                    <a:pt x="964" y="346"/>
                  </a:lnTo>
                  <a:lnTo>
                    <a:pt x="966" y="346"/>
                  </a:lnTo>
                  <a:lnTo>
                    <a:pt x="968" y="348"/>
                  </a:lnTo>
                  <a:lnTo>
                    <a:pt x="970" y="348"/>
                  </a:lnTo>
                  <a:lnTo>
                    <a:pt x="971" y="350"/>
                  </a:lnTo>
                  <a:lnTo>
                    <a:pt x="970" y="351"/>
                  </a:lnTo>
                  <a:lnTo>
                    <a:pt x="970" y="353"/>
                  </a:lnTo>
                  <a:lnTo>
                    <a:pt x="970" y="355"/>
                  </a:lnTo>
                  <a:lnTo>
                    <a:pt x="971" y="357"/>
                  </a:lnTo>
                  <a:lnTo>
                    <a:pt x="971" y="359"/>
                  </a:lnTo>
                  <a:lnTo>
                    <a:pt x="973" y="359"/>
                  </a:lnTo>
                  <a:lnTo>
                    <a:pt x="975" y="359"/>
                  </a:lnTo>
                  <a:lnTo>
                    <a:pt x="975" y="361"/>
                  </a:lnTo>
                  <a:lnTo>
                    <a:pt x="973" y="361"/>
                  </a:lnTo>
                  <a:lnTo>
                    <a:pt x="973" y="363"/>
                  </a:lnTo>
                  <a:lnTo>
                    <a:pt x="971" y="365"/>
                  </a:lnTo>
                  <a:lnTo>
                    <a:pt x="970" y="367"/>
                  </a:lnTo>
                  <a:lnTo>
                    <a:pt x="968" y="367"/>
                  </a:lnTo>
                  <a:lnTo>
                    <a:pt x="966" y="369"/>
                  </a:lnTo>
                  <a:lnTo>
                    <a:pt x="964" y="371"/>
                  </a:lnTo>
                  <a:lnTo>
                    <a:pt x="962" y="375"/>
                  </a:lnTo>
                  <a:lnTo>
                    <a:pt x="960" y="375"/>
                  </a:lnTo>
                  <a:lnTo>
                    <a:pt x="958" y="377"/>
                  </a:lnTo>
                  <a:lnTo>
                    <a:pt x="960" y="377"/>
                  </a:lnTo>
                  <a:lnTo>
                    <a:pt x="960" y="375"/>
                  </a:lnTo>
                  <a:lnTo>
                    <a:pt x="962" y="375"/>
                  </a:lnTo>
                  <a:lnTo>
                    <a:pt x="964" y="373"/>
                  </a:lnTo>
                  <a:lnTo>
                    <a:pt x="966" y="371"/>
                  </a:lnTo>
                  <a:lnTo>
                    <a:pt x="968" y="371"/>
                  </a:lnTo>
                  <a:lnTo>
                    <a:pt x="968" y="369"/>
                  </a:lnTo>
                  <a:lnTo>
                    <a:pt x="970" y="369"/>
                  </a:lnTo>
                  <a:lnTo>
                    <a:pt x="971" y="367"/>
                  </a:lnTo>
                  <a:lnTo>
                    <a:pt x="971" y="369"/>
                  </a:lnTo>
                  <a:lnTo>
                    <a:pt x="971" y="373"/>
                  </a:lnTo>
                  <a:lnTo>
                    <a:pt x="970" y="373"/>
                  </a:lnTo>
                  <a:lnTo>
                    <a:pt x="968" y="375"/>
                  </a:lnTo>
                  <a:lnTo>
                    <a:pt x="966" y="377"/>
                  </a:lnTo>
                  <a:lnTo>
                    <a:pt x="966" y="379"/>
                  </a:lnTo>
                  <a:lnTo>
                    <a:pt x="968" y="379"/>
                  </a:lnTo>
                  <a:lnTo>
                    <a:pt x="970" y="379"/>
                  </a:lnTo>
                  <a:lnTo>
                    <a:pt x="971" y="381"/>
                  </a:lnTo>
                  <a:lnTo>
                    <a:pt x="970" y="381"/>
                  </a:lnTo>
                  <a:lnTo>
                    <a:pt x="968" y="381"/>
                  </a:lnTo>
                  <a:lnTo>
                    <a:pt x="966" y="381"/>
                  </a:lnTo>
                  <a:lnTo>
                    <a:pt x="962" y="383"/>
                  </a:lnTo>
                  <a:lnTo>
                    <a:pt x="964" y="383"/>
                  </a:lnTo>
                  <a:lnTo>
                    <a:pt x="966" y="383"/>
                  </a:lnTo>
                  <a:lnTo>
                    <a:pt x="968" y="383"/>
                  </a:lnTo>
                  <a:lnTo>
                    <a:pt x="968" y="385"/>
                  </a:lnTo>
                  <a:lnTo>
                    <a:pt x="966" y="385"/>
                  </a:lnTo>
                  <a:lnTo>
                    <a:pt x="966" y="386"/>
                  </a:lnTo>
                  <a:lnTo>
                    <a:pt x="964" y="386"/>
                  </a:lnTo>
                  <a:lnTo>
                    <a:pt x="966" y="386"/>
                  </a:lnTo>
                  <a:lnTo>
                    <a:pt x="968" y="386"/>
                  </a:lnTo>
                  <a:lnTo>
                    <a:pt x="968" y="385"/>
                  </a:lnTo>
                  <a:lnTo>
                    <a:pt x="970" y="383"/>
                  </a:lnTo>
                  <a:lnTo>
                    <a:pt x="971" y="383"/>
                  </a:lnTo>
                  <a:lnTo>
                    <a:pt x="973" y="383"/>
                  </a:lnTo>
                  <a:lnTo>
                    <a:pt x="973" y="381"/>
                  </a:lnTo>
                  <a:lnTo>
                    <a:pt x="973" y="379"/>
                  </a:lnTo>
                  <a:lnTo>
                    <a:pt x="971" y="379"/>
                  </a:lnTo>
                  <a:lnTo>
                    <a:pt x="973" y="377"/>
                  </a:lnTo>
                  <a:lnTo>
                    <a:pt x="973" y="379"/>
                  </a:lnTo>
                  <a:lnTo>
                    <a:pt x="975" y="379"/>
                  </a:lnTo>
                  <a:lnTo>
                    <a:pt x="975" y="377"/>
                  </a:lnTo>
                  <a:lnTo>
                    <a:pt x="975" y="375"/>
                  </a:lnTo>
                  <a:lnTo>
                    <a:pt x="977" y="375"/>
                  </a:lnTo>
                  <a:lnTo>
                    <a:pt x="977" y="377"/>
                  </a:lnTo>
                  <a:lnTo>
                    <a:pt x="979" y="377"/>
                  </a:lnTo>
                  <a:lnTo>
                    <a:pt x="979" y="379"/>
                  </a:lnTo>
                  <a:lnTo>
                    <a:pt x="981" y="379"/>
                  </a:lnTo>
                  <a:lnTo>
                    <a:pt x="983" y="379"/>
                  </a:lnTo>
                  <a:lnTo>
                    <a:pt x="985" y="379"/>
                  </a:lnTo>
                  <a:lnTo>
                    <a:pt x="983" y="379"/>
                  </a:lnTo>
                  <a:lnTo>
                    <a:pt x="981" y="377"/>
                  </a:lnTo>
                  <a:lnTo>
                    <a:pt x="979" y="377"/>
                  </a:lnTo>
                  <a:lnTo>
                    <a:pt x="977" y="373"/>
                  </a:lnTo>
                  <a:lnTo>
                    <a:pt x="979" y="371"/>
                  </a:lnTo>
                  <a:lnTo>
                    <a:pt x="981" y="371"/>
                  </a:lnTo>
                  <a:lnTo>
                    <a:pt x="981" y="369"/>
                  </a:lnTo>
                  <a:lnTo>
                    <a:pt x="983" y="369"/>
                  </a:lnTo>
                  <a:lnTo>
                    <a:pt x="985" y="369"/>
                  </a:lnTo>
                  <a:lnTo>
                    <a:pt x="983" y="371"/>
                  </a:lnTo>
                  <a:lnTo>
                    <a:pt x="985" y="371"/>
                  </a:lnTo>
                  <a:lnTo>
                    <a:pt x="987" y="373"/>
                  </a:lnTo>
                  <a:lnTo>
                    <a:pt x="985" y="375"/>
                  </a:lnTo>
                  <a:lnTo>
                    <a:pt x="983" y="377"/>
                  </a:lnTo>
                  <a:lnTo>
                    <a:pt x="985" y="377"/>
                  </a:lnTo>
                  <a:lnTo>
                    <a:pt x="987" y="375"/>
                  </a:lnTo>
                  <a:lnTo>
                    <a:pt x="989" y="373"/>
                  </a:lnTo>
                  <a:lnTo>
                    <a:pt x="991" y="371"/>
                  </a:lnTo>
                  <a:lnTo>
                    <a:pt x="993" y="373"/>
                  </a:lnTo>
                  <a:lnTo>
                    <a:pt x="995" y="373"/>
                  </a:lnTo>
                  <a:lnTo>
                    <a:pt x="995" y="375"/>
                  </a:lnTo>
                  <a:lnTo>
                    <a:pt x="997" y="375"/>
                  </a:lnTo>
                  <a:lnTo>
                    <a:pt x="997" y="377"/>
                  </a:lnTo>
                  <a:lnTo>
                    <a:pt x="995" y="381"/>
                  </a:lnTo>
                  <a:lnTo>
                    <a:pt x="993" y="383"/>
                  </a:lnTo>
                  <a:lnTo>
                    <a:pt x="993" y="385"/>
                  </a:lnTo>
                  <a:lnTo>
                    <a:pt x="995" y="385"/>
                  </a:lnTo>
                  <a:lnTo>
                    <a:pt x="999" y="385"/>
                  </a:lnTo>
                  <a:lnTo>
                    <a:pt x="1001" y="386"/>
                  </a:lnTo>
                  <a:lnTo>
                    <a:pt x="1003" y="386"/>
                  </a:lnTo>
                  <a:lnTo>
                    <a:pt x="1003" y="388"/>
                  </a:lnTo>
                  <a:lnTo>
                    <a:pt x="1005" y="386"/>
                  </a:lnTo>
                  <a:lnTo>
                    <a:pt x="1003" y="385"/>
                  </a:lnTo>
                  <a:lnTo>
                    <a:pt x="1001" y="385"/>
                  </a:lnTo>
                  <a:lnTo>
                    <a:pt x="999" y="385"/>
                  </a:lnTo>
                  <a:lnTo>
                    <a:pt x="997" y="383"/>
                  </a:lnTo>
                  <a:lnTo>
                    <a:pt x="999" y="379"/>
                  </a:lnTo>
                  <a:lnTo>
                    <a:pt x="1003" y="381"/>
                  </a:lnTo>
                  <a:lnTo>
                    <a:pt x="1005" y="381"/>
                  </a:lnTo>
                  <a:lnTo>
                    <a:pt x="1005" y="383"/>
                  </a:lnTo>
                  <a:lnTo>
                    <a:pt x="1006" y="385"/>
                  </a:lnTo>
                  <a:lnTo>
                    <a:pt x="1006" y="386"/>
                  </a:lnTo>
                  <a:lnTo>
                    <a:pt x="1008" y="388"/>
                  </a:lnTo>
                  <a:lnTo>
                    <a:pt x="1010" y="388"/>
                  </a:lnTo>
                  <a:lnTo>
                    <a:pt x="1010" y="390"/>
                  </a:lnTo>
                  <a:lnTo>
                    <a:pt x="1014" y="390"/>
                  </a:lnTo>
                  <a:lnTo>
                    <a:pt x="1012" y="390"/>
                  </a:lnTo>
                  <a:lnTo>
                    <a:pt x="1010" y="388"/>
                  </a:lnTo>
                  <a:lnTo>
                    <a:pt x="1008" y="388"/>
                  </a:lnTo>
                  <a:lnTo>
                    <a:pt x="1006" y="385"/>
                  </a:lnTo>
                  <a:lnTo>
                    <a:pt x="1008" y="385"/>
                  </a:lnTo>
                  <a:lnTo>
                    <a:pt x="1010" y="385"/>
                  </a:lnTo>
                  <a:lnTo>
                    <a:pt x="1012" y="386"/>
                  </a:lnTo>
                  <a:lnTo>
                    <a:pt x="1012" y="388"/>
                  </a:lnTo>
                  <a:lnTo>
                    <a:pt x="1016" y="390"/>
                  </a:lnTo>
                  <a:lnTo>
                    <a:pt x="1016" y="388"/>
                  </a:lnTo>
                  <a:lnTo>
                    <a:pt x="1012" y="386"/>
                  </a:lnTo>
                  <a:lnTo>
                    <a:pt x="1010" y="385"/>
                  </a:lnTo>
                  <a:lnTo>
                    <a:pt x="1008" y="385"/>
                  </a:lnTo>
                  <a:lnTo>
                    <a:pt x="1006" y="385"/>
                  </a:lnTo>
                  <a:lnTo>
                    <a:pt x="1006" y="383"/>
                  </a:lnTo>
                  <a:lnTo>
                    <a:pt x="1006" y="381"/>
                  </a:lnTo>
                  <a:lnTo>
                    <a:pt x="1005" y="381"/>
                  </a:lnTo>
                  <a:lnTo>
                    <a:pt x="1005" y="379"/>
                  </a:lnTo>
                  <a:lnTo>
                    <a:pt x="1003" y="379"/>
                  </a:lnTo>
                  <a:lnTo>
                    <a:pt x="1001" y="379"/>
                  </a:lnTo>
                  <a:lnTo>
                    <a:pt x="999" y="377"/>
                  </a:lnTo>
                  <a:lnTo>
                    <a:pt x="1001" y="373"/>
                  </a:lnTo>
                  <a:lnTo>
                    <a:pt x="1003" y="373"/>
                  </a:lnTo>
                  <a:lnTo>
                    <a:pt x="1005" y="373"/>
                  </a:lnTo>
                  <a:lnTo>
                    <a:pt x="1005" y="375"/>
                  </a:lnTo>
                  <a:lnTo>
                    <a:pt x="1005" y="377"/>
                  </a:lnTo>
                  <a:lnTo>
                    <a:pt x="1006" y="379"/>
                  </a:lnTo>
                  <a:lnTo>
                    <a:pt x="1006" y="377"/>
                  </a:lnTo>
                  <a:lnTo>
                    <a:pt x="1005" y="377"/>
                  </a:lnTo>
                  <a:lnTo>
                    <a:pt x="1005" y="375"/>
                  </a:lnTo>
                  <a:lnTo>
                    <a:pt x="1005" y="373"/>
                  </a:lnTo>
                  <a:lnTo>
                    <a:pt x="1006" y="373"/>
                  </a:lnTo>
                  <a:lnTo>
                    <a:pt x="1006" y="375"/>
                  </a:lnTo>
                  <a:lnTo>
                    <a:pt x="1012" y="375"/>
                  </a:lnTo>
                  <a:lnTo>
                    <a:pt x="1014" y="375"/>
                  </a:lnTo>
                  <a:lnTo>
                    <a:pt x="1014" y="377"/>
                  </a:lnTo>
                  <a:lnTo>
                    <a:pt x="1016" y="377"/>
                  </a:lnTo>
                  <a:lnTo>
                    <a:pt x="1018" y="377"/>
                  </a:lnTo>
                  <a:lnTo>
                    <a:pt x="1020" y="379"/>
                  </a:lnTo>
                  <a:lnTo>
                    <a:pt x="1022" y="379"/>
                  </a:lnTo>
                  <a:lnTo>
                    <a:pt x="1024" y="379"/>
                  </a:lnTo>
                  <a:lnTo>
                    <a:pt x="1026" y="379"/>
                  </a:lnTo>
                  <a:lnTo>
                    <a:pt x="1028" y="379"/>
                  </a:lnTo>
                  <a:lnTo>
                    <a:pt x="1024" y="377"/>
                  </a:lnTo>
                  <a:lnTo>
                    <a:pt x="1022" y="377"/>
                  </a:lnTo>
                  <a:lnTo>
                    <a:pt x="1020" y="377"/>
                  </a:lnTo>
                  <a:lnTo>
                    <a:pt x="1018" y="377"/>
                  </a:lnTo>
                  <a:lnTo>
                    <a:pt x="1016" y="375"/>
                  </a:lnTo>
                  <a:lnTo>
                    <a:pt x="1014" y="375"/>
                  </a:lnTo>
                  <a:lnTo>
                    <a:pt x="1012" y="375"/>
                  </a:lnTo>
                  <a:lnTo>
                    <a:pt x="1010" y="375"/>
                  </a:lnTo>
                  <a:lnTo>
                    <a:pt x="1010" y="373"/>
                  </a:lnTo>
                  <a:lnTo>
                    <a:pt x="1008" y="373"/>
                  </a:lnTo>
                  <a:lnTo>
                    <a:pt x="1006" y="373"/>
                  </a:lnTo>
                  <a:lnTo>
                    <a:pt x="1005" y="371"/>
                  </a:lnTo>
                  <a:lnTo>
                    <a:pt x="1003" y="371"/>
                  </a:lnTo>
                  <a:lnTo>
                    <a:pt x="1003" y="369"/>
                  </a:lnTo>
                  <a:lnTo>
                    <a:pt x="1005" y="365"/>
                  </a:lnTo>
                  <a:lnTo>
                    <a:pt x="1010" y="363"/>
                  </a:lnTo>
                  <a:lnTo>
                    <a:pt x="1012" y="363"/>
                  </a:lnTo>
                  <a:lnTo>
                    <a:pt x="1014" y="363"/>
                  </a:lnTo>
                  <a:lnTo>
                    <a:pt x="1016" y="361"/>
                  </a:lnTo>
                  <a:lnTo>
                    <a:pt x="1018" y="361"/>
                  </a:lnTo>
                  <a:lnTo>
                    <a:pt x="1020" y="361"/>
                  </a:lnTo>
                  <a:lnTo>
                    <a:pt x="1022" y="361"/>
                  </a:lnTo>
                  <a:lnTo>
                    <a:pt x="1024" y="361"/>
                  </a:lnTo>
                  <a:lnTo>
                    <a:pt x="1028" y="361"/>
                  </a:lnTo>
                  <a:lnTo>
                    <a:pt x="1030" y="361"/>
                  </a:lnTo>
                  <a:lnTo>
                    <a:pt x="1032" y="361"/>
                  </a:lnTo>
                  <a:lnTo>
                    <a:pt x="1034" y="363"/>
                  </a:lnTo>
                  <a:lnTo>
                    <a:pt x="1036" y="365"/>
                  </a:lnTo>
                  <a:lnTo>
                    <a:pt x="1038" y="365"/>
                  </a:lnTo>
                  <a:lnTo>
                    <a:pt x="1039" y="365"/>
                  </a:lnTo>
                  <a:lnTo>
                    <a:pt x="1041" y="365"/>
                  </a:lnTo>
                  <a:lnTo>
                    <a:pt x="1041" y="367"/>
                  </a:lnTo>
                  <a:lnTo>
                    <a:pt x="1043" y="369"/>
                  </a:lnTo>
                  <a:lnTo>
                    <a:pt x="1043" y="367"/>
                  </a:lnTo>
                  <a:lnTo>
                    <a:pt x="1043" y="365"/>
                  </a:lnTo>
                  <a:lnTo>
                    <a:pt x="1045" y="365"/>
                  </a:lnTo>
                  <a:lnTo>
                    <a:pt x="1047" y="365"/>
                  </a:lnTo>
                  <a:lnTo>
                    <a:pt x="1051" y="367"/>
                  </a:lnTo>
                  <a:lnTo>
                    <a:pt x="1053" y="367"/>
                  </a:lnTo>
                  <a:lnTo>
                    <a:pt x="1055" y="367"/>
                  </a:lnTo>
                  <a:lnTo>
                    <a:pt x="1055" y="369"/>
                  </a:lnTo>
                  <a:lnTo>
                    <a:pt x="1057" y="369"/>
                  </a:lnTo>
                  <a:lnTo>
                    <a:pt x="1057" y="371"/>
                  </a:lnTo>
                  <a:lnTo>
                    <a:pt x="1059" y="371"/>
                  </a:lnTo>
                  <a:lnTo>
                    <a:pt x="1059" y="373"/>
                  </a:lnTo>
                  <a:lnTo>
                    <a:pt x="1061" y="375"/>
                  </a:lnTo>
                  <a:lnTo>
                    <a:pt x="1059" y="379"/>
                  </a:lnTo>
                  <a:lnTo>
                    <a:pt x="1057" y="381"/>
                  </a:lnTo>
                  <a:lnTo>
                    <a:pt x="1055" y="381"/>
                  </a:lnTo>
                  <a:lnTo>
                    <a:pt x="1055" y="379"/>
                  </a:lnTo>
                  <a:lnTo>
                    <a:pt x="1053" y="379"/>
                  </a:lnTo>
                  <a:lnTo>
                    <a:pt x="1051" y="379"/>
                  </a:lnTo>
                  <a:lnTo>
                    <a:pt x="1049" y="379"/>
                  </a:lnTo>
                  <a:lnTo>
                    <a:pt x="1047" y="381"/>
                  </a:lnTo>
                  <a:lnTo>
                    <a:pt x="1043" y="381"/>
                  </a:lnTo>
                  <a:lnTo>
                    <a:pt x="1043" y="383"/>
                  </a:lnTo>
                  <a:lnTo>
                    <a:pt x="1041" y="383"/>
                  </a:lnTo>
                  <a:lnTo>
                    <a:pt x="1041" y="385"/>
                  </a:lnTo>
                  <a:lnTo>
                    <a:pt x="1039" y="385"/>
                  </a:lnTo>
                  <a:lnTo>
                    <a:pt x="1039" y="386"/>
                  </a:lnTo>
                  <a:lnTo>
                    <a:pt x="1043" y="385"/>
                  </a:lnTo>
                  <a:lnTo>
                    <a:pt x="1043" y="383"/>
                  </a:lnTo>
                  <a:lnTo>
                    <a:pt x="1045" y="383"/>
                  </a:lnTo>
                  <a:lnTo>
                    <a:pt x="1045" y="381"/>
                  </a:lnTo>
                  <a:lnTo>
                    <a:pt x="1047" y="381"/>
                  </a:lnTo>
                  <a:lnTo>
                    <a:pt x="1049" y="381"/>
                  </a:lnTo>
                  <a:lnTo>
                    <a:pt x="1051" y="381"/>
                  </a:lnTo>
                  <a:lnTo>
                    <a:pt x="1053" y="381"/>
                  </a:lnTo>
                  <a:lnTo>
                    <a:pt x="1057" y="381"/>
                  </a:lnTo>
                  <a:lnTo>
                    <a:pt x="1057" y="383"/>
                  </a:lnTo>
                  <a:lnTo>
                    <a:pt x="1055" y="383"/>
                  </a:lnTo>
                  <a:lnTo>
                    <a:pt x="1053" y="383"/>
                  </a:lnTo>
                  <a:lnTo>
                    <a:pt x="1051" y="383"/>
                  </a:lnTo>
                  <a:lnTo>
                    <a:pt x="1051" y="385"/>
                  </a:lnTo>
                  <a:lnTo>
                    <a:pt x="1049" y="386"/>
                  </a:lnTo>
                  <a:lnTo>
                    <a:pt x="1049" y="388"/>
                  </a:lnTo>
                  <a:lnTo>
                    <a:pt x="1047" y="390"/>
                  </a:lnTo>
                  <a:lnTo>
                    <a:pt x="1047" y="392"/>
                  </a:lnTo>
                  <a:lnTo>
                    <a:pt x="1045" y="392"/>
                  </a:lnTo>
                  <a:lnTo>
                    <a:pt x="1043" y="392"/>
                  </a:lnTo>
                  <a:lnTo>
                    <a:pt x="1045" y="392"/>
                  </a:lnTo>
                  <a:lnTo>
                    <a:pt x="1047" y="392"/>
                  </a:lnTo>
                  <a:lnTo>
                    <a:pt x="1049" y="388"/>
                  </a:lnTo>
                  <a:lnTo>
                    <a:pt x="1051" y="386"/>
                  </a:lnTo>
                  <a:lnTo>
                    <a:pt x="1051" y="385"/>
                  </a:lnTo>
                  <a:lnTo>
                    <a:pt x="1053" y="383"/>
                  </a:lnTo>
                  <a:lnTo>
                    <a:pt x="1055" y="383"/>
                  </a:lnTo>
                  <a:lnTo>
                    <a:pt x="1057" y="383"/>
                  </a:lnTo>
                  <a:lnTo>
                    <a:pt x="1059" y="381"/>
                  </a:lnTo>
                  <a:lnTo>
                    <a:pt x="1061" y="379"/>
                  </a:lnTo>
                  <a:lnTo>
                    <a:pt x="1061" y="381"/>
                  </a:lnTo>
                  <a:lnTo>
                    <a:pt x="1063" y="381"/>
                  </a:lnTo>
                  <a:lnTo>
                    <a:pt x="1065" y="381"/>
                  </a:lnTo>
                  <a:lnTo>
                    <a:pt x="1067" y="381"/>
                  </a:lnTo>
                  <a:lnTo>
                    <a:pt x="1069" y="381"/>
                  </a:lnTo>
                  <a:lnTo>
                    <a:pt x="1073" y="381"/>
                  </a:lnTo>
                  <a:lnTo>
                    <a:pt x="1074" y="383"/>
                  </a:lnTo>
                  <a:lnTo>
                    <a:pt x="1074" y="385"/>
                  </a:lnTo>
                  <a:lnTo>
                    <a:pt x="1074" y="386"/>
                  </a:lnTo>
                  <a:lnTo>
                    <a:pt x="1073" y="388"/>
                  </a:lnTo>
                  <a:lnTo>
                    <a:pt x="1071" y="388"/>
                  </a:lnTo>
                  <a:lnTo>
                    <a:pt x="1069" y="388"/>
                  </a:lnTo>
                  <a:lnTo>
                    <a:pt x="1067" y="388"/>
                  </a:lnTo>
                  <a:lnTo>
                    <a:pt x="1067" y="390"/>
                  </a:lnTo>
                  <a:lnTo>
                    <a:pt x="1065" y="390"/>
                  </a:lnTo>
                  <a:lnTo>
                    <a:pt x="1063" y="392"/>
                  </a:lnTo>
                  <a:lnTo>
                    <a:pt x="1061" y="392"/>
                  </a:lnTo>
                  <a:lnTo>
                    <a:pt x="1059" y="392"/>
                  </a:lnTo>
                  <a:lnTo>
                    <a:pt x="1057" y="392"/>
                  </a:lnTo>
                  <a:lnTo>
                    <a:pt x="1055" y="392"/>
                  </a:lnTo>
                  <a:lnTo>
                    <a:pt x="1057" y="392"/>
                  </a:lnTo>
                  <a:lnTo>
                    <a:pt x="1059" y="392"/>
                  </a:lnTo>
                  <a:lnTo>
                    <a:pt x="1061" y="392"/>
                  </a:lnTo>
                  <a:lnTo>
                    <a:pt x="1061" y="394"/>
                  </a:lnTo>
                  <a:lnTo>
                    <a:pt x="1059" y="394"/>
                  </a:lnTo>
                  <a:lnTo>
                    <a:pt x="1057" y="396"/>
                  </a:lnTo>
                  <a:lnTo>
                    <a:pt x="1053" y="398"/>
                  </a:lnTo>
                  <a:lnTo>
                    <a:pt x="1057" y="396"/>
                  </a:lnTo>
                  <a:lnTo>
                    <a:pt x="1061" y="394"/>
                  </a:lnTo>
                  <a:lnTo>
                    <a:pt x="1063" y="394"/>
                  </a:lnTo>
                  <a:lnTo>
                    <a:pt x="1063" y="392"/>
                  </a:lnTo>
                  <a:lnTo>
                    <a:pt x="1065" y="392"/>
                  </a:lnTo>
                  <a:lnTo>
                    <a:pt x="1067" y="394"/>
                  </a:lnTo>
                  <a:lnTo>
                    <a:pt x="1065" y="396"/>
                  </a:lnTo>
                  <a:lnTo>
                    <a:pt x="1063" y="396"/>
                  </a:lnTo>
                  <a:lnTo>
                    <a:pt x="1061" y="398"/>
                  </a:lnTo>
                  <a:lnTo>
                    <a:pt x="1059" y="398"/>
                  </a:lnTo>
                  <a:lnTo>
                    <a:pt x="1059" y="400"/>
                  </a:lnTo>
                  <a:lnTo>
                    <a:pt x="1059" y="398"/>
                  </a:lnTo>
                  <a:lnTo>
                    <a:pt x="1061" y="398"/>
                  </a:lnTo>
                  <a:lnTo>
                    <a:pt x="1063" y="398"/>
                  </a:lnTo>
                  <a:lnTo>
                    <a:pt x="1065" y="400"/>
                  </a:lnTo>
                  <a:lnTo>
                    <a:pt x="1065" y="402"/>
                  </a:lnTo>
                  <a:lnTo>
                    <a:pt x="1063" y="404"/>
                  </a:lnTo>
                  <a:lnTo>
                    <a:pt x="1059" y="408"/>
                  </a:lnTo>
                  <a:lnTo>
                    <a:pt x="1061" y="408"/>
                  </a:lnTo>
                  <a:lnTo>
                    <a:pt x="1063" y="406"/>
                  </a:lnTo>
                  <a:lnTo>
                    <a:pt x="1065" y="402"/>
                  </a:lnTo>
                  <a:lnTo>
                    <a:pt x="1067" y="402"/>
                  </a:lnTo>
                  <a:lnTo>
                    <a:pt x="1067" y="400"/>
                  </a:lnTo>
                  <a:lnTo>
                    <a:pt x="1065" y="400"/>
                  </a:lnTo>
                  <a:lnTo>
                    <a:pt x="1065" y="398"/>
                  </a:lnTo>
                  <a:lnTo>
                    <a:pt x="1065" y="396"/>
                  </a:lnTo>
                  <a:lnTo>
                    <a:pt x="1067" y="396"/>
                  </a:lnTo>
                  <a:lnTo>
                    <a:pt x="1069" y="394"/>
                  </a:lnTo>
                  <a:lnTo>
                    <a:pt x="1071" y="392"/>
                  </a:lnTo>
                  <a:lnTo>
                    <a:pt x="1073" y="392"/>
                  </a:lnTo>
                  <a:lnTo>
                    <a:pt x="1074" y="390"/>
                  </a:lnTo>
                  <a:lnTo>
                    <a:pt x="1074" y="392"/>
                  </a:lnTo>
                  <a:lnTo>
                    <a:pt x="1074" y="394"/>
                  </a:lnTo>
                  <a:lnTo>
                    <a:pt x="1073" y="394"/>
                  </a:lnTo>
                  <a:lnTo>
                    <a:pt x="1073" y="396"/>
                  </a:lnTo>
                  <a:lnTo>
                    <a:pt x="1074" y="398"/>
                  </a:lnTo>
                  <a:lnTo>
                    <a:pt x="1074" y="394"/>
                  </a:lnTo>
                  <a:lnTo>
                    <a:pt x="1076" y="392"/>
                  </a:lnTo>
                  <a:lnTo>
                    <a:pt x="1076" y="390"/>
                  </a:lnTo>
                  <a:lnTo>
                    <a:pt x="1078" y="390"/>
                  </a:lnTo>
                  <a:lnTo>
                    <a:pt x="1080" y="390"/>
                  </a:lnTo>
                  <a:lnTo>
                    <a:pt x="1082" y="390"/>
                  </a:lnTo>
                  <a:lnTo>
                    <a:pt x="1082" y="392"/>
                  </a:lnTo>
                  <a:lnTo>
                    <a:pt x="1080" y="392"/>
                  </a:lnTo>
                  <a:lnTo>
                    <a:pt x="1080" y="394"/>
                  </a:lnTo>
                  <a:lnTo>
                    <a:pt x="1078" y="394"/>
                  </a:lnTo>
                  <a:lnTo>
                    <a:pt x="1076" y="398"/>
                  </a:lnTo>
                  <a:lnTo>
                    <a:pt x="1074" y="400"/>
                  </a:lnTo>
                  <a:lnTo>
                    <a:pt x="1073" y="400"/>
                  </a:lnTo>
                  <a:lnTo>
                    <a:pt x="1074" y="400"/>
                  </a:lnTo>
                  <a:lnTo>
                    <a:pt x="1076" y="400"/>
                  </a:lnTo>
                  <a:lnTo>
                    <a:pt x="1076" y="404"/>
                  </a:lnTo>
                  <a:lnTo>
                    <a:pt x="1074" y="404"/>
                  </a:lnTo>
                  <a:lnTo>
                    <a:pt x="1074" y="406"/>
                  </a:lnTo>
                  <a:lnTo>
                    <a:pt x="1073" y="406"/>
                  </a:lnTo>
                  <a:lnTo>
                    <a:pt x="1073" y="408"/>
                  </a:lnTo>
                  <a:lnTo>
                    <a:pt x="1073" y="406"/>
                  </a:lnTo>
                  <a:lnTo>
                    <a:pt x="1074" y="406"/>
                  </a:lnTo>
                  <a:lnTo>
                    <a:pt x="1076" y="404"/>
                  </a:lnTo>
                  <a:lnTo>
                    <a:pt x="1076" y="402"/>
                  </a:lnTo>
                  <a:lnTo>
                    <a:pt x="1076" y="400"/>
                  </a:lnTo>
                  <a:lnTo>
                    <a:pt x="1078" y="398"/>
                  </a:lnTo>
                  <a:lnTo>
                    <a:pt x="1080" y="396"/>
                  </a:lnTo>
                  <a:lnTo>
                    <a:pt x="1082" y="396"/>
                  </a:lnTo>
                  <a:lnTo>
                    <a:pt x="1084" y="396"/>
                  </a:lnTo>
                  <a:lnTo>
                    <a:pt x="1082" y="398"/>
                  </a:lnTo>
                  <a:lnTo>
                    <a:pt x="1082" y="400"/>
                  </a:lnTo>
                  <a:lnTo>
                    <a:pt x="1082" y="402"/>
                  </a:lnTo>
                  <a:lnTo>
                    <a:pt x="1084" y="402"/>
                  </a:lnTo>
                  <a:lnTo>
                    <a:pt x="1084" y="400"/>
                  </a:lnTo>
                  <a:lnTo>
                    <a:pt x="1086" y="400"/>
                  </a:lnTo>
                  <a:lnTo>
                    <a:pt x="1086" y="402"/>
                  </a:lnTo>
                  <a:lnTo>
                    <a:pt x="1084" y="404"/>
                  </a:lnTo>
                  <a:lnTo>
                    <a:pt x="1082" y="404"/>
                  </a:lnTo>
                  <a:lnTo>
                    <a:pt x="1082" y="406"/>
                  </a:lnTo>
                  <a:lnTo>
                    <a:pt x="1080" y="408"/>
                  </a:lnTo>
                  <a:lnTo>
                    <a:pt x="1080" y="410"/>
                  </a:lnTo>
                  <a:lnTo>
                    <a:pt x="1078" y="412"/>
                  </a:lnTo>
                  <a:lnTo>
                    <a:pt x="1080" y="412"/>
                  </a:lnTo>
                  <a:lnTo>
                    <a:pt x="1082" y="410"/>
                  </a:lnTo>
                  <a:lnTo>
                    <a:pt x="1082" y="408"/>
                  </a:lnTo>
                  <a:lnTo>
                    <a:pt x="1082" y="406"/>
                  </a:lnTo>
                  <a:lnTo>
                    <a:pt x="1084" y="406"/>
                  </a:lnTo>
                  <a:lnTo>
                    <a:pt x="1086" y="404"/>
                  </a:lnTo>
                  <a:lnTo>
                    <a:pt x="1086" y="402"/>
                  </a:lnTo>
                  <a:lnTo>
                    <a:pt x="1088" y="404"/>
                  </a:lnTo>
                  <a:lnTo>
                    <a:pt x="1092" y="404"/>
                  </a:lnTo>
                  <a:lnTo>
                    <a:pt x="1092" y="406"/>
                  </a:lnTo>
                  <a:lnTo>
                    <a:pt x="1090" y="406"/>
                  </a:lnTo>
                  <a:lnTo>
                    <a:pt x="1088" y="406"/>
                  </a:lnTo>
                  <a:lnTo>
                    <a:pt x="1088" y="408"/>
                  </a:lnTo>
                  <a:lnTo>
                    <a:pt x="1088" y="410"/>
                  </a:lnTo>
                  <a:lnTo>
                    <a:pt x="1088" y="412"/>
                  </a:lnTo>
                  <a:lnTo>
                    <a:pt x="1086" y="412"/>
                  </a:lnTo>
                  <a:lnTo>
                    <a:pt x="1086" y="414"/>
                  </a:lnTo>
                  <a:lnTo>
                    <a:pt x="1090" y="408"/>
                  </a:lnTo>
                  <a:lnTo>
                    <a:pt x="1090" y="406"/>
                  </a:lnTo>
                  <a:lnTo>
                    <a:pt x="1092" y="406"/>
                  </a:lnTo>
                  <a:lnTo>
                    <a:pt x="1094" y="404"/>
                  </a:lnTo>
                  <a:lnTo>
                    <a:pt x="1094" y="402"/>
                  </a:lnTo>
                  <a:lnTo>
                    <a:pt x="1092" y="402"/>
                  </a:lnTo>
                  <a:lnTo>
                    <a:pt x="1094" y="400"/>
                  </a:lnTo>
                  <a:lnTo>
                    <a:pt x="1096" y="400"/>
                  </a:lnTo>
                  <a:lnTo>
                    <a:pt x="1098" y="398"/>
                  </a:lnTo>
                  <a:lnTo>
                    <a:pt x="1100" y="396"/>
                  </a:lnTo>
                  <a:lnTo>
                    <a:pt x="1100" y="394"/>
                  </a:lnTo>
                  <a:lnTo>
                    <a:pt x="1102" y="394"/>
                  </a:lnTo>
                  <a:lnTo>
                    <a:pt x="1104" y="394"/>
                  </a:lnTo>
                  <a:lnTo>
                    <a:pt x="1106" y="396"/>
                  </a:lnTo>
                  <a:lnTo>
                    <a:pt x="1111" y="396"/>
                  </a:lnTo>
                  <a:lnTo>
                    <a:pt x="1113" y="398"/>
                  </a:lnTo>
                  <a:lnTo>
                    <a:pt x="1115" y="398"/>
                  </a:lnTo>
                  <a:lnTo>
                    <a:pt x="1117" y="400"/>
                  </a:lnTo>
                  <a:lnTo>
                    <a:pt x="1119" y="402"/>
                  </a:lnTo>
                  <a:lnTo>
                    <a:pt x="1121" y="402"/>
                  </a:lnTo>
                  <a:lnTo>
                    <a:pt x="1123" y="406"/>
                  </a:lnTo>
                  <a:lnTo>
                    <a:pt x="1121" y="406"/>
                  </a:lnTo>
                  <a:lnTo>
                    <a:pt x="1119" y="408"/>
                  </a:lnTo>
                  <a:lnTo>
                    <a:pt x="1117" y="410"/>
                  </a:lnTo>
                  <a:lnTo>
                    <a:pt x="1117" y="412"/>
                  </a:lnTo>
                  <a:lnTo>
                    <a:pt x="1115" y="412"/>
                  </a:lnTo>
                  <a:lnTo>
                    <a:pt x="1113" y="410"/>
                  </a:lnTo>
                  <a:lnTo>
                    <a:pt x="1111" y="410"/>
                  </a:lnTo>
                  <a:lnTo>
                    <a:pt x="1109" y="410"/>
                  </a:lnTo>
                  <a:lnTo>
                    <a:pt x="1107" y="412"/>
                  </a:lnTo>
                  <a:lnTo>
                    <a:pt x="1106" y="414"/>
                  </a:lnTo>
                  <a:lnTo>
                    <a:pt x="1104" y="414"/>
                  </a:lnTo>
                  <a:lnTo>
                    <a:pt x="1104" y="416"/>
                  </a:lnTo>
                  <a:lnTo>
                    <a:pt x="1100" y="418"/>
                  </a:lnTo>
                  <a:lnTo>
                    <a:pt x="1098" y="418"/>
                  </a:lnTo>
                  <a:lnTo>
                    <a:pt x="1100" y="418"/>
                  </a:lnTo>
                  <a:lnTo>
                    <a:pt x="1102" y="418"/>
                  </a:lnTo>
                  <a:lnTo>
                    <a:pt x="1104" y="418"/>
                  </a:lnTo>
                  <a:lnTo>
                    <a:pt x="1106" y="418"/>
                  </a:lnTo>
                  <a:lnTo>
                    <a:pt x="1104" y="421"/>
                  </a:lnTo>
                  <a:lnTo>
                    <a:pt x="1102" y="423"/>
                  </a:lnTo>
                  <a:lnTo>
                    <a:pt x="1100" y="423"/>
                  </a:lnTo>
                  <a:lnTo>
                    <a:pt x="1100" y="425"/>
                  </a:lnTo>
                  <a:lnTo>
                    <a:pt x="1100" y="423"/>
                  </a:lnTo>
                  <a:lnTo>
                    <a:pt x="1104" y="423"/>
                  </a:lnTo>
                  <a:lnTo>
                    <a:pt x="1104" y="421"/>
                  </a:lnTo>
                  <a:lnTo>
                    <a:pt x="1106" y="421"/>
                  </a:lnTo>
                  <a:lnTo>
                    <a:pt x="1106" y="419"/>
                  </a:lnTo>
                  <a:lnTo>
                    <a:pt x="1109" y="419"/>
                  </a:lnTo>
                  <a:lnTo>
                    <a:pt x="1111" y="418"/>
                  </a:lnTo>
                  <a:lnTo>
                    <a:pt x="1113" y="418"/>
                  </a:lnTo>
                  <a:lnTo>
                    <a:pt x="1115" y="418"/>
                  </a:lnTo>
                  <a:lnTo>
                    <a:pt x="1119" y="416"/>
                  </a:lnTo>
                  <a:lnTo>
                    <a:pt x="1121" y="414"/>
                  </a:lnTo>
                  <a:lnTo>
                    <a:pt x="1121" y="412"/>
                  </a:lnTo>
                  <a:lnTo>
                    <a:pt x="1123" y="412"/>
                  </a:lnTo>
                  <a:lnTo>
                    <a:pt x="1127" y="410"/>
                  </a:lnTo>
                  <a:lnTo>
                    <a:pt x="1129" y="410"/>
                  </a:lnTo>
                  <a:lnTo>
                    <a:pt x="1131" y="412"/>
                  </a:lnTo>
                  <a:lnTo>
                    <a:pt x="1133" y="416"/>
                  </a:lnTo>
                  <a:lnTo>
                    <a:pt x="1131" y="418"/>
                  </a:lnTo>
                  <a:lnTo>
                    <a:pt x="1129" y="419"/>
                  </a:lnTo>
                  <a:lnTo>
                    <a:pt x="1129" y="421"/>
                  </a:lnTo>
                  <a:lnTo>
                    <a:pt x="1127" y="421"/>
                  </a:lnTo>
                  <a:lnTo>
                    <a:pt x="1125" y="421"/>
                  </a:lnTo>
                  <a:lnTo>
                    <a:pt x="1125" y="423"/>
                  </a:lnTo>
                  <a:lnTo>
                    <a:pt x="1123" y="423"/>
                  </a:lnTo>
                  <a:lnTo>
                    <a:pt x="1123" y="425"/>
                  </a:lnTo>
                  <a:lnTo>
                    <a:pt x="1121" y="425"/>
                  </a:lnTo>
                  <a:lnTo>
                    <a:pt x="1119" y="425"/>
                  </a:lnTo>
                  <a:lnTo>
                    <a:pt x="1117" y="425"/>
                  </a:lnTo>
                  <a:lnTo>
                    <a:pt x="1115" y="425"/>
                  </a:lnTo>
                  <a:lnTo>
                    <a:pt x="1113" y="429"/>
                  </a:lnTo>
                  <a:lnTo>
                    <a:pt x="1111" y="429"/>
                  </a:lnTo>
                  <a:lnTo>
                    <a:pt x="1113" y="429"/>
                  </a:lnTo>
                  <a:lnTo>
                    <a:pt x="1113" y="431"/>
                  </a:lnTo>
                  <a:lnTo>
                    <a:pt x="1113" y="433"/>
                  </a:lnTo>
                  <a:lnTo>
                    <a:pt x="1111" y="433"/>
                  </a:lnTo>
                  <a:lnTo>
                    <a:pt x="1113" y="433"/>
                  </a:lnTo>
                  <a:lnTo>
                    <a:pt x="1113" y="431"/>
                  </a:lnTo>
                  <a:lnTo>
                    <a:pt x="1115" y="429"/>
                  </a:lnTo>
                  <a:lnTo>
                    <a:pt x="1115" y="427"/>
                  </a:lnTo>
                  <a:lnTo>
                    <a:pt x="1117" y="427"/>
                  </a:lnTo>
                  <a:lnTo>
                    <a:pt x="1117" y="425"/>
                  </a:lnTo>
                  <a:lnTo>
                    <a:pt x="1119" y="425"/>
                  </a:lnTo>
                  <a:lnTo>
                    <a:pt x="1121" y="425"/>
                  </a:lnTo>
                  <a:lnTo>
                    <a:pt x="1121" y="427"/>
                  </a:lnTo>
                  <a:lnTo>
                    <a:pt x="1121" y="431"/>
                  </a:lnTo>
                  <a:lnTo>
                    <a:pt x="1119" y="433"/>
                  </a:lnTo>
                  <a:lnTo>
                    <a:pt x="1121" y="435"/>
                  </a:lnTo>
                  <a:lnTo>
                    <a:pt x="1119" y="435"/>
                  </a:lnTo>
                  <a:lnTo>
                    <a:pt x="1119" y="437"/>
                  </a:lnTo>
                  <a:lnTo>
                    <a:pt x="1117" y="439"/>
                  </a:lnTo>
                  <a:lnTo>
                    <a:pt x="1117" y="441"/>
                  </a:lnTo>
                  <a:lnTo>
                    <a:pt x="1115" y="441"/>
                  </a:lnTo>
                  <a:lnTo>
                    <a:pt x="1117" y="441"/>
                  </a:lnTo>
                  <a:lnTo>
                    <a:pt x="1117" y="439"/>
                  </a:lnTo>
                  <a:lnTo>
                    <a:pt x="1119" y="439"/>
                  </a:lnTo>
                  <a:lnTo>
                    <a:pt x="1121" y="435"/>
                  </a:lnTo>
                  <a:lnTo>
                    <a:pt x="1121" y="433"/>
                  </a:lnTo>
                  <a:lnTo>
                    <a:pt x="1121" y="431"/>
                  </a:lnTo>
                  <a:lnTo>
                    <a:pt x="1123" y="431"/>
                  </a:lnTo>
                  <a:lnTo>
                    <a:pt x="1123" y="429"/>
                  </a:lnTo>
                  <a:lnTo>
                    <a:pt x="1125" y="427"/>
                  </a:lnTo>
                  <a:lnTo>
                    <a:pt x="1123" y="425"/>
                  </a:lnTo>
                  <a:lnTo>
                    <a:pt x="1125" y="423"/>
                  </a:lnTo>
                  <a:lnTo>
                    <a:pt x="1127" y="423"/>
                  </a:lnTo>
                  <a:lnTo>
                    <a:pt x="1129" y="423"/>
                  </a:lnTo>
                  <a:lnTo>
                    <a:pt x="1131" y="421"/>
                  </a:lnTo>
                  <a:lnTo>
                    <a:pt x="1135" y="419"/>
                  </a:lnTo>
                  <a:lnTo>
                    <a:pt x="1137" y="419"/>
                  </a:lnTo>
                  <a:lnTo>
                    <a:pt x="1140" y="418"/>
                  </a:lnTo>
                  <a:lnTo>
                    <a:pt x="1142" y="418"/>
                  </a:lnTo>
                  <a:lnTo>
                    <a:pt x="1142" y="416"/>
                  </a:lnTo>
                  <a:lnTo>
                    <a:pt x="1144" y="418"/>
                  </a:lnTo>
                  <a:lnTo>
                    <a:pt x="1142" y="419"/>
                  </a:lnTo>
                  <a:lnTo>
                    <a:pt x="1140" y="421"/>
                  </a:lnTo>
                  <a:lnTo>
                    <a:pt x="1139" y="421"/>
                  </a:lnTo>
                  <a:lnTo>
                    <a:pt x="1139" y="423"/>
                  </a:lnTo>
                  <a:lnTo>
                    <a:pt x="1137" y="423"/>
                  </a:lnTo>
                  <a:lnTo>
                    <a:pt x="1135" y="423"/>
                  </a:lnTo>
                  <a:lnTo>
                    <a:pt x="1133" y="423"/>
                  </a:lnTo>
                  <a:lnTo>
                    <a:pt x="1133" y="425"/>
                  </a:lnTo>
                  <a:lnTo>
                    <a:pt x="1135" y="427"/>
                  </a:lnTo>
                  <a:lnTo>
                    <a:pt x="1133" y="427"/>
                  </a:lnTo>
                  <a:lnTo>
                    <a:pt x="1133" y="429"/>
                  </a:lnTo>
                  <a:lnTo>
                    <a:pt x="1137" y="427"/>
                  </a:lnTo>
                  <a:lnTo>
                    <a:pt x="1135" y="427"/>
                  </a:lnTo>
                  <a:lnTo>
                    <a:pt x="1135" y="425"/>
                  </a:lnTo>
                  <a:lnTo>
                    <a:pt x="1139" y="423"/>
                  </a:lnTo>
                  <a:lnTo>
                    <a:pt x="1139" y="425"/>
                  </a:lnTo>
                  <a:lnTo>
                    <a:pt x="1140" y="425"/>
                  </a:lnTo>
                  <a:lnTo>
                    <a:pt x="1140" y="423"/>
                  </a:lnTo>
                  <a:lnTo>
                    <a:pt x="1142" y="423"/>
                  </a:lnTo>
                  <a:lnTo>
                    <a:pt x="1144" y="421"/>
                  </a:lnTo>
                  <a:lnTo>
                    <a:pt x="1146" y="421"/>
                  </a:lnTo>
                  <a:lnTo>
                    <a:pt x="1146" y="419"/>
                  </a:lnTo>
                  <a:lnTo>
                    <a:pt x="1148" y="419"/>
                  </a:lnTo>
                  <a:lnTo>
                    <a:pt x="1150" y="419"/>
                  </a:lnTo>
                  <a:lnTo>
                    <a:pt x="1152" y="419"/>
                  </a:lnTo>
                  <a:lnTo>
                    <a:pt x="1154" y="419"/>
                  </a:lnTo>
                  <a:lnTo>
                    <a:pt x="1154" y="421"/>
                  </a:lnTo>
                  <a:lnTo>
                    <a:pt x="1158" y="421"/>
                  </a:lnTo>
                  <a:lnTo>
                    <a:pt x="1162" y="423"/>
                  </a:lnTo>
                  <a:lnTo>
                    <a:pt x="1164" y="423"/>
                  </a:lnTo>
                  <a:lnTo>
                    <a:pt x="1164" y="425"/>
                  </a:lnTo>
                  <a:lnTo>
                    <a:pt x="1166" y="425"/>
                  </a:lnTo>
                  <a:lnTo>
                    <a:pt x="1168" y="425"/>
                  </a:lnTo>
                  <a:lnTo>
                    <a:pt x="1168" y="427"/>
                  </a:lnTo>
                  <a:lnTo>
                    <a:pt x="1168" y="429"/>
                  </a:lnTo>
                  <a:lnTo>
                    <a:pt x="1166" y="431"/>
                  </a:lnTo>
                  <a:lnTo>
                    <a:pt x="1164" y="431"/>
                  </a:lnTo>
                  <a:lnTo>
                    <a:pt x="1164" y="429"/>
                  </a:lnTo>
                  <a:lnTo>
                    <a:pt x="1162" y="429"/>
                  </a:lnTo>
                  <a:lnTo>
                    <a:pt x="1162" y="431"/>
                  </a:lnTo>
                  <a:lnTo>
                    <a:pt x="1162" y="433"/>
                  </a:lnTo>
                  <a:lnTo>
                    <a:pt x="1160" y="433"/>
                  </a:lnTo>
                  <a:lnTo>
                    <a:pt x="1158" y="433"/>
                  </a:lnTo>
                  <a:lnTo>
                    <a:pt x="1156" y="433"/>
                  </a:lnTo>
                  <a:lnTo>
                    <a:pt x="1152" y="435"/>
                  </a:lnTo>
                  <a:lnTo>
                    <a:pt x="1150" y="435"/>
                  </a:lnTo>
                  <a:lnTo>
                    <a:pt x="1146" y="437"/>
                  </a:lnTo>
                  <a:lnTo>
                    <a:pt x="1144" y="437"/>
                  </a:lnTo>
                  <a:lnTo>
                    <a:pt x="1142" y="439"/>
                  </a:lnTo>
                  <a:lnTo>
                    <a:pt x="1142" y="441"/>
                  </a:lnTo>
                  <a:lnTo>
                    <a:pt x="1140" y="441"/>
                  </a:lnTo>
                  <a:lnTo>
                    <a:pt x="1139" y="441"/>
                  </a:lnTo>
                  <a:lnTo>
                    <a:pt x="1140" y="441"/>
                  </a:lnTo>
                  <a:lnTo>
                    <a:pt x="1142" y="441"/>
                  </a:lnTo>
                  <a:lnTo>
                    <a:pt x="1144" y="441"/>
                  </a:lnTo>
                  <a:lnTo>
                    <a:pt x="1144" y="443"/>
                  </a:lnTo>
                  <a:lnTo>
                    <a:pt x="1142" y="443"/>
                  </a:lnTo>
                  <a:lnTo>
                    <a:pt x="1140" y="443"/>
                  </a:lnTo>
                  <a:lnTo>
                    <a:pt x="1139" y="443"/>
                  </a:lnTo>
                  <a:lnTo>
                    <a:pt x="1137" y="445"/>
                  </a:lnTo>
                  <a:lnTo>
                    <a:pt x="1135" y="447"/>
                  </a:lnTo>
                  <a:lnTo>
                    <a:pt x="1133" y="447"/>
                  </a:lnTo>
                  <a:lnTo>
                    <a:pt x="1135" y="447"/>
                  </a:lnTo>
                  <a:lnTo>
                    <a:pt x="1137" y="445"/>
                  </a:lnTo>
                  <a:lnTo>
                    <a:pt x="1139" y="445"/>
                  </a:lnTo>
                  <a:lnTo>
                    <a:pt x="1139" y="443"/>
                  </a:lnTo>
                  <a:lnTo>
                    <a:pt x="1140" y="443"/>
                  </a:lnTo>
                  <a:lnTo>
                    <a:pt x="1142" y="443"/>
                  </a:lnTo>
                  <a:lnTo>
                    <a:pt x="1144" y="443"/>
                  </a:lnTo>
                  <a:lnTo>
                    <a:pt x="1144" y="441"/>
                  </a:lnTo>
                  <a:lnTo>
                    <a:pt x="1144" y="439"/>
                  </a:lnTo>
                  <a:lnTo>
                    <a:pt x="1146" y="439"/>
                  </a:lnTo>
                  <a:lnTo>
                    <a:pt x="1150" y="437"/>
                  </a:lnTo>
                  <a:lnTo>
                    <a:pt x="1154" y="437"/>
                  </a:lnTo>
                  <a:lnTo>
                    <a:pt x="1156" y="437"/>
                  </a:lnTo>
                  <a:lnTo>
                    <a:pt x="1158" y="437"/>
                  </a:lnTo>
                  <a:lnTo>
                    <a:pt x="1160" y="437"/>
                  </a:lnTo>
                  <a:lnTo>
                    <a:pt x="1162" y="437"/>
                  </a:lnTo>
                  <a:lnTo>
                    <a:pt x="1162" y="441"/>
                  </a:lnTo>
                  <a:lnTo>
                    <a:pt x="1160" y="441"/>
                  </a:lnTo>
                  <a:lnTo>
                    <a:pt x="1158" y="441"/>
                  </a:lnTo>
                  <a:lnTo>
                    <a:pt x="1158" y="443"/>
                  </a:lnTo>
                  <a:lnTo>
                    <a:pt x="1156" y="443"/>
                  </a:lnTo>
                  <a:lnTo>
                    <a:pt x="1154" y="443"/>
                  </a:lnTo>
                  <a:lnTo>
                    <a:pt x="1152" y="445"/>
                  </a:lnTo>
                  <a:lnTo>
                    <a:pt x="1152" y="447"/>
                  </a:lnTo>
                  <a:lnTo>
                    <a:pt x="1150" y="447"/>
                  </a:lnTo>
                  <a:lnTo>
                    <a:pt x="1148" y="447"/>
                  </a:lnTo>
                  <a:lnTo>
                    <a:pt x="1146" y="447"/>
                  </a:lnTo>
                  <a:lnTo>
                    <a:pt x="1144" y="447"/>
                  </a:lnTo>
                  <a:lnTo>
                    <a:pt x="1142" y="449"/>
                  </a:lnTo>
                  <a:lnTo>
                    <a:pt x="1140" y="452"/>
                  </a:lnTo>
                  <a:lnTo>
                    <a:pt x="1142" y="452"/>
                  </a:lnTo>
                  <a:lnTo>
                    <a:pt x="1144" y="451"/>
                  </a:lnTo>
                  <a:lnTo>
                    <a:pt x="1144" y="449"/>
                  </a:lnTo>
                  <a:lnTo>
                    <a:pt x="1146" y="447"/>
                  </a:lnTo>
                  <a:lnTo>
                    <a:pt x="1148" y="449"/>
                  </a:lnTo>
                  <a:lnTo>
                    <a:pt x="1150" y="449"/>
                  </a:lnTo>
                  <a:lnTo>
                    <a:pt x="1152" y="447"/>
                  </a:lnTo>
                  <a:lnTo>
                    <a:pt x="1154" y="445"/>
                  </a:lnTo>
                  <a:lnTo>
                    <a:pt x="1156" y="445"/>
                  </a:lnTo>
                  <a:lnTo>
                    <a:pt x="1158" y="443"/>
                  </a:lnTo>
                  <a:lnTo>
                    <a:pt x="1160" y="443"/>
                  </a:lnTo>
                  <a:lnTo>
                    <a:pt x="1164" y="443"/>
                  </a:lnTo>
                  <a:lnTo>
                    <a:pt x="1166" y="441"/>
                  </a:lnTo>
                  <a:lnTo>
                    <a:pt x="1168" y="441"/>
                  </a:lnTo>
                  <a:lnTo>
                    <a:pt x="1170" y="439"/>
                  </a:lnTo>
                  <a:lnTo>
                    <a:pt x="1168" y="439"/>
                  </a:lnTo>
                  <a:lnTo>
                    <a:pt x="1168" y="437"/>
                  </a:lnTo>
                  <a:lnTo>
                    <a:pt x="1168" y="435"/>
                  </a:lnTo>
                  <a:lnTo>
                    <a:pt x="1170" y="433"/>
                  </a:lnTo>
                  <a:lnTo>
                    <a:pt x="1172" y="433"/>
                  </a:lnTo>
                  <a:lnTo>
                    <a:pt x="1175" y="435"/>
                  </a:lnTo>
                  <a:lnTo>
                    <a:pt x="1177" y="435"/>
                  </a:lnTo>
                  <a:lnTo>
                    <a:pt x="1177" y="437"/>
                  </a:lnTo>
                  <a:lnTo>
                    <a:pt x="1179" y="437"/>
                  </a:lnTo>
                  <a:lnTo>
                    <a:pt x="1181" y="439"/>
                  </a:lnTo>
                  <a:lnTo>
                    <a:pt x="1183" y="441"/>
                  </a:lnTo>
                  <a:lnTo>
                    <a:pt x="1185" y="443"/>
                  </a:lnTo>
                  <a:lnTo>
                    <a:pt x="1185" y="445"/>
                  </a:lnTo>
                  <a:lnTo>
                    <a:pt x="1187" y="447"/>
                  </a:lnTo>
                  <a:lnTo>
                    <a:pt x="1187" y="451"/>
                  </a:lnTo>
                  <a:lnTo>
                    <a:pt x="1185" y="451"/>
                  </a:lnTo>
                  <a:lnTo>
                    <a:pt x="1183" y="451"/>
                  </a:lnTo>
                  <a:lnTo>
                    <a:pt x="1181" y="451"/>
                  </a:lnTo>
                  <a:lnTo>
                    <a:pt x="1179" y="449"/>
                  </a:lnTo>
                  <a:lnTo>
                    <a:pt x="1177" y="449"/>
                  </a:lnTo>
                  <a:lnTo>
                    <a:pt x="1175" y="449"/>
                  </a:lnTo>
                  <a:lnTo>
                    <a:pt x="1174" y="449"/>
                  </a:lnTo>
                  <a:lnTo>
                    <a:pt x="1172" y="449"/>
                  </a:lnTo>
                  <a:lnTo>
                    <a:pt x="1170" y="451"/>
                  </a:lnTo>
                  <a:lnTo>
                    <a:pt x="1168" y="452"/>
                  </a:lnTo>
                  <a:lnTo>
                    <a:pt x="1166" y="452"/>
                  </a:lnTo>
                  <a:lnTo>
                    <a:pt x="1164" y="452"/>
                  </a:lnTo>
                  <a:lnTo>
                    <a:pt x="1162" y="452"/>
                  </a:lnTo>
                  <a:lnTo>
                    <a:pt x="1160" y="452"/>
                  </a:lnTo>
                  <a:lnTo>
                    <a:pt x="1158" y="454"/>
                  </a:lnTo>
                  <a:lnTo>
                    <a:pt x="1154" y="454"/>
                  </a:lnTo>
                  <a:lnTo>
                    <a:pt x="1152" y="456"/>
                  </a:lnTo>
                  <a:lnTo>
                    <a:pt x="1150" y="454"/>
                  </a:lnTo>
                  <a:lnTo>
                    <a:pt x="1148" y="454"/>
                  </a:lnTo>
                  <a:lnTo>
                    <a:pt x="1146" y="454"/>
                  </a:lnTo>
                  <a:lnTo>
                    <a:pt x="1144" y="454"/>
                  </a:lnTo>
                  <a:lnTo>
                    <a:pt x="1142" y="454"/>
                  </a:lnTo>
                  <a:lnTo>
                    <a:pt x="1140" y="456"/>
                  </a:lnTo>
                  <a:lnTo>
                    <a:pt x="1142" y="456"/>
                  </a:lnTo>
                  <a:lnTo>
                    <a:pt x="1144" y="456"/>
                  </a:lnTo>
                  <a:lnTo>
                    <a:pt x="1144" y="454"/>
                  </a:lnTo>
                  <a:lnTo>
                    <a:pt x="1146" y="454"/>
                  </a:lnTo>
                  <a:lnTo>
                    <a:pt x="1148" y="456"/>
                  </a:lnTo>
                  <a:lnTo>
                    <a:pt x="1150" y="456"/>
                  </a:lnTo>
                  <a:lnTo>
                    <a:pt x="1152" y="456"/>
                  </a:lnTo>
                  <a:lnTo>
                    <a:pt x="1154" y="456"/>
                  </a:lnTo>
                  <a:lnTo>
                    <a:pt x="1156" y="454"/>
                  </a:lnTo>
                  <a:lnTo>
                    <a:pt x="1158" y="454"/>
                  </a:lnTo>
                  <a:lnTo>
                    <a:pt x="1160" y="454"/>
                  </a:lnTo>
                  <a:lnTo>
                    <a:pt x="1162" y="454"/>
                  </a:lnTo>
                  <a:lnTo>
                    <a:pt x="1164" y="454"/>
                  </a:lnTo>
                  <a:lnTo>
                    <a:pt x="1168" y="456"/>
                  </a:lnTo>
                  <a:lnTo>
                    <a:pt x="1170" y="456"/>
                  </a:lnTo>
                  <a:lnTo>
                    <a:pt x="1172" y="458"/>
                  </a:lnTo>
                  <a:lnTo>
                    <a:pt x="1174" y="458"/>
                  </a:lnTo>
                  <a:lnTo>
                    <a:pt x="1175" y="458"/>
                  </a:lnTo>
                  <a:lnTo>
                    <a:pt x="1175" y="456"/>
                  </a:lnTo>
                  <a:lnTo>
                    <a:pt x="1179" y="456"/>
                  </a:lnTo>
                  <a:lnTo>
                    <a:pt x="1181" y="458"/>
                  </a:lnTo>
                  <a:lnTo>
                    <a:pt x="1183" y="456"/>
                  </a:lnTo>
                  <a:lnTo>
                    <a:pt x="1185" y="456"/>
                  </a:lnTo>
                  <a:lnTo>
                    <a:pt x="1185" y="458"/>
                  </a:lnTo>
                  <a:lnTo>
                    <a:pt x="1191" y="460"/>
                  </a:lnTo>
                  <a:lnTo>
                    <a:pt x="1193" y="460"/>
                  </a:lnTo>
                  <a:lnTo>
                    <a:pt x="1193" y="462"/>
                  </a:lnTo>
                  <a:lnTo>
                    <a:pt x="1195" y="462"/>
                  </a:lnTo>
                  <a:lnTo>
                    <a:pt x="1195" y="464"/>
                  </a:lnTo>
                  <a:lnTo>
                    <a:pt x="1195" y="466"/>
                  </a:lnTo>
                  <a:lnTo>
                    <a:pt x="1193" y="466"/>
                  </a:lnTo>
                  <a:lnTo>
                    <a:pt x="1191" y="466"/>
                  </a:lnTo>
                  <a:lnTo>
                    <a:pt x="1189" y="466"/>
                  </a:lnTo>
                  <a:lnTo>
                    <a:pt x="1187" y="466"/>
                  </a:lnTo>
                  <a:lnTo>
                    <a:pt x="1183" y="466"/>
                  </a:lnTo>
                  <a:lnTo>
                    <a:pt x="1181" y="466"/>
                  </a:lnTo>
                  <a:lnTo>
                    <a:pt x="1179" y="466"/>
                  </a:lnTo>
                  <a:lnTo>
                    <a:pt x="1177" y="466"/>
                  </a:lnTo>
                  <a:lnTo>
                    <a:pt x="1175" y="464"/>
                  </a:lnTo>
                  <a:lnTo>
                    <a:pt x="1170" y="462"/>
                  </a:lnTo>
                  <a:lnTo>
                    <a:pt x="1168" y="462"/>
                  </a:lnTo>
                  <a:lnTo>
                    <a:pt x="1166" y="462"/>
                  </a:lnTo>
                  <a:lnTo>
                    <a:pt x="1162" y="462"/>
                  </a:lnTo>
                  <a:lnTo>
                    <a:pt x="1162" y="460"/>
                  </a:lnTo>
                  <a:lnTo>
                    <a:pt x="1160" y="460"/>
                  </a:lnTo>
                  <a:lnTo>
                    <a:pt x="1158" y="460"/>
                  </a:lnTo>
                  <a:lnTo>
                    <a:pt x="1156" y="460"/>
                  </a:lnTo>
                  <a:lnTo>
                    <a:pt x="1154" y="462"/>
                  </a:lnTo>
                  <a:lnTo>
                    <a:pt x="1152" y="462"/>
                  </a:lnTo>
                  <a:lnTo>
                    <a:pt x="1154" y="462"/>
                  </a:lnTo>
                  <a:lnTo>
                    <a:pt x="1156" y="462"/>
                  </a:lnTo>
                  <a:lnTo>
                    <a:pt x="1158" y="460"/>
                  </a:lnTo>
                  <a:lnTo>
                    <a:pt x="1162" y="462"/>
                  </a:lnTo>
                  <a:lnTo>
                    <a:pt x="1164" y="462"/>
                  </a:lnTo>
                  <a:lnTo>
                    <a:pt x="1166" y="462"/>
                  </a:lnTo>
                  <a:lnTo>
                    <a:pt x="1168" y="462"/>
                  </a:lnTo>
                  <a:lnTo>
                    <a:pt x="1170" y="462"/>
                  </a:lnTo>
                  <a:lnTo>
                    <a:pt x="1172" y="464"/>
                  </a:lnTo>
                  <a:lnTo>
                    <a:pt x="1170" y="464"/>
                  </a:lnTo>
                  <a:lnTo>
                    <a:pt x="1166" y="464"/>
                  </a:lnTo>
                  <a:lnTo>
                    <a:pt x="1164" y="464"/>
                  </a:lnTo>
                  <a:lnTo>
                    <a:pt x="1162" y="464"/>
                  </a:lnTo>
                  <a:lnTo>
                    <a:pt x="1160" y="464"/>
                  </a:lnTo>
                  <a:lnTo>
                    <a:pt x="1158" y="464"/>
                  </a:lnTo>
                  <a:lnTo>
                    <a:pt x="1160" y="464"/>
                  </a:lnTo>
                  <a:lnTo>
                    <a:pt x="1162" y="464"/>
                  </a:lnTo>
                  <a:lnTo>
                    <a:pt x="1164" y="464"/>
                  </a:lnTo>
                  <a:lnTo>
                    <a:pt x="1162" y="466"/>
                  </a:lnTo>
                  <a:lnTo>
                    <a:pt x="1158" y="468"/>
                  </a:lnTo>
                  <a:lnTo>
                    <a:pt x="1156" y="468"/>
                  </a:lnTo>
                  <a:lnTo>
                    <a:pt x="1158" y="468"/>
                  </a:lnTo>
                  <a:lnTo>
                    <a:pt x="1158" y="470"/>
                  </a:lnTo>
                  <a:lnTo>
                    <a:pt x="1156" y="472"/>
                  </a:lnTo>
                  <a:lnTo>
                    <a:pt x="1158" y="472"/>
                  </a:lnTo>
                  <a:lnTo>
                    <a:pt x="1158" y="470"/>
                  </a:lnTo>
                  <a:lnTo>
                    <a:pt x="1158" y="468"/>
                  </a:lnTo>
                  <a:lnTo>
                    <a:pt x="1160" y="468"/>
                  </a:lnTo>
                  <a:lnTo>
                    <a:pt x="1166" y="466"/>
                  </a:lnTo>
                  <a:lnTo>
                    <a:pt x="1168" y="466"/>
                  </a:lnTo>
                  <a:lnTo>
                    <a:pt x="1170" y="466"/>
                  </a:lnTo>
                  <a:lnTo>
                    <a:pt x="1172" y="466"/>
                  </a:lnTo>
                  <a:lnTo>
                    <a:pt x="1177" y="470"/>
                  </a:lnTo>
                  <a:lnTo>
                    <a:pt x="1174" y="472"/>
                  </a:lnTo>
                  <a:lnTo>
                    <a:pt x="1172" y="472"/>
                  </a:lnTo>
                  <a:lnTo>
                    <a:pt x="1170" y="470"/>
                  </a:lnTo>
                  <a:lnTo>
                    <a:pt x="1168" y="470"/>
                  </a:lnTo>
                  <a:lnTo>
                    <a:pt x="1164" y="472"/>
                  </a:lnTo>
                  <a:lnTo>
                    <a:pt x="1166" y="472"/>
                  </a:lnTo>
                  <a:lnTo>
                    <a:pt x="1168" y="472"/>
                  </a:lnTo>
                  <a:lnTo>
                    <a:pt x="1170" y="472"/>
                  </a:lnTo>
                  <a:lnTo>
                    <a:pt x="1172" y="472"/>
                  </a:lnTo>
                  <a:lnTo>
                    <a:pt x="1174" y="474"/>
                  </a:lnTo>
                  <a:lnTo>
                    <a:pt x="1172" y="474"/>
                  </a:lnTo>
                  <a:lnTo>
                    <a:pt x="1170" y="474"/>
                  </a:lnTo>
                  <a:lnTo>
                    <a:pt x="1168" y="474"/>
                  </a:lnTo>
                  <a:lnTo>
                    <a:pt x="1166" y="474"/>
                  </a:lnTo>
                  <a:lnTo>
                    <a:pt x="1168" y="474"/>
                  </a:lnTo>
                  <a:lnTo>
                    <a:pt x="1170" y="474"/>
                  </a:lnTo>
                  <a:lnTo>
                    <a:pt x="1172" y="476"/>
                  </a:lnTo>
                  <a:lnTo>
                    <a:pt x="1174" y="476"/>
                  </a:lnTo>
                  <a:lnTo>
                    <a:pt x="1175" y="476"/>
                  </a:lnTo>
                  <a:lnTo>
                    <a:pt x="1177" y="476"/>
                  </a:lnTo>
                  <a:lnTo>
                    <a:pt x="1175" y="478"/>
                  </a:lnTo>
                  <a:lnTo>
                    <a:pt x="1174" y="478"/>
                  </a:lnTo>
                  <a:lnTo>
                    <a:pt x="1172" y="476"/>
                  </a:lnTo>
                  <a:lnTo>
                    <a:pt x="1170" y="476"/>
                  </a:lnTo>
                  <a:lnTo>
                    <a:pt x="1168" y="476"/>
                  </a:lnTo>
                  <a:lnTo>
                    <a:pt x="1166" y="476"/>
                  </a:lnTo>
                  <a:lnTo>
                    <a:pt x="1164" y="476"/>
                  </a:lnTo>
                  <a:lnTo>
                    <a:pt x="1162" y="476"/>
                  </a:lnTo>
                  <a:lnTo>
                    <a:pt x="1160" y="476"/>
                  </a:lnTo>
                  <a:lnTo>
                    <a:pt x="1158" y="476"/>
                  </a:lnTo>
                  <a:lnTo>
                    <a:pt x="1156" y="476"/>
                  </a:lnTo>
                  <a:lnTo>
                    <a:pt x="1156" y="474"/>
                  </a:lnTo>
                  <a:lnTo>
                    <a:pt x="1152" y="474"/>
                  </a:lnTo>
                  <a:lnTo>
                    <a:pt x="1150" y="474"/>
                  </a:lnTo>
                  <a:lnTo>
                    <a:pt x="1152" y="474"/>
                  </a:lnTo>
                  <a:lnTo>
                    <a:pt x="1154" y="476"/>
                  </a:lnTo>
                  <a:lnTo>
                    <a:pt x="1152" y="476"/>
                  </a:lnTo>
                  <a:lnTo>
                    <a:pt x="1150" y="476"/>
                  </a:lnTo>
                  <a:lnTo>
                    <a:pt x="1154" y="476"/>
                  </a:lnTo>
                  <a:lnTo>
                    <a:pt x="1158" y="476"/>
                  </a:lnTo>
                  <a:lnTo>
                    <a:pt x="1170" y="480"/>
                  </a:lnTo>
                  <a:lnTo>
                    <a:pt x="1172" y="480"/>
                  </a:lnTo>
                  <a:lnTo>
                    <a:pt x="1172" y="482"/>
                  </a:lnTo>
                  <a:lnTo>
                    <a:pt x="1168" y="482"/>
                  </a:lnTo>
                  <a:lnTo>
                    <a:pt x="1164" y="480"/>
                  </a:lnTo>
                  <a:lnTo>
                    <a:pt x="1162" y="480"/>
                  </a:lnTo>
                  <a:lnTo>
                    <a:pt x="1160" y="480"/>
                  </a:lnTo>
                  <a:lnTo>
                    <a:pt x="1158" y="482"/>
                  </a:lnTo>
                  <a:lnTo>
                    <a:pt x="1160" y="482"/>
                  </a:lnTo>
                  <a:lnTo>
                    <a:pt x="1162" y="482"/>
                  </a:lnTo>
                  <a:lnTo>
                    <a:pt x="1164" y="482"/>
                  </a:lnTo>
                  <a:lnTo>
                    <a:pt x="1166" y="482"/>
                  </a:lnTo>
                  <a:lnTo>
                    <a:pt x="1164" y="482"/>
                  </a:lnTo>
                  <a:lnTo>
                    <a:pt x="1162" y="482"/>
                  </a:lnTo>
                  <a:lnTo>
                    <a:pt x="1162" y="484"/>
                  </a:lnTo>
                  <a:lnTo>
                    <a:pt x="1166" y="484"/>
                  </a:lnTo>
                  <a:lnTo>
                    <a:pt x="1166" y="482"/>
                  </a:lnTo>
                  <a:lnTo>
                    <a:pt x="1168" y="482"/>
                  </a:lnTo>
                  <a:lnTo>
                    <a:pt x="1170" y="482"/>
                  </a:lnTo>
                  <a:lnTo>
                    <a:pt x="1172" y="482"/>
                  </a:lnTo>
                  <a:lnTo>
                    <a:pt x="1172" y="484"/>
                  </a:lnTo>
                  <a:lnTo>
                    <a:pt x="1174" y="484"/>
                  </a:lnTo>
                  <a:lnTo>
                    <a:pt x="1175" y="484"/>
                  </a:lnTo>
                  <a:lnTo>
                    <a:pt x="1177" y="484"/>
                  </a:lnTo>
                  <a:lnTo>
                    <a:pt x="1179" y="484"/>
                  </a:lnTo>
                  <a:lnTo>
                    <a:pt x="1181" y="484"/>
                  </a:lnTo>
                  <a:lnTo>
                    <a:pt x="1179" y="484"/>
                  </a:lnTo>
                  <a:lnTo>
                    <a:pt x="1179" y="486"/>
                  </a:lnTo>
                  <a:lnTo>
                    <a:pt x="1179" y="487"/>
                  </a:lnTo>
                  <a:lnTo>
                    <a:pt x="1179" y="486"/>
                  </a:lnTo>
                  <a:lnTo>
                    <a:pt x="1181" y="486"/>
                  </a:lnTo>
                  <a:lnTo>
                    <a:pt x="1183" y="486"/>
                  </a:lnTo>
                  <a:lnTo>
                    <a:pt x="1185" y="486"/>
                  </a:lnTo>
                  <a:lnTo>
                    <a:pt x="1183" y="487"/>
                  </a:lnTo>
                  <a:lnTo>
                    <a:pt x="1187" y="487"/>
                  </a:lnTo>
                  <a:lnTo>
                    <a:pt x="1187" y="486"/>
                  </a:lnTo>
                  <a:lnTo>
                    <a:pt x="1191" y="486"/>
                  </a:lnTo>
                  <a:lnTo>
                    <a:pt x="1193" y="486"/>
                  </a:lnTo>
                  <a:lnTo>
                    <a:pt x="1193" y="487"/>
                  </a:lnTo>
                  <a:lnTo>
                    <a:pt x="1191" y="487"/>
                  </a:lnTo>
                  <a:lnTo>
                    <a:pt x="1189" y="487"/>
                  </a:lnTo>
                  <a:lnTo>
                    <a:pt x="1189" y="489"/>
                  </a:lnTo>
                  <a:lnTo>
                    <a:pt x="1187" y="489"/>
                  </a:lnTo>
                  <a:lnTo>
                    <a:pt x="1187" y="487"/>
                  </a:lnTo>
                  <a:lnTo>
                    <a:pt x="1185" y="487"/>
                  </a:lnTo>
                  <a:lnTo>
                    <a:pt x="1183" y="487"/>
                  </a:lnTo>
                  <a:lnTo>
                    <a:pt x="1181" y="487"/>
                  </a:lnTo>
                  <a:lnTo>
                    <a:pt x="1181" y="489"/>
                  </a:lnTo>
                  <a:lnTo>
                    <a:pt x="1179" y="489"/>
                  </a:lnTo>
                  <a:lnTo>
                    <a:pt x="1177" y="489"/>
                  </a:lnTo>
                  <a:lnTo>
                    <a:pt x="1175" y="489"/>
                  </a:lnTo>
                  <a:lnTo>
                    <a:pt x="1175" y="491"/>
                  </a:lnTo>
                  <a:lnTo>
                    <a:pt x="1177" y="489"/>
                  </a:lnTo>
                  <a:lnTo>
                    <a:pt x="1179" y="489"/>
                  </a:lnTo>
                  <a:lnTo>
                    <a:pt x="1179" y="491"/>
                  </a:lnTo>
                  <a:lnTo>
                    <a:pt x="1177" y="491"/>
                  </a:lnTo>
                  <a:lnTo>
                    <a:pt x="1179" y="491"/>
                  </a:lnTo>
                  <a:lnTo>
                    <a:pt x="1181" y="491"/>
                  </a:lnTo>
                  <a:lnTo>
                    <a:pt x="1181" y="489"/>
                  </a:lnTo>
                  <a:lnTo>
                    <a:pt x="1183" y="489"/>
                  </a:lnTo>
                  <a:lnTo>
                    <a:pt x="1185" y="489"/>
                  </a:lnTo>
                  <a:lnTo>
                    <a:pt x="1187" y="489"/>
                  </a:lnTo>
                  <a:lnTo>
                    <a:pt x="1189" y="489"/>
                  </a:lnTo>
                  <a:lnTo>
                    <a:pt x="1187" y="489"/>
                  </a:lnTo>
                  <a:lnTo>
                    <a:pt x="1185" y="489"/>
                  </a:lnTo>
                  <a:lnTo>
                    <a:pt x="1183" y="491"/>
                  </a:lnTo>
                  <a:lnTo>
                    <a:pt x="1183" y="493"/>
                  </a:lnTo>
                  <a:lnTo>
                    <a:pt x="1183" y="495"/>
                  </a:lnTo>
                  <a:lnTo>
                    <a:pt x="1181" y="495"/>
                  </a:lnTo>
                  <a:lnTo>
                    <a:pt x="1181" y="493"/>
                  </a:lnTo>
                  <a:lnTo>
                    <a:pt x="1179" y="493"/>
                  </a:lnTo>
                  <a:lnTo>
                    <a:pt x="1179" y="495"/>
                  </a:lnTo>
                  <a:lnTo>
                    <a:pt x="1181" y="495"/>
                  </a:lnTo>
                  <a:lnTo>
                    <a:pt x="1183" y="495"/>
                  </a:lnTo>
                  <a:lnTo>
                    <a:pt x="1183" y="493"/>
                  </a:lnTo>
                  <a:lnTo>
                    <a:pt x="1185" y="493"/>
                  </a:lnTo>
                  <a:lnTo>
                    <a:pt x="1185" y="491"/>
                  </a:lnTo>
                  <a:lnTo>
                    <a:pt x="1187" y="491"/>
                  </a:lnTo>
                  <a:lnTo>
                    <a:pt x="1189" y="489"/>
                  </a:lnTo>
                  <a:lnTo>
                    <a:pt x="1189" y="491"/>
                  </a:lnTo>
                  <a:lnTo>
                    <a:pt x="1191" y="491"/>
                  </a:lnTo>
                  <a:lnTo>
                    <a:pt x="1193" y="491"/>
                  </a:lnTo>
                  <a:lnTo>
                    <a:pt x="1193" y="493"/>
                  </a:lnTo>
                  <a:lnTo>
                    <a:pt x="1191" y="495"/>
                  </a:lnTo>
                  <a:lnTo>
                    <a:pt x="1189" y="497"/>
                  </a:lnTo>
                  <a:lnTo>
                    <a:pt x="1191" y="497"/>
                  </a:lnTo>
                  <a:lnTo>
                    <a:pt x="1191" y="495"/>
                  </a:lnTo>
                  <a:lnTo>
                    <a:pt x="1193" y="495"/>
                  </a:lnTo>
                  <a:lnTo>
                    <a:pt x="1195" y="495"/>
                  </a:lnTo>
                  <a:lnTo>
                    <a:pt x="1195" y="497"/>
                  </a:lnTo>
                  <a:lnTo>
                    <a:pt x="1193" y="499"/>
                  </a:lnTo>
                  <a:lnTo>
                    <a:pt x="1195" y="497"/>
                  </a:lnTo>
                  <a:lnTo>
                    <a:pt x="1195" y="495"/>
                  </a:lnTo>
                  <a:lnTo>
                    <a:pt x="1197" y="495"/>
                  </a:lnTo>
                  <a:lnTo>
                    <a:pt x="1201" y="495"/>
                  </a:lnTo>
                  <a:lnTo>
                    <a:pt x="1199" y="495"/>
                  </a:lnTo>
                  <a:lnTo>
                    <a:pt x="1197" y="497"/>
                  </a:lnTo>
                  <a:lnTo>
                    <a:pt x="1199" y="497"/>
                  </a:lnTo>
                  <a:lnTo>
                    <a:pt x="1201" y="497"/>
                  </a:lnTo>
                  <a:lnTo>
                    <a:pt x="1201" y="495"/>
                  </a:lnTo>
                  <a:lnTo>
                    <a:pt x="1201" y="497"/>
                  </a:lnTo>
                  <a:lnTo>
                    <a:pt x="1203" y="497"/>
                  </a:lnTo>
                  <a:lnTo>
                    <a:pt x="1201" y="499"/>
                  </a:lnTo>
                  <a:lnTo>
                    <a:pt x="1199" y="499"/>
                  </a:lnTo>
                  <a:lnTo>
                    <a:pt x="1199" y="501"/>
                  </a:lnTo>
                  <a:lnTo>
                    <a:pt x="1197" y="503"/>
                  </a:lnTo>
                  <a:lnTo>
                    <a:pt x="1195" y="501"/>
                  </a:lnTo>
                  <a:lnTo>
                    <a:pt x="1193" y="501"/>
                  </a:lnTo>
                  <a:lnTo>
                    <a:pt x="1195" y="503"/>
                  </a:lnTo>
                  <a:lnTo>
                    <a:pt x="1197" y="503"/>
                  </a:lnTo>
                  <a:lnTo>
                    <a:pt x="1199" y="503"/>
                  </a:lnTo>
                  <a:lnTo>
                    <a:pt x="1199" y="501"/>
                  </a:lnTo>
                  <a:lnTo>
                    <a:pt x="1201" y="501"/>
                  </a:lnTo>
                  <a:lnTo>
                    <a:pt x="1201" y="499"/>
                  </a:lnTo>
                  <a:lnTo>
                    <a:pt x="1203" y="499"/>
                  </a:lnTo>
                  <a:lnTo>
                    <a:pt x="1205" y="497"/>
                  </a:lnTo>
                  <a:lnTo>
                    <a:pt x="1207" y="497"/>
                  </a:lnTo>
                  <a:lnTo>
                    <a:pt x="1207" y="495"/>
                  </a:lnTo>
                  <a:lnTo>
                    <a:pt x="1207" y="493"/>
                  </a:lnTo>
                  <a:lnTo>
                    <a:pt x="1207" y="495"/>
                  </a:lnTo>
                  <a:lnTo>
                    <a:pt x="1207" y="497"/>
                  </a:lnTo>
                  <a:lnTo>
                    <a:pt x="1207" y="499"/>
                  </a:lnTo>
                  <a:lnTo>
                    <a:pt x="1205" y="499"/>
                  </a:lnTo>
                  <a:lnTo>
                    <a:pt x="1205" y="501"/>
                  </a:lnTo>
                  <a:lnTo>
                    <a:pt x="1205" y="503"/>
                  </a:lnTo>
                  <a:lnTo>
                    <a:pt x="1205" y="507"/>
                  </a:lnTo>
                  <a:lnTo>
                    <a:pt x="1205" y="509"/>
                  </a:lnTo>
                  <a:lnTo>
                    <a:pt x="1207" y="507"/>
                  </a:lnTo>
                  <a:lnTo>
                    <a:pt x="1207" y="505"/>
                  </a:lnTo>
                  <a:lnTo>
                    <a:pt x="1207" y="503"/>
                  </a:lnTo>
                  <a:lnTo>
                    <a:pt x="1208" y="503"/>
                  </a:lnTo>
                  <a:lnTo>
                    <a:pt x="1208" y="501"/>
                  </a:lnTo>
                  <a:lnTo>
                    <a:pt x="1208" y="499"/>
                  </a:lnTo>
                  <a:lnTo>
                    <a:pt x="1210" y="499"/>
                  </a:lnTo>
                  <a:lnTo>
                    <a:pt x="1214" y="499"/>
                  </a:lnTo>
                  <a:lnTo>
                    <a:pt x="1214" y="501"/>
                  </a:lnTo>
                  <a:lnTo>
                    <a:pt x="1212" y="503"/>
                  </a:lnTo>
                  <a:lnTo>
                    <a:pt x="1210" y="505"/>
                  </a:lnTo>
                  <a:lnTo>
                    <a:pt x="1212" y="505"/>
                  </a:lnTo>
                  <a:lnTo>
                    <a:pt x="1214" y="507"/>
                  </a:lnTo>
                  <a:lnTo>
                    <a:pt x="1214" y="509"/>
                  </a:lnTo>
                  <a:lnTo>
                    <a:pt x="1216" y="509"/>
                  </a:lnTo>
                  <a:lnTo>
                    <a:pt x="1214" y="507"/>
                  </a:lnTo>
                  <a:lnTo>
                    <a:pt x="1214" y="505"/>
                  </a:lnTo>
                  <a:lnTo>
                    <a:pt x="1212" y="505"/>
                  </a:lnTo>
                  <a:lnTo>
                    <a:pt x="1214" y="501"/>
                  </a:lnTo>
                  <a:lnTo>
                    <a:pt x="1216" y="501"/>
                  </a:lnTo>
                  <a:lnTo>
                    <a:pt x="1218" y="499"/>
                  </a:lnTo>
                  <a:lnTo>
                    <a:pt x="1218" y="497"/>
                  </a:lnTo>
                  <a:lnTo>
                    <a:pt x="1220" y="497"/>
                  </a:lnTo>
                  <a:lnTo>
                    <a:pt x="1222" y="497"/>
                  </a:lnTo>
                  <a:lnTo>
                    <a:pt x="1226" y="499"/>
                  </a:lnTo>
                  <a:lnTo>
                    <a:pt x="1224" y="501"/>
                  </a:lnTo>
                  <a:lnTo>
                    <a:pt x="1222" y="501"/>
                  </a:lnTo>
                  <a:lnTo>
                    <a:pt x="1220" y="503"/>
                  </a:lnTo>
                  <a:lnTo>
                    <a:pt x="1220" y="505"/>
                  </a:lnTo>
                  <a:lnTo>
                    <a:pt x="1218" y="505"/>
                  </a:lnTo>
                  <a:lnTo>
                    <a:pt x="1218" y="507"/>
                  </a:lnTo>
                  <a:lnTo>
                    <a:pt x="1218" y="509"/>
                  </a:lnTo>
                  <a:lnTo>
                    <a:pt x="1218" y="507"/>
                  </a:lnTo>
                  <a:lnTo>
                    <a:pt x="1222" y="505"/>
                  </a:lnTo>
                  <a:lnTo>
                    <a:pt x="1224" y="505"/>
                  </a:lnTo>
                  <a:lnTo>
                    <a:pt x="1224" y="507"/>
                  </a:lnTo>
                  <a:lnTo>
                    <a:pt x="1224" y="505"/>
                  </a:lnTo>
                  <a:lnTo>
                    <a:pt x="1226" y="503"/>
                  </a:lnTo>
                  <a:lnTo>
                    <a:pt x="1228" y="503"/>
                  </a:lnTo>
                  <a:lnTo>
                    <a:pt x="1230" y="503"/>
                  </a:lnTo>
                  <a:lnTo>
                    <a:pt x="1232" y="505"/>
                  </a:lnTo>
                  <a:lnTo>
                    <a:pt x="1230" y="507"/>
                  </a:lnTo>
                  <a:lnTo>
                    <a:pt x="1228" y="507"/>
                  </a:lnTo>
                  <a:lnTo>
                    <a:pt x="1230" y="507"/>
                  </a:lnTo>
                  <a:lnTo>
                    <a:pt x="1232" y="507"/>
                  </a:lnTo>
                  <a:lnTo>
                    <a:pt x="1232" y="505"/>
                  </a:lnTo>
                  <a:lnTo>
                    <a:pt x="1236" y="509"/>
                  </a:lnTo>
                  <a:lnTo>
                    <a:pt x="1236" y="511"/>
                  </a:lnTo>
                  <a:lnTo>
                    <a:pt x="1236" y="513"/>
                  </a:lnTo>
                  <a:lnTo>
                    <a:pt x="1234" y="513"/>
                  </a:lnTo>
                  <a:lnTo>
                    <a:pt x="1232" y="513"/>
                  </a:lnTo>
                  <a:lnTo>
                    <a:pt x="1230" y="513"/>
                  </a:lnTo>
                  <a:lnTo>
                    <a:pt x="1232" y="513"/>
                  </a:lnTo>
                  <a:lnTo>
                    <a:pt x="1234" y="513"/>
                  </a:lnTo>
                  <a:lnTo>
                    <a:pt x="1236" y="513"/>
                  </a:lnTo>
                  <a:lnTo>
                    <a:pt x="1238" y="513"/>
                  </a:lnTo>
                  <a:lnTo>
                    <a:pt x="1238" y="515"/>
                  </a:lnTo>
                  <a:lnTo>
                    <a:pt x="1240" y="519"/>
                  </a:lnTo>
                  <a:lnTo>
                    <a:pt x="1238" y="519"/>
                  </a:lnTo>
                  <a:lnTo>
                    <a:pt x="1238" y="517"/>
                  </a:lnTo>
                  <a:lnTo>
                    <a:pt x="1236" y="517"/>
                  </a:lnTo>
                  <a:lnTo>
                    <a:pt x="1234" y="517"/>
                  </a:lnTo>
                  <a:lnTo>
                    <a:pt x="1232" y="517"/>
                  </a:lnTo>
                  <a:lnTo>
                    <a:pt x="1228" y="517"/>
                  </a:lnTo>
                  <a:lnTo>
                    <a:pt x="1226" y="517"/>
                  </a:lnTo>
                  <a:lnTo>
                    <a:pt x="1224" y="517"/>
                  </a:lnTo>
                  <a:lnTo>
                    <a:pt x="1226" y="517"/>
                  </a:lnTo>
                  <a:lnTo>
                    <a:pt x="1230" y="517"/>
                  </a:lnTo>
                  <a:lnTo>
                    <a:pt x="1230" y="519"/>
                  </a:lnTo>
                  <a:lnTo>
                    <a:pt x="1232" y="519"/>
                  </a:lnTo>
                  <a:lnTo>
                    <a:pt x="1234" y="519"/>
                  </a:lnTo>
                  <a:lnTo>
                    <a:pt x="1232" y="519"/>
                  </a:lnTo>
                  <a:lnTo>
                    <a:pt x="1230" y="519"/>
                  </a:lnTo>
                  <a:lnTo>
                    <a:pt x="1228" y="519"/>
                  </a:lnTo>
                  <a:lnTo>
                    <a:pt x="1226" y="519"/>
                  </a:lnTo>
                  <a:lnTo>
                    <a:pt x="1226" y="520"/>
                  </a:lnTo>
                  <a:lnTo>
                    <a:pt x="1224" y="520"/>
                  </a:lnTo>
                  <a:lnTo>
                    <a:pt x="1226" y="520"/>
                  </a:lnTo>
                  <a:lnTo>
                    <a:pt x="1230" y="520"/>
                  </a:lnTo>
                  <a:lnTo>
                    <a:pt x="1232" y="519"/>
                  </a:lnTo>
                  <a:lnTo>
                    <a:pt x="1234" y="519"/>
                  </a:lnTo>
                  <a:lnTo>
                    <a:pt x="1236" y="519"/>
                  </a:lnTo>
                  <a:lnTo>
                    <a:pt x="1238" y="519"/>
                  </a:lnTo>
                  <a:lnTo>
                    <a:pt x="1238" y="520"/>
                  </a:lnTo>
                  <a:lnTo>
                    <a:pt x="1236" y="520"/>
                  </a:lnTo>
                  <a:lnTo>
                    <a:pt x="1234" y="520"/>
                  </a:lnTo>
                  <a:lnTo>
                    <a:pt x="1230" y="520"/>
                  </a:lnTo>
                  <a:lnTo>
                    <a:pt x="1228" y="522"/>
                  </a:lnTo>
                  <a:lnTo>
                    <a:pt x="1226" y="522"/>
                  </a:lnTo>
                  <a:lnTo>
                    <a:pt x="1226" y="524"/>
                  </a:lnTo>
                  <a:lnTo>
                    <a:pt x="1226" y="526"/>
                  </a:lnTo>
                  <a:lnTo>
                    <a:pt x="1228" y="526"/>
                  </a:lnTo>
                  <a:lnTo>
                    <a:pt x="1228" y="524"/>
                  </a:lnTo>
                  <a:lnTo>
                    <a:pt x="1228" y="522"/>
                  </a:lnTo>
                  <a:lnTo>
                    <a:pt x="1230" y="522"/>
                  </a:lnTo>
                  <a:lnTo>
                    <a:pt x="1234" y="520"/>
                  </a:lnTo>
                  <a:lnTo>
                    <a:pt x="1236" y="520"/>
                  </a:lnTo>
                  <a:lnTo>
                    <a:pt x="1238" y="520"/>
                  </a:lnTo>
                  <a:lnTo>
                    <a:pt x="1240" y="520"/>
                  </a:lnTo>
                  <a:lnTo>
                    <a:pt x="1240" y="519"/>
                  </a:lnTo>
                  <a:lnTo>
                    <a:pt x="1243" y="519"/>
                  </a:lnTo>
                  <a:lnTo>
                    <a:pt x="1245" y="520"/>
                  </a:lnTo>
                  <a:lnTo>
                    <a:pt x="1245" y="522"/>
                  </a:lnTo>
                  <a:lnTo>
                    <a:pt x="1243" y="524"/>
                  </a:lnTo>
                  <a:lnTo>
                    <a:pt x="1241" y="524"/>
                  </a:lnTo>
                  <a:lnTo>
                    <a:pt x="1240" y="526"/>
                  </a:lnTo>
                  <a:lnTo>
                    <a:pt x="1241" y="526"/>
                  </a:lnTo>
                  <a:lnTo>
                    <a:pt x="1241" y="524"/>
                  </a:lnTo>
                  <a:lnTo>
                    <a:pt x="1243" y="524"/>
                  </a:lnTo>
                  <a:lnTo>
                    <a:pt x="1245" y="524"/>
                  </a:lnTo>
                  <a:lnTo>
                    <a:pt x="1247" y="522"/>
                  </a:lnTo>
                  <a:lnTo>
                    <a:pt x="1247" y="520"/>
                  </a:lnTo>
                  <a:lnTo>
                    <a:pt x="1247" y="519"/>
                  </a:lnTo>
                  <a:lnTo>
                    <a:pt x="1249" y="519"/>
                  </a:lnTo>
                  <a:lnTo>
                    <a:pt x="1249" y="517"/>
                  </a:lnTo>
                  <a:lnTo>
                    <a:pt x="1251" y="517"/>
                  </a:lnTo>
                  <a:lnTo>
                    <a:pt x="1253" y="517"/>
                  </a:lnTo>
                  <a:lnTo>
                    <a:pt x="1253" y="519"/>
                  </a:lnTo>
                  <a:lnTo>
                    <a:pt x="1253" y="520"/>
                  </a:lnTo>
                  <a:lnTo>
                    <a:pt x="1251" y="522"/>
                  </a:lnTo>
                  <a:lnTo>
                    <a:pt x="1249" y="522"/>
                  </a:lnTo>
                  <a:lnTo>
                    <a:pt x="1249" y="524"/>
                  </a:lnTo>
                  <a:lnTo>
                    <a:pt x="1249" y="526"/>
                  </a:lnTo>
                  <a:lnTo>
                    <a:pt x="1247" y="528"/>
                  </a:lnTo>
                  <a:lnTo>
                    <a:pt x="1245" y="528"/>
                  </a:lnTo>
                  <a:lnTo>
                    <a:pt x="1243" y="528"/>
                  </a:lnTo>
                  <a:lnTo>
                    <a:pt x="1243" y="530"/>
                  </a:lnTo>
                  <a:lnTo>
                    <a:pt x="1241" y="530"/>
                  </a:lnTo>
                  <a:lnTo>
                    <a:pt x="1243" y="530"/>
                  </a:lnTo>
                  <a:lnTo>
                    <a:pt x="1245" y="530"/>
                  </a:lnTo>
                  <a:lnTo>
                    <a:pt x="1245" y="528"/>
                  </a:lnTo>
                  <a:lnTo>
                    <a:pt x="1247" y="530"/>
                  </a:lnTo>
                  <a:lnTo>
                    <a:pt x="1247" y="532"/>
                  </a:lnTo>
                  <a:lnTo>
                    <a:pt x="1245" y="534"/>
                  </a:lnTo>
                  <a:lnTo>
                    <a:pt x="1247" y="534"/>
                  </a:lnTo>
                  <a:lnTo>
                    <a:pt x="1247" y="532"/>
                  </a:lnTo>
                  <a:lnTo>
                    <a:pt x="1247" y="530"/>
                  </a:lnTo>
                  <a:lnTo>
                    <a:pt x="1249" y="528"/>
                  </a:lnTo>
                  <a:lnTo>
                    <a:pt x="1253" y="526"/>
                  </a:lnTo>
                  <a:lnTo>
                    <a:pt x="1255" y="526"/>
                  </a:lnTo>
                  <a:lnTo>
                    <a:pt x="1257" y="530"/>
                  </a:lnTo>
                  <a:lnTo>
                    <a:pt x="1255" y="532"/>
                  </a:lnTo>
                  <a:lnTo>
                    <a:pt x="1255" y="536"/>
                  </a:lnTo>
                  <a:lnTo>
                    <a:pt x="1255" y="534"/>
                  </a:lnTo>
                  <a:lnTo>
                    <a:pt x="1257" y="534"/>
                  </a:lnTo>
                  <a:lnTo>
                    <a:pt x="1257" y="532"/>
                  </a:lnTo>
                  <a:lnTo>
                    <a:pt x="1257" y="530"/>
                  </a:lnTo>
                  <a:lnTo>
                    <a:pt x="1257" y="528"/>
                  </a:lnTo>
                  <a:lnTo>
                    <a:pt x="1259" y="526"/>
                  </a:lnTo>
                  <a:lnTo>
                    <a:pt x="1261" y="526"/>
                  </a:lnTo>
                  <a:lnTo>
                    <a:pt x="1261" y="528"/>
                  </a:lnTo>
                  <a:lnTo>
                    <a:pt x="1263" y="530"/>
                  </a:lnTo>
                  <a:lnTo>
                    <a:pt x="1263" y="532"/>
                  </a:lnTo>
                  <a:lnTo>
                    <a:pt x="1265" y="534"/>
                  </a:lnTo>
                  <a:lnTo>
                    <a:pt x="1265" y="532"/>
                  </a:lnTo>
                  <a:lnTo>
                    <a:pt x="1263" y="530"/>
                  </a:lnTo>
                  <a:lnTo>
                    <a:pt x="1263" y="528"/>
                  </a:lnTo>
                  <a:lnTo>
                    <a:pt x="1265" y="526"/>
                  </a:lnTo>
                  <a:lnTo>
                    <a:pt x="1265" y="524"/>
                  </a:lnTo>
                  <a:lnTo>
                    <a:pt x="1269" y="524"/>
                  </a:lnTo>
                  <a:lnTo>
                    <a:pt x="1269" y="526"/>
                  </a:lnTo>
                  <a:lnTo>
                    <a:pt x="1267" y="528"/>
                  </a:lnTo>
                  <a:lnTo>
                    <a:pt x="1269" y="528"/>
                  </a:lnTo>
                  <a:lnTo>
                    <a:pt x="1271" y="526"/>
                  </a:lnTo>
                  <a:lnTo>
                    <a:pt x="1273" y="526"/>
                  </a:lnTo>
                  <a:lnTo>
                    <a:pt x="1275" y="528"/>
                  </a:lnTo>
                  <a:lnTo>
                    <a:pt x="1276" y="530"/>
                  </a:lnTo>
                  <a:lnTo>
                    <a:pt x="1280" y="534"/>
                  </a:lnTo>
                  <a:lnTo>
                    <a:pt x="1280" y="536"/>
                  </a:lnTo>
                  <a:lnTo>
                    <a:pt x="1280" y="538"/>
                  </a:lnTo>
                  <a:lnTo>
                    <a:pt x="1278" y="538"/>
                  </a:lnTo>
                  <a:lnTo>
                    <a:pt x="1276" y="538"/>
                  </a:lnTo>
                  <a:lnTo>
                    <a:pt x="1275" y="538"/>
                  </a:lnTo>
                  <a:lnTo>
                    <a:pt x="1275" y="536"/>
                  </a:lnTo>
                  <a:lnTo>
                    <a:pt x="1271" y="534"/>
                  </a:lnTo>
                  <a:lnTo>
                    <a:pt x="1269" y="534"/>
                  </a:lnTo>
                  <a:lnTo>
                    <a:pt x="1267" y="536"/>
                  </a:lnTo>
                  <a:lnTo>
                    <a:pt x="1269" y="536"/>
                  </a:lnTo>
                  <a:lnTo>
                    <a:pt x="1271" y="536"/>
                  </a:lnTo>
                  <a:lnTo>
                    <a:pt x="1273" y="536"/>
                  </a:lnTo>
                  <a:lnTo>
                    <a:pt x="1276" y="540"/>
                  </a:lnTo>
                  <a:lnTo>
                    <a:pt x="1275" y="540"/>
                  </a:lnTo>
                  <a:lnTo>
                    <a:pt x="1273" y="540"/>
                  </a:lnTo>
                  <a:lnTo>
                    <a:pt x="1271" y="542"/>
                  </a:lnTo>
                  <a:lnTo>
                    <a:pt x="1273" y="542"/>
                  </a:lnTo>
                  <a:lnTo>
                    <a:pt x="1276" y="542"/>
                  </a:lnTo>
                  <a:lnTo>
                    <a:pt x="1278" y="542"/>
                  </a:lnTo>
                  <a:lnTo>
                    <a:pt x="1275" y="544"/>
                  </a:lnTo>
                  <a:lnTo>
                    <a:pt x="1271" y="546"/>
                  </a:lnTo>
                  <a:lnTo>
                    <a:pt x="1267" y="544"/>
                  </a:lnTo>
                  <a:lnTo>
                    <a:pt x="1265" y="542"/>
                  </a:lnTo>
                  <a:lnTo>
                    <a:pt x="1267" y="542"/>
                  </a:lnTo>
                  <a:lnTo>
                    <a:pt x="1265" y="542"/>
                  </a:lnTo>
                  <a:lnTo>
                    <a:pt x="1263" y="542"/>
                  </a:lnTo>
                  <a:lnTo>
                    <a:pt x="1261" y="542"/>
                  </a:lnTo>
                  <a:lnTo>
                    <a:pt x="1259" y="542"/>
                  </a:lnTo>
                  <a:lnTo>
                    <a:pt x="1257" y="542"/>
                  </a:lnTo>
                  <a:lnTo>
                    <a:pt x="1259" y="542"/>
                  </a:lnTo>
                  <a:lnTo>
                    <a:pt x="1261" y="542"/>
                  </a:lnTo>
                  <a:lnTo>
                    <a:pt x="1265" y="544"/>
                  </a:lnTo>
                  <a:lnTo>
                    <a:pt x="1263" y="546"/>
                  </a:lnTo>
                  <a:lnTo>
                    <a:pt x="1259" y="548"/>
                  </a:lnTo>
                  <a:lnTo>
                    <a:pt x="1257" y="546"/>
                  </a:lnTo>
                  <a:lnTo>
                    <a:pt x="1257" y="544"/>
                  </a:lnTo>
                  <a:lnTo>
                    <a:pt x="1255" y="544"/>
                  </a:lnTo>
                  <a:lnTo>
                    <a:pt x="1257" y="546"/>
                  </a:lnTo>
                  <a:lnTo>
                    <a:pt x="1257" y="548"/>
                  </a:lnTo>
                  <a:lnTo>
                    <a:pt x="1259" y="548"/>
                  </a:lnTo>
                  <a:lnTo>
                    <a:pt x="1261" y="548"/>
                  </a:lnTo>
                  <a:lnTo>
                    <a:pt x="1263" y="548"/>
                  </a:lnTo>
                  <a:lnTo>
                    <a:pt x="1267" y="550"/>
                  </a:lnTo>
                  <a:lnTo>
                    <a:pt x="1269" y="550"/>
                  </a:lnTo>
                  <a:lnTo>
                    <a:pt x="1271" y="552"/>
                  </a:lnTo>
                  <a:lnTo>
                    <a:pt x="1269" y="553"/>
                  </a:lnTo>
                  <a:lnTo>
                    <a:pt x="1267" y="553"/>
                  </a:lnTo>
                  <a:lnTo>
                    <a:pt x="1267" y="552"/>
                  </a:lnTo>
                  <a:lnTo>
                    <a:pt x="1265" y="553"/>
                  </a:lnTo>
                  <a:lnTo>
                    <a:pt x="1263" y="552"/>
                  </a:lnTo>
                  <a:lnTo>
                    <a:pt x="1261" y="552"/>
                  </a:lnTo>
                  <a:lnTo>
                    <a:pt x="1259" y="552"/>
                  </a:lnTo>
                  <a:lnTo>
                    <a:pt x="1257" y="552"/>
                  </a:lnTo>
                  <a:lnTo>
                    <a:pt x="1255" y="552"/>
                  </a:lnTo>
                  <a:lnTo>
                    <a:pt x="1255" y="550"/>
                  </a:lnTo>
                  <a:lnTo>
                    <a:pt x="1253" y="550"/>
                  </a:lnTo>
                  <a:lnTo>
                    <a:pt x="1255" y="552"/>
                  </a:lnTo>
                  <a:lnTo>
                    <a:pt x="1257" y="552"/>
                  </a:lnTo>
                  <a:lnTo>
                    <a:pt x="1259" y="552"/>
                  </a:lnTo>
                  <a:lnTo>
                    <a:pt x="1261" y="553"/>
                  </a:lnTo>
                  <a:lnTo>
                    <a:pt x="1263" y="553"/>
                  </a:lnTo>
                  <a:lnTo>
                    <a:pt x="1265" y="557"/>
                  </a:lnTo>
                  <a:lnTo>
                    <a:pt x="1263" y="557"/>
                  </a:lnTo>
                  <a:lnTo>
                    <a:pt x="1261" y="557"/>
                  </a:lnTo>
                  <a:lnTo>
                    <a:pt x="1259" y="557"/>
                  </a:lnTo>
                  <a:lnTo>
                    <a:pt x="1257" y="557"/>
                  </a:lnTo>
                  <a:lnTo>
                    <a:pt x="1257" y="555"/>
                  </a:lnTo>
                  <a:lnTo>
                    <a:pt x="1255" y="555"/>
                  </a:lnTo>
                  <a:lnTo>
                    <a:pt x="1257" y="557"/>
                  </a:lnTo>
                  <a:lnTo>
                    <a:pt x="1259" y="557"/>
                  </a:lnTo>
                  <a:lnTo>
                    <a:pt x="1259" y="559"/>
                  </a:lnTo>
                  <a:lnTo>
                    <a:pt x="1261" y="559"/>
                  </a:lnTo>
                  <a:lnTo>
                    <a:pt x="1259" y="559"/>
                  </a:lnTo>
                  <a:lnTo>
                    <a:pt x="1255" y="559"/>
                  </a:lnTo>
                  <a:lnTo>
                    <a:pt x="1257" y="561"/>
                  </a:lnTo>
                  <a:lnTo>
                    <a:pt x="1257" y="559"/>
                  </a:lnTo>
                  <a:lnTo>
                    <a:pt x="1259" y="561"/>
                  </a:lnTo>
                  <a:lnTo>
                    <a:pt x="1259" y="563"/>
                  </a:lnTo>
                  <a:lnTo>
                    <a:pt x="1257" y="563"/>
                  </a:lnTo>
                  <a:lnTo>
                    <a:pt x="1255" y="561"/>
                  </a:lnTo>
                  <a:lnTo>
                    <a:pt x="1255" y="559"/>
                  </a:lnTo>
                  <a:lnTo>
                    <a:pt x="1253" y="559"/>
                  </a:lnTo>
                  <a:lnTo>
                    <a:pt x="1255" y="559"/>
                  </a:lnTo>
                  <a:lnTo>
                    <a:pt x="1255" y="563"/>
                  </a:lnTo>
                  <a:lnTo>
                    <a:pt x="1253" y="563"/>
                  </a:lnTo>
                  <a:lnTo>
                    <a:pt x="1251" y="561"/>
                  </a:lnTo>
                  <a:lnTo>
                    <a:pt x="1251" y="563"/>
                  </a:lnTo>
                  <a:lnTo>
                    <a:pt x="1249" y="563"/>
                  </a:lnTo>
                  <a:lnTo>
                    <a:pt x="1249" y="561"/>
                  </a:lnTo>
                  <a:lnTo>
                    <a:pt x="1245" y="557"/>
                  </a:lnTo>
                  <a:lnTo>
                    <a:pt x="1247" y="559"/>
                  </a:lnTo>
                  <a:lnTo>
                    <a:pt x="1247" y="561"/>
                  </a:lnTo>
                  <a:lnTo>
                    <a:pt x="1245" y="561"/>
                  </a:lnTo>
                  <a:lnTo>
                    <a:pt x="1241" y="561"/>
                  </a:lnTo>
                  <a:lnTo>
                    <a:pt x="1245" y="563"/>
                  </a:lnTo>
                  <a:lnTo>
                    <a:pt x="1247" y="563"/>
                  </a:lnTo>
                  <a:lnTo>
                    <a:pt x="1247" y="565"/>
                  </a:lnTo>
                  <a:lnTo>
                    <a:pt x="1245" y="565"/>
                  </a:lnTo>
                  <a:lnTo>
                    <a:pt x="1245" y="563"/>
                  </a:lnTo>
                  <a:lnTo>
                    <a:pt x="1243" y="563"/>
                  </a:lnTo>
                  <a:lnTo>
                    <a:pt x="1243" y="565"/>
                  </a:lnTo>
                  <a:lnTo>
                    <a:pt x="1245" y="565"/>
                  </a:lnTo>
                  <a:lnTo>
                    <a:pt x="1245" y="567"/>
                  </a:lnTo>
                  <a:lnTo>
                    <a:pt x="1247" y="567"/>
                  </a:lnTo>
                  <a:lnTo>
                    <a:pt x="1249" y="567"/>
                  </a:lnTo>
                  <a:lnTo>
                    <a:pt x="1247" y="567"/>
                  </a:lnTo>
                  <a:lnTo>
                    <a:pt x="1245" y="567"/>
                  </a:lnTo>
                  <a:lnTo>
                    <a:pt x="1243" y="567"/>
                  </a:lnTo>
                  <a:lnTo>
                    <a:pt x="1245" y="569"/>
                  </a:lnTo>
                  <a:lnTo>
                    <a:pt x="1247" y="571"/>
                  </a:lnTo>
                  <a:lnTo>
                    <a:pt x="1247" y="573"/>
                  </a:lnTo>
                  <a:lnTo>
                    <a:pt x="1245" y="573"/>
                  </a:lnTo>
                  <a:lnTo>
                    <a:pt x="1247" y="575"/>
                  </a:lnTo>
                  <a:lnTo>
                    <a:pt x="1247" y="577"/>
                  </a:lnTo>
                  <a:lnTo>
                    <a:pt x="1245" y="579"/>
                  </a:lnTo>
                  <a:lnTo>
                    <a:pt x="1245" y="581"/>
                  </a:lnTo>
                  <a:lnTo>
                    <a:pt x="1245" y="583"/>
                  </a:lnTo>
                  <a:lnTo>
                    <a:pt x="1243" y="581"/>
                  </a:lnTo>
                  <a:lnTo>
                    <a:pt x="1241" y="581"/>
                  </a:lnTo>
                  <a:lnTo>
                    <a:pt x="1240" y="579"/>
                  </a:lnTo>
                  <a:lnTo>
                    <a:pt x="1241" y="579"/>
                  </a:lnTo>
                  <a:lnTo>
                    <a:pt x="1243" y="579"/>
                  </a:lnTo>
                  <a:lnTo>
                    <a:pt x="1241" y="577"/>
                  </a:lnTo>
                  <a:lnTo>
                    <a:pt x="1241" y="579"/>
                  </a:lnTo>
                  <a:lnTo>
                    <a:pt x="1240" y="579"/>
                  </a:lnTo>
                  <a:lnTo>
                    <a:pt x="1240" y="577"/>
                  </a:lnTo>
                  <a:lnTo>
                    <a:pt x="1238" y="577"/>
                  </a:lnTo>
                  <a:lnTo>
                    <a:pt x="1236" y="579"/>
                  </a:lnTo>
                  <a:lnTo>
                    <a:pt x="1234" y="577"/>
                  </a:lnTo>
                  <a:lnTo>
                    <a:pt x="1234" y="575"/>
                  </a:lnTo>
                  <a:lnTo>
                    <a:pt x="1236" y="575"/>
                  </a:lnTo>
                  <a:lnTo>
                    <a:pt x="1234" y="573"/>
                  </a:lnTo>
                  <a:lnTo>
                    <a:pt x="1232" y="575"/>
                  </a:lnTo>
                  <a:lnTo>
                    <a:pt x="1232" y="573"/>
                  </a:lnTo>
                  <a:lnTo>
                    <a:pt x="1230" y="571"/>
                  </a:lnTo>
                  <a:lnTo>
                    <a:pt x="1232" y="571"/>
                  </a:lnTo>
                  <a:lnTo>
                    <a:pt x="1232" y="569"/>
                  </a:lnTo>
                  <a:lnTo>
                    <a:pt x="1234" y="569"/>
                  </a:lnTo>
                  <a:lnTo>
                    <a:pt x="1234" y="567"/>
                  </a:lnTo>
                  <a:lnTo>
                    <a:pt x="1232" y="567"/>
                  </a:lnTo>
                  <a:lnTo>
                    <a:pt x="1230" y="571"/>
                  </a:lnTo>
                  <a:lnTo>
                    <a:pt x="1230" y="573"/>
                  </a:lnTo>
                  <a:lnTo>
                    <a:pt x="1230" y="575"/>
                  </a:lnTo>
                  <a:lnTo>
                    <a:pt x="1230" y="577"/>
                  </a:lnTo>
                  <a:lnTo>
                    <a:pt x="1228" y="577"/>
                  </a:lnTo>
                  <a:lnTo>
                    <a:pt x="1228" y="575"/>
                  </a:lnTo>
                  <a:lnTo>
                    <a:pt x="1226" y="575"/>
                  </a:lnTo>
                  <a:lnTo>
                    <a:pt x="1226" y="573"/>
                  </a:lnTo>
                  <a:lnTo>
                    <a:pt x="1224" y="573"/>
                  </a:lnTo>
                  <a:lnTo>
                    <a:pt x="1222" y="571"/>
                  </a:lnTo>
                  <a:lnTo>
                    <a:pt x="1224" y="571"/>
                  </a:lnTo>
                  <a:lnTo>
                    <a:pt x="1226" y="571"/>
                  </a:lnTo>
                  <a:lnTo>
                    <a:pt x="1224" y="569"/>
                  </a:lnTo>
                  <a:lnTo>
                    <a:pt x="1224" y="571"/>
                  </a:lnTo>
                  <a:lnTo>
                    <a:pt x="1222" y="571"/>
                  </a:lnTo>
                  <a:lnTo>
                    <a:pt x="1228" y="567"/>
                  </a:lnTo>
                  <a:lnTo>
                    <a:pt x="1230" y="567"/>
                  </a:lnTo>
                  <a:lnTo>
                    <a:pt x="1228" y="567"/>
                  </a:lnTo>
                  <a:lnTo>
                    <a:pt x="1226" y="567"/>
                  </a:lnTo>
                  <a:lnTo>
                    <a:pt x="1224" y="569"/>
                  </a:lnTo>
                  <a:lnTo>
                    <a:pt x="1224" y="567"/>
                  </a:lnTo>
                  <a:lnTo>
                    <a:pt x="1222" y="569"/>
                  </a:lnTo>
                  <a:lnTo>
                    <a:pt x="1220" y="569"/>
                  </a:lnTo>
                  <a:lnTo>
                    <a:pt x="1218" y="567"/>
                  </a:lnTo>
                  <a:lnTo>
                    <a:pt x="1220" y="565"/>
                  </a:lnTo>
                  <a:lnTo>
                    <a:pt x="1222" y="565"/>
                  </a:lnTo>
                  <a:lnTo>
                    <a:pt x="1224" y="563"/>
                  </a:lnTo>
                  <a:lnTo>
                    <a:pt x="1224" y="561"/>
                  </a:lnTo>
                  <a:lnTo>
                    <a:pt x="1226" y="561"/>
                  </a:lnTo>
                  <a:lnTo>
                    <a:pt x="1224" y="561"/>
                  </a:lnTo>
                  <a:lnTo>
                    <a:pt x="1222" y="563"/>
                  </a:lnTo>
                  <a:lnTo>
                    <a:pt x="1222" y="565"/>
                  </a:lnTo>
                  <a:lnTo>
                    <a:pt x="1220" y="565"/>
                  </a:lnTo>
                  <a:lnTo>
                    <a:pt x="1218" y="565"/>
                  </a:lnTo>
                  <a:lnTo>
                    <a:pt x="1216" y="565"/>
                  </a:lnTo>
                  <a:lnTo>
                    <a:pt x="1216" y="563"/>
                  </a:lnTo>
                  <a:lnTo>
                    <a:pt x="1218" y="563"/>
                  </a:lnTo>
                  <a:lnTo>
                    <a:pt x="1220" y="561"/>
                  </a:lnTo>
                  <a:lnTo>
                    <a:pt x="1222" y="561"/>
                  </a:lnTo>
                  <a:lnTo>
                    <a:pt x="1224" y="559"/>
                  </a:lnTo>
                  <a:lnTo>
                    <a:pt x="1222" y="559"/>
                  </a:lnTo>
                  <a:lnTo>
                    <a:pt x="1220" y="559"/>
                  </a:lnTo>
                  <a:lnTo>
                    <a:pt x="1220" y="561"/>
                  </a:lnTo>
                  <a:lnTo>
                    <a:pt x="1218" y="561"/>
                  </a:lnTo>
                  <a:lnTo>
                    <a:pt x="1214" y="561"/>
                  </a:lnTo>
                  <a:lnTo>
                    <a:pt x="1214" y="559"/>
                  </a:lnTo>
                  <a:lnTo>
                    <a:pt x="1212" y="559"/>
                  </a:lnTo>
                  <a:lnTo>
                    <a:pt x="1214" y="557"/>
                  </a:lnTo>
                  <a:lnTo>
                    <a:pt x="1216" y="555"/>
                  </a:lnTo>
                  <a:lnTo>
                    <a:pt x="1218" y="553"/>
                  </a:lnTo>
                  <a:lnTo>
                    <a:pt x="1220" y="553"/>
                  </a:lnTo>
                  <a:lnTo>
                    <a:pt x="1222" y="553"/>
                  </a:lnTo>
                  <a:lnTo>
                    <a:pt x="1224" y="553"/>
                  </a:lnTo>
                  <a:lnTo>
                    <a:pt x="1226" y="553"/>
                  </a:lnTo>
                  <a:lnTo>
                    <a:pt x="1224" y="553"/>
                  </a:lnTo>
                  <a:lnTo>
                    <a:pt x="1224" y="552"/>
                  </a:lnTo>
                  <a:lnTo>
                    <a:pt x="1226" y="548"/>
                  </a:lnTo>
                  <a:lnTo>
                    <a:pt x="1228" y="546"/>
                  </a:lnTo>
                  <a:lnTo>
                    <a:pt x="1230" y="544"/>
                  </a:lnTo>
                  <a:lnTo>
                    <a:pt x="1232" y="544"/>
                  </a:lnTo>
                  <a:lnTo>
                    <a:pt x="1230" y="544"/>
                  </a:lnTo>
                  <a:lnTo>
                    <a:pt x="1226" y="546"/>
                  </a:lnTo>
                  <a:lnTo>
                    <a:pt x="1224" y="546"/>
                  </a:lnTo>
                  <a:lnTo>
                    <a:pt x="1224" y="548"/>
                  </a:lnTo>
                  <a:lnTo>
                    <a:pt x="1224" y="550"/>
                  </a:lnTo>
                  <a:lnTo>
                    <a:pt x="1222" y="550"/>
                  </a:lnTo>
                  <a:lnTo>
                    <a:pt x="1218" y="552"/>
                  </a:lnTo>
                  <a:lnTo>
                    <a:pt x="1214" y="553"/>
                  </a:lnTo>
                  <a:lnTo>
                    <a:pt x="1208" y="553"/>
                  </a:lnTo>
                  <a:lnTo>
                    <a:pt x="1207" y="553"/>
                  </a:lnTo>
                  <a:lnTo>
                    <a:pt x="1207" y="552"/>
                  </a:lnTo>
                  <a:lnTo>
                    <a:pt x="1207" y="550"/>
                  </a:lnTo>
                  <a:lnTo>
                    <a:pt x="1208" y="550"/>
                  </a:lnTo>
                  <a:lnTo>
                    <a:pt x="1210" y="548"/>
                  </a:lnTo>
                  <a:lnTo>
                    <a:pt x="1212" y="546"/>
                  </a:lnTo>
                  <a:lnTo>
                    <a:pt x="1214" y="544"/>
                  </a:lnTo>
                  <a:lnTo>
                    <a:pt x="1214" y="542"/>
                  </a:lnTo>
                  <a:lnTo>
                    <a:pt x="1212" y="544"/>
                  </a:lnTo>
                  <a:lnTo>
                    <a:pt x="1212" y="546"/>
                  </a:lnTo>
                  <a:lnTo>
                    <a:pt x="1210" y="548"/>
                  </a:lnTo>
                  <a:lnTo>
                    <a:pt x="1208" y="550"/>
                  </a:lnTo>
                  <a:lnTo>
                    <a:pt x="1207" y="550"/>
                  </a:lnTo>
                  <a:lnTo>
                    <a:pt x="1205" y="550"/>
                  </a:lnTo>
                  <a:lnTo>
                    <a:pt x="1203" y="550"/>
                  </a:lnTo>
                  <a:lnTo>
                    <a:pt x="1203" y="548"/>
                  </a:lnTo>
                  <a:lnTo>
                    <a:pt x="1203" y="546"/>
                  </a:lnTo>
                  <a:lnTo>
                    <a:pt x="1201" y="546"/>
                  </a:lnTo>
                  <a:lnTo>
                    <a:pt x="1199" y="546"/>
                  </a:lnTo>
                  <a:lnTo>
                    <a:pt x="1199" y="548"/>
                  </a:lnTo>
                  <a:lnTo>
                    <a:pt x="1197" y="548"/>
                  </a:lnTo>
                  <a:lnTo>
                    <a:pt x="1197" y="546"/>
                  </a:lnTo>
                  <a:lnTo>
                    <a:pt x="1197" y="544"/>
                  </a:lnTo>
                  <a:lnTo>
                    <a:pt x="1197" y="542"/>
                  </a:lnTo>
                  <a:lnTo>
                    <a:pt x="1199" y="542"/>
                  </a:lnTo>
                  <a:lnTo>
                    <a:pt x="1197" y="542"/>
                  </a:lnTo>
                  <a:lnTo>
                    <a:pt x="1195" y="542"/>
                  </a:lnTo>
                  <a:lnTo>
                    <a:pt x="1193" y="542"/>
                  </a:lnTo>
                  <a:lnTo>
                    <a:pt x="1191" y="540"/>
                  </a:lnTo>
                  <a:lnTo>
                    <a:pt x="1193" y="538"/>
                  </a:lnTo>
                  <a:lnTo>
                    <a:pt x="1191" y="538"/>
                  </a:lnTo>
                  <a:lnTo>
                    <a:pt x="1189" y="536"/>
                  </a:lnTo>
                  <a:lnTo>
                    <a:pt x="1191" y="538"/>
                  </a:lnTo>
                  <a:lnTo>
                    <a:pt x="1187" y="540"/>
                  </a:lnTo>
                  <a:lnTo>
                    <a:pt x="1185" y="540"/>
                  </a:lnTo>
                  <a:lnTo>
                    <a:pt x="1185" y="538"/>
                  </a:lnTo>
                  <a:lnTo>
                    <a:pt x="1183" y="536"/>
                  </a:lnTo>
                  <a:lnTo>
                    <a:pt x="1181" y="538"/>
                  </a:lnTo>
                  <a:lnTo>
                    <a:pt x="1179" y="538"/>
                  </a:lnTo>
                  <a:lnTo>
                    <a:pt x="1177" y="538"/>
                  </a:lnTo>
                  <a:lnTo>
                    <a:pt x="1181" y="538"/>
                  </a:lnTo>
                  <a:lnTo>
                    <a:pt x="1183" y="538"/>
                  </a:lnTo>
                  <a:lnTo>
                    <a:pt x="1185" y="538"/>
                  </a:lnTo>
                  <a:lnTo>
                    <a:pt x="1187" y="540"/>
                  </a:lnTo>
                  <a:lnTo>
                    <a:pt x="1187" y="542"/>
                  </a:lnTo>
                  <a:lnTo>
                    <a:pt x="1187" y="544"/>
                  </a:lnTo>
                  <a:lnTo>
                    <a:pt x="1185" y="544"/>
                  </a:lnTo>
                  <a:lnTo>
                    <a:pt x="1185" y="542"/>
                  </a:lnTo>
                  <a:lnTo>
                    <a:pt x="1183" y="542"/>
                  </a:lnTo>
                  <a:lnTo>
                    <a:pt x="1185" y="542"/>
                  </a:lnTo>
                  <a:lnTo>
                    <a:pt x="1185" y="544"/>
                  </a:lnTo>
                  <a:lnTo>
                    <a:pt x="1187" y="544"/>
                  </a:lnTo>
                  <a:lnTo>
                    <a:pt x="1185" y="544"/>
                  </a:lnTo>
                  <a:lnTo>
                    <a:pt x="1185" y="546"/>
                  </a:lnTo>
                  <a:lnTo>
                    <a:pt x="1183" y="546"/>
                  </a:lnTo>
                  <a:lnTo>
                    <a:pt x="1181" y="544"/>
                  </a:lnTo>
                  <a:lnTo>
                    <a:pt x="1181" y="542"/>
                  </a:lnTo>
                  <a:lnTo>
                    <a:pt x="1179" y="542"/>
                  </a:lnTo>
                  <a:lnTo>
                    <a:pt x="1177" y="542"/>
                  </a:lnTo>
                  <a:lnTo>
                    <a:pt x="1175" y="540"/>
                  </a:lnTo>
                  <a:lnTo>
                    <a:pt x="1174" y="538"/>
                  </a:lnTo>
                  <a:lnTo>
                    <a:pt x="1174" y="540"/>
                  </a:lnTo>
                  <a:lnTo>
                    <a:pt x="1175" y="540"/>
                  </a:lnTo>
                  <a:lnTo>
                    <a:pt x="1177" y="544"/>
                  </a:lnTo>
                  <a:lnTo>
                    <a:pt x="1177" y="546"/>
                  </a:lnTo>
                  <a:lnTo>
                    <a:pt x="1179" y="548"/>
                  </a:lnTo>
                  <a:lnTo>
                    <a:pt x="1181" y="550"/>
                  </a:lnTo>
                  <a:lnTo>
                    <a:pt x="1183" y="550"/>
                  </a:lnTo>
                  <a:lnTo>
                    <a:pt x="1185" y="550"/>
                  </a:lnTo>
                  <a:lnTo>
                    <a:pt x="1187" y="552"/>
                  </a:lnTo>
                  <a:lnTo>
                    <a:pt x="1185" y="553"/>
                  </a:lnTo>
                  <a:lnTo>
                    <a:pt x="1185" y="555"/>
                  </a:lnTo>
                  <a:lnTo>
                    <a:pt x="1181" y="555"/>
                  </a:lnTo>
                  <a:lnTo>
                    <a:pt x="1177" y="555"/>
                  </a:lnTo>
                  <a:lnTo>
                    <a:pt x="1175" y="555"/>
                  </a:lnTo>
                  <a:lnTo>
                    <a:pt x="1174" y="555"/>
                  </a:lnTo>
                  <a:lnTo>
                    <a:pt x="1172" y="553"/>
                  </a:lnTo>
                  <a:lnTo>
                    <a:pt x="1172" y="552"/>
                  </a:lnTo>
                  <a:lnTo>
                    <a:pt x="1172" y="550"/>
                  </a:lnTo>
                  <a:lnTo>
                    <a:pt x="1170" y="548"/>
                  </a:lnTo>
                  <a:lnTo>
                    <a:pt x="1168" y="548"/>
                  </a:lnTo>
                  <a:lnTo>
                    <a:pt x="1164" y="548"/>
                  </a:lnTo>
                  <a:lnTo>
                    <a:pt x="1162" y="548"/>
                  </a:lnTo>
                  <a:lnTo>
                    <a:pt x="1160" y="548"/>
                  </a:lnTo>
                  <a:lnTo>
                    <a:pt x="1162" y="548"/>
                  </a:lnTo>
                  <a:lnTo>
                    <a:pt x="1164" y="548"/>
                  </a:lnTo>
                  <a:lnTo>
                    <a:pt x="1166" y="548"/>
                  </a:lnTo>
                  <a:lnTo>
                    <a:pt x="1166" y="550"/>
                  </a:lnTo>
                  <a:lnTo>
                    <a:pt x="1168" y="550"/>
                  </a:lnTo>
                  <a:lnTo>
                    <a:pt x="1170" y="550"/>
                  </a:lnTo>
                  <a:lnTo>
                    <a:pt x="1172" y="550"/>
                  </a:lnTo>
                  <a:lnTo>
                    <a:pt x="1172" y="552"/>
                  </a:lnTo>
                  <a:lnTo>
                    <a:pt x="1172" y="553"/>
                  </a:lnTo>
                  <a:lnTo>
                    <a:pt x="1170" y="553"/>
                  </a:lnTo>
                  <a:lnTo>
                    <a:pt x="1168" y="552"/>
                  </a:lnTo>
                  <a:lnTo>
                    <a:pt x="1168" y="555"/>
                  </a:lnTo>
                  <a:lnTo>
                    <a:pt x="1170" y="555"/>
                  </a:lnTo>
                  <a:lnTo>
                    <a:pt x="1172" y="557"/>
                  </a:lnTo>
                  <a:lnTo>
                    <a:pt x="1170" y="557"/>
                  </a:lnTo>
                  <a:lnTo>
                    <a:pt x="1172" y="559"/>
                  </a:lnTo>
                  <a:lnTo>
                    <a:pt x="1174" y="559"/>
                  </a:lnTo>
                  <a:lnTo>
                    <a:pt x="1174" y="557"/>
                  </a:lnTo>
                  <a:lnTo>
                    <a:pt x="1175" y="557"/>
                  </a:lnTo>
                  <a:lnTo>
                    <a:pt x="1175" y="559"/>
                  </a:lnTo>
                  <a:lnTo>
                    <a:pt x="1175" y="561"/>
                  </a:lnTo>
                  <a:lnTo>
                    <a:pt x="1174" y="563"/>
                  </a:lnTo>
                  <a:lnTo>
                    <a:pt x="1172" y="563"/>
                  </a:lnTo>
                  <a:lnTo>
                    <a:pt x="1172" y="565"/>
                  </a:lnTo>
                  <a:lnTo>
                    <a:pt x="1174" y="565"/>
                  </a:lnTo>
                  <a:lnTo>
                    <a:pt x="1174" y="563"/>
                  </a:lnTo>
                  <a:lnTo>
                    <a:pt x="1174" y="565"/>
                  </a:lnTo>
                  <a:lnTo>
                    <a:pt x="1174" y="567"/>
                  </a:lnTo>
                  <a:lnTo>
                    <a:pt x="1174" y="565"/>
                  </a:lnTo>
                  <a:lnTo>
                    <a:pt x="1175" y="563"/>
                  </a:lnTo>
                  <a:lnTo>
                    <a:pt x="1177" y="561"/>
                  </a:lnTo>
                  <a:lnTo>
                    <a:pt x="1179" y="561"/>
                  </a:lnTo>
                  <a:lnTo>
                    <a:pt x="1181" y="561"/>
                  </a:lnTo>
                  <a:lnTo>
                    <a:pt x="1183" y="561"/>
                  </a:lnTo>
                  <a:lnTo>
                    <a:pt x="1185" y="561"/>
                  </a:lnTo>
                  <a:lnTo>
                    <a:pt x="1185" y="563"/>
                  </a:lnTo>
                  <a:lnTo>
                    <a:pt x="1183" y="563"/>
                  </a:lnTo>
                  <a:lnTo>
                    <a:pt x="1181" y="565"/>
                  </a:lnTo>
                  <a:lnTo>
                    <a:pt x="1183" y="567"/>
                  </a:lnTo>
                  <a:lnTo>
                    <a:pt x="1185" y="567"/>
                  </a:lnTo>
                  <a:lnTo>
                    <a:pt x="1187" y="567"/>
                  </a:lnTo>
                  <a:lnTo>
                    <a:pt x="1187" y="569"/>
                  </a:lnTo>
                  <a:lnTo>
                    <a:pt x="1185" y="569"/>
                  </a:lnTo>
                  <a:lnTo>
                    <a:pt x="1183" y="569"/>
                  </a:lnTo>
                  <a:lnTo>
                    <a:pt x="1183" y="571"/>
                  </a:lnTo>
                  <a:lnTo>
                    <a:pt x="1185" y="569"/>
                  </a:lnTo>
                  <a:lnTo>
                    <a:pt x="1187" y="571"/>
                  </a:lnTo>
                  <a:lnTo>
                    <a:pt x="1187" y="573"/>
                  </a:lnTo>
                  <a:lnTo>
                    <a:pt x="1191" y="573"/>
                  </a:lnTo>
                  <a:lnTo>
                    <a:pt x="1189" y="577"/>
                  </a:lnTo>
                  <a:lnTo>
                    <a:pt x="1187" y="577"/>
                  </a:lnTo>
                  <a:lnTo>
                    <a:pt x="1191" y="577"/>
                  </a:lnTo>
                  <a:lnTo>
                    <a:pt x="1191" y="575"/>
                  </a:lnTo>
                  <a:lnTo>
                    <a:pt x="1193" y="575"/>
                  </a:lnTo>
                  <a:lnTo>
                    <a:pt x="1193" y="577"/>
                  </a:lnTo>
                  <a:lnTo>
                    <a:pt x="1193" y="579"/>
                  </a:lnTo>
                  <a:lnTo>
                    <a:pt x="1193" y="581"/>
                  </a:lnTo>
                  <a:lnTo>
                    <a:pt x="1193" y="583"/>
                  </a:lnTo>
                  <a:lnTo>
                    <a:pt x="1195" y="585"/>
                  </a:lnTo>
                  <a:lnTo>
                    <a:pt x="1195" y="583"/>
                  </a:lnTo>
                  <a:lnTo>
                    <a:pt x="1195" y="579"/>
                  </a:lnTo>
                  <a:lnTo>
                    <a:pt x="1197" y="579"/>
                  </a:lnTo>
                  <a:lnTo>
                    <a:pt x="1197" y="581"/>
                  </a:lnTo>
                  <a:lnTo>
                    <a:pt x="1199" y="581"/>
                  </a:lnTo>
                  <a:lnTo>
                    <a:pt x="1203" y="583"/>
                  </a:lnTo>
                  <a:lnTo>
                    <a:pt x="1203" y="585"/>
                  </a:lnTo>
                  <a:lnTo>
                    <a:pt x="1201" y="585"/>
                  </a:lnTo>
                  <a:lnTo>
                    <a:pt x="1201" y="587"/>
                  </a:lnTo>
                  <a:lnTo>
                    <a:pt x="1203" y="587"/>
                  </a:lnTo>
                  <a:lnTo>
                    <a:pt x="1203" y="585"/>
                  </a:lnTo>
                  <a:lnTo>
                    <a:pt x="1205" y="585"/>
                  </a:lnTo>
                  <a:lnTo>
                    <a:pt x="1205" y="583"/>
                  </a:lnTo>
                  <a:lnTo>
                    <a:pt x="1205" y="585"/>
                  </a:lnTo>
                  <a:lnTo>
                    <a:pt x="1205" y="587"/>
                  </a:lnTo>
                  <a:lnTo>
                    <a:pt x="1207" y="587"/>
                  </a:lnTo>
                  <a:lnTo>
                    <a:pt x="1207" y="583"/>
                  </a:lnTo>
                  <a:lnTo>
                    <a:pt x="1208" y="583"/>
                  </a:lnTo>
                  <a:lnTo>
                    <a:pt x="1210" y="583"/>
                  </a:lnTo>
                  <a:lnTo>
                    <a:pt x="1210" y="585"/>
                  </a:lnTo>
                  <a:lnTo>
                    <a:pt x="1208" y="587"/>
                  </a:lnTo>
                  <a:lnTo>
                    <a:pt x="1210" y="587"/>
                  </a:lnTo>
                  <a:lnTo>
                    <a:pt x="1210" y="585"/>
                  </a:lnTo>
                  <a:lnTo>
                    <a:pt x="1212" y="585"/>
                  </a:lnTo>
                  <a:lnTo>
                    <a:pt x="1212" y="587"/>
                  </a:lnTo>
                  <a:lnTo>
                    <a:pt x="1212" y="588"/>
                  </a:lnTo>
                  <a:lnTo>
                    <a:pt x="1210" y="588"/>
                  </a:lnTo>
                  <a:lnTo>
                    <a:pt x="1210" y="590"/>
                  </a:lnTo>
                  <a:lnTo>
                    <a:pt x="1210" y="592"/>
                  </a:lnTo>
                  <a:lnTo>
                    <a:pt x="1212" y="592"/>
                  </a:lnTo>
                  <a:lnTo>
                    <a:pt x="1214" y="592"/>
                  </a:lnTo>
                  <a:lnTo>
                    <a:pt x="1214" y="590"/>
                  </a:lnTo>
                  <a:lnTo>
                    <a:pt x="1218" y="590"/>
                  </a:lnTo>
                  <a:lnTo>
                    <a:pt x="1218" y="592"/>
                  </a:lnTo>
                  <a:lnTo>
                    <a:pt x="1220" y="592"/>
                  </a:lnTo>
                  <a:lnTo>
                    <a:pt x="1220" y="594"/>
                  </a:lnTo>
                  <a:lnTo>
                    <a:pt x="1218" y="596"/>
                  </a:lnTo>
                  <a:lnTo>
                    <a:pt x="1216" y="598"/>
                  </a:lnTo>
                  <a:lnTo>
                    <a:pt x="1214" y="596"/>
                  </a:lnTo>
                  <a:lnTo>
                    <a:pt x="1212" y="596"/>
                  </a:lnTo>
                  <a:lnTo>
                    <a:pt x="1210" y="596"/>
                  </a:lnTo>
                  <a:lnTo>
                    <a:pt x="1210" y="598"/>
                  </a:lnTo>
                  <a:lnTo>
                    <a:pt x="1212" y="596"/>
                  </a:lnTo>
                  <a:lnTo>
                    <a:pt x="1214" y="596"/>
                  </a:lnTo>
                  <a:lnTo>
                    <a:pt x="1216" y="600"/>
                  </a:lnTo>
                  <a:lnTo>
                    <a:pt x="1218" y="602"/>
                  </a:lnTo>
                  <a:lnTo>
                    <a:pt x="1220" y="604"/>
                  </a:lnTo>
                  <a:lnTo>
                    <a:pt x="1218" y="604"/>
                  </a:lnTo>
                  <a:lnTo>
                    <a:pt x="1220" y="604"/>
                  </a:lnTo>
                  <a:lnTo>
                    <a:pt x="1222" y="604"/>
                  </a:lnTo>
                  <a:lnTo>
                    <a:pt x="1224" y="604"/>
                  </a:lnTo>
                  <a:lnTo>
                    <a:pt x="1226" y="604"/>
                  </a:lnTo>
                  <a:lnTo>
                    <a:pt x="1228" y="606"/>
                  </a:lnTo>
                  <a:lnTo>
                    <a:pt x="1226" y="606"/>
                  </a:lnTo>
                  <a:lnTo>
                    <a:pt x="1224" y="606"/>
                  </a:lnTo>
                  <a:lnTo>
                    <a:pt x="1224" y="608"/>
                  </a:lnTo>
                  <a:lnTo>
                    <a:pt x="1222" y="608"/>
                  </a:lnTo>
                  <a:lnTo>
                    <a:pt x="1222" y="610"/>
                  </a:lnTo>
                  <a:lnTo>
                    <a:pt x="1224" y="612"/>
                  </a:lnTo>
                  <a:lnTo>
                    <a:pt x="1226" y="612"/>
                  </a:lnTo>
                  <a:lnTo>
                    <a:pt x="1228" y="612"/>
                  </a:lnTo>
                  <a:lnTo>
                    <a:pt x="1228" y="614"/>
                  </a:lnTo>
                  <a:lnTo>
                    <a:pt x="1230" y="614"/>
                  </a:lnTo>
                  <a:lnTo>
                    <a:pt x="1228" y="616"/>
                  </a:lnTo>
                  <a:lnTo>
                    <a:pt x="1228" y="618"/>
                  </a:lnTo>
                  <a:lnTo>
                    <a:pt x="1230" y="620"/>
                  </a:lnTo>
                  <a:lnTo>
                    <a:pt x="1230" y="621"/>
                  </a:lnTo>
                  <a:lnTo>
                    <a:pt x="1230" y="623"/>
                  </a:lnTo>
                  <a:lnTo>
                    <a:pt x="1228" y="621"/>
                  </a:lnTo>
                  <a:lnTo>
                    <a:pt x="1228" y="623"/>
                  </a:lnTo>
                  <a:lnTo>
                    <a:pt x="1230" y="623"/>
                  </a:lnTo>
                  <a:lnTo>
                    <a:pt x="1228" y="623"/>
                  </a:lnTo>
                  <a:lnTo>
                    <a:pt x="1226" y="623"/>
                  </a:lnTo>
                  <a:lnTo>
                    <a:pt x="1224" y="621"/>
                  </a:lnTo>
                  <a:lnTo>
                    <a:pt x="1224" y="620"/>
                  </a:lnTo>
                  <a:lnTo>
                    <a:pt x="1224" y="618"/>
                  </a:lnTo>
                  <a:lnTo>
                    <a:pt x="1222" y="614"/>
                  </a:lnTo>
                  <a:lnTo>
                    <a:pt x="1220" y="614"/>
                  </a:lnTo>
                  <a:lnTo>
                    <a:pt x="1218" y="612"/>
                  </a:lnTo>
                  <a:lnTo>
                    <a:pt x="1218" y="610"/>
                  </a:lnTo>
                  <a:lnTo>
                    <a:pt x="1216" y="610"/>
                  </a:lnTo>
                  <a:lnTo>
                    <a:pt x="1218" y="612"/>
                  </a:lnTo>
                  <a:lnTo>
                    <a:pt x="1220" y="614"/>
                  </a:lnTo>
                  <a:lnTo>
                    <a:pt x="1220" y="616"/>
                  </a:lnTo>
                  <a:lnTo>
                    <a:pt x="1220" y="618"/>
                  </a:lnTo>
                  <a:lnTo>
                    <a:pt x="1220" y="620"/>
                  </a:lnTo>
                  <a:lnTo>
                    <a:pt x="1222" y="621"/>
                  </a:lnTo>
                  <a:lnTo>
                    <a:pt x="1222" y="623"/>
                  </a:lnTo>
                  <a:lnTo>
                    <a:pt x="1220" y="623"/>
                  </a:lnTo>
                  <a:lnTo>
                    <a:pt x="1218" y="623"/>
                  </a:lnTo>
                  <a:lnTo>
                    <a:pt x="1220" y="625"/>
                  </a:lnTo>
                  <a:lnTo>
                    <a:pt x="1222" y="625"/>
                  </a:lnTo>
                  <a:lnTo>
                    <a:pt x="1224" y="627"/>
                  </a:lnTo>
                  <a:lnTo>
                    <a:pt x="1226" y="627"/>
                  </a:lnTo>
                  <a:lnTo>
                    <a:pt x="1224" y="629"/>
                  </a:lnTo>
                  <a:lnTo>
                    <a:pt x="1224" y="631"/>
                  </a:lnTo>
                  <a:lnTo>
                    <a:pt x="1226" y="631"/>
                  </a:lnTo>
                  <a:lnTo>
                    <a:pt x="1228" y="633"/>
                  </a:lnTo>
                  <a:lnTo>
                    <a:pt x="1226" y="633"/>
                  </a:lnTo>
                  <a:lnTo>
                    <a:pt x="1224" y="633"/>
                  </a:lnTo>
                  <a:lnTo>
                    <a:pt x="1222" y="633"/>
                  </a:lnTo>
                  <a:lnTo>
                    <a:pt x="1220" y="633"/>
                  </a:lnTo>
                  <a:lnTo>
                    <a:pt x="1218" y="631"/>
                  </a:lnTo>
                  <a:lnTo>
                    <a:pt x="1216" y="631"/>
                  </a:lnTo>
                  <a:lnTo>
                    <a:pt x="1218" y="633"/>
                  </a:lnTo>
                  <a:lnTo>
                    <a:pt x="1218" y="635"/>
                  </a:lnTo>
                  <a:lnTo>
                    <a:pt x="1220" y="635"/>
                  </a:lnTo>
                  <a:lnTo>
                    <a:pt x="1222" y="637"/>
                  </a:lnTo>
                  <a:lnTo>
                    <a:pt x="1222" y="639"/>
                  </a:lnTo>
                  <a:lnTo>
                    <a:pt x="1220" y="641"/>
                  </a:lnTo>
                  <a:lnTo>
                    <a:pt x="1218" y="641"/>
                  </a:lnTo>
                  <a:lnTo>
                    <a:pt x="1216" y="639"/>
                  </a:lnTo>
                  <a:lnTo>
                    <a:pt x="1216" y="635"/>
                  </a:lnTo>
                  <a:lnTo>
                    <a:pt x="1214" y="635"/>
                  </a:lnTo>
                  <a:lnTo>
                    <a:pt x="1212" y="635"/>
                  </a:lnTo>
                  <a:lnTo>
                    <a:pt x="1208" y="633"/>
                  </a:lnTo>
                  <a:lnTo>
                    <a:pt x="1207" y="631"/>
                  </a:lnTo>
                  <a:lnTo>
                    <a:pt x="1208" y="629"/>
                  </a:lnTo>
                  <a:lnTo>
                    <a:pt x="1207" y="629"/>
                  </a:lnTo>
                  <a:lnTo>
                    <a:pt x="1207" y="631"/>
                  </a:lnTo>
                  <a:lnTo>
                    <a:pt x="1205" y="631"/>
                  </a:lnTo>
                  <a:lnTo>
                    <a:pt x="1203" y="629"/>
                  </a:lnTo>
                  <a:lnTo>
                    <a:pt x="1203" y="627"/>
                  </a:lnTo>
                  <a:lnTo>
                    <a:pt x="1201" y="627"/>
                  </a:lnTo>
                  <a:lnTo>
                    <a:pt x="1203" y="629"/>
                  </a:lnTo>
                  <a:lnTo>
                    <a:pt x="1203" y="631"/>
                  </a:lnTo>
                  <a:lnTo>
                    <a:pt x="1201" y="631"/>
                  </a:lnTo>
                  <a:lnTo>
                    <a:pt x="1199" y="631"/>
                  </a:lnTo>
                  <a:lnTo>
                    <a:pt x="1199" y="629"/>
                  </a:lnTo>
                  <a:lnTo>
                    <a:pt x="1197" y="629"/>
                  </a:lnTo>
                  <a:lnTo>
                    <a:pt x="1197" y="625"/>
                  </a:lnTo>
                  <a:lnTo>
                    <a:pt x="1195" y="623"/>
                  </a:lnTo>
                  <a:lnTo>
                    <a:pt x="1195" y="621"/>
                  </a:lnTo>
                  <a:lnTo>
                    <a:pt x="1193" y="623"/>
                  </a:lnTo>
                  <a:lnTo>
                    <a:pt x="1195" y="623"/>
                  </a:lnTo>
                  <a:lnTo>
                    <a:pt x="1195" y="625"/>
                  </a:lnTo>
                  <a:lnTo>
                    <a:pt x="1197" y="627"/>
                  </a:lnTo>
                  <a:lnTo>
                    <a:pt x="1197" y="631"/>
                  </a:lnTo>
                  <a:lnTo>
                    <a:pt x="1195" y="629"/>
                  </a:lnTo>
                  <a:lnTo>
                    <a:pt x="1193" y="627"/>
                  </a:lnTo>
                  <a:lnTo>
                    <a:pt x="1193" y="625"/>
                  </a:lnTo>
                  <a:lnTo>
                    <a:pt x="1193" y="623"/>
                  </a:lnTo>
                  <a:lnTo>
                    <a:pt x="1191" y="623"/>
                  </a:lnTo>
                  <a:lnTo>
                    <a:pt x="1191" y="625"/>
                  </a:lnTo>
                  <a:lnTo>
                    <a:pt x="1193" y="625"/>
                  </a:lnTo>
                  <a:lnTo>
                    <a:pt x="1191" y="627"/>
                  </a:lnTo>
                  <a:lnTo>
                    <a:pt x="1189" y="623"/>
                  </a:lnTo>
                  <a:lnTo>
                    <a:pt x="1189" y="620"/>
                  </a:lnTo>
                  <a:lnTo>
                    <a:pt x="1189" y="621"/>
                  </a:lnTo>
                  <a:lnTo>
                    <a:pt x="1189" y="623"/>
                  </a:lnTo>
                  <a:lnTo>
                    <a:pt x="1187" y="623"/>
                  </a:lnTo>
                  <a:lnTo>
                    <a:pt x="1185" y="623"/>
                  </a:lnTo>
                  <a:lnTo>
                    <a:pt x="1181" y="620"/>
                  </a:lnTo>
                  <a:lnTo>
                    <a:pt x="1179" y="616"/>
                  </a:lnTo>
                  <a:lnTo>
                    <a:pt x="1177" y="614"/>
                  </a:lnTo>
                  <a:lnTo>
                    <a:pt x="1175" y="612"/>
                  </a:lnTo>
                  <a:lnTo>
                    <a:pt x="1174" y="612"/>
                  </a:lnTo>
                  <a:lnTo>
                    <a:pt x="1175" y="616"/>
                  </a:lnTo>
                  <a:lnTo>
                    <a:pt x="1177" y="620"/>
                  </a:lnTo>
                  <a:lnTo>
                    <a:pt x="1177" y="621"/>
                  </a:lnTo>
                  <a:lnTo>
                    <a:pt x="1175" y="620"/>
                  </a:lnTo>
                  <a:lnTo>
                    <a:pt x="1174" y="618"/>
                  </a:lnTo>
                  <a:lnTo>
                    <a:pt x="1172" y="616"/>
                  </a:lnTo>
                  <a:lnTo>
                    <a:pt x="1168" y="614"/>
                  </a:lnTo>
                  <a:lnTo>
                    <a:pt x="1166" y="614"/>
                  </a:lnTo>
                  <a:lnTo>
                    <a:pt x="1166" y="612"/>
                  </a:lnTo>
                  <a:lnTo>
                    <a:pt x="1164" y="612"/>
                  </a:lnTo>
                  <a:lnTo>
                    <a:pt x="1162" y="612"/>
                  </a:lnTo>
                  <a:lnTo>
                    <a:pt x="1160" y="612"/>
                  </a:lnTo>
                  <a:lnTo>
                    <a:pt x="1158" y="612"/>
                  </a:lnTo>
                  <a:lnTo>
                    <a:pt x="1156" y="612"/>
                  </a:lnTo>
                  <a:lnTo>
                    <a:pt x="1158" y="612"/>
                  </a:lnTo>
                  <a:lnTo>
                    <a:pt x="1160" y="614"/>
                  </a:lnTo>
                  <a:lnTo>
                    <a:pt x="1160" y="616"/>
                  </a:lnTo>
                  <a:lnTo>
                    <a:pt x="1162" y="618"/>
                  </a:lnTo>
                  <a:lnTo>
                    <a:pt x="1164" y="620"/>
                  </a:lnTo>
                  <a:lnTo>
                    <a:pt x="1166" y="620"/>
                  </a:lnTo>
                  <a:lnTo>
                    <a:pt x="1168" y="621"/>
                  </a:lnTo>
                  <a:lnTo>
                    <a:pt x="1168" y="623"/>
                  </a:lnTo>
                  <a:lnTo>
                    <a:pt x="1170" y="625"/>
                  </a:lnTo>
                  <a:lnTo>
                    <a:pt x="1170" y="627"/>
                  </a:lnTo>
                  <a:lnTo>
                    <a:pt x="1172" y="627"/>
                  </a:lnTo>
                  <a:lnTo>
                    <a:pt x="1172" y="625"/>
                  </a:lnTo>
                  <a:lnTo>
                    <a:pt x="1174" y="627"/>
                  </a:lnTo>
                  <a:lnTo>
                    <a:pt x="1179" y="627"/>
                  </a:lnTo>
                  <a:lnTo>
                    <a:pt x="1179" y="629"/>
                  </a:lnTo>
                  <a:lnTo>
                    <a:pt x="1177" y="629"/>
                  </a:lnTo>
                  <a:lnTo>
                    <a:pt x="1177" y="631"/>
                  </a:lnTo>
                  <a:lnTo>
                    <a:pt x="1177" y="629"/>
                  </a:lnTo>
                  <a:lnTo>
                    <a:pt x="1179" y="629"/>
                  </a:lnTo>
                  <a:lnTo>
                    <a:pt x="1181" y="629"/>
                  </a:lnTo>
                  <a:lnTo>
                    <a:pt x="1179" y="631"/>
                  </a:lnTo>
                  <a:lnTo>
                    <a:pt x="1177" y="631"/>
                  </a:lnTo>
                  <a:lnTo>
                    <a:pt x="1179" y="633"/>
                  </a:lnTo>
                  <a:lnTo>
                    <a:pt x="1179" y="631"/>
                  </a:lnTo>
                  <a:lnTo>
                    <a:pt x="1181" y="631"/>
                  </a:lnTo>
                  <a:lnTo>
                    <a:pt x="1183" y="631"/>
                  </a:lnTo>
                  <a:lnTo>
                    <a:pt x="1185" y="633"/>
                  </a:lnTo>
                  <a:lnTo>
                    <a:pt x="1189" y="635"/>
                  </a:lnTo>
                  <a:lnTo>
                    <a:pt x="1189" y="637"/>
                  </a:lnTo>
                  <a:lnTo>
                    <a:pt x="1189" y="639"/>
                  </a:lnTo>
                  <a:lnTo>
                    <a:pt x="1191" y="639"/>
                  </a:lnTo>
                  <a:lnTo>
                    <a:pt x="1193" y="639"/>
                  </a:lnTo>
                  <a:lnTo>
                    <a:pt x="1195" y="641"/>
                  </a:lnTo>
                  <a:lnTo>
                    <a:pt x="1199" y="645"/>
                  </a:lnTo>
                  <a:lnTo>
                    <a:pt x="1201" y="647"/>
                  </a:lnTo>
                  <a:lnTo>
                    <a:pt x="1199" y="647"/>
                  </a:lnTo>
                  <a:lnTo>
                    <a:pt x="1197" y="647"/>
                  </a:lnTo>
                  <a:lnTo>
                    <a:pt x="1199" y="649"/>
                  </a:lnTo>
                  <a:lnTo>
                    <a:pt x="1201" y="649"/>
                  </a:lnTo>
                  <a:lnTo>
                    <a:pt x="1199" y="647"/>
                  </a:lnTo>
                  <a:lnTo>
                    <a:pt x="1201" y="647"/>
                  </a:lnTo>
                  <a:lnTo>
                    <a:pt x="1203" y="647"/>
                  </a:lnTo>
                  <a:lnTo>
                    <a:pt x="1203" y="649"/>
                  </a:lnTo>
                  <a:lnTo>
                    <a:pt x="1201" y="649"/>
                  </a:lnTo>
                  <a:lnTo>
                    <a:pt x="1203" y="649"/>
                  </a:lnTo>
                  <a:lnTo>
                    <a:pt x="1205" y="651"/>
                  </a:lnTo>
                  <a:lnTo>
                    <a:pt x="1205" y="649"/>
                  </a:lnTo>
                  <a:lnTo>
                    <a:pt x="1207" y="651"/>
                  </a:lnTo>
                  <a:lnTo>
                    <a:pt x="1205" y="651"/>
                  </a:lnTo>
                  <a:lnTo>
                    <a:pt x="1203" y="653"/>
                  </a:lnTo>
                  <a:lnTo>
                    <a:pt x="1203" y="654"/>
                  </a:lnTo>
                  <a:lnTo>
                    <a:pt x="1205" y="656"/>
                  </a:lnTo>
                  <a:lnTo>
                    <a:pt x="1207" y="658"/>
                  </a:lnTo>
                  <a:lnTo>
                    <a:pt x="1205" y="658"/>
                  </a:lnTo>
                  <a:lnTo>
                    <a:pt x="1201" y="658"/>
                  </a:lnTo>
                  <a:lnTo>
                    <a:pt x="1199" y="658"/>
                  </a:lnTo>
                  <a:lnTo>
                    <a:pt x="1197" y="658"/>
                  </a:lnTo>
                  <a:lnTo>
                    <a:pt x="1195" y="656"/>
                  </a:lnTo>
                  <a:lnTo>
                    <a:pt x="1193" y="654"/>
                  </a:lnTo>
                  <a:lnTo>
                    <a:pt x="1187" y="654"/>
                  </a:lnTo>
                  <a:lnTo>
                    <a:pt x="1185" y="653"/>
                  </a:lnTo>
                  <a:lnTo>
                    <a:pt x="1183" y="653"/>
                  </a:lnTo>
                  <a:lnTo>
                    <a:pt x="1181" y="653"/>
                  </a:lnTo>
                  <a:lnTo>
                    <a:pt x="1177" y="651"/>
                  </a:lnTo>
                  <a:lnTo>
                    <a:pt x="1175" y="651"/>
                  </a:lnTo>
                  <a:lnTo>
                    <a:pt x="1174" y="651"/>
                  </a:lnTo>
                  <a:lnTo>
                    <a:pt x="1172" y="651"/>
                  </a:lnTo>
                  <a:lnTo>
                    <a:pt x="1170" y="651"/>
                  </a:lnTo>
                  <a:lnTo>
                    <a:pt x="1168" y="649"/>
                  </a:lnTo>
                  <a:lnTo>
                    <a:pt x="1166" y="649"/>
                  </a:lnTo>
                  <a:lnTo>
                    <a:pt x="1164" y="649"/>
                  </a:lnTo>
                  <a:lnTo>
                    <a:pt x="1162" y="649"/>
                  </a:lnTo>
                  <a:lnTo>
                    <a:pt x="1160" y="647"/>
                  </a:lnTo>
                  <a:lnTo>
                    <a:pt x="1158" y="647"/>
                  </a:lnTo>
                  <a:lnTo>
                    <a:pt x="1156" y="647"/>
                  </a:lnTo>
                  <a:lnTo>
                    <a:pt x="1154" y="645"/>
                  </a:lnTo>
                  <a:lnTo>
                    <a:pt x="1152" y="643"/>
                  </a:lnTo>
                  <a:lnTo>
                    <a:pt x="1150" y="643"/>
                  </a:lnTo>
                  <a:lnTo>
                    <a:pt x="1150" y="641"/>
                  </a:lnTo>
                  <a:lnTo>
                    <a:pt x="1148" y="641"/>
                  </a:lnTo>
                  <a:lnTo>
                    <a:pt x="1148" y="639"/>
                  </a:lnTo>
                  <a:lnTo>
                    <a:pt x="1148" y="637"/>
                  </a:lnTo>
                  <a:lnTo>
                    <a:pt x="1144" y="635"/>
                  </a:lnTo>
                  <a:lnTo>
                    <a:pt x="1142" y="637"/>
                  </a:lnTo>
                  <a:lnTo>
                    <a:pt x="1139" y="637"/>
                  </a:lnTo>
                  <a:lnTo>
                    <a:pt x="1137" y="637"/>
                  </a:lnTo>
                  <a:lnTo>
                    <a:pt x="1135" y="635"/>
                  </a:lnTo>
                  <a:lnTo>
                    <a:pt x="1133" y="633"/>
                  </a:lnTo>
                  <a:lnTo>
                    <a:pt x="1131" y="633"/>
                  </a:lnTo>
                  <a:lnTo>
                    <a:pt x="1127" y="633"/>
                  </a:lnTo>
                  <a:lnTo>
                    <a:pt x="1127" y="631"/>
                  </a:lnTo>
                  <a:lnTo>
                    <a:pt x="1125" y="631"/>
                  </a:lnTo>
                  <a:lnTo>
                    <a:pt x="1123" y="631"/>
                  </a:lnTo>
                  <a:lnTo>
                    <a:pt x="1123" y="629"/>
                  </a:lnTo>
                  <a:lnTo>
                    <a:pt x="1125" y="629"/>
                  </a:lnTo>
                  <a:lnTo>
                    <a:pt x="1127" y="627"/>
                  </a:lnTo>
                  <a:lnTo>
                    <a:pt x="1127" y="625"/>
                  </a:lnTo>
                  <a:lnTo>
                    <a:pt x="1125" y="625"/>
                  </a:lnTo>
                  <a:lnTo>
                    <a:pt x="1125" y="627"/>
                  </a:lnTo>
                  <a:lnTo>
                    <a:pt x="1125" y="629"/>
                  </a:lnTo>
                  <a:lnTo>
                    <a:pt x="1123" y="629"/>
                  </a:lnTo>
                  <a:lnTo>
                    <a:pt x="1121" y="629"/>
                  </a:lnTo>
                  <a:lnTo>
                    <a:pt x="1121" y="631"/>
                  </a:lnTo>
                  <a:lnTo>
                    <a:pt x="1121" y="629"/>
                  </a:lnTo>
                  <a:lnTo>
                    <a:pt x="1117" y="629"/>
                  </a:lnTo>
                  <a:lnTo>
                    <a:pt x="1117" y="627"/>
                  </a:lnTo>
                  <a:lnTo>
                    <a:pt x="1115" y="627"/>
                  </a:lnTo>
                  <a:lnTo>
                    <a:pt x="1113" y="625"/>
                  </a:lnTo>
                  <a:lnTo>
                    <a:pt x="1113" y="623"/>
                  </a:lnTo>
                  <a:lnTo>
                    <a:pt x="1111" y="621"/>
                  </a:lnTo>
                  <a:lnTo>
                    <a:pt x="1109" y="620"/>
                  </a:lnTo>
                  <a:lnTo>
                    <a:pt x="1107" y="620"/>
                  </a:lnTo>
                  <a:lnTo>
                    <a:pt x="1106" y="620"/>
                  </a:lnTo>
                  <a:lnTo>
                    <a:pt x="1107" y="620"/>
                  </a:lnTo>
                  <a:lnTo>
                    <a:pt x="1109" y="620"/>
                  </a:lnTo>
                  <a:lnTo>
                    <a:pt x="1111" y="620"/>
                  </a:lnTo>
                  <a:lnTo>
                    <a:pt x="1113" y="620"/>
                  </a:lnTo>
                  <a:lnTo>
                    <a:pt x="1115" y="620"/>
                  </a:lnTo>
                  <a:lnTo>
                    <a:pt x="1117" y="618"/>
                  </a:lnTo>
                  <a:lnTo>
                    <a:pt x="1119" y="618"/>
                  </a:lnTo>
                  <a:lnTo>
                    <a:pt x="1121" y="616"/>
                  </a:lnTo>
                  <a:lnTo>
                    <a:pt x="1119" y="616"/>
                  </a:lnTo>
                  <a:lnTo>
                    <a:pt x="1117" y="616"/>
                  </a:lnTo>
                  <a:lnTo>
                    <a:pt x="1119" y="616"/>
                  </a:lnTo>
                  <a:lnTo>
                    <a:pt x="1119" y="614"/>
                  </a:lnTo>
                  <a:lnTo>
                    <a:pt x="1117" y="614"/>
                  </a:lnTo>
                  <a:lnTo>
                    <a:pt x="1117" y="616"/>
                  </a:lnTo>
                  <a:lnTo>
                    <a:pt x="1115" y="616"/>
                  </a:lnTo>
                  <a:lnTo>
                    <a:pt x="1115" y="614"/>
                  </a:lnTo>
                  <a:lnTo>
                    <a:pt x="1115" y="612"/>
                  </a:lnTo>
                  <a:lnTo>
                    <a:pt x="1113" y="612"/>
                  </a:lnTo>
                  <a:lnTo>
                    <a:pt x="1111" y="610"/>
                  </a:lnTo>
                  <a:lnTo>
                    <a:pt x="1109" y="610"/>
                  </a:lnTo>
                  <a:lnTo>
                    <a:pt x="1109" y="612"/>
                  </a:lnTo>
                  <a:lnTo>
                    <a:pt x="1109" y="610"/>
                  </a:lnTo>
                  <a:lnTo>
                    <a:pt x="1111" y="612"/>
                  </a:lnTo>
                  <a:lnTo>
                    <a:pt x="1111" y="614"/>
                  </a:lnTo>
                  <a:lnTo>
                    <a:pt x="1109" y="614"/>
                  </a:lnTo>
                  <a:lnTo>
                    <a:pt x="1107" y="614"/>
                  </a:lnTo>
                  <a:lnTo>
                    <a:pt x="1106" y="612"/>
                  </a:lnTo>
                  <a:lnTo>
                    <a:pt x="1106" y="614"/>
                  </a:lnTo>
                  <a:lnTo>
                    <a:pt x="1104" y="614"/>
                  </a:lnTo>
                  <a:lnTo>
                    <a:pt x="1104" y="612"/>
                  </a:lnTo>
                  <a:lnTo>
                    <a:pt x="1104" y="610"/>
                  </a:lnTo>
                  <a:lnTo>
                    <a:pt x="1106" y="608"/>
                  </a:lnTo>
                  <a:lnTo>
                    <a:pt x="1106" y="606"/>
                  </a:lnTo>
                  <a:lnTo>
                    <a:pt x="1104" y="608"/>
                  </a:lnTo>
                  <a:lnTo>
                    <a:pt x="1104" y="610"/>
                  </a:lnTo>
                  <a:lnTo>
                    <a:pt x="1102" y="610"/>
                  </a:lnTo>
                  <a:lnTo>
                    <a:pt x="1100" y="610"/>
                  </a:lnTo>
                  <a:lnTo>
                    <a:pt x="1102" y="610"/>
                  </a:lnTo>
                  <a:lnTo>
                    <a:pt x="1100" y="610"/>
                  </a:lnTo>
                  <a:lnTo>
                    <a:pt x="1100" y="608"/>
                  </a:lnTo>
                  <a:lnTo>
                    <a:pt x="1098" y="608"/>
                  </a:lnTo>
                  <a:lnTo>
                    <a:pt x="1100" y="606"/>
                  </a:lnTo>
                  <a:lnTo>
                    <a:pt x="1100" y="604"/>
                  </a:lnTo>
                  <a:lnTo>
                    <a:pt x="1098" y="602"/>
                  </a:lnTo>
                  <a:lnTo>
                    <a:pt x="1098" y="604"/>
                  </a:lnTo>
                  <a:lnTo>
                    <a:pt x="1098" y="606"/>
                  </a:lnTo>
                  <a:lnTo>
                    <a:pt x="1096" y="604"/>
                  </a:lnTo>
                  <a:lnTo>
                    <a:pt x="1094" y="604"/>
                  </a:lnTo>
                  <a:lnTo>
                    <a:pt x="1094" y="602"/>
                  </a:lnTo>
                  <a:lnTo>
                    <a:pt x="1094" y="600"/>
                  </a:lnTo>
                  <a:lnTo>
                    <a:pt x="1088" y="596"/>
                  </a:lnTo>
                  <a:lnTo>
                    <a:pt x="1088" y="598"/>
                  </a:lnTo>
                  <a:lnTo>
                    <a:pt x="1086" y="598"/>
                  </a:lnTo>
                  <a:lnTo>
                    <a:pt x="1086" y="596"/>
                  </a:lnTo>
                  <a:lnTo>
                    <a:pt x="1086" y="594"/>
                  </a:lnTo>
                  <a:lnTo>
                    <a:pt x="1088" y="592"/>
                  </a:lnTo>
                  <a:lnTo>
                    <a:pt x="1090" y="590"/>
                  </a:lnTo>
                  <a:lnTo>
                    <a:pt x="1090" y="588"/>
                  </a:lnTo>
                  <a:lnTo>
                    <a:pt x="1088" y="588"/>
                  </a:lnTo>
                  <a:lnTo>
                    <a:pt x="1086" y="588"/>
                  </a:lnTo>
                  <a:lnTo>
                    <a:pt x="1088" y="588"/>
                  </a:lnTo>
                  <a:lnTo>
                    <a:pt x="1088" y="590"/>
                  </a:lnTo>
                  <a:lnTo>
                    <a:pt x="1086" y="592"/>
                  </a:lnTo>
                  <a:lnTo>
                    <a:pt x="1084" y="592"/>
                  </a:lnTo>
                  <a:lnTo>
                    <a:pt x="1084" y="590"/>
                  </a:lnTo>
                  <a:lnTo>
                    <a:pt x="1086" y="590"/>
                  </a:lnTo>
                  <a:lnTo>
                    <a:pt x="1084" y="588"/>
                  </a:lnTo>
                  <a:lnTo>
                    <a:pt x="1082" y="588"/>
                  </a:lnTo>
                  <a:lnTo>
                    <a:pt x="1082" y="590"/>
                  </a:lnTo>
                  <a:lnTo>
                    <a:pt x="1080" y="590"/>
                  </a:lnTo>
                  <a:lnTo>
                    <a:pt x="1078" y="590"/>
                  </a:lnTo>
                  <a:lnTo>
                    <a:pt x="1078" y="588"/>
                  </a:lnTo>
                  <a:lnTo>
                    <a:pt x="1078" y="590"/>
                  </a:lnTo>
                  <a:lnTo>
                    <a:pt x="1078" y="592"/>
                  </a:lnTo>
                  <a:lnTo>
                    <a:pt x="1076" y="594"/>
                  </a:lnTo>
                  <a:lnTo>
                    <a:pt x="1076" y="596"/>
                  </a:lnTo>
                  <a:lnTo>
                    <a:pt x="1074" y="596"/>
                  </a:lnTo>
                  <a:lnTo>
                    <a:pt x="1074" y="590"/>
                  </a:lnTo>
                  <a:lnTo>
                    <a:pt x="1076" y="588"/>
                  </a:lnTo>
                  <a:lnTo>
                    <a:pt x="1076" y="587"/>
                  </a:lnTo>
                  <a:lnTo>
                    <a:pt x="1074" y="585"/>
                  </a:lnTo>
                  <a:lnTo>
                    <a:pt x="1074" y="587"/>
                  </a:lnTo>
                  <a:lnTo>
                    <a:pt x="1073" y="588"/>
                  </a:lnTo>
                  <a:lnTo>
                    <a:pt x="1073" y="590"/>
                  </a:lnTo>
                  <a:lnTo>
                    <a:pt x="1071" y="590"/>
                  </a:lnTo>
                  <a:lnTo>
                    <a:pt x="1069" y="588"/>
                  </a:lnTo>
                  <a:lnTo>
                    <a:pt x="1067" y="587"/>
                  </a:lnTo>
                  <a:lnTo>
                    <a:pt x="1065" y="587"/>
                  </a:lnTo>
                  <a:lnTo>
                    <a:pt x="1065" y="585"/>
                  </a:lnTo>
                  <a:lnTo>
                    <a:pt x="1067" y="583"/>
                  </a:lnTo>
                  <a:lnTo>
                    <a:pt x="1069" y="583"/>
                  </a:lnTo>
                  <a:lnTo>
                    <a:pt x="1067" y="581"/>
                  </a:lnTo>
                  <a:lnTo>
                    <a:pt x="1065" y="583"/>
                  </a:lnTo>
                  <a:lnTo>
                    <a:pt x="1065" y="585"/>
                  </a:lnTo>
                  <a:lnTo>
                    <a:pt x="1063" y="585"/>
                  </a:lnTo>
                  <a:lnTo>
                    <a:pt x="1061" y="585"/>
                  </a:lnTo>
                  <a:lnTo>
                    <a:pt x="1063" y="587"/>
                  </a:lnTo>
                  <a:lnTo>
                    <a:pt x="1065" y="587"/>
                  </a:lnTo>
                  <a:lnTo>
                    <a:pt x="1067" y="588"/>
                  </a:lnTo>
                  <a:lnTo>
                    <a:pt x="1069" y="588"/>
                  </a:lnTo>
                  <a:lnTo>
                    <a:pt x="1069" y="590"/>
                  </a:lnTo>
                  <a:lnTo>
                    <a:pt x="1067" y="592"/>
                  </a:lnTo>
                  <a:lnTo>
                    <a:pt x="1065" y="594"/>
                  </a:lnTo>
                  <a:lnTo>
                    <a:pt x="1065" y="596"/>
                  </a:lnTo>
                  <a:lnTo>
                    <a:pt x="1063" y="594"/>
                  </a:lnTo>
                  <a:lnTo>
                    <a:pt x="1061" y="594"/>
                  </a:lnTo>
                  <a:lnTo>
                    <a:pt x="1059" y="592"/>
                  </a:lnTo>
                  <a:lnTo>
                    <a:pt x="1057" y="592"/>
                  </a:lnTo>
                  <a:lnTo>
                    <a:pt x="1059" y="592"/>
                  </a:lnTo>
                  <a:lnTo>
                    <a:pt x="1057" y="594"/>
                  </a:lnTo>
                  <a:lnTo>
                    <a:pt x="1055" y="592"/>
                  </a:lnTo>
                  <a:lnTo>
                    <a:pt x="1053" y="592"/>
                  </a:lnTo>
                  <a:lnTo>
                    <a:pt x="1053" y="590"/>
                  </a:lnTo>
                  <a:lnTo>
                    <a:pt x="1051" y="590"/>
                  </a:lnTo>
                  <a:lnTo>
                    <a:pt x="1049" y="590"/>
                  </a:lnTo>
                  <a:lnTo>
                    <a:pt x="1047" y="588"/>
                  </a:lnTo>
                  <a:lnTo>
                    <a:pt x="1047" y="590"/>
                  </a:lnTo>
                  <a:lnTo>
                    <a:pt x="1049" y="592"/>
                  </a:lnTo>
                  <a:lnTo>
                    <a:pt x="1049" y="594"/>
                  </a:lnTo>
                  <a:lnTo>
                    <a:pt x="1049" y="592"/>
                  </a:lnTo>
                  <a:lnTo>
                    <a:pt x="1047" y="592"/>
                  </a:lnTo>
                  <a:lnTo>
                    <a:pt x="1045" y="592"/>
                  </a:lnTo>
                  <a:lnTo>
                    <a:pt x="1047" y="592"/>
                  </a:lnTo>
                  <a:lnTo>
                    <a:pt x="1049" y="594"/>
                  </a:lnTo>
                  <a:lnTo>
                    <a:pt x="1047" y="596"/>
                  </a:lnTo>
                  <a:lnTo>
                    <a:pt x="1045" y="594"/>
                  </a:lnTo>
                  <a:lnTo>
                    <a:pt x="1043" y="596"/>
                  </a:lnTo>
                  <a:lnTo>
                    <a:pt x="1039" y="596"/>
                  </a:lnTo>
                  <a:lnTo>
                    <a:pt x="1041" y="596"/>
                  </a:lnTo>
                  <a:lnTo>
                    <a:pt x="1039" y="598"/>
                  </a:lnTo>
                  <a:lnTo>
                    <a:pt x="1036" y="598"/>
                  </a:lnTo>
                  <a:lnTo>
                    <a:pt x="1036" y="596"/>
                  </a:lnTo>
                  <a:lnTo>
                    <a:pt x="1034" y="596"/>
                  </a:lnTo>
                  <a:lnTo>
                    <a:pt x="1032" y="598"/>
                  </a:lnTo>
                  <a:lnTo>
                    <a:pt x="1034" y="598"/>
                  </a:lnTo>
                  <a:lnTo>
                    <a:pt x="1034" y="600"/>
                  </a:lnTo>
                  <a:lnTo>
                    <a:pt x="1030" y="598"/>
                  </a:lnTo>
                  <a:lnTo>
                    <a:pt x="1028" y="598"/>
                  </a:lnTo>
                  <a:lnTo>
                    <a:pt x="1026" y="598"/>
                  </a:lnTo>
                  <a:lnTo>
                    <a:pt x="1024" y="598"/>
                  </a:lnTo>
                  <a:lnTo>
                    <a:pt x="1022" y="598"/>
                  </a:lnTo>
                  <a:lnTo>
                    <a:pt x="1022" y="596"/>
                  </a:lnTo>
                  <a:lnTo>
                    <a:pt x="1018" y="596"/>
                  </a:lnTo>
                  <a:lnTo>
                    <a:pt x="1018" y="594"/>
                  </a:lnTo>
                  <a:lnTo>
                    <a:pt x="1018" y="596"/>
                  </a:lnTo>
                  <a:lnTo>
                    <a:pt x="1016" y="596"/>
                  </a:lnTo>
                  <a:lnTo>
                    <a:pt x="1014" y="594"/>
                  </a:lnTo>
                  <a:lnTo>
                    <a:pt x="1012" y="592"/>
                  </a:lnTo>
                  <a:lnTo>
                    <a:pt x="1008" y="590"/>
                  </a:lnTo>
                  <a:lnTo>
                    <a:pt x="1010" y="588"/>
                  </a:lnTo>
                  <a:lnTo>
                    <a:pt x="1010" y="587"/>
                  </a:lnTo>
                  <a:lnTo>
                    <a:pt x="1008" y="587"/>
                  </a:lnTo>
                  <a:lnTo>
                    <a:pt x="1010" y="585"/>
                  </a:lnTo>
                  <a:lnTo>
                    <a:pt x="1010" y="583"/>
                  </a:lnTo>
                  <a:lnTo>
                    <a:pt x="1010" y="581"/>
                  </a:lnTo>
                  <a:lnTo>
                    <a:pt x="1012" y="579"/>
                  </a:lnTo>
                  <a:lnTo>
                    <a:pt x="1018" y="575"/>
                  </a:lnTo>
                  <a:lnTo>
                    <a:pt x="1020" y="575"/>
                  </a:lnTo>
                  <a:lnTo>
                    <a:pt x="1022" y="575"/>
                  </a:lnTo>
                  <a:lnTo>
                    <a:pt x="1024" y="575"/>
                  </a:lnTo>
                  <a:lnTo>
                    <a:pt x="1022" y="573"/>
                  </a:lnTo>
                  <a:lnTo>
                    <a:pt x="1022" y="571"/>
                  </a:lnTo>
                  <a:lnTo>
                    <a:pt x="1020" y="571"/>
                  </a:lnTo>
                  <a:lnTo>
                    <a:pt x="1020" y="569"/>
                  </a:lnTo>
                  <a:lnTo>
                    <a:pt x="1022" y="569"/>
                  </a:lnTo>
                  <a:lnTo>
                    <a:pt x="1024" y="569"/>
                  </a:lnTo>
                  <a:lnTo>
                    <a:pt x="1022" y="569"/>
                  </a:lnTo>
                  <a:lnTo>
                    <a:pt x="1022" y="567"/>
                  </a:lnTo>
                  <a:lnTo>
                    <a:pt x="1024" y="567"/>
                  </a:lnTo>
                  <a:lnTo>
                    <a:pt x="1026" y="567"/>
                  </a:lnTo>
                  <a:lnTo>
                    <a:pt x="1026" y="569"/>
                  </a:lnTo>
                  <a:lnTo>
                    <a:pt x="1030" y="567"/>
                  </a:lnTo>
                  <a:lnTo>
                    <a:pt x="1032" y="567"/>
                  </a:lnTo>
                  <a:lnTo>
                    <a:pt x="1034" y="569"/>
                  </a:lnTo>
                  <a:lnTo>
                    <a:pt x="1039" y="569"/>
                  </a:lnTo>
                  <a:lnTo>
                    <a:pt x="1041" y="571"/>
                  </a:lnTo>
                  <a:lnTo>
                    <a:pt x="1043" y="571"/>
                  </a:lnTo>
                  <a:lnTo>
                    <a:pt x="1045" y="573"/>
                  </a:lnTo>
                  <a:lnTo>
                    <a:pt x="1047" y="573"/>
                  </a:lnTo>
                  <a:lnTo>
                    <a:pt x="1049" y="575"/>
                  </a:lnTo>
                  <a:lnTo>
                    <a:pt x="1051" y="575"/>
                  </a:lnTo>
                  <a:lnTo>
                    <a:pt x="1051" y="577"/>
                  </a:lnTo>
                  <a:lnTo>
                    <a:pt x="1053" y="577"/>
                  </a:lnTo>
                  <a:lnTo>
                    <a:pt x="1053" y="579"/>
                  </a:lnTo>
                  <a:lnTo>
                    <a:pt x="1053" y="581"/>
                  </a:lnTo>
                  <a:lnTo>
                    <a:pt x="1051" y="581"/>
                  </a:lnTo>
                  <a:lnTo>
                    <a:pt x="1049" y="581"/>
                  </a:lnTo>
                  <a:lnTo>
                    <a:pt x="1051" y="583"/>
                  </a:lnTo>
                  <a:lnTo>
                    <a:pt x="1053" y="585"/>
                  </a:lnTo>
                  <a:lnTo>
                    <a:pt x="1055" y="587"/>
                  </a:lnTo>
                  <a:lnTo>
                    <a:pt x="1055" y="585"/>
                  </a:lnTo>
                  <a:lnTo>
                    <a:pt x="1055" y="583"/>
                  </a:lnTo>
                  <a:lnTo>
                    <a:pt x="1055" y="581"/>
                  </a:lnTo>
                  <a:lnTo>
                    <a:pt x="1053" y="583"/>
                  </a:lnTo>
                  <a:lnTo>
                    <a:pt x="1051" y="583"/>
                  </a:lnTo>
                  <a:lnTo>
                    <a:pt x="1053" y="581"/>
                  </a:lnTo>
                  <a:lnTo>
                    <a:pt x="1055" y="579"/>
                  </a:lnTo>
                  <a:lnTo>
                    <a:pt x="1057" y="581"/>
                  </a:lnTo>
                  <a:lnTo>
                    <a:pt x="1057" y="577"/>
                  </a:lnTo>
                  <a:lnTo>
                    <a:pt x="1055" y="579"/>
                  </a:lnTo>
                  <a:lnTo>
                    <a:pt x="1053" y="577"/>
                  </a:lnTo>
                  <a:lnTo>
                    <a:pt x="1053" y="575"/>
                  </a:lnTo>
                  <a:lnTo>
                    <a:pt x="1049" y="573"/>
                  </a:lnTo>
                  <a:lnTo>
                    <a:pt x="1047" y="573"/>
                  </a:lnTo>
                  <a:lnTo>
                    <a:pt x="1045" y="571"/>
                  </a:lnTo>
                  <a:lnTo>
                    <a:pt x="1047" y="571"/>
                  </a:lnTo>
                  <a:lnTo>
                    <a:pt x="1051" y="571"/>
                  </a:lnTo>
                  <a:lnTo>
                    <a:pt x="1053" y="571"/>
                  </a:lnTo>
                  <a:lnTo>
                    <a:pt x="1057" y="573"/>
                  </a:lnTo>
                  <a:lnTo>
                    <a:pt x="1059" y="573"/>
                  </a:lnTo>
                  <a:lnTo>
                    <a:pt x="1059" y="571"/>
                  </a:lnTo>
                  <a:lnTo>
                    <a:pt x="1059" y="569"/>
                  </a:lnTo>
                  <a:lnTo>
                    <a:pt x="1063" y="569"/>
                  </a:lnTo>
                  <a:lnTo>
                    <a:pt x="1067" y="569"/>
                  </a:lnTo>
                  <a:lnTo>
                    <a:pt x="1067" y="571"/>
                  </a:lnTo>
                  <a:lnTo>
                    <a:pt x="1069" y="571"/>
                  </a:lnTo>
                  <a:lnTo>
                    <a:pt x="1071" y="569"/>
                  </a:lnTo>
                  <a:lnTo>
                    <a:pt x="1071" y="567"/>
                  </a:lnTo>
                  <a:lnTo>
                    <a:pt x="1074" y="565"/>
                  </a:lnTo>
                  <a:lnTo>
                    <a:pt x="1078" y="565"/>
                  </a:lnTo>
                  <a:lnTo>
                    <a:pt x="1080" y="565"/>
                  </a:lnTo>
                  <a:lnTo>
                    <a:pt x="1080" y="567"/>
                  </a:lnTo>
                  <a:lnTo>
                    <a:pt x="1082" y="567"/>
                  </a:lnTo>
                  <a:lnTo>
                    <a:pt x="1084" y="567"/>
                  </a:lnTo>
                  <a:lnTo>
                    <a:pt x="1084" y="565"/>
                  </a:lnTo>
                  <a:lnTo>
                    <a:pt x="1082" y="563"/>
                  </a:lnTo>
                  <a:lnTo>
                    <a:pt x="1082" y="561"/>
                  </a:lnTo>
                  <a:lnTo>
                    <a:pt x="1082" y="559"/>
                  </a:lnTo>
                  <a:lnTo>
                    <a:pt x="1080" y="559"/>
                  </a:lnTo>
                  <a:lnTo>
                    <a:pt x="1080" y="557"/>
                  </a:lnTo>
                  <a:lnTo>
                    <a:pt x="1078" y="557"/>
                  </a:lnTo>
                  <a:lnTo>
                    <a:pt x="1076" y="555"/>
                  </a:lnTo>
                  <a:lnTo>
                    <a:pt x="1074" y="555"/>
                  </a:lnTo>
                  <a:lnTo>
                    <a:pt x="1073" y="553"/>
                  </a:lnTo>
                  <a:lnTo>
                    <a:pt x="1073" y="552"/>
                  </a:lnTo>
                  <a:lnTo>
                    <a:pt x="1071" y="552"/>
                  </a:lnTo>
                  <a:lnTo>
                    <a:pt x="1071" y="550"/>
                  </a:lnTo>
                  <a:lnTo>
                    <a:pt x="1069" y="550"/>
                  </a:lnTo>
                  <a:lnTo>
                    <a:pt x="1069" y="548"/>
                  </a:lnTo>
                  <a:lnTo>
                    <a:pt x="1071" y="548"/>
                  </a:lnTo>
                  <a:lnTo>
                    <a:pt x="1071" y="546"/>
                  </a:lnTo>
                  <a:lnTo>
                    <a:pt x="1074" y="546"/>
                  </a:lnTo>
                  <a:lnTo>
                    <a:pt x="1074" y="544"/>
                  </a:lnTo>
                  <a:lnTo>
                    <a:pt x="1078" y="542"/>
                  </a:lnTo>
                  <a:lnTo>
                    <a:pt x="1080" y="542"/>
                  </a:lnTo>
                  <a:lnTo>
                    <a:pt x="1082" y="540"/>
                  </a:lnTo>
                  <a:lnTo>
                    <a:pt x="1084" y="538"/>
                  </a:lnTo>
                  <a:lnTo>
                    <a:pt x="1086" y="538"/>
                  </a:lnTo>
                  <a:lnTo>
                    <a:pt x="1086" y="536"/>
                  </a:lnTo>
                  <a:lnTo>
                    <a:pt x="1088" y="534"/>
                  </a:lnTo>
                  <a:lnTo>
                    <a:pt x="1090" y="534"/>
                  </a:lnTo>
                  <a:lnTo>
                    <a:pt x="1092" y="530"/>
                  </a:lnTo>
                  <a:lnTo>
                    <a:pt x="1094" y="528"/>
                  </a:lnTo>
                  <a:lnTo>
                    <a:pt x="1096" y="526"/>
                  </a:lnTo>
                  <a:lnTo>
                    <a:pt x="1096" y="524"/>
                  </a:lnTo>
                  <a:lnTo>
                    <a:pt x="1098" y="524"/>
                  </a:lnTo>
                  <a:lnTo>
                    <a:pt x="1100" y="524"/>
                  </a:lnTo>
                  <a:lnTo>
                    <a:pt x="1102" y="522"/>
                  </a:lnTo>
                  <a:lnTo>
                    <a:pt x="1104" y="522"/>
                  </a:lnTo>
                  <a:lnTo>
                    <a:pt x="1104" y="520"/>
                  </a:lnTo>
                  <a:lnTo>
                    <a:pt x="1104" y="519"/>
                  </a:lnTo>
                  <a:lnTo>
                    <a:pt x="1104" y="517"/>
                  </a:lnTo>
                  <a:lnTo>
                    <a:pt x="1102" y="513"/>
                  </a:lnTo>
                  <a:lnTo>
                    <a:pt x="1102" y="509"/>
                  </a:lnTo>
                  <a:lnTo>
                    <a:pt x="1100" y="509"/>
                  </a:lnTo>
                  <a:lnTo>
                    <a:pt x="1098" y="507"/>
                  </a:lnTo>
                  <a:lnTo>
                    <a:pt x="1100" y="505"/>
                  </a:lnTo>
                  <a:lnTo>
                    <a:pt x="1098" y="503"/>
                  </a:lnTo>
                  <a:lnTo>
                    <a:pt x="1096" y="503"/>
                  </a:lnTo>
                  <a:lnTo>
                    <a:pt x="1094" y="501"/>
                  </a:lnTo>
                  <a:lnTo>
                    <a:pt x="1094" y="499"/>
                  </a:lnTo>
                  <a:lnTo>
                    <a:pt x="1094" y="497"/>
                  </a:lnTo>
                  <a:lnTo>
                    <a:pt x="1094" y="495"/>
                  </a:lnTo>
                  <a:lnTo>
                    <a:pt x="1092" y="495"/>
                  </a:lnTo>
                  <a:lnTo>
                    <a:pt x="1092" y="493"/>
                  </a:lnTo>
                  <a:lnTo>
                    <a:pt x="1090" y="491"/>
                  </a:lnTo>
                  <a:lnTo>
                    <a:pt x="1088" y="491"/>
                  </a:lnTo>
                  <a:lnTo>
                    <a:pt x="1086" y="491"/>
                  </a:lnTo>
                  <a:lnTo>
                    <a:pt x="1084" y="491"/>
                  </a:lnTo>
                  <a:lnTo>
                    <a:pt x="1086" y="489"/>
                  </a:lnTo>
                  <a:lnTo>
                    <a:pt x="1088" y="489"/>
                  </a:lnTo>
                  <a:lnTo>
                    <a:pt x="1090" y="487"/>
                  </a:lnTo>
                  <a:lnTo>
                    <a:pt x="1088" y="487"/>
                  </a:lnTo>
                  <a:lnTo>
                    <a:pt x="1086" y="487"/>
                  </a:lnTo>
                  <a:lnTo>
                    <a:pt x="1086" y="489"/>
                  </a:lnTo>
                  <a:lnTo>
                    <a:pt x="1084" y="491"/>
                  </a:lnTo>
                  <a:lnTo>
                    <a:pt x="1082" y="491"/>
                  </a:lnTo>
                  <a:lnTo>
                    <a:pt x="1078" y="489"/>
                  </a:lnTo>
                  <a:lnTo>
                    <a:pt x="1078" y="487"/>
                  </a:lnTo>
                  <a:lnTo>
                    <a:pt x="1078" y="486"/>
                  </a:lnTo>
                  <a:lnTo>
                    <a:pt x="1080" y="484"/>
                  </a:lnTo>
                  <a:lnTo>
                    <a:pt x="1080" y="480"/>
                  </a:lnTo>
                  <a:lnTo>
                    <a:pt x="1078" y="480"/>
                  </a:lnTo>
                  <a:lnTo>
                    <a:pt x="1074" y="478"/>
                  </a:lnTo>
                  <a:lnTo>
                    <a:pt x="1074" y="480"/>
                  </a:lnTo>
                  <a:lnTo>
                    <a:pt x="1076" y="482"/>
                  </a:lnTo>
                  <a:lnTo>
                    <a:pt x="1078" y="484"/>
                  </a:lnTo>
                  <a:lnTo>
                    <a:pt x="1076" y="486"/>
                  </a:lnTo>
                  <a:lnTo>
                    <a:pt x="1076" y="484"/>
                  </a:lnTo>
                  <a:lnTo>
                    <a:pt x="1074" y="484"/>
                  </a:lnTo>
                  <a:lnTo>
                    <a:pt x="1073" y="484"/>
                  </a:lnTo>
                  <a:lnTo>
                    <a:pt x="1071" y="484"/>
                  </a:lnTo>
                  <a:lnTo>
                    <a:pt x="1069" y="482"/>
                  </a:lnTo>
                  <a:lnTo>
                    <a:pt x="1067" y="480"/>
                  </a:lnTo>
                  <a:lnTo>
                    <a:pt x="1065" y="478"/>
                  </a:lnTo>
                  <a:lnTo>
                    <a:pt x="1067" y="478"/>
                  </a:lnTo>
                  <a:lnTo>
                    <a:pt x="1067" y="476"/>
                  </a:lnTo>
                  <a:lnTo>
                    <a:pt x="1069" y="476"/>
                  </a:lnTo>
                  <a:lnTo>
                    <a:pt x="1067" y="476"/>
                  </a:lnTo>
                  <a:lnTo>
                    <a:pt x="1065" y="476"/>
                  </a:lnTo>
                  <a:lnTo>
                    <a:pt x="1067" y="476"/>
                  </a:lnTo>
                  <a:lnTo>
                    <a:pt x="1065" y="478"/>
                  </a:lnTo>
                  <a:lnTo>
                    <a:pt x="1061" y="476"/>
                  </a:lnTo>
                  <a:lnTo>
                    <a:pt x="1063" y="476"/>
                  </a:lnTo>
                  <a:lnTo>
                    <a:pt x="1065" y="474"/>
                  </a:lnTo>
                  <a:lnTo>
                    <a:pt x="1065" y="472"/>
                  </a:lnTo>
                  <a:lnTo>
                    <a:pt x="1063" y="472"/>
                  </a:lnTo>
                  <a:lnTo>
                    <a:pt x="1061" y="472"/>
                  </a:lnTo>
                  <a:lnTo>
                    <a:pt x="1059" y="472"/>
                  </a:lnTo>
                  <a:lnTo>
                    <a:pt x="1061" y="472"/>
                  </a:lnTo>
                  <a:lnTo>
                    <a:pt x="1063" y="470"/>
                  </a:lnTo>
                  <a:lnTo>
                    <a:pt x="1065" y="470"/>
                  </a:lnTo>
                  <a:lnTo>
                    <a:pt x="1067" y="470"/>
                  </a:lnTo>
                  <a:lnTo>
                    <a:pt x="1065" y="468"/>
                  </a:lnTo>
                  <a:lnTo>
                    <a:pt x="1063" y="468"/>
                  </a:lnTo>
                  <a:lnTo>
                    <a:pt x="1061" y="470"/>
                  </a:lnTo>
                  <a:lnTo>
                    <a:pt x="1059" y="470"/>
                  </a:lnTo>
                  <a:lnTo>
                    <a:pt x="1059" y="472"/>
                  </a:lnTo>
                  <a:lnTo>
                    <a:pt x="1059" y="474"/>
                  </a:lnTo>
                  <a:lnTo>
                    <a:pt x="1057" y="474"/>
                  </a:lnTo>
                  <a:lnTo>
                    <a:pt x="1055" y="472"/>
                  </a:lnTo>
                  <a:lnTo>
                    <a:pt x="1053" y="472"/>
                  </a:lnTo>
                  <a:lnTo>
                    <a:pt x="1053" y="470"/>
                  </a:lnTo>
                  <a:lnTo>
                    <a:pt x="1051" y="470"/>
                  </a:lnTo>
                  <a:lnTo>
                    <a:pt x="1051" y="472"/>
                  </a:lnTo>
                  <a:lnTo>
                    <a:pt x="1053" y="472"/>
                  </a:lnTo>
                  <a:lnTo>
                    <a:pt x="1051" y="474"/>
                  </a:lnTo>
                  <a:lnTo>
                    <a:pt x="1049" y="474"/>
                  </a:lnTo>
                  <a:lnTo>
                    <a:pt x="1047" y="476"/>
                  </a:lnTo>
                  <a:lnTo>
                    <a:pt x="1045" y="476"/>
                  </a:lnTo>
                  <a:lnTo>
                    <a:pt x="1043" y="478"/>
                  </a:lnTo>
                  <a:lnTo>
                    <a:pt x="1041" y="478"/>
                  </a:lnTo>
                  <a:lnTo>
                    <a:pt x="1039" y="480"/>
                  </a:lnTo>
                  <a:lnTo>
                    <a:pt x="1038" y="480"/>
                  </a:lnTo>
                  <a:lnTo>
                    <a:pt x="1036" y="480"/>
                  </a:lnTo>
                  <a:lnTo>
                    <a:pt x="1034" y="480"/>
                  </a:lnTo>
                  <a:lnTo>
                    <a:pt x="1034" y="478"/>
                  </a:lnTo>
                  <a:lnTo>
                    <a:pt x="1034" y="476"/>
                  </a:lnTo>
                  <a:lnTo>
                    <a:pt x="1036" y="476"/>
                  </a:lnTo>
                  <a:lnTo>
                    <a:pt x="1036" y="474"/>
                  </a:lnTo>
                  <a:lnTo>
                    <a:pt x="1034" y="474"/>
                  </a:lnTo>
                  <a:lnTo>
                    <a:pt x="1034" y="472"/>
                  </a:lnTo>
                  <a:lnTo>
                    <a:pt x="1034" y="470"/>
                  </a:lnTo>
                  <a:lnTo>
                    <a:pt x="1036" y="470"/>
                  </a:lnTo>
                  <a:lnTo>
                    <a:pt x="1038" y="470"/>
                  </a:lnTo>
                  <a:lnTo>
                    <a:pt x="1038" y="468"/>
                  </a:lnTo>
                  <a:lnTo>
                    <a:pt x="1039" y="470"/>
                  </a:lnTo>
                  <a:lnTo>
                    <a:pt x="1041" y="470"/>
                  </a:lnTo>
                  <a:lnTo>
                    <a:pt x="1043" y="470"/>
                  </a:lnTo>
                  <a:lnTo>
                    <a:pt x="1045" y="470"/>
                  </a:lnTo>
                  <a:lnTo>
                    <a:pt x="1047" y="468"/>
                  </a:lnTo>
                  <a:lnTo>
                    <a:pt x="1049" y="468"/>
                  </a:lnTo>
                  <a:lnTo>
                    <a:pt x="1051" y="468"/>
                  </a:lnTo>
                  <a:lnTo>
                    <a:pt x="1051" y="466"/>
                  </a:lnTo>
                  <a:lnTo>
                    <a:pt x="1051" y="464"/>
                  </a:lnTo>
                  <a:lnTo>
                    <a:pt x="1049" y="462"/>
                  </a:lnTo>
                  <a:lnTo>
                    <a:pt x="1047" y="462"/>
                  </a:lnTo>
                  <a:lnTo>
                    <a:pt x="1045" y="460"/>
                  </a:lnTo>
                  <a:lnTo>
                    <a:pt x="1041" y="458"/>
                  </a:lnTo>
                  <a:lnTo>
                    <a:pt x="1039" y="458"/>
                  </a:lnTo>
                  <a:lnTo>
                    <a:pt x="1038" y="458"/>
                  </a:lnTo>
                  <a:lnTo>
                    <a:pt x="1034" y="456"/>
                  </a:lnTo>
                  <a:lnTo>
                    <a:pt x="1034" y="454"/>
                  </a:lnTo>
                  <a:lnTo>
                    <a:pt x="1036" y="452"/>
                  </a:lnTo>
                  <a:lnTo>
                    <a:pt x="1038" y="452"/>
                  </a:lnTo>
                  <a:lnTo>
                    <a:pt x="1039" y="452"/>
                  </a:lnTo>
                  <a:lnTo>
                    <a:pt x="1041" y="452"/>
                  </a:lnTo>
                  <a:lnTo>
                    <a:pt x="1039" y="452"/>
                  </a:lnTo>
                  <a:lnTo>
                    <a:pt x="1038" y="451"/>
                  </a:lnTo>
                  <a:lnTo>
                    <a:pt x="1036" y="451"/>
                  </a:lnTo>
                  <a:lnTo>
                    <a:pt x="1034" y="451"/>
                  </a:lnTo>
                  <a:lnTo>
                    <a:pt x="1036" y="452"/>
                  </a:lnTo>
                  <a:lnTo>
                    <a:pt x="1036" y="451"/>
                  </a:lnTo>
                  <a:lnTo>
                    <a:pt x="1036" y="452"/>
                  </a:lnTo>
                  <a:lnTo>
                    <a:pt x="1034" y="454"/>
                  </a:lnTo>
                  <a:lnTo>
                    <a:pt x="1032" y="454"/>
                  </a:lnTo>
                  <a:lnTo>
                    <a:pt x="1026" y="452"/>
                  </a:lnTo>
                  <a:lnTo>
                    <a:pt x="1026" y="451"/>
                  </a:lnTo>
                  <a:lnTo>
                    <a:pt x="1030" y="451"/>
                  </a:lnTo>
                  <a:lnTo>
                    <a:pt x="1032" y="451"/>
                  </a:lnTo>
                  <a:lnTo>
                    <a:pt x="1032" y="449"/>
                  </a:lnTo>
                  <a:lnTo>
                    <a:pt x="1032" y="447"/>
                  </a:lnTo>
                  <a:lnTo>
                    <a:pt x="1030" y="447"/>
                  </a:lnTo>
                  <a:lnTo>
                    <a:pt x="1028" y="447"/>
                  </a:lnTo>
                  <a:lnTo>
                    <a:pt x="1026" y="447"/>
                  </a:lnTo>
                  <a:lnTo>
                    <a:pt x="1024" y="447"/>
                  </a:lnTo>
                  <a:lnTo>
                    <a:pt x="1024" y="445"/>
                  </a:lnTo>
                  <a:lnTo>
                    <a:pt x="1026" y="445"/>
                  </a:lnTo>
                  <a:lnTo>
                    <a:pt x="1028" y="445"/>
                  </a:lnTo>
                  <a:lnTo>
                    <a:pt x="1026" y="445"/>
                  </a:lnTo>
                  <a:lnTo>
                    <a:pt x="1024" y="445"/>
                  </a:lnTo>
                  <a:lnTo>
                    <a:pt x="1022" y="447"/>
                  </a:lnTo>
                  <a:lnTo>
                    <a:pt x="1020" y="447"/>
                  </a:lnTo>
                  <a:lnTo>
                    <a:pt x="1020" y="449"/>
                  </a:lnTo>
                  <a:lnTo>
                    <a:pt x="1018" y="449"/>
                  </a:lnTo>
                  <a:lnTo>
                    <a:pt x="1018" y="447"/>
                  </a:lnTo>
                  <a:lnTo>
                    <a:pt x="1016" y="443"/>
                  </a:lnTo>
                  <a:lnTo>
                    <a:pt x="1018" y="441"/>
                  </a:lnTo>
                  <a:lnTo>
                    <a:pt x="1018" y="439"/>
                  </a:lnTo>
                  <a:lnTo>
                    <a:pt x="1018" y="437"/>
                  </a:lnTo>
                  <a:lnTo>
                    <a:pt x="1016" y="435"/>
                  </a:lnTo>
                  <a:lnTo>
                    <a:pt x="1014" y="435"/>
                  </a:lnTo>
                  <a:lnTo>
                    <a:pt x="1010" y="435"/>
                  </a:lnTo>
                  <a:lnTo>
                    <a:pt x="1008" y="437"/>
                  </a:lnTo>
                  <a:lnTo>
                    <a:pt x="1006" y="437"/>
                  </a:lnTo>
                  <a:lnTo>
                    <a:pt x="1006" y="435"/>
                  </a:lnTo>
                  <a:lnTo>
                    <a:pt x="1005" y="433"/>
                  </a:lnTo>
                  <a:lnTo>
                    <a:pt x="1006" y="433"/>
                  </a:lnTo>
                  <a:lnTo>
                    <a:pt x="1005" y="431"/>
                  </a:lnTo>
                  <a:lnTo>
                    <a:pt x="1003" y="433"/>
                  </a:lnTo>
                  <a:lnTo>
                    <a:pt x="1001" y="431"/>
                  </a:lnTo>
                  <a:lnTo>
                    <a:pt x="1001" y="429"/>
                  </a:lnTo>
                  <a:lnTo>
                    <a:pt x="999" y="429"/>
                  </a:lnTo>
                  <a:lnTo>
                    <a:pt x="997" y="429"/>
                  </a:lnTo>
                  <a:lnTo>
                    <a:pt x="995" y="429"/>
                  </a:lnTo>
                  <a:lnTo>
                    <a:pt x="995" y="427"/>
                  </a:lnTo>
                  <a:lnTo>
                    <a:pt x="999" y="425"/>
                  </a:lnTo>
                  <a:lnTo>
                    <a:pt x="1001" y="425"/>
                  </a:lnTo>
                  <a:lnTo>
                    <a:pt x="1001" y="427"/>
                  </a:lnTo>
                  <a:lnTo>
                    <a:pt x="999" y="423"/>
                  </a:lnTo>
                  <a:lnTo>
                    <a:pt x="997" y="423"/>
                  </a:lnTo>
                  <a:lnTo>
                    <a:pt x="995" y="423"/>
                  </a:lnTo>
                  <a:lnTo>
                    <a:pt x="993" y="423"/>
                  </a:lnTo>
                  <a:lnTo>
                    <a:pt x="995" y="425"/>
                  </a:lnTo>
                  <a:lnTo>
                    <a:pt x="995" y="423"/>
                  </a:lnTo>
                  <a:lnTo>
                    <a:pt x="993" y="429"/>
                  </a:lnTo>
                  <a:lnTo>
                    <a:pt x="991" y="429"/>
                  </a:lnTo>
                  <a:lnTo>
                    <a:pt x="989" y="427"/>
                  </a:lnTo>
                  <a:lnTo>
                    <a:pt x="987" y="429"/>
                  </a:lnTo>
                  <a:lnTo>
                    <a:pt x="987" y="431"/>
                  </a:lnTo>
                  <a:lnTo>
                    <a:pt x="989" y="431"/>
                  </a:lnTo>
                  <a:lnTo>
                    <a:pt x="991" y="431"/>
                  </a:lnTo>
                  <a:lnTo>
                    <a:pt x="993" y="433"/>
                  </a:lnTo>
                  <a:lnTo>
                    <a:pt x="995" y="433"/>
                  </a:lnTo>
                  <a:lnTo>
                    <a:pt x="997" y="433"/>
                  </a:lnTo>
                  <a:lnTo>
                    <a:pt x="999" y="437"/>
                  </a:lnTo>
                  <a:lnTo>
                    <a:pt x="1001" y="437"/>
                  </a:lnTo>
                  <a:lnTo>
                    <a:pt x="1001" y="439"/>
                  </a:lnTo>
                  <a:lnTo>
                    <a:pt x="1001" y="441"/>
                  </a:lnTo>
                  <a:lnTo>
                    <a:pt x="1001" y="443"/>
                  </a:lnTo>
                  <a:lnTo>
                    <a:pt x="1001" y="445"/>
                  </a:lnTo>
                  <a:lnTo>
                    <a:pt x="999" y="445"/>
                  </a:lnTo>
                  <a:lnTo>
                    <a:pt x="995" y="445"/>
                  </a:lnTo>
                  <a:lnTo>
                    <a:pt x="993" y="445"/>
                  </a:lnTo>
                  <a:lnTo>
                    <a:pt x="991" y="445"/>
                  </a:lnTo>
                  <a:lnTo>
                    <a:pt x="989" y="445"/>
                  </a:lnTo>
                  <a:lnTo>
                    <a:pt x="987" y="447"/>
                  </a:lnTo>
                  <a:lnTo>
                    <a:pt x="985" y="447"/>
                  </a:lnTo>
                  <a:lnTo>
                    <a:pt x="983" y="445"/>
                  </a:lnTo>
                  <a:lnTo>
                    <a:pt x="983" y="443"/>
                  </a:lnTo>
                  <a:lnTo>
                    <a:pt x="981" y="443"/>
                  </a:lnTo>
                  <a:lnTo>
                    <a:pt x="979" y="443"/>
                  </a:lnTo>
                  <a:lnTo>
                    <a:pt x="977" y="443"/>
                  </a:lnTo>
                  <a:lnTo>
                    <a:pt x="975" y="443"/>
                  </a:lnTo>
                  <a:lnTo>
                    <a:pt x="973" y="443"/>
                  </a:lnTo>
                  <a:lnTo>
                    <a:pt x="973" y="441"/>
                  </a:lnTo>
                  <a:lnTo>
                    <a:pt x="971" y="441"/>
                  </a:lnTo>
                  <a:lnTo>
                    <a:pt x="970" y="441"/>
                  </a:lnTo>
                  <a:lnTo>
                    <a:pt x="968" y="441"/>
                  </a:lnTo>
                  <a:lnTo>
                    <a:pt x="966" y="441"/>
                  </a:lnTo>
                  <a:lnTo>
                    <a:pt x="964" y="439"/>
                  </a:lnTo>
                  <a:lnTo>
                    <a:pt x="960" y="439"/>
                  </a:lnTo>
                  <a:lnTo>
                    <a:pt x="958" y="439"/>
                  </a:lnTo>
                  <a:lnTo>
                    <a:pt x="956" y="439"/>
                  </a:lnTo>
                  <a:lnTo>
                    <a:pt x="954" y="439"/>
                  </a:lnTo>
                  <a:lnTo>
                    <a:pt x="952" y="439"/>
                  </a:lnTo>
                  <a:lnTo>
                    <a:pt x="952" y="441"/>
                  </a:lnTo>
                  <a:lnTo>
                    <a:pt x="954" y="441"/>
                  </a:lnTo>
                  <a:lnTo>
                    <a:pt x="956" y="441"/>
                  </a:lnTo>
                  <a:lnTo>
                    <a:pt x="960" y="441"/>
                  </a:lnTo>
                  <a:lnTo>
                    <a:pt x="962" y="443"/>
                  </a:lnTo>
                  <a:lnTo>
                    <a:pt x="962" y="445"/>
                  </a:lnTo>
                  <a:lnTo>
                    <a:pt x="964" y="445"/>
                  </a:lnTo>
                  <a:lnTo>
                    <a:pt x="966" y="447"/>
                  </a:lnTo>
                  <a:lnTo>
                    <a:pt x="968" y="449"/>
                  </a:lnTo>
                  <a:lnTo>
                    <a:pt x="966" y="451"/>
                  </a:lnTo>
                  <a:lnTo>
                    <a:pt x="964" y="449"/>
                  </a:lnTo>
                  <a:lnTo>
                    <a:pt x="962" y="449"/>
                  </a:lnTo>
                  <a:lnTo>
                    <a:pt x="962" y="447"/>
                  </a:lnTo>
                  <a:lnTo>
                    <a:pt x="960" y="447"/>
                  </a:lnTo>
                  <a:lnTo>
                    <a:pt x="958" y="445"/>
                  </a:lnTo>
                  <a:lnTo>
                    <a:pt x="956" y="445"/>
                  </a:lnTo>
                  <a:lnTo>
                    <a:pt x="954" y="443"/>
                  </a:lnTo>
                  <a:lnTo>
                    <a:pt x="952" y="443"/>
                  </a:lnTo>
                  <a:lnTo>
                    <a:pt x="948" y="441"/>
                  </a:lnTo>
                  <a:lnTo>
                    <a:pt x="946" y="439"/>
                  </a:lnTo>
                  <a:lnTo>
                    <a:pt x="944" y="439"/>
                  </a:lnTo>
                  <a:lnTo>
                    <a:pt x="942" y="437"/>
                  </a:lnTo>
                  <a:lnTo>
                    <a:pt x="940" y="437"/>
                  </a:lnTo>
                  <a:lnTo>
                    <a:pt x="938" y="437"/>
                  </a:lnTo>
                  <a:lnTo>
                    <a:pt x="937" y="435"/>
                  </a:lnTo>
                  <a:lnTo>
                    <a:pt x="933" y="433"/>
                  </a:lnTo>
                  <a:lnTo>
                    <a:pt x="931" y="433"/>
                  </a:lnTo>
                  <a:lnTo>
                    <a:pt x="933" y="435"/>
                  </a:lnTo>
                  <a:lnTo>
                    <a:pt x="935" y="435"/>
                  </a:lnTo>
                  <a:lnTo>
                    <a:pt x="937" y="437"/>
                  </a:lnTo>
                  <a:lnTo>
                    <a:pt x="938" y="437"/>
                  </a:lnTo>
                  <a:lnTo>
                    <a:pt x="940" y="437"/>
                  </a:lnTo>
                  <a:lnTo>
                    <a:pt x="940" y="439"/>
                  </a:lnTo>
                  <a:lnTo>
                    <a:pt x="942" y="439"/>
                  </a:lnTo>
                  <a:lnTo>
                    <a:pt x="946" y="441"/>
                  </a:lnTo>
                  <a:lnTo>
                    <a:pt x="948" y="441"/>
                  </a:lnTo>
                  <a:lnTo>
                    <a:pt x="950" y="443"/>
                  </a:lnTo>
                  <a:lnTo>
                    <a:pt x="952" y="443"/>
                  </a:lnTo>
                  <a:lnTo>
                    <a:pt x="952" y="445"/>
                  </a:lnTo>
                  <a:lnTo>
                    <a:pt x="952" y="447"/>
                  </a:lnTo>
                  <a:lnTo>
                    <a:pt x="950" y="447"/>
                  </a:lnTo>
                  <a:lnTo>
                    <a:pt x="948" y="447"/>
                  </a:lnTo>
                  <a:lnTo>
                    <a:pt x="946" y="447"/>
                  </a:lnTo>
                  <a:lnTo>
                    <a:pt x="946" y="449"/>
                  </a:lnTo>
                  <a:lnTo>
                    <a:pt x="944" y="449"/>
                  </a:lnTo>
                  <a:lnTo>
                    <a:pt x="944" y="447"/>
                  </a:lnTo>
                  <a:lnTo>
                    <a:pt x="942" y="447"/>
                  </a:lnTo>
                  <a:lnTo>
                    <a:pt x="940" y="447"/>
                  </a:lnTo>
                  <a:lnTo>
                    <a:pt x="938" y="447"/>
                  </a:lnTo>
                  <a:lnTo>
                    <a:pt x="938" y="445"/>
                  </a:lnTo>
                  <a:lnTo>
                    <a:pt x="937" y="445"/>
                  </a:lnTo>
                  <a:lnTo>
                    <a:pt x="931" y="443"/>
                  </a:lnTo>
                  <a:lnTo>
                    <a:pt x="929" y="443"/>
                  </a:lnTo>
                  <a:lnTo>
                    <a:pt x="927" y="443"/>
                  </a:lnTo>
                  <a:lnTo>
                    <a:pt x="921" y="443"/>
                  </a:lnTo>
                  <a:lnTo>
                    <a:pt x="917" y="443"/>
                  </a:lnTo>
                  <a:lnTo>
                    <a:pt x="915" y="443"/>
                  </a:lnTo>
                  <a:lnTo>
                    <a:pt x="913" y="443"/>
                  </a:lnTo>
                  <a:lnTo>
                    <a:pt x="911" y="443"/>
                  </a:lnTo>
                  <a:lnTo>
                    <a:pt x="907" y="443"/>
                  </a:lnTo>
                  <a:lnTo>
                    <a:pt x="905" y="443"/>
                  </a:lnTo>
                  <a:lnTo>
                    <a:pt x="904" y="441"/>
                  </a:lnTo>
                  <a:lnTo>
                    <a:pt x="898" y="439"/>
                  </a:lnTo>
                  <a:lnTo>
                    <a:pt x="894" y="439"/>
                  </a:lnTo>
                  <a:lnTo>
                    <a:pt x="890" y="439"/>
                  </a:lnTo>
                  <a:lnTo>
                    <a:pt x="888" y="439"/>
                  </a:lnTo>
                  <a:lnTo>
                    <a:pt x="886" y="439"/>
                  </a:lnTo>
                  <a:lnTo>
                    <a:pt x="886" y="441"/>
                  </a:lnTo>
                  <a:lnTo>
                    <a:pt x="888" y="441"/>
                  </a:lnTo>
                  <a:lnTo>
                    <a:pt x="890" y="441"/>
                  </a:lnTo>
                  <a:lnTo>
                    <a:pt x="892" y="441"/>
                  </a:lnTo>
                  <a:lnTo>
                    <a:pt x="894" y="441"/>
                  </a:lnTo>
                  <a:lnTo>
                    <a:pt x="896" y="443"/>
                  </a:lnTo>
                  <a:lnTo>
                    <a:pt x="894" y="443"/>
                  </a:lnTo>
                  <a:lnTo>
                    <a:pt x="892" y="443"/>
                  </a:lnTo>
                  <a:lnTo>
                    <a:pt x="890" y="443"/>
                  </a:lnTo>
                  <a:lnTo>
                    <a:pt x="888" y="443"/>
                  </a:lnTo>
                  <a:lnTo>
                    <a:pt x="886" y="443"/>
                  </a:lnTo>
                  <a:lnTo>
                    <a:pt x="882" y="441"/>
                  </a:lnTo>
                  <a:lnTo>
                    <a:pt x="880" y="439"/>
                  </a:lnTo>
                  <a:lnTo>
                    <a:pt x="878" y="439"/>
                  </a:lnTo>
                  <a:lnTo>
                    <a:pt x="874" y="435"/>
                  </a:lnTo>
                  <a:lnTo>
                    <a:pt x="874" y="431"/>
                  </a:lnTo>
                  <a:lnTo>
                    <a:pt x="874" y="429"/>
                  </a:lnTo>
                  <a:lnTo>
                    <a:pt x="876" y="429"/>
                  </a:lnTo>
                  <a:lnTo>
                    <a:pt x="878" y="429"/>
                  </a:lnTo>
                  <a:lnTo>
                    <a:pt x="878" y="427"/>
                  </a:lnTo>
                  <a:lnTo>
                    <a:pt x="878" y="429"/>
                  </a:lnTo>
                  <a:lnTo>
                    <a:pt x="876" y="429"/>
                  </a:lnTo>
                  <a:lnTo>
                    <a:pt x="874" y="429"/>
                  </a:lnTo>
                  <a:lnTo>
                    <a:pt x="874" y="431"/>
                  </a:lnTo>
                  <a:lnTo>
                    <a:pt x="872" y="431"/>
                  </a:lnTo>
                  <a:lnTo>
                    <a:pt x="872" y="433"/>
                  </a:lnTo>
                  <a:lnTo>
                    <a:pt x="870" y="433"/>
                  </a:lnTo>
                  <a:lnTo>
                    <a:pt x="869" y="429"/>
                  </a:lnTo>
                  <a:lnTo>
                    <a:pt x="867" y="429"/>
                  </a:lnTo>
                  <a:lnTo>
                    <a:pt x="865" y="429"/>
                  </a:lnTo>
                  <a:lnTo>
                    <a:pt x="865" y="431"/>
                  </a:lnTo>
                  <a:lnTo>
                    <a:pt x="867" y="431"/>
                  </a:lnTo>
                  <a:lnTo>
                    <a:pt x="869" y="431"/>
                  </a:lnTo>
                  <a:lnTo>
                    <a:pt x="869" y="433"/>
                  </a:lnTo>
                  <a:lnTo>
                    <a:pt x="867" y="433"/>
                  </a:lnTo>
                  <a:lnTo>
                    <a:pt x="865" y="433"/>
                  </a:lnTo>
                  <a:lnTo>
                    <a:pt x="863" y="433"/>
                  </a:lnTo>
                  <a:lnTo>
                    <a:pt x="859" y="433"/>
                  </a:lnTo>
                  <a:lnTo>
                    <a:pt x="857" y="433"/>
                  </a:lnTo>
                  <a:lnTo>
                    <a:pt x="857" y="435"/>
                  </a:lnTo>
                  <a:lnTo>
                    <a:pt x="855" y="435"/>
                  </a:lnTo>
                  <a:lnTo>
                    <a:pt x="853" y="435"/>
                  </a:lnTo>
                  <a:lnTo>
                    <a:pt x="851" y="435"/>
                  </a:lnTo>
                  <a:lnTo>
                    <a:pt x="849" y="433"/>
                  </a:lnTo>
                  <a:lnTo>
                    <a:pt x="847" y="433"/>
                  </a:lnTo>
                  <a:lnTo>
                    <a:pt x="847" y="431"/>
                  </a:lnTo>
                  <a:lnTo>
                    <a:pt x="851" y="433"/>
                  </a:lnTo>
                  <a:lnTo>
                    <a:pt x="853" y="433"/>
                  </a:lnTo>
                  <a:lnTo>
                    <a:pt x="851" y="431"/>
                  </a:lnTo>
                  <a:lnTo>
                    <a:pt x="849" y="431"/>
                  </a:lnTo>
                  <a:lnTo>
                    <a:pt x="845" y="429"/>
                  </a:lnTo>
                  <a:lnTo>
                    <a:pt x="841" y="429"/>
                  </a:lnTo>
                  <a:lnTo>
                    <a:pt x="839" y="427"/>
                  </a:lnTo>
                  <a:lnTo>
                    <a:pt x="837" y="427"/>
                  </a:lnTo>
                  <a:lnTo>
                    <a:pt x="836" y="425"/>
                  </a:lnTo>
                  <a:lnTo>
                    <a:pt x="836" y="423"/>
                  </a:lnTo>
                  <a:lnTo>
                    <a:pt x="834" y="421"/>
                  </a:lnTo>
                  <a:lnTo>
                    <a:pt x="832" y="421"/>
                  </a:lnTo>
                  <a:lnTo>
                    <a:pt x="832" y="419"/>
                  </a:lnTo>
                  <a:lnTo>
                    <a:pt x="830" y="419"/>
                  </a:lnTo>
                  <a:lnTo>
                    <a:pt x="830" y="418"/>
                  </a:lnTo>
                  <a:lnTo>
                    <a:pt x="828" y="416"/>
                  </a:lnTo>
                  <a:lnTo>
                    <a:pt x="830" y="416"/>
                  </a:lnTo>
                  <a:lnTo>
                    <a:pt x="832" y="416"/>
                  </a:lnTo>
                  <a:lnTo>
                    <a:pt x="832" y="414"/>
                  </a:lnTo>
                  <a:lnTo>
                    <a:pt x="830" y="414"/>
                  </a:lnTo>
                  <a:lnTo>
                    <a:pt x="828" y="412"/>
                  </a:lnTo>
                  <a:lnTo>
                    <a:pt x="826" y="410"/>
                  </a:lnTo>
                  <a:lnTo>
                    <a:pt x="828" y="410"/>
                  </a:lnTo>
                  <a:lnTo>
                    <a:pt x="832" y="412"/>
                  </a:lnTo>
                  <a:lnTo>
                    <a:pt x="834" y="412"/>
                  </a:lnTo>
                  <a:lnTo>
                    <a:pt x="836" y="412"/>
                  </a:lnTo>
                  <a:lnTo>
                    <a:pt x="837" y="412"/>
                  </a:lnTo>
                  <a:lnTo>
                    <a:pt x="839" y="412"/>
                  </a:lnTo>
                  <a:lnTo>
                    <a:pt x="841" y="412"/>
                  </a:lnTo>
                  <a:lnTo>
                    <a:pt x="843" y="412"/>
                  </a:lnTo>
                  <a:lnTo>
                    <a:pt x="845" y="412"/>
                  </a:lnTo>
                  <a:lnTo>
                    <a:pt x="845" y="414"/>
                  </a:lnTo>
                  <a:lnTo>
                    <a:pt x="847" y="414"/>
                  </a:lnTo>
                  <a:lnTo>
                    <a:pt x="851" y="416"/>
                  </a:lnTo>
                  <a:lnTo>
                    <a:pt x="853" y="416"/>
                  </a:lnTo>
                  <a:lnTo>
                    <a:pt x="855" y="414"/>
                  </a:lnTo>
                  <a:lnTo>
                    <a:pt x="857" y="414"/>
                  </a:lnTo>
                  <a:lnTo>
                    <a:pt x="859" y="414"/>
                  </a:lnTo>
                  <a:lnTo>
                    <a:pt x="861" y="416"/>
                  </a:lnTo>
                  <a:lnTo>
                    <a:pt x="863" y="414"/>
                  </a:lnTo>
                  <a:lnTo>
                    <a:pt x="865" y="414"/>
                  </a:lnTo>
                  <a:lnTo>
                    <a:pt x="867" y="414"/>
                  </a:lnTo>
                  <a:lnTo>
                    <a:pt x="865" y="414"/>
                  </a:lnTo>
                  <a:lnTo>
                    <a:pt x="865" y="412"/>
                  </a:lnTo>
                  <a:lnTo>
                    <a:pt x="863" y="412"/>
                  </a:lnTo>
                  <a:lnTo>
                    <a:pt x="861" y="412"/>
                  </a:lnTo>
                  <a:lnTo>
                    <a:pt x="859" y="410"/>
                  </a:lnTo>
                  <a:lnTo>
                    <a:pt x="857" y="410"/>
                  </a:lnTo>
                  <a:lnTo>
                    <a:pt x="855" y="410"/>
                  </a:lnTo>
                  <a:lnTo>
                    <a:pt x="853" y="408"/>
                  </a:lnTo>
                  <a:lnTo>
                    <a:pt x="855" y="406"/>
                  </a:lnTo>
                  <a:lnTo>
                    <a:pt x="853" y="406"/>
                  </a:lnTo>
                  <a:lnTo>
                    <a:pt x="851" y="406"/>
                  </a:lnTo>
                  <a:lnTo>
                    <a:pt x="849" y="406"/>
                  </a:lnTo>
                  <a:lnTo>
                    <a:pt x="847" y="406"/>
                  </a:lnTo>
                  <a:lnTo>
                    <a:pt x="841" y="406"/>
                  </a:lnTo>
                  <a:lnTo>
                    <a:pt x="839" y="406"/>
                  </a:lnTo>
                  <a:lnTo>
                    <a:pt x="837" y="406"/>
                  </a:lnTo>
                  <a:lnTo>
                    <a:pt x="834" y="406"/>
                  </a:lnTo>
                  <a:lnTo>
                    <a:pt x="832" y="404"/>
                  </a:lnTo>
                  <a:lnTo>
                    <a:pt x="830" y="404"/>
                  </a:lnTo>
                  <a:lnTo>
                    <a:pt x="828" y="404"/>
                  </a:lnTo>
                  <a:lnTo>
                    <a:pt x="824" y="404"/>
                  </a:lnTo>
                  <a:lnTo>
                    <a:pt x="822" y="404"/>
                  </a:lnTo>
                  <a:lnTo>
                    <a:pt x="820" y="402"/>
                  </a:lnTo>
                  <a:lnTo>
                    <a:pt x="820" y="400"/>
                  </a:lnTo>
                  <a:lnTo>
                    <a:pt x="820" y="396"/>
                  </a:lnTo>
                  <a:lnTo>
                    <a:pt x="820" y="394"/>
                  </a:lnTo>
                  <a:lnTo>
                    <a:pt x="822" y="392"/>
                  </a:lnTo>
                  <a:lnTo>
                    <a:pt x="822" y="390"/>
                  </a:lnTo>
                  <a:lnTo>
                    <a:pt x="820" y="388"/>
                  </a:lnTo>
                  <a:lnTo>
                    <a:pt x="818" y="386"/>
                  </a:lnTo>
                  <a:lnTo>
                    <a:pt x="818" y="385"/>
                  </a:lnTo>
                  <a:lnTo>
                    <a:pt x="820" y="381"/>
                  </a:lnTo>
                  <a:lnTo>
                    <a:pt x="822" y="381"/>
                  </a:lnTo>
                  <a:lnTo>
                    <a:pt x="824" y="381"/>
                  </a:lnTo>
                  <a:lnTo>
                    <a:pt x="826" y="379"/>
                  </a:lnTo>
                  <a:lnTo>
                    <a:pt x="824" y="379"/>
                  </a:lnTo>
                  <a:lnTo>
                    <a:pt x="822" y="379"/>
                  </a:lnTo>
                  <a:lnTo>
                    <a:pt x="822" y="377"/>
                  </a:lnTo>
                  <a:lnTo>
                    <a:pt x="820" y="375"/>
                  </a:lnTo>
                  <a:lnTo>
                    <a:pt x="820" y="371"/>
                  </a:lnTo>
                  <a:lnTo>
                    <a:pt x="822" y="371"/>
                  </a:lnTo>
                  <a:lnTo>
                    <a:pt x="822" y="369"/>
                  </a:lnTo>
                  <a:lnTo>
                    <a:pt x="824" y="367"/>
                  </a:lnTo>
                  <a:lnTo>
                    <a:pt x="822" y="367"/>
                  </a:lnTo>
                  <a:lnTo>
                    <a:pt x="824" y="365"/>
                  </a:lnTo>
                  <a:lnTo>
                    <a:pt x="826" y="365"/>
                  </a:lnTo>
                  <a:lnTo>
                    <a:pt x="828" y="363"/>
                  </a:lnTo>
                  <a:lnTo>
                    <a:pt x="826" y="363"/>
                  </a:lnTo>
                  <a:lnTo>
                    <a:pt x="826" y="361"/>
                  </a:lnTo>
                  <a:lnTo>
                    <a:pt x="826" y="359"/>
                  </a:lnTo>
                  <a:lnTo>
                    <a:pt x="828" y="359"/>
                  </a:lnTo>
                  <a:lnTo>
                    <a:pt x="830" y="361"/>
                  </a:lnTo>
                  <a:lnTo>
                    <a:pt x="830" y="359"/>
                  </a:lnTo>
                  <a:lnTo>
                    <a:pt x="830" y="355"/>
                  </a:lnTo>
                  <a:lnTo>
                    <a:pt x="830" y="353"/>
                  </a:lnTo>
                  <a:lnTo>
                    <a:pt x="830" y="351"/>
                  </a:lnTo>
                  <a:lnTo>
                    <a:pt x="832" y="350"/>
                  </a:lnTo>
                  <a:lnTo>
                    <a:pt x="836" y="346"/>
                  </a:lnTo>
                  <a:lnTo>
                    <a:pt x="836" y="344"/>
                  </a:lnTo>
                  <a:lnTo>
                    <a:pt x="837" y="342"/>
                  </a:lnTo>
                  <a:lnTo>
                    <a:pt x="839" y="340"/>
                  </a:lnTo>
                  <a:lnTo>
                    <a:pt x="843" y="338"/>
                  </a:lnTo>
                  <a:lnTo>
                    <a:pt x="845" y="338"/>
                  </a:lnTo>
                  <a:lnTo>
                    <a:pt x="845" y="336"/>
                  </a:lnTo>
                  <a:lnTo>
                    <a:pt x="847" y="336"/>
                  </a:lnTo>
                  <a:lnTo>
                    <a:pt x="851" y="334"/>
                  </a:lnTo>
                  <a:lnTo>
                    <a:pt x="851" y="332"/>
                  </a:lnTo>
                  <a:lnTo>
                    <a:pt x="853" y="332"/>
                  </a:lnTo>
                  <a:lnTo>
                    <a:pt x="855" y="332"/>
                  </a:lnTo>
                  <a:lnTo>
                    <a:pt x="855" y="330"/>
                  </a:lnTo>
                  <a:lnTo>
                    <a:pt x="859" y="330"/>
                  </a:lnTo>
                  <a:lnTo>
                    <a:pt x="861" y="330"/>
                  </a:lnTo>
                  <a:lnTo>
                    <a:pt x="865" y="328"/>
                  </a:lnTo>
                  <a:lnTo>
                    <a:pt x="867" y="328"/>
                  </a:lnTo>
                  <a:lnTo>
                    <a:pt x="872" y="326"/>
                  </a:lnTo>
                  <a:lnTo>
                    <a:pt x="874" y="326"/>
                  </a:lnTo>
                  <a:lnTo>
                    <a:pt x="876" y="326"/>
                  </a:lnTo>
                  <a:lnTo>
                    <a:pt x="880" y="326"/>
                  </a:lnTo>
                  <a:lnTo>
                    <a:pt x="882" y="326"/>
                  </a:lnTo>
                  <a:close/>
                  <a:moveTo>
                    <a:pt x="1139" y="0"/>
                  </a:moveTo>
                  <a:lnTo>
                    <a:pt x="1140" y="0"/>
                  </a:lnTo>
                  <a:lnTo>
                    <a:pt x="1144" y="0"/>
                  </a:lnTo>
                  <a:lnTo>
                    <a:pt x="1146" y="0"/>
                  </a:lnTo>
                  <a:lnTo>
                    <a:pt x="1144" y="2"/>
                  </a:lnTo>
                  <a:lnTo>
                    <a:pt x="1146" y="2"/>
                  </a:lnTo>
                  <a:lnTo>
                    <a:pt x="1150" y="2"/>
                  </a:lnTo>
                  <a:lnTo>
                    <a:pt x="1148" y="4"/>
                  </a:lnTo>
                  <a:lnTo>
                    <a:pt x="1152" y="4"/>
                  </a:lnTo>
                  <a:lnTo>
                    <a:pt x="1154" y="4"/>
                  </a:lnTo>
                  <a:lnTo>
                    <a:pt x="1156" y="2"/>
                  </a:lnTo>
                  <a:lnTo>
                    <a:pt x="1158" y="2"/>
                  </a:lnTo>
                  <a:lnTo>
                    <a:pt x="1158" y="4"/>
                  </a:lnTo>
                  <a:lnTo>
                    <a:pt x="1162" y="4"/>
                  </a:lnTo>
                  <a:lnTo>
                    <a:pt x="1164" y="4"/>
                  </a:lnTo>
                  <a:lnTo>
                    <a:pt x="1166" y="4"/>
                  </a:lnTo>
                  <a:lnTo>
                    <a:pt x="1168" y="4"/>
                  </a:lnTo>
                  <a:lnTo>
                    <a:pt x="1170" y="4"/>
                  </a:lnTo>
                  <a:lnTo>
                    <a:pt x="1170" y="6"/>
                  </a:lnTo>
                  <a:lnTo>
                    <a:pt x="1172" y="6"/>
                  </a:lnTo>
                  <a:lnTo>
                    <a:pt x="1175" y="6"/>
                  </a:lnTo>
                  <a:lnTo>
                    <a:pt x="1177" y="6"/>
                  </a:lnTo>
                  <a:lnTo>
                    <a:pt x="1179" y="6"/>
                  </a:lnTo>
                  <a:lnTo>
                    <a:pt x="1181" y="6"/>
                  </a:lnTo>
                  <a:lnTo>
                    <a:pt x="1183" y="6"/>
                  </a:lnTo>
                  <a:lnTo>
                    <a:pt x="1185" y="6"/>
                  </a:lnTo>
                  <a:lnTo>
                    <a:pt x="1187" y="6"/>
                  </a:lnTo>
                  <a:lnTo>
                    <a:pt x="1189" y="6"/>
                  </a:lnTo>
                  <a:lnTo>
                    <a:pt x="1191" y="6"/>
                  </a:lnTo>
                  <a:lnTo>
                    <a:pt x="1195" y="6"/>
                  </a:lnTo>
                  <a:lnTo>
                    <a:pt x="1201" y="6"/>
                  </a:lnTo>
                  <a:lnTo>
                    <a:pt x="1199" y="8"/>
                  </a:lnTo>
                  <a:lnTo>
                    <a:pt x="1193" y="12"/>
                  </a:lnTo>
                  <a:lnTo>
                    <a:pt x="1191" y="12"/>
                  </a:lnTo>
                  <a:lnTo>
                    <a:pt x="1189" y="12"/>
                  </a:lnTo>
                  <a:lnTo>
                    <a:pt x="1187" y="12"/>
                  </a:lnTo>
                  <a:lnTo>
                    <a:pt x="1183" y="14"/>
                  </a:lnTo>
                  <a:lnTo>
                    <a:pt x="1181" y="14"/>
                  </a:lnTo>
                  <a:lnTo>
                    <a:pt x="1179" y="14"/>
                  </a:lnTo>
                  <a:lnTo>
                    <a:pt x="1175" y="14"/>
                  </a:lnTo>
                  <a:lnTo>
                    <a:pt x="1174" y="15"/>
                  </a:lnTo>
                  <a:lnTo>
                    <a:pt x="1172" y="15"/>
                  </a:lnTo>
                  <a:lnTo>
                    <a:pt x="1170" y="15"/>
                  </a:lnTo>
                  <a:lnTo>
                    <a:pt x="1168" y="15"/>
                  </a:lnTo>
                  <a:lnTo>
                    <a:pt x="1166" y="17"/>
                  </a:lnTo>
                  <a:lnTo>
                    <a:pt x="1162" y="17"/>
                  </a:lnTo>
                  <a:lnTo>
                    <a:pt x="1162" y="19"/>
                  </a:lnTo>
                  <a:lnTo>
                    <a:pt x="1164" y="19"/>
                  </a:lnTo>
                  <a:lnTo>
                    <a:pt x="1166" y="17"/>
                  </a:lnTo>
                  <a:lnTo>
                    <a:pt x="1168" y="17"/>
                  </a:lnTo>
                  <a:lnTo>
                    <a:pt x="1174" y="17"/>
                  </a:lnTo>
                  <a:lnTo>
                    <a:pt x="1175" y="17"/>
                  </a:lnTo>
                  <a:lnTo>
                    <a:pt x="1179" y="17"/>
                  </a:lnTo>
                  <a:lnTo>
                    <a:pt x="1181" y="17"/>
                  </a:lnTo>
                  <a:lnTo>
                    <a:pt x="1183" y="17"/>
                  </a:lnTo>
                  <a:lnTo>
                    <a:pt x="1185" y="15"/>
                  </a:lnTo>
                  <a:lnTo>
                    <a:pt x="1189" y="15"/>
                  </a:lnTo>
                  <a:lnTo>
                    <a:pt x="1191" y="15"/>
                  </a:lnTo>
                  <a:lnTo>
                    <a:pt x="1195" y="14"/>
                  </a:lnTo>
                  <a:lnTo>
                    <a:pt x="1203" y="12"/>
                  </a:lnTo>
                  <a:lnTo>
                    <a:pt x="1205" y="12"/>
                  </a:lnTo>
                  <a:lnTo>
                    <a:pt x="1208" y="10"/>
                  </a:lnTo>
                  <a:lnTo>
                    <a:pt x="1210" y="10"/>
                  </a:lnTo>
                  <a:lnTo>
                    <a:pt x="1212" y="10"/>
                  </a:lnTo>
                  <a:lnTo>
                    <a:pt x="1214" y="10"/>
                  </a:lnTo>
                  <a:lnTo>
                    <a:pt x="1212" y="12"/>
                  </a:lnTo>
                  <a:lnTo>
                    <a:pt x="1214" y="14"/>
                  </a:lnTo>
                  <a:lnTo>
                    <a:pt x="1218" y="14"/>
                  </a:lnTo>
                  <a:lnTo>
                    <a:pt x="1216" y="12"/>
                  </a:lnTo>
                  <a:lnTo>
                    <a:pt x="1218" y="10"/>
                  </a:lnTo>
                  <a:lnTo>
                    <a:pt x="1220" y="10"/>
                  </a:lnTo>
                  <a:lnTo>
                    <a:pt x="1218" y="10"/>
                  </a:lnTo>
                  <a:lnTo>
                    <a:pt x="1216" y="10"/>
                  </a:lnTo>
                  <a:lnTo>
                    <a:pt x="1216" y="8"/>
                  </a:lnTo>
                  <a:lnTo>
                    <a:pt x="1220" y="8"/>
                  </a:lnTo>
                  <a:lnTo>
                    <a:pt x="1222" y="8"/>
                  </a:lnTo>
                  <a:lnTo>
                    <a:pt x="1224" y="8"/>
                  </a:lnTo>
                  <a:lnTo>
                    <a:pt x="1226" y="8"/>
                  </a:lnTo>
                  <a:lnTo>
                    <a:pt x="1226" y="10"/>
                  </a:lnTo>
                  <a:lnTo>
                    <a:pt x="1224" y="10"/>
                  </a:lnTo>
                  <a:lnTo>
                    <a:pt x="1224" y="8"/>
                  </a:lnTo>
                  <a:lnTo>
                    <a:pt x="1222" y="8"/>
                  </a:lnTo>
                  <a:lnTo>
                    <a:pt x="1222" y="10"/>
                  </a:lnTo>
                  <a:lnTo>
                    <a:pt x="1224" y="10"/>
                  </a:lnTo>
                  <a:lnTo>
                    <a:pt x="1226" y="10"/>
                  </a:lnTo>
                  <a:lnTo>
                    <a:pt x="1226" y="12"/>
                  </a:lnTo>
                  <a:lnTo>
                    <a:pt x="1230" y="14"/>
                  </a:lnTo>
                  <a:lnTo>
                    <a:pt x="1232" y="12"/>
                  </a:lnTo>
                  <a:lnTo>
                    <a:pt x="1234" y="12"/>
                  </a:lnTo>
                  <a:lnTo>
                    <a:pt x="1236" y="12"/>
                  </a:lnTo>
                  <a:lnTo>
                    <a:pt x="1236" y="10"/>
                  </a:lnTo>
                  <a:lnTo>
                    <a:pt x="1238" y="10"/>
                  </a:lnTo>
                  <a:lnTo>
                    <a:pt x="1243" y="10"/>
                  </a:lnTo>
                  <a:lnTo>
                    <a:pt x="1245" y="12"/>
                  </a:lnTo>
                  <a:lnTo>
                    <a:pt x="1247" y="12"/>
                  </a:lnTo>
                  <a:lnTo>
                    <a:pt x="1247" y="14"/>
                  </a:lnTo>
                  <a:lnTo>
                    <a:pt x="1245" y="14"/>
                  </a:lnTo>
                  <a:lnTo>
                    <a:pt x="1243" y="14"/>
                  </a:lnTo>
                  <a:lnTo>
                    <a:pt x="1240" y="15"/>
                  </a:lnTo>
                  <a:lnTo>
                    <a:pt x="1241" y="15"/>
                  </a:lnTo>
                  <a:lnTo>
                    <a:pt x="1243" y="15"/>
                  </a:lnTo>
                  <a:lnTo>
                    <a:pt x="1245" y="15"/>
                  </a:lnTo>
                  <a:lnTo>
                    <a:pt x="1247" y="17"/>
                  </a:lnTo>
                  <a:lnTo>
                    <a:pt x="1249" y="17"/>
                  </a:lnTo>
                  <a:lnTo>
                    <a:pt x="1249" y="19"/>
                  </a:lnTo>
                  <a:lnTo>
                    <a:pt x="1247" y="19"/>
                  </a:lnTo>
                  <a:lnTo>
                    <a:pt x="1249" y="19"/>
                  </a:lnTo>
                  <a:lnTo>
                    <a:pt x="1251" y="19"/>
                  </a:lnTo>
                  <a:lnTo>
                    <a:pt x="1253" y="19"/>
                  </a:lnTo>
                  <a:lnTo>
                    <a:pt x="1255" y="21"/>
                  </a:lnTo>
                  <a:lnTo>
                    <a:pt x="1253" y="21"/>
                  </a:lnTo>
                  <a:lnTo>
                    <a:pt x="1253" y="23"/>
                  </a:lnTo>
                  <a:lnTo>
                    <a:pt x="1251" y="25"/>
                  </a:lnTo>
                  <a:lnTo>
                    <a:pt x="1249" y="25"/>
                  </a:lnTo>
                  <a:lnTo>
                    <a:pt x="1247" y="25"/>
                  </a:lnTo>
                  <a:lnTo>
                    <a:pt x="1249" y="25"/>
                  </a:lnTo>
                  <a:lnTo>
                    <a:pt x="1251" y="25"/>
                  </a:lnTo>
                  <a:lnTo>
                    <a:pt x="1253" y="25"/>
                  </a:lnTo>
                  <a:lnTo>
                    <a:pt x="1255" y="23"/>
                  </a:lnTo>
                  <a:lnTo>
                    <a:pt x="1257" y="23"/>
                  </a:lnTo>
                  <a:lnTo>
                    <a:pt x="1259" y="23"/>
                  </a:lnTo>
                  <a:lnTo>
                    <a:pt x="1261" y="23"/>
                  </a:lnTo>
                  <a:lnTo>
                    <a:pt x="1265" y="23"/>
                  </a:lnTo>
                  <a:lnTo>
                    <a:pt x="1267" y="23"/>
                  </a:lnTo>
                  <a:lnTo>
                    <a:pt x="1265" y="23"/>
                  </a:lnTo>
                  <a:lnTo>
                    <a:pt x="1263" y="25"/>
                  </a:lnTo>
                  <a:lnTo>
                    <a:pt x="1265" y="25"/>
                  </a:lnTo>
                  <a:lnTo>
                    <a:pt x="1267" y="23"/>
                  </a:lnTo>
                  <a:lnTo>
                    <a:pt x="1269" y="23"/>
                  </a:lnTo>
                  <a:lnTo>
                    <a:pt x="1271" y="23"/>
                  </a:lnTo>
                  <a:lnTo>
                    <a:pt x="1275" y="23"/>
                  </a:lnTo>
                  <a:lnTo>
                    <a:pt x="1276" y="25"/>
                  </a:lnTo>
                  <a:lnTo>
                    <a:pt x="1278" y="25"/>
                  </a:lnTo>
                  <a:lnTo>
                    <a:pt x="1280" y="25"/>
                  </a:lnTo>
                  <a:lnTo>
                    <a:pt x="1280" y="27"/>
                  </a:lnTo>
                  <a:lnTo>
                    <a:pt x="1282" y="27"/>
                  </a:lnTo>
                  <a:lnTo>
                    <a:pt x="1284" y="29"/>
                  </a:lnTo>
                  <a:lnTo>
                    <a:pt x="1284" y="31"/>
                  </a:lnTo>
                  <a:lnTo>
                    <a:pt x="1284" y="33"/>
                  </a:lnTo>
                  <a:lnTo>
                    <a:pt x="1282" y="35"/>
                  </a:lnTo>
                  <a:lnTo>
                    <a:pt x="1280" y="35"/>
                  </a:lnTo>
                  <a:lnTo>
                    <a:pt x="1278" y="37"/>
                  </a:lnTo>
                  <a:lnTo>
                    <a:pt x="1276" y="37"/>
                  </a:lnTo>
                  <a:lnTo>
                    <a:pt x="1273" y="37"/>
                  </a:lnTo>
                  <a:lnTo>
                    <a:pt x="1271" y="39"/>
                  </a:lnTo>
                  <a:lnTo>
                    <a:pt x="1269" y="41"/>
                  </a:lnTo>
                  <a:lnTo>
                    <a:pt x="1267" y="41"/>
                  </a:lnTo>
                  <a:lnTo>
                    <a:pt x="1265" y="43"/>
                  </a:lnTo>
                  <a:lnTo>
                    <a:pt x="1263" y="43"/>
                  </a:lnTo>
                  <a:lnTo>
                    <a:pt x="1261" y="43"/>
                  </a:lnTo>
                  <a:lnTo>
                    <a:pt x="1261" y="45"/>
                  </a:lnTo>
                  <a:lnTo>
                    <a:pt x="1255" y="47"/>
                  </a:lnTo>
                  <a:lnTo>
                    <a:pt x="1253" y="47"/>
                  </a:lnTo>
                  <a:lnTo>
                    <a:pt x="1249" y="48"/>
                  </a:lnTo>
                  <a:lnTo>
                    <a:pt x="1247" y="48"/>
                  </a:lnTo>
                  <a:lnTo>
                    <a:pt x="1243" y="50"/>
                  </a:lnTo>
                  <a:lnTo>
                    <a:pt x="1241" y="50"/>
                  </a:lnTo>
                  <a:lnTo>
                    <a:pt x="1240" y="50"/>
                  </a:lnTo>
                  <a:lnTo>
                    <a:pt x="1238" y="50"/>
                  </a:lnTo>
                  <a:lnTo>
                    <a:pt x="1236" y="52"/>
                  </a:lnTo>
                  <a:lnTo>
                    <a:pt x="1236" y="50"/>
                  </a:lnTo>
                  <a:lnTo>
                    <a:pt x="1234" y="50"/>
                  </a:lnTo>
                  <a:lnTo>
                    <a:pt x="1232" y="50"/>
                  </a:lnTo>
                  <a:lnTo>
                    <a:pt x="1234" y="50"/>
                  </a:lnTo>
                  <a:lnTo>
                    <a:pt x="1236" y="52"/>
                  </a:lnTo>
                  <a:lnTo>
                    <a:pt x="1234" y="52"/>
                  </a:lnTo>
                  <a:lnTo>
                    <a:pt x="1232" y="54"/>
                  </a:lnTo>
                  <a:lnTo>
                    <a:pt x="1230" y="54"/>
                  </a:lnTo>
                  <a:lnTo>
                    <a:pt x="1228" y="54"/>
                  </a:lnTo>
                  <a:lnTo>
                    <a:pt x="1226" y="54"/>
                  </a:lnTo>
                  <a:lnTo>
                    <a:pt x="1224" y="54"/>
                  </a:lnTo>
                  <a:lnTo>
                    <a:pt x="1224" y="52"/>
                  </a:lnTo>
                  <a:lnTo>
                    <a:pt x="1222" y="52"/>
                  </a:lnTo>
                  <a:lnTo>
                    <a:pt x="1218" y="52"/>
                  </a:lnTo>
                  <a:lnTo>
                    <a:pt x="1216" y="54"/>
                  </a:lnTo>
                  <a:lnTo>
                    <a:pt x="1214" y="54"/>
                  </a:lnTo>
                  <a:lnTo>
                    <a:pt x="1210" y="54"/>
                  </a:lnTo>
                  <a:lnTo>
                    <a:pt x="1208" y="54"/>
                  </a:lnTo>
                  <a:lnTo>
                    <a:pt x="1207" y="54"/>
                  </a:lnTo>
                  <a:lnTo>
                    <a:pt x="1205" y="54"/>
                  </a:lnTo>
                  <a:lnTo>
                    <a:pt x="1205" y="56"/>
                  </a:lnTo>
                  <a:lnTo>
                    <a:pt x="1208" y="56"/>
                  </a:lnTo>
                  <a:lnTo>
                    <a:pt x="1210" y="56"/>
                  </a:lnTo>
                  <a:lnTo>
                    <a:pt x="1212" y="56"/>
                  </a:lnTo>
                  <a:lnTo>
                    <a:pt x="1214" y="54"/>
                  </a:lnTo>
                  <a:lnTo>
                    <a:pt x="1216" y="54"/>
                  </a:lnTo>
                  <a:lnTo>
                    <a:pt x="1214" y="56"/>
                  </a:lnTo>
                  <a:lnTo>
                    <a:pt x="1212" y="56"/>
                  </a:lnTo>
                  <a:lnTo>
                    <a:pt x="1210" y="56"/>
                  </a:lnTo>
                  <a:lnTo>
                    <a:pt x="1208" y="58"/>
                  </a:lnTo>
                  <a:lnTo>
                    <a:pt x="1207" y="58"/>
                  </a:lnTo>
                  <a:lnTo>
                    <a:pt x="1205" y="56"/>
                  </a:lnTo>
                  <a:lnTo>
                    <a:pt x="1203" y="56"/>
                  </a:lnTo>
                  <a:lnTo>
                    <a:pt x="1203" y="58"/>
                  </a:lnTo>
                  <a:lnTo>
                    <a:pt x="1201" y="58"/>
                  </a:lnTo>
                  <a:lnTo>
                    <a:pt x="1199" y="58"/>
                  </a:lnTo>
                  <a:lnTo>
                    <a:pt x="1197" y="58"/>
                  </a:lnTo>
                  <a:lnTo>
                    <a:pt x="1195" y="58"/>
                  </a:lnTo>
                  <a:lnTo>
                    <a:pt x="1193" y="58"/>
                  </a:lnTo>
                  <a:lnTo>
                    <a:pt x="1191" y="58"/>
                  </a:lnTo>
                  <a:lnTo>
                    <a:pt x="1187" y="58"/>
                  </a:lnTo>
                  <a:lnTo>
                    <a:pt x="1181" y="58"/>
                  </a:lnTo>
                  <a:lnTo>
                    <a:pt x="1179" y="58"/>
                  </a:lnTo>
                  <a:lnTo>
                    <a:pt x="1177" y="58"/>
                  </a:lnTo>
                  <a:lnTo>
                    <a:pt x="1175" y="58"/>
                  </a:lnTo>
                  <a:lnTo>
                    <a:pt x="1172" y="60"/>
                  </a:lnTo>
                  <a:lnTo>
                    <a:pt x="1170" y="60"/>
                  </a:lnTo>
                  <a:lnTo>
                    <a:pt x="1168" y="60"/>
                  </a:lnTo>
                  <a:lnTo>
                    <a:pt x="1166" y="60"/>
                  </a:lnTo>
                  <a:lnTo>
                    <a:pt x="1166" y="58"/>
                  </a:lnTo>
                  <a:lnTo>
                    <a:pt x="1162" y="58"/>
                  </a:lnTo>
                  <a:lnTo>
                    <a:pt x="1162" y="56"/>
                  </a:lnTo>
                  <a:lnTo>
                    <a:pt x="1158" y="56"/>
                  </a:lnTo>
                  <a:lnTo>
                    <a:pt x="1156" y="54"/>
                  </a:lnTo>
                  <a:lnTo>
                    <a:pt x="1154" y="54"/>
                  </a:lnTo>
                  <a:lnTo>
                    <a:pt x="1152" y="54"/>
                  </a:lnTo>
                  <a:lnTo>
                    <a:pt x="1154" y="54"/>
                  </a:lnTo>
                  <a:lnTo>
                    <a:pt x="1154" y="56"/>
                  </a:lnTo>
                  <a:lnTo>
                    <a:pt x="1156" y="56"/>
                  </a:lnTo>
                  <a:lnTo>
                    <a:pt x="1158" y="56"/>
                  </a:lnTo>
                  <a:lnTo>
                    <a:pt x="1164" y="58"/>
                  </a:lnTo>
                  <a:lnTo>
                    <a:pt x="1166" y="60"/>
                  </a:lnTo>
                  <a:lnTo>
                    <a:pt x="1168" y="60"/>
                  </a:lnTo>
                  <a:lnTo>
                    <a:pt x="1166" y="62"/>
                  </a:lnTo>
                  <a:lnTo>
                    <a:pt x="1164" y="62"/>
                  </a:lnTo>
                  <a:lnTo>
                    <a:pt x="1162" y="62"/>
                  </a:lnTo>
                  <a:lnTo>
                    <a:pt x="1162" y="60"/>
                  </a:lnTo>
                  <a:lnTo>
                    <a:pt x="1160" y="60"/>
                  </a:lnTo>
                  <a:lnTo>
                    <a:pt x="1160" y="62"/>
                  </a:lnTo>
                  <a:lnTo>
                    <a:pt x="1164" y="62"/>
                  </a:lnTo>
                  <a:lnTo>
                    <a:pt x="1166" y="62"/>
                  </a:lnTo>
                  <a:lnTo>
                    <a:pt x="1168" y="62"/>
                  </a:lnTo>
                  <a:lnTo>
                    <a:pt x="1172" y="62"/>
                  </a:lnTo>
                  <a:lnTo>
                    <a:pt x="1174" y="62"/>
                  </a:lnTo>
                  <a:lnTo>
                    <a:pt x="1174" y="60"/>
                  </a:lnTo>
                  <a:lnTo>
                    <a:pt x="1175" y="60"/>
                  </a:lnTo>
                  <a:lnTo>
                    <a:pt x="1177" y="60"/>
                  </a:lnTo>
                  <a:lnTo>
                    <a:pt x="1183" y="60"/>
                  </a:lnTo>
                  <a:lnTo>
                    <a:pt x="1185" y="60"/>
                  </a:lnTo>
                  <a:lnTo>
                    <a:pt x="1187" y="60"/>
                  </a:lnTo>
                  <a:lnTo>
                    <a:pt x="1191" y="60"/>
                  </a:lnTo>
                  <a:lnTo>
                    <a:pt x="1193" y="60"/>
                  </a:lnTo>
                  <a:lnTo>
                    <a:pt x="1193" y="62"/>
                  </a:lnTo>
                  <a:lnTo>
                    <a:pt x="1195" y="62"/>
                  </a:lnTo>
                  <a:lnTo>
                    <a:pt x="1193" y="62"/>
                  </a:lnTo>
                  <a:lnTo>
                    <a:pt x="1191" y="64"/>
                  </a:lnTo>
                  <a:lnTo>
                    <a:pt x="1189" y="64"/>
                  </a:lnTo>
                  <a:lnTo>
                    <a:pt x="1185" y="64"/>
                  </a:lnTo>
                  <a:lnTo>
                    <a:pt x="1181" y="66"/>
                  </a:lnTo>
                  <a:lnTo>
                    <a:pt x="1177" y="66"/>
                  </a:lnTo>
                  <a:lnTo>
                    <a:pt x="1175" y="68"/>
                  </a:lnTo>
                  <a:lnTo>
                    <a:pt x="1174" y="68"/>
                  </a:lnTo>
                  <a:lnTo>
                    <a:pt x="1170" y="68"/>
                  </a:lnTo>
                  <a:lnTo>
                    <a:pt x="1168" y="70"/>
                  </a:lnTo>
                  <a:lnTo>
                    <a:pt x="1166" y="70"/>
                  </a:lnTo>
                  <a:lnTo>
                    <a:pt x="1164" y="70"/>
                  </a:lnTo>
                  <a:lnTo>
                    <a:pt x="1160" y="72"/>
                  </a:lnTo>
                  <a:lnTo>
                    <a:pt x="1156" y="72"/>
                  </a:lnTo>
                  <a:lnTo>
                    <a:pt x="1152" y="72"/>
                  </a:lnTo>
                  <a:lnTo>
                    <a:pt x="1150" y="72"/>
                  </a:lnTo>
                  <a:lnTo>
                    <a:pt x="1152" y="72"/>
                  </a:lnTo>
                  <a:lnTo>
                    <a:pt x="1148" y="74"/>
                  </a:lnTo>
                  <a:lnTo>
                    <a:pt x="1142" y="74"/>
                  </a:lnTo>
                  <a:lnTo>
                    <a:pt x="1140" y="76"/>
                  </a:lnTo>
                  <a:lnTo>
                    <a:pt x="1139" y="76"/>
                  </a:lnTo>
                  <a:lnTo>
                    <a:pt x="1137" y="76"/>
                  </a:lnTo>
                  <a:lnTo>
                    <a:pt x="1139" y="76"/>
                  </a:lnTo>
                  <a:lnTo>
                    <a:pt x="1140" y="76"/>
                  </a:lnTo>
                  <a:lnTo>
                    <a:pt x="1142" y="76"/>
                  </a:lnTo>
                  <a:lnTo>
                    <a:pt x="1144" y="76"/>
                  </a:lnTo>
                  <a:lnTo>
                    <a:pt x="1146" y="76"/>
                  </a:lnTo>
                  <a:lnTo>
                    <a:pt x="1144" y="76"/>
                  </a:lnTo>
                  <a:lnTo>
                    <a:pt x="1142" y="78"/>
                  </a:lnTo>
                  <a:lnTo>
                    <a:pt x="1140" y="78"/>
                  </a:lnTo>
                  <a:lnTo>
                    <a:pt x="1142" y="78"/>
                  </a:lnTo>
                  <a:lnTo>
                    <a:pt x="1144" y="78"/>
                  </a:lnTo>
                  <a:lnTo>
                    <a:pt x="1146" y="76"/>
                  </a:lnTo>
                  <a:lnTo>
                    <a:pt x="1148" y="76"/>
                  </a:lnTo>
                  <a:lnTo>
                    <a:pt x="1150" y="74"/>
                  </a:lnTo>
                  <a:lnTo>
                    <a:pt x="1158" y="74"/>
                  </a:lnTo>
                  <a:lnTo>
                    <a:pt x="1160" y="72"/>
                  </a:lnTo>
                  <a:lnTo>
                    <a:pt x="1168" y="72"/>
                  </a:lnTo>
                  <a:lnTo>
                    <a:pt x="1170" y="72"/>
                  </a:lnTo>
                  <a:lnTo>
                    <a:pt x="1172" y="72"/>
                  </a:lnTo>
                  <a:lnTo>
                    <a:pt x="1172" y="70"/>
                  </a:lnTo>
                  <a:lnTo>
                    <a:pt x="1175" y="70"/>
                  </a:lnTo>
                  <a:lnTo>
                    <a:pt x="1177" y="70"/>
                  </a:lnTo>
                  <a:lnTo>
                    <a:pt x="1179" y="68"/>
                  </a:lnTo>
                  <a:lnTo>
                    <a:pt x="1183" y="68"/>
                  </a:lnTo>
                  <a:lnTo>
                    <a:pt x="1185" y="68"/>
                  </a:lnTo>
                  <a:lnTo>
                    <a:pt x="1187" y="68"/>
                  </a:lnTo>
                  <a:lnTo>
                    <a:pt x="1189" y="68"/>
                  </a:lnTo>
                  <a:lnTo>
                    <a:pt x="1195" y="66"/>
                  </a:lnTo>
                  <a:lnTo>
                    <a:pt x="1199" y="66"/>
                  </a:lnTo>
                  <a:lnTo>
                    <a:pt x="1201" y="64"/>
                  </a:lnTo>
                  <a:lnTo>
                    <a:pt x="1203" y="64"/>
                  </a:lnTo>
                  <a:lnTo>
                    <a:pt x="1205" y="64"/>
                  </a:lnTo>
                  <a:lnTo>
                    <a:pt x="1208" y="64"/>
                  </a:lnTo>
                  <a:lnTo>
                    <a:pt x="1210" y="62"/>
                  </a:lnTo>
                  <a:lnTo>
                    <a:pt x="1212" y="62"/>
                  </a:lnTo>
                  <a:lnTo>
                    <a:pt x="1214" y="62"/>
                  </a:lnTo>
                  <a:lnTo>
                    <a:pt x="1216" y="62"/>
                  </a:lnTo>
                  <a:lnTo>
                    <a:pt x="1222" y="62"/>
                  </a:lnTo>
                  <a:lnTo>
                    <a:pt x="1228" y="60"/>
                  </a:lnTo>
                  <a:lnTo>
                    <a:pt x="1230" y="64"/>
                  </a:lnTo>
                  <a:lnTo>
                    <a:pt x="1228" y="66"/>
                  </a:lnTo>
                  <a:lnTo>
                    <a:pt x="1226" y="66"/>
                  </a:lnTo>
                  <a:lnTo>
                    <a:pt x="1226" y="68"/>
                  </a:lnTo>
                  <a:lnTo>
                    <a:pt x="1224" y="68"/>
                  </a:lnTo>
                  <a:lnTo>
                    <a:pt x="1222" y="70"/>
                  </a:lnTo>
                  <a:lnTo>
                    <a:pt x="1220" y="70"/>
                  </a:lnTo>
                  <a:lnTo>
                    <a:pt x="1218" y="70"/>
                  </a:lnTo>
                  <a:lnTo>
                    <a:pt x="1216" y="70"/>
                  </a:lnTo>
                  <a:lnTo>
                    <a:pt x="1216" y="72"/>
                  </a:lnTo>
                  <a:lnTo>
                    <a:pt x="1214" y="72"/>
                  </a:lnTo>
                  <a:lnTo>
                    <a:pt x="1212" y="72"/>
                  </a:lnTo>
                  <a:lnTo>
                    <a:pt x="1208" y="72"/>
                  </a:lnTo>
                  <a:lnTo>
                    <a:pt x="1207" y="74"/>
                  </a:lnTo>
                  <a:lnTo>
                    <a:pt x="1205" y="74"/>
                  </a:lnTo>
                  <a:lnTo>
                    <a:pt x="1203" y="74"/>
                  </a:lnTo>
                  <a:lnTo>
                    <a:pt x="1201" y="76"/>
                  </a:lnTo>
                  <a:lnTo>
                    <a:pt x="1199" y="78"/>
                  </a:lnTo>
                  <a:lnTo>
                    <a:pt x="1197" y="78"/>
                  </a:lnTo>
                  <a:lnTo>
                    <a:pt x="1197" y="80"/>
                  </a:lnTo>
                  <a:lnTo>
                    <a:pt x="1195" y="80"/>
                  </a:lnTo>
                  <a:lnTo>
                    <a:pt x="1193" y="82"/>
                  </a:lnTo>
                  <a:lnTo>
                    <a:pt x="1191" y="82"/>
                  </a:lnTo>
                  <a:lnTo>
                    <a:pt x="1187" y="83"/>
                  </a:lnTo>
                  <a:lnTo>
                    <a:pt x="1185" y="83"/>
                  </a:lnTo>
                  <a:lnTo>
                    <a:pt x="1183" y="83"/>
                  </a:lnTo>
                  <a:lnTo>
                    <a:pt x="1181" y="83"/>
                  </a:lnTo>
                  <a:lnTo>
                    <a:pt x="1179" y="83"/>
                  </a:lnTo>
                  <a:lnTo>
                    <a:pt x="1179" y="85"/>
                  </a:lnTo>
                  <a:lnTo>
                    <a:pt x="1181" y="85"/>
                  </a:lnTo>
                  <a:lnTo>
                    <a:pt x="1179" y="85"/>
                  </a:lnTo>
                  <a:lnTo>
                    <a:pt x="1179" y="87"/>
                  </a:lnTo>
                  <a:lnTo>
                    <a:pt x="1175" y="87"/>
                  </a:lnTo>
                  <a:lnTo>
                    <a:pt x="1174" y="89"/>
                  </a:lnTo>
                  <a:lnTo>
                    <a:pt x="1172" y="89"/>
                  </a:lnTo>
                  <a:lnTo>
                    <a:pt x="1170" y="91"/>
                  </a:lnTo>
                  <a:lnTo>
                    <a:pt x="1162" y="93"/>
                  </a:lnTo>
                  <a:lnTo>
                    <a:pt x="1162" y="95"/>
                  </a:lnTo>
                  <a:lnTo>
                    <a:pt x="1160" y="95"/>
                  </a:lnTo>
                  <a:lnTo>
                    <a:pt x="1158" y="97"/>
                  </a:lnTo>
                  <a:lnTo>
                    <a:pt x="1154" y="99"/>
                  </a:lnTo>
                  <a:lnTo>
                    <a:pt x="1152" y="101"/>
                  </a:lnTo>
                  <a:lnTo>
                    <a:pt x="1152" y="103"/>
                  </a:lnTo>
                  <a:lnTo>
                    <a:pt x="1150" y="105"/>
                  </a:lnTo>
                  <a:lnTo>
                    <a:pt x="1148" y="105"/>
                  </a:lnTo>
                  <a:lnTo>
                    <a:pt x="1146" y="105"/>
                  </a:lnTo>
                  <a:lnTo>
                    <a:pt x="1144" y="107"/>
                  </a:lnTo>
                  <a:lnTo>
                    <a:pt x="1140" y="107"/>
                  </a:lnTo>
                  <a:lnTo>
                    <a:pt x="1137" y="107"/>
                  </a:lnTo>
                  <a:lnTo>
                    <a:pt x="1137" y="105"/>
                  </a:lnTo>
                  <a:lnTo>
                    <a:pt x="1137" y="103"/>
                  </a:lnTo>
                  <a:lnTo>
                    <a:pt x="1137" y="101"/>
                  </a:lnTo>
                  <a:lnTo>
                    <a:pt x="1133" y="99"/>
                  </a:lnTo>
                  <a:lnTo>
                    <a:pt x="1131" y="99"/>
                  </a:lnTo>
                  <a:lnTo>
                    <a:pt x="1129" y="99"/>
                  </a:lnTo>
                  <a:lnTo>
                    <a:pt x="1129" y="97"/>
                  </a:lnTo>
                  <a:lnTo>
                    <a:pt x="1127" y="99"/>
                  </a:lnTo>
                  <a:lnTo>
                    <a:pt x="1129" y="99"/>
                  </a:lnTo>
                  <a:lnTo>
                    <a:pt x="1131" y="99"/>
                  </a:lnTo>
                  <a:lnTo>
                    <a:pt x="1131" y="101"/>
                  </a:lnTo>
                  <a:lnTo>
                    <a:pt x="1133" y="101"/>
                  </a:lnTo>
                  <a:lnTo>
                    <a:pt x="1135" y="103"/>
                  </a:lnTo>
                  <a:lnTo>
                    <a:pt x="1135" y="105"/>
                  </a:lnTo>
                  <a:lnTo>
                    <a:pt x="1133" y="105"/>
                  </a:lnTo>
                  <a:lnTo>
                    <a:pt x="1133" y="107"/>
                  </a:lnTo>
                  <a:lnTo>
                    <a:pt x="1135" y="107"/>
                  </a:lnTo>
                  <a:lnTo>
                    <a:pt x="1137" y="107"/>
                  </a:lnTo>
                  <a:lnTo>
                    <a:pt x="1139" y="109"/>
                  </a:lnTo>
                  <a:lnTo>
                    <a:pt x="1140" y="109"/>
                  </a:lnTo>
                  <a:lnTo>
                    <a:pt x="1140" y="111"/>
                  </a:lnTo>
                  <a:lnTo>
                    <a:pt x="1139" y="111"/>
                  </a:lnTo>
                  <a:lnTo>
                    <a:pt x="1139" y="113"/>
                  </a:lnTo>
                  <a:lnTo>
                    <a:pt x="1137" y="113"/>
                  </a:lnTo>
                  <a:lnTo>
                    <a:pt x="1131" y="111"/>
                  </a:lnTo>
                  <a:lnTo>
                    <a:pt x="1127" y="111"/>
                  </a:lnTo>
                  <a:lnTo>
                    <a:pt x="1123" y="113"/>
                  </a:lnTo>
                  <a:lnTo>
                    <a:pt x="1121" y="113"/>
                  </a:lnTo>
                  <a:lnTo>
                    <a:pt x="1119" y="115"/>
                  </a:lnTo>
                  <a:lnTo>
                    <a:pt x="1117" y="115"/>
                  </a:lnTo>
                  <a:lnTo>
                    <a:pt x="1113" y="115"/>
                  </a:lnTo>
                  <a:lnTo>
                    <a:pt x="1111" y="115"/>
                  </a:lnTo>
                  <a:lnTo>
                    <a:pt x="1111" y="113"/>
                  </a:lnTo>
                  <a:lnTo>
                    <a:pt x="1109" y="113"/>
                  </a:lnTo>
                  <a:lnTo>
                    <a:pt x="1107" y="113"/>
                  </a:lnTo>
                  <a:lnTo>
                    <a:pt x="1106" y="113"/>
                  </a:lnTo>
                  <a:lnTo>
                    <a:pt x="1106" y="111"/>
                  </a:lnTo>
                  <a:lnTo>
                    <a:pt x="1104" y="111"/>
                  </a:lnTo>
                  <a:lnTo>
                    <a:pt x="1102" y="111"/>
                  </a:lnTo>
                  <a:lnTo>
                    <a:pt x="1106" y="113"/>
                  </a:lnTo>
                  <a:lnTo>
                    <a:pt x="1107" y="113"/>
                  </a:lnTo>
                  <a:lnTo>
                    <a:pt x="1109" y="113"/>
                  </a:lnTo>
                  <a:lnTo>
                    <a:pt x="1109" y="115"/>
                  </a:lnTo>
                  <a:lnTo>
                    <a:pt x="1107" y="116"/>
                  </a:lnTo>
                  <a:lnTo>
                    <a:pt x="1106" y="116"/>
                  </a:lnTo>
                  <a:lnTo>
                    <a:pt x="1102" y="116"/>
                  </a:lnTo>
                  <a:lnTo>
                    <a:pt x="1104" y="116"/>
                  </a:lnTo>
                  <a:lnTo>
                    <a:pt x="1106" y="116"/>
                  </a:lnTo>
                  <a:lnTo>
                    <a:pt x="1107" y="116"/>
                  </a:lnTo>
                  <a:lnTo>
                    <a:pt x="1109" y="116"/>
                  </a:lnTo>
                  <a:lnTo>
                    <a:pt x="1111" y="116"/>
                  </a:lnTo>
                  <a:lnTo>
                    <a:pt x="1113" y="116"/>
                  </a:lnTo>
                  <a:lnTo>
                    <a:pt x="1115" y="116"/>
                  </a:lnTo>
                  <a:lnTo>
                    <a:pt x="1117" y="116"/>
                  </a:lnTo>
                  <a:lnTo>
                    <a:pt x="1119" y="116"/>
                  </a:lnTo>
                  <a:lnTo>
                    <a:pt x="1121" y="115"/>
                  </a:lnTo>
                  <a:lnTo>
                    <a:pt x="1125" y="115"/>
                  </a:lnTo>
                  <a:lnTo>
                    <a:pt x="1127" y="115"/>
                  </a:lnTo>
                  <a:lnTo>
                    <a:pt x="1129" y="115"/>
                  </a:lnTo>
                  <a:lnTo>
                    <a:pt x="1131" y="115"/>
                  </a:lnTo>
                  <a:lnTo>
                    <a:pt x="1133" y="115"/>
                  </a:lnTo>
                  <a:lnTo>
                    <a:pt x="1133" y="116"/>
                  </a:lnTo>
                  <a:lnTo>
                    <a:pt x="1131" y="116"/>
                  </a:lnTo>
                  <a:lnTo>
                    <a:pt x="1131" y="118"/>
                  </a:lnTo>
                  <a:lnTo>
                    <a:pt x="1129" y="118"/>
                  </a:lnTo>
                  <a:lnTo>
                    <a:pt x="1129" y="120"/>
                  </a:lnTo>
                  <a:lnTo>
                    <a:pt x="1127" y="120"/>
                  </a:lnTo>
                  <a:lnTo>
                    <a:pt x="1125" y="120"/>
                  </a:lnTo>
                  <a:lnTo>
                    <a:pt x="1123" y="120"/>
                  </a:lnTo>
                  <a:lnTo>
                    <a:pt x="1121" y="120"/>
                  </a:lnTo>
                  <a:lnTo>
                    <a:pt x="1117" y="120"/>
                  </a:lnTo>
                  <a:lnTo>
                    <a:pt x="1117" y="122"/>
                  </a:lnTo>
                  <a:lnTo>
                    <a:pt x="1119" y="122"/>
                  </a:lnTo>
                  <a:lnTo>
                    <a:pt x="1121" y="122"/>
                  </a:lnTo>
                  <a:lnTo>
                    <a:pt x="1123" y="122"/>
                  </a:lnTo>
                  <a:lnTo>
                    <a:pt x="1125" y="122"/>
                  </a:lnTo>
                  <a:lnTo>
                    <a:pt x="1127" y="122"/>
                  </a:lnTo>
                  <a:lnTo>
                    <a:pt x="1125" y="126"/>
                  </a:lnTo>
                  <a:lnTo>
                    <a:pt x="1123" y="126"/>
                  </a:lnTo>
                  <a:lnTo>
                    <a:pt x="1121" y="126"/>
                  </a:lnTo>
                  <a:lnTo>
                    <a:pt x="1119" y="128"/>
                  </a:lnTo>
                  <a:lnTo>
                    <a:pt x="1117" y="128"/>
                  </a:lnTo>
                  <a:lnTo>
                    <a:pt x="1113" y="130"/>
                  </a:lnTo>
                  <a:lnTo>
                    <a:pt x="1111" y="130"/>
                  </a:lnTo>
                  <a:lnTo>
                    <a:pt x="1109" y="130"/>
                  </a:lnTo>
                  <a:lnTo>
                    <a:pt x="1107" y="130"/>
                  </a:lnTo>
                  <a:lnTo>
                    <a:pt x="1106" y="132"/>
                  </a:lnTo>
                  <a:lnTo>
                    <a:pt x="1104" y="132"/>
                  </a:lnTo>
                  <a:lnTo>
                    <a:pt x="1104" y="130"/>
                  </a:lnTo>
                  <a:lnTo>
                    <a:pt x="1102" y="130"/>
                  </a:lnTo>
                  <a:lnTo>
                    <a:pt x="1100" y="130"/>
                  </a:lnTo>
                  <a:lnTo>
                    <a:pt x="1098" y="130"/>
                  </a:lnTo>
                  <a:lnTo>
                    <a:pt x="1096" y="130"/>
                  </a:lnTo>
                  <a:lnTo>
                    <a:pt x="1094" y="130"/>
                  </a:lnTo>
                  <a:lnTo>
                    <a:pt x="1092" y="126"/>
                  </a:lnTo>
                  <a:lnTo>
                    <a:pt x="1094" y="126"/>
                  </a:lnTo>
                  <a:lnTo>
                    <a:pt x="1092" y="124"/>
                  </a:lnTo>
                  <a:lnTo>
                    <a:pt x="1090" y="126"/>
                  </a:lnTo>
                  <a:lnTo>
                    <a:pt x="1088" y="124"/>
                  </a:lnTo>
                  <a:lnTo>
                    <a:pt x="1086" y="124"/>
                  </a:lnTo>
                  <a:lnTo>
                    <a:pt x="1084" y="124"/>
                  </a:lnTo>
                  <a:lnTo>
                    <a:pt x="1082" y="124"/>
                  </a:lnTo>
                  <a:lnTo>
                    <a:pt x="1080" y="124"/>
                  </a:lnTo>
                  <a:lnTo>
                    <a:pt x="1078" y="124"/>
                  </a:lnTo>
                  <a:lnTo>
                    <a:pt x="1080" y="124"/>
                  </a:lnTo>
                  <a:lnTo>
                    <a:pt x="1078" y="124"/>
                  </a:lnTo>
                  <a:lnTo>
                    <a:pt x="1076" y="122"/>
                  </a:lnTo>
                  <a:lnTo>
                    <a:pt x="1074" y="122"/>
                  </a:lnTo>
                  <a:lnTo>
                    <a:pt x="1073" y="122"/>
                  </a:lnTo>
                  <a:lnTo>
                    <a:pt x="1073" y="124"/>
                  </a:lnTo>
                  <a:lnTo>
                    <a:pt x="1071" y="124"/>
                  </a:lnTo>
                  <a:lnTo>
                    <a:pt x="1067" y="124"/>
                  </a:lnTo>
                  <a:lnTo>
                    <a:pt x="1063" y="124"/>
                  </a:lnTo>
                  <a:lnTo>
                    <a:pt x="1065" y="126"/>
                  </a:lnTo>
                  <a:lnTo>
                    <a:pt x="1067" y="126"/>
                  </a:lnTo>
                  <a:lnTo>
                    <a:pt x="1069" y="126"/>
                  </a:lnTo>
                  <a:lnTo>
                    <a:pt x="1071" y="126"/>
                  </a:lnTo>
                  <a:lnTo>
                    <a:pt x="1073" y="126"/>
                  </a:lnTo>
                  <a:lnTo>
                    <a:pt x="1074" y="126"/>
                  </a:lnTo>
                  <a:lnTo>
                    <a:pt x="1076" y="126"/>
                  </a:lnTo>
                  <a:lnTo>
                    <a:pt x="1080" y="128"/>
                  </a:lnTo>
                  <a:lnTo>
                    <a:pt x="1084" y="128"/>
                  </a:lnTo>
                  <a:lnTo>
                    <a:pt x="1086" y="128"/>
                  </a:lnTo>
                  <a:lnTo>
                    <a:pt x="1086" y="130"/>
                  </a:lnTo>
                  <a:lnTo>
                    <a:pt x="1088" y="130"/>
                  </a:lnTo>
                  <a:lnTo>
                    <a:pt x="1090" y="132"/>
                  </a:lnTo>
                  <a:lnTo>
                    <a:pt x="1090" y="134"/>
                  </a:lnTo>
                  <a:lnTo>
                    <a:pt x="1090" y="136"/>
                  </a:lnTo>
                  <a:lnTo>
                    <a:pt x="1088" y="136"/>
                  </a:lnTo>
                  <a:lnTo>
                    <a:pt x="1086" y="136"/>
                  </a:lnTo>
                  <a:lnTo>
                    <a:pt x="1086" y="138"/>
                  </a:lnTo>
                  <a:lnTo>
                    <a:pt x="1082" y="138"/>
                  </a:lnTo>
                  <a:lnTo>
                    <a:pt x="1080" y="138"/>
                  </a:lnTo>
                  <a:lnTo>
                    <a:pt x="1080" y="136"/>
                  </a:lnTo>
                  <a:lnTo>
                    <a:pt x="1078" y="136"/>
                  </a:lnTo>
                  <a:lnTo>
                    <a:pt x="1076" y="136"/>
                  </a:lnTo>
                  <a:lnTo>
                    <a:pt x="1076" y="138"/>
                  </a:lnTo>
                  <a:lnTo>
                    <a:pt x="1076" y="140"/>
                  </a:lnTo>
                  <a:lnTo>
                    <a:pt x="1074" y="140"/>
                  </a:lnTo>
                  <a:lnTo>
                    <a:pt x="1073" y="140"/>
                  </a:lnTo>
                  <a:lnTo>
                    <a:pt x="1069" y="140"/>
                  </a:lnTo>
                  <a:lnTo>
                    <a:pt x="1067" y="140"/>
                  </a:lnTo>
                  <a:lnTo>
                    <a:pt x="1065" y="140"/>
                  </a:lnTo>
                  <a:lnTo>
                    <a:pt x="1061" y="138"/>
                  </a:lnTo>
                  <a:lnTo>
                    <a:pt x="1061" y="136"/>
                  </a:lnTo>
                  <a:lnTo>
                    <a:pt x="1059" y="138"/>
                  </a:lnTo>
                  <a:lnTo>
                    <a:pt x="1061" y="138"/>
                  </a:lnTo>
                  <a:lnTo>
                    <a:pt x="1061" y="140"/>
                  </a:lnTo>
                  <a:lnTo>
                    <a:pt x="1063" y="140"/>
                  </a:lnTo>
                  <a:lnTo>
                    <a:pt x="1063" y="142"/>
                  </a:lnTo>
                  <a:lnTo>
                    <a:pt x="1061" y="142"/>
                  </a:lnTo>
                  <a:lnTo>
                    <a:pt x="1059" y="142"/>
                  </a:lnTo>
                  <a:lnTo>
                    <a:pt x="1057" y="142"/>
                  </a:lnTo>
                  <a:lnTo>
                    <a:pt x="1055" y="142"/>
                  </a:lnTo>
                  <a:lnTo>
                    <a:pt x="1053" y="142"/>
                  </a:lnTo>
                  <a:lnTo>
                    <a:pt x="1051" y="142"/>
                  </a:lnTo>
                  <a:lnTo>
                    <a:pt x="1049" y="140"/>
                  </a:lnTo>
                  <a:lnTo>
                    <a:pt x="1047" y="140"/>
                  </a:lnTo>
                  <a:lnTo>
                    <a:pt x="1045" y="140"/>
                  </a:lnTo>
                  <a:lnTo>
                    <a:pt x="1043" y="140"/>
                  </a:lnTo>
                  <a:lnTo>
                    <a:pt x="1043" y="138"/>
                  </a:lnTo>
                  <a:lnTo>
                    <a:pt x="1041" y="138"/>
                  </a:lnTo>
                  <a:lnTo>
                    <a:pt x="1039" y="138"/>
                  </a:lnTo>
                  <a:lnTo>
                    <a:pt x="1034" y="136"/>
                  </a:lnTo>
                  <a:lnTo>
                    <a:pt x="1032" y="136"/>
                  </a:lnTo>
                  <a:lnTo>
                    <a:pt x="1030" y="136"/>
                  </a:lnTo>
                  <a:lnTo>
                    <a:pt x="1028" y="136"/>
                  </a:lnTo>
                  <a:lnTo>
                    <a:pt x="1026" y="136"/>
                  </a:lnTo>
                  <a:lnTo>
                    <a:pt x="1026" y="138"/>
                  </a:lnTo>
                  <a:lnTo>
                    <a:pt x="1028" y="138"/>
                  </a:lnTo>
                  <a:lnTo>
                    <a:pt x="1030" y="138"/>
                  </a:lnTo>
                  <a:lnTo>
                    <a:pt x="1034" y="138"/>
                  </a:lnTo>
                  <a:lnTo>
                    <a:pt x="1038" y="138"/>
                  </a:lnTo>
                  <a:lnTo>
                    <a:pt x="1041" y="138"/>
                  </a:lnTo>
                  <a:lnTo>
                    <a:pt x="1041" y="140"/>
                  </a:lnTo>
                  <a:lnTo>
                    <a:pt x="1041" y="142"/>
                  </a:lnTo>
                  <a:lnTo>
                    <a:pt x="1043" y="142"/>
                  </a:lnTo>
                  <a:lnTo>
                    <a:pt x="1045" y="142"/>
                  </a:lnTo>
                  <a:lnTo>
                    <a:pt x="1043" y="144"/>
                  </a:lnTo>
                  <a:lnTo>
                    <a:pt x="1041" y="144"/>
                  </a:lnTo>
                  <a:lnTo>
                    <a:pt x="1039" y="144"/>
                  </a:lnTo>
                  <a:lnTo>
                    <a:pt x="1034" y="142"/>
                  </a:lnTo>
                  <a:lnTo>
                    <a:pt x="1032" y="142"/>
                  </a:lnTo>
                  <a:lnTo>
                    <a:pt x="1030" y="142"/>
                  </a:lnTo>
                  <a:lnTo>
                    <a:pt x="1028" y="142"/>
                  </a:lnTo>
                  <a:lnTo>
                    <a:pt x="1028" y="140"/>
                  </a:lnTo>
                  <a:lnTo>
                    <a:pt x="1026" y="140"/>
                  </a:lnTo>
                  <a:lnTo>
                    <a:pt x="1024" y="140"/>
                  </a:lnTo>
                  <a:lnTo>
                    <a:pt x="1024" y="138"/>
                  </a:lnTo>
                  <a:lnTo>
                    <a:pt x="1022" y="138"/>
                  </a:lnTo>
                  <a:lnTo>
                    <a:pt x="1022" y="140"/>
                  </a:lnTo>
                  <a:lnTo>
                    <a:pt x="1024" y="142"/>
                  </a:lnTo>
                  <a:lnTo>
                    <a:pt x="1026" y="144"/>
                  </a:lnTo>
                  <a:lnTo>
                    <a:pt x="1024" y="144"/>
                  </a:lnTo>
                  <a:lnTo>
                    <a:pt x="1022" y="144"/>
                  </a:lnTo>
                  <a:lnTo>
                    <a:pt x="1020" y="142"/>
                  </a:lnTo>
                  <a:lnTo>
                    <a:pt x="1018" y="142"/>
                  </a:lnTo>
                  <a:lnTo>
                    <a:pt x="1016" y="142"/>
                  </a:lnTo>
                  <a:lnTo>
                    <a:pt x="1014" y="142"/>
                  </a:lnTo>
                  <a:lnTo>
                    <a:pt x="1012" y="142"/>
                  </a:lnTo>
                  <a:lnTo>
                    <a:pt x="1012" y="144"/>
                  </a:lnTo>
                  <a:lnTo>
                    <a:pt x="1014" y="144"/>
                  </a:lnTo>
                  <a:lnTo>
                    <a:pt x="1016" y="144"/>
                  </a:lnTo>
                  <a:lnTo>
                    <a:pt x="1018" y="144"/>
                  </a:lnTo>
                  <a:lnTo>
                    <a:pt x="1020" y="144"/>
                  </a:lnTo>
                  <a:lnTo>
                    <a:pt x="1024" y="146"/>
                  </a:lnTo>
                  <a:lnTo>
                    <a:pt x="1022" y="146"/>
                  </a:lnTo>
                  <a:lnTo>
                    <a:pt x="1020" y="146"/>
                  </a:lnTo>
                  <a:lnTo>
                    <a:pt x="1022" y="146"/>
                  </a:lnTo>
                  <a:lnTo>
                    <a:pt x="1026" y="146"/>
                  </a:lnTo>
                  <a:lnTo>
                    <a:pt x="1028" y="146"/>
                  </a:lnTo>
                  <a:lnTo>
                    <a:pt x="1034" y="146"/>
                  </a:lnTo>
                  <a:lnTo>
                    <a:pt x="1041" y="146"/>
                  </a:lnTo>
                  <a:lnTo>
                    <a:pt x="1043" y="146"/>
                  </a:lnTo>
                  <a:lnTo>
                    <a:pt x="1045" y="146"/>
                  </a:lnTo>
                  <a:lnTo>
                    <a:pt x="1045" y="148"/>
                  </a:lnTo>
                  <a:lnTo>
                    <a:pt x="1047" y="148"/>
                  </a:lnTo>
                  <a:lnTo>
                    <a:pt x="1049" y="148"/>
                  </a:lnTo>
                  <a:lnTo>
                    <a:pt x="1049" y="146"/>
                  </a:lnTo>
                  <a:lnTo>
                    <a:pt x="1051" y="146"/>
                  </a:lnTo>
                  <a:lnTo>
                    <a:pt x="1053" y="146"/>
                  </a:lnTo>
                  <a:lnTo>
                    <a:pt x="1059" y="146"/>
                  </a:lnTo>
                  <a:lnTo>
                    <a:pt x="1063" y="146"/>
                  </a:lnTo>
                  <a:lnTo>
                    <a:pt x="1065" y="146"/>
                  </a:lnTo>
                  <a:lnTo>
                    <a:pt x="1069" y="148"/>
                  </a:lnTo>
                  <a:lnTo>
                    <a:pt x="1067" y="148"/>
                  </a:lnTo>
                  <a:lnTo>
                    <a:pt x="1065" y="148"/>
                  </a:lnTo>
                  <a:lnTo>
                    <a:pt x="1063" y="148"/>
                  </a:lnTo>
                  <a:lnTo>
                    <a:pt x="1063" y="149"/>
                  </a:lnTo>
                  <a:lnTo>
                    <a:pt x="1065" y="149"/>
                  </a:lnTo>
                  <a:lnTo>
                    <a:pt x="1067" y="149"/>
                  </a:lnTo>
                  <a:lnTo>
                    <a:pt x="1069" y="153"/>
                  </a:lnTo>
                  <a:lnTo>
                    <a:pt x="1067" y="153"/>
                  </a:lnTo>
                  <a:lnTo>
                    <a:pt x="1065" y="153"/>
                  </a:lnTo>
                  <a:lnTo>
                    <a:pt x="1061" y="153"/>
                  </a:lnTo>
                  <a:lnTo>
                    <a:pt x="1059" y="153"/>
                  </a:lnTo>
                  <a:lnTo>
                    <a:pt x="1057" y="153"/>
                  </a:lnTo>
                  <a:lnTo>
                    <a:pt x="1051" y="153"/>
                  </a:lnTo>
                  <a:lnTo>
                    <a:pt x="1049" y="153"/>
                  </a:lnTo>
                  <a:lnTo>
                    <a:pt x="1047" y="151"/>
                  </a:lnTo>
                  <a:lnTo>
                    <a:pt x="1045" y="151"/>
                  </a:lnTo>
                  <a:lnTo>
                    <a:pt x="1045" y="149"/>
                  </a:lnTo>
                  <a:lnTo>
                    <a:pt x="1047" y="149"/>
                  </a:lnTo>
                  <a:lnTo>
                    <a:pt x="1045" y="149"/>
                  </a:lnTo>
                  <a:lnTo>
                    <a:pt x="1043" y="148"/>
                  </a:lnTo>
                  <a:lnTo>
                    <a:pt x="1041" y="148"/>
                  </a:lnTo>
                  <a:lnTo>
                    <a:pt x="1039" y="148"/>
                  </a:lnTo>
                  <a:lnTo>
                    <a:pt x="1036" y="148"/>
                  </a:lnTo>
                  <a:lnTo>
                    <a:pt x="1030" y="148"/>
                  </a:lnTo>
                  <a:lnTo>
                    <a:pt x="1028" y="148"/>
                  </a:lnTo>
                  <a:lnTo>
                    <a:pt x="1026" y="148"/>
                  </a:lnTo>
                  <a:lnTo>
                    <a:pt x="1024" y="148"/>
                  </a:lnTo>
                  <a:lnTo>
                    <a:pt x="1022" y="148"/>
                  </a:lnTo>
                  <a:lnTo>
                    <a:pt x="1020" y="148"/>
                  </a:lnTo>
                  <a:lnTo>
                    <a:pt x="1018" y="148"/>
                  </a:lnTo>
                  <a:lnTo>
                    <a:pt x="1016" y="148"/>
                  </a:lnTo>
                  <a:lnTo>
                    <a:pt x="1014" y="148"/>
                  </a:lnTo>
                  <a:lnTo>
                    <a:pt x="1010" y="148"/>
                  </a:lnTo>
                  <a:lnTo>
                    <a:pt x="1008" y="148"/>
                  </a:lnTo>
                  <a:lnTo>
                    <a:pt x="1008" y="149"/>
                  </a:lnTo>
                  <a:lnTo>
                    <a:pt x="1010" y="149"/>
                  </a:lnTo>
                  <a:lnTo>
                    <a:pt x="1012" y="149"/>
                  </a:lnTo>
                  <a:lnTo>
                    <a:pt x="1014" y="149"/>
                  </a:lnTo>
                  <a:lnTo>
                    <a:pt x="1020" y="149"/>
                  </a:lnTo>
                  <a:lnTo>
                    <a:pt x="1024" y="149"/>
                  </a:lnTo>
                  <a:lnTo>
                    <a:pt x="1026" y="149"/>
                  </a:lnTo>
                  <a:lnTo>
                    <a:pt x="1028" y="149"/>
                  </a:lnTo>
                  <a:lnTo>
                    <a:pt x="1032" y="149"/>
                  </a:lnTo>
                  <a:lnTo>
                    <a:pt x="1034" y="149"/>
                  </a:lnTo>
                  <a:lnTo>
                    <a:pt x="1036" y="149"/>
                  </a:lnTo>
                  <a:lnTo>
                    <a:pt x="1038" y="149"/>
                  </a:lnTo>
                  <a:lnTo>
                    <a:pt x="1039" y="151"/>
                  </a:lnTo>
                  <a:lnTo>
                    <a:pt x="1041" y="151"/>
                  </a:lnTo>
                  <a:lnTo>
                    <a:pt x="1043" y="151"/>
                  </a:lnTo>
                  <a:lnTo>
                    <a:pt x="1041" y="151"/>
                  </a:lnTo>
                  <a:lnTo>
                    <a:pt x="1039" y="151"/>
                  </a:lnTo>
                  <a:lnTo>
                    <a:pt x="1036" y="151"/>
                  </a:lnTo>
                  <a:lnTo>
                    <a:pt x="1034" y="151"/>
                  </a:lnTo>
                  <a:lnTo>
                    <a:pt x="1032" y="151"/>
                  </a:lnTo>
                  <a:lnTo>
                    <a:pt x="1028" y="151"/>
                  </a:lnTo>
                  <a:lnTo>
                    <a:pt x="1028" y="153"/>
                  </a:lnTo>
                  <a:lnTo>
                    <a:pt x="1026" y="153"/>
                  </a:lnTo>
                  <a:lnTo>
                    <a:pt x="1024" y="153"/>
                  </a:lnTo>
                  <a:lnTo>
                    <a:pt x="1022" y="153"/>
                  </a:lnTo>
                  <a:lnTo>
                    <a:pt x="1020" y="153"/>
                  </a:lnTo>
                  <a:lnTo>
                    <a:pt x="1016" y="153"/>
                  </a:lnTo>
                  <a:lnTo>
                    <a:pt x="1014" y="153"/>
                  </a:lnTo>
                  <a:lnTo>
                    <a:pt x="1012" y="153"/>
                  </a:lnTo>
                  <a:lnTo>
                    <a:pt x="1010" y="153"/>
                  </a:lnTo>
                  <a:lnTo>
                    <a:pt x="1008" y="151"/>
                  </a:lnTo>
                  <a:lnTo>
                    <a:pt x="1006" y="151"/>
                  </a:lnTo>
                  <a:lnTo>
                    <a:pt x="1005" y="151"/>
                  </a:lnTo>
                  <a:lnTo>
                    <a:pt x="1001" y="151"/>
                  </a:lnTo>
                  <a:lnTo>
                    <a:pt x="999" y="153"/>
                  </a:lnTo>
                  <a:lnTo>
                    <a:pt x="1001" y="153"/>
                  </a:lnTo>
                  <a:lnTo>
                    <a:pt x="1003" y="153"/>
                  </a:lnTo>
                  <a:lnTo>
                    <a:pt x="1006" y="153"/>
                  </a:lnTo>
                  <a:lnTo>
                    <a:pt x="1008" y="153"/>
                  </a:lnTo>
                  <a:lnTo>
                    <a:pt x="1010" y="153"/>
                  </a:lnTo>
                  <a:lnTo>
                    <a:pt x="1012" y="153"/>
                  </a:lnTo>
                  <a:lnTo>
                    <a:pt x="1014" y="153"/>
                  </a:lnTo>
                  <a:lnTo>
                    <a:pt x="1016" y="153"/>
                  </a:lnTo>
                  <a:lnTo>
                    <a:pt x="1016" y="155"/>
                  </a:lnTo>
                  <a:lnTo>
                    <a:pt x="1014" y="155"/>
                  </a:lnTo>
                  <a:lnTo>
                    <a:pt x="1012" y="157"/>
                  </a:lnTo>
                  <a:lnTo>
                    <a:pt x="1012" y="159"/>
                  </a:lnTo>
                  <a:lnTo>
                    <a:pt x="1010" y="159"/>
                  </a:lnTo>
                  <a:lnTo>
                    <a:pt x="1008" y="163"/>
                  </a:lnTo>
                  <a:lnTo>
                    <a:pt x="1010" y="163"/>
                  </a:lnTo>
                  <a:lnTo>
                    <a:pt x="1010" y="161"/>
                  </a:lnTo>
                  <a:lnTo>
                    <a:pt x="1012" y="159"/>
                  </a:lnTo>
                  <a:lnTo>
                    <a:pt x="1014" y="157"/>
                  </a:lnTo>
                  <a:lnTo>
                    <a:pt x="1016" y="157"/>
                  </a:lnTo>
                  <a:lnTo>
                    <a:pt x="1016" y="155"/>
                  </a:lnTo>
                  <a:lnTo>
                    <a:pt x="1018" y="155"/>
                  </a:lnTo>
                  <a:lnTo>
                    <a:pt x="1020" y="155"/>
                  </a:lnTo>
                  <a:lnTo>
                    <a:pt x="1022" y="155"/>
                  </a:lnTo>
                  <a:lnTo>
                    <a:pt x="1024" y="155"/>
                  </a:lnTo>
                  <a:lnTo>
                    <a:pt x="1026" y="155"/>
                  </a:lnTo>
                  <a:lnTo>
                    <a:pt x="1028" y="155"/>
                  </a:lnTo>
                  <a:lnTo>
                    <a:pt x="1030" y="155"/>
                  </a:lnTo>
                  <a:lnTo>
                    <a:pt x="1032" y="153"/>
                  </a:lnTo>
                  <a:lnTo>
                    <a:pt x="1034" y="153"/>
                  </a:lnTo>
                  <a:lnTo>
                    <a:pt x="1038" y="153"/>
                  </a:lnTo>
                  <a:lnTo>
                    <a:pt x="1039" y="153"/>
                  </a:lnTo>
                  <a:lnTo>
                    <a:pt x="1045" y="155"/>
                  </a:lnTo>
                  <a:lnTo>
                    <a:pt x="1049" y="155"/>
                  </a:lnTo>
                  <a:lnTo>
                    <a:pt x="1047" y="157"/>
                  </a:lnTo>
                  <a:lnTo>
                    <a:pt x="1045" y="157"/>
                  </a:lnTo>
                  <a:lnTo>
                    <a:pt x="1043" y="157"/>
                  </a:lnTo>
                  <a:lnTo>
                    <a:pt x="1039" y="159"/>
                  </a:lnTo>
                  <a:lnTo>
                    <a:pt x="1038" y="159"/>
                  </a:lnTo>
                  <a:lnTo>
                    <a:pt x="1038" y="161"/>
                  </a:lnTo>
                  <a:lnTo>
                    <a:pt x="1039" y="159"/>
                  </a:lnTo>
                  <a:lnTo>
                    <a:pt x="1041" y="159"/>
                  </a:lnTo>
                  <a:lnTo>
                    <a:pt x="1043" y="159"/>
                  </a:lnTo>
                  <a:lnTo>
                    <a:pt x="1045" y="159"/>
                  </a:lnTo>
                  <a:lnTo>
                    <a:pt x="1047" y="159"/>
                  </a:lnTo>
                  <a:lnTo>
                    <a:pt x="1053" y="159"/>
                  </a:lnTo>
                  <a:lnTo>
                    <a:pt x="1055" y="159"/>
                  </a:lnTo>
                  <a:lnTo>
                    <a:pt x="1057" y="159"/>
                  </a:lnTo>
                  <a:lnTo>
                    <a:pt x="1061" y="159"/>
                  </a:lnTo>
                  <a:lnTo>
                    <a:pt x="1065" y="161"/>
                  </a:lnTo>
                  <a:lnTo>
                    <a:pt x="1065" y="165"/>
                  </a:lnTo>
                  <a:lnTo>
                    <a:pt x="1063" y="165"/>
                  </a:lnTo>
                  <a:lnTo>
                    <a:pt x="1063" y="167"/>
                  </a:lnTo>
                  <a:lnTo>
                    <a:pt x="1063" y="169"/>
                  </a:lnTo>
                  <a:lnTo>
                    <a:pt x="1065" y="169"/>
                  </a:lnTo>
                  <a:lnTo>
                    <a:pt x="1063" y="171"/>
                  </a:lnTo>
                  <a:lnTo>
                    <a:pt x="1061" y="171"/>
                  </a:lnTo>
                  <a:lnTo>
                    <a:pt x="1059" y="171"/>
                  </a:lnTo>
                  <a:lnTo>
                    <a:pt x="1057" y="171"/>
                  </a:lnTo>
                  <a:lnTo>
                    <a:pt x="1055" y="173"/>
                  </a:lnTo>
                  <a:lnTo>
                    <a:pt x="1053" y="173"/>
                  </a:lnTo>
                  <a:lnTo>
                    <a:pt x="1047" y="173"/>
                  </a:lnTo>
                  <a:lnTo>
                    <a:pt x="1045" y="173"/>
                  </a:lnTo>
                  <a:lnTo>
                    <a:pt x="1043" y="173"/>
                  </a:lnTo>
                  <a:lnTo>
                    <a:pt x="1043" y="171"/>
                  </a:lnTo>
                  <a:lnTo>
                    <a:pt x="1041" y="171"/>
                  </a:lnTo>
                  <a:lnTo>
                    <a:pt x="1038" y="171"/>
                  </a:lnTo>
                  <a:lnTo>
                    <a:pt x="1034" y="171"/>
                  </a:lnTo>
                  <a:lnTo>
                    <a:pt x="1034" y="173"/>
                  </a:lnTo>
                  <a:lnTo>
                    <a:pt x="1036" y="173"/>
                  </a:lnTo>
                  <a:lnTo>
                    <a:pt x="1038" y="173"/>
                  </a:lnTo>
                  <a:lnTo>
                    <a:pt x="1039" y="173"/>
                  </a:lnTo>
                  <a:lnTo>
                    <a:pt x="1043" y="173"/>
                  </a:lnTo>
                  <a:lnTo>
                    <a:pt x="1043" y="175"/>
                  </a:lnTo>
                  <a:lnTo>
                    <a:pt x="1047" y="175"/>
                  </a:lnTo>
                  <a:lnTo>
                    <a:pt x="1051" y="175"/>
                  </a:lnTo>
                  <a:lnTo>
                    <a:pt x="1053" y="175"/>
                  </a:lnTo>
                  <a:lnTo>
                    <a:pt x="1057" y="177"/>
                  </a:lnTo>
                  <a:lnTo>
                    <a:pt x="1059" y="177"/>
                  </a:lnTo>
                  <a:lnTo>
                    <a:pt x="1059" y="179"/>
                  </a:lnTo>
                  <a:lnTo>
                    <a:pt x="1057" y="181"/>
                  </a:lnTo>
                  <a:lnTo>
                    <a:pt x="1057" y="179"/>
                  </a:lnTo>
                  <a:lnTo>
                    <a:pt x="1055" y="179"/>
                  </a:lnTo>
                  <a:lnTo>
                    <a:pt x="1055" y="181"/>
                  </a:lnTo>
                  <a:lnTo>
                    <a:pt x="1053" y="183"/>
                  </a:lnTo>
                  <a:lnTo>
                    <a:pt x="1051" y="183"/>
                  </a:lnTo>
                  <a:lnTo>
                    <a:pt x="1049" y="183"/>
                  </a:lnTo>
                  <a:lnTo>
                    <a:pt x="1047" y="183"/>
                  </a:lnTo>
                  <a:lnTo>
                    <a:pt x="1045" y="183"/>
                  </a:lnTo>
                  <a:lnTo>
                    <a:pt x="1041" y="183"/>
                  </a:lnTo>
                  <a:lnTo>
                    <a:pt x="1039" y="183"/>
                  </a:lnTo>
                  <a:lnTo>
                    <a:pt x="1038" y="183"/>
                  </a:lnTo>
                  <a:lnTo>
                    <a:pt x="1036" y="183"/>
                  </a:lnTo>
                  <a:lnTo>
                    <a:pt x="1036" y="181"/>
                  </a:lnTo>
                  <a:lnTo>
                    <a:pt x="1034" y="181"/>
                  </a:lnTo>
                  <a:lnTo>
                    <a:pt x="1032" y="183"/>
                  </a:lnTo>
                  <a:lnTo>
                    <a:pt x="1030" y="183"/>
                  </a:lnTo>
                  <a:lnTo>
                    <a:pt x="1034" y="184"/>
                  </a:lnTo>
                  <a:lnTo>
                    <a:pt x="1036" y="184"/>
                  </a:lnTo>
                  <a:lnTo>
                    <a:pt x="1043" y="184"/>
                  </a:lnTo>
                  <a:lnTo>
                    <a:pt x="1047" y="186"/>
                  </a:lnTo>
                  <a:lnTo>
                    <a:pt x="1049" y="186"/>
                  </a:lnTo>
                  <a:lnTo>
                    <a:pt x="1051" y="186"/>
                  </a:lnTo>
                  <a:lnTo>
                    <a:pt x="1049" y="188"/>
                  </a:lnTo>
                  <a:lnTo>
                    <a:pt x="1047" y="190"/>
                  </a:lnTo>
                  <a:lnTo>
                    <a:pt x="1045" y="192"/>
                  </a:lnTo>
                  <a:lnTo>
                    <a:pt x="1045" y="190"/>
                  </a:lnTo>
                  <a:lnTo>
                    <a:pt x="1041" y="190"/>
                  </a:lnTo>
                  <a:lnTo>
                    <a:pt x="1039" y="190"/>
                  </a:lnTo>
                  <a:lnTo>
                    <a:pt x="1038" y="190"/>
                  </a:lnTo>
                  <a:lnTo>
                    <a:pt x="1036" y="192"/>
                  </a:lnTo>
                  <a:lnTo>
                    <a:pt x="1034" y="192"/>
                  </a:lnTo>
                  <a:lnTo>
                    <a:pt x="1032" y="192"/>
                  </a:lnTo>
                  <a:lnTo>
                    <a:pt x="1030" y="194"/>
                  </a:lnTo>
                  <a:lnTo>
                    <a:pt x="1028" y="194"/>
                  </a:lnTo>
                  <a:lnTo>
                    <a:pt x="1028" y="192"/>
                  </a:lnTo>
                  <a:lnTo>
                    <a:pt x="1026" y="192"/>
                  </a:lnTo>
                  <a:lnTo>
                    <a:pt x="1024" y="192"/>
                  </a:lnTo>
                  <a:lnTo>
                    <a:pt x="1022" y="192"/>
                  </a:lnTo>
                  <a:lnTo>
                    <a:pt x="1014" y="192"/>
                  </a:lnTo>
                  <a:lnTo>
                    <a:pt x="1012" y="192"/>
                  </a:lnTo>
                  <a:lnTo>
                    <a:pt x="1010" y="190"/>
                  </a:lnTo>
                  <a:lnTo>
                    <a:pt x="1008" y="190"/>
                  </a:lnTo>
                  <a:lnTo>
                    <a:pt x="1006" y="194"/>
                  </a:lnTo>
                  <a:lnTo>
                    <a:pt x="1008" y="194"/>
                  </a:lnTo>
                  <a:lnTo>
                    <a:pt x="1010" y="194"/>
                  </a:lnTo>
                  <a:lnTo>
                    <a:pt x="1012" y="196"/>
                  </a:lnTo>
                  <a:lnTo>
                    <a:pt x="1012" y="198"/>
                  </a:lnTo>
                  <a:lnTo>
                    <a:pt x="1012" y="200"/>
                  </a:lnTo>
                  <a:lnTo>
                    <a:pt x="1014" y="202"/>
                  </a:lnTo>
                  <a:lnTo>
                    <a:pt x="1016" y="204"/>
                  </a:lnTo>
                  <a:lnTo>
                    <a:pt x="1014" y="206"/>
                  </a:lnTo>
                  <a:lnTo>
                    <a:pt x="1012" y="206"/>
                  </a:lnTo>
                  <a:lnTo>
                    <a:pt x="1012" y="208"/>
                  </a:lnTo>
                  <a:lnTo>
                    <a:pt x="1008" y="212"/>
                  </a:lnTo>
                  <a:lnTo>
                    <a:pt x="1006" y="212"/>
                  </a:lnTo>
                  <a:lnTo>
                    <a:pt x="1001" y="214"/>
                  </a:lnTo>
                  <a:lnTo>
                    <a:pt x="999" y="214"/>
                  </a:lnTo>
                  <a:lnTo>
                    <a:pt x="1001" y="212"/>
                  </a:lnTo>
                  <a:lnTo>
                    <a:pt x="999" y="212"/>
                  </a:lnTo>
                  <a:lnTo>
                    <a:pt x="997" y="212"/>
                  </a:lnTo>
                  <a:lnTo>
                    <a:pt x="997" y="214"/>
                  </a:lnTo>
                  <a:lnTo>
                    <a:pt x="995" y="214"/>
                  </a:lnTo>
                  <a:lnTo>
                    <a:pt x="993" y="214"/>
                  </a:lnTo>
                  <a:lnTo>
                    <a:pt x="993" y="216"/>
                  </a:lnTo>
                  <a:lnTo>
                    <a:pt x="991" y="216"/>
                  </a:lnTo>
                  <a:lnTo>
                    <a:pt x="991" y="214"/>
                  </a:lnTo>
                  <a:lnTo>
                    <a:pt x="989" y="214"/>
                  </a:lnTo>
                  <a:lnTo>
                    <a:pt x="985" y="214"/>
                  </a:lnTo>
                  <a:lnTo>
                    <a:pt x="983" y="214"/>
                  </a:lnTo>
                  <a:lnTo>
                    <a:pt x="981" y="214"/>
                  </a:lnTo>
                  <a:lnTo>
                    <a:pt x="981" y="216"/>
                  </a:lnTo>
                  <a:lnTo>
                    <a:pt x="979" y="216"/>
                  </a:lnTo>
                  <a:lnTo>
                    <a:pt x="973" y="214"/>
                  </a:lnTo>
                  <a:lnTo>
                    <a:pt x="968" y="214"/>
                  </a:lnTo>
                  <a:lnTo>
                    <a:pt x="966" y="212"/>
                  </a:lnTo>
                  <a:lnTo>
                    <a:pt x="964" y="212"/>
                  </a:lnTo>
                  <a:lnTo>
                    <a:pt x="962" y="210"/>
                  </a:lnTo>
                  <a:lnTo>
                    <a:pt x="960" y="210"/>
                  </a:lnTo>
                  <a:lnTo>
                    <a:pt x="958" y="210"/>
                  </a:lnTo>
                  <a:lnTo>
                    <a:pt x="958" y="208"/>
                  </a:lnTo>
                  <a:lnTo>
                    <a:pt x="956" y="208"/>
                  </a:lnTo>
                  <a:lnTo>
                    <a:pt x="954" y="208"/>
                  </a:lnTo>
                  <a:lnTo>
                    <a:pt x="954" y="206"/>
                  </a:lnTo>
                  <a:lnTo>
                    <a:pt x="954" y="204"/>
                  </a:lnTo>
                  <a:lnTo>
                    <a:pt x="950" y="204"/>
                  </a:lnTo>
                  <a:lnTo>
                    <a:pt x="950" y="202"/>
                  </a:lnTo>
                  <a:lnTo>
                    <a:pt x="948" y="202"/>
                  </a:lnTo>
                  <a:lnTo>
                    <a:pt x="950" y="204"/>
                  </a:lnTo>
                  <a:lnTo>
                    <a:pt x="954" y="206"/>
                  </a:lnTo>
                  <a:lnTo>
                    <a:pt x="954" y="208"/>
                  </a:lnTo>
                  <a:lnTo>
                    <a:pt x="952" y="208"/>
                  </a:lnTo>
                  <a:lnTo>
                    <a:pt x="952" y="210"/>
                  </a:lnTo>
                  <a:lnTo>
                    <a:pt x="956" y="212"/>
                  </a:lnTo>
                  <a:lnTo>
                    <a:pt x="958" y="212"/>
                  </a:lnTo>
                  <a:lnTo>
                    <a:pt x="960" y="212"/>
                  </a:lnTo>
                  <a:lnTo>
                    <a:pt x="962" y="212"/>
                  </a:lnTo>
                  <a:lnTo>
                    <a:pt x="962" y="214"/>
                  </a:lnTo>
                  <a:lnTo>
                    <a:pt x="960" y="214"/>
                  </a:lnTo>
                  <a:lnTo>
                    <a:pt x="958" y="214"/>
                  </a:lnTo>
                  <a:lnTo>
                    <a:pt x="956" y="214"/>
                  </a:lnTo>
                  <a:lnTo>
                    <a:pt x="950" y="214"/>
                  </a:lnTo>
                  <a:lnTo>
                    <a:pt x="948" y="214"/>
                  </a:lnTo>
                  <a:lnTo>
                    <a:pt x="946" y="214"/>
                  </a:lnTo>
                  <a:lnTo>
                    <a:pt x="946" y="216"/>
                  </a:lnTo>
                  <a:lnTo>
                    <a:pt x="948" y="216"/>
                  </a:lnTo>
                  <a:lnTo>
                    <a:pt x="950" y="217"/>
                  </a:lnTo>
                  <a:lnTo>
                    <a:pt x="950" y="219"/>
                  </a:lnTo>
                  <a:lnTo>
                    <a:pt x="952" y="219"/>
                  </a:lnTo>
                  <a:lnTo>
                    <a:pt x="952" y="217"/>
                  </a:lnTo>
                  <a:lnTo>
                    <a:pt x="954" y="217"/>
                  </a:lnTo>
                  <a:lnTo>
                    <a:pt x="958" y="216"/>
                  </a:lnTo>
                  <a:lnTo>
                    <a:pt x="962" y="216"/>
                  </a:lnTo>
                  <a:lnTo>
                    <a:pt x="964" y="216"/>
                  </a:lnTo>
                  <a:lnTo>
                    <a:pt x="970" y="216"/>
                  </a:lnTo>
                  <a:lnTo>
                    <a:pt x="971" y="216"/>
                  </a:lnTo>
                  <a:lnTo>
                    <a:pt x="975" y="217"/>
                  </a:lnTo>
                  <a:lnTo>
                    <a:pt x="977" y="217"/>
                  </a:lnTo>
                  <a:lnTo>
                    <a:pt x="975" y="219"/>
                  </a:lnTo>
                  <a:lnTo>
                    <a:pt x="973" y="221"/>
                  </a:lnTo>
                  <a:lnTo>
                    <a:pt x="975" y="221"/>
                  </a:lnTo>
                  <a:lnTo>
                    <a:pt x="977" y="221"/>
                  </a:lnTo>
                  <a:lnTo>
                    <a:pt x="977" y="219"/>
                  </a:lnTo>
                  <a:lnTo>
                    <a:pt x="979" y="219"/>
                  </a:lnTo>
                  <a:lnTo>
                    <a:pt x="979" y="217"/>
                  </a:lnTo>
                  <a:lnTo>
                    <a:pt x="981" y="217"/>
                  </a:lnTo>
                  <a:lnTo>
                    <a:pt x="983" y="217"/>
                  </a:lnTo>
                  <a:lnTo>
                    <a:pt x="985" y="216"/>
                  </a:lnTo>
                  <a:lnTo>
                    <a:pt x="989" y="216"/>
                  </a:lnTo>
                  <a:lnTo>
                    <a:pt x="993" y="217"/>
                  </a:lnTo>
                  <a:lnTo>
                    <a:pt x="995" y="219"/>
                  </a:lnTo>
                  <a:lnTo>
                    <a:pt x="997" y="221"/>
                  </a:lnTo>
                  <a:lnTo>
                    <a:pt x="995" y="221"/>
                  </a:lnTo>
                  <a:lnTo>
                    <a:pt x="995" y="223"/>
                  </a:lnTo>
                  <a:lnTo>
                    <a:pt x="991" y="225"/>
                  </a:lnTo>
                  <a:lnTo>
                    <a:pt x="989" y="225"/>
                  </a:lnTo>
                  <a:lnTo>
                    <a:pt x="989" y="227"/>
                  </a:lnTo>
                  <a:lnTo>
                    <a:pt x="991" y="227"/>
                  </a:lnTo>
                  <a:lnTo>
                    <a:pt x="993" y="227"/>
                  </a:lnTo>
                  <a:lnTo>
                    <a:pt x="997" y="227"/>
                  </a:lnTo>
                  <a:lnTo>
                    <a:pt x="999" y="227"/>
                  </a:lnTo>
                  <a:lnTo>
                    <a:pt x="997" y="229"/>
                  </a:lnTo>
                  <a:lnTo>
                    <a:pt x="1001" y="231"/>
                  </a:lnTo>
                  <a:lnTo>
                    <a:pt x="1003" y="227"/>
                  </a:lnTo>
                  <a:lnTo>
                    <a:pt x="1006" y="225"/>
                  </a:lnTo>
                  <a:lnTo>
                    <a:pt x="1006" y="223"/>
                  </a:lnTo>
                  <a:lnTo>
                    <a:pt x="1008" y="223"/>
                  </a:lnTo>
                  <a:lnTo>
                    <a:pt x="1010" y="223"/>
                  </a:lnTo>
                  <a:lnTo>
                    <a:pt x="1014" y="225"/>
                  </a:lnTo>
                  <a:lnTo>
                    <a:pt x="1016" y="231"/>
                  </a:lnTo>
                  <a:lnTo>
                    <a:pt x="1016" y="235"/>
                  </a:lnTo>
                  <a:lnTo>
                    <a:pt x="1016" y="237"/>
                  </a:lnTo>
                  <a:lnTo>
                    <a:pt x="1014" y="237"/>
                  </a:lnTo>
                  <a:lnTo>
                    <a:pt x="1012" y="237"/>
                  </a:lnTo>
                  <a:lnTo>
                    <a:pt x="1010" y="237"/>
                  </a:lnTo>
                  <a:lnTo>
                    <a:pt x="1008" y="239"/>
                  </a:lnTo>
                  <a:lnTo>
                    <a:pt x="1008" y="241"/>
                  </a:lnTo>
                  <a:lnTo>
                    <a:pt x="1006" y="243"/>
                  </a:lnTo>
                  <a:lnTo>
                    <a:pt x="1005" y="243"/>
                  </a:lnTo>
                  <a:lnTo>
                    <a:pt x="1003" y="243"/>
                  </a:lnTo>
                  <a:lnTo>
                    <a:pt x="1003" y="241"/>
                  </a:lnTo>
                  <a:lnTo>
                    <a:pt x="1003" y="239"/>
                  </a:lnTo>
                  <a:lnTo>
                    <a:pt x="1001" y="239"/>
                  </a:lnTo>
                  <a:lnTo>
                    <a:pt x="999" y="239"/>
                  </a:lnTo>
                  <a:lnTo>
                    <a:pt x="999" y="241"/>
                  </a:lnTo>
                  <a:lnTo>
                    <a:pt x="997" y="243"/>
                  </a:lnTo>
                  <a:lnTo>
                    <a:pt x="997" y="245"/>
                  </a:lnTo>
                  <a:lnTo>
                    <a:pt x="995" y="245"/>
                  </a:lnTo>
                  <a:lnTo>
                    <a:pt x="993" y="245"/>
                  </a:lnTo>
                  <a:lnTo>
                    <a:pt x="991" y="247"/>
                  </a:lnTo>
                  <a:lnTo>
                    <a:pt x="993" y="247"/>
                  </a:lnTo>
                  <a:lnTo>
                    <a:pt x="991" y="249"/>
                  </a:lnTo>
                  <a:lnTo>
                    <a:pt x="989" y="249"/>
                  </a:lnTo>
                  <a:lnTo>
                    <a:pt x="989" y="247"/>
                  </a:lnTo>
                  <a:lnTo>
                    <a:pt x="987" y="247"/>
                  </a:lnTo>
                  <a:lnTo>
                    <a:pt x="983" y="249"/>
                  </a:lnTo>
                  <a:lnTo>
                    <a:pt x="981" y="249"/>
                  </a:lnTo>
                  <a:lnTo>
                    <a:pt x="979" y="250"/>
                  </a:lnTo>
                  <a:lnTo>
                    <a:pt x="977" y="250"/>
                  </a:lnTo>
                  <a:lnTo>
                    <a:pt x="975" y="250"/>
                  </a:lnTo>
                  <a:lnTo>
                    <a:pt x="973" y="250"/>
                  </a:lnTo>
                  <a:lnTo>
                    <a:pt x="971" y="250"/>
                  </a:lnTo>
                  <a:lnTo>
                    <a:pt x="970" y="250"/>
                  </a:lnTo>
                  <a:lnTo>
                    <a:pt x="970" y="252"/>
                  </a:lnTo>
                  <a:lnTo>
                    <a:pt x="966" y="252"/>
                  </a:lnTo>
                  <a:lnTo>
                    <a:pt x="964" y="254"/>
                  </a:lnTo>
                  <a:lnTo>
                    <a:pt x="962" y="252"/>
                  </a:lnTo>
                  <a:lnTo>
                    <a:pt x="962" y="250"/>
                  </a:lnTo>
                  <a:lnTo>
                    <a:pt x="964" y="249"/>
                  </a:lnTo>
                  <a:lnTo>
                    <a:pt x="966" y="247"/>
                  </a:lnTo>
                  <a:lnTo>
                    <a:pt x="968" y="245"/>
                  </a:lnTo>
                  <a:lnTo>
                    <a:pt x="964" y="241"/>
                  </a:lnTo>
                  <a:lnTo>
                    <a:pt x="962" y="241"/>
                  </a:lnTo>
                  <a:lnTo>
                    <a:pt x="960" y="241"/>
                  </a:lnTo>
                  <a:lnTo>
                    <a:pt x="958" y="241"/>
                  </a:lnTo>
                  <a:lnTo>
                    <a:pt x="958" y="243"/>
                  </a:lnTo>
                  <a:lnTo>
                    <a:pt x="956" y="243"/>
                  </a:lnTo>
                  <a:lnTo>
                    <a:pt x="954" y="243"/>
                  </a:lnTo>
                  <a:lnTo>
                    <a:pt x="952" y="243"/>
                  </a:lnTo>
                  <a:lnTo>
                    <a:pt x="950" y="241"/>
                  </a:lnTo>
                  <a:lnTo>
                    <a:pt x="946" y="241"/>
                  </a:lnTo>
                  <a:lnTo>
                    <a:pt x="948" y="239"/>
                  </a:lnTo>
                  <a:lnTo>
                    <a:pt x="946" y="237"/>
                  </a:lnTo>
                  <a:lnTo>
                    <a:pt x="948" y="237"/>
                  </a:lnTo>
                  <a:lnTo>
                    <a:pt x="950" y="237"/>
                  </a:lnTo>
                  <a:lnTo>
                    <a:pt x="950" y="235"/>
                  </a:lnTo>
                  <a:lnTo>
                    <a:pt x="952" y="235"/>
                  </a:lnTo>
                  <a:lnTo>
                    <a:pt x="950" y="235"/>
                  </a:lnTo>
                  <a:lnTo>
                    <a:pt x="946" y="237"/>
                  </a:lnTo>
                  <a:lnTo>
                    <a:pt x="944" y="237"/>
                  </a:lnTo>
                  <a:lnTo>
                    <a:pt x="942" y="237"/>
                  </a:lnTo>
                  <a:lnTo>
                    <a:pt x="942" y="235"/>
                  </a:lnTo>
                  <a:lnTo>
                    <a:pt x="940" y="235"/>
                  </a:lnTo>
                  <a:lnTo>
                    <a:pt x="938" y="231"/>
                  </a:lnTo>
                  <a:lnTo>
                    <a:pt x="937" y="231"/>
                  </a:lnTo>
                  <a:lnTo>
                    <a:pt x="938" y="233"/>
                  </a:lnTo>
                  <a:lnTo>
                    <a:pt x="938" y="235"/>
                  </a:lnTo>
                  <a:lnTo>
                    <a:pt x="940" y="237"/>
                  </a:lnTo>
                  <a:lnTo>
                    <a:pt x="942" y="237"/>
                  </a:lnTo>
                  <a:lnTo>
                    <a:pt x="944" y="239"/>
                  </a:lnTo>
                  <a:lnTo>
                    <a:pt x="946" y="239"/>
                  </a:lnTo>
                  <a:lnTo>
                    <a:pt x="944" y="239"/>
                  </a:lnTo>
                  <a:lnTo>
                    <a:pt x="944" y="241"/>
                  </a:lnTo>
                  <a:lnTo>
                    <a:pt x="946" y="243"/>
                  </a:lnTo>
                  <a:lnTo>
                    <a:pt x="944" y="245"/>
                  </a:lnTo>
                  <a:lnTo>
                    <a:pt x="942" y="245"/>
                  </a:lnTo>
                  <a:lnTo>
                    <a:pt x="940" y="245"/>
                  </a:lnTo>
                  <a:lnTo>
                    <a:pt x="937" y="245"/>
                  </a:lnTo>
                  <a:lnTo>
                    <a:pt x="935" y="245"/>
                  </a:lnTo>
                  <a:lnTo>
                    <a:pt x="933" y="243"/>
                  </a:lnTo>
                  <a:lnTo>
                    <a:pt x="931" y="243"/>
                  </a:lnTo>
                  <a:lnTo>
                    <a:pt x="931" y="241"/>
                  </a:lnTo>
                  <a:lnTo>
                    <a:pt x="931" y="239"/>
                  </a:lnTo>
                  <a:lnTo>
                    <a:pt x="929" y="237"/>
                  </a:lnTo>
                  <a:lnTo>
                    <a:pt x="927" y="235"/>
                  </a:lnTo>
                  <a:lnTo>
                    <a:pt x="925" y="233"/>
                  </a:lnTo>
                  <a:lnTo>
                    <a:pt x="927" y="233"/>
                  </a:lnTo>
                  <a:lnTo>
                    <a:pt x="925" y="233"/>
                  </a:lnTo>
                  <a:lnTo>
                    <a:pt x="923" y="233"/>
                  </a:lnTo>
                  <a:lnTo>
                    <a:pt x="923" y="235"/>
                  </a:lnTo>
                  <a:lnTo>
                    <a:pt x="927" y="237"/>
                  </a:lnTo>
                  <a:lnTo>
                    <a:pt x="927" y="239"/>
                  </a:lnTo>
                  <a:lnTo>
                    <a:pt x="929" y="239"/>
                  </a:lnTo>
                  <a:lnTo>
                    <a:pt x="929" y="241"/>
                  </a:lnTo>
                  <a:lnTo>
                    <a:pt x="929" y="245"/>
                  </a:lnTo>
                  <a:lnTo>
                    <a:pt x="927" y="245"/>
                  </a:lnTo>
                  <a:lnTo>
                    <a:pt x="925" y="245"/>
                  </a:lnTo>
                  <a:lnTo>
                    <a:pt x="921" y="243"/>
                  </a:lnTo>
                  <a:lnTo>
                    <a:pt x="919" y="243"/>
                  </a:lnTo>
                  <a:lnTo>
                    <a:pt x="917" y="241"/>
                  </a:lnTo>
                  <a:lnTo>
                    <a:pt x="915" y="241"/>
                  </a:lnTo>
                  <a:lnTo>
                    <a:pt x="915" y="239"/>
                  </a:lnTo>
                  <a:lnTo>
                    <a:pt x="915" y="237"/>
                  </a:lnTo>
                  <a:lnTo>
                    <a:pt x="913" y="237"/>
                  </a:lnTo>
                  <a:lnTo>
                    <a:pt x="911" y="237"/>
                  </a:lnTo>
                  <a:lnTo>
                    <a:pt x="911" y="235"/>
                  </a:lnTo>
                  <a:lnTo>
                    <a:pt x="911" y="237"/>
                  </a:lnTo>
                  <a:lnTo>
                    <a:pt x="913" y="237"/>
                  </a:lnTo>
                  <a:lnTo>
                    <a:pt x="913" y="239"/>
                  </a:lnTo>
                  <a:lnTo>
                    <a:pt x="911" y="241"/>
                  </a:lnTo>
                  <a:lnTo>
                    <a:pt x="913" y="241"/>
                  </a:lnTo>
                  <a:lnTo>
                    <a:pt x="913" y="243"/>
                  </a:lnTo>
                  <a:lnTo>
                    <a:pt x="911" y="243"/>
                  </a:lnTo>
                  <a:lnTo>
                    <a:pt x="907" y="243"/>
                  </a:lnTo>
                  <a:lnTo>
                    <a:pt x="905" y="243"/>
                  </a:lnTo>
                  <a:lnTo>
                    <a:pt x="904" y="243"/>
                  </a:lnTo>
                  <a:lnTo>
                    <a:pt x="902" y="241"/>
                  </a:lnTo>
                  <a:lnTo>
                    <a:pt x="900" y="239"/>
                  </a:lnTo>
                  <a:lnTo>
                    <a:pt x="900" y="241"/>
                  </a:lnTo>
                  <a:lnTo>
                    <a:pt x="900" y="243"/>
                  </a:lnTo>
                  <a:lnTo>
                    <a:pt x="900" y="245"/>
                  </a:lnTo>
                  <a:lnTo>
                    <a:pt x="902" y="245"/>
                  </a:lnTo>
                  <a:lnTo>
                    <a:pt x="904" y="245"/>
                  </a:lnTo>
                  <a:lnTo>
                    <a:pt x="909" y="247"/>
                  </a:lnTo>
                  <a:lnTo>
                    <a:pt x="909" y="249"/>
                  </a:lnTo>
                  <a:lnTo>
                    <a:pt x="907" y="249"/>
                  </a:lnTo>
                  <a:lnTo>
                    <a:pt x="904" y="247"/>
                  </a:lnTo>
                  <a:lnTo>
                    <a:pt x="904" y="249"/>
                  </a:lnTo>
                  <a:lnTo>
                    <a:pt x="902" y="249"/>
                  </a:lnTo>
                  <a:lnTo>
                    <a:pt x="898" y="249"/>
                  </a:lnTo>
                  <a:lnTo>
                    <a:pt x="896" y="249"/>
                  </a:lnTo>
                  <a:lnTo>
                    <a:pt x="894" y="249"/>
                  </a:lnTo>
                  <a:lnTo>
                    <a:pt x="892" y="247"/>
                  </a:lnTo>
                  <a:lnTo>
                    <a:pt x="888" y="247"/>
                  </a:lnTo>
                  <a:lnTo>
                    <a:pt x="884" y="245"/>
                  </a:lnTo>
                  <a:lnTo>
                    <a:pt x="882" y="245"/>
                  </a:lnTo>
                  <a:lnTo>
                    <a:pt x="878" y="245"/>
                  </a:lnTo>
                  <a:lnTo>
                    <a:pt x="876" y="245"/>
                  </a:lnTo>
                  <a:lnTo>
                    <a:pt x="876" y="243"/>
                  </a:lnTo>
                  <a:lnTo>
                    <a:pt x="878" y="241"/>
                  </a:lnTo>
                  <a:lnTo>
                    <a:pt x="880" y="241"/>
                  </a:lnTo>
                  <a:lnTo>
                    <a:pt x="874" y="237"/>
                  </a:lnTo>
                  <a:lnTo>
                    <a:pt x="876" y="239"/>
                  </a:lnTo>
                  <a:lnTo>
                    <a:pt x="878" y="239"/>
                  </a:lnTo>
                  <a:lnTo>
                    <a:pt x="878" y="241"/>
                  </a:lnTo>
                  <a:lnTo>
                    <a:pt x="876" y="241"/>
                  </a:lnTo>
                  <a:lnTo>
                    <a:pt x="872" y="243"/>
                  </a:lnTo>
                  <a:lnTo>
                    <a:pt x="872" y="245"/>
                  </a:lnTo>
                  <a:lnTo>
                    <a:pt x="872" y="247"/>
                  </a:lnTo>
                  <a:lnTo>
                    <a:pt x="870" y="247"/>
                  </a:lnTo>
                  <a:lnTo>
                    <a:pt x="867" y="245"/>
                  </a:lnTo>
                  <a:lnTo>
                    <a:pt x="865" y="245"/>
                  </a:lnTo>
                  <a:lnTo>
                    <a:pt x="865" y="243"/>
                  </a:lnTo>
                  <a:lnTo>
                    <a:pt x="861" y="243"/>
                  </a:lnTo>
                  <a:lnTo>
                    <a:pt x="861" y="239"/>
                  </a:lnTo>
                  <a:lnTo>
                    <a:pt x="859" y="237"/>
                  </a:lnTo>
                  <a:lnTo>
                    <a:pt x="859" y="241"/>
                  </a:lnTo>
                  <a:lnTo>
                    <a:pt x="859" y="243"/>
                  </a:lnTo>
                  <a:lnTo>
                    <a:pt x="861" y="243"/>
                  </a:lnTo>
                  <a:lnTo>
                    <a:pt x="861" y="245"/>
                  </a:lnTo>
                  <a:lnTo>
                    <a:pt x="861" y="247"/>
                  </a:lnTo>
                  <a:lnTo>
                    <a:pt x="859" y="247"/>
                  </a:lnTo>
                  <a:lnTo>
                    <a:pt x="857" y="247"/>
                  </a:lnTo>
                  <a:lnTo>
                    <a:pt x="855" y="247"/>
                  </a:lnTo>
                  <a:lnTo>
                    <a:pt x="855" y="245"/>
                  </a:lnTo>
                  <a:lnTo>
                    <a:pt x="853" y="245"/>
                  </a:lnTo>
                  <a:lnTo>
                    <a:pt x="853" y="247"/>
                  </a:lnTo>
                  <a:lnTo>
                    <a:pt x="851" y="247"/>
                  </a:lnTo>
                  <a:lnTo>
                    <a:pt x="845" y="245"/>
                  </a:lnTo>
                  <a:lnTo>
                    <a:pt x="845" y="243"/>
                  </a:lnTo>
                  <a:lnTo>
                    <a:pt x="845" y="241"/>
                  </a:lnTo>
                  <a:lnTo>
                    <a:pt x="845" y="239"/>
                  </a:lnTo>
                  <a:lnTo>
                    <a:pt x="843" y="237"/>
                  </a:lnTo>
                  <a:lnTo>
                    <a:pt x="843" y="235"/>
                  </a:lnTo>
                  <a:lnTo>
                    <a:pt x="843" y="231"/>
                  </a:lnTo>
                  <a:lnTo>
                    <a:pt x="839" y="235"/>
                  </a:lnTo>
                  <a:lnTo>
                    <a:pt x="841" y="235"/>
                  </a:lnTo>
                  <a:lnTo>
                    <a:pt x="841" y="237"/>
                  </a:lnTo>
                  <a:lnTo>
                    <a:pt x="843" y="239"/>
                  </a:lnTo>
                  <a:lnTo>
                    <a:pt x="843" y="241"/>
                  </a:lnTo>
                  <a:lnTo>
                    <a:pt x="841" y="243"/>
                  </a:lnTo>
                  <a:lnTo>
                    <a:pt x="841" y="245"/>
                  </a:lnTo>
                  <a:lnTo>
                    <a:pt x="839" y="245"/>
                  </a:lnTo>
                  <a:lnTo>
                    <a:pt x="841" y="243"/>
                  </a:lnTo>
                  <a:lnTo>
                    <a:pt x="841" y="241"/>
                  </a:lnTo>
                  <a:lnTo>
                    <a:pt x="841" y="239"/>
                  </a:lnTo>
                  <a:lnTo>
                    <a:pt x="839" y="239"/>
                  </a:lnTo>
                  <a:lnTo>
                    <a:pt x="839" y="241"/>
                  </a:lnTo>
                  <a:lnTo>
                    <a:pt x="839" y="243"/>
                  </a:lnTo>
                  <a:lnTo>
                    <a:pt x="837" y="245"/>
                  </a:lnTo>
                  <a:lnTo>
                    <a:pt x="836" y="245"/>
                  </a:lnTo>
                  <a:lnTo>
                    <a:pt x="834" y="243"/>
                  </a:lnTo>
                  <a:lnTo>
                    <a:pt x="832" y="243"/>
                  </a:lnTo>
                  <a:lnTo>
                    <a:pt x="830" y="243"/>
                  </a:lnTo>
                  <a:lnTo>
                    <a:pt x="830" y="241"/>
                  </a:lnTo>
                  <a:lnTo>
                    <a:pt x="828" y="239"/>
                  </a:lnTo>
                  <a:lnTo>
                    <a:pt x="826" y="239"/>
                  </a:lnTo>
                  <a:lnTo>
                    <a:pt x="824" y="239"/>
                  </a:lnTo>
                  <a:lnTo>
                    <a:pt x="826" y="237"/>
                  </a:lnTo>
                  <a:lnTo>
                    <a:pt x="828" y="237"/>
                  </a:lnTo>
                  <a:lnTo>
                    <a:pt x="828" y="235"/>
                  </a:lnTo>
                  <a:lnTo>
                    <a:pt x="828" y="233"/>
                  </a:lnTo>
                  <a:lnTo>
                    <a:pt x="828" y="231"/>
                  </a:lnTo>
                  <a:lnTo>
                    <a:pt x="828" y="229"/>
                  </a:lnTo>
                  <a:lnTo>
                    <a:pt x="832" y="227"/>
                  </a:lnTo>
                  <a:lnTo>
                    <a:pt x="834" y="227"/>
                  </a:lnTo>
                  <a:lnTo>
                    <a:pt x="836" y="225"/>
                  </a:lnTo>
                  <a:lnTo>
                    <a:pt x="837" y="225"/>
                  </a:lnTo>
                  <a:lnTo>
                    <a:pt x="839" y="225"/>
                  </a:lnTo>
                  <a:lnTo>
                    <a:pt x="839" y="223"/>
                  </a:lnTo>
                  <a:lnTo>
                    <a:pt x="843" y="221"/>
                  </a:lnTo>
                  <a:lnTo>
                    <a:pt x="845" y="219"/>
                  </a:lnTo>
                  <a:lnTo>
                    <a:pt x="847" y="219"/>
                  </a:lnTo>
                  <a:lnTo>
                    <a:pt x="849" y="219"/>
                  </a:lnTo>
                  <a:lnTo>
                    <a:pt x="849" y="221"/>
                  </a:lnTo>
                  <a:lnTo>
                    <a:pt x="851" y="219"/>
                  </a:lnTo>
                  <a:lnTo>
                    <a:pt x="857" y="219"/>
                  </a:lnTo>
                  <a:lnTo>
                    <a:pt x="857" y="221"/>
                  </a:lnTo>
                  <a:lnTo>
                    <a:pt x="859" y="221"/>
                  </a:lnTo>
                  <a:lnTo>
                    <a:pt x="861" y="221"/>
                  </a:lnTo>
                  <a:lnTo>
                    <a:pt x="863" y="221"/>
                  </a:lnTo>
                  <a:lnTo>
                    <a:pt x="861" y="221"/>
                  </a:lnTo>
                  <a:lnTo>
                    <a:pt x="861" y="219"/>
                  </a:lnTo>
                  <a:lnTo>
                    <a:pt x="863" y="217"/>
                  </a:lnTo>
                  <a:lnTo>
                    <a:pt x="867" y="217"/>
                  </a:lnTo>
                  <a:lnTo>
                    <a:pt x="869" y="219"/>
                  </a:lnTo>
                  <a:lnTo>
                    <a:pt x="870" y="219"/>
                  </a:lnTo>
                  <a:lnTo>
                    <a:pt x="872" y="219"/>
                  </a:lnTo>
                  <a:lnTo>
                    <a:pt x="870" y="217"/>
                  </a:lnTo>
                  <a:lnTo>
                    <a:pt x="869" y="217"/>
                  </a:lnTo>
                  <a:lnTo>
                    <a:pt x="865" y="217"/>
                  </a:lnTo>
                  <a:lnTo>
                    <a:pt x="865" y="216"/>
                  </a:lnTo>
                  <a:lnTo>
                    <a:pt x="867" y="216"/>
                  </a:lnTo>
                  <a:lnTo>
                    <a:pt x="869" y="216"/>
                  </a:lnTo>
                  <a:lnTo>
                    <a:pt x="867" y="216"/>
                  </a:lnTo>
                  <a:lnTo>
                    <a:pt x="865" y="216"/>
                  </a:lnTo>
                  <a:lnTo>
                    <a:pt x="863" y="214"/>
                  </a:lnTo>
                  <a:lnTo>
                    <a:pt x="867" y="214"/>
                  </a:lnTo>
                  <a:lnTo>
                    <a:pt x="869" y="214"/>
                  </a:lnTo>
                  <a:lnTo>
                    <a:pt x="870" y="212"/>
                  </a:lnTo>
                  <a:lnTo>
                    <a:pt x="869" y="212"/>
                  </a:lnTo>
                  <a:lnTo>
                    <a:pt x="867" y="212"/>
                  </a:lnTo>
                  <a:lnTo>
                    <a:pt x="863" y="212"/>
                  </a:lnTo>
                  <a:lnTo>
                    <a:pt x="863" y="214"/>
                  </a:lnTo>
                  <a:lnTo>
                    <a:pt x="861" y="214"/>
                  </a:lnTo>
                  <a:lnTo>
                    <a:pt x="857" y="212"/>
                  </a:lnTo>
                  <a:lnTo>
                    <a:pt x="855" y="210"/>
                  </a:lnTo>
                  <a:lnTo>
                    <a:pt x="857" y="208"/>
                  </a:lnTo>
                  <a:lnTo>
                    <a:pt x="857" y="206"/>
                  </a:lnTo>
                  <a:lnTo>
                    <a:pt x="853" y="204"/>
                  </a:lnTo>
                  <a:lnTo>
                    <a:pt x="851" y="204"/>
                  </a:lnTo>
                  <a:lnTo>
                    <a:pt x="849" y="202"/>
                  </a:lnTo>
                  <a:lnTo>
                    <a:pt x="847" y="202"/>
                  </a:lnTo>
                  <a:lnTo>
                    <a:pt x="849" y="198"/>
                  </a:lnTo>
                  <a:lnTo>
                    <a:pt x="851" y="196"/>
                  </a:lnTo>
                  <a:lnTo>
                    <a:pt x="855" y="196"/>
                  </a:lnTo>
                  <a:lnTo>
                    <a:pt x="857" y="194"/>
                  </a:lnTo>
                  <a:lnTo>
                    <a:pt x="863" y="194"/>
                  </a:lnTo>
                  <a:lnTo>
                    <a:pt x="865" y="194"/>
                  </a:lnTo>
                  <a:lnTo>
                    <a:pt x="869" y="194"/>
                  </a:lnTo>
                  <a:lnTo>
                    <a:pt x="870" y="194"/>
                  </a:lnTo>
                  <a:lnTo>
                    <a:pt x="872" y="194"/>
                  </a:lnTo>
                  <a:lnTo>
                    <a:pt x="876" y="196"/>
                  </a:lnTo>
                  <a:lnTo>
                    <a:pt x="878" y="196"/>
                  </a:lnTo>
                  <a:lnTo>
                    <a:pt x="880" y="198"/>
                  </a:lnTo>
                  <a:lnTo>
                    <a:pt x="884" y="200"/>
                  </a:lnTo>
                  <a:lnTo>
                    <a:pt x="886" y="202"/>
                  </a:lnTo>
                  <a:lnTo>
                    <a:pt x="888" y="208"/>
                  </a:lnTo>
                  <a:lnTo>
                    <a:pt x="888" y="210"/>
                  </a:lnTo>
                  <a:lnTo>
                    <a:pt x="886" y="210"/>
                  </a:lnTo>
                  <a:lnTo>
                    <a:pt x="890" y="210"/>
                  </a:lnTo>
                  <a:lnTo>
                    <a:pt x="892" y="208"/>
                  </a:lnTo>
                  <a:lnTo>
                    <a:pt x="892" y="210"/>
                  </a:lnTo>
                  <a:lnTo>
                    <a:pt x="894" y="212"/>
                  </a:lnTo>
                  <a:lnTo>
                    <a:pt x="896" y="212"/>
                  </a:lnTo>
                  <a:lnTo>
                    <a:pt x="898" y="212"/>
                  </a:lnTo>
                  <a:lnTo>
                    <a:pt x="900" y="212"/>
                  </a:lnTo>
                  <a:lnTo>
                    <a:pt x="902" y="212"/>
                  </a:lnTo>
                  <a:lnTo>
                    <a:pt x="902" y="214"/>
                  </a:lnTo>
                  <a:lnTo>
                    <a:pt x="904" y="214"/>
                  </a:lnTo>
                  <a:lnTo>
                    <a:pt x="905" y="214"/>
                  </a:lnTo>
                  <a:lnTo>
                    <a:pt x="907" y="214"/>
                  </a:lnTo>
                  <a:lnTo>
                    <a:pt x="905" y="212"/>
                  </a:lnTo>
                  <a:lnTo>
                    <a:pt x="907" y="212"/>
                  </a:lnTo>
                  <a:lnTo>
                    <a:pt x="909" y="212"/>
                  </a:lnTo>
                  <a:lnTo>
                    <a:pt x="911" y="212"/>
                  </a:lnTo>
                  <a:lnTo>
                    <a:pt x="913" y="212"/>
                  </a:lnTo>
                  <a:lnTo>
                    <a:pt x="915" y="212"/>
                  </a:lnTo>
                  <a:lnTo>
                    <a:pt x="917" y="212"/>
                  </a:lnTo>
                  <a:lnTo>
                    <a:pt x="919" y="212"/>
                  </a:lnTo>
                  <a:lnTo>
                    <a:pt x="923" y="212"/>
                  </a:lnTo>
                  <a:lnTo>
                    <a:pt x="923" y="214"/>
                  </a:lnTo>
                  <a:lnTo>
                    <a:pt x="925" y="212"/>
                  </a:lnTo>
                  <a:lnTo>
                    <a:pt x="923" y="212"/>
                  </a:lnTo>
                  <a:lnTo>
                    <a:pt x="921" y="212"/>
                  </a:lnTo>
                  <a:lnTo>
                    <a:pt x="921" y="210"/>
                  </a:lnTo>
                  <a:lnTo>
                    <a:pt x="919" y="210"/>
                  </a:lnTo>
                  <a:lnTo>
                    <a:pt x="919" y="208"/>
                  </a:lnTo>
                  <a:lnTo>
                    <a:pt x="921" y="208"/>
                  </a:lnTo>
                  <a:lnTo>
                    <a:pt x="923" y="208"/>
                  </a:lnTo>
                  <a:lnTo>
                    <a:pt x="925" y="208"/>
                  </a:lnTo>
                  <a:lnTo>
                    <a:pt x="927" y="206"/>
                  </a:lnTo>
                  <a:lnTo>
                    <a:pt x="929" y="204"/>
                  </a:lnTo>
                  <a:lnTo>
                    <a:pt x="931" y="202"/>
                  </a:lnTo>
                  <a:lnTo>
                    <a:pt x="933" y="200"/>
                  </a:lnTo>
                  <a:lnTo>
                    <a:pt x="937" y="196"/>
                  </a:lnTo>
                  <a:lnTo>
                    <a:pt x="938" y="192"/>
                  </a:lnTo>
                  <a:lnTo>
                    <a:pt x="938" y="190"/>
                  </a:lnTo>
                  <a:lnTo>
                    <a:pt x="938" y="188"/>
                  </a:lnTo>
                  <a:lnTo>
                    <a:pt x="940" y="188"/>
                  </a:lnTo>
                  <a:lnTo>
                    <a:pt x="942" y="188"/>
                  </a:lnTo>
                  <a:lnTo>
                    <a:pt x="940" y="188"/>
                  </a:lnTo>
                  <a:lnTo>
                    <a:pt x="938" y="188"/>
                  </a:lnTo>
                  <a:lnTo>
                    <a:pt x="937" y="188"/>
                  </a:lnTo>
                  <a:lnTo>
                    <a:pt x="935" y="190"/>
                  </a:lnTo>
                  <a:lnTo>
                    <a:pt x="937" y="192"/>
                  </a:lnTo>
                  <a:lnTo>
                    <a:pt x="935" y="192"/>
                  </a:lnTo>
                  <a:lnTo>
                    <a:pt x="935" y="194"/>
                  </a:lnTo>
                  <a:lnTo>
                    <a:pt x="933" y="194"/>
                  </a:lnTo>
                  <a:lnTo>
                    <a:pt x="931" y="198"/>
                  </a:lnTo>
                  <a:lnTo>
                    <a:pt x="929" y="198"/>
                  </a:lnTo>
                  <a:lnTo>
                    <a:pt x="929" y="200"/>
                  </a:lnTo>
                  <a:lnTo>
                    <a:pt x="925" y="204"/>
                  </a:lnTo>
                  <a:lnTo>
                    <a:pt x="923" y="204"/>
                  </a:lnTo>
                  <a:lnTo>
                    <a:pt x="921" y="206"/>
                  </a:lnTo>
                  <a:lnTo>
                    <a:pt x="919" y="206"/>
                  </a:lnTo>
                  <a:lnTo>
                    <a:pt x="917" y="208"/>
                  </a:lnTo>
                  <a:lnTo>
                    <a:pt x="913" y="208"/>
                  </a:lnTo>
                  <a:lnTo>
                    <a:pt x="911" y="206"/>
                  </a:lnTo>
                  <a:lnTo>
                    <a:pt x="909" y="206"/>
                  </a:lnTo>
                  <a:lnTo>
                    <a:pt x="907" y="206"/>
                  </a:lnTo>
                  <a:lnTo>
                    <a:pt x="907" y="208"/>
                  </a:lnTo>
                  <a:lnTo>
                    <a:pt x="905" y="208"/>
                  </a:lnTo>
                  <a:lnTo>
                    <a:pt x="904" y="206"/>
                  </a:lnTo>
                  <a:lnTo>
                    <a:pt x="902" y="206"/>
                  </a:lnTo>
                  <a:lnTo>
                    <a:pt x="902" y="204"/>
                  </a:lnTo>
                  <a:lnTo>
                    <a:pt x="904" y="204"/>
                  </a:lnTo>
                  <a:lnTo>
                    <a:pt x="905" y="204"/>
                  </a:lnTo>
                  <a:lnTo>
                    <a:pt x="907" y="202"/>
                  </a:lnTo>
                  <a:lnTo>
                    <a:pt x="909" y="200"/>
                  </a:lnTo>
                  <a:lnTo>
                    <a:pt x="907" y="198"/>
                  </a:lnTo>
                  <a:lnTo>
                    <a:pt x="907" y="200"/>
                  </a:lnTo>
                  <a:lnTo>
                    <a:pt x="907" y="202"/>
                  </a:lnTo>
                  <a:lnTo>
                    <a:pt x="904" y="202"/>
                  </a:lnTo>
                  <a:lnTo>
                    <a:pt x="902" y="204"/>
                  </a:lnTo>
                  <a:lnTo>
                    <a:pt x="900" y="204"/>
                  </a:lnTo>
                  <a:lnTo>
                    <a:pt x="898" y="202"/>
                  </a:lnTo>
                  <a:lnTo>
                    <a:pt x="894" y="202"/>
                  </a:lnTo>
                  <a:lnTo>
                    <a:pt x="894" y="200"/>
                  </a:lnTo>
                  <a:lnTo>
                    <a:pt x="896" y="198"/>
                  </a:lnTo>
                  <a:lnTo>
                    <a:pt x="900" y="198"/>
                  </a:lnTo>
                  <a:lnTo>
                    <a:pt x="900" y="196"/>
                  </a:lnTo>
                  <a:lnTo>
                    <a:pt x="898" y="196"/>
                  </a:lnTo>
                  <a:lnTo>
                    <a:pt x="896" y="198"/>
                  </a:lnTo>
                  <a:lnTo>
                    <a:pt x="894" y="198"/>
                  </a:lnTo>
                  <a:lnTo>
                    <a:pt x="894" y="196"/>
                  </a:lnTo>
                  <a:lnTo>
                    <a:pt x="894" y="194"/>
                  </a:lnTo>
                  <a:lnTo>
                    <a:pt x="896" y="194"/>
                  </a:lnTo>
                  <a:lnTo>
                    <a:pt x="902" y="194"/>
                  </a:lnTo>
                  <a:lnTo>
                    <a:pt x="905" y="194"/>
                  </a:lnTo>
                  <a:lnTo>
                    <a:pt x="907" y="194"/>
                  </a:lnTo>
                  <a:lnTo>
                    <a:pt x="909" y="194"/>
                  </a:lnTo>
                  <a:lnTo>
                    <a:pt x="911" y="194"/>
                  </a:lnTo>
                  <a:lnTo>
                    <a:pt x="909" y="194"/>
                  </a:lnTo>
                  <a:lnTo>
                    <a:pt x="907" y="192"/>
                  </a:lnTo>
                  <a:lnTo>
                    <a:pt x="905" y="192"/>
                  </a:lnTo>
                  <a:lnTo>
                    <a:pt x="904" y="192"/>
                  </a:lnTo>
                  <a:lnTo>
                    <a:pt x="902" y="194"/>
                  </a:lnTo>
                  <a:lnTo>
                    <a:pt x="900" y="194"/>
                  </a:lnTo>
                  <a:lnTo>
                    <a:pt x="898" y="194"/>
                  </a:lnTo>
                  <a:lnTo>
                    <a:pt x="896" y="194"/>
                  </a:lnTo>
                  <a:lnTo>
                    <a:pt x="894" y="194"/>
                  </a:lnTo>
                  <a:lnTo>
                    <a:pt x="892" y="194"/>
                  </a:lnTo>
                  <a:lnTo>
                    <a:pt x="888" y="192"/>
                  </a:lnTo>
                  <a:lnTo>
                    <a:pt x="892" y="190"/>
                  </a:lnTo>
                  <a:lnTo>
                    <a:pt x="896" y="190"/>
                  </a:lnTo>
                  <a:lnTo>
                    <a:pt x="898" y="188"/>
                  </a:lnTo>
                  <a:lnTo>
                    <a:pt x="900" y="188"/>
                  </a:lnTo>
                  <a:lnTo>
                    <a:pt x="902" y="188"/>
                  </a:lnTo>
                  <a:lnTo>
                    <a:pt x="904" y="188"/>
                  </a:lnTo>
                  <a:lnTo>
                    <a:pt x="905" y="188"/>
                  </a:lnTo>
                  <a:lnTo>
                    <a:pt x="907" y="188"/>
                  </a:lnTo>
                  <a:lnTo>
                    <a:pt x="909" y="188"/>
                  </a:lnTo>
                  <a:lnTo>
                    <a:pt x="911" y="188"/>
                  </a:lnTo>
                  <a:lnTo>
                    <a:pt x="911" y="186"/>
                  </a:lnTo>
                  <a:lnTo>
                    <a:pt x="909" y="186"/>
                  </a:lnTo>
                  <a:lnTo>
                    <a:pt x="907" y="186"/>
                  </a:lnTo>
                  <a:lnTo>
                    <a:pt x="905" y="188"/>
                  </a:lnTo>
                  <a:lnTo>
                    <a:pt x="904" y="188"/>
                  </a:lnTo>
                  <a:lnTo>
                    <a:pt x="902" y="188"/>
                  </a:lnTo>
                  <a:lnTo>
                    <a:pt x="900" y="188"/>
                  </a:lnTo>
                  <a:lnTo>
                    <a:pt x="898" y="186"/>
                  </a:lnTo>
                  <a:lnTo>
                    <a:pt x="900" y="184"/>
                  </a:lnTo>
                  <a:lnTo>
                    <a:pt x="902" y="184"/>
                  </a:lnTo>
                  <a:lnTo>
                    <a:pt x="904" y="184"/>
                  </a:lnTo>
                  <a:lnTo>
                    <a:pt x="905" y="184"/>
                  </a:lnTo>
                  <a:lnTo>
                    <a:pt x="905" y="183"/>
                  </a:lnTo>
                  <a:lnTo>
                    <a:pt x="907" y="183"/>
                  </a:lnTo>
                  <a:lnTo>
                    <a:pt x="909" y="184"/>
                  </a:lnTo>
                  <a:lnTo>
                    <a:pt x="911" y="184"/>
                  </a:lnTo>
                  <a:lnTo>
                    <a:pt x="913" y="184"/>
                  </a:lnTo>
                  <a:lnTo>
                    <a:pt x="909" y="183"/>
                  </a:lnTo>
                  <a:lnTo>
                    <a:pt x="907" y="183"/>
                  </a:lnTo>
                  <a:lnTo>
                    <a:pt x="905" y="183"/>
                  </a:lnTo>
                  <a:lnTo>
                    <a:pt x="904" y="183"/>
                  </a:lnTo>
                  <a:lnTo>
                    <a:pt x="902" y="183"/>
                  </a:lnTo>
                  <a:lnTo>
                    <a:pt x="900" y="183"/>
                  </a:lnTo>
                  <a:lnTo>
                    <a:pt x="902" y="179"/>
                  </a:lnTo>
                  <a:lnTo>
                    <a:pt x="904" y="179"/>
                  </a:lnTo>
                  <a:lnTo>
                    <a:pt x="905" y="179"/>
                  </a:lnTo>
                  <a:lnTo>
                    <a:pt x="907" y="179"/>
                  </a:lnTo>
                  <a:lnTo>
                    <a:pt x="905" y="177"/>
                  </a:lnTo>
                  <a:lnTo>
                    <a:pt x="905" y="179"/>
                  </a:lnTo>
                  <a:lnTo>
                    <a:pt x="904" y="179"/>
                  </a:lnTo>
                  <a:lnTo>
                    <a:pt x="902" y="177"/>
                  </a:lnTo>
                  <a:lnTo>
                    <a:pt x="904" y="173"/>
                  </a:lnTo>
                  <a:lnTo>
                    <a:pt x="904" y="171"/>
                  </a:lnTo>
                  <a:lnTo>
                    <a:pt x="905" y="169"/>
                  </a:lnTo>
                  <a:lnTo>
                    <a:pt x="902" y="173"/>
                  </a:lnTo>
                  <a:lnTo>
                    <a:pt x="900" y="175"/>
                  </a:lnTo>
                  <a:lnTo>
                    <a:pt x="900" y="179"/>
                  </a:lnTo>
                  <a:lnTo>
                    <a:pt x="900" y="181"/>
                  </a:lnTo>
                  <a:lnTo>
                    <a:pt x="896" y="183"/>
                  </a:lnTo>
                  <a:lnTo>
                    <a:pt x="894" y="186"/>
                  </a:lnTo>
                  <a:lnTo>
                    <a:pt x="892" y="186"/>
                  </a:lnTo>
                  <a:lnTo>
                    <a:pt x="890" y="186"/>
                  </a:lnTo>
                  <a:lnTo>
                    <a:pt x="888" y="186"/>
                  </a:lnTo>
                  <a:lnTo>
                    <a:pt x="886" y="186"/>
                  </a:lnTo>
                  <a:lnTo>
                    <a:pt x="884" y="188"/>
                  </a:lnTo>
                  <a:lnTo>
                    <a:pt x="882" y="188"/>
                  </a:lnTo>
                  <a:lnTo>
                    <a:pt x="880" y="188"/>
                  </a:lnTo>
                  <a:lnTo>
                    <a:pt x="878" y="188"/>
                  </a:lnTo>
                  <a:lnTo>
                    <a:pt x="880" y="184"/>
                  </a:lnTo>
                  <a:lnTo>
                    <a:pt x="882" y="184"/>
                  </a:lnTo>
                  <a:lnTo>
                    <a:pt x="884" y="183"/>
                  </a:lnTo>
                  <a:lnTo>
                    <a:pt x="886" y="179"/>
                  </a:lnTo>
                  <a:lnTo>
                    <a:pt x="886" y="177"/>
                  </a:lnTo>
                  <a:lnTo>
                    <a:pt x="882" y="181"/>
                  </a:lnTo>
                  <a:lnTo>
                    <a:pt x="880" y="183"/>
                  </a:lnTo>
                  <a:lnTo>
                    <a:pt x="878" y="183"/>
                  </a:lnTo>
                  <a:lnTo>
                    <a:pt x="876" y="183"/>
                  </a:lnTo>
                  <a:lnTo>
                    <a:pt x="874" y="184"/>
                  </a:lnTo>
                  <a:lnTo>
                    <a:pt x="872" y="186"/>
                  </a:lnTo>
                  <a:lnTo>
                    <a:pt x="870" y="186"/>
                  </a:lnTo>
                  <a:lnTo>
                    <a:pt x="867" y="186"/>
                  </a:lnTo>
                  <a:lnTo>
                    <a:pt x="865" y="186"/>
                  </a:lnTo>
                  <a:lnTo>
                    <a:pt x="861" y="186"/>
                  </a:lnTo>
                  <a:lnTo>
                    <a:pt x="859" y="186"/>
                  </a:lnTo>
                  <a:lnTo>
                    <a:pt x="859" y="184"/>
                  </a:lnTo>
                  <a:lnTo>
                    <a:pt x="861" y="184"/>
                  </a:lnTo>
                  <a:lnTo>
                    <a:pt x="863" y="183"/>
                  </a:lnTo>
                  <a:lnTo>
                    <a:pt x="865" y="183"/>
                  </a:lnTo>
                  <a:lnTo>
                    <a:pt x="867" y="183"/>
                  </a:lnTo>
                  <a:lnTo>
                    <a:pt x="863" y="183"/>
                  </a:lnTo>
                  <a:lnTo>
                    <a:pt x="861" y="183"/>
                  </a:lnTo>
                  <a:lnTo>
                    <a:pt x="859" y="183"/>
                  </a:lnTo>
                  <a:lnTo>
                    <a:pt x="859" y="181"/>
                  </a:lnTo>
                  <a:lnTo>
                    <a:pt x="859" y="179"/>
                  </a:lnTo>
                  <a:lnTo>
                    <a:pt x="859" y="175"/>
                  </a:lnTo>
                  <a:lnTo>
                    <a:pt x="861" y="175"/>
                  </a:lnTo>
                  <a:lnTo>
                    <a:pt x="863" y="173"/>
                  </a:lnTo>
                  <a:lnTo>
                    <a:pt x="865" y="171"/>
                  </a:lnTo>
                  <a:lnTo>
                    <a:pt x="867" y="171"/>
                  </a:lnTo>
                  <a:lnTo>
                    <a:pt x="869" y="171"/>
                  </a:lnTo>
                  <a:lnTo>
                    <a:pt x="870" y="171"/>
                  </a:lnTo>
                  <a:lnTo>
                    <a:pt x="869" y="171"/>
                  </a:lnTo>
                  <a:lnTo>
                    <a:pt x="867" y="171"/>
                  </a:lnTo>
                  <a:lnTo>
                    <a:pt x="865" y="169"/>
                  </a:lnTo>
                  <a:lnTo>
                    <a:pt x="869" y="165"/>
                  </a:lnTo>
                  <a:lnTo>
                    <a:pt x="870" y="165"/>
                  </a:lnTo>
                  <a:lnTo>
                    <a:pt x="872" y="161"/>
                  </a:lnTo>
                  <a:lnTo>
                    <a:pt x="874" y="161"/>
                  </a:lnTo>
                  <a:lnTo>
                    <a:pt x="878" y="161"/>
                  </a:lnTo>
                  <a:lnTo>
                    <a:pt x="882" y="161"/>
                  </a:lnTo>
                  <a:lnTo>
                    <a:pt x="890" y="161"/>
                  </a:lnTo>
                  <a:lnTo>
                    <a:pt x="890" y="159"/>
                  </a:lnTo>
                  <a:lnTo>
                    <a:pt x="894" y="159"/>
                  </a:lnTo>
                  <a:lnTo>
                    <a:pt x="896" y="159"/>
                  </a:lnTo>
                  <a:lnTo>
                    <a:pt x="896" y="157"/>
                  </a:lnTo>
                  <a:lnTo>
                    <a:pt x="898" y="157"/>
                  </a:lnTo>
                  <a:lnTo>
                    <a:pt x="900" y="157"/>
                  </a:lnTo>
                  <a:lnTo>
                    <a:pt x="902" y="159"/>
                  </a:lnTo>
                  <a:lnTo>
                    <a:pt x="904" y="159"/>
                  </a:lnTo>
                  <a:lnTo>
                    <a:pt x="907" y="159"/>
                  </a:lnTo>
                  <a:lnTo>
                    <a:pt x="909" y="159"/>
                  </a:lnTo>
                  <a:lnTo>
                    <a:pt x="913" y="159"/>
                  </a:lnTo>
                  <a:lnTo>
                    <a:pt x="919" y="161"/>
                  </a:lnTo>
                  <a:lnTo>
                    <a:pt x="921" y="161"/>
                  </a:lnTo>
                  <a:lnTo>
                    <a:pt x="923" y="161"/>
                  </a:lnTo>
                  <a:lnTo>
                    <a:pt x="923" y="163"/>
                  </a:lnTo>
                  <a:lnTo>
                    <a:pt x="925" y="163"/>
                  </a:lnTo>
                  <a:lnTo>
                    <a:pt x="927" y="163"/>
                  </a:lnTo>
                  <a:lnTo>
                    <a:pt x="929" y="165"/>
                  </a:lnTo>
                  <a:lnTo>
                    <a:pt x="931" y="165"/>
                  </a:lnTo>
                  <a:lnTo>
                    <a:pt x="933" y="165"/>
                  </a:lnTo>
                  <a:lnTo>
                    <a:pt x="935" y="165"/>
                  </a:lnTo>
                  <a:lnTo>
                    <a:pt x="937" y="167"/>
                  </a:lnTo>
                  <a:lnTo>
                    <a:pt x="938" y="169"/>
                  </a:lnTo>
                  <a:lnTo>
                    <a:pt x="940" y="169"/>
                  </a:lnTo>
                  <a:lnTo>
                    <a:pt x="940" y="171"/>
                  </a:lnTo>
                  <a:lnTo>
                    <a:pt x="942" y="171"/>
                  </a:lnTo>
                  <a:lnTo>
                    <a:pt x="944" y="171"/>
                  </a:lnTo>
                  <a:lnTo>
                    <a:pt x="944" y="169"/>
                  </a:lnTo>
                  <a:lnTo>
                    <a:pt x="942" y="169"/>
                  </a:lnTo>
                  <a:lnTo>
                    <a:pt x="940" y="167"/>
                  </a:lnTo>
                  <a:lnTo>
                    <a:pt x="938" y="167"/>
                  </a:lnTo>
                  <a:lnTo>
                    <a:pt x="938" y="165"/>
                  </a:lnTo>
                  <a:lnTo>
                    <a:pt x="940" y="165"/>
                  </a:lnTo>
                  <a:lnTo>
                    <a:pt x="942" y="165"/>
                  </a:lnTo>
                  <a:lnTo>
                    <a:pt x="944" y="165"/>
                  </a:lnTo>
                  <a:lnTo>
                    <a:pt x="944" y="163"/>
                  </a:lnTo>
                  <a:lnTo>
                    <a:pt x="942" y="163"/>
                  </a:lnTo>
                  <a:lnTo>
                    <a:pt x="940" y="163"/>
                  </a:lnTo>
                  <a:lnTo>
                    <a:pt x="938" y="165"/>
                  </a:lnTo>
                  <a:lnTo>
                    <a:pt x="937" y="165"/>
                  </a:lnTo>
                  <a:lnTo>
                    <a:pt x="935" y="165"/>
                  </a:lnTo>
                  <a:lnTo>
                    <a:pt x="933" y="163"/>
                  </a:lnTo>
                  <a:lnTo>
                    <a:pt x="931" y="163"/>
                  </a:lnTo>
                  <a:lnTo>
                    <a:pt x="929" y="161"/>
                  </a:lnTo>
                  <a:lnTo>
                    <a:pt x="927" y="161"/>
                  </a:lnTo>
                  <a:lnTo>
                    <a:pt x="929" y="161"/>
                  </a:lnTo>
                  <a:lnTo>
                    <a:pt x="931" y="159"/>
                  </a:lnTo>
                  <a:lnTo>
                    <a:pt x="933" y="159"/>
                  </a:lnTo>
                  <a:lnTo>
                    <a:pt x="935" y="161"/>
                  </a:lnTo>
                  <a:lnTo>
                    <a:pt x="937" y="161"/>
                  </a:lnTo>
                  <a:lnTo>
                    <a:pt x="938" y="161"/>
                  </a:lnTo>
                  <a:lnTo>
                    <a:pt x="940" y="161"/>
                  </a:lnTo>
                  <a:lnTo>
                    <a:pt x="942" y="161"/>
                  </a:lnTo>
                  <a:lnTo>
                    <a:pt x="944" y="161"/>
                  </a:lnTo>
                  <a:lnTo>
                    <a:pt x="946" y="159"/>
                  </a:lnTo>
                  <a:lnTo>
                    <a:pt x="948" y="159"/>
                  </a:lnTo>
                  <a:lnTo>
                    <a:pt x="950" y="159"/>
                  </a:lnTo>
                  <a:lnTo>
                    <a:pt x="952" y="159"/>
                  </a:lnTo>
                  <a:lnTo>
                    <a:pt x="950" y="161"/>
                  </a:lnTo>
                  <a:lnTo>
                    <a:pt x="952" y="161"/>
                  </a:lnTo>
                  <a:lnTo>
                    <a:pt x="954" y="159"/>
                  </a:lnTo>
                  <a:lnTo>
                    <a:pt x="952" y="159"/>
                  </a:lnTo>
                  <a:lnTo>
                    <a:pt x="952" y="157"/>
                  </a:lnTo>
                  <a:lnTo>
                    <a:pt x="952" y="155"/>
                  </a:lnTo>
                  <a:lnTo>
                    <a:pt x="956" y="153"/>
                  </a:lnTo>
                  <a:lnTo>
                    <a:pt x="954" y="153"/>
                  </a:lnTo>
                  <a:lnTo>
                    <a:pt x="950" y="155"/>
                  </a:lnTo>
                  <a:lnTo>
                    <a:pt x="948" y="155"/>
                  </a:lnTo>
                  <a:lnTo>
                    <a:pt x="948" y="157"/>
                  </a:lnTo>
                  <a:lnTo>
                    <a:pt x="946" y="157"/>
                  </a:lnTo>
                  <a:lnTo>
                    <a:pt x="942" y="159"/>
                  </a:lnTo>
                  <a:lnTo>
                    <a:pt x="940" y="159"/>
                  </a:lnTo>
                  <a:lnTo>
                    <a:pt x="938" y="159"/>
                  </a:lnTo>
                  <a:lnTo>
                    <a:pt x="937" y="159"/>
                  </a:lnTo>
                  <a:lnTo>
                    <a:pt x="935" y="157"/>
                  </a:lnTo>
                  <a:lnTo>
                    <a:pt x="933" y="157"/>
                  </a:lnTo>
                  <a:lnTo>
                    <a:pt x="931" y="157"/>
                  </a:lnTo>
                  <a:lnTo>
                    <a:pt x="927" y="157"/>
                  </a:lnTo>
                  <a:lnTo>
                    <a:pt x="923" y="157"/>
                  </a:lnTo>
                  <a:lnTo>
                    <a:pt x="921" y="157"/>
                  </a:lnTo>
                  <a:lnTo>
                    <a:pt x="919" y="157"/>
                  </a:lnTo>
                  <a:lnTo>
                    <a:pt x="915" y="157"/>
                  </a:lnTo>
                  <a:lnTo>
                    <a:pt x="913" y="157"/>
                  </a:lnTo>
                  <a:lnTo>
                    <a:pt x="911" y="157"/>
                  </a:lnTo>
                  <a:lnTo>
                    <a:pt x="911" y="155"/>
                  </a:lnTo>
                  <a:lnTo>
                    <a:pt x="909" y="155"/>
                  </a:lnTo>
                  <a:lnTo>
                    <a:pt x="907" y="155"/>
                  </a:lnTo>
                  <a:lnTo>
                    <a:pt x="905" y="153"/>
                  </a:lnTo>
                  <a:lnTo>
                    <a:pt x="904" y="153"/>
                  </a:lnTo>
                  <a:lnTo>
                    <a:pt x="905" y="151"/>
                  </a:lnTo>
                  <a:lnTo>
                    <a:pt x="907" y="149"/>
                  </a:lnTo>
                  <a:lnTo>
                    <a:pt x="913" y="151"/>
                  </a:lnTo>
                  <a:lnTo>
                    <a:pt x="915" y="151"/>
                  </a:lnTo>
                  <a:lnTo>
                    <a:pt x="915" y="153"/>
                  </a:lnTo>
                  <a:lnTo>
                    <a:pt x="917" y="153"/>
                  </a:lnTo>
                  <a:lnTo>
                    <a:pt x="919" y="153"/>
                  </a:lnTo>
                  <a:lnTo>
                    <a:pt x="923" y="153"/>
                  </a:lnTo>
                  <a:lnTo>
                    <a:pt x="925" y="153"/>
                  </a:lnTo>
                  <a:lnTo>
                    <a:pt x="923" y="153"/>
                  </a:lnTo>
                  <a:lnTo>
                    <a:pt x="921" y="151"/>
                  </a:lnTo>
                  <a:lnTo>
                    <a:pt x="915" y="149"/>
                  </a:lnTo>
                  <a:lnTo>
                    <a:pt x="917" y="148"/>
                  </a:lnTo>
                  <a:lnTo>
                    <a:pt x="915" y="148"/>
                  </a:lnTo>
                  <a:lnTo>
                    <a:pt x="913" y="148"/>
                  </a:lnTo>
                  <a:lnTo>
                    <a:pt x="911" y="148"/>
                  </a:lnTo>
                  <a:lnTo>
                    <a:pt x="911" y="146"/>
                  </a:lnTo>
                  <a:lnTo>
                    <a:pt x="909" y="146"/>
                  </a:lnTo>
                  <a:lnTo>
                    <a:pt x="909" y="144"/>
                  </a:lnTo>
                  <a:lnTo>
                    <a:pt x="909" y="142"/>
                  </a:lnTo>
                  <a:lnTo>
                    <a:pt x="907" y="140"/>
                  </a:lnTo>
                  <a:lnTo>
                    <a:pt x="905" y="140"/>
                  </a:lnTo>
                  <a:lnTo>
                    <a:pt x="904" y="138"/>
                  </a:lnTo>
                  <a:lnTo>
                    <a:pt x="902" y="138"/>
                  </a:lnTo>
                  <a:lnTo>
                    <a:pt x="900" y="136"/>
                  </a:lnTo>
                  <a:lnTo>
                    <a:pt x="900" y="132"/>
                  </a:lnTo>
                  <a:lnTo>
                    <a:pt x="896" y="130"/>
                  </a:lnTo>
                  <a:lnTo>
                    <a:pt x="894" y="130"/>
                  </a:lnTo>
                  <a:lnTo>
                    <a:pt x="892" y="130"/>
                  </a:lnTo>
                  <a:lnTo>
                    <a:pt x="890" y="130"/>
                  </a:lnTo>
                  <a:lnTo>
                    <a:pt x="888" y="130"/>
                  </a:lnTo>
                  <a:lnTo>
                    <a:pt x="884" y="130"/>
                  </a:lnTo>
                  <a:lnTo>
                    <a:pt x="880" y="128"/>
                  </a:lnTo>
                  <a:lnTo>
                    <a:pt x="878" y="128"/>
                  </a:lnTo>
                  <a:lnTo>
                    <a:pt x="876" y="128"/>
                  </a:lnTo>
                  <a:lnTo>
                    <a:pt x="876" y="126"/>
                  </a:lnTo>
                  <a:lnTo>
                    <a:pt x="876" y="122"/>
                  </a:lnTo>
                  <a:lnTo>
                    <a:pt x="876" y="120"/>
                  </a:lnTo>
                  <a:lnTo>
                    <a:pt x="878" y="120"/>
                  </a:lnTo>
                  <a:lnTo>
                    <a:pt x="880" y="120"/>
                  </a:lnTo>
                  <a:lnTo>
                    <a:pt x="882" y="120"/>
                  </a:lnTo>
                  <a:lnTo>
                    <a:pt x="886" y="120"/>
                  </a:lnTo>
                  <a:lnTo>
                    <a:pt x="888" y="120"/>
                  </a:lnTo>
                  <a:lnTo>
                    <a:pt x="890" y="120"/>
                  </a:lnTo>
                  <a:lnTo>
                    <a:pt x="892" y="122"/>
                  </a:lnTo>
                  <a:lnTo>
                    <a:pt x="894" y="122"/>
                  </a:lnTo>
                  <a:lnTo>
                    <a:pt x="896" y="122"/>
                  </a:lnTo>
                  <a:lnTo>
                    <a:pt x="892" y="120"/>
                  </a:lnTo>
                  <a:lnTo>
                    <a:pt x="890" y="120"/>
                  </a:lnTo>
                  <a:lnTo>
                    <a:pt x="880" y="118"/>
                  </a:lnTo>
                  <a:lnTo>
                    <a:pt x="878" y="118"/>
                  </a:lnTo>
                  <a:lnTo>
                    <a:pt x="876" y="118"/>
                  </a:lnTo>
                  <a:lnTo>
                    <a:pt x="874" y="116"/>
                  </a:lnTo>
                  <a:lnTo>
                    <a:pt x="872" y="115"/>
                  </a:lnTo>
                  <a:lnTo>
                    <a:pt x="874" y="109"/>
                  </a:lnTo>
                  <a:lnTo>
                    <a:pt x="876" y="107"/>
                  </a:lnTo>
                  <a:lnTo>
                    <a:pt x="878" y="107"/>
                  </a:lnTo>
                  <a:lnTo>
                    <a:pt x="882" y="107"/>
                  </a:lnTo>
                  <a:lnTo>
                    <a:pt x="886" y="107"/>
                  </a:lnTo>
                  <a:lnTo>
                    <a:pt x="888" y="107"/>
                  </a:lnTo>
                  <a:lnTo>
                    <a:pt x="890" y="109"/>
                  </a:lnTo>
                  <a:lnTo>
                    <a:pt x="892" y="109"/>
                  </a:lnTo>
                  <a:lnTo>
                    <a:pt x="894" y="109"/>
                  </a:lnTo>
                  <a:lnTo>
                    <a:pt x="896" y="109"/>
                  </a:lnTo>
                  <a:lnTo>
                    <a:pt x="898" y="109"/>
                  </a:lnTo>
                  <a:lnTo>
                    <a:pt x="902" y="109"/>
                  </a:lnTo>
                  <a:lnTo>
                    <a:pt x="904" y="109"/>
                  </a:lnTo>
                  <a:lnTo>
                    <a:pt x="905" y="109"/>
                  </a:lnTo>
                  <a:lnTo>
                    <a:pt x="913" y="109"/>
                  </a:lnTo>
                  <a:lnTo>
                    <a:pt x="915" y="109"/>
                  </a:lnTo>
                  <a:lnTo>
                    <a:pt x="917" y="109"/>
                  </a:lnTo>
                  <a:lnTo>
                    <a:pt x="919" y="109"/>
                  </a:lnTo>
                  <a:lnTo>
                    <a:pt x="919" y="111"/>
                  </a:lnTo>
                  <a:lnTo>
                    <a:pt x="921" y="111"/>
                  </a:lnTo>
                  <a:lnTo>
                    <a:pt x="923" y="113"/>
                  </a:lnTo>
                  <a:lnTo>
                    <a:pt x="925" y="113"/>
                  </a:lnTo>
                  <a:lnTo>
                    <a:pt x="925" y="115"/>
                  </a:lnTo>
                  <a:lnTo>
                    <a:pt x="929" y="115"/>
                  </a:lnTo>
                  <a:lnTo>
                    <a:pt x="929" y="116"/>
                  </a:lnTo>
                  <a:lnTo>
                    <a:pt x="931" y="116"/>
                  </a:lnTo>
                  <a:lnTo>
                    <a:pt x="933" y="118"/>
                  </a:lnTo>
                  <a:lnTo>
                    <a:pt x="935" y="118"/>
                  </a:lnTo>
                  <a:lnTo>
                    <a:pt x="937" y="118"/>
                  </a:lnTo>
                  <a:lnTo>
                    <a:pt x="938" y="120"/>
                  </a:lnTo>
                  <a:lnTo>
                    <a:pt x="942" y="122"/>
                  </a:lnTo>
                  <a:lnTo>
                    <a:pt x="946" y="124"/>
                  </a:lnTo>
                  <a:lnTo>
                    <a:pt x="946" y="126"/>
                  </a:lnTo>
                  <a:lnTo>
                    <a:pt x="948" y="128"/>
                  </a:lnTo>
                  <a:lnTo>
                    <a:pt x="950" y="130"/>
                  </a:lnTo>
                  <a:lnTo>
                    <a:pt x="952" y="130"/>
                  </a:lnTo>
                  <a:lnTo>
                    <a:pt x="954" y="132"/>
                  </a:lnTo>
                  <a:lnTo>
                    <a:pt x="954" y="134"/>
                  </a:lnTo>
                  <a:lnTo>
                    <a:pt x="952" y="134"/>
                  </a:lnTo>
                  <a:lnTo>
                    <a:pt x="952" y="132"/>
                  </a:lnTo>
                  <a:lnTo>
                    <a:pt x="952" y="134"/>
                  </a:lnTo>
                  <a:lnTo>
                    <a:pt x="954" y="134"/>
                  </a:lnTo>
                  <a:lnTo>
                    <a:pt x="956" y="134"/>
                  </a:lnTo>
                  <a:lnTo>
                    <a:pt x="956" y="132"/>
                  </a:lnTo>
                  <a:lnTo>
                    <a:pt x="958" y="132"/>
                  </a:lnTo>
                  <a:lnTo>
                    <a:pt x="960" y="132"/>
                  </a:lnTo>
                  <a:lnTo>
                    <a:pt x="964" y="134"/>
                  </a:lnTo>
                  <a:lnTo>
                    <a:pt x="970" y="134"/>
                  </a:lnTo>
                  <a:lnTo>
                    <a:pt x="971" y="134"/>
                  </a:lnTo>
                  <a:lnTo>
                    <a:pt x="971" y="132"/>
                  </a:lnTo>
                  <a:lnTo>
                    <a:pt x="979" y="132"/>
                  </a:lnTo>
                  <a:lnTo>
                    <a:pt x="981" y="132"/>
                  </a:lnTo>
                  <a:lnTo>
                    <a:pt x="983" y="130"/>
                  </a:lnTo>
                  <a:lnTo>
                    <a:pt x="979" y="130"/>
                  </a:lnTo>
                  <a:lnTo>
                    <a:pt x="973" y="130"/>
                  </a:lnTo>
                  <a:lnTo>
                    <a:pt x="971" y="130"/>
                  </a:lnTo>
                  <a:lnTo>
                    <a:pt x="970" y="132"/>
                  </a:lnTo>
                  <a:lnTo>
                    <a:pt x="968" y="132"/>
                  </a:lnTo>
                  <a:lnTo>
                    <a:pt x="966" y="132"/>
                  </a:lnTo>
                  <a:lnTo>
                    <a:pt x="964" y="130"/>
                  </a:lnTo>
                  <a:lnTo>
                    <a:pt x="962" y="130"/>
                  </a:lnTo>
                  <a:lnTo>
                    <a:pt x="960" y="130"/>
                  </a:lnTo>
                  <a:lnTo>
                    <a:pt x="958" y="130"/>
                  </a:lnTo>
                  <a:lnTo>
                    <a:pt x="956" y="128"/>
                  </a:lnTo>
                  <a:lnTo>
                    <a:pt x="954" y="126"/>
                  </a:lnTo>
                  <a:lnTo>
                    <a:pt x="954" y="124"/>
                  </a:lnTo>
                  <a:lnTo>
                    <a:pt x="954" y="122"/>
                  </a:lnTo>
                  <a:lnTo>
                    <a:pt x="956" y="122"/>
                  </a:lnTo>
                  <a:lnTo>
                    <a:pt x="958" y="122"/>
                  </a:lnTo>
                  <a:lnTo>
                    <a:pt x="958" y="120"/>
                  </a:lnTo>
                  <a:lnTo>
                    <a:pt x="956" y="120"/>
                  </a:lnTo>
                  <a:lnTo>
                    <a:pt x="954" y="120"/>
                  </a:lnTo>
                  <a:lnTo>
                    <a:pt x="952" y="120"/>
                  </a:lnTo>
                  <a:lnTo>
                    <a:pt x="950" y="120"/>
                  </a:lnTo>
                  <a:lnTo>
                    <a:pt x="948" y="118"/>
                  </a:lnTo>
                  <a:lnTo>
                    <a:pt x="944" y="118"/>
                  </a:lnTo>
                  <a:lnTo>
                    <a:pt x="942" y="116"/>
                  </a:lnTo>
                  <a:lnTo>
                    <a:pt x="938" y="113"/>
                  </a:lnTo>
                  <a:lnTo>
                    <a:pt x="933" y="111"/>
                  </a:lnTo>
                  <a:lnTo>
                    <a:pt x="931" y="109"/>
                  </a:lnTo>
                  <a:lnTo>
                    <a:pt x="929" y="107"/>
                  </a:lnTo>
                  <a:lnTo>
                    <a:pt x="933" y="107"/>
                  </a:lnTo>
                  <a:lnTo>
                    <a:pt x="935" y="107"/>
                  </a:lnTo>
                  <a:lnTo>
                    <a:pt x="937" y="107"/>
                  </a:lnTo>
                  <a:lnTo>
                    <a:pt x="938" y="105"/>
                  </a:lnTo>
                  <a:lnTo>
                    <a:pt x="944" y="105"/>
                  </a:lnTo>
                  <a:lnTo>
                    <a:pt x="948" y="105"/>
                  </a:lnTo>
                  <a:lnTo>
                    <a:pt x="950" y="105"/>
                  </a:lnTo>
                  <a:lnTo>
                    <a:pt x="954" y="103"/>
                  </a:lnTo>
                  <a:lnTo>
                    <a:pt x="958" y="103"/>
                  </a:lnTo>
                  <a:lnTo>
                    <a:pt x="960" y="103"/>
                  </a:lnTo>
                  <a:lnTo>
                    <a:pt x="962" y="103"/>
                  </a:lnTo>
                  <a:lnTo>
                    <a:pt x="964" y="103"/>
                  </a:lnTo>
                  <a:lnTo>
                    <a:pt x="966" y="103"/>
                  </a:lnTo>
                  <a:lnTo>
                    <a:pt x="970" y="101"/>
                  </a:lnTo>
                  <a:lnTo>
                    <a:pt x="971" y="101"/>
                  </a:lnTo>
                  <a:lnTo>
                    <a:pt x="973" y="101"/>
                  </a:lnTo>
                  <a:lnTo>
                    <a:pt x="975" y="101"/>
                  </a:lnTo>
                  <a:lnTo>
                    <a:pt x="977" y="99"/>
                  </a:lnTo>
                  <a:lnTo>
                    <a:pt x="979" y="99"/>
                  </a:lnTo>
                  <a:lnTo>
                    <a:pt x="981" y="99"/>
                  </a:lnTo>
                  <a:lnTo>
                    <a:pt x="987" y="99"/>
                  </a:lnTo>
                  <a:lnTo>
                    <a:pt x="989" y="99"/>
                  </a:lnTo>
                  <a:lnTo>
                    <a:pt x="991" y="99"/>
                  </a:lnTo>
                  <a:lnTo>
                    <a:pt x="993" y="99"/>
                  </a:lnTo>
                  <a:lnTo>
                    <a:pt x="997" y="99"/>
                  </a:lnTo>
                  <a:lnTo>
                    <a:pt x="999" y="99"/>
                  </a:lnTo>
                  <a:lnTo>
                    <a:pt x="1003" y="97"/>
                  </a:lnTo>
                  <a:lnTo>
                    <a:pt x="1005" y="97"/>
                  </a:lnTo>
                  <a:lnTo>
                    <a:pt x="1006" y="97"/>
                  </a:lnTo>
                  <a:lnTo>
                    <a:pt x="1010" y="97"/>
                  </a:lnTo>
                  <a:lnTo>
                    <a:pt x="1012" y="97"/>
                  </a:lnTo>
                  <a:lnTo>
                    <a:pt x="1010" y="97"/>
                  </a:lnTo>
                  <a:lnTo>
                    <a:pt x="1006" y="97"/>
                  </a:lnTo>
                  <a:lnTo>
                    <a:pt x="1001" y="97"/>
                  </a:lnTo>
                  <a:lnTo>
                    <a:pt x="999" y="97"/>
                  </a:lnTo>
                  <a:lnTo>
                    <a:pt x="997" y="95"/>
                  </a:lnTo>
                  <a:lnTo>
                    <a:pt x="995" y="97"/>
                  </a:lnTo>
                  <a:lnTo>
                    <a:pt x="993" y="97"/>
                  </a:lnTo>
                  <a:lnTo>
                    <a:pt x="991" y="97"/>
                  </a:lnTo>
                  <a:lnTo>
                    <a:pt x="989" y="97"/>
                  </a:lnTo>
                  <a:lnTo>
                    <a:pt x="987" y="97"/>
                  </a:lnTo>
                  <a:lnTo>
                    <a:pt x="985" y="97"/>
                  </a:lnTo>
                  <a:lnTo>
                    <a:pt x="983" y="97"/>
                  </a:lnTo>
                  <a:lnTo>
                    <a:pt x="981" y="97"/>
                  </a:lnTo>
                  <a:lnTo>
                    <a:pt x="981" y="95"/>
                  </a:lnTo>
                  <a:lnTo>
                    <a:pt x="983" y="95"/>
                  </a:lnTo>
                  <a:lnTo>
                    <a:pt x="987" y="93"/>
                  </a:lnTo>
                  <a:lnTo>
                    <a:pt x="991" y="93"/>
                  </a:lnTo>
                  <a:lnTo>
                    <a:pt x="993" y="93"/>
                  </a:lnTo>
                  <a:lnTo>
                    <a:pt x="997" y="91"/>
                  </a:lnTo>
                  <a:lnTo>
                    <a:pt x="999" y="91"/>
                  </a:lnTo>
                  <a:lnTo>
                    <a:pt x="1003" y="91"/>
                  </a:lnTo>
                  <a:lnTo>
                    <a:pt x="1003" y="89"/>
                  </a:lnTo>
                  <a:lnTo>
                    <a:pt x="1005" y="89"/>
                  </a:lnTo>
                  <a:lnTo>
                    <a:pt x="1008" y="89"/>
                  </a:lnTo>
                  <a:lnTo>
                    <a:pt x="1014" y="89"/>
                  </a:lnTo>
                  <a:lnTo>
                    <a:pt x="1016" y="89"/>
                  </a:lnTo>
                  <a:lnTo>
                    <a:pt x="1016" y="87"/>
                  </a:lnTo>
                  <a:lnTo>
                    <a:pt x="1018" y="87"/>
                  </a:lnTo>
                  <a:lnTo>
                    <a:pt x="1024" y="87"/>
                  </a:lnTo>
                  <a:lnTo>
                    <a:pt x="1030" y="87"/>
                  </a:lnTo>
                  <a:lnTo>
                    <a:pt x="1032" y="87"/>
                  </a:lnTo>
                  <a:lnTo>
                    <a:pt x="1034" y="87"/>
                  </a:lnTo>
                  <a:lnTo>
                    <a:pt x="1036" y="87"/>
                  </a:lnTo>
                  <a:lnTo>
                    <a:pt x="1036" y="85"/>
                  </a:lnTo>
                  <a:lnTo>
                    <a:pt x="1034" y="85"/>
                  </a:lnTo>
                  <a:lnTo>
                    <a:pt x="1032" y="85"/>
                  </a:lnTo>
                  <a:lnTo>
                    <a:pt x="1026" y="85"/>
                  </a:lnTo>
                  <a:lnTo>
                    <a:pt x="1024" y="85"/>
                  </a:lnTo>
                  <a:lnTo>
                    <a:pt x="1022" y="85"/>
                  </a:lnTo>
                  <a:lnTo>
                    <a:pt x="1020" y="85"/>
                  </a:lnTo>
                  <a:lnTo>
                    <a:pt x="1018" y="85"/>
                  </a:lnTo>
                  <a:lnTo>
                    <a:pt x="1016" y="85"/>
                  </a:lnTo>
                  <a:lnTo>
                    <a:pt x="1012" y="85"/>
                  </a:lnTo>
                  <a:lnTo>
                    <a:pt x="1005" y="85"/>
                  </a:lnTo>
                  <a:lnTo>
                    <a:pt x="999" y="87"/>
                  </a:lnTo>
                  <a:lnTo>
                    <a:pt x="997" y="87"/>
                  </a:lnTo>
                  <a:lnTo>
                    <a:pt x="997" y="85"/>
                  </a:lnTo>
                  <a:lnTo>
                    <a:pt x="997" y="82"/>
                  </a:lnTo>
                  <a:lnTo>
                    <a:pt x="999" y="82"/>
                  </a:lnTo>
                  <a:lnTo>
                    <a:pt x="1001" y="80"/>
                  </a:lnTo>
                  <a:lnTo>
                    <a:pt x="1003" y="80"/>
                  </a:lnTo>
                  <a:lnTo>
                    <a:pt x="1005" y="78"/>
                  </a:lnTo>
                  <a:lnTo>
                    <a:pt x="1006" y="76"/>
                  </a:lnTo>
                  <a:lnTo>
                    <a:pt x="1005" y="76"/>
                  </a:lnTo>
                  <a:lnTo>
                    <a:pt x="1006" y="76"/>
                  </a:lnTo>
                  <a:lnTo>
                    <a:pt x="1008" y="76"/>
                  </a:lnTo>
                  <a:lnTo>
                    <a:pt x="1008" y="74"/>
                  </a:lnTo>
                  <a:lnTo>
                    <a:pt x="1010" y="74"/>
                  </a:lnTo>
                  <a:lnTo>
                    <a:pt x="1012" y="74"/>
                  </a:lnTo>
                  <a:lnTo>
                    <a:pt x="1012" y="72"/>
                  </a:lnTo>
                  <a:lnTo>
                    <a:pt x="1014" y="72"/>
                  </a:lnTo>
                  <a:lnTo>
                    <a:pt x="1018" y="70"/>
                  </a:lnTo>
                  <a:lnTo>
                    <a:pt x="1020" y="70"/>
                  </a:lnTo>
                  <a:lnTo>
                    <a:pt x="1022" y="68"/>
                  </a:lnTo>
                  <a:lnTo>
                    <a:pt x="1024" y="68"/>
                  </a:lnTo>
                  <a:lnTo>
                    <a:pt x="1026" y="68"/>
                  </a:lnTo>
                  <a:lnTo>
                    <a:pt x="1030" y="66"/>
                  </a:lnTo>
                  <a:lnTo>
                    <a:pt x="1032" y="64"/>
                  </a:lnTo>
                  <a:lnTo>
                    <a:pt x="1030" y="64"/>
                  </a:lnTo>
                  <a:lnTo>
                    <a:pt x="1028" y="66"/>
                  </a:lnTo>
                  <a:lnTo>
                    <a:pt x="1024" y="66"/>
                  </a:lnTo>
                  <a:lnTo>
                    <a:pt x="1022" y="68"/>
                  </a:lnTo>
                  <a:lnTo>
                    <a:pt x="1018" y="68"/>
                  </a:lnTo>
                  <a:lnTo>
                    <a:pt x="1014" y="68"/>
                  </a:lnTo>
                  <a:lnTo>
                    <a:pt x="1010" y="70"/>
                  </a:lnTo>
                  <a:lnTo>
                    <a:pt x="1008" y="70"/>
                  </a:lnTo>
                  <a:lnTo>
                    <a:pt x="1008" y="72"/>
                  </a:lnTo>
                  <a:lnTo>
                    <a:pt x="1006" y="72"/>
                  </a:lnTo>
                  <a:lnTo>
                    <a:pt x="1005" y="74"/>
                  </a:lnTo>
                  <a:lnTo>
                    <a:pt x="1003" y="74"/>
                  </a:lnTo>
                  <a:lnTo>
                    <a:pt x="1001" y="74"/>
                  </a:lnTo>
                  <a:lnTo>
                    <a:pt x="1001" y="76"/>
                  </a:lnTo>
                  <a:lnTo>
                    <a:pt x="1001" y="78"/>
                  </a:lnTo>
                  <a:lnTo>
                    <a:pt x="999" y="78"/>
                  </a:lnTo>
                  <a:lnTo>
                    <a:pt x="997" y="78"/>
                  </a:lnTo>
                  <a:lnTo>
                    <a:pt x="995" y="78"/>
                  </a:lnTo>
                  <a:lnTo>
                    <a:pt x="993" y="76"/>
                  </a:lnTo>
                  <a:lnTo>
                    <a:pt x="989" y="76"/>
                  </a:lnTo>
                  <a:lnTo>
                    <a:pt x="989" y="74"/>
                  </a:lnTo>
                  <a:lnTo>
                    <a:pt x="991" y="78"/>
                  </a:lnTo>
                  <a:lnTo>
                    <a:pt x="993" y="78"/>
                  </a:lnTo>
                  <a:lnTo>
                    <a:pt x="995" y="78"/>
                  </a:lnTo>
                  <a:lnTo>
                    <a:pt x="993" y="80"/>
                  </a:lnTo>
                  <a:lnTo>
                    <a:pt x="991" y="82"/>
                  </a:lnTo>
                  <a:lnTo>
                    <a:pt x="993" y="82"/>
                  </a:lnTo>
                  <a:lnTo>
                    <a:pt x="993" y="83"/>
                  </a:lnTo>
                  <a:lnTo>
                    <a:pt x="991" y="85"/>
                  </a:lnTo>
                  <a:lnTo>
                    <a:pt x="987" y="87"/>
                  </a:lnTo>
                  <a:lnTo>
                    <a:pt x="981" y="89"/>
                  </a:lnTo>
                  <a:lnTo>
                    <a:pt x="979" y="91"/>
                  </a:lnTo>
                  <a:lnTo>
                    <a:pt x="975" y="91"/>
                  </a:lnTo>
                  <a:lnTo>
                    <a:pt x="971" y="93"/>
                  </a:lnTo>
                  <a:lnTo>
                    <a:pt x="970" y="93"/>
                  </a:lnTo>
                  <a:lnTo>
                    <a:pt x="968" y="93"/>
                  </a:lnTo>
                  <a:lnTo>
                    <a:pt x="966" y="95"/>
                  </a:lnTo>
                  <a:lnTo>
                    <a:pt x="964" y="95"/>
                  </a:lnTo>
                  <a:lnTo>
                    <a:pt x="958" y="95"/>
                  </a:lnTo>
                  <a:lnTo>
                    <a:pt x="956" y="97"/>
                  </a:lnTo>
                  <a:lnTo>
                    <a:pt x="954" y="97"/>
                  </a:lnTo>
                  <a:lnTo>
                    <a:pt x="950" y="97"/>
                  </a:lnTo>
                  <a:lnTo>
                    <a:pt x="948" y="97"/>
                  </a:lnTo>
                  <a:lnTo>
                    <a:pt x="942" y="99"/>
                  </a:lnTo>
                  <a:lnTo>
                    <a:pt x="940" y="99"/>
                  </a:lnTo>
                  <a:lnTo>
                    <a:pt x="935" y="99"/>
                  </a:lnTo>
                  <a:lnTo>
                    <a:pt x="933" y="99"/>
                  </a:lnTo>
                  <a:lnTo>
                    <a:pt x="931" y="99"/>
                  </a:lnTo>
                  <a:lnTo>
                    <a:pt x="929" y="99"/>
                  </a:lnTo>
                  <a:lnTo>
                    <a:pt x="929" y="97"/>
                  </a:lnTo>
                  <a:lnTo>
                    <a:pt x="931" y="95"/>
                  </a:lnTo>
                  <a:lnTo>
                    <a:pt x="935" y="93"/>
                  </a:lnTo>
                  <a:lnTo>
                    <a:pt x="938" y="93"/>
                  </a:lnTo>
                  <a:lnTo>
                    <a:pt x="940" y="93"/>
                  </a:lnTo>
                  <a:lnTo>
                    <a:pt x="944" y="93"/>
                  </a:lnTo>
                  <a:lnTo>
                    <a:pt x="944" y="91"/>
                  </a:lnTo>
                  <a:lnTo>
                    <a:pt x="946" y="91"/>
                  </a:lnTo>
                  <a:lnTo>
                    <a:pt x="948" y="91"/>
                  </a:lnTo>
                  <a:lnTo>
                    <a:pt x="950" y="91"/>
                  </a:lnTo>
                  <a:lnTo>
                    <a:pt x="952" y="89"/>
                  </a:lnTo>
                  <a:lnTo>
                    <a:pt x="948" y="87"/>
                  </a:lnTo>
                  <a:lnTo>
                    <a:pt x="946" y="87"/>
                  </a:lnTo>
                  <a:lnTo>
                    <a:pt x="946" y="89"/>
                  </a:lnTo>
                  <a:lnTo>
                    <a:pt x="944" y="89"/>
                  </a:lnTo>
                  <a:lnTo>
                    <a:pt x="942" y="89"/>
                  </a:lnTo>
                  <a:lnTo>
                    <a:pt x="940" y="91"/>
                  </a:lnTo>
                  <a:lnTo>
                    <a:pt x="938" y="91"/>
                  </a:lnTo>
                  <a:lnTo>
                    <a:pt x="933" y="93"/>
                  </a:lnTo>
                  <a:lnTo>
                    <a:pt x="927" y="93"/>
                  </a:lnTo>
                  <a:lnTo>
                    <a:pt x="923" y="93"/>
                  </a:lnTo>
                  <a:lnTo>
                    <a:pt x="923" y="91"/>
                  </a:lnTo>
                  <a:lnTo>
                    <a:pt x="925" y="91"/>
                  </a:lnTo>
                  <a:lnTo>
                    <a:pt x="927" y="89"/>
                  </a:lnTo>
                  <a:lnTo>
                    <a:pt x="929" y="87"/>
                  </a:lnTo>
                  <a:lnTo>
                    <a:pt x="927" y="87"/>
                  </a:lnTo>
                  <a:lnTo>
                    <a:pt x="927" y="89"/>
                  </a:lnTo>
                  <a:lnTo>
                    <a:pt x="925" y="89"/>
                  </a:lnTo>
                  <a:lnTo>
                    <a:pt x="923" y="89"/>
                  </a:lnTo>
                  <a:lnTo>
                    <a:pt x="921" y="91"/>
                  </a:lnTo>
                  <a:lnTo>
                    <a:pt x="919" y="91"/>
                  </a:lnTo>
                  <a:lnTo>
                    <a:pt x="917" y="91"/>
                  </a:lnTo>
                  <a:lnTo>
                    <a:pt x="919" y="91"/>
                  </a:lnTo>
                  <a:lnTo>
                    <a:pt x="919" y="93"/>
                  </a:lnTo>
                  <a:lnTo>
                    <a:pt x="921" y="95"/>
                  </a:lnTo>
                  <a:lnTo>
                    <a:pt x="919" y="97"/>
                  </a:lnTo>
                  <a:lnTo>
                    <a:pt x="919" y="99"/>
                  </a:lnTo>
                  <a:lnTo>
                    <a:pt x="917" y="99"/>
                  </a:lnTo>
                  <a:lnTo>
                    <a:pt x="911" y="99"/>
                  </a:lnTo>
                  <a:lnTo>
                    <a:pt x="909" y="99"/>
                  </a:lnTo>
                  <a:lnTo>
                    <a:pt x="907" y="99"/>
                  </a:lnTo>
                  <a:lnTo>
                    <a:pt x="905" y="99"/>
                  </a:lnTo>
                  <a:lnTo>
                    <a:pt x="904" y="99"/>
                  </a:lnTo>
                  <a:lnTo>
                    <a:pt x="902" y="99"/>
                  </a:lnTo>
                  <a:lnTo>
                    <a:pt x="900" y="99"/>
                  </a:lnTo>
                  <a:lnTo>
                    <a:pt x="900" y="101"/>
                  </a:lnTo>
                  <a:lnTo>
                    <a:pt x="898" y="101"/>
                  </a:lnTo>
                  <a:lnTo>
                    <a:pt x="896" y="101"/>
                  </a:lnTo>
                  <a:lnTo>
                    <a:pt x="894" y="99"/>
                  </a:lnTo>
                  <a:lnTo>
                    <a:pt x="892" y="99"/>
                  </a:lnTo>
                  <a:lnTo>
                    <a:pt x="890" y="99"/>
                  </a:lnTo>
                  <a:lnTo>
                    <a:pt x="886" y="99"/>
                  </a:lnTo>
                  <a:lnTo>
                    <a:pt x="888" y="97"/>
                  </a:lnTo>
                  <a:lnTo>
                    <a:pt x="890" y="97"/>
                  </a:lnTo>
                  <a:lnTo>
                    <a:pt x="890" y="95"/>
                  </a:lnTo>
                  <a:lnTo>
                    <a:pt x="888" y="97"/>
                  </a:lnTo>
                  <a:lnTo>
                    <a:pt x="886" y="97"/>
                  </a:lnTo>
                  <a:lnTo>
                    <a:pt x="884" y="97"/>
                  </a:lnTo>
                  <a:lnTo>
                    <a:pt x="884" y="99"/>
                  </a:lnTo>
                  <a:lnTo>
                    <a:pt x="882" y="99"/>
                  </a:lnTo>
                  <a:lnTo>
                    <a:pt x="880" y="99"/>
                  </a:lnTo>
                  <a:lnTo>
                    <a:pt x="876" y="99"/>
                  </a:lnTo>
                  <a:lnTo>
                    <a:pt x="872" y="97"/>
                  </a:lnTo>
                  <a:lnTo>
                    <a:pt x="872" y="95"/>
                  </a:lnTo>
                  <a:lnTo>
                    <a:pt x="872" y="93"/>
                  </a:lnTo>
                  <a:lnTo>
                    <a:pt x="876" y="91"/>
                  </a:lnTo>
                  <a:lnTo>
                    <a:pt x="878" y="89"/>
                  </a:lnTo>
                  <a:lnTo>
                    <a:pt x="880" y="89"/>
                  </a:lnTo>
                  <a:lnTo>
                    <a:pt x="882" y="87"/>
                  </a:lnTo>
                  <a:lnTo>
                    <a:pt x="884" y="85"/>
                  </a:lnTo>
                  <a:lnTo>
                    <a:pt x="886" y="83"/>
                  </a:lnTo>
                  <a:lnTo>
                    <a:pt x="888" y="83"/>
                  </a:lnTo>
                  <a:lnTo>
                    <a:pt x="890" y="83"/>
                  </a:lnTo>
                  <a:lnTo>
                    <a:pt x="890" y="82"/>
                  </a:lnTo>
                  <a:lnTo>
                    <a:pt x="900" y="80"/>
                  </a:lnTo>
                  <a:lnTo>
                    <a:pt x="902" y="80"/>
                  </a:lnTo>
                  <a:lnTo>
                    <a:pt x="904" y="80"/>
                  </a:lnTo>
                  <a:lnTo>
                    <a:pt x="909" y="80"/>
                  </a:lnTo>
                  <a:lnTo>
                    <a:pt x="913" y="80"/>
                  </a:lnTo>
                  <a:lnTo>
                    <a:pt x="915" y="80"/>
                  </a:lnTo>
                  <a:lnTo>
                    <a:pt x="917" y="80"/>
                  </a:lnTo>
                  <a:lnTo>
                    <a:pt x="919" y="80"/>
                  </a:lnTo>
                  <a:lnTo>
                    <a:pt x="923" y="78"/>
                  </a:lnTo>
                  <a:lnTo>
                    <a:pt x="927" y="78"/>
                  </a:lnTo>
                  <a:lnTo>
                    <a:pt x="929" y="78"/>
                  </a:lnTo>
                  <a:lnTo>
                    <a:pt x="931" y="78"/>
                  </a:lnTo>
                  <a:lnTo>
                    <a:pt x="933" y="78"/>
                  </a:lnTo>
                  <a:lnTo>
                    <a:pt x="935" y="78"/>
                  </a:lnTo>
                  <a:lnTo>
                    <a:pt x="937" y="78"/>
                  </a:lnTo>
                  <a:lnTo>
                    <a:pt x="937" y="76"/>
                  </a:lnTo>
                  <a:lnTo>
                    <a:pt x="938" y="76"/>
                  </a:lnTo>
                  <a:lnTo>
                    <a:pt x="940" y="76"/>
                  </a:lnTo>
                  <a:lnTo>
                    <a:pt x="942" y="76"/>
                  </a:lnTo>
                  <a:lnTo>
                    <a:pt x="940" y="76"/>
                  </a:lnTo>
                  <a:lnTo>
                    <a:pt x="938" y="76"/>
                  </a:lnTo>
                  <a:lnTo>
                    <a:pt x="937" y="76"/>
                  </a:lnTo>
                  <a:lnTo>
                    <a:pt x="935" y="76"/>
                  </a:lnTo>
                  <a:lnTo>
                    <a:pt x="933" y="76"/>
                  </a:lnTo>
                  <a:lnTo>
                    <a:pt x="929" y="76"/>
                  </a:lnTo>
                  <a:lnTo>
                    <a:pt x="925" y="76"/>
                  </a:lnTo>
                  <a:lnTo>
                    <a:pt x="919" y="78"/>
                  </a:lnTo>
                  <a:lnTo>
                    <a:pt x="913" y="78"/>
                  </a:lnTo>
                  <a:lnTo>
                    <a:pt x="909" y="78"/>
                  </a:lnTo>
                  <a:lnTo>
                    <a:pt x="905" y="78"/>
                  </a:lnTo>
                  <a:lnTo>
                    <a:pt x="904" y="80"/>
                  </a:lnTo>
                  <a:lnTo>
                    <a:pt x="898" y="80"/>
                  </a:lnTo>
                  <a:lnTo>
                    <a:pt x="896" y="80"/>
                  </a:lnTo>
                  <a:lnTo>
                    <a:pt x="894" y="80"/>
                  </a:lnTo>
                  <a:lnTo>
                    <a:pt x="892" y="80"/>
                  </a:lnTo>
                  <a:lnTo>
                    <a:pt x="890" y="80"/>
                  </a:lnTo>
                  <a:lnTo>
                    <a:pt x="888" y="80"/>
                  </a:lnTo>
                  <a:lnTo>
                    <a:pt x="886" y="80"/>
                  </a:lnTo>
                  <a:lnTo>
                    <a:pt x="884" y="82"/>
                  </a:lnTo>
                  <a:lnTo>
                    <a:pt x="882" y="82"/>
                  </a:lnTo>
                  <a:lnTo>
                    <a:pt x="878" y="83"/>
                  </a:lnTo>
                  <a:lnTo>
                    <a:pt x="867" y="91"/>
                  </a:lnTo>
                  <a:lnTo>
                    <a:pt x="867" y="93"/>
                  </a:lnTo>
                  <a:lnTo>
                    <a:pt x="865" y="93"/>
                  </a:lnTo>
                  <a:lnTo>
                    <a:pt x="865" y="95"/>
                  </a:lnTo>
                  <a:lnTo>
                    <a:pt x="863" y="95"/>
                  </a:lnTo>
                  <a:lnTo>
                    <a:pt x="861" y="95"/>
                  </a:lnTo>
                  <a:lnTo>
                    <a:pt x="859" y="95"/>
                  </a:lnTo>
                  <a:lnTo>
                    <a:pt x="857" y="95"/>
                  </a:lnTo>
                  <a:lnTo>
                    <a:pt x="855" y="95"/>
                  </a:lnTo>
                  <a:lnTo>
                    <a:pt x="853" y="95"/>
                  </a:lnTo>
                  <a:lnTo>
                    <a:pt x="853" y="93"/>
                  </a:lnTo>
                  <a:lnTo>
                    <a:pt x="849" y="93"/>
                  </a:lnTo>
                  <a:lnTo>
                    <a:pt x="847" y="93"/>
                  </a:lnTo>
                  <a:lnTo>
                    <a:pt x="845" y="93"/>
                  </a:lnTo>
                  <a:lnTo>
                    <a:pt x="843" y="91"/>
                  </a:lnTo>
                  <a:lnTo>
                    <a:pt x="839" y="89"/>
                  </a:lnTo>
                  <a:lnTo>
                    <a:pt x="836" y="89"/>
                  </a:lnTo>
                  <a:lnTo>
                    <a:pt x="834" y="87"/>
                  </a:lnTo>
                  <a:lnTo>
                    <a:pt x="832" y="87"/>
                  </a:lnTo>
                  <a:lnTo>
                    <a:pt x="830" y="87"/>
                  </a:lnTo>
                  <a:lnTo>
                    <a:pt x="828" y="85"/>
                  </a:lnTo>
                  <a:lnTo>
                    <a:pt x="830" y="83"/>
                  </a:lnTo>
                  <a:lnTo>
                    <a:pt x="832" y="83"/>
                  </a:lnTo>
                  <a:lnTo>
                    <a:pt x="837" y="82"/>
                  </a:lnTo>
                  <a:lnTo>
                    <a:pt x="839" y="82"/>
                  </a:lnTo>
                  <a:lnTo>
                    <a:pt x="841" y="82"/>
                  </a:lnTo>
                  <a:lnTo>
                    <a:pt x="843" y="82"/>
                  </a:lnTo>
                  <a:lnTo>
                    <a:pt x="847" y="82"/>
                  </a:lnTo>
                  <a:lnTo>
                    <a:pt x="849" y="82"/>
                  </a:lnTo>
                  <a:lnTo>
                    <a:pt x="851" y="82"/>
                  </a:lnTo>
                  <a:lnTo>
                    <a:pt x="855" y="82"/>
                  </a:lnTo>
                  <a:lnTo>
                    <a:pt x="857" y="82"/>
                  </a:lnTo>
                  <a:lnTo>
                    <a:pt x="859" y="82"/>
                  </a:lnTo>
                  <a:lnTo>
                    <a:pt x="861" y="82"/>
                  </a:lnTo>
                  <a:lnTo>
                    <a:pt x="863" y="82"/>
                  </a:lnTo>
                  <a:lnTo>
                    <a:pt x="865" y="82"/>
                  </a:lnTo>
                  <a:lnTo>
                    <a:pt x="867" y="82"/>
                  </a:lnTo>
                  <a:lnTo>
                    <a:pt x="869" y="82"/>
                  </a:lnTo>
                  <a:lnTo>
                    <a:pt x="870" y="82"/>
                  </a:lnTo>
                  <a:lnTo>
                    <a:pt x="872" y="82"/>
                  </a:lnTo>
                  <a:lnTo>
                    <a:pt x="874" y="82"/>
                  </a:lnTo>
                  <a:lnTo>
                    <a:pt x="876" y="80"/>
                  </a:lnTo>
                  <a:lnTo>
                    <a:pt x="882" y="78"/>
                  </a:lnTo>
                  <a:lnTo>
                    <a:pt x="884" y="78"/>
                  </a:lnTo>
                  <a:lnTo>
                    <a:pt x="886" y="78"/>
                  </a:lnTo>
                  <a:lnTo>
                    <a:pt x="890" y="76"/>
                  </a:lnTo>
                  <a:lnTo>
                    <a:pt x="892" y="74"/>
                  </a:lnTo>
                  <a:lnTo>
                    <a:pt x="894" y="74"/>
                  </a:lnTo>
                  <a:lnTo>
                    <a:pt x="896" y="74"/>
                  </a:lnTo>
                  <a:lnTo>
                    <a:pt x="900" y="72"/>
                  </a:lnTo>
                  <a:lnTo>
                    <a:pt x="902" y="72"/>
                  </a:lnTo>
                  <a:lnTo>
                    <a:pt x="904" y="72"/>
                  </a:lnTo>
                  <a:lnTo>
                    <a:pt x="904" y="70"/>
                  </a:lnTo>
                  <a:lnTo>
                    <a:pt x="902" y="70"/>
                  </a:lnTo>
                  <a:lnTo>
                    <a:pt x="900" y="70"/>
                  </a:lnTo>
                  <a:lnTo>
                    <a:pt x="896" y="70"/>
                  </a:lnTo>
                  <a:lnTo>
                    <a:pt x="894" y="72"/>
                  </a:lnTo>
                  <a:lnTo>
                    <a:pt x="888" y="72"/>
                  </a:lnTo>
                  <a:lnTo>
                    <a:pt x="884" y="74"/>
                  </a:lnTo>
                  <a:lnTo>
                    <a:pt x="882" y="74"/>
                  </a:lnTo>
                  <a:lnTo>
                    <a:pt x="880" y="74"/>
                  </a:lnTo>
                  <a:lnTo>
                    <a:pt x="880" y="76"/>
                  </a:lnTo>
                  <a:lnTo>
                    <a:pt x="878" y="76"/>
                  </a:lnTo>
                  <a:lnTo>
                    <a:pt x="876" y="78"/>
                  </a:lnTo>
                  <a:lnTo>
                    <a:pt x="874" y="78"/>
                  </a:lnTo>
                  <a:lnTo>
                    <a:pt x="872" y="78"/>
                  </a:lnTo>
                  <a:lnTo>
                    <a:pt x="869" y="78"/>
                  </a:lnTo>
                  <a:lnTo>
                    <a:pt x="867" y="78"/>
                  </a:lnTo>
                  <a:lnTo>
                    <a:pt x="863" y="80"/>
                  </a:lnTo>
                  <a:lnTo>
                    <a:pt x="857" y="80"/>
                  </a:lnTo>
                  <a:lnTo>
                    <a:pt x="855" y="80"/>
                  </a:lnTo>
                  <a:lnTo>
                    <a:pt x="851" y="80"/>
                  </a:lnTo>
                  <a:lnTo>
                    <a:pt x="847" y="80"/>
                  </a:lnTo>
                  <a:lnTo>
                    <a:pt x="845" y="80"/>
                  </a:lnTo>
                  <a:lnTo>
                    <a:pt x="841" y="80"/>
                  </a:lnTo>
                  <a:lnTo>
                    <a:pt x="839" y="80"/>
                  </a:lnTo>
                  <a:lnTo>
                    <a:pt x="837" y="80"/>
                  </a:lnTo>
                  <a:lnTo>
                    <a:pt x="836" y="80"/>
                  </a:lnTo>
                  <a:lnTo>
                    <a:pt x="832" y="82"/>
                  </a:lnTo>
                  <a:lnTo>
                    <a:pt x="830" y="82"/>
                  </a:lnTo>
                  <a:lnTo>
                    <a:pt x="826" y="82"/>
                  </a:lnTo>
                  <a:lnTo>
                    <a:pt x="824" y="82"/>
                  </a:lnTo>
                  <a:lnTo>
                    <a:pt x="822" y="82"/>
                  </a:lnTo>
                  <a:lnTo>
                    <a:pt x="820" y="80"/>
                  </a:lnTo>
                  <a:lnTo>
                    <a:pt x="818" y="80"/>
                  </a:lnTo>
                  <a:lnTo>
                    <a:pt x="816" y="80"/>
                  </a:lnTo>
                  <a:lnTo>
                    <a:pt x="814" y="76"/>
                  </a:lnTo>
                  <a:lnTo>
                    <a:pt x="814" y="74"/>
                  </a:lnTo>
                  <a:lnTo>
                    <a:pt x="818" y="74"/>
                  </a:lnTo>
                  <a:lnTo>
                    <a:pt x="818" y="72"/>
                  </a:lnTo>
                  <a:lnTo>
                    <a:pt x="820" y="72"/>
                  </a:lnTo>
                  <a:lnTo>
                    <a:pt x="822" y="72"/>
                  </a:lnTo>
                  <a:lnTo>
                    <a:pt x="824" y="72"/>
                  </a:lnTo>
                  <a:lnTo>
                    <a:pt x="824" y="74"/>
                  </a:lnTo>
                  <a:lnTo>
                    <a:pt x="826" y="74"/>
                  </a:lnTo>
                  <a:lnTo>
                    <a:pt x="828" y="74"/>
                  </a:lnTo>
                  <a:lnTo>
                    <a:pt x="830" y="74"/>
                  </a:lnTo>
                  <a:lnTo>
                    <a:pt x="832" y="74"/>
                  </a:lnTo>
                  <a:lnTo>
                    <a:pt x="834" y="72"/>
                  </a:lnTo>
                  <a:lnTo>
                    <a:pt x="836" y="72"/>
                  </a:lnTo>
                  <a:lnTo>
                    <a:pt x="834" y="72"/>
                  </a:lnTo>
                  <a:lnTo>
                    <a:pt x="832" y="72"/>
                  </a:lnTo>
                  <a:lnTo>
                    <a:pt x="830" y="72"/>
                  </a:lnTo>
                  <a:lnTo>
                    <a:pt x="828" y="72"/>
                  </a:lnTo>
                  <a:lnTo>
                    <a:pt x="824" y="70"/>
                  </a:lnTo>
                  <a:lnTo>
                    <a:pt x="822" y="70"/>
                  </a:lnTo>
                  <a:lnTo>
                    <a:pt x="820" y="70"/>
                  </a:lnTo>
                  <a:lnTo>
                    <a:pt x="820" y="68"/>
                  </a:lnTo>
                  <a:lnTo>
                    <a:pt x="822" y="68"/>
                  </a:lnTo>
                  <a:lnTo>
                    <a:pt x="824" y="68"/>
                  </a:lnTo>
                  <a:lnTo>
                    <a:pt x="826" y="68"/>
                  </a:lnTo>
                  <a:lnTo>
                    <a:pt x="832" y="66"/>
                  </a:lnTo>
                  <a:lnTo>
                    <a:pt x="834" y="64"/>
                  </a:lnTo>
                  <a:lnTo>
                    <a:pt x="837" y="62"/>
                  </a:lnTo>
                  <a:lnTo>
                    <a:pt x="839" y="62"/>
                  </a:lnTo>
                  <a:lnTo>
                    <a:pt x="843" y="62"/>
                  </a:lnTo>
                  <a:lnTo>
                    <a:pt x="845" y="62"/>
                  </a:lnTo>
                  <a:lnTo>
                    <a:pt x="849" y="62"/>
                  </a:lnTo>
                  <a:lnTo>
                    <a:pt x="851" y="62"/>
                  </a:lnTo>
                  <a:lnTo>
                    <a:pt x="853" y="62"/>
                  </a:lnTo>
                  <a:lnTo>
                    <a:pt x="855" y="62"/>
                  </a:lnTo>
                  <a:lnTo>
                    <a:pt x="857" y="62"/>
                  </a:lnTo>
                  <a:lnTo>
                    <a:pt x="859" y="62"/>
                  </a:lnTo>
                  <a:lnTo>
                    <a:pt x="861" y="62"/>
                  </a:lnTo>
                  <a:lnTo>
                    <a:pt x="863" y="62"/>
                  </a:lnTo>
                  <a:lnTo>
                    <a:pt x="863" y="64"/>
                  </a:lnTo>
                  <a:lnTo>
                    <a:pt x="863" y="62"/>
                  </a:lnTo>
                  <a:lnTo>
                    <a:pt x="861" y="62"/>
                  </a:lnTo>
                  <a:lnTo>
                    <a:pt x="859" y="62"/>
                  </a:lnTo>
                  <a:lnTo>
                    <a:pt x="857" y="62"/>
                  </a:lnTo>
                  <a:lnTo>
                    <a:pt x="855" y="62"/>
                  </a:lnTo>
                  <a:lnTo>
                    <a:pt x="853" y="60"/>
                  </a:lnTo>
                  <a:lnTo>
                    <a:pt x="847" y="60"/>
                  </a:lnTo>
                  <a:lnTo>
                    <a:pt x="845" y="60"/>
                  </a:lnTo>
                  <a:lnTo>
                    <a:pt x="843" y="60"/>
                  </a:lnTo>
                  <a:lnTo>
                    <a:pt x="841" y="60"/>
                  </a:lnTo>
                  <a:lnTo>
                    <a:pt x="839" y="60"/>
                  </a:lnTo>
                  <a:lnTo>
                    <a:pt x="837" y="60"/>
                  </a:lnTo>
                  <a:lnTo>
                    <a:pt x="836" y="60"/>
                  </a:lnTo>
                  <a:lnTo>
                    <a:pt x="834" y="62"/>
                  </a:lnTo>
                  <a:lnTo>
                    <a:pt x="832" y="62"/>
                  </a:lnTo>
                  <a:lnTo>
                    <a:pt x="826" y="64"/>
                  </a:lnTo>
                  <a:lnTo>
                    <a:pt x="824" y="64"/>
                  </a:lnTo>
                  <a:lnTo>
                    <a:pt x="820" y="66"/>
                  </a:lnTo>
                  <a:lnTo>
                    <a:pt x="814" y="68"/>
                  </a:lnTo>
                  <a:lnTo>
                    <a:pt x="812" y="68"/>
                  </a:lnTo>
                  <a:lnTo>
                    <a:pt x="810" y="68"/>
                  </a:lnTo>
                  <a:lnTo>
                    <a:pt x="810" y="66"/>
                  </a:lnTo>
                  <a:lnTo>
                    <a:pt x="812" y="66"/>
                  </a:lnTo>
                  <a:lnTo>
                    <a:pt x="810" y="66"/>
                  </a:lnTo>
                  <a:lnTo>
                    <a:pt x="808" y="66"/>
                  </a:lnTo>
                  <a:lnTo>
                    <a:pt x="806" y="66"/>
                  </a:lnTo>
                  <a:lnTo>
                    <a:pt x="806" y="64"/>
                  </a:lnTo>
                  <a:lnTo>
                    <a:pt x="810" y="62"/>
                  </a:lnTo>
                  <a:lnTo>
                    <a:pt x="814" y="62"/>
                  </a:lnTo>
                  <a:lnTo>
                    <a:pt x="818" y="60"/>
                  </a:lnTo>
                  <a:lnTo>
                    <a:pt x="822" y="58"/>
                  </a:lnTo>
                  <a:lnTo>
                    <a:pt x="824" y="58"/>
                  </a:lnTo>
                  <a:lnTo>
                    <a:pt x="826" y="58"/>
                  </a:lnTo>
                  <a:lnTo>
                    <a:pt x="822" y="58"/>
                  </a:lnTo>
                  <a:lnTo>
                    <a:pt x="820" y="58"/>
                  </a:lnTo>
                  <a:lnTo>
                    <a:pt x="818" y="58"/>
                  </a:lnTo>
                  <a:lnTo>
                    <a:pt x="818" y="56"/>
                  </a:lnTo>
                  <a:lnTo>
                    <a:pt x="816" y="56"/>
                  </a:lnTo>
                  <a:lnTo>
                    <a:pt x="814" y="54"/>
                  </a:lnTo>
                  <a:lnTo>
                    <a:pt x="814" y="56"/>
                  </a:lnTo>
                  <a:lnTo>
                    <a:pt x="810" y="56"/>
                  </a:lnTo>
                  <a:lnTo>
                    <a:pt x="808" y="56"/>
                  </a:lnTo>
                  <a:lnTo>
                    <a:pt x="806" y="56"/>
                  </a:lnTo>
                  <a:lnTo>
                    <a:pt x="806" y="58"/>
                  </a:lnTo>
                  <a:lnTo>
                    <a:pt x="804" y="58"/>
                  </a:lnTo>
                  <a:lnTo>
                    <a:pt x="803" y="58"/>
                  </a:lnTo>
                  <a:lnTo>
                    <a:pt x="803" y="60"/>
                  </a:lnTo>
                  <a:lnTo>
                    <a:pt x="803" y="62"/>
                  </a:lnTo>
                  <a:lnTo>
                    <a:pt x="799" y="60"/>
                  </a:lnTo>
                  <a:lnTo>
                    <a:pt x="799" y="62"/>
                  </a:lnTo>
                  <a:lnTo>
                    <a:pt x="797" y="62"/>
                  </a:lnTo>
                  <a:lnTo>
                    <a:pt x="797" y="60"/>
                  </a:lnTo>
                  <a:lnTo>
                    <a:pt x="795" y="58"/>
                  </a:lnTo>
                  <a:lnTo>
                    <a:pt x="793" y="58"/>
                  </a:lnTo>
                  <a:lnTo>
                    <a:pt x="791" y="58"/>
                  </a:lnTo>
                  <a:lnTo>
                    <a:pt x="789" y="58"/>
                  </a:lnTo>
                  <a:lnTo>
                    <a:pt x="787" y="56"/>
                  </a:lnTo>
                  <a:lnTo>
                    <a:pt x="789" y="56"/>
                  </a:lnTo>
                  <a:lnTo>
                    <a:pt x="791" y="56"/>
                  </a:lnTo>
                  <a:lnTo>
                    <a:pt x="791" y="54"/>
                  </a:lnTo>
                  <a:lnTo>
                    <a:pt x="795" y="52"/>
                  </a:lnTo>
                  <a:lnTo>
                    <a:pt x="797" y="52"/>
                  </a:lnTo>
                  <a:lnTo>
                    <a:pt x="799" y="52"/>
                  </a:lnTo>
                  <a:lnTo>
                    <a:pt x="801" y="52"/>
                  </a:lnTo>
                  <a:lnTo>
                    <a:pt x="803" y="52"/>
                  </a:lnTo>
                  <a:lnTo>
                    <a:pt x="801" y="52"/>
                  </a:lnTo>
                  <a:lnTo>
                    <a:pt x="801" y="50"/>
                  </a:lnTo>
                  <a:lnTo>
                    <a:pt x="803" y="50"/>
                  </a:lnTo>
                  <a:lnTo>
                    <a:pt x="806" y="48"/>
                  </a:lnTo>
                  <a:lnTo>
                    <a:pt x="808" y="48"/>
                  </a:lnTo>
                  <a:lnTo>
                    <a:pt x="810" y="48"/>
                  </a:lnTo>
                  <a:lnTo>
                    <a:pt x="812" y="48"/>
                  </a:lnTo>
                  <a:lnTo>
                    <a:pt x="814" y="47"/>
                  </a:lnTo>
                  <a:lnTo>
                    <a:pt x="816" y="47"/>
                  </a:lnTo>
                  <a:lnTo>
                    <a:pt x="820" y="47"/>
                  </a:lnTo>
                  <a:lnTo>
                    <a:pt x="822" y="47"/>
                  </a:lnTo>
                  <a:lnTo>
                    <a:pt x="824" y="47"/>
                  </a:lnTo>
                  <a:lnTo>
                    <a:pt x="826" y="48"/>
                  </a:lnTo>
                  <a:lnTo>
                    <a:pt x="828" y="50"/>
                  </a:lnTo>
                  <a:lnTo>
                    <a:pt x="830" y="50"/>
                  </a:lnTo>
                  <a:lnTo>
                    <a:pt x="832" y="48"/>
                  </a:lnTo>
                  <a:lnTo>
                    <a:pt x="830" y="47"/>
                  </a:lnTo>
                  <a:lnTo>
                    <a:pt x="828" y="47"/>
                  </a:lnTo>
                  <a:lnTo>
                    <a:pt x="830" y="47"/>
                  </a:lnTo>
                  <a:lnTo>
                    <a:pt x="832" y="45"/>
                  </a:lnTo>
                  <a:lnTo>
                    <a:pt x="834" y="47"/>
                  </a:lnTo>
                  <a:lnTo>
                    <a:pt x="836" y="47"/>
                  </a:lnTo>
                  <a:lnTo>
                    <a:pt x="836" y="45"/>
                  </a:lnTo>
                  <a:lnTo>
                    <a:pt x="836" y="43"/>
                  </a:lnTo>
                  <a:lnTo>
                    <a:pt x="839" y="43"/>
                  </a:lnTo>
                  <a:lnTo>
                    <a:pt x="841" y="41"/>
                  </a:lnTo>
                  <a:lnTo>
                    <a:pt x="843" y="41"/>
                  </a:lnTo>
                  <a:lnTo>
                    <a:pt x="845" y="41"/>
                  </a:lnTo>
                  <a:lnTo>
                    <a:pt x="847" y="41"/>
                  </a:lnTo>
                  <a:lnTo>
                    <a:pt x="849" y="41"/>
                  </a:lnTo>
                  <a:lnTo>
                    <a:pt x="849" y="39"/>
                  </a:lnTo>
                  <a:lnTo>
                    <a:pt x="851" y="39"/>
                  </a:lnTo>
                  <a:lnTo>
                    <a:pt x="853" y="39"/>
                  </a:lnTo>
                  <a:lnTo>
                    <a:pt x="857" y="41"/>
                  </a:lnTo>
                  <a:lnTo>
                    <a:pt x="857" y="39"/>
                  </a:lnTo>
                  <a:lnTo>
                    <a:pt x="859" y="41"/>
                  </a:lnTo>
                  <a:lnTo>
                    <a:pt x="861" y="41"/>
                  </a:lnTo>
                  <a:lnTo>
                    <a:pt x="863" y="41"/>
                  </a:lnTo>
                  <a:lnTo>
                    <a:pt x="865" y="43"/>
                  </a:lnTo>
                  <a:lnTo>
                    <a:pt x="863" y="45"/>
                  </a:lnTo>
                  <a:lnTo>
                    <a:pt x="865" y="45"/>
                  </a:lnTo>
                  <a:lnTo>
                    <a:pt x="867" y="47"/>
                  </a:lnTo>
                  <a:lnTo>
                    <a:pt x="869" y="47"/>
                  </a:lnTo>
                  <a:lnTo>
                    <a:pt x="870" y="47"/>
                  </a:lnTo>
                  <a:lnTo>
                    <a:pt x="870" y="48"/>
                  </a:lnTo>
                  <a:lnTo>
                    <a:pt x="872" y="47"/>
                  </a:lnTo>
                  <a:lnTo>
                    <a:pt x="870" y="47"/>
                  </a:lnTo>
                  <a:lnTo>
                    <a:pt x="869" y="45"/>
                  </a:lnTo>
                  <a:lnTo>
                    <a:pt x="867" y="45"/>
                  </a:lnTo>
                  <a:lnTo>
                    <a:pt x="865" y="45"/>
                  </a:lnTo>
                  <a:lnTo>
                    <a:pt x="869" y="43"/>
                  </a:lnTo>
                  <a:lnTo>
                    <a:pt x="869" y="41"/>
                  </a:lnTo>
                  <a:lnTo>
                    <a:pt x="870" y="41"/>
                  </a:lnTo>
                  <a:lnTo>
                    <a:pt x="874" y="41"/>
                  </a:lnTo>
                  <a:lnTo>
                    <a:pt x="878" y="41"/>
                  </a:lnTo>
                  <a:lnTo>
                    <a:pt x="880" y="41"/>
                  </a:lnTo>
                  <a:lnTo>
                    <a:pt x="884" y="43"/>
                  </a:lnTo>
                  <a:lnTo>
                    <a:pt x="886" y="45"/>
                  </a:lnTo>
                  <a:lnTo>
                    <a:pt x="888" y="45"/>
                  </a:lnTo>
                  <a:lnTo>
                    <a:pt x="890" y="47"/>
                  </a:lnTo>
                  <a:lnTo>
                    <a:pt x="892" y="48"/>
                  </a:lnTo>
                  <a:lnTo>
                    <a:pt x="894" y="48"/>
                  </a:lnTo>
                  <a:lnTo>
                    <a:pt x="892" y="47"/>
                  </a:lnTo>
                  <a:lnTo>
                    <a:pt x="890" y="47"/>
                  </a:lnTo>
                  <a:lnTo>
                    <a:pt x="890" y="45"/>
                  </a:lnTo>
                  <a:lnTo>
                    <a:pt x="888" y="45"/>
                  </a:lnTo>
                  <a:lnTo>
                    <a:pt x="888" y="43"/>
                  </a:lnTo>
                  <a:lnTo>
                    <a:pt x="890" y="43"/>
                  </a:lnTo>
                  <a:lnTo>
                    <a:pt x="896" y="43"/>
                  </a:lnTo>
                  <a:lnTo>
                    <a:pt x="898" y="45"/>
                  </a:lnTo>
                  <a:lnTo>
                    <a:pt x="900" y="47"/>
                  </a:lnTo>
                  <a:lnTo>
                    <a:pt x="902" y="48"/>
                  </a:lnTo>
                  <a:lnTo>
                    <a:pt x="902" y="47"/>
                  </a:lnTo>
                  <a:lnTo>
                    <a:pt x="900" y="45"/>
                  </a:lnTo>
                  <a:lnTo>
                    <a:pt x="900" y="43"/>
                  </a:lnTo>
                  <a:lnTo>
                    <a:pt x="902" y="43"/>
                  </a:lnTo>
                  <a:lnTo>
                    <a:pt x="902" y="45"/>
                  </a:lnTo>
                  <a:lnTo>
                    <a:pt x="904" y="45"/>
                  </a:lnTo>
                  <a:lnTo>
                    <a:pt x="904" y="47"/>
                  </a:lnTo>
                  <a:lnTo>
                    <a:pt x="905" y="47"/>
                  </a:lnTo>
                  <a:lnTo>
                    <a:pt x="905" y="48"/>
                  </a:lnTo>
                  <a:lnTo>
                    <a:pt x="904" y="45"/>
                  </a:lnTo>
                  <a:lnTo>
                    <a:pt x="904" y="43"/>
                  </a:lnTo>
                  <a:lnTo>
                    <a:pt x="902" y="43"/>
                  </a:lnTo>
                  <a:lnTo>
                    <a:pt x="900" y="43"/>
                  </a:lnTo>
                  <a:lnTo>
                    <a:pt x="898" y="43"/>
                  </a:lnTo>
                  <a:lnTo>
                    <a:pt x="894" y="41"/>
                  </a:lnTo>
                  <a:lnTo>
                    <a:pt x="888" y="41"/>
                  </a:lnTo>
                  <a:lnTo>
                    <a:pt x="886" y="41"/>
                  </a:lnTo>
                  <a:lnTo>
                    <a:pt x="884" y="41"/>
                  </a:lnTo>
                  <a:lnTo>
                    <a:pt x="884" y="39"/>
                  </a:lnTo>
                  <a:lnTo>
                    <a:pt x="882" y="39"/>
                  </a:lnTo>
                  <a:lnTo>
                    <a:pt x="878" y="39"/>
                  </a:lnTo>
                  <a:lnTo>
                    <a:pt x="876" y="39"/>
                  </a:lnTo>
                  <a:lnTo>
                    <a:pt x="874" y="39"/>
                  </a:lnTo>
                  <a:lnTo>
                    <a:pt x="872" y="39"/>
                  </a:lnTo>
                  <a:lnTo>
                    <a:pt x="872" y="37"/>
                  </a:lnTo>
                  <a:lnTo>
                    <a:pt x="870" y="35"/>
                  </a:lnTo>
                  <a:lnTo>
                    <a:pt x="872" y="35"/>
                  </a:lnTo>
                  <a:lnTo>
                    <a:pt x="874" y="35"/>
                  </a:lnTo>
                  <a:lnTo>
                    <a:pt x="878" y="35"/>
                  </a:lnTo>
                  <a:lnTo>
                    <a:pt x="880" y="35"/>
                  </a:lnTo>
                  <a:lnTo>
                    <a:pt x="882" y="35"/>
                  </a:lnTo>
                  <a:lnTo>
                    <a:pt x="884" y="35"/>
                  </a:lnTo>
                  <a:lnTo>
                    <a:pt x="886" y="35"/>
                  </a:lnTo>
                  <a:lnTo>
                    <a:pt x="888" y="35"/>
                  </a:lnTo>
                  <a:lnTo>
                    <a:pt x="890" y="33"/>
                  </a:lnTo>
                  <a:lnTo>
                    <a:pt x="892" y="33"/>
                  </a:lnTo>
                  <a:lnTo>
                    <a:pt x="894" y="33"/>
                  </a:lnTo>
                  <a:lnTo>
                    <a:pt x="894" y="31"/>
                  </a:lnTo>
                  <a:lnTo>
                    <a:pt x="892" y="31"/>
                  </a:lnTo>
                  <a:lnTo>
                    <a:pt x="892" y="29"/>
                  </a:lnTo>
                  <a:lnTo>
                    <a:pt x="892" y="27"/>
                  </a:lnTo>
                  <a:lnTo>
                    <a:pt x="888" y="27"/>
                  </a:lnTo>
                  <a:lnTo>
                    <a:pt x="886" y="27"/>
                  </a:lnTo>
                  <a:lnTo>
                    <a:pt x="884" y="27"/>
                  </a:lnTo>
                  <a:lnTo>
                    <a:pt x="886" y="25"/>
                  </a:lnTo>
                  <a:lnTo>
                    <a:pt x="888" y="25"/>
                  </a:lnTo>
                  <a:lnTo>
                    <a:pt x="892" y="25"/>
                  </a:lnTo>
                  <a:lnTo>
                    <a:pt x="896" y="25"/>
                  </a:lnTo>
                  <a:lnTo>
                    <a:pt x="900" y="25"/>
                  </a:lnTo>
                  <a:lnTo>
                    <a:pt x="905" y="25"/>
                  </a:lnTo>
                  <a:lnTo>
                    <a:pt x="904" y="27"/>
                  </a:lnTo>
                  <a:lnTo>
                    <a:pt x="902" y="27"/>
                  </a:lnTo>
                  <a:lnTo>
                    <a:pt x="900" y="27"/>
                  </a:lnTo>
                  <a:lnTo>
                    <a:pt x="902" y="27"/>
                  </a:lnTo>
                  <a:lnTo>
                    <a:pt x="904" y="27"/>
                  </a:lnTo>
                  <a:lnTo>
                    <a:pt x="907" y="27"/>
                  </a:lnTo>
                  <a:lnTo>
                    <a:pt x="909" y="29"/>
                  </a:lnTo>
                  <a:lnTo>
                    <a:pt x="911" y="29"/>
                  </a:lnTo>
                  <a:lnTo>
                    <a:pt x="913" y="29"/>
                  </a:lnTo>
                  <a:lnTo>
                    <a:pt x="915" y="29"/>
                  </a:lnTo>
                  <a:lnTo>
                    <a:pt x="917" y="29"/>
                  </a:lnTo>
                  <a:lnTo>
                    <a:pt x="919" y="29"/>
                  </a:lnTo>
                  <a:lnTo>
                    <a:pt x="923" y="31"/>
                  </a:lnTo>
                  <a:lnTo>
                    <a:pt x="925" y="33"/>
                  </a:lnTo>
                  <a:lnTo>
                    <a:pt x="927" y="33"/>
                  </a:lnTo>
                  <a:lnTo>
                    <a:pt x="927" y="35"/>
                  </a:lnTo>
                  <a:lnTo>
                    <a:pt x="929" y="35"/>
                  </a:lnTo>
                  <a:lnTo>
                    <a:pt x="929" y="37"/>
                  </a:lnTo>
                  <a:lnTo>
                    <a:pt x="931" y="37"/>
                  </a:lnTo>
                  <a:lnTo>
                    <a:pt x="933" y="37"/>
                  </a:lnTo>
                  <a:lnTo>
                    <a:pt x="933" y="39"/>
                  </a:lnTo>
                  <a:lnTo>
                    <a:pt x="933" y="41"/>
                  </a:lnTo>
                  <a:lnTo>
                    <a:pt x="931" y="41"/>
                  </a:lnTo>
                  <a:lnTo>
                    <a:pt x="933" y="41"/>
                  </a:lnTo>
                  <a:lnTo>
                    <a:pt x="935" y="41"/>
                  </a:lnTo>
                  <a:lnTo>
                    <a:pt x="937" y="41"/>
                  </a:lnTo>
                  <a:lnTo>
                    <a:pt x="938" y="41"/>
                  </a:lnTo>
                  <a:lnTo>
                    <a:pt x="940" y="41"/>
                  </a:lnTo>
                  <a:lnTo>
                    <a:pt x="942" y="41"/>
                  </a:lnTo>
                  <a:lnTo>
                    <a:pt x="944" y="41"/>
                  </a:lnTo>
                  <a:lnTo>
                    <a:pt x="946" y="41"/>
                  </a:lnTo>
                  <a:lnTo>
                    <a:pt x="948" y="43"/>
                  </a:lnTo>
                  <a:lnTo>
                    <a:pt x="950" y="43"/>
                  </a:lnTo>
                  <a:lnTo>
                    <a:pt x="948" y="41"/>
                  </a:lnTo>
                  <a:lnTo>
                    <a:pt x="946" y="41"/>
                  </a:lnTo>
                  <a:lnTo>
                    <a:pt x="944" y="41"/>
                  </a:lnTo>
                  <a:lnTo>
                    <a:pt x="940" y="41"/>
                  </a:lnTo>
                  <a:lnTo>
                    <a:pt x="938" y="39"/>
                  </a:lnTo>
                  <a:lnTo>
                    <a:pt x="937" y="39"/>
                  </a:lnTo>
                  <a:lnTo>
                    <a:pt x="937" y="37"/>
                  </a:lnTo>
                  <a:lnTo>
                    <a:pt x="935" y="37"/>
                  </a:lnTo>
                  <a:lnTo>
                    <a:pt x="935" y="35"/>
                  </a:lnTo>
                  <a:lnTo>
                    <a:pt x="933" y="35"/>
                  </a:lnTo>
                  <a:lnTo>
                    <a:pt x="931" y="35"/>
                  </a:lnTo>
                  <a:lnTo>
                    <a:pt x="931" y="33"/>
                  </a:lnTo>
                  <a:lnTo>
                    <a:pt x="933" y="31"/>
                  </a:lnTo>
                  <a:lnTo>
                    <a:pt x="937" y="33"/>
                  </a:lnTo>
                  <a:lnTo>
                    <a:pt x="938" y="33"/>
                  </a:lnTo>
                  <a:lnTo>
                    <a:pt x="940" y="33"/>
                  </a:lnTo>
                  <a:lnTo>
                    <a:pt x="942" y="35"/>
                  </a:lnTo>
                  <a:lnTo>
                    <a:pt x="944" y="35"/>
                  </a:lnTo>
                  <a:lnTo>
                    <a:pt x="946" y="35"/>
                  </a:lnTo>
                  <a:lnTo>
                    <a:pt x="946" y="37"/>
                  </a:lnTo>
                  <a:lnTo>
                    <a:pt x="948" y="37"/>
                  </a:lnTo>
                  <a:lnTo>
                    <a:pt x="950" y="37"/>
                  </a:lnTo>
                  <a:lnTo>
                    <a:pt x="954" y="39"/>
                  </a:lnTo>
                  <a:lnTo>
                    <a:pt x="958" y="39"/>
                  </a:lnTo>
                  <a:lnTo>
                    <a:pt x="960" y="41"/>
                  </a:lnTo>
                  <a:lnTo>
                    <a:pt x="962" y="41"/>
                  </a:lnTo>
                  <a:lnTo>
                    <a:pt x="966" y="43"/>
                  </a:lnTo>
                  <a:lnTo>
                    <a:pt x="970" y="43"/>
                  </a:lnTo>
                  <a:lnTo>
                    <a:pt x="973" y="43"/>
                  </a:lnTo>
                  <a:lnTo>
                    <a:pt x="977" y="45"/>
                  </a:lnTo>
                  <a:lnTo>
                    <a:pt x="979" y="45"/>
                  </a:lnTo>
                  <a:lnTo>
                    <a:pt x="981" y="47"/>
                  </a:lnTo>
                  <a:lnTo>
                    <a:pt x="987" y="48"/>
                  </a:lnTo>
                  <a:lnTo>
                    <a:pt x="987" y="50"/>
                  </a:lnTo>
                  <a:lnTo>
                    <a:pt x="989" y="50"/>
                  </a:lnTo>
                  <a:lnTo>
                    <a:pt x="993" y="50"/>
                  </a:lnTo>
                  <a:lnTo>
                    <a:pt x="989" y="48"/>
                  </a:lnTo>
                  <a:lnTo>
                    <a:pt x="989" y="47"/>
                  </a:lnTo>
                  <a:lnTo>
                    <a:pt x="987" y="47"/>
                  </a:lnTo>
                  <a:lnTo>
                    <a:pt x="985" y="47"/>
                  </a:lnTo>
                  <a:lnTo>
                    <a:pt x="983" y="45"/>
                  </a:lnTo>
                  <a:lnTo>
                    <a:pt x="983" y="43"/>
                  </a:lnTo>
                  <a:lnTo>
                    <a:pt x="981" y="43"/>
                  </a:lnTo>
                  <a:lnTo>
                    <a:pt x="977" y="43"/>
                  </a:lnTo>
                  <a:lnTo>
                    <a:pt x="975" y="43"/>
                  </a:lnTo>
                  <a:lnTo>
                    <a:pt x="973" y="41"/>
                  </a:lnTo>
                  <a:lnTo>
                    <a:pt x="970" y="41"/>
                  </a:lnTo>
                  <a:lnTo>
                    <a:pt x="968" y="41"/>
                  </a:lnTo>
                  <a:lnTo>
                    <a:pt x="966" y="39"/>
                  </a:lnTo>
                  <a:lnTo>
                    <a:pt x="964" y="39"/>
                  </a:lnTo>
                  <a:lnTo>
                    <a:pt x="966" y="37"/>
                  </a:lnTo>
                  <a:lnTo>
                    <a:pt x="964" y="37"/>
                  </a:lnTo>
                  <a:lnTo>
                    <a:pt x="962" y="37"/>
                  </a:lnTo>
                  <a:lnTo>
                    <a:pt x="960" y="37"/>
                  </a:lnTo>
                  <a:lnTo>
                    <a:pt x="958" y="37"/>
                  </a:lnTo>
                  <a:lnTo>
                    <a:pt x="952" y="35"/>
                  </a:lnTo>
                  <a:lnTo>
                    <a:pt x="950" y="35"/>
                  </a:lnTo>
                  <a:lnTo>
                    <a:pt x="944" y="33"/>
                  </a:lnTo>
                  <a:lnTo>
                    <a:pt x="940" y="31"/>
                  </a:lnTo>
                  <a:lnTo>
                    <a:pt x="938" y="29"/>
                  </a:lnTo>
                  <a:lnTo>
                    <a:pt x="937" y="29"/>
                  </a:lnTo>
                  <a:lnTo>
                    <a:pt x="937" y="27"/>
                  </a:lnTo>
                  <a:lnTo>
                    <a:pt x="938" y="23"/>
                  </a:lnTo>
                  <a:lnTo>
                    <a:pt x="940" y="23"/>
                  </a:lnTo>
                  <a:lnTo>
                    <a:pt x="942" y="23"/>
                  </a:lnTo>
                  <a:lnTo>
                    <a:pt x="946" y="23"/>
                  </a:lnTo>
                  <a:lnTo>
                    <a:pt x="954" y="23"/>
                  </a:lnTo>
                  <a:lnTo>
                    <a:pt x="956" y="23"/>
                  </a:lnTo>
                  <a:lnTo>
                    <a:pt x="952" y="23"/>
                  </a:lnTo>
                  <a:lnTo>
                    <a:pt x="950" y="23"/>
                  </a:lnTo>
                  <a:lnTo>
                    <a:pt x="948" y="23"/>
                  </a:lnTo>
                  <a:lnTo>
                    <a:pt x="944" y="21"/>
                  </a:lnTo>
                  <a:lnTo>
                    <a:pt x="942" y="19"/>
                  </a:lnTo>
                  <a:lnTo>
                    <a:pt x="942" y="17"/>
                  </a:lnTo>
                  <a:lnTo>
                    <a:pt x="944" y="17"/>
                  </a:lnTo>
                  <a:lnTo>
                    <a:pt x="946" y="17"/>
                  </a:lnTo>
                  <a:lnTo>
                    <a:pt x="948" y="17"/>
                  </a:lnTo>
                  <a:lnTo>
                    <a:pt x="956" y="17"/>
                  </a:lnTo>
                  <a:lnTo>
                    <a:pt x="958" y="19"/>
                  </a:lnTo>
                  <a:lnTo>
                    <a:pt x="960" y="19"/>
                  </a:lnTo>
                  <a:lnTo>
                    <a:pt x="962" y="21"/>
                  </a:lnTo>
                  <a:lnTo>
                    <a:pt x="964" y="21"/>
                  </a:lnTo>
                  <a:lnTo>
                    <a:pt x="966" y="21"/>
                  </a:lnTo>
                  <a:lnTo>
                    <a:pt x="966" y="23"/>
                  </a:lnTo>
                  <a:lnTo>
                    <a:pt x="971" y="21"/>
                  </a:lnTo>
                  <a:lnTo>
                    <a:pt x="970" y="21"/>
                  </a:lnTo>
                  <a:lnTo>
                    <a:pt x="966" y="19"/>
                  </a:lnTo>
                  <a:lnTo>
                    <a:pt x="964" y="17"/>
                  </a:lnTo>
                  <a:lnTo>
                    <a:pt x="962" y="17"/>
                  </a:lnTo>
                  <a:lnTo>
                    <a:pt x="962" y="15"/>
                  </a:lnTo>
                  <a:lnTo>
                    <a:pt x="960" y="15"/>
                  </a:lnTo>
                  <a:lnTo>
                    <a:pt x="960" y="14"/>
                  </a:lnTo>
                  <a:lnTo>
                    <a:pt x="956" y="14"/>
                  </a:lnTo>
                  <a:lnTo>
                    <a:pt x="954" y="12"/>
                  </a:lnTo>
                  <a:lnTo>
                    <a:pt x="956" y="12"/>
                  </a:lnTo>
                  <a:lnTo>
                    <a:pt x="958" y="12"/>
                  </a:lnTo>
                  <a:lnTo>
                    <a:pt x="964" y="12"/>
                  </a:lnTo>
                  <a:lnTo>
                    <a:pt x="968" y="12"/>
                  </a:lnTo>
                  <a:lnTo>
                    <a:pt x="971" y="12"/>
                  </a:lnTo>
                  <a:lnTo>
                    <a:pt x="973" y="12"/>
                  </a:lnTo>
                  <a:lnTo>
                    <a:pt x="975" y="12"/>
                  </a:lnTo>
                  <a:lnTo>
                    <a:pt x="975" y="14"/>
                  </a:lnTo>
                  <a:lnTo>
                    <a:pt x="977" y="15"/>
                  </a:lnTo>
                  <a:lnTo>
                    <a:pt x="977" y="17"/>
                  </a:lnTo>
                  <a:lnTo>
                    <a:pt x="979" y="17"/>
                  </a:lnTo>
                  <a:lnTo>
                    <a:pt x="981" y="17"/>
                  </a:lnTo>
                  <a:lnTo>
                    <a:pt x="983" y="17"/>
                  </a:lnTo>
                  <a:lnTo>
                    <a:pt x="981" y="15"/>
                  </a:lnTo>
                  <a:lnTo>
                    <a:pt x="983" y="15"/>
                  </a:lnTo>
                  <a:lnTo>
                    <a:pt x="985" y="15"/>
                  </a:lnTo>
                  <a:lnTo>
                    <a:pt x="987" y="15"/>
                  </a:lnTo>
                  <a:lnTo>
                    <a:pt x="989" y="17"/>
                  </a:lnTo>
                  <a:lnTo>
                    <a:pt x="993" y="17"/>
                  </a:lnTo>
                  <a:lnTo>
                    <a:pt x="999" y="17"/>
                  </a:lnTo>
                  <a:lnTo>
                    <a:pt x="1003" y="17"/>
                  </a:lnTo>
                  <a:lnTo>
                    <a:pt x="1005" y="17"/>
                  </a:lnTo>
                  <a:lnTo>
                    <a:pt x="1005" y="15"/>
                  </a:lnTo>
                  <a:lnTo>
                    <a:pt x="1003" y="15"/>
                  </a:lnTo>
                  <a:lnTo>
                    <a:pt x="999" y="17"/>
                  </a:lnTo>
                  <a:lnTo>
                    <a:pt x="997" y="17"/>
                  </a:lnTo>
                  <a:lnTo>
                    <a:pt x="993" y="15"/>
                  </a:lnTo>
                  <a:lnTo>
                    <a:pt x="991" y="15"/>
                  </a:lnTo>
                  <a:lnTo>
                    <a:pt x="989" y="15"/>
                  </a:lnTo>
                  <a:lnTo>
                    <a:pt x="987" y="15"/>
                  </a:lnTo>
                  <a:lnTo>
                    <a:pt x="983" y="14"/>
                  </a:lnTo>
                  <a:lnTo>
                    <a:pt x="981" y="14"/>
                  </a:lnTo>
                  <a:lnTo>
                    <a:pt x="979" y="12"/>
                  </a:lnTo>
                  <a:lnTo>
                    <a:pt x="981" y="12"/>
                  </a:lnTo>
                  <a:lnTo>
                    <a:pt x="985" y="12"/>
                  </a:lnTo>
                  <a:lnTo>
                    <a:pt x="983" y="10"/>
                  </a:lnTo>
                  <a:lnTo>
                    <a:pt x="981" y="10"/>
                  </a:lnTo>
                  <a:lnTo>
                    <a:pt x="979" y="10"/>
                  </a:lnTo>
                  <a:lnTo>
                    <a:pt x="977" y="10"/>
                  </a:lnTo>
                  <a:lnTo>
                    <a:pt x="975" y="10"/>
                  </a:lnTo>
                  <a:lnTo>
                    <a:pt x="973" y="10"/>
                  </a:lnTo>
                  <a:lnTo>
                    <a:pt x="973" y="8"/>
                  </a:lnTo>
                  <a:lnTo>
                    <a:pt x="979" y="6"/>
                  </a:lnTo>
                  <a:lnTo>
                    <a:pt x="981" y="6"/>
                  </a:lnTo>
                  <a:lnTo>
                    <a:pt x="983" y="6"/>
                  </a:lnTo>
                  <a:lnTo>
                    <a:pt x="989" y="4"/>
                  </a:lnTo>
                  <a:lnTo>
                    <a:pt x="991" y="4"/>
                  </a:lnTo>
                  <a:lnTo>
                    <a:pt x="993" y="6"/>
                  </a:lnTo>
                  <a:lnTo>
                    <a:pt x="995" y="8"/>
                  </a:lnTo>
                  <a:lnTo>
                    <a:pt x="997" y="8"/>
                  </a:lnTo>
                  <a:lnTo>
                    <a:pt x="999" y="6"/>
                  </a:lnTo>
                  <a:lnTo>
                    <a:pt x="1001" y="6"/>
                  </a:lnTo>
                  <a:lnTo>
                    <a:pt x="1003" y="6"/>
                  </a:lnTo>
                  <a:lnTo>
                    <a:pt x="1005" y="8"/>
                  </a:lnTo>
                  <a:lnTo>
                    <a:pt x="1003" y="10"/>
                  </a:lnTo>
                  <a:lnTo>
                    <a:pt x="1005" y="10"/>
                  </a:lnTo>
                  <a:lnTo>
                    <a:pt x="1006" y="10"/>
                  </a:lnTo>
                  <a:lnTo>
                    <a:pt x="1008" y="12"/>
                  </a:lnTo>
                  <a:lnTo>
                    <a:pt x="1010" y="12"/>
                  </a:lnTo>
                  <a:lnTo>
                    <a:pt x="1010" y="10"/>
                  </a:lnTo>
                  <a:lnTo>
                    <a:pt x="1008" y="10"/>
                  </a:lnTo>
                  <a:lnTo>
                    <a:pt x="1010" y="8"/>
                  </a:lnTo>
                  <a:lnTo>
                    <a:pt x="1012" y="8"/>
                  </a:lnTo>
                  <a:lnTo>
                    <a:pt x="1014" y="8"/>
                  </a:lnTo>
                  <a:lnTo>
                    <a:pt x="1016" y="8"/>
                  </a:lnTo>
                  <a:lnTo>
                    <a:pt x="1018" y="8"/>
                  </a:lnTo>
                  <a:lnTo>
                    <a:pt x="1020" y="8"/>
                  </a:lnTo>
                  <a:lnTo>
                    <a:pt x="1022" y="8"/>
                  </a:lnTo>
                  <a:lnTo>
                    <a:pt x="1024" y="10"/>
                  </a:lnTo>
                  <a:lnTo>
                    <a:pt x="1026" y="10"/>
                  </a:lnTo>
                  <a:lnTo>
                    <a:pt x="1028" y="12"/>
                  </a:lnTo>
                  <a:lnTo>
                    <a:pt x="1030" y="14"/>
                  </a:lnTo>
                  <a:lnTo>
                    <a:pt x="1032" y="14"/>
                  </a:lnTo>
                  <a:lnTo>
                    <a:pt x="1034" y="14"/>
                  </a:lnTo>
                  <a:lnTo>
                    <a:pt x="1034" y="15"/>
                  </a:lnTo>
                  <a:lnTo>
                    <a:pt x="1036" y="17"/>
                  </a:lnTo>
                  <a:lnTo>
                    <a:pt x="1038" y="17"/>
                  </a:lnTo>
                  <a:lnTo>
                    <a:pt x="1043" y="19"/>
                  </a:lnTo>
                  <a:lnTo>
                    <a:pt x="1045" y="19"/>
                  </a:lnTo>
                  <a:lnTo>
                    <a:pt x="1045" y="21"/>
                  </a:lnTo>
                  <a:lnTo>
                    <a:pt x="1043" y="21"/>
                  </a:lnTo>
                  <a:lnTo>
                    <a:pt x="1041" y="23"/>
                  </a:lnTo>
                  <a:lnTo>
                    <a:pt x="1039" y="25"/>
                  </a:lnTo>
                  <a:lnTo>
                    <a:pt x="1041" y="25"/>
                  </a:lnTo>
                  <a:lnTo>
                    <a:pt x="1043" y="25"/>
                  </a:lnTo>
                  <a:lnTo>
                    <a:pt x="1045" y="23"/>
                  </a:lnTo>
                  <a:lnTo>
                    <a:pt x="1047" y="21"/>
                  </a:lnTo>
                  <a:lnTo>
                    <a:pt x="1049" y="19"/>
                  </a:lnTo>
                  <a:lnTo>
                    <a:pt x="1051" y="19"/>
                  </a:lnTo>
                  <a:lnTo>
                    <a:pt x="1053" y="19"/>
                  </a:lnTo>
                  <a:lnTo>
                    <a:pt x="1051" y="19"/>
                  </a:lnTo>
                  <a:lnTo>
                    <a:pt x="1049" y="17"/>
                  </a:lnTo>
                  <a:lnTo>
                    <a:pt x="1047" y="17"/>
                  </a:lnTo>
                  <a:lnTo>
                    <a:pt x="1043" y="15"/>
                  </a:lnTo>
                  <a:lnTo>
                    <a:pt x="1041" y="15"/>
                  </a:lnTo>
                  <a:lnTo>
                    <a:pt x="1039" y="15"/>
                  </a:lnTo>
                  <a:lnTo>
                    <a:pt x="1039" y="14"/>
                  </a:lnTo>
                  <a:lnTo>
                    <a:pt x="1041" y="14"/>
                  </a:lnTo>
                  <a:lnTo>
                    <a:pt x="1043" y="14"/>
                  </a:lnTo>
                  <a:lnTo>
                    <a:pt x="1045" y="12"/>
                  </a:lnTo>
                  <a:lnTo>
                    <a:pt x="1041" y="12"/>
                  </a:lnTo>
                  <a:lnTo>
                    <a:pt x="1039" y="12"/>
                  </a:lnTo>
                  <a:lnTo>
                    <a:pt x="1038" y="12"/>
                  </a:lnTo>
                  <a:lnTo>
                    <a:pt x="1036" y="12"/>
                  </a:lnTo>
                  <a:lnTo>
                    <a:pt x="1036" y="10"/>
                  </a:lnTo>
                  <a:lnTo>
                    <a:pt x="1034" y="10"/>
                  </a:lnTo>
                  <a:lnTo>
                    <a:pt x="1034" y="8"/>
                  </a:lnTo>
                  <a:lnTo>
                    <a:pt x="1032" y="8"/>
                  </a:lnTo>
                  <a:lnTo>
                    <a:pt x="1030" y="8"/>
                  </a:lnTo>
                  <a:lnTo>
                    <a:pt x="1028" y="6"/>
                  </a:lnTo>
                  <a:lnTo>
                    <a:pt x="1026" y="6"/>
                  </a:lnTo>
                  <a:lnTo>
                    <a:pt x="1022" y="6"/>
                  </a:lnTo>
                  <a:lnTo>
                    <a:pt x="1022" y="4"/>
                  </a:lnTo>
                  <a:lnTo>
                    <a:pt x="1024" y="4"/>
                  </a:lnTo>
                  <a:lnTo>
                    <a:pt x="1024" y="2"/>
                  </a:lnTo>
                  <a:lnTo>
                    <a:pt x="1026" y="2"/>
                  </a:lnTo>
                  <a:lnTo>
                    <a:pt x="1026" y="4"/>
                  </a:lnTo>
                  <a:lnTo>
                    <a:pt x="1030" y="4"/>
                  </a:lnTo>
                  <a:lnTo>
                    <a:pt x="1036" y="4"/>
                  </a:lnTo>
                  <a:lnTo>
                    <a:pt x="1039" y="4"/>
                  </a:lnTo>
                  <a:lnTo>
                    <a:pt x="1039" y="2"/>
                  </a:lnTo>
                  <a:lnTo>
                    <a:pt x="1041" y="2"/>
                  </a:lnTo>
                  <a:lnTo>
                    <a:pt x="1043" y="2"/>
                  </a:lnTo>
                  <a:lnTo>
                    <a:pt x="1045" y="2"/>
                  </a:lnTo>
                  <a:lnTo>
                    <a:pt x="1051" y="2"/>
                  </a:lnTo>
                  <a:lnTo>
                    <a:pt x="1055" y="2"/>
                  </a:lnTo>
                  <a:lnTo>
                    <a:pt x="1059" y="2"/>
                  </a:lnTo>
                  <a:lnTo>
                    <a:pt x="1061" y="2"/>
                  </a:lnTo>
                  <a:lnTo>
                    <a:pt x="1063" y="2"/>
                  </a:lnTo>
                  <a:lnTo>
                    <a:pt x="1065" y="2"/>
                  </a:lnTo>
                  <a:lnTo>
                    <a:pt x="1069" y="2"/>
                  </a:lnTo>
                  <a:lnTo>
                    <a:pt x="1071" y="2"/>
                  </a:lnTo>
                  <a:lnTo>
                    <a:pt x="1073" y="4"/>
                  </a:lnTo>
                  <a:lnTo>
                    <a:pt x="1074" y="4"/>
                  </a:lnTo>
                  <a:lnTo>
                    <a:pt x="1074" y="6"/>
                  </a:lnTo>
                  <a:lnTo>
                    <a:pt x="1076" y="6"/>
                  </a:lnTo>
                  <a:lnTo>
                    <a:pt x="1078" y="8"/>
                  </a:lnTo>
                  <a:lnTo>
                    <a:pt x="1078" y="10"/>
                  </a:lnTo>
                  <a:lnTo>
                    <a:pt x="1080" y="10"/>
                  </a:lnTo>
                  <a:lnTo>
                    <a:pt x="1082" y="12"/>
                  </a:lnTo>
                  <a:lnTo>
                    <a:pt x="1084" y="12"/>
                  </a:lnTo>
                  <a:lnTo>
                    <a:pt x="1088" y="14"/>
                  </a:lnTo>
                  <a:lnTo>
                    <a:pt x="1090" y="14"/>
                  </a:lnTo>
                  <a:lnTo>
                    <a:pt x="1092" y="14"/>
                  </a:lnTo>
                  <a:lnTo>
                    <a:pt x="1094" y="14"/>
                  </a:lnTo>
                  <a:lnTo>
                    <a:pt x="1096" y="15"/>
                  </a:lnTo>
                  <a:lnTo>
                    <a:pt x="1098" y="15"/>
                  </a:lnTo>
                  <a:lnTo>
                    <a:pt x="1100" y="15"/>
                  </a:lnTo>
                  <a:lnTo>
                    <a:pt x="1098" y="14"/>
                  </a:lnTo>
                  <a:lnTo>
                    <a:pt x="1094" y="14"/>
                  </a:lnTo>
                  <a:lnTo>
                    <a:pt x="1092" y="12"/>
                  </a:lnTo>
                  <a:lnTo>
                    <a:pt x="1090" y="12"/>
                  </a:lnTo>
                  <a:lnTo>
                    <a:pt x="1088" y="12"/>
                  </a:lnTo>
                  <a:lnTo>
                    <a:pt x="1086" y="10"/>
                  </a:lnTo>
                  <a:lnTo>
                    <a:pt x="1086" y="8"/>
                  </a:lnTo>
                  <a:lnTo>
                    <a:pt x="1084" y="8"/>
                  </a:lnTo>
                  <a:lnTo>
                    <a:pt x="1082" y="8"/>
                  </a:lnTo>
                  <a:lnTo>
                    <a:pt x="1082" y="6"/>
                  </a:lnTo>
                  <a:lnTo>
                    <a:pt x="1088" y="4"/>
                  </a:lnTo>
                  <a:lnTo>
                    <a:pt x="1092" y="2"/>
                  </a:lnTo>
                  <a:lnTo>
                    <a:pt x="1094" y="2"/>
                  </a:lnTo>
                  <a:lnTo>
                    <a:pt x="1098" y="0"/>
                  </a:lnTo>
                  <a:lnTo>
                    <a:pt x="1100" y="0"/>
                  </a:lnTo>
                  <a:lnTo>
                    <a:pt x="1102" y="0"/>
                  </a:lnTo>
                  <a:lnTo>
                    <a:pt x="1104" y="0"/>
                  </a:lnTo>
                  <a:lnTo>
                    <a:pt x="1106" y="0"/>
                  </a:lnTo>
                  <a:lnTo>
                    <a:pt x="1107" y="0"/>
                  </a:lnTo>
                  <a:lnTo>
                    <a:pt x="1109" y="0"/>
                  </a:lnTo>
                  <a:lnTo>
                    <a:pt x="1111" y="0"/>
                  </a:lnTo>
                  <a:lnTo>
                    <a:pt x="1113" y="0"/>
                  </a:lnTo>
                  <a:lnTo>
                    <a:pt x="1115" y="0"/>
                  </a:lnTo>
                  <a:lnTo>
                    <a:pt x="1113" y="2"/>
                  </a:lnTo>
                  <a:lnTo>
                    <a:pt x="1111" y="2"/>
                  </a:lnTo>
                  <a:lnTo>
                    <a:pt x="1111" y="4"/>
                  </a:lnTo>
                  <a:lnTo>
                    <a:pt x="1115" y="6"/>
                  </a:lnTo>
                  <a:lnTo>
                    <a:pt x="1117" y="6"/>
                  </a:lnTo>
                  <a:lnTo>
                    <a:pt x="1119" y="8"/>
                  </a:lnTo>
                  <a:lnTo>
                    <a:pt x="1121" y="8"/>
                  </a:lnTo>
                  <a:lnTo>
                    <a:pt x="1123" y="8"/>
                  </a:lnTo>
                  <a:lnTo>
                    <a:pt x="1125" y="8"/>
                  </a:lnTo>
                  <a:lnTo>
                    <a:pt x="1127" y="8"/>
                  </a:lnTo>
                  <a:lnTo>
                    <a:pt x="1125" y="8"/>
                  </a:lnTo>
                  <a:lnTo>
                    <a:pt x="1123" y="6"/>
                  </a:lnTo>
                  <a:lnTo>
                    <a:pt x="1119" y="4"/>
                  </a:lnTo>
                  <a:lnTo>
                    <a:pt x="1117" y="4"/>
                  </a:lnTo>
                  <a:lnTo>
                    <a:pt x="1117" y="2"/>
                  </a:lnTo>
                  <a:lnTo>
                    <a:pt x="1123" y="0"/>
                  </a:lnTo>
                  <a:lnTo>
                    <a:pt x="1127" y="0"/>
                  </a:lnTo>
                  <a:lnTo>
                    <a:pt x="1129" y="0"/>
                  </a:lnTo>
                  <a:lnTo>
                    <a:pt x="1131" y="0"/>
                  </a:lnTo>
                  <a:lnTo>
                    <a:pt x="1133" y="0"/>
                  </a:lnTo>
                  <a:lnTo>
                    <a:pt x="1135" y="0"/>
                  </a:lnTo>
                  <a:lnTo>
                    <a:pt x="1137" y="0"/>
                  </a:lnTo>
                  <a:lnTo>
                    <a:pt x="1139" y="0"/>
                  </a:lnTo>
                  <a:close/>
                  <a:moveTo>
                    <a:pt x="433" y="359"/>
                  </a:moveTo>
                  <a:lnTo>
                    <a:pt x="432" y="359"/>
                  </a:lnTo>
                  <a:lnTo>
                    <a:pt x="430" y="359"/>
                  </a:lnTo>
                  <a:lnTo>
                    <a:pt x="428" y="361"/>
                  </a:lnTo>
                  <a:lnTo>
                    <a:pt x="428" y="363"/>
                  </a:lnTo>
                  <a:lnTo>
                    <a:pt x="426" y="365"/>
                  </a:lnTo>
                  <a:lnTo>
                    <a:pt x="424" y="365"/>
                  </a:lnTo>
                  <a:lnTo>
                    <a:pt x="424" y="367"/>
                  </a:lnTo>
                  <a:lnTo>
                    <a:pt x="428" y="367"/>
                  </a:lnTo>
                  <a:lnTo>
                    <a:pt x="432" y="365"/>
                  </a:lnTo>
                  <a:lnTo>
                    <a:pt x="433" y="363"/>
                  </a:lnTo>
                  <a:lnTo>
                    <a:pt x="435" y="363"/>
                  </a:lnTo>
                  <a:lnTo>
                    <a:pt x="435" y="365"/>
                  </a:lnTo>
                  <a:lnTo>
                    <a:pt x="437" y="363"/>
                  </a:lnTo>
                  <a:lnTo>
                    <a:pt x="439" y="363"/>
                  </a:lnTo>
                  <a:lnTo>
                    <a:pt x="441" y="363"/>
                  </a:lnTo>
                  <a:lnTo>
                    <a:pt x="439" y="363"/>
                  </a:lnTo>
                  <a:lnTo>
                    <a:pt x="439" y="365"/>
                  </a:lnTo>
                  <a:lnTo>
                    <a:pt x="437" y="365"/>
                  </a:lnTo>
                  <a:lnTo>
                    <a:pt x="439" y="365"/>
                  </a:lnTo>
                  <a:lnTo>
                    <a:pt x="441" y="363"/>
                  </a:lnTo>
                  <a:lnTo>
                    <a:pt x="443" y="363"/>
                  </a:lnTo>
                  <a:lnTo>
                    <a:pt x="443" y="361"/>
                  </a:lnTo>
                  <a:lnTo>
                    <a:pt x="441" y="361"/>
                  </a:lnTo>
                  <a:lnTo>
                    <a:pt x="439" y="361"/>
                  </a:lnTo>
                  <a:lnTo>
                    <a:pt x="439" y="359"/>
                  </a:lnTo>
                  <a:lnTo>
                    <a:pt x="443" y="355"/>
                  </a:lnTo>
                  <a:lnTo>
                    <a:pt x="445" y="355"/>
                  </a:lnTo>
                  <a:lnTo>
                    <a:pt x="445" y="353"/>
                  </a:lnTo>
                  <a:lnTo>
                    <a:pt x="447" y="353"/>
                  </a:lnTo>
                  <a:lnTo>
                    <a:pt x="449" y="353"/>
                  </a:lnTo>
                  <a:lnTo>
                    <a:pt x="453" y="353"/>
                  </a:lnTo>
                  <a:lnTo>
                    <a:pt x="455" y="353"/>
                  </a:lnTo>
                  <a:lnTo>
                    <a:pt x="457" y="353"/>
                  </a:lnTo>
                  <a:lnTo>
                    <a:pt x="457" y="355"/>
                  </a:lnTo>
                  <a:lnTo>
                    <a:pt x="459" y="355"/>
                  </a:lnTo>
                  <a:lnTo>
                    <a:pt x="461" y="355"/>
                  </a:lnTo>
                  <a:lnTo>
                    <a:pt x="463" y="355"/>
                  </a:lnTo>
                  <a:lnTo>
                    <a:pt x="465" y="355"/>
                  </a:lnTo>
                  <a:lnTo>
                    <a:pt x="465" y="357"/>
                  </a:lnTo>
                  <a:lnTo>
                    <a:pt x="466" y="357"/>
                  </a:lnTo>
                  <a:lnTo>
                    <a:pt x="468" y="357"/>
                  </a:lnTo>
                  <a:lnTo>
                    <a:pt x="470" y="359"/>
                  </a:lnTo>
                  <a:lnTo>
                    <a:pt x="472" y="359"/>
                  </a:lnTo>
                  <a:lnTo>
                    <a:pt x="478" y="361"/>
                  </a:lnTo>
                  <a:lnTo>
                    <a:pt x="478" y="363"/>
                  </a:lnTo>
                  <a:lnTo>
                    <a:pt x="478" y="367"/>
                  </a:lnTo>
                  <a:lnTo>
                    <a:pt x="474" y="369"/>
                  </a:lnTo>
                  <a:lnTo>
                    <a:pt x="472" y="369"/>
                  </a:lnTo>
                  <a:lnTo>
                    <a:pt x="470" y="371"/>
                  </a:lnTo>
                  <a:lnTo>
                    <a:pt x="468" y="371"/>
                  </a:lnTo>
                  <a:lnTo>
                    <a:pt x="468" y="373"/>
                  </a:lnTo>
                  <a:lnTo>
                    <a:pt x="466" y="373"/>
                  </a:lnTo>
                  <a:lnTo>
                    <a:pt x="468" y="373"/>
                  </a:lnTo>
                  <a:lnTo>
                    <a:pt x="470" y="375"/>
                  </a:lnTo>
                  <a:lnTo>
                    <a:pt x="474" y="375"/>
                  </a:lnTo>
                  <a:lnTo>
                    <a:pt x="474" y="373"/>
                  </a:lnTo>
                  <a:lnTo>
                    <a:pt x="472" y="373"/>
                  </a:lnTo>
                  <a:lnTo>
                    <a:pt x="476" y="369"/>
                  </a:lnTo>
                  <a:lnTo>
                    <a:pt x="478" y="369"/>
                  </a:lnTo>
                  <a:lnTo>
                    <a:pt x="478" y="371"/>
                  </a:lnTo>
                  <a:lnTo>
                    <a:pt x="476" y="371"/>
                  </a:lnTo>
                  <a:lnTo>
                    <a:pt x="478" y="373"/>
                  </a:lnTo>
                  <a:lnTo>
                    <a:pt x="480" y="373"/>
                  </a:lnTo>
                  <a:lnTo>
                    <a:pt x="480" y="371"/>
                  </a:lnTo>
                  <a:lnTo>
                    <a:pt x="482" y="369"/>
                  </a:lnTo>
                  <a:lnTo>
                    <a:pt x="484" y="369"/>
                  </a:lnTo>
                  <a:lnTo>
                    <a:pt x="484" y="367"/>
                  </a:lnTo>
                  <a:lnTo>
                    <a:pt x="486" y="367"/>
                  </a:lnTo>
                  <a:lnTo>
                    <a:pt x="486" y="365"/>
                  </a:lnTo>
                  <a:lnTo>
                    <a:pt x="488" y="365"/>
                  </a:lnTo>
                  <a:lnTo>
                    <a:pt x="490" y="367"/>
                  </a:lnTo>
                  <a:lnTo>
                    <a:pt x="488" y="367"/>
                  </a:lnTo>
                  <a:lnTo>
                    <a:pt x="488" y="369"/>
                  </a:lnTo>
                  <a:lnTo>
                    <a:pt x="490" y="369"/>
                  </a:lnTo>
                  <a:lnTo>
                    <a:pt x="492" y="371"/>
                  </a:lnTo>
                  <a:lnTo>
                    <a:pt x="494" y="371"/>
                  </a:lnTo>
                  <a:lnTo>
                    <a:pt x="492" y="369"/>
                  </a:lnTo>
                  <a:lnTo>
                    <a:pt x="490" y="369"/>
                  </a:lnTo>
                  <a:lnTo>
                    <a:pt x="492" y="367"/>
                  </a:lnTo>
                  <a:lnTo>
                    <a:pt x="494" y="367"/>
                  </a:lnTo>
                  <a:lnTo>
                    <a:pt x="494" y="369"/>
                  </a:lnTo>
                  <a:lnTo>
                    <a:pt x="496" y="369"/>
                  </a:lnTo>
                  <a:lnTo>
                    <a:pt x="498" y="371"/>
                  </a:lnTo>
                  <a:lnTo>
                    <a:pt x="498" y="369"/>
                  </a:lnTo>
                  <a:lnTo>
                    <a:pt x="499" y="369"/>
                  </a:lnTo>
                  <a:lnTo>
                    <a:pt x="501" y="371"/>
                  </a:lnTo>
                  <a:lnTo>
                    <a:pt x="501" y="369"/>
                  </a:lnTo>
                  <a:lnTo>
                    <a:pt x="498" y="369"/>
                  </a:lnTo>
                  <a:lnTo>
                    <a:pt x="494" y="367"/>
                  </a:lnTo>
                  <a:lnTo>
                    <a:pt x="496" y="367"/>
                  </a:lnTo>
                  <a:lnTo>
                    <a:pt x="498" y="367"/>
                  </a:lnTo>
                  <a:lnTo>
                    <a:pt x="498" y="369"/>
                  </a:lnTo>
                  <a:lnTo>
                    <a:pt x="499" y="369"/>
                  </a:lnTo>
                  <a:lnTo>
                    <a:pt x="501" y="369"/>
                  </a:lnTo>
                  <a:lnTo>
                    <a:pt x="499" y="365"/>
                  </a:lnTo>
                  <a:lnTo>
                    <a:pt x="498" y="365"/>
                  </a:lnTo>
                  <a:lnTo>
                    <a:pt x="496" y="363"/>
                  </a:lnTo>
                  <a:lnTo>
                    <a:pt x="494" y="363"/>
                  </a:lnTo>
                  <a:lnTo>
                    <a:pt x="494" y="361"/>
                  </a:lnTo>
                  <a:lnTo>
                    <a:pt x="496" y="361"/>
                  </a:lnTo>
                  <a:lnTo>
                    <a:pt x="498" y="361"/>
                  </a:lnTo>
                  <a:lnTo>
                    <a:pt x="498" y="363"/>
                  </a:lnTo>
                  <a:lnTo>
                    <a:pt x="499" y="363"/>
                  </a:lnTo>
                  <a:lnTo>
                    <a:pt x="501" y="363"/>
                  </a:lnTo>
                  <a:lnTo>
                    <a:pt x="501" y="361"/>
                  </a:lnTo>
                  <a:lnTo>
                    <a:pt x="498" y="361"/>
                  </a:lnTo>
                  <a:lnTo>
                    <a:pt x="496" y="359"/>
                  </a:lnTo>
                  <a:lnTo>
                    <a:pt x="494" y="359"/>
                  </a:lnTo>
                  <a:lnTo>
                    <a:pt x="492" y="359"/>
                  </a:lnTo>
                  <a:lnTo>
                    <a:pt x="490" y="357"/>
                  </a:lnTo>
                  <a:lnTo>
                    <a:pt x="486" y="353"/>
                  </a:lnTo>
                  <a:lnTo>
                    <a:pt x="488" y="353"/>
                  </a:lnTo>
                  <a:lnTo>
                    <a:pt x="490" y="353"/>
                  </a:lnTo>
                  <a:lnTo>
                    <a:pt x="492" y="353"/>
                  </a:lnTo>
                  <a:lnTo>
                    <a:pt x="496" y="353"/>
                  </a:lnTo>
                  <a:lnTo>
                    <a:pt x="498" y="353"/>
                  </a:lnTo>
                  <a:lnTo>
                    <a:pt x="499" y="353"/>
                  </a:lnTo>
                  <a:lnTo>
                    <a:pt x="503" y="355"/>
                  </a:lnTo>
                  <a:lnTo>
                    <a:pt x="501" y="357"/>
                  </a:lnTo>
                  <a:lnTo>
                    <a:pt x="503" y="357"/>
                  </a:lnTo>
                  <a:lnTo>
                    <a:pt x="507" y="359"/>
                  </a:lnTo>
                  <a:lnTo>
                    <a:pt x="511" y="361"/>
                  </a:lnTo>
                  <a:lnTo>
                    <a:pt x="513" y="363"/>
                  </a:lnTo>
                  <a:lnTo>
                    <a:pt x="513" y="365"/>
                  </a:lnTo>
                  <a:lnTo>
                    <a:pt x="513" y="367"/>
                  </a:lnTo>
                  <a:lnTo>
                    <a:pt x="515" y="367"/>
                  </a:lnTo>
                  <a:lnTo>
                    <a:pt x="517" y="367"/>
                  </a:lnTo>
                  <a:lnTo>
                    <a:pt x="517" y="365"/>
                  </a:lnTo>
                  <a:lnTo>
                    <a:pt x="519" y="365"/>
                  </a:lnTo>
                  <a:lnTo>
                    <a:pt x="519" y="367"/>
                  </a:lnTo>
                  <a:lnTo>
                    <a:pt x="521" y="367"/>
                  </a:lnTo>
                  <a:lnTo>
                    <a:pt x="521" y="369"/>
                  </a:lnTo>
                  <a:lnTo>
                    <a:pt x="519" y="371"/>
                  </a:lnTo>
                  <a:lnTo>
                    <a:pt x="519" y="373"/>
                  </a:lnTo>
                  <a:lnTo>
                    <a:pt x="521" y="377"/>
                  </a:lnTo>
                  <a:lnTo>
                    <a:pt x="523" y="379"/>
                  </a:lnTo>
                  <a:lnTo>
                    <a:pt x="523" y="381"/>
                  </a:lnTo>
                  <a:lnTo>
                    <a:pt x="523" y="383"/>
                  </a:lnTo>
                  <a:lnTo>
                    <a:pt x="525" y="385"/>
                  </a:lnTo>
                  <a:lnTo>
                    <a:pt x="527" y="385"/>
                  </a:lnTo>
                  <a:lnTo>
                    <a:pt x="527" y="386"/>
                  </a:lnTo>
                  <a:lnTo>
                    <a:pt x="525" y="388"/>
                  </a:lnTo>
                  <a:lnTo>
                    <a:pt x="525" y="390"/>
                  </a:lnTo>
                  <a:lnTo>
                    <a:pt x="527" y="392"/>
                  </a:lnTo>
                  <a:lnTo>
                    <a:pt x="529" y="392"/>
                  </a:lnTo>
                  <a:lnTo>
                    <a:pt x="531" y="392"/>
                  </a:lnTo>
                  <a:lnTo>
                    <a:pt x="531" y="394"/>
                  </a:lnTo>
                  <a:lnTo>
                    <a:pt x="533" y="396"/>
                  </a:lnTo>
                  <a:lnTo>
                    <a:pt x="534" y="394"/>
                  </a:lnTo>
                  <a:lnTo>
                    <a:pt x="533" y="392"/>
                  </a:lnTo>
                  <a:lnTo>
                    <a:pt x="534" y="392"/>
                  </a:lnTo>
                  <a:lnTo>
                    <a:pt x="536" y="392"/>
                  </a:lnTo>
                  <a:lnTo>
                    <a:pt x="538" y="390"/>
                  </a:lnTo>
                  <a:lnTo>
                    <a:pt x="538" y="388"/>
                  </a:lnTo>
                  <a:lnTo>
                    <a:pt x="540" y="386"/>
                  </a:lnTo>
                  <a:lnTo>
                    <a:pt x="542" y="386"/>
                  </a:lnTo>
                  <a:lnTo>
                    <a:pt x="540" y="385"/>
                  </a:lnTo>
                  <a:lnTo>
                    <a:pt x="536" y="383"/>
                  </a:lnTo>
                  <a:lnTo>
                    <a:pt x="536" y="381"/>
                  </a:lnTo>
                  <a:lnTo>
                    <a:pt x="534" y="379"/>
                  </a:lnTo>
                  <a:lnTo>
                    <a:pt x="533" y="379"/>
                  </a:lnTo>
                  <a:lnTo>
                    <a:pt x="534" y="377"/>
                  </a:lnTo>
                  <a:lnTo>
                    <a:pt x="533" y="373"/>
                  </a:lnTo>
                  <a:lnTo>
                    <a:pt x="533" y="371"/>
                  </a:lnTo>
                  <a:lnTo>
                    <a:pt x="533" y="367"/>
                  </a:lnTo>
                  <a:lnTo>
                    <a:pt x="533" y="365"/>
                  </a:lnTo>
                  <a:lnTo>
                    <a:pt x="531" y="365"/>
                  </a:lnTo>
                  <a:lnTo>
                    <a:pt x="529" y="363"/>
                  </a:lnTo>
                  <a:lnTo>
                    <a:pt x="529" y="361"/>
                  </a:lnTo>
                  <a:lnTo>
                    <a:pt x="529" y="359"/>
                  </a:lnTo>
                  <a:lnTo>
                    <a:pt x="529" y="357"/>
                  </a:lnTo>
                  <a:lnTo>
                    <a:pt x="527" y="353"/>
                  </a:lnTo>
                  <a:lnTo>
                    <a:pt x="527" y="350"/>
                  </a:lnTo>
                  <a:lnTo>
                    <a:pt x="525" y="350"/>
                  </a:lnTo>
                  <a:lnTo>
                    <a:pt x="525" y="348"/>
                  </a:lnTo>
                  <a:lnTo>
                    <a:pt x="527" y="348"/>
                  </a:lnTo>
                  <a:lnTo>
                    <a:pt x="529" y="348"/>
                  </a:lnTo>
                  <a:lnTo>
                    <a:pt x="531" y="348"/>
                  </a:lnTo>
                  <a:lnTo>
                    <a:pt x="533" y="348"/>
                  </a:lnTo>
                  <a:lnTo>
                    <a:pt x="531" y="348"/>
                  </a:lnTo>
                  <a:lnTo>
                    <a:pt x="531" y="346"/>
                  </a:lnTo>
                  <a:lnTo>
                    <a:pt x="529" y="346"/>
                  </a:lnTo>
                  <a:lnTo>
                    <a:pt x="527" y="344"/>
                  </a:lnTo>
                  <a:lnTo>
                    <a:pt x="529" y="342"/>
                  </a:lnTo>
                  <a:lnTo>
                    <a:pt x="531" y="342"/>
                  </a:lnTo>
                  <a:lnTo>
                    <a:pt x="534" y="344"/>
                  </a:lnTo>
                  <a:lnTo>
                    <a:pt x="536" y="344"/>
                  </a:lnTo>
                  <a:lnTo>
                    <a:pt x="540" y="346"/>
                  </a:lnTo>
                  <a:lnTo>
                    <a:pt x="542" y="346"/>
                  </a:lnTo>
                  <a:lnTo>
                    <a:pt x="542" y="348"/>
                  </a:lnTo>
                  <a:lnTo>
                    <a:pt x="544" y="348"/>
                  </a:lnTo>
                  <a:lnTo>
                    <a:pt x="546" y="348"/>
                  </a:lnTo>
                  <a:lnTo>
                    <a:pt x="546" y="346"/>
                  </a:lnTo>
                  <a:lnTo>
                    <a:pt x="544" y="346"/>
                  </a:lnTo>
                  <a:lnTo>
                    <a:pt x="546" y="344"/>
                  </a:lnTo>
                  <a:lnTo>
                    <a:pt x="548" y="344"/>
                  </a:lnTo>
                  <a:lnTo>
                    <a:pt x="550" y="344"/>
                  </a:lnTo>
                  <a:lnTo>
                    <a:pt x="550" y="346"/>
                  </a:lnTo>
                  <a:lnTo>
                    <a:pt x="552" y="346"/>
                  </a:lnTo>
                  <a:lnTo>
                    <a:pt x="556" y="348"/>
                  </a:lnTo>
                  <a:lnTo>
                    <a:pt x="558" y="350"/>
                  </a:lnTo>
                  <a:lnTo>
                    <a:pt x="562" y="351"/>
                  </a:lnTo>
                  <a:lnTo>
                    <a:pt x="564" y="351"/>
                  </a:lnTo>
                  <a:lnTo>
                    <a:pt x="566" y="351"/>
                  </a:lnTo>
                  <a:lnTo>
                    <a:pt x="566" y="353"/>
                  </a:lnTo>
                  <a:lnTo>
                    <a:pt x="567" y="353"/>
                  </a:lnTo>
                  <a:lnTo>
                    <a:pt x="567" y="355"/>
                  </a:lnTo>
                  <a:lnTo>
                    <a:pt x="569" y="355"/>
                  </a:lnTo>
                  <a:lnTo>
                    <a:pt x="571" y="357"/>
                  </a:lnTo>
                  <a:lnTo>
                    <a:pt x="573" y="361"/>
                  </a:lnTo>
                  <a:lnTo>
                    <a:pt x="571" y="361"/>
                  </a:lnTo>
                  <a:lnTo>
                    <a:pt x="571" y="359"/>
                  </a:lnTo>
                  <a:lnTo>
                    <a:pt x="569" y="359"/>
                  </a:lnTo>
                  <a:lnTo>
                    <a:pt x="571" y="363"/>
                  </a:lnTo>
                  <a:lnTo>
                    <a:pt x="573" y="363"/>
                  </a:lnTo>
                  <a:lnTo>
                    <a:pt x="573" y="365"/>
                  </a:lnTo>
                  <a:lnTo>
                    <a:pt x="575" y="367"/>
                  </a:lnTo>
                  <a:lnTo>
                    <a:pt x="575" y="369"/>
                  </a:lnTo>
                  <a:lnTo>
                    <a:pt x="573" y="369"/>
                  </a:lnTo>
                  <a:lnTo>
                    <a:pt x="575" y="371"/>
                  </a:lnTo>
                  <a:lnTo>
                    <a:pt x="575" y="373"/>
                  </a:lnTo>
                  <a:lnTo>
                    <a:pt x="577" y="377"/>
                  </a:lnTo>
                  <a:lnTo>
                    <a:pt x="579" y="377"/>
                  </a:lnTo>
                  <a:lnTo>
                    <a:pt x="579" y="379"/>
                  </a:lnTo>
                  <a:lnTo>
                    <a:pt x="577" y="381"/>
                  </a:lnTo>
                  <a:lnTo>
                    <a:pt x="579" y="383"/>
                  </a:lnTo>
                  <a:lnTo>
                    <a:pt x="581" y="385"/>
                  </a:lnTo>
                  <a:lnTo>
                    <a:pt x="581" y="386"/>
                  </a:lnTo>
                  <a:lnTo>
                    <a:pt x="581" y="388"/>
                  </a:lnTo>
                  <a:lnTo>
                    <a:pt x="583" y="388"/>
                  </a:lnTo>
                  <a:lnTo>
                    <a:pt x="585" y="392"/>
                  </a:lnTo>
                  <a:lnTo>
                    <a:pt x="589" y="396"/>
                  </a:lnTo>
                  <a:lnTo>
                    <a:pt x="587" y="398"/>
                  </a:lnTo>
                  <a:lnTo>
                    <a:pt x="589" y="402"/>
                  </a:lnTo>
                  <a:lnTo>
                    <a:pt x="587" y="402"/>
                  </a:lnTo>
                  <a:lnTo>
                    <a:pt x="587" y="404"/>
                  </a:lnTo>
                  <a:lnTo>
                    <a:pt x="587" y="406"/>
                  </a:lnTo>
                  <a:lnTo>
                    <a:pt x="587" y="408"/>
                  </a:lnTo>
                  <a:lnTo>
                    <a:pt x="585" y="408"/>
                  </a:lnTo>
                  <a:lnTo>
                    <a:pt x="585" y="410"/>
                  </a:lnTo>
                  <a:lnTo>
                    <a:pt x="583" y="410"/>
                  </a:lnTo>
                  <a:lnTo>
                    <a:pt x="585" y="410"/>
                  </a:lnTo>
                  <a:lnTo>
                    <a:pt x="585" y="412"/>
                  </a:lnTo>
                  <a:lnTo>
                    <a:pt x="587" y="412"/>
                  </a:lnTo>
                  <a:lnTo>
                    <a:pt x="589" y="414"/>
                  </a:lnTo>
                  <a:lnTo>
                    <a:pt x="591" y="414"/>
                  </a:lnTo>
                  <a:lnTo>
                    <a:pt x="593" y="416"/>
                  </a:lnTo>
                  <a:lnTo>
                    <a:pt x="593" y="418"/>
                  </a:lnTo>
                  <a:lnTo>
                    <a:pt x="593" y="419"/>
                  </a:lnTo>
                  <a:lnTo>
                    <a:pt x="595" y="419"/>
                  </a:lnTo>
                  <a:lnTo>
                    <a:pt x="595" y="421"/>
                  </a:lnTo>
                  <a:lnTo>
                    <a:pt x="597" y="421"/>
                  </a:lnTo>
                  <a:lnTo>
                    <a:pt x="599" y="421"/>
                  </a:lnTo>
                  <a:lnTo>
                    <a:pt x="600" y="423"/>
                  </a:lnTo>
                  <a:lnTo>
                    <a:pt x="600" y="425"/>
                  </a:lnTo>
                  <a:lnTo>
                    <a:pt x="602" y="425"/>
                  </a:lnTo>
                  <a:lnTo>
                    <a:pt x="604" y="425"/>
                  </a:lnTo>
                  <a:lnTo>
                    <a:pt x="606" y="425"/>
                  </a:lnTo>
                  <a:lnTo>
                    <a:pt x="608" y="427"/>
                  </a:lnTo>
                  <a:lnTo>
                    <a:pt x="610" y="427"/>
                  </a:lnTo>
                  <a:lnTo>
                    <a:pt x="612" y="427"/>
                  </a:lnTo>
                  <a:lnTo>
                    <a:pt x="610" y="427"/>
                  </a:lnTo>
                  <a:lnTo>
                    <a:pt x="608" y="425"/>
                  </a:lnTo>
                  <a:lnTo>
                    <a:pt x="608" y="423"/>
                  </a:lnTo>
                  <a:lnTo>
                    <a:pt x="610" y="423"/>
                  </a:lnTo>
                  <a:lnTo>
                    <a:pt x="612" y="425"/>
                  </a:lnTo>
                  <a:lnTo>
                    <a:pt x="614" y="427"/>
                  </a:lnTo>
                  <a:lnTo>
                    <a:pt x="616" y="429"/>
                  </a:lnTo>
                  <a:lnTo>
                    <a:pt x="618" y="429"/>
                  </a:lnTo>
                  <a:lnTo>
                    <a:pt x="620" y="429"/>
                  </a:lnTo>
                  <a:lnTo>
                    <a:pt x="622" y="431"/>
                  </a:lnTo>
                  <a:lnTo>
                    <a:pt x="624" y="433"/>
                  </a:lnTo>
                  <a:lnTo>
                    <a:pt x="626" y="433"/>
                  </a:lnTo>
                  <a:lnTo>
                    <a:pt x="628" y="435"/>
                  </a:lnTo>
                  <a:lnTo>
                    <a:pt x="630" y="435"/>
                  </a:lnTo>
                  <a:lnTo>
                    <a:pt x="630" y="433"/>
                  </a:lnTo>
                  <a:lnTo>
                    <a:pt x="632" y="433"/>
                  </a:lnTo>
                  <a:lnTo>
                    <a:pt x="634" y="435"/>
                  </a:lnTo>
                  <a:lnTo>
                    <a:pt x="632" y="435"/>
                  </a:lnTo>
                  <a:lnTo>
                    <a:pt x="632" y="437"/>
                  </a:lnTo>
                  <a:lnTo>
                    <a:pt x="634" y="439"/>
                  </a:lnTo>
                  <a:lnTo>
                    <a:pt x="635" y="439"/>
                  </a:lnTo>
                  <a:lnTo>
                    <a:pt x="637" y="437"/>
                  </a:lnTo>
                  <a:lnTo>
                    <a:pt x="637" y="439"/>
                  </a:lnTo>
                  <a:lnTo>
                    <a:pt x="639" y="439"/>
                  </a:lnTo>
                  <a:lnTo>
                    <a:pt x="641" y="437"/>
                  </a:lnTo>
                  <a:lnTo>
                    <a:pt x="643" y="437"/>
                  </a:lnTo>
                  <a:lnTo>
                    <a:pt x="643" y="439"/>
                  </a:lnTo>
                  <a:lnTo>
                    <a:pt x="643" y="441"/>
                  </a:lnTo>
                  <a:lnTo>
                    <a:pt x="643" y="443"/>
                  </a:lnTo>
                  <a:lnTo>
                    <a:pt x="645" y="445"/>
                  </a:lnTo>
                  <a:lnTo>
                    <a:pt x="645" y="447"/>
                  </a:lnTo>
                  <a:lnTo>
                    <a:pt x="645" y="449"/>
                  </a:lnTo>
                  <a:lnTo>
                    <a:pt x="643" y="449"/>
                  </a:lnTo>
                  <a:lnTo>
                    <a:pt x="643" y="451"/>
                  </a:lnTo>
                  <a:lnTo>
                    <a:pt x="643" y="452"/>
                  </a:lnTo>
                  <a:lnTo>
                    <a:pt x="641" y="452"/>
                  </a:lnTo>
                  <a:lnTo>
                    <a:pt x="637" y="452"/>
                  </a:lnTo>
                  <a:lnTo>
                    <a:pt x="635" y="449"/>
                  </a:lnTo>
                  <a:lnTo>
                    <a:pt x="635" y="447"/>
                  </a:lnTo>
                  <a:lnTo>
                    <a:pt x="635" y="445"/>
                  </a:lnTo>
                  <a:lnTo>
                    <a:pt x="634" y="447"/>
                  </a:lnTo>
                  <a:lnTo>
                    <a:pt x="634" y="449"/>
                  </a:lnTo>
                  <a:lnTo>
                    <a:pt x="634" y="451"/>
                  </a:lnTo>
                  <a:lnTo>
                    <a:pt x="632" y="451"/>
                  </a:lnTo>
                  <a:lnTo>
                    <a:pt x="630" y="451"/>
                  </a:lnTo>
                  <a:lnTo>
                    <a:pt x="628" y="449"/>
                  </a:lnTo>
                  <a:lnTo>
                    <a:pt x="628" y="451"/>
                  </a:lnTo>
                  <a:lnTo>
                    <a:pt x="628" y="449"/>
                  </a:lnTo>
                  <a:lnTo>
                    <a:pt x="626" y="447"/>
                  </a:lnTo>
                  <a:lnTo>
                    <a:pt x="624" y="445"/>
                  </a:lnTo>
                  <a:lnTo>
                    <a:pt x="622" y="445"/>
                  </a:lnTo>
                  <a:lnTo>
                    <a:pt x="620" y="447"/>
                  </a:lnTo>
                  <a:lnTo>
                    <a:pt x="618" y="449"/>
                  </a:lnTo>
                  <a:lnTo>
                    <a:pt x="618" y="451"/>
                  </a:lnTo>
                  <a:lnTo>
                    <a:pt x="616" y="449"/>
                  </a:lnTo>
                  <a:lnTo>
                    <a:pt x="616" y="451"/>
                  </a:lnTo>
                  <a:lnTo>
                    <a:pt x="618" y="451"/>
                  </a:lnTo>
                  <a:lnTo>
                    <a:pt x="618" y="454"/>
                  </a:lnTo>
                  <a:lnTo>
                    <a:pt x="616" y="454"/>
                  </a:lnTo>
                  <a:lnTo>
                    <a:pt x="614" y="456"/>
                  </a:lnTo>
                  <a:lnTo>
                    <a:pt x="612" y="454"/>
                  </a:lnTo>
                  <a:lnTo>
                    <a:pt x="608" y="454"/>
                  </a:lnTo>
                  <a:lnTo>
                    <a:pt x="608" y="452"/>
                  </a:lnTo>
                  <a:lnTo>
                    <a:pt x="606" y="452"/>
                  </a:lnTo>
                  <a:lnTo>
                    <a:pt x="604" y="451"/>
                  </a:lnTo>
                  <a:lnTo>
                    <a:pt x="602" y="451"/>
                  </a:lnTo>
                  <a:lnTo>
                    <a:pt x="602" y="452"/>
                  </a:lnTo>
                  <a:lnTo>
                    <a:pt x="604" y="454"/>
                  </a:lnTo>
                  <a:lnTo>
                    <a:pt x="608" y="456"/>
                  </a:lnTo>
                  <a:lnTo>
                    <a:pt x="610" y="456"/>
                  </a:lnTo>
                  <a:lnTo>
                    <a:pt x="610" y="458"/>
                  </a:lnTo>
                  <a:lnTo>
                    <a:pt x="610" y="462"/>
                  </a:lnTo>
                  <a:lnTo>
                    <a:pt x="610" y="464"/>
                  </a:lnTo>
                  <a:lnTo>
                    <a:pt x="608" y="464"/>
                  </a:lnTo>
                  <a:lnTo>
                    <a:pt x="606" y="464"/>
                  </a:lnTo>
                  <a:lnTo>
                    <a:pt x="606" y="468"/>
                  </a:lnTo>
                  <a:lnTo>
                    <a:pt x="608" y="468"/>
                  </a:lnTo>
                  <a:lnTo>
                    <a:pt x="608" y="466"/>
                  </a:lnTo>
                  <a:lnTo>
                    <a:pt x="610" y="464"/>
                  </a:lnTo>
                  <a:lnTo>
                    <a:pt x="610" y="462"/>
                  </a:lnTo>
                  <a:lnTo>
                    <a:pt x="612" y="462"/>
                  </a:lnTo>
                  <a:lnTo>
                    <a:pt x="612" y="460"/>
                  </a:lnTo>
                  <a:lnTo>
                    <a:pt x="614" y="460"/>
                  </a:lnTo>
                  <a:lnTo>
                    <a:pt x="618" y="458"/>
                  </a:lnTo>
                  <a:lnTo>
                    <a:pt x="618" y="456"/>
                  </a:lnTo>
                  <a:lnTo>
                    <a:pt x="622" y="456"/>
                  </a:lnTo>
                  <a:lnTo>
                    <a:pt x="626" y="456"/>
                  </a:lnTo>
                  <a:lnTo>
                    <a:pt x="628" y="458"/>
                  </a:lnTo>
                  <a:lnTo>
                    <a:pt x="626" y="462"/>
                  </a:lnTo>
                  <a:lnTo>
                    <a:pt x="624" y="462"/>
                  </a:lnTo>
                  <a:lnTo>
                    <a:pt x="622" y="462"/>
                  </a:lnTo>
                  <a:lnTo>
                    <a:pt x="624" y="464"/>
                  </a:lnTo>
                  <a:lnTo>
                    <a:pt x="624" y="466"/>
                  </a:lnTo>
                  <a:lnTo>
                    <a:pt x="626" y="466"/>
                  </a:lnTo>
                  <a:lnTo>
                    <a:pt x="626" y="464"/>
                  </a:lnTo>
                  <a:lnTo>
                    <a:pt x="628" y="464"/>
                  </a:lnTo>
                  <a:lnTo>
                    <a:pt x="630" y="464"/>
                  </a:lnTo>
                  <a:lnTo>
                    <a:pt x="630" y="466"/>
                  </a:lnTo>
                  <a:lnTo>
                    <a:pt x="630" y="470"/>
                  </a:lnTo>
                  <a:lnTo>
                    <a:pt x="630" y="472"/>
                  </a:lnTo>
                  <a:lnTo>
                    <a:pt x="628" y="472"/>
                  </a:lnTo>
                  <a:lnTo>
                    <a:pt x="626" y="472"/>
                  </a:lnTo>
                  <a:lnTo>
                    <a:pt x="626" y="470"/>
                  </a:lnTo>
                  <a:lnTo>
                    <a:pt x="624" y="472"/>
                  </a:lnTo>
                  <a:lnTo>
                    <a:pt x="622" y="472"/>
                  </a:lnTo>
                  <a:lnTo>
                    <a:pt x="620" y="472"/>
                  </a:lnTo>
                  <a:lnTo>
                    <a:pt x="618" y="474"/>
                  </a:lnTo>
                  <a:lnTo>
                    <a:pt x="616" y="474"/>
                  </a:lnTo>
                  <a:lnTo>
                    <a:pt x="614" y="474"/>
                  </a:lnTo>
                  <a:lnTo>
                    <a:pt x="614" y="476"/>
                  </a:lnTo>
                  <a:lnTo>
                    <a:pt x="612" y="476"/>
                  </a:lnTo>
                  <a:lnTo>
                    <a:pt x="610" y="476"/>
                  </a:lnTo>
                  <a:lnTo>
                    <a:pt x="608" y="476"/>
                  </a:lnTo>
                  <a:lnTo>
                    <a:pt x="606" y="476"/>
                  </a:lnTo>
                  <a:lnTo>
                    <a:pt x="604" y="476"/>
                  </a:lnTo>
                  <a:lnTo>
                    <a:pt x="604" y="478"/>
                  </a:lnTo>
                  <a:lnTo>
                    <a:pt x="602" y="476"/>
                  </a:lnTo>
                  <a:lnTo>
                    <a:pt x="597" y="476"/>
                  </a:lnTo>
                  <a:lnTo>
                    <a:pt x="593" y="474"/>
                  </a:lnTo>
                  <a:lnTo>
                    <a:pt x="589" y="474"/>
                  </a:lnTo>
                  <a:lnTo>
                    <a:pt x="587" y="472"/>
                  </a:lnTo>
                  <a:lnTo>
                    <a:pt x="587" y="474"/>
                  </a:lnTo>
                  <a:lnTo>
                    <a:pt x="585" y="474"/>
                  </a:lnTo>
                  <a:lnTo>
                    <a:pt x="581" y="474"/>
                  </a:lnTo>
                  <a:lnTo>
                    <a:pt x="575" y="474"/>
                  </a:lnTo>
                  <a:lnTo>
                    <a:pt x="575" y="472"/>
                  </a:lnTo>
                  <a:lnTo>
                    <a:pt x="573" y="472"/>
                  </a:lnTo>
                  <a:lnTo>
                    <a:pt x="575" y="470"/>
                  </a:lnTo>
                  <a:lnTo>
                    <a:pt x="577" y="470"/>
                  </a:lnTo>
                  <a:lnTo>
                    <a:pt x="579" y="470"/>
                  </a:lnTo>
                  <a:lnTo>
                    <a:pt x="579" y="468"/>
                  </a:lnTo>
                  <a:lnTo>
                    <a:pt x="577" y="468"/>
                  </a:lnTo>
                  <a:lnTo>
                    <a:pt x="575" y="468"/>
                  </a:lnTo>
                  <a:lnTo>
                    <a:pt x="571" y="468"/>
                  </a:lnTo>
                  <a:lnTo>
                    <a:pt x="569" y="466"/>
                  </a:lnTo>
                  <a:lnTo>
                    <a:pt x="567" y="466"/>
                  </a:lnTo>
                  <a:lnTo>
                    <a:pt x="566" y="466"/>
                  </a:lnTo>
                  <a:lnTo>
                    <a:pt x="564" y="466"/>
                  </a:lnTo>
                  <a:lnTo>
                    <a:pt x="562" y="466"/>
                  </a:lnTo>
                  <a:lnTo>
                    <a:pt x="560" y="466"/>
                  </a:lnTo>
                  <a:lnTo>
                    <a:pt x="558" y="466"/>
                  </a:lnTo>
                  <a:lnTo>
                    <a:pt x="556" y="466"/>
                  </a:lnTo>
                  <a:lnTo>
                    <a:pt x="556" y="464"/>
                  </a:lnTo>
                  <a:lnTo>
                    <a:pt x="558" y="462"/>
                  </a:lnTo>
                  <a:lnTo>
                    <a:pt x="558" y="460"/>
                  </a:lnTo>
                  <a:lnTo>
                    <a:pt x="554" y="456"/>
                  </a:lnTo>
                  <a:lnTo>
                    <a:pt x="552" y="456"/>
                  </a:lnTo>
                  <a:lnTo>
                    <a:pt x="550" y="458"/>
                  </a:lnTo>
                  <a:lnTo>
                    <a:pt x="548" y="460"/>
                  </a:lnTo>
                  <a:lnTo>
                    <a:pt x="546" y="460"/>
                  </a:lnTo>
                  <a:lnTo>
                    <a:pt x="546" y="462"/>
                  </a:lnTo>
                  <a:lnTo>
                    <a:pt x="548" y="464"/>
                  </a:lnTo>
                  <a:lnTo>
                    <a:pt x="546" y="464"/>
                  </a:lnTo>
                  <a:lnTo>
                    <a:pt x="546" y="466"/>
                  </a:lnTo>
                  <a:lnTo>
                    <a:pt x="544" y="466"/>
                  </a:lnTo>
                  <a:lnTo>
                    <a:pt x="542" y="468"/>
                  </a:lnTo>
                  <a:lnTo>
                    <a:pt x="542" y="470"/>
                  </a:lnTo>
                  <a:lnTo>
                    <a:pt x="540" y="470"/>
                  </a:lnTo>
                  <a:lnTo>
                    <a:pt x="538" y="470"/>
                  </a:lnTo>
                  <a:lnTo>
                    <a:pt x="538" y="472"/>
                  </a:lnTo>
                  <a:lnTo>
                    <a:pt x="536" y="472"/>
                  </a:lnTo>
                  <a:lnTo>
                    <a:pt x="534" y="472"/>
                  </a:lnTo>
                  <a:lnTo>
                    <a:pt x="531" y="472"/>
                  </a:lnTo>
                  <a:lnTo>
                    <a:pt x="527" y="472"/>
                  </a:lnTo>
                  <a:lnTo>
                    <a:pt x="525" y="472"/>
                  </a:lnTo>
                  <a:lnTo>
                    <a:pt x="523" y="472"/>
                  </a:lnTo>
                  <a:lnTo>
                    <a:pt x="521" y="472"/>
                  </a:lnTo>
                  <a:lnTo>
                    <a:pt x="521" y="474"/>
                  </a:lnTo>
                  <a:lnTo>
                    <a:pt x="519" y="476"/>
                  </a:lnTo>
                  <a:lnTo>
                    <a:pt x="515" y="478"/>
                  </a:lnTo>
                  <a:lnTo>
                    <a:pt x="513" y="478"/>
                  </a:lnTo>
                  <a:lnTo>
                    <a:pt x="511" y="480"/>
                  </a:lnTo>
                  <a:lnTo>
                    <a:pt x="509" y="480"/>
                  </a:lnTo>
                  <a:lnTo>
                    <a:pt x="507" y="480"/>
                  </a:lnTo>
                  <a:lnTo>
                    <a:pt x="505" y="480"/>
                  </a:lnTo>
                  <a:lnTo>
                    <a:pt x="503" y="480"/>
                  </a:lnTo>
                  <a:lnTo>
                    <a:pt x="503" y="482"/>
                  </a:lnTo>
                  <a:lnTo>
                    <a:pt x="501" y="482"/>
                  </a:lnTo>
                  <a:lnTo>
                    <a:pt x="498" y="482"/>
                  </a:lnTo>
                  <a:lnTo>
                    <a:pt x="496" y="482"/>
                  </a:lnTo>
                  <a:lnTo>
                    <a:pt x="494" y="482"/>
                  </a:lnTo>
                  <a:lnTo>
                    <a:pt x="492" y="482"/>
                  </a:lnTo>
                  <a:lnTo>
                    <a:pt x="490" y="482"/>
                  </a:lnTo>
                  <a:lnTo>
                    <a:pt x="488" y="482"/>
                  </a:lnTo>
                  <a:lnTo>
                    <a:pt x="484" y="484"/>
                  </a:lnTo>
                  <a:lnTo>
                    <a:pt x="482" y="484"/>
                  </a:lnTo>
                  <a:lnTo>
                    <a:pt x="482" y="482"/>
                  </a:lnTo>
                  <a:lnTo>
                    <a:pt x="484" y="482"/>
                  </a:lnTo>
                  <a:lnTo>
                    <a:pt x="482" y="482"/>
                  </a:lnTo>
                  <a:lnTo>
                    <a:pt x="480" y="482"/>
                  </a:lnTo>
                  <a:lnTo>
                    <a:pt x="478" y="482"/>
                  </a:lnTo>
                  <a:lnTo>
                    <a:pt x="476" y="482"/>
                  </a:lnTo>
                  <a:lnTo>
                    <a:pt x="476" y="484"/>
                  </a:lnTo>
                  <a:lnTo>
                    <a:pt x="478" y="484"/>
                  </a:lnTo>
                  <a:lnTo>
                    <a:pt x="476" y="484"/>
                  </a:lnTo>
                  <a:lnTo>
                    <a:pt x="474" y="484"/>
                  </a:lnTo>
                  <a:lnTo>
                    <a:pt x="472" y="484"/>
                  </a:lnTo>
                  <a:lnTo>
                    <a:pt x="468" y="484"/>
                  </a:lnTo>
                  <a:lnTo>
                    <a:pt x="465" y="484"/>
                  </a:lnTo>
                  <a:lnTo>
                    <a:pt x="463" y="484"/>
                  </a:lnTo>
                  <a:lnTo>
                    <a:pt x="461" y="484"/>
                  </a:lnTo>
                  <a:lnTo>
                    <a:pt x="459" y="486"/>
                  </a:lnTo>
                  <a:lnTo>
                    <a:pt x="457" y="486"/>
                  </a:lnTo>
                  <a:lnTo>
                    <a:pt x="455" y="486"/>
                  </a:lnTo>
                  <a:lnTo>
                    <a:pt x="453" y="486"/>
                  </a:lnTo>
                  <a:lnTo>
                    <a:pt x="449" y="486"/>
                  </a:lnTo>
                  <a:lnTo>
                    <a:pt x="445" y="486"/>
                  </a:lnTo>
                  <a:lnTo>
                    <a:pt x="447" y="486"/>
                  </a:lnTo>
                  <a:lnTo>
                    <a:pt x="449" y="486"/>
                  </a:lnTo>
                  <a:lnTo>
                    <a:pt x="449" y="484"/>
                  </a:lnTo>
                  <a:lnTo>
                    <a:pt x="447" y="484"/>
                  </a:lnTo>
                  <a:lnTo>
                    <a:pt x="445" y="482"/>
                  </a:lnTo>
                  <a:lnTo>
                    <a:pt x="443" y="482"/>
                  </a:lnTo>
                  <a:lnTo>
                    <a:pt x="443" y="480"/>
                  </a:lnTo>
                  <a:lnTo>
                    <a:pt x="441" y="478"/>
                  </a:lnTo>
                  <a:lnTo>
                    <a:pt x="439" y="476"/>
                  </a:lnTo>
                  <a:lnTo>
                    <a:pt x="439" y="474"/>
                  </a:lnTo>
                  <a:lnTo>
                    <a:pt x="439" y="472"/>
                  </a:lnTo>
                  <a:lnTo>
                    <a:pt x="441" y="472"/>
                  </a:lnTo>
                  <a:lnTo>
                    <a:pt x="441" y="470"/>
                  </a:lnTo>
                  <a:lnTo>
                    <a:pt x="439" y="468"/>
                  </a:lnTo>
                  <a:lnTo>
                    <a:pt x="439" y="466"/>
                  </a:lnTo>
                  <a:lnTo>
                    <a:pt x="441" y="466"/>
                  </a:lnTo>
                  <a:lnTo>
                    <a:pt x="439" y="464"/>
                  </a:lnTo>
                  <a:lnTo>
                    <a:pt x="435" y="464"/>
                  </a:lnTo>
                  <a:lnTo>
                    <a:pt x="430" y="462"/>
                  </a:lnTo>
                  <a:lnTo>
                    <a:pt x="428" y="462"/>
                  </a:lnTo>
                  <a:lnTo>
                    <a:pt x="426" y="462"/>
                  </a:lnTo>
                  <a:lnTo>
                    <a:pt x="422" y="464"/>
                  </a:lnTo>
                  <a:lnTo>
                    <a:pt x="416" y="464"/>
                  </a:lnTo>
                  <a:lnTo>
                    <a:pt x="414" y="464"/>
                  </a:lnTo>
                  <a:lnTo>
                    <a:pt x="410" y="464"/>
                  </a:lnTo>
                  <a:lnTo>
                    <a:pt x="406" y="462"/>
                  </a:lnTo>
                  <a:lnTo>
                    <a:pt x="404" y="462"/>
                  </a:lnTo>
                  <a:lnTo>
                    <a:pt x="402" y="462"/>
                  </a:lnTo>
                  <a:lnTo>
                    <a:pt x="400" y="462"/>
                  </a:lnTo>
                  <a:lnTo>
                    <a:pt x="400" y="460"/>
                  </a:lnTo>
                  <a:lnTo>
                    <a:pt x="398" y="460"/>
                  </a:lnTo>
                  <a:lnTo>
                    <a:pt x="393" y="458"/>
                  </a:lnTo>
                  <a:lnTo>
                    <a:pt x="391" y="458"/>
                  </a:lnTo>
                  <a:lnTo>
                    <a:pt x="393" y="456"/>
                  </a:lnTo>
                  <a:lnTo>
                    <a:pt x="393" y="454"/>
                  </a:lnTo>
                  <a:lnTo>
                    <a:pt x="391" y="454"/>
                  </a:lnTo>
                  <a:lnTo>
                    <a:pt x="389" y="454"/>
                  </a:lnTo>
                  <a:lnTo>
                    <a:pt x="387" y="454"/>
                  </a:lnTo>
                  <a:lnTo>
                    <a:pt x="387" y="452"/>
                  </a:lnTo>
                  <a:lnTo>
                    <a:pt x="387" y="451"/>
                  </a:lnTo>
                  <a:lnTo>
                    <a:pt x="385" y="451"/>
                  </a:lnTo>
                  <a:lnTo>
                    <a:pt x="383" y="451"/>
                  </a:lnTo>
                  <a:lnTo>
                    <a:pt x="381" y="449"/>
                  </a:lnTo>
                  <a:lnTo>
                    <a:pt x="381" y="447"/>
                  </a:lnTo>
                  <a:lnTo>
                    <a:pt x="379" y="445"/>
                  </a:lnTo>
                  <a:lnTo>
                    <a:pt x="379" y="443"/>
                  </a:lnTo>
                  <a:lnTo>
                    <a:pt x="379" y="441"/>
                  </a:lnTo>
                  <a:lnTo>
                    <a:pt x="381" y="441"/>
                  </a:lnTo>
                  <a:lnTo>
                    <a:pt x="383" y="439"/>
                  </a:lnTo>
                  <a:lnTo>
                    <a:pt x="385" y="439"/>
                  </a:lnTo>
                  <a:lnTo>
                    <a:pt x="387" y="439"/>
                  </a:lnTo>
                  <a:lnTo>
                    <a:pt x="393" y="437"/>
                  </a:lnTo>
                  <a:lnTo>
                    <a:pt x="398" y="437"/>
                  </a:lnTo>
                  <a:lnTo>
                    <a:pt x="400" y="437"/>
                  </a:lnTo>
                  <a:lnTo>
                    <a:pt x="400" y="435"/>
                  </a:lnTo>
                  <a:lnTo>
                    <a:pt x="402" y="435"/>
                  </a:lnTo>
                  <a:lnTo>
                    <a:pt x="404" y="435"/>
                  </a:lnTo>
                  <a:lnTo>
                    <a:pt x="406" y="435"/>
                  </a:lnTo>
                  <a:lnTo>
                    <a:pt x="410" y="435"/>
                  </a:lnTo>
                  <a:lnTo>
                    <a:pt x="412" y="435"/>
                  </a:lnTo>
                  <a:lnTo>
                    <a:pt x="414" y="435"/>
                  </a:lnTo>
                  <a:lnTo>
                    <a:pt x="416" y="433"/>
                  </a:lnTo>
                  <a:lnTo>
                    <a:pt x="418" y="433"/>
                  </a:lnTo>
                  <a:lnTo>
                    <a:pt x="420" y="433"/>
                  </a:lnTo>
                  <a:lnTo>
                    <a:pt x="422" y="433"/>
                  </a:lnTo>
                  <a:lnTo>
                    <a:pt x="424" y="433"/>
                  </a:lnTo>
                  <a:lnTo>
                    <a:pt x="426" y="433"/>
                  </a:lnTo>
                  <a:lnTo>
                    <a:pt x="428" y="433"/>
                  </a:lnTo>
                  <a:lnTo>
                    <a:pt x="430" y="433"/>
                  </a:lnTo>
                  <a:lnTo>
                    <a:pt x="432" y="433"/>
                  </a:lnTo>
                  <a:lnTo>
                    <a:pt x="433" y="433"/>
                  </a:lnTo>
                  <a:lnTo>
                    <a:pt x="435" y="435"/>
                  </a:lnTo>
                  <a:lnTo>
                    <a:pt x="439" y="435"/>
                  </a:lnTo>
                  <a:lnTo>
                    <a:pt x="441" y="435"/>
                  </a:lnTo>
                  <a:lnTo>
                    <a:pt x="443" y="433"/>
                  </a:lnTo>
                  <a:lnTo>
                    <a:pt x="445" y="435"/>
                  </a:lnTo>
                  <a:lnTo>
                    <a:pt x="447" y="435"/>
                  </a:lnTo>
                  <a:lnTo>
                    <a:pt x="449" y="435"/>
                  </a:lnTo>
                  <a:lnTo>
                    <a:pt x="455" y="437"/>
                  </a:lnTo>
                  <a:lnTo>
                    <a:pt x="457" y="437"/>
                  </a:lnTo>
                  <a:lnTo>
                    <a:pt x="457" y="435"/>
                  </a:lnTo>
                  <a:lnTo>
                    <a:pt x="461" y="435"/>
                  </a:lnTo>
                  <a:lnTo>
                    <a:pt x="463" y="435"/>
                  </a:lnTo>
                  <a:lnTo>
                    <a:pt x="463" y="433"/>
                  </a:lnTo>
                  <a:lnTo>
                    <a:pt x="461" y="433"/>
                  </a:lnTo>
                  <a:lnTo>
                    <a:pt x="463" y="433"/>
                  </a:lnTo>
                  <a:lnTo>
                    <a:pt x="465" y="435"/>
                  </a:lnTo>
                  <a:lnTo>
                    <a:pt x="466" y="435"/>
                  </a:lnTo>
                  <a:lnTo>
                    <a:pt x="468" y="435"/>
                  </a:lnTo>
                  <a:lnTo>
                    <a:pt x="470" y="435"/>
                  </a:lnTo>
                  <a:lnTo>
                    <a:pt x="472" y="435"/>
                  </a:lnTo>
                  <a:lnTo>
                    <a:pt x="474" y="433"/>
                  </a:lnTo>
                  <a:lnTo>
                    <a:pt x="472" y="431"/>
                  </a:lnTo>
                  <a:lnTo>
                    <a:pt x="470" y="431"/>
                  </a:lnTo>
                  <a:lnTo>
                    <a:pt x="468" y="431"/>
                  </a:lnTo>
                  <a:lnTo>
                    <a:pt x="466" y="431"/>
                  </a:lnTo>
                  <a:lnTo>
                    <a:pt x="465" y="431"/>
                  </a:lnTo>
                  <a:lnTo>
                    <a:pt x="465" y="429"/>
                  </a:lnTo>
                  <a:lnTo>
                    <a:pt x="463" y="427"/>
                  </a:lnTo>
                  <a:lnTo>
                    <a:pt x="459" y="427"/>
                  </a:lnTo>
                  <a:lnTo>
                    <a:pt x="457" y="427"/>
                  </a:lnTo>
                  <a:lnTo>
                    <a:pt x="455" y="427"/>
                  </a:lnTo>
                  <a:lnTo>
                    <a:pt x="455" y="425"/>
                  </a:lnTo>
                  <a:lnTo>
                    <a:pt x="453" y="425"/>
                  </a:lnTo>
                  <a:lnTo>
                    <a:pt x="451" y="425"/>
                  </a:lnTo>
                  <a:lnTo>
                    <a:pt x="449" y="425"/>
                  </a:lnTo>
                  <a:lnTo>
                    <a:pt x="447" y="425"/>
                  </a:lnTo>
                  <a:lnTo>
                    <a:pt x="445" y="423"/>
                  </a:lnTo>
                  <a:lnTo>
                    <a:pt x="441" y="423"/>
                  </a:lnTo>
                  <a:lnTo>
                    <a:pt x="439" y="423"/>
                  </a:lnTo>
                  <a:lnTo>
                    <a:pt x="437" y="421"/>
                  </a:lnTo>
                  <a:lnTo>
                    <a:pt x="435" y="421"/>
                  </a:lnTo>
                  <a:lnTo>
                    <a:pt x="433" y="421"/>
                  </a:lnTo>
                  <a:lnTo>
                    <a:pt x="432" y="421"/>
                  </a:lnTo>
                  <a:lnTo>
                    <a:pt x="432" y="423"/>
                  </a:lnTo>
                  <a:lnTo>
                    <a:pt x="430" y="423"/>
                  </a:lnTo>
                  <a:lnTo>
                    <a:pt x="428" y="423"/>
                  </a:lnTo>
                  <a:lnTo>
                    <a:pt x="426" y="423"/>
                  </a:lnTo>
                  <a:lnTo>
                    <a:pt x="424" y="423"/>
                  </a:lnTo>
                  <a:lnTo>
                    <a:pt x="418" y="425"/>
                  </a:lnTo>
                  <a:lnTo>
                    <a:pt x="416" y="425"/>
                  </a:lnTo>
                  <a:lnTo>
                    <a:pt x="414" y="425"/>
                  </a:lnTo>
                  <a:lnTo>
                    <a:pt x="412" y="425"/>
                  </a:lnTo>
                  <a:lnTo>
                    <a:pt x="402" y="425"/>
                  </a:lnTo>
                  <a:lnTo>
                    <a:pt x="400" y="425"/>
                  </a:lnTo>
                  <a:lnTo>
                    <a:pt x="398" y="423"/>
                  </a:lnTo>
                  <a:lnTo>
                    <a:pt x="397" y="423"/>
                  </a:lnTo>
                  <a:lnTo>
                    <a:pt x="395" y="423"/>
                  </a:lnTo>
                  <a:lnTo>
                    <a:pt x="393" y="423"/>
                  </a:lnTo>
                  <a:lnTo>
                    <a:pt x="391" y="423"/>
                  </a:lnTo>
                  <a:lnTo>
                    <a:pt x="391" y="425"/>
                  </a:lnTo>
                  <a:lnTo>
                    <a:pt x="387" y="425"/>
                  </a:lnTo>
                  <a:lnTo>
                    <a:pt x="385" y="425"/>
                  </a:lnTo>
                  <a:lnTo>
                    <a:pt x="383" y="425"/>
                  </a:lnTo>
                  <a:lnTo>
                    <a:pt x="379" y="423"/>
                  </a:lnTo>
                  <a:lnTo>
                    <a:pt x="377" y="425"/>
                  </a:lnTo>
                  <a:lnTo>
                    <a:pt x="375" y="425"/>
                  </a:lnTo>
                  <a:lnTo>
                    <a:pt x="375" y="423"/>
                  </a:lnTo>
                  <a:lnTo>
                    <a:pt x="373" y="423"/>
                  </a:lnTo>
                  <a:lnTo>
                    <a:pt x="373" y="421"/>
                  </a:lnTo>
                  <a:lnTo>
                    <a:pt x="371" y="419"/>
                  </a:lnTo>
                  <a:lnTo>
                    <a:pt x="369" y="419"/>
                  </a:lnTo>
                  <a:lnTo>
                    <a:pt x="367" y="419"/>
                  </a:lnTo>
                  <a:lnTo>
                    <a:pt x="367" y="418"/>
                  </a:lnTo>
                  <a:lnTo>
                    <a:pt x="365" y="418"/>
                  </a:lnTo>
                  <a:lnTo>
                    <a:pt x="364" y="416"/>
                  </a:lnTo>
                  <a:lnTo>
                    <a:pt x="364" y="414"/>
                  </a:lnTo>
                  <a:lnTo>
                    <a:pt x="364" y="412"/>
                  </a:lnTo>
                  <a:lnTo>
                    <a:pt x="365" y="412"/>
                  </a:lnTo>
                  <a:lnTo>
                    <a:pt x="369" y="410"/>
                  </a:lnTo>
                  <a:lnTo>
                    <a:pt x="371" y="408"/>
                  </a:lnTo>
                  <a:lnTo>
                    <a:pt x="373" y="408"/>
                  </a:lnTo>
                  <a:lnTo>
                    <a:pt x="375" y="408"/>
                  </a:lnTo>
                  <a:lnTo>
                    <a:pt x="377" y="408"/>
                  </a:lnTo>
                  <a:lnTo>
                    <a:pt x="379" y="408"/>
                  </a:lnTo>
                  <a:lnTo>
                    <a:pt x="381" y="408"/>
                  </a:lnTo>
                  <a:lnTo>
                    <a:pt x="385" y="406"/>
                  </a:lnTo>
                  <a:lnTo>
                    <a:pt x="389" y="406"/>
                  </a:lnTo>
                  <a:lnTo>
                    <a:pt x="389" y="404"/>
                  </a:lnTo>
                  <a:lnTo>
                    <a:pt x="391" y="404"/>
                  </a:lnTo>
                  <a:lnTo>
                    <a:pt x="393" y="404"/>
                  </a:lnTo>
                  <a:lnTo>
                    <a:pt x="395" y="402"/>
                  </a:lnTo>
                  <a:lnTo>
                    <a:pt x="398" y="402"/>
                  </a:lnTo>
                  <a:lnTo>
                    <a:pt x="400" y="402"/>
                  </a:lnTo>
                  <a:lnTo>
                    <a:pt x="404" y="402"/>
                  </a:lnTo>
                  <a:lnTo>
                    <a:pt x="406" y="402"/>
                  </a:lnTo>
                  <a:lnTo>
                    <a:pt x="404" y="402"/>
                  </a:lnTo>
                  <a:lnTo>
                    <a:pt x="402" y="402"/>
                  </a:lnTo>
                  <a:lnTo>
                    <a:pt x="400" y="400"/>
                  </a:lnTo>
                  <a:lnTo>
                    <a:pt x="404" y="398"/>
                  </a:lnTo>
                  <a:lnTo>
                    <a:pt x="408" y="398"/>
                  </a:lnTo>
                  <a:lnTo>
                    <a:pt x="408" y="400"/>
                  </a:lnTo>
                  <a:lnTo>
                    <a:pt x="410" y="400"/>
                  </a:lnTo>
                  <a:lnTo>
                    <a:pt x="412" y="400"/>
                  </a:lnTo>
                  <a:lnTo>
                    <a:pt x="414" y="398"/>
                  </a:lnTo>
                  <a:lnTo>
                    <a:pt x="416" y="398"/>
                  </a:lnTo>
                  <a:lnTo>
                    <a:pt x="414" y="398"/>
                  </a:lnTo>
                  <a:lnTo>
                    <a:pt x="412" y="398"/>
                  </a:lnTo>
                  <a:lnTo>
                    <a:pt x="410" y="398"/>
                  </a:lnTo>
                  <a:lnTo>
                    <a:pt x="408" y="398"/>
                  </a:lnTo>
                  <a:lnTo>
                    <a:pt x="410" y="398"/>
                  </a:lnTo>
                  <a:lnTo>
                    <a:pt x="408" y="396"/>
                  </a:lnTo>
                  <a:lnTo>
                    <a:pt x="406" y="396"/>
                  </a:lnTo>
                  <a:lnTo>
                    <a:pt x="404" y="396"/>
                  </a:lnTo>
                  <a:lnTo>
                    <a:pt x="404" y="398"/>
                  </a:lnTo>
                  <a:lnTo>
                    <a:pt x="402" y="398"/>
                  </a:lnTo>
                  <a:lnTo>
                    <a:pt x="398" y="398"/>
                  </a:lnTo>
                  <a:lnTo>
                    <a:pt x="397" y="398"/>
                  </a:lnTo>
                  <a:lnTo>
                    <a:pt x="395" y="398"/>
                  </a:lnTo>
                  <a:lnTo>
                    <a:pt x="389" y="400"/>
                  </a:lnTo>
                  <a:lnTo>
                    <a:pt x="385" y="400"/>
                  </a:lnTo>
                  <a:lnTo>
                    <a:pt x="383" y="402"/>
                  </a:lnTo>
                  <a:lnTo>
                    <a:pt x="381" y="402"/>
                  </a:lnTo>
                  <a:lnTo>
                    <a:pt x="379" y="402"/>
                  </a:lnTo>
                  <a:lnTo>
                    <a:pt x="379" y="400"/>
                  </a:lnTo>
                  <a:lnTo>
                    <a:pt x="379" y="398"/>
                  </a:lnTo>
                  <a:lnTo>
                    <a:pt x="377" y="398"/>
                  </a:lnTo>
                  <a:lnTo>
                    <a:pt x="375" y="400"/>
                  </a:lnTo>
                  <a:lnTo>
                    <a:pt x="377" y="400"/>
                  </a:lnTo>
                  <a:lnTo>
                    <a:pt x="377" y="402"/>
                  </a:lnTo>
                  <a:lnTo>
                    <a:pt x="375" y="402"/>
                  </a:lnTo>
                  <a:lnTo>
                    <a:pt x="373" y="402"/>
                  </a:lnTo>
                  <a:lnTo>
                    <a:pt x="371" y="402"/>
                  </a:lnTo>
                  <a:lnTo>
                    <a:pt x="369" y="402"/>
                  </a:lnTo>
                  <a:lnTo>
                    <a:pt x="367" y="402"/>
                  </a:lnTo>
                  <a:lnTo>
                    <a:pt x="365" y="402"/>
                  </a:lnTo>
                  <a:lnTo>
                    <a:pt x="365" y="400"/>
                  </a:lnTo>
                  <a:lnTo>
                    <a:pt x="364" y="400"/>
                  </a:lnTo>
                  <a:lnTo>
                    <a:pt x="365" y="398"/>
                  </a:lnTo>
                  <a:lnTo>
                    <a:pt x="367" y="398"/>
                  </a:lnTo>
                  <a:lnTo>
                    <a:pt x="367" y="396"/>
                  </a:lnTo>
                  <a:lnTo>
                    <a:pt x="371" y="396"/>
                  </a:lnTo>
                  <a:lnTo>
                    <a:pt x="373" y="396"/>
                  </a:lnTo>
                  <a:lnTo>
                    <a:pt x="375" y="396"/>
                  </a:lnTo>
                  <a:lnTo>
                    <a:pt x="371" y="394"/>
                  </a:lnTo>
                  <a:lnTo>
                    <a:pt x="373" y="394"/>
                  </a:lnTo>
                  <a:lnTo>
                    <a:pt x="373" y="392"/>
                  </a:lnTo>
                  <a:lnTo>
                    <a:pt x="369" y="392"/>
                  </a:lnTo>
                  <a:lnTo>
                    <a:pt x="367" y="394"/>
                  </a:lnTo>
                  <a:lnTo>
                    <a:pt x="365" y="394"/>
                  </a:lnTo>
                  <a:lnTo>
                    <a:pt x="367" y="396"/>
                  </a:lnTo>
                  <a:lnTo>
                    <a:pt x="365" y="396"/>
                  </a:lnTo>
                  <a:lnTo>
                    <a:pt x="364" y="396"/>
                  </a:lnTo>
                  <a:lnTo>
                    <a:pt x="364" y="394"/>
                  </a:lnTo>
                  <a:lnTo>
                    <a:pt x="362" y="394"/>
                  </a:lnTo>
                  <a:lnTo>
                    <a:pt x="360" y="394"/>
                  </a:lnTo>
                  <a:lnTo>
                    <a:pt x="356" y="394"/>
                  </a:lnTo>
                  <a:lnTo>
                    <a:pt x="354" y="394"/>
                  </a:lnTo>
                  <a:lnTo>
                    <a:pt x="356" y="396"/>
                  </a:lnTo>
                  <a:lnTo>
                    <a:pt x="354" y="396"/>
                  </a:lnTo>
                  <a:lnTo>
                    <a:pt x="352" y="394"/>
                  </a:lnTo>
                  <a:lnTo>
                    <a:pt x="352" y="392"/>
                  </a:lnTo>
                  <a:lnTo>
                    <a:pt x="352" y="390"/>
                  </a:lnTo>
                  <a:lnTo>
                    <a:pt x="352" y="386"/>
                  </a:lnTo>
                  <a:lnTo>
                    <a:pt x="354" y="383"/>
                  </a:lnTo>
                  <a:lnTo>
                    <a:pt x="356" y="383"/>
                  </a:lnTo>
                  <a:lnTo>
                    <a:pt x="358" y="383"/>
                  </a:lnTo>
                  <a:lnTo>
                    <a:pt x="358" y="381"/>
                  </a:lnTo>
                  <a:lnTo>
                    <a:pt x="358" y="379"/>
                  </a:lnTo>
                  <a:lnTo>
                    <a:pt x="360" y="379"/>
                  </a:lnTo>
                  <a:lnTo>
                    <a:pt x="362" y="379"/>
                  </a:lnTo>
                  <a:lnTo>
                    <a:pt x="364" y="379"/>
                  </a:lnTo>
                  <a:lnTo>
                    <a:pt x="367" y="377"/>
                  </a:lnTo>
                  <a:lnTo>
                    <a:pt x="367" y="375"/>
                  </a:lnTo>
                  <a:lnTo>
                    <a:pt x="367" y="373"/>
                  </a:lnTo>
                  <a:lnTo>
                    <a:pt x="365" y="373"/>
                  </a:lnTo>
                  <a:lnTo>
                    <a:pt x="364" y="373"/>
                  </a:lnTo>
                  <a:lnTo>
                    <a:pt x="362" y="373"/>
                  </a:lnTo>
                  <a:lnTo>
                    <a:pt x="360" y="373"/>
                  </a:lnTo>
                  <a:lnTo>
                    <a:pt x="360" y="371"/>
                  </a:lnTo>
                  <a:lnTo>
                    <a:pt x="360" y="369"/>
                  </a:lnTo>
                  <a:lnTo>
                    <a:pt x="362" y="369"/>
                  </a:lnTo>
                  <a:lnTo>
                    <a:pt x="365" y="365"/>
                  </a:lnTo>
                  <a:lnTo>
                    <a:pt x="367" y="363"/>
                  </a:lnTo>
                  <a:lnTo>
                    <a:pt x="371" y="363"/>
                  </a:lnTo>
                  <a:lnTo>
                    <a:pt x="375" y="359"/>
                  </a:lnTo>
                  <a:lnTo>
                    <a:pt x="377" y="357"/>
                  </a:lnTo>
                  <a:lnTo>
                    <a:pt x="379" y="357"/>
                  </a:lnTo>
                  <a:lnTo>
                    <a:pt x="379" y="355"/>
                  </a:lnTo>
                  <a:lnTo>
                    <a:pt x="381" y="355"/>
                  </a:lnTo>
                  <a:lnTo>
                    <a:pt x="383" y="355"/>
                  </a:lnTo>
                  <a:lnTo>
                    <a:pt x="387" y="355"/>
                  </a:lnTo>
                  <a:lnTo>
                    <a:pt x="387" y="353"/>
                  </a:lnTo>
                  <a:lnTo>
                    <a:pt x="389" y="353"/>
                  </a:lnTo>
                  <a:lnTo>
                    <a:pt x="391" y="353"/>
                  </a:lnTo>
                  <a:lnTo>
                    <a:pt x="391" y="351"/>
                  </a:lnTo>
                  <a:lnTo>
                    <a:pt x="393" y="351"/>
                  </a:lnTo>
                  <a:lnTo>
                    <a:pt x="397" y="350"/>
                  </a:lnTo>
                  <a:lnTo>
                    <a:pt x="398" y="350"/>
                  </a:lnTo>
                  <a:lnTo>
                    <a:pt x="402" y="348"/>
                  </a:lnTo>
                  <a:lnTo>
                    <a:pt x="408" y="348"/>
                  </a:lnTo>
                  <a:lnTo>
                    <a:pt x="410" y="346"/>
                  </a:lnTo>
                  <a:lnTo>
                    <a:pt x="412" y="346"/>
                  </a:lnTo>
                  <a:lnTo>
                    <a:pt x="416" y="344"/>
                  </a:lnTo>
                  <a:lnTo>
                    <a:pt x="418" y="344"/>
                  </a:lnTo>
                  <a:lnTo>
                    <a:pt x="420" y="344"/>
                  </a:lnTo>
                  <a:lnTo>
                    <a:pt x="420" y="342"/>
                  </a:lnTo>
                  <a:lnTo>
                    <a:pt x="422" y="342"/>
                  </a:lnTo>
                  <a:lnTo>
                    <a:pt x="424" y="342"/>
                  </a:lnTo>
                  <a:lnTo>
                    <a:pt x="426" y="342"/>
                  </a:lnTo>
                  <a:lnTo>
                    <a:pt x="428" y="342"/>
                  </a:lnTo>
                  <a:lnTo>
                    <a:pt x="430" y="342"/>
                  </a:lnTo>
                  <a:lnTo>
                    <a:pt x="430" y="344"/>
                  </a:lnTo>
                  <a:lnTo>
                    <a:pt x="432" y="344"/>
                  </a:lnTo>
                  <a:lnTo>
                    <a:pt x="432" y="346"/>
                  </a:lnTo>
                  <a:lnTo>
                    <a:pt x="433" y="346"/>
                  </a:lnTo>
                  <a:lnTo>
                    <a:pt x="433" y="348"/>
                  </a:lnTo>
                  <a:lnTo>
                    <a:pt x="433" y="350"/>
                  </a:lnTo>
                  <a:lnTo>
                    <a:pt x="433" y="351"/>
                  </a:lnTo>
                  <a:lnTo>
                    <a:pt x="433" y="353"/>
                  </a:lnTo>
                  <a:lnTo>
                    <a:pt x="433" y="355"/>
                  </a:lnTo>
                  <a:lnTo>
                    <a:pt x="433" y="357"/>
                  </a:lnTo>
                  <a:lnTo>
                    <a:pt x="433" y="359"/>
                  </a:lnTo>
                  <a:close/>
                  <a:moveTo>
                    <a:pt x="334" y="313"/>
                  </a:moveTo>
                  <a:lnTo>
                    <a:pt x="340" y="315"/>
                  </a:lnTo>
                  <a:lnTo>
                    <a:pt x="342" y="315"/>
                  </a:lnTo>
                  <a:lnTo>
                    <a:pt x="344" y="315"/>
                  </a:lnTo>
                  <a:lnTo>
                    <a:pt x="342" y="317"/>
                  </a:lnTo>
                  <a:lnTo>
                    <a:pt x="340" y="318"/>
                  </a:lnTo>
                  <a:lnTo>
                    <a:pt x="340" y="320"/>
                  </a:lnTo>
                  <a:lnTo>
                    <a:pt x="342" y="320"/>
                  </a:lnTo>
                  <a:lnTo>
                    <a:pt x="342" y="318"/>
                  </a:lnTo>
                  <a:lnTo>
                    <a:pt x="346" y="315"/>
                  </a:lnTo>
                  <a:lnTo>
                    <a:pt x="350" y="315"/>
                  </a:lnTo>
                  <a:lnTo>
                    <a:pt x="352" y="317"/>
                  </a:lnTo>
                  <a:lnTo>
                    <a:pt x="352" y="318"/>
                  </a:lnTo>
                  <a:lnTo>
                    <a:pt x="352" y="320"/>
                  </a:lnTo>
                  <a:lnTo>
                    <a:pt x="350" y="320"/>
                  </a:lnTo>
                  <a:lnTo>
                    <a:pt x="350" y="322"/>
                  </a:lnTo>
                  <a:lnTo>
                    <a:pt x="354" y="322"/>
                  </a:lnTo>
                  <a:lnTo>
                    <a:pt x="356" y="318"/>
                  </a:lnTo>
                  <a:lnTo>
                    <a:pt x="356" y="317"/>
                  </a:lnTo>
                  <a:lnTo>
                    <a:pt x="358" y="315"/>
                  </a:lnTo>
                  <a:lnTo>
                    <a:pt x="360" y="315"/>
                  </a:lnTo>
                  <a:lnTo>
                    <a:pt x="362" y="315"/>
                  </a:lnTo>
                  <a:lnTo>
                    <a:pt x="365" y="313"/>
                  </a:lnTo>
                  <a:lnTo>
                    <a:pt x="367" y="313"/>
                  </a:lnTo>
                  <a:lnTo>
                    <a:pt x="369" y="313"/>
                  </a:lnTo>
                  <a:lnTo>
                    <a:pt x="371" y="315"/>
                  </a:lnTo>
                  <a:lnTo>
                    <a:pt x="375" y="315"/>
                  </a:lnTo>
                  <a:lnTo>
                    <a:pt x="377" y="315"/>
                  </a:lnTo>
                  <a:lnTo>
                    <a:pt x="379" y="315"/>
                  </a:lnTo>
                  <a:lnTo>
                    <a:pt x="381" y="317"/>
                  </a:lnTo>
                  <a:lnTo>
                    <a:pt x="383" y="317"/>
                  </a:lnTo>
                  <a:lnTo>
                    <a:pt x="389" y="320"/>
                  </a:lnTo>
                  <a:lnTo>
                    <a:pt x="391" y="322"/>
                  </a:lnTo>
                  <a:lnTo>
                    <a:pt x="393" y="324"/>
                  </a:lnTo>
                  <a:lnTo>
                    <a:pt x="395" y="324"/>
                  </a:lnTo>
                  <a:lnTo>
                    <a:pt x="397" y="326"/>
                  </a:lnTo>
                  <a:lnTo>
                    <a:pt x="398" y="326"/>
                  </a:lnTo>
                  <a:lnTo>
                    <a:pt x="400" y="328"/>
                  </a:lnTo>
                  <a:lnTo>
                    <a:pt x="402" y="330"/>
                  </a:lnTo>
                  <a:lnTo>
                    <a:pt x="404" y="332"/>
                  </a:lnTo>
                  <a:lnTo>
                    <a:pt x="408" y="332"/>
                  </a:lnTo>
                  <a:lnTo>
                    <a:pt x="410" y="336"/>
                  </a:lnTo>
                  <a:lnTo>
                    <a:pt x="412" y="336"/>
                  </a:lnTo>
                  <a:lnTo>
                    <a:pt x="412" y="338"/>
                  </a:lnTo>
                  <a:lnTo>
                    <a:pt x="410" y="340"/>
                  </a:lnTo>
                  <a:lnTo>
                    <a:pt x="406" y="342"/>
                  </a:lnTo>
                  <a:lnTo>
                    <a:pt x="404" y="342"/>
                  </a:lnTo>
                  <a:lnTo>
                    <a:pt x="404" y="344"/>
                  </a:lnTo>
                  <a:lnTo>
                    <a:pt x="397" y="344"/>
                  </a:lnTo>
                  <a:lnTo>
                    <a:pt x="397" y="346"/>
                  </a:lnTo>
                  <a:lnTo>
                    <a:pt x="395" y="346"/>
                  </a:lnTo>
                  <a:lnTo>
                    <a:pt x="391" y="348"/>
                  </a:lnTo>
                  <a:lnTo>
                    <a:pt x="389" y="348"/>
                  </a:lnTo>
                  <a:lnTo>
                    <a:pt x="387" y="350"/>
                  </a:lnTo>
                  <a:lnTo>
                    <a:pt x="385" y="350"/>
                  </a:lnTo>
                  <a:lnTo>
                    <a:pt x="383" y="351"/>
                  </a:lnTo>
                  <a:lnTo>
                    <a:pt x="379" y="351"/>
                  </a:lnTo>
                  <a:lnTo>
                    <a:pt x="377" y="351"/>
                  </a:lnTo>
                  <a:lnTo>
                    <a:pt x="373" y="353"/>
                  </a:lnTo>
                  <a:lnTo>
                    <a:pt x="371" y="355"/>
                  </a:lnTo>
                  <a:lnTo>
                    <a:pt x="369" y="355"/>
                  </a:lnTo>
                  <a:lnTo>
                    <a:pt x="369" y="357"/>
                  </a:lnTo>
                  <a:lnTo>
                    <a:pt x="367" y="357"/>
                  </a:lnTo>
                  <a:lnTo>
                    <a:pt x="365" y="357"/>
                  </a:lnTo>
                  <a:lnTo>
                    <a:pt x="364" y="357"/>
                  </a:lnTo>
                  <a:lnTo>
                    <a:pt x="364" y="359"/>
                  </a:lnTo>
                  <a:lnTo>
                    <a:pt x="362" y="359"/>
                  </a:lnTo>
                  <a:lnTo>
                    <a:pt x="360" y="361"/>
                  </a:lnTo>
                  <a:lnTo>
                    <a:pt x="358" y="361"/>
                  </a:lnTo>
                  <a:lnTo>
                    <a:pt x="356" y="361"/>
                  </a:lnTo>
                  <a:lnTo>
                    <a:pt x="352" y="363"/>
                  </a:lnTo>
                  <a:lnTo>
                    <a:pt x="352" y="365"/>
                  </a:lnTo>
                  <a:lnTo>
                    <a:pt x="350" y="365"/>
                  </a:lnTo>
                  <a:lnTo>
                    <a:pt x="348" y="371"/>
                  </a:lnTo>
                  <a:lnTo>
                    <a:pt x="348" y="373"/>
                  </a:lnTo>
                  <a:lnTo>
                    <a:pt x="346" y="373"/>
                  </a:lnTo>
                  <a:lnTo>
                    <a:pt x="344" y="375"/>
                  </a:lnTo>
                  <a:lnTo>
                    <a:pt x="342" y="375"/>
                  </a:lnTo>
                  <a:lnTo>
                    <a:pt x="340" y="377"/>
                  </a:lnTo>
                  <a:lnTo>
                    <a:pt x="338" y="377"/>
                  </a:lnTo>
                  <a:lnTo>
                    <a:pt x="334" y="377"/>
                  </a:lnTo>
                  <a:lnTo>
                    <a:pt x="334" y="375"/>
                  </a:lnTo>
                  <a:lnTo>
                    <a:pt x="332" y="375"/>
                  </a:lnTo>
                  <a:lnTo>
                    <a:pt x="332" y="377"/>
                  </a:lnTo>
                  <a:lnTo>
                    <a:pt x="334" y="377"/>
                  </a:lnTo>
                  <a:lnTo>
                    <a:pt x="334" y="379"/>
                  </a:lnTo>
                  <a:lnTo>
                    <a:pt x="334" y="381"/>
                  </a:lnTo>
                  <a:lnTo>
                    <a:pt x="332" y="383"/>
                  </a:lnTo>
                  <a:lnTo>
                    <a:pt x="331" y="385"/>
                  </a:lnTo>
                  <a:lnTo>
                    <a:pt x="331" y="386"/>
                  </a:lnTo>
                  <a:lnTo>
                    <a:pt x="331" y="390"/>
                  </a:lnTo>
                  <a:lnTo>
                    <a:pt x="331" y="392"/>
                  </a:lnTo>
                  <a:lnTo>
                    <a:pt x="331" y="394"/>
                  </a:lnTo>
                  <a:lnTo>
                    <a:pt x="329" y="396"/>
                  </a:lnTo>
                  <a:lnTo>
                    <a:pt x="329" y="398"/>
                  </a:lnTo>
                  <a:lnTo>
                    <a:pt x="327" y="398"/>
                  </a:lnTo>
                  <a:lnTo>
                    <a:pt x="325" y="400"/>
                  </a:lnTo>
                  <a:lnTo>
                    <a:pt x="323" y="400"/>
                  </a:lnTo>
                  <a:lnTo>
                    <a:pt x="319" y="400"/>
                  </a:lnTo>
                  <a:lnTo>
                    <a:pt x="315" y="402"/>
                  </a:lnTo>
                  <a:lnTo>
                    <a:pt x="313" y="402"/>
                  </a:lnTo>
                  <a:lnTo>
                    <a:pt x="311" y="402"/>
                  </a:lnTo>
                  <a:lnTo>
                    <a:pt x="313" y="400"/>
                  </a:lnTo>
                  <a:lnTo>
                    <a:pt x="311" y="400"/>
                  </a:lnTo>
                  <a:lnTo>
                    <a:pt x="309" y="400"/>
                  </a:lnTo>
                  <a:lnTo>
                    <a:pt x="307" y="400"/>
                  </a:lnTo>
                  <a:lnTo>
                    <a:pt x="307" y="402"/>
                  </a:lnTo>
                  <a:lnTo>
                    <a:pt x="305" y="402"/>
                  </a:lnTo>
                  <a:lnTo>
                    <a:pt x="303" y="404"/>
                  </a:lnTo>
                  <a:lnTo>
                    <a:pt x="303" y="406"/>
                  </a:lnTo>
                  <a:lnTo>
                    <a:pt x="301" y="406"/>
                  </a:lnTo>
                  <a:lnTo>
                    <a:pt x="299" y="406"/>
                  </a:lnTo>
                  <a:lnTo>
                    <a:pt x="297" y="406"/>
                  </a:lnTo>
                  <a:lnTo>
                    <a:pt x="297" y="408"/>
                  </a:lnTo>
                  <a:lnTo>
                    <a:pt x="296" y="408"/>
                  </a:lnTo>
                  <a:lnTo>
                    <a:pt x="294" y="408"/>
                  </a:lnTo>
                  <a:lnTo>
                    <a:pt x="294" y="410"/>
                  </a:lnTo>
                  <a:lnTo>
                    <a:pt x="292" y="410"/>
                  </a:lnTo>
                  <a:lnTo>
                    <a:pt x="288" y="410"/>
                  </a:lnTo>
                  <a:lnTo>
                    <a:pt x="286" y="410"/>
                  </a:lnTo>
                  <a:lnTo>
                    <a:pt x="284" y="410"/>
                  </a:lnTo>
                  <a:lnTo>
                    <a:pt x="284" y="408"/>
                  </a:lnTo>
                  <a:lnTo>
                    <a:pt x="282" y="408"/>
                  </a:lnTo>
                  <a:lnTo>
                    <a:pt x="282" y="406"/>
                  </a:lnTo>
                  <a:lnTo>
                    <a:pt x="282" y="404"/>
                  </a:lnTo>
                  <a:lnTo>
                    <a:pt x="280" y="402"/>
                  </a:lnTo>
                  <a:lnTo>
                    <a:pt x="278" y="400"/>
                  </a:lnTo>
                  <a:lnTo>
                    <a:pt x="278" y="398"/>
                  </a:lnTo>
                  <a:lnTo>
                    <a:pt x="276" y="396"/>
                  </a:lnTo>
                  <a:lnTo>
                    <a:pt x="274" y="394"/>
                  </a:lnTo>
                  <a:lnTo>
                    <a:pt x="272" y="392"/>
                  </a:lnTo>
                  <a:lnTo>
                    <a:pt x="270" y="392"/>
                  </a:lnTo>
                  <a:lnTo>
                    <a:pt x="266" y="390"/>
                  </a:lnTo>
                  <a:lnTo>
                    <a:pt x="264" y="390"/>
                  </a:lnTo>
                  <a:lnTo>
                    <a:pt x="263" y="390"/>
                  </a:lnTo>
                  <a:lnTo>
                    <a:pt x="263" y="388"/>
                  </a:lnTo>
                  <a:lnTo>
                    <a:pt x="261" y="388"/>
                  </a:lnTo>
                  <a:lnTo>
                    <a:pt x="259" y="388"/>
                  </a:lnTo>
                  <a:lnTo>
                    <a:pt x="255" y="386"/>
                  </a:lnTo>
                  <a:lnTo>
                    <a:pt x="253" y="385"/>
                  </a:lnTo>
                  <a:lnTo>
                    <a:pt x="257" y="385"/>
                  </a:lnTo>
                  <a:lnTo>
                    <a:pt x="253" y="385"/>
                  </a:lnTo>
                  <a:lnTo>
                    <a:pt x="251" y="385"/>
                  </a:lnTo>
                  <a:lnTo>
                    <a:pt x="249" y="385"/>
                  </a:lnTo>
                  <a:lnTo>
                    <a:pt x="247" y="385"/>
                  </a:lnTo>
                  <a:lnTo>
                    <a:pt x="245" y="385"/>
                  </a:lnTo>
                  <a:lnTo>
                    <a:pt x="243" y="385"/>
                  </a:lnTo>
                  <a:lnTo>
                    <a:pt x="241" y="385"/>
                  </a:lnTo>
                  <a:lnTo>
                    <a:pt x="243" y="385"/>
                  </a:lnTo>
                  <a:lnTo>
                    <a:pt x="245" y="385"/>
                  </a:lnTo>
                  <a:lnTo>
                    <a:pt x="245" y="383"/>
                  </a:lnTo>
                  <a:lnTo>
                    <a:pt x="245" y="381"/>
                  </a:lnTo>
                  <a:lnTo>
                    <a:pt x="245" y="379"/>
                  </a:lnTo>
                  <a:lnTo>
                    <a:pt x="247" y="377"/>
                  </a:lnTo>
                  <a:lnTo>
                    <a:pt x="249" y="375"/>
                  </a:lnTo>
                  <a:lnTo>
                    <a:pt x="249" y="373"/>
                  </a:lnTo>
                  <a:lnTo>
                    <a:pt x="249" y="371"/>
                  </a:lnTo>
                  <a:lnTo>
                    <a:pt x="253" y="369"/>
                  </a:lnTo>
                  <a:lnTo>
                    <a:pt x="255" y="367"/>
                  </a:lnTo>
                  <a:lnTo>
                    <a:pt x="257" y="367"/>
                  </a:lnTo>
                  <a:lnTo>
                    <a:pt x="257" y="365"/>
                  </a:lnTo>
                  <a:lnTo>
                    <a:pt x="259" y="361"/>
                  </a:lnTo>
                  <a:lnTo>
                    <a:pt x="257" y="361"/>
                  </a:lnTo>
                  <a:lnTo>
                    <a:pt x="257" y="359"/>
                  </a:lnTo>
                  <a:lnTo>
                    <a:pt x="257" y="357"/>
                  </a:lnTo>
                  <a:lnTo>
                    <a:pt x="259" y="357"/>
                  </a:lnTo>
                  <a:lnTo>
                    <a:pt x="261" y="357"/>
                  </a:lnTo>
                  <a:lnTo>
                    <a:pt x="263" y="357"/>
                  </a:lnTo>
                  <a:lnTo>
                    <a:pt x="263" y="355"/>
                  </a:lnTo>
                  <a:lnTo>
                    <a:pt x="264" y="355"/>
                  </a:lnTo>
                  <a:lnTo>
                    <a:pt x="264" y="353"/>
                  </a:lnTo>
                  <a:lnTo>
                    <a:pt x="263" y="353"/>
                  </a:lnTo>
                  <a:lnTo>
                    <a:pt x="261" y="353"/>
                  </a:lnTo>
                  <a:lnTo>
                    <a:pt x="261" y="351"/>
                  </a:lnTo>
                  <a:lnTo>
                    <a:pt x="259" y="351"/>
                  </a:lnTo>
                  <a:lnTo>
                    <a:pt x="261" y="350"/>
                  </a:lnTo>
                  <a:lnTo>
                    <a:pt x="261" y="348"/>
                  </a:lnTo>
                  <a:lnTo>
                    <a:pt x="263" y="346"/>
                  </a:lnTo>
                  <a:lnTo>
                    <a:pt x="264" y="346"/>
                  </a:lnTo>
                  <a:lnTo>
                    <a:pt x="264" y="344"/>
                  </a:lnTo>
                  <a:lnTo>
                    <a:pt x="266" y="340"/>
                  </a:lnTo>
                  <a:lnTo>
                    <a:pt x="268" y="338"/>
                  </a:lnTo>
                  <a:lnTo>
                    <a:pt x="270" y="338"/>
                  </a:lnTo>
                  <a:lnTo>
                    <a:pt x="272" y="336"/>
                  </a:lnTo>
                  <a:lnTo>
                    <a:pt x="272" y="334"/>
                  </a:lnTo>
                  <a:lnTo>
                    <a:pt x="272" y="332"/>
                  </a:lnTo>
                  <a:lnTo>
                    <a:pt x="274" y="332"/>
                  </a:lnTo>
                  <a:lnTo>
                    <a:pt x="276" y="332"/>
                  </a:lnTo>
                  <a:lnTo>
                    <a:pt x="276" y="330"/>
                  </a:lnTo>
                  <a:lnTo>
                    <a:pt x="276" y="328"/>
                  </a:lnTo>
                  <a:lnTo>
                    <a:pt x="274" y="326"/>
                  </a:lnTo>
                  <a:lnTo>
                    <a:pt x="272" y="326"/>
                  </a:lnTo>
                  <a:lnTo>
                    <a:pt x="270" y="326"/>
                  </a:lnTo>
                  <a:lnTo>
                    <a:pt x="268" y="326"/>
                  </a:lnTo>
                  <a:lnTo>
                    <a:pt x="266" y="322"/>
                  </a:lnTo>
                  <a:lnTo>
                    <a:pt x="266" y="320"/>
                  </a:lnTo>
                  <a:lnTo>
                    <a:pt x="266" y="318"/>
                  </a:lnTo>
                  <a:lnTo>
                    <a:pt x="263" y="313"/>
                  </a:lnTo>
                  <a:lnTo>
                    <a:pt x="263" y="315"/>
                  </a:lnTo>
                  <a:lnTo>
                    <a:pt x="263" y="313"/>
                  </a:lnTo>
                  <a:lnTo>
                    <a:pt x="261" y="311"/>
                  </a:lnTo>
                  <a:lnTo>
                    <a:pt x="263" y="311"/>
                  </a:lnTo>
                  <a:lnTo>
                    <a:pt x="266" y="311"/>
                  </a:lnTo>
                  <a:lnTo>
                    <a:pt x="270" y="309"/>
                  </a:lnTo>
                  <a:lnTo>
                    <a:pt x="274" y="309"/>
                  </a:lnTo>
                  <a:lnTo>
                    <a:pt x="278" y="309"/>
                  </a:lnTo>
                  <a:lnTo>
                    <a:pt x="280" y="309"/>
                  </a:lnTo>
                  <a:lnTo>
                    <a:pt x="282" y="309"/>
                  </a:lnTo>
                  <a:lnTo>
                    <a:pt x="286" y="309"/>
                  </a:lnTo>
                  <a:lnTo>
                    <a:pt x="288" y="309"/>
                  </a:lnTo>
                  <a:lnTo>
                    <a:pt x="294" y="307"/>
                  </a:lnTo>
                  <a:lnTo>
                    <a:pt x="297" y="307"/>
                  </a:lnTo>
                  <a:lnTo>
                    <a:pt x="299" y="307"/>
                  </a:lnTo>
                  <a:lnTo>
                    <a:pt x="303" y="307"/>
                  </a:lnTo>
                  <a:lnTo>
                    <a:pt x="305" y="305"/>
                  </a:lnTo>
                  <a:lnTo>
                    <a:pt x="309" y="305"/>
                  </a:lnTo>
                  <a:lnTo>
                    <a:pt x="311" y="305"/>
                  </a:lnTo>
                  <a:lnTo>
                    <a:pt x="313" y="305"/>
                  </a:lnTo>
                  <a:lnTo>
                    <a:pt x="317" y="305"/>
                  </a:lnTo>
                  <a:lnTo>
                    <a:pt x="319" y="307"/>
                  </a:lnTo>
                  <a:lnTo>
                    <a:pt x="321" y="307"/>
                  </a:lnTo>
                  <a:lnTo>
                    <a:pt x="321" y="309"/>
                  </a:lnTo>
                  <a:lnTo>
                    <a:pt x="323" y="309"/>
                  </a:lnTo>
                  <a:lnTo>
                    <a:pt x="327" y="311"/>
                  </a:lnTo>
                  <a:lnTo>
                    <a:pt x="329" y="311"/>
                  </a:lnTo>
                  <a:lnTo>
                    <a:pt x="334" y="313"/>
                  </a:lnTo>
                  <a:close/>
                  <a:moveTo>
                    <a:pt x="775" y="70"/>
                  </a:moveTo>
                  <a:lnTo>
                    <a:pt x="779" y="70"/>
                  </a:lnTo>
                  <a:lnTo>
                    <a:pt x="783" y="72"/>
                  </a:lnTo>
                  <a:lnTo>
                    <a:pt x="785" y="72"/>
                  </a:lnTo>
                  <a:lnTo>
                    <a:pt x="785" y="74"/>
                  </a:lnTo>
                  <a:lnTo>
                    <a:pt x="787" y="74"/>
                  </a:lnTo>
                  <a:lnTo>
                    <a:pt x="789" y="76"/>
                  </a:lnTo>
                  <a:lnTo>
                    <a:pt x="791" y="78"/>
                  </a:lnTo>
                  <a:lnTo>
                    <a:pt x="789" y="78"/>
                  </a:lnTo>
                  <a:lnTo>
                    <a:pt x="789" y="80"/>
                  </a:lnTo>
                  <a:lnTo>
                    <a:pt x="791" y="80"/>
                  </a:lnTo>
                  <a:lnTo>
                    <a:pt x="795" y="82"/>
                  </a:lnTo>
                  <a:lnTo>
                    <a:pt x="795" y="83"/>
                  </a:lnTo>
                  <a:lnTo>
                    <a:pt x="795" y="85"/>
                  </a:lnTo>
                  <a:lnTo>
                    <a:pt x="799" y="85"/>
                  </a:lnTo>
                  <a:lnTo>
                    <a:pt x="801" y="89"/>
                  </a:lnTo>
                  <a:lnTo>
                    <a:pt x="801" y="91"/>
                  </a:lnTo>
                  <a:lnTo>
                    <a:pt x="803" y="91"/>
                  </a:lnTo>
                  <a:lnTo>
                    <a:pt x="804" y="91"/>
                  </a:lnTo>
                  <a:lnTo>
                    <a:pt x="806" y="93"/>
                  </a:lnTo>
                  <a:lnTo>
                    <a:pt x="808" y="93"/>
                  </a:lnTo>
                  <a:lnTo>
                    <a:pt x="810" y="95"/>
                  </a:lnTo>
                  <a:lnTo>
                    <a:pt x="808" y="95"/>
                  </a:lnTo>
                  <a:lnTo>
                    <a:pt x="808" y="97"/>
                  </a:lnTo>
                  <a:lnTo>
                    <a:pt x="806" y="97"/>
                  </a:lnTo>
                  <a:lnTo>
                    <a:pt x="808" y="97"/>
                  </a:lnTo>
                  <a:lnTo>
                    <a:pt x="808" y="99"/>
                  </a:lnTo>
                  <a:lnTo>
                    <a:pt x="810" y="99"/>
                  </a:lnTo>
                  <a:lnTo>
                    <a:pt x="812" y="99"/>
                  </a:lnTo>
                  <a:lnTo>
                    <a:pt x="816" y="99"/>
                  </a:lnTo>
                  <a:lnTo>
                    <a:pt x="818" y="99"/>
                  </a:lnTo>
                  <a:lnTo>
                    <a:pt x="820" y="99"/>
                  </a:lnTo>
                  <a:lnTo>
                    <a:pt x="822" y="101"/>
                  </a:lnTo>
                  <a:lnTo>
                    <a:pt x="824" y="101"/>
                  </a:lnTo>
                  <a:lnTo>
                    <a:pt x="822" y="101"/>
                  </a:lnTo>
                  <a:lnTo>
                    <a:pt x="824" y="99"/>
                  </a:lnTo>
                  <a:lnTo>
                    <a:pt x="826" y="99"/>
                  </a:lnTo>
                  <a:lnTo>
                    <a:pt x="828" y="99"/>
                  </a:lnTo>
                  <a:lnTo>
                    <a:pt x="830" y="99"/>
                  </a:lnTo>
                  <a:lnTo>
                    <a:pt x="832" y="99"/>
                  </a:lnTo>
                  <a:lnTo>
                    <a:pt x="834" y="101"/>
                  </a:lnTo>
                  <a:lnTo>
                    <a:pt x="834" y="103"/>
                  </a:lnTo>
                  <a:lnTo>
                    <a:pt x="832" y="103"/>
                  </a:lnTo>
                  <a:lnTo>
                    <a:pt x="832" y="105"/>
                  </a:lnTo>
                  <a:lnTo>
                    <a:pt x="834" y="105"/>
                  </a:lnTo>
                  <a:lnTo>
                    <a:pt x="834" y="107"/>
                  </a:lnTo>
                  <a:lnTo>
                    <a:pt x="832" y="107"/>
                  </a:lnTo>
                  <a:lnTo>
                    <a:pt x="832" y="109"/>
                  </a:lnTo>
                  <a:lnTo>
                    <a:pt x="832" y="111"/>
                  </a:lnTo>
                  <a:lnTo>
                    <a:pt x="834" y="111"/>
                  </a:lnTo>
                  <a:lnTo>
                    <a:pt x="839" y="115"/>
                  </a:lnTo>
                  <a:lnTo>
                    <a:pt x="843" y="115"/>
                  </a:lnTo>
                  <a:lnTo>
                    <a:pt x="845" y="115"/>
                  </a:lnTo>
                  <a:lnTo>
                    <a:pt x="847" y="115"/>
                  </a:lnTo>
                  <a:lnTo>
                    <a:pt x="849" y="115"/>
                  </a:lnTo>
                  <a:lnTo>
                    <a:pt x="847" y="113"/>
                  </a:lnTo>
                  <a:lnTo>
                    <a:pt x="847" y="111"/>
                  </a:lnTo>
                  <a:lnTo>
                    <a:pt x="845" y="111"/>
                  </a:lnTo>
                  <a:lnTo>
                    <a:pt x="843" y="111"/>
                  </a:lnTo>
                  <a:lnTo>
                    <a:pt x="841" y="111"/>
                  </a:lnTo>
                  <a:lnTo>
                    <a:pt x="841" y="109"/>
                  </a:lnTo>
                  <a:lnTo>
                    <a:pt x="841" y="105"/>
                  </a:lnTo>
                  <a:lnTo>
                    <a:pt x="843" y="103"/>
                  </a:lnTo>
                  <a:lnTo>
                    <a:pt x="845" y="103"/>
                  </a:lnTo>
                  <a:lnTo>
                    <a:pt x="847" y="103"/>
                  </a:lnTo>
                  <a:lnTo>
                    <a:pt x="849" y="103"/>
                  </a:lnTo>
                  <a:lnTo>
                    <a:pt x="853" y="103"/>
                  </a:lnTo>
                  <a:lnTo>
                    <a:pt x="857" y="103"/>
                  </a:lnTo>
                  <a:lnTo>
                    <a:pt x="857" y="105"/>
                  </a:lnTo>
                  <a:lnTo>
                    <a:pt x="857" y="107"/>
                  </a:lnTo>
                  <a:lnTo>
                    <a:pt x="859" y="111"/>
                  </a:lnTo>
                  <a:lnTo>
                    <a:pt x="859" y="113"/>
                  </a:lnTo>
                  <a:lnTo>
                    <a:pt x="857" y="113"/>
                  </a:lnTo>
                  <a:lnTo>
                    <a:pt x="853" y="113"/>
                  </a:lnTo>
                  <a:lnTo>
                    <a:pt x="851" y="115"/>
                  </a:lnTo>
                  <a:lnTo>
                    <a:pt x="853" y="116"/>
                  </a:lnTo>
                  <a:lnTo>
                    <a:pt x="855" y="116"/>
                  </a:lnTo>
                  <a:lnTo>
                    <a:pt x="857" y="116"/>
                  </a:lnTo>
                  <a:lnTo>
                    <a:pt x="861" y="116"/>
                  </a:lnTo>
                  <a:lnTo>
                    <a:pt x="863" y="116"/>
                  </a:lnTo>
                  <a:lnTo>
                    <a:pt x="865" y="116"/>
                  </a:lnTo>
                  <a:lnTo>
                    <a:pt x="867" y="120"/>
                  </a:lnTo>
                  <a:lnTo>
                    <a:pt x="867" y="122"/>
                  </a:lnTo>
                  <a:lnTo>
                    <a:pt x="863" y="124"/>
                  </a:lnTo>
                  <a:lnTo>
                    <a:pt x="861" y="124"/>
                  </a:lnTo>
                  <a:lnTo>
                    <a:pt x="859" y="124"/>
                  </a:lnTo>
                  <a:lnTo>
                    <a:pt x="861" y="124"/>
                  </a:lnTo>
                  <a:lnTo>
                    <a:pt x="863" y="124"/>
                  </a:lnTo>
                  <a:lnTo>
                    <a:pt x="865" y="124"/>
                  </a:lnTo>
                  <a:lnTo>
                    <a:pt x="867" y="122"/>
                  </a:lnTo>
                  <a:lnTo>
                    <a:pt x="869" y="122"/>
                  </a:lnTo>
                  <a:lnTo>
                    <a:pt x="867" y="128"/>
                  </a:lnTo>
                  <a:lnTo>
                    <a:pt x="865" y="132"/>
                  </a:lnTo>
                  <a:lnTo>
                    <a:pt x="863" y="134"/>
                  </a:lnTo>
                  <a:lnTo>
                    <a:pt x="861" y="134"/>
                  </a:lnTo>
                  <a:lnTo>
                    <a:pt x="861" y="136"/>
                  </a:lnTo>
                  <a:lnTo>
                    <a:pt x="863" y="138"/>
                  </a:lnTo>
                  <a:lnTo>
                    <a:pt x="863" y="136"/>
                  </a:lnTo>
                  <a:lnTo>
                    <a:pt x="865" y="136"/>
                  </a:lnTo>
                  <a:lnTo>
                    <a:pt x="865" y="134"/>
                  </a:lnTo>
                  <a:lnTo>
                    <a:pt x="867" y="134"/>
                  </a:lnTo>
                  <a:lnTo>
                    <a:pt x="869" y="134"/>
                  </a:lnTo>
                  <a:lnTo>
                    <a:pt x="870" y="134"/>
                  </a:lnTo>
                  <a:lnTo>
                    <a:pt x="870" y="136"/>
                  </a:lnTo>
                  <a:lnTo>
                    <a:pt x="872" y="134"/>
                  </a:lnTo>
                  <a:lnTo>
                    <a:pt x="870" y="132"/>
                  </a:lnTo>
                  <a:lnTo>
                    <a:pt x="872" y="132"/>
                  </a:lnTo>
                  <a:lnTo>
                    <a:pt x="874" y="132"/>
                  </a:lnTo>
                  <a:lnTo>
                    <a:pt x="878" y="132"/>
                  </a:lnTo>
                  <a:lnTo>
                    <a:pt x="880" y="132"/>
                  </a:lnTo>
                  <a:lnTo>
                    <a:pt x="882" y="134"/>
                  </a:lnTo>
                  <a:lnTo>
                    <a:pt x="884" y="138"/>
                  </a:lnTo>
                  <a:lnTo>
                    <a:pt x="882" y="138"/>
                  </a:lnTo>
                  <a:lnTo>
                    <a:pt x="880" y="138"/>
                  </a:lnTo>
                  <a:lnTo>
                    <a:pt x="882" y="140"/>
                  </a:lnTo>
                  <a:lnTo>
                    <a:pt x="884" y="140"/>
                  </a:lnTo>
                  <a:lnTo>
                    <a:pt x="884" y="138"/>
                  </a:lnTo>
                  <a:lnTo>
                    <a:pt x="886" y="136"/>
                  </a:lnTo>
                  <a:lnTo>
                    <a:pt x="886" y="134"/>
                  </a:lnTo>
                  <a:lnTo>
                    <a:pt x="888" y="132"/>
                  </a:lnTo>
                  <a:lnTo>
                    <a:pt x="890" y="134"/>
                  </a:lnTo>
                  <a:lnTo>
                    <a:pt x="892" y="134"/>
                  </a:lnTo>
                  <a:lnTo>
                    <a:pt x="892" y="136"/>
                  </a:lnTo>
                  <a:lnTo>
                    <a:pt x="894" y="138"/>
                  </a:lnTo>
                  <a:lnTo>
                    <a:pt x="894" y="140"/>
                  </a:lnTo>
                  <a:lnTo>
                    <a:pt x="896" y="140"/>
                  </a:lnTo>
                  <a:lnTo>
                    <a:pt x="898" y="142"/>
                  </a:lnTo>
                  <a:lnTo>
                    <a:pt x="900" y="142"/>
                  </a:lnTo>
                  <a:lnTo>
                    <a:pt x="902" y="144"/>
                  </a:lnTo>
                  <a:lnTo>
                    <a:pt x="902" y="146"/>
                  </a:lnTo>
                  <a:lnTo>
                    <a:pt x="898" y="146"/>
                  </a:lnTo>
                  <a:lnTo>
                    <a:pt x="898" y="148"/>
                  </a:lnTo>
                  <a:lnTo>
                    <a:pt x="896" y="148"/>
                  </a:lnTo>
                  <a:lnTo>
                    <a:pt x="890" y="149"/>
                  </a:lnTo>
                  <a:lnTo>
                    <a:pt x="888" y="149"/>
                  </a:lnTo>
                  <a:lnTo>
                    <a:pt x="886" y="151"/>
                  </a:lnTo>
                  <a:lnTo>
                    <a:pt x="884" y="151"/>
                  </a:lnTo>
                  <a:lnTo>
                    <a:pt x="880" y="151"/>
                  </a:lnTo>
                  <a:lnTo>
                    <a:pt x="878" y="151"/>
                  </a:lnTo>
                  <a:lnTo>
                    <a:pt x="876" y="151"/>
                  </a:lnTo>
                  <a:lnTo>
                    <a:pt x="876" y="153"/>
                  </a:lnTo>
                  <a:lnTo>
                    <a:pt x="874" y="153"/>
                  </a:lnTo>
                  <a:lnTo>
                    <a:pt x="874" y="155"/>
                  </a:lnTo>
                  <a:lnTo>
                    <a:pt x="872" y="157"/>
                  </a:lnTo>
                  <a:lnTo>
                    <a:pt x="870" y="157"/>
                  </a:lnTo>
                  <a:lnTo>
                    <a:pt x="870" y="155"/>
                  </a:lnTo>
                  <a:lnTo>
                    <a:pt x="869" y="155"/>
                  </a:lnTo>
                  <a:lnTo>
                    <a:pt x="869" y="153"/>
                  </a:lnTo>
                  <a:lnTo>
                    <a:pt x="867" y="155"/>
                  </a:lnTo>
                  <a:lnTo>
                    <a:pt x="869" y="157"/>
                  </a:lnTo>
                  <a:lnTo>
                    <a:pt x="869" y="159"/>
                  </a:lnTo>
                  <a:lnTo>
                    <a:pt x="867" y="159"/>
                  </a:lnTo>
                  <a:lnTo>
                    <a:pt x="865" y="161"/>
                  </a:lnTo>
                  <a:lnTo>
                    <a:pt x="863" y="161"/>
                  </a:lnTo>
                  <a:lnTo>
                    <a:pt x="863" y="163"/>
                  </a:lnTo>
                  <a:lnTo>
                    <a:pt x="859" y="167"/>
                  </a:lnTo>
                  <a:lnTo>
                    <a:pt x="857" y="167"/>
                  </a:lnTo>
                  <a:lnTo>
                    <a:pt x="853" y="165"/>
                  </a:lnTo>
                  <a:lnTo>
                    <a:pt x="853" y="163"/>
                  </a:lnTo>
                  <a:lnTo>
                    <a:pt x="851" y="163"/>
                  </a:lnTo>
                  <a:lnTo>
                    <a:pt x="851" y="161"/>
                  </a:lnTo>
                  <a:lnTo>
                    <a:pt x="851" y="157"/>
                  </a:lnTo>
                  <a:lnTo>
                    <a:pt x="853" y="155"/>
                  </a:lnTo>
                  <a:lnTo>
                    <a:pt x="855" y="155"/>
                  </a:lnTo>
                  <a:lnTo>
                    <a:pt x="855" y="151"/>
                  </a:lnTo>
                  <a:lnTo>
                    <a:pt x="855" y="153"/>
                  </a:lnTo>
                  <a:lnTo>
                    <a:pt x="853" y="153"/>
                  </a:lnTo>
                  <a:lnTo>
                    <a:pt x="853" y="155"/>
                  </a:lnTo>
                  <a:lnTo>
                    <a:pt x="851" y="155"/>
                  </a:lnTo>
                  <a:lnTo>
                    <a:pt x="849" y="155"/>
                  </a:lnTo>
                  <a:lnTo>
                    <a:pt x="847" y="155"/>
                  </a:lnTo>
                  <a:lnTo>
                    <a:pt x="847" y="163"/>
                  </a:lnTo>
                  <a:lnTo>
                    <a:pt x="849" y="163"/>
                  </a:lnTo>
                  <a:lnTo>
                    <a:pt x="849" y="167"/>
                  </a:lnTo>
                  <a:lnTo>
                    <a:pt x="851" y="167"/>
                  </a:lnTo>
                  <a:lnTo>
                    <a:pt x="853" y="169"/>
                  </a:lnTo>
                  <a:lnTo>
                    <a:pt x="853" y="171"/>
                  </a:lnTo>
                  <a:lnTo>
                    <a:pt x="851" y="173"/>
                  </a:lnTo>
                  <a:lnTo>
                    <a:pt x="847" y="175"/>
                  </a:lnTo>
                  <a:lnTo>
                    <a:pt x="845" y="173"/>
                  </a:lnTo>
                  <a:lnTo>
                    <a:pt x="843" y="169"/>
                  </a:lnTo>
                  <a:lnTo>
                    <a:pt x="839" y="169"/>
                  </a:lnTo>
                  <a:lnTo>
                    <a:pt x="839" y="171"/>
                  </a:lnTo>
                  <a:lnTo>
                    <a:pt x="841" y="173"/>
                  </a:lnTo>
                  <a:lnTo>
                    <a:pt x="841" y="175"/>
                  </a:lnTo>
                  <a:lnTo>
                    <a:pt x="843" y="175"/>
                  </a:lnTo>
                  <a:lnTo>
                    <a:pt x="843" y="177"/>
                  </a:lnTo>
                  <a:lnTo>
                    <a:pt x="841" y="179"/>
                  </a:lnTo>
                  <a:lnTo>
                    <a:pt x="839" y="181"/>
                  </a:lnTo>
                  <a:lnTo>
                    <a:pt x="839" y="183"/>
                  </a:lnTo>
                  <a:lnTo>
                    <a:pt x="839" y="184"/>
                  </a:lnTo>
                  <a:lnTo>
                    <a:pt x="837" y="184"/>
                  </a:lnTo>
                  <a:lnTo>
                    <a:pt x="836" y="184"/>
                  </a:lnTo>
                  <a:lnTo>
                    <a:pt x="834" y="184"/>
                  </a:lnTo>
                  <a:lnTo>
                    <a:pt x="834" y="183"/>
                  </a:lnTo>
                  <a:lnTo>
                    <a:pt x="832" y="183"/>
                  </a:lnTo>
                  <a:lnTo>
                    <a:pt x="832" y="181"/>
                  </a:lnTo>
                  <a:lnTo>
                    <a:pt x="830" y="179"/>
                  </a:lnTo>
                  <a:lnTo>
                    <a:pt x="828" y="177"/>
                  </a:lnTo>
                  <a:lnTo>
                    <a:pt x="824" y="175"/>
                  </a:lnTo>
                  <a:lnTo>
                    <a:pt x="822" y="173"/>
                  </a:lnTo>
                  <a:lnTo>
                    <a:pt x="822" y="171"/>
                  </a:lnTo>
                  <a:lnTo>
                    <a:pt x="820" y="171"/>
                  </a:lnTo>
                  <a:lnTo>
                    <a:pt x="820" y="169"/>
                  </a:lnTo>
                  <a:lnTo>
                    <a:pt x="818" y="169"/>
                  </a:lnTo>
                  <a:lnTo>
                    <a:pt x="818" y="171"/>
                  </a:lnTo>
                  <a:lnTo>
                    <a:pt x="818" y="173"/>
                  </a:lnTo>
                  <a:lnTo>
                    <a:pt x="820" y="175"/>
                  </a:lnTo>
                  <a:lnTo>
                    <a:pt x="822" y="175"/>
                  </a:lnTo>
                  <a:lnTo>
                    <a:pt x="822" y="177"/>
                  </a:lnTo>
                  <a:lnTo>
                    <a:pt x="824" y="177"/>
                  </a:lnTo>
                  <a:lnTo>
                    <a:pt x="826" y="181"/>
                  </a:lnTo>
                  <a:lnTo>
                    <a:pt x="828" y="184"/>
                  </a:lnTo>
                  <a:lnTo>
                    <a:pt x="826" y="184"/>
                  </a:lnTo>
                  <a:lnTo>
                    <a:pt x="824" y="183"/>
                  </a:lnTo>
                  <a:lnTo>
                    <a:pt x="822" y="183"/>
                  </a:lnTo>
                  <a:lnTo>
                    <a:pt x="820" y="183"/>
                  </a:lnTo>
                  <a:lnTo>
                    <a:pt x="820" y="181"/>
                  </a:lnTo>
                  <a:lnTo>
                    <a:pt x="818" y="181"/>
                  </a:lnTo>
                  <a:lnTo>
                    <a:pt x="818" y="179"/>
                  </a:lnTo>
                  <a:lnTo>
                    <a:pt x="816" y="179"/>
                  </a:lnTo>
                  <a:lnTo>
                    <a:pt x="814" y="179"/>
                  </a:lnTo>
                  <a:lnTo>
                    <a:pt x="812" y="179"/>
                  </a:lnTo>
                  <a:lnTo>
                    <a:pt x="810" y="179"/>
                  </a:lnTo>
                  <a:lnTo>
                    <a:pt x="808" y="179"/>
                  </a:lnTo>
                  <a:lnTo>
                    <a:pt x="808" y="181"/>
                  </a:lnTo>
                  <a:lnTo>
                    <a:pt x="810" y="181"/>
                  </a:lnTo>
                  <a:lnTo>
                    <a:pt x="812" y="181"/>
                  </a:lnTo>
                  <a:lnTo>
                    <a:pt x="814" y="181"/>
                  </a:lnTo>
                  <a:lnTo>
                    <a:pt x="814" y="184"/>
                  </a:lnTo>
                  <a:lnTo>
                    <a:pt x="812" y="184"/>
                  </a:lnTo>
                  <a:lnTo>
                    <a:pt x="808" y="186"/>
                  </a:lnTo>
                  <a:lnTo>
                    <a:pt x="808" y="184"/>
                  </a:lnTo>
                  <a:lnTo>
                    <a:pt x="804" y="184"/>
                  </a:lnTo>
                  <a:lnTo>
                    <a:pt x="803" y="184"/>
                  </a:lnTo>
                  <a:lnTo>
                    <a:pt x="799" y="184"/>
                  </a:lnTo>
                  <a:lnTo>
                    <a:pt x="795" y="184"/>
                  </a:lnTo>
                  <a:lnTo>
                    <a:pt x="793" y="183"/>
                  </a:lnTo>
                  <a:lnTo>
                    <a:pt x="791" y="183"/>
                  </a:lnTo>
                  <a:lnTo>
                    <a:pt x="789" y="183"/>
                  </a:lnTo>
                  <a:lnTo>
                    <a:pt x="787" y="183"/>
                  </a:lnTo>
                  <a:lnTo>
                    <a:pt x="785" y="183"/>
                  </a:lnTo>
                  <a:lnTo>
                    <a:pt x="783" y="181"/>
                  </a:lnTo>
                  <a:lnTo>
                    <a:pt x="779" y="179"/>
                  </a:lnTo>
                  <a:lnTo>
                    <a:pt x="777" y="179"/>
                  </a:lnTo>
                  <a:lnTo>
                    <a:pt x="771" y="175"/>
                  </a:lnTo>
                  <a:lnTo>
                    <a:pt x="771" y="173"/>
                  </a:lnTo>
                  <a:lnTo>
                    <a:pt x="773" y="173"/>
                  </a:lnTo>
                  <a:lnTo>
                    <a:pt x="775" y="173"/>
                  </a:lnTo>
                  <a:lnTo>
                    <a:pt x="777" y="173"/>
                  </a:lnTo>
                  <a:lnTo>
                    <a:pt x="779" y="173"/>
                  </a:lnTo>
                  <a:lnTo>
                    <a:pt x="777" y="173"/>
                  </a:lnTo>
                  <a:lnTo>
                    <a:pt x="779" y="173"/>
                  </a:lnTo>
                  <a:lnTo>
                    <a:pt x="783" y="171"/>
                  </a:lnTo>
                  <a:lnTo>
                    <a:pt x="787" y="171"/>
                  </a:lnTo>
                  <a:lnTo>
                    <a:pt x="789" y="171"/>
                  </a:lnTo>
                  <a:lnTo>
                    <a:pt x="791" y="171"/>
                  </a:lnTo>
                  <a:lnTo>
                    <a:pt x="793" y="171"/>
                  </a:lnTo>
                  <a:lnTo>
                    <a:pt x="789" y="171"/>
                  </a:lnTo>
                  <a:lnTo>
                    <a:pt x="785" y="169"/>
                  </a:lnTo>
                  <a:lnTo>
                    <a:pt x="781" y="169"/>
                  </a:lnTo>
                  <a:lnTo>
                    <a:pt x="777" y="169"/>
                  </a:lnTo>
                  <a:lnTo>
                    <a:pt x="775" y="169"/>
                  </a:lnTo>
                  <a:lnTo>
                    <a:pt x="773" y="167"/>
                  </a:lnTo>
                  <a:lnTo>
                    <a:pt x="773" y="169"/>
                  </a:lnTo>
                  <a:lnTo>
                    <a:pt x="771" y="169"/>
                  </a:lnTo>
                  <a:lnTo>
                    <a:pt x="768" y="169"/>
                  </a:lnTo>
                  <a:lnTo>
                    <a:pt x="764" y="167"/>
                  </a:lnTo>
                  <a:lnTo>
                    <a:pt x="758" y="163"/>
                  </a:lnTo>
                  <a:lnTo>
                    <a:pt x="760" y="163"/>
                  </a:lnTo>
                  <a:lnTo>
                    <a:pt x="762" y="163"/>
                  </a:lnTo>
                  <a:lnTo>
                    <a:pt x="764" y="163"/>
                  </a:lnTo>
                  <a:lnTo>
                    <a:pt x="766" y="163"/>
                  </a:lnTo>
                  <a:lnTo>
                    <a:pt x="768" y="165"/>
                  </a:lnTo>
                  <a:lnTo>
                    <a:pt x="769" y="165"/>
                  </a:lnTo>
                  <a:lnTo>
                    <a:pt x="769" y="163"/>
                  </a:lnTo>
                  <a:lnTo>
                    <a:pt x="768" y="163"/>
                  </a:lnTo>
                  <a:lnTo>
                    <a:pt x="766" y="161"/>
                  </a:lnTo>
                  <a:lnTo>
                    <a:pt x="764" y="161"/>
                  </a:lnTo>
                  <a:lnTo>
                    <a:pt x="762" y="161"/>
                  </a:lnTo>
                  <a:lnTo>
                    <a:pt x="760" y="161"/>
                  </a:lnTo>
                  <a:lnTo>
                    <a:pt x="758" y="161"/>
                  </a:lnTo>
                  <a:lnTo>
                    <a:pt x="756" y="161"/>
                  </a:lnTo>
                  <a:lnTo>
                    <a:pt x="756" y="159"/>
                  </a:lnTo>
                  <a:lnTo>
                    <a:pt x="754" y="159"/>
                  </a:lnTo>
                  <a:lnTo>
                    <a:pt x="754" y="157"/>
                  </a:lnTo>
                  <a:lnTo>
                    <a:pt x="750" y="157"/>
                  </a:lnTo>
                  <a:lnTo>
                    <a:pt x="750" y="155"/>
                  </a:lnTo>
                  <a:lnTo>
                    <a:pt x="752" y="155"/>
                  </a:lnTo>
                  <a:lnTo>
                    <a:pt x="754" y="153"/>
                  </a:lnTo>
                  <a:lnTo>
                    <a:pt x="756" y="153"/>
                  </a:lnTo>
                  <a:lnTo>
                    <a:pt x="758" y="153"/>
                  </a:lnTo>
                  <a:lnTo>
                    <a:pt x="762" y="153"/>
                  </a:lnTo>
                  <a:lnTo>
                    <a:pt x="764" y="151"/>
                  </a:lnTo>
                  <a:lnTo>
                    <a:pt x="764" y="149"/>
                  </a:lnTo>
                  <a:lnTo>
                    <a:pt x="766" y="149"/>
                  </a:lnTo>
                  <a:lnTo>
                    <a:pt x="768" y="149"/>
                  </a:lnTo>
                  <a:lnTo>
                    <a:pt x="771" y="149"/>
                  </a:lnTo>
                  <a:lnTo>
                    <a:pt x="773" y="149"/>
                  </a:lnTo>
                  <a:lnTo>
                    <a:pt x="775" y="149"/>
                  </a:lnTo>
                  <a:lnTo>
                    <a:pt x="779" y="149"/>
                  </a:lnTo>
                  <a:lnTo>
                    <a:pt x="781" y="149"/>
                  </a:lnTo>
                  <a:lnTo>
                    <a:pt x="783" y="149"/>
                  </a:lnTo>
                  <a:lnTo>
                    <a:pt x="789" y="149"/>
                  </a:lnTo>
                  <a:lnTo>
                    <a:pt x="793" y="149"/>
                  </a:lnTo>
                  <a:lnTo>
                    <a:pt x="797" y="148"/>
                  </a:lnTo>
                  <a:lnTo>
                    <a:pt x="801" y="148"/>
                  </a:lnTo>
                  <a:lnTo>
                    <a:pt x="803" y="148"/>
                  </a:lnTo>
                  <a:lnTo>
                    <a:pt x="806" y="148"/>
                  </a:lnTo>
                  <a:lnTo>
                    <a:pt x="810" y="148"/>
                  </a:lnTo>
                  <a:lnTo>
                    <a:pt x="812" y="148"/>
                  </a:lnTo>
                  <a:lnTo>
                    <a:pt x="812" y="146"/>
                  </a:lnTo>
                  <a:lnTo>
                    <a:pt x="814" y="146"/>
                  </a:lnTo>
                  <a:lnTo>
                    <a:pt x="812" y="146"/>
                  </a:lnTo>
                  <a:lnTo>
                    <a:pt x="810" y="146"/>
                  </a:lnTo>
                  <a:lnTo>
                    <a:pt x="808" y="146"/>
                  </a:lnTo>
                  <a:lnTo>
                    <a:pt x="804" y="146"/>
                  </a:lnTo>
                  <a:lnTo>
                    <a:pt x="801" y="146"/>
                  </a:lnTo>
                  <a:lnTo>
                    <a:pt x="795" y="148"/>
                  </a:lnTo>
                  <a:lnTo>
                    <a:pt x="789" y="148"/>
                  </a:lnTo>
                  <a:lnTo>
                    <a:pt x="787" y="148"/>
                  </a:lnTo>
                  <a:lnTo>
                    <a:pt x="785" y="148"/>
                  </a:lnTo>
                  <a:lnTo>
                    <a:pt x="783" y="148"/>
                  </a:lnTo>
                  <a:lnTo>
                    <a:pt x="779" y="148"/>
                  </a:lnTo>
                  <a:lnTo>
                    <a:pt x="777" y="146"/>
                  </a:lnTo>
                  <a:lnTo>
                    <a:pt x="775" y="146"/>
                  </a:lnTo>
                  <a:lnTo>
                    <a:pt x="777" y="144"/>
                  </a:lnTo>
                  <a:lnTo>
                    <a:pt x="779" y="144"/>
                  </a:lnTo>
                  <a:lnTo>
                    <a:pt x="781" y="144"/>
                  </a:lnTo>
                  <a:lnTo>
                    <a:pt x="783" y="144"/>
                  </a:lnTo>
                  <a:lnTo>
                    <a:pt x="785" y="144"/>
                  </a:lnTo>
                  <a:lnTo>
                    <a:pt x="787" y="144"/>
                  </a:lnTo>
                  <a:lnTo>
                    <a:pt x="789" y="144"/>
                  </a:lnTo>
                  <a:lnTo>
                    <a:pt x="791" y="144"/>
                  </a:lnTo>
                  <a:lnTo>
                    <a:pt x="793" y="144"/>
                  </a:lnTo>
                  <a:lnTo>
                    <a:pt x="795" y="144"/>
                  </a:lnTo>
                  <a:lnTo>
                    <a:pt x="797" y="144"/>
                  </a:lnTo>
                  <a:lnTo>
                    <a:pt x="799" y="142"/>
                  </a:lnTo>
                  <a:lnTo>
                    <a:pt x="801" y="142"/>
                  </a:lnTo>
                  <a:lnTo>
                    <a:pt x="799" y="142"/>
                  </a:lnTo>
                  <a:lnTo>
                    <a:pt x="797" y="142"/>
                  </a:lnTo>
                  <a:lnTo>
                    <a:pt x="795" y="142"/>
                  </a:lnTo>
                  <a:lnTo>
                    <a:pt x="793" y="142"/>
                  </a:lnTo>
                  <a:lnTo>
                    <a:pt x="791" y="142"/>
                  </a:lnTo>
                  <a:lnTo>
                    <a:pt x="789" y="144"/>
                  </a:lnTo>
                  <a:lnTo>
                    <a:pt x="785" y="142"/>
                  </a:lnTo>
                  <a:lnTo>
                    <a:pt x="783" y="142"/>
                  </a:lnTo>
                  <a:lnTo>
                    <a:pt x="781" y="142"/>
                  </a:lnTo>
                  <a:lnTo>
                    <a:pt x="779" y="142"/>
                  </a:lnTo>
                  <a:lnTo>
                    <a:pt x="777" y="142"/>
                  </a:lnTo>
                  <a:lnTo>
                    <a:pt x="779" y="140"/>
                  </a:lnTo>
                  <a:lnTo>
                    <a:pt x="781" y="140"/>
                  </a:lnTo>
                  <a:lnTo>
                    <a:pt x="783" y="140"/>
                  </a:lnTo>
                  <a:lnTo>
                    <a:pt x="781" y="138"/>
                  </a:lnTo>
                  <a:lnTo>
                    <a:pt x="777" y="138"/>
                  </a:lnTo>
                  <a:lnTo>
                    <a:pt x="777" y="140"/>
                  </a:lnTo>
                  <a:lnTo>
                    <a:pt x="775" y="140"/>
                  </a:lnTo>
                  <a:lnTo>
                    <a:pt x="773" y="140"/>
                  </a:lnTo>
                  <a:lnTo>
                    <a:pt x="771" y="140"/>
                  </a:lnTo>
                  <a:lnTo>
                    <a:pt x="771" y="138"/>
                  </a:lnTo>
                  <a:lnTo>
                    <a:pt x="769" y="138"/>
                  </a:lnTo>
                  <a:lnTo>
                    <a:pt x="769" y="140"/>
                  </a:lnTo>
                  <a:lnTo>
                    <a:pt x="771" y="140"/>
                  </a:lnTo>
                  <a:lnTo>
                    <a:pt x="771" y="142"/>
                  </a:lnTo>
                  <a:lnTo>
                    <a:pt x="769" y="142"/>
                  </a:lnTo>
                  <a:lnTo>
                    <a:pt x="768" y="142"/>
                  </a:lnTo>
                  <a:lnTo>
                    <a:pt x="766" y="142"/>
                  </a:lnTo>
                  <a:lnTo>
                    <a:pt x="768" y="140"/>
                  </a:lnTo>
                  <a:lnTo>
                    <a:pt x="766" y="140"/>
                  </a:lnTo>
                  <a:lnTo>
                    <a:pt x="764" y="140"/>
                  </a:lnTo>
                  <a:lnTo>
                    <a:pt x="764" y="142"/>
                  </a:lnTo>
                  <a:lnTo>
                    <a:pt x="762" y="144"/>
                  </a:lnTo>
                  <a:lnTo>
                    <a:pt x="760" y="146"/>
                  </a:lnTo>
                  <a:lnTo>
                    <a:pt x="758" y="146"/>
                  </a:lnTo>
                  <a:lnTo>
                    <a:pt x="756" y="146"/>
                  </a:lnTo>
                  <a:lnTo>
                    <a:pt x="754" y="146"/>
                  </a:lnTo>
                  <a:lnTo>
                    <a:pt x="752" y="146"/>
                  </a:lnTo>
                  <a:lnTo>
                    <a:pt x="752" y="144"/>
                  </a:lnTo>
                  <a:lnTo>
                    <a:pt x="754" y="142"/>
                  </a:lnTo>
                  <a:lnTo>
                    <a:pt x="752" y="140"/>
                  </a:lnTo>
                  <a:lnTo>
                    <a:pt x="748" y="140"/>
                  </a:lnTo>
                  <a:lnTo>
                    <a:pt x="746" y="140"/>
                  </a:lnTo>
                  <a:lnTo>
                    <a:pt x="746" y="142"/>
                  </a:lnTo>
                  <a:lnTo>
                    <a:pt x="748" y="142"/>
                  </a:lnTo>
                  <a:lnTo>
                    <a:pt x="746" y="144"/>
                  </a:lnTo>
                  <a:lnTo>
                    <a:pt x="744" y="144"/>
                  </a:lnTo>
                  <a:lnTo>
                    <a:pt x="742" y="144"/>
                  </a:lnTo>
                  <a:lnTo>
                    <a:pt x="740" y="144"/>
                  </a:lnTo>
                  <a:lnTo>
                    <a:pt x="738" y="146"/>
                  </a:lnTo>
                  <a:lnTo>
                    <a:pt x="736" y="146"/>
                  </a:lnTo>
                  <a:lnTo>
                    <a:pt x="735" y="144"/>
                  </a:lnTo>
                  <a:lnTo>
                    <a:pt x="735" y="142"/>
                  </a:lnTo>
                  <a:lnTo>
                    <a:pt x="733" y="142"/>
                  </a:lnTo>
                  <a:lnTo>
                    <a:pt x="731" y="142"/>
                  </a:lnTo>
                  <a:lnTo>
                    <a:pt x="729" y="142"/>
                  </a:lnTo>
                  <a:lnTo>
                    <a:pt x="727" y="140"/>
                  </a:lnTo>
                  <a:lnTo>
                    <a:pt x="727" y="136"/>
                  </a:lnTo>
                  <a:lnTo>
                    <a:pt x="729" y="136"/>
                  </a:lnTo>
                  <a:lnTo>
                    <a:pt x="729" y="134"/>
                  </a:lnTo>
                  <a:lnTo>
                    <a:pt x="731" y="134"/>
                  </a:lnTo>
                  <a:lnTo>
                    <a:pt x="735" y="134"/>
                  </a:lnTo>
                  <a:lnTo>
                    <a:pt x="736" y="134"/>
                  </a:lnTo>
                  <a:lnTo>
                    <a:pt x="738" y="134"/>
                  </a:lnTo>
                  <a:lnTo>
                    <a:pt x="742" y="134"/>
                  </a:lnTo>
                  <a:lnTo>
                    <a:pt x="744" y="132"/>
                  </a:lnTo>
                  <a:lnTo>
                    <a:pt x="748" y="130"/>
                  </a:lnTo>
                  <a:lnTo>
                    <a:pt x="750" y="130"/>
                  </a:lnTo>
                  <a:lnTo>
                    <a:pt x="750" y="128"/>
                  </a:lnTo>
                  <a:lnTo>
                    <a:pt x="750" y="126"/>
                  </a:lnTo>
                  <a:lnTo>
                    <a:pt x="748" y="126"/>
                  </a:lnTo>
                  <a:lnTo>
                    <a:pt x="746" y="128"/>
                  </a:lnTo>
                  <a:lnTo>
                    <a:pt x="746" y="130"/>
                  </a:lnTo>
                  <a:lnTo>
                    <a:pt x="742" y="130"/>
                  </a:lnTo>
                  <a:lnTo>
                    <a:pt x="740" y="130"/>
                  </a:lnTo>
                  <a:lnTo>
                    <a:pt x="738" y="130"/>
                  </a:lnTo>
                  <a:lnTo>
                    <a:pt x="738" y="132"/>
                  </a:lnTo>
                  <a:lnTo>
                    <a:pt x="736" y="132"/>
                  </a:lnTo>
                  <a:lnTo>
                    <a:pt x="733" y="132"/>
                  </a:lnTo>
                  <a:lnTo>
                    <a:pt x="731" y="132"/>
                  </a:lnTo>
                  <a:lnTo>
                    <a:pt x="727" y="132"/>
                  </a:lnTo>
                  <a:lnTo>
                    <a:pt x="725" y="132"/>
                  </a:lnTo>
                  <a:lnTo>
                    <a:pt x="725" y="130"/>
                  </a:lnTo>
                  <a:lnTo>
                    <a:pt x="723" y="130"/>
                  </a:lnTo>
                  <a:lnTo>
                    <a:pt x="719" y="126"/>
                  </a:lnTo>
                  <a:lnTo>
                    <a:pt x="717" y="126"/>
                  </a:lnTo>
                  <a:lnTo>
                    <a:pt x="717" y="124"/>
                  </a:lnTo>
                  <a:lnTo>
                    <a:pt x="715" y="124"/>
                  </a:lnTo>
                  <a:lnTo>
                    <a:pt x="713" y="124"/>
                  </a:lnTo>
                  <a:lnTo>
                    <a:pt x="713" y="122"/>
                  </a:lnTo>
                  <a:lnTo>
                    <a:pt x="715" y="122"/>
                  </a:lnTo>
                  <a:lnTo>
                    <a:pt x="717" y="122"/>
                  </a:lnTo>
                  <a:lnTo>
                    <a:pt x="719" y="122"/>
                  </a:lnTo>
                  <a:lnTo>
                    <a:pt x="721" y="122"/>
                  </a:lnTo>
                  <a:lnTo>
                    <a:pt x="719" y="120"/>
                  </a:lnTo>
                  <a:lnTo>
                    <a:pt x="717" y="120"/>
                  </a:lnTo>
                  <a:lnTo>
                    <a:pt x="715" y="120"/>
                  </a:lnTo>
                  <a:lnTo>
                    <a:pt x="713" y="120"/>
                  </a:lnTo>
                  <a:lnTo>
                    <a:pt x="711" y="118"/>
                  </a:lnTo>
                  <a:lnTo>
                    <a:pt x="713" y="118"/>
                  </a:lnTo>
                  <a:lnTo>
                    <a:pt x="715" y="116"/>
                  </a:lnTo>
                  <a:lnTo>
                    <a:pt x="717" y="116"/>
                  </a:lnTo>
                  <a:lnTo>
                    <a:pt x="715" y="116"/>
                  </a:lnTo>
                  <a:lnTo>
                    <a:pt x="713" y="116"/>
                  </a:lnTo>
                  <a:lnTo>
                    <a:pt x="711" y="116"/>
                  </a:lnTo>
                  <a:lnTo>
                    <a:pt x="709" y="116"/>
                  </a:lnTo>
                  <a:lnTo>
                    <a:pt x="711" y="115"/>
                  </a:lnTo>
                  <a:lnTo>
                    <a:pt x="711" y="113"/>
                  </a:lnTo>
                  <a:lnTo>
                    <a:pt x="717" y="115"/>
                  </a:lnTo>
                  <a:lnTo>
                    <a:pt x="721" y="115"/>
                  </a:lnTo>
                  <a:lnTo>
                    <a:pt x="721" y="116"/>
                  </a:lnTo>
                  <a:lnTo>
                    <a:pt x="723" y="116"/>
                  </a:lnTo>
                  <a:lnTo>
                    <a:pt x="725" y="116"/>
                  </a:lnTo>
                  <a:lnTo>
                    <a:pt x="731" y="116"/>
                  </a:lnTo>
                  <a:lnTo>
                    <a:pt x="733" y="118"/>
                  </a:lnTo>
                  <a:lnTo>
                    <a:pt x="735" y="118"/>
                  </a:lnTo>
                  <a:lnTo>
                    <a:pt x="736" y="118"/>
                  </a:lnTo>
                  <a:lnTo>
                    <a:pt x="738" y="118"/>
                  </a:lnTo>
                  <a:lnTo>
                    <a:pt x="738" y="116"/>
                  </a:lnTo>
                  <a:lnTo>
                    <a:pt x="740" y="116"/>
                  </a:lnTo>
                  <a:lnTo>
                    <a:pt x="742" y="116"/>
                  </a:lnTo>
                  <a:lnTo>
                    <a:pt x="744" y="118"/>
                  </a:lnTo>
                  <a:lnTo>
                    <a:pt x="746" y="118"/>
                  </a:lnTo>
                  <a:lnTo>
                    <a:pt x="748" y="120"/>
                  </a:lnTo>
                  <a:lnTo>
                    <a:pt x="748" y="118"/>
                  </a:lnTo>
                  <a:lnTo>
                    <a:pt x="746" y="118"/>
                  </a:lnTo>
                  <a:lnTo>
                    <a:pt x="744" y="116"/>
                  </a:lnTo>
                  <a:lnTo>
                    <a:pt x="742" y="116"/>
                  </a:lnTo>
                  <a:lnTo>
                    <a:pt x="744" y="115"/>
                  </a:lnTo>
                  <a:lnTo>
                    <a:pt x="746" y="113"/>
                  </a:lnTo>
                  <a:lnTo>
                    <a:pt x="748" y="113"/>
                  </a:lnTo>
                  <a:lnTo>
                    <a:pt x="750" y="113"/>
                  </a:lnTo>
                  <a:lnTo>
                    <a:pt x="754" y="113"/>
                  </a:lnTo>
                  <a:lnTo>
                    <a:pt x="752" y="113"/>
                  </a:lnTo>
                  <a:lnTo>
                    <a:pt x="750" y="113"/>
                  </a:lnTo>
                  <a:lnTo>
                    <a:pt x="748" y="111"/>
                  </a:lnTo>
                  <a:lnTo>
                    <a:pt x="744" y="111"/>
                  </a:lnTo>
                  <a:lnTo>
                    <a:pt x="744" y="113"/>
                  </a:lnTo>
                  <a:lnTo>
                    <a:pt x="742" y="113"/>
                  </a:lnTo>
                  <a:lnTo>
                    <a:pt x="738" y="115"/>
                  </a:lnTo>
                  <a:lnTo>
                    <a:pt x="736" y="115"/>
                  </a:lnTo>
                  <a:lnTo>
                    <a:pt x="735" y="115"/>
                  </a:lnTo>
                  <a:lnTo>
                    <a:pt x="733" y="115"/>
                  </a:lnTo>
                  <a:lnTo>
                    <a:pt x="729" y="113"/>
                  </a:lnTo>
                  <a:lnTo>
                    <a:pt x="729" y="111"/>
                  </a:lnTo>
                  <a:lnTo>
                    <a:pt x="731" y="111"/>
                  </a:lnTo>
                  <a:lnTo>
                    <a:pt x="733" y="111"/>
                  </a:lnTo>
                  <a:lnTo>
                    <a:pt x="735" y="111"/>
                  </a:lnTo>
                  <a:lnTo>
                    <a:pt x="733" y="111"/>
                  </a:lnTo>
                  <a:lnTo>
                    <a:pt x="731" y="111"/>
                  </a:lnTo>
                  <a:lnTo>
                    <a:pt x="729" y="111"/>
                  </a:lnTo>
                  <a:lnTo>
                    <a:pt x="727" y="111"/>
                  </a:lnTo>
                  <a:lnTo>
                    <a:pt x="725" y="111"/>
                  </a:lnTo>
                  <a:lnTo>
                    <a:pt x="725" y="113"/>
                  </a:lnTo>
                  <a:lnTo>
                    <a:pt x="723" y="111"/>
                  </a:lnTo>
                  <a:lnTo>
                    <a:pt x="719" y="111"/>
                  </a:lnTo>
                  <a:lnTo>
                    <a:pt x="715" y="109"/>
                  </a:lnTo>
                  <a:lnTo>
                    <a:pt x="715" y="107"/>
                  </a:lnTo>
                  <a:lnTo>
                    <a:pt x="713" y="107"/>
                  </a:lnTo>
                  <a:lnTo>
                    <a:pt x="711" y="107"/>
                  </a:lnTo>
                  <a:lnTo>
                    <a:pt x="713" y="105"/>
                  </a:lnTo>
                  <a:lnTo>
                    <a:pt x="715" y="105"/>
                  </a:lnTo>
                  <a:lnTo>
                    <a:pt x="717" y="105"/>
                  </a:lnTo>
                  <a:lnTo>
                    <a:pt x="717" y="107"/>
                  </a:lnTo>
                  <a:lnTo>
                    <a:pt x="719" y="107"/>
                  </a:lnTo>
                  <a:lnTo>
                    <a:pt x="719" y="105"/>
                  </a:lnTo>
                  <a:lnTo>
                    <a:pt x="721" y="105"/>
                  </a:lnTo>
                  <a:lnTo>
                    <a:pt x="723" y="105"/>
                  </a:lnTo>
                  <a:lnTo>
                    <a:pt x="727" y="105"/>
                  </a:lnTo>
                  <a:lnTo>
                    <a:pt x="729" y="105"/>
                  </a:lnTo>
                  <a:lnTo>
                    <a:pt x="731" y="107"/>
                  </a:lnTo>
                  <a:lnTo>
                    <a:pt x="733" y="107"/>
                  </a:lnTo>
                  <a:lnTo>
                    <a:pt x="731" y="105"/>
                  </a:lnTo>
                  <a:lnTo>
                    <a:pt x="729" y="105"/>
                  </a:lnTo>
                  <a:lnTo>
                    <a:pt x="729" y="103"/>
                  </a:lnTo>
                  <a:lnTo>
                    <a:pt x="727" y="103"/>
                  </a:lnTo>
                  <a:lnTo>
                    <a:pt x="725" y="103"/>
                  </a:lnTo>
                  <a:lnTo>
                    <a:pt x="723" y="101"/>
                  </a:lnTo>
                  <a:lnTo>
                    <a:pt x="723" y="97"/>
                  </a:lnTo>
                  <a:lnTo>
                    <a:pt x="729" y="97"/>
                  </a:lnTo>
                  <a:lnTo>
                    <a:pt x="731" y="97"/>
                  </a:lnTo>
                  <a:lnTo>
                    <a:pt x="733" y="97"/>
                  </a:lnTo>
                  <a:lnTo>
                    <a:pt x="735" y="97"/>
                  </a:lnTo>
                  <a:lnTo>
                    <a:pt x="736" y="97"/>
                  </a:lnTo>
                  <a:lnTo>
                    <a:pt x="738" y="97"/>
                  </a:lnTo>
                  <a:lnTo>
                    <a:pt x="740" y="97"/>
                  </a:lnTo>
                  <a:lnTo>
                    <a:pt x="742" y="97"/>
                  </a:lnTo>
                  <a:lnTo>
                    <a:pt x="742" y="99"/>
                  </a:lnTo>
                  <a:lnTo>
                    <a:pt x="744" y="99"/>
                  </a:lnTo>
                  <a:lnTo>
                    <a:pt x="746" y="99"/>
                  </a:lnTo>
                  <a:lnTo>
                    <a:pt x="748" y="99"/>
                  </a:lnTo>
                  <a:lnTo>
                    <a:pt x="752" y="99"/>
                  </a:lnTo>
                  <a:lnTo>
                    <a:pt x="754" y="99"/>
                  </a:lnTo>
                  <a:lnTo>
                    <a:pt x="756" y="99"/>
                  </a:lnTo>
                  <a:lnTo>
                    <a:pt x="758" y="99"/>
                  </a:lnTo>
                  <a:lnTo>
                    <a:pt x="756" y="97"/>
                  </a:lnTo>
                  <a:lnTo>
                    <a:pt x="754" y="97"/>
                  </a:lnTo>
                  <a:lnTo>
                    <a:pt x="750" y="97"/>
                  </a:lnTo>
                  <a:lnTo>
                    <a:pt x="748" y="97"/>
                  </a:lnTo>
                  <a:lnTo>
                    <a:pt x="746" y="97"/>
                  </a:lnTo>
                  <a:lnTo>
                    <a:pt x="744" y="95"/>
                  </a:lnTo>
                  <a:lnTo>
                    <a:pt x="744" y="93"/>
                  </a:lnTo>
                  <a:lnTo>
                    <a:pt x="746" y="93"/>
                  </a:lnTo>
                  <a:lnTo>
                    <a:pt x="748" y="93"/>
                  </a:lnTo>
                  <a:lnTo>
                    <a:pt x="750" y="93"/>
                  </a:lnTo>
                  <a:lnTo>
                    <a:pt x="752" y="93"/>
                  </a:lnTo>
                  <a:lnTo>
                    <a:pt x="754" y="93"/>
                  </a:lnTo>
                  <a:lnTo>
                    <a:pt x="754" y="91"/>
                  </a:lnTo>
                  <a:lnTo>
                    <a:pt x="752" y="91"/>
                  </a:lnTo>
                  <a:lnTo>
                    <a:pt x="750" y="91"/>
                  </a:lnTo>
                  <a:lnTo>
                    <a:pt x="748" y="91"/>
                  </a:lnTo>
                  <a:lnTo>
                    <a:pt x="746" y="91"/>
                  </a:lnTo>
                  <a:lnTo>
                    <a:pt x="744" y="91"/>
                  </a:lnTo>
                  <a:lnTo>
                    <a:pt x="740" y="91"/>
                  </a:lnTo>
                  <a:lnTo>
                    <a:pt x="738" y="89"/>
                  </a:lnTo>
                  <a:lnTo>
                    <a:pt x="735" y="89"/>
                  </a:lnTo>
                  <a:lnTo>
                    <a:pt x="733" y="89"/>
                  </a:lnTo>
                  <a:lnTo>
                    <a:pt x="731" y="89"/>
                  </a:lnTo>
                  <a:lnTo>
                    <a:pt x="731" y="87"/>
                  </a:lnTo>
                  <a:lnTo>
                    <a:pt x="733" y="87"/>
                  </a:lnTo>
                  <a:lnTo>
                    <a:pt x="736" y="87"/>
                  </a:lnTo>
                  <a:lnTo>
                    <a:pt x="736" y="85"/>
                  </a:lnTo>
                  <a:lnTo>
                    <a:pt x="735" y="85"/>
                  </a:lnTo>
                  <a:lnTo>
                    <a:pt x="733" y="85"/>
                  </a:lnTo>
                  <a:lnTo>
                    <a:pt x="731" y="85"/>
                  </a:lnTo>
                  <a:lnTo>
                    <a:pt x="733" y="85"/>
                  </a:lnTo>
                  <a:lnTo>
                    <a:pt x="735" y="83"/>
                  </a:lnTo>
                  <a:lnTo>
                    <a:pt x="735" y="82"/>
                  </a:lnTo>
                  <a:lnTo>
                    <a:pt x="736" y="82"/>
                  </a:lnTo>
                  <a:lnTo>
                    <a:pt x="740" y="80"/>
                  </a:lnTo>
                  <a:lnTo>
                    <a:pt x="742" y="80"/>
                  </a:lnTo>
                  <a:lnTo>
                    <a:pt x="744" y="80"/>
                  </a:lnTo>
                  <a:lnTo>
                    <a:pt x="746" y="80"/>
                  </a:lnTo>
                  <a:lnTo>
                    <a:pt x="746" y="82"/>
                  </a:lnTo>
                  <a:lnTo>
                    <a:pt x="748" y="83"/>
                  </a:lnTo>
                  <a:lnTo>
                    <a:pt x="750" y="83"/>
                  </a:lnTo>
                  <a:lnTo>
                    <a:pt x="750" y="82"/>
                  </a:lnTo>
                  <a:lnTo>
                    <a:pt x="752" y="82"/>
                  </a:lnTo>
                  <a:lnTo>
                    <a:pt x="754" y="82"/>
                  </a:lnTo>
                  <a:lnTo>
                    <a:pt x="756" y="80"/>
                  </a:lnTo>
                  <a:lnTo>
                    <a:pt x="754" y="80"/>
                  </a:lnTo>
                  <a:lnTo>
                    <a:pt x="752" y="80"/>
                  </a:lnTo>
                  <a:lnTo>
                    <a:pt x="750" y="78"/>
                  </a:lnTo>
                  <a:lnTo>
                    <a:pt x="752" y="78"/>
                  </a:lnTo>
                  <a:lnTo>
                    <a:pt x="756" y="78"/>
                  </a:lnTo>
                  <a:lnTo>
                    <a:pt x="758" y="78"/>
                  </a:lnTo>
                  <a:lnTo>
                    <a:pt x="760" y="78"/>
                  </a:lnTo>
                  <a:lnTo>
                    <a:pt x="764" y="78"/>
                  </a:lnTo>
                  <a:lnTo>
                    <a:pt x="766" y="78"/>
                  </a:lnTo>
                  <a:lnTo>
                    <a:pt x="768" y="78"/>
                  </a:lnTo>
                  <a:lnTo>
                    <a:pt x="769" y="78"/>
                  </a:lnTo>
                  <a:lnTo>
                    <a:pt x="769" y="76"/>
                  </a:lnTo>
                  <a:lnTo>
                    <a:pt x="769" y="74"/>
                  </a:lnTo>
                  <a:lnTo>
                    <a:pt x="768" y="74"/>
                  </a:lnTo>
                  <a:lnTo>
                    <a:pt x="764" y="74"/>
                  </a:lnTo>
                  <a:lnTo>
                    <a:pt x="760" y="74"/>
                  </a:lnTo>
                  <a:lnTo>
                    <a:pt x="758" y="74"/>
                  </a:lnTo>
                  <a:lnTo>
                    <a:pt x="756" y="74"/>
                  </a:lnTo>
                  <a:lnTo>
                    <a:pt x="754" y="74"/>
                  </a:lnTo>
                  <a:lnTo>
                    <a:pt x="752" y="74"/>
                  </a:lnTo>
                  <a:lnTo>
                    <a:pt x="750" y="74"/>
                  </a:lnTo>
                  <a:lnTo>
                    <a:pt x="750" y="72"/>
                  </a:lnTo>
                  <a:lnTo>
                    <a:pt x="748" y="72"/>
                  </a:lnTo>
                  <a:lnTo>
                    <a:pt x="750" y="68"/>
                  </a:lnTo>
                  <a:lnTo>
                    <a:pt x="752" y="68"/>
                  </a:lnTo>
                  <a:lnTo>
                    <a:pt x="754" y="68"/>
                  </a:lnTo>
                  <a:lnTo>
                    <a:pt x="758" y="68"/>
                  </a:lnTo>
                  <a:lnTo>
                    <a:pt x="760" y="68"/>
                  </a:lnTo>
                  <a:lnTo>
                    <a:pt x="760" y="70"/>
                  </a:lnTo>
                  <a:lnTo>
                    <a:pt x="762" y="70"/>
                  </a:lnTo>
                  <a:lnTo>
                    <a:pt x="764" y="70"/>
                  </a:lnTo>
                  <a:lnTo>
                    <a:pt x="762" y="68"/>
                  </a:lnTo>
                  <a:lnTo>
                    <a:pt x="764" y="68"/>
                  </a:lnTo>
                  <a:lnTo>
                    <a:pt x="766" y="68"/>
                  </a:lnTo>
                  <a:lnTo>
                    <a:pt x="768" y="68"/>
                  </a:lnTo>
                  <a:lnTo>
                    <a:pt x="771" y="68"/>
                  </a:lnTo>
                  <a:lnTo>
                    <a:pt x="771" y="70"/>
                  </a:lnTo>
                  <a:lnTo>
                    <a:pt x="773" y="70"/>
                  </a:lnTo>
                  <a:lnTo>
                    <a:pt x="775" y="70"/>
                  </a:lnTo>
                  <a:close/>
                  <a:moveTo>
                    <a:pt x="729" y="223"/>
                  </a:moveTo>
                  <a:lnTo>
                    <a:pt x="731" y="223"/>
                  </a:lnTo>
                  <a:lnTo>
                    <a:pt x="733" y="223"/>
                  </a:lnTo>
                  <a:lnTo>
                    <a:pt x="735" y="223"/>
                  </a:lnTo>
                  <a:lnTo>
                    <a:pt x="736" y="225"/>
                  </a:lnTo>
                  <a:lnTo>
                    <a:pt x="738" y="225"/>
                  </a:lnTo>
                  <a:lnTo>
                    <a:pt x="740" y="225"/>
                  </a:lnTo>
                  <a:lnTo>
                    <a:pt x="742" y="225"/>
                  </a:lnTo>
                  <a:lnTo>
                    <a:pt x="744" y="225"/>
                  </a:lnTo>
                  <a:lnTo>
                    <a:pt x="746" y="225"/>
                  </a:lnTo>
                  <a:lnTo>
                    <a:pt x="748" y="227"/>
                  </a:lnTo>
                  <a:lnTo>
                    <a:pt x="750" y="227"/>
                  </a:lnTo>
                  <a:lnTo>
                    <a:pt x="752" y="227"/>
                  </a:lnTo>
                  <a:lnTo>
                    <a:pt x="754" y="227"/>
                  </a:lnTo>
                  <a:lnTo>
                    <a:pt x="756" y="227"/>
                  </a:lnTo>
                  <a:lnTo>
                    <a:pt x="760" y="227"/>
                  </a:lnTo>
                  <a:lnTo>
                    <a:pt x="764" y="229"/>
                  </a:lnTo>
                  <a:lnTo>
                    <a:pt x="766" y="233"/>
                  </a:lnTo>
                  <a:lnTo>
                    <a:pt x="768" y="233"/>
                  </a:lnTo>
                  <a:lnTo>
                    <a:pt x="768" y="235"/>
                  </a:lnTo>
                  <a:lnTo>
                    <a:pt x="766" y="239"/>
                  </a:lnTo>
                  <a:lnTo>
                    <a:pt x="764" y="241"/>
                  </a:lnTo>
                  <a:lnTo>
                    <a:pt x="762" y="243"/>
                  </a:lnTo>
                  <a:lnTo>
                    <a:pt x="760" y="243"/>
                  </a:lnTo>
                  <a:lnTo>
                    <a:pt x="762" y="245"/>
                  </a:lnTo>
                  <a:lnTo>
                    <a:pt x="764" y="245"/>
                  </a:lnTo>
                  <a:lnTo>
                    <a:pt x="762" y="245"/>
                  </a:lnTo>
                  <a:lnTo>
                    <a:pt x="762" y="243"/>
                  </a:lnTo>
                  <a:lnTo>
                    <a:pt x="764" y="243"/>
                  </a:lnTo>
                  <a:lnTo>
                    <a:pt x="766" y="243"/>
                  </a:lnTo>
                  <a:lnTo>
                    <a:pt x="769" y="239"/>
                  </a:lnTo>
                  <a:lnTo>
                    <a:pt x="769" y="237"/>
                  </a:lnTo>
                  <a:lnTo>
                    <a:pt x="771" y="237"/>
                  </a:lnTo>
                  <a:lnTo>
                    <a:pt x="773" y="237"/>
                  </a:lnTo>
                  <a:lnTo>
                    <a:pt x="775" y="237"/>
                  </a:lnTo>
                  <a:lnTo>
                    <a:pt x="775" y="239"/>
                  </a:lnTo>
                  <a:lnTo>
                    <a:pt x="777" y="239"/>
                  </a:lnTo>
                  <a:lnTo>
                    <a:pt x="777" y="237"/>
                  </a:lnTo>
                  <a:lnTo>
                    <a:pt x="779" y="237"/>
                  </a:lnTo>
                  <a:lnTo>
                    <a:pt x="781" y="237"/>
                  </a:lnTo>
                  <a:lnTo>
                    <a:pt x="781" y="239"/>
                  </a:lnTo>
                  <a:lnTo>
                    <a:pt x="785" y="237"/>
                  </a:lnTo>
                  <a:lnTo>
                    <a:pt x="787" y="237"/>
                  </a:lnTo>
                  <a:lnTo>
                    <a:pt x="787" y="235"/>
                  </a:lnTo>
                  <a:lnTo>
                    <a:pt x="789" y="235"/>
                  </a:lnTo>
                  <a:lnTo>
                    <a:pt x="791" y="235"/>
                  </a:lnTo>
                  <a:lnTo>
                    <a:pt x="793" y="235"/>
                  </a:lnTo>
                  <a:lnTo>
                    <a:pt x="795" y="235"/>
                  </a:lnTo>
                  <a:lnTo>
                    <a:pt x="797" y="235"/>
                  </a:lnTo>
                  <a:lnTo>
                    <a:pt x="801" y="235"/>
                  </a:lnTo>
                  <a:lnTo>
                    <a:pt x="803" y="237"/>
                  </a:lnTo>
                  <a:lnTo>
                    <a:pt x="804" y="237"/>
                  </a:lnTo>
                  <a:lnTo>
                    <a:pt x="806" y="237"/>
                  </a:lnTo>
                  <a:lnTo>
                    <a:pt x="806" y="239"/>
                  </a:lnTo>
                  <a:lnTo>
                    <a:pt x="808" y="239"/>
                  </a:lnTo>
                  <a:lnTo>
                    <a:pt x="810" y="239"/>
                  </a:lnTo>
                  <a:lnTo>
                    <a:pt x="810" y="241"/>
                  </a:lnTo>
                  <a:lnTo>
                    <a:pt x="812" y="243"/>
                  </a:lnTo>
                  <a:lnTo>
                    <a:pt x="810" y="243"/>
                  </a:lnTo>
                  <a:lnTo>
                    <a:pt x="808" y="243"/>
                  </a:lnTo>
                  <a:lnTo>
                    <a:pt x="806" y="243"/>
                  </a:lnTo>
                  <a:lnTo>
                    <a:pt x="803" y="243"/>
                  </a:lnTo>
                  <a:lnTo>
                    <a:pt x="799" y="241"/>
                  </a:lnTo>
                  <a:lnTo>
                    <a:pt x="797" y="241"/>
                  </a:lnTo>
                  <a:lnTo>
                    <a:pt x="795" y="241"/>
                  </a:lnTo>
                  <a:lnTo>
                    <a:pt x="797" y="243"/>
                  </a:lnTo>
                  <a:lnTo>
                    <a:pt x="799" y="243"/>
                  </a:lnTo>
                  <a:lnTo>
                    <a:pt x="801" y="243"/>
                  </a:lnTo>
                  <a:lnTo>
                    <a:pt x="803" y="243"/>
                  </a:lnTo>
                  <a:lnTo>
                    <a:pt x="804" y="243"/>
                  </a:lnTo>
                  <a:lnTo>
                    <a:pt x="806" y="243"/>
                  </a:lnTo>
                  <a:lnTo>
                    <a:pt x="808" y="245"/>
                  </a:lnTo>
                  <a:lnTo>
                    <a:pt x="812" y="245"/>
                  </a:lnTo>
                  <a:lnTo>
                    <a:pt x="814" y="245"/>
                  </a:lnTo>
                  <a:lnTo>
                    <a:pt x="818" y="247"/>
                  </a:lnTo>
                  <a:lnTo>
                    <a:pt x="822" y="247"/>
                  </a:lnTo>
                  <a:lnTo>
                    <a:pt x="826" y="247"/>
                  </a:lnTo>
                  <a:lnTo>
                    <a:pt x="830" y="249"/>
                  </a:lnTo>
                  <a:lnTo>
                    <a:pt x="832" y="249"/>
                  </a:lnTo>
                  <a:lnTo>
                    <a:pt x="832" y="250"/>
                  </a:lnTo>
                  <a:lnTo>
                    <a:pt x="830" y="250"/>
                  </a:lnTo>
                  <a:lnTo>
                    <a:pt x="830" y="252"/>
                  </a:lnTo>
                  <a:lnTo>
                    <a:pt x="826" y="252"/>
                  </a:lnTo>
                  <a:lnTo>
                    <a:pt x="822" y="252"/>
                  </a:lnTo>
                  <a:lnTo>
                    <a:pt x="820" y="252"/>
                  </a:lnTo>
                  <a:lnTo>
                    <a:pt x="814" y="252"/>
                  </a:lnTo>
                  <a:lnTo>
                    <a:pt x="812" y="252"/>
                  </a:lnTo>
                  <a:lnTo>
                    <a:pt x="816" y="252"/>
                  </a:lnTo>
                  <a:lnTo>
                    <a:pt x="818" y="252"/>
                  </a:lnTo>
                  <a:lnTo>
                    <a:pt x="818" y="254"/>
                  </a:lnTo>
                  <a:lnTo>
                    <a:pt x="814" y="252"/>
                  </a:lnTo>
                  <a:lnTo>
                    <a:pt x="812" y="252"/>
                  </a:lnTo>
                  <a:lnTo>
                    <a:pt x="808" y="252"/>
                  </a:lnTo>
                  <a:lnTo>
                    <a:pt x="806" y="252"/>
                  </a:lnTo>
                  <a:lnTo>
                    <a:pt x="804" y="252"/>
                  </a:lnTo>
                  <a:lnTo>
                    <a:pt x="801" y="250"/>
                  </a:lnTo>
                  <a:lnTo>
                    <a:pt x="799" y="250"/>
                  </a:lnTo>
                  <a:lnTo>
                    <a:pt x="797" y="249"/>
                  </a:lnTo>
                  <a:lnTo>
                    <a:pt x="795" y="249"/>
                  </a:lnTo>
                  <a:lnTo>
                    <a:pt x="793" y="249"/>
                  </a:lnTo>
                  <a:lnTo>
                    <a:pt x="795" y="249"/>
                  </a:lnTo>
                  <a:lnTo>
                    <a:pt x="797" y="250"/>
                  </a:lnTo>
                  <a:lnTo>
                    <a:pt x="799" y="250"/>
                  </a:lnTo>
                  <a:lnTo>
                    <a:pt x="799" y="252"/>
                  </a:lnTo>
                  <a:lnTo>
                    <a:pt x="801" y="252"/>
                  </a:lnTo>
                  <a:lnTo>
                    <a:pt x="804" y="252"/>
                  </a:lnTo>
                  <a:lnTo>
                    <a:pt x="808" y="254"/>
                  </a:lnTo>
                  <a:lnTo>
                    <a:pt x="806" y="254"/>
                  </a:lnTo>
                  <a:lnTo>
                    <a:pt x="806" y="256"/>
                  </a:lnTo>
                  <a:lnTo>
                    <a:pt x="808" y="256"/>
                  </a:lnTo>
                  <a:lnTo>
                    <a:pt x="808" y="254"/>
                  </a:lnTo>
                  <a:lnTo>
                    <a:pt x="810" y="254"/>
                  </a:lnTo>
                  <a:lnTo>
                    <a:pt x="812" y="254"/>
                  </a:lnTo>
                  <a:lnTo>
                    <a:pt x="816" y="256"/>
                  </a:lnTo>
                  <a:lnTo>
                    <a:pt x="814" y="256"/>
                  </a:lnTo>
                  <a:lnTo>
                    <a:pt x="812" y="256"/>
                  </a:lnTo>
                  <a:lnTo>
                    <a:pt x="808" y="256"/>
                  </a:lnTo>
                  <a:lnTo>
                    <a:pt x="804" y="256"/>
                  </a:lnTo>
                  <a:lnTo>
                    <a:pt x="803" y="256"/>
                  </a:lnTo>
                  <a:lnTo>
                    <a:pt x="801" y="256"/>
                  </a:lnTo>
                  <a:lnTo>
                    <a:pt x="803" y="258"/>
                  </a:lnTo>
                  <a:lnTo>
                    <a:pt x="804" y="258"/>
                  </a:lnTo>
                  <a:lnTo>
                    <a:pt x="804" y="260"/>
                  </a:lnTo>
                  <a:lnTo>
                    <a:pt x="803" y="260"/>
                  </a:lnTo>
                  <a:lnTo>
                    <a:pt x="801" y="260"/>
                  </a:lnTo>
                  <a:lnTo>
                    <a:pt x="801" y="262"/>
                  </a:lnTo>
                  <a:lnTo>
                    <a:pt x="803" y="262"/>
                  </a:lnTo>
                  <a:lnTo>
                    <a:pt x="804" y="260"/>
                  </a:lnTo>
                  <a:lnTo>
                    <a:pt x="806" y="260"/>
                  </a:lnTo>
                  <a:lnTo>
                    <a:pt x="806" y="258"/>
                  </a:lnTo>
                  <a:lnTo>
                    <a:pt x="808" y="258"/>
                  </a:lnTo>
                  <a:lnTo>
                    <a:pt x="810" y="258"/>
                  </a:lnTo>
                  <a:lnTo>
                    <a:pt x="812" y="258"/>
                  </a:lnTo>
                  <a:lnTo>
                    <a:pt x="812" y="260"/>
                  </a:lnTo>
                  <a:lnTo>
                    <a:pt x="810" y="260"/>
                  </a:lnTo>
                  <a:lnTo>
                    <a:pt x="814" y="258"/>
                  </a:lnTo>
                  <a:lnTo>
                    <a:pt x="816" y="258"/>
                  </a:lnTo>
                  <a:lnTo>
                    <a:pt x="818" y="260"/>
                  </a:lnTo>
                  <a:lnTo>
                    <a:pt x="818" y="258"/>
                  </a:lnTo>
                  <a:lnTo>
                    <a:pt x="820" y="258"/>
                  </a:lnTo>
                  <a:lnTo>
                    <a:pt x="822" y="260"/>
                  </a:lnTo>
                  <a:lnTo>
                    <a:pt x="824" y="262"/>
                  </a:lnTo>
                  <a:lnTo>
                    <a:pt x="822" y="264"/>
                  </a:lnTo>
                  <a:lnTo>
                    <a:pt x="824" y="264"/>
                  </a:lnTo>
                  <a:lnTo>
                    <a:pt x="826" y="262"/>
                  </a:lnTo>
                  <a:lnTo>
                    <a:pt x="828" y="262"/>
                  </a:lnTo>
                  <a:lnTo>
                    <a:pt x="830" y="264"/>
                  </a:lnTo>
                  <a:lnTo>
                    <a:pt x="832" y="264"/>
                  </a:lnTo>
                  <a:lnTo>
                    <a:pt x="834" y="266"/>
                  </a:lnTo>
                  <a:lnTo>
                    <a:pt x="832" y="270"/>
                  </a:lnTo>
                  <a:lnTo>
                    <a:pt x="830" y="270"/>
                  </a:lnTo>
                  <a:lnTo>
                    <a:pt x="826" y="270"/>
                  </a:lnTo>
                  <a:lnTo>
                    <a:pt x="824" y="272"/>
                  </a:lnTo>
                  <a:lnTo>
                    <a:pt x="826" y="272"/>
                  </a:lnTo>
                  <a:lnTo>
                    <a:pt x="824" y="272"/>
                  </a:lnTo>
                  <a:lnTo>
                    <a:pt x="826" y="272"/>
                  </a:lnTo>
                  <a:lnTo>
                    <a:pt x="828" y="272"/>
                  </a:lnTo>
                  <a:lnTo>
                    <a:pt x="830" y="272"/>
                  </a:lnTo>
                  <a:lnTo>
                    <a:pt x="832" y="272"/>
                  </a:lnTo>
                  <a:lnTo>
                    <a:pt x="834" y="272"/>
                  </a:lnTo>
                  <a:lnTo>
                    <a:pt x="834" y="274"/>
                  </a:lnTo>
                  <a:lnTo>
                    <a:pt x="836" y="276"/>
                  </a:lnTo>
                  <a:lnTo>
                    <a:pt x="837" y="276"/>
                  </a:lnTo>
                  <a:lnTo>
                    <a:pt x="839" y="276"/>
                  </a:lnTo>
                  <a:lnTo>
                    <a:pt x="839" y="274"/>
                  </a:lnTo>
                  <a:lnTo>
                    <a:pt x="837" y="272"/>
                  </a:lnTo>
                  <a:lnTo>
                    <a:pt x="839" y="268"/>
                  </a:lnTo>
                  <a:lnTo>
                    <a:pt x="841" y="268"/>
                  </a:lnTo>
                  <a:lnTo>
                    <a:pt x="841" y="270"/>
                  </a:lnTo>
                  <a:lnTo>
                    <a:pt x="843" y="270"/>
                  </a:lnTo>
                  <a:lnTo>
                    <a:pt x="843" y="272"/>
                  </a:lnTo>
                  <a:lnTo>
                    <a:pt x="845" y="272"/>
                  </a:lnTo>
                  <a:lnTo>
                    <a:pt x="847" y="272"/>
                  </a:lnTo>
                  <a:lnTo>
                    <a:pt x="849" y="274"/>
                  </a:lnTo>
                  <a:lnTo>
                    <a:pt x="847" y="274"/>
                  </a:lnTo>
                  <a:lnTo>
                    <a:pt x="847" y="276"/>
                  </a:lnTo>
                  <a:lnTo>
                    <a:pt x="849" y="274"/>
                  </a:lnTo>
                  <a:lnTo>
                    <a:pt x="851" y="274"/>
                  </a:lnTo>
                  <a:lnTo>
                    <a:pt x="853" y="272"/>
                  </a:lnTo>
                  <a:lnTo>
                    <a:pt x="855" y="272"/>
                  </a:lnTo>
                  <a:lnTo>
                    <a:pt x="857" y="272"/>
                  </a:lnTo>
                  <a:lnTo>
                    <a:pt x="859" y="274"/>
                  </a:lnTo>
                  <a:lnTo>
                    <a:pt x="859" y="276"/>
                  </a:lnTo>
                  <a:lnTo>
                    <a:pt x="861" y="276"/>
                  </a:lnTo>
                  <a:lnTo>
                    <a:pt x="861" y="274"/>
                  </a:lnTo>
                  <a:lnTo>
                    <a:pt x="861" y="272"/>
                  </a:lnTo>
                  <a:lnTo>
                    <a:pt x="861" y="270"/>
                  </a:lnTo>
                  <a:lnTo>
                    <a:pt x="863" y="270"/>
                  </a:lnTo>
                  <a:lnTo>
                    <a:pt x="867" y="272"/>
                  </a:lnTo>
                  <a:lnTo>
                    <a:pt x="867" y="274"/>
                  </a:lnTo>
                  <a:lnTo>
                    <a:pt x="869" y="274"/>
                  </a:lnTo>
                  <a:lnTo>
                    <a:pt x="870" y="274"/>
                  </a:lnTo>
                  <a:lnTo>
                    <a:pt x="870" y="276"/>
                  </a:lnTo>
                  <a:lnTo>
                    <a:pt x="872" y="276"/>
                  </a:lnTo>
                  <a:lnTo>
                    <a:pt x="874" y="276"/>
                  </a:lnTo>
                  <a:lnTo>
                    <a:pt x="876" y="276"/>
                  </a:lnTo>
                  <a:lnTo>
                    <a:pt x="878" y="276"/>
                  </a:lnTo>
                  <a:lnTo>
                    <a:pt x="876" y="278"/>
                  </a:lnTo>
                  <a:lnTo>
                    <a:pt x="874" y="278"/>
                  </a:lnTo>
                  <a:lnTo>
                    <a:pt x="874" y="280"/>
                  </a:lnTo>
                  <a:lnTo>
                    <a:pt x="874" y="278"/>
                  </a:lnTo>
                  <a:lnTo>
                    <a:pt x="876" y="278"/>
                  </a:lnTo>
                  <a:lnTo>
                    <a:pt x="878" y="278"/>
                  </a:lnTo>
                  <a:lnTo>
                    <a:pt x="880" y="278"/>
                  </a:lnTo>
                  <a:lnTo>
                    <a:pt x="882" y="276"/>
                  </a:lnTo>
                  <a:lnTo>
                    <a:pt x="886" y="278"/>
                  </a:lnTo>
                  <a:lnTo>
                    <a:pt x="888" y="278"/>
                  </a:lnTo>
                  <a:lnTo>
                    <a:pt x="886" y="276"/>
                  </a:lnTo>
                  <a:lnTo>
                    <a:pt x="884" y="276"/>
                  </a:lnTo>
                  <a:lnTo>
                    <a:pt x="882" y="274"/>
                  </a:lnTo>
                  <a:lnTo>
                    <a:pt x="884" y="274"/>
                  </a:lnTo>
                  <a:lnTo>
                    <a:pt x="886" y="272"/>
                  </a:lnTo>
                  <a:lnTo>
                    <a:pt x="888" y="272"/>
                  </a:lnTo>
                  <a:lnTo>
                    <a:pt x="892" y="272"/>
                  </a:lnTo>
                  <a:lnTo>
                    <a:pt x="894" y="272"/>
                  </a:lnTo>
                  <a:lnTo>
                    <a:pt x="896" y="272"/>
                  </a:lnTo>
                  <a:lnTo>
                    <a:pt x="896" y="270"/>
                  </a:lnTo>
                  <a:lnTo>
                    <a:pt x="898" y="270"/>
                  </a:lnTo>
                  <a:lnTo>
                    <a:pt x="900" y="270"/>
                  </a:lnTo>
                  <a:lnTo>
                    <a:pt x="902" y="268"/>
                  </a:lnTo>
                  <a:lnTo>
                    <a:pt x="902" y="270"/>
                  </a:lnTo>
                  <a:lnTo>
                    <a:pt x="904" y="270"/>
                  </a:lnTo>
                  <a:lnTo>
                    <a:pt x="905" y="270"/>
                  </a:lnTo>
                  <a:lnTo>
                    <a:pt x="907" y="270"/>
                  </a:lnTo>
                  <a:lnTo>
                    <a:pt x="905" y="270"/>
                  </a:lnTo>
                  <a:lnTo>
                    <a:pt x="905" y="268"/>
                  </a:lnTo>
                  <a:lnTo>
                    <a:pt x="907" y="268"/>
                  </a:lnTo>
                  <a:lnTo>
                    <a:pt x="909" y="268"/>
                  </a:lnTo>
                  <a:lnTo>
                    <a:pt x="911" y="268"/>
                  </a:lnTo>
                  <a:lnTo>
                    <a:pt x="915" y="266"/>
                  </a:lnTo>
                  <a:lnTo>
                    <a:pt x="917" y="264"/>
                  </a:lnTo>
                  <a:lnTo>
                    <a:pt x="919" y="264"/>
                  </a:lnTo>
                  <a:lnTo>
                    <a:pt x="921" y="264"/>
                  </a:lnTo>
                  <a:lnTo>
                    <a:pt x="919" y="264"/>
                  </a:lnTo>
                  <a:lnTo>
                    <a:pt x="921" y="264"/>
                  </a:lnTo>
                  <a:lnTo>
                    <a:pt x="923" y="264"/>
                  </a:lnTo>
                  <a:lnTo>
                    <a:pt x="925" y="264"/>
                  </a:lnTo>
                  <a:lnTo>
                    <a:pt x="925" y="266"/>
                  </a:lnTo>
                  <a:lnTo>
                    <a:pt x="927" y="266"/>
                  </a:lnTo>
                  <a:lnTo>
                    <a:pt x="931" y="266"/>
                  </a:lnTo>
                  <a:lnTo>
                    <a:pt x="933" y="266"/>
                  </a:lnTo>
                  <a:lnTo>
                    <a:pt x="935" y="264"/>
                  </a:lnTo>
                  <a:lnTo>
                    <a:pt x="937" y="264"/>
                  </a:lnTo>
                  <a:lnTo>
                    <a:pt x="940" y="264"/>
                  </a:lnTo>
                  <a:lnTo>
                    <a:pt x="942" y="262"/>
                  </a:lnTo>
                  <a:lnTo>
                    <a:pt x="944" y="262"/>
                  </a:lnTo>
                  <a:lnTo>
                    <a:pt x="946" y="264"/>
                  </a:lnTo>
                  <a:lnTo>
                    <a:pt x="948" y="264"/>
                  </a:lnTo>
                  <a:lnTo>
                    <a:pt x="950" y="264"/>
                  </a:lnTo>
                  <a:lnTo>
                    <a:pt x="954" y="264"/>
                  </a:lnTo>
                  <a:lnTo>
                    <a:pt x="956" y="264"/>
                  </a:lnTo>
                  <a:lnTo>
                    <a:pt x="960" y="266"/>
                  </a:lnTo>
                  <a:lnTo>
                    <a:pt x="960" y="268"/>
                  </a:lnTo>
                  <a:lnTo>
                    <a:pt x="960" y="270"/>
                  </a:lnTo>
                  <a:lnTo>
                    <a:pt x="964" y="270"/>
                  </a:lnTo>
                  <a:lnTo>
                    <a:pt x="966" y="270"/>
                  </a:lnTo>
                  <a:lnTo>
                    <a:pt x="968" y="270"/>
                  </a:lnTo>
                  <a:lnTo>
                    <a:pt x="971" y="270"/>
                  </a:lnTo>
                  <a:lnTo>
                    <a:pt x="975" y="270"/>
                  </a:lnTo>
                  <a:lnTo>
                    <a:pt x="977" y="270"/>
                  </a:lnTo>
                  <a:lnTo>
                    <a:pt x="979" y="272"/>
                  </a:lnTo>
                  <a:lnTo>
                    <a:pt x="981" y="274"/>
                  </a:lnTo>
                  <a:lnTo>
                    <a:pt x="979" y="274"/>
                  </a:lnTo>
                  <a:lnTo>
                    <a:pt x="977" y="274"/>
                  </a:lnTo>
                  <a:lnTo>
                    <a:pt x="975" y="274"/>
                  </a:lnTo>
                  <a:lnTo>
                    <a:pt x="973" y="276"/>
                  </a:lnTo>
                  <a:lnTo>
                    <a:pt x="975" y="276"/>
                  </a:lnTo>
                  <a:lnTo>
                    <a:pt x="979" y="276"/>
                  </a:lnTo>
                  <a:lnTo>
                    <a:pt x="981" y="274"/>
                  </a:lnTo>
                  <a:lnTo>
                    <a:pt x="985" y="276"/>
                  </a:lnTo>
                  <a:lnTo>
                    <a:pt x="987" y="276"/>
                  </a:lnTo>
                  <a:lnTo>
                    <a:pt x="985" y="276"/>
                  </a:lnTo>
                  <a:lnTo>
                    <a:pt x="987" y="278"/>
                  </a:lnTo>
                  <a:lnTo>
                    <a:pt x="989" y="278"/>
                  </a:lnTo>
                  <a:lnTo>
                    <a:pt x="987" y="280"/>
                  </a:lnTo>
                  <a:lnTo>
                    <a:pt x="987" y="282"/>
                  </a:lnTo>
                  <a:lnTo>
                    <a:pt x="989" y="282"/>
                  </a:lnTo>
                  <a:lnTo>
                    <a:pt x="987" y="284"/>
                  </a:lnTo>
                  <a:lnTo>
                    <a:pt x="985" y="285"/>
                  </a:lnTo>
                  <a:lnTo>
                    <a:pt x="983" y="285"/>
                  </a:lnTo>
                  <a:lnTo>
                    <a:pt x="981" y="285"/>
                  </a:lnTo>
                  <a:lnTo>
                    <a:pt x="981" y="287"/>
                  </a:lnTo>
                  <a:lnTo>
                    <a:pt x="977" y="287"/>
                  </a:lnTo>
                  <a:lnTo>
                    <a:pt x="975" y="287"/>
                  </a:lnTo>
                  <a:lnTo>
                    <a:pt x="973" y="289"/>
                  </a:lnTo>
                  <a:lnTo>
                    <a:pt x="975" y="289"/>
                  </a:lnTo>
                  <a:lnTo>
                    <a:pt x="975" y="291"/>
                  </a:lnTo>
                  <a:lnTo>
                    <a:pt x="977" y="291"/>
                  </a:lnTo>
                  <a:lnTo>
                    <a:pt x="975" y="291"/>
                  </a:lnTo>
                  <a:lnTo>
                    <a:pt x="979" y="291"/>
                  </a:lnTo>
                  <a:lnTo>
                    <a:pt x="981" y="289"/>
                  </a:lnTo>
                  <a:lnTo>
                    <a:pt x="983" y="289"/>
                  </a:lnTo>
                  <a:lnTo>
                    <a:pt x="985" y="289"/>
                  </a:lnTo>
                  <a:lnTo>
                    <a:pt x="987" y="289"/>
                  </a:lnTo>
                  <a:lnTo>
                    <a:pt x="987" y="291"/>
                  </a:lnTo>
                  <a:lnTo>
                    <a:pt x="989" y="293"/>
                  </a:lnTo>
                  <a:lnTo>
                    <a:pt x="991" y="293"/>
                  </a:lnTo>
                  <a:lnTo>
                    <a:pt x="991" y="295"/>
                  </a:lnTo>
                  <a:lnTo>
                    <a:pt x="989" y="295"/>
                  </a:lnTo>
                  <a:lnTo>
                    <a:pt x="987" y="295"/>
                  </a:lnTo>
                  <a:lnTo>
                    <a:pt x="985" y="295"/>
                  </a:lnTo>
                  <a:lnTo>
                    <a:pt x="983" y="295"/>
                  </a:lnTo>
                  <a:lnTo>
                    <a:pt x="981" y="297"/>
                  </a:lnTo>
                  <a:lnTo>
                    <a:pt x="979" y="295"/>
                  </a:lnTo>
                  <a:lnTo>
                    <a:pt x="975" y="295"/>
                  </a:lnTo>
                  <a:lnTo>
                    <a:pt x="975" y="293"/>
                  </a:lnTo>
                  <a:lnTo>
                    <a:pt x="973" y="293"/>
                  </a:lnTo>
                  <a:lnTo>
                    <a:pt x="973" y="295"/>
                  </a:lnTo>
                  <a:lnTo>
                    <a:pt x="975" y="295"/>
                  </a:lnTo>
                  <a:lnTo>
                    <a:pt x="977" y="295"/>
                  </a:lnTo>
                  <a:lnTo>
                    <a:pt x="979" y="295"/>
                  </a:lnTo>
                  <a:lnTo>
                    <a:pt x="979" y="297"/>
                  </a:lnTo>
                  <a:lnTo>
                    <a:pt x="977" y="299"/>
                  </a:lnTo>
                  <a:lnTo>
                    <a:pt x="977" y="303"/>
                  </a:lnTo>
                  <a:lnTo>
                    <a:pt x="975" y="303"/>
                  </a:lnTo>
                  <a:lnTo>
                    <a:pt x="973" y="303"/>
                  </a:lnTo>
                  <a:lnTo>
                    <a:pt x="971" y="303"/>
                  </a:lnTo>
                  <a:lnTo>
                    <a:pt x="971" y="305"/>
                  </a:lnTo>
                  <a:lnTo>
                    <a:pt x="968" y="305"/>
                  </a:lnTo>
                  <a:lnTo>
                    <a:pt x="966" y="305"/>
                  </a:lnTo>
                  <a:lnTo>
                    <a:pt x="964" y="305"/>
                  </a:lnTo>
                  <a:lnTo>
                    <a:pt x="964" y="303"/>
                  </a:lnTo>
                  <a:lnTo>
                    <a:pt x="960" y="305"/>
                  </a:lnTo>
                  <a:lnTo>
                    <a:pt x="956" y="305"/>
                  </a:lnTo>
                  <a:lnTo>
                    <a:pt x="954" y="307"/>
                  </a:lnTo>
                  <a:lnTo>
                    <a:pt x="952" y="307"/>
                  </a:lnTo>
                  <a:lnTo>
                    <a:pt x="950" y="307"/>
                  </a:lnTo>
                  <a:lnTo>
                    <a:pt x="946" y="307"/>
                  </a:lnTo>
                  <a:lnTo>
                    <a:pt x="942" y="307"/>
                  </a:lnTo>
                  <a:lnTo>
                    <a:pt x="940" y="305"/>
                  </a:lnTo>
                  <a:lnTo>
                    <a:pt x="938" y="305"/>
                  </a:lnTo>
                  <a:lnTo>
                    <a:pt x="938" y="307"/>
                  </a:lnTo>
                  <a:lnTo>
                    <a:pt x="937" y="305"/>
                  </a:lnTo>
                  <a:lnTo>
                    <a:pt x="935" y="305"/>
                  </a:lnTo>
                  <a:lnTo>
                    <a:pt x="933" y="305"/>
                  </a:lnTo>
                  <a:lnTo>
                    <a:pt x="931" y="303"/>
                  </a:lnTo>
                  <a:lnTo>
                    <a:pt x="931" y="301"/>
                  </a:lnTo>
                  <a:lnTo>
                    <a:pt x="929" y="299"/>
                  </a:lnTo>
                  <a:lnTo>
                    <a:pt x="931" y="299"/>
                  </a:lnTo>
                  <a:lnTo>
                    <a:pt x="931" y="297"/>
                  </a:lnTo>
                  <a:lnTo>
                    <a:pt x="931" y="295"/>
                  </a:lnTo>
                  <a:lnTo>
                    <a:pt x="929" y="295"/>
                  </a:lnTo>
                  <a:lnTo>
                    <a:pt x="927" y="295"/>
                  </a:lnTo>
                  <a:lnTo>
                    <a:pt x="925" y="295"/>
                  </a:lnTo>
                  <a:lnTo>
                    <a:pt x="925" y="293"/>
                  </a:lnTo>
                  <a:lnTo>
                    <a:pt x="923" y="293"/>
                  </a:lnTo>
                  <a:lnTo>
                    <a:pt x="923" y="295"/>
                  </a:lnTo>
                  <a:lnTo>
                    <a:pt x="925" y="297"/>
                  </a:lnTo>
                  <a:lnTo>
                    <a:pt x="927" y="297"/>
                  </a:lnTo>
                  <a:lnTo>
                    <a:pt x="927" y="299"/>
                  </a:lnTo>
                  <a:lnTo>
                    <a:pt x="925" y="303"/>
                  </a:lnTo>
                  <a:lnTo>
                    <a:pt x="923" y="305"/>
                  </a:lnTo>
                  <a:lnTo>
                    <a:pt x="921" y="305"/>
                  </a:lnTo>
                  <a:lnTo>
                    <a:pt x="919" y="305"/>
                  </a:lnTo>
                  <a:lnTo>
                    <a:pt x="917" y="305"/>
                  </a:lnTo>
                  <a:lnTo>
                    <a:pt x="915" y="305"/>
                  </a:lnTo>
                  <a:lnTo>
                    <a:pt x="913" y="305"/>
                  </a:lnTo>
                  <a:lnTo>
                    <a:pt x="913" y="307"/>
                  </a:lnTo>
                  <a:lnTo>
                    <a:pt x="911" y="307"/>
                  </a:lnTo>
                  <a:lnTo>
                    <a:pt x="909" y="307"/>
                  </a:lnTo>
                  <a:lnTo>
                    <a:pt x="905" y="307"/>
                  </a:lnTo>
                  <a:lnTo>
                    <a:pt x="902" y="307"/>
                  </a:lnTo>
                  <a:lnTo>
                    <a:pt x="900" y="303"/>
                  </a:lnTo>
                  <a:lnTo>
                    <a:pt x="900" y="301"/>
                  </a:lnTo>
                  <a:lnTo>
                    <a:pt x="900" y="299"/>
                  </a:lnTo>
                  <a:lnTo>
                    <a:pt x="898" y="301"/>
                  </a:lnTo>
                  <a:lnTo>
                    <a:pt x="900" y="303"/>
                  </a:lnTo>
                  <a:lnTo>
                    <a:pt x="900" y="305"/>
                  </a:lnTo>
                  <a:lnTo>
                    <a:pt x="898" y="307"/>
                  </a:lnTo>
                  <a:lnTo>
                    <a:pt x="896" y="307"/>
                  </a:lnTo>
                  <a:lnTo>
                    <a:pt x="894" y="307"/>
                  </a:lnTo>
                  <a:lnTo>
                    <a:pt x="894" y="305"/>
                  </a:lnTo>
                  <a:lnTo>
                    <a:pt x="892" y="301"/>
                  </a:lnTo>
                  <a:lnTo>
                    <a:pt x="890" y="301"/>
                  </a:lnTo>
                  <a:lnTo>
                    <a:pt x="892" y="303"/>
                  </a:lnTo>
                  <a:lnTo>
                    <a:pt x="892" y="305"/>
                  </a:lnTo>
                  <a:lnTo>
                    <a:pt x="892" y="307"/>
                  </a:lnTo>
                  <a:lnTo>
                    <a:pt x="890" y="307"/>
                  </a:lnTo>
                  <a:lnTo>
                    <a:pt x="884" y="307"/>
                  </a:lnTo>
                  <a:lnTo>
                    <a:pt x="882" y="307"/>
                  </a:lnTo>
                  <a:lnTo>
                    <a:pt x="882" y="305"/>
                  </a:lnTo>
                  <a:lnTo>
                    <a:pt x="880" y="303"/>
                  </a:lnTo>
                  <a:lnTo>
                    <a:pt x="880" y="305"/>
                  </a:lnTo>
                  <a:lnTo>
                    <a:pt x="878" y="307"/>
                  </a:lnTo>
                  <a:lnTo>
                    <a:pt x="876" y="307"/>
                  </a:lnTo>
                  <a:lnTo>
                    <a:pt x="874" y="305"/>
                  </a:lnTo>
                  <a:lnTo>
                    <a:pt x="872" y="305"/>
                  </a:lnTo>
                  <a:lnTo>
                    <a:pt x="870" y="303"/>
                  </a:lnTo>
                  <a:lnTo>
                    <a:pt x="870" y="305"/>
                  </a:lnTo>
                  <a:lnTo>
                    <a:pt x="872" y="307"/>
                  </a:lnTo>
                  <a:lnTo>
                    <a:pt x="869" y="307"/>
                  </a:lnTo>
                  <a:lnTo>
                    <a:pt x="865" y="307"/>
                  </a:lnTo>
                  <a:lnTo>
                    <a:pt x="863" y="307"/>
                  </a:lnTo>
                  <a:lnTo>
                    <a:pt x="861" y="307"/>
                  </a:lnTo>
                  <a:lnTo>
                    <a:pt x="859" y="307"/>
                  </a:lnTo>
                  <a:lnTo>
                    <a:pt x="857" y="307"/>
                  </a:lnTo>
                  <a:lnTo>
                    <a:pt x="855" y="307"/>
                  </a:lnTo>
                  <a:lnTo>
                    <a:pt x="853" y="307"/>
                  </a:lnTo>
                  <a:lnTo>
                    <a:pt x="851" y="307"/>
                  </a:lnTo>
                  <a:lnTo>
                    <a:pt x="847" y="307"/>
                  </a:lnTo>
                  <a:lnTo>
                    <a:pt x="845" y="307"/>
                  </a:lnTo>
                  <a:lnTo>
                    <a:pt x="843" y="307"/>
                  </a:lnTo>
                  <a:lnTo>
                    <a:pt x="841" y="305"/>
                  </a:lnTo>
                  <a:lnTo>
                    <a:pt x="843" y="303"/>
                  </a:lnTo>
                  <a:lnTo>
                    <a:pt x="845" y="299"/>
                  </a:lnTo>
                  <a:lnTo>
                    <a:pt x="845" y="297"/>
                  </a:lnTo>
                  <a:lnTo>
                    <a:pt x="843" y="295"/>
                  </a:lnTo>
                  <a:lnTo>
                    <a:pt x="843" y="293"/>
                  </a:lnTo>
                  <a:lnTo>
                    <a:pt x="841" y="295"/>
                  </a:lnTo>
                  <a:lnTo>
                    <a:pt x="839" y="297"/>
                  </a:lnTo>
                  <a:lnTo>
                    <a:pt x="839" y="299"/>
                  </a:lnTo>
                  <a:lnTo>
                    <a:pt x="837" y="301"/>
                  </a:lnTo>
                  <a:lnTo>
                    <a:pt x="837" y="299"/>
                  </a:lnTo>
                  <a:lnTo>
                    <a:pt x="837" y="297"/>
                  </a:lnTo>
                  <a:lnTo>
                    <a:pt x="834" y="295"/>
                  </a:lnTo>
                  <a:lnTo>
                    <a:pt x="834" y="297"/>
                  </a:lnTo>
                  <a:lnTo>
                    <a:pt x="836" y="297"/>
                  </a:lnTo>
                  <a:lnTo>
                    <a:pt x="836" y="299"/>
                  </a:lnTo>
                  <a:lnTo>
                    <a:pt x="834" y="299"/>
                  </a:lnTo>
                  <a:lnTo>
                    <a:pt x="832" y="299"/>
                  </a:lnTo>
                  <a:lnTo>
                    <a:pt x="834" y="299"/>
                  </a:lnTo>
                  <a:lnTo>
                    <a:pt x="834" y="301"/>
                  </a:lnTo>
                  <a:lnTo>
                    <a:pt x="834" y="303"/>
                  </a:lnTo>
                  <a:lnTo>
                    <a:pt x="832" y="303"/>
                  </a:lnTo>
                  <a:lnTo>
                    <a:pt x="828" y="305"/>
                  </a:lnTo>
                  <a:lnTo>
                    <a:pt x="826" y="305"/>
                  </a:lnTo>
                  <a:lnTo>
                    <a:pt x="820" y="305"/>
                  </a:lnTo>
                  <a:lnTo>
                    <a:pt x="818" y="305"/>
                  </a:lnTo>
                  <a:lnTo>
                    <a:pt x="816" y="305"/>
                  </a:lnTo>
                  <a:lnTo>
                    <a:pt x="814" y="303"/>
                  </a:lnTo>
                  <a:lnTo>
                    <a:pt x="812" y="303"/>
                  </a:lnTo>
                  <a:lnTo>
                    <a:pt x="810" y="303"/>
                  </a:lnTo>
                  <a:lnTo>
                    <a:pt x="808" y="301"/>
                  </a:lnTo>
                  <a:lnTo>
                    <a:pt x="806" y="299"/>
                  </a:lnTo>
                  <a:lnTo>
                    <a:pt x="804" y="299"/>
                  </a:lnTo>
                  <a:lnTo>
                    <a:pt x="804" y="301"/>
                  </a:lnTo>
                  <a:lnTo>
                    <a:pt x="803" y="299"/>
                  </a:lnTo>
                  <a:lnTo>
                    <a:pt x="804" y="299"/>
                  </a:lnTo>
                  <a:lnTo>
                    <a:pt x="804" y="297"/>
                  </a:lnTo>
                  <a:lnTo>
                    <a:pt x="806" y="297"/>
                  </a:lnTo>
                  <a:lnTo>
                    <a:pt x="806" y="295"/>
                  </a:lnTo>
                  <a:lnTo>
                    <a:pt x="806" y="293"/>
                  </a:lnTo>
                  <a:lnTo>
                    <a:pt x="806" y="295"/>
                  </a:lnTo>
                  <a:lnTo>
                    <a:pt x="804" y="295"/>
                  </a:lnTo>
                  <a:lnTo>
                    <a:pt x="804" y="297"/>
                  </a:lnTo>
                  <a:lnTo>
                    <a:pt x="803" y="297"/>
                  </a:lnTo>
                  <a:lnTo>
                    <a:pt x="803" y="299"/>
                  </a:lnTo>
                  <a:lnTo>
                    <a:pt x="801" y="299"/>
                  </a:lnTo>
                  <a:lnTo>
                    <a:pt x="801" y="301"/>
                  </a:lnTo>
                  <a:lnTo>
                    <a:pt x="801" y="303"/>
                  </a:lnTo>
                  <a:lnTo>
                    <a:pt x="799" y="303"/>
                  </a:lnTo>
                  <a:lnTo>
                    <a:pt x="797" y="301"/>
                  </a:lnTo>
                  <a:lnTo>
                    <a:pt x="795" y="301"/>
                  </a:lnTo>
                  <a:lnTo>
                    <a:pt x="793" y="301"/>
                  </a:lnTo>
                  <a:lnTo>
                    <a:pt x="793" y="299"/>
                  </a:lnTo>
                  <a:lnTo>
                    <a:pt x="791" y="299"/>
                  </a:lnTo>
                  <a:lnTo>
                    <a:pt x="789" y="299"/>
                  </a:lnTo>
                  <a:lnTo>
                    <a:pt x="787" y="297"/>
                  </a:lnTo>
                  <a:lnTo>
                    <a:pt x="787" y="295"/>
                  </a:lnTo>
                  <a:lnTo>
                    <a:pt x="787" y="293"/>
                  </a:lnTo>
                  <a:lnTo>
                    <a:pt x="787" y="291"/>
                  </a:lnTo>
                  <a:lnTo>
                    <a:pt x="785" y="291"/>
                  </a:lnTo>
                  <a:lnTo>
                    <a:pt x="783" y="289"/>
                  </a:lnTo>
                  <a:lnTo>
                    <a:pt x="783" y="287"/>
                  </a:lnTo>
                  <a:lnTo>
                    <a:pt x="785" y="287"/>
                  </a:lnTo>
                  <a:lnTo>
                    <a:pt x="787" y="287"/>
                  </a:lnTo>
                  <a:lnTo>
                    <a:pt x="787" y="285"/>
                  </a:lnTo>
                  <a:lnTo>
                    <a:pt x="785" y="285"/>
                  </a:lnTo>
                  <a:lnTo>
                    <a:pt x="783" y="285"/>
                  </a:lnTo>
                  <a:lnTo>
                    <a:pt x="781" y="285"/>
                  </a:lnTo>
                  <a:lnTo>
                    <a:pt x="779" y="284"/>
                  </a:lnTo>
                  <a:lnTo>
                    <a:pt x="779" y="282"/>
                  </a:lnTo>
                  <a:lnTo>
                    <a:pt x="781" y="278"/>
                  </a:lnTo>
                  <a:lnTo>
                    <a:pt x="781" y="276"/>
                  </a:lnTo>
                  <a:lnTo>
                    <a:pt x="781" y="274"/>
                  </a:lnTo>
                  <a:lnTo>
                    <a:pt x="783" y="272"/>
                  </a:lnTo>
                  <a:lnTo>
                    <a:pt x="785" y="272"/>
                  </a:lnTo>
                  <a:lnTo>
                    <a:pt x="787" y="272"/>
                  </a:lnTo>
                  <a:lnTo>
                    <a:pt x="787" y="268"/>
                  </a:lnTo>
                  <a:lnTo>
                    <a:pt x="785" y="268"/>
                  </a:lnTo>
                  <a:lnTo>
                    <a:pt x="785" y="266"/>
                  </a:lnTo>
                  <a:lnTo>
                    <a:pt x="785" y="264"/>
                  </a:lnTo>
                  <a:lnTo>
                    <a:pt x="785" y="262"/>
                  </a:lnTo>
                  <a:lnTo>
                    <a:pt x="783" y="262"/>
                  </a:lnTo>
                  <a:lnTo>
                    <a:pt x="781" y="260"/>
                  </a:lnTo>
                  <a:lnTo>
                    <a:pt x="779" y="260"/>
                  </a:lnTo>
                  <a:lnTo>
                    <a:pt x="777" y="258"/>
                  </a:lnTo>
                  <a:lnTo>
                    <a:pt x="777" y="254"/>
                  </a:lnTo>
                  <a:lnTo>
                    <a:pt x="773" y="250"/>
                  </a:lnTo>
                  <a:lnTo>
                    <a:pt x="771" y="250"/>
                  </a:lnTo>
                  <a:lnTo>
                    <a:pt x="769" y="249"/>
                  </a:lnTo>
                  <a:lnTo>
                    <a:pt x="769" y="247"/>
                  </a:lnTo>
                  <a:lnTo>
                    <a:pt x="769" y="245"/>
                  </a:lnTo>
                  <a:lnTo>
                    <a:pt x="768" y="245"/>
                  </a:lnTo>
                  <a:lnTo>
                    <a:pt x="766" y="247"/>
                  </a:lnTo>
                  <a:lnTo>
                    <a:pt x="764" y="247"/>
                  </a:lnTo>
                  <a:lnTo>
                    <a:pt x="762" y="249"/>
                  </a:lnTo>
                  <a:lnTo>
                    <a:pt x="760" y="249"/>
                  </a:lnTo>
                  <a:lnTo>
                    <a:pt x="762" y="247"/>
                  </a:lnTo>
                  <a:lnTo>
                    <a:pt x="760" y="247"/>
                  </a:lnTo>
                  <a:lnTo>
                    <a:pt x="760" y="249"/>
                  </a:lnTo>
                  <a:lnTo>
                    <a:pt x="758" y="249"/>
                  </a:lnTo>
                  <a:lnTo>
                    <a:pt x="756" y="249"/>
                  </a:lnTo>
                  <a:lnTo>
                    <a:pt x="754" y="249"/>
                  </a:lnTo>
                  <a:lnTo>
                    <a:pt x="752" y="249"/>
                  </a:lnTo>
                  <a:lnTo>
                    <a:pt x="748" y="249"/>
                  </a:lnTo>
                  <a:lnTo>
                    <a:pt x="744" y="249"/>
                  </a:lnTo>
                  <a:lnTo>
                    <a:pt x="742" y="249"/>
                  </a:lnTo>
                  <a:lnTo>
                    <a:pt x="738" y="250"/>
                  </a:lnTo>
                  <a:lnTo>
                    <a:pt x="733" y="250"/>
                  </a:lnTo>
                  <a:lnTo>
                    <a:pt x="733" y="249"/>
                  </a:lnTo>
                  <a:lnTo>
                    <a:pt x="735" y="249"/>
                  </a:lnTo>
                  <a:lnTo>
                    <a:pt x="736" y="249"/>
                  </a:lnTo>
                  <a:lnTo>
                    <a:pt x="738" y="249"/>
                  </a:lnTo>
                  <a:lnTo>
                    <a:pt x="738" y="247"/>
                  </a:lnTo>
                  <a:lnTo>
                    <a:pt x="740" y="247"/>
                  </a:lnTo>
                  <a:lnTo>
                    <a:pt x="742" y="247"/>
                  </a:lnTo>
                  <a:lnTo>
                    <a:pt x="740" y="247"/>
                  </a:lnTo>
                  <a:lnTo>
                    <a:pt x="736" y="247"/>
                  </a:lnTo>
                  <a:lnTo>
                    <a:pt x="735" y="245"/>
                  </a:lnTo>
                  <a:lnTo>
                    <a:pt x="733" y="247"/>
                  </a:lnTo>
                  <a:lnTo>
                    <a:pt x="733" y="245"/>
                  </a:lnTo>
                  <a:lnTo>
                    <a:pt x="729" y="245"/>
                  </a:lnTo>
                  <a:lnTo>
                    <a:pt x="727" y="245"/>
                  </a:lnTo>
                  <a:lnTo>
                    <a:pt x="725" y="245"/>
                  </a:lnTo>
                  <a:lnTo>
                    <a:pt x="723" y="243"/>
                  </a:lnTo>
                  <a:lnTo>
                    <a:pt x="721" y="243"/>
                  </a:lnTo>
                  <a:lnTo>
                    <a:pt x="721" y="241"/>
                  </a:lnTo>
                  <a:lnTo>
                    <a:pt x="723" y="241"/>
                  </a:lnTo>
                  <a:lnTo>
                    <a:pt x="727" y="241"/>
                  </a:lnTo>
                  <a:lnTo>
                    <a:pt x="729" y="239"/>
                  </a:lnTo>
                  <a:lnTo>
                    <a:pt x="729" y="237"/>
                  </a:lnTo>
                  <a:lnTo>
                    <a:pt x="727" y="239"/>
                  </a:lnTo>
                  <a:lnTo>
                    <a:pt x="723" y="239"/>
                  </a:lnTo>
                  <a:lnTo>
                    <a:pt x="721" y="239"/>
                  </a:lnTo>
                  <a:lnTo>
                    <a:pt x="719" y="237"/>
                  </a:lnTo>
                  <a:lnTo>
                    <a:pt x="717" y="237"/>
                  </a:lnTo>
                  <a:lnTo>
                    <a:pt x="715" y="235"/>
                  </a:lnTo>
                  <a:lnTo>
                    <a:pt x="713" y="235"/>
                  </a:lnTo>
                  <a:lnTo>
                    <a:pt x="711" y="235"/>
                  </a:lnTo>
                  <a:lnTo>
                    <a:pt x="709" y="235"/>
                  </a:lnTo>
                  <a:lnTo>
                    <a:pt x="707" y="233"/>
                  </a:lnTo>
                  <a:lnTo>
                    <a:pt x="709" y="231"/>
                  </a:lnTo>
                  <a:lnTo>
                    <a:pt x="711" y="231"/>
                  </a:lnTo>
                  <a:lnTo>
                    <a:pt x="711" y="233"/>
                  </a:lnTo>
                  <a:lnTo>
                    <a:pt x="713" y="233"/>
                  </a:lnTo>
                  <a:lnTo>
                    <a:pt x="715" y="233"/>
                  </a:lnTo>
                  <a:lnTo>
                    <a:pt x="717" y="233"/>
                  </a:lnTo>
                  <a:lnTo>
                    <a:pt x="717" y="231"/>
                  </a:lnTo>
                  <a:lnTo>
                    <a:pt x="715" y="231"/>
                  </a:lnTo>
                  <a:lnTo>
                    <a:pt x="713" y="231"/>
                  </a:lnTo>
                  <a:lnTo>
                    <a:pt x="709" y="229"/>
                  </a:lnTo>
                  <a:lnTo>
                    <a:pt x="709" y="227"/>
                  </a:lnTo>
                  <a:lnTo>
                    <a:pt x="711" y="227"/>
                  </a:lnTo>
                  <a:lnTo>
                    <a:pt x="713" y="225"/>
                  </a:lnTo>
                  <a:lnTo>
                    <a:pt x="711" y="225"/>
                  </a:lnTo>
                  <a:lnTo>
                    <a:pt x="709" y="225"/>
                  </a:lnTo>
                  <a:lnTo>
                    <a:pt x="711" y="225"/>
                  </a:lnTo>
                  <a:lnTo>
                    <a:pt x="713" y="225"/>
                  </a:lnTo>
                  <a:lnTo>
                    <a:pt x="715" y="225"/>
                  </a:lnTo>
                  <a:lnTo>
                    <a:pt x="717" y="225"/>
                  </a:lnTo>
                  <a:lnTo>
                    <a:pt x="717" y="223"/>
                  </a:lnTo>
                  <a:lnTo>
                    <a:pt x="719" y="223"/>
                  </a:lnTo>
                  <a:lnTo>
                    <a:pt x="721" y="223"/>
                  </a:lnTo>
                  <a:lnTo>
                    <a:pt x="723" y="223"/>
                  </a:lnTo>
                  <a:lnTo>
                    <a:pt x="725" y="221"/>
                  </a:lnTo>
                  <a:lnTo>
                    <a:pt x="727" y="221"/>
                  </a:lnTo>
                  <a:lnTo>
                    <a:pt x="729" y="223"/>
                  </a:lnTo>
                  <a:close/>
                  <a:moveTo>
                    <a:pt x="519" y="231"/>
                  </a:moveTo>
                  <a:lnTo>
                    <a:pt x="521" y="233"/>
                  </a:lnTo>
                  <a:lnTo>
                    <a:pt x="523" y="233"/>
                  </a:lnTo>
                  <a:lnTo>
                    <a:pt x="523" y="235"/>
                  </a:lnTo>
                  <a:lnTo>
                    <a:pt x="521" y="237"/>
                  </a:lnTo>
                  <a:lnTo>
                    <a:pt x="519" y="237"/>
                  </a:lnTo>
                  <a:lnTo>
                    <a:pt x="521" y="239"/>
                  </a:lnTo>
                  <a:lnTo>
                    <a:pt x="521" y="243"/>
                  </a:lnTo>
                  <a:lnTo>
                    <a:pt x="521" y="245"/>
                  </a:lnTo>
                  <a:lnTo>
                    <a:pt x="523" y="245"/>
                  </a:lnTo>
                  <a:lnTo>
                    <a:pt x="525" y="245"/>
                  </a:lnTo>
                  <a:lnTo>
                    <a:pt x="529" y="249"/>
                  </a:lnTo>
                  <a:lnTo>
                    <a:pt x="527" y="250"/>
                  </a:lnTo>
                  <a:lnTo>
                    <a:pt x="525" y="252"/>
                  </a:lnTo>
                  <a:lnTo>
                    <a:pt x="523" y="252"/>
                  </a:lnTo>
                  <a:lnTo>
                    <a:pt x="523" y="256"/>
                  </a:lnTo>
                  <a:lnTo>
                    <a:pt x="525" y="256"/>
                  </a:lnTo>
                  <a:lnTo>
                    <a:pt x="529" y="256"/>
                  </a:lnTo>
                  <a:lnTo>
                    <a:pt x="531" y="256"/>
                  </a:lnTo>
                  <a:lnTo>
                    <a:pt x="533" y="256"/>
                  </a:lnTo>
                  <a:lnTo>
                    <a:pt x="534" y="256"/>
                  </a:lnTo>
                  <a:lnTo>
                    <a:pt x="536" y="258"/>
                  </a:lnTo>
                  <a:lnTo>
                    <a:pt x="533" y="260"/>
                  </a:lnTo>
                  <a:lnTo>
                    <a:pt x="531" y="262"/>
                  </a:lnTo>
                  <a:lnTo>
                    <a:pt x="529" y="264"/>
                  </a:lnTo>
                  <a:lnTo>
                    <a:pt x="531" y="264"/>
                  </a:lnTo>
                  <a:lnTo>
                    <a:pt x="533" y="264"/>
                  </a:lnTo>
                  <a:lnTo>
                    <a:pt x="534" y="262"/>
                  </a:lnTo>
                  <a:lnTo>
                    <a:pt x="538" y="260"/>
                  </a:lnTo>
                  <a:lnTo>
                    <a:pt x="540" y="260"/>
                  </a:lnTo>
                  <a:lnTo>
                    <a:pt x="542" y="260"/>
                  </a:lnTo>
                  <a:lnTo>
                    <a:pt x="544" y="262"/>
                  </a:lnTo>
                  <a:lnTo>
                    <a:pt x="544" y="264"/>
                  </a:lnTo>
                  <a:lnTo>
                    <a:pt x="546" y="266"/>
                  </a:lnTo>
                  <a:lnTo>
                    <a:pt x="548" y="266"/>
                  </a:lnTo>
                  <a:lnTo>
                    <a:pt x="548" y="264"/>
                  </a:lnTo>
                  <a:lnTo>
                    <a:pt x="550" y="264"/>
                  </a:lnTo>
                  <a:lnTo>
                    <a:pt x="552" y="264"/>
                  </a:lnTo>
                  <a:lnTo>
                    <a:pt x="550" y="264"/>
                  </a:lnTo>
                  <a:lnTo>
                    <a:pt x="548" y="264"/>
                  </a:lnTo>
                  <a:lnTo>
                    <a:pt x="548" y="262"/>
                  </a:lnTo>
                  <a:lnTo>
                    <a:pt x="548" y="260"/>
                  </a:lnTo>
                  <a:lnTo>
                    <a:pt x="548" y="258"/>
                  </a:lnTo>
                  <a:lnTo>
                    <a:pt x="552" y="256"/>
                  </a:lnTo>
                  <a:lnTo>
                    <a:pt x="556" y="256"/>
                  </a:lnTo>
                  <a:lnTo>
                    <a:pt x="558" y="256"/>
                  </a:lnTo>
                  <a:lnTo>
                    <a:pt x="562" y="256"/>
                  </a:lnTo>
                  <a:lnTo>
                    <a:pt x="564" y="258"/>
                  </a:lnTo>
                  <a:lnTo>
                    <a:pt x="566" y="258"/>
                  </a:lnTo>
                  <a:lnTo>
                    <a:pt x="567" y="258"/>
                  </a:lnTo>
                  <a:lnTo>
                    <a:pt x="567" y="260"/>
                  </a:lnTo>
                  <a:lnTo>
                    <a:pt x="571" y="262"/>
                  </a:lnTo>
                  <a:lnTo>
                    <a:pt x="571" y="268"/>
                  </a:lnTo>
                  <a:lnTo>
                    <a:pt x="571" y="270"/>
                  </a:lnTo>
                  <a:lnTo>
                    <a:pt x="569" y="272"/>
                  </a:lnTo>
                  <a:lnTo>
                    <a:pt x="567" y="274"/>
                  </a:lnTo>
                  <a:lnTo>
                    <a:pt x="566" y="274"/>
                  </a:lnTo>
                  <a:lnTo>
                    <a:pt x="567" y="274"/>
                  </a:lnTo>
                  <a:lnTo>
                    <a:pt x="569" y="276"/>
                  </a:lnTo>
                  <a:lnTo>
                    <a:pt x="567" y="278"/>
                  </a:lnTo>
                  <a:lnTo>
                    <a:pt x="566" y="280"/>
                  </a:lnTo>
                  <a:lnTo>
                    <a:pt x="566" y="282"/>
                  </a:lnTo>
                  <a:lnTo>
                    <a:pt x="564" y="282"/>
                  </a:lnTo>
                  <a:lnTo>
                    <a:pt x="564" y="284"/>
                  </a:lnTo>
                  <a:lnTo>
                    <a:pt x="564" y="285"/>
                  </a:lnTo>
                  <a:lnTo>
                    <a:pt x="562" y="285"/>
                  </a:lnTo>
                  <a:lnTo>
                    <a:pt x="562" y="287"/>
                  </a:lnTo>
                  <a:lnTo>
                    <a:pt x="558" y="289"/>
                  </a:lnTo>
                  <a:lnTo>
                    <a:pt x="554" y="289"/>
                  </a:lnTo>
                  <a:lnTo>
                    <a:pt x="552" y="289"/>
                  </a:lnTo>
                  <a:lnTo>
                    <a:pt x="550" y="289"/>
                  </a:lnTo>
                  <a:lnTo>
                    <a:pt x="550" y="291"/>
                  </a:lnTo>
                  <a:lnTo>
                    <a:pt x="548" y="293"/>
                  </a:lnTo>
                  <a:lnTo>
                    <a:pt x="546" y="293"/>
                  </a:lnTo>
                  <a:lnTo>
                    <a:pt x="544" y="293"/>
                  </a:lnTo>
                  <a:lnTo>
                    <a:pt x="542" y="293"/>
                  </a:lnTo>
                  <a:lnTo>
                    <a:pt x="538" y="293"/>
                  </a:lnTo>
                  <a:lnTo>
                    <a:pt x="538" y="291"/>
                  </a:lnTo>
                  <a:lnTo>
                    <a:pt x="536" y="291"/>
                  </a:lnTo>
                  <a:lnTo>
                    <a:pt x="534" y="291"/>
                  </a:lnTo>
                  <a:lnTo>
                    <a:pt x="534" y="289"/>
                  </a:lnTo>
                  <a:lnTo>
                    <a:pt x="534" y="287"/>
                  </a:lnTo>
                  <a:lnTo>
                    <a:pt x="534" y="289"/>
                  </a:lnTo>
                  <a:lnTo>
                    <a:pt x="533" y="289"/>
                  </a:lnTo>
                  <a:lnTo>
                    <a:pt x="531" y="293"/>
                  </a:lnTo>
                  <a:lnTo>
                    <a:pt x="529" y="293"/>
                  </a:lnTo>
                  <a:lnTo>
                    <a:pt x="527" y="293"/>
                  </a:lnTo>
                  <a:lnTo>
                    <a:pt x="525" y="293"/>
                  </a:lnTo>
                  <a:lnTo>
                    <a:pt x="523" y="293"/>
                  </a:lnTo>
                  <a:lnTo>
                    <a:pt x="521" y="291"/>
                  </a:lnTo>
                  <a:lnTo>
                    <a:pt x="519" y="291"/>
                  </a:lnTo>
                  <a:lnTo>
                    <a:pt x="517" y="291"/>
                  </a:lnTo>
                  <a:lnTo>
                    <a:pt x="519" y="291"/>
                  </a:lnTo>
                  <a:lnTo>
                    <a:pt x="521" y="291"/>
                  </a:lnTo>
                  <a:lnTo>
                    <a:pt x="521" y="289"/>
                  </a:lnTo>
                  <a:lnTo>
                    <a:pt x="519" y="289"/>
                  </a:lnTo>
                  <a:lnTo>
                    <a:pt x="517" y="287"/>
                  </a:lnTo>
                  <a:lnTo>
                    <a:pt x="515" y="289"/>
                  </a:lnTo>
                  <a:lnTo>
                    <a:pt x="513" y="289"/>
                  </a:lnTo>
                  <a:lnTo>
                    <a:pt x="511" y="291"/>
                  </a:lnTo>
                  <a:lnTo>
                    <a:pt x="507" y="291"/>
                  </a:lnTo>
                  <a:lnTo>
                    <a:pt x="507" y="293"/>
                  </a:lnTo>
                  <a:lnTo>
                    <a:pt x="505" y="295"/>
                  </a:lnTo>
                  <a:lnTo>
                    <a:pt x="503" y="295"/>
                  </a:lnTo>
                  <a:lnTo>
                    <a:pt x="501" y="295"/>
                  </a:lnTo>
                  <a:lnTo>
                    <a:pt x="499" y="295"/>
                  </a:lnTo>
                  <a:lnTo>
                    <a:pt x="498" y="295"/>
                  </a:lnTo>
                  <a:lnTo>
                    <a:pt x="496" y="295"/>
                  </a:lnTo>
                  <a:lnTo>
                    <a:pt x="494" y="295"/>
                  </a:lnTo>
                  <a:lnTo>
                    <a:pt x="492" y="295"/>
                  </a:lnTo>
                  <a:lnTo>
                    <a:pt x="492" y="297"/>
                  </a:lnTo>
                  <a:lnTo>
                    <a:pt x="488" y="297"/>
                  </a:lnTo>
                  <a:lnTo>
                    <a:pt x="488" y="299"/>
                  </a:lnTo>
                  <a:lnTo>
                    <a:pt x="486" y="301"/>
                  </a:lnTo>
                  <a:lnTo>
                    <a:pt x="484" y="301"/>
                  </a:lnTo>
                  <a:lnTo>
                    <a:pt x="482" y="303"/>
                  </a:lnTo>
                  <a:lnTo>
                    <a:pt x="478" y="305"/>
                  </a:lnTo>
                  <a:lnTo>
                    <a:pt x="476" y="305"/>
                  </a:lnTo>
                  <a:lnTo>
                    <a:pt x="474" y="305"/>
                  </a:lnTo>
                  <a:lnTo>
                    <a:pt x="472" y="305"/>
                  </a:lnTo>
                  <a:lnTo>
                    <a:pt x="472" y="307"/>
                  </a:lnTo>
                  <a:lnTo>
                    <a:pt x="470" y="307"/>
                  </a:lnTo>
                  <a:lnTo>
                    <a:pt x="468" y="307"/>
                  </a:lnTo>
                  <a:lnTo>
                    <a:pt x="466" y="307"/>
                  </a:lnTo>
                  <a:lnTo>
                    <a:pt x="465" y="307"/>
                  </a:lnTo>
                  <a:lnTo>
                    <a:pt x="461" y="309"/>
                  </a:lnTo>
                  <a:lnTo>
                    <a:pt x="459" y="309"/>
                  </a:lnTo>
                  <a:lnTo>
                    <a:pt x="457" y="309"/>
                  </a:lnTo>
                  <a:lnTo>
                    <a:pt x="453" y="309"/>
                  </a:lnTo>
                  <a:lnTo>
                    <a:pt x="451" y="309"/>
                  </a:lnTo>
                  <a:lnTo>
                    <a:pt x="449" y="309"/>
                  </a:lnTo>
                  <a:lnTo>
                    <a:pt x="445" y="309"/>
                  </a:lnTo>
                  <a:lnTo>
                    <a:pt x="443" y="309"/>
                  </a:lnTo>
                  <a:lnTo>
                    <a:pt x="441" y="309"/>
                  </a:lnTo>
                  <a:lnTo>
                    <a:pt x="439" y="309"/>
                  </a:lnTo>
                  <a:lnTo>
                    <a:pt x="435" y="307"/>
                  </a:lnTo>
                  <a:lnTo>
                    <a:pt x="433" y="305"/>
                  </a:lnTo>
                  <a:lnTo>
                    <a:pt x="432" y="305"/>
                  </a:lnTo>
                  <a:lnTo>
                    <a:pt x="430" y="303"/>
                  </a:lnTo>
                  <a:lnTo>
                    <a:pt x="428" y="303"/>
                  </a:lnTo>
                  <a:lnTo>
                    <a:pt x="428" y="301"/>
                  </a:lnTo>
                  <a:lnTo>
                    <a:pt x="426" y="301"/>
                  </a:lnTo>
                  <a:lnTo>
                    <a:pt x="428" y="301"/>
                  </a:lnTo>
                  <a:lnTo>
                    <a:pt x="428" y="299"/>
                  </a:lnTo>
                  <a:lnTo>
                    <a:pt x="430" y="299"/>
                  </a:lnTo>
                  <a:lnTo>
                    <a:pt x="432" y="297"/>
                  </a:lnTo>
                  <a:lnTo>
                    <a:pt x="433" y="297"/>
                  </a:lnTo>
                  <a:lnTo>
                    <a:pt x="437" y="295"/>
                  </a:lnTo>
                  <a:lnTo>
                    <a:pt x="441" y="295"/>
                  </a:lnTo>
                  <a:lnTo>
                    <a:pt x="443" y="295"/>
                  </a:lnTo>
                  <a:lnTo>
                    <a:pt x="445" y="295"/>
                  </a:lnTo>
                  <a:lnTo>
                    <a:pt x="445" y="293"/>
                  </a:lnTo>
                  <a:lnTo>
                    <a:pt x="447" y="293"/>
                  </a:lnTo>
                  <a:lnTo>
                    <a:pt x="449" y="291"/>
                  </a:lnTo>
                  <a:lnTo>
                    <a:pt x="451" y="291"/>
                  </a:lnTo>
                  <a:lnTo>
                    <a:pt x="453" y="291"/>
                  </a:lnTo>
                  <a:lnTo>
                    <a:pt x="457" y="291"/>
                  </a:lnTo>
                  <a:lnTo>
                    <a:pt x="459" y="291"/>
                  </a:lnTo>
                  <a:lnTo>
                    <a:pt x="465" y="289"/>
                  </a:lnTo>
                  <a:lnTo>
                    <a:pt x="466" y="289"/>
                  </a:lnTo>
                  <a:lnTo>
                    <a:pt x="466" y="291"/>
                  </a:lnTo>
                  <a:lnTo>
                    <a:pt x="468" y="291"/>
                  </a:lnTo>
                  <a:lnTo>
                    <a:pt x="470" y="291"/>
                  </a:lnTo>
                  <a:lnTo>
                    <a:pt x="472" y="289"/>
                  </a:lnTo>
                  <a:lnTo>
                    <a:pt x="476" y="287"/>
                  </a:lnTo>
                  <a:lnTo>
                    <a:pt x="482" y="285"/>
                  </a:lnTo>
                  <a:lnTo>
                    <a:pt x="484" y="284"/>
                  </a:lnTo>
                  <a:lnTo>
                    <a:pt x="480" y="282"/>
                  </a:lnTo>
                  <a:lnTo>
                    <a:pt x="478" y="282"/>
                  </a:lnTo>
                  <a:lnTo>
                    <a:pt x="478" y="284"/>
                  </a:lnTo>
                  <a:lnTo>
                    <a:pt x="476" y="284"/>
                  </a:lnTo>
                  <a:lnTo>
                    <a:pt x="474" y="285"/>
                  </a:lnTo>
                  <a:lnTo>
                    <a:pt x="472" y="285"/>
                  </a:lnTo>
                  <a:lnTo>
                    <a:pt x="470" y="285"/>
                  </a:lnTo>
                  <a:lnTo>
                    <a:pt x="468" y="285"/>
                  </a:lnTo>
                  <a:lnTo>
                    <a:pt x="466" y="285"/>
                  </a:lnTo>
                  <a:lnTo>
                    <a:pt x="463" y="285"/>
                  </a:lnTo>
                  <a:lnTo>
                    <a:pt x="459" y="285"/>
                  </a:lnTo>
                  <a:lnTo>
                    <a:pt x="461" y="285"/>
                  </a:lnTo>
                  <a:lnTo>
                    <a:pt x="461" y="284"/>
                  </a:lnTo>
                  <a:lnTo>
                    <a:pt x="459" y="282"/>
                  </a:lnTo>
                  <a:lnTo>
                    <a:pt x="459" y="284"/>
                  </a:lnTo>
                  <a:lnTo>
                    <a:pt x="457" y="285"/>
                  </a:lnTo>
                  <a:lnTo>
                    <a:pt x="457" y="284"/>
                  </a:lnTo>
                  <a:lnTo>
                    <a:pt x="455" y="284"/>
                  </a:lnTo>
                  <a:lnTo>
                    <a:pt x="457" y="284"/>
                  </a:lnTo>
                  <a:lnTo>
                    <a:pt x="457" y="282"/>
                  </a:lnTo>
                  <a:lnTo>
                    <a:pt x="455" y="282"/>
                  </a:lnTo>
                  <a:lnTo>
                    <a:pt x="455" y="284"/>
                  </a:lnTo>
                  <a:lnTo>
                    <a:pt x="455" y="285"/>
                  </a:lnTo>
                  <a:lnTo>
                    <a:pt x="453" y="287"/>
                  </a:lnTo>
                  <a:lnTo>
                    <a:pt x="451" y="287"/>
                  </a:lnTo>
                  <a:lnTo>
                    <a:pt x="445" y="287"/>
                  </a:lnTo>
                  <a:lnTo>
                    <a:pt x="443" y="287"/>
                  </a:lnTo>
                  <a:lnTo>
                    <a:pt x="439" y="287"/>
                  </a:lnTo>
                  <a:lnTo>
                    <a:pt x="439" y="289"/>
                  </a:lnTo>
                  <a:lnTo>
                    <a:pt x="435" y="289"/>
                  </a:lnTo>
                  <a:lnTo>
                    <a:pt x="433" y="289"/>
                  </a:lnTo>
                  <a:lnTo>
                    <a:pt x="433" y="287"/>
                  </a:lnTo>
                  <a:lnTo>
                    <a:pt x="435" y="284"/>
                  </a:lnTo>
                  <a:lnTo>
                    <a:pt x="437" y="280"/>
                  </a:lnTo>
                  <a:lnTo>
                    <a:pt x="439" y="280"/>
                  </a:lnTo>
                  <a:lnTo>
                    <a:pt x="441" y="278"/>
                  </a:lnTo>
                  <a:lnTo>
                    <a:pt x="443" y="278"/>
                  </a:lnTo>
                  <a:lnTo>
                    <a:pt x="441" y="276"/>
                  </a:lnTo>
                  <a:lnTo>
                    <a:pt x="441" y="278"/>
                  </a:lnTo>
                  <a:lnTo>
                    <a:pt x="439" y="278"/>
                  </a:lnTo>
                  <a:lnTo>
                    <a:pt x="437" y="278"/>
                  </a:lnTo>
                  <a:lnTo>
                    <a:pt x="435" y="278"/>
                  </a:lnTo>
                  <a:lnTo>
                    <a:pt x="433" y="278"/>
                  </a:lnTo>
                  <a:lnTo>
                    <a:pt x="433" y="276"/>
                  </a:lnTo>
                  <a:lnTo>
                    <a:pt x="432" y="276"/>
                  </a:lnTo>
                  <a:lnTo>
                    <a:pt x="432" y="278"/>
                  </a:lnTo>
                  <a:lnTo>
                    <a:pt x="433" y="278"/>
                  </a:lnTo>
                  <a:lnTo>
                    <a:pt x="432" y="282"/>
                  </a:lnTo>
                  <a:lnTo>
                    <a:pt x="432" y="284"/>
                  </a:lnTo>
                  <a:lnTo>
                    <a:pt x="430" y="284"/>
                  </a:lnTo>
                  <a:lnTo>
                    <a:pt x="428" y="282"/>
                  </a:lnTo>
                  <a:lnTo>
                    <a:pt x="426" y="280"/>
                  </a:lnTo>
                  <a:lnTo>
                    <a:pt x="424" y="282"/>
                  </a:lnTo>
                  <a:lnTo>
                    <a:pt x="426" y="282"/>
                  </a:lnTo>
                  <a:lnTo>
                    <a:pt x="428" y="282"/>
                  </a:lnTo>
                  <a:lnTo>
                    <a:pt x="430" y="285"/>
                  </a:lnTo>
                  <a:lnTo>
                    <a:pt x="428" y="285"/>
                  </a:lnTo>
                  <a:lnTo>
                    <a:pt x="428" y="287"/>
                  </a:lnTo>
                  <a:lnTo>
                    <a:pt x="426" y="287"/>
                  </a:lnTo>
                  <a:lnTo>
                    <a:pt x="426" y="289"/>
                  </a:lnTo>
                  <a:lnTo>
                    <a:pt x="424" y="289"/>
                  </a:lnTo>
                  <a:lnTo>
                    <a:pt x="422" y="289"/>
                  </a:lnTo>
                  <a:lnTo>
                    <a:pt x="420" y="291"/>
                  </a:lnTo>
                  <a:lnTo>
                    <a:pt x="418" y="291"/>
                  </a:lnTo>
                  <a:lnTo>
                    <a:pt x="416" y="291"/>
                  </a:lnTo>
                  <a:lnTo>
                    <a:pt x="414" y="291"/>
                  </a:lnTo>
                  <a:lnTo>
                    <a:pt x="414" y="289"/>
                  </a:lnTo>
                  <a:lnTo>
                    <a:pt x="414" y="287"/>
                  </a:lnTo>
                  <a:lnTo>
                    <a:pt x="414" y="285"/>
                  </a:lnTo>
                  <a:lnTo>
                    <a:pt x="412" y="285"/>
                  </a:lnTo>
                  <a:lnTo>
                    <a:pt x="412" y="287"/>
                  </a:lnTo>
                  <a:lnTo>
                    <a:pt x="410" y="287"/>
                  </a:lnTo>
                  <a:lnTo>
                    <a:pt x="408" y="287"/>
                  </a:lnTo>
                  <a:lnTo>
                    <a:pt x="408" y="285"/>
                  </a:lnTo>
                  <a:lnTo>
                    <a:pt x="408" y="287"/>
                  </a:lnTo>
                  <a:lnTo>
                    <a:pt x="408" y="289"/>
                  </a:lnTo>
                  <a:lnTo>
                    <a:pt x="408" y="291"/>
                  </a:lnTo>
                  <a:lnTo>
                    <a:pt x="406" y="291"/>
                  </a:lnTo>
                  <a:lnTo>
                    <a:pt x="404" y="291"/>
                  </a:lnTo>
                  <a:lnTo>
                    <a:pt x="398" y="289"/>
                  </a:lnTo>
                  <a:lnTo>
                    <a:pt x="397" y="287"/>
                  </a:lnTo>
                  <a:lnTo>
                    <a:pt x="397" y="285"/>
                  </a:lnTo>
                  <a:lnTo>
                    <a:pt x="397" y="284"/>
                  </a:lnTo>
                  <a:lnTo>
                    <a:pt x="393" y="284"/>
                  </a:lnTo>
                  <a:lnTo>
                    <a:pt x="393" y="285"/>
                  </a:lnTo>
                  <a:lnTo>
                    <a:pt x="391" y="285"/>
                  </a:lnTo>
                  <a:lnTo>
                    <a:pt x="391" y="287"/>
                  </a:lnTo>
                  <a:lnTo>
                    <a:pt x="383" y="285"/>
                  </a:lnTo>
                  <a:lnTo>
                    <a:pt x="379" y="285"/>
                  </a:lnTo>
                  <a:lnTo>
                    <a:pt x="379" y="284"/>
                  </a:lnTo>
                  <a:lnTo>
                    <a:pt x="377" y="284"/>
                  </a:lnTo>
                  <a:lnTo>
                    <a:pt x="375" y="282"/>
                  </a:lnTo>
                  <a:lnTo>
                    <a:pt x="377" y="278"/>
                  </a:lnTo>
                  <a:lnTo>
                    <a:pt x="379" y="278"/>
                  </a:lnTo>
                  <a:lnTo>
                    <a:pt x="379" y="276"/>
                  </a:lnTo>
                  <a:lnTo>
                    <a:pt x="381" y="276"/>
                  </a:lnTo>
                  <a:lnTo>
                    <a:pt x="383" y="274"/>
                  </a:lnTo>
                  <a:lnTo>
                    <a:pt x="385" y="274"/>
                  </a:lnTo>
                  <a:lnTo>
                    <a:pt x="387" y="274"/>
                  </a:lnTo>
                  <a:lnTo>
                    <a:pt x="389" y="274"/>
                  </a:lnTo>
                  <a:lnTo>
                    <a:pt x="398" y="276"/>
                  </a:lnTo>
                  <a:lnTo>
                    <a:pt x="400" y="274"/>
                  </a:lnTo>
                  <a:lnTo>
                    <a:pt x="402" y="274"/>
                  </a:lnTo>
                  <a:lnTo>
                    <a:pt x="404" y="274"/>
                  </a:lnTo>
                  <a:lnTo>
                    <a:pt x="406" y="272"/>
                  </a:lnTo>
                  <a:lnTo>
                    <a:pt x="408" y="272"/>
                  </a:lnTo>
                  <a:lnTo>
                    <a:pt x="410" y="272"/>
                  </a:lnTo>
                  <a:lnTo>
                    <a:pt x="412" y="270"/>
                  </a:lnTo>
                  <a:lnTo>
                    <a:pt x="414" y="268"/>
                  </a:lnTo>
                  <a:lnTo>
                    <a:pt x="416" y="268"/>
                  </a:lnTo>
                  <a:lnTo>
                    <a:pt x="418" y="268"/>
                  </a:lnTo>
                  <a:lnTo>
                    <a:pt x="416" y="268"/>
                  </a:lnTo>
                  <a:lnTo>
                    <a:pt x="414" y="268"/>
                  </a:lnTo>
                  <a:lnTo>
                    <a:pt x="412" y="268"/>
                  </a:lnTo>
                  <a:lnTo>
                    <a:pt x="412" y="270"/>
                  </a:lnTo>
                  <a:lnTo>
                    <a:pt x="410" y="270"/>
                  </a:lnTo>
                  <a:lnTo>
                    <a:pt x="408" y="270"/>
                  </a:lnTo>
                  <a:lnTo>
                    <a:pt x="406" y="270"/>
                  </a:lnTo>
                  <a:lnTo>
                    <a:pt x="402" y="270"/>
                  </a:lnTo>
                  <a:lnTo>
                    <a:pt x="400" y="272"/>
                  </a:lnTo>
                  <a:lnTo>
                    <a:pt x="397" y="272"/>
                  </a:lnTo>
                  <a:lnTo>
                    <a:pt x="395" y="272"/>
                  </a:lnTo>
                  <a:lnTo>
                    <a:pt x="393" y="272"/>
                  </a:lnTo>
                  <a:lnTo>
                    <a:pt x="389" y="272"/>
                  </a:lnTo>
                  <a:lnTo>
                    <a:pt x="383" y="272"/>
                  </a:lnTo>
                  <a:lnTo>
                    <a:pt x="381" y="272"/>
                  </a:lnTo>
                  <a:lnTo>
                    <a:pt x="381" y="270"/>
                  </a:lnTo>
                  <a:lnTo>
                    <a:pt x="385" y="268"/>
                  </a:lnTo>
                  <a:lnTo>
                    <a:pt x="385" y="266"/>
                  </a:lnTo>
                  <a:lnTo>
                    <a:pt x="387" y="266"/>
                  </a:lnTo>
                  <a:lnTo>
                    <a:pt x="387" y="264"/>
                  </a:lnTo>
                  <a:lnTo>
                    <a:pt x="389" y="264"/>
                  </a:lnTo>
                  <a:lnTo>
                    <a:pt x="391" y="264"/>
                  </a:lnTo>
                  <a:lnTo>
                    <a:pt x="393" y="264"/>
                  </a:lnTo>
                  <a:lnTo>
                    <a:pt x="397" y="264"/>
                  </a:lnTo>
                  <a:lnTo>
                    <a:pt x="400" y="264"/>
                  </a:lnTo>
                  <a:lnTo>
                    <a:pt x="404" y="264"/>
                  </a:lnTo>
                  <a:lnTo>
                    <a:pt x="404" y="262"/>
                  </a:lnTo>
                  <a:lnTo>
                    <a:pt x="406" y="262"/>
                  </a:lnTo>
                  <a:lnTo>
                    <a:pt x="408" y="264"/>
                  </a:lnTo>
                  <a:lnTo>
                    <a:pt x="410" y="264"/>
                  </a:lnTo>
                  <a:lnTo>
                    <a:pt x="410" y="262"/>
                  </a:lnTo>
                  <a:lnTo>
                    <a:pt x="412" y="262"/>
                  </a:lnTo>
                  <a:lnTo>
                    <a:pt x="416" y="262"/>
                  </a:lnTo>
                  <a:lnTo>
                    <a:pt x="418" y="262"/>
                  </a:lnTo>
                  <a:lnTo>
                    <a:pt x="420" y="262"/>
                  </a:lnTo>
                  <a:lnTo>
                    <a:pt x="420" y="260"/>
                  </a:lnTo>
                  <a:lnTo>
                    <a:pt x="418" y="260"/>
                  </a:lnTo>
                  <a:lnTo>
                    <a:pt x="416" y="262"/>
                  </a:lnTo>
                  <a:lnTo>
                    <a:pt x="414" y="262"/>
                  </a:lnTo>
                  <a:lnTo>
                    <a:pt x="412" y="262"/>
                  </a:lnTo>
                  <a:lnTo>
                    <a:pt x="410" y="262"/>
                  </a:lnTo>
                  <a:lnTo>
                    <a:pt x="408" y="262"/>
                  </a:lnTo>
                  <a:lnTo>
                    <a:pt x="406" y="262"/>
                  </a:lnTo>
                  <a:lnTo>
                    <a:pt x="404" y="262"/>
                  </a:lnTo>
                  <a:lnTo>
                    <a:pt x="400" y="262"/>
                  </a:lnTo>
                  <a:lnTo>
                    <a:pt x="398" y="262"/>
                  </a:lnTo>
                  <a:lnTo>
                    <a:pt x="393" y="262"/>
                  </a:lnTo>
                  <a:lnTo>
                    <a:pt x="391" y="262"/>
                  </a:lnTo>
                  <a:lnTo>
                    <a:pt x="391" y="260"/>
                  </a:lnTo>
                  <a:lnTo>
                    <a:pt x="389" y="260"/>
                  </a:lnTo>
                  <a:lnTo>
                    <a:pt x="391" y="258"/>
                  </a:lnTo>
                  <a:lnTo>
                    <a:pt x="393" y="258"/>
                  </a:lnTo>
                  <a:lnTo>
                    <a:pt x="395" y="258"/>
                  </a:lnTo>
                  <a:lnTo>
                    <a:pt x="393" y="256"/>
                  </a:lnTo>
                  <a:lnTo>
                    <a:pt x="391" y="256"/>
                  </a:lnTo>
                  <a:lnTo>
                    <a:pt x="391" y="254"/>
                  </a:lnTo>
                  <a:lnTo>
                    <a:pt x="393" y="252"/>
                  </a:lnTo>
                  <a:lnTo>
                    <a:pt x="397" y="252"/>
                  </a:lnTo>
                  <a:lnTo>
                    <a:pt x="398" y="250"/>
                  </a:lnTo>
                  <a:lnTo>
                    <a:pt x="400" y="250"/>
                  </a:lnTo>
                  <a:lnTo>
                    <a:pt x="402" y="250"/>
                  </a:lnTo>
                  <a:lnTo>
                    <a:pt x="404" y="252"/>
                  </a:lnTo>
                  <a:lnTo>
                    <a:pt x="406" y="252"/>
                  </a:lnTo>
                  <a:lnTo>
                    <a:pt x="408" y="252"/>
                  </a:lnTo>
                  <a:lnTo>
                    <a:pt x="410" y="252"/>
                  </a:lnTo>
                  <a:lnTo>
                    <a:pt x="412" y="252"/>
                  </a:lnTo>
                  <a:lnTo>
                    <a:pt x="414" y="252"/>
                  </a:lnTo>
                  <a:lnTo>
                    <a:pt x="416" y="252"/>
                  </a:lnTo>
                  <a:lnTo>
                    <a:pt x="418" y="252"/>
                  </a:lnTo>
                  <a:lnTo>
                    <a:pt x="420" y="252"/>
                  </a:lnTo>
                  <a:lnTo>
                    <a:pt x="422" y="252"/>
                  </a:lnTo>
                  <a:lnTo>
                    <a:pt x="420" y="252"/>
                  </a:lnTo>
                  <a:lnTo>
                    <a:pt x="418" y="252"/>
                  </a:lnTo>
                  <a:lnTo>
                    <a:pt x="418" y="250"/>
                  </a:lnTo>
                  <a:lnTo>
                    <a:pt x="416" y="250"/>
                  </a:lnTo>
                  <a:lnTo>
                    <a:pt x="414" y="250"/>
                  </a:lnTo>
                  <a:lnTo>
                    <a:pt x="412" y="250"/>
                  </a:lnTo>
                  <a:lnTo>
                    <a:pt x="408" y="250"/>
                  </a:lnTo>
                  <a:lnTo>
                    <a:pt x="406" y="250"/>
                  </a:lnTo>
                  <a:lnTo>
                    <a:pt x="404" y="250"/>
                  </a:lnTo>
                  <a:lnTo>
                    <a:pt x="404" y="249"/>
                  </a:lnTo>
                  <a:lnTo>
                    <a:pt x="402" y="249"/>
                  </a:lnTo>
                  <a:lnTo>
                    <a:pt x="402" y="247"/>
                  </a:lnTo>
                  <a:lnTo>
                    <a:pt x="404" y="247"/>
                  </a:lnTo>
                  <a:lnTo>
                    <a:pt x="406" y="245"/>
                  </a:lnTo>
                  <a:lnTo>
                    <a:pt x="408" y="243"/>
                  </a:lnTo>
                  <a:lnTo>
                    <a:pt x="410" y="243"/>
                  </a:lnTo>
                  <a:lnTo>
                    <a:pt x="414" y="243"/>
                  </a:lnTo>
                  <a:lnTo>
                    <a:pt x="418" y="243"/>
                  </a:lnTo>
                  <a:lnTo>
                    <a:pt x="418" y="241"/>
                  </a:lnTo>
                  <a:lnTo>
                    <a:pt x="420" y="241"/>
                  </a:lnTo>
                  <a:lnTo>
                    <a:pt x="422" y="241"/>
                  </a:lnTo>
                  <a:lnTo>
                    <a:pt x="424" y="241"/>
                  </a:lnTo>
                  <a:lnTo>
                    <a:pt x="426" y="241"/>
                  </a:lnTo>
                  <a:lnTo>
                    <a:pt x="430" y="243"/>
                  </a:lnTo>
                  <a:lnTo>
                    <a:pt x="432" y="243"/>
                  </a:lnTo>
                  <a:lnTo>
                    <a:pt x="432" y="245"/>
                  </a:lnTo>
                  <a:lnTo>
                    <a:pt x="432" y="247"/>
                  </a:lnTo>
                  <a:lnTo>
                    <a:pt x="433" y="250"/>
                  </a:lnTo>
                  <a:lnTo>
                    <a:pt x="433" y="252"/>
                  </a:lnTo>
                  <a:lnTo>
                    <a:pt x="437" y="250"/>
                  </a:lnTo>
                  <a:lnTo>
                    <a:pt x="439" y="250"/>
                  </a:lnTo>
                  <a:lnTo>
                    <a:pt x="441" y="250"/>
                  </a:lnTo>
                  <a:lnTo>
                    <a:pt x="443" y="249"/>
                  </a:lnTo>
                  <a:lnTo>
                    <a:pt x="445" y="249"/>
                  </a:lnTo>
                  <a:lnTo>
                    <a:pt x="449" y="249"/>
                  </a:lnTo>
                  <a:lnTo>
                    <a:pt x="451" y="249"/>
                  </a:lnTo>
                  <a:lnTo>
                    <a:pt x="451" y="250"/>
                  </a:lnTo>
                  <a:lnTo>
                    <a:pt x="453" y="250"/>
                  </a:lnTo>
                  <a:lnTo>
                    <a:pt x="455" y="250"/>
                  </a:lnTo>
                  <a:lnTo>
                    <a:pt x="457" y="250"/>
                  </a:lnTo>
                  <a:lnTo>
                    <a:pt x="459" y="252"/>
                  </a:lnTo>
                  <a:lnTo>
                    <a:pt x="457" y="252"/>
                  </a:lnTo>
                  <a:lnTo>
                    <a:pt x="457" y="254"/>
                  </a:lnTo>
                  <a:lnTo>
                    <a:pt x="459" y="256"/>
                  </a:lnTo>
                  <a:lnTo>
                    <a:pt x="461" y="256"/>
                  </a:lnTo>
                  <a:lnTo>
                    <a:pt x="463" y="256"/>
                  </a:lnTo>
                  <a:lnTo>
                    <a:pt x="465" y="258"/>
                  </a:lnTo>
                  <a:lnTo>
                    <a:pt x="466" y="258"/>
                  </a:lnTo>
                  <a:lnTo>
                    <a:pt x="468" y="260"/>
                  </a:lnTo>
                  <a:lnTo>
                    <a:pt x="470" y="260"/>
                  </a:lnTo>
                  <a:lnTo>
                    <a:pt x="468" y="262"/>
                  </a:lnTo>
                  <a:lnTo>
                    <a:pt x="466" y="262"/>
                  </a:lnTo>
                  <a:lnTo>
                    <a:pt x="465" y="262"/>
                  </a:lnTo>
                  <a:lnTo>
                    <a:pt x="463" y="262"/>
                  </a:lnTo>
                  <a:lnTo>
                    <a:pt x="463" y="264"/>
                  </a:lnTo>
                  <a:lnTo>
                    <a:pt x="465" y="264"/>
                  </a:lnTo>
                  <a:lnTo>
                    <a:pt x="468" y="264"/>
                  </a:lnTo>
                  <a:lnTo>
                    <a:pt x="470" y="264"/>
                  </a:lnTo>
                  <a:lnTo>
                    <a:pt x="472" y="264"/>
                  </a:lnTo>
                  <a:lnTo>
                    <a:pt x="472" y="262"/>
                  </a:lnTo>
                  <a:lnTo>
                    <a:pt x="474" y="262"/>
                  </a:lnTo>
                  <a:lnTo>
                    <a:pt x="474" y="264"/>
                  </a:lnTo>
                  <a:lnTo>
                    <a:pt x="476" y="266"/>
                  </a:lnTo>
                  <a:lnTo>
                    <a:pt x="476" y="268"/>
                  </a:lnTo>
                  <a:lnTo>
                    <a:pt x="474" y="270"/>
                  </a:lnTo>
                  <a:lnTo>
                    <a:pt x="476" y="272"/>
                  </a:lnTo>
                  <a:lnTo>
                    <a:pt x="478" y="274"/>
                  </a:lnTo>
                  <a:lnTo>
                    <a:pt x="482" y="274"/>
                  </a:lnTo>
                  <a:lnTo>
                    <a:pt x="484" y="272"/>
                  </a:lnTo>
                  <a:lnTo>
                    <a:pt x="486" y="272"/>
                  </a:lnTo>
                  <a:lnTo>
                    <a:pt x="490" y="272"/>
                  </a:lnTo>
                  <a:lnTo>
                    <a:pt x="492" y="272"/>
                  </a:lnTo>
                  <a:lnTo>
                    <a:pt x="496" y="272"/>
                  </a:lnTo>
                  <a:lnTo>
                    <a:pt x="498" y="272"/>
                  </a:lnTo>
                  <a:lnTo>
                    <a:pt x="498" y="274"/>
                  </a:lnTo>
                  <a:lnTo>
                    <a:pt x="501" y="274"/>
                  </a:lnTo>
                  <a:lnTo>
                    <a:pt x="505" y="274"/>
                  </a:lnTo>
                  <a:lnTo>
                    <a:pt x="509" y="274"/>
                  </a:lnTo>
                  <a:lnTo>
                    <a:pt x="511" y="274"/>
                  </a:lnTo>
                  <a:lnTo>
                    <a:pt x="513" y="274"/>
                  </a:lnTo>
                  <a:lnTo>
                    <a:pt x="515" y="276"/>
                  </a:lnTo>
                  <a:lnTo>
                    <a:pt x="515" y="274"/>
                  </a:lnTo>
                  <a:lnTo>
                    <a:pt x="517" y="270"/>
                  </a:lnTo>
                  <a:lnTo>
                    <a:pt x="517" y="268"/>
                  </a:lnTo>
                  <a:lnTo>
                    <a:pt x="515" y="268"/>
                  </a:lnTo>
                  <a:lnTo>
                    <a:pt x="513" y="266"/>
                  </a:lnTo>
                  <a:lnTo>
                    <a:pt x="511" y="266"/>
                  </a:lnTo>
                  <a:lnTo>
                    <a:pt x="509" y="266"/>
                  </a:lnTo>
                  <a:lnTo>
                    <a:pt x="507" y="264"/>
                  </a:lnTo>
                  <a:lnTo>
                    <a:pt x="503" y="264"/>
                  </a:lnTo>
                  <a:lnTo>
                    <a:pt x="503" y="262"/>
                  </a:lnTo>
                  <a:lnTo>
                    <a:pt x="501" y="262"/>
                  </a:lnTo>
                  <a:lnTo>
                    <a:pt x="499" y="262"/>
                  </a:lnTo>
                  <a:lnTo>
                    <a:pt x="498" y="262"/>
                  </a:lnTo>
                  <a:lnTo>
                    <a:pt x="498" y="260"/>
                  </a:lnTo>
                  <a:lnTo>
                    <a:pt x="499" y="260"/>
                  </a:lnTo>
                  <a:lnTo>
                    <a:pt x="501" y="260"/>
                  </a:lnTo>
                  <a:lnTo>
                    <a:pt x="503" y="260"/>
                  </a:lnTo>
                  <a:lnTo>
                    <a:pt x="507" y="256"/>
                  </a:lnTo>
                  <a:lnTo>
                    <a:pt x="509" y="254"/>
                  </a:lnTo>
                  <a:lnTo>
                    <a:pt x="507" y="252"/>
                  </a:lnTo>
                  <a:lnTo>
                    <a:pt x="503" y="250"/>
                  </a:lnTo>
                  <a:lnTo>
                    <a:pt x="501" y="250"/>
                  </a:lnTo>
                  <a:lnTo>
                    <a:pt x="499" y="250"/>
                  </a:lnTo>
                  <a:lnTo>
                    <a:pt x="498" y="250"/>
                  </a:lnTo>
                  <a:lnTo>
                    <a:pt x="498" y="249"/>
                  </a:lnTo>
                  <a:lnTo>
                    <a:pt x="496" y="249"/>
                  </a:lnTo>
                  <a:lnTo>
                    <a:pt x="494" y="249"/>
                  </a:lnTo>
                  <a:lnTo>
                    <a:pt x="492" y="249"/>
                  </a:lnTo>
                  <a:lnTo>
                    <a:pt x="492" y="245"/>
                  </a:lnTo>
                  <a:lnTo>
                    <a:pt x="492" y="243"/>
                  </a:lnTo>
                  <a:lnTo>
                    <a:pt x="494" y="243"/>
                  </a:lnTo>
                  <a:lnTo>
                    <a:pt x="496" y="243"/>
                  </a:lnTo>
                  <a:lnTo>
                    <a:pt x="498" y="243"/>
                  </a:lnTo>
                  <a:lnTo>
                    <a:pt x="501" y="241"/>
                  </a:lnTo>
                  <a:lnTo>
                    <a:pt x="499" y="241"/>
                  </a:lnTo>
                  <a:lnTo>
                    <a:pt x="501" y="239"/>
                  </a:lnTo>
                  <a:lnTo>
                    <a:pt x="503" y="239"/>
                  </a:lnTo>
                  <a:lnTo>
                    <a:pt x="505" y="237"/>
                  </a:lnTo>
                  <a:lnTo>
                    <a:pt x="505" y="235"/>
                  </a:lnTo>
                  <a:lnTo>
                    <a:pt x="509" y="231"/>
                  </a:lnTo>
                  <a:lnTo>
                    <a:pt x="511" y="231"/>
                  </a:lnTo>
                  <a:lnTo>
                    <a:pt x="513" y="231"/>
                  </a:lnTo>
                  <a:lnTo>
                    <a:pt x="515" y="231"/>
                  </a:lnTo>
                  <a:lnTo>
                    <a:pt x="517" y="231"/>
                  </a:lnTo>
                  <a:lnTo>
                    <a:pt x="517" y="229"/>
                  </a:lnTo>
                  <a:lnTo>
                    <a:pt x="519" y="231"/>
                  </a:lnTo>
                  <a:close/>
                  <a:moveTo>
                    <a:pt x="1368" y="897"/>
                  </a:moveTo>
                  <a:lnTo>
                    <a:pt x="1372" y="897"/>
                  </a:lnTo>
                  <a:lnTo>
                    <a:pt x="1372" y="895"/>
                  </a:lnTo>
                  <a:lnTo>
                    <a:pt x="1370" y="895"/>
                  </a:lnTo>
                  <a:lnTo>
                    <a:pt x="1372" y="893"/>
                  </a:lnTo>
                  <a:lnTo>
                    <a:pt x="1372" y="895"/>
                  </a:lnTo>
                  <a:lnTo>
                    <a:pt x="1374" y="895"/>
                  </a:lnTo>
                  <a:lnTo>
                    <a:pt x="1374" y="893"/>
                  </a:lnTo>
                  <a:lnTo>
                    <a:pt x="1376" y="895"/>
                  </a:lnTo>
                  <a:lnTo>
                    <a:pt x="1376" y="897"/>
                  </a:lnTo>
                  <a:lnTo>
                    <a:pt x="1374" y="899"/>
                  </a:lnTo>
                  <a:lnTo>
                    <a:pt x="1372" y="901"/>
                  </a:lnTo>
                  <a:lnTo>
                    <a:pt x="1370" y="899"/>
                  </a:lnTo>
                  <a:lnTo>
                    <a:pt x="1368" y="899"/>
                  </a:lnTo>
                  <a:lnTo>
                    <a:pt x="1366" y="899"/>
                  </a:lnTo>
                  <a:lnTo>
                    <a:pt x="1364" y="899"/>
                  </a:lnTo>
                  <a:lnTo>
                    <a:pt x="1366" y="901"/>
                  </a:lnTo>
                  <a:lnTo>
                    <a:pt x="1366" y="903"/>
                  </a:lnTo>
                  <a:lnTo>
                    <a:pt x="1368" y="901"/>
                  </a:lnTo>
                  <a:lnTo>
                    <a:pt x="1370" y="903"/>
                  </a:lnTo>
                  <a:lnTo>
                    <a:pt x="1370" y="905"/>
                  </a:lnTo>
                  <a:lnTo>
                    <a:pt x="1370" y="907"/>
                  </a:lnTo>
                  <a:lnTo>
                    <a:pt x="1368" y="909"/>
                  </a:lnTo>
                  <a:lnTo>
                    <a:pt x="1366" y="911"/>
                  </a:lnTo>
                  <a:lnTo>
                    <a:pt x="1364" y="913"/>
                  </a:lnTo>
                  <a:lnTo>
                    <a:pt x="1364" y="909"/>
                  </a:lnTo>
                  <a:lnTo>
                    <a:pt x="1364" y="911"/>
                  </a:lnTo>
                  <a:lnTo>
                    <a:pt x="1364" y="913"/>
                  </a:lnTo>
                  <a:lnTo>
                    <a:pt x="1364" y="915"/>
                  </a:lnTo>
                  <a:lnTo>
                    <a:pt x="1362" y="917"/>
                  </a:lnTo>
                  <a:lnTo>
                    <a:pt x="1360" y="919"/>
                  </a:lnTo>
                  <a:lnTo>
                    <a:pt x="1358" y="921"/>
                  </a:lnTo>
                  <a:lnTo>
                    <a:pt x="1358" y="923"/>
                  </a:lnTo>
                  <a:lnTo>
                    <a:pt x="1358" y="924"/>
                  </a:lnTo>
                  <a:lnTo>
                    <a:pt x="1356" y="924"/>
                  </a:lnTo>
                  <a:lnTo>
                    <a:pt x="1356" y="926"/>
                  </a:lnTo>
                  <a:lnTo>
                    <a:pt x="1354" y="928"/>
                  </a:lnTo>
                  <a:lnTo>
                    <a:pt x="1354" y="930"/>
                  </a:lnTo>
                  <a:lnTo>
                    <a:pt x="1354" y="932"/>
                  </a:lnTo>
                  <a:lnTo>
                    <a:pt x="1352" y="932"/>
                  </a:lnTo>
                  <a:lnTo>
                    <a:pt x="1352" y="934"/>
                  </a:lnTo>
                  <a:lnTo>
                    <a:pt x="1354" y="934"/>
                  </a:lnTo>
                  <a:lnTo>
                    <a:pt x="1352" y="936"/>
                  </a:lnTo>
                  <a:lnTo>
                    <a:pt x="1352" y="938"/>
                  </a:lnTo>
                  <a:lnTo>
                    <a:pt x="1354" y="936"/>
                  </a:lnTo>
                  <a:lnTo>
                    <a:pt x="1354" y="934"/>
                  </a:lnTo>
                  <a:lnTo>
                    <a:pt x="1356" y="932"/>
                  </a:lnTo>
                  <a:lnTo>
                    <a:pt x="1358" y="930"/>
                  </a:lnTo>
                  <a:lnTo>
                    <a:pt x="1360" y="930"/>
                  </a:lnTo>
                  <a:lnTo>
                    <a:pt x="1360" y="928"/>
                  </a:lnTo>
                  <a:lnTo>
                    <a:pt x="1362" y="926"/>
                  </a:lnTo>
                  <a:lnTo>
                    <a:pt x="1364" y="924"/>
                  </a:lnTo>
                  <a:lnTo>
                    <a:pt x="1364" y="926"/>
                  </a:lnTo>
                  <a:lnTo>
                    <a:pt x="1366" y="928"/>
                  </a:lnTo>
                  <a:lnTo>
                    <a:pt x="1368" y="926"/>
                  </a:lnTo>
                  <a:lnTo>
                    <a:pt x="1368" y="928"/>
                  </a:lnTo>
                  <a:lnTo>
                    <a:pt x="1370" y="930"/>
                  </a:lnTo>
                  <a:lnTo>
                    <a:pt x="1372" y="928"/>
                  </a:lnTo>
                  <a:lnTo>
                    <a:pt x="1374" y="928"/>
                  </a:lnTo>
                  <a:lnTo>
                    <a:pt x="1374" y="930"/>
                  </a:lnTo>
                  <a:lnTo>
                    <a:pt x="1372" y="930"/>
                  </a:lnTo>
                  <a:lnTo>
                    <a:pt x="1368" y="932"/>
                  </a:lnTo>
                  <a:lnTo>
                    <a:pt x="1366" y="934"/>
                  </a:lnTo>
                  <a:lnTo>
                    <a:pt x="1364" y="936"/>
                  </a:lnTo>
                  <a:lnTo>
                    <a:pt x="1366" y="934"/>
                  </a:lnTo>
                  <a:lnTo>
                    <a:pt x="1368" y="934"/>
                  </a:lnTo>
                  <a:lnTo>
                    <a:pt x="1368" y="936"/>
                  </a:lnTo>
                  <a:lnTo>
                    <a:pt x="1366" y="938"/>
                  </a:lnTo>
                  <a:lnTo>
                    <a:pt x="1364" y="938"/>
                  </a:lnTo>
                  <a:lnTo>
                    <a:pt x="1364" y="940"/>
                  </a:lnTo>
                  <a:lnTo>
                    <a:pt x="1366" y="940"/>
                  </a:lnTo>
                  <a:lnTo>
                    <a:pt x="1366" y="938"/>
                  </a:lnTo>
                  <a:lnTo>
                    <a:pt x="1368" y="938"/>
                  </a:lnTo>
                  <a:lnTo>
                    <a:pt x="1370" y="938"/>
                  </a:lnTo>
                  <a:lnTo>
                    <a:pt x="1370" y="940"/>
                  </a:lnTo>
                  <a:lnTo>
                    <a:pt x="1372" y="940"/>
                  </a:lnTo>
                  <a:lnTo>
                    <a:pt x="1374" y="938"/>
                  </a:lnTo>
                  <a:lnTo>
                    <a:pt x="1374" y="940"/>
                  </a:lnTo>
                  <a:lnTo>
                    <a:pt x="1374" y="942"/>
                  </a:lnTo>
                  <a:lnTo>
                    <a:pt x="1374" y="940"/>
                  </a:lnTo>
                  <a:lnTo>
                    <a:pt x="1376" y="938"/>
                  </a:lnTo>
                  <a:lnTo>
                    <a:pt x="1376" y="940"/>
                  </a:lnTo>
                  <a:lnTo>
                    <a:pt x="1377" y="940"/>
                  </a:lnTo>
                  <a:lnTo>
                    <a:pt x="1376" y="942"/>
                  </a:lnTo>
                  <a:lnTo>
                    <a:pt x="1377" y="942"/>
                  </a:lnTo>
                  <a:lnTo>
                    <a:pt x="1377" y="940"/>
                  </a:lnTo>
                  <a:lnTo>
                    <a:pt x="1377" y="938"/>
                  </a:lnTo>
                  <a:lnTo>
                    <a:pt x="1379" y="938"/>
                  </a:lnTo>
                  <a:lnTo>
                    <a:pt x="1379" y="940"/>
                  </a:lnTo>
                  <a:lnTo>
                    <a:pt x="1377" y="944"/>
                  </a:lnTo>
                  <a:lnTo>
                    <a:pt x="1376" y="946"/>
                  </a:lnTo>
                  <a:lnTo>
                    <a:pt x="1377" y="946"/>
                  </a:lnTo>
                  <a:lnTo>
                    <a:pt x="1377" y="948"/>
                  </a:lnTo>
                  <a:lnTo>
                    <a:pt x="1376" y="948"/>
                  </a:lnTo>
                  <a:lnTo>
                    <a:pt x="1377" y="946"/>
                  </a:lnTo>
                  <a:lnTo>
                    <a:pt x="1377" y="944"/>
                  </a:lnTo>
                  <a:lnTo>
                    <a:pt x="1379" y="944"/>
                  </a:lnTo>
                  <a:lnTo>
                    <a:pt x="1381" y="944"/>
                  </a:lnTo>
                  <a:lnTo>
                    <a:pt x="1381" y="942"/>
                  </a:lnTo>
                  <a:lnTo>
                    <a:pt x="1381" y="944"/>
                  </a:lnTo>
                  <a:lnTo>
                    <a:pt x="1385" y="944"/>
                  </a:lnTo>
                  <a:lnTo>
                    <a:pt x="1385" y="942"/>
                  </a:lnTo>
                  <a:lnTo>
                    <a:pt x="1387" y="942"/>
                  </a:lnTo>
                  <a:lnTo>
                    <a:pt x="1387" y="940"/>
                  </a:lnTo>
                  <a:lnTo>
                    <a:pt x="1389" y="938"/>
                  </a:lnTo>
                  <a:lnTo>
                    <a:pt x="1391" y="938"/>
                  </a:lnTo>
                  <a:lnTo>
                    <a:pt x="1391" y="940"/>
                  </a:lnTo>
                  <a:lnTo>
                    <a:pt x="1391" y="942"/>
                  </a:lnTo>
                  <a:lnTo>
                    <a:pt x="1391" y="944"/>
                  </a:lnTo>
                  <a:lnTo>
                    <a:pt x="1391" y="942"/>
                  </a:lnTo>
                  <a:lnTo>
                    <a:pt x="1391" y="940"/>
                  </a:lnTo>
                  <a:lnTo>
                    <a:pt x="1393" y="940"/>
                  </a:lnTo>
                  <a:lnTo>
                    <a:pt x="1395" y="942"/>
                  </a:lnTo>
                  <a:lnTo>
                    <a:pt x="1395" y="940"/>
                  </a:lnTo>
                  <a:lnTo>
                    <a:pt x="1397" y="938"/>
                  </a:lnTo>
                  <a:lnTo>
                    <a:pt x="1399" y="940"/>
                  </a:lnTo>
                  <a:lnTo>
                    <a:pt x="1401" y="940"/>
                  </a:lnTo>
                  <a:lnTo>
                    <a:pt x="1403" y="942"/>
                  </a:lnTo>
                  <a:lnTo>
                    <a:pt x="1407" y="944"/>
                  </a:lnTo>
                  <a:lnTo>
                    <a:pt x="1405" y="948"/>
                  </a:lnTo>
                  <a:lnTo>
                    <a:pt x="1403" y="948"/>
                  </a:lnTo>
                  <a:lnTo>
                    <a:pt x="1401" y="948"/>
                  </a:lnTo>
                  <a:lnTo>
                    <a:pt x="1403" y="950"/>
                  </a:lnTo>
                  <a:lnTo>
                    <a:pt x="1401" y="950"/>
                  </a:lnTo>
                  <a:lnTo>
                    <a:pt x="1399" y="952"/>
                  </a:lnTo>
                  <a:lnTo>
                    <a:pt x="1397" y="952"/>
                  </a:lnTo>
                  <a:lnTo>
                    <a:pt x="1397" y="954"/>
                  </a:lnTo>
                  <a:lnTo>
                    <a:pt x="1399" y="952"/>
                  </a:lnTo>
                  <a:lnTo>
                    <a:pt x="1401" y="952"/>
                  </a:lnTo>
                  <a:lnTo>
                    <a:pt x="1401" y="954"/>
                  </a:lnTo>
                  <a:lnTo>
                    <a:pt x="1399" y="954"/>
                  </a:lnTo>
                  <a:lnTo>
                    <a:pt x="1399" y="956"/>
                  </a:lnTo>
                  <a:lnTo>
                    <a:pt x="1399" y="957"/>
                  </a:lnTo>
                  <a:lnTo>
                    <a:pt x="1401" y="956"/>
                  </a:lnTo>
                  <a:lnTo>
                    <a:pt x="1399" y="956"/>
                  </a:lnTo>
                  <a:lnTo>
                    <a:pt x="1401" y="956"/>
                  </a:lnTo>
                  <a:lnTo>
                    <a:pt x="1403" y="956"/>
                  </a:lnTo>
                  <a:lnTo>
                    <a:pt x="1405" y="956"/>
                  </a:lnTo>
                  <a:lnTo>
                    <a:pt x="1403" y="956"/>
                  </a:lnTo>
                  <a:lnTo>
                    <a:pt x="1403" y="957"/>
                  </a:lnTo>
                  <a:lnTo>
                    <a:pt x="1401" y="957"/>
                  </a:lnTo>
                  <a:lnTo>
                    <a:pt x="1399" y="957"/>
                  </a:lnTo>
                  <a:lnTo>
                    <a:pt x="1401" y="957"/>
                  </a:lnTo>
                  <a:lnTo>
                    <a:pt x="1403" y="957"/>
                  </a:lnTo>
                  <a:lnTo>
                    <a:pt x="1403" y="959"/>
                  </a:lnTo>
                  <a:lnTo>
                    <a:pt x="1405" y="957"/>
                  </a:lnTo>
                  <a:lnTo>
                    <a:pt x="1405" y="959"/>
                  </a:lnTo>
                  <a:lnTo>
                    <a:pt x="1405" y="961"/>
                  </a:lnTo>
                  <a:lnTo>
                    <a:pt x="1405" y="959"/>
                  </a:lnTo>
                  <a:lnTo>
                    <a:pt x="1407" y="959"/>
                  </a:lnTo>
                  <a:lnTo>
                    <a:pt x="1407" y="957"/>
                  </a:lnTo>
                  <a:lnTo>
                    <a:pt x="1409" y="957"/>
                  </a:lnTo>
                  <a:lnTo>
                    <a:pt x="1410" y="957"/>
                  </a:lnTo>
                  <a:lnTo>
                    <a:pt x="1412" y="957"/>
                  </a:lnTo>
                  <a:lnTo>
                    <a:pt x="1412" y="956"/>
                  </a:lnTo>
                  <a:lnTo>
                    <a:pt x="1414" y="956"/>
                  </a:lnTo>
                  <a:lnTo>
                    <a:pt x="1414" y="957"/>
                  </a:lnTo>
                  <a:lnTo>
                    <a:pt x="1412" y="961"/>
                  </a:lnTo>
                  <a:lnTo>
                    <a:pt x="1410" y="963"/>
                  </a:lnTo>
                  <a:lnTo>
                    <a:pt x="1410" y="961"/>
                  </a:lnTo>
                  <a:lnTo>
                    <a:pt x="1409" y="961"/>
                  </a:lnTo>
                  <a:lnTo>
                    <a:pt x="1409" y="963"/>
                  </a:lnTo>
                  <a:lnTo>
                    <a:pt x="1405" y="965"/>
                  </a:lnTo>
                  <a:lnTo>
                    <a:pt x="1403" y="965"/>
                  </a:lnTo>
                  <a:lnTo>
                    <a:pt x="1399" y="965"/>
                  </a:lnTo>
                  <a:lnTo>
                    <a:pt x="1399" y="967"/>
                  </a:lnTo>
                  <a:lnTo>
                    <a:pt x="1401" y="967"/>
                  </a:lnTo>
                  <a:lnTo>
                    <a:pt x="1403" y="967"/>
                  </a:lnTo>
                  <a:lnTo>
                    <a:pt x="1403" y="969"/>
                  </a:lnTo>
                  <a:lnTo>
                    <a:pt x="1401" y="969"/>
                  </a:lnTo>
                  <a:lnTo>
                    <a:pt x="1399" y="969"/>
                  </a:lnTo>
                  <a:lnTo>
                    <a:pt x="1401" y="969"/>
                  </a:lnTo>
                  <a:lnTo>
                    <a:pt x="1403" y="969"/>
                  </a:lnTo>
                  <a:lnTo>
                    <a:pt x="1405" y="969"/>
                  </a:lnTo>
                  <a:lnTo>
                    <a:pt x="1403" y="973"/>
                  </a:lnTo>
                  <a:lnTo>
                    <a:pt x="1401" y="975"/>
                  </a:lnTo>
                  <a:lnTo>
                    <a:pt x="1401" y="973"/>
                  </a:lnTo>
                  <a:lnTo>
                    <a:pt x="1401" y="975"/>
                  </a:lnTo>
                  <a:lnTo>
                    <a:pt x="1403" y="977"/>
                  </a:lnTo>
                  <a:lnTo>
                    <a:pt x="1405" y="979"/>
                  </a:lnTo>
                  <a:lnTo>
                    <a:pt x="1407" y="975"/>
                  </a:lnTo>
                  <a:lnTo>
                    <a:pt x="1407" y="973"/>
                  </a:lnTo>
                  <a:lnTo>
                    <a:pt x="1409" y="969"/>
                  </a:lnTo>
                  <a:lnTo>
                    <a:pt x="1410" y="969"/>
                  </a:lnTo>
                  <a:lnTo>
                    <a:pt x="1412" y="969"/>
                  </a:lnTo>
                  <a:lnTo>
                    <a:pt x="1414" y="967"/>
                  </a:lnTo>
                  <a:lnTo>
                    <a:pt x="1414" y="965"/>
                  </a:lnTo>
                  <a:lnTo>
                    <a:pt x="1416" y="965"/>
                  </a:lnTo>
                  <a:lnTo>
                    <a:pt x="1416" y="967"/>
                  </a:lnTo>
                  <a:lnTo>
                    <a:pt x="1414" y="967"/>
                  </a:lnTo>
                  <a:lnTo>
                    <a:pt x="1412" y="971"/>
                  </a:lnTo>
                  <a:lnTo>
                    <a:pt x="1412" y="973"/>
                  </a:lnTo>
                  <a:lnTo>
                    <a:pt x="1412" y="977"/>
                  </a:lnTo>
                  <a:lnTo>
                    <a:pt x="1410" y="977"/>
                  </a:lnTo>
                  <a:lnTo>
                    <a:pt x="1410" y="979"/>
                  </a:lnTo>
                  <a:lnTo>
                    <a:pt x="1410" y="981"/>
                  </a:lnTo>
                  <a:lnTo>
                    <a:pt x="1412" y="981"/>
                  </a:lnTo>
                  <a:lnTo>
                    <a:pt x="1414" y="979"/>
                  </a:lnTo>
                  <a:lnTo>
                    <a:pt x="1416" y="979"/>
                  </a:lnTo>
                  <a:lnTo>
                    <a:pt x="1416" y="977"/>
                  </a:lnTo>
                  <a:lnTo>
                    <a:pt x="1418" y="973"/>
                  </a:lnTo>
                  <a:lnTo>
                    <a:pt x="1418" y="975"/>
                  </a:lnTo>
                  <a:lnTo>
                    <a:pt x="1420" y="977"/>
                  </a:lnTo>
                  <a:lnTo>
                    <a:pt x="1420" y="979"/>
                  </a:lnTo>
                  <a:lnTo>
                    <a:pt x="1420" y="981"/>
                  </a:lnTo>
                  <a:lnTo>
                    <a:pt x="1418" y="983"/>
                  </a:lnTo>
                  <a:lnTo>
                    <a:pt x="1416" y="985"/>
                  </a:lnTo>
                  <a:lnTo>
                    <a:pt x="1416" y="987"/>
                  </a:lnTo>
                  <a:lnTo>
                    <a:pt x="1416" y="989"/>
                  </a:lnTo>
                  <a:lnTo>
                    <a:pt x="1416" y="991"/>
                  </a:lnTo>
                  <a:lnTo>
                    <a:pt x="1416" y="992"/>
                  </a:lnTo>
                  <a:lnTo>
                    <a:pt x="1414" y="992"/>
                  </a:lnTo>
                  <a:lnTo>
                    <a:pt x="1414" y="994"/>
                  </a:lnTo>
                  <a:lnTo>
                    <a:pt x="1412" y="996"/>
                  </a:lnTo>
                  <a:lnTo>
                    <a:pt x="1410" y="998"/>
                  </a:lnTo>
                  <a:lnTo>
                    <a:pt x="1409" y="996"/>
                  </a:lnTo>
                  <a:lnTo>
                    <a:pt x="1409" y="994"/>
                  </a:lnTo>
                  <a:lnTo>
                    <a:pt x="1409" y="996"/>
                  </a:lnTo>
                  <a:lnTo>
                    <a:pt x="1407" y="996"/>
                  </a:lnTo>
                  <a:lnTo>
                    <a:pt x="1405" y="998"/>
                  </a:lnTo>
                  <a:lnTo>
                    <a:pt x="1405" y="996"/>
                  </a:lnTo>
                  <a:lnTo>
                    <a:pt x="1403" y="994"/>
                  </a:lnTo>
                  <a:lnTo>
                    <a:pt x="1405" y="994"/>
                  </a:lnTo>
                  <a:lnTo>
                    <a:pt x="1405" y="991"/>
                  </a:lnTo>
                  <a:lnTo>
                    <a:pt x="1405" y="989"/>
                  </a:lnTo>
                  <a:lnTo>
                    <a:pt x="1405" y="987"/>
                  </a:lnTo>
                  <a:lnTo>
                    <a:pt x="1403" y="989"/>
                  </a:lnTo>
                  <a:lnTo>
                    <a:pt x="1401" y="991"/>
                  </a:lnTo>
                  <a:lnTo>
                    <a:pt x="1399" y="992"/>
                  </a:lnTo>
                  <a:lnTo>
                    <a:pt x="1397" y="994"/>
                  </a:lnTo>
                  <a:lnTo>
                    <a:pt x="1395" y="994"/>
                  </a:lnTo>
                  <a:lnTo>
                    <a:pt x="1395" y="992"/>
                  </a:lnTo>
                  <a:lnTo>
                    <a:pt x="1395" y="991"/>
                  </a:lnTo>
                  <a:lnTo>
                    <a:pt x="1397" y="989"/>
                  </a:lnTo>
                  <a:lnTo>
                    <a:pt x="1397" y="987"/>
                  </a:lnTo>
                  <a:lnTo>
                    <a:pt x="1399" y="985"/>
                  </a:lnTo>
                  <a:lnTo>
                    <a:pt x="1401" y="983"/>
                  </a:lnTo>
                  <a:lnTo>
                    <a:pt x="1401" y="981"/>
                  </a:lnTo>
                  <a:lnTo>
                    <a:pt x="1399" y="981"/>
                  </a:lnTo>
                  <a:lnTo>
                    <a:pt x="1399" y="979"/>
                  </a:lnTo>
                  <a:lnTo>
                    <a:pt x="1401" y="979"/>
                  </a:lnTo>
                  <a:lnTo>
                    <a:pt x="1399" y="977"/>
                  </a:lnTo>
                  <a:lnTo>
                    <a:pt x="1399" y="975"/>
                  </a:lnTo>
                  <a:lnTo>
                    <a:pt x="1397" y="973"/>
                  </a:lnTo>
                  <a:lnTo>
                    <a:pt x="1395" y="973"/>
                  </a:lnTo>
                  <a:lnTo>
                    <a:pt x="1395" y="975"/>
                  </a:lnTo>
                  <a:lnTo>
                    <a:pt x="1393" y="975"/>
                  </a:lnTo>
                  <a:lnTo>
                    <a:pt x="1393" y="977"/>
                  </a:lnTo>
                  <a:lnTo>
                    <a:pt x="1391" y="979"/>
                  </a:lnTo>
                  <a:lnTo>
                    <a:pt x="1391" y="981"/>
                  </a:lnTo>
                  <a:lnTo>
                    <a:pt x="1391" y="983"/>
                  </a:lnTo>
                  <a:lnTo>
                    <a:pt x="1389" y="983"/>
                  </a:lnTo>
                  <a:lnTo>
                    <a:pt x="1389" y="981"/>
                  </a:lnTo>
                  <a:lnTo>
                    <a:pt x="1391" y="981"/>
                  </a:lnTo>
                  <a:lnTo>
                    <a:pt x="1391" y="977"/>
                  </a:lnTo>
                  <a:lnTo>
                    <a:pt x="1389" y="979"/>
                  </a:lnTo>
                  <a:lnTo>
                    <a:pt x="1389" y="981"/>
                  </a:lnTo>
                  <a:lnTo>
                    <a:pt x="1387" y="983"/>
                  </a:lnTo>
                  <a:lnTo>
                    <a:pt x="1385" y="983"/>
                  </a:lnTo>
                  <a:lnTo>
                    <a:pt x="1385" y="981"/>
                  </a:lnTo>
                  <a:lnTo>
                    <a:pt x="1383" y="983"/>
                  </a:lnTo>
                  <a:lnTo>
                    <a:pt x="1381" y="985"/>
                  </a:lnTo>
                  <a:lnTo>
                    <a:pt x="1381" y="987"/>
                  </a:lnTo>
                  <a:lnTo>
                    <a:pt x="1381" y="989"/>
                  </a:lnTo>
                  <a:lnTo>
                    <a:pt x="1379" y="989"/>
                  </a:lnTo>
                  <a:lnTo>
                    <a:pt x="1379" y="991"/>
                  </a:lnTo>
                  <a:lnTo>
                    <a:pt x="1377" y="991"/>
                  </a:lnTo>
                  <a:lnTo>
                    <a:pt x="1377" y="992"/>
                  </a:lnTo>
                  <a:lnTo>
                    <a:pt x="1376" y="992"/>
                  </a:lnTo>
                  <a:lnTo>
                    <a:pt x="1374" y="992"/>
                  </a:lnTo>
                  <a:lnTo>
                    <a:pt x="1372" y="992"/>
                  </a:lnTo>
                  <a:lnTo>
                    <a:pt x="1370" y="992"/>
                  </a:lnTo>
                  <a:lnTo>
                    <a:pt x="1368" y="992"/>
                  </a:lnTo>
                  <a:lnTo>
                    <a:pt x="1366" y="992"/>
                  </a:lnTo>
                  <a:lnTo>
                    <a:pt x="1366" y="991"/>
                  </a:lnTo>
                  <a:lnTo>
                    <a:pt x="1368" y="989"/>
                  </a:lnTo>
                  <a:lnTo>
                    <a:pt x="1370" y="989"/>
                  </a:lnTo>
                  <a:lnTo>
                    <a:pt x="1372" y="989"/>
                  </a:lnTo>
                  <a:lnTo>
                    <a:pt x="1374" y="987"/>
                  </a:lnTo>
                  <a:lnTo>
                    <a:pt x="1377" y="985"/>
                  </a:lnTo>
                  <a:lnTo>
                    <a:pt x="1377" y="983"/>
                  </a:lnTo>
                  <a:lnTo>
                    <a:pt x="1379" y="981"/>
                  </a:lnTo>
                  <a:lnTo>
                    <a:pt x="1381" y="981"/>
                  </a:lnTo>
                  <a:lnTo>
                    <a:pt x="1383" y="979"/>
                  </a:lnTo>
                  <a:lnTo>
                    <a:pt x="1385" y="979"/>
                  </a:lnTo>
                  <a:lnTo>
                    <a:pt x="1385" y="977"/>
                  </a:lnTo>
                  <a:lnTo>
                    <a:pt x="1383" y="977"/>
                  </a:lnTo>
                  <a:lnTo>
                    <a:pt x="1381" y="977"/>
                  </a:lnTo>
                  <a:lnTo>
                    <a:pt x="1383" y="975"/>
                  </a:lnTo>
                  <a:lnTo>
                    <a:pt x="1381" y="975"/>
                  </a:lnTo>
                  <a:lnTo>
                    <a:pt x="1381" y="977"/>
                  </a:lnTo>
                  <a:lnTo>
                    <a:pt x="1379" y="977"/>
                  </a:lnTo>
                  <a:lnTo>
                    <a:pt x="1377" y="977"/>
                  </a:lnTo>
                  <a:lnTo>
                    <a:pt x="1376" y="975"/>
                  </a:lnTo>
                  <a:lnTo>
                    <a:pt x="1374" y="977"/>
                  </a:lnTo>
                  <a:lnTo>
                    <a:pt x="1376" y="977"/>
                  </a:lnTo>
                  <a:lnTo>
                    <a:pt x="1376" y="979"/>
                  </a:lnTo>
                  <a:lnTo>
                    <a:pt x="1376" y="981"/>
                  </a:lnTo>
                  <a:lnTo>
                    <a:pt x="1374" y="981"/>
                  </a:lnTo>
                  <a:lnTo>
                    <a:pt x="1372" y="983"/>
                  </a:lnTo>
                  <a:lnTo>
                    <a:pt x="1372" y="981"/>
                  </a:lnTo>
                  <a:lnTo>
                    <a:pt x="1370" y="981"/>
                  </a:lnTo>
                  <a:lnTo>
                    <a:pt x="1368" y="981"/>
                  </a:lnTo>
                  <a:lnTo>
                    <a:pt x="1368" y="979"/>
                  </a:lnTo>
                  <a:lnTo>
                    <a:pt x="1370" y="979"/>
                  </a:lnTo>
                  <a:lnTo>
                    <a:pt x="1368" y="979"/>
                  </a:lnTo>
                  <a:lnTo>
                    <a:pt x="1366" y="979"/>
                  </a:lnTo>
                  <a:lnTo>
                    <a:pt x="1364" y="981"/>
                  </a:lnTo>
                  <a:lnTo>
                    <a:pt x="1364" y="979"/>
                  </a:lnTo>
                  <a:lnTo>
                    <a:pt x="1366" y="979"/>
                  </a:lnTo>
                  <a:lnTo>
                    <a:pt x="1368" y="979"/>
                  </a:lnTo>
                  <a:lnTo>
                    <a:pt x="1372" y="977"/>
                  </a:lnTo>
                  <a:lnTo>
                    <a:pt x="1370" y="977"/>
                  </a:lnTo>
                  <a:lnTo>
                    <a:pt x="1368" y="977"/>
                  </a:lnTo>
                  <a:lnTo>
                    <a:pt x="1368" y="975"/>
                  </a:lnTo>
                  <a:lnTo>
                    <a:pt x="1370" y="975"/>
                  </a:lnTo>
                  <a:lnTo>
                    <a:pt x="1370" y="973"/>
                  </a:lnTo>
                  <a:lnTo>
                    <a:pt x="1370" y="971"/>
                  </a:lnTo>
                  <a:lnTo>
                    <a:pt x="1368" y="973"/>
                  </a:lnTo>
                  <a:lnTo>
                    <a:pt x="1368" y="975"/>
                  </a:lnTo>
                  <a:lnTo>
                    <a:pt x="1366" y="975"/>
                  </a:lnTo>
                  <a:lnTo>
                    <a:pt x="1364" y="975"/>
                  </a:lnTo>
                  <a:lnTo>
                    <a:pt x="1366" y="975"/>
                  </a:lnTo>
                  <a:lnTo>
                    <a:pt x="1364" y="975"/>
                  </a:lnTo>
                  <a:lnTo>
                    <a:pt x="1362" y="977"/>
                  </a:lnTo>
                  <a:lnTo>
                    <a:pt x="1364" y="977"/>
                  </a:lnTo>
                  <a:lnTo>
                    <a:pt x="1362" y="977"/>
                  </a:lnTo>
                  <a:lnTo>
                    <a:pt x="1360" y="977"/>
                  </a:lnTo>
                  <a:lnTo>
                    <a:pt x="1358" y="977"/>
                  </a:lnTo>
                  <a:lnTo>
                    <a:pt x="1356" y="977"/>
                  </a:lnTo>
                  <a:lnTo>
                    <a:pt x="1356" y="979"/>
                  </a:lnTo>
                  <a:lnTo>
                    <a:pt x="1354" y="979"/>
                  </a:lnTo>
                  <a:lnTo>
                    <a:pt x="1352" y="979"/>
                  </a:lnTo>
                  <a:lnTo>
                    <a:pt x="1350" y="979"/>
                  </a:lnTo>
                  <a:lnTo>
                    <a:pt x="1348" y="979"/>
                  </a:lnTo>
                  <a:lnTo>
                    <a:pt x="1346" y="979"/>
                  </a:lnTo>
                  <a:lnTo>
                    <a:pt x="1346" y="977"/>
                  </a:lnTo>
                  <a:lnTo>
                    <a:pt x="1341" y="977"/>
                  </a:lnTo>
                  <a:lnTo>
                    <a:pt x="1339" y="977"/>
                  </a:lnTo>
                  <a:lnTo>
                    <a:pt x="1337" y="977"/>
                  </a:lnTo>
                  <a:lnTo>
                    <a:pt x="1335" y="977"/>
                  </a:lnTo>
                  <a:lnTo>
                    <a:pt x="1333" y="975"/>
                  </a:lnTo>
                  <a:lnTo>
                    <a:pt x="1327" y="977"/>
                  </a:lnTo>
                  <a:lnTo>
                    <a:pt x="1323" y="977"/>
                  </a:lnTo>
                  <a:lnTo>
                    <a:pt x="1321" y="979"/>
                  </a:lnTo>
                  <a:lnTo>
                    <a:pt x="1319" y="979"/>
                  </a:lnTo>
                  <a:lnTo>
                    <a:pt x="1319" y="977"/>
                  </a:lnTo>
                  <a:lnTo>
                    <a:pt x="1319" y="979"/>
                  </a:lnTo>
                  <a:lnTo>
                    <a:pt x="1317" y="979"/>
                  </a:lnTo>
                  <a:lnTo>
                    <a:pt x="1315" y="979"/>
                  </a:lnTo>
                  <a:lnTo>
                    <a:pt x="1313" y="977"/>
                  </a:lnTo>
                  <a:lnTo>
                    <a:pt x="1313" y="975"/>
                  </a:lnTo>
                  <a:lnTo>
                    <a:pt x="1311" y="973"/>
                  </a:lnTo>
                  <a:lnTo>
                    <a:pt x="1311" y="971"/>
                  </a:lnTo>
                  <a:lnTo>
                    <a:pt x="1313" y="971"/>
                  </a:lnTo>
                  <a:lnTo>
                    <a:pt x="1313" y="969"/>
                  </a:lnTo>
                  <a:lnTo>
                    <a:pt x="1315" y="967"/>
                  </a:lnTo>
                  <a:lnTo>
                    <a:pt x="1317" y="967"/>
                  </a:lnTo>
                  <a:lnTo>
                    <a:pt x="1319" y="967"/>
                  </a:lnTo>
                  <a:lnTo>
                    <a:pt x="1321" y="963"/>
                  </a:lnTo>
                  <a:lnTo>
                    <a:pt x="1323" y="963"/>
                  </a:lnTo>
                  <a:lnTo>
                    <a:pt x="1323" y="961"/>
                  </a:lnTo>
                  <a:lnTo>
                    <a:pt x="1325" y="961"/>
                  </a:lnTo>
                  <a:lnTo>
                    <a:pt x="1325" y="959"/>
                  </a:lnTo>
                  <a:lnTo>
                    <a:pt x="1325" y="961"/>
                  </a:lnTo>
                  <a:lnTo>
                    <a:pt x="1327" y="961"/>
                  </a:lnTo>
                  <a:lnTo>
                    <a:pt x="1327" y="959"/>
                  </a:lnTo>
                  <a:lnTo>
                    <a:pt x="1325" y="957"/>
                  </a:lnTo>
                  <a:lnTo>
                    <a:pt x="1323" y="957"/>
                  </a:lnTo>
                  <a:lnTo>
                    <a:pt x="1321" y="957"/>
                  </a:lnTo>
                  <a:lnTo>
                    <a:pt x="1321" y="959"/>
                  </a:lnTo>
                  <a:lnTo>
                    <a:pt x="1319" y="959"/>
                  </a:lnTo>
                  <a:lnTo>
                    <a:pt x="1317" y="959"/>
                  </a:lnTo>
                  <a:lnTo>
                    <a:pt x="1315" y="959"/>
                  </a:lnTo>
                  <a:lnTo>
                    <a:pt x="1313" y="959"/>
                  </a:lnTo>
                  <a:lnTo>
                    <a:pt x="1313" y="957"/>
                  </a:lnTo>
                  <a:lnTo>
                    <a:pt x="1315" y="957"/>
                  </a:lnTo>
                  <a:lnTo>
                    <a:pt x="1317" y="957"/>
                  </a:lnTo>
                  <a:lnTo>
                    <a:pt x="1317" y="956"/>
                  </a:lnTo>
                  <a:lnTo>
                    <a:pt x="1319" y="956"/>
                  </a:lnTo>
                  <a:lnTo>
                    <a:pt x="1321" y="954"/>
                  </a:lnTo>
                  <a:lnTo>
                    <a:pt x="1319" y="956"/>
                  </a:lnTo>
                  <a:lnTo>
                    <a:pt x="1319" y="957"/>
                  </a:lnTo>
                  <a:lnTo>
                    <a:pt x="1321" y="957"/>
                  </a:lnTo>
                  <a:lnTo>
                    <a:pt x="1323" y="957"/>
                  </a:lnTo>
                  <a:lnTo>
                    <a:pt x="1323" y="956"/>
                  </a:lnTo>
                  <a:lnTo>
                    <a:pt x="1323" y="954"/>
                  </a:lnTo>
                  <a:lnTo>
                    <a:pt x="1325" y="952"/>
                  </a:lnTo>
                  <a:lnTo>
                    <a:pt x="1325" y="950"/>
                  </a:lnTo>
                  <a:lnTo>
                    <a:pt x="1327" y="946"/>
                  </a:lnTo>
                  <a:lnTo>
                    <a:pt x="1329" y="946"/>
                  </a:lnTo>
                  <a:lnTo>
                    <a:pt x="1329" y="948"/>
                  </a:lnTo>
                  <a:lnTo>
                    <a:pt x="1327" y="948"/>
                  </a:lnTo>
                  <a:lnTo>
                    <a:pt x="1329" y="948"/>
                  </a:lnTo>
                  <a:lnTo>
                    <a:pt x="1331" y="948"/>
                  </a:lnTo>
                  <a:lnTo>
                    <a:pt x="1333" y="950"/>
                  </a:lnTo>
                  <a:lnTo>
                    <a:pt x="1335" y="950"/>
                  </a:lnTo>
                  <a:lnTo>
                    <a:pt x="1333" y="950"/>
                  </a:lnTo>
                  <a:lnTo>
                    <a:pt x="1333" y="948"/>
                  </a:lnTo>
                  <a:lnTo>
                    <a:pt x="1331" y="948"/>
                  </a:lnTo>
                  <a:lnTo>
                    <a:pt x="1331" y="946"/>
                  </a:lnTo>
                  <a:lnTo>
                    <a:pt x="1333" y="946"/>
                  </a:lnTo>
                  <a:lnTo>
                    <a:pt x="1335" y="946"/>
                  </a:lnTo>
                  <a:lnTo>
                    <a:pt x="1333" y="946"/>
                  </a:lnTo>
                  <a:lnTo>
                    <a:pt x="1335" y="944"/>
                  </a:lnTo>
                  <a:lnTo>
                    <a:pt x="1333" y="944"/>
                  </a:lnTo>
                  <a:lnTo>
                    <a:pt x="1331" y="944"/>
                  </a:lnTo>
                  <a:lnTo>
                    <a:pt x="1329" y="944"/>
                  </a:lnTo>
                  <a:lnTo>
                    <a:pt x="1329" y="942"/>
                  </a:lnTo>
                  <a:lnTo>
                    <a:pt x="1331" y="940"/>
                  </a:lnTo>
                  <a:lnTo>
                    <a:pt x="1333" y="938"/>
                  </a:lnTo>
                  <a:lnTo>
                    <a:pt x="1335" y="938"/>
                  </a:lnTo>
                  <a:lnTo>
                    <a:pt x="1337" y="938"/>
                  </a:lnTo>
                  <a:lnTo>
                    <a:pt x="1339" y="940"/>
                  </a:lnTo>
                  <a:lnTo>
                    <a:pt x="1337" y="938"/>
                  </a:lnTo>
                  <a:lnTo>
                    <a:pt x="1335" y="936"/>
                  </a:lnTo>
                  <a:lnTo>
                    <a:pt x="1335" y="934"/>
                  </a:lnTo>
                  <a:lnTo>
                    <a:pt x="1335" y="932"/>
                  </a:lnTo>
                  <a:lnTo>
                    <a:pt x="1337" y="932"/>
                  </a:lnTo>
                  <a:lnTo>
                    <a:pt x="1339" y="926"/>
                  </a:lnTo>
                  <a:lnTo>
                    <a:pt x="1341" y="924"/>
                  </a:lnTo>
                  <a:lnTo>
                    <a:pt x="1341" y="923"/>
                  </a:lnTo>
                  <a:lnTo>
                    <a:pt x="1341" y="921"/>
                  </a:lnTo>
                  <a:lnTo>
                    <a:pt x="1342" y="919"/>
                  </a:lnTo>
                  <a:lnTo>
                    <a:pt x="1344" y="915"/>
                  </a:lnTo>
                  <a:lnTo>
                    <a:pt x="1346" y="915"/>
                  </a:lnTo>
                  <a:lnTo>
                    <a:pt x="1344" y="915"/>
                  </a:lnTo>
                  <a:lnTo>
                    <a:pt x="1344" y="913"/>
                  </a:lnTo>
                  <a:lnTo>
                    <a:pt x="1346" y="913"/>
                  </a:lnTo>
                  <a:lnTo>
                    <a:pt x="1348" y="911"/>
                  </a:lnTo>
                  <a:lnTo>
                    <a:pt x="1350" y="909"/>
                  </a:lnTo>
                  <a:lnTo>
                    <a:pt x="1352" y="907"/>
                  </a:lnTo>
                  <a:lnTo>
                    <a:pt x="1350" y="907"/>
                  </a:lnTo>
                  <a:lnTo>
                    <a:pt x="1350" y="905"/>
                  </a:lnTo>
                  <a:lnTo>
                    <a:pt x="1352" y="905"/>
                  </a:lnTo>
                  <a:lnTo>
                    <a:pt x="1352" y="903"/>
                  </a:lnTo>
                  <a:lnTo>
                    <a:pt x="1352" y="901"/>
                  </a:lnTo>
                  <a:lnTo>
                    <a:pt x="1354" y="901"/>
                  </a:lnTo>
                  <a:lnTo>
                    <a:pt x="1354" y="899"/>
                  </a:lnTo>
                  <a:lnTo>
                    <a:pt x="1356" y="899"/>
                  </a:lnTo>
                  <a:lnTo>
                    <a:pt x="1358" y="899"/>
                  </a:lnTo>
                  <a:lnTo>
                    <a:pt x="1358" y="897"/>
                  </a:lnTo>
                  <a:lnTo>
                    <a:pt x="1362" y="897"/>
                  </a:lnTo>
                  <a:lnTo>
                    <a:pt x="1364" y="895"/>
                  </a:lnTo>
                  <a:lnTo>
                    <a:pt x="1366" y="895"/>
                  </a:lnTo>
                  <a:lnTo>
                    <a:pt x="1366" y="893"/>
                  </a:lnTo>
                  <a:lnTo>
                    <a:pt x="1368" y="893"/>
                  </a:lnTo>
                  <a:lnTo>
                    <a:pt x="1368" y="895"/>
                  </a:lnTo>
                  <a:lnTo>
                    <a:pt x="1368" y="897"/>
                  </a:lnTo>
                  <a:close/>
                  <a:moveTo>
                    <a:pt x="661" y="324"/>
                  </a:moveTo>
                  <a:lnTo>
                    <a:pt x="663" y="326"/>
                  </a:lnTo>
                  <a:lnTo>
                    <a:pt x="665" y="326"/>
                  </a:lnTo>
                  <a:lnTo>
                    <a:pt x="667" y="328"/>
                  </a:lnTo>
                  <a:lnTo>
                    <a:pt x="670" y="330"/>
                  </a:lnTo>
                  <a:lnTo>
                    <a:pt x="672" y="330"/>
                  </a:lnTo>
                  <a:lnTo>
                    <a:pt x="674" y="330"/>
                  </a:lnTo>
                  <a:lnTo>
                    <a:pt x="678" y="330"/>
                  </a:lnTo>
                  <a:lnTo>
                    <a:pt x="680" y="330"/>
                  </a:lnTo>
                  <a:lnTo>
                    <a:pt x="680" y="328"/>
                  </a:lnTo>
                  <a:lnTo>
                    <a:pt x="682" y="328"/>
                  </a:lnTo>
                  <a:lnTo>
                    <a:pt x="684" y="328"/>
                  </a:lnTo>
                  <a:lnTo>
                    <a:pt x="686" y="328"/>
                  </a:lnTo>
                  <a:lnTo>
                    <a:pt x="688" y="328"/>
                  </a:lnTo>
                  <a:lnTo>
                    <a:pt x="690" y="328"/>
                  </a:lnTo>
                  <a:lnTo>
                    <a:pt x="692" y="326"/>
                  </a:lnTo>
                  <a:lnTo>
                    <a:pt x="692" y="324"/>
                  </a:lnTo>
                  <a:lnTo>
                    <a:pt x="694" y="324"/>
                  </a:lnTo>
                  <a:lnTo>
                    <a:pt x="698" y="326"/>
                  </a:lnTo>
                  <a:lnTo>
                    <a:pt x="700" y="326"/>
                  </a:lnTo>
                  <a:lnTo>
                    <a:pt x="702" y="326"/>
                  </a:lnTo>
                  <a:lnTo>
                    <a:pt x="703" y="326"/>
                  </a:lnTo>
                  <a:lnTo>
                    <a:pt x="707" y="330"/>
                  </a:lnTo>
                  <a:lnTo>
                    <a:pt x="707" y="332"/>
                  </a:lnTo>
                  <a:lnTo>
                    <a:pt x="707" y="334"/>
                  </a:lnTo>
                  <a:lnTo>
                    <a:pt x="703" y="336"/>
                  </a:lnTo>
                  <a:lnTo>
                    <a:pt x="700" y="336"/>
                  </a:lnTo>
                  <a:lnTo>
                    <a:pt x="696" y="336"/>
                  </a:lnTo>
                  <a:lnTo>
                    <a:pt x="696" y="338"/>
                  </a:lnTo>
                  <a:lnTo>
                    <a:pt x="698" y="340"/>
                  </a:lnTo>
                  <a:lnTo>
                    <a:pt x="698" y="338"/>
                  </a:lnTo>
                  <a:lnTo>
                    <a:pt x="700" y="338"/>
                  </a:lnTo>
                  <a:lnTo>
                    <a:pt x="703" y="338"/>
                  </a:lnTo>
                  <a:lnTo>
                    <a:pt x="703" y="340"/>
                  </a:lnTo>
                  <a:lnTo>
                    <a:pt x="703" y="342"/>
                  </a:lnTo>
                  <a:lnTo>
                    <a:pt x="702" y="342"/>
                  </a:lnTo>
                  <a:lnTo>
                    <a:pt x="696" y="344"/>
                  </a:lnTo>
                  <a:lnTo>
                    <a:pt x="694" y="346"/>
                  </a:lnTo>
                  <a:lnTo>
                    <a:pt x="692" y="348"/>
                  </a:lnTo>
                  <a:lnTo>
                    <a:pt x="690" y="348"/>
                  </a:lnTo>
                  <a:lnTo>
                    <a:pt x="690" y="350"/>
                  </a:lnTo>
                  <a:lnTo>
                    <a:pt x="688" y="350"/>
                  </a:lnTo>
                  <a:lnTo>
                    <a:pt x="686" y="351"/>
                  </a:lnTo>
                  <a:lnTo>
                    <a:pt x="684" y="351"/>
                  </a:lnTo>
                  <a:lnTo>
                    <a:pt x="684" y="353"/>
                  </a:lnTo>
                  <a:lnTo>
                    <a:pt x="684" y="355"/>
                  </a:lnTo>
                  <a:lnTo>
                    <a:pt x="684" y="357"/>
                  </a:lnTo>
                  <a:lnTo>
                    <a:pt x="686" y="353"/>
                  </a:lnTo>
                  <a:lnTo>
                    <a:pt x="688" y="353"/>
                  </a:lnTo>
                  <a:lnTo>
                    <a:pt x="692" y="351"/>
                  </a:lnTo>
                  <a:lnTo>
                    <a:pt x="694" y="351"/>
                  </a:lnTo>
                  <a:lnTo>
                    <a:pt x="696" y="351"/>
                  </a:lnTo>
                  <a:lnTo>
                    <a:pt x="698" y="353"/>
                  </a:lnTo>
                  <a:lnTo>
                    <a:pt x="700" y="353"/>
                  </a:lnTo>
                  <a:lnTo>
                    <a:pt x="702" y="353"/>
                  </a:lnTo>
                  <a:lnTo>
                    <a:pt x="703" y="355"/>
                  </a:lnTo>
                  <a:lnTo>
                    <a:pt x="703" y="357"/>
                  </a:lnTo>
                  <a:lnTo>
                    <a:pt x="703" y="359"/>
                  </a:lnTo>
                  <a:lnTo>
                    <a:pt x="705" y="359"/>
                  </a:lnTo>
                  <a:lnTo>
                    <a:pt x="705" y="361"/>
                  </a:lnTo>
                  <a:lnTo>
                    <a:pt x="705" y="363"/>
                  </a:lnTo>
                  <a:lnTo>
                    <a:pt x="703" y="363"/>
                  </a:lnTo>
                  <a:lnTo>
                    <a:pt x="703" y="365"/>
                  </a:lnTo>
                  <a:lnTo>
                    <a:pt x="705" y="365"/>
                  </a:lnTo>
                  <a:lnTo>
                    <a:pt x="707" y="363"/>
                  </a:lnTo>
                  <a:lnTo>
                    <a:pt x="713" y="361"/>
                  </a:lnTo>
                  <a:lnTo>
                    <a:pt x="715" y="361"/>
                  </a:lnTo>
                  <a:lnTo>
                    <a:pt x="715" y="363"/>
                  </a:lnTo>
                  <a:lnTo>
                    <a:pt x="715" y="365"/>
                  </a:lnTo>
                  <a:lnTo>
                    <a:pt x="717" y="367"/>
                  </a:lnTo>
                  <a:lnTo>
                    <a:pt x="717" y="369"/>
                  </a:lnTo>
                  <a:lnTo>
                    <a:pt x="719" y="371"/>
                  </a:lnTo>
                  <a:lnTo>
                    <a:pt x="715" y="373"/>
                  </a:lnTo>
                  <a:lnTo>
                    <a:pt x="711" y="375"/>
                  </a:lnTo>
                  <a:lnTo>
                    <a:pt x="711" y="373"/>
                  </a:lnTo>
                  <a:lnTo>
                    <a:pt x="709" y="373"/>
                  </a:lnTo>
                  <a:lnTo>
                    <a:pt x="711" y="375"/>
                  </a:lnTo>
                  <a:lnTo>
                    <a:pt x="713" y="375"/>
                  </a:lnTo>
                  <a:lnTo>
                    <a:pt x="715" y="379"/>
                  </a:lnTo>
                  <a:lnTo>
                    <a:pt x="715" y="381"/>
                  </a:lnTo>
                  <a:lnTo>
                    <a:pt x="713" y="381"/>
                  </a:lnTo>
                  <a:lnTo>
                    <a:pt x="711" y="383"/>
                  </a:lnTo>
                  <a:lnTo>
                    <a:pt x="709" y="383"/>
                  </a:lnTo>
                  <a:lnTo>
                    <a:pt x="711" y="383"/>
                  </a:lnTo>
                  <a:lnTo>
                    <a:pt x="713" y="383"/>
                  </a:lnTo>
                  <a:lnTo>
                    <a:pt x="715" y="383"/>
                  </a:lnTo>
                  <a:lnTo>
                    <a:pt x="715" y="385"/>
                  </a:lnTo>
                  <a:lnTo>
                    <a:pt x="713" y="385"/>
                  </a:lnTo>
                  <a:lnTo>
                    <a:pt x="711" y="386"/>
                  </a:lnTo>
                  <a:lnTo>
                    <a:pt x="713" y="386"/>
                  </a:lnTo>
                  <a:lnTo>
                    <a:pt x="713" y="385"/>
                  </a:lnTo>
                  <a:lnTo>
                    <a:pt x="715" y="385"/>
                  </a:lnTo>
                  <a:lnTo>
                    <a:pt x="715" y="386"/>
                  </a:lnTo>
                  <a:lnTo>
                    <a:pt x="713" y="388"/>
                  </a:lnTo>
                  <a:lnTo>
                    <a:pt x="711" y="390"/>
                  </a:lnTo>
                  <a:lnTo>
                    <a:pt x="711" y="388"/>
                  </a:lnTo>
                  <a:lnTo>
                    <a:pt x="709" y="388"/>
                  </a:lnTo>
                  <a:lnTo>
                    <a:pt x="707" y="390"/>
                  </a:lnTo>
                  <a:lnTo>
                    <a:pt x="705" y="392"/>
                  </a:lnTo>
                  <a:lnTo>
                    <a:pt x="703" y="392"/>
                  </a:lnTo>
                  <a:lnTo>
                    <a:pt x="703" y="394"/>
                  </a:lnTo>
                  <a:lnTo>
                    <a:pt x="700" y="394"/>
                  </a:lnTo>
                  <a:lnTo>
                    <a:pt x="696" y="394"/>
                  </a:lnTo>
                  <a:lnTo>
                    <a:pt x="694" y="394"/>
                  </a:lnTo>
                  <a:lnTo>
                    <a:pt x="692" y="394"/>
                  </a:lnTo>
                  <a:lnTo>
                    <a:pt x="690" y="394"/>
                  </a:lnTo>
                  <a:lnTo>
                    <a:pt x="688" y="394"/>
                  </a:lnTo>
                  <a:lnTo>
                    <a:pt x="686" y="394"/>
                  </a:lnTo>
                  <a:lnTo>
                    <a:pt x="686" y="392"/>
                  </a:lnTo>
                  <a:lnTo>
                    <a:pt x="684" y="392"/>
                  </a:lnTo>
                  <a:lnTo>
                    <a:pt x="686" y="390"/>
                  </a:lnTo>
                  <a:lnTo>
                    <a:pt x="686" y="388"/>
                  </a:lnTo>
                  <a:lnTo>
                    <a:pt x="688" y="388"/>
                  </a:lnTo>
                  <a:lnTo>
                    <a:pt x="688" y="386"/>
                  </a:lnTo>
                  <a:lnTo>
                    <a:pt x="686" y="386"/>
                  </a:lnTo>
                  <a:lnTo>
                    <a:pt x="684" y="390"/>
                  </a:lnTo>
                  <a:lnTo>
                    <a:pt x="682" y="390"/>
                  </a:lnTo>
                  <a:lnTo>
                    <a:pt x="682" y="392"/>
                  </a:lnTo>
                  <a:lnTo>
                    <a:pt x="684" y="394"/>
                  </a:lnTo>
                  <a:lnTo>
                    <a:pt x="688" y="396"/>
                  </a:lnTo>
                  <a:lnTo>
                    <a:pt x="690" y="398"/>
                  </a:lnTo>
                  <a:lnTo>
                    <a:pt x="688" y="400"/>
                  </a:lnTo>
                  <a:lnTo>
                    <a:pt x="684" y="404"/>
                  </a:lnTo>
                  <a:lnTo>
                    <a:pt x="682" y="404"/>
                  </a:lnTo>
                  <a:lnTo>
                    <a:pt x="680" y="406"/>
                  </a:lnTo>
                  <a:lnTo>
                    <a:pt x="678" y="406"/>
                  </a:lnTo>
                  <a:lnTo>
                    <a:pt x="678" y="404"/>
                  </a:lnTo>
                  <a:lnTo>
                    <a:pt x="676" y="404"/>
                  </a:lnTo>
                  <a:lnTo>
                    <a:pt x="676" y="402"/>
                  </a:lnTo>
                  <a:lnTo>
                    <a:pt x="674" y="402"/>
                  </a:lnTo>
                  <a:lnTo>
                    <a:pt x="672" y="402"/>
                  </a:lnTo>
                  <a:lnTo>
                    <a:pt x="670" y="402"/>
                  </a:lnTo>
                  <a:lnTo>
                    <a:pt x="670" y="400"/>
                  </a:lnTo>
                  <a:lnTo>
                    <a:pt x="667" y="396"/>
                  </a:lnTo>
                  <a:lnTo>
                    <a:pt x="667" y="394"/>
                  </a:lnTo>
                  <a:lnTo>
                    <a:pt x="665" y="394"/>
                  </a:lnTo>
                  <a:lnTo>
                    <a:pt x="665" y="392"/>
                  </a:lnTo>
                  <a:lnTo>
                    <a:pt x="665" y="390"/>
                  </a:lnTo>
                  <a:lnTo>
                    <a:pt x="661" y="388"/>
                  </a:lnTo>
                  <a:lnTo>
                    <a:pt x="659" y="388"/>
                  </a:lnTo>
                  <a:lnTo>
                    <a:pt x="657" y="386"/>
                  </a:lnTo>
                  <a:lnTo>
                    <a:pt x="653" y="385"/>
                  </a:lnTo>
                  <a:lnTo>
                    <a:pt x="653" y="383"/>
                  </a:lnTo>
                  <a:lnTo>
                    <a:pt x="649" y="379"/>
                  </a:lnTo>
                  <a:lnTo>
                    <a:pt x="647" y="377"/>
                  </a:lnTo>
                  <a:lnTo>
                    <a:pt x="645" y="377"/>
                  </a:lnTo>
                  <a:lnTo>
                    <a:pt x="643" y="377"/>
                  </a:lnTo>
                  <a:lnTo>
                    <a:pt x="643" y="379"/>
                  </a:lnTo>
                  <a:lnTo>
                    <a:pt x="641" y="377"/>
                  </a:lnTo>
                  <a:lnTo>
                    <a:pt x="641" y="375"/>
                  </a:lnTo>
                  <a:lnTo>
                    <a:pt x="639" y="373"/>
                  </a:lnTo>
                  <a:lnTo>
                    <a:pt x="637" y="373"/>
                  </a:lnTo>
                  <a:lnTo>
                    <a:pt x="637" y="375"/>
                  </a:lnTo>
                  <a:lnTo>
                    <a:pt x="635" y="375"/>
                  </a:lnTo>
                  <a:lnTo>
                    <a:pt x="634" y="375"/>
                  </a:lnTo>
                  <a:lnTo>
                    <a:pt x="632" y="375"/>
                  </a:lnTo>
                  <a:lnTo>
                    <a:pt x="630" y="375"/>
                  </a:lnTo>
                  <a:lnTo>
                    <a:pt x="630" y="373"/>
                  </a:lnTo>
                  <a:lnTo>
                    <a:pt x="628" y="373"/>
                  </a:lnTo>
                  <a:lnTo>
                    <a:pt x="628" y="369"/>
                  </a:lnTo>
                  <a:lnTo>
                    <a:pt x="626" y="369"/>
                  </a:lnTo>
                  <a:lnTo>
                    <a:pt x="626" y="367"/>
                  </a:lnTo>
                  <a:lnTo>
                    <a:pt x="624" y="367"/>
                  </a:lnTo>
                  <a:lnTo>
                    <a:pt x="622" y="367"/>
                  </a:lnTo>
                  <a:lnTo>
                    <a:pt x="620" y="365"/>
                  </a:lnTo>
                  <a:lnTo>
                    <a:pt x="618" y="365"/>
                  </a:lnTo>
                  <a:lnTo>
                    <a:pt x="616" y="363"/>
                  </a:lnTo>
                  <a:lnTo>
                    <a:pt x="614" y="361"/>
                  </a:lnTo>
                  <a:lnTo>
                    <a:pt x="614" y="359"/>
                  </a:lnTo>
                  <a:lnTo>
                    <a:pt x="616" y="357"/>
                  </a:lnTo>
                  <a:lnTo>
                    <a:pt x="616" y="355"/>
                  </a:lnTo>
                  <a:lnTo>
                    <a:pt x="618" y="353"/>
                  </a:lnTo>
                  <a:lnTo>
                    <a:pt x="618" y="351"/>
                  </a:lnTo>
                  <a:lnTo>
                    <a:pt x="620" y="351"/>
                  </a:lnTo>
                  <a:lnTo>
                    <a:pt x="622" y="350"/>
                  </a:lnTo>
                  <a:lnTo>
                    <a:pt x="624" y="350"/>
                  </a:lnTo>
                  <a:lnTo>
                    <a:pt x="626" y="350"/>
                  </a:lnTo>
                  <a:lnTo>
                    <a:pt x="626" y="351"/>
                  </a:lnTo>
                  <a:lnTo>
                    <a:pt x="628" y="351"/>
                  </a:lnTo>
                  <a:lnTo>
                    <a:pt x="630" y="353"/>
                  </a:lnTo>
                  <a:lnTo>
                    <a:pt x="630" y="355"/>
                  </a:lnTo>
                  <a:lnTo>
                    <a:pt x="632" y="355"/>
                  </a:lnTo>
                  <a:lnTo>
                    <a:pt x="634" y="355"/>
                  </a:lnTo>
                  <a:lnTo>
                    <a:pt x="634" y="357"/>
                  </a:lnTo>
                  <a:lnTo>
                    <a:pt x="635" y="359"/>
                  </a:lnTo>
                  <a:lnTo>
                    <a:pt x="635" y="361"/>
                  </a:lnTo>
                  <a:lnTo>
                    <a:pt x="637" y="361"/>
                  </a:lnTo>
                  <a:lnTo>
                    <a:pt x="641" y="363"/>
                  </a:lnTo>
                  <a:lnTo>
                    <a:pt x="643" y="363"/>
                  </a:lnTo>
                  <a:lnTo>
                    <a:pt x="645" y="363"/>
                  </a:lnTo>
                  <a:lnTo>
                    <a:pt x="645" y="361"/>
                  </a:lnTo>
                  <a:lnTo>
                    <a:pt x="647" y="361"/>
                  </a:lnTo>
                  <a:lnTo>
                    <a:pt x="649" y="361"/>
                  </a:lnTo>
                  <a:lnTo>
                    <a:pt x="651" y="361"/>
                  </a:lnTo>
                  <a:lnTo>
                    <a:pt x="653" y="359"/>
                  </a:lnTo>
                  <a:lnTo>
                    <a:pt x="653" y="357"/>
                  </a:lnTo>
                  <a:lnTo>
                    <a:pt x="651" y="355"/>
                  </a:lnTo>
                  <a:lnTo>
                    <a:pt x="651" y="353"/>
                  </a:lnTo>
                  <a:lnTo>
                    <a:pt x="651" y="351"/>
                  </a:lnTo>
                  <a:lnTo>
                    <a:pt x="653" y="351"/>
                  </a:lnTo>
                  <a:lnTo>
                    <a:pt x="653" y="353"/>
                  </a:lnTo>
                  <a:lnTo>
                    <a:pt x="653" y="355"/>
                  </a:lnTo>
                  <a:lnTo>
                    <a:pt x="653" y="357"/>
                  </a:lnTo>
                  <a:lnTo>
                    <a:pt x="655" y="357"/>
                  </a:lnTo>
                  <a:lnTo>
                    <a:pt x="657" y="357"/>
                  </a:lnTo>
                  <a:lnTo>
                    <a:pt x="657" y="355"/>
                  </a:lnTo>
                  <a:lnTo>
                    <a:pt x="659" y="355"/>
                  </a:lnTo>
                  <a:lnTo>
                    <a:pt x="657" y="353"/>
                  </a:lnTo>
                  <a:lnTo>
                    <a:pt x="657" y="351"/>
                  </a:lnTo>
                  <a:lnTo>
                    <a:pt x="655" y="351"/>
                  </a:lnTo>
                  <a:lnTo>
                    <a:pt x="655" y="350"/>
                  </a:lnTo>
                  <a:lnTo>
                    <a:pt x="653" y="350"/>
                  </a:lnTo>
                  <a:lnTo>
                    <a:pt x="651" y="350"/>
                  </a:lnTo>
                  <a:lnTo>
                    <a:pt x="649" y="350"/>
                  </a:lnTo>
                  <a:lnTo>
                    <a:pt x="649" y="348"/>
                  </a:lnTo>
                  <a:lnTo>
                    <a:pt x="651" y="346"/>
                  </a:lnTo>
                  <a:lnTo>
                    <a:pt x="653" y="344"/>
                  </a:lnTo>
                  <a:lnTo>
                    <a:pt x="655" y="344"/>
                  </a:lnTo>
                  <a:lnTo>
                    <a:pt x="657" y="346"/>
                  </a:lnTo>
                  <a:lnTo>
                    <a:pt x="659" y="348"/>
                  </a:lnTo>
                  <a:lnTo>
                    <a:pt x="661" y="348"/>
                  </a:lnTo>
                  <a:lnTo>
                    <a:pt x="663" y="348"/>
                  </a:lnTo>
                  <a:lnTo>
                    <a:pt x="661" y="346"/>
                  </a:lnTo>
                  <a:lnTo>
                    <a:pt x="659" y="346"/>
                  </a:lnTo>
                  <a:lnTo>
                    <a:pt x="657" y="346"/>
                  </a:lnTo>
                  <a:lnTo>
                    <a:pt x="657" y="344"/>
                  </a:lnTo>
                  <a:lnTo>
                    <a:pt x="655" y="344"/>
                  </a:lnTo>
                  <a:lnTo>
                    <a:pt x="655" y="342"/>
                  </a:lnTo>
                  <a:lnTo>
                    <a:pt x="653" y="342"/>
                  </a:lnTo>
                  <a:lnTo>
                    <a:pt x="649" y="344"/>
                  </a:lnTo>
                  <a:lnTo>
                    <a:pt x="645" y="346"/>
                  </a:lnTo>
                  <a:lnTo>
                    <a:pt x="643" y="344"/>
                  </a:lnTo>
                  <a:lnTo>
                    <a:pt x="637" y="342"/>
                  </a:lnTo>
                  <a:lnTo>
                    <a:pt x="635" y="340"/>
                  </a:lnTo>
                  <a:lnTo>
                    <a:pt x="634" y="340"/>
                  </a:lnTo>
                  <a:lnTo>
                    <a:pt x="632" y="338"/>
                  </a:lnTo>
                  <a:lnTo>
                    <a:pt x="635" y="336"/>
                  </a:lnTo>
                  <a:lnTo>
                    <a:pt x="637" y="336"/>
                  </a:lnTo>
                  <a:lnTo>
                    <a:pt x="639" y="334"/>
                  </a:lnTo>
                  <a:lnTo>
                    <a:pt x="643" y="334"/>
                  </a:lnTo>
                  <a:lnTo>
                    <a:pt x="645" y="334"/>
                  </a:lnTo>
                  <a:lnTo>
                    <a:pt x="647" y="336"/>
                  </a:lnTo>
                  <a:lnTo>
                    <a:pt x="647" y="338"/>
                  </a:lnTo>
                  <a:lnTo>
                    <a:pt x="651" y="340"/>
                  </a:lnTo>
                  <a:lnTo>
                    <a:pt x="649" y="338"/>
                  </a:lnTo>
                  <a:lnTo>
                    <a:pt x="649" y="336"/>
                  </a:lnTo>
                  <a:lnTo>
                    <a:pt x="649" y="334"/>
                  </a:lnTo>
                  <a:lnTo>
                    <a:pt x="647" y="334"/>
                  </a:lnTo>
                  <a:lnTo>
                    <a:pt x="643" y="334"/>
                  </a:lnTo>
                  <a:lnTo>
                    <a:pt x="645" y="334"/>
                  </a:lnTo>
                  <a:lnTo>
                    <a:pt x="645" y="332"/>
                  </a:lnTo>
                  <a:lnTo>
                    <a:pt x="643" y="332"/>
                  </a:lnTo>
                  <a:lnTo>
                    <a:pt x="641" y="332"/>
                  </a:lnTo>
                  <a:lnTo>
                    <a:pt x="641" y="330"/>
                  </a:lnTo>
                  <a:lnTo>
                    <a:pt x="643" y="328"/>
                  </a:lnTo>
                  <a:lnTo>
                    <a:pt x="645" y="328"/>
                  </a:lnTo>
                  <a:lnTo>
                    <a:pt x="647" y="328"/>
                  </a:lnTo>
                  <a:lnTo>
                    <a:pt x="647" y="326"/>
                  </a:lnTo>
                  <a:lnTo>
                    <a:pt x="649" y="326"/>
                  </a:lnTo>
                  <a:lnTo>
                    <a:pt x="651" y="326"/>
                  </a:lnTo>
                  <a:lnTo>
                    <a:pt x="653" y="326"/>
                  </a:lnTo>
                  <a:lnTo>
                    <a:pt x="653" y="328"/>
                  </a:lnTo>
                  <a:lnTo>
                    <a:pt x="657" y="330"/>
                  </a:lnTo>
                  <a:lnTo>
                    <a:pt x="661" y="326"/>
                  </a:lnTo>
                  <a:lnTo>
                    <a:pt x="659" y="326"/>
                  </a:lnTo>
                  <a:lnTo>
                    <a:pt x="657" y="328"/>
                  </a:lnTo>
                  <a:lnTo>
                    <a:pt x="655" y="328"/>
                  </a:lnTo>
                  <a:lnTo>
                    <a:pt x="655" y="326"/>
                  </a:lnTo>
                  <a:lnTo>
                    <a:pt x="653" y="326"/>
                  </a:lnTo>
                  <a:lnTo>
                    <a:pt x="655" y="326"/>
                  </a:lnTo>
                  <a:lnTo>
                    <a:pt x="655" y="324"/>
                  </a:lnTo>
                  <a:lnTo>
                    <a:pt x="657" y="324"/>
                  </a:lnTo>
                  <a:lnTo>
                    <a:pt x="659" y="324"/>
                  </a:lnTo>
                  <a:lnTo>
                    <a:pt x="661" y="324"/>
                  </a:lnTo>
                  <a:close/>
                  <a:moveTo>
                    <a:pt x="892" y="557"/>
                  </a:moveTo>
                  <a:lnTo>
                    <a:pt x="894" y="557"/>
                  </a:lnTo>
                  <a:lnTo>
                    <a:pt x="896" y="557"/>
                  </a:lnTo>
                  <a:lnTo>
                    <a:pt x="898" y="559"/>
                  </a:lnTo>
                  <a:lnTo>
                    <a:pt x="900" y="563"/>
                  </a:lnTo>
                  <a:lnTo>
                    <a:pt x="898" y="563"/>
                  </a:lnTo>
                  <a:lnTo>
                    <a:pt x="898" y="565"/>
                  </a:lnTo>
                  <a:lnTo>
                    <a:pt x="896" y="565"/>
                  </a:lnTo>
                  <a:lnTo>
                    <a:pt x="894" y="565"/>
                  </a:lnTo>
                  <a:lnTo>
                    <a:pt x="896" y="565"/>
                  </a:lnTo>
                  <a:lnTo>
                    <a:pt x="896" y="567"/>
                  </a:lnTo>
                  <a:lnTo>
                    <a:pt x="898" y="567"/>
                  </a:lnTo>
                  <a:lnTo>
                    <a:pt x="900" y="567"/>
                  </a:lnTo>
                  <a:lnTo>
                    <a:pt x="900" y="569"/>
                  </a:lnTo>
                  <a:lnTo>
                    <a:pt x="902" y="573"/>
                  </a:lnTo>
                  <a:lnTo>
                    <a:pt x="904" y="573"/>
                  </a:lnTo>
                  <a:lnTo>
                    <a:pt x="904" y="571"/>
                  </a:lnTo>
                  <a:lnTo>
                    <a:pt x="904" y="569"/>
                  </a:lnTo>
                  <a:lnTo>
                    <a:pt x="905" y="567"/>
                  </a:lnTo>
                  <a:lnTo>
                    <a:pt x="907" y="567"/>
                  </a:lnTo>
                  <a:lnTo>
                    <a:pt x="909" y="567"/>
                  </a:lnTo>
                  <a:lnTo>
                    <a:pt x="911" y="569"/>
                  </a:lnTo>
                  <a:lnTo>
                    <a:pt x="913" y="571"/>
                  </a:lnTo>
                  <a:lnTo>
                    <a:pt x="911" y="571"/>
                  </a:lnTo>
                  <a:lnTo>
                    <a:pt x="913" y="573"/>
                  </a:lnTo>
                  <a:lnTo>
                    <a:pt x="915" y="573"/>
                  </a:lnTo>
                  <a:lnTo>
                    <a:pt x="917" y="575"/>
                  </a:lnTo>
                  <a:lnTo>
                    <a:pt x="919" y="575"/>
                  </a:lnTo>
                  <a:lnTo>
                    <a:pt x="921" y="575"/>
                  </a:lnTo>
                  <a:lnTo>
                    <a:pt x="923" y="575"/>
                  </a:lnTo>
                  <a:lnTo>
                    <a:pt x="925" y="575"/>
                  </a:lnTo>
                  <a:lnTo>
                    <a:pt x="927" y="577"/>
                  </a:lnTo>
                  <a:lnTo>
                    <a:pt x="927" y="579"/>
                  </a:lnTo>
                  <a:lnTo>
                    <a:pt x="929" y="581"/>
                  </a:lnTo>
                  <a:lnTo>
                    <a:pt x="933" y="581"/>
                  </a:lnTo>
                  <a:lnTo>
                    <a:pt x="935" y="583"/>
                  </a:lnTo>
                  <a:lnTo>
                    <a:pt x="935" y="585"/>
                  </a:lnTo>
                  <a:lnTo>
                    <a:pt x="937" y="585"/>
                  </a:lnTo>
                  <a:lnTo>
                    <a:pt x="938" y="585"/>
                  </a:lnTo>
                  <a:lnTo>
                    <a:pt x="942" y="585"/>
                  </a:lnTo>
                  <a:lnTo>
                    <a:pt x="944" y="587"/>
                  </a:lnTo>
                  <a:lnTo>
                    <a:pt x="946" y="588"/>
                  </a:lnTo>
                  <a:lnTo>
                    <a:pt x="948" y="590"/>
                  </a:lnTo>
                  <a:lnTo>
                    <a:pt x="952" y="592"/>
                  </a:lnTo>
                  <a:lnTo>
                    <a:pt x="952" y="596"/>
                  </a:lnTo>
                  <a:lnTo>
                    <a:pt x="952" y="598"/>
                  </a:lnTo>
                  <a:lnTo>
                    <a:pt x="954" y="598"/>
                  </a:lnTo>
                  <a:lnTo>
                    <a:pt x="954" y="600"/>
                  </a:lnTo>
                  <a:lnTo>
                    <a:pt x="954" y="602"/>
                  </a:lnTo>
                  <a:lnTo>
                    <a:pt x="952" y="602"/>
                  </a:lnTo>
                  <a:lnTo>
                    <a:pt x="950" y="602"/>
                  </a:lnTo>
                  <a:lnTo>
                    <a:pt x="948" y="604"/>
                  </a:lnTo>
                  <a:lnTo>
                    <a:pt x="948" y="606"/>
                  </a:lnTo>
                  <a:lnTo>
                    <a:pt x="950" y="606"/>
                  </a:lnTo>
                  <a:lnTo>
                    <a:pt x="954" y="604"/>
                  </a:lnTo>
                  <a:lnTo>
                    <a:pt x="956" y="604"/>
                  </a:lnTo>
                  <a:lnTo>
                    <a:pt x="958" y="602"/>
                  </a:lnTo>
                  <a:lnTo>
                    <a:pt x="960" y="602"/>
                  </a:lnTo>
                  <a:lnTo>
                    <a:pt x="960" y="604"/>
                  </a:lnTo>
                  <a:lnTo>
                    <a:pt x="964" y="606"/>
                  </a:lnTo>
                  <a:lnTo>
                    <a:pt x="966" y="606"/>
                  </a:lnTo>
                  <a:lnTo>
                    <a:pt x="966" y="604"/>
                  </a:lnTo>
                  <a:lnTo>
                    <a:pt x="964" y="604"/>
                  </a:lnTo>
                  <a:lnTo>
                    <a:pt x="966" y="602"/>
                  </a:lnTo>
                  <a:lnTo>
                    <a:pt x="968" y="602"/>
                  </a:lnTo>
                  <a:lnTo>
                    <a:pt x="968" y="604"/>
                  </a:lnTo>
                  <a:lnTo>
                    <a:pt x="971" y="606"/>
                  </a:lnTo>
                  <a:lnTo>
                    <a:pt x="971" y="608"/>
                  </a:lnTo>
                  <a:lnTo>
                    <a:pt x="973" y="608"/>
                  </a:lnTo>
                  <a:lnTo>
                    <a:pt x="973" y="610"/>
                  </a:lnTo>
                  <a:lnTo>
                    <a:pt x="977" y="610"/>
                  </a:lnTo>
                  <a:lnTo>
                    <a:pt x="977" y="612"/>
                  </a:lnTo>
                  <a:lnTo>
                    <a:pt x="973" y="612"/>
                  </a:lnTo>
                  <a:lnTo>
                    <a:pt x="971" y="612"/>
                  </a:lnTo>
                  <a:lnTo>
                    <a:pt x="971" y="614"/>
                  </a:lnTo>
                  <a:lnTo>
                    <a:pt x="970" y="614"/>
                  </a:lnTo>
                  <a:lnTo>
                    <a:pt x="968" y="616"/>
                  </a:lnTo>
                  <a:lnTo>
                    <a:pt x="966" y="618"/>
                  </a:lnTo>
                  <a:lnTo>
                    <a:pt x="964" y="620"/>
                  </a:lnTo>
                  <a:lnTo>
                    <a:pt x="962" y="620"/>
                  </a:lnTo>
                  <a:lnTo>
                    <a:pt x="958" y="618"/>
                  </a:lnTo>
                  <a:lnTo>
                    <a:pt x="952" y="616"/>
                  </a:lnTo>
                  <a:lnTo>
                    <a:pt x="952" y="614"/>
                  </a:lnTo>
                  <a:lnTo>
                    <a:pt x="950" y="614"/>
                  </a:lnTo>
                  <a:lnTo>
                    <a:pt x="948" y="614"/>
                  </a:lnTo>
                  <a:lnTo>
                    <a:pt x="946" y="614"/>
                  </a:lnTo>
                  <a:lnTo>
                    <a:pt x="946" y="612"/>
                  </a:lnTo>
                  <a:lnTo>
                    <a:pt x="944" y="614"/>
                  </a:lnTo>
                  <a:lnTo>
                    <a:pt x="942" y="614"/>
                  </a:lnTo>
                  <a:lnTo>
                    <a:pt x="940" y="614"/>
                  </a:lnTo>
                  <a:lnTo>
                    <a:pt x="938" y="612"/>
                  </a:lnTo>
                  <a:lnTo>
                    <a:pt x="938" y="610"/>
                  </a:lnTo>
                  <a:lnTo>
                    <a:pt x="940" y="610"/>
                  </a:lnTo>
                  <a:lnTo>
                    <a:pt x="942" y="610"/>
                  </a:lnTo>
                  <a:lnTo>
                    <a:pt x="942" y="608"/>
                  </a:lnTo>
                  <a:lnTo>
                    <a:pt x="940" y="606"/>
                  </a:lnTo>
                  <a:lnTo>
                    <a:pt x="938" y="606"/>
                  </a:lnTo>
                  <a:lnTo>
                    <a:pt x="935" y="606"/>
                  </a:lnTo>
                  <a:lnTo>
                    <a:pt x="933" y="606"/>
                  </a:lnTo>
                  <a:lnTo>
                    <a:pt x="931" y="606"/>
                  </a:lnTo>
                  <a:lnTo>
                    <a:pt x="929" y="604"/>
                  </a:lnTo>
                  <a:lnTo>
                    <a:pt x="931" y="604"/>
                  </a:lnTo>
                  <a:lnTo>
                    <a:pt x="931" y="602"/>
                  </a:lnTo>
                  <a:lnTo>
                    <a:pt x="933" y="602"/>
                  </a:lnTo>
                  <a:lnTo>
                    <a:pt x="931" y="600"/>
                  </a:lnTo>
                  <a:lnTo>
                    <a:pt x="929" y="600"/>
                  </a:lnTo>
                  <a:lnTo>
                    <a:pt x="927" y="602"/>
                  </a:lnTo>
                  <a:lnTo>
                    <a:pt x="925" y="602"/>
                  </a:lnTo>
                  <a:lnTo>
                    <a:pt x="923" y="602"/>
                  </a:lnTo>
                  <a:lnTo>
                    <a:pt x="921" y="604"/>
                  </a:lnTo>
                  <a:lnTo>
                    <a:pt x="921" y="606"/>
                  </a:lnTo>
                  <a:lnTo>
                    <a:pt x="923" y="606"/>
                  </a:lnTo>
                  <a:lnTo>
                    <a:pt x="923" y="610"/>
                  </a:lnTo>
                  <a:lnTo>
                    <a:pt x="921" y="610"/>
                  </a:lnTo>
                  <a:lnTo>
                    <a:pt x="921" y="612"/>
                  </a:lnTo>
                  <a:lnTo>
                    <a:pt x="921" y="610"/>
                  </a:lnTo>
                  <a:lnTo>
                    <a:pt x="919" y="610"/>
                  </a:lnTo>
                  <a:lnTo>
                    <a:pt x="919" y="612"/>
                  </a:lnTo>
                  <a:lnTo>
                    <a:pt x="915" y="614"/>
                  </a:lnTo>
                  <a:lnTo>
                    <a:pt x="915" y="616"/>
                  </a:lnTo>
                  <a:lnTo>
                    <a:pt x="913" y="616"/>
                  </a:lnTo>
                  <a:lnTo>
                    <a:pt x="913" y="614"/>
                  </a:lnTo>
                  <a:lnTo>
                    <a:pt x="911" y="614"/>
                  </a:lnTo>
                  <a:lnTo>
                    <a:pt x="909" y="616"/>
                  </a:lnTo>
                  <a:lnTo>
                    <a:pt x="909" y="618"/>
                  </a:lnTo>
                  <a:lnTo>
                    <a:pt x="909" y="620"/>
                  </a:lnTo>
                  <a:lnTo>
                    <a:pt x="907" y="621"/>
                  </a:lnTo>
                  <a:lnTo>
                    <a:pt x="904" y="623"/>
                  </a:lnTo>
                  <a:lnTo>
                    <a:pt x="902" y="623"/>
                  </a:lnTo>
                  <a:lnTo>
                    <a:pt x="902" y="625"/>
                  </a:lnTo>
                  <a:lnTo>
                    <a:pt x="898" y="627"/>
                  </a:lnTo>
                  <a:lnTo>
                    <a:pt x="896" y="627"/>
                  </a:lnTo>
                  <a:lnTo>
                    <a:pt x="894" y="627"/>
                  </a:lnTo>
                  <a:lnTo>
                    <a:pt x="892" y="627"/>
                  </a:lnTo>
                  <a:lnTo>
                    <a:pt x="890" y="625"/>
                  </a:lnTo>
                  <a:lnTo>
                    <a:pt x="890" y="623"/>
                  </a:lnTo>
                  <a:lnTo>
                    <a:pt x="890" y="621"/>
                  </a:lnTo>
                  <a:lnTo>
                    <a:pt x="890" y="620"/>
                  </a:lnTo>
                  <a:lnTo>
                    <a:pt x="890" y="618"/>
                  </a:lnTo>
                  <a:lnTo>
                    <a:pt x="890" y="614"/>
                  </a:lnTo>
                  <a:lnTo>
                    <a:pt x="888" y="612"/>
                  </a:lnTo>
                  <a:lnTo>
                    <a:pt x="886" y="612"/>
                  </a:lnTo>
                  <a:lnTo>
                    <a:pt x="884" y="612"/>
                  </a:lnTo>
                  <a:lnTo>
                    <a:pt x="884" y="614"/>
                  </a:lnTo>
                  <a:lnTo>
                    <a:pt x="880" y="614"/>
                  </a:lnTo>
                  <a:lnTo>
                    <a:pt x="878" y="614"/>
                  </a:lnTo>
                  <a:lnTo>
                    <a:pt x="876" y="614"/>
                  </a:lnTo>
                  <a:lnTo>
                    <a:pt x="874" y="614"/>
                  </a:lnTo>
                  <a:lnTo>
                    <a:pt x="872" y="614"/>
                  </a:lnTo>
                  <a:lnTo>
                    <a:pt x="872" y="616"/>
                  </a:lnTo>
                  <a:lnTo>
                    <a:pt x="870" y="616"/>
                  </a:lnTo>
                  <a:lnTo>
                    <a:pt x="869" y="616"/>
                  </a:lnTo>
                  <a:lnTo>
                    <a:pt x="867" y="616"/>
                  </a:lnTo>
                  <a:lnTo>
                    <a:pt x="865" y="616"/>
                  </a:lnTo>
                  <a:lnTo>
                    <a:pt x="865" y="614"/>
                  </a:lnTo>
                  <a:lnTo>
                    <a:pt x="865" y="612"/>
                  </a:lnTo>
                  <a:lnTo>
                    <a:pt x="869" y="608"/>
                  </a:lnTo>
                  <a:lnTo>
                    <a:pt x="869" y="606"/>
                  </a:lnTo>
                  <a:lnTo>
                    <a:pt x="870" y="606"/>
                  </a:lnTo>
                  <a:lnTo>
                    <a:pt x="872" y="606"/>
                  </a:lnTo>
                  <a:lnTo>
                    <a:pt x="876" y="604"/>
                  </a:lnTo>
                  <a:lnTo>
                    <a:pt x="880" y="602"/>
                  </a:lnTo>
                  <a:lnTo>
                    <a:pt x="880" y="600"/>
                  </a:lnTo>
                  <a:lnTo>
                    <a:pt x="878" y="600"/>
                  </a:lnTo>
                  <a:lnTo>
                    <a:pt x="878" y="598"/>
                  </a:lnTo>
                  <a:lnTo>
                    <a:pt x="878" y="596"/>
                  </a:lnTo>
                  <a:lnTo>
                    <a:pt x="876" y="594"/>
                  </a:lnTo>
                  <a:lnTo>
                    <a:pt x="878" y="590"/>
                  </a:lnTo>
                  <a:lnTo>
                    <a:pt x="878" y="588"/>
                  </a:lnTo>
                  <a:lnTo>
                    <a:pt x="878" y="587"/>
                  </a:lnTo>
                  <a:lnTo>
                    <a:pt x="878" y="585"/>
                  </a:lnTo>
                  <a:lnTo>
                    <a:pt x="880" y="585"/>
                  </a:lnTo>
                  <a:lnTo>
                    <a:pt x="880" y="581"/>
                  </a:lnTo>
                  <a:lnTo>
                    <a:pt x="880" y="579"/>
                  </a:lnTo>
                  <a:lnTo>
                    <a:pt x="880" y="577"/>
                  </a:lnTo>
                  <a:lnTo>
                    <a:pt x="882" y="577"/>
                  </a:lnTo>
                  <a:lnTo>
                    <a:pt x="882" y="575"/>
                  </a:lnTo>
                  <a:lnTo>
                    <a:pt x="882" y="573"/>
                  </a:lnTo>
                  <a:lnTo>
                    <a:pt x="880" y="573"/>
                  </a:lnTo>
                  <a:lnTo>
                    <a:pt x="880" y="571"/>
                  </a:lnTo>
                  <a:lnTo>
                    <a:pt x="880" y="569"/>
                  </a:lnTo>
                  <a:lnTo>
                    <a:pt x="882" y="565"/>
                  </a:lnTo>
                  <a:lnTo>
                    <a:pt x="884" y="559"/>
                  </a:lnTo>
                  <a:lnTo>
                    <a:pt x="886" y="557"/>
                  </a:lnTo>
                  <a:lnTo>
                    <a:pt x="888" y="555"/>
                  </a:lnTo>
                  <a:lnTo>
                    <a:pt x="890" y="555"/>
                  </a:lnTo>
                  <a:lnTo>
                    <a:pt x="892" y="553"/>
                  </a:lnTo>
                  <a:lnTo>
                    <a:pt x="892" y="555"/>
                  </a:lnTo>
                  <a:lnTo>
                    <a:pt x="892" y="557"/>
                  </a:lnTo>
                  <a:close/>
                  <a:moveTo>
                    <a:pt x="777" y="318"/>
                  </a:moveTo>
                  <a:lnTo>
                    <a:pt x="781" y="320"/>
                  </a:lnTo>
                  <a:lnTo>
                    <a:pt x="783" y="322"/>
                  </a:lnTo>
                  <a:lnTo>
                    <a:pt x="781" y="324"/>
                  </a:lnTo>
                  <a:lnTo>
                    <a:pt x="785" y="324"/>
                  </a:lnTo>
                  <a:lnTo>
                    <a:pt x="785" y="322"/>
                  </a:lnTo>
                  <a:lnTo>
                    <a:pt x="789" y="322"/>
                  </a:lnTo>
                  <a:lnTo>
                    <a:pt x="795" y="320"/>
                  </a:lnTo>
                  <a:lnTo>
                    <a:pt x="801" y="322"/>
                  </a:lnTo>
                  <a:lnTo>
                    <a:pt x="803" y="322"/>
                  </a:lnTo>
                  <a:lnTo>
                    <a:pt x="808" y="322"/>
                  </a:lnTo>
                  <a:lnTo>
                    <a:pt x="808" y="324"/>
                  </a:lnTo>
                  <a:lnTo>
                    <a:pt x="812" y="324"/>
                  </a:lnTo>
                  <a:lnTo>
                    <a:pt x="814" y="324"/>
                  </a:lnTo>
                  <a:lnTo>
                    <a:pt x="816" y="324"/>
                  </a:lnTo>
                  <a:lnTo>
                    <a:pt x="816" y="326"/>
                  </a:lnTo>
                  <a:lnTo>
                    <a:pt x="814" y="326"/>
                  </a:lnTo>
                  <a:lnTo>
                    <a:pt x="814" y="328"/>
                  </a:lnTo>
                  <a:lnTo>
                    <a:pt x="812" y="330"/>
                  </a:lnTo>
                  <a:lnTo>
                    <a:pt x="810" y="332"/>
                  </a:lnTo>
                  <a:lnTo>
                    <a:pt x="808" y="336"/>
                  </a:lnTo>
                  <a:lnTo>
                    <a:pt x="806" y="336"/>
                  </a:lnTo>
                  <a:lnTo>
                    <a:pt x="804" y="338"/>
                  </a:lnTo>
                  <a:lnTo>
                    <a:pt x="803" y="342"/>
                  </a:lnTo>
                  <a:lnTo>
                    <a:pt x="801" y="342"/>
                  </a:lnTo>
                  <a:lnTo>
                    <a:pt x="799" y="344"/>
                  </a:lnTo>
                  <a:lnTo>
                    <a:pt x="799" y="346"/>
                  </a:lnTo>
                  <a:lnTo>
                    <a:pt x="797" y="348"/>
                  </a:lnTo>
                  <a:lnTo>
                    <a:pt x="795" y="351"/>
                  </a:lnTo>
                  <a:lnTo>
                    <a:pt x="793" y="353"/>
                  </a:lnTo>
                  <a:lnTo>
                    <a:pt x="791" y="355"/>
                  </a:lnTo>
                  <a:lnTo>
                    <a:pt x="791" y="357"/>
                  </a:lnTo>
                  <a:lnTo>
                    <a:pt x="789" y="357"/>
                  </a:lnTo>
                  <a:lnTo>
                    <a:pt x="787" y="361"/>
                  </a:lnTo>
                  <a:lnTo>
                    <a:pt x="785" y="361"/>
                  </a:lnTo>
                  <a:lnTo>
                    <a:pt x="783" y="361"/>
                  </a:lnTo>
                  <a:lnTo>
                    <a:pt x="781" y="361"/>
                  </a:lnTo>
                  <a:lnTo>
                    <a:pt x="779" y="361"/>
                  </a:lnTo>
                  <a:lnTo>
                    <a:pt x="775" y="361"/>
                  </a:lnTo>
                  <a:lnTo>
                    <a:pt x="773" y="361"/>
                  </a:lnTo>
                  <a:lnTo>
                    <a:pt x="769" y="359"/>
                  </a:lnTo>
                  <a:lnTo>
                    <a:pt x="768" y="359"/>
                  </a:lnTo>
                  <a:lnTo>
                    <a:pt x="766" y="359"/>
                  </a:lnTo>
                  <a:lnTo>
                    <a:pt x="764" y="359"/>
                  </a:lnTo>
                  <a:lnTo>
                    <a:pt x="762" y="359"/>
                  </a:lnTo>
                  <a:lnTo>
                    <a:pt x="760" y="359"/>
                  </a:lnTo>
                  <a:lnTo>
                    <a:pt x="758" y="359"/>
                  </a:lnTo>
                  <a:lnTo>
                    <a:pt x="756" y="359"/>
                  </a:lnTo>
                  <a:lnTo>
                    <a:pt x="754" y="359"/>
                  </a:lnTo>
                  <a:lnTo>
                    <a:pt x="754" y="361"/>
                  </a:lnTo>
                  <a:lnTo>
                    <a:pt x="752" y="361"/>
                  </a:lnTo>
                  <a:lnTo>
                    <a:pt x="752" y="359"/>
                  </a:lnTo>
                  <a:lnTo>
                    <a:pt x="750" y="359"/>
                  </a:lnTo>
                  <a:lnTo>
                    <a:pt x="750" y="361"/>
                  </a:lnTo>
                  <a:lnTo>
                    <a:pt x="752" y="361"/>
                  </a:lnTo>
                  <a:lnTo>
                    <a:pt x="754" y="361"/>
                  </a:lnTo>
                  <a:lnTo>
                    <a:pt x="756" y="361"/>
                  </a:lnTo>
                  <a:lnTo>
                    <a:pt x="758" y="361"/>
                  </a:lnTo>
                  <a:lnTo>
                    <a:pt x="758" y="363"/>
                  </a:lnTo>
                  <a:lnTo>
                    <a:pt x="758" y="365"/>
                  </a:lnTo>
                  <a:lnTo>
                    <a:pt x="760" y="365"/>
                  </a:lnTo>
                  <a:lnTo>
                    <a:pt x="762" y="365"/>
                  </a:lnTo>
                  <a:lnTo>
                    <a:pt x="762" y="367"/>
                  </a:lnTo>
                  <a:lnTo>
                    <a:pt x="764" y="367"/>
                  </a:lnTo>
                  <a:lnTo>
                    <a:pt x="764" y="369"/>
                  </a:lnTo>
                  <a:lnTo>
                    <a:pt x="762" y="373"/>
                  </a:lnTo>
                  <a:lnTo>
                    <a:pt x="760" y="373"/>
                  </a:lnTo>
                  <a:lnTo>
                    <a:pt x="758" y="373"/>
                  </a:lnTo>
                  <a:lnTo>
                    <a:pt x="758" y="375"/>
                  </a:lnTo>
                  <a:lnTo>
                    <a:pt x="756" y="377"/>
                  </a:lnTo>
                  <a:lnTo>
                    <a:pt x="754" y="379"/>
                  </a:lnTo>
                  <a:lnTo>
                    <a:pt x="754" y="381"/>
                  </a:lnTo>
                  <a:lnTo>
                    <a:pt x="752" y="383"/>
                  </a:lnTo>
                  <a:lnTo>
                    <a:pt x="754" y="383"/>
                  </a:lnTo>
                  <a:lnTo>
                    <a:pt x="754" y="385"/>
                  </a:lnTo>
                  <a:lnTo>
                    <a:pt x="752" y="385"/>
                  </a:lnTo>
                  <a:lnTo>
                    <a:pt x="750" y="383"/>
                  </a:lnTo>
                  <a:lnTo>
                    <a:pt x="748" y="383"/>
                  </a:lnTo>
                  <a:lnTo>
                    <a:pt x="742" y="383"/>
                  </a:lnTo>
                  <a:lnTo>
                    <a:pt x="740" y="385"/>
                  </a:lnTo>
                  <a:lnTo>
                    <a:pt x="736" y="385"/>
                  </a:lnTo>
                  <a:lnTo>
                    <a:pt x="736" y="381"/>
                  </a:lnTo>
                  <a:lnTo>
                    <a:pt x="738" y="379"/>
                  </a:lnTo>
                  <a:lnTo>
                    <a:pt x="740" y="379"/>
                  </a:lnTo>
                  <a:lnTo>
                    <a:pt x="742" y="379"/>
                  </a:lnTo>
                  <a:lnTo>
                    <a:pt x="740" y="379"/>
                  </a:lnTo>
                  <a:lnTo>
                    <a:pt x="738" y="379"/>
                  </a:lnTo>
                  <a:lnTo>
                    <a:pt x="736" y="379"/>
                  </a:lnTo>
                  <a:lnTo>
                    <a:pt x="736" y="377"/>
                  </a:lnTo>
                  <a:lnTo>
                    <a:pt x="736" y="375"/>
                  </a:lnTo>
                  <a:lnTo>
                    <a:pt x="736" y="369"/>
                  </a:lnTo>
                  <a:lnTo>
                    <a:pt x="736" y="367"/>
                  </a:lnTo>
                  <a:lnTo>
                    <a:pt x="735" y="367"/>
                  </a:lnTo>
                  <a:lnTo>
                    <a:pt x="733" y="365"/>
                  </a:lnTo>
                  <a:lnTo>
                    <a:pt x="735" y="365"/>
                  </a:lnTo>
                  <a:lnTo>
                    <a:pt x="733" y="363"/>
                  </a:lnTo>
                  <a:lnTo>
                    <a:pt x="731" y="363"/>
                  </a:lnTo>
                  <a:lnTo>
                    <a:pt x="729" y="363"/>
                  </a:lnTo>
                  <a:lnTo>
                    <a:pt x="729" y="359"/>
                  </a:lnTo>
                  <a:lnTo>
                    <a:pt x="729" y="357"/>
                  </a:lnTo>
                  <a:lnTo>
                    <a:pt x="729" y="355"/>
                  </a:lnTo>
                  <a:lnTo>
                    <a:pt x="729" y="351"/>
                  </a:lnTo>
                  <a:lnTo>
                    <a:pt x="729" y="350"/>
                  </a:lnTo>
                  <a:lnTo>
                    <a:pt x="731" y="348"/>
                  </a:lnTo>
                  <a:lnTo>
                    <a:pt x="729" y="344"/>
                  </a:lnTo>
                  <a:lnTo>
                    <a:pt x="729" y="342"/>
                  </a:lnTo>
                  <a:lnTo>
                    <a:pt x="729" y="340"/>
                  </a:lnTo>
                  <a:lnTo>
                    <a:pt x="727" y="336"/>
                  </a:lnTo>
                  <a:lnTo>
                    <a:pt x="729" y="336"/>
                  </a:lnTo>
                  <a:lnTo>
                    <a:pt x="729" y="334"/>
                  </a:lnTo>
                  <a:lnTo>
                    <a:pt x="729" y="332"/>
                  </a:lnTo>
                  <a:lnTo>
                    <a:pt x="729" y="330"/>
                  </a:lnTo>
                  <a:lnTo>
                    <a:pt x="733" y="330"/>
                  </a:lnTo>
                  <a:lnTo>
                    <a:pt x="733" y="328"/>
                  </a:lnTo>
                  <a:lnTo>
                    <a:pt x="735" y="330"/>
                  </a:lnTo>
                  <a:lnTo>
                    <a:pt x="736" y="332"/>
                  </a:lnTo>
                  <a:lnTo>
                    <a:pt x="738" y="332"/>
                  </a:lnTo>
                  <a:lnTo>
                    <a:pt x="740" y="332"/>
                  </a:lnTo>
                  <a:lnTo>
                    <a:pt x="742" y="334"/>
                  </a:lnTo>
                  <a:lnTo>
                    <a:pt x="744" y="332"/>
                  </a:lnTo>
                  <a:lnTo>
                    <a:pt x="742" y="332"/>
                  </a:lnTo>
                  <a:lnTo>
                    <a:pt x="740" y="332"/>
                  </a:lnTo>
                  <a:lnTo>
                    <a:pt x="738" y="328"/>
                  </a:lnTo>
                  <a:lnTo>
                    <a:pt x="736" y="328"/>
                  </a:lnTo>
                  <a:lnTo>
                    <a:pt x="738" y="328"/>
                  </a:lnTo>
                  <a:lnTo>
                    <a:pt x="738" y="326"/>
                  </a:lnTo>
                  <a:lnTo>
                    <a:pt x="736" y="326"/>
                  </a:lnTo>
                  <a:lnTo>
                    <a:pt x="736" y="328"/>
                  </a:lnTo>
                  <a:lnTo>
                    <a:pt x="735" y="326"/>
                  </a:lnTo>
                  <a:lnTo>
                    <a:pt x="735" y="324"/>
                  </a:lnTo>
                  <a:lnTo>
                    <a:pt x="735" y="322"/>
                  </a:lnTo>
                  <a:lnTo>
                    <a:pt x="736" y="322"/>
                  </a:lnTo>
                  <a:lnTo>
                    <a:pt x="738" y="320"/>
                  </a:lnTo>
                  <a:lnTo>
                    <a:pt x="740" y="320"/>
                  </a:lnTo>
                  <a:lnTo>
                    <a:pt x="742" y="320"/>
                  </a:lnTo>
                  <a:lnTo>
                    <a:pt x="742" y="318"/>
                  </a:lnTo>
                  <a:lnTo>
                    <a:pt x="744" y="318"/>
                  </a:lnTo>
                  <a:lnTo>
                    <a:pt x="748" y="318"/>
                  </a:lnTo>
                  <a:lnTo>
                    <a:pt x="752" y="318"/>
                  </a:lnTo>
                  <a:lnTo>
                    <a:pt x="754" y="318"/>
                  </a:lnTo>
                  <a:lnTo>
                    <a:pt x="756" y="318"/>
                  </a:lnTo>
                  <a:lnTo>
                    <a:pt x="760" y="318"/>
                  </a:lnTo>
                  <a:lnTo>
                    <a:pt x="760" y="317"/>
                  </a:lnTo>
                  <a:lnTo>
                    <a:pt x="762" y="317"/>
                  </a:lnTo>
                  <a:lnTo>
                    <a:pt x="764" y="317"/>
                  </a:lnTo>
                  <a:lnTo>
                    <a:pt x="766" y="317"/>
                  </a:lnTo>
                  <a:lnTo>
                    <a:pt x="768" y="317"/>
                  </a:lnTo>
                  <a:lnTo>
                    <a:pt x="771" y="317"/>
                  </a:lnTo>
                  <a:lnTo>
                    <a:pt x="775" y="318"/>
                  </a:lnTo>
                  <a:lnTo>
                    <a:pt x="777" y="318"/>
                  </a:lnTo>
                  <a:close/>
                  <a:moveTo>
                    <a:pt x="397" y="206"/>
                  </a:moveTo>
                  <a:lnTo>
                    <a:pt x="398" y="206"/>
                  </a:lnTo>
                  <a:lnTo>
                    <a:pt x="400" y="208"/>
                  </a:lnTo>
                  <a:lnTo>
                    <a:pt x="402" y="210"/>
                  </a:lnTo>
                  <a:lnTo>
                    <a:pt x="408" y="212"/>
                  </a:lnTo>
                  <a:lnTo>
                    <a:pt x="410" y="212"/>
                  </a:lnTo>
                  <a:lnTo>
                    <a:pt x="412" y="214"/>
                  </a:lnTo>
                  <a:lnTo>
                    <a:pt x="408" y="216"/>
                  </a:lnTo>
                  <a:lnTo>
                    <a:pt x="406" y="216"/>
                  </a:lnTo>
                  <a:lnTo>
                    <a:pt x="404" y="216"/>
                  </a:lnTo>
                  <a:lnTo>
                    <a:pt x="404" y="217"/>
                  </a:lnTo>
                  <a:lnTo>
                    <a:pt x="402" y="217"/>
                  </a:lnTo>
                  <a:lnTo>
                    <a:pt x="400" y="217"/>
                  </a:lnTo>
                  <a:lnTo>
                    <a:pt x="398" y="217"/>
                  </a:lnTo>
                  <a:lnTo>
                    <a:pt x="397" y="217"/>
                  </a:lnTo>
                  <a:lnTo>
                    <a:pt x="397" y="219"/>
                  </a:lnTo>
                  <a:lnTo>
                    <a:pt x="397" y="221"/>
                  </a:lnTo>
                  <a:lnTo>
                    <a:pt x="397" y="223"/>
                  </a:lnTo>
                  <a:lnTo>
                    <a:pt x="398" y="223"/>
                  </a:lnTo>
                  <a:lnTo>
                    <a:pt x="400" y="223"/>
                  </a:lnTo>
                  <a:lnTo>
                    <a:pt x="400" y="225"/>
                  </a:lnTo>
                  <a:lnTo>
                    <a:pt x="402" y="225"/>
                  </a:lnTo>
                  <a:lnTo>
                    <a:pt x="404" y="225"/>
                  </a:lnTo>
                  <a:lnTo>
                    <a:pt x="406" y="225"/>
                  </a:lnTo>
                  <a:lnTo>
                    <a:pt x="406" y="227"/>
                  </a:lnTo>
                  <a:lnTo>
                    <a:pt x="404" y="227"/>
                  </a:lnTo>
                  <a:lnTo>
                    <a:pt x="402" y="227"/>
                  </a:lnTo>
                  <a:lnTo>
                    <a:pt x="400" y="227"/>
                  </a:lnTo>
                  <a:lnTo>
                    <a:pt x="397" y="227"/>
                  </a:lnTo>
                  <a:lnTo>
                    <a:pt x="395" y="227"/>
                  </a:lnTo>
                  <a:lnTo>
                    <a:pt x="397" y="227"/>
                  </a:lnTo>
                  <a:lnTo>
                    <a:pt x="398" y="229"/>
                  </a:lnTo>
                  <a:lnTo>
                    <a:pt x="400" y="229"/>
                  </a:lnTo>
                  <a:lnTo>
                    <a:pt x="400" y="231"/>
                  </a:lnTo>
                  <a:lnTo>
                    <a:pt x="402" y="235"/>
                  </a:lnTo>
                  <a:lnTo>
                    <a:pt x="400" y="237"/>
                  </a:lnTo>
                  <a:lnTo>
                    <a:pt x="398" y="237"/>
                  </a:lnTo>
                  <a:lnTo>
                    <a:pt x="397" y="237"/>
                  </a:lnTo>
                  <a:lnTo>
                    <a:pt x="397" y="239"/>
                  </a:lnTo>
                  <a:lnTo>
                    <a:pt x="395" y="239"/>
                  </a:lnTo>
                  <a:lnTo>
                    <a:pt x="389" y="239"/>
                  </a:lnTo>
                  <a:lnTo>
                    <a:pt x="385" y="239"/>
                  </a:lnTo>
                  <a:lnTo>
                    <a:pt x="385" y="241"/>
                  </a:lnTo>
                  <a:lnTo>
                    <a:pt x="385" y="243"/>
                  </a:lnTo>
                  <a:lnTo>
                    <a:pt x="387" y="245"/>
                  </a:lnTo>
                  <a:lnTo>
                    <a:pt x="387" y="247"/>
                  </a:lnTo>
                  <a:lnTo>
                    <a:pt x="383" y="249"/>
                  </a:lnTo>
                  <a:lnTo>
                    <a:pt x="381" y="249"/>
                  </a:lnTo>
                  <a:lnTo>
                    <a:pt x="379" y="249"/>
                  </a:lnTo>
                  <a:lnTo>
                    <a:pt x="377" y="249"/>
                  </a:lnTo>
                  <a:lnTo>
                    <a:pt x="375" y="249"/>
                  </a:lnTo>
                  <a:lnTo>
                    <a:pt x="375" y="247"/>
                  </a:lnTo>
                  <a:lnTo>
                    <a:pt x="373" y="247"/>
                  </a:lnTo>
                  <a:lnTo>
                    <a:pt x="371" y="247"/>
                  </a:lnTo>
                  <a:lnTo>
                    <a:pt x="371" y="245"/>
                  </a:lnTo>
                  <a:lnTo>
                    <a:pt x="369" y="245"/>
                  </a:lnTo>
                  <a:lnTo>
                    <a:pt x="369" y="243"/>
                  </a:lnTo>
                  <a:lnTo>
                    <a:pt x="369" y="241"/>
                  </a:lnTo>
                  <a:lnTo>
                    <a:pt x="369" y="239"/>
                  </a:lnTo>
                  <a:lnTo>
                    <a:pt x="371" y="235"/>
                  </a:lnTo>
                  <a:lnTo>
                    <a:pt x="371" y="233"/>
                  </a:lnTo>
                  <a:lnTo>
                    <a:pt x="373" y="233"/>
                  </a:lnTo>
                  <a:lnTo>
                    <a:pt x="373" y="231"/>
                  </a:lnTo>
                  <a:lnTo>
                    <a:pt x="371" y="231"/>
                  </a:lnTo>
                  <a:lnTo>
                    <a:pt x="369" y="233"/>
                  </a:lnTo>
                  <a:lnTo>
                    <a:pt x="367" y="233"/>
                  </a:lnTo>
                  <a:lnTo>
                    <a:pt x="365" y="233"/>
                  </a:lnTo>
                  <a:lnTo>
                    <a:pt x="365" y="231"/>
                  </a:lnTo>
                  <a:lnTo>
                    <a:pt x="364" y="233"/>
                  </a:lnTo>
                  <a:lnTo>
                    <a:pt x="362" y="235"/>
                  </a:lnTo>
                  <a:lnTo>
                    <a:pt x="364" y="235"/>
                  </a:lnTo>
                  <a:lnTo>
                    <a:pt x="364" y="237"/>
                  </a:lnTo>
                  <a:lnTo>
                    <a:pt x="364" y="239"/>
                  </a:lnTo>
                  <a:lnTo>
                    <a:pt x="362" y="241"/>
                  </a:lnTo>
                  <a:lnTo>
                    <a:pt x="360" y="241"/>
                  </a:lnTo>
                  <a:lnTo>
                    <a:pt x="358" y="241"/>
                  </a:lnTo>
                  <a:lnTo>
                    <a:pt x="358" y="239"/>
                  </a:lnTo>
                  <a:lnTo>
                    <a:pt x="356" y="239"/>
                  </a:lnTo>
                  <a:lnTo>
                    <a:pt x="354" y="241"/>
                  </a:lnTo>
                  <a:lnTo>
                    <a:pt x="354" y="243"/>
                  </a:lnTo>
                  <a:lnTo>
                    <a:pt x="356" y="243"/>
                  </a:lnTo>
                  <a:lnTo>
                    <a:pt x="358" y="243"/>
                  </a:lnTo>
                  <a:lnTo>
                    <a:pt x="360" y="243"/>
                  </a:lnTo>
                  <a:lnTo>
                    <a:pt x="360" y="245"/>
                  </a:lnTo>
                  <a:lnTo>
                    <a:pt x="360" y="247"/>
                  </a:lnTo>
                  <a:lnTo>
                    <a:pt x="360" y="249"/>
                  </a:lnTo>
                  <a:lnTo>
                    <a:pt x="358" y="249"/>
                  </a:lnTo>
                  <a:lnTo>
                    <a:pt x="356" y="249"/>
                  </a:lnTo>
                  <a:lnTo>
                    <a:pt x="354" y="249"/>
                  </a:lnTo>
                  <a:lnTo>
                    <a:pt x="354" y="250"/>
                  </a:lnTo>
                  <a:lnTo>
                    <a:pt x="354" y="252"/>
                  </a:lnTo>
                  <a:lnTo>
                    <a:pt x="354" y="254"/>
                  </a:lnTo>
                  <a:lnTo>
                    <a:pt x="352" y="254"/>
                  </a:lnTo>
                  <a:lnTo>
                    <a:pt x="350" y="254"/>
                  </a:lnTo>
                  <a:lnTo>
                    <a:pt x="348" y="254"/>
                  </a:lnTo>
                  <a:lnTo>
                    <a:pt x="348" y="252"/>
                  </a:lnTo>
                  <a:lnTo>
                    <a:pt x="348" y="250"/>
                  </a:lnTo>
                  <a:lnTo>
                    <a:pt x="344" y="247"/>
                  </a:lnTo>
                  <a:lnTo>
                    <a:pt x="342" y="249"/>
                  </a:lnTo>
                  <a:lnTo>
                    <a:pt x="342" y="250"/>
                  </a:lnTo>
                  <a:lnTo>
                    <a:pt x="344" y="250"/>
                  </a:lnTo>
                  <a:lnTo>
                    <a:pt x="344" y="252"/>
                  </a:lnTo>
                  <a:lnTo>
                    <a:pt x="342" y="254"/>
                  </a:lnTo>
                  <a:lnTo>
                    <a:pt x="340" y="254"/>
                  </a:lnTo>
                  <a:lnTo>
                    <a:pt x="342" y="254"/>
                  </a:lnTo>
                  <a:lnTo>
                    <a:pt x="346" y="256"/>
                  </a:lnTo>
                  <a:lnTo>
                    <a:pt x="346" y="258"/>
                  </a:lnTo>
                  <a:lnTo>
                    <a:pt x="344" y="258"/>
                  </a:lnTo>
                  <a:lnTo>
                    <a:pt x="342" y="258"/>
                  </a:lnTo>
                  <a:lnTo>
                    <a:pt x="342" y="260"/>
                  </a:lnTo>
                  <a:lnTo>
                    <a:pt x="344" y="260"/>
                  </a:lnTo>
                  <a:lnTo>
                    <a:pt x="340" y="262"/>
                  </a:lnTo>
                  <a:lnTo>
                    <a:pt x="338" y="262"/>
                  </a:lnTo>
                  <a:lnTo>
                    <a:pt x="336" y="262"/>
                  </a:lnTo>
                  <a:lnTo>
                    <a:pt x="334" y="262"/>
                  </a:lnTo>
                  <a:lnTo>
                    <a:pt x="334" y="260"/>
                  </a:lnTo>
                  <a:lnTo>
                    <a:pt x="334" y="262"/>
                  </a:lnTo>
                  <a:lnTo>
                    <a:pt x="332" y="264"/>
                  </a:lnTo>
                  <a:lnTo>
                    <a:pt x="331" y="264"/>
                  </a:lnTo>
                  <a:lnTo>
                    <a:pt x="329" y="262"/>
                  </a:lnTo>
                  <a:lnTo>
                    <a:pt x="331" y="260"/>
                  </a:lnTo>
                  <a:lnTo>
                    <a:pt x="331" y="258"/>
                  </a:lnTo>
                  <a:lnTo>
                    <a:pt x="329" y="258"/>
                  </a:lnTo>
                  <a:lnTo>
                    <a:pt x="327" y="258"/>
                  </a:lnTo>
                  <a:lnTo>
                    <a:pt x="327" y="256"/>
                  </a:lnTo>
                  <a:lnTo>
                    <a:pt x="325" y="256"/>
                  </a:lnTo>
                  <a:lnTo>
                    <a:pt x="325" y="254"/>
                  </a:lnTo>
                  <a:lnTo>
                    <a:pt x="325" y="252"/>
                  </a:lnTo>
                  <a:lnTo>
                    <a:pt x="323" y="250"/>
                  </a:lnTo>
                  <a:lnTo>
                    <a:pt x="321" y="252"/>
                  </a:lnTo>
                  <a:lnTo>
                    <a:pt x="321" y="256"/>
                  </a:lnTo>
                  <a:lnTo>
                    <a:pt x="323" y="258"/>
                  </a:lnTo>
                  <a:lnTo>
                    <a:pt x="321" y="260"/>
                  </a:lnTo>
                  <a:lnTo>
                    <a:pt x="321" y="258"/>
                  </a:lnTo>
                  <a:lnTo>
                    <a:pt x="319" y="258"/>
                  </a:lnTo>
                  <a:lnTo>
                    <a:pt x="317" y="258"/>
                  </a:lnTo>
                  <a:lnTo>
                    <a:pt x="317" y="260"/>
                  </a:lnTo>
                  <a:lnTo>
                    <a:pt x="315" y="260"/>
                  </a:lnTo>
                  <a:lnTo>
                    <a:pt x="313" y="258"/>
                  </a:lnTo>
                  <a:lnTo>
                    <a:pt x="311" y="258"/>
                  </a:lnTo>
                  <a:lnTo>
                    <a:pt x="307" y="256"/>
                  </a:lnTo>
                  <a:lnTo>
                    <a:pt x="303" y="256"/>
                  </a:lnTo>
                  <a:lnTo>
                    <a:pt x="303" y="258"/>
                  </a:lnTo>
                  <a:lnTo>
                    <a:pt x="301" y="258"/>
                  </a:lnTo>
                  <a:lnTo>
                    <a:pt x="299" y="260"/>
                  </a:lnTo>
                  <a:lnTo>
                    <a:pt x="297" y="260"/>
                  </a:lnTo>
                  <a:lnTo>
                    <a:pt x="296" y="260"/>
                  </a:lnTo>
                  <a:lnTo>
                    <a:pt x="294" y="260"/>
                  </a:lnTo>
                  <a:lnTo>
                    <a:pt x="294" y="258"/>
                  </a:lnTo>
                  <a:lnTo>
                    <a:pt x="296" y="258"/>
                  </a:lnTo>
                  <a:lnTo>
                    <a:pt x="297" y="254"/>
                  </a:lnTo>
                  <a:lnTo>
                    <a:pt x="296" y="254"/>
                  </a:lnTo>
                  <a:lnTo>
                    <a:pt x="294" y="254"/>
                  </a:lnTo>
                  <a:lnTo>
                    <a:pt x="296" y="252"/>
                  </a:lnTo>
                  <a:lnTo>
                    <a:pt x="297" y="252"/>
                  </a:lnTo>
                  <a:lnTo>
                    <a:pt x="296" y="252"/>
                  </a:lnTo>
                  <a:lnTo>
                    <a:pt x="294" y="252"/>
                  </a:lnTo>
                  <a:lnTo>
                    <a:pt x="292" y="252"/>
                  </a:lnTo>
                  <a:lnTo>
                    <a:pt x="290" y="254"/>
                  </a:lnTo>
                  <a:lnTo>
                    <a:pt x="288" y="254"/>
                  </a:lnTo>
                  <a:lnTo>
                    <a:pt x="290" y="254"/>
                  </a:lnTo>
                  <a:lnTo>
                    <a:pt x="292" y="250"/>
                  </a:lnTo>
                  <a:lnTo>
                    <a:pt x="294" y="250"/>
                  </a:lnTo>
                  <a:lnTo>
                    <a:pt x="296" y="249"/>
                  </a:lnTo>
                  <a:lnTo>
                    <a:pt x="296" y="247"/>
                  </a:lnTo>
                  <a:lnTo>
                    <a:pt x="299" y="245"/>
                  </a:lnTo>
                  <a:lnTo>
                    <a:pt x="305" y="243"/>
                  </a:lnTo>
                  <a:lnTo>
                    <a:pt x="307" y="245"/>
                  </a:lnTo>
                  <a:lnTo>
                    <a:pt x="309" y="245"/>
                  </a:lnTo>
                  <a:lnTo>
                    <a:pt x="313" y="243"/>
                  </a:lnTo>
                  <a:lnTo>
                    <a:pt x="315" y="241"/>
                  </a:lnTo>
                  <a:lnTo>
                    <a:pt x="317" y="239"/>
                  </a:lnTo>
                  <a:lnTo>
                    <a:pt x="317" y="237"/>
                  </a:lnTo>
                  <a:lnTo>
                    <a:pt x="319" y="235"/>
                  </a:lnTo>
                  <a:lnTo>
                    <a:pt x="321" y="235"/>
                  </a:lnTo>
                  <a:lnTo>
                    <a:pt x="323" y="235"/>
                  </a:lnTo>
                  <a:lnTo>
                    <a:pt x="323" y="233"/>
                  </a:lnTo>
                  <a:lnTo>
                    <a:pt x="325" y="233"/>
                  </a:lnTo>
                  <a:lnTo>
                    <a:pt x="327" y="233"/>
                  </a:lnTo>
                  <a:lnTo>
                    <a:pt x="329" y="233"/>
                  </a:lnTo>
                  <a:lnTo>
                    <a:pt x="331" y="231"/>
                  </a:lnTo>
                  <a:lnTo>
                    <a:pt x="331" y="229"/>
                  </a:lnTo>
                  <a:lnTo>
                    <a:pt x="336" y="223"/>
                  </a:lnTo>
                  <a:lnTo>
                    <a:pt x="338" y="223"/>
                  </a:lnTo>
                  <a:lnTo>
                    <a:pt x="340" y="221"/>
                  </a:lnTo>
                  <a:lnTo>
                    <a:pt x="344" y="219"/>
                  </a:lnTo>
                  <a:lnTo>
                    <a:pt x="346" y="219"/>
                  </a:lnTo>
                  <a:lnTo>
                    <a:pt x="346" y="217"/>
                  </a:lnTo>
                  <a:lnTo>
                    <a:pt x="348" y="217"/>
                  </a:lnTo>
                  <a:lnTo>
                    <a:pt x="348" y="216"/>
                  </a:lnTo>
                  <a:lnTo>
                    <a:pt x="350" y="214"/>
                  </a:lnTo>
                  <a:lnTo>
                    <a:pt x="352" y="214"/>
                  </a:lnTo>
                  <a:lnTo>
                    <a:pt x="354" y="214"/>
                  </a:lnTo>
                  <a:lnTo>
                    <a:pt x="356" y="214"/>
                  </a:lnTo>
                  <a:lnTo>
                    <a:pt x="358" y="212"/>
                  </a:lnTo>
                  <a:lnTo>
                    <a:pt x="360" y="212"/>
                  </a:lnTo>
                  <a:lnTo>
                    <a:pt x="362" y="212"/>
                  </a:lnTo>
                  <a:lnTo>
                    <a:pt x="365" y="212"/>
                  </a:lnTo>
                  <a:lnTo>
                    <a:pt x="367" y="212"/>
                  </a:lnTo>
                  <a:lnTo>
                    <a:pt x="371" y="212"/>
                  </a:lnTo>
                  <a:lnTo>
                    <a:pt x="373" y="212"/>
                  </a:lnTo>
                  <a:lnTo>
                    <a:pt x="373" y="214"/>
                  </a:lnTo>
                  <a:lnTo>
                    <a:pt x="375" y="214"/>
                  </a:lnTo>
                  <a:lnTo>
                    <a:pt x="377" y="214"/>
                  </a:lnTo>
                  <a:lnTo>
                    <a:pt x="381" y="214"/>
                  </a:lnTo>
                  <a:lnTo>
                    <a:pt x="385" y="214"/>
                  </a:lnTo>
                  <a:lnTo>
                    <a:pt x="383" y="214"/>
                  </a:lnTo>
                  <a:lnTo>
                    <a:pt x="383" y="212"/>
                  </a:lnTo>
                  <a:lnTo>
                    <a:pt x="385" y="212"/>
                  </a:lnTo>
                  <a:lnTo>
                    <a:pt x="385" y="214"/>
                  </a:lnTo>
                  <a:lnTo>
                    <a:pt x="387" y="214"/>
                  </a:lnTo>
                  <a:lnTo>
                    <a:pt x="389" y="214"/>
                  </a:lnTo>
                  <a:lnTo>
                    <a:pt x="391" y="212"/>
                  </a:lnTo>
                  <a:lnTo>
                    <a:pt x="389" y="212"/>
                  </a:lnTo>
                  <a:lnTo>
                    <a:pt x="387" y="212"/>
                  </a:lnTo>
                  <a:lnTo>
                    <a:pt x="385" y="212"/>
                  </a:lnTo>
                  <a:lnTo>
                    <a:pt x="383" y="210"/>
                  </a:lnTo>
                  <a:lnTo>
                    <a:pt x="385" y="208"/>
                  </a:lnTo>
                  <a:lnTo>
                    <a:pt x="387" y="208"/>
                  </a:lnTo>
                  <a:lnTo>
                    <a:pt x="389" y="208"/>
                  </a:lnTo>
                  <a:lnTo>
                    <a:pt x="387" y="206"/>
                  </a:lnTo>
                  <a:lnTo>
                    <a:pt x="389" y="206"/>
                  </a:lnTo>
                  <a:lnTo>
                    <a:pt x="391" y="206"/>
                  </a:lnTo>
                  <a:lnTo>
                    <a:pt x="393" y="206"/>
                  </a:lnTo>
                  <a:lnTo>
                    <a:pt x="397" y="206"/>
                  </a:lnTo>
                  <a:close/>
                  <a:moveTo>
                    <a:pt x="684" y="235"/>
                  </a:moveTo>
                  <a:lnTo>
                    <a:pt x="684" y="237"/>
                  </a:lnTo>
                  <a:lnTo>
                    <a:pt x="686" y="237"/>
                  </a:lnTo>
                  <a:lnTo>
                    <a:pt x="688" y="239"/>
                  </a:lnTo>
                  <a:lnTo>
                    <a:pt x="686" y="239"/>
                  </a:lnTo>
                  <a:lnTo>
                    <a:pt x="684" y="239"/>
                  </a:lnTo>
                  <a:lnTo>
                    <a:pt x="686" y="239"/>
                  </a:lnTo>
                  <a:lnTo>
                    <a:pt x="690" y="241"/>
                  </a:lnTo>
                  <a:lnTo>
                    <a:pt x="692" y="241"/>
                  </a:lnTo>
                  <a:lnTo>
                    <a:pt x="694" y="241"/>
                  </a:lnTo>
                  <a:lnTo>
                    <a:pt x="696" y="243"/>
                  </a:lnTo>
                  <a:lnTo>
                    <a:pt x="696" y="245"/>
                  </a:lnTo>
                  <a:lnTo>
                    <a:pt x="694" y="247"/>
                  </a:lnTo>
                  <a:lnTo>
                    <a:pt x="696" y="249"/>
                  </a:lnTo>
                  <a:lnTo>
                    <a:pt x="698" y="250"/>
                  </a:lnTo>
                  <a:lnTo>
                    <a:pt x="700" y="252"/>
                  </a:lnTo>
                  <a:lnTo>
                    <a:pt x="698" y="254"/>
                  </a:lnTo>
                  <a:lnTo>
                    <a:pt x="696" y="258"/>
                  </a:lnTo>
                  <a:lnTo>
                    <a:pt x="696" y="260"/>
                  </a:lnTo>
                  <a:lnTo>
                    <a:pt x="698" y="260"/>
                  </a:lnTo>
                  <a:lnTo>
                    <a:pt x="698" y="262"/>
                  </a:lnTo>
                  <a:lnTo>
                    <a:pt x="696" y="264"/>
                  </a:lnTo>
                  <a:lnTo>
                    <a:pt x="694" y="266"/>
                  </a:lnTo>
                  <a:lnTo>
                    <a:pt x="692" y="266"/>
                  </a:lnTo>
                  <a:lnTo>
                    <a:pt x="694" y="266"/>
                  </a:lnTo>
                  <a:lnTo>
                    <a:pt x="696" y="266"/>
                  </a:lnTo>
                  <a:lnTo>
                    <a:pt x="700" y="268"/>
                  </a:lnTo>
                  <a:lnTo>
                    <a:pt x="702" y="268"/>
                  </a:lnTo>
                  <a:lnTo>
                    <a:pt x="700" y="270"/>
                  </a:lnTo>
                  <a:lnTo>
                    <a:pt x="700" y="274"/>
                  </a:lnTo>
                  <a:lnTo>
                    <a:pt x="700" y="276"/>
                  </a:lnTo>
                  <a:lnTo>
                    <a:pt x="702" y="276"/>
                  </a:lnTo>
                  <a:lnTo>
                    <a:pt x="702" y="278"/>
                  </a:lnTo>
                  <a:lnTo>
                    <a:pt x="700" y="278"/>
                  </a:lnTo>
                  <a:lnTo>
                    <a:pt x="700" y="276"/>
                  </a:lnTo>
                  <a:lnTo>
                    <a:pt x="698" y="274"/>
                  </a:lnTo>
                  <a:lnTo>
                    <a:pt x="696" y="272"/>
                  </a:lnTo>
                  <a:lnTo>
                    <a:pt x="694" y="272"/>
                  </a:lnTo>
                  <a:lnTo>
                    <a:pt x="694" y="274"/>
                  </a:lnTo>
                  <a:lnTo>
                    <a:pt x="696" y="276"/>
                  </a:lnTo>
                  <a:lnTo>
                    <a:pt x="694" y="276"/>
                  </a:lnTo>
                  <a:lnTo>
                    <a:pt x="694" y="274"/>
                  </a:lnTo>
                  <a:lnTo>
                    <a:pt x="692" y="274"/>
                  </a:lnTo>
                  <a:lnTo>
                    <a:pt x="690" y="274"/>
                  </a:lnTo>
                  <a:lnTo>
                    <a:pt x="692" y="276"/>
                  </a:lnTo>
                  <a:lnTo>
                    <a:pt x="694" y="276"/>
                  </a:lnTo>
                  <a:lnTo>
                    <a:pt x="694" y="278"/>
                  </a:lnTo>
                  <a:lnTo>
                    <a:pt x="692" y="278"/>
                  </a:lnTo>
                  <a:lnTo>
                    <a:pt x="690" y="278"/>
                  </a:lnTo>
                  <a:lnTo>
                    <a:pt x="692" y="278"/>
                  </a:lnTo>
                  <a:lnTo>
                    <a:pt x="692" y="280"/>
                  </a:lnTo>
                  <a:lnTo>
                    <a:pt x="690" y="280"/>
                  </a:lnTo>
                  <a:lnTo>
                    <a:pt x="690" y="278"/>
                  </a:lnTo>
                  <a:lnTo>
                    <a:pt x="688" y="278"/>
                  </a:lnTo>
                  <a:lnTo>
                    <a:pt x="688" y="280"/>
                  </a:lnTo>
                  <a:lnTo>
                    <a:pt x="690" y="282"/>
                  </a:lnTo>
                  <a:lnTo>
                    <a:pt x="692" y="282"/>
                  </a:lnTo>
                  <a:lnTo>
                    <a:pt x="696" y="284"/>
                  </a:lnTo>
                  <a:lnTo>
                    <a:pt x="694" y="284"/>
                  </a:lnTo>
                  <a:lnTo>
                    <a:pt x="696" y="285"/>
                  </a:lnTo>
                  <a:lnTo>
                    <a:pt x="698" y="285"/>
                  </a:lnTo>
                  <a:lnTo>
                    <a:pt x="698" y="287"/>
                  </a:lnTo>
                  <a:lnTo>
                    <a:pt x="696" y="287"/>
                  </a:lnTo>
                  <a:lnTo>
                    <a:pt x="694" y="287"/>
                  </a:lnTo>
                  <a:lnTo>
                    <a:pt x="690" y="285"/>
                  </a:lnTo>
                  <a:lnTo>
                    <a:pt x="690" y="284"/>
                  </a:lnTo>
                  <a:lnTo>
                    <a:pt x="688" y="285"/>
                  </a:lnTo>
                  <a:lnTo>
                    <a:pt x="690" y="285"/>
                  </a:lnTo>
                  <a:lnTo>
                    <a:pt x="690" y="287"/>
                  </a:lnTo>
                  <a:lnTo>
                    <a:pt x="692" y="287"/>
                  </a:lnTo>
                  <a:lnTo>
                    <a:pt x="692" y="289"/>
                  </a:lnTo>
                  <a:lnTo>
                    <a:pt x="690" y="289"/>
                  </a:lnTo>
                  <a:lnTo>
                    <a:pt x="686" y="289"/>
                  </a:lnTo>
                  <a:lnTo>
                    <a:pt x="684" y="289"/>
                  </a:lnTo>
                  <a:lnTo>
                    <a:pt x="680" y="291"/>
                  </a:lnTo>
                  <a:lnTo>
                    <a:pt x="678" y="291"/>
                  </a:lnTo>
                  <a:lnTo>
                    <a:pt x="674" y="289"/>
                  </a:lnTo>
                  <a:lnTo>
                    <a:pt x="674" y="291"/>
                  </a:lnTo>
                  <a:lnTo>
                    <a:pt x="668" y="291"/>
                  </a:lnTo>
                  <a:lnTo>
                    <a:pt x="668" y="289"/>
                  </a:lnTo>
                  <a:lnTo>
                    <a:pt x="668" y="287"/>
                  </a:lnTo>
                  <a:lnTo>
                    <a:pt x="670" y="287"/>
                  </a:lnTo>
                  <a:lnTo>
                    <a:pt x="670" y="285"/>
                  </a:lnTo>
                  <a:lnTo>
                    <a:pt x="668" y="287"/>
                  </a:lnTo>
                  <a:lnTo>
                    <a:pt x="667" y="289"/>
                  </a:lnTo>
                  <a:lnTo>
                    <a:pt x="668" y="291"/>
                  </a:lnTo>
                  <a:lnTo>
                    <a:pt x="667" y="291"/>
                  </a:lnTo>
                  <a:lnTo>
                    <a:pt x="665" y="291"/>
                  </a:lnTo>
                  <a:lnTo>
                    <a:pt x="663" y="291"/>
                  </a:lnTo>
                  <a:lnTo>
                    <a:pt x="659" y="291"/>
                  </a:lnTo>
                  <a:lnTo>
                    <a:pt x="657" y="291"/>
                  </a:lnTo>
                  <a:lnTo>
                    <a:pt x="655" y="291"/>
                  </a:lnTo>
                  <a:lnTo>
                    <a:pt x="655" y="289"/>
                  </a:lnTo>
                  <a:lnTo>
                    <a:pt x="653" y="289"/>
                  </a:lnTo>
                  <a:lnTo>
                    <a:pt x="653" y="287"/>
                  </a:lnTo>
                  <a:lnTo>
                    <a:pt x="653" y="285"/>
                  </a:lnTo>
                  <a:lnTo>
                    <a:pt x="651" y="285"/>
                  </a:lnTo>
                  <a:lnTo>
                    <a:pt x="651" y="284"/>
                  </a:lnTo>
                  <a:lnTo>
                    <a:pt x="649" y="284"/>
                  </a:lnTo>
                  <a:lnTo>
                    <a:pt x="651" y="284"/>
                  </a:lnTo>
                  <a:lnTo>
                    <a:pt x="653" y="284"/>
                  </a:lnTo>
                  <a:lnTo>
                    <a:pt x="655" y="284"/>
                  </a:lnTo>
                  <a:lnTo>
                    <a:pt x="659" y="284"/>
                  </a:lnTo>
                  <a:lnTo>
                    <a:pt x="657" y="282"/>
                  </a:lnTo>
                  <a:lnTo>
                    <a:pt x="655" y="282"/>
                  </a:lnTo>
                  <a:lnTo>
                    <a:pt x="653" y="282"/>
                  </a:lnTo>
                  <a:lnTo>
                    <a:pt x="655" y="282"/>
                  </a:lnTo>
                  <a:lnTo>
                    <a:pt x="655" y="280"/>
                  </a:lnTo>
                  <a:lnTo>
                    <a:pt x="653" y="280"/>
                  </a:lnTo>
                  <a:lnTo>
                    <a:pt x="651" y="282"/>
                  </a:lnTo>
                  <a:lnTo>
                    <a:pt x="649" y="280"/>
                  </a:lnTo>
                  <a:lnTo>
                    <a:pt x="647" y="280"/>
                  </a:lnTo>
                  <a:lnTo>
                    <a:pt x="647" y="278"/>
                  </a:lnTo>
                  <a:lnTo>
                    <a:pt x="649" y="278"/>
                  </a:lnTo>
                  <a:lnTo>
                    <a:pt x="647" y="280"/>
                  </a:lnTo>
                  <a:lnTo>
                    <a:pt x="649" y="280"/>
                  </a:lnTo>
                  <a:lnTo>
                    <a:pt x="651" y="278"/>
                  </a:lnTo>
                  <a:lnTo>
                    <a:pt x="649" y="276"/>
                  </a:lnTo>
                  <a:lnTo>
                    <a:pt x="647" y="276"/>
                  </a:lnTo>
                  <a:lnTo>
                    <a:pt x="651" y="276"/>
                  </a:lnTo>
                  <a:lnTo>
                    <a:pt x="653" y="276"/>
                  </a:lnTo>
                  <a:lnTo>
                    <a:pt x="655" y="276"/>
                  </a:lnTo>
                  <a:lnTo>
                    <a:pt x="657" y="276"/>
                  </a:lnTo>
                  <a:lnTo>
                    <a:pt x="659" y="276"/>
                  </a:lnTo>
                  <a:lnTo>
                    <a:pt x="657" y="276"/>
                  </a:lnTo>
                  <a:lnTo>
                    <a:pt x="655" y="276"/>
                  </a:lnTo>
                  <a:lnTo>
                    <a:pt x="653" y="276"/>
                  </a:lnTo>
                  <a:lnTo>
                    <a:pt x="657" y="274"/>
                  </a:lnTo>
                  <a:lnTo>
                    <a:pt x="659" y="274"/>
                  </a:lnTo>
                  <a:lnTo>
                    <a:pt x="661" y="272"/>
                  </a:lnTo>
                  <a:lnTo>
                    <a:pt x="659" y="272"/>
                  </a:lnTo>
                  <a:lnTo>
                    <a:pt x="661" y="272"/>
                  </a:lnTo>
                  <a:lnTo>
                    <a:pt x="663" y="272"/>
                  </a:lnTo>
                  <a:lnTo>
                    <a:pt x="665" y="270"/>
                  </a:lnTo>
                  <a:lnTo>
                    <a:pt x="663" y="270"/>
                  </a:lnTo>
                  <a:lnTo>
                    <a:pt x="661" y="270"/>
                  </a:lnTo>
                  <a:lnTo>
                    <a:pt x="663" y="268"/>
                  </a:lnTo>
                  <a:lnTo>
                    <a:pt x="667" y="268"/>
                  </a:lnTo>
                  <a:lnTo>
                    <a:pt x="670" y="268"/>
                  </a:lnTo>
                  <a:lnTo>
                    <a:pt x="672" y="268"/>
                  </a:lnTo>
                  <a:lnTo>
                    <a:pt x="674" y="268"/>
                  </a:lnTo>
                  <a:lnTo>
                    <a:pt x="676" y="268"/>
                  </a:lnTo>
                  <a:lnTo>
                    <a:pt x="674" y="268"/>
                  </a:lnTo>
                  <a:lnTo>
                    <a:pt x="668" y="268"/>
                  </a:lnTo>
                  <a:lnTo>
                    <a:pt x="667" y="268"/>
                  </a:lnTo>
                  <a:lnTo>
                    <a:pt x="665" y="268"/>
                  </a:lnTo>
                  <a:lnTo>
                    <a:pt x="663" y="268"/>
                  </a:lnTo>
                  <a:lnTo>
                    <a:pt x="661" y="268"/>
                  </a:lnTo>
                  <a:lnTo>
                    <a:pt x="659" y="268"/>
                  </a:lnTo>
                  <a:lnTo>
                    <a:pt x="655" y="270"/>
                  </a:lnTo>
                  <a:lnTo>
                    <a:pt x="653" y="270"/>
                  </a:lnTo>
                  <a:lnTo>
                    <a:pt x="649" y="270"/>
                  </a:lnTo>
                  <a:lnTo>
                    <a:pt x="647" y="270"/>
                  </a:lnTo>
                  <a:lnTo>
                    <a:pt x="645" y="270"/>
                  </a:lnTo>
                  <a:lnTo>
                    <a:pt x="639" y="272"/>
                  </a:lnTo>
                  <a:lnTo>
                    <a:pt x="637" y="272"/>
                  </a:lnTo>
                  <a:lnTo>
                    <a:pt x="635" y="270"/>
                  </a:lnTo>
                  <a:lnTo>
                    <a:pt x="630" y="272"/>
                  </a:lnTo>
                  <a:lnTo>
                    <a:pt x="628" y="272"/>
                  </a:lnTo>
                  <a:lnTo>
                    <a:pt x="626" y="272"/>
                  </a:lnTo>
                  <a:lnTo>
                    <a:pt x="624" y="272"/>
                  </a:lnTo>
                  <a:lnTo>
                    <a:pt x="620" y="272"/>
                  </a:lnTo>
                  <a:lnTo>
                    <a:pt x="620" y="274"/>
                  </a:lnTo>
                  <a:lnTo>
                    <a:pt x="618" y="274"/>
                  </a:lnTo>
                  <a:lnTo>
                    <a:pt x="616" y="274"/>
                  </a:lnTo>
                  <a:lnTo>
                    <a:pt x="612" y="270"/>
                  </a:lnTo>
                  <a:lnTo>
                    <a:pt x="614" y="270"/>
                  </a:lnTo>
                  <a:lnTo>
                    <a:pt x="616" y="270"/>
                  </a:lnTo>
                  <a:lnTo>
                    <a:pt x="616" y="268"/>
                  </a:lnTo>
                  <a:lnTo>
                    <a:pt x="618" y="268"/>
                  </a:lnTo>
                  <a:lnTo>
                    <a:pt x="618" y="266"/>
                  </a:lnTo>
                  <a:lnTo>
                    <a:pt x="620" y="266"/>
                  </a:lnTo>
                  <a:lnTo>
                    <a:pt x="622" y="266"/>
                  </a:lnTo>
                  <a:lnTo>
                    <a:pt x="624" y="268"/>
                  </a:lnTo>
                  <a:lnTo>
                    <a:pt x="626" y="268"/>
                  </a:lnTo>
                  <a:lnTo>
                    <a:pt x="626" y="266"/>
                  </a:lnTo>
                  <a:lnTo>
                    <a:pt x="624" y="264"/>
                  </a:lnTo>
                  <a:lnTo>
                    <a:pt x="622" y="264"/>
                  </a:lnTo>
                  <a:lnTo>
                    <a:pt x="620" y="264"/>
                  </a:lnTo>
                  <a:lnTo>
                    <a:pt x="622" y="264"/>
                  </a:lnTo>
                  <a:lnTo>
                    <a:pt x="622" y="262"/>
                  </a:lnTo>
                  <a:lnTo>
                    <a:pt x="624" y="262"/>
                  </a:lnTo>
                  <a:lnTo>
                    <a:pt x="628" y="260"/>
                  </a:lnTo>
                  <a:lnTo>
                    <a:pt x="630" y="260"/>
                  </a:lnTo>
                  <a:lnTo>
                    <a:pt x="630" y="262"/>
                  </a:lnTo>
                  <a:lnTo>
                    <a:pt x="634" y="264"/>
                  </a:lnTo>
                  <a:lnTo>
                    <a:pt x="635" y="266"/>
                  </a:lnTo>
                  <a:lnTo>
                    <a:pt x="637" y="266"/>
                  </a:lnTo>
                  <a:lnTo>
                    <a:pt x="639" y="266"/>
                  </a:lnTo>
                  <a:lnTo>
                    <a:pt x="639" y="264"/>
                  </a:lnTo>
                  <a:lnTo>
                    <a:pt x="637" y="266"/>
                  </a:lnTo>
                  <a:lnTo>
                    <a:pt x="637" y="264"/>
                  </a:lnTo>
                  <a:lnTo>
                    <a:pt x="637" y="262"/>
                  </a:lnTo>
                  <a:lnTo>
                    <a:pt x="635" y="262"/>
                  </a:lnTo>
                  <a:lnTo>
                    <a:pt x="634" y="262"/>
                  </a:lnTo>
                  <a:lnTo>
                    <a:pt x="634" y="260"/>
                  </a:lnTo>
                  <a:lnTo>
                    <a:pt x="635" y="258"/>
                  </a:lnTo>
                  <a:lnTo>
                    <a:pt x="637" y="258"/>
                  </a:lnTo>
                  <a:lnTo>
                    <a:pt x="637" y="256"/>
                  </a:lnTo>
                  <a:lnTo>
                    <a:pt x="635" y="258"/>
                  </a:lnTo>
                  <a:lnTo>
                    <a:pt x="634" y="258"/>
                  </a:lnTo>
                  <a:lnTo>
                    <a:pt x="632" y="258"/>
                  </a:lnTo>
                  <a:lnTo>
                    <a:pt x="630" y="258"/>
                  </a:lnTo>
                  <a:lnTo>
                    <a:pt x="630" y="256"/>
                  </a:lnTo>
                  <a:lnTo>
                    <a:pt x="628" y="256"/>
                  </a:lnTo>
                  <a:lnTo>
                    <a:pt x="628" y="254"/>
                  </a:lnTo>
                  <a:lnTo>
                    <a:pt x="630" y="252"/>
                  </a:lnTo>
                  <a:lnTo>
                    <a:pt x="632" y="252"/>
                  </a:lnTo>
                  <a:lnTo>
                    <a:pt x="634" y="250"/>
                  </a:lnTo>
                  <a:lnTo>
                    <a:pt x="635" y="250"/>
                  </a:lnTo>
                  <a:lnTo>
                    <a:pt x="632" y="250"/>
                  </a:lnTo>
                  <a:lnTo>
                    <a:pt x="630" y="250"/>
                  </a:lnTo>
                  <a:lnTo>
                    <a:pt x="626" y="250"/>
                  </a:lnTo>
                  <a:lnTo>
                    <a:pt x="624" y="250"/>
                  </a:lnTo>
                  <a:lnTo>
                    <a:pt x="626" y="249"/>
                  </a:lnTo>
                  <a:lnTo>
                    <a:pt x="626" y="247"/>
                  </a:lnTo>
                  <a:lnTo>
                    <a:pt x="626" y="245"/>
                  </a:lnTo>
                  <a:lnTo>
                    <a:pt x="628" y="243"/>
                  </a:lnTo>
                  <a:lnTo>
                    <a:pt x="630" y="243"/>
                  </a:lnTo>
                  <a:lnTo>
                    <a:pt x="632" y="243"/>
                  </a:lnTo>
                  <a:lnTo>
                    <a:pt x="635" y="243"/>
                  </a:lnTo>
                  <a:lnTo>
                    <a:pt x="637" y="245"/>
                  </a:lnTo>
                  <a:lnTo>
                    <a:pt x="639" y="245"/>
                  </a:lnTo>
                  <a:lnTo>
                    <a:pt x="639" y="247"/>
                  </a:lnTo>
                  <a:lnTo>
                    <a:pt x="641" y="247"/>
                  </a:lnTo>
                  <a:lnTo>
                    <a:pt x="641" y="249"/>
                  </a:lnTo>
                  <a:lnTo>
                    <a:pt x="643" y="250"/>
                  </a:lnTo>
                  <a:lnTo>
                    <a:pt x="645" y="250"/>
                  </a:lnTo>
                  <a:lnTo>
                    <a:pt x="647" y="252"/>
                  </a:lnTo>
                  <a:lnTo>
                    <a:pt x="649" y="252"/>
                  </a:lnTo>
                  <a:lnTo>
                    <a:pt x="651" y="254"/>
                  </a:lnTo>
                  <a:lnTo>
                    <a:pt x="653" y="256"/>
                  </a:lnTo>
                  <a:lnTo>
                    <a:pt x="657" y="260"/>
                  </a:lnTo>
                  <a:lnTo>
                    <a:pt x="659" y="260"/>
                  </a:lnTo>
                  <a:lnTo>
                    <a:pt x="659" y="262"/>
                  </a:lnTo>
                  <a:lnTo>
                    <a:pt x="661" y="262"/>
                  </a:lnTo>
                  <a:lnTo>
                    <a:pt x="663" y="260"/>
                  </a:lnTo>
                  <a:lnTo>
                    <a:pt x="665" y="260"/>
                  </a:lnTo>
                  <a:lnTo>
                    <a:pt x="667" y="258"/>
                  </a:lnTo>
                  <a:lnTo>
                    <a:pt x="665" y="258"/>
                  </a:lnTo>
                  <a:lnTo>
                    <a:pt x="663" y="260"/>
                  </a:lnTo>
                  <a:lnTo>
                    <a:pt x="661" y="260"/>
                  </a:lnTo>
                  <a:lnTo>
                    <a:pt x="657" y="256"/>
                  </a:lnTo>
                  <a:lnTo>
                    <a:pt x="657" y="254"/>
                  </a:lnTo>
                  <a:lnTo>
                    <a:pt x="657" y="252"/>
                  </a:lnTo>
                  <a:lnTo>
                    <a:pt x="659" y="252"/>
                  </a:lnTo>
                  <a:lnTo>
                    <a:pt x="661" y="252"/>
                  </a:lnTo>
                  <a:lnTo>
                    <a:pt x="663" y="254"/>
                  </a:lnTo>
                  <a:lnTo>
                    <a:pt x="665" y="254"/>
                  </a:lnTo>
                  <a:lnTo>
                    <a:pt x="665" y="252"/>
                  </a:lnTo>
                  <a:lnTo>
                    <a:pt x="667" y="252"/>
                  </a:lnTo>
                  <a:lnTo>
                    <a:pt x="668" y="252"/>
                  </a:lnTo>
                  <a:lnTo>
                    <a:pt x="667" y="252"/>
                  </a:lnTo>
                  <a:lnTo>
                    <a:pt x="665" y="252"/>
                  </a:lnTo>
                  <a:lnTo>
                    <a:pt x="663" y="252"/>
                  </a:lnTo>
                  <a:lnTo>
                    <a:pt x="661" y="252"/>
                  </a:lnTo>
                  <a:lnTo>
                    <a:pt x="659" y="250"/>
                  </a:lnTo>
                  <a:lnTo>
                    <a:pt x="657" y="250"/>
                  </a:lnTo>
                  <a:lnTo>
                    <a:pt x="655" y="250"/>
                  </a:lnTo>
                  <a:lnTo>
                    <a:pt x="651" y="250"/>
                  </a:lnTo>
                  <a:lnTo>
                    <a:pt x="651" y="249"/>
                  </a:lnTo>
                  <a:lnTo>
                    <a:pt x="653" y="249"/>
                  </a:lnTo>
                  <a:lnTo>
                    <a:pt x="655" y="249"/>
                  </a:lnTo>
                  <a:lnTo>
                    <a:pt x="657" y="249"/>
                  </a:lnTo>
                  <a:lnTo>
                    <a:pt x="661" y="249"/>
                  </a:lnTo>
                  <a:lnTo>
                    <a:pt x="659" y="247"/>
                  </a:lnTo>
                  <a:lnTo>
                    <a:pt x="655" y="245"/>
                  </a:lnTo>
                  <a:lnTo>
                    <a:pt x="653" y="245"/>
                  </a:lnTo>
                  <a:lnTo>
                    <a:pt x="651" y="245"/>
                  </a:lnTo>
                  <a:lnTo>
                    <a:pt x="649" y="245"/>
                  </a:lnTo>
                  <a:lnTo>
                    <a:pt x="647" y="245"/>
                  </a:lnTo>
                  <a:lnTo>
                    <a:pt x="643" y="243"/>
                  </a:lnTo>
                  <a:lnTo>
                    <a:pt x="643" y="241"/>
                  </a:lnTo>
                  <a:lnTo>
                    <a:pt x="645" y="241"/>
                  </a:lnTo>
                  <a:lnTo>
                    <a:pt x="647" y="241"/>
                  </a:lnTo>
                  <a:lnTo>
                    <a:pt x="647" y="239"/>
                  </a:lnTo>
                  <a:lnTo>
                    <a:pt x="651" y="237"/>
                  </a:lnTo>
                  <a:lnTo>
                    <a:pt x="653" y="237"/>
                  </a:lnTo>
                  <a:lnTo>
                    <a:pt x="655" y="237"/>
                  </a:lnTo>
                  <a:lnTo>
                    <a:pt x="657" y="237"/>
                  </a:lnTo>
                  <a:lnTo>
                    <a:pt x="659" y="237"/>
                  </a:lnTo>
                  <a:lnTo>
                    <a:pt x="661" y="237"/>
                  </a:lnTo>
                  <a:lnTo>
                    <a:pt x="663" y="237"/>
                  </a:lnTo>
                  <a:lnTo>
                    <a:pt x="665" y="237"/>
                  </a:lnTo>
                  <a:lnTo>
                    <a:pt x="668" y="241"/>
                  </a:lnTo>
                  <a:lnTo>
                    <a:pt x="670" y="243"/>
                  </a:lnTo>
                  <a:lnTo>
                    <a:pt x="672" y="245"/>
                  </a:lnTo>
                  <a:lnTo>
                    <a:pt x="674" y="245"/>
                  </a:lnTo>
                  <a:lnTo>
                    <a:pt x="672" y="243"/>
                  </a:lnTo>
                  <a:lnTo>
                    <a:pt x="674" y="243"/>
                  </a:lnTo>
                  <a:lnTo>
                    <a:pt x="676" y="243"/>
                  </a:lnTo>
                  <a:lnTo>
                    <a:pt x="676" y="241"/>
                  </a:lnTo>
                  <a:lnTo>
                    <a:pt x="674" y="241"/>
                  </a:lnTo>
                  <a:lnTo>
                    <a:pt x="674" y="237"/>
                  </a:lnTo>
                  <a:lnTo>
                    <a:pt x="676" y="237"/>
                  </a:lnTo>
                  <a:lnTo>
                    <a:pt x="680" y="237"/>
                  </a:lnTo>
                  <a:lnTo>
                    <a:pt x="682" y="237"/>
                  </a:lnTo>
                  <a:lnTo>
                    <a:pt x="682" y="235"/>
                  </a:lnTo>
                  <a:lnTo>
                    <a:pt x="680" y="237"/>
                  </a:lnTo>
                  <a:lnTo>
                    <a:pt x="678" y="237"/>
                  </a:lnTo>
                  <a:lnTo>
                    <a:pt x="676" y="235"/>
                  </a:lnTo>
                  <a:lnTo>
                    <a:pt x="678" y="235"/>
                  </a:lnTo>
                  <a:lnTo>
                    <a:pt x="680" y="235"/>
                  </a:lnTo>
                  <a:lnTo>
                    <a:pt x="682" y="235"/>
                  </a:lnTo>
                  <a:lnTo>
                    <a:pt x="684" y="235"/>
                  </a:lnTo>
                  <a:close/>
                  <a:moveTo>
                    <a:pt x="600" y="144"/>
                  </a:moveTo>
                  <a:lnTo>
                    <a:pt x="604" y="144"/>
                  </a:lnTo>
                  <a:lnTo>
                    <a:pt x="606" y="144"/>
                  </a:lnTo>
                  <a:lnTo>
                    <a:pt x="608" y="146"/>
                  </a:lnTo>
                  <a:lnTo>
                    <a:pt x="612" y="148"/>
                  </a:lnTo>
                  <a:lnTo>
                    <a:pt x="612" y="149"/>
                  </a:lnTo>
                  <a:lnTo>
                    <a:pt x="614" y="149"/>
                  </a:lnTo>
                  <a:lnTo>
                    <a:pt x="616" y="151"/>
                  </a:lnTo>
                  <a:lnTo>
                    <a:pt x="616" y="153"/>
                  </a:lnTo>
                  <a:lnTo>
                    <a:pt x="616" y="155"/>
                  </a:lnTo>
                  <a:lnTo>
                    <a:pt x="614" y="157"/>
                  </a:lnTo>
                  <a:lnTo>
                    <a:pt x="616" y="159"/>
                  </a:lnTo>
                  <a:lnTo>
                    <a:pt x="618" y="159"/>
                  </a:lnTo>
                  <a:lnTo>
                    <a:pt x="620" y="157"/>
                  </a:lnTo>
                  <a:lnTo>
                    <a:pt x="620" y="155"/>
                  </a:lnTo>
                  <a:lnTo>
                    <a:pt x="622" y="153"/>
                  </a:lnTo>
                  <a:lnTo>
                    <a:pt x="626" y="153"/>
                  </a:lnTo>
                  <a:lnTo>
                    <a:pt x="626" y="151"/>
                  </a:lnTo>
                  <a:lnTo>
                    <a:pt x="628" y="151"/>
                  </a:lnTo>
                  <a:lnTo>
                    <a:pt x="632" y="151"/>
                  </a:lnTo>
                  <a:lnTo>
                    <a:pt x="634" y="153"/>
                  </a:lnTo>
                  <a:lnTo>
                    <a:pt x="637" y="155"/>
                  </a:lnTo>
                  <a:lnTo>
                    <a:pt x="639" y="157"/>
                  </a:lnTo>
                  <a:lnTo>
                    <a:pt x="639" y="155"/>
                  </a:lnTo>
                  <a:lnTo>
                    <a:pt x="641" y="155"/>
                  </a:lnTo>
                  <a:lnTo>
                    <a:pt x="643" y="157"/>
                  </a:lnTo>
                  <a:lnTo>
                    <a:pt x="641" y="159"/>
                  </a:lnTo>
                  <a:lnTo>
                    <a:pt x="639" y="161"/>
                  </a:lnTo>
                  <a:lnTo>
                    <a:pt x="643" y="163"/>
                  </a:lnTo>
                  <a:lnTo>
                    <a:pt x="645" y="163"/>
                  </a:lnTo>
                  <a:lnTo>
                    <a:pt x="647" y="161"/>
                  </a:lnTo>
                  <a:lnTo>
                    <a:pt x="649" y="163"/>
                  </a:lnTo>
                  <a:lnTo>
                    <a:pt x="649" y="161"/>
                  </a:lnTo>
                  <a:lnTo>
                    <a:pt x="651" y="161"/>
                  </a:lnTo>
                  <a:lnTo>
                    <a:pt x="653" y="161"/>
                  </a:lnTo>
                  <a:lnTo>
                    <a:pt x="653" y="163"/>
                  </a:lnTo>
                  <a:lnTo>
                    <a:pt x="655" y="163"/>
                  </a:lnTo>
                  <a:lnTo>
                    <a:pt x="657" y="163"/>
                  </a:lnTo>
                  <a:lnTo>
                    <a:pt x="659" y="165"/>
                  </a:lnTo>
                  <a:lnTo>
                    <a:pt x="661" y="165"/>
                  </a:lnTo>
                  <a:lnTo>
                    <a:pt x="661" y="167"/>
                  </a:lnTo>
                  <a:lnTo>
                    <a:pt x="659" y="167"/>
                  </a:lnTo>
                  <a:lnTo>
                    <a:pt x="657" y="167"/>
                  </a:lnTo>
                  <a:lnTo>
                    <a:pt x="659" y="169"/>
                  </a:lnTo>
                  <a:lnTo>
                    <a:pt x="661" y="169"/>
                  </a:lnTo>
                  <a:lnTo>
                    <a:pt x="665" y="169"/>
                  </a:lnTo>
                  <a:lnTo>
                    <a:pt x="667" y="169"/>
                  </a:lnTo>
                  <a:lnTo>
                    <a:pt x="665" y="173"/>
                  </a:lnTo>
                  <a:lnTo>
                    <a:pt x="663" y="173"/>
                  </a:lnTo>
                  <a:lnTo>
                    <a:pt x="663" y="175"/>
                  </a:lnTo>
                  <a:lnTo>
                    <a:pt x="661" y="175"/>
                  </a:lnTo>
                  <a:lnTo>
                    <a:pt x="663" y="175"/>
                  </a:lnTo>
                  <a:lnTo>
                    <a:pt x="663" y="177"/>
                  </a:lnTo>
                  <a:lnTo>
                    <a:pt x="663" y="179"/>
                  </a:lnTo>
                  <a:lnTo>
                    <a:pt x="663" y="181"/>
                  </a:lnTo>
                  <a:lnTo>
                    <a:pt x="665" y="181"/>
                  </a:lnTo>
                  <a:lnTo>
                    <a:pt x="667" y="181"/>
                  </a:lnTo>
                  <a:lnTo>
                    <a:pt x="667" y="183"/>
                  </a:lnTo>
                  <a:lnTo>
                    <a:pt x="668" y="183"/>
                  </a:lnTo>
                  <a:lnTo>
                    <a:pt x="672" y="186"/>
                  </a:lnTo>
                  <a:lnTo>
                    <a:pt x="674" y="188"/>
                  </a:lnTo>
                  <a:lnTo>
                    <a:pt x="676" y="188"/>
                  </a:lnTo>
                  <a:lnTo>
                    <a:pt x="674" y="190"/>
                  </a:lnTo>
                  <a:lnTo>
                    <a:pt x="672" y="192"/>
                  </a:lnTo>
                  <a:lnTo>
                    <a:pt x="674" y="192"/>
                  </a:lnTo>
                  <a:lnTo>
                    <a:pt x="674" y="194"/>
                  </a:lnTo>
                  <a:lnTo>
                    <a:pt x="670" y="196"/>
                  </a:lnTo>
                  <a:lnTo>
                    <a:pt x="668" y="196"/>
                  </a:lnTo>
                  <a:lnTo>
                    <a:pt x="667" y="196"/>
                  </a:lnTo>
                  <a:lnTo>
                    <a:pt x="663" y="196"/>
                  </a:lnTo>
                  <a:lnTo>
                    <a:pt x="661" y="198"/>
                  </a:lnTo>
                  <a:lnTo>
                    <a:pt x="655" y="196"/>
                  </a:lnTo>
                  <a:lnTo>
                    <a:pt x="653" y="196"/>
                  </a:lnTo>
                  <a:lnTo>
                    <a:pt x="651" y="196"/>
                  </a:lnTo>
                  <a:lnTo>
                    <a:pt x="649" y="194"/>
                  </a:lnTo>
                  <a:lnTo>
                    <a:pt x="647" y="192"/>
                  </a:lnTo>
                  <a:lnTo>
                    <a:pt x="645" y="190"/>
                  </a:lnTo>
                  <a:lnTo>
                    <a:pt x="645" y="188"/>
                  </a:lnTo>
                  <a:lnTo>
                    <a:pt x="645" y="186"/>
                  </a:lnTo>
                  <a:lnTo>
                    <a:pt x="643" y="186"/>
                  </a:lnTo>
                  <a:lnTo>
                    <a:pt x="641" y="184"/>
                  </a:lnTo>
                  <a:lnTo>
                    <a:pt x="641" y="183"/>
                  </a:lnTo>
                  <a:lnTo>
                    <a:pt x="639" y="184"/>
                  </a:lnTo>
                  <a:lnTo>
                    <a:pt x="637" y="184"/>
                  </a:lnTo>
                  <a:lnTo>
                    <a:pt x="635" y="183"/>
                  </a:lnTo>
                  <a:lnTo>
                    <a:pt x="630" y="181"/>
                  </a:lnTo>
                  <a:lnTo>
                    <a:pt x="624" y="181"/>
                  </a:lnTo>
                  <a:lnTo>
                    <a:pt x="622" y="181"/>
                  </a:lnTo>
                  <a:lnTo>
                    <a:pt x="620" y="181"/>
                  </a:lnTo>
                  <a:lnTo>
                    <a:pt x="618" y="181"/>
                  </a:lnTo>
                  <a:lnTo>
                    <a:pt x="618" y="183"/>
                  </a:lnTo>
                  <a:lnTo>
                    <a:pt x="616" y="183"/>
                  </a:lnTo>
                  <a:lnTo>
                    <a:pt x="614" y="181"/>
                  </a:lnTo>
                  <a:lnTo>
                    <a:pt x="614" y="179"/>
                  </a:lnTo>
                  <a:lnTo>
                    <a:pt x="616" y="179"/>
                  </a:lnTo>
                  <a:lnTo>
                    <a:pt x="616" y="177"/>
                  </a:lnTo>
                  <a:lnTo>
                    <a:pt x="614" y="177"/>
                  </a:lnTo>
                  <a:lnTo>
                    <a:pt x="612" y="177"/>
                  </a:lnTo>
                  <a:lnTo>
                    <a:pt x="610" y="177"/>
                  </a:lnTo>
                  <a:lnTo>
                    <a:pt x="608" y="177"/>
                  </a:lnTo>
                  <a:lnTo>
                    <a:pt x="606" y="179"/>
                  </a:lnTo>
                  <a:lnTo>
                    <a:pt x="604" y="179"/>
                  </a:lnTo>
                  <a:lnTo>
                    <a:pt x="602" y="179"/>
                  </a:lnTo>
                  <a:lnTo>
                    <a:pt x="600" y="179"/>
                  </a:lnTo>
                  <a:lnTo>
                    <a:pt x="599" y="179"/>
                  </a:lnTo>
                  <a:lnTo>
                    <a:pt x="599" y="181"/>
                  </a:lnTo>
                  <a:lnTo>
                    <a:pt x="597" y="181"/>
                  </a:lnTo>
                  <a:lnTo>
                    <a:pt x="595" y="183"/>
                  </a:lnTo>
                  <a:lnTo>
                    <a:pt x="593" y="183"/>
                  </a:lnTo>
                  <a:lnTo>
                    <a:pt x="593" y="181"/>
                  </a:lnTo>
                  <a:lnTo>
                    <a:pt x="591" y="181"/>
                  </a:lnTo>
                  <a:lnTo>
                    <a:pt x="589" y="181"/>
                  </a:lnTo>
                  <a:lnTo>
                    <a:pt x="587" y="181"/>
                  </a:lnTo>
                  <a:lnTo>
                    <a:pt x="581" y="179"/>
                  </a:lnTo>
                  <a:lnTo>
                    <a:pt x="579" y="175"/>
                  </a:lnTo>
                  <a:lnTo>
                    <a:pt x="577" y="173"/>
                  </a:lnTo>
                  <a:lnTo>
                    <a:pt x="579" y="171"/>
                  </a:lnTo>
                  <a:lnTo>
                    <a:pt x="581" y="171"/>
                  </a:lnTo>
                  <a:lnTo>
                    <a:pt x="583" y="169"/>
                  </a:lnTo>
                  <a:lnTo>
                    <a:pt x="587" y="171"/>
                  </a:lnTo>
                  <a:lnTo>
                    <a:pt x="589" y="171"/>
                  </a:lnTo>
                  <a:lnTo>
                    <a:pt x="591" y="171"/>
                  </a:lnTo>
                  <a:lnTo>
                    <a:pt x="593" y="171"/>
                  </a:lnTo>
                  <a:lnTo>
                    <a:pt x="595" y="173"/>
                  </a:lnTo>
                  <a:lnTo>
                    <a:pt x="597" y="173"/>
                  </a:lnTo>
                  <a:lnTo>
                    <a:pt x="599" y="173"/>
                  </a:lnTo>
                  <a:lnTo>
                    <a:pt x="600" y="173"/>
                  </a:lnTo>
                  <a:lnTo>
                    <a:pt x="602" y="173"/>
                  </a:lnTo>
                  <a:lnTo>
                    <a:pt x="604" y="169"/>
                  </a:lnTo>
                  <a:lnTo>
                    <a:pt x="602" y="169"/>
                  </a:lnTo>
                  <a:lnTo>
                    <a:pt x="599" y="169"/>
                  </a:lnTo>
                  <a:lnTo>
                    <a:pt x="595" y="169"/>
                  </a:lnTo>
                  <a:lnTo>
                    <a:pt x="593" y="169"/>
                  </a:lnTo>
                  <a:lnTo>
                    <a:pt x="595" y="167"/>
                  </a:lnTo>
                  <a:lnTo>
                    <a:pt x="597" y="167"/>
                  </a:lnTo>
                  <a:lnTo>
                    <a:pt x="599" y="167"/>
                  </a:lnTo>
                  <a:lnTo>
                    <a:pt x="600" y="167"/>
                  </a:lnTo>
                  <a:lnTo>
                    <a:pt x="602" y="167"/>
                  </a:lnTo>
                  <a:lnTo>
                    <a:pt x="602" y="165"/>
                  </a:lnTo>
                  <a:lnTo>
                    <a:pt x="604" y="165"/>
                  </a:lnTo>
                  <a:lnTo>
                    <a:pt x="604" y="163"/>
                  </a:lnTo>
                  <a:lnTo>
                    <a:pt x="602" y="163"/>
                  </a:lnTo>
                  <a:lnTo>
                    <a:pt x="600" y="163"/>
                  </a:lnTo>
                  <a:lnTo>
                    <a:pt x="599" y="163"/>
                  </a:lnTo>
                  <a:lnTo>
                    <a:pt x="597" y="165"/>
                  </a:lnTo>
                  <a:lnTo>
                    <a:pt x="599" y="163"/>
                  </a:lnTo>
                  <a:lnTo>
                    <a:pt x="599" y="161"/>
                  </a:lnTo>
                  <a:lnTo>
                    <a:pt x="597" y="161"/>
                  </a:lnTo>
                  <a:lnTo>
                    <a:pt x="597" y="163"/>
                  </a:lnTo>
                  <a:lnTo>
                    <a:pt x="595" y="163"/>
                  </a:lnTo>
                  <a:lnTo>
                    <a:pt x="593" y="163"/>
                  </a:lnTo>
                  <a:lnTo>
                    <a:pt x="591" y="163"/>
                  </a:lnTo>
                  <a:lnTo>
                    <a:pt x="591" y="161"/>
                  </a:lnTo>
                  <a:lnTo>
                    <a:pt x="593" y="161"/>
                  </a:lnTo>
                  <a:lnTo>
                    <a:pt x="595" y="161"/>
                  </a:lnTo>
                  <a:lnTo>
                    <a:pt x="597" y="159"/>
                  </a:lnTo>
                  <a:lnTo>
                    <a:pt x="597" y="157"/>
                  </a:lnTo>
                  <a:lnTo>
                    <a:pt x="595" y="157"/>
                  </a:lnTo>
                  <a:lnTo>
                    <a:pt x="593" y="157"/>
                  </a:lnTo>
                  <a:lnTo>
                    <a:pt x="593" y="155"/>
                  </a:lnTo>
                  <a:lnTo>
                    <a:pt x="591" y="155"/>
                  </a:lnTo>
                  <a:lnTo>
                    <a:pt x="587" y="157"/>
                  </a:lnTo>
                  <a:lnTo>
                    <a:pt x="585" y="159"/>
                  </a:lnTo>
                  <a:lnTo>
                    <a:pt x="581" y="161"/>
                  </a:lnTo>
                  <a:lnTo>
                    <a:pt x="581" y="163"/>
                  </a:lnTo>
                  <a:lnTo>
                    <a:pt x="579" y="163"/>
                  </a:lnTo>
                  <a:lnTo>
                    <a:pt x="577" y="161"/>
                  </a:lnTo>
                  <a:lnTo>
                    <a:pt x="581" y="157"/>
                  </a:lnTo>
                  <a:lnTo>
                    <a:pt x="583" y="155"/>
                  </a:lnTo>
                  <a:lnTo>
                    <a:pt x="583" y="153"/>
                  </a:lnTo>
                  <a:lnTo>
                    <a:pt x="579" y="153"/>
                  </a:lnTo>
                  <a:lnTo>
                    <a:pt x="577" y="153"/>
                  </a:lnTo>
                  <a:lnTo>
                    <a:pt x="575" y="153"/>
                  </a:lnTo>
                  <a:lnTo>
                    <a:pt x="571" y="155"/>
                  </a:lnTo>
                  <a:lnTo>
                    <a:pt x="569" y="155"/>
                  </a:lnTo>
                  <a:lnTo>
                    <a:pt x="569" y="153"/>
                  </a:lnTo>
                  <a:lnTo>
                    <a:pt x="567" y="149"/>
                  </a:lnTo>
                  <a:lnTo>
                    <a:pt x="571" y="144"/>
                  </a:lnTo>
                  <a:lnTo>
                    <a:pt x="573" y="144"/>
                  </a:lnTo>
                  <a:lnTo>
                    <a:pt x="575" y="144"/>
                  </a:lnTo>
                  <a:lnTo>
                    <a:pt x="577" y="144"/>
                  </a:lnTo>
                  <a:lnTo>
                    <a:pt x="579" y="144"/>
                  </a:lnTo>
                  <a:lnTo>
                    <a:pt x="581" y="144"/>
                  </a:lnTo>
                  <a:lnTo>
                    <a:pt x="583" y="144"/>
                  </a:lnTo>
                  <a:lnTo>
                    <a:pt x="585" y="144"/>
                  </a:lnTo>
                  <a:lnTo>
                    <a:pt x="587" y="144"/>
                  </a:lnTo>
                  <a:lnTo>
                    <a:pt x="587" y="142"/>
                  </a:lnTo>
                  <a:lnTo>
                    <a:pt x="591" y="142"/>
                  </a:lnTo>
                  <a:lnTo>
                    <a:pt x="595" y="142"/>
                  </a:lnTo>
                  <a:lnTo>
                    <a:pt x="597" y="142"/>
                  </a:lnTo>
                  <a:lnTo>
                    <a:pt x="599" y="142"/>
                  </a:lnTo>
                  <a:lnTo>
                    <a:pt x="600" y="144"/>
                  </a:lnTo>
                  <a:close/>
                  <a:moveTo>
                    <a:pt x="222" y="915"/>
                  </a:moveTo>
                  <a:lnTo>
                    <a:pt x="226" y="917"/>
                  </a:lnTo>
                  <a:lnTo>
                    <a:pt x="228" y="917"/>
                  </a:lnTo>
                  <a:lnTo>
                    <a:pt x="229" y="917"/>
                  </a:lnTo>
                  <a:lnTo>
                    <a:pt x="231" y="917"/>
                  </a:lnTo>
                  <a:lnTo>
                    <a:pt x="231" y="919"/>
                  </a:lnTo>
                  <a:lnTo>
                    <a:pt x="233" y="919"/>
                  </a:lnTo>
                  <a:lnTo>
                    <a:pt x="235" y="919"/>
                  </a:lnTo>
                  <a:lnTo>
                    <a:pt x="237" y="919"/>
                  </a:lnTo>
                  <a:lnTo>
                    <a:pt x="239" y="919"/>
                  </a:lnTo>
                  <a:lnTo>
                    <a:pt x="241" y="919"/>
                  </a:lnTo>
                  <a:lnTo>
                    <a:pt x="241" y="921"/>
                  </a:lnTo>
                  <a:lnTo>
                    <a:pt x="243" y="921"/>
                  </a:lnTo>
                  <a:lnTo>
                    <a:pt x="247" y="921"/>
                  </a:lnTo>
                  <a:lnTo>
                    <a:pt x="249" y="921"/>
                  </a:lnTo>
                  <a:lnTo>
                    <a:pt x="249" y="923"/>
                  </a:lnTo>
                  <a:lnTo>
                    <a:pt x="251" y="923"/>
                  </a:lnTo>
                  <a:lnTo>
                    <a:pt x="251" y="924"/>
                  </a:lnTo>
                  <a:lnTo>
                    <a:pt x="251" y="926"/>
                  </a:lnTo>
                  <a:lnTo>
                    <a:pt x="253" y="926"/>
                  </a:lnTo>
                  <a:lnTo>
                    <a:pt x="253" y="928"/>
                  </a:lnTo>
                  <a:lnTo>
                    <a:pt x="255" y="930"/>
                  </a:lnTo>
                  <a:lnTo>
                    <a:pt x="257" y="932"/>
                  </a:lnTo>
                  <a:lnTo>
                    <a:pt x="259" y="934"/>
                  </a:lnTo>
                  <a:lnTo>
                    <a:pt x="259" y="936"/>
                  </a:lnTo>
                  <a:lnTo>
                    <a:pt x="259" y="938"/>
                  </a:lnTo>
                  <a:lnTo>
                    <a:pt x="261" y="940"/>
                  </a:lnTo>
                  <a:lnTo>
                    <a:pt x="263" y="940"/>
                  </a:lnTo>
                  <a:lnTo>
                    <a:pt x="264" y="942"/>
                  </a:lnTo>
                  <a:lnTo>
                    <a:pt x="268" y="942"/>
                  </a:lnTo>
                  <a:lnTo>
                    <a:pt x="270" y="944"/>
                  </a:lnTo>
                  <a:lnTo>
                    <a:pt x="274" y="944"/>
                  </a:lnTo>
                  <a:lnTo>
                    <a:pt x="276" y="946"/>
                  </a:lnTo>
                  <a:lnTo>
                    <a:pt x="276" y="948"/>
                  </a:lnTo>
                  <a:lnTo>
                    <a:pt x="276" y="950"/>
                  </a:lnTo>
                  <a:lnTo>
                    <a:pt x="278" y="952"/>
                  </a:lnTo>
                  <a:lnTo>
                    <a:pt x="280" y="952"/>
                  </a:lnTo>
                  <a:lnTo>
                    <a:pt x="280" y="954"/>
                  </a:lnTo>
                  <a:lnTo>
                    <a:pt x="280" y="957"/>
                  </a:lnTo>
                  <a:lnTo>
                    <a:pt x="282" y="957"/>
                  </a:lnTo>
                  <a:lnTo>
                    <a:pt x="282" y="956"/>
                  </a:lnTo>
                  <a:lnTo>
                    <a:pt x="284" y="957"/>
                  </a:lnTo>
                  <a:lnTo>
                    <a:pt x="284" y="959"/>
                  </a:lnTo>
                  <a:lnTo>
                    <a:pt x="284" y="961"/>
                  </a:lnTo>
                  <a:lnTo>
                    <a:pt x="282" y="961"/>
                  </a:lnTo>
                  <a:lnTo>
                    <a:pt x="280" y="961"/>
                  </a:lnTo>
                  <a:lnTo>
                    <a:pt x="280" y="963"/>
                  </a:lnTo>
                  <a:lnTo>
                    <a:pt x="278" y="963"/>
                  </a:lnTo>
                  <a:lnTo>
                    <a:pt x="276" y="961"/>
                  </a:lnTo>
                  <a:lnTo>
                    <a:pt x="274" y="961"/>
                  </a:lnTo>
                  <a:lnTo>
                    <a:pt x="272" y="961"/>
                  </a:lnTo>
                  <a:lnTo>
                    <a:pt x="268" y="959"/>
                  </a:lnTo>
                  <a:lnTo>
                    <a:pt x="266" y="959"/>
                  </a:lnTo>
                  <a:lnTo>
                    <a:pt x="263" y="957"/>
                  </a:lnTo>
                  <a:lnTo>
                    <a:pt x="261" y="957"/>
                  </a:lnTo>
                  <a:lnTo>
                    <a:pt x="259" y="956"/>
                  </a:lnTo>
                  <a:lnTo>
                    <a:pt x="257" y="956"/>
                  </a:lnTo>
                  <a:lnTo>
                    <a:pt x="255" y="956"/>
                  </a:lnTo>
                  <a:lnTo>
                    <a:pt x="253" y="954"/>
                  </a:lnTo>
                  <a:lnTo>
                    <a:pt x="257" y="950"/>
                  </a:lnTo>
                  <a:lnTo>
                    <a:pt x="259" y="950"/>
                  </a:lnTo>
                  <a:lnTo>
                    <a:pt x="259" y="948"/>
                  </a:lnTo>
                  <a:lnTo>
                    <a:pt x="261" y="946"/>
                  </a:lnTo>
                  <a:lnTo>
                    <a:pt x="261" y="944"/>
                  </a:lnTo>
                  <a:lnTo>
                    <a:pt x="259" y="944"/>
                  </a:lnTo>
                  <a:lnTo>
                    <a:pt x="261" y="946"/>
                  </a:lnTo>
                  <a:lnTo>
                    <a:pt x="259" y="946"/>
                  </a:lnTo>
                  <a:lnTo>
                    <a:pt x="259" y="948"/>
                  </a:lnTo>
                  <a:lnTo>
                    <a:pt x="259" y="950"/>
                  </a:lnTo>
                  <a:lnTo>
                    <a:pt x="257" y="950"/>
                  </a:lnTo>
                  <a:lnTo>
                    <a:pt x="255" y="950"/>
                  </a:lnTo>
                  <a:lnTo>
                    <a:pt x="253" y="950"/>
                  </a:lnTo>
                  <a:lnTo>
                    <a:pt x="251" y="950"/>
                  </a:lnTo>
                  <a:lnTo>
                    <a:pt x="249" y="950"/>
                  </a:lnTo>
                  <a:lnTo>
                    <a:pt x="245" y="948"/>
                  </a:lnTo>
                  <a:lnTo>
                    <a:pt x="245" y="946"/>
                  </a:lnTo>
                  <a:lnTo>
                    <a:pt x="247" y="946"/>
                  </a:lnTo>
                  <a:lnTo>
                    <a:pt x="247" y="944"/>
                  </a:lnTo>
                  <a:lnTo>
                    <a:pt x="247" y="946"/>
                  </a:lnTo>
                  <a:lnTo>
                    <a:pt x="245" y="946"/>
                  </a:lnTo>
                  <a:lnTo>
                    <a:pt x="245" y="944"/>
                  </a:lnTo>
                  <a:lnTo>
                    <a:pt x="243" y="942"/>
                  </a:lnTo>
                  <a:lnTo>
                    <a:pt x="243" y="944"/>
                  </a:lnTo>
                  <a:lnTo>
                    <a:pt x="241" y="944"/>
                  </a:lnTo>
                  <a:lnTo>
                    <a:pt x="241" y="942"/>
                  </a:lnTo>
                  <a:lnTo>
                    <a:pt x="243" y="940"/>
                  </a:lnTo>
                  <a:lnTo>
                    <a:pt x="241" y="940"/>
                  </a:lnTo>
                  <a:lnTo>
                    <a:pt x="241" y="942"/>
                  </a:lnTo>
                  <a:lnTo>
                    <a:pt x="239" y="942"/>
                  </a:lnTo>
                  <a:lnTo>
                    <a:pt x="239" y="940"/>
                  </a:lnTo>
                  <a:lnTo>
                    <a:pt x="237" y="940"/>
                  </a:lnTo>
                  <a:lnTo>
                    <a:pt x="235" y="940"/>
                  </a:lnTo>
                  <a:lnTo>
                    <a:pt x="233" y="940"/>
                  </a:lnTo>
                  <a:lnTo>
                    <a:pt x="233" y="942"/>
                  </a:lnTo>
                  <a:lnTo>
                    <a:pt x="231" y="942"/>
                  </a:lnTo>
                  <a:lnTo>
                    <a:pt x="231" y="940"/>
                  </a:lnTo>
                  <a:lnTo>
                    <a:pt x="231" y="936"/>
                  </a:lnTo>
                  <a:lnTo>
                    <a:pt x="233" y="936"/>
                  </a:lnTo>
                  <a:lnTo>
                    <a:pt x="235" y="936"/>
                  </a:lnTo>
                  <a:lnTo>
                    <a:pt x="237" y="936"/>
                  </a:lnTo>
                  <a:lnTo>
                    <a:pt x="239" y="936"/>
                  </a:lnTo>
                  <a:lnTo>
                    <a:pt x="239" y="934"/>
                  </a:lnTo>
                  <a:lnTo>
                    <a:pt x="237" y="934"/>
                  </a:lnTo>
                  <a:lnTo>
                    <a:pt x="235" y="936"/>
                  </a:lnTo>
                  <a:lnTo>
                    <a:pt x="233" y="934"/>
                  </a:lnTo>
                  <a:lnTo>
                    <a:pt x="231" y="934"/>
                  </a:lnTo>
                  <a:lnTo>
                    <a:pt x="231" y="932"/>
                  </a:lnTo>
                  <a:lnTo>
                    <a:pt x="229" y="930"/>
                  </a:lnTo>
                  <a:lnTo>
                    <a:pt x="228" y="930"/>
                  </a:lnTo>
                  <a:lnTo>
                    <a:pt x="226" y="930"/>
                  </a:lnTo>
                  <a:lnTo>
                    <a:pt x="222" y="930"/>
                  </a:lnTo>
                  <a:lnTo>
                    <a:pt x="222" y="928"/>
                  </a:lnTo>
                  <a:lnTo>
                    <a:pt x="220" y="928"/>
                  </a:lnTo>
                  <a:lnTo>
                    <a:pt x="222" y="928"/>
                  </a:lnTo>
                  <a:lnTo>
                    <a:pt x="222" y="926"/>
                  </a:lnTo>
                  <a:lnTo>
                    <a:pt x="220" y="926"/>
                  </a:lnTo>
                  <a:lnTo>
                    <a:pt x="218" y="928"/>
                  </a:lnTo>
                  <a:lnTo>
                    <a:pt x="218" y="926"/>
                  </a:lnTo>
                  <a:lnTo>
                    <a:pt x="216" y="924"/>
                  </a:lnTo>
                  <a:lnTo>
                    <a:pt x="214" y="924"/>
                  </a:lnTo>
                  <a:lnTo>
                    <a:pt x="212" y="926"/>
                  </a:lnTo>
                  <a:lnTo>
                    <a:pt x="210" y="926"/>
                  </a:lnTo>
                  <a:lnTo>
                    <a:pt x="210" y="924"/>
                  </a:lnTo>
                  <a:lnTo>
                    <a:pt x="212" y="924"/>
                  </a:lnTo>
                  <a:lnTo>
                    <a:pt x="212" y="923"/>
                  </a:lnTo>
                  <a:lnTo>
                    <a:pt x="212" y="921"/>
                  </a:lnTo>
                  <a:lnTo>
                    <a:pt x="210" y="921"/>
                  </a:lnTo>
                  <a:lnTo>
                    <a:pt x="208" y="921"/>
                  </a:lnTo>
                  <a:lnTo>
                    <a:pt x="210" y="919"/>
                  </a:lnTo>
                  <a:lnTo>
                    <a:pt x="212" y="919"/>
                  </a:lnTo>
                  <a:lnTo>
                    <a:pt x="214" y="919"/>
                  </a:lnTo>
                  <a:lnTo>
                    <a:pt x="216" y="919"/>
                  </a:lnTo>
                  <a:lnTo>
                    <a:pt x="218" y="921"/>
                  </a:lnTo>
                  <a:lnTo>
                    <a:pt x="216" y="919"/>
                  </a:lnTo>
                  <a:lnTo>
                    <a:pt x="216" y="917"/>
                  </a:lnTo>
                  <a:lnTo>
                    <a:pt x="218" y="917"/>
                  </a:lnTo>
                  <a:lnTo>
                    <a:pt x="216" y="915"/>
                  </a:lnTo>
                  <a:lnTo>
                    <a:pt x="214" y="915"/>
                  </a:lnTo>
                  <a:lnTo>
                    <a:pt x="210" y="915"/>
                  </a:lnTo>
                  <a:lnTo>
                    <a:pt x="212" y="917"/>
                  </a:lnTo>
                  <a:lnTo>
                    <a:pt x="214" y="917"/>
                  </a:lnTo>
                  <a:lnTo>
                    <a:pt x="216" y="917"/>
                  </a:lnTo>
                  <a:lnTo>
                    <a:pt x="208" y="919"/>
                  </a:lnTo>
                  <a:lnTo>
                    <a:pt x="206" y="919"/>
                  </a:lnTo>
                  <a:lnTo>
                    <a:pt x="204" y="917"/>
                  </a:lnTo>
                  <a:lnTo>
                    <a:pt x="204" y="915"/>
                  </a:lnTo>
                  <a:lnTo>
                    <a:pt x="202" y="913"/>
                  </a:lnTo>
                  <a:lnTo>
                    <a:pt x="202" y="911"/>
                  </a:lnTo>
                  <a:lnTo>
                    <a:pt x="206" y="909"/>
                  </a:lnTo>
                  <a:lnTo>
                    <a:pt x="208" y="909"/>
                  </a:lnTo>
                  <a:lnTo>
                    <a:pt x="210" y="909"/>
                  </a:lnTo>
                  <a:lnTo>
                    <a:pt x="212" y="911"/>
                  </a:lnTo>
                  <a:lnTo>
                    <a:pt x="214" y="911"/>
                  </a:lnTo>
                  <a:lnTo>
                    <a:pt x="216" y="911"/>
                  </a:lnTo>
                  <a:lnTo>
                    <a:pt x="216" y="913"/>
                  </a:lnTo>
                  <a:lnTo>
                    <a:pt x="218" y="913"/>
                  </a:lnTo>
                  <a:lnTo>
                    <a:pt x="220" y="915"/>
                  </a:lnTo>
                  <a:lnTo>
                    <a:pt x="222" y="915"/>
                  </a:lnTo>
                  <a:close/>
                  <a:moveTo>
                    <a:pt x="977" y="332"/>
                  </a:moveTo>
                  <a:lnTo>
                    <a:pt x="979" y="332"/>
                  </a:lnTo>
                  <a:lnTo>
                    <a:pt x="981" y="332"/>
                  </a:lnTo>
                  <a:lnTo>
                    <a:pt x="985" y="332"/>
                  </a:lnTo>
                  <a:lnTo>
                    <a:pt x="987" y="332"/>
                  </a:lnTo>
                  <a:lnTo>
                    <a:pt x="987" y="334"/>
                  </a:lnTo>
                  <a:lnTo>
                    <a:pt x="989" y="334"/>
                  </a:lnTo>
                  <a:lnTo>
                    <a:pt x="991" y="334"/>
                  </a:lnTo>
                  <a:lnTo>
                    <a:pt x="997" y="334"/>
                  </a:lnTo>
                  <a:lnTo>
                    <a:pt x="997" y="332"/>
                  </a:lnTo>
                  <a:lnTo>
                    <a:pt x="999" y="332"/>
                  </a:lnTo>
                  <a:lnTo>
                    <a:pt x="1003" y="332"/>
                  </a:lnTo>
                  <a:lnTo>
                    <a:pt x="1006" y="332"/>
                  </a:lnTo>
                  <a:lnTo>
                    <a:pt x="1008" y="332"/>
                  </a:lnTo>
                  <a:lnTo>
                    <a:pt x="1010" y="332"/>
                  </a:lnTo>
                  <a:lnTo>
                    <a:pt x="1012" y="334"/>
                  </a:lnTo>
                  <a:lnTo>
                    <a:pt x="1014" y="334"/>
                  </a:lnTo>
                  <a:lnTo>
                    <a:pt x="1016" y="334"/>
                  </a:lnTo>
                  <a:lnTo>
                    <a:pt x="1018" y="336"/>
                  </a:lnTo>
                  <a:lnTo>
                    <a:pt x="1020" y="336"/>
                  </a:lnTo>
                  <a:lnTo>
                    <a:pt x="1022" y="336"/>
                  </a:lnTo>
                  <a:lnTo>
                    <a:pt x="1022" y="338"/>
                  </a:lnTo>
                  <a:lnTo>
                    <a:pt x="1024" y="338"/>
                  </a:lnTo>
                  <a:lnTo>
                    <a:pt x="1026" y="338"/>
                  </a:lnTo>
                  <a:lnTo>
                    <a:pt x="1028" y="342"/>
                  </a:lnTo>
                  <a:lnTo>
                    <a:pt x="1030" y="344"/>
                  </a:lnTo>
                  <a:lnTo>
                    <a:pt x="1032" y="344"/>
                  </a:lnTo>
                  <a:lnTo>
                    <a:pt x="1034" y="344"/>
                  </a:lnTo>
                  <a:lnTo>
                    <a:pt x="1036" y="346"/>
                  </a:lnTo>
                  <a:lnTo>
                    <a:pt x="1034" y="348"/>
                  </a:lnTo>
                  <a:lnTo>
                    <a:pt x="1036" y="350"/>
                  </a:lnTo>
                  <a:lnTo>
                    <a:pt x="1038" y="350"/>
                  </a:lnTo>
                  <a:lnTo>
                    <a:pt x="1039" y="350"/>
                  </a:lnTo>
                  <a:lnTo>
                    <a:pt x="1039" y="351"/>
                  </a:lnTo>
                  <a:lnTo>
                    <a:pt x="1039" y="353"/>
                  </a:lnTo>
                  <a:lnTo>
                    <a:pt x="1039" y="355"/>
                  </a:lnTo>
                  <a:lnTo>
                    <a:pt x="1041" y="355"/>
                  </a:lnTo>
                  <a:lnTo>
                    <a:pt x="1043" y="355"/>
                  </a:lnTo>
                  <a:lnTo>
                    <a:pt x="1043" y="357"/>
                  </a:lnTo>
                  <a:lnTo>
                    <a:pt x="1041" y="357"/>
                  </a:lnTo>
                  <a:lnTo>
                    <a:pt x="1039" y="359"/>
                  </a:lnTo>
                  <a:lnTo>
                    <a:pt x="1036" y="359"/>
                  </a:lnTo>
                  <a:lnTo>
                    <a:pt x="1034" y="359"/>
                  </a:lnTo>
                  <a:lnTo>
                    <a:pt x="1034" y="357"/>
                  </a:lnTo>
                  <a:lnTo>
                    <a:pt x="1032" y="357"/>
                  </a:lnTo>
                  <a:lnTo>
                    <a:pt x="1030" y="357"/>
                  </a:lnTo>
                  <a:lnTo>
                    <a:pt x="1028" y="357"/>
                  </a:lnTo>
                  <a:lnTo>
                    <a:pt x="1026" y="357"/>
                  </a:lnTo>
                  <a:lnTo>
                    <a:pt x="1024" y="357"/>
                  </a:lnTo>
                  <a:lnTo>
                    <a:pt x="1022" y="357"/>
                  </a:lnTo>
                  <a:lnTo>
                    <a:pt x="1020" y="357"/>
                  </a:lnTo>
                  <a:lnTo>
                    <a:pt x="1016" y="355"/>
                  </a:lnTo>
                  <a:lnTo>
                    <a:pt x="1014" y="355"/>
                  </a:lnTo>
                  <a:lnTo>
                    <a:pt x="1014" y="357"/>
                  </a:lnTo>
                  <a:lnTo>
                    <a:pt x="1012" y="357"/>
                  </a:lnTo>
                  <a:lnTo>
                    <a:pt x="1010" y="357"/>
                  </a:lnTo>
                  <a:lnTo>
                    <a:pt x="1008" y="355"/>
                  </a:lnTo>
                  <a:lnTo>
                    <a:pt x="1008" y="357"/>
                  </a:lnTo>
                  <a:lnTo>
                    <a:pt x="1006" y="357"/>
                  </a:lnTo>
                  <a:lnTo>
                    <a:pt x="1005" y="357"/>
                  </a:lnTo>
                  <a:lnTo>
                    <a:pt x="1003" y="357"/>
                  </a:lnTo>
                  <a:lnTo>
                    <a:pt x="999" y="359"/>
                  </a:lnTo>
                  <a:lnTo>
                    <a:pt x="995" y="359"/>
                  </a:lnTo>
                  <a:lnTo>
                    <a:pt x="993" y="361"/>
                  </a:lnTo>
                  <a:lnTo>
                    <a:pt x="991" y="361"/>
                  </a:lnTo>
                  <a:lnTo>
                    <a:pt x="989" y="361"/>
                  </a:lnTo>
                  <a:lnTo>
                    <a:pt x="987" y="361"/>
                  </a:lnTo>
                  <a:lnTo>
                    <a:pt x="981" y="357"/>
                  </a:lnTo>
                  <a:lnTo>
                    <a:pt x="979" y="357"/>
                  </a:lnTo>
                  <a:lnTo>
                    <a:pt x="977" y="353"/>
                  </a:lnTo>
                  <a:lnTo>
                    <a:pt x="977" y="351"/>
                  </a:lnTo>
                  <a:lnTo>
                    <a:pt x="977" y="350"/>
                  </a:lnTo>
                  <a:lnTo>
                    <a:pt x="977" y="348"/>
                  </a:lnTo>
                  <a:lnTo>
                    <a:pt x="977" y="346"/>
                  </a:lnTo>
                  <a:lnTo>
                    <a:pt x="975" y="346"/>
                  </a:lnTo>
                  <a:lnTo>
                    <a:pt x="973" y="346"/>
                  </a:lnTo>
                  <a:lnTo>
                    <a:pt x="970" y="346"/>
                  </a:lnTo>
                  <a:lnTo>
                    <a:pt x="968" y="344"/>
                  </a:lnTo>
                  <a:lnTo>
                    <a:pt x="966" y="344"/>
                  </a:lnTo>
                  <a:lnTo>
                    <a:pt x="966" y="340"/>
                  </a:lnTo>
                  <a:lnTo>
                    <a:pt x="968" y="338"/>
                  </a:lnTo>
                  <a:lnTo>
                    <a:pt x="968" y="334"/>
                  </a:lnTo>
                  <a:lnTo>
                    <a:pt x="966" y="330"/>
                  </a:lnTo>
                  <a:lnTo>
                    <a:pt x="968" y="330"/>
                  </a:lnTo>
                  <a:lnTo>
                    <a:pt x="970" y="330"/>
                  </a:lnTo>
                  <a:lnTo>
                    <a:pt x="971" y="330"/>
                  </a:lnTo>
                  <a:lnTo>
                    <a:pt x="973" y="330"/>
                  </a:lnTo>
                  <a:lnTo>
                    <a:pt x="975" y="330"/>
                  </a:lnTo>
                  <a:lnTo>
                    <a:pt x="977" y="330"/>
                  </a:lnTo>
                  <a:lnTo>
                    <a:pt x="977" y="332"/>
                  </a:lnTo>
                  <a:close/>
                  <a:moveTo>
                    <a:pt x="702" y="451"/>
                  </a:moveTo>
                  <a:lnTo>
                    <a:pt x="700" y="451"/>
                  </a:lnTo>
                  <a:lnTo>
                    <a:pt x="700" y="452"/>
                  </a:lnTo>
                  <a:lnTo>
                    <a:pt x="702" y="454"/>
                  </a:lnTo>
                  <a:lnTo>
                    <a:pt x="702" y="452"/>
                  </a:lnTo>
                  <a:lnTo>
                    <a:pt x="702" y="451"/>
                  </a:lnTo>
                  <a:lnTo>
                    <a:pt x="703" y="451"/>
                  </a:lnTo>
                  <a:lnTo>
                    <a:pt x="703" y="452"/>
                  </a:lnTo>
                  <a:lnTo>
                    <a:pt x="705" y="452"/>
                  </a:lnTo>
                  <a:lnTo>
                    <a:pt x="705" y="454"/>
                  </a:lnTo>
                  <a:lnTo>
                    <a:pt x="707" y="456"/>
                  </a:lnTo>
                  <a:lnTo>
                    <a:pt x="709" y="456"/>
                  </a:lnTo>
                  <a:lnTo>
                    <a:pt x="713" y="458"/>
                  </a:lnTo>
                  <a:lnTo>
                    <a:pt x="715" y="458"/>
                  </a:lnTo>
                  <a:lnTo>
                    <a:pt x="717" y="460"/>
                  </a:lnTo>
                  <a:lnTo>
                    <a:pt x="719" y="462"/>
                  </a:lnTo>
                  <a:lnTo>
                    <a:pt x="721" y="464"/>
                  </a:lnTo>
                  <a:lnTo>
                    <a:pt x="719" y="464"/>
                  </a:lnTo>
                  <a:lnTo>
                    <a:pt x="719" y="466"/>
                  </a:lnTo>
                  <a:lnTo>
                    <a:pt x="719" y="468"/>
                  </a:lnTo>
                  <a:lnTo>
                    <a:pt x="719" y="470"/>
                  </a:lnTo>
                  <a:lnTo>
                    <a:pt x="721" y="470"/>
                  </a:lnTo>
                  <a:lnTo>
                    <a:pt x="721" y="468"/>
                  </a:lnTo>
                  <a:lnTo>
                    <a:pt x="721" y="466"/>
                  </a:lnTo>
                  <a:lnTo>
                    <a:pt x="721" y="464"/>
                  </a:lnTo>
                  <a:lnTo>
                    <a:pt x="723" y="464"/>
                  </a:lnTo>
                  <a:lnTo>
                    <a:pt x="723" y="466"/>
                  </a:lnTo>
                  <a:lnTo>
                    <a:pt x="725" y="468"/>
                  </a:lnTo>
                  <a:lnTo>
                    <a:pt x="723" y="468"/>
                  </a:lnTo>
                  <a:lnTo>
                    <a:pt x="723" y="470"/>
                  </a:lnTo>
                  <a:lnTo>
                    <a:pt x="725" y="470"/>
                  </a:lnTo>
                  <a:lnTo>
                    <a:pt x="725" y="472"/>
                  </a:lnTo>
                  <a:lnTo>
                    <a:pt x="725" y="474"/>
                  </a:lnTo>
                  <a:lnTo>
                    <a:pt x="727" y="474"/>
                  </a:lnTo>
                  <a:lnTo>
                    <a:pt x="729" y="474"/>
                  </a:lnTo>
                  <a:lnTo>
                    <a:pt x="729" y="476"/>
                  </a:lnTo>
                  <a:lnTo>
                    <a:pt x="731" y="476"/>
                  </a:lnTo>
                  <a:lnTo>
                    <a:pt x="731" y="474"/>
                  </a:lnTo>
                  <a:lnTo>
                    <a:pt x="733" y="474"/>
                  </a:lnTo>
                  <a:lnTo>
                    <a:pt x="735" y="474"/>
                  </a:lnTo>
                  <a:lnTo>
                    <a:pt x="736" y="474"/>
                  </a:lnTo>
                  <a:lnTo>
                    <a:pt x="735" y="476"/>
                  </a:lnTo>
                  <a:lnTo>
                    <a:pt x="731" y="478"/>
                  </a:lnTo>
                  <a:lnTo>
                    <a:pt x="729" y="478"/>
                  </a:lnTo>
                  <a:lnTo>
                    <a:pt x="727" y="478"/>
                  </a:lnTo>
                  <a:lnTo>
                    <a:pt x="725" y="480"/>
                  </a:lnTo>
                  <a:lnTo>
                    <a:pt x="723" y="482"/>
                  </a:lnTo>
                  <a:lnTo>
                    <a:pt x="721" y="484"/>
                  </a:lnTo>
                  <a:lnTo>
                    <a:pt x="719" y="486"/>
                  </a:lnTo>
                  <a:lnTo>
                    <a:pt x="715" y="486"/>
                  </a:lnTo>
                  <a:lnTo>
                    <a:pt x="711" y="486"/>
                  </a:lnTo>
                  <a:lnTo>
                    <a:pt x="707" y="484"/>
                  </a:lnTo>
                  <a:lnTo>
                    <a:pt x="705" y="484"/>
                  </a:lnTo>
                  <a:lnTo>
                    <a:pt x="703" y="484"/>
                  </a:lnTo>
                  <a:lnTo>
                    <a:pt x="700" y="484"/>
                  </a:lnTo>
                  <a:lnTo>
                    <a:pt x="698" y="484"/>
                  </a:lnTo>
                  <a:lnTo>
                    <a:pt x="696" y="482"/>
                  </a:lnTo>
                  <a:lnTo>
                    <a:pt x="692" y="480"/>
                  </a:lnTo>
                  <a:lnTo>
                    <a:pt x="690" y="480"/>
                  </a:lnTo>
                  <a:lnTo>
                    <a:pt x="688" y="480"/>
                  </a:lnTo>
                  <a:lnTo>
                    <a:pt x="686" y="478"/>
                  </a:lnTo>
                  <a:lnTo>
                    <a:pt x="686" y="476"/>
                  </a:lnTo>
                  <a:lnTo>
                    <a:pt x="684" y="474"/>
                  </a:lnTo>
                  <a:lnTo>
                    <a:pt x="684" y="476"/>
                  </a:lnTo>
                  <a:lnTo>
                    <a:pt x="684" y="478"/>
                  </a:lnTo>
                  <a:lnTo>
                    <a:pt x="682" y="478"/>
                  </a:lnTo>
                  <a:lnTo>
                    <a:pt x="678" y="476"/>
                  </a:lnTo>
                  <a:lnTo>
                    <a:pt x="676" y="476"/>
                  </a:lnTo>
                  <a:lnTo>
                    <a:pt x="676" y="474"/>
                  </a:lnTo>
                  <a:lnTo>
                    <a:pt x="678" y="474"/>
                  </a:lnTo>
                  <a:lnTo>
                    <a:pt x="676" y="472"/>
                  </a:lnTo>
                  <a:lnTo>
                    <a:pt x="674" y="472"/>
                  </a:lnTo>
                  <a:lnTo>
                    <a:pt x="672" y="474"/>
                  </a:lnTo>
                  <a:lnTo>
                    <a:pt x="674" y="474"/>
                  </a:lnTo>
                  <a:lnTo>
                    <a:pt x="672" y="476"/>
                  </a:lnTo>
                  <a:lnTo>
                    <a:pt x="670" y="476"/>
                  </a:lnTo>
                  <a:lnTo>
                    <a:pt x="670" y="474"/>
                  </a:lnTo>
                  <a:lnTo>
                    <a:pt x="668" y="474"/>
                  </a:lnTo>
                  <a:lnTo>
                    <a:pt x="667" y="474"/>
                  </a:lnTo>
                  <a:lnTo>
                    <a:pt x="667" y="472"/>
                  </a:lnTo>
                  <a:lnTo>
                    <a:pt x="667" y="470"/>
                  </a:lnTo>
                  <a:lnTo>
                    <a:pt x="665" y="470"/>
                  </a:lnTo>
                  <a:lnTo>
                    <a:pt x="667" y="468"/>
                  </a:lnTo>
                  <a:lnTo>
                    <a:pt x="667" y="466"/>
                  </a:lnTo>
                  <a:lnTo>
                    <a:pt x="670" y="466"/>
                  </a:lnTo>
                  <a:lnTo>
                    <a:pt x="672" y="466"/>
                  </a:lnTo>
                  <a:lnTo>
                    <a:pt x="674" y="466"/>
                  </a:lnTo>
                  <a:lnTo>
                    <a:pt x="678" y="466"/>
                  </a:lnTo>
                  <a:lnTo>
                    <a:pt x="678" y="464"/>
                  </a:lnTo>
                  <a:lnTo>
                    <a:pt x="680" y="464"/>
                  </a:lnTo>
                  <a:lnTo>
                    <a:pt x="680" y="462"/>
                  </a:lnTo>
                  <a:lnTo>
                    <a:pt x="682" y="462"/>
                  </a:lnTo>
                  <a:lnTo>
                    <a:pt x="684" y="462"/>
                  </a:lnTo>
                  <a:lnTo>
                    <a:pt x="684" y="460"/>
                  </a:lnTo>
                  <a:lnTo>
                    <a:pt x="682" y="460"/>
                  </a:lnTo>
                  <a:lnTo>
                    <a:pt x="682" y="458"/>
                  </a:lnTo>
                  <a:lnTo>
                    <a:pt x="680" y="458"/>
                  </a:lnTo>
                  <a:lnTo>
                    <a:pt x="682" y="456"/>
                  </a:lnTo>
                  <a:lnTo>
                    <a:pt x="682" y="458"/>
                  </a:lnTo>
                  <a:lnTo>
                    <a:pt x="684" y="458"/>
                  </a:lnTo>
                  <a:lnTo>
                    <a:pt x="684" y="456"/>
                  </a:lnTo>
                  <a:lnTo>
                    <a:pt x="682" y="456"/>
                  </a:lnTo>
                  <a:lnTo>
                    <a:pt x="680" y="454"/>
                  </a:lnTo>
                  <a:lnTo>
                    <a:pt x="682" y="454"/>
                  </a:lnTo>
                  <a:lnTo>
                    <a:pt x="684" y="454"/>
                  </a:lnTo>
                  <a:lnTo>
                    <a:pt x="686" y="454"/>
                  </a:lnTo>
                  <a:lnTo>
                    <a:pt x="686" y="456"/>
                  </a:lnTo>
                  <a:lnTo>
                    <a:pt x="690" y="458"/>
                  </a:lnTo>
                  <a:lnTo>
                    <a:pt x="690" y="456"/>
                  </a:lnTo>
                  <a:lnTo>
                    <a:pt x="688" y="456"/>
                  </a:lnTo>
                  <a:lnTo>
                    <a:pt x="688" y="454"/>
                  </a:lnTo>
                  <a:lnTo>
                    <a:pt x="686" y="454"/>
                  </a:lnTo>
                  <a:lnTo>
                    <a:pt x="684" y="454"/>
                  </a:lnTo>
                  <a:lnTo>
                    <a:pt x="686" y="451"/>
                  </a:lnTo>
                  <a:lnTo>
                    <a:pt x="686" y="449"/>
                  </a:lnTo>
                  <a:lnTo>
                    <a:pt x="688" y="449"/>
                  </a:lnTo>
                  <a:lnTo>
                    <a:pt x="690" y="447"/>
                  </a:lnTo>
                  <a:lnTo>
                    <a:pt x="690" y="445"/>
                  </a:lnTo>
                  <a:lnTo>
                    <a:pt x="692" y="445"/>
                  </a:lnTo>
                  <a:lnTo>
                    <a:pt x="694" y="447"/>
                  </a:lnTo>
                  <a:lnTo>
                    <a:pt x="696" y="447"/>
                  </a:lnTo>
                  <a:lnTo>
                    <a:pt x="696" y="449"/>
                  </a:lnTo>
                  <a:lnTo>
                    <a:pt x="698" y="449"/>
                  </a:lnTo>
                  <a:lnTo>
                    <a:pt x="700" y="449"/>
                  </a:lnTo>
                  <a:lnTo>
                    <a:pt x="702" y="451"/>
                  </a:lnTo>
                  <a:close/>
                  <a:moveTo>
                    <a:pt x="750" y="272"/>
                  </a:moveTo>
                  <a:lnTo>
                    <a:pt x="752" y="272"/>
                  </a:lnTo>
                  <a:lnTo>
                    <a:pt x="752" y="274"/>
                  </a:lnTo>
                  <a:lnTo>
                    <a:pt x="754" y="276"/>
                  </a:lnTo>
                  <a:lnTo>
                    <a:pt x="756" y="276"/>
                  </a:lnTo>
                  <a:lnTo>
                    <a:pt x="758" y="278"/>
                  </a:lnTo>
                  <a:lnTo>
                    <a:pt x="760" y="278"/>
                  </a:lnTo>
                  <a:lnTo>
                    <a:pt x="764" y="282"/>
                  </a:lnTo>
                  <a:lnTo>
                    <a:pt x="762" y="285"/>
                  </a:lnTo>
                  <a:lnTo>
                    <a:pt x="764" y="287"/>
                  </a:lnTo>
                  <a:lnTo>
                    <a:pt x="764" y="291"/>
                  </a:lnTo>
                  <a:lnTo>
                    <a:pt x="764" y="293"/>
                  </a:lnTo>
                  <a:lnTo>
                    <a:pt x="764" y="299"/>
                  </a:lnTo>
                  <a:lnTo>
                    <a:pt x="764" y="301"/>
                  </a:lnTo>
                  <a:lnTo>
                    <a:pt x="762" y="301"/>
                  </a:lnTo>
                  <a:lnTo>
                    <a:pt x="760" y="301"/>
                  </a:lnTo>
                  <a:lnTo>
                    <a:pt x="754" y="301"/>
                  </a:lnTo>
                  <a:lnTo>
                    <a:pt x="750" y="301"/>
                  </a:lnTo>
                  <a:lnTo>
                    <a:pt x="748" y="301"/>
                  </a:lnTo>
                  <a:lnTo>
                    <a:pt x="748" y="303"/>
                  </a:lnTo>
                  <a:lnTo>
                    <a:pt x="746" y="303"/>
                  </a:lnTo>
                  <a:lnTo>
                    <a:pt x="744" y="303"/>
                  </a:lnTo>
                  <a:lnTo>
                    <a:pt x="738" y="301"/>
                  </a:lnTo>
                  <a:lnTo>
                    <a:pt x="736" y="299"/>
                  </a:lnTo>
                  <a:lnTo>
                    <a:pt x="735" y="297"/>
                  </a:lnTo>
                  <a:lnTo>
                    <a:pt x="733" y="297"/>
                  </a:lnTo>
                  <a:lnTo>
                    <a:pt x="731" y="297"/>
                  </a:lnTo>
                  <a:lnTo>
                    <a:pt x="729" y="297"/>
                  </a:lnTo>
                  <a:lnTo>
                    <a:pt x="727" y="295"/>
                  </a:lnTo>
                  <a:lnTo>
                    <a:pt x="725" y="295"/>
                  </a:lnTo>
                  <a:lnTo>
                    <a:pt x="723" y="295"/>
                  </a:lnTo>
                  <a:lnTo>
                    <a:pt x="721" y="293"/>
                  </a:lnTo>
                  <a:lnTo>
                    <a:pt x="721" y="291"/>
                  </a:lnTo>
                  <a:lnTo>
                    <a:pt x="721" y="289"/>
                  </a:lnTo>
                  <a:lnTo>
                    <a:pt x="719" y="291"/>
                  </a:lnTo>
                  <a:lnTo>
                    <a:pt x="719" y="293"/>
                  </a:lnTo>
                  <a:lnTo>
                    <a:pt x="717" y="293"/>
                  </a:lnTo>
                  <a:lnTo>
                    <a:pt x="717" y="291"/>
                  </a:lnTo>
                  <a:lnTo>
                    <a:pt x="717" y="289"/>
                  </a:lnTo>
                  <a:lnTo>
                    <a:pt x="715" y="289"/>
                  </a:lnTo>
                  <a:lnTo>
                    <a:pt x="715" y="291"/>
                  </a:lnTo>
                  <a:lnTo>
                    <a:pt x="713" y="291"/>
                  </a:lnTo>
                  <a:lnTo>
                    <a:pt x="713" y="287"/>
                  </a:lnTo>
                  <a:lnTo>
                    <a:pt x="715" y="284"/>
                  </a:lnTo>
                  <a:lnTo>
                    <a:pt x="717" y="284"/>
                  </a:lnTo>
                  <a:lnTo>
                    <a:pt x="721" y="282"/>
                  </a:lnTo>
                  <a:lnTo>
                    <a:pt x="723" y="282"/>
                  </a:lnTo>
                  <a:lnTo>
                    <a:pt x="725" y="282"/>
                  </a:lnTo>
                  <a:lnTo>
                    <a:pt x="723" y="282"/>
                  </a:lnTo>
                  <a:lnTo>
                    <a:pt x="721" y="280"/>
                  </a:lnTo>
                  <a:lnTo>
                    <a:pt x="723" y="280"/>
                  </a:lnTo>
                  <a:lnTo>
                    <a:pt x="725" y="280"/>
                  </a:lnTo>
                  <a:lnTo>
                    <a:pt x="725" y="278"/>
                  </a:lnTo>
                  <a:lnTo>
                    <a:pt x="723" y="278"/>
                  </a:lnTo>
                  <a:lnTo>
                    <a:pt x="721" y="278"/>
                  </a:lnTo>
                  <a:lnTo>
                    <a:pt x="721" y="276"/>
                  </a:lnTo>
                  <a:lnTo>
                    <a:pt x="723" y="276"/>
                  </a:lnTo>
                  <a:lnTo>
                    <a:pt x="725" y="276"/>
                  </a:lnTo>
                  <a:lnTo>
                    <a:pt x="725" y="278"/>
                  </a:lnTo>
                  <a:lnTo>
                    <a:pt x="727" y="278"/>
                  </a:lnTo>
                  <a:lnTo>
                    <a:pt x="729" y="278"/>
                  </a:lnTo>
                  <a:lnTo>
                    <a:pt x="727" y="276"/>
                  </a:lnTo>
                  <a:lnTo>
                    <a:pt x="725" y="276"/>
                  </a:lnTo>
                  <a:lnTo>
                    <a:pt x="727" y="274"/>
                  </a:lnTo>
                  <a:lnTo>
                    <a:pt x="731" y="272"/>
                  </a:lnTo>
                  <a:lnTo>
                    <a:pt x="735" y="272"/>
                  </a:lnTo>
                  <a:lnTo>
                    <a:pt x="736" y="272"/>
                  </a:lnTo>
                  <a:lnTo>
                    <a:pt x="736" y="270"/>
                  </a:lnTo>
                  <a:lnTo>
                    <a:pt x="738" y="270"/>
                  </a:lnTo>
                  <a:lnTo>
                    <a:pt x="740" y="270"/>
                  </a:lnTo>
                  <a:lnTo>
                    <a:pt x="742" y="270"/>
                  </a:lnTo>
                  <a:lnTo>
                    <a:pt x="746" y="270"/>
                  </a:lnTo>
                  <a:lnTo>
                    <a:pt x="748" y="270"/>
                  </a:lnTo>
                  <a:lnTo>
                    <a:pt x="750" y="272"/>
                  </a:lnTo>
                  <a:close/>
                  <a:moveTo>
                    <a:pt x="711" y="167"/>
                  </a:moveTo>
                  <a:lnTo>
                    <a:pt x="713" y="167"/>
                  </a:lnTo>
                  <a:lnTo>
                    <a:pt x="715" y="167"/>
                  </a:lnTo>
                  <a:lnTo>
                    <a:pt x="717" y="167"/>
                  </a:lnTo>
                  <a:lnTo>
                    <a:pt x="717" y="169"/>
                  </a:lnTo>
                  <a:lnTo>
                    <a:pt x="719" y="169"/>
                  </a:lnTo>
                  <a:lnTo>
                    <a:pt x="721" y="169"/>
                  </a:lnTo>
                  <a:lnTo>
                    <a:pt x="719" y="171"/>
                  </a:lnTo>
                  <a:lnTo>
                    <a:pt x="721" y="173"/>
                  </a:lnTo>
                  <a:lnTo>
                    <a:pt x="723" y="173"/>
                  </a:lnTo>
                  <a:lnTo>
                    <a:pt x="725" y="173"/>
                  </a:lnTo>
                  <a:lnTo>
                    <a:pt x="727" y="173"/>
                  </a:lnTo>
                  <a:lnTo>
                    <a:pt x="729" y="173"/>
                  </a:lnTo>
                  <a:lnTo>
                    <a:pt x="731" y="173"/>
                  </a:lnTo>
                  <a:lnTo>
                    <a:pt x="733" y="173"/>
                  </a:lnTo>
                  <a:lnTo>
                    <a:pt x="736" y="175"/>
                  </a:lnTo>
                  <a:lnTo>
                    <a:pt x="738" y="175"/>
                  </a:lnTo>
                  <a:lnTo>
                    <a:pt x="740" y="177"/>
                  </a:lnTo>
                  <a:lnTo>
                    <a:pt x="742" y="177"/>
                  </a:lnTo>
                  <a:lnTo>
                    <a:pt x="740" y="179"/>
                  </a:lnTo>
                  <a:lnTo>
                    <a:pt x="736" y="181"/>
                  </a:lnTo>
                  <a:lnTo>
                    <a:pt x="733" y="183"/>
                  </a:lnTo>
                  <a:lnTo>
                    <a:pt x="735" y="183"/>
                  </a:lnTo>
                  <a:lnTo>
                    <a:pt x="736" y="184"/>
                  </a:lnTo>
                  <a:lnTo>
                    <a:pt x="738" y="184"/>
                  </a:lnTo>
                  <a:lnTo>
                    <a:pt x="738" y="186"/>
                  </a:lnTo>
                  <a:lnTo>
                    <a:pt x="740" y="186"/>
                  </a:lnTo>
                  <a:lnTo>
                    <a:pt x="740" y="188"/>
                  </a:lnTo>
                  <a:lnTo>
                    <a:pt x="738" y="190"/>
                  </a:lnTo>
                  <a:lnTo>
                    <a:pt x="738" y="192"/>
                  </a:lnTo>
                  <a:lnTo>
                    <a:pt x="736" y="192"/>
                  </a:lnTo>
                  <a:lnTo>
                    <a:pt x="735" y="192"/>
                  </a:lnTo>
                  <a:lnTo>
                    <a:pt x="735" y="190"/>
                  </a:lnTo>
                  <a:lnTo>
                    <a:pt x="733" y="192"/>
                  </a:lnTo>
                  <a:lnTo>
                    <a:pt x="731" y="192"/>
                  </a:lnTo>
                  <a:lnTo>
                    <a:pt x="727" y="192"/>
                  </a:lnTo>
                  <a:lnTo>
                    <a:pt x="725" y="194"/>
                  </a:lnTo>
                  <a:lnTo>
                    <a:pt x="719" y="194"/>
                  </a:lnTo>
                  <a:lnTo>
                    <a:pt x="717" y="194"/>
                  </a:lnTo>
                  <a:lnTo>
                    <a:pt x="715" y="194"/>
                  </a:lnTo>
                  <a:lnTo>
                    <a:pt x="711" y="194"/>
                  </a:lnTo>
                  <a:lnTo>
                    <a:pt x="711" y="196"/>
                  </a:lnTo>
                  <a:lnTo>
                    <a:pt x="713" y="194"/>
                  </a:lnTo>
                  <a:lnTo>
                    <a:pt x="715" y="194"/>
                  </a:lnTo>
                  <a:lnTo>
                    <a:pt x="715" y="196"/>
                  </a:lnTo>
                  <a:lnTo>
                    <a:pt x="713" y="196"/>
                  </a:lnTo>
                  <a:lnTo>
                    <a:pt x="711" y="196"/>
                  </a:lnTo>
                  <a:lnTo>
                    <a:pt x="709" y="198"/>
                  </a:lnTo>
                  <a:lnTo>
                    <a:pt x="707" y="198"/>
                  </a:lnTo>
                  <a:lnTo>
                    <a:pt x="707" y="196"/>
                  </a:lnTo>
                  <a:lnTo>
                    <a:pt x="705" y="196"/>
                  </a:lnTo>
                  <a:lnTo>
                    <a:pt x="705" y="194"/>
                  </a:lnTo>
                  <a:lnTo>
                    <a:pt x="707" y="194"/>
                  </a:lnTo>
                  <a:lnTo>
                    <a:pt x="707" y="192"/>
                  </a:lnTo>
                  <a:lnTo>
                    <a:pt x="705" y="192"/>
                  </a:lnTo>
                  <a:lnTo>
                    <a:pt x="702" y="192"/>
                  </a:lnTo>
                  <a:lnTo>
                    <a:pt x="702" y="190"/>
                  </a:lnTo>
                  <a:lnTo>
                    <a:pt x="700" y="190"/>
                  </a:lnTo>
                  <a:lnTo>
                    <a:pt x="698" y="190"/>
                  </a:lnTo>
                  <a:lnTo>
                    <a:pt x="696" y="190"/>
                  </a:lnTo>
                  <a:lnTo>
                    <a:pt x="694" y="188"/>
                  </a:lnTo>
                  <a:lnTo>
                    <a:pt x="696" y="186"/>
                  </a:lnTo>
                  <a:lnTo>
                    <a:pt x="698" y="186"/>
                  </a:lnTo>
                  <a:lnTo>
                    <a:pt x="700" y="186"/>
                  </a:lnTo>
                  <a:lnTo>
                    <a:pt x="702" y="188"/>
                  </a:lnTo>
                  <a:lnTo>
                    <a:pt x="707" y="188"/>
                  </a:lnTo>
                  <a:lnTo>
                    <a:pt x="707" y="186"/>
                  </a:lnTo>
                  <a:lnTo>
                    <a:pt x="709" y="186"/>
                  </a:lnTo>
                  <a:lnTo>
                    <a:pt x="709" y="184"/>
                  </a:lnTo>
                  <a:lnTo>
                    <a:pt x="707" y="184"/>
                  </a:lnTo>
                  <a:lnTo>
                    <a:pt x="705" y="184"/>
                  </a:lnTo>
                  <a:lnTo>
                    <a:pt x="703" y="184"/>
                  </a:lnTo>
                  <a:lnTo>
                    <a:pt x="702" y="183"/>
                  </a:lnTo>
                  <a:lnTo>
                    <a:pt x="700" y="183"/>
                  </a:lnTo>
                  <a:lnTo>
                    <a:pt x="696" y="183"/>
                  </a:lnTo>
                  <a:lnTo>
                    <a:pt x="694" y="183"/>
                  </a:lnTo>
                  <a:lnTo>
                    <a:pt x="692" y="181"/>
                  </a:lnTo>
                  <a:lnTo>
                    <a:pt x="690" y="181"/>
                  </a:lnTo>
                  <a:lnTo>
                    <a:pt x="690" y="179"/>
                  </a:lnTo>
                  <a:lnTo>
                    <a:pt x="690" y="177"/>
                  </a:lnTo>
                  <a:lnTo>
                    <a:pt x="688" y="177"/>
                  </a:lnTo>
                  <a:lnTo>
                    <a:pt x="684" y="175"/>
                  </a:lnTo>
                  <a:lnTo>
                    <a:pt x="684" y="173"/>
                  </a:lnTo>
                  <a:lnTo>
                    <a:pt x="686" y="171"/>
                  </a:lnTo>
                  <a:lnTo>
                    <a:pt x="688" y="171"/>
                  </a:lnTo>
                  <a:lnTo>
                    <a:pt x="690" y="171"/>
                  </a:lnTo>
                  <a:lnTo>
                    <a:pt x="690" y="169"/>
                  </a:lnTo>
                  <a:lnTo>
                    <a:pt x="688" y="169"/>
                  </a:lnTo>
                  <a:lnTo>
                    <a:pt x="686" y="169"/>
                  </a:lnTo>
                  <a:lnTo>
                    <a:pt x="686" y="167"/>
                  </a:lnTo>
                  <a:lnTo>
                    <a:pt x="684" y="165"/>
                  </a:lnTo>
                  <a:lnTo>
                    <a:pt x="684" y="163"/>
                  </a:lnTo>
                  <a:lnTo>
                    <a:pt x="688" y="161"/>
                  </a:lnTo>
                  <a:lnTo>
                    <a:pt x="690" y="161"/>
                  </a:lnTo>
                  <a:lnTo>
                    <a:pt x="694" y="161"/>
                  </a:lnTo>
                  <a:lnTo>
                    <a:pt x="696" y="161"/>
                  </a:lnTo>
                  <a:lnTo>
                    <a:pt x="698" y="161"/>
                  </a:lnTo>
                  <a:lnTo>
                    <a:pt x="700" y="163"/>
                  </a:lnTo>
                  <a:lnTo>
                    <a:pt x="702" y="163"/>
                  </a:lnTo>
                  <a:lnTo>
                    <a:pt x="703" y="163"/>
                  </a:lnTo>
                  <a:lnTo>
                    <a:pt x="705" y="163"/>
                  </a:lnTo>
                  <a:lnTo>
                    <a:pt x="707" y="165"/>
                  </a:lnTo>
                  <a:lnTo>
                    <a:pt x="709" y="165"/>
                  </a:lnTo>
                  <a:lnTo>
                    <a:pt x="711" y="167"/>
                  </a:lnTo>
                  <a:close/>
                  <a:moveTo>
                    <a:pt x="1051" y="489"/>
                  </a:moveTo>
                  <a:lnTo>
                    <a:pt x="1053" y="491"/>
                  </a:lnTo>
                  <a:lnTo>
                    <a:pt x="1055" y="491"/>
                  </a:lnTo>
                  <a:lnTo>
                    <a:pt x="1057" y="491"/>
                  </a:lnTo>
                  <a:lnTo>
                    <a:pt x="1059" y="491"/>
                  </a:lnTo>
                  <a:lnTo>
                    <a:pt x="1061" y="493"/>
                  </a:lnTo>
                  <a:lnTo>
                    <a:pt x="1061" y="495"/>
                  </a:lnTo>
                  <a:lnTo>
                    <a:pt x="1059" y="497"/>
                  </a:lnTo>
                  <a:lnTo>
                    <a:pt x="1059" y="499"/>
                  </a:lnTo>
                  <a:lnTo>
                    <a:pt x="1057" y="499"/>
                  </a:lnTo>
                  <a:lnTo>
                    <a:pt x="1059" y="503"/>
                  </a:lnTo>
                  <a:lnTo>
                    <a:pt x="1059" y="505"/>
                  </a:lnTo>
                  <a:lnTo>
                    <a:pt x="1061" y="509"/>
                  </a:lnTo>
                  <a:lnTo>
                    <a:pt x="1059" y="511"/>
                  </a:lnTo>
                  <a:lnTo>
                    <a:pt x="1059" y="513"/>
                  </a:lnTo>
                  <a:lnTo>
                    <a:pt x="1057" y="513"/>
                  </a:lnTo>
                  <a:lnTo>
                    <a:pt x="1057" y="515"/>
                  </a:lnTo>
                  <a:lnTo>
                    <a:pt x="1055" y="517"/>
                  </a:lnTo>
                  <a:lnTo>
                    <a:pt x="1051" y="517"/>
                  </a:lnTo>
                  <a:lnTo>
                    <a:pt x="1049" y="517"/>
                  </a:lnTo>
                  <a:lnTo>
                    <a:pt x="1047" y="519"/>
                  </a:lnTo>
                  <a:lnTo>
                    <a:pt x="1045" y="519"/>
                  </a:lnTo>
                  <a:lnTo>
                    <a:pt x="1043" y="519"/>
                  </a:lnTo>
                  <a:lnTo>
                    <a:pt x="1041" y="519"/>
                  </a:lnTo>
                  <a:lnTo>
                    <a:pt x="1039" y="519"/>
                  </a:lnTo>
                  <a:lnTo>
                    <a:pt x="1036" y="519"/>
                  </a:lnTo>
                  <a:lnTo>
                    <a:pt x="1034" y="520"/>
                  </a:lnTo>
                  <a:lnTo>
                    <a:pt x="1028" y="519"/>
                  </a:lnTo>
                  <a:lnTo>
                    <a:pt x="1026" y="517"/>
                  </a:lnTo>
                  <a:lnTo>
                    <a:pt x="1024" y="513"/>
                  </a:lnTo>
                  <a:lnTo>
                    <a:pt x="1024" y="511"/>
                  </a:lnTo>
                  <a:lnTo>
                    <a:pt x="1024" y="509"/>
                  </a:lnTo>
                  <a:lnTo>
                    <a:pt x="1024" y="507"/>
                  </a:lnTo>
                  <a:lnTo>
                    <a:pt x="1024" y="503"/>
                  </a:lnTo>
                  <a:lnTo>
                    <a:pt x="1026" y="501"/>
                  </a:lnTo>
                  <a:lnTo>
                    <a:pt x="1030" y="493"/>
                  </a:lnTo>
                  <a:lnTo>
                    <a:pt x="1032" y="491"/>
                  </a:lnTo>
                  <a:lnTo>
                    <a:pt x="1034" y="491"/>
                  </a:lnTo>
                  <a:lnTo>
                    <a:pt x="1039" y="489"/>
                  </a:lnTo>
                  <a:lnTo>
                    <a:pt x="1041" y="489"/>
                  </a:lnTo>
                  <a:lnTo>
                    <a:pt x="1043" y="489"/>
                  </a:lnTo>
                  <a:lnTo>
                    <a:pt x="1045" y="489"/>
                  </a:lnTo>
                  <a:lnTo>
                    <a:pt x="1047" y="489"/>
                  </a:lnTo>
                  <a:lnTo>
                    <a:pt x="1049" y="489"/>
                  </a:lnTo>
                  <a:lnTo>
                    <a:pt x="1051" y="489"/>
                  </a:lnTo>
                  <a:close/>
                  <a:moveTo>
                    <a:pt x="503" y="188"/>
                  </a:moveTo>
                  <a:lnTo>
                    <a:pt x="505" y="188"/>
                  </a:lnTo>
                  <a:lnTo>
                    <a:pt x="503" y="190"/>
                  </a:lnTo>
                  <a:lnTo>
                    <a:pt x="503" y="192"/>
                  </a:lnTo>
                  <a:lnTo>
                    <a:pt x="501" y="192"/>
                  </a:lnTo>
                  <a:lnTo>
                    <a:pt x="499" y="192"/>
                  </a:lnTo>
                  <a:lnTo>
                    <a:pt x="498" y="192"/>
                  </a:lnTo>
                  <a:lnTo>
                    <a:pt x="496" y="192"/>
                  </a:lnTo>
                  <a:lnTo>
                    <a:pt x="496" y="194"/>
                  </a:lnTo>
                  <a:lnTo>
                    <a:pt x="494" y="194"/>
                  </a:lnTo>
                  <a:lnTo>
                    <a:pt x="490" y="194"/>
                  </a:lnTo>
                  <a:lnTo>
                    <a:pt x="488" y="194"/>
                  </a:lnTo>
                  <a:lnTo>
                    <a:pt x="486" y="194"/>
                  </a:lnTo>
                  <a:lnTo>
                    <a:pt x="484" y="194"/>
                  </a:lnTo>
                  <a:lnTo>
                    <a:pt x="484" y="196"/>
                  </a:lnTo>
                  <a:lnTo>
                    <a:pt x="486" y="198"/>
                  </a:lnTo>
                  <a:lnTo>
                    <a:pt x="488" y="198"/>
                  </a:lnTo>
                  <a:lnTo>
                    <a:pt x="490" y="198"/>
                  </a:lnTo>
                  <a:lnTo>
                    <a:pt x="492" y="198"/>
                  </a:lnTo>
                  <a:lnTo>
                    <a:pt x="494" y="198"/>
                  </a:lnTo>
                  <a:lnTo>
                    <a:pt x="496" y="198"/>
                  </a:lnTo>
                  <a:lnTo>
                    <a:pt x="498" y="202"/>
                  </a:lnTo>
                  <a:lnTo>
                    <a:pt x="496" y="206"/>
                  </a:lnTo>
                  <a:lnTo>
                    <a:pt x="494" y="208"/>
                  </a:lnTo>
                  <a:lnTo>
                    <a:pt x="490" y="208"/>
                  </a:lnTo>
                  <a:lnTo>
                    <a:pt x="484" y="210"/>
                  </a:lnTo>
                  <a:lnTo>
                    <a:pt x="482" y="210"/>
                  </a:lnTo>
                  <a:lnTo>
                    <a:pt x="480" y="210"/>
                  </a:lnTo>
                  <a:lnTo>
                    <a:pt x="478" y="210"/>
                  </a:lnTo>
                  <a:lnTo>
                    <a:pt x="476" y="210"/>
                  </a:lnTo>
                  <a:lnTo>
                    <a:pt x="474" y="212"/>
                  </a:lnTo>
                  <a:lnTo>
                    <a:pt x="472" y="212"/>
                  </a:lnTo>
                  <a:lnTo>
                    <a:pt x="468" y="212"/>
                  </a:lnTo>
                  <a:lnTo>
                    <a:pt x="465" y="214"/>
                  </a:lnTo>
                  <a:lnTo>
                    <a:pt x="463" y="214"/>
                  </a:lnTo>
                  <a:lnTo>
                    <a:pt x="459" y="212"/>
                  </a:lnTo>
                  <a:lnTo>
                    <a:pt x="457" y="212"/>
                  </a:lnTo>
                  <a:lnTo>
                    <a:pt x="457" y="210"/>
                  </a:lnTo>
                  <a:lnTo>
                    <a:pt x="455" y="208"/>
                  </a:lnTo>
                  <a:lnTo>
                    <a:pt x="455" y="210"/>
                  </a:lnTo>
                  <a:lnTo>
                    <a:pt x="453" y="210"/>
                  </a:lnTo>
                  <a:lnTo>
                    <a:pt x="451" y="208"/>
                  </a:lnTo>
                  <a:lnTo>
                    <a:pt x="449" y="208"/>
                  </a:lnTo>
                  <a:lnTo>
                    <a:pt x="449" y="206"/>
                  </a:lnTo>
                  <a:lnTo>
                    <a:pt x="447" y="206"/>
                  </a:lnTo>
                  <a:lnTo>
                    <a:pt x="445" y="204"/>
                  </a:lnTo>
                  <a:lnTo>
                    <a:pt x="447" y="204"/>
                  </a:lnTo>
                  <a:lnTo>
                    <a:pt x="447" y="200"/>
                  </a:lnTo>
                  <a:lnTo>
                    <a:pt x="445" y="198"/>
                  </a:lnTo>
                  <a:lnTo>
                    <a:pt x="445" y="196"/>
                  </a:lnTo>
                  <a:lnTo>
                    <a:pt x="445" y="194"/>
                  </a:lnTo>
                  <a:lnTo>
                    <a:pt x="447" y="194"/>
                  </a:lnTo>
                  <a:lnTo>
                    <a:pt x="447" y="192"/>
                  </a:lnTo>
                  <a:lnTo>
                    <a:pt x="449" y="192"/>
                  </a:lnTo>
                  <a:lnTo>
                    <a:pt x="449" y="194"/>
                  </a:lnTo>
                  <a:lnTo>
                    <a:pt x="451" y="192"/>
                  </a:lnTo>
                  <a:lnTo>
                    <a:pt x="453" y="192"/>
                  </a:lnTo>
                  <a:lnTo>
                    <a:pt x="457" y="190"/>
                  </a:lnTo>
                  <a:lnTo>
                    <a:pt x="459" y="190"/>
                  </a:lnTo>
                  <a:lnTo>
                    <a:pt x="461" y="190"/>
                  </a:lnTo>
                  <a:lnTo>
                    <a:pt x="465" y="190"/>
                  </a:lnTo>
                  <a:lnTo>
                    <a:pt x="466" y="190"/>
                  </a:lnTo>
                  <a:lnTo>
                    <a:pt x="468" y="188"/>
                  </a:lnTo>
                  <a:lnTo>
                    <a:pt x="470" y="188"/>
                  </a:lnTo>
                  <a:lnTo>
                    <a:pt x="472" y="188"/>
                  </a:lnTo>
                  <a:lnTo>
                    <a:pt x="476" y="188"/>
                  </a:lnTo>
                  <a:lnTo>
                    <a:pt x="476" y="186"/>
                  </a:lnTo>
                  <a:lnTo>
                    <a:pt x="480" y="186"/>
                  </a:lnTo>
                  <a:lnTo>
                    <a:pt x="482" y="186"/>
                  </a:lnTo>
                  <a:lnTo>
                    <a:pt x="484" y="188"/>
                  </a:lnTo>
                  <a:lnTo>
                    <a:pt x="486" y="186"/>
                  </a:lnTo>
                  <a:lnTo>
                    <a:pt x="488" y="186"/>
                  </a:lnTo>
                  <a:lnTo>
                    <a:pt x="490" y="186"/>
                  </a:lnTo>
                  <a:lnTo>
                    <a:pt x="494" y="186"/>
                  </a:lnTo>
                  <a:lnTo>
                    <a:pt x="496" y="186"/>
                  </a:lnTo>
                  <a:lnTo>
                    <a:pt x="498" y="186"/>
                  </a:lnTo>
                  <a:lnTo>
                    <a:pt x="501" y="186"/>
                  </a:lnTo>
                  <a:lnTo>
                    <a:pt x="503" y="186"/>
                  </a:lnTo>
                  <a:lnTo>
                    <a:pt x="503" y="188"/>
                  </a:lnTo>
                  <a:close/>
                  <a:moveTo>
                    <a:pt x="577" y="330"/>
                  </a:moveTo>
                  <a:lnTo>
                    <a:pt x="579" y="332"/>
                  </a:lnTo>
                  <a:lnTo>
                    <a:pt x="581" y="332"/>
                  </a:lnTo>
                  <a:lnTo>
                    <a:pt x="583" y="334"/>
                  </a:lnTo>
                  <a:lnTo>
                    <a:pt x="585" y="334"/>
                  </a:lnTo>
                  <a:lnTo>
                    <a:pt x="585" y="336"/>
                  </a:lnTo>
                  <a:lnTo>
                    <a:pt x="587" y="336"/>
                  </a:lnTo>
                  <a:lnTo>
                    <a:pt x="587" y="338"/>
                  </a:lnTo>
                  <a:lnTo>
                    <a:pt x="585" y="340"/>
                  </a:lnTo>
                  <a:lnTo>
                    <a:pt x="585" y="344"/>
                  </a:lnTo>
                  <a:lnTo>
                    <a:pt x="583" y="344"/>
                  </a:lnTo>
                  <a:lnTo>
                    <a:pt x="583" y="346"/>
                  </a:lnTo>
                  <a:lnTo>
                    <a:pt x="581" y="348"/>
                  </a:lnTo>
                  <a:lnTo>
                    <a:pt x="581" y="350"/>
                  </a:lnTo>
                  <a:lnTo>
                    <a:pt x="579" y="351"/>
                  </a:lnTo>
                  <a:lnTo>
                    <a:pt x="577" y="353"/>
                  </a:lnTo>
                  <a:lnTo>
                    <a:pt x="575" y="353"/>
                  </a:lnTo>
                  <a:lnTo>
                    <a:pt x="575" y="355"/>
                  </a:lnTo>
                  <a:lnTo>
                    <a:pt x="573" y="355"/>
                  </a:lnTo>
                  <a:lnTo>
                    <a:pt x="573" y="357"/>
                  </a:lnTo>
                  <a:lnTo>
                    <a:pt x="575" y="357"/>
                  </a:lnTo>
                  <a:lnTo>
                    <a:pt x="573" y="357"/>
                  </a:lnTo>
                  <a:lnTo>
                    <a:pt x="571" y="357"/>
                  </a:lnTo>
                  <a:lnTo>
                    <a:pt x="571" y="355"/>
                  </a:lnTo>
                  <a:lnTo>
                    <a:pt x="569" y="353"/>
                  </a:lnTo>
                  <a:lnTo>
                    <a:pt x="566" y="351"/>
                  </a:lnTo>
                  <a:lnTo>
                    <a:pt x="564" y="350"/>
                  </a:lnTo>
                  <a:lnTo>
                    <a:pt x="564" y="348"/>
                  </a:lnTo>
                  <a:lnTo>
                    <a:pt x="560" y="348"/>
                  </a:lnTo>
                  <a:lnTo>
                    <a:pt x="562" y="346"/>
                  </a:lnTo>
                  <a:lnTo>
                    <a:pt x="558" y="342"/>
                  </a:lnTo>
                  <a:lnTo>
                    <a:pt x="554" y="342"/>
                  </a:lnTo>
                  <a:lnTo>
                    <a:pt x="550" y="340"/>
                  </a:lnTo>
                  <a:lnTo>
                    <a:pt x="548" y="338"/>
                  </a:lnTo>
                  <a:lnTo>
                    <a:pt x="546" y="338"/>
                  </a:lnTo>
                  <a:lnTo>
                    <a:pt x="546" y="336"/>
                  </a:lnTo>
                  <a:lnTo>
                    <a:pt x="548" y="336"/>
                  </a:lnTo>
                  <a:lnTo>
                    <a:pt x="550" y="332"/>
                  </a:lnTo>
                  <a:lnTo>
                    <a:pt x="552" y="332"/>
                  </a:lnTo>
                  <a:lnTo>
                    <a:pt x="554" y="330"/>
                  </a:lnTo>
                  <a:lnTo>
                    <a:pt x="558" y="330"/>
                  </a:lnTo>
                  <a:lnTo>
                    <a:pt x="560" y="330"/>
                  </a:lnTo>
                  <a:lnTo>
                    <a:pt x="562" y="330"/>
                  </a:lnTo>
                  <a:lnTo>
                    <a:pt x="566" y="330"/>
                  </a:lnTo>
                  <a:lnTo>
                    <a:pt x="567" y="330"/>
                  </a:lnTo>
                  <a:lnTo>
                    <a:pt x="569" y="330"/>
                  </a:lnTo>
                  <a:lnTo>
                    <a:pt x="573" y="330"/>
                  </a:lnTo>
                  <a:lnTo>
                    <a:pt x="575" y="330"/>
                  </a:lnTo>
                  <a:lnTo>
                    <a:pt x="577" y="330"/>
                  </a:lnTo>
                  <a:close/>
                  <a:moveTo>
                    <a:pt x="1294" y="992"/>
                  </a:moveTo>
                  <a:lnTo>
                    <a:pt x="1296" y="992"/>
                  </a:lnTo>
                  <a:lnTo>
                    <a:pt x="1296" y="994"/>
                  </a:lnTo>
                  <a:lnTo>
                    <a:pt x="1296" y="996"/>
                  </a:lnTo>
                  <a:lnTo>
                    <a:pt x="1294" y="1002"/>
                  </a:lnTo>
                  <a:lnTo>
                    <a:pt x="1292" y="1004"/>
                  </a:lnTo>
                  <a:lnTo>
                    <a:pt x="1292" y="1006"/>
                  </a:lnTo>
                  <a:lnTo>
                    <a:pt x="1292" y="1004"/>
                  </a:lnTo>
                  <a:lnTo>
                    <a:pt x="1294" y="1004"/>
                  </a:lnTo>
                  <a:lnTo>
                    <a:pt x="1292" y="1006"/>
                  </a:lnTo>
                  <a:lnTo>
                    <a:pt x="1292" y="1008"/>
                  </a:lnTo>
                  <a:lnTo>
                    <a:pt x="1290" y="1008"/>
                  </a:lnTo>
                  <a:lnTo>
                    <a:pt x="1288" y="1008"/>
                  </a:lnTo>
                  <a:lnTo>
                    <a:pt x="1288" y="1010"/>
                  </a:lnTo>
                  <a:lnTo>
                    <a:pt x="1286" y="1010"/>
                  </a:lnTo>
                  <a:lnTo>
                    <a:pt x="1284" y="1010"/>
                  </a:lnTo>
                  <a:lnTo>
                    <a:pt x="1284" y="1012"/>
                  </a:lnTo>
                  <a:lnTo>
                    <a:pt x="1286" y="1010"/>
                  </a:lnTo>
                  <a:lnTo>
                    <a:pt x="1288" y="1010"/>
                  </a:lnTo>
                  <a:lnTo>
                    <a:pt x="1290" y="1008"/>
                  </a:lnTo>
                  <a:lnTo>
                    <a:pt x="1290" y="1010"/>
                  </a:lnTo>
                  <a:lnTo>
                    <a:pt x="1288" y="1012"/>
                  </a:lnTo>
                  <a:lnTo>
                    <a:pt x="1286" y="1012"/>
                  </a:lnTo>
                  <a:lnTo>
                    <a:pt x="1284" y="1012"/>
                  </a:lnTo>
                  <a:lnTo>
                    <a:pt x="1284" y="1014"/>
                  </a:lnTo>
                  <a:lnTo>
                    <a:pt x="1284" y="1012"/>
                  </a:lnTo>
                  <a:lnTo>
                    <a:pt x="1286" y="1012"/>
                  </a:lnTo>
                  <a:lnTo>
                    <a:pt x="1286" y="1014"/>
                  </a:lnTo>
                  <a:lnTo>
                    <a:pt x="1284" y="1014"/>
                  </a:lnTo>
                  <a:lnTo>
                    <a:pt x="1284" y="1016"/>
                  </a:lnTo>
                  <a:lnTo>
                    <a:pt x="1282" y="1016"/>
                  </a:lnTo>
                  <a:lnTo>
                    <a:pt x="1284" y="1016"/>
                  </a:lnTo>
                  <a:lnTo>
                    <a:pt x="1286" y="1016"/>
                  </a:lnTo>
                  <a:lnTo>
                    <a:pt x="1288" y="1016"/>
                  </a:lnTo>
                  <a:lnTo>
                    <a:pt x="1290" y="1014"/>
                  </a:lnTo>
                  <a:lnTo>
                    <a:pt x="1294" y="1012"/>
                  </a:lnTo>
                  <a:lnTo>
                    <a:pt x="1296" y="1010"/>
                  </a:lnTo>
                  <a:lnTo>
                    <a:pt x="1292" y="1012"/>
                  </a:lnTo>
                  <a:lnTo>
                    <a:pt x="1290" y="1012"/>
                  </a:lnTo>
                  <a:lnTo>
                    <a:pt x="1288" y="1012"/>
                  </a:lnTo>
                  <a:lnTo>
                    <a:pt x="1290" y="1010"/>
                  </a:lnTo>
                  <a:lnTo>
                    <a:pt x="1292" y="1010"/>
                  </a:lnTo>
                  <a:lnTo>
                    <a:pt x="1292" y="1008"/>
                  </a:lnTo>
                  <a:lnTo>
                    <a:pt x="1294" y="1008"/>
                  </a:lnTo>
                  <a:lnTo>
                    <a:pt x="1296" y="1006"/>
                  </a:lnTo>
                  <a:lnTo>
                    <a:pt x="1294" y="1006"/>
                  </a:lnTo>
                  <a:lnTo>
                    <a:pt x="1294" y="1008"/>
                  </a:lnTo>
                  <a:lnTo>
                    <a:pt x="1292" y="1008"/>
                  </a:lnTo>
                  <a:lnTo>
                    <a:pt x="1294" y="1006"/>
                  </a:lnTo>
                  <a:lnTo>
                    <a:pt x="1296" y="1004"/>
                  </a:lnTo>
                  <a:lnTo>
                    <a:pt x="1298" y="1004"/>
                  </a:lnTo>
                  <a:lnTo>
                    <a:pt x="1298" y="1006"/>
                  </a:lnTo>
                  <a:lnTo>
                    <a:pt x="1300" y="1006"/>
                  </a:lnTo>
                  <a:lnTo>
                    <a:pt x="1302" y="1006"/>
                  </a:lnTo>
                  <a:lnTo>
                    <a:pt x="1304" y="1006"/>
                  </a:lnTo>
                  <a:lnTo>
                    <a:pt x="1304" y="1008"/>
                  </a:lnTo>
                  <a:lnTo>
                    <a:pt x="1304" y="1010"/>
                  </a:lnTo>
                  <a:lnTo>
                    <a:pt x="1304" y="1012"/>
                  </a:lnTo>
                  <a:lnTo>
                    <a:pt x="1302" y="1012"/>
                  </a:lnTo>
                  <a:lnTo>
                    <a:pt x="1300" y="1012"/>
                  </a:lnTo>
                  <a:lnTo>
                    <a:pt x="1300" y="1014"/>
                  </a:lnTo>
                  <a:lnTo>
                    <a:pt x="1298" y="1016"/>
                  </a:lnTo>
                  <a:lnTo>
                    <a:pt x="1296" y="1018"/>
                  </a:lnTo>
                  <a:lnTo>
                    <a:pt x="1294" y="1018"/>
                  </a:lnTo>
                  <a:lnTo>
                    <a:pt x="1292" y="1018"/>
                  </a:lnTo>
                  <a:lnTo>
                    <a:pt x="1290" y="1018"/>
                  </a:lnTo>
                  <a:lnTo>
                    <a:pt x="1286" y="1018"/>
                  </a:lnTo>
                  <a:lnTo>
                    <a:pt x="1284" y="1020"/>
                  </a:lnTo>
                  <a:lnTo>
                    <a:pt x="1282" y="1020"/>
                  </a:lnTo>
                  <a:lnTo>
                    <a:pt x="1282" y="1018"/>
                  </a:lnTo>
                  <a:lnTo>
                    <a:pt x="1280" y="1020"/>
                  </a:lnTo>
                  <a:lnTo>
                    <a:pt x="1280" y="1018"/>
                  </a:lnTo>
                  <a:lnTo>
                    <a:pt x="1278" y="1018"/>
                  </a:lnTo>
                  <a:lnTo>
                    <a:pt x="1278" y="1016"/>
                  </a:lnTo>
                  <a:lnTo>
                    <a:pt x="1278" y="1014"/>
                  </a:lnTo>
                  <a:lnTo>
                    <a:pt x="1276" y="1010"/>
                  </a:lnTo>
                  <a:lnTo>
                    <a:pt x="1278" y="1008"/>
                  </a:lnTo>
                  <a:lnTo>
                    <a:pt x="1278" y="1006"/>
                  </a:lnTo>
                  <a:lnTo>
                    <a:pt x="1280" y="1006"/>
                  </a:lnTo>
                  <a:lnTo>
                    <a:pt x="1284" y="1000"/>
                  </a:lnTo>
                  <a:lnTo>
                    <a:pt x="1284" y="998"/>
                  </a:lnTo>
                  <a:lnTo>
                    <a:pt x="1286" y="998"/>
                  </a:lnTo>
                  <a:lnTo>
                    <a:pt x="1288" y="994"/>
                  </a:lnTo>
                  <a:lnTo>
                    <a:pt x="1290" y="992"/>
                  </a:lnTo>
                  <a:lnTo>
                    <a:pt x="1290" y="991"/>
                  </a:lnTo>
                  <a:lnTo>
                    <a:pt x="1292" y="991"/>
                  </a:lnTo>
                  <a:lnTo>
                    <a:pt x="1292" y="989"/>
                  </a:lnTo>
                  <a:lnTo>
                    <a:pt x="1294" y="991"/>
                  </a:lnTo>
                  <a:lnTo>
                    <a:pt x="1294" y="992"/>
                  </a:lnTo>
                  <a:close/>
                  <a:moveTo>
                    <a:pt x="507" y="171"/>
                  </a:moveTo>
                  <a:lnTo>
                    <a:pt x="509" y="171"/>
                  </a:lnTo>
                  <a:lnTo>
                    <a:pt x="509" y="173"/>
                  </a:lnTo>
                  <a:lnTo>
                    <a:pt x="509" y="175"/>
                  </a:lnTo>
                  <a:lnTo>
                    <a:pt x="509" y="179"/>
                  </a:lnTo>
                  <a:lnTo>
                    <a:pt x="507" y="179"/>
                  </a:lnTo>
                  <a:lnTo>
                    <a:pt x="503" y="179"/>
                  </a:lnTo>
                  <a:lnTo>
                    <a:pt x="501" y="181"/>
                  </a:lnTo>
                  <a:lnTo>
                    <a:pt x="499" y="181"/>
                  </a:lnTo>
                  <a:lnTo>
                    <a:pt x="499" y="179"/>
                  </a:lnTo>
                  <a:lnTo>
                    <a:pt x="498" y="179"/>
                  </a:lnTo>
                  <a:lnTo>
                    <a:pt x="496" y="179"/>
                  </a:lnTo>
                  <a:lnTo>
                    <a:pt x="494" y="181"/>
                  </a:lnTo>
                  <a:lnTo>
                    <a:pt x="492" y="181"/>
                  </a:lnTo>
                  <a:lnTo>
                    <a:pt x="490" y="181"/>
                  </a:lnTo>
                  <a:lnTo>
                    <a:pt x="488" y="181"/>
                  </a:lnTo>
                  <a:lnTo>
                    <a:pt x="486" y="181"/>
                  </a:lnTo>
                  <a:lnTo>
                    <a:pt x="486" y="179"/>
                  </a:lnTo>
                  <a:lnTo>
                    <a:pt x="484" y="179"/>
                  </a:lnTo>
                  <a:lnTo>
                    <a:pt x="482" y="177"/>
                  </a:lnTo>
                  <a:lnTo>
                    <a:pt x="480" y="177"/>
                  </a:lnTo>
                  <a:lnTo>
                    <a:pt x="478" y="177"/>
                  </a:lnTo>
                  <a:lnTo>
                    <a:pt x="478" y="179"/>
                  </a:lnTo>
                  <a:lnTo>
                    <a:pt x="476" y="179"/>
                  </a:lnTo>
                  <a:lnTo>
                    <a:pt x="474" y="181"/>
                  </a:lnTo>
                  <a:lnTo>
                    <a:pt x="472" y="181"/>
                  </a:lnTo>
                  <a:lnTo>
                    <a:pt x="470" y="181"/>
                  </a:lnTo>
                  <a:lnTo>
                    <a:pt x="468" y="181"/>
                  </a:lnTo>
                  <a:lnTo>
                    <a:pt x="468" y="179"/>
                  </a:lnTo>
                  <a:lnTo>
                    <a:pt x="466" y="179"/>
                  </a:lnTo>
                  <a:lnTo>
                    <a:pt x="463" y="177"/>
                  </a:lnTo>
                  <a:lnTo>
                    <a:pt x="459" y="179"/>
                  </a:lnTo>
                  <a:lnTo>
                    <a:pt x="457" y="179"/>
                  </a:lnTo>
                  <a:lnTo>
                    <a:pt x="455" y="179"/>
                  </a:lnTo>
                  <a:lnTo>
                    <a:pt x="453" y="179"/>
                  </a:lnTo>
                  <a:lnTo>
                    <a:pt x="451" y="181"/>
                  </a:lnTo>
                  <a:lnTo>
                    <a:pt x="449" y="181"/>
                  </a:lnTo>
                  <a:lnTo>
                    <a:pt x="447" y="181"/>
                  </a:lnTo>
                  <a:lnTo>
                    <a:pt x="445" y="181"/>
                  </a:lnTo>
                  <a:lnTo>
                    <a:pt x="445" y="179"/>
                  </a:lnTo>
                  <a:lnTo>
                    <a:pt x="447" y="177"/>
                  </a:lnTo>
                  <a:lnTo>
                    <a:pt x="447" y="175"/>
                  </a:lnTo>
                  <a:lnTo>
                    <a:pt x="449" y="175"/>
                  </a:lnTo>
                  <a:lnTo>
                    <a:pt x="455" y="173"/>
                  </a:lnTo>
                  <a:lnTo>
                    <a:pt x="457" y="173"/>
                  </a:lnTo>
                  <a:lnTo>
                    <a:pt x="461" y="171"/>
                  </a:lnTo>
                  <a:lnTo>
                    <a:pt x="463" y="171"/>
                  </a:lnTo>
                  <a:lnTo>
                    <a:pt x="465" y="171"/>
                  </a:lnTo>
                  <a:lnTo>
                    <a:pt x="466" y="171"/>
                  </a:lnTo>
                  <a:lnTo>
                    <a:pt x="468" y="171"/>
                  </a:lnTo>
                  <a:lnTo>
                    <a:pt x="470" y="171"/>
                  </a:lnTo>
                  <a:lnTo>
                    <a:pt x="472" y="171"/>
                  </a:lnTo>
                  <a:lnTo>
                    <a:pt x="472" y="169"/>
                  </a:lnTo>
                  <a:lnTo>
                    <a:pt x="474" y="169"/>
                  </a:lnTo>
                  <a:lnTo>
                    <a:pt x="476" y="169"/>
                  </a:lnTo>
                  <a:lnTo>
                    <a:pt x="476" y="167"/>
                  </a:lnTo>
                  <a:lnTo>
                    <a:pt x="480" y="165"/>
                  </a:lnTo>
                  <a:lnTo>
                    <a:pt x="482" y="165"/>
                  </a:lnTo>
                  <a:lnTo>
                    <a:pt x="486" y="165"/>
                  </a:lnTo>
                  <a:lnTo>
                    <a:pt x="488" y="163"/>
                  </a:lnTo>
                  <a:lnTo>
                    <a:pt x="490" y="163"/>
                  </a:lnTo>
                  <a:lnTo>
                    <a:pt x="492" y="163"/>
                  </a:lnTo>
                  <a:lnTo>
                    <a:pt x="494" y="165"/>
                  </a:lnTo>
                  <a:lnTo>
                    <a:pt x="496" y="165"/>
                  </a:lnTo>
                  <a:lnTo>
                    <a:pt x="498" y="167"/>
                  </a:lnTo>
                  <a:lnTo>
                    <a:pt x="499" y="167"/>
                  </a:lnTo>
                  <a:lnTo>
                    <a:pt x="503" y="169"/>
                  </a:lnTo>
                  <a:lnTo>
                    <a:pt x="505" y="169"/>
                  </a:lnTo>
                  <a:lnTo>
                    <a:pt x="507" y="171"/>
                  </a:lnTo>
                  <a:close/>
                  <a:moveTo>
                    <a:pt x="1267" y="940"/>
                  </a:moveTo>
                  <a:lnTo>
                    <a:pt x="1269" y="940"/>
                  </a:lnTo>
                  <a:lnTo>
                    <a:pt x="1271" y="942"/>
                  </a:lnTo>
                  <a:lnTo>
                    <a:pt x="1273" y="942"/>
                  </a:lnTo>
                  <a:lnTo>
                    <a:pt x="1275" y="946"/>
                  </a:lnTo>
                  <a:lnTo>
                    <a:pt x="1275" y="948"/>
                  </a:lnTo>
                  <a:lnTo>
                    <a:pt x="1273" y="948"/>
                  </a:lnTo>
                  <a:lnTo>
                    <a:pt x="1269" y="948"/>
                  </a:lnTo>
                  <a:lnTo>
                    <a:pt x="1267" y="948"/>
                  </a:lnTo>
                  <a:lnTo>
                    <a:pt x="1263" y="948"/>
                  </a:lnTo>
                  <a:lnTo>
                    <a:pt x="1257" y="946"/>
                  </a:lnTo>
                  <a:lnTo>
                    <a:pt x="1255" y="944"/>
                  </a:lnTo>
                  <a:lnTo>
                    <a:pt x="1251" y="944"/>
                  </a:lnTo>
                  <a:lnTo>
                    <a:pt x="1249" y="944"/>
                  </a:lnTo>
                  <a:lnTo>
                    <a:pt x="1249" y="942"/>
                  </a:lnTo>
                  <a:lnTo>
                    <a:pt x="1247" y="942"/>
                  </a:lnTo>
                  <a:lnTo>
                    <a:pt x="1245" y="942"/>
                  </a:lnTo>
                  <a:lnTo>
                    <a:pt x="1243" y="940"/>
                  </a:lnTo>
                  <a:lnTo>
                    <a:pt x="1243" y="938"/>
                  </a:lnTo>
                  <a:lnTo>
                    <a:pt x="1241" y="938"/>
                  </a:lnTo>
                  <a:lnTo>
                    <a:pt x="1240" y="936"/>
                  </a:lnTo>
                  <a:lnTo>
                    <a:pt x="1238" y="934"/>
                  </a:lnTo>
                  <a:lnTo>
                    <a:pt x="1232" y="932"/>
                  </a:lnTo>
                  <a:lnTo>
                    <a:pt x="1230" y="932"/>
                  </a:lnTo>
                  <a:lnTo>
                    <a:pt x="1230" y="930"/>
                  </a:lnTo>
                  <a:lnTo>
                    <a:pt x="1234" y="928"/>
                  </a:lnTo>
                  <a:lnTo>
                    <a:pt x="1236" y="928"/>
                  </a:lnTo>
                  <a:lnTo>
                    <a:pt x="1238" y="930"/>
                  </a:lnTo>
                  <a:lnTo>
                    <a:pt x="1243" y="930"/>
                  </a:lnTo>
                  <a:lnTo>
                    <a:pt x="1245" y="932"/>
                  </a:lnTo>
                  <a:lnTo>
                    <a:pt x="1247" y="932"/>
                  </a:lnTo>
                  <a:lnTo>
                    <a:pt x="1249" y="932"/>
                  </a:lnTo>
                  <a:lnTo>
                    <a:pt x="1251" y="932"/>
                  </a:lnTo>
                  <a:lnTo>
                    <a:pt x="1253" y="934"/>
                  </a:lnTo>
                  <a:lnTo>
                    <a:pt x="1257" y="934"/>
                  </a:lnTo>
                  <a:lnTo>
                    <a:pt x="1261" y="936"/>
                  </a:lnTo>
                  <a:lnTo>
                    <a:pt x="1263" y="938"/>
                  </a:lnTo>
                  <a:lnTo>
                    <a:pt x="1265" y="938"/>
                  </a:lnTo>
                  <a:lnTo>
                    <a:pt x="1267" y="940"/>
                  </a:lnTo>
                  <a:close/>
                  <a:moveTo>
                    <a:pt x="950" y="631"/>
                  </a:moveTo>
                  <a:lnTo>
                    <a:pt x="950" y="633"/>
                  </a:lnTo>
                  <a:lnTo>
                    <a:pt x="948" y="637"/>
                  </a:lnTo>
                  <a:lnTo>
                    <a:pt x="946" y="639"/>
                  </a:lnTo>
                  <a:lnTo>
                    <a:pt x="944" y="641"/>
                  </a:lnTo>
                  <a:lnTo>
                    <a:pt x="942" y="641"/>
                  </a:lnTo>
                  <a:lnTo>
                    <a:pt x="940" y="643"/>
                  </a:lnTo>
                  <a:lnTo>
                    <a:pt x="940" y="645"/>
                  </a:lnTo>
                  <a:lnTo>
                    <a:pt x="938" y="645"/>
                  </a:lnTo>
                  <a:lnTo>
                    <a:pt x="937" y="647"/>
                  </a:lnTo>
                  <a:lnTo>
                    <a:pt x="935" y="649"/>
                  </a:lnTo>
                  <a:lnTo>
                    <a:pt x="933" y="651"/>
                  </a:lnTo>
                  <a:lnTo>
                    <a:pt x="931" y="651"/>
                  </a:lnTo>
                  <a:lnTo>
                    <a:pt x="929" y="651"/>
                  </a:lnTo>
                  <a:lnTo>
                    <a:pt x="929" y="649"/>
                  </a:lnTo>
                  <a:lnTo>
                    <a:pt x="927" y="649"/>
                  </a:lnTo>
                  <a:lnTo>
                    <a:pt x="925" y="649"/>
                  </a:lnTo>
                  <a:lnTo>
                    <a:pt x="925" y="651"/>
                  </a:lnTo>
                  <a:lnTo>
                    <a:pt x="923" y="651"/>
                  </a:lnTo>
                  <a:lnTo>
                    <a:pt x="921" y="653"/>
                  </a:lnTo>
                  <a:lnTo>
                    <a:pt x="921" y="651"/>
                  </a:lnTo>
                  <a:lnTo>
                    <a:pt x="921" y="649"/>
                  </a:lnTo>
                  <a:lnTo>
                    <a:pt x="919" y="647"/>
                  </a:lnTo>
                  <a:lnTo>
                    <a:pt x="917" y="645"/>
                  </a:lnTo>
                  <a:lnTo>
                    <a:pt x="917" y="643"/>
                  </a:lnTo>
                  <a:lnTo>
                    <a:pt x="919" y="643"/>
                  </a:lnTo>
                  <a:lnTo>
                    <a:pt x="919" y="641"/>
                  </a:lnTo>
                  <a:lnTo>
                    <a:pt x="921" y="641"/>
                  </a:lnTo>
                  <a:lnTo>
                    <a:pt x="923" y="639"/>
                  </a:lnTo>
                  <a:lnTo>
                    <a:pt x="923" y="637"/>
                  </a:lnTo>
                  <a:lnTo>
                    <a:pt x="923" y="635"/>
                  </a:lnTo>
                  <a:lnTo>
                    <a:pt x="925" y="633"/>
                  </a:lnTo>
                  <a:lnTo>
                    <a:pt x="927" y="633"/>
                  </a:lnTo>
                  <a:lnTo>
                    <a:pt x="929" y="633"/>
                  </a:lnTo>
                  <a:lnTo>
                    <a:pt x="931" y="635"/>
                  </a:lnTo>
                  <a:lnTo>
                    <a:pt x="933" y="635"/>
                  </a:lnTo>
                  <a:lnTo>
                    <a:pt x="935" y="633"/>
                  </a:lnTo>
                  <a:lnTo>
                    <a:pt x="937" y="631"/>
                  </a:lnTo>
                  <a:lnTo>
                    <a:pt x="938" y="631"/>
                  </a:lnTo>
                  <a:lnTo>
                    <a:pt x="940" y="631"/>
                  </a:lnTo>
                  <a:lnTo>
                    <a:pt x="940" y="633"/>
                  </a:lnTo>
                  <a:lnTo>
                    <a:pt x="942" y="631"/>
                  </a:lnTo>
                  <a:lnTo>
                    <a:pt x="944" y="631"/>
                  </a:lnTo>
                  <a:lnTo>
                    <a:pt x="946" y="631"/>
                  </a:lnTo>
                  <a:lnTo>
                    <a:pt x="948" y="631"/>
                  </a:lnTo>
                  <a:lnTo>
                    <a:pt x="950" y="631"/>
                  </a:lnTo>
                  <a:close/>
                  <a:moveTo>
                    <a:pt x="109" y="454"/>
                  </a:moveTo>
                  <a:lnTo>
                    <a:pt x="111" y="454"/>
                  </a:lnTo>
                  <a:lnTo>
                    <a:pt x="113" y="456"/>
                  </a:lnTo>
                  <a:lnTo>
                    <a:pt x="115" y="456"/>
                  </a:lnTo>
                  <a:lnTo>
                    <a:pt x="115" y="454"/>
                  </a:lnTo>
                  <a:lnTo>
                    <a:pt x="117" y="454"/>
                  </a:lnTo>
                  <a:lnTo>
                    <a:pt x="115" y="456"/>
                  </a:lnTo>
                  <a:lnTo>
                    <a:pt x="115" y="458"/>
                  </a:lnTo>
                  <a:lnTo>
                    <a:pt x="113" y="458"/>
                  </a:lnTo>
                  <a:lnTo>
                    <a:pt x="111" y="460"/>
                  </a:lnTo>
                  <a:lnTo>
                    <a:pt x="109" y="462"/>
                  </a:lnTo>
                  <a:lnTo>
                    <a:pt x="107" y="464"/>
                  </a:lnTo>
                  <a:lnTo>
                    <a:pt x="107" y="466"/>
                  </a:lnTo>
                  <a:lnTo>
                    <a:pt x="105" y="468"/>
                  </a:lnTo>
                  <a:lnTo>
                    <a:pt x="103" y="468"/>
                  </a:lnTo>
                  <a:lnTo>
                    <a:pt x="101" y="470"/>
                  </a:lnTo>
                  <a:lnTo>
                    <a:pt x="101" y="472"/>
                  </a:lnTo>
                  <a:lnTo>
                    <a:pt x="103" y="472"/>
                  </a:lnTo>
                  <a:lnTo>
                    <a:pt x="103" y="474"/>
                  </a:lnTo>
                  <a:lnTo>
                    <a:pt x="105" y="474"/>
                  </a:lnTo>
                  <a:lnTo>
                    <a:pt x="105" y="476"/>
                  </a:lnTo>
                  <a:lnTo>
                    <a:pt x="105" y="478"/>
                  </a:lnTo>
                  <a:lnTo>
                    <a:pt x="107" y="478"/>
                  </a:lnTo>
                  <a:lnTo>
                    <a:pt x="109" y="480"/>
                  </a:lnTo>
                  <a:lnTo>
                    <a:pt x="107" y="480"/>
                  </a:lnTo>
                  <a:lnTo>
                    <a:pt x="105" y="480"/>
                  </a:lnTo>
                  <a:lnTo>
                    <a:pt x="105" y="478"/>
                  </a:lnTo>
                  <a:lnTo>
                    <a:pt x="103" y="476"/>
                  </a:lnTo>
                  <a:lnTo>
                    <a:pt x="101" y="474"/>
                  </a:lnTo>
                  <a:lnTo>
                    <a:pt x="99" y="472"/>
                  </a:lnTo>
                  <a:lnTo>
                    <a:pt x="97" y="472"/>
                  </a:lnTo>
                  <a:lnTo>
                    <a:pt x="97" y="474"/>
                  </a:lnTo>
                  <a:lnTo>
                    <a:pt x="95" y="474"/>
                  </a:lnTo>
                  <a:lnTo>
                    <a:pt x="94" y="474"/>
                  </a:lnTo>
                  <a:lnTo>
                    <a:pt x="94" y="472"/>
                  </a:lnTo>
                  <a:lnTo>
                    <a:pt x="92" y="472"/>
                  </a:lnTo>
                  <a:lnTo>
                    <a:pt x="90" y="472"/>
                  </a:lnTo>
                  <a:lnTo>
                    <a:pt x="84" y="474"/>
                  </a:lnTo>
                  <a:lnTo>
                    <a:pt x="82" y="474"/>
                  </a:lnTo>
                  <a:lnTo>
                    <a:pt x="80" y="472"/>
                  </a:lnTo>
                  <a:lnTo>
                    <a:pt x="80" y="470"/>
                  </a:lnTo>
                  <a:lnTo>
                    <a:pt x="82" y="470"/>
                  </a:lnTo>
                  <a:lnTo>
                    <a:pt x="84" y="470"/>
                  </a:lnTo>
                  <a:lnTo>
                    <a:pt x="86" y="470"/>
                  </a:lnTo>
                  <a:lnTo>
                    <a:pt x="88" y="470"/>
                  </a:lnTo>
                  <a:lnTo>
                    <a:pt x="84" y="470"/>
                  </a:lnTo>
                  <a:lnTo>
                    <a:pt x="82" y="468"/>
                  </a:lnTo>
                  <a:lnTo>
                    <a:pt x="80" y="466"/>
                  </a:lnTo>
                  <a:lnTo>
                    <a:pt x="80" y="464"/>
                  </a:lnTo>
                  <a:lnTo>
                    <a:pt x="82" y="464"/>
                  </a:lnTo>
                  <a:lnTo>
                    <a:pt x="84" y="466"/>
                  </a:lnTo>
                  <a:lnTo>
                    <a:pt x="86" y="466"/>
                  </a:lnTo>
                  <a:lnTo>
                    <a:pt x="88" y="468"/>
                  </a:lnTo>
                  <a:lnTo>
                    <a:pt x="86" y="466"/>
                  </a:lnTo>
                  <a:lnTo>
                    <a:pt x="84" y="464"/>
                  </a:lnTo>
                  <a:lnTo>
                    <a:pt x="82" y="462"/>
                  </a:lnTo>
                  <a:lnTo>
                    <a:pt x="84" y="462"/>
                  </a:lnTo>
                  <a:lnTo>
                    <a:pt x="88" y="460"/>
                  </a:lnTo>
                  <a:lnTo>
                    <a:pt x="90" y="460"/>
                  </a:lnTo>
                  <a:lnTo>
                    <a:pt x="90" y="462"/>
                  </a:lnTo>
                  <a:lnTo>
                    <a:pt x="92" y="462"/>
                  </a:lnTo>
                  <a:lnTo>
                    <a:pt x="94" y="464"/>
                  </a:lnTo>
                  <a:lnTo>
                    <a:pt x="94" y="462"/>
                  </a:lnTo>
                  <a:lnTo>
                    <a:pt x="92" y="460"/>
                  </a:lnTo>
                  <a:lnTo>
                    <a:pt x="92" y="458"/>
                  </a:lnTo>
                  <a:lnTo>
                    <a:pt x="94" y="456"/>
                  </a:lnTo>
                  <a:lnTo>
                    <a:pt x="95" y="456"/>
                  </a:lnTo>
                  <a:lnTo>
                    <a:pt x="97" y="456"/>
                  </a:lnTo>
                  <a:lnTo>
                    <a:pt x="101" y="456"/>
                  </a:lnTo>
                  <a:lnTo>
                    <a:pt x="103" y="458"/>
                  </a:lnTo>
                  <a:lnTo>
                    <a:pt x="105" y="458"/>
                  </a:lnTo>
                  <a:lnTo>
                    <a:pt x="105" y="456"/>
                  </a:lnTo>
                  <a:lnTo>
                    <a:pt x="105" y="454"/>
                  </a:lnTo>
                  <a:lnTo>
                    <a:pt x="105" y="452"/>
                  </a:lnTo>
                  <a:lnTo>
                    <a:pt x="105" y="451"/>
                  </a:lnTo>
                  <a:lnTo>
                    <a:pt x="107" y="451"/>
                  </a:lnTo>
                  <a:lnTo>
                    <a:pt x="109" y="452"/>
                  </a:lnTo>
                  <a:lnTo>
                    <a:pt x="109" y="454"/>
                  </a:lnTo>
                  <a:close/>
                  <a:moveTo>
                    <a:pt x="130" y="839"/>
                  </a:moveTo>
                  <a:lnTo>
                    <a:pt x="132" y="839"/>
                  </a:lnTo>
                  <a:lnTo>
                    <a:pt x="134" y="839"/>
                  </a:lnTo>
                  <a:lnTo>
                    <a:pt x="134" y="841"/>
                  </a:lnTo>
                  <a:lnTo>
                    <a:pt x="134" y="843"/>
                  </a:lnTo>
                  <a:lnTo>
                    <a:pt x="132" y="843"/>
                  </a:lnTo>
                  <a:lnTo>
                    <a:pt x="134" y="843"/>
                  </a:lnTo>
                  <a:lnTo>
                    <a:pt x="136" y="843"/>
                  </a:lnTo>
                  <a:lnTo>
                    <a:pt x="136" y="841"/>
                  </a:lnTo>
                  <a:lnTo>
                    <a:pt x="138" y="839"/>
                  </a:lnTo>
                  <a:lnTo>
                    <a:pt x="140" y="839"/>
                  </a:lnTo>
                  <a:lnTo>
                    <a:pt x="140" y="841"/>
                  </a:lnTo>
                  <a:lnTo>
                    <a:pt x="142" y="843"/>
                  </a:lnTo>
                  <a:lnTo>
                    <a:pt x="142" y="845"/>
                  </a:lnTo>
                  <a:lnTo>
                    <a:pt x="140" y="847"/>
                  </a:lnTo>
                  <a:lnTo>
                    <a:pt x="136" y="849"/>
                  </a:lnTo>
                  <a:lnTo>
                    <a:pt x="134" y="849"/>
                  </a:lnTo>
                  <a:lnTo>
                    <a:pt x="136" y="851"/>
                  </a:lnTo>
                  <a:lnTo>
                    <a:pt x="138" y="851"/>
                  </a:lnTo>
                  <a:lnTo>
                    <a:pt x="138" y="849"/>
                  </a:lnTo>
                  <a:lnTo>
                    <a:pt x="140" y="849"/>
                  </a:lnTo>
                  <a:lnTo>
                    <a:pt x="142" y="849"/>
                  </a:lnTo>
                  <a:lnTo>
                    <a:pt x="142" y="847"/>
                  </a:lnTo>
                  <a:lnTo>
                    <a:pt x="142" y="845"/>
                  </a:lnTo>
                  <a:lnTo>
                    <a:pt x="142" y="843"/>
                  </a:lnTo>
                  <a:lnTo>
                    <a:pt x="142" y="841"/>
                  </a:lnTo>
                  <a:lnTo>
                    <a:pt x="144" y="841"/>
                  </a:lnTo>
                  <a:lnTo>
                    <a:pt x="146" y="841"/>
                  </a:lnTo>
                  <a:lnTo>
                    <a:pt x="148" y="841"/>
                  </a:lnTo>
                  <a:lnTo>
                    <a:pt x="148" y="839"/>
                  </a:lnTo>
                  <a:lnTo>
                    <a:pt x="150" y="839"/>
                  </a:lnTo>
                  <a:lnTo>
                    <a:pt x="150" y="841"/>
                  </a:lnTo>
                  <a:lnTo>
                    <a:pt x="150" y="843"/>
                  </a:lnTo>
                  <a:lnTo>
                    <a:pt x="148" y="843"/>
                  </a:lnTo>
                  <a:lnTo>
                    <a:pt x="148" y="845"/>
                  </a:lnTo>
                  <a:lnTo>
                    <a:pt x="146" y="845"/>
                  </a:lnTo>
                  <a:lnTo>
                    <a:pt x="146" y="847"/>
                  </a:lnTo>
                  <a:lnTo>
                    <a:pt x="146" y="851"/>
                  </a:lnTo>
                  <a:lnTo>
                    <a:pt x="146" y="853"/>
                  </a:lnTo>
                  <a:lnTo>
                    <a:pt x="146" y="855"/>
                  </a:lnTo>
                  <a:lnTo>
                    <a:pt x="146" y="856"/>
                  </a:lnTo>
                  <a:lnTo>
                    <a:pt x="144" y="858"/>
                  </a:lnTo>
                  <a:lnTo>
                    <a:pt x="142" y="858"/>
                  </a:lnTo>
                  <a:lnTo>
                    <a:pt x="140" y="858"/>
                  </a:lnTo>
                  <a:lnTo>
                    <a:pt x="140" y="860"/>
                  </a:lnTo>
                  <a:lnTo>
                    <a:pt x="142" y="860"/>
                  </a:lnTo>
                  <a:lnTo>
                    <a:pt x="138" y="860"/>
                  </a:lnTo>
                  <a:lnTo>
                    <a:pt x="136" y="860"/>
                  </a:lnTo>
                  <a:lnTo>
                    <a:pt x="134" y="858"/>
                  </a:lnTo>
                  <a:lnTo>
                    <a:pt x="132" y="858"/>
                  </a:lnTo>
                  <a:lnTo>
                    <a:pt x="134" y="856"/>
                  </a:lnTo>
                  <a:lnTo>
                    <a:pt x="136" y="856"/>
                  </a:lnTo>
                  <a:lnTo>
                    <a:pt x="134" y="856"/>
                  </a:lnTo>
                  <a:lnTo>
                    <a:pt x="132" y="856"/>
                  </a:lnTo>
                  <a:lnTo>
                    <a:pt x="136" y="856"/>
                  </a:lnTo>
                  <a:lnTo>
                    <a:pt x="138" y="856"/>
                  </a:lnTo>
                  <a:lnTo>
                    <a:pt x="136" y="855"/>
                  </a:lnTo>
                  <a:lnTo>
                    <a:pt x="132" y="855"/>
                  </a:lnTo>
                  <a:lnTo>
                    <a:pt x="130" y="855"/>
                  </a:lnTo>
                  <a:lnTo>
                    <a:pt x="128" y="853"/>
                  </a:lnTo>
                  <a:lnTo>
                    <a:pt x="128" y="851"/>
                  </a:lnTo>
                  <a:lnTo>
                    <a:pt x="130" y="851"/>
                  </a:lnTo>
                  <a:lnTo>
                    <a:pt x="128" y="851"/>
                  </a:lnTo>
                  <a:lnTo>
                    <a:pt x="128" y="849"/>
                  </a:lnTo>
                  <a:lnTo>
                    <a:pt x="128" y="847"/>
                  </a:lnTo>
                  <a:lnTo>
                    <a:pt x="127" y="847"/>
                  </a:lnTo>
                  <a:lnTo>
                    <a:pt x="127" y="845"/>
                  </a:lnTo>
                  <a:lnTo>
                    <a:pt x="127" y="843"/>
                  </a:lnTo>
                  <a:lnTo>
                    <a:pt x="127" y="841"/>
                  </a:lnTo>
                  <a:lnTo>
                    <a:pt x="127" y="839"/>
                  </a:lnTo>
                  <a:lnTo>
                    <a:pt x="128" y="839"/>
                  </a:lnTo>
                  <a:lnTo>
                    <a:pt x="130" y="839"/>
                  </a:lnTo>
                  <a:close/>
                  <a:moveTo>
                    <a:pt x="733" y="198"/>
                  </a:moveTo>
                  <a:lnTo>
                    <a:pt x="733" y="200"/>
                  </a:lnTo>
                  <a:lnTo>
                    <a:pt x="736" y="198"/>
                  </a:lnTo>
                  <a:lnTo>
                    <a:pt x="738" y="198"/>
                  </a:lnTo>
                  <a:lnTo>
                    <a:pt x="740" y="198"/>
                  </a:lnTo>
                  <a:lnTo>
                    <a:pt x="742" y="198"/>
                  </a:lnTo>
                  <a:lnTo>
                    <a:pt x="744" y="198"/>
                  </a:lnTo>
                  <a:lnTo>
                    <a:pt x="746" y="198"/>
                  </a:lnTo>
                  <a:lnTo>
                    <a:pt x="748" y="198"/>
                  </a:lnTo>
                  <a:lnTo>
                    <a:pt x="750" y="198"/>
                  </a:lnTo>
                  <a:lnTo>
                    <a:pt x="754" y="198"/>
                  </a:lnTo>
                  <a:lnTo>
                    <a:pt x="756" y="200"/>
                  </a:lnTo>
                  <a:lnTo>
                    <a:pt x="758" y="200"/>
                  </a:lnTo>
                  <a:lnTo>
                    <a:pt x="758" y="198"/>
                  </a:lnTo>
                  <a:lnTo>
                    <a:pt x="760" y="198"/>
                  </a:lnTo>
                  <a:lnTo>
                    <a:pt x="762" y="198"/>
                  </a:lnTo>
                  <a:lnTo>
                    <a:pt x="768" y="200"/>
                  </a:lnTo>
                  <a:lnTo>
                    <a:pt x="769" y="202"/>
                  </a:lnTo>
                  <a:lnTo>
                    <a:pt x="768" y="202"/>
                  </a:lnTo>
                  <a:lnTo>
                    <a:pt x="766" y="202"/>
                  </a:lnTo>
                  <a:lnTo>
                    <a:pt x="766" y="204"/>
                  </a:lnTo>
                  <a:lnTo>
                    <a:pt x="764" y="206"/>
                  </a:lnTo>
                  <a:lnTo>
                    <a:pt x="764" y="208"/>
                  </a:lnTo>
                  <a:lnTo>
                    <a:pt x="762" y="210"/>
                  </a:lnTo>
                  <a:lnTo>
                    <a:pt x="756" y="210"/>
                  </a:lnTo>
                  <a:lnTo>
                    <a:pt x="750" y="210"/>
                  </a:lnTo>
                  <a:lnTo>
                    <a:pt x="750" y="208"/>
                  </a:lnTo>
                  <a:lnTo>
                    <a:pt x="748" y="208"/>
                  </a:lnTo>
                  <a:lnTo>
                    <a:pt x="742" y="208"/>
                  </a:lnTo>
                  <a:lnTo>
                    <a:pt x="738" y="208"/>
                  </a:lnTo>
                  <a:lnTo>
                    <a:pt x="736" y="208"/>
                  </a:lnTo>
                  <a:lnTo>
                    <a:pt x="735" y="208"/>
                  </a:lnTo>
                  <a:lnTo>
                    <a:pt x="733" y="208"/>
                  </a:lnTo>
                  <a:lnTo>
                    <a:pt x="731" y="208"/>
                  </a:lnTo>
                  <a:lnTo>
                    <a:pt x="727" y="208"/>
                  </a:lnTo>
                  <a:lnTo>
                    <a:pt x="725" y="208"/>
                  </a:lnTo>
                  <a:lnTo>
                    <a:pt x="723" y="208"/>
                  </a:lnTo>
                  <a:lnTo>
                    <a:pt x="721" y="208"/>
                  </a:lnTo>
                  <a:lnTo>
                    <a:pt x="719" y="206"/>
                  </a:lnTo>
                  <a:lnTo>
                    <a:pt x="717" y="204"/>
                  </a:lnTo>
                  <a:lnTo>
                    <a:pt x="719" y="200"/>
                  </a:lnTo>
                  <a:lnTo>
                    <a:pt x="721" y="200"/>
                  </a:lnTo>
                  <a:lnTo>
                    <a:pt x="725" y="198"/>
                  </a:lnTo>
                  <a:lnTo>
                    <a:pt x="727" y="198"/>
                  </a:lnTo>
                  <a:lnTo>
                    <a:pt x="729" y="198"/>
                  </a:lnTo>
                  <a:lnTo>
                    <a:pt x="731" y="198"/>
                  </a:lnTo>
                  <a:lnTo>
                    <a:pt x="731" y="196"/>
                  </a:lnTo>
                  <a:lnTo>
                    <a:pt x="733" y="196"/>
                  </a:lnTo>
                  <a:lnTo>
                    <a:pt x="733" y="198"/>
                  </a:lnTo>
                  <a:close/>
                  <a:moveTo>
                    <a:pt x="1236" y="994"/>
                  </a:moveTo>
                  <a:lnTo>
                    <a:pt x="1238" y="994"/>
                  </a:lnTo>
                  <a:lnTo>
                    <a:pt x="1240" y="998"/>
                  </a:lnTo>
                  <a:lnTo>
                    <a:pt x="1240" y="1000"/>
                  </a:lnTo>
                  <a:lnTo>
                    <a:pt x="1241" y="1000"/>
                  </a:lnTo>
                  <a:lnTo>
                    <a:pt x="1241" y="1002"/>
                  </a:lnTo>
                  <a:lnTo>
                    <a:pt x="1241" y="1000"/>
                  </a:lnTo>
                  <a:lnTo>
                    <a:pt x="1241" y="998"/>
                  </a:lnTo>
                  <a:lnTo>
                    <a:pt x="1243" y="998"/>
                  </a:lnTo>
                  <a:lnTo>
                    <a:pt x="1245" y="1000"/>
                  </a:lnTo>
                  <a:lnTo>
                    <a:pt x="1247" y="1000"/>
                  </a:lnTo>
                  <a:lnTo>
                    <a:pt x="1249" y="1002"/>
                  </a:lnTo>
                  <a:lnTo>
                    <a:pt x="1255" y="1002"/>
                  </a:lnTo>
                  <a:lnTo>
                    <a:pt x="1259" y="1000"/>
                  </a:lnTo>
                  <a:lnTo>
                    <a:pt x="1261" y="1000"/>
                  </a:lnTo>
                  <a:lnTo>
                    <a:pt x="1263" y="1000"/>
                  </a:lnTo>
                  <a:lnTo>
                    <a:pt x="1267" y="1000"/>
                  </a:lnTo>
                  <a:lnTo>
                    <a:pt x="1269" y="1000"/>
                  </a:lnTo>
                  <a:lnTo>
                    <a:pt x="1271" y="1000"/>
                  </a:lnTo>
                  <a:lnTo>
                    <a:pt x="1269" y="1002"/>
                  </a:lnTo>
                  <a:lnTo>
                    <a:pt x="1267" y="1002"/>
                  </a:lnTo>
                  <a:lnTo>
                    <a:pt x="1267" y="1004"/>
                  </a:lnTo>
                  <a:lnTo>
                    <a:pt x="1265" y="1004"/>
                  </a:lnTo>
                  <a:lnTo>
                    <a:pt x="1265" y="1002"/>
                  </a:lnTo>
                  <a:lnTo>
                    <a:pt x="1263" y="1002"/>
                  </a:lnTo>
                  <a:lnTo>
                    <a:pt x="1263" y="1004"/>
                  </a:lnTo>
                  <a:lnTo>
                    <a:pt x="1265" y="1004"/>
                  </a:lnTo>
                  <a:lnTo>
                    <a:pt x="1263" y="1004"/>
                  </a:lnTo>
                  <a:lnTo>
                    <a:pt x="1263" y="1006"/>
                  </a:lnTo>
                  <a:lnTo>
                    <a:pt x="1261" y="1006"/>
                  </a:lnTo>
                  <a:lnTo>
                    <a:pt x="1259" y="1006"/>
                  </a:lnTo>
                  <a:lnTo>
                    <a:pt x="1261" y="1008"/>
                  </a:lnTo>
                  <a:lnTo>
                    <a:pt x="1263" y="1008"/>
                  </a:lnTo>
                  <a:lnTo>
                    <a:pt x="1263" y="1010"/>
                  </a:lnTo>
                  <a:lnTo>
                    <a:pt x="1261" y="1010"/>
                  </a:lnTo>
                  <a:lnTo>
                    <a:pt x="1259" y="1010"/>
                  </a:lnTo>
                  <a:lnTo>
                    <a:pt x="1259" y="1012"/>
                  </a:lnTo>
                  <a:lnTo>
                    <a:pt x="1257" y="1012"/>
                  </a:lnTo>
                  <a:lnTo>
                    <a:pt x="1255" y="1010"/>
                  </a:lnTo>
                  <a:lnTo>
                    <a:pt x="1253" y="1008"/>
                  </a:lnTo>
                  <a:lnTo>
                    <a:pt x="1255" y="1008"/>
                  </a:lnTo>
                  <a:lnTo>
                    <a:pt x="1255" y="1006"/>
                  </a:lnTo>
                  <a:lnTo>
                    <a:pt x="1253" y="1006"/>
                  </a:lnTo>
                  <a:lnTo>
                    <a:pt x="1251" y="1006"/>
                  </a:lnTo>
                  <a:lnTo>
                    <a:pt x="1253" y="1004"/>
                  </a:lnTo>
                  <a:lnTo>
                    <a:pt x="1251" y="1004"/>
                  </a:lnTo>
                  <a:lnTo>
                    <a:pt x="1251" y="1006"/>
                  </a:lnTo>
                  <a:lnTo>
                    <a:pt x="1249" y="1008"/>
                  </a:lnTo>
                  <a:lnTo>
                    <a:pt x="1247" y="1006"/>
                  </a:lnTo>
                  <a:lnTo>
                    <a:pt x="1245" y="1006"/>
                  </a:lnTo>
                  <a:lnTo>
                    <a:pt x="1243" y="1006"/>
                  </a:lnTo>
                  <a:lnTo>
                    <a:pt x="1241" y="1004"/>
                  </a:lnTo>
                  <a:lnTo>
                    <a:pt x="1240" y="1004"/>
                  </a:lnTo>
                  <a:lnTo>
                    <a:pt x="1241" y="1002"/>
                  </a:lnTo>
                  <a:lnTo>
                    <a:pt x="1240" y="1002"/>
                  </a:lnTo>
                  <a:lnTo>
                    <a:pt x="1238" y="1002"/>
                  </a:lnTo>
                  <a:lnTo>
                    <a:pt x="1236" y="1002"/>
                  </a:lnTo>
                  <a:lnTo>
                    <a:pt x="1236" y="1000"/>
                  </a:lnTo>
                  <a:lnTo>
                    <a:pt x="1236" y="998"/>
                  </a:lnTo>
                  <a:lnTo>
                    <a:pt x="1234" y="998"/>
                  </a:lnTo>
                  <a:lnTo>
                    <a:pt x="1232" y="998"/>
                  </a:lnTo>
                  <a:lnTo>
                    <a:pt x="1230" y="996"/>
                  </a:lnTo>
                  <a:lnTo>
                    <a:pt x="1232" y="994"/>
                  </a:lnTo>
                  <a:lnTo>
                    <a:pt x="1234" y="992"/>
                  </a:lnTo>
                  <a:lnTo>
                    <a:pt x="1234" y="991"/>
                  </a:lnTo>
                  <a:lnTo>
                    <a:pt x="1238" y="989"/>
                  </a:lnTo>
                  <a:lnTo>
                    <a:pt x="1238" y="991"/>
                  </a:lnTo>
                  <a:lnTo>
                    <a:pt x="1238" y="992"/>
                  </a:lnTo>
                  <a:lnTo>
                    <a:pt x="1236" y="994"/>
                  </a:lnTo>
                  <a:close/>
                  <a:moveTo>
                    <a:pt x="987" y="645"/>
                  </a:moveTo>
                  <a:lnTo>
                    <a:pt x="989" y="647"/>
                  </a:lnTo>
                  <a:lnTo>
                    <a:pt x="991" y="649"/>
                  </a:lnTo>
                  <a:lnTo>
                    <a:pt x="993" y="649"/>
                  </a:lnTo>
                  <a:lnTo>
                    <a:pt x="993" y="651"/>
                  </a:lnTo>
                  <a:lnTo>
                    <a:pt x="991" y="654"/>
                  </a:lnTo>
                  <a:lnTo>
                    <a:pt x="989" y="656"/>
                  </a:lnTo>
                  <a:lnTo>
                    <a:pt x="989" y="658"/>
                  </a:lnTo>
                  <a:lnTo>
                    <a:pt x="987" y="660"/>
                  </a:lnTo>
                  <a:lnTo>
                    <a:pt x="987" y="662"/>
                  </a:lnTo>
                  <a:lnTo>
                    <a:pt x="985" y="664"/>
                  </a:lnTo>
                  <a:lnTo>
                    <a:pt x="983" y="666"/>
                  </a:lnTo>
                  <a:lnTo>
                    <a:pt x="981" y="664"/>
                  </a:lnTo>
                  <a:lnTo>
                    <a:pt x="981" y="662"/>
                  </a:lnTo>
                  <a:lnTo>
                    <a:pt x="979" y="662"/>
                  </a:lnTo>
                  <a:lnTo>
                    <a:pt x="977" y="662"/>
                  </a:lnTo>
                  <a:lnTo>
                    <a:pt x="977" y="660"/>
                  </a:lnTo>
                  <a:lnTo>
                    <a:pt x="975" y="660"/>
                  </a:lnTo>
                  <a:lnTo>
                    <a:pt x="975" y="656"/>
                  </a:lnTo>
                  <a:lnTo>
                    <a:pt x="975" y="653"/>
                  </a:lnTo>
                  <a:lnTo>
                    <a:pt x="977" y="651"/>
                  </a:lnTo>
                  <a:lnTo>
                    <a:pt x="979" y="647"/>
                  </a:lnTo>
                  <a:lnTo>
                    <a:pt x="981" y="647"/>
                  </a:lnTo>
                  <a:lnTo>
                    <a:pt x="981" y="645"/>
                  </a:lnTo>
                  <a:lnTo>
                    <a:pt x="983" y="645"/>
                  </a:lnTo>
                  <a:lnTo>
                    <a:pt x="985" y="645"/>
                  </a:lnTo>
                  <a:lnTo>
                    <a:pt x="987" y="645"/>
                  </a:lnTo>
                  <a:close/>
                  <a:moveTo>
                    <a:pt x="810" y="204"/>
                  </a:moveTo>
                  <a:lnTo>
                    <a:pt x="812" y="204"/>
                  </a:lnTo>
                  <a:lnTo>
                    <a:pt x="812" y="202"/>
                  </a:lnTo>
                  <a:lnTo>
                    <a:pt x="814" y="204"/>
                  </a:lnTo>
                  <a:lnTo>
                    <a:pt x="816" y="204"/>
                  </a:lnTo>
                  <a:lnTo>
                    <a:pt x="818" y="206"/>
                  </a:lnTo>
                  <a:lnTo>
                    <a:pt x="820" y="206"/>
                  </a:lnTo>
                  <a:lnTo>
                    <a:pt x="822" y="208"/>
                  </a:lnTo>
                  <a:lnTo>
                    <a:pt x="824" y="208"/>
                  </a:lnTo>
                  <a:lnTo>
                    <a:pt x="824" y="210"/>
                  </a:lnTo>
                  <a:lnTo>
                    <a:pt x="826" y="214"/>
                  </a:lnTo>
                  <a:lnTo>
                    <a:pt x="824" y="214"/>
                  </a:lnTo>
                  <a:lnTo>
                    <a:pt x="822" y="216"/>
                  </a:lnTo>
                  <a:lnTo>
                    <a:pt x="820" y="217"/>
                  </a:lnTo>
                  <a:lnTo>
                    <a:pt x="818" y="217"/>
                  </a:lnTo>
                  <a:lnTo>
                    <a:pt x="814" y="217"/>
                  </a:lnTo>
                  <a:lnTo>
                    <a:pt x="812" y="217"/>
                  </a:lnTo>
                  <a:lnTo>
                    <a:pt x="808" y="216"/>
                  </a:lnTo>
                  <a:lnTo>
                    <a:pt x="806" y="214"/>
                  </a:lnTo>
                  <a:lnTo>
                    <a:pt x="804" y="214"/>
                  </a:lnTo>
                  <a:lnTo>
                    <a:pt x="801" y="212"/>
                  </a:lnTo>
                  <a:lnTo>
                    <a:pt x="801" y="210"/>
                  </a:lnTo>
                  <a:lnTo>
                    <a:pt x="801" y="206"/>
                  </a:lnTo>
                  <a:lnTo>
                    <a:pt x="801" y="204"/>
                  </a:lnTo>
                  <a:lnTo>
                    <a:pt x="804" y="202"/>
                  </a:lnTo>
                  <a:lnTo>
                    <a:pt x="806" y="202"/>
                  </a:lnTo>
                  <a:lnTo>
                    <a:pt x="808" y="202"/>
                  </a:lnTo>
                  <a:lnTo>
                    <a:pt x="810" y="204"/>
                  </a:lnTo>
                  <a:close/>
                  <a:moveTo>
                    <a:pt x="364" y="272"/>
                  </a:moveTo>
                  <a:lnTo>
                    <a:pt x="360" y="274"/>
                  </a:lnTo>
                  <a:lnTo>
                    <a:pt x="358" y="274"/>
                  </a:lnTo>
                  <a:lnTo>
                    <a:pt x="356" y="274"/>
                  </a:lnTo>
                  <a:lnTo>
                    <a:pt x="356" y="272"/>
                  </a:lnTo>
                  <a:lnTo>
                    <a:pt x="354" y="272"/>
                  </a:lnTo>
                  <a:lnTo>
                    <a:pt x="352" y="272"/>
                  </a:lnTo>
                  <a:lnTo>
                    <a:pt x="350" y="272"/>
                  </a:lnTo>
                  <a:lnTo>
                    <a:pt x="348" y="272"/>
                  </a:lnTo>
                  <a:lnTo>
                    <a:pt x="346" y="272"/>
                  </a:lnTo>
                  <a:lnTo>
                    <a:pt x="346" y="270"/>
                  </a:lnTo>
                  <a:lnTo>
                    <a:pt x="348" y="270"/>
                  </a:lnTo>
                  <a:lnTo>
                    <a:pt x="348" y="268"/>
                  </a:lnTo>
                  <a:lnTo>
                    <a:pt x="350" y="268"/>
                  </a:lnTo>
                  <a:lnTo>
                    <a:pt x="352" y="266"/>
                  </a:lnTo>
                  <a:lnTo>
                    <a:pt x="354" y="264"/>
                  </a:lnTo>
                  <a:lnTo>
                    <a:pt x="356" y="262"/>
                  </a:lnTo>
                  <a:lnTo>
                    <a:pt x="358" y="262"/>
                  </a:lnTo>
                  <a:lnTo>
                    <a:pt x="360" y="260"/>
                  </a:lnTo>
                  <a:lnTo>
                    <a:pt x="364" y="258"/>
                  </a:lnTo>
                  <a:lnTo>
                    <a:pt x="365" y="258"/>
                  </a:lnTo>
                  <a:lnTo>
                    <a:pt x="367" y="258"/>
                  </a:lnTo>
                  <a:lnTo>
                    <a:pt x="367" y="256"/>
                  </a:lnTo>
                  <a:lnTo>
                    <a:pt x="369" y="256"/>
                  </a:lnTo>
                  <a:lnTo>
                    <a:pt x="371" y="256"/>
                  </a:lnTo>
                  <a:lnTo>
                    <a:pt x="371" y="254"/>
                  </a:lnTo>
                  <a:lnTo>
                    <a:pt x="373" y="254"/>
                  </a:lnTo>
                  <a:lnTo>
                    <a:pt x="375" y="254"/>
                  </a:lnTo>
                  <a:lnTo>
                    <a:pt x="377" y="254"/>
                  </a:lnTo>
                  <a:lnTo>
                    <a:pt x="377" y="256"/>
                  </a:lnTo>
                  <a:lnTo>
                    <a:pt x="375" y="258"/>
                  </a:lnTo>
                  <a:lnTo>
                    <a:pt x="375" y="260"/>
                  </a:lnTo>
                  <a:lnTo>
                    <a:pt x="373" y="260"/>
                  </a:lnTo>
                  <a:lnTo>
                    <a:pt x="371" y="262"/>
                  </a:lnTo>
                  <a:lnTo>
                    <a:pt x="369" y="264"/>
                  </a:lnTo>
                  <a:lnTo>
                    <a:pt x="369" y="266"/>
                  </a:lnTo>
                  <a:lnTo>
                    <a:pt x="369" y="268"/>
                  </a:lnTo>
                  <a:lnTo>
                    <a:pt x="367" y="268"/>
                  </a:lnTo>
                  <a:lnTo>
                    <a:pt x="365" y="270"/>
                  </a:lnTo>
                  <a:lnTo>
                    <a:pt x="365" y="272"/>
                  </a:lnTo>
                  <a:lnTo>
                    <a:pt x="364" y="272"/>
                  </a:lnTo>
                  <a:close/>
                  <a:moveTo>
                    <a:pt x="577" y="210"/>
                  </a:moveTo>
                  <a:lnTo>
                    <a:pt x="579" y="210"/>
                  </a:lnTo>
                  <a:lnTo>
                    <a:pt x="581" y="210"/>
                  </a:lnTo>
                  <a:lnTo>
                    <a:pt x="583" y="210"/>
                  </a:lnTo>
                  <a:lnTo>
                    <a:pt x="585" y="214"/>
                  </a:lnTo>
                  <a:lnTo>
                    <a:pt x="587" y="214"/>
                  </a:lnTo>
                  <a:lnTo>
                    <a:pt x="589" y="216"/>
                  </a:lnTo>
                  <a:lnTo>
                    <a:pt x="589" y="217"/>
                  </a:lnTo>
                  <a:lnTo>
                    <a:pt x="587" y="219"/>
                  </a:lnTo>
                  <a:lnTo>
                    <a:pt x="585" y="219"/>
                  </a:lnTo>
                  <a:lnTo>
                    <a:pt x="583" y="221"/>
                  </a:lnTo>
                  <a:lnTo>
                    <a:pt x="581" y="221"/>
                  </a:lnTo>
                  <a:lnTo>
                    <a:pt x="581" y="219"/>
                  </a:lnTo>
                  <a:lnTo>
                    <a:pt x="579" y="219"/>
                  </a:lnTo>
                  <a:lnTo>
                    <a:pt x="577" y="219"/>
                  </a:lnTo>
                  <a:lnTo>
                    <a:pt x="577" y="217"/>
                  </a:lnTo>
                  <a:lnTo>
                    <a:pt x="575" y="217"/>
                  </a:lnTo>
                  <a:lnTo>
                    <a:pt x="575" y="219"/>
                  </a:lnTo>
                  <a:lnTo>
                    <a:pt x="573" y="217"/>
                  </a:lnTo>
                  <a:lnTo>
                    <a:pt x="571" y="216"/>
                  </a:lnTo>
                  <a:lnTo>
                    <a:pt x="571" y="214"/>
                  </a:lnTo>
                  <a:lnTo>
                    <a:pt x="569" y="214"/>
                  </a:lnTo>
                  <a:lnTo>
                    <a:pt x="567" y="210"/>
                  </a:lnTo>
                  <a:lnTo>
                    <a:pt x="567" y="208"/>
                  </a:lnTo>
                  <a:lnTo>
                    <a:pt x="566" y="204"/>
                  </a:lnTo>
                  <a:lnTo>
                    <a:pt x="564" y="204"/>
                  </a:lnTo>
                  <a:lnTo>
                    <a:pt x="564" y="202"/>
                  </a:lnTo>
                  <a:lnTo>
                    <a:pt x="562" y="202"/>
                  </a:lnTo>
                  <a:lnTo>
                    <a:pt x="562" y="200"/>
                  </a:lnTo>
                  <a:lnTo>
                    <a:pt x="560" y="200"/>
                  </a:lnTo>
                  <a:lnTo>
                    <a:pt x="562" y="200"/>
                  </a:lnTo>
                  <a:lnTo>
                    <a:pt x="562" y="198"/>
                  </a:lnTo>
                  <a:lnTo>
                    <a:pt x="564" y="198"/>
                  </a:lnTo>
                  <a:lnTo>
                    <a:pt x="567" y="198"/>
                  </a:lnTo>
                  <a:lnTo>
                    <a:pt x="569" y="200"/>
                  </a:lnTo>
                  <a:lnTo>
                    <a:pt x="571" y="200"/>
                  </a:lnTo>
                  <a:lnTo>
                    <a:pt x="571" y="202"/>
                  </a:lnTo>
                  <a:lnTo>
                    <a:pt x="575" y="204"/>
                  </a:lnTo>
                  <a:lnTo>
                    <a:pt x="577" y="206"/>
                  </a:lnTo>
                  <a:lnTo>
                    <a:pt x="579" y="208"/>
                  </a:lnTo>
                  <a:lnTo>
                    <a:pt x="577" y="210"/>
                  </a:lnTo>
                  <a:close/>
                  <a:moveTo>
                    <a:pt x="667" y="115"/>
                  </a:moveTo>
                  <a:lnTo>
                    <a:pt x="668" y="115"/>
                  </a:lnTo>
                  <a:lnTo>
                    <a:pt x="670" y="115"/>
                  </a:lnTo>
                  <a:lnTo>
                    <a:pt x="672" y="115"/>
                  </a:lnTo>
                  <a:lnTo>
                    <a:pt x="676" y="116"/>
                  </a:lnTo>
                  <a:lnTo>
                    <a:pt x="678" y="118"/>
                  </a:lnTo>
                  <a:lnTo>
                    <a:pt x="680" y="120"/>
                  </a:lnTo>
                  <a:lnTo>
                    <a:pt x="680" y="126"/>
                  </a:lnTo>
                  <a:lnTo>
                    <a:pt x="678" y="130"/>
                  </a:lnTo>
                  <a:lnTo>
                    <a:pt x="676" y="130"/>
                  </a:lnTo>
                  <a:lnTo>
                    <a:pt x="676" y="128"/>
                  </a:lnTo>
                  <a:lnTo>
                    <a:pt x="674" y="128"/>
                  </a:lnTo>
                  <a:lnTo>
                    <a:pt x="672" y="128"/>
                  </a:lnTo>
                  <a:lnTo>
                    <a:pt x="670" y="128"/>
                  </a:lnTo>
                  <a:lnTo>
                    <a:pt x="668" y="128"/>
                  </a:lnTo>
                  <a:lnTo>
                    <a:pt x="670" y="126"/>
                  </a:lnTo>
                  <a:lnTo>
                    <a:pt x="670" y="124"/>
                  </a:lnTo>
                  <a:lnTo>
                    <a:pt x="668" y="124"/>
                  </a:lnTo>
                  <a:lnTo>
                    <a:pt x="667" y="122"/>
                  </a:lnTo>
                  <a:lnTo>
                    <a:pt x="665" y="122"/>
                  </a:lnTo>
                  <a:lnTo>
                    <a:pt x="663" y="122"/>
                  </a:lnTo>
                  <a:lnTo>
                    <a:pt x="663" y="124"/>
                  </a:lnTo>
                  <a:lnTo>
                    <a:pt x="659" y="124"/>
                  </a:lnTo>
                  <a:lnTo>
                    <a:pt x="657" y="124"/>
                  </a:lnTo>
                  <a:lnTo>
                    <a:pt x="657" y="122"/>
                  </a:lnTo>
                  <a:lnTo>
                    <a:pt x="655" y="122"/>
                  </a:lnTo>
                  <a:lnTo>
                    <a:pt x="655" y="118"/>
                  </a:lnTo>
                  <a:lnTo>
                    <a:pt x="657" y="116"/>
                  </a:lnTo>
                  <a:lnTo>
                    <a:pt x="657" y="115"/>
                  </a:lnTo>
                  <a:lnTo>
                    <a:pt x="659" y="115"/>
                  </a:lnTo>
                  <a:lnTo>
                    <a:pt x="661" y="113"/>
                  </a:lnTo>
                  <a:lnTo>
                    <a:pt x="663" y="113"/>
                  </a:lnTo>
                  <a:lnTo>
                    <a:pt x="665" y="113"/>
                  </a:lnTo>
                  <a:lnTo>
                    <a:pt x="665" y="115"/>
                  </a:lnTo>
                  <a:lnTo>
                    <a:pt x="667" y="115"/>
                  </a:lnTo>
                  <a:close/>
                  <a:moveTo>
                    <a:pt x="148" y="860"/>
                  </a:moveTo>
                  <a:lnTo>
                    <a:pt x="150" y="862"/>
                  </a:lnTo>
                  <a:lnTo>
                    <a:pt x="148" y="862"/>
                  </a:lnTo>
                  <a:lnTo>
                    <a:pt x="146" y="862"/>
                  </a:lnTo>
                  <a:lnTo>
                    <a:pt x="144" y="862"/>
                  </a:lnTo>
                  <a:lnTo>
                    <a:pt x="146" y="864"/>
                  </a:lnTo>
                  <a:lnTo>
                    <a:pt x="146" y="862"/>
                  </a:lnTo>
                  <a:lnTo>
                    <a:pt x="148" y="862"/>
                  </a:lnTo>
                  <a:lnTo>
                    <a:pt x="150" y="864"/>
                  </a:lnTo>
                  <a:lnTo>
                    <a:pt x="150" y="866"/>
                  </a:lnTo>
                  <a:lnTo>
                    <a:pt x="148" y="866"/>
                  </a:lnTo>
                  <a:lnTo>
                    <a:pt x="146" y="866"/>
                  </a:lnTo>
                  <a:lnTo>
                    <a:pt x="144" y="866"/>
                  </a:lnTo>
                  <a:lnTo>
                    <a:pt x="146" y="866"/>
                  </a:lnTo>
                  <a:lnTo>
                    <a:pt x="148" y="870"/>
                  </a:lnTo>
                  <a:lnTo>
                    <a:pt x="150" y="872"/>
                  </a:lnTo>
                  <a:lnTo>
                    <a:pt x="150" y="874"/>
                  </a:lnTo>
                  <a:lnTo>
                    <a:pt x="152" y="874"/>
                  </a:lnTo>
                  <a:lnTo>
                    <a:pt x="154" y="876"/>
                  </a:lnTo>
                  <a:lnTo>
                    <a:pt x="154" y="878"/>
                  </a:lnTo>
                  <a:lnTo>
                    <a:pt x="154" y="876"/>
                  </a:lnTo>
                  <a:lnTo>
                    <a:pt x="156" y="876"/>
                  </a:lnTo>
                  <a:lnTo>
                    <a:pt x="156" y="878"/>
                  </a:lnTo>
                  <a:lnTo>
                    <a:pt x="156" y="880"/>
                  </a:lnTo>
                  <a:lnTo>
                    <a:pt x="158" y="878"/>
                  </a:lnTo>
                  <a:lnTo>
                    <a:pt x="158" y="880"/>
                  </a:lnTo>
                  <a:lnTo>
                    <a:pt x="160" y="880"/>
                  </a:lnTo>
                  <a:lnTo>
                    <a:pt x="160" y="882"/>
                  </a:lnTo>
                  <a:lnTo>
                    <a:pt x="158" y="882"/>
                  </a:lnTo>
                  <a:lnTo>
                    <a:pt x="158" y="884"/>
                  </a:lnTo>
                  <a:lnTo>
                    <a:pt x="156" y="884"/>
                  </a:lnTo>
                  <a:lnTo>
                    <a:pt x="156" y="882"/>
                  </a:lnTo>
                  <a:lnTo>
                    <a:pt x="154" y="882"/>
                  </a:lnTo>
                  <a:lnTo>
                    <a:pt x="152" y="878"/>
                  </a:lnTo>
                  <a:lnTo>
                    <a:pt x="152" y="876"/>
                  </a:lnTo>
                  <a:lnTo>
                    <a:pt x="150" y="876"/>
                  </a:lnTo>
                  <a:lnTo>
                    <a:pt x="148" y="876"/>
                  </a:lnTo>
                  <a:lnTo>
                    <a:pt x="148" y="874"/>
                  </a:lnTo>
                  <a:lnTo>
                    <a:pt x="146" y="874"/>
                  </a:lnTo>
                  <a:lnTo>
                    <a:pt x="144" y="870"/>
                  </a:lnTo>
                  <a:lnTo>
                    <a:pt x="142" y="870"/>
                  </a:lnTo>
                  <a:lnTo>
                    <a:pt x="144" y="870"/>
                  </a:lnTo>
                  <a:lnTo>
                    <a:pt x="144" y="868"/>
                  </a:lnTo>
                  <a:lnTo>
                    <a:pt x="144" y="870"/>
                  </a:lnTo>
                  <a:lnTo>
                    <a:pt x="146" y="870"/>
                  </a:lnTo>
                  <a:lnTo>
                    <a:pt x="146" y="868"/>
                  </a:lnTo>
                  <a:lnTo>
                    <a:pt x="144" y="868"/>
                  </a:lnTo>
                  <a:lnTo>
                    <a:pt x="142" y="870"/>
                  </a:lnTo>
                  <a:lnTo>
                    <a:pt x="140" y="868"/>
                  </a:lnTo>
                  <a:lnTo>
                    <a:pt x="138" y="866"/>
                  </a:lnTo>
                  <a:lnTo>
                    <a:pt x="138" y="864"/>
                  </a:lnTo>
                  <a:lnTo>
                    <a:pt x="140" y="864"/>
                  </a:lnTo>
                  <a:lnTo>
                    <a:pt x="142" y="866"/>
                  </a:lnTo>
                  <a:lnTo>
                    <a:pt x="142" y="864"/>
                  </a:lnTo>
                  <a:lnTo>
                    <a:pt x="140" y="864"/>
                  </a:lnTo>
                  <a:lnTo>
                    <a:pt x="140" y="862"/>
                  </a:lnTo>
                  <a:lnTo>
                    <a:pt x="138" y="862"/>
                  </a:lnTo>
                  <a:lnTo>
                    <a:pt x="136" y="864"/>
                  </a:lnTo>
                  <a:lnTo>
                    <a:pt x="136" y="862"/>
                  </a:lnTo>
                  <a:lnTo>
                    <a:pt x="134" y="862"/>
                  </a:lnTo>
                  <a:lnTo>
                    <a:pt x="134" y="860"/>
                  </a:lnTo>
                  <a:lnTo>
                    <a:pt x="136" y="860"/>
                  </a:lnTo>
                  <a:lnTo>
                    <a:pt x="138" y="860"/>
                  </a:lnTo>
                  <a:lnTo>
                    <a:pt x="140" y="860"/>
                  </a:lnTo>
                  <a:lnTo>
                    <a:pt x="144" y="860"/>
                  </a:lnTo>
                  <a:lnTo>
                    <a:pt x="146" y="858"/>
                  </a:lnTo>
                  <a:lnTo>
                    <a:pt x="148" y="858"/>
                  </a:lnTo>
                  <a:lnTo>
                    <a:pt x="148" y="860"/>
                  </a:lnTo>
                  <a:close/>
                  <a:moveTo>
                    <a:pt x="970" y="870"/>
                  </a:moveTo>
                  <a:lnTo>
                    <a:pt x="968" y="870"/>
                  </a:lnTo>
                  <a:lnTo>
                    <a:pt x="966" y="870"/>
                  </a:lnTo>
                  <a:lnTo>
                    <a:pt x="964" y="870"/>
                  </a:lnTo>
                  <a:lnTo>
                    <a:pt x="962" y="868"/>
                  </a:lnTo>
                  <a:lnTo>
                    <a:pt x="960" y="868"/>
                  </a:lnTo>
                  <a:lnTo>
                    <a:pt x="958" y="866"/>
                  </a:lnTo>
                  <a:lnTo>
                    <a:pt x="954" y="866"/>
                  </a:lnTo>
                  <a:lnTo>
                    <a:pt x="952" y="866"/>
                  </a:lnTo>
                  <a:lnTo>
                    <a:pt x="950" y="864"/>
                  </a:lnTo>
                  <a:lnTo>
                    <a:pt x="948" y="864"/>
                  </a:lnTo>
                  <a:lnTo>
                    <a:pt x="946" y="864"/>
                  </a:lnTo>
                  <a:lnTo>
                    <a:pt x="946" y="862"/>
                  </a:lnTo>
                  <a:lnTo>
                    <a:pt x="948" y="860"/>
                  </a:lnTo>
                  <a:lnTo>
                    <a:pt x="950" y="860"/>
                  </a:lnTo>
                  <a:lnTo>
                    <a:pt x="952" y="860"/>
                  </a:lnTo>
                  <a:lnTo>
                    <a:pt x="956" y="858"/>
                  </a:lnTo>
                  <a:lnTo>
                    <a:pt x="958" y="858"/>
                  </a:lnTo>
                  <a:lnTo>
                    <a:pt x="960" y="858"/>
                  </a:lnTo>
                  <a:lnTo>
                    <a:pt x="962" y="860"/>
                  </a:lnTo>
                  <a:lnTo>
                    <a:pt x="964" y="860"/>
                  </a:lnTo>
                  <a:lnTo>
                    <a:pt x="964" y="862"/>
                  </a:lnTo>
                  <a:lnTo>
                    <a:pt x="968" y="864"/>
                  </a:lnTo>
                  <a:lnTo>
                    <a:pt x="968" y="866"/>
                  </a:lnTo>
                  <a:lnTo>
                    <a:pt x="970" y="868"/>
                  </a:lnTo>
                  <a:lnTo>
                    <a:pt x="970" y="870"/>
                  </a:lnTo>
                  <a:close/>
                  <a:moveTo>
                    <a:pt x="618" y="250"/>
                  </a:moveTo>
                  <a:lnTo>
                    <a:pt x="618" y="252"/>
                  </a:lnTo>
                  <a:lnTo>
                    <a:pt x="616" y="254"/>
                  </a:lnTo>
                  <a:lnTo>
                    <a:pt x="614" y="254"/>
                  </a:lnTo>
                  <a:lnTo>
                    <a:pt x="612" y="254"/>
                  </a:lnTo>
                  <a:lnTo>
                    <a:pt x="612" y="256"/>
                  </a:lnTo>
                  <a:lnTo>
                    <a:pt x="604" y="256"/>
                  </a:lnTo>
                  <a:lnTo>
                    <a:pt x="599" y="256"/>
                  </a:lnTo>
                  <a:lnTo>
                    <a:pt x="597" y="256"/>
                  </a:lnTo>
                  <a:lnTo>
                    <a:pt x="595" y="256"/>
                  </a:lnTo>
                  <a:lnTo>
                    <a:pt x="597" y="256"/>
                  </a:lnTo>
                  <a:lnTo>
                    <a:pt x="595" y="256"/>
                  </a:lnTo>
                  <a:lnTo>
                    <a:pt x="593" y="256"/>
                  </a:lnTo>
                  <a:lnTo>
                    <a:pt x="589" y="254"/>
                  </a:lnTo>
                  <a:lnTo>
                    <a:pt x="587" y="254"/>
                  </a:lnTo>
                  <a:lnTo>
                    <a:pt x="587" y="252"/>
                  </a:lnTo>
                  <a:lnTo>
                    <a:pt x="589" y="250"/>
                  </a:lnTo>
                  <a:lnTo>
                    <a:pt x="591" y="250"/>
                  </a:lnTo>
                  <a:lnTo>
                    <a:pt x="593" y="250"/>
                  </a:lnTo>
                  <a:lnTo>
                    <a:pt x="595" y="250"/>
                  </a:lnTo>
                  <a:lnTo>
                    <a:pt x="597" y="249"/>
                  </a:lnTo>
                  <a:lnTo>
                    <a:pt x="600" y="249"/>
                  </a:lnTo>
                  <a:lnTo>
                    <a:pt x="604" y="249"/>
                  </a:lnTo>
                  <a:lnTo>
                    <a:pt x="608" y="249"/>
                  </a:lnTo>
                  <a:lnTo>
                    <a:pt x="610" y="249"/>
                  </a:lnTo>
                  <a:lnTo>
                    <a:pt x="612" y="247"/>
                  </a:lnTo>
                  <a:lnTo>
                    <a:pt x="614" y="247"/>
                  </a:lnTo>
                  <a:lnTo>
                    <a:pt x="614" y="249"/>
                  </a:lnTo>
                  <a:lnTo>
                    <a:pt x="616" y="249"/>
                  </a:lnTo>
                  <a:lnTo>
                    <a:pt x="616" y="250"/>
                  </a:lnTo>
                  <a:lnTo>
                    <a:pt x="618" y="250"/>
                  </a:lnTo>
                  <a:close/>
                  <a:moveTo>
                    <a:pt x="595" y="289"/>
                  </a:moveTo>
                  <a:lnTo>
                    <a:pt x="591" y="289"/>
                  </a:lnTo>
                  <a:lnTo>
                    <a:pt x="587" y="289"/>
                  </a:lnTo>
                  <a:lnTo>
                    <a:pt x="583" y="287"/>
                  </a:lnTo>
                  <a:lnTo>
                    <a:pt x="581" y="287"/>
                  </a:lnTo>
                  <a:lnTo>
                    <a:pt x="581" y="285"/>
                  </a:lnTo>
                  <a:lnTo>
                    <a:pt x="581" y="284"/>
                  </a:lnTo>
                  <a:lnTo>
                    <a:pt x="583" y="282"/>
                  </a:lnTo>
                  <a:lnTo>
                    <a:pt x="581" y="282"/>
                  </a:lnTo>
                  <a:lnTo>
                    <a:pt x="583" y="280"/>
                  </a:lnTo>
                  <a:lnTo>
                    <a:pt x="587" y="278"/>
                  </a:lnTo>
                  <a:lnTo>
                    <a:pt x="587" y="276"/>
                  </a:lnTo>
                  <a:lnTo>
                    <a:pt x="589" y="276"/>
                  </a:lnTo>
                  <a:lnTo>
                    <a:pt x="591" y="276"/>
                  </a:lnTo>
                  <a:lnTo>
                    <a:pt x="593" y="276"/>
                  </a:lnTo>
                  <a:lnTo>
                    <a:pt x="595" y="278"/>
                  </a:lnTo>
                  <a:lnTo>
                    <a:pt x="597" y="278"/>
                  </a:lnTo>
                  <a:lnTo>
                    <a:pt x="597" y="280"/>
                  </a:lnTo>
                  <a:lnTo>
                    <a:pt x="599" y="282"/>
                  </a:lnTo>
                  <a:lnTo>
                    <a:pt x="600" y="285"/>
                  </a:lnTo>
                  <a:lnTo>
                    <a:pt x="599" y="287"/>
                  </a:lnTo>
                  <a:lnTo>
                    <a:pt x="597" y="287"/>
                  </a:lnTo>
                  <a:lnTo>
                    <a:pt x="597" y="289"/>
                  </a:lnTo>
                  <a:lnTo>
                    <a:pt x="595" y="289"/>
                  </a:lnTo>
                  <a:close/>
                  <a:moveTo>
                    <a:pt x="1073" y="495"/>
                  </a:moveTo>
                  <a:lnTo>
                    <a:pt x="1074" y="497"/>
                  </a:lnTo>
                  <a:lnTo>
                    <a:pt x="1076" y="497"/>
                  </a:lnTo>
                  <a:lnTo>
                    <a:pt x="1080" y="497"/>
                  </a:lnTo>
                  <a:lnTo>
                    <a:pt x="1082" y="499"/>
                  </a:lnTo>
                  <a:lnTo>
                    <a:pt x="1082" y="497"/>
                  </a:lnTo>
                  <a:lnTo>
                    <a:pt x="1084" y="497"/>
                  </a:lnTo>
                  <a:lnTo>
                    <a:pt x="1084" y="499"/>
                  </a:lnTo>
                  <a:lnTo>
                    <a:pt x="1086" y="499"/>
                  </a:lnTo>
                  <a:lnTo>
                    <a:pt x="1086" y="503"/>
                  </a:lnTo>
                  <a:lnTo>
                    <a:pt x="1086" y="505"/>
                  </a:lnTo>
                  <a:lnTo>
                    <a:pt x="1082" y="505"/>
                  </a:lnTo>
                  <a:lnTo>
                    <a:pt x="1078" y="505"/>
                  </a:lnTo>
                  <a:lnTo>
                    <a:pt x="1076" y="505"/>
                  </a:lnTo>
                  <a:lnTo>
                    <a:pt x="1074" y="505"/>
                  </a:lnTo>
                  <a:lnTo>
                    <a:pt x="1073" y="505"/>
                  </a:lnTo>
                  <a:lnTo>
                    <a:pt x="1071" y="505"/>
                  </a:lnTo>
                  <a:lnTo>
                    <a:pt x="1069" y="505"/>
                  </a:lnTo>
                  <a:lnTo>
                    <a:pt x="1069" y="503"/>
                  </a:lnTo>
                  <a:lnTo>
                    <a:pt x="1067" y="503"/>
                  </a:lnTo>
                  <a:lnTo>
                    <a:pt x="1065" y="501"/>
                  </a:lnTo>
                  <a:lnTo>
                    <a:pt x="1065" y="499"/>
                  </a:lnTo>
                  <a:lnTo>
                    <a:pt x="1065" y="497"/>
                  </a:lnTo>
                  <a:lnTo>
                    <a:pt x="1067" y="497"/>
                  </a:lnTo>
                  <a:lnTo>
                    <a:pt x="1069" y="495"/>
                  </a:lnTo>
                  <a:lnTo>
                    <a:pt x="1071" y="493"/>
                  </a:lnTo>
                  <a:lnTo>
                    <a:pt x="1073" y="493"/>
                  </a:lnTo>
                  <a:lnTo>
                    <a:pt x="1073" y="495"/>
                  </a:lnTo>
                  <a:close/>
                  <a:moveTo>
                    <a:pt x="593" y="239"/>
                  </a:moveTo>
                  <a:lnTo>
                    <a:pt x="595" y="239"/>
                  </a:lnTo>
                  <a:lnTo>
                    <a:pt x="597" y="239"/>
                  </a:lnTo>
                  <a:lnTo>
                    <a:pt x="597" y="237"/>
                  </a:lnTo>
                  <a:lnTo>
                    <a:pt x="599" y="237"/>
                  </a:lnTo>
                  <a:lnTo>
                    <a:pt x="600" y="239"/>
                  </a:lnTo>
                  <a:lnTo>
                    <a:pt x="600" y="241"/>
                  </a:lnTo>
                  <a:lnTo>
                    <a:pt x="604" y="241"/>
                  </a:lnTo>
                  <a:lnTo>
                    <a:pt x="606" y="241"/>
                  </a:lnTo>
                  <a:lnTo>
                    <a:pt x="610" y="243"/>
                  </a:lnTo>
                  <a:lnTo>
                    <a:pt x="610" y="245"/>
                  </a:lnTo>
                  <a:lnTo>
                    <a:pt x="608" y="245"/>
                  </a:lnTo>
                  <a:lnTo>
                    <a:pt x="608" y="247"/>
                  </a:lnTo>
                  <a:lnTo>
                    <a:pt x="606" y="247"/>
                  </a:lnTo>
                  <a:lnTo>
                    <a:pt x="604" y="247"/>
                  </a:lnTo>
                  <a:lnTo>
                    <a:pt x="600" y="247"/>
                  </a:lnTo>
                  <a:lnTo>
                    <a:pt x="599" y="249"/>
                  </a:lnTo>
                  <a:lnTo>
                    <a:pt x="597" y="247"/>
                  </a:lnTo>
                  <a:lnTo>
                    <a:pt x="593" y="247"/>
                  </a:lnTo>
                  <a:lnTo>
                    <a:pt x="589" y="247"/>
                  </a:lnTo>
                  <a:lnTo>
                    <a:pt x="587" y="247"/>
                  </a:lnTo>
                  <a:lnTo>
                    <a:pt x="589" y="247"/>
                  </a:lnTo>
                  <a:lnTo>
                    <a:pt x="589" y="243"/>
                  </a:lnTo>
                  <a:lnTo>
                    <a:pt x="587" y="241"/>
                  </a:lnTo>
                  <a:lnTo>
                    <a:pt x="587" y="243"/>
                  </a:lnTo>
                  <a:lnTo>
                    <a:pt x="585" y="243"/>
                  </a:lnTo>
                  <a:lnTo>
                    <a:pt x="585" y="241"/>
                  </a:lnTo>
                  <a:lnTo>
                    <a:pt x="583" y="239"/>
                  </a:lnTo>
                  <a:lnTo>
                    <a:pt x="585" y="237"/>
                  </a:lnTo>
                  <a:lnTo>
                    <a:pt x="587" y="237"/>
                  </a:lnTo>
                  <a:lnTo>
                    <a:pt x="589" y="237"/>
                  </a:lnTo>
                  <a:lnTo>
                    <a:pt x="589" y="235"/>
                  </a:lnTo>
                  <a:lnTo>
                    <a:pt x="591" y="235"/>
                  </a:lnTo>
                  <a:lnTo>
                    <a:pt x="593" y="235"/>
                  </a:lnTo>
                  <a:lnTo>
                    <a:pt x="595" y="235"/>
                  </a:lnTo>
                  <a:lnTo>
                    <a:pt x="595" y="237"/>
                  </a:lnTo>
                  <a:lnTo>
                    <a:pt x="595" y="239"/>
                  </a:lnTo>
                  <a:lnTo>
                    <a:pt x="593" y="239"/>
                  </a:lnTo>
                  <a:close/>
                  <a:moveTo>
                    <a:pt x="432" y="190"/>
                  </a:moveTo>
                  <a:lnTo>
                    <a:pt x="433" y="192"/>
                  </a:lnTo>
                  <a:lnTo>
                    <a:pt x="435" y="194"/>
                  </a:lnTo>
                  <a:lnTo>
                    <a:pt x="437" y="194"/>
                  </a:lnTo>
                  <a:lnTo>
                    <a:pt x="439" y="196"/>
                  </a:lnTo>
                  <a:lnTo>
                    <a:pt x="441" y="196"/>
                  </a:lnTo>
                  <a:lnTo>
                    <a:pt x="439" y="196"/>
                  </a:lnTo>
                  <a:lnTo>
                    <a:pt x="439" y="198"/>
                  </a:lnTo>
                  <a:lnTo>
                    <a:pt x="437" y="198"/>
                  </a:lnTo>
                  <a:lnTo>
                    <a:pt x="435" y="200"/>
                  </a:lnTo>
                  <a:lnTo>
                    <a:pt x="432" y="200"/>
                  </a:lnTo>
                  <a:lnTo>
                    <a:pt x="430" y="200"/>
                  </a:lnTo>
                  <a:lnTo>
                    <a:pt x="428" y="200"/>
                  </a:lnTo>
                  <a:lnTo>
                    <a:pt x="426" y="198"/>
                  </a:lnTo>
                  <a:lnTo>
                    <a:pt x="424" y="196"/>
                  </a:lnTo>
                  <a:lnTo>
                    <a:pt x="422" y="196"/>
                  </a:lnTo>
                  <a:lnTo>
                    <a:pt x="420" y="196"/>
                  </a:lnTo>
                  <a:lnTo>
                    <a:pt x="416" y="192"/>
                  </a:lnTo>
                  <a:lnTo>
                    <a:pt x="418" y="192"/>
                  </a:lnTo>
                  <a:lnTo>
                    <a:pt x="420" y="190"/>
                  </a:lnTo>
                  <a:lnTo>
                    <a:pt x="422" y="190"/>
                  </a:lnTo>
                  <a:lnTo>
                    <a:pt x="424" y="188"/>
                  </a:lnTo>
                  <a:lnTo>
                    <a:pt x="428" y="188"/>
                  </a:lnTo>
                  <a:lnTo>
                    <a:pt x="430" y="188"/>
                  </a:lnTo>
                  <a:lnTo>
                    <a:pt x="432" y="190"/>
                  </a:lnTo>
                  <a:close/>
                  <a:moveTo>
                    <a:pt x="198" y="860"/>
                  </a:moveTo>
                  <a:lnTo>
                    <a:pt x="198" y="862"/>
                  </a:lnTo>
                  <a:lnTo>
                    <a:pt x="200" y="864"/>
                  </a:lnTo>
                  <a:lnTo>
                    <a:pt x="200" y="866"/>
                  </a:lnTo>
                  <a:lnTo>
                    <a:pt x="198" y="870"/>
                  </a:lnTo>
                  <a:lnTo>
                    <a:pt x="198" y="872"/>
                  </a:lnTo>
                  <a:lnTo>
                    <a:pt x="196" y="872"/>
                  </a:lnTo>
                  <a:lnTo>
                    <a:pt x="196" y="870"/>
                  </a:lnTo>
                  <a:lnTo>
                    <a:pt x="196" y="866"/>
                  </a:lnTo>
                  <a:lnTo>
                    <a:pt x="198" y="866"/>
                  </a:lnTo>
                  <a:lnTo>
                    <a:pt x="198" y="864"/>
                  </a:lnTo>
                  <a:lnTo>
                    <a:pt x="196" y="868"/>
                  </a:lnTo>
                  <a:lnTo>
                    <a:pt x="196" y="870"/>
                  </a:lnTo>
                  <a:lnTo>
                    <a:pt x="196" y="872"/>
                  </a:lnTo>
                  <a:lnTo>
                    <a:pt x="195" y="872"/>
                  </a:lnTo>
                  <a:lnTo>
                    <a:pt x="193" y="870"/>
                  </a:lnTo>
                  <a:lnTo>
                    <a:pt x="191" y="868"/>
                  </a:lnTo>
                  <a:lnTo>
                    <a:pt x="191" y="866"/>
                  </a:lnTo>
                  <a:lnTo>
                    <a:pt x="193" y="866"/>
                  </a:lnTo>
                  <a:lnTo>
                    <a:pt x="193" y="864"/>
                  </a:lnTo>
                  <a:lnTo>
                    <a:pt x="195" y="864"/>
                  </a:lnTo>
                  <a:lnTo>
                    <a:pt x="195" y="862"/>
                  </a:lnTo>
                  <a:lnTo>
                    <a:pt x="193" y="860"/>
                  </a:lnTo>
                  <a:lnTo>
                    <a:pt x="193" y="862"/>
                  </a:lnTo>
                  <a:lnTo>
                    <a:pt x="195" y="862"/>
                  </a:lnTo>
                  <a:lnTo>
                    <a:pt x="191" y="866"/>
                  </a:lnTo>
                  <a:lnTo>
                    <a:pt x="189" y="866"/>
                  </a:lnTo>
                  <a:lnTo>
                    <a:pt x="189" y="864"/>
                  </a:lnTo>
                  <a:lnTo>
                    <a:pt x="191" y="862"/>
                  </a:lnTo>
                  <a:lnTo>
                    <a:pt x="191" y="860"/>
                  </a:lnTo>
                  <a:lnTo>
                    <a:pt x="191" y="858"/>
                  </a:lnTo>
                  <a:lnTo>
                    <a:pt x="191" y="856"/>
                  </a:lnTo>
                  <a:lnTo>
                    <a:pt x="193" y="856"/>
                  </a:lnTo>
                  <a:lnTo>
                    <a:pt x="195" y="858"/>
                  </a:lnTo>
                  <a:lnTo>
                    <a:pt x="196" y="858"/>
                  </a:lnTo>
                  <a:lnTo>
                    <a:pt x="196" y="860"/>
                  </a:lnTo>
                  <a:lnTo>
                    <a:pt x="198" y="860"/>
                  </a:lnTo>
                  <a:close/>
                  <a:moveTo>
                    <a:pt x="676" y="328"/>
                  </a:moveTo>
                  <a:lnTo>
                    <a:pt x="674" y="328"/>
                  </a:lnTo>
                  <a:lnTo>
                    <a:pt x="672" y="328"/>
                  </a:lnTo>
                  <a:lnTo>
                    <a:pt x="668" y="326"/>
                  </a:lnTo>
                  <a:lnTo>
                    <a:pt x="668" y="324"/>
                  </a:lnTo>
                  <a:lnTo>
                    <a:pt x="670" y="324"/>
                  </a:lnTo>
                  <a:lnTo>
                    <a:pt x="672" y="324"/>
                  </a:lnTo>
                  <a:lnTo>
                    <a:pt x="674" y="322"/>
                  </a:lnTo>
                  <a:lnTo>
                    <a:pt x="676" y="322"/>
                  </a:lnTo>
                  <a:lnTo>
                    <a:pt x="678" y="322"/>
                  </a:lnTo>
                  <a:lnTo>
                    <a:pt x="680" y="320"/>
                  </a:lnTo>
                  <a:lnTo>
                    <a:pt x="682" y="320"/>
                  </a:lnTo>
                  <a:lnTo>
                    <a:pt x="684" y="320"/>
                  </a:lnTo>
                  <a:lnTo>
                    <a:pt x="686" y="320"/>
                  </a:lnTo>
                  <a:lnTo>
                    <a:pt x="688" y="318"/>
                  </a:lnTo>
                  <a:lnTo>
                    <a:pt x="690" y="318"/>
                  </a:lnTo>
                  <a:lnTo>
                    <a:pt x="694" y="318"/>
                  </a:lnTo>
                  <a:lnTo>
                    <a:pt x="696" y="318"/>
                  </a:lnTo>
                  <a:lnTo>
                    <a:pt x="696" y="320"/>
                  </a:lnTo>
                  <a:lnTo>
                    <a:pt x="696" y="322"/>
                  </a:lnTo>
                  <a:lnTo>
                    <a:pt x="694" y="322"/>
                  </a:lnTo>
                  <a:lnTo>
                    <a:pt x="688" y="326"/>
                  </a:lnTo>
                  <a:lnTo>
                    <a:pt x="684" y="326"/>
                  </a:lnTo>
                  <a:lnTo>
                    <a:pt x="682" y="326"/>
                  </a:lnTo>
                  <a:lnTo>
                    <a:pt x="678" y="328"/>
                  </a:lnTo>
                  <a:lnTo>
                    <a:pt x="676" y="328"/>
                  </a:lnTo>
                  <a:close/>
                  <a:moveTo>
                    <a:pt x="995" y="789"/>
                  </a:moveTo>
                  <a:lnTo>
                    <a:pt x="997" y="789"/>
                  </a:lnTo>
                  <a:lnTo>
                    <a:pt x="997" y="790"/>
                  </a:lnTo>
                  <a:lnTo>
                    <a:pt x="995" y="794"/>
                  </a:lnTo>
                  <a:lnTo>
                    <a:pt x="995" y="796"/>
                  </a:lnTo>
                  <a:lnTo>
                    <a:pt x="995" y="798"/>
                  </a:lnTo>
                  <a:lnTo>
                    <a:pt x="993" y="798"/>
                  </a:lnTo>
                  <a:lnTo>
                    <a:pt x="993" y="800"/>
                  </a:lnTo>
                  <a:lnTo>
                    <a:pt x="993" y="798"/>
                  </a:lnTo>
                  <a:lnTo>
                    <a:pt x="995" y="796"/>
                  </a:lnTo>
                  <a:lnTo>
                    <a:pt x="995" y="794"/>
                  </a:lnTo>
                  <a:lnTo>
                    <a:pt x="995" y="792"/>
                  </a:lnTo>
                  <a:lnTo>
                    <a:pt x="997" y="792"/>
                  </a:lnTo>
                  <a:lnTo>
                    <a:pt x="997" y="790"/>
                  </a:lnTo>
                  <a:lnTo>
                    <a:pt x="997" y="789"/>
                  </a:lnTo>
                  <a:lnTo>
                    <a:pt x="995" y="789"/>
                  </a:lnTo>
                  <a:lnTo>
                    <a:pt x="995" y="790"/>
                  </a:lnTo>
                  <a:lnTo>
                    <a:pt x="995" y="792"/>
                  </a:lnTo>
                  <a:lnTo>
                    <a:pt x="995" y="794"/>
                  </a:lnTo>
                  <a:lnTo>
                    <a:pt x="993" y="798"/>
                  </a:lnTo>
                  <a:lnTo>
                    <a:pt x="993" y="800"/>
                  </a:lnTo>
                  <a:lnTo>
                    <a:pt x="991" y="800"/>
                  </a:lnTo>
                  <a:lnTo>
                    <a:pt x="993" y="798"/>
                  </a:lnTo>
                  <a:lnTo>
                    <a:pt x="993" y="796"/>
                  </a:lnTo>
                  <a:lnTo>
                    <a:pt x="995" y="794"/>
                  </a:lnTo>
                  <a:lnTo>
                    <a:pt x="995" y="792"/>
                  </a:lnTo>
                  <a:lnTo>
                    <a:pt x="993" y="792"/>
                  </a:lnTo>
                  <a:lnTo>
                    <a:pt x="993" y="794"/>
                  </a:lnTo>
                  <a:lnTo>
                    <a:pt x="991" y="794"/>
                  </a:lnTo>
                  <a:lnTo>
                    <a:pt x="991" y="796"/>
                  </a:lnTo>
                  <a:lnTo>
                    <a:pt x="991" y="798"/>
                  </a:lnTo>
                  <a:lnTo>
                    <a:pt x="989" y="800"/>
                  </a:lnTo>
                  <a:lnTo>
                    <a:pt x="987" y="800"/>
                  </a:lnTo>
                  <a:lnTo>
                    <a:pt x="983" y="802"/>
                  </a:lnTo>
                  <a:lnTo>
                    <a:pt x="987" y="798"/>
                  </a:lnTo>
                  <a:lnTo>
                    <a:pt x="989" y="796"/>
                  </a:lnTo>
                  <a:lnTo>
                    <a:pt x="989" y="794"/>
                  </a:lnTo>
                  <a:lnTo>
                    <a:pt x="987" y="794"/>
                  </a:lnTo>
                  <a:lnTo>
                    <a:pt x="985" y="796"/>
                  </a:lnTo>
                  <a:lnTo>
                    <a:pt x="983" y="800"/>
                  </a:lnTo>
                  <a:lnTo>
                    <a:pt x="981" y="800"/>
                  </a:lnTo>
                  <a:lnTo>
                    <a:pt x="981" y="798"/>
                  </a:lnTo>
                  <a:lnTo>
                    <a:pt x="983" y="794"/>
                  </a:lnTo>
                  <a:lnTo>
                    <a:pt x="985" y="792"/>
                  </a:lnTo>
                  <a:lnTo>
                    <a:pt x="987" y="792"/>
                  </a:lnTo>
                  <a:lnTo>
                    <a:pt x="987" y="790"/>
                  </a:lnTo>
                  <a:lnTo>
                    <a:pt x="989" y="789"/>
                  </a:lnTo>
                  <a:lnTo>
                    <a:pt x="989" y="787"/>
                  </a:lnTo>
                  <a:lnTo>
                    <a:pt x="989" y="785"/>
                  </a:lnTo>
                  <a:lnTo>
                    <a:pt x="989" y="787"/>
                  </a:lnTo>
                  <a:lnTo>
                    <a:pt x="989" y="789"/>
                  </a:lnTo>
                  <a:lnTo>
                    <a:pt x="989" y="790"/>
                  </a:lnTo>
                  <a:lnTo>
                    <a:pt x="987" y="792"/>
                  </a:lnTo>
                  <a:lnTo>
                    <a:pt x="989" y="792"/>
                  </a:lnTo>
                  <a:lnTo>
                    <a:pt x="991" y="789"/>
                  </a:lnTo>
                  <a:lnTo>
                    <a:pt x="991" y="787"/>
                  </a:lnTo>
                  <a:lnTo>
                    <a:pt x="991" y="785"/>
                  </a:lnTo>
                  <a:lnTo>
                    <a:pt x="995" y="785"/>
                  </a:lnTo>
                  <a:lnTo>
                    <a:pt x="995" y="787"/>
                  </a:lnTo>
                  <a:lnTo>
                    <a:pt x="995" y="789"/>
                  </a:lnTo>
                  <a:close/>
                  <a:moveTo>
                    <a:pt x="1010" y="618"/>
                  </a:moveTo>
                  <a:lnTo>
                    <a:pt x="1012" y="618"/>
                  </a:lnTo>
                  <a:lnTo>
                    <a:pt x="1014" y="618"/>
                  </a:lnTo>
                  <a:lnTo>
                    <a:pt x="1018" y="620"/>
                  </a:lnTo>
                  <a:lnTo>
                    <a:pt x="1020" y="623"/>
                  </a:lnTo>
                  <a:lnTo>
                    <a:pt x="1018" y="625"/>
                  </a:lnTo>
                  <a:lnTo>
                    <a:pt x="1016" y="627"/>
                  </a:lnTo>
                  <a:lnTo>
                    <a:pt x="1014" y="627"/>
                  </a:lnTo>
                  <a:lnTo>
                    <a:pt x="1012" y="627"/>
                  </a:lnTo>
                  <a:lnTo>
                    <a:pt x="1010" y="625"/>
                  </a:lnTo>
                  <a:lnTo>
                    <a:pt x="1008" y="625"/>
                  </a:lnTo>
                  <a:lnTo>
                    <a:pt x="1008" y="623"/>
                  </a:lnTo>
                  <a:lnTo>
                    <a:pt x="1006" y="623"/>
                  </a:lnTo>
                  <a:lnTo>
                    <a:pt x="1005" y="621"/>
                  </a:lnTo>
                  <a:lnTo>
                    <a:pt x="1003" y="620"/>
                  </a:lnTo>
                  <a:lnTo>
                    <a:pt x="1006" y="618"/>
                  </a:lnTo>
                  <a:lnTo>
                    <a:pt x="1008" y="618"/>
                  </a:lnTo>
                  <a:lnTo>
                    <a:pt x="1010" y="618"/>
                  </a:lnTo>
                  <a:close/>
                  <a:moveTo>
                    <a:pt x="1006" y="460"/>
                  </a:moveTo>
                  <a:lnTo>
                    <a:pt x="1008" y="460"/>
                  </a:lnTo>
                  <a:lnTo>
                    <a:pt x="1008" y="462"/>
                  </a:lnTo>
                  <a:lnTo>
                    <a:pt x="1006" y="464"/>
                  </a:lnTo>
                  <a:lnTo>
                    <a:pt x="1005" y="466"/>
                  </a:lnTo>
                  <a:lnTo>
                    <a:pt x="1003" y="468"/>
                  </a:lnTo>
                  <a:lnTo>
                    <a:pt x="1001" y="470"/>
                  </a:lnTo>
                  <a:lnTo>
                    <a:pt x="1001" y="472"/>
                  </a:lnTo>
                  <a:lnTo>
                    <a:pt x="999" y="474"/>
                  </a:lnTo>
                  <a:lnTo>
                    <a:pt x="997" y="474"/>
                  </a:lnTo>
                  <a:lnTo>
                    <a:pt x="995" y="474"/>
                  </a:lnTo>
                  <a:lnTo>
                    <a:pt x="993" y="474"/>
                  </a:lnTo>
                  <a:lnTo>
                    <a:pt x="993" y="476"/>
                  </a:lnTo>
                  <a:lnTo>
                    <a:pt x="991" y="476"/>
                  </a:lnTo>
                  <a:lnTo>
                    <a:pt x="989" y="474"/>
                  </a:lnTo>
                  <a:lnTo>
                    <a:pt x="989" y="472"/>
                  </a:lnTo>
                  <a:lnTo>
                    <a:pt x="991" y="472"/>
                  </a:lnTo>
                  <a:lnTo>
                    <a:pt x="991" y="470"/>
                  </a:lnTo>
                  <a:lnTo>
                    <a:pt x="993" y="468"/>
                  </a:lnTo>
                  <a:lnTo>
                    <a:pt x="995" y="468"/>
                  </a:lnTo>
                  <a:lnTo>
                    <a:pt x="997" y="468"/>
                  </a:lnTo>
                  <a:lnTo>
                    <a:pt x="999" y="466"/>
                  </a:lnTo>
                  <a:lnTo>
                    <a:pt x="1001" y="464"/>
                  </a:lnTo>
                  <a:lnTo>
                    <a:pt x="1001" y="462"/>
                  </a:lnTo>
                  <a:lnTo>
                    <a:pt x="1001" y="460"/>
                  </a:lnTo>
                  <a:lnTo>
                    <a:pt x="1003" y="460"/>
                  </a:lnTo>
                  <a:lnTo>
                    <a:pt x="1005" y="460"/>
                  </a:lnTo>
                  <a:lnTo>
                    <a:pt x="1006" y="460"/>
                  </a:lnTo>
                  <a:close/>
                  <a:moveTo>
                    <a:pt x="876" y="497"/>
                  </a:moveTo>
                  <a:lnTo>
                    <a:pt x="878" y="499"/>
                  </a:lnTo>
                  <a:lnTo>
                    <a:pt x="878" y="501"/>
                  </a:lnTo>
                  <a:lnTo>
                    <a:pt x="876" y="503"/>
                  </a:lnTo>
                  <a:lnTo>
                    <a:pt x="876" y="505"/>
                  </a:lnTo>
                  <a:lnTo>
                    <a:pt x="874" y="505"/>
                  </a:lnTo>
                  <a:lnTo>
                    <a:pt x="874" y="507"/>
                  </a:lnTo>
                  <a:lnTo>
                    <a:pt x="872" y="505"/>
                  </a:lnTo>
                  <a:lnTo>
                    <a:pt x="870" y="505"/>
                  </a:lnTo>
                  <a:lnTo>
                    <a:pt x="869" y="503"/>
                  </a:lnTo>
                  <a:lnTo>
                    <a:pt x="869" y="501"/>
                  </a:lnTo>
                  <a:lnTo>
                    <a:pt x="870" y="499"/>
                  </a:lnTo>
                  <a:lnTo>
                    <a:pt x="870" y="497"/>
                  </a:lnTo>
                  <a:lnTo>
                    <a:pt x="869" y="497"/>
                  </a:lnTo>
                  <a:lnTo>
                    <a:pt x="869" y="495"/>
                  </a:lnTo>
                  <a:lnTo>
                    <a:pt x="869" y="493"/>
                  </a:lnTo>
                  <a:lnTo>
                    <a:pt x="872" y="491"/>
                  </a:lnTo>
                  <a:lnTo>
                    <a:pt x="872" y="489"/>
                  </a:lnTo>
                  <a:lnTo>
                    <a:pt x="874" y="491"/>
                  </a:lnTo>
                  <a:lnTo>
                    <a:pt x="876" y="491"/>
                  </a:lnTo>
                  <a:lnTo>
                    <a:pt x="876" y="493"/>
                  </a:lnTo>
                  <a:lnTo>
                    <a:pt x="876" y="495"/>
                  </a:lnTo>
                  <a:lnTo>
                    <a:pt x="876" y="497"/>
                  </a:lnTo>
                  <a:close/>
                  <a:moveTo>
                    <a:pt x="632" y="194"/>
                  </a:moveTo>
                  <a:lnTo>
                    <a:pt x="634" y="194"/>
                  </a:lnTo>
                  <a:lnTo>
                    <a:pt x="635" y="194"/>
                  </a:lnTo>
                  <a:lnTo>
                    <a:pt x="637" y="196"/>
                  </a:lnTo>
                  <a:lnTo>
                    <a:pt x="639" y="196"/>
                  </a:lnTo>
                  <a:lnTo>
                    <a:pt x="643" y="198"/>
                  </a:lnTo>
                  <a:lnTo>
                    <a:pt x="643" y="200"/>
                  </a:lnTo>
                  <a:lnTo>
                    <a:pt x="641" y="200"/>
                  </a:lnTo>
                  <a:lnTo>
                    <a:pt x="639" y="200"/>
                  </a:lnTo>
                  <a:lnTo>
                    <a:pt x="637" y="200"/>
                  </a:lnTo>
                  <a:lnTo>
                    <a:pt x="634" y="200"/>
                  </a:lnTo>
                  <a:lnTo>
                    <a:pt x="632" y="200"/>
                  </a:lnTo>
                  <a:lnTo>
                    <a:pt x="630" y="202"/>
                  </a:lnTo>
                  <a:lnTo>
                    <a:pt x="626" y="202"/>
                  </a:lnTo>
                  <a:lnTo>
                    <a:pt x="624" y="200"/>
                  </a:lnTo>
                  <a:lnTo>
                    <a:pt x="620" y="200"/>
                  </a:lnTo>
                  <a:lnTo>
                    <a:pt x="618" y="198"/>
                  </a:lnTo>
                  <a:lnTo>
                    <a:pt x="618" y="196"/>
                  </a:lnTo>
                  <a:lnTo>
                    <a:pt x="618" y="194"/>
                  </a:lnTo>
                  <a:lnTo>
                    <a:pt x="620" y="194"/>
                  </a:lnTo>
                  <a:lnTo>
                    <a:pt x="624" y="194"/>
                  </a:lnTo>
                  <a:lnTo>
                    <a:pt x="626" y="194"/>
                  </a:lnTo>
                  <a:lnTo>
                    <a:pt x="628" y="194"/>
                  </a:lnTo>
                  <a:lnTo>
                    <a:pt x="630" y="194"/>
                  </a:lnTo>
                  <a:lnTo>
                    <a:pt x="632" y="194"/>
                  </a:lnTo>
                  <a:close/>
                  <a:moveTo>
                    <a:pt x="820" y="243"/>
                  </a:moveTo>
                  <a:lnTo>
                    <a:pt x="818" y="243"/>
                  </a:lnTo>
                  <a:lnTo>
                    <a:pt x="818" y="241"/>
                  </a:lnTo>
                  <a:lnTo>
                    <a:pt x="816" y="241"/>
                  </a:lnTo>
                  <a:lnTo>
                    <a:pt x="812" y="237"/>
                  </a:lnTo>
                  <a:lnTo>
                    <a:pt x="812" y="235"/>
                  </a:lnTo>
                  <a:lnTo>
                    <a:pt x="810" y="235"/>
                  </a:lnTo>
                  <a:lnTo>
                    <a:pt x="810" y="233"/>
                  </a:lnTo>
                  <a:lnTo>
                    <a:pt x="810" y="231"/>
                  </a:lnTo>
                  <a:lnTo>
                    <a:pt x="812" y="231"/>
                  </a:lnTo>
                  <a:lnTo>
                    <a:pt x="816" y="231"/>
                  </a:lnTo>
                  <a:lnTo>
                    <a:pt x="818" y="229"/>
                  </a:lnTo>
                  <a:lnTo>
                    <a:pt x="820" y="229"/>
                  </a:lnTo>
                  <a:lnTo>
                    <a:pt x="820" y="231"/>
                  </a:lnTo>
                  <a:lnTo>
                    <a:pt x="822" y="231"/>
                  </a:lnTo>
                  <a:lnTo>
                    <a:pt x="824" y="233"/>
                  </a:lnTo>
                  <a:lnTo>
                    <a:pt x="824" y="235"/>
                  </a:lnTo>
                  <a:lnTo>
                    <a:pt x="822" y="235"/>
                  </a:lnTo>
                  <a:lnTo>
                    <a:pt x="822" y="237"/>
                  </a:lnTo>
                  <a:lnTo>
                    <a:pt x="822" y="239"/>
                  </a:lnTo>
                  <a:lnTo>
                    <a:pt x="822" y="241"/>
                  </a:lnTo>
                  <a:lnTo>
                    <a:pt x="824" y="241"/>
                  </a:lnTo>
                  <a:lnTo>
                    <a:pt x="822" y="241"/>
                  </a:lnTo>
                  <a:lnTo>
                    <a:pt x="820" y="243"/>
                  </a:lnTo>
                  <a:close/>
                  <a:moveTo>
                    <a:pt x="989" y="449"/>
                  </a:moveTo>
                  <a:lnTo>
                    <a:pt x="991" y="451"/>
                  </a:lnTo>
                  <a:lnTo>
                    <a:pt x="989" y="452"/>
                  </a:lnTo>
                  <a:lnTo>
                    <a:pt x="987" y="452"/>
                  </a:lnTo>
                  <a:lnTo>
                    <a:pt x="985" y="452"/>
                  </a:lnTo>
                  <a:lnTo>
                    <a:pt x="981" y="452"/>
                  </a:lnTo>
                  <a:lnTo>
                    <a:pt x="979" y="452"/>
                  </a:lnTo>
                  <a:lnTo>
                    <a:pt x="979" y="454"/>
                  </a:lnTo>
                  <a:lnTo>
                    <a:pt x="981" y="456"/>
                  </a:lnTo>
                  <a:lnTo>
                    <a:pt x="979" y="456"/>
                  </a:lnTo>
                  <a:lnTo>
                    <a:pt x="977" y="456"/>
                  </a:lnTo>
                  <a:lnTo>
                    <a:pt x="977" y="454"/>
                  </a:lnTo>
                  <a:lnTo>
                    <a:pt x="973" y="452"/>
                  </a:lnTo>
                  <a:lnTo>
                    <a:pt x="971" y="452"/>
                  </a:lnTo>
                  <a:lnTo>
                    <a:pt x="968" y="452"/>
                  </a:lnTo>
                  <a:lnTo>
                    <a:pt x="968" y="451"/>
                  </a:lnTo>
                  <a:lnTo>
                    <a:pt x="968" y="449"/>
                  </a:lnTo>
                  <a:lnTo>
                    <a:pt x="970" y="449"/>
                  </a:lnTo>
                  <a:lnTo>
                    <a:pt x="971" y="451"/>
                  </a:lnTo>
                  <a:lnTo>
                    <a:pt x="971" y="449"/>
                  </a:lnTo>
                  <a:lnTo>
                    <a:pt x="973" y="449"/>
                  </a:lnTo>
                  <a:lnTo>
                    <a:pt x="975" y="449"/>
                  </a:lnTo>
                  <a:lnTo>
                    <a:pt x="977" y="449"/>
                  </a:lnTo>
                  <a:lnTo>
                    <a:pt x="979" y="449"/>
                  </a:lnTo>
                  <a:lnTo>
                    <a:pt x="981" y="451"/>
                  </a:lnTo>
                  <a:lnTo>
                    <a:pt x="983" y="449"/>
                  </a:lnTo>
                  <a:lnTo>
                    <a:pt x="985" y="447"/>
                  </a:lnTo>
                  <a:lnTo>
                    <a:pt x="987" y="449"/>
                  </a:lnTo>
                  <a:lnTo>
                    <a:pt x="989" y="449"/>
                  </a:lnTo>
                  <a:close/>
                  <a:moveTo>
                    <a:pt x="917" y="552"/>
                  </a:moveTo>
                  <a:lnTo>
                    <a:pt x="921" y="553"/>
                  </a:lnTo>
                  <a:lnTo>
                    <a:pt x="921" y="555"/>
                  </a:lnTo>
                  <a:lnTo>
                    <a:pt x="921" y="557"/>
                  </a:lnTo>
                  <a:lnTo>
                    <a:pt x="919" y="557"/>
                  </a:lnTo>
                  <a:lnTo>
                    <a:pt x="921" y="557"/>
                  </a:lnTo>
                  <a:lnTo>
                    <a:pt x="923" y="559"/>
                  </a:lnTo>
                  <a:lnTo>
                    <a:pt x="927" y="559"/>
                  </a:lnTo>
                  <a:lnTo>
                    <a:pt x="929" y="559"/>
                  </a:lnTo>
                  <a:lnTo>
                    <a:pt x="929" y="561"/>
                  </a:lnTo>
                  <a:lnTo>
                    <a:pt x="927" y="561"/>
                  </a:lnTo>
                  <a:lnTo>
                    <a:pt x="927" y="563"/>
                  </a:lnTo>
                  <a:lnTo>
                    <a:pt x="925" y="563"/>
                  </a:lnTo>
                  <a:lnTo>
                    <a:pt x="925" y="561"/>
                  </a:lnTo>
                  <a:lnTo>
                    <a:pt x="923" y="561"/>
                  </a:lnTo>
                  <a:lnTo>
                    <a:pt x="921" y="561"/>
                  </a:lnTo>
                  <a:lnTo>
                    <a:pt x="919" y="561"/>
                  </a:lnTo>
                  <a:lnTo>
                    <a:pt x="919" y="559"/>
                  </a:lnTo>
                  <a:lnTo>
                    <a:pt x="921" y="559"/>
                  </a:lnTo>
                  <a:lnTo>
                    <a:pt x="919" y="557"/>
                  </a:lnTo>
                  <a:lnTo>
                    <a:pt x="919" y="559"/>
                  </a:lnTo>
                  <a:lnTo>
                    <a:pt x="917" y="559"/>
                  </a:lnTo>
                  <a:lnTo>
                    <a:pt x="915" y="559"/>
                  </a:lnTo>
                  <a:lnTo>
                    <a:pt x="913" y="559"/>
                  </a:lnTo>
                  <a:lnTo>
                    <a:pt x="913" y="557"/>
                  </a:lnTo>
                  <a:lnTo>
                    <a:pt x="913" y="555"/>
                  </a:lnTo>
                  <a:lnTo>
                    <a:pt x="913" y="553"/>
                  </a:lnTo>
                  <a:lnTo>
                    <a:pt x="911" y="553"/>
                  </a:lnTo>
                  <a:lnTo>
                    <a:pt x="909" y="553"/>
                  </a:lnTo>
                  <a:lnTo>
                    <a:pt x="909" y="552"/>
                  </a:lnTo>
                  <a:lnTo>
                    <a:pt x="907" y="552"/>
                  </a:lnTo>
                  <a:lnTo>
                    <a:pt x="907" y="550"/>
                  </a:lnTo>
                  <a:lnTo>
                    <a:pt x="909" y="550"/>
                  </a:lnTo>
                  <a:lnTo>
                    <a:pt x="911" y="550"/>
                  </a:lnTo>
                  <a:lnTo>
                    <a:pt x="913" y="550"/>
                  </a:lnTo>
                  <a:lnTo>
                    <a:pt x="915" y="550"/>
                  </a:lnTo>
                  <a:lnTo>
                    <a:pt x="915" y="552"/>
                  </a:lnTo>
                  <a:lnTo>
                    <a:pt x="917" y="552"/>
                  </a:lnTo>
                  <a:close/>
                  <a:moveTo>
                    <a:pt x="441" y="233"/>
                  </a:moveTo>
                  <a:lnTo>
                    <a:pt x="439" y="235"/>
                  </a:lnTo>
                  <a:lnTo>
                    <a:pt x="437" y="235"/>
                  </a:lnTo>
                  <a:lnTo>
                    <a:pt x="437" y="233"/>
                  </a:lnTo>
                  <a:lnTo>
                    <a:pt x="435" y="233"/>
                  </a:lnTo>
                  <a:lnTo>
                    <a:pt x="433" y="235"/>
                  </a:lnTo>
                  <a:lnTo>
                    <a:pt x="432" y="233"/>
                  </a:lnTo>
                  <a:lnTo>
                    <a:pt x="430" y="233"/>
                  </a:lnTo>
                  <a:lnTo>
                    <a:pt x="426" y="233"/>
                  </a:lnTo>
                  <a:lnTo>
                    <a:pt x="422" y="233"/>
                  </a:lnTo>
                  <a:lnTo>
                    <a:pt x="420" y="233"/>
                  </a:lnTo>
                  <a:lnTo>
                    <a:pt x="420" y="231"/>
                  </a:lnTo>
                  <a:lnTo>
                    <a:pt x="422" y="231"/>
                  </a:lnTo>
                  <a:lnTo>
                    <a:pt x="424" y="229"/>
                  </a:lnTo>
                  <a:lnTo>
                    <a:pt x="428" y="229"/>
                  </a:lnTo>
                  <a:lnTo>
                    <a:pt x="432" y="229"/>
                  </a:lnTo>
                  <a:lnTo>
                    <a:pt x="433" y="227"/>
                  </a:lnTo>
                  <a:lnTo>
                    <a:pt x="435" y="227"/>
                  </a:lnTo>
                  <a:lnTo>
                    <a:pt x="437" y="227"/>
                  </a:lnTo>
                  <a:lnTo>
                    <a:pt x="437" y="229"/>
                  </a:lnTo>
                  <a:lnTo>
                    <a:pt x="441" y="229"/>
                  </a:lnTo>
                  <a:lnTo>
                    <a:pt x="441" y="231"/>
                  </a:lnTo>
                  <a:lnTo>
                    <a:pt x="443" y="231"/>
                  </a:lnTo>
                  <a:lnTo>
                    <a:pt x="441" y="233"/>
                  </a:lnTo>
                  <a:close/>
                  <a:moveTo>
                    <a:pt x="179" y="849"/>
                  </a:moveTo>
                  <a:lnTo>
                    <a:pt x="183" y="853"/>
                  </a:lnTo>
                  <a:lnTo>
                    <a:pt x="185" y="853"/>
                  </a:lnTo>
                  <a:lnTo>
                    <a:pt x="185" y="855"/>
                  </a:lnTo>
                  <a:lnTo>
                    <a:pt x="185" y="856"/>
                  </a:lnTo>
                  <a:lnTo>
                    <a:pt x="185" y="858"/>
                  </a:lnTo>
                  <a:lnTo>
                    <a:pt x="183" y="860"/>
                  </a:lnTo>
                  <a:lnTo>
                    <a:pt x="181" y="856"/>
                  </a:lnTo>
                  <a:lnTo>
                    <a:pt x="179" y="856"/>
                  </a:lnTo>
                  <a:lnTo>
                    <a:pt x="179" y="855"/>
                  </a:lnTo>
                  <a:lnTo>
                    <a:pt x="179" y="853"/>
                  </a:lnTo>
                  <a:lnTo>
                    <a:pt x="179" y="851"/>
                  </a:lnTo>
                  <a:lnTo>
                    <a:pt x="177" y="851"/>
                  </a:lnTo>
                  <a:lnTo>
                    <a:pt x="175" y="851"/>
                  </a:lnTo>
                  <a:lnTo>
                    <a:pt x="177" y="851"/>
                  </a:lnTo>
                  <a:lnTo>
                    <a:pt x="177" y="849"/>
                  </a:lnTo>
                  <a:lnTo>
                    <a:pt x="175" y="849"/>
                  </a:lnTo>
                  <a:lnTo>
                    <a:pt x="173" y="849"/>
                  </a:lnTo>
                  <a:lnTo>
                    <a:pt x="171" y="845"/>
                  </a:lnTo>
                  <a:lnTo>
                    <a:pt x="173" y="845"/>
                  </a:lnTo>
                  <a:lnTo>
                    <a:pt x="175" y="845"/>
                  </a:lnTo>
                  <a:lnTo>
                    <a:pt x="177" y="847"/>
                  </a:lnTo>
                  <a:lnTo>
                    <a:pt x="179" y="849"/>
                  </a:lnTo>
                  <a:close/>
                  <a:moveTo>
                    <a:pt x="1224" y="672"/>
                  </a:moveTo>
                  <a:lnTo>
                    <a:pt x="1222" y="672"/>
                  </a:lnTo>
                  <a:lnTo>
                    <a:pt x="1222" y="670"/>
                  </a:lnTo>
                  <a:lnTo>
                    <a:pt x="1218" y="668"/>
                  </a:lnTo>
                  <a:lnTo>
                    <a:pt x="1216" y="666"/>
                  </a:lnTo>
                  <a:lnTo>
                    <a:pt x="1214" y="666"/>
                  </a:lnTo>
                  <a:lnTo>
                    <a:pt x="1212" y="666"/>
                  </a:lnTo>
                  <a:lnTo>
                    <a:pt x="1212" y="664"/>
                  </a:lnTo>
                  <a:lnTo>
                    <a:pt x="1214" y="664"/>
                  </a:lnTo>
                  <a:lnTo>
                    <a:pt x="1216" y="664"/>
                  </a:lnTo>
                  <a:lnTo>
                    <a:pt x="1216" y="662"/>
                  </a:lnTo>
                  <a:lnTo>
                    <a:pt x="1218" y="662"/>
                  </a:lnTo>
                  <a:lnTo>
                    <a:pt x="1220" y="662"/>
                  </a:lnTo>
                  <a:lnTo>
                    <a:pt x="1222" y="662"/>
                  </a:lnTo>
                  <a:lnTo>
                    <a:pt x="1226" y="664"/>
                  </a:lnTo>
                  <a:lnTo>
                    <a:pt x="1226" y="666"/>
                  </a:lnTo>
                  <a:lnTo>
                    <a:pt x="1226" y="668"/>
                  </a:lnTo>
                  <a:lnTo>
                    <a:pt x="1226" y="670"/>
                  </a:lnTo>
                  <a:lnTo>
                    <a:pt x="1224" y="672"/>
                  </a:lnTo>
                  <a:close/>
                  <a:moveTo>
                    <a:pt x="608" y="266"/>
                  </a:moveTo>
                  <a:lnTo>
                    <a:pt x="606" y="266"/>
                  </a:lnTo>
                  <a:lnTo>
                    <a:pt x="604" y="266"/>
                  </a:lnTo>
                  <a:lnTo>
                    <a:pt x="604" y="264"/>
                  </a:lnTo>
                  <a:lnTo>
                    <a:pt x="608" y="262"/>
                  </a:lnTo>
                  <a:lnTo>
                    <a:pt x="610" y="260"/>
                  </a:lnTo>
                  <a:lnTo>
                    <a:pt x="616" y="260"/>
                  </a:lnTo>
                  <a:lnTo>
                    <a:pt x="618" y="258"/>
                  </a:lnTo>
                  <a:lnTo>
                    <a:pt x="620" y="258"/>
                  </a:lnTo>
                  <a:lnTo>
                    <a:pt x="622" y="258"/>
                  </a:lnTo>
                  <a:lnTo>
                    <a:pt x="624" y="258"/>
                  </a:lnTo>
                  <a:lnTo>
                    <a:pt x="626" y="258"/>
                  </a:lnTo>
                  <a:lnTo>
                    <a:pt x="626" y="260"/>
                  </a:lnTo>
                  <a:lnTo>
                    <a:pt x="624" y="260"/>
                  </a:lnTo>
                  <a:lnTo>
                    <a:pt x="622" y="260"/>
                  </a:lnTo>
                  <a:lnTo>
                    <a:pt x="622" y="262"/>
                  </a:lnTo>
                  <a:lnTo>
                    <a:pt x="620" y="262"/>
                  </a:lnTo>
                  <a:lnTo>
                    <a:pt x="618" y="264"/>
                  </a:lnTo>
                  <a:lnTo>
                    <a:pt x="616" y="266"/>
                  </a:lnTo>
                  <a:lnTo>
                    <a:pt x="612" y="266"/>
                  </a:lnTo>
                  <a:lnTo>
                    <a:pt x="610" y="266"/>
                  </a:lnTo>
                  <a:lnTo>
                    <a:pt x="608" y="266"/>
                  </a:lnTo>
                  <a:close/>
                  <a:moveTo>
                    <a:pt x="1030" y="460"/>
                  </a:moveTo>
                  <a:lnTo>
                    <a:pt x="1032" y="458"/>
                  </a:lnTo>
                  <a:lnTo>
                    <a:pt x="1034" y="458"/>
                  </a:lnTo>
                  <a:lnTo>
                    <a:pt x="1034" y="460"/>
                  </a:lnTo>
                  <a:lnTo>
                    <a:pt x="1034" y="462"/>
                  </a:lnTo>
                  <a:lnTo>
                    <a:pt x="1032" y="462"/>
                  </a:lnTo>
                  <a:lnTo>
                    <a:pt x="1030" y="464"/>
                  </a:lnTo>
                  <a:lnTo>
                    <a:pt x="1030" y="466"/>
                  </a:lnTo>
                  <a:lnTo>
                    <a:pt x="1026" y="468"/>
                  </a:lnTo>
                  <a:lnTo>
                    <a:pt x="1024" y="466"/>
                  </a:lnTo>
                  <a:lnTo>
                    <a:pt x="1022" y="464"/>
                  </a:lnTo>
                  <a:lnTo>
                    <a:pt x="1022" y="462"/>
                  </a:lnTo>
                  <a:lnTo>
                    <a:pt x="1022" y="460"/>
                  </a:lnTo>
                  <a:lnTo>
                    <a:pt x="1022" y="458"/>
                  </a:lnTo>
                  <a:lnTo>
                    <a:pt x="1024" y="458"/>
                  </a:lnTo>
                  <a:lnTo>
                    <a:pt x="1026" y="458"/>
                  </a:lnTo>
                  <a:lnTo>
                    <a:pt x="1028" y="458"/>
                  </a:lnTo>
                  <a:lnTo>
                    <a:pt x="1030" y="460"/>
                  </a:lnTo>
                  <a:close/>
                  <a:moveTo>
                    <a:pt x="904" y="565"/>
                  </a:moveTo>
                  <a:lnTo>
                    <a:pt x="904" y="563"/>
                  </a:lnTo>
                  <a:lnTo>
                    <a:pt x="902" y="563"/>
                  </a:lnTo>
                  <a:lnTo>
                    <a:pt x="902" y="561"/>
                  </a:lnTo>
                  <a:lnTo>
                    <a:pt x="900" y="559"/>
                  </a:lnTo>
                  <a:lnTo>
                    <a:pt x="898" y="559"/>
                  </a:lnTo>
                  <a:lnTo>
                    <a:pt x="898" y="553"/>
                  </a:lnTo>
                  <a:lnTo>
                    <a:pt x="898" y="552"/>
                  </a:lnTo>
                  <a:lnTo>
                    <a:pt x="900" y="552"/>
                  </a:lnTo>
                  <a:lnTo>
                    <a:pt x="902" y="552"/>
                  </a:lnTo>
                  <a:lnTo>
                    <a:pt x="902" y="553"/>
                  </a:lnTo>
                  <a:lnTo>
                    <a:pt x="904" y="555"/>
                  </a:lnTo>
                  <a:lnTo>
                    <a:pt x="904" y="557"/>
                  </a:lnTo>
                  <a:lnTo>
                    <a:pt x="905" y="559"/>
                  </a:lnTo>
                  <a:lnTo>
                    <a:pt x="905" y="561"/>
                  </a:lnTo>
                  <a:lnTo>
                    <a:pt x="907" y="561"/>
                  </a:lnTo>
                  <a:lnTo>
                    <a:pt x="907" y="563"/>
                  </a:lnTo>
                  <a:lnTo>
                    <a:pt x="905" y="563"/>
                  </a:lnTo>
                  <a:lnTo>
                    <a:pt x="905" y="565"/>
                  </a:lnTo>
                  <a:lnTo>
                    <a:pt x="904" y="565"/>
                  </a:lnTo>
                  <a:close/>
                  <a:moveTo>
                    <a:pt x="1065" y="487"/>
                  </a:moveTo>
                  <a:lnTo>
                    <a:pt x="1063" y="489"/>
                  </a:lnTo>
                  <a:lnTo>
                    <a:pt x="1061" y="489"/>
                  </a:lnTo>
                  <a:lnTo>
                    <a:pt x="1061" y="487"/>
                  </a:lnTo>
                  <a:lnTo>
                    <a:pt x="1059" y="487"/>
                  </a:lnTo>
                  <a:lnTo>
                    <a:pt x="1057" y="486"/>
                  </a:lnTo>
                  <a:lnTo>
                    <a:pt x="1055" y="486"/>
                  </a:lnTo>
                  <a:lnTo>
                    <a:pt x="1053" y="484"/>
                  </a:lnTo>
                  <a:lnTo>
                    <a:pt x="1053" y="482"/>
                  </a:lnTo>
                  <a:lnTo>
                    <a:pt x="1055" y="482"/>
                  </a:lnTo>
                  <a:lnTo>
                    <a:pt x="1055" y="480"/>
                  </a:lnTo>
                  <a:lnTo>
                    <a:pt x="1055" y="478"/>
                  </a:lnTo>
                  <a:lnTo>
                    <a:pt x="1057" y="478"/>
                  </a:lnTo>
                  <a:lnTo>
                    <a:pt x="1061" y="480"/>
                  </a:lnTo>
                  <a:lnTo>
                    <a:pt x="1061" y="482"/>
                  </a:lnTo>
                  <a:lnTo>
                    <a:pt x="1061" y="484"/>
                  </a:lnTo>
                  <a:lnTo>
                    <a:pt x="1063" y="484"/>
                  </a:lnTo>
                  <a:lnTo>
                    <a:pt x="1065" y="486"/>
                  </a:lnTo>
                  <a:lnTo>
                    <a:pt x="1065" y="487"/>
                  </a:lnTo>
                  <a:close/>
                  <a:moveTo>
                    <a:pt x="1032" y="616"/>
                  </a:moveTo>
                  <a:lnTo>
                    <a:pt x="1034" y="616"/>
                  </a:lnTo>
                  <a:lnTo>
                    <a:pt x="1034" y="618"/>
                  </a:lnTo>
                  <a:lnTo>
                    <a:pt x="1036" y="618"/>
                  </a:lnTo>
                  <a:lnTo>
                    <a:pt x="1034" y="621"/>
                  </a:lnTo>
                  <a:lnTo>
                    <a:pt x="1032" y="621"/>
                  </a:lnTo>
                  <a:lnTo>
                    <a:pt x="1030" y="621"/>
                  </a:lnTo>
                  <a:lnTo>
                    <a:pt x="1028" y="620"/>
                  </a:lnTo>
                  <a:lnTo>
                    <a:pt x="1026" y="618"/>
                  </a:lnTo>
                  <a:lnTo>
                    <a:pt x="1024" y="616"/>
                  </a:lnTo>
                  <a:lnTo>
                    <a:pt x="1022" y="616"/>
                  </a:lnTo>
                  <a:lnTo>
                    <a:pt x="1020" y="614"/>
                  </a:lnTo>
                  <a:lnTo>
                    <a:pt x="1022" y="614"/>
                  </a:lnTo>
                  <a:lnTo>
                    <a:pt x="1022" y="612"/>
                  </a:lnTo>
                  <a:lnTo>
                    <a:pt x="1026" y="614"/>
                  </a:lnTo>
                  <a:lnTo>
                    <a:pt x="1028" y="614"/>
                  </a:lnTo>
                  <a:lnTo>
                    <a:pt x="1032" y="616"/>
                  </a:lnTo>
                  <a:close/>
                  <a:moveTo>
                    <a:pt x="1129" y="635"/>
                  </a:moveTo>
                  <a:lnTo>
                    <a:pt x="1131" y="635"/>
                  </a:lnTo>
                  <a:lnTo>
                    <a:pt x="1133" y="637"/>
                  </a:lnTo>
                  <a:lnTo>
                    <a:pt x="1135" y="637"/>
                  </a:lnTo>
                  <a:lnTo>
                    <a:pt x="1137" y="641"/>
                  </a:lnTo>
                  <a:lnTo>
                    <a:pt x="1135" y="643"/>
                  </a:lnTo>
                  <a:lnTo>
                    <a:pt x="1133" y="643"/>
                  </a:lnTo>
                  <a:lnTo>
                    <a:pt x="1129" y="641"/>
                  </a:lnTo>
                  <a:lnTo>
                    <a:pt x="1127" y="641"/>
                  </a:lnTo>
                  <a:lnTo>
                    <a:pt x="1127" y="637"/>
                  </a:lnTo>
                  <a:lnTo>
                    <a:pt x="1125" y="635"/>
                  </a:lnTo>
                  <a:lnTo>
                    <a:pt x="1123" y="635"/>
                  </a:lnTo>
                  <a:lnTo>
                    <a:pt x="1121" y="635"/>
                  </a:lnTo>
                  <a:lnTo>
                    <a:pt x="1121" y="633"/>
                  </a:lnTo>
                  <a:lnTo>
                    <a:pt x="1123" y="633"/>
                  </a:lnTo>
                  <a:lnTo>
                    <a:pt x="1129" y="635"/>
                  </a:lnTo>
                  <a:close/>
                  <a:moveTo>
                    <a:pt x="622" y="256"/>
                  </a:moveTo>
                  <a:lnTo>
                    <a:pt x="620" y="258"/>
                  </a:lnTo>
                  <a:lnTo>
                    <a:pt x="618" y="258"/>
                  </a:lnTo>
                  <a:lnTo>
                    <a:pt x="616" y="258"/>
                  </a:lnTo>
                  <a:lnTo>
                    <a:pt x="614" y="258"/>
                  </a:lnTo>
                  <a:lnTo>
                    <a:pt x="612" y="260"/>
                  </a:lnTo>
                  <a:lnTo>
                    <a:pt x="610" y="260"/>
                  </a:lnTo>
                  <a:lnTo>
                    <a:pt x="608" y="260"/>
                  </a:lnTo>
                  <a:lnTo>
                    <a:pt x="606" y="260"/>
                  </a:lnTo>
                  <a:lnTo>
                    <a:pt x="604" y="260"/>
                  </a:lnTo>
                  <a:lnTo>
                    <a:pt x="602" y="260"/>
                  </a:lnTo>
                  <a:lnTo>
                    <a:pt x="600" y="260"/>
                  </a:lnTo>
                  <a:lnTo>
                    <a:pt x="600" y="262"/>
                  </a:lnTo>
                  <a:lnTo>
                    <a:pt x="599" y="262"/>
                  </a:lnTo>
                  <a:lnTo>
                    <a:pt x="599" y="260"/>
                  </a:lnTo>
                  <a:lnTo>
                    <a:pt x="597" y="260"/>
                  </a:lnTo>
                  <a:lnTo>
                    <a:pt x="595" y="260"/>
                  </a:lnTo>
                  <a:lnTo>
                    <a:pt x="597" y="260"/>
                  </a:lnTo>
                  <a:lnTo>
                    <a:pt x="599" y="258"/>
                  </a:lnTo>
                  <a:lnTo>
                    <a:pt x="600" y="258"/>
                  </a:lnTo>
                  <a:lnTo>
                    <a:pt x="602" y="258"/>
                  </a:lnTo>
                  <a:lnTo>
                    <a:pt x="604" y="258"/>
                  </a:lnTo>
                  <a:lnTo>
                    <a:pt x="604" y="256"/>
                  </a:lnTo>
                  <a:lnTo>
                    <a:pt x="606" y="256"/>
                  </a:lnTo>
                  <a:lnTo>
                    <a:pt x="608" y="256"/>
                  </a:lnTo>
                  <a:lnTo>
                    <a:pt x="610" y="256"/>
                  </a:lnTo>
                  <a:lnTo>
                    <a:pt x="612" y="256"/>
                  </a:lnTo>
                  <a:lnTo>
                    <a:pt x="614" y="254"/>
                  </a:lnTo>
                  <a:lnTo>
                    <a:pt x="616" y="254"/>
                  </a:lnTo>
                  <a:lnTo>
                    <a:pt x="618" y="254"/>
                  </a:lnTo>
                  <a:lnTo>
                    <a:pt x="620" y="254"/>
                  </a:lnTo>
                  <a:lnTo>
                    <a:pt x="622" y="256"/>
                  </a:lnTo>
                  <a:close/>
                  <a:moveTo>
                    <a:pt x="725" y="272"/>
                  </a:moveTo>
                  <a:lnTo>
                    <a:pt x="721" y="276"/>
                  </a:lnTo>
                  <a:lnTo>
                    <a:pt x="719" y="276"/>
                  </a:lnTo>
                  <a:lnTo>
                    <a:pt x="717" y="274"/>
                  </a:lnTo>
                  <a:lnTo>
                    <a:pt x="715" y="274"/>
                  </a:lnTo>
                  <a:lnTo>
                    <a:pt x="717" y="272"/>
                  </a:lnTo>
                  <a:lnTo>
                    <a:pt x="715" y="272"/>
                  </a:lnTo>
                  <a:lnTo>
                    <a:pt x="715" y="274"/>
                  </a:lnTo>
                  <a:lnTo>
                    <a:pt x="713" y="274"/>
                  </a:lnTo>
                  <a:lnTo>
                    <a:pt x="715" y="274"/>
                  </a:lnTo>
                  <a:lnTo>
                    <a:pt x="715" y="276"/>
                  </a:lnTo>
                  <a:lnTo>
                    <a:pt x="713" y="278"/>
                  </a:lnTo>
                  <a:lnTo>
                    <a:pt x="709" y="280"/>
                  </a:lnTo>
                  <a:lnTo>
                    <a:pt x="707" y="278"/>
                  </a:lnTo>
                  <a:lnTo>
                    <a:pt x="705" y="276"/>
                  </a:lnTo>
                  <a:lnTo>
                    <a:pt x="705" y="274"/>
                  </a:lnTo>
                  <a:lnTo>
                    <a:pt x="707" y="274"/>
                  </a:lnTo>
                  <a:lnTo>
                    <a:pt x="709" y="274"/>
                  </a:lnTo>
                  <a:lnTo>
                    <a:pt x="711" y="272"/>
                  </a:lnTo>
                  <a:lnTo>
                    <a:pt x="715" y="272"/>
                  </a:lnTo>
                  <a:lnTo>
                    <a:pt x="715" y="270"/>
                  </a:lnTo>
                  <a:lnTo>
                    <a:pt x="717" y="270"/>
                  </a:lnTo>
                  <a:lnTo>
                    <a:pt x="719" y="270"/>
                  </a:lnTo>
                  <a:lnTo>
                    <a:pt x="721" y="270"/>
                  </a:lnTo>
                  <a:lnTo>
                    <a:pt x="723" y="270"/>
                  </a:lnTo>
                  <a:lnTo>
                    <a:pt x="723" y="272"/>
                  </a:lnTo>
                  <a:lnTo>
                    <a:pt x="725" y="272"/>
                  </a:lnTo>
                  <a:close/>
                  <a:moveTo>
                    <a:pt x="179" y="855"/>
                  </a:moveTo>
                  <a:lnTo>
                    <a:pt x="181" y="858"/>
                  </a:lnTo>
                  <a:lnTo>
                    <a:pt x="181" y="860"/>
                  </a:lnTo>
                  <a:lnTo>
                    <a:pt x="179" y="860"/>
                  </a:lnTo>
                  <a:lnTo>
                    <a:pt x="177" y="860"/>
                  </a:lnTo>
                  <a:lnTo>
                    <a:pt x="175" y="858"/>
                  </a:lnTo>
                  <a:lnTo>
                    <a:pt x="175" y="856"/>
                  </a:lnTo>
                  <a:lnTo>
                    <a:pt x="173" y="856"/>
                  </a:lnTo>
                  <a:lnTo>
                    <a:pt x="171" y="856"/>
                  </a:lnTo>
                  <a:lnTo>
                    <a:pt x="171" y="855"/>
                  </a:lnTo>
                  <a:lnTo>
                    <a:pt x="169" y="853"/>
                  </a:lnTo>
                  <a:lnTo>
                    <a:pt x="167" y="853"/>
                  </a:lnTo>
                  <a:lnTo>
                    <a:pt x="167" y="851"/>
                  </a:lnTo>
                  <a:lnTo>
                    <a:pt x="169" y="851"/>
                  </a:lnTo>
                  <a:lnTo>
                    <a:pt x="171" y="851"/>
                  </a:lnTo>
                  <a:lnTo>
                    <a:pt x="173" y="853"/>
                  </a:lnTo>
                  <a:lnTo>
                    <a:pt x="177" y="855"/>
                  </a:lnTo>
                  <a:lnTo>
                    <a:pt x="179" y="855"/>
                  </a:lnTo>
                  <a:close/>
                  <a:moveTo>
                    <a:pt x="878" y="159"/>
                  </a:moveTo>
                  <a:lnTo>
                    <a:pt x="876" y="159"/>
                  </a:lnTo>
                  <a:lnTo>
                    <a:pt x="876" y="157"/>
                  </a:lnTo>
                  <a:lnTo>
                    <a:pt x="878" y="157"/>
                  </a:lnTo>
                  <a:lnTo>
                    <a:pt x="878" y="155"/>
                  </a:lnTo>
                  <a:lnTo>
                    <a:pt x="882" y="153"/>
                  </a:lnTo>
                  <a:lnTo>
                    <a:pt x="884" y="153"/>
                  </a:lnTo>
                  <a:lnTo>
                    <a:pt x="886" y="153"/>
                  </a:lnTo>
                  <a:lnTo>
                    <a:pt x="888" y="153"/>
                  </a:lnTo>
                  <a:lnTo>
                    <a:pt x="890" y="153"/>
                  </a:lnTo>
                  <a:lnTo>
                    <a:pt x="894" y="153"/>
                  </a:lnTo>
                  <a:lnTo>
                    <a:pt x="896" y="153"/>
                  </a:lnTo>
                  <a:lnTo>
                    <a:pt x="898" y="153"/>
                  </a:lnTo>
                  <a:lnTo>
                    <a:pt x="898" y="155"/>
                  </a:lnTo>
                  <a:lnTo>
                    <a:pt x="896" y="155"/>
                  </a:lnTo>
                  <a:lnTo>
                    <a:pt x="892" y="157"/>
                  </a:lnTo>
                  <a:lnTo>
                    <a:pt x="890" y="157"/>
                  </a:lnTo>
                  <a:lnTo>
                    <a:pt x="888" y="157"/>
                  </a:lnTo>
                  <a:lnTo>
                    <a:pt x="884" y="157"/>
                  </a:lnTo>
                  <a:lnTo>
                    <a:pt x="880" y="159"/>
                  </a:lnTo>
                  <a:lnTo>
                    <a:pt x="878" y="159"/>
                  </a:lnTo>
                  <a:close/>
                  <a:moveTo>
                    <a:pt x="1117" y="414"/>
                  </a:moveTo>
                  <a:lnTo>
                    <a:pt x="1119" y="412"/>
                  </a:lnTo>
                  <a:lnTo>
                    <a:pt x="1119" y="414"/>
                  </a:lnTo>
                  <a:lnTo>
                    <a:pt x="1119" y="416"/>
                  </a:lnTo>
                  <a:lnTo>
                    <a:pt x="1117" y="416"/>
                  </a:lnTo>
                  <a:lnTo>
                    <a:pt x="1113" y="416"/>
                  </a:lnTo>
                  <a:lnTo>
                    <a:pt x="1113" y="418"/>
                  </a:lnTo>
                  <a:lnTo>
                    <a:pt x="1109" y="418"/>
                  </a:lnTo>
                  <a:lnTo>
                    <a:pt x="1107" y="419"/>
                  </a:lnTo>
                  <a:lnTo>
                    <a:pt x="1106" y="416"/>
                  </a:lnTo>
                  <a:lnTo>
                    <a:pt x="1107" y="416"/>
                  </a:lnTo>
                  <a:lnTo>
                    <a:pt x="1107" y="414"/>
                  </a:lnTo>
                  <a:lnTo>
                    <a:pt x="1107" y="412"/>
                  </a:lnTo>
                  <a:lnTo>
                    <a:pt x="1109" y="412"/>
                  </a:lnTo>
                  <a:lnTo>
                    <a:pt x="1111" y="412"/>
                  </a:lnTo>
                  <a:lnTo>
                    <a:pt x="1113" y="412"/>
                  </a:lnTo>
                  <a:lnTo>
                    <a:pt x="1115" y="412"/>
                  </a:lnTo>
                  <a:lnTo>
                    <a:pt x="1117" y="414"/>
                  </a:lnTo>
                  <a:close/>
                  <a:moveTo>
                    <a:pt x="1170" y="699"/>
                  </a:moveTo>
                  <a:lnTo>
                    <a:pt x="1168" y="699"/>
                  </a:lnTo>
                  <a:lnTo>
                    <a:pt x="1166" y="699"/>
                  </a:lnTo>
                  <a:lnTo>
                    <a:pt x="1166" y="697"/>
                  </a:lnTo>
                  <a:lnTo>
                    <a:pt x="1168" y="697"/>
                  </a:lnTo>
                  <a:lnTo>
                    <a:pt x="1168" y="695"/>
                  </a:lnTo>
                  <a:lnTo>
                    <a:pt x="1170" y="691"/>
                  </a:lnTo>
                  <a:lnTo>
                    <a:pt x="1172" y="689"/>
                  </a:lnTo>
                  <a:lnTo>
                    <a:pt x="1174" y="689"/>
                  </a:lnTo>
                  <a:lnTo>
                    <a:pt x="1174" y="691"/>
                  </a:lnTo>
                  <a:lnTo>
                    <a:pt x="1175" y="691"/>
                  </a:lnTo>
                  <a:lnTo>
                    <a:pt x="1175" y="693"/>
                  </a:lnTo>
                  <a:lnTo>
                    <a:pt x="1175" y="695"/>
                  </a:lnTo>
                  <a:lnTo>
                    <a:pt x="1174" y="697"/>
                  </a:lnTo>
                  <a:lnTo>
                    <a:pt x="1170" y="697"/>
                  </a:lnTo>
                  <a:lnTo>
                    <a:pt x="1170" y="699"/>
                  </a:lnTo>
                  <a:close/>
                  <a:moveTo>
                    <a:pt x="731" y="454"/>
                  </a:moveTo>
                  <a:lnTo>
                    <a:pt x="733" y="454"/>
                  </a:lnTo>
                  <a:lnTo>
                    <a:pt x="733" y="456"/>
                  </a:lnTo>
                  <a:lnTo>
                    <a:pt x="733" y="460"/>
                  </a:lnTo>
                  <a:lnTo>
                    <a:pt x="731" y="460"/>
                  </a:lnTo>
                  <a:lnTo>
                    <a:pt x="731" y="462"/>
                  </a:lnTo>
                  <a:lnTo>
                    <a:pt x="729" y="462"/>
                  </a:lnTo>
                  <a:lnTo>
                    <a:pt x="727" y="462"/>
                  </a:lnTo>
                  <a:lnTo>
                    <a:pt x="727" y="460"/>
                  </a:lnTo>
                  <a:lnTo>
                    <a:pt x="729" y="460"/>
                  </a:lnTo>
                  <a:lnTo>
                    <a:pt x="729" y="458"/>
                  </a:lnTo>
                  <a:lnTo>
                    <a:pt x="729" y="456"/>
                  </a:lnTo>
                  <a:lnTo>
                    <a:pt x="729" y="454"/>
                  </a:lnTo>
                  <a:lnTo>
                    <a:pt x="727" y="454"/>
                  </a:lnTo>
                  <a:lnTo>
                    <a:pt x="725" y="454"/>
                  </a:lnTo>
                  <a:lnTo>
                    <a:pt x="725" y="456"/>
                  </a:lnTo>
                  <a:lnTo>
                    <a:pt x="727" y="456"/>
                  </a:lnTo>
                  <a:lnTo>
                    <a:pt x="725" y="460"/>
                  </a:lnTo>
                  <a:lnTo>
                    <a:pt x="723" y="460"/>
                  </a:lnTo>
                  <a:lnTo>
                    <a:pt x="723" y="456"/>
                  </a:lnTo>
                  <a:lnTo>
                    <a:pt x="725" y="454"/>
                  </a:lnTo>
                  <a:lnTo>
                    <a:pt x="727" y="452"/>
                  </a:lnTo>
                  <a:lnTo>
                    <a:pt x="729" y="452"/>
                  </a:lnTo>
                  <a:lnTo>
                    <a:pt x="731" y="454"/>
                  </a:lnTo>
                  <a:close/>
                  <a:moveTo>
                    <a:pt x="655" y="233"/>
                  </a:moveTo>
                  <a:lnTo>
                    <a:pt x="653" y="233"/>
                  </a:lnTo>
                  <a:lnTo>
                    <a:pt x="651" y="235"/>
                  </a:lnTo>
                  <a:lnTo>
                    <a:pt x="647" y="237"/>
                  </a:lnTo>
                  <a:lnTo>
                    <a:pt x="643" y="237"/>
                  </a:lnTo>
                  <a:lnTo>
                    <a:pt x="639" y="239"/>
                  </a:lnTo>
                  <a:lnTo>
                    <a:pt x="637" y="239"/>
                  </a:lnTo>
                  <a:lnTo>
                    <a:pt x="635" y="239"/>
                  </a:lnTo>
                  <a:lnTo>
                    <a:pt x="634" y="239"/>
                  </a:lnTo>
                  <a:lnTo>
                    <a:pt x="632" y="239"/>
                  </a:lnTo>
                  <a:lnTo>
                    <a:pt x="634" y="237"/>
                  </a:lnTo>
                  <a:lnTo>
                    <a:pt x="635" y="237"/>
                  </a:lnTo>
                  <a:lnTo>
                    <a:pt x="637" y="237"/>
                  </a:lnTo>
                  <a:lnTo>
                    <a:pt x="639" y="237"/>
                  </a:lnTo>
                  <a:lnTo>
                    <a:pt x="641" y="235"/>
                  </a:lnTo>
                  <a:lnTo>
                    <a:pt x="643" y="233"/>
                  </a:lnTo>
                  <a:lnTo>
                    <a:pt x="647" y="233"/>
                  </a:lnTo>
                  <a:lnTo>
                    <a:pt x="649" y="233"/>
                  </a:lnTo>
                  <a:lnTo>
                    <a:pt x="651" y="233"/>
                  </a:lnTo>
                  <a:lnTo>
                    <a:pt x="655" y="233"/>
                  </a:lnTo>
                  <a:close/>
                  <a:moveTo>
                    <a:pt x="709" y="355"/>
                  </a:moveTo>
                  <a:lnTo>
                    <a:pt x="707" y="355"/>
                  </a:lnTo>
                  <a:lnTo>
                    <a:pt x="705" y="355"/>
                  </a:lnTo>
                  <a:lnTo>
                    <a:pt x="705" y="353"/>
                  </a:lnTo>
                  <a:lnTo>
                    <a:pt x="705" y="351"/>
                  </a:lnTo>
                  <a:lnTo>
                    <a:pt x="705" y="350"/>
                  </a:lnTo>
                  <a:lnTo>
                    <a:pt x="705" y="348"/>
                  </a:lnTo>
                  <a:lnTo>
                    <a:pt x="707" y="348"/>
                  </a:lnTo>
                  <a:lnTo>
                    <a:pt x="709" y="348"/>
                  </a:lnTo>
                  <a:lnTo>
                    <a:pt x="711" y="348"/>
                  </a:lnTo>
                  <a:lnTo>
                    <a:pt x="713" y="350"/>
                  </a:lnTo>
                  <a:lnTo>
                    <a:pt x="713" y="351"/>
                  </a:lnTo>
                  <a:lnTo>
                    <a:pt x="713" y="353"/>
                  </a:lnTo>
                  <a:lnTo>
                    <a:pt x="713" y="355"/>
                  </a:lnTo>
                  <a:lnTo>
                    <a:pt x="711" y="355"/>
                  </a:lnTo>
                  <a:lnTo>
                    <a:pt x="709" y="355"/>
                  </a:lnTo>
                  <a:close/>
                  <a:moveTo>
                    <a:pt x="655" y="476"/>
                  </a:moveTo>
                  <a:lnTo>
                    <a:pt x="655" y="478"/>
                  </a:lnTo>
                  <a:lnTo>
                    <a:pt x="653" y="478"/>
                  </a:lnTo>
                  <a:lnTo>
                    <a:pt x="653" y="480"/>
                  </a:lnTo>
                  <a:lnTo>
                    <a:pt x="651" y="478"/>
                  </a:lnTo>
                  <a:lnTo>
                    <a:pt x="649" y="478"/>
                  </a:lnTo>
                  <a:lnTo>
                    <a:pt x="649" y="474"/>
                  </a:lnTo>
                  <a:lnTo>
                    <a:pt x="649" y="470"/>
                  </a:lnTo>
                  <a:lnTo>
                    <a:pt x="651" y="470"/>
                  </a:lnTo>
                  <a:lnTo>
                    <a:pt x="653" y="470"/>
                  </a:lnTo>
                  <a:lnTo>
                    <a:pt x="653" y="472"/>
                  </a:lnTo>
                  <a:lnTo>
                    <a:pt x="655" y="472"/>
                  </a:lnTo>
                  <a:lnTo>
                    <a:pt x="655" y="474"/>
                  </a:lnTo>
                  <a:lnTo>
                    <a:pt x="657" y="474"/>
                  </a:lnTo>
                  <a:lnTo>
                    <a:pt x="655" y="476"/>
                  </a:lnTo>
                  <a:close/>
                  <a:moveTo>
                    <a:pt x="997" y="262"/>
                  </a:moveTo>
                  <a:lnTo>
                    <a:pt x="999" y="262"/>
                  </a:lnTo>
                  <a:lnTo>
                    <a:pt x="997" y="262"/>
                  </a:lnTo>
                  <a:lnTo>
                    <a:pt x="995" y="262"/>
                  </a:lnTo>
                  <a:lnTo>
                    <a:pt x="991" y="262"/>
                  </a:lnTo>
                  <a:lnTo>
                    <a:pt x="989" y="262"/>
                  </a:lnTo>
                  <a:lnTo>
                    <a:pt x="989" y="264"/>
                  </a:lnTo>
                  <a:lnTo>
                    <a:pt x="987" y="262"/>
                  </a:lnTo>
                  <a:lnTo>
                    <a:pt x="985" y="262"/>
                  </a:lnTo>
                  <a:lnTo>
                    <a:pt x="983" y="262"/>
                  </a:lnTo>
                  <a:lnTo>
                    <a:pt x="987" y="260"/>
                  </a:lnTo>
                  <a:lnTo>
                    <a:pt x="989" y="258"/>
                  </a:lnTo>
                  <a:lnTo>
                    <a:pt x="991" y="258"/>
                  </a:lnTo>
                  <a:lnTo>
                    <a:pt x="991" y="256"/>
                  </a:lnTo>
                  <a:lnTo>
                    <a:pt x="995" y="254"/>
                  </a:lnTo>
                  <a:lnTo>
                    <a:pt x="997" y="254"/>
                  </a:lnTo>
                  <a:lnTo>
                    <a:pt x="999" y="254"/>
                  </a:lnTo>
                  <a:lnTo>
                    <a:pt x="999" y="256"/>
                  </a:lnTo>
                  <a:lnTo>
                    <a:pt x="997" y="256"/>
                  </a:lnTo>
                  <a:lnTo>
                    <a:pt x="995" y="258"/>
                  </a:lnTo>
                  <a:lnTo>
                    <a:pt x="993" y="258"/>
                  </a:lnTo>
                  <a:lnTo>
                    <a:pt x="993" y="260"/>
                  </a:lnTo>
                  <a:lnTo>
                    <a:pt x="995" y="260"/>
                  </a:lnTo>
                  <a:lnTo>
                    <a:pt x="995" y="262"/>
                  </a:lnTo>
                  <a:lnTo>
                    <a:pt x="997" y="262"/>
                  </a:lnTo>
                  <a:close/>
                  <a:moveTo>
                    <a:pt x="212" y="886"/>
                  </a:moveTo>
                  <a:lnTo>
                    <a:pt x="210" y="888"/>
                  </a:lnTo>
                  <a:lnTo>
                    <a:pt x="210" y="886"/>
                  </a:lnTo>
                  <a:lnTo>
                    <a:pt x="210" y="884"/>
                  </a:lnTo>
                  <a:lnTo>
                    <a:pt x="210" y="882"/>
                  </a:lnTo>
                  <a:lnTo>
                    <a:pt x="212" y="882"/>
                  </a:lnTo>
                  <a:lnTo>
                    <a:pt x="212" y="880"/>
                  </a:lnTo>
                  <a:lnTo>
                    <a:pt x="214" y="880"/>
                  </a:lnTo>
                  <a:lnTo>
                    <a:pt x="216" y="880"/>
                  </a:lnTo>
                  <a:lnTo>
                    <a:pt x="218" y="878"/>
                  </a:lnTo>
                  <a:lnTo>
                    <a:pt x="218" y="876"/>
                  </a:lnTo>
                  <a:lnTo>
                    <a:pt x="220" y="876"/>
                  </a:lnTo>
                  <a:lnTo>
                    <a:pt x="222" y="876"/>
                  </a:lnTo>
                  <a:lnTo>
                    <a:pt x="222" y="878"/>
                  </a:lnTo>
                  <a:lnTo>
                    <a:pt x="222" y="880"/>
                  </a:lnTo>
                  <a:lnTo>
                    <a:pt x="220" y="880"/>
                  </a:lnTo>
                  <a:lnTo>
                    <a:pt x="218" y="880"/>
                  </a:lnTo>
                  <a:lnTo>
                    <a:pt x="216" y="882"/>
                  </a:lnTo>
                  <a:lnTo>
                    <a:pt x="214" y="884"/>
                  </a:lnTo>
                  <a:lnTo>
                    <a:pt x="214" y="886"/>
                  </a:lnTo>
                  <a:lnTo>
                    <a:pt x="212" y="886"/>
                  </a:lnTo>
                  <a:close/>
                  <a:moveTo>
                    <a:pt x="1012" y="452"/>
                  </a:moveTo>
                  <a:lnTo>
                    <a:pt x="1010" y="454"/>
                  </a:lnTo>
                  <a:lnTo>
                    <a:pt x="1006" y="454"/>
                  </a:lnTo>
                  <a:lnTo>
                    <a:pt x="1006" y="456"/>
                  </a:lnTo>
                  <a:lnTo>
                    <a:pt x="1005" y="456"/>
                  </a:lnTo>
                  <a:lnTo>
                    <a:pt x="1003" y="456"/>
                  </a:lnTo>
                  <a:lnTo>
                    <a:pt x="1001" y="456"/>
                  </a:lnTo>
                  <a:lnTo>
                    <a:pt x="999" y="458"/>
                  </a:lnTo>
                  <a:lnTo>
                    <a:pt x="999" y="456"/>
                  </a:lnTo>
                  <a:lnTo>
                    <a:pt x="1001" y="456"/>
                  </a:lnTo>
                  <a:lnTo>
                    <a:pt x="1001" y="454"/>
                  </a:lnTo>
                  <a:lnTo>
                    <a:pt x="1003" y="454"/>
                  </a:lnTo>
                  <a:lnTo>
                    <a:pt x="1003" y="452"/>
                  </a:lnTo>
                  <a:lnTo>
                    <a:pt x="1005" y="452"/>
                  </a:lnTo>
                  <a:lnTo>
                    <a:pt x="1006" y="452"/>
                  </a:lnTo>
                  <a:lnTo>
                    <a:pt x="1008" y="452"/>
                  </a:lnTo>
                  <a:lnTo>
                    <a:pt x="1008" y="451"/>
                  </a:lnTo>
                  <a:lnTo>
                    <a:pt x="1008" y="449"/>
                  </a:lnTo>
                  <a:lnTo>
                    <a:pt x="1010" y="449"/>
                  </a:lnTo>
                  <a:lnTo>
                    <a:pt x="1010" y="451"/>
                  </a:lnTo>
                  <a:lnTo>
                    <a:pt x="1012" y="451"/>
                  </a:lnTo>
                  <a:lnTo>
                    <a:pt x="1012" y="452"/>
                  </a:lnTo>
                  <a:close/>
                  <a:moveTo>
                    <a:pt x="748" y="266"/>
                  </a:moveTo>
                  <a:lnTo>
                    <a:pt x="746" y="266"/>
                  </a:lnTo>
                  <a:lnTo>
                    <a:pt x="744" y="266"/>
                  </a:lnTo>
                  <a:lnTo>
                    <a:pt x="742" y="266"/>
                  </a:lnTo>
                  <a:lnTo>
                    <a:pt x="742" y="264"/>
                  </a:lnTo>
                  <a:lnTo>
                    <a:pt x="740" y="260"/>
                  </a:lnTo>
                  <a:lnTo>
                    <a:pt x="742" y="260"/>
                  </a:lnTo>
                  <a:lnTo>
                    <a:pt x="744" y="258"/>
                  </a:lnTo>
                  <a:lnTo>
                    <a:pt x="746" y="258"/>
                  </a:lnTo>
                  <a:lnTo>
                    <a:pt x="748" y="258"/>
                  </a:lnTo>
                  <a:lnTo>
                    <a:pt x="748" y="260"/>
                  </a:lnTo>
                  <a:lnTo>
                    <a:pt x="748" y="262"/>
                  </a:lnTo>
                  <a:lnTo>
                    <a:pt x="750" y="264"/>
                  </a:lnTo>
                  <a:lnTo>
                    <a:pt x="750" y="266"/>
                  </a:lnTo>
                  <a:lnTo>
                    <a:pt x="748" y="266"/>
                  </a:lnTo>
                  <a:close/>
                  <a:moveTo>
                    <a:pt x="630" y="484"/>
                  </a:moveTo>
                  <a:lnTo>
                    <a:pt x="628" y="484"/>
                  </a:lnTo>
                  <a:lnTo>
                    <a:pt x="628" y="482"/>
                  </a:lnTo>
                  <a:lnTo>
                    <a:pt x="626" y="482"/>
                  </a:lnTo>
                  <a:lnTo>
                    <a:pt x="624" y="482"/>
                  </a:lnTo>
                  <a:lnTo>
                    <a:pt x="622" y="480"/>
                  </a:lnTo>
                  <a:lnTo>
                    <a:pt x="624" y="478"/>
                  </a:lnTo>
                  <a:lnTo>
                    <a:pt x="626" y="478"/>
                  </a:lnTo>
                  <a:lnTo>
                    <a:pt x="626" y="476"/>
                  </a:lnTo>
                  <a:lnTo>
                    <a:pt x="628" y="476"/>
                  </a:lnTo>
                  <a:lnTo>
                    <a:pt x="630" y="476"/>
                  </a:lnTo>
                  <a:lnTo>
                    <a:pt x="632" y="478"/>
                  </a:lnTo>
                  <a:lnTo>
                    <a:pt x="632" y="480"/>
                  </a:lnTo>
                  <a:lnTo>
                    <a:pt x="632" y="482"/>
                  </a:lnTo>
                  <a:lnTo>
                    <a:pt x="630" y="484"/>
                  </a:lnTo>
                  <a:close/>
                  <a:moveTo>
                    <a:pt x="867" y="437"/>
                  </a:moveTo>
                  <a:lnTo>
                    <a:pt x="867" y="439"/>
                  </a:lnTo>
                  <a:lnTo>
                    <a:pt x="869" y="439"/>
                  </a:lnTo>
                  <a:lnTo>
                    <a:pt x="870" y="439"/>
                  </a:lnTo>
                  <a:lnTo>
                    <a:pt x="872" y="439"/>
                  </a:lnTo>
                  <a:lnTo>
                    <a:pt x="874" y="439"/>
                  </a:lnTo>
                  <a:lnTo>
                    <a:pt x="874" y="441"/>
                  </a:lnTo>
                  <a:lnTo>
                    <a:pt x="876" y="441"/>
                  </a:lnTo>
                  <a:lnTo>
                    <a:pt x="876" y="443"/>
                  </a:lnTo>
                  <a:lnTo>
                    <a:pt x="874" y="443"/>
                  </a:lnTo>
                  <a:lnTo>
                    <a:pt x="872" y="443"/>
                  </a:lnTo>
                  <a:lnTo>
                    <a:pt x="870" y="443"/>
                  </a:lnTo>
                  <a:lnTo>
                    <a:pt x="869" y="443"/>
                  </a:lnTo>
                  <a:lnTo>
                    <a:pt x="869" y="441"/>
                  </a:lnTo>
                  <a:lnTo>
                    <a:pt x="867" y="441"/>
                  </a:lnTo>
                  <a:lnTo>
                    <a:pt x="867" y="443"/>
                  </a:lnTo>
                  <a:lnTo>
                    <a:pt x="865" y="443"/>
                  </a:lnTo>
                  <a:lnTo>
                    <a:pt x="865" y="441"/>
                  </a:lnTo>
                  <a:lnTo>
                    <a:pt x="863" y="441"/>
                  </a:lnTo>
                  <a:lnTo>
                    <a:pt x="863" y="439"/>
                  </a:lnTo>
                  <a:lnTo>
                    <a:pt x="861" y="439"/>
                  </a:lnTo>
                  <a:lnTo>
                    <a:pt x="863" y="439"/>
                  </a:lnTo>
                  <a:lnTo>
                    <a:pt x="865" y="439"/>
                  </a:lnTo>
                  <a:lnTo>
                    <a:pt x="867" y="439"/>
                  </a:lnTo>
                  <a:lnTo>
                    <a:pt x="865" y="439"/>
                  </a:lnTo>
                  <a:lnTo>
                    <a:pt x="865" y="437"/>
                  </a:lnTo>
                  <a:lnTo>
                    <a:pt x="867" y="437"/>
                  </a:lnTo>
                  <a:close/>
                  <a:moveTo>
                    <a:pt x="1226" y="641"/>
                  </a:moveTo>
                  <a:lnTo>
                    <a:pt x="1228" y="641"/>
                  </a:lnTo>
                  <a:lnTo>
                    <a:pt x="1232" y="643"/>
                  </a:lnTo>
                  <a:lnTo>
                    <a:pt x="1230" y="645"/>
                  </a:lnTo>
                  <a:lnTo>
                    <a:pt x="1228" y="645"/>
                  </a:lnTo>
                  <a:lnTo>
                    <a:pt x="1228" y="647"/>
                  </a:lnTo>
                  <a:lnTo>
                    <a:pt x="1226" y="647"/>
                  </a:lnTo>
                  <a:lnTo>
                    <a:pt x="1224" y="645"/>
                  </a:lnTo>
                  <a:lnTo>
                    <a:pt x="1222" y="645"/>
                  </a:lnTo>
                  <a:lnTo>
                    <a:pt x="1222" y="643"/>
                  </a:lnTo>
                  <a:lnTo>
                    <a:pt x="1224" y="641"/>
                  </a:lnTo>
                  <a:lnTo>
                    <a:pt x="1226" y="641"/>
                  </a:lnTo>
                  <a:close/>
                  <a:moveTo>
                    <a:pt x="585" y="487"/>
                  </a:moveTo>
                  <a:lnTo>
                    <a:pt x="583" y="487"/>
                  </a:lnTo>
                  <a:lnTo>
                    <a:pt x="579" y="486"/>
                  </a:lnTo>
                  <a:lnTo>
                    <a:pt x="577" y="484"/>
                  </a:lnTo>
                  <a:lnTo>
                    <a:pt x="577" y="482"/>
                  </a:lnTo>
                  <a:lnTo>
                    <a:pt x="579" y="482"/>
                  </a:lnTo>
                  <a:lnTo>
                    <a:pt x="581" y="482"/>
                  </a:lnTo>
                  <a:lnTo>
                    <a:pt x="583" y="482"/>
                  </a:lnTo>
                  <a:lnTo>
                    <a:pt x="585" y="484"/>
                  </a:lnTo>
                  <a:lnTo>
                    <a:pt x="587" y="484"/>
                  </a:lnTo>
                  <a:lnTo>
                    <a:pt x="587" y="486"/>
                  </a:lnTo>
                  <a:lnTo>
                    <a:pt x="587" y="487"/>
                  </a:lnTo>
                  <a:lnTo>
                    <a:pt x="585" y="487"/>
                  </a:lnTo>
                  <a:close/>
                  <a:moveTo>
                    <a:pt x="1090" y="398"/>
                  </a:moveTo>
                  <a:lnTo>
                    <a:pt x="1090" y="400"/>
                  </a:lnTo>
                  <a:lnTo>
                    <a:pt x="1092" y="400"/>
                  </a:lnTo>
                  <a:lnTo>
                    <a:pt x="1092" y="398"/>
                  </a:lnTo>
                  <a:lnTo>
                    <a:pt x="1094" y="398"/>
                  </a:lnTo>
                  <a:lnTo>
                    <a:pt x="1096" y="400"/>
                  </a:lnTo>
                  <a:lnTo>
                    <a:pt x="1094" y="400"/>
                  </a:lnTo>
                  <a:lnTo>
                    <a:pt x="1092" y="400"/>
                  </a:lnTo>
                  <a:lnTo>
                    <a:pt x="1092" y="402"/>
                  </a:lnTo>
                  <a:lnTo>
                    <a:pt x="1094" y="404"/>
                  </a:lnTo>
                  <a:lnTo>
                    <a:pt x="1092" y="404"/>
                  </a:lnTo>
                  <a:lnTo>
                    <a:pt x="1090" y="404"/>
                  </a:lnTo>
                  <a:lnTo>
                    <a:pt x="1088" y="402"/>
                  </a:lnTo>
                  <a:lnTo>
                    <a:pt x="1088" y="400"/>
                  </a:lnTo>
                  <a:lnTo>
                    <a:pt x="1086" y="398"/>
                  </a:lnTo>
                  <a:lnTo>
                    <a:pt x="1090" y="396"/>
                  </a:lnTo>
                  <a:lnTo>
                    <a:pt x="1092" y="396"/>
                  </a:lnTo>
                  <a:lnTo>
                    <a:pt x="1092" y="398"/>
                  </a:lnTo>
                  <a:lnTo>
                    <a:pt x="1090" y="398"/>
                  </a:lnTo>
                  <a:close/>
                  <a:moveTo>
                    <a:pt x="713" y="454"/>
                  </a:moveTo>
                  <a:lnTo>
                    <a:pt x="715" y="454"/>
                  </a:lnTo>
                  <a:lnTo>
                    <a:pt x="717" y="454"/>
                  </a:lnTo>
                  <a:lnTo>
                    <a:pt x="717" y="456"/>
                  </a:lnTo>
                  <a:lnTo>
                    <a:pt x="719" y="456"/>
                  </a:lnTo>
                  <a:lnTo>
                    <a:pt x="719" y="454"/>
                  </a:lnTo>
                  <a:lnTo>
                    <a:pt x="721" y="454"/>
                  </a:lnTo>
                  <a:lnTo>
                    <a:pt x="721" y="456"/>
                  </a:lnTo>
                  <a:lnTo>
                    <a:pt x="721" y="458"/>
                  </a:lnTo>
                  <a:lnTo>
                    <a:pt x="721" y="460"/>
                  </a:lnTo>
                  <a:lnTo>
                    <a:pt x="719" y="460"/>
                  </a:lnTo>
                  <a:lnTo>
                    <a:pt x="717" y="460"/>
                  </a:lnTo>
                  <a:lnTo>
                    <a:pt x="717" y="458"/>
                  </a:lnTo>
                  <a:lnTo>
                    <a:pt x="715" y="458"/>
                  </a:lnTo>
                  <a:lnTo>
                    <a:pt x="715" y="456"/>
                  </a:lnTo>
                  <a:lnTo>
                    <a:pt x="713" y="456"/>
                  </a:lnTo>
                  <a:lnTo>
                    <a:pt x="711" y="454"/>
                  </a:lnTo>
                  <a:lnTo>
                    <a:pt x="713" y="454"/>
                  </a:lnTo>
                  <a:close/>
                  <a:moveTo>
                    <a:pt x="229" y="936"/>
                  </a:moveTo>
                  <a:lnTo>
                    <a:pt x="228" y="936"/>
                  </a:lnTo>
                  <a:lnTo>
                    <a:pt x="226" y="934"/>
                  </a:lnTo>
                  <a:lnTo>
                    <a:pt x="226" y="932"/>
                  </a:lnTo>
                  <a:lnTo>
                    <a:pt x="226" y="930"/>
                  </a:lnTo>
                  <a:lnTo>
                    <a:pt x="228" y="930"/>
                  </a:lnTo>
                  <a:lnTo>
                    <a:pt x="229" y="930"/>
                  </a:lnTo>
                  <a:lnTo>
                    <a:pt x="229" y="932"/>
                  </a:lnTo>
                  <a:lnTo>
                    <a:pt x="231" y="936"/>
                  </a:lnTo>
                  <a:lnTo>
                    <a:pt x="229" y="936"/>
                  </a:lnTo>
                  <a:close/>
                  <a:moveTo>
                    <a:pt x="208" y="891"/>
                  </a:moveTo>
                  <a:lnTo>
                    <a:pt x="206" y="891"/>
                  </a:lnTo>
                  <a:lnTo>
                    <a:pt x="204" y="888"/>
                  </a:lnTo>
                  <a:lnTo>
                    <a:pt x="204" y="886"/>
                  </a:lnTo>
                  <a:lnTo>
                    <a:pt x="206" y="886"/>
                  </a:lnTo>
                  <a:lnTo>
                    <a:pt x="206" y="884"/>
                  </a:lnTo>
                  <a:lnTo>
                    <a:pt x="208" y="884"/>
                  </a:lnTo>
                  <a:lnTo>
                    <a:pt x="210" y="884"/>
                  </a:lnTo>
                  <a:lnTo>
                    <a:pt x="210" y="886"/>
                  </a:lnTo>
                  <a:lnTo>
                    <a:pt x="208" y="890"/>
                  </a:lnTo>
                  <a:lnTo>
                    <a:pt x="208" y="891"/>
                  </a:lnTo>
                  <a:close/>
                  <a:moveTo>
                    <a:pt x="171" y="843"/>
                  </a:moveTo>
                  <a:lnTo>
                    <a:pt x="173" y="843"/>
                  </a:lnTo>
                  <a:lnTo>
                    <a:pt x="171" y="845"/>
                  </a:lnTo>
                  <a:lnTo>
                    <a:pt x="169" y="845"/>
                  </a:lnTo>
                  <a:lnTo>
                    <a:pt x="169" y="843"/>
                  </a:lnTo>
                  <a:lnTo>
                    <a:pt x="171" y="843"/>
                  </a:lnTo>
                  <a:lnTo>
                    <a:pt x="169" y="843"/>
                  </a:lnTo>
                  <a:lnTo>
                    <a:pt x="169" y="845"/>
                  </a:lnTo>
                  <a:lnTo>
                    <a:pt x="167" y="845"/>
                  </a:lnTo>
                  <a:lnTo>
                    <a:pt x="167" y="843"/>
                  </a:lnTo>
                  <a:lnTo>
                    <a:pt x="165" y="843"/>
                  </a:lnTo>
                  <a:lnTo>
                    <a:pt x="165" y="845"/>
                  </a:lnTo>
                  <a:lnTo>
                    <a:pt x="167" y="845"/>
                  </a:lnTo>
                  <a:lnTo>
                    <a:pt x="165" y="845"/>
                  </a:lnTo>
                  <a:lnTo>
                    <a:pt x="165" y="843"/>
                  </a:lnTo>
                  <a:lnTo>
                    <a:pt x="167" y="841"/>
                  </a:lnTo>
                  <a:lnTo>
                    <a:pt x="169" y="839"/>
                  </a:lnTo>
                  <a:lnTo>
                    <a:pt x="171" y="841"/>
                  </a:lnTo>
                  <a:lnTo>
                    <a:pt x="171" y="843"/>
                  </a:lnTo>
                  <a:close/>
                  <a:moveTo>
                    <a:pt x="655" y="429"/>
                  </a:moveTo>
                  <a:lnTo>
                    <a:pt x="651" y="427"/>
                  </a:lnTo>
                  <a:lnTo>
                    <a:pt x="649" y="427"/>
                  </a:lnTo>
                  <a:lnTo>
                    <a:pt x="647" y="425"/>
                  </a:lnTo>
                  <a:lnTo>
                    <a:pt x="647" y="423"/>
                  </a:lnTo>
                  <a:lnTo>
                    <a:pt x="651" y="423"/>
                  </a:lnTo>
                  <a:lnTo>
                    <a:pt x="653" y="425"/>
                  </a:lnTo>
                  <a:lnTo>
                    <a:pt x="655" y="425"/>
                  </a:lnTo>
                  <a:lnTo>
                    <a:pt x="655" y="429"/>
                  </a:lnTo>
                  <a:close/>
                  <a:moveTo>
                    <a:pt x="738" y="93"/>
                  </a:moveTo>
                  <a:lnTo>
                    <a:pt x="740" y="95"/>
                  </a:lnTo>
                  <a:lnTo>
                    <a:pt x="738" y="95"/>
                  </a:lnTo>
                  <a:lnTo>
                    <a:pt x="736" y="97"/>
                  </a:lnTo>
                  <a:lnTo>
                    <a:pt x="735" y="97"/>
                  </a:lnTo>
                  <a:lnTo>
                    <a:pt x="733" y="95"/>
                  </a:lnTo>
                  <a:lnTo>
                    <a:pt x="729" y="95"/>
                  </a:lnTo>
                  <a:lnTo>
                    <a:pt x="727" y="95"/>
                  </a:lnTo>
                  <a:lnTo>
                    <a:pt x="725" y="95"/>
                  </a:lnTo>
                  <a:lnTo>
                    <a:pt x="721" y="95"/>
                  </a:lnTo>
                  <a:lnTo>
                    <a:pt x="721" y="93"/>
                  </a:lnTo>
                  <a:lnTo>
                    <a:pt x="723" y="93"/>
                  </a:lnTo>
                  <a:lnTo>
                    <a:pt x="731" y="93"/>
                  </a:lnTo>
                  <a:lnTo>
                    <a:pt x="733" y="93"/>
                  </a:lnTo>
                  <a:lnTo>
                    <a:pt x="736" y="93"/>
                  </a:lnTo>
                  <a:lnTo>
                    <a:pt x="738" y="93"/>
                  </a:lnTo>
                  <a:close/>
                  <a:moveTo>
                    <a:pt x="193" y="876"/>
                  </a:moveTo>
                  <a:lnTo>
                    <a:pt x="191" y="874"/>
                  </a:lnTo>
                  <a:lnTo>
                    <a:pt x="189" y="872"/>
                  </a:lnTo>
                  <a:lnTo>
                    <a:pt x="189" y="870"/>
                  </a:lnTo>
                  <a:lnTo>
                    <a:pt x="187" y="868"/>
                  </a:lnTo>
                  <a:lnTo>
                    <a:pt x="189" y="868"/>
                  </a:lnTo>
                  <a:lnTo>
                    <a:pt x="191" y="870"/>
                  </a:lnTo>
                  <a:lnTo>
                    <a:pt x="193" y="872"/>
                  </a:lnTo>
                  <a:lnTo>
                    <a:pt x="195" y="872"/>
                  </a:lnTo>
                  <a:lnTo>
                    <a:pt x="195" y="874"/>
                  </a:lnTo>
                  <a:lnTo>
                    <a:pt x="193" y="876"/>
                  </a:lnTo>
                  <a:close/>
                  <a:moveTo>
                    <a:pt x="1278" y="777"/>
                  </a:moveTo>
                  <a:lnTo>
                    <a:pt x="1280" y="777"/>
                  </a:lnTo>
                  <a:lnTo>
                    <a:pt x="1278" y="777"/>
                  </a:lnTo>
                  <a:lnTo>
                    <a:pt x="1280" y="777"/>
                  </a:lnTo>
                  <a:lnTo>
                    <a:pt x="1280" y="779"/>
                  </a:lnTo>
                  <a:lnTo>
                    <a:pt x="1278" y="779"/>
                  </a:lnTo>
                  <a:lnTo>
                    <a:pt x="1276" y="779"/>
                  </a:lnTo>
                  <a:lnTo>
                    <a:pt x="1276" y="781"/>
                  </a:lnTo>
                  <a:lnTo>
                    <a:pt x="1276" y="779"/>
                  </a:lnTo>
                  <a:lnTo>
                    <a:pt x="1278" y="779"/>
                  </a:lnTo>
                  <a:lnTo>
                    <a:pt x="1280" y="781"/>
                  </a:lnTo>
                  <a:lnTo>
                    <a:pt x="1280" y="783"/>
                  </a:lnTo>
                  <a:lnTo>
                    <a:pt x="1278" y="783"/>
                  </a:lnTo>
                  <a:lnTo>
                    <a:pt x="1276" y="783"/>
                  </a:lnTo>
                  <a:lnTo>
                    <a:pt x="1276" y="781"/>
                  </a:lnTo>
                  <a:lnTo>
                    <a:pt x="1275" y="781"/>
                  </a:lnTo>
                  <a:lnTo>
                    <a:pt x="1275" y="779"/>
                  </a:lnTo>
                  <a:lnTo>
                    <a:pt x="1275" y="777"/>
                  </a:lnTo>
                  <a:lnTo>
                    <a:pt x="1276" y="777"/>
                  </a:lnTo>
                  <a:lnTo>
                    <a:pt x="1276" y="775"/>
                  </a:lnTo>
                  <a:lnTo>
                    <a:pt x="1278" y="775"/>
                  </a:lnTo>
                  <a:lnTo>
                    <a:pt x="1278" y="777"/>
                  </a:lnTo>
                  <a:close/>
                  <a:moveTo>
                    <a:pt x="1228" y="610"/>
                  </a:moveTo>
                  <a:lnTo>
                    <a:pt x="1230" y="610"/>
                  </a:lnTo>
                  <a:lnTo>
                    <a:pt x="1232" y="612"/>
                  </a:lnTo>
                  <a:lnTo>
                    <a:pt x="1230" y="614"/>
                  </a:lnTo>
                  <a:lnTo>
                    <a:pt x="1226" y="612"/>
                  </a:lnTo>
                  <a:lnTo>
                    <a:pt x="1224" y="612"/>
                  </a:lnTo>
                  <a:lnTo>
                    <a:pt x="1222" y="610"/>
                  </a:lnTo>
                  <a:lnTo>
                    <a:pt x="1222" y="608"/>
                  </a:lnTo>
                  <a:lnTo>
                    <a:pt x="1224" y="608"/>
                  </a:lnTo>
                  <a:lnTo>
                    <a:pt x="1226" y="608"/>
                  </a:lnTo>
                  <a:lnTo>
                    <a:pt x="1228" y="608"/>
                  </a:lnTo>
                  <a:lnTo>
                    <a:pt x="1228" y="610"/>
                  </a:lnTo>
                  <a:close/>
                  <a:moveTo>
                    <a:pt x="735" y="307"/>
                  </a:moveTo>
                  <a:lnTo>
                    <a:pt x="733" y="307"/>
                  </a:lnTo>
                  <a:lnTo>
                    <a:pt x="731" y="307"/>
                  </a:lnTo>
                  <a:lnTo>
                    <a:pt x="729" y="305"/>
                  </a:lnTo>
                  <a:lnTo>
                    <a:pt x="727" y="305"/>
                  </a:lnTo>
                  <a:lnTo>
                    <a:pt x="725" y="305"/>
                  </a:lnTo>
                  <a:lnTo>
                    <a:pt x="725" y="303"/>
                  </a:lnTo>
                  <a:lnTo>
                    <a:pt x="729" y="301"/>
                  </a:lnTo>
                  <a:lnTo>
                    <a:pt x="731" y="303"/>
                  </a:lnTo>
                  <a:lnTo>
                    <a:pt x="733" y="303"/>
                  </a:lnTo>
                  <a:lnTo>
                    <a:pt x="735" y="303"/>
                  </a:lnTo>
                  <a:lnTo>
                    <a:pt x="735" y="305"/>
                  </a:lnTo>
                  <a:lnTo>
                    <a:pt x="735" y="307"/>
                  </a:lnTo>
                  <a:close/>
                  <a:moveTo>
                    <a:pt x="1222" y="662"/>
                  </a:moveTo>
                  <a:lnTo>
                    <a:pt x="1218" y="660"/>
                  </a:lnTo>
                  <a:lnTo>
                    <a:pt x="1216" y="658"/>
                  </a:lnTo>
                  <a:lnTo>
                    <a:pt x="1218" y="656"/>
                  </a:lnTo>
                  <a:lnTo>
                    <a:pt x="1220" y="656"/>
                  </a:lnTo>
                  <a:lnTo>
                    <a:pt x="1220" y="658"/>
                  </a:lnTo>
                  <a:lnTo>
                    <a:pt x="1222" y="658"/>
                  </a:lnTo>
                  <a:lnTo>
                    <a:pt x="1222" y="660"/>
                  </a:lnTo>
                  <a:lnTo>
                    <a:pt x="1224" y="660"/>
                  </a:lnTo>
                  <a:lnTo>
                    <a:pt x="1224" y="662"/>
                  </a:lnTo>
                  <a:lnTo>
                    <a:pt x="1222" y="662"/>
                  </a:lnTo>
                  <a:close/>
                  <a:moveTo>
                    <a:pt x="1236" y="623"/>
                  </a:moveTo>
                  <a:lnTo>
                    <a:pt x="1234" y="623"/>
                  </a:lnTo>
                  <a:lnTo>
                    <a:pt x="1234" y="621"/>
                  </a:lnTo>
                  <a:lnTo>
                    <a:pt x="1232" y="620"/>
                  </a:lnTo>
                  <a:lnTo>
                    <a:pt x="1230" y="618"/>
                  </a:lnTo>
                  <a:lnTo>
                    <a:pt x="1230" y="616"/>
                  </a:lnTo>
                  <a:lnTo>
                    <a:pt x="1230" y="614"/>
                  </a:lnTo>
                  <a:lnTo>
                    <a:pt x="1232" y="614"/>
                  </a:lnTo>
                  <a:lnTo>
                    <a:pt x="1232" y="616"/>
                  </a:lnTo>
                  <a:lnTo>
                    <a:pt x="1234" y="620"/>
                  </a:lnTo>
                  <a:lnTo>
                    <a:pt x="1234" y="621"/>
                  </a:lnTo>
                  <a:lnTo>
                    <a:pt x="1236" y="621"/>
                  </a:lnTo>
                  <a:lnTo>
                    <a:pt x="1236" y="623"/>
                  </a:lnTo>
                  <a:close/>
                  <a:moveTo>
                    <a:pt x="1005" y="484"/>
                  </a:moveTo>
                  <a:lnTo>
                    <a:pt x="1003" y="484"/>
                  </a:lnTo>
                  <a:lnTo>
                    <a:pt x="1001" y="484"/>
                  </a:lnTo>
                  <a:lnTo>
                    <a:pt x="1003" y="484"/>
                  </a:lnTo>
                  <a:lnTo>
                    <a:pt x="1003" y="486"/>
                  </a:lnTo>
                  <a:lnTo>
                    <a:pt x="1001" y="486"/>
                  </a:lnTo>
                  <a:lnTo>
                    <a:pt x="999" y="486"/>
                  </a:lnTo>
                  <a:lnTo>
                    <a:pt x="997" y="486"/>
                  </a:lnTo>
                  <a:lnTo>
                    <a:pt x="997" y="484"/>
                  </a:lnTo>
                  <a:lnTo>
                    <a:pt x="999" y="484"/>
                  </a:lnTo>
                  <a:lnTo>
                    <a:pt x="1001" y="484"/>
                  </a:lnTo>
                  <a:lnTo>
                    <a:pt x="1001" y="482"/>
                  </a:lnTo>
                  <a:lnTo>
                    <a:pt x="999" y="482"/>
                  </a:lnTo>
                  <a:lnTo>
                    <a:pt x="999" y="480"/>
                  </a:lnTo>
                  <a:lnTo>
                    <a:pt x="1001" y="480"/>
                  </a:lnTo>
                  <a:lnTo>
                    <a:pt x="1005" y="482"/>
                  </a:lnTo>
                  <a:lnTo>
                    <a:pt x="1005" y="484"/>
                  </a:lnTo>
                  <a:close/>
                  <a:moveTo>
                    <a:pt x="210" y="897"/>
                  </a:moveTo>
                  <a:lnTo>
                    <a:pt x="208" y="897"/>
                  </a:lnTo>
                  <a:lnTo>
                    <a:pt x="206" y="893"/>
                  </a:lnTo>
                  <a:lnTo>
                    <a:pt x="208" y="891"/>
                  </a:lnTo>
                  <a:lnTo>
                    <a:pt x="208" y="893"/>
                  </a:lnTo>
                  <a:lnTo>
                    <a:pt x="210" y="893"/>
                  </a:lnTo>
                  <a:lnTo>
                    <a:pt x="210" y="895"/>
                  </a:lnTo>
                  <a:lnTo>
                    <a:pt x="210" y="897"/>
                  </a:lnTo>
                  <a:close/>
                  <a:moveTo>
                    <a:pt x="999" y="794"/>
                  </a:moveTo>
                  <a:lnTo>
                    <a:pt x="997" y="794"/>
                  </a:lnTo>
                  <a:lnTo>
                    <a:pt x="997" y="792"/>
                  </a:lnTo>
                  <a:lnTo>
                    <a:pt x="999" y="792"/>
                  </a:lnTo>
                  <a:lnTo>
                    <a:pt x="999" y="790"/>
                  </a:lnTo>
                  <a:lnTo>
                    <a:pt x="999" y="789"/>
                  </a:lnTo>
                  <a:lnTo>
                    <a:pt x="1001" y="789"/>
                  </a:lnTo>
                  <a:lnTo>
                    <a:pt x="1001" y="787"/>
                  </a:lnTo>
                  <a:lnTo>
                    <a:pt x="1003" y="790"/>
                  </a:lnTo>
                  <a:lnTo>
                    <a:pt x="1003" y="792"/>
                  </a:lnTo>
                  <a:lnTo>
                    <a:pt x="1001" y="792"/>
                  </a:lnTo>
                  <a:lnTo>
                    <a:pt x="1001" y="794"/>
                  </a:lnTo>
                  <a:lnTo>
                    <a:pt x="999" y="794"/>
                  </a:lnTo>
                  <a:close/>
                  <a:moveTo>
                    <a:pt x="804" y="216"/>
                  </a:moveTo>
                  <a:lnTo>
                    <a:pt x="806" y="216"/>
                  </a:lnTo>
                  <a:lnTo>
                    <a:pt x="806" y="217"/>
                  </a:lnTo>
                  <a:lnTo>
                    <a:pt x="808" y="217"/>
                  </a:lnTo>
                  <a:lnTo>
                    <a:pt x="806" y="219"/>
                  </a:lnTo>
                  <a:lnTo>
                    <a:pt x="804" y="219"/>
                  </a:lnTo>
                  <a:lnTo>
                    <a:pt x="803" y="219"/>
                  </a:lnTo>
                  <a:lnTo>
                    <a:pt x="801" y="219"/>
                  </a:lnTo>
                  <a:lnTo>
                    <a:pt x="799" y="217"/>
                  </a:lnTo>
                  <a:lnTo>
                    <a:pt x="799" y="216"/>
                  </a:lnTo>
                  <a:lnTo>
                    <a:pt x="801" y="216"/>
                  </a:lnTo>
                  <a:lnTo>
                    <a:pt x="803" y="216"/>
                  </a:lnTo>
                  <a:lnTo>
                    <a:pt x="804" y="216"/>
                  </a:lnTo>
                  <a:close/>
                  <a:moveTo>
                    <a:pt x="1212" y="592"/>
                  </a:moveTo>
                  <a:lnTo>
                    <a:pt x="1210" y="592"/>
                  </a:lnTo>
                  <a:lnTo>
                    <a:pt x="1210" y="590"/>
                  </a:lnTo>
                  <a:lnTo>
                    <a:pt x="1210" y="588"/>
                  </a:lnTo>
                  <a:lnTo>
                    <a:pt x="1212" y="588"/>
                  </a:lnTo>
                  <a:lnTo>
                    <a:pt x="1214" y="587"/>
                  </a:lnTo>
                  <a:lnTo>
                    <a:pt x="1216" y="587"/>
                  </a:lnTo>
                  <a:lnTo>
                    <a:pt x="1216" y="588"/>
                  </a:lnTo>
                  <a:lnTo>
                    <a:pt x="1218" y="588"/>
                  </a:lnTo>
                  <a:lnTo>
                    <a:pt x="1216" y="588"/>
                  </a:lnTo>
                  <a:lnTo>
                    <a:pt x="1214" y="590"/>
                  </a:lnTo>
                  <a:lnTo>
                    <a:pt x="1214" y="592"/>
                  </a:lnTo>
                  <a:lnTo>
                    <a:pt x="1212" y="592"/>
                  </a:lnTo>
                  <a:close/>
                  <a:moveTo>
                    <a:pt x="202" y="878"/>
                  </a:moveTo>
                  <a:lnTo>
                    <a:pt x="200" y="878"/>
                  </a:lnTo>
                  <a:lnTo>
                    <a:pt x="202" y="874"/>
                  </a:lnTo>
                  <a:lnTo>
                    <a:pt x="200" y="872"/>
                  </a:lnTo>
                  <a:lnTo>
                    <a:pt x="202" y="870"/>
                  </a:lnTo>
                  <a:lnTo>
                    <a:pt x="202" y="868"/>
                  </a:lnTo>
                  <a:lnTo>
                    <a:pt x="202" y="870"/>
                  </a:lnTo>
                  <a:lnTo>
                    <a:pt x="204" y="872"/>
                  </a:lnTo>
                  <a:lnTo>
                    <a:pt x="204" y="876"/>
                  </a:lnTo>
                  <a:lnTo>
                    <a:pt x="202" y="878"/>
                  </a:lnTo>
                  <a:close/>
                  <a:moveTo>
                    <a:pt x="1174" y="456"/>
                  </a:moveTo>
                  <a:lnTo>
                    <a:pt x="1172" y="456"/>
                  </a:lnTo>
                  <a:lnTo>
                    <a:pt x="1170" y="454"/>
                  </a:lnTo>
                  <a:lnTo>
                    <a:pt x="1172" y="452"/>
                  </a:lnTo>
                  <a:lnTo>
                    <a:pt x="1174" y="451"/>
                  </a:lnTo>
                  <a:lnTo>
                    <a:pt x="1175" y="451"/>
                  </a:lnTo>
                  <a:lnTo>
                    <a:pt x="1175" y="454"/>
                  </a:lnTo>
                  <a:lnTo>
                    <a:pt x="1174" y="456"/>
                  </a:lnTo>
                  <a:close/>
                  <a:moveTo>
                    <a:pt x="997" y="493"/>
                  </a:moveTo>
                  <a:lnTo>
                    <a:pt x="995" y="493"/>
                  </a:lnTo>
                  <a:lnTo>
                    <a:pt x="993" y="493"/>
                  </a:lnTo>
                  <a:lnTo>
                    <a:pt x="993" y="491"/>
                  </a:lnTo>
                  <a:lnTo>
                    <a:pt x="993" y="489"/>
                  </a:lnTo>
                  <a:lnTo>
                    <a:pt x="995" y="489"/>
                  </a:lnTo>
                  <a:lnTo>
                    <a:pt x="997" y="489"/>
                  </a:lnTo>
                  <a:lnTo>
                    <a:pt x="999" y="489"/>
                  </a:lnTo>
                  <a:lnTo>
                    <a:pt x="999" y="491"/>
                  </a:lnTo>
                  <a:lnTo>
                    <a:pt x="997" y="493"/>
                  </a:lnTo>
                  <a:close/>
                  <a:moveTo>
                    <a:pt x="237" y="911"/>
                  </a:moveTo>
                  <a:lnTo>
                    <a:pt x="237" y="913"/>
                  </a:lnTo>
                  <a:lnTo>
                    <a:pt x="237" y="915"/>
                  </a:lnTo>
                  <a:lnTo>
                    <a:pt x="233" y="915"/>
                  </a:lnTo>
                  <a:lnTo>
                    <a:pt x="231" y="915"/>
                  </a:lnTo>
                  <a:lnTo>
                    <a:pt x="231" y="913"/>
                  </a:lnTo>
                  <a:lnTo>
                    <a:pt x="233" y="911"/>
                  </a:lnTo>
                  <a:lnTo>
                    <a:pt x="235" y="911"/>
                  </a:lnTo>
                  <a:lnTo>
                    <a:pt x="237" y="911"/>
                  </a:lnTo>
                  <a:close/>
                  <a:moveTo>
                    <a:pt x="987" y="789"/>
                  </a:moveTo>
                  <a:lnTo>
                    <a:pt x="985" y="789"/>
                  </a:lnTo>
                  <a:lnTo>
                    <a:pt x="985" y="790"/>
                  </a:lnTo>
                  <a:lnTo>
                    <a:pt x="981" y="792"/>
                  </a:lnTo>
                  <a:lnTo>
                    <a:pt x="979" y="792"/>
                  </a:lnTo>
                  <a:lnTo>
                    <a:pt x="979" y="790"/>
                  </a:lnTo>
                  <a:lnTo>
                    <a:pt x="981" y="789"/>
                  </a:lnTo>
                  <a:lnTo>
                    <a:pt x="983" y="789"/>
                  </a:lnTo>
                  <a:lnTo>
                    <a:pt x="985" y="789"/>
                  </a:lnTo>
                  <a:lnTo>
                    <a:pt x="987" y="789"/>
                  </a:lnTo>
                  <a:lnTo>
                    <a:pt x="987" y="787"/>
                  </a:lnTo>
                  <a:lnTo>
                    <a:pt x="987" y="785"/>
                  </a:lnTo>
                  <a:lnTo>
                    <a:pt x="987" y="787"/>
                  </a:lnTo>
                  <a:lnTo>
                    <a:pt x="987" y="789"/>
                  </a:lnTo>
                  <a:close/>
                  <a:moveTo>
                    <a:pt x="610" y="186"/>
                  </a:moveTo>
                  <a:lnTo>
                    <a:pt x="608" y="186"/>
                  </a:lnTo>
                  <a:lnTo>
                    <a:pt x="606" y="186"/>
                  </a:lnTo>
                  <a:lnTo>
                    <a:pt x="606" y="184"/>
                  </a:lnTo>
                  <a:lnTo>
                    <a:pt x="606" y="183"/>
                  </a:lnTo>
                  <a:lnTo>
                    <a:pt x="608" y="183"/>
                  </a:lnTo>
                  <a:lnTo>
                    <a:pt x="610" y="181"/>
                  </a:lnTo>
                  <a:lnTo>
                    <a:pt x="612" y="181"/>
                  </a:lnTo>
                  <a:lnTo>
                    <a:pt x="614" y="181"/>
                  </a:lnTo>
                  <a:lnTo>
                    <a:pt x="614" y="183"/>
                  </a:lnTo>
                  <a:lnTo>
                    <a:pt x="612" y="184"/>
                  </a:lnTo>
                  <a:lnTo>
                    <a:pt x="610" y="184"/>
                  </a:lnTo>
                  <a:lnTo>
                    <a:pt x="610" y="186"/>
                  </a:lnTo>
                  <a:close/>
                  <a:moveTo>
                    <a:pt x="696" y="307"/>
                  </a:moveTo>
                  <a:lnTo>
                    <a:pt x="694" y="307"/>
                  </a:lnTo>
                  <a:lnTo>
                    <a:pt x="694" y="305"/>
                  </a:lnTo>
                  <a:lnTo>
                    <a:pt x="698" y="305"/>
                  </a:lnTo>
                  <a:lnTo>
                    <a:pt x="698" y="303"/>
                  </a:lnTo>
                  <a:lnTo>
                    <a:pt x="700" y="303"/>
                  </a:lnTo>
                  <a:lnTo>
                    <a:pt x="702" y="303"/>
                  </a:lnTo>
                  <a:lnTo>
                    <a:pt x="703" y="303"/>
                  </a:lnTo>
                  <a:lnTo>
                    <a:pt x="702" y="305"/>
                  </a:lnTo>
                  <a:lnTo>
                    <a:pt x="702" y="307"/>
                  </a:lnTo>
                  <a:lnTo>
                    <a:pt x="698" y="307"/>
                  </a:lnTo>
                  <a:lnTo>
                    <a:pt x="696" y="307"/>
                  </a:lnTo>
                  <a:close/>
                  <a:moveTo>
                    <a:pt x="814" y="464"/>
                  </a:moveTo>
                  <a:lnTo>
                    <a:pt x="810" y="460"/>
                  </a:lnTo>
                  <a:lnTo>
                    <a:pt x="812" y="460"/>
                  </a:lnTo>
                  <a:lnTo>
                    <a:pt x="814" y="458"/>
                  </a:lnTo>
                  <a:lnTo>
                    <a:pt x="816" y="458"/>
                  </a:lnTo>
                  <a:lnTo>
                    <a:pt x="816" y="460"/>
                  </a:lnTo>
                  <a:lnTo>
                    <a:pt x="814" y="464"/>
                  </a:lnTo>
                  <a:close/>
                  <a:moveTo>
                    <a:pt x="896" y="204"/>
                  </a:moveTo>
                  <a:lnTo>
                    <a:pt x="898" y="204"/>
                  </a:lnTo>
                  <a:lnTo>
                    <a:pt x="900" y="204"/>
                  </a:lnTo>
                  <a:lnTo>
                    <a:pt x="900" y="206"/>
                  </a:lnTo>
                  <a:lnTo>
                    <a:pt x="902" y="208"/>
                  </a:lnTo>
                  <a:lnTo>
                    <a:pt x="904" y="208"/>
                  </a:lnTo>
                  <a:lnTo>
                    <a:pt x="902" y="208"/>
                  </a:lnTo>
                  <a:lnTo>
                    <a:pt x="900" y="208"/>
                  </a:lnTo>
                  <a:lnTo>
                    <a:pt x="898" y="210"/>
                  </a:lnTo>
                  <a:lnTo>
                    <a:pt x="898" y="208"/>
                  </a:lnTo>
                  <a:lnTo>
                    <a:pt x="896" y="206"/>
                  </a:lnTo>
                  <a:lnTo>
                    <a:pt x="894" y="206"/>
                  </a:lnTo>
                  <a:lnTo>
                    <a:pt x="892" y="206"/>
                  </a:lnTo>
                  <a:lnTo>
                    <a:pt x="894" y="204"/>
                  </a:lnTo>
                  <a:lnTo>
                    <a:pt x="896" y="204"/>
                  </a:lnTo>
                  <a:close/>
                  <a:moveTo>
                    <a:pt x="1230" y="695"/>
                  </a:moveTo>
                  <a:lnTo>
                    <a:pt x="1230" y="697"/>
                  </a:lnTo>
                  <a:lnTo>
                    <a:pt x="1228" y="697"/>
                  </a:lnTo>
                  <a:lnTo>
                    <a:pt x="1228" y="695"/>
                  </a:lnTo>
                  <a:lnTo>
                    <a:pt x="1226" y="695"/>
                  </a:lnTo>
                  <a:lnTo>
                    <a:pt x="1224" y="695"/>
                  </a:lnTo>
                  <a:lnTo>
                    <a:pt x="1224" y="693"/>
                  </a:lnTo>
                  <a:lnTo>
                    <a:pt x="1228" y="693"/>
                  </a:lnTo>
                  <a:lnTo>
                    <a:pt x="1230" y="695"/>
                  </a:lnTo>
                  <a:close/>
                  <a:moveTo>
                    <a:pt x="1071" y="639"/>
                  </a:moveTo>
                  <a:lnTo>
                    <a:pt x="1073" y="639"/>
                  </a:lnTo>
                  <a:lnTo>
                    <a:pt x="1074" y="639"/>
                  </a:lnTo>
                  <a:lnTo>
                    <a:pt x="1076" y="639"/>
                  </a:lnTo>
                  <a:lnTo>
                    <a:pt x="1076" y="641"/>
                  </a:lnTo>
                  <a:lnTo>
                    <a:pt x="1074" y="641"/>
                  </a:lnTo>
                  <a:lnTo>
                    <a:pt x="1071" y="639"/>
                  </a:lnTo>
                  <a:lnTo>
                    <a:pt x="1069" y="639"/>
                  </a:lnTo>
                  <a:lnTo>
                    <a:pt x="1067" y="639"/>
                  </a:lnTo>
                  <a:lnTo>
                    <a:pt x="1067" y="637"/>
                  </a:lnTo>
                  <a:lnTo>
                    <a:pt x="1069" y="637"/>
                  </a:lnTo>
                  <a:lnTo>
                    <a:pt x="1071" y="639"/>
                  </a:lnTo>
                  <a:close/>
                  <a:moveTo>
                    <a:pt x="175" y="851"/>
                  </a:moveTo>
                  <a:lnTo>
                    <a:pt x="173" y="851"/>
                  </a:lnTo>
                  <a:lnTo>
                    <a:pt x="171" y="851"/>
                  </a:lnTo>
                  <a:lnTo>
                    <a:pt x="169" y="849"/>
                  </a:lnTo>
                  <a:lnTo>
                    <a:pt x="171" y="847"/>
                  </a:lnTo>
                  <a:lnTo>
                    <a:pt x="173" y="847"/>
                  </a:lnTo>
                  <a:lnTo>
                    <a:pt x="175" y="849"/>
                  </a:lnTo>
                  <a:lnTo>
                    <a:pt x="175" y="851"/>
                  </a:lnTo>
                  <a:close/>
                  <a:moveTo>
                    <a:pt x="191" y="855"/>
                  </a:moveTo>
                  <a:lnTo>
                    <a:pt x="191" y="851"/>
                  </a:lnTo>
                  <a:lnTo>
                    <a:pt x="191" y="849"/>
                  </a:lnTo>
                  <a:lnTo>
                    <a:pt x="193" y="849"/>
                  </a:lnTo>
                  <a:lnTo>
                    <a:pt x="195" y="849"/>
                  </a:lnTo>
                  <a:lnTo>
                    <a:pt x="193" y="851"/>
                  </a:lnTo>
                  <a:lnTo>
                    <a:pt x="191" y="853"/>
                  </a:lnTo>
                  <a:lnTo>
                    <a:pt x="191" y="855"/>
                  </a:lnTo>
                  <a:close/>
                  <a:moveTo>
                    <a:pt x="264" y="934"/>
                  </a:moveTo>
                  <a:lnTo>
                    <a:pt x="266" y="934"/>
                  </a:lnTo>
                  <a:lnTo>
                    <a:pt x="268" y="934"/>
                  </a:lnTo>
                  <a:lnTo>
                    <a:pt x="270" y="938"/>
                  </a:lnTo>
                  <a:lnTo>
                    <a:pt x="268" y="938"/>
                  </a:lnTo>
                  <a:lnTo>
                    <a:pt x="266" y="936"/>
                  </a:lnTo>
                  <a:lnTo>
                    <a:pt x="264" y="934"/>
                  </a:lnTo>
                  <a:lnTo>
                    <a:pt x="263" y="934"/>
                  </a:lnTo>
                  <a:lnTo>
                    <a:pt x="263" y="932"/>
                  </a:lnTo>
                  <a:lnTo>
                    <a:pt x="264" y="934"/>
                  </a:lnTo>
                  <a:close/>
                  <a:moveTo>
                    <a:pt x="711" y="361"/>
                  </a:moveTo>
                  <a:lnTo>
                    <a:pt x="707" y="361"/>
                  </a:lnTo>
                  <a:lnTo>
                    <a:pt x="707" y="359"/>
                  </a:lnTo>
                  <a:lnTo>
                    <a:pt x="707" y="357"/>
                  </a:lnTo>
                  <a:lnTo>
                    <a:pt x="709" y="357"/>
                  </a:lnTo>
                  <a:lnTo>
                    <a:pt x="711" y="355"/>
                  </a:lnTo>
                  <a:lnTo>
                    <a:pt x="711" y="357"/>
                  </a:lnTo>
                  <a:lnTo>
                    <a:pt x="711" y="359"/>
                  </a:lnTo>
                  <a:lnTo>
                    <a:pt x="713" y="359"/>
                  </a:lnTo>
                  <a:lnTo>
                    <a:pt x="711" y="361"/>
                  </a:lnTo>
                  <a:close/>
                  <a:moveTo>
                    <a:pt x="847" y="183"/>
                  </a:moveTo>
                  <a:lnTo>
                    <a:pt x="845" y="183"/>
                  </a:lnTo>
                  <a:lnTo>
                    <a:pt x="845" y="181"/>
                  </a:lnTo>
                  <a:lnTo>
                    <a:pt x="847" y="175"/>
                  </a:lnTo>
                  <a:lnTo>
                    <a:pt x="849" y="175"/>
                  </a:lnTo>
                  <a:lnTo>
                    <a:pt x="851" y="175"/>
                  </a:lnTo>
                  <a:lnTo>
                    <a:pt x="851" y="177"/>
                  </a:lnTo>
                  <a:lnTo>
                    <a:pt x="849" y="179"/>
                  </a:lnTo>
                  <a:lnTo>
                    <a:pt x="849" y="181"/>
                  </a:lnTo>
                  <a:lnTo>
                    <a:pt x="847" y="181"/>
                  </a:lnTo>
                  <a:lnTo>
                    <a:pt x="847" y="183"/>
                  </a:lnTo>
                  <a:close/>
                  <a:moveTo>
                    <a:pt x="993" y="884"/>
                  </a:moveTo>
                  <a:lnTo>
                    <a:pt x="991" y="886"/>
                  </a:lnTo>
                  <a:lnTo>
                    <a:pt x="991" y="888"/>
                  </a:lnTo>
                  <a:lnTo>
                    <a:pt x="989" y="888"/>
                  </a:lnTo>
                  <a:lnTo>
                    <a:pt x="987" y="888"/>
                  </a:lnTo>
                  <a:lnTo>
                    <a:pt x="985" y="886"/>
                  </a:lnTo>
                  <a:lnTo>
                    <a:pt x="987" y="886"/>
                  </a:lnTo>
                  <a:lnTo>
                    <a:pt x="989" y="884"/>
                  </a:lnTo>
                  <a:lnTo>
                    <a:pt x="991" y="884"/>
                  </a:lnTo>
                  <a:lnTo>
                    <a:pt x="993" y="884"/>
                  </a:lnTo>
                  <a:close/>
                  <a:moveTo>
                    <a:pt x="1074" y="491"/>
                  </a:moveTo>
                  <a:lnTo>
                    <a:pt x="1073" y="491"/>
                  </a:lnTo>
                  <a:lnTo>
                    <a:pt x="1071" y="487"/>
                  </a:lnTo>
                  <a:lnTo>
                    <a:pt x="1071" y="486"/>
                  </a:lnTo>
                  <a:lnTo>
                    <a:pt x="1073" y="486"/>
                  </a:lnTo>
                  <a:lnTo>
                    <a:pt x="1073" y="487"/>
                  </a:lnTo>
                  <a:lnTo>
                    <a:pt x="1074" y="489"/>
                  </a:lnTo>
                  <a:lnTo>
                    <a:pt x="1074" y="491"/>
                  </a:lnTo>
                  <a:close/>
                  <a:moveTo>
                    <a:pt x="810" y="464"/>
                  </a:moveTo>
                  <a:lnTo>
                    <a:pt x="806" y="462"/>
                  </a:lnTo>
                  <a:lnTo>
                    <a:pt x="806" y="460"/>
                  </a:lnTo>
                  <a:lnTo>
                    <a:pt x="808" y="460"/>
                  </a:lnTo>
                  <a:lnTo>
                    <a:pt x="810" y="460"/>
                  </a:lnTo>
                  <a:lnTo>
                    <a:pt x="812" y="462"/>
                  </a:lnTo>
                  <a:lnTo>
                    <a:pt x="812" y="464"/>
                  </a:lnTo>
                  <a:lnTo>
                    <a:pt x="810" y="464"/>
                  </a:lnTo>
                  <a:close/>
                  <a:moveTo>
                    <a:pt x="200" y="876"/>
                  </a:moveTo>
                  <a:lnTo>
                    <a:pt x="198" y="876"/>
                  </a:lnTo>
                  <a:lnTo>
                    <a:pt x="196" y="876"/>
                  </a:lnTo>
                  <a:lnTo>
                    <a:pt x="196" y="874"/>
                  </a:lnTo>
                  <a:lnTo>
                    <a:pt x="195" y="874"/>
                  </a:lnTo>
                  <a:lnTo>
                    <a:pt x="196" y="872"/>
                  </a:lnTo>
                  <a:lnTo>
                    <a:pt x="198" y="872"/>
                  </a:lnTo>
                  <a:lnTo>
                    <a:pt x="200" y="872"/>
                  </a:lnTo>
                  <a:lnTo>
                    <a:pt x="200" y="874"/>
                  </a:lnTo>
                  <a:lnTo>
                    <a:pt x="200" y="876"/>
                  </a:lnTo>
                  <a:close/>
                  <a:moveTo>
                    <a:pt x="641" y="456"/>
                  </a:moveTo>
                  <a:lnTo>
                    <a:pt x="643" y="456"/>
                  </a:lnTo>
                  <a:lnTo>
                    <a:pt x="643" y="458"/>
                  </a:lnTo>
                  <a:lnTo>
                    <a:pt x="641" y="458"/>
                  </a:lnTo>
                  <a:lnTo>
                    <a:pt x="639" y="460"/>
                  </a:lnTo>
                  <a:lnTo>
                    <a:pt x="637" y="460"/>
                  </a:lnTo>
                  <a:lnTo>
                    <a:pt x="639" y="460"/>
                  </a:lnTo>
                  <a:lnTo>
                    <a:pt x="639" y="458"/>
                  </a:lnTo>
                  <a:lnTo>
                    <a:pt x="639" y="456"/>
                  </a:lnTo>
                  <a:lnTo>
                    <a:pt x="637" y="456"/>
                  </a:lnTo>
                  <a:lnTo>
                    <a:pt x="635" y="454"/>
                  </a:lnTo>
                  <a:lnTo>
                    <a:pt x="637" y="454"/>
                  </a:lnTo>
                  <a:lnTo>
                    <a:pt x="641" y="454"/>
                  </a:lnTo>
                  <a:lnTo>
                    <a:pt x="641" y="456"/>
                  </a:lnTo>
                  <a:close/>
                  <a:moveTo>
                    <a:pt x="191" y="862"/>
                  </a:moveTo>
                  <a:lnTo>
                    <a:pt x="189" y="862"/>
                  </a:lnTo>
                  <a:lnTo>
                    <a:pt x="187" y="862"/>
                  </a:lnTo>
                  <a:lnTo>
                    <a:pt x="187" y="860"/>
                  </a:lnTo>
                  <a:lnTo>
                    <a:pt x="187" y="858"/>
                  </a:lnTo>
                  <a:lnTo>
                    <a:pt x="189" y="856"/>
                  </a:lnTo>
                  <a:lnTo>
                    <a:pt x="191" y="858"/>
                  </a:lnTo>
                  <a:lnTo>
                    <a:pt x="191" y="862"/>
                  </a:lnTo>
                  <a:close/>
                  <a:moveTo>
                    <a:pt x="255" y="921"/>
                  </a:moveTo>
                  <a:lnTo>
                    <a:pt x="257" y="923"/>
                  </a:lnTo>
                  <a:lnTo>
                    <a:pt x="257" y="924"/>
                  </a:lnTo>
                  <a:lnTo>
                    <a:pt x="255" y="924"/>
                  </a:lnTo>
                  <a:lnTo>
                    <a:pt x="255" y="926"/>
                  </a:lnTo>
                  <a:lnTo>
                    <a:pt x="255" y="924"/>
                  </a:lnTo>
                  <a:lnTo>
                    <a:pt x="255" y="923"/>
                  </a:lnTo>
                  <a:lnTo>
                    <a:pt x="253" y="921"/>
                  </a:lnTo>
                  <a:lnTo>
                    <a:pt x="251" y="921"/>
                  </a:lnTo>
                  <a:lnTo>
                    <a:pt x="251" y="923"/>
                  </a:lnTo>
                  <a:lnTo>
                    <a:pt x="251" y="921"/>
                  </a:lnTo>
                  <a:lnTo>
                    <a:pt x="253" y="919"/>
                  </a:lnTo>
                  <a:lnTo>
                    <a:pt x="255" y="921"/>
                  </a:lnTo>
                  <a:close/>
                  <a:moveTo>
                    <a:pt x="1096" y="398"/>
                  </a:moveTo>
                  <a:lnTo>
                    <a:pt x="1094" y="398"/>
                  </a:lnTo>
                  <a:lnTo>
                    <a:pt x="1094" y="396"/>
                  </a:lnTo>
                  <a:lnTo>
                    <a:pt x="1092" y="396"/>
                  </a:lnTo>
                  <a:lnTo>
                    <a:pt x="1094" y="394"/>
                  </a:lnTo>
                  <a:lnTo>
                    <a:pt x="1096" y="394"/>
                  </a:lnTo>
                  <a:lnTo>
                    <a:pt x="1098" y="394"/>
                  </a:lnTo>
                  <a:lnTo>
                    <a:pt x="1098" y="396"/>
                  </a:lnTo>
                  <a:lnTo>
                    <a:pt x="1098" y="398"/>
                  </a:lnTo>
                  <a:lnTo>
                    <a:pt x="1096" y="398"/>
                  </a:lnTo>
                  <a:close/>
                  <a:moveTo>
                    <a:pt x="659" y="472"/>
                  </a:moveTo>
                  <a:lnTo>
                    <a:pt x="657" y="472"/>
                  </a:lnTo>
                  <a:lnTo>
                    <a:pt x="655" y="472"/>
                  </a:lnTo>
                  <a:lnTo>
                    <a:pt x="655" y="470"/>
                  </a:lnTo>
                  <a:lnTo>
                    <a:pt x="655" y="468"/>
                  </a:lnTo>
                  <a:lnTo>
                    <a:pt x="657" y="466"/>
                  </a:lnTo>
                  <a:lnTo>
                    <a:pt x="657" y="468"/>
                  </a:lnTo>
                  <a:lnTo>
                    <a:pt x="659" y="468"/>
                  </a:lnTo>
                  <a:lnTo>
                    <a:pt x="659" y="470"/>
                  </a:lnTo>
                  <a:lnTo>
                    <a:pt x="659" y="472"/>
                  </a:lnTo>
                  <a:close/>
                  <a:moveTo>
                    <a:pt x="1399" y="936"/>
                  </a:moveTo>
                  <a:lnTo>
                    <a:pt x="1393" y="938"/>
                  </a:lnTo>
                  <a:lnTo>
                    <a:pt x="1393" y="936"/>
                  </a:lnTo>
                  <a:lnTo>
                    <a:pt x="1393" y="934"/>
                  </a:lnTo>
                  <a:lnTo>
                    <a:pt x="1395" y="934"/>
                  </a:lnTo>
                  <a:lnTo>
                    <a:pt x="1397" y="934"/>
                  </a:lnTo>
                  <a:lnTo>
                    <a:pt x="1399" y="936"/>
                  </a:lnTo>
                  <a:close/>
                  <a:moveTo>
                    <a:pt x="1084" y="596"/>
                  </a:moveTo>
                  <a:lnTo>
                    <a:pt x="1082" y="596"/>
                  </a:lnTo>
                  <a:lnTo>
                    <a:pt x="1082" y="594"/>
                  </a:lnTo>
                  <a:lnTo>
                    <a:pt x="1082" y="592"/>
                  </a:lnTo>
                  <a:lnTo>
                    <a:pt x="1082" y="590"/>
                  </a:lnTo>
                  <a:lnTo>
                    <a:pt x="1084" y="590"/>
                  </a:lnTo>
                  <a:lnTo>
                    <a:pt x="1084" y="592"/>
                  </a:lnTo>
                  <a:lnTo>
                    <a:pt x="1084" y="594"/>
                  </a:lnTo>
                  <a:lnTo>
                    <a:pt x="1084" y="596"/>
                  </a:lnTo>
                  <a:close/>
                  <a:moveTo>
                    <a:pt x="319" y="266"/>
                  </a:moveTo>
                  <a:lnTo>
                    <a:pt x="317" y="266"/>
                  </a:lnTo>
                  <a:lnTo>
                    <a:pt x="319" y="264"/>
                  </a:lnTo>
                  <a:lnTo>
                    <a:pt x="321" y="264"/>
                  </a:lnTo>
                  <a:lnTo>
                    <a:pt x="321" y="262"/>
                  </a:lnTo>
                  <a:lnTo>
                    <a:pt x="321" y="260"/>
                  </a:lnTo>
                  <a:lnTo>
                    <a:pt x="323" y="260"/>
                  </a:lnTo>
                  <a:lnTo>
                    <a:pt x="323" y="262"/>
                  </a:lnTo>
                  <a:lnTo>
                    <a:pt x="323" y="264"/>
                  </a:lnTo>
                  <a:lnTo>
                    <a:pt x="321" y="266"/>
                  </a:lnTo>
                  <a:lnTo>
                    <a:pt x="319" y="266"/>
                  </a:lnTo>
                  <a:close/>
                  <a:moveTo>
                    <a:pt x="1073" y="167"/>
                  </a:moveTo>
                  <a:lnTo>
                    <a:pt x="1071" y="167"/>
                  </a:lnTo>
                  <a:lnTo>
                    <a:pt x="1067" y="165"/>
                  </a:lnTo>
                  <a:lnTo>
                    <a:pt x="1065" y="165"/>
                  </a:lnTo>
                  <a:lnTo>
                    <a:pt x="1067" y="163"/>
                  </a:lnTo>
                  <a:lnTo>
                    <a:pt x="1071" y="163"/>
                  </a:lnTo>
                  <a:lnTo>
                    <a:pt x="1073" y="163"/>
                  </a:lnTo>
                  <a:lnTo>
                    <a:pt x="1073" y="165"/>
                  </a:lnTo>
                  <a:lnTo>
                    <a:pt x="1074" y="165"/>
                  </a:lnTo>
                  <a:lnTo>
                    <a:pt x="1073" y="167"/>
                  </a:lnTo>
                  <a:close/>
                  <a:moveTo>
                    <a:pt x="1259" y="524"/>
                  </a:moveTo>
                  <a:lnTo>
                    <a:pt x="1257" y="526"/>
                  </a:lnTo>
                  <a:lnTo>
                    <a:pt x="1257" y="524"/>
                  </a:lnTo>
                  <a:lnTo>
                    <a:pt x="1255" y="524"/>
                  </a:lnTo>
                  <a:lnTo>
                    <a:pt x="1257" y="524"/>
                  </a:lnTo>
                  <a:lnTo>
                    <a:pt x="1259" y="522"/>
                  </a:lnTo>
                  <a:lnTo>
                    <a:pt x="1259" y="520"/>
                  </a:lnTo>
                  <a:lnTo>
                    <a:pt x="1261" y="520"/>
                  </a:lnTo>
                  <a:lnTo>
                    <a:pt x="1263" y="520"/>
                  </a:lnTo>
                  <a:lnTo>
                    <a:pt x="1263" y="522"/>
                  </a:lnTo>
                  <a:lnTo>
                    <a:pt x="1261" y="522"/>
                  </a:lnTo>
                  <a:lnTo>
                    <a:pt x="1259" y="522"/>
                  </a:lnTo>
                  <a:lnTo>
                    <a:pt x="1259" y="524"/>
                  </a:lnTo>
                  <a:close/>
                  <a:moveTo>
                    <a:pt x="1335" y="823"/>
                  </a:moveTo>
                  <a:lnTo>
                    <a:pt x="1337" y="823"/>
                  </a:lnTo>
                  <a:lnTo>
                    <a:pt x="1335" y="825"/>
                  </a:lnTo>
                  <a:lnTo>
                    <a:pt x="1333" y="825"/>
                  </a:lnTo>
                  <a:lnTo>
                    <a:pt x="1331" y="825"/>
                  </a:lnTo>
                  <a:lnTo>
                    <a:pt x="1331" y="823"/>
                  </a:lnTo>
                  <a:lnTo>
                    <a:pt x="1333" y="822"/>
                  </a:lnTo>
                  <a:lnTo>
                    <a:pt x="1335" y="822"/>
                  </a:lnTo>
                  <a:lnTo>
                    <a:pt x="1335" y="823"/>
                  </a:lnTo>
                  <a:close/>
                  <a:moveTo>
                    <a:pt x="1278" y="785"/>
                  </a:moveTo>
                  <a:lnTo>
                    <a:pt x="1282" y="787"/>
                  </a:lnTo>
                  <a:lnTo>
                    <a:pt x="1276" y="787"/>
                  </a:lnTo>
                  <a:lnTo>
                    <a:pt x="1275" y="787"/>
                  </a:lnTo>
                  <a:lnTo>
                    <a:pt x="1276" y="787"/>
                  </a:lnTo>
                  <a:lnTo>
                    <a:pt x="1278" y="787"/>
                  </a:lnTo>
                  <a:lnTo>
                    <a:pt x="1276" y="787"/>
                  </a:lnTo>
                  <a:lnTo>
                    <a:pt x="1275" y="787"/>
                  </a:lnTo>
                  <a:lnTo>
                    <a:pt x="1276" y="785"/>
                  </a:lnTo>
                  <a:lnTo>
                    <a:pt x="1278" y="785"/>
                  </a:lnTo>
                  <a:close/>
                  <a:moveTo>
                    <a:pt x="1286" y="796"/>
                  </a:moveTo>
                  <a:lnTo>
                    <a:pt x="1284" y="796"/>
                  </a:lnTo>
                  <a:lnTo>
                    <a:pt x="1282" y="796"/>
                  </a:lnTo>
                  <a:lnTo>
                    <a:pt x="1282" y="794"/>
                  </a:lnTo>
                  <a:lnTo>
                    <a:pt x="1284" y="794"/>
                  </a:lnTo>
                  <a:lnTo>
                    <a:pt x="1286" y="794"/>
                  </a:lnTo>
                  <a:lnTo>
                    <a:pt x="1286" y="796"/>
                  </a:lnTo>
                  <a:close/>
                  <a:moveTo>
                    <a:pt x="1403" y="967"/>
                  </a:moveTo>
                  <a:lnTo>
                    <a:pt x="1405" y="965"/>
                  </a:lnTo>
                  <a:lnTo>
                    <a:pt x="1407" y="965"/>
                  </a:lnTo>
                  <a:lnTo>
                    <a:pt x="1407" y="967"/>
                  </a:lnTo>
                  <a:lnTo>
                    <a:pt x="1405" y="967"/>
                  </a:lnTo>
                  <a:lnTo>
                    <a:pt x="1401" y="967"/>
                  </a:lnTo>
                  <a:lnTo>
                    <a:pt x="1399" y="965"/>
                  </a:lnTo>
                  <a:lnTo>
                    <a:pt x="1401" y="965"/>
                  </a:lnTo>
                  <a:lnTo>
                    <a:pt x="1403" y="967"/>
                  </a:lnTo>
                  <a:close/>
                  <a:moveTo>
                    <a:pt x="193" y="856"/>
                  </a:moveTo>
                  <a:lnTo>
                    <a:pt x="191" y="856"/>
                  </a:lnTo>
                  <a:lnTo>
                    <a:pt x="191" y="855"/>
                  </a:lnTo>
                  <a:lnTo>
                    <a:pt x="191" y="853"/>
                  </a:lnTo>
                  <a:lnTo>
                    <a:pt x="193" y="853"/>
                  </a:lnTo>
                  <a:lnTo>
                    <a:pt x="193" y="855"/>
                  </a:lnTo>
                  <a:lnTo>
                    <a:pt x="195" y="856"/>
                  </a:lnTo>
                  <a:lnTo>
                    <a:pt x="193" y="856"/>
                  </a:lnTo>
                  <a:close/>
                  <a:moveTo>
                    <a:pt x="529" y="513"/>
                  </a:moveTo>
                  <a:lnTo>
                    <a:pt x="527" y="511"/>
                  </a:lnTo>
                  <a:lnTo>
                    <a:pt x="529" y="511"/>
                  </a:lnTo>
                  <a:lnTo>
                    <a:pt x="529" y="509"/>
                  </a:lnTo>
                  <a:lnTo>
                    <a:pt x="529" y="507"/>
                  </a:lnTo>
                  <a:lnTo>
                    <a:pt x="531" y="507"/>
                  </a:lnTo>
                  <a:lnTo>
                    <a:pt x="531" y="509"/>
                  </a:lnTo>
                  <a:lnTo>
                    <a:pt x="531" y="511"/>
                  </a:lnTo>
                  <a:lnTo>
                    <a:pt x="529" y="513"/>
                  </a:lnTo>
                  <a:close/>
                  <a:moveTo>
                    <a:pt x="655" y="270"/>
                  </a:moveTo>
                  <a:lnTo>
                    <a:pt x="657" y="272"/>
                  </a:lnTo>
                  <a:lnTo>
                    <a:pt x="655" y="272"/>
                  </a:lnTo>
                  <a:lnTo>
                    <a:pt x="653" y="272"/>
                  </a:lnTo>
                  <a:lnTo>
                    <a:pt x="651" y="272"/>
                  </a:lnTo>
                  <a:lnTo>
                    <a:pt x="653" y="272"/>
                  </a:lnTo>
                  <a:lnTo>
                    <a:pt x="651" y="272"/>
                  </a:lnTo>
                  <a:lnTo>
                    <a:pt x="647" y="272"/>
                  </a:lnTo>
                  <a:lnTo>
                    <a:pt x="645" y="272"/>
                  </a:lnTo>
                  <a:lnTo>
                    <a:pt x="643" y="272"/>
                  </a:lnTo>
                  <a:lnTo>
                    <a:pt x="641" y="272"/>
                  </a:lnTo>
                  <a:lnTo>
                    <a:pt x="645" y="272"/>
                  </a:lnTo>
                  <a:lnTo>
                    <a:pt x="647" y="272"/>
                  </a:lnTo>
                  <a:lnTo>
                    <a:pt x="649" y="272"/>
                  </a:lnTo>
                  <a:lnTo>
                    <a:pt x="649" y="270"/>
                  </a:lnTo>
                  <a:lnTo>
                    <a:pt x="651" y="270"/>
                  </a:lnTo>
                  <a:lnTo>
                    <a:pt x="653" y="270"/>
                  </a:lnTo>
                  <a:lnTo>
                    <a:pt x="655" y="270"/>
                  </a:lnTo>
                  <a:close/>
                  <a:moveTo>
                    <a:pt x="1265" y="561"/>
                  </a:moveTo>
                  <a:lnTo>
                    <a:pt x="1267" y="561"/>
                  </a:lnTo>
                  <a:lnTo>
                    <a:pt x="1267" y="559"/>
                  </a:lnTo>
                  <a:lnTo>
                    <a:pt x="1267" y="561"/>
                  </a:lnTo>
                  <a:lnTo>
                    <a:pt x="1267" y="563"/>
                  </a:lnTo>
                  <a:lnTo>
                    <a:pt x="1265" y="563"/>
                  </a:lnTo>
                  <a:lnTo>
                    <a:pt x="1263" y="561"/>
                  </a:lnTo>
                  <a:lnTo>
                    <a:pt x="1261" y="561"/>
                  </a:lnTo>
                  <a:lnTo>
                    <a:pt x="1261" y="559"/>
                  </a:lnTo>
                  <a:lnTo>
                    <a:pt x="1265" y="559"/>
                  </a:lnTo>
                  <a:lnTo>
                    <a:pt x="1265" y="561"/>
                  </a:lnTo>
                  <a:close/>
                  <a:moveTo>
                    <a:pt x="533" y="336"/>
                  </a:moveTo>
                  <a:lnTo>
                    <a:pt x="531" y="336"/>
                  </a:lnTo>
                  <a:lnTo>
                    <a:pt x="529" y="336"/>
                  </a:lnTo>
                  <a:lnTo>
                    <a:pt x="529" y="334"/>
                  </a:lnTo>
                  <a:lnTo>
                    <a:pt x="531" y="334"/>
                  </a:lnTo>
                  <a:lnTo>
                    <a:pt x="533" y="334"/>
                  </a:lnTo>
                  <a:lnTo>
                    <a:pt x="534" y="334"/>
                  </a:lnTo>
                  <a:lnTo>
                    <a:pt x="536" y="334"/>
                  </a:lnTo>
                  <a:lnTo>
                    <a:pt x="536" y="336"/>
                  </a:lnTo>
                  <a:lnTo>
                    <a:pt x="534" y="336"/>
                  </a:lnTo>
                  <a:lnTo>
                    <a:pt x="533" y="336"/>
                  </a:lnTo>
                  <a:close/>
                  <a:moveTo>
                    <a:pt x="255" y="928"/>
                  </a:moveTo>
                  <a:lnTo>
                    <a:pt x="253" y="928"/>
                  </a:lnTo>
                  <a:lnTo>
                    <a:pt x="253" y="926"/>
                  </a:lnTo>
                  <a:lnTo>
                    <a:pt x="251" y="924"/>
                  </a:lnTo>
                  <a:lnTo>
                    <a:pt x="251" y="923"/>
                  </a:lnTo>
                  <a:lnTo>
                    <a:pt x="253" y="923"/>
                  </a:lnTo>
                  <a:lnTo>
                    <a:pt x="255" y="924"/>
                  </a:lnTo>
                  <a:lnTo>
                    <a:pt x="253" y="924"/>
                  </a:lnTo>
                  <a:lnTo>
                    <a:pt x="255" y="928"/>
                  </a:lnTo>
                  <a:close/>
                  <a:moveTo>
                    <a:pt x="1278" y="977"/>
                  </a:moveTo>
                  <a:lnTo>
                    <a:pt x="1278" y="979"/>
                  </a:lnTo>
                  <a:lnTo>
                    <a:pt x="1276" y="979"/>
                  </a:lnTo>
                  <a:lnTo>
                    <a:pt x="1278" y="977"/>
                  </a:lnTo>
                  <a:lnTo>
                    <a:pt x="1276" y="977"/>
                  </a:lnTo>
                  <a:lnTo>
                    <a:pt x="1275" y="979"/>
                  </a:lnTo>
                  <a:lnTo>
                    <a:pt x="1273" y="981"/>
                  </a:lnTo>
                  <a:lnTo>
                    <a:pt x="1275" y="981"/>
                  </a:lnTo>
                  <a:lnTo>
                    <a:pt x="1275" y="979"/>
                  </a:lnTo>
                  <a:lnTo>
                    <a:pt x="1275" y="981"/>
                  </a:lnTo>
                  <a:lnTo>
                    <a:pt x="1273" y="981"/>
                  </a:lnTo>
                  <a:lnTo>
                    <a:pt x="1273" y="983"/>
                  </a:lnTo>
                  <a:lnTo>
                    <a:pt x="1271" y="983"/>
                  </a:lnTo>
                  <a:lnTo>
                    <a:pt x="1271" y="985"/>
                  </a:lnTo>
                  <a:lnTo>
                    <a:pt x="1273" y="985"/>
                  </a:lnTo>
                  <a:lnTo>
                    <a:pt x="1271" y="985"/>
                  </a:lnTo>
                  <a:lnTo>
                    <a:pt x="1269" y="985"/>
                  </a:lnTo>
                  <a:lnTo>
                    <a:pt x="1271" y="983"/>
                  </a:lnTo>
                  <a:lnTo>
                    <a:pt x="1271" y="981"/>
                  </a:lnTo>
                  <a:lnTo>
                    <a:pt x="1275" y="979"/>
                  </a:lnTo>
                  <a:lnTo>
                    <a:pt x="1276" y="979"/>
                  </a:lnTo>
                  <a:lnTo>
                    <a:pt x="1276" y="977"/>
                  </a:lnTo>
                  <a:lnTo>
                    <a:pt x="1278" y="977"/>
                  </a:lnTo>
                  <a:close/>
                  <a:moveTo>
                    <a:pt x="169" y="825"/>
                  </a:moveTo>
                  <a:lnTo>
                    <a:pt x="169" y="823"/>
                  </a:lnTo>
                  <a:lnTo>
                    <a:pt x="171" y="822"/>
                  </a:lnTo>
                  <a:lnTo>
                    <a:pt x="173" y="820"/>
                  </a:lnTo>
                  <a:lnTo>
                    <a:pt x="173" y="822"/>
                  </a:lnTo>
                  <a:lnTo>
                    <a:pt x="171" y="823"/>
                  </a:lnTo>
                  <a:lnTo>
                    <a:pt x="169" y="825"/>
                  </a:lnTo>
                  <a:close/>
                  <a:moveTo>
                    <a:pt x="1067" y="484"/>
                  </a:moveTo>
                  <a:lnTo>
                    <a:pt x="1065" y="484"/>
                  </a:lnTo>
                  <a:lnTo>
                    <a:pt x="1063" y="484"/>
                  </a:lnTo>
                  <a:lnTo>
                    <a:pt x="1063" y="482"/>
                  </a:lnTo>
                  <a:lnTo>
                    <a:pt x="1063" y="480"/>
                  </a:lnTo>
                  <a:lnTo>
                    <a:pt x="1065" y="480"/>
                  </a:lnTo>
                  <a:lnTo>
                    <a:pt x="1067" y="480"/>
                  </a:lnTo>
                  <a:lnTo>
                    <a:pt x="1069" y="484"/>
                  </a:lnTo>
                  <a:lnTo>
                    <a:pt x="1067" y="484"/>
                  </a:lnTo>
                  <a:close/>
                  <a:moveTo>
                    <a:pt x="591" y="221"/>
                  </a:moveTo>
                  <a:lnTo>
                    <a:pt x="589" y="221"/>
                  </a:lnTo>
                  <a:lnTo>
                    <a:pt x="587" y="221"/>
                  </a:lnTo>
                  <a:lnTo>
                    <a:pt x="587" y="219"/>
                  </a:lnTo>
                  <a:lnTo>
                    <a:pt x="589" y="219"/>
                  </a:lnTo>
                  <a:lnTo>
                    <a:pt x="591" y="219"/>
                  </a:lnTo>
                  <a:lnTo>
                    <a:pt x="593" y="219"/>
                  </a:lnTo>
                  <a:lnTo>
                    <a:pt x="595" y="219"/>
                  </a:lnTo>
                  <a:lnTo>
                    <a:pt x="595" y="221"/>
                  </a:lnTo>
                  <a:lnTo>
                    <a:pt x="593" y="221"/>
                  </a:lnTo>
                  <a:lnTo>
                    <a:pt x="591" y="221"/>
                  </a:lnTo>
                  <a:close/>
                  <a:moveTo>
                    <a:pt x="1016" y="606"/>
                  </a:moveTo>
                  <a:lnTo>
                    <a:pt x="1012" y="606"/>
                  </a:lnTo>
                  <a:lnTo>
                    <a:pt x="1012" y="604"/>
                  </a:lnTo>
                  <a:lnTo>
                    <a:pt x="1014" y="604"/>
                  </a:lnTo>
                  <a:lnTo>
                    <a:pt x="1016" y="604"/>
                  </a:lnTo>
                  <a:lnTo>
                    <a:pt x="1018" y="604"/>
                  </a:lnTo>
                  <a:lnTo>
                    <a:pt x="1020" y="604"/>
                  </a:lnTo>
                  <a:lnTo>
                    <a:pt x="1018" y="604"/>
                  </a:lnTo>
                  <a:lnTo>
                    <a:pt x="1018" y="606"/>
                  </a:lnTo>
                  <a:lnTo>
                    <a:pt x="1016" y="606"/>
                  </a:lnTo>
                  <a:close/>
                  <a:moveTo>
                    <a:pt x="33" y="454"/>
                  </a:moveTo>
                  <a:lnTo>
                    <a:pt x="31" y="454"/>
                  </a:lnTo>
                  <a:lnTo>
                    <a:pt x="29" y="456"/>
                  </a:lnTo>
                  <a:lnTo>
                    <a:pt x="26" y="454"/>
                  </a:lnTo>
                  <a:lnTo>
                    <a:pt x="27" y="452"/>
                  </a:lnTo>
                  <a:lnTo>
                    <a:pt x="29" y="452"/>
                  </a:lnTo>
                  <a:lnTo>
                    <a:pt x="31" y="452"/>
                  </a:lnTo>
                  <a:lnTo>
                    <a:pt x="33" y="452"/>
                  </a:lnTo>
                  <a:lnTo>
                    <a:pt x="33" y="454"/>
                  </a:lnTo>
                  <a:close/>
                  <a:moveTo>
                    <a:pt x="154" y="872"/>
                  </a:moveTo>
                  <a:lnTo>
                    <a:pt x="150" y="872"/>
                  </a:lnTo>
                  <a:lnTo>
                    <a:pt x="148" y="870"/>
                  </a:lnTo>
                  <a:lnTo>
                    <a:pt x="150" y="870"/>
                  </a:lnTo>
                  <a:lnTo>
                    <a:pt x="152" y="870"/>
                  </a:lnTo>
                  <a:lnTo>
                    <a:pt x="154" y="870"/>
                  </a:lnTo>
                  <a:lnTo>
                    <a:pt x="154" y="872"/>
                  </a:lnTo>
                  <a:close/>
                  <a:moveTo>
                    <a:pt x="282" y="956"/>
                  </a:moveTo>
                  <a:lnTo>
                    <a:pt x="280" y="956"/>
                  </a:lnTo>
                  <a:lnTo>
                    <a:pt x="280" y="954"/>
                  </a:lnTo>
                  <a:lnTo>
                    <a:pt x="280" y="952"/>
                  </a:lnTo>
                  <a:lnTo>
                    <a:pt x="280" y="950"/>
                  </a:lnTo>
                  <a:lnTo>
                    <a:pt x="280" y="952"/>
                  </a:lnTo>
                  <a:lnTo>
                    <a:pt x="282" y="952"/>
                  </a:lnTo>
                  <a:lnTo>
                    <a:pt x="284" y="954"/>
                  </a:lnTo>
                  <a:lnTo>
                    <a:pt x="282" y="954"/>
                  </a:lnTo>
                  <a:lnTo>
                    <a:pt x="282" y="956"/>
                  </a:lnTo>
                  <a:close/>
                  <a:moveTo>
                    <a:pt x="1201" y="495"/>
                  </a:moveTo>
                  <a:lnTo>
                    <a:pt x="1199" y="493"/>
                  </a:lnTo>
                  <a:lnTo>
                    <a:pt x="1197" y="493"/>
                  </a:lnTo>
                  <a:lnTo>
                    <a:pt x="1195" y="493"/>
                  </a:lnTo>
                  <a:lnTo>
                    <a:pt x="1197" y="491"/>
                  </a:lnTo>
                  <a:lnTo>
                    <a:pt x="1201" y="491"/>
                  </a:lnTo>
                  <a:lnTo>
                    <a:pt x="1201" y="493"/>
                  </a:lnTo>
                  <a:lnTo>
                    <a:pt x="1201" y="495"/>
                  </a:lnTo>
                  <a:close/>
                  <a:moveTo>
                    <a:pt x="1247" y="519"/>
                  </a:moveTo>
                  <a:lnTo>
                    <a:pt x="1245" y="519"/>
                  </a:lnTo>
                  <a:lnTo>
                    <a:pt x="1243" y="519"/>
                  </a:lnTo>
                  <a:lnTo>
                    <a:pt x="1241" y="519"/>
                  </a:lnTo>
                  <a:lnTo>
                    <a:pt x="1240" y="519"/>
                  </a:lnTo>
                  <a:lnTo>
                    <a:pt x="1241" y="517"/>
                  </a:lnTo>
                  <a:lnTo>
                    <a:pt x="1243" y="517"/>
                  </a:lnTo>
                  <a:lnTo>
                    <a:pt x="1245" y="517"/>
                  </a:lnTo>
                  <a:lnTo>
                    <a:pt x="1247" y="519"/>
                  </a:lnTo>
                  <a:close/>
                  <a:moveTo>
                    <a:pt x="750" y="184"/>
                  </a:moveTo>
                  <a:lnTo>
                    <a:pt x="748" y="184"/>
                  </a:lnTo>
                  <a:lnTo>
                    <a:pt x="746" y="184"/>
                  </a:lnTo>
                  <a:lnTo>
                    <a:pt x="744" y="183"/>
                  </a:lnTo>
                  <a:lnTo>
                    <a:pt x="744" y="181"/>
                  </a:lnTo>
                  <a:lnTo>
                    <a:pt x="746" y="181"/>
                  </a:lnTo>
                  <a:lnTo>
                    <a:pt x="748" y="181"/>
                  </a:lnTo>
                  <a:lnTo>
                    <a:pt x="750" y="183"/>
                  </a:lnTo>
                  <a:lnTo>
                    <a:pt x="750" y="184"/>
                  </a:lnTo>
                  <a:close/>
                  <a:moveTo>
                    <a:pt x="1003" y="688"/>
                  </a:moveTo>
                  <a:lnTo>
                    <a:pt x="1001" y="688"/>
                  </a:lnTo>
                  <a:lnTo>
                    <a:pt x="1003" y="686"/>
                  </a:lnTo>
                  <a:lnTo>
                    <a:pt x="1006" y="684"/>
                  </a:lnTo>
                  <a:lnTo>
                    <a:pt x="1008" y="684"/>
                  </a:lnTo>
                  <a:lnTo>
                    <a:pt x="1008" y="686"/>
                  </a:lnTo>
                  <a:lnTo>
                    <a:pt x="1006" y="686"/>
                  </a:lnTo>
                  <a:lnTo>
                    <a:pt x="1003" y="688"/>
                  </a:lnTo>
                  <a:close/>
                  <a:moveTo>
                    <a:pt x="820" y="480"/>
                  </a:moveTo>
                  <a:lnTo>
                    <a:pt x="820" y="478"/>
                  </a:lnTo>
                  <a:lnTo>
                    <a:pt x="818" y="478"/>
                  </a:lnTo>
                  <a:lnTo>
                    <a:pt x="820" y="476"/>
                  </a:lnTo>
                  <a:lnTo>
                    <a:pt x="820" y="474"/>
                  </a:lnTo>
                  <a:lnTo>
                    <a:pt x="822" y="478"/>
                  </a:lnTo>
                  <a:lnTo>
                    <a:pt x="822" y="480"/>
                  </a:lnTo>
                  <a:lnTo>
                    <a:pt x="820" y="480"/>
                  </a:lnTo>
                  <a:close/>
                  <a:moveTo>
                    <a:pt x="1152" y="728"/>
                  </a:moveTo>
                  <a:lnTo>
                    <a:pt x="1150" y="728"/>
                  </a:lnTo>
                  <a:lnTo>
                    <a:pt x="1152" y="726"/>
                  </a:lnTo>
                  <a:lnTo>
                    <a:pt x="1150" y="724"/>
                  </a:lnTo>
                  <a:lnTo>
                    <a:pt x="1152" y="724"/>
                  </a:lnTo>
                  <a:lnTo>
                    <a:pt x="1154" y="724"/>
                  </a:lnTo>
                  <a:lnTo>
                    <a:pt x="1154" y="726"/>
                  </a:lnTo>
                  <a:lnTo>
                    <a:pt x="1154" y="728"/>
                  </a:lnTo>
                  <a:lnTo>
                    <a:pt x="1152" y="728"/>
                  </a:lnTo>
                  <a:close/>
                  <a:moveTo>
                    <a:pt x="1275" y="765"/>
                  </a:moveTo>
                  <a:lnTo>
                    <a:pt x="1273" y="765"/>
                  </a:lnTo>
                  <a:lnTo>
                    <a:pt x="1271" y="765"/>
                  </a:lnTo>
                  <a:lnTo>
                    <a:pt x="1273" y="763"/>
                  </a:lnTo>
                  <a:lnTo>
                    <a:pt x="1275" y="761"/>
                  </a:lnTo>
                  <a:lnTo>
                    <a:pt x="1275" y="763"/>
                  </a:lnTo>
                  <a:lnTo>
                    <a:pt x="1276" y="765"/>
                  </a:lnTo>
                  <a:lnTo>
                    <a:pt x="1275" y="765"/>
                  </a:lnTo>
                  <a:close/>
                  <a:moveTo>
                    <a:pt x="795" y="451"/>
                  </a:moveTo>
                  <a:lnTo>
                    <a:pt x="791" y="449"/>
                  </a:lnTo>
                  <a:lnTo>
                    <a:pt x="795" y="445"/>
                  </a:lnTo>
                  <a:lnTo>
                    <a:pt x="797" y="445"/>
                  </a:lnTo>
                  <a:lnTo>
                    <a:pt x="797" y="449"/>
                  </a:lnTo>
                  <a:lnTo>
                    <a:pt x="795" y="449"/>
                  </a:lnTo>
                  <a:lnTo>
                    <a:pt x="795" y="451"/>
                  </a:lnTo>
                  <a:close/>
                  <a:moveTo>
                    <a:pt x="162" y="831"/>
                  </a:moveTo>
                  <a:lnTo>
                    <a:pt x="162" y="829"/>
                  </a:lnTo>
                  <a:lnTo>
                    <a:pt x="162" y="827"/>
                  </a:lnTo>
                  <a:lnTo>
                    <a:pt x="163" y="827"/>
                  </a:lnTo>
                  <a:lnTo>
                    <a:pt x="163" y="829"/>
                  </a:lnTo>
                  <a:lnTo>
                    <a:pt x="163" y="831"/>
                  </a:lnTo>
                  <a:lnTo>
                    <a:pt x="162" y="831"/>
                  </a:lnTo>
                  <a:close/>
                  <a:moveTo>
                    <a:pt x="659" y="233"/>
                  </a:moveTo>
                  <a:lnTo>
                    <a:pt x="661" y="233"/>
                  </a:lnTo>
                  <a:lnTo>
                    <a:pt x="663" y="233"/>
                  </a:lnTo>
                  <a:lnTo>
                    <a:pt x="665" y="233"/>
                  </a:lnTo>
                  <a:lnTo>
                    <a:pt x="667" y="233"/>
                  </a:lnTo>
                  <a:lnTo>
                    <a:pt x="667" y="235"/>
                  </a:lnTo>
                  <a:lnTo>
                    <a:pt x="668" y="235"/>
                  </a:lnTo>
                  <a:lnTo>
                    <a:pt x="667" y="235"/>
                  </a:lnTo>
                  <a:lnTo>
                    <a:pt x="665" y="235"/>
                  </a:lnTo>
                  <a:lnTo>
                    <a:pt x="663" y="235"/>
                  </a:lnTo>
                  <a:lnTo>
                    <a:pt x="661" y="233"/>
                  </a:lnTo>
                  <a:lnTo>
                    <a:pt x="659" y="233"/>
                  </a:lnTo>
                  <a:lnTo>
                    <a:pt x="657" y="233"/>
                  </a:lnTo>
                  <a:lnTo>
                    <a:pt x="659" y="233"/>
                  </a:lnTo>
                  <a:close/>
                  <a:moveTo>
                    <a:pt x="931" y="546"/>
                  </a:moveTo>
                  <a:lnTo>
                    <a:pt x="933" y="546"/>
                  </a:lnTo>
                  <a:lnTo>
                    <a:pt x="933" y="548"/>
                  </a:lnTo>
                  <a:lnTo>
                    <a:pt x="931" y="548"/>
                  </a:lnTo>
                  <a:lnTo>
                    <a:pt x="927" y="546"/>
                  </a:lnTo>
                  <a:lnTo>
                    <a:pt x="927" y="544"/>
                  </a:lnTo>
                  <a:lnTo>
                    <a:pt x="929" y="544"/>
                  </a:lnTo>
                  <a:lnTo>
                    <a:pt x="929" y="546"/>
                  </a:lnTo>
                  <a:lnTo>
                    <a:pt x="931" y="546"/>
                  </a:lnTo>
                  <a:close/>
                  <a:moveTo>
                    <a:pt x="940" y="451"/>
                  </a:moveTo>
                  <a:lnTo>
                    <a:pt x="938" y="451"/>
                  </a:lnTo>
                  <a:lnTo>
                    <a:pt x="937" y="451"/>
                  </a:lnTo>
                  <a:lnTo>
                    <a:pt x="935" y="449"/>
                  </a:lnTo>
                  <a:lnTo>
                    <a:pt x="937" y="449"/>
                  </a:lnTo>
                  <a:lnTo>
                    <a:pt x="938" y="449"/>
                  </a:lnTo>
                  <a:lnTo>
                    <a:pt x="940" y="449"/>
                  </a:lnTo>
                  <a:lnTo>
                    <a:pt x="940" y="451"/>
                  </a:lnTo>
                  <a:close/>
                  <a:moveTo>
                    <a:pt x="531" y="517"/>
                  </a:moveTo>
                  <a:lnTo>
                    <a:pt x="529" y="515"/>
                  </a:lnTo>
                  <a:lnTo>
                    <a:pt x="531" y="513"/>
                  </a:lnTo>
                  <a:lnTo>
                    <a:pt x="533" y="513"/>
                  </a:lnTo>
                  <a:lnTo>
                    <a:pt x="533" y="517"/>
                  </a:lnTo>
                  <a:lnTo>
                    <a:pt x="531" y="517"/>
                  </a:lnTo>
                  <a:close/>
                  <a:moveTo>
                    <a:pt x="1240" y="513"/>
                  </a:moveTo>
                  <a:lnTo>
                    <a:pt x="1238" y="513"/>
                  </a:lnTo>
                  <a:lnTo>
                    <a:pt x="1238" y="511"/>
                  </a:lnTo>
                  <a:lnTo>
                    <a:pt x="1236" y="511"/>
                  </a:lnTo>
                  <a:lnTo>
                    <a:pt x="1238" y="511"/>
                  </a:lnTo>
                  <a:lnTo>
                    <a:pt x="1238" y="509"/>
                  </a:lnTo>
                  <a:lnTo>
                    <a:pt x="1240" y="509"/>
                  </a:lnTo>
                  <a:lnTo>
                    <a:pt x="1240" y="511"/>
                  </a:lnTo>
                  <a:lnTo>
                    <a:pt x="1241" y="511"/>
                  </a:lnTo>
                  <a:lnTo>
                    <a:pt x="1241" y="513"/>
                  </a:lnTo>
                  <a:lnTo>
                    <a:pt x="1240" y="513"/>
                  </a:lnTo>
                  <a:close/>
                  <a:moveTo>
                    <a:pt x="1172" y="476"/>
                  </a:moveTo>
                  <a:lnTo>
                    <a:pt x="1175" y="478"/>
                  </a:lnTo>
                  <a:lnTo>
                    <a:pt x="1177" y="478"/>
                  </a:lnTo>
                  <a:lnTo>
                    <a:pt x="1177" y="480"/>
                  </a:lnTo>
                  <a:lnTo>
                    <a:pt x="1175" y="480"/>
                  </a:lnTo>
                  <a:lnTo>
                    <a:pt x="1174" y="478"/>
                  </a:lnTo>
                  <a:lnTo>
                    <a:pt x="1172" y="478"/>
                  </a:lnTo>
                  <a:lnTo>
                    <a:pt x="1170" y="478"/>
                  </a:lnTo>
                  <a:lnTo>
                    <a:pt x="1168" y="476"/>
                  </a:lnTo>
                  <a:lnTo>
                    <a:pt x="1168" y="478"/>
                  </a:lnTo>
                  <a:lnTo>
                    <a:pt x="1166" y="476"/>
                  </a:lnTo>
                  <a:lnTo>
                    <a:pt x="1168" y="476"/>
                  </a:lnTo>
                  <a:lnTo>
                    <a:pt x="1170" y="476"/>
                  </a:lnTo>
                  <a:lnTo>
                    <a:pt x="1172" y="476"/>
                  </a:lnTo>
                  <a:close/>
                  <a:moveTo>
                    <a:pt x="1389" y="938"/>
                  </a:moveTo>
                  <a:lnTo>
                    <a:pt x="1385" y="938"/>
                  </a:lnTo>
                  <a:lnTo>
                    <a:pt x="1383" y="938"/>
                  </a:lnTo>
                  <a:lnTo>
                    <a:pt x="1383" y="936"/>
                  </a:lnTo>
                  <a:lnTo>
                    <a:pt x="1385" y="936"/>
                  </a:lnTo>
                  <a:lnTo>
                    <a:pt x="1385" y="938"/>
                  </a:lnTo>
                  <a:lnTo>
                    <a:pt x="1387" y="938"/>
                  </a:lnTo>
                  <a:lnTo>
                    <a:pt x="1387" y="936"/>
                  </a:lnTo>
                  <a:lnTo>
                    <a:pt x="1389" y="936"/>
                  </a:lnTo>
                  <a:lnTo>
                    <a:pt x="1389" y="934"/>
                  </a:lnTo>
                  <a:lnTo>
                    <a:pt x="1389" y="936"/>
                  </a:lnTo>
                  <a:lnTo>
                    <a:pt x="1389" y="938"/>
                  </a:lnTo>
                  <a:close/>
                  <a:moveTo>
                    <a:pt x="1014" y="198"/>
                  </a:moveTo>
                  <a:lnTo>
                    <a:pt x="1014" y="196"/>
                  </a:lnTo>
                  <a:lnTo>
                    <a:pt x="1012" y="196"/>
                  </a:lnTo>
                  <a:lnTo>
                    <a:pt x="1014" y="196"/>
                  </a:lnTo>
                  <a:lnTo>
                    <a:pt x="1016" y="194"/>
                  </a:lnTo>
                  <a:lnTo>
                    <a:pt x="1018" y="194"/>
                  </a:lnTo>
                  <a:lnTo>
                    <a:pt x="1020" y="196"/>
                  </a:lnTo>
                  <a:lnTo>
                    <a:pt x="1018" y="196"/>
                  </a:lnTo>
                  <a:lnTo>
                    <a:pt x="1018" y="198"/>
                  </a:lnTo>
                  <a:lnTo>
                    <a:pt x="1014" y="198"/>
                  </a:lnTo>
                  <a:close/>
                  <a:moveTo>
                    <a:pt x="1271" y="763"/>
                  </a:moveTo>
                  <a:lnTo>
                    <a:pt x="1269" y="763"/>
                  </a:lnTo>
                  <a:lnTo>
                    <a:pt x="1269" y="761"/>
                  </a:lnTo>
                  <a:lnTo>
                    <a:pt x="1271" y="761"/>
                  </a:lnTo>
                  <a:lnTo>
                    <a:pt x="1273" y="761"/>
                  </a:lnTo>
                  <a:lnTo>
                    <a:pt x="1273" y="763"/>
                  </a:lnTo>
                  <a:lnTo>
                    <a:pt x="1271" y="763"/>
                  </a:lnTo>
                  <a:close/>
                  <a:moveTo>
                    <a:pt x="198" y="880"/>
                  </a:moveTo>
                  <a:lnTo>
                    <a:pt x="196" y="880"/>
                  </a:lnTo>
                  <a:lnTo>
                    <a:pt x="196" y="878"/>
                  </a:lnTo>
                  <a:lnTo>
                    <a:pt x="196" y="876"/>
                  </a:lnTo>
                  <a:lnTo>
                    <a:pt x="198" y="876"/>
                  </a:lnTo>
                  <a:lnTo>
                    <a:pt x="198" y="878"/>
                  </a:lnTo>
                  <a:lnTo>
                    <a:pt x="198" y="880"/>
                  </a:lnTo>
                  <a:close/>
                  <a:moveTo>
                    <a:pt x="979" y="711"/>
                  </a:moveTo>
                  <a:lnTo>
                    <a:pt x="977" y="711"/>
                  </a:lnTo>
                  <a:lnTo>
                    <a:pt x="977" y="709"/>
                  </a:lnTo>
                  <a:lnTo>
                    <a:pt x="979" y="707"/>
                  </a:lnTo>
                  <a:lnTo>
                    <a:pt x="981" y="707"/>
                  </a:lnTo>
                  <a:lnTo>
                    <a:pt x="981" y="709"/>
                  </a:lnTo>
                  <a:lnTo>
                    <a:pt x="979" y="709"/>
                  </a:lnTo>
                  <a:lnTo>
                    <a:pt x="979" y="711"/>
                  </a:lnTo>
                  <a:close/>
                  <a:moveTo>
                    <a:pt x="1238" y="711"/>
                  </a:moveTo>
                  <a:lnTo>
                    <a:pt x="1236" y="711"/>
                  </a:lnTo>
                  <a:lnTo>
                    <a:pt x="1234" y="711"/>
                  </a:lnTo>
                  <a:lnTo>
                    <a:pt x="1234" y="709"/>
                  </a:lnTo>
                  <a:lnTo>
                    <a:pt x="1236" y="707"/>
                  </a:lnTo>
                  <a:lnTo>
                    <a:pt x="1236" y="709"/>
                  </a:lnTo>
                  <a:lnTo>
                    <a:pt x="1238" y="709"/>
                  </a:lnTo>
                  <a:lnTo>
                    <a:pt x="1238" y="711"/>
                  </a:lnTo>
                  <a:close/>
                  <a:moveTo>
                    <a:pt x="210" y="882"/>
                  </a:moveTo>
                  <a:lnTo>
                    <a:pt x="208" y="882"/>
                  </a:lnTo>
                  <a:lnTo>
                    <a:pt x="206" y="882"/>
                  </a:lnTo>
                  <a:lnTo>
                    <a:pt x="206" y="880"/>
                  </a:lnTo>
                  <a:lnTo>
                    <a:pt x="208" y="880"/>
                  </a:lnTo>
                  <a:lnTo>
                    <a:pt x="210" y="880"/>
                  </a:lnTo>
                  <a:lnTo>
                    <a:pt x="210" y="882"/>
                  </a:lnTo>
                  <a:close/>
                  <a:moveTo>
                    <a:pt x="995" y="822"/>
                  </a:moveTo>
                  <a:lnTo>
                    <a:pt x="993" y="822"/>
                  </a:lnTo>
                  <a:lnTo>
                    <a:pt x="987" y="823"/>
                  </a:lnTo>
                  <a:lnTo>
                    <a:pt x="985" y="823"/>
                  </a:lnTo>
                  <a:lnTo>
                    <a:pt x="983" y="825"/>
                  </a:lnTo>
                  <a:lnTo>
                    <a:pt x="985" y="823"/>
                  </a:lnTo>
                  <a:lnTo>
                    <a:pt x="989" y="822"/>
                  </a:lnTo>
                  <a:lnTo>
                    <a:pt x="991" y="822"/>
                  </a:lnTo>
                  <a:lnTo>
                    <a:pt x="993" y="822"/>
                  </a:lnTo>
                  <a:lnTo>
                    <a:pt x="995" y="822"/>
                  </a:lnTo>
                  <a:lnTo>
                    <a:pt x="997" y="822"/>
                  </a:lnTo>
                  <a:lnTo>
                    <a:pt x="995" y="822"/>
                  </a:lnTo>
                  <a:close/>
                  <a:moveTo>
                    <a:pt x="1275" y="789"/>
                  </a:moveTo>
                  <a:lnTo>
                    <a:pt x="1276" y="789"/>
                  </a:lnTo>
                  <a:lnTo>
                    <a:pt x="1278" y="789"/>
                  </a:lnTo>
                  <a:lnTo>
                    <a:pt x="1278" y="790"/>
                  </a:lnTo>
                  <a:lnTo>
                    <a:pt x="1276" y="790"/>
                  </a:lnTo>
                  <a:lnTo>
                    <a:pt x="1275" y="789"/>
                  </a:lnTo>
                  <a:lnTo>
                    <a:pt x="1273" y="789"/>
                  </a:lnTo>
                  <a:lnTo>
                    <a:pt x="1275" y="789"/>
                  </a:lnTo>
                  <a:close/>
                  <a:moveTo>
                    <a:pt x="1123" y="992"/>
                  </a:moveTo>
                  <a:lnTo>
                    <a:pt x="1125" y="991"/>
                  </a:lnTo>
                  <a:lnTo>
                    <a:pt x="1127" y="991"/>
                  </a:lnTo>
                  <a:lnTo>
                    <a:pt x="1127" y="989"/>
                  </a:lnTo>
                  <a:lnTo>
                    <a:pt x="1127" y="991"/>
                  </a:lnTo>
                  <a:lnTo>
                    <a:pt x="1127" y="992"/>
                  </a:lnTo>
                  <a:lnTo>
                    <a:pt x="1125" y="992"/>
                  </a:lnTo>
                  <a:lnTo>
                    <a:pt x="1123" y="992"/>
                  </a:lnTo>
                  <a:close/>
                  <a:moveTo>
                    <a:pt x="1230" y="971"/>
                  </a:moveTo>
                  <a:lnTo>
                    <a:pt x="1230" y="973"/>
                  </a:lnTo>
                  <a:lnTo>
                    <a:pt x="1228" y="973"/>
                  </a:lnTo>
                  <a:lnTo>
                    <a:pt x="1228" y="975"/>
                  </a:lnTo>
                  <a:lnTo>
                    <a:pt x="1226" y="975"/>
                  </a:lnTo>
                  <a:lnTo>
                    <a:pt x="1226" y="973"/>
                  </a:lnTo>
                  <a:lnTo>
                    <a:pt x="1228" y="971"/>
                  </a:lnTo>
                  <a:lnTo>
                    <a:pt x="1230" y="971"/>
                  </a:lnTo>
                  <a:close/>
                  <a:moveTo>
                    <a:pt x="632" y="468"/>
                  </a:moveTo>
                  <a:lnTo>
                    <a:pt x="632" y="466"/>
                  </a:lnTo>
                  <a:lnTo>
                    <a:pt x="632" y="464"/>
                  </a:lnTo>
                  <a:lnTo>
                    <a:pt x="634" y="464"/>
                  </a:lnTo>
                  <a:lnTo>
                    <a:pt x="635" y="466"/>
                  </a:lnTo>
                  <a:lnTo>
                    <a:pt x="634" y="466"/>
                  </a:lnTo>
                  <a:lnTo>
                    <a:pt x="634" y="468"/>
                  </a:lnTo>
                  <a:lnTo>
                    <a:pt x="632" y="468"/>
                  </a:lnTo>
                  <a:close/>
                  <a:moveTo>
                    <a:pt x="1275" y="757"/>
                  </a:moveTo>
                  <a:lnTo>
                    <a:pt x="1273" y="757"/>
                  </a:lnTo>
                  <a:lnTo>
                    <a:pt x="1271" y="757"/>
                  </a:lnTo>
                  <a:lnTo>
                    <a:pt x="1271" y="755"/>
                  </a:lnTo>
                  <a:lnTo>
                    <a:pt x="1273" y="755"/>
                  </a:lnTo>
                  <a:lnTo>
                    <a:pt x="1275" y="755"/>
                  </a:lnTo>
                  <a:lnTo>
                    <a:pt x="1275" y="757"/>
                  </a:lnTo>
                  <a:close/>
                  <a:moveTo>
                    <a:pt x="820" y="322"/>
                  </a:moveTo>
                  <a:lnTo>
                    <a:pt x="818" y="322"/>
                  </a:lnTo>
                  <a:lnTo>
                    <a:pt x="816" y="322"/>
                  </a:lnTo>
                  <a:lnTo>
                    <a:pt x="814" y="322"/>
                  </a:lnTo>
                  <a:lnTo>
                    <a:pt x="814" y="320"/>
                  </a:lnTo>
                  <a:lnTo>
                    <a:pt x="816" y="320"/>
                  </a:lnTo>
                  <a:lnTo>
                    <a:pt x="820" y="320"/>
                  </a:lnTo>
                  <a:lnTo>
                    <a:pt x="820" y="322"/>
                  </a:lnTo>
                  <a:close/>
                  <a:moveTo>
                    <a:pt x="1222" y="598"/>
                  </a:moveTo>
                  <a:lnTo>
                    <a:pt x="1222" y="600"/>
                  </a:lnTo>
                  <a:lnTo>
                    <a:pt x="1220" y="600"/>
                  </a:lnTo>
                  <a:lnTo>
                    <a:pt x="1220" y="598"/>
                  </a:lnTo>
                  <a:lnTo>
                    <a:pt x="1220" y="596"/>
                  </a:lnTo>
                  <a:lnTo>
                    <a:pt x="1222" y="596"/>
                  </a:lnTo>
                  <a:lnTo>
                    <a:pt x="1222" y="598"/>
                  </a:lnTo>
                  <a:close/>
                  <a:moveTo>
                    <a:pt x="921" y="451"/>
                  </a:moveTo>
                  <a:lnTo>
                    <a:pt x="919" y="451"/>
                  </a:lnTo>
                  <a:lnTo>
                    <a:pt x="919" y="449"/>
                  </a:lnTo>
                  <a:lnTo>
                    <a:pt x="917" y="449"/>
                  </a:lnTo>
                  <a:lnTo>
                    <a:pt x="917" y="447"/>
                  </a:lnTo>
                  <a:lnTo>
                    <a:pt x="919" y="447"/>
                  </a:lnTo>
                  <a:lnTo>
                    <a:pt x="923" y="449"/>
                  </a:lnTo>
                  <a:lnTo>
                    <a:pt x="921" y="449"/>
                  </a:lnTo>
                  <a:lnTo>
                    <a:pt x="921" y="451"/>
                  </a:lnTo>
                  <a:close/>
                  <a:moveTo>
                    <a:pt x="1001" y="373"/>
                  </a:moveTo>
                  <a:lnTo>
                    <a:pt x="999" y="373"/>
                  </a:lnTo>
                  <a:lnTo>
                    <a:pt x="997" y="373"/>
                  </a:lnTo>
                  <a:lnTo>
                    <a:pt x="995" y="373"/>
                  </a:lnTo>
                  <a:lnTo>
                    <a:pt x="995" y="371"/>
                  </a:lnTo>
                  <a:lnTo>
                    <a:pt x="997" y="371"/>
                  </a:lnTo>
                  <a:lnTo>
                    <a:pt x="999" y="371"/>
                  </a:lnTo>
                  <a:lnTo>
                    <a:pt x="1001" y="373"/>
                  </a:lnTo>
                  <a:close/>
                  <a:moveTo>
                    <a:pt x="511" y="499"/>
                  </a:moveTo>
                  <a:lnTo>
                    <a:pt x="513" y="499"/>
                  </a:lnTo>
                  <a:lnTo>
                    <a:pt x="515" y="499"/>
                  </a:lnTo>
                  <a:lnTo>
                    <a:pt x="517" y="501"/>
                  </a:lnTo>
                  <a:lnTo>
                    <a:pt x="515" y="501"/>
                  </a:lnTo>
                  <a:lnTo>
                    <a:pt x="515" y="503"/>
                  </a:lnTo>
                  <a:lnTo>
                    <a:pt x="515" y="501"/>
                  </a:lnTo>
                  <a:lnTo>
                    <a:pt x="513" y="501"/>
                  </a:lnTo>
                  <a:lnTo>
                    <a:pt x="511" y="501"/>
                  </a:lnTo>
                  <a:lnTo>
                    <a:pt x="511" y="499"/>
                  </a:lnTo>
                  <a:close/>
                  <a:moveTo>
                    <a:pt x="468" y="433"/>
                  </a:moveTo>
                  <a:lnTo>
                    <a:pt x="466" y="433"/>
                  </a:lnTo>
                  <a:lnTo>
                    <a:pt x="465" y="433"/>
                  </a:lnTo>
                  <a:lnTo>
                    <a:pt x="463" y="433"/>
                  </a:lnTo>
                  <a:lnTo>
                    <a:pt x="461" y="433"/>
                  </a:lnTo>
                  <a:lnTo>
                    <a:pt x="461" y="431"/>
                  </a:lnTo>
                  <a:lnTo>
                    <a:pt x="463" y="431"/>
                  </a:lnTo>
                  <a:lnTo>
                    <a:pt x="465" y="431"/>
                  </a:lnTo>
                  <a:lnTo>
                    <a:pt x="466" y="433"/>
                  </a:lnTo>
                  <a:lnTo>
                    <a:pt x="468" y="433"/>
                  </a:lnTo>
                  <a:lnTo>
                    <a:pt x="470" y="433"/>
                  </a:lnTo>
                  <a:lnTo>
                    <a:pt x="468" y="433"/>
                  </a:lnTo>
                  <a:close/>
                  <a:moveTo>
                    <a:pt x="1183" y="454"/>
                  </a:moveTo>
                  <a:lnTo>
                    <a:pt x="1183" y="456"/>
                  </a:lnTo>
                  <a:lnTo>
                    <a:pt x="1181" y="456"/>
                  </a:lnTo>
                  <a:lnTo>
                    <a:pt x="1179" y="456"/>
                  </a:lnTo>
                  <a:lnTo>
                    <a:pt x="1181" y="456"/>
                  </a:lnTo>
                  <a:lnTo>
                    <a:pt x="1179" y="456"/>
                  </a:lnTo>
                  <a:lnTo>
                    <a:pt x="1177" y="456"/>
                  </a:lnTo>
                  <a:lnTo>
                    <a:pt x="1177" y="454"/>
                  </a:lnTo>
                  <a:lnTo>
                    <a:pt x="1179" y="454"/>
                  </a:lnTo>
                  <a:lnTo>
                    <a:pt x="1181" y="454"/>
                  </a:lnTo>
                  <a:lnTo>
                    <a:pt x="1183" y="454"/>
                  </a:lnTo>
                  <a:close/>
                  <a:moveTo>
                    <a:pt x="1271" y="755"/>
                  </a:moveTo>
                  <a:lnTo>
                    <a:pt x="1269" y="755"/>
                  </a:lnTo>
                  <a:lnTo>
                    <a:pt x="1267" y="755"/>
                  </a:lnTo>
                  <a:lnTo>
                    <a:pt x="1269" y="755"/>
                  </a:lnTo>
                  <a:lnTo>
                    <a:pt x="1269" y="754"/>
                  </a:lnTo>
                  <a:lnTo>
                    <a:pt x="1271" y="754"/>
                  </a:lnTo>
                  <a:lnTo>
                    <a:pt x="1271" y="755"/>
                  </a:lnTo>
                  <a:close/>
                  <a:moveTo>
                    <a:pt x="239" y="944"/>
                  </a:moveTo>
                  <a:lnTo>
                    <a:pt x="237" y="944"/>
                  </a:lnTo>
                  <a:lnTo>
                    <a:pt x="237" y="942"/>
                  </a:lnTo>
                  <a:lnTo>
                    <a:pt x="239" y="940"/>
                  </a:lnTo>
                  <a:lnTo>
                    <a:pt x="239" y="942"/>
                  </a:lnTo>
                  <a:lnTo>
                    <a:pt x="239" y="944"/>
                  </a:lnTo>
                  <a:close/>
                  <a:moveTo>
                    <a:pt x="261" y="924"/>
                  </a:moveTo>
                  <a:lnTo>
                    <a:pt x="261" y="926"/>
                  </a:lnTo>
                  <a:lnTo>
                    <a:pt x="259" y="926"/>
                  </a:lnTo>
                  <a:lnTo>
                    <a:pt x="259" y="924"/>
                  </a:lnTo>
                  <a:lnTo>
                    <a:pt x="257" y="923"/>
                  </a:lnTo>
                  <a:lnTo>
                    <a:pt x="259" y="923"/>
                  </a:lnTo>
                  <a:lnTo>
                    <a:pt x="261" y="924"/>
                  </a:lnTo>
                  <a:close/>
                  <a:moveTo>
                    <a:pt x="185" y="860"/>
                  </a:moveTo>
                  <a:lnTo>
                    <a:pt x="187" y="862"/>
                  </a:lnTo>
                  <a:lnTo>
                    <a:pt x="189" y="864"/>
                  </a:lnTo>
                  <a:lnTo>
                    <a:pt x="187" y="864"/>
                  </a:lnTo>
                  <a:lnTo>
                    <a:pt x="185" y="864"/>
                  </a:lnTo>
                  <a:lnTo>
                    <a:pt x="185" y="862"/>
                  </a:lnTo>
                  <a:lnTo>
                    <a:pt x="185" y="860"/>
                  </a:lnTo>
                  <a:lnTo>
                    <a:pt x="183" y="860"/>
                  </a:lnTo>
                  <a:lnTo>
                    <a:pt x="185" y="860"/>
                  </a:lnTo>
                  <a:close/>
                  <a:moveTo>
                    <a:pt x="735" y="219"/>
                  </a:moveTo>
                  <a:lnTo>
                    <a:pt x="733" y="219"/>
                  </a:lnTo>
                  <a:lnTo>
                    <a:pt x="733" y="217"/>
                  </a:lnTo>
                  <a:lnTo>
                    <a:pt x="731" y="217"/>
                  </a:lnTo>
                  <a:lnTo>
                    <a:pt x="729" y="217"/>
                  </a:lnTo>
                  <a:lnTo>
                    <a:pt x="729" y="216"/>
                  </a:lnTo>
                  <a:lnTo>
                    <a:pt x="731" y="216"/>
                  </a:lnTo>
                  <a:lnTo>
                    <a:pt x="733" y="216"/>
                  </a:lnTo>
                  <a:lnTo>
                    <a:pt x="735" y="217"/>
                  </a:lnTo>
                  <a:lnTo>
                    <a:pt x="736" y="217"/>
                  </a:lnTo>
                  <a:lnTo>
                    <a:pt x="735" y="219"/>
                  </a:lnTo>
                  <a:close/>
                  <a:moveTo>
                    <a:pt x="160" y="888"/>
                  </a:moveTo>
                  <a:lnTo>
                    <a:pt x="160" y="886"/>
                  </a:lnTo>
                  <a:lnTo>
                    <a:pt x="158" y="884"/>
                  </a:lnTo>
                  <a:lnTo>
                    <a:pt x="158" y="882"/>
                  </a:lnTo>
                  <a:lnTo>
                    <a:pt x="160" y="882"/>
                  </a:lnTo>
                  <a:lnTo>
                    <a:pt x="160" y="884"/>
                  </a:lnTo>
                  <a:lnTo>
                    <a:pt x="160" y="886"/>
                  </a:lnTo>
                  <a:lnTo>
                    <a:pt x="160" y="888"/>
                  </a:lnTo>
                  <a:close/>
                  <a:moveTo>
                    <a:pt x="484" y="486"/>
                  </a:moveTo>
                  <a:lnTo>
                    <a:pt x="482" y="486"/>
                  </a:lnTo>
                  <a:lnTo>
                    <a:pt x="480" y="486"/>
                  </a:lnTo>
                  <a:lnTo>
                    <a:pt x="482" y="484"/>
                  </a:lnTo>
                  <a:lnTo>
                    <a:pt x="484" y="484"/>
                  </a:lnTo>
                  <a:lnTo>
                    <a:pt x="486" y="484"/>
                  </a:lnTo>
                  <a:lnTo>
                    <a:pt x="486" y="486"/>
                  </a:lnTo>
                  <a:lnTo>
                    <a:pt x="484" y="486"/>
                  </a:lnTo>
                  <a:close/>
                  <a:moveTo>
                    <a:pt x="604" y="262"/>
                  </a:moveTo>
                  <a:lnTo>
                    <a:pt x="602" y="264"/>
                  </a:lnTo>
                  <a:lnTo>
                    <a:pt x="600" y="264"/>
                  </a:lnTo>
                  <a:lnTo>
                    <a:pt x="599" y="264"/>
                  </a:lnTo>
                  <a:lnTo>
                    <a:pt x="597" y="262"/>
                  </a:lnTo>
                  <a:lnTo>
                    <a:pt x="599" y="262"/>
                  </a:lnTo>
                  <a:lnTo>
                    <a:pt x="600" y="262"/>
                  </a:lnTo>
                  <a:lnTo>
                    <a:pt x="604" y="262"/>
                  </a:lnTo>
                  <a:close/>
                  <a:moveTo>
                    <a:pt x="733" y="392"/>
                  </a:moveTo>
                  <a:lnTo>
                    <a:pt x="731" y="392"/>
                  </a:lnTo>
                  <a:lnTo>
                    <a:pt x="731" y="390"/>
                  </a:lnTo>
                  <a:lnTo>
                    <a:pt x="733" y="388"/>
                  </a:lnTo>
                  <a:lnTo>
                    <a:pt x="735" y="388"/>
                  </a:lnTo>
                  <a:lnTo>
                    <a:pt x="735" y="390"/>
                  </a:lnTo>
                  <a:lnTo>
                    <a:pt x="735" y="392"/>
                  </a:lnTo>
                  <a:lnTo>
                    <a:pt x="733" y="392"/>
                  </a:lnTo>
                  <a:close/>
                  <a:moveTo>
                    <a:pt x="1393" y="983"/>
                  </a:moveTo>
                  <a:lnTo>
                    <a:pt x="1393" y="981"/>
                  </a:lnTo>
                  <a:lnTo>
                    <a:pt x="1395" y="979"/>
                  </a:lnTo>
                  <a:lnTo>
                    <a:pt x="1395" y="977"/>
                  </a:lnTo>
                  <a:lnTo>
                    <a:pt x="1397" y="977"/>
                  </a:lnTo>
                  <a:lnTo>
                    <a:pt x="1395" y="979"/>
                  </a:lnTo>
                  <a:lnTo>
                    <a:pt x="1395" y="981"/>
                  </a:lnTo>
                  <a:lnTo>
                    <a:pt x="1393" y="983"/>
                  </a:lnTo>
                  <a:close/>
                  <a:moveTo>
                    <a:pt x="204" y="886"/>
                  </a:moveTo>
                  <a:lnTo>
                    <a:pt x="204" y="884"/>
                  </a:lnTo>
                  <a:lnTo>
                    <a:pt x="204" y="882"/>
                  </a:lnTo>
                  <a:lnTo>
                    <a:pt x="206" y="882"/>
                  </a:lnTo>
                  <a:lnTo>
                    <a:pt x="206" y="884"/>
                  </a:lnTo>
                  <a:lnTo>
                    <a:pt x="204" y="886"/>
                  </a:lnTo>
                  <a:close/>
                  <a:moveTo>
                    <a:pt x="1210" y="660"/>
                  </a:moveTo>
                  <a:lnTo>
                    <a:pt x="1210" y="662"/>
                  </a:lnTo>
                  <a:lnTo>
                    <a:pt x="1208" y="662"/>
                  </a:lnTo>
                  <a:lnTo>
                    <a:pt x="1208" y="660"/>
                  </a:lnTo>
                  <a:lnTo>
                    <a:pt x="1207" y="660"/>
                  </a:lnTo>
                  <a:lnTo>
                    <a:pt x="1208" y="658"/>
                  </a:lnTo>
                  <a:lnTo>
                    <a:pt x="1210" y="658"/>
                  </a:lnTo>
                  <a:lnTo>
                    <a:pt x="1210" y="660"/>
                  </a:lnTo>
                  <a:close/>
                  <a:moveTo>
                    <a:pt x="1191" y="1037"/>
                  </a:moveTo>
                  <a:lnTo>
                    <a:pt x="1191" y="1035"/>
                  </a:lnTo>
                  <a:lnTo>
                    <a:pt x="1193" y="1033"/>
                  </a:lnTo>
                  <a:lnTo>
                    <a:pt x="1193" y="1035"/>
                  </a:lnTo>
                  <a:lnTo>
                    <a:pt x="1193" y="1037"/>
                  </a:lnTo>
                  <a:lnTo>
                    <a:pt x="1191" y="1037"/>
                  </a:lnTo>
                  <a:close/>
                  <a:moveTo>
                    <a:pt x="204" y="872"/>
                  </a:moveTo>
                  <a:lnTo>
                    <a:pt x="204" y="870"/>
                  </a:lnTo>
                  <a:lnTo>
                    <a:pt x="202" y="868"/>
                  </a:lnTo>
                  <a:lnTo>
                    <a:pt x="204" y="868"/>
                  </a:lnTo>
                  <a:lnTo>
                    <a:pt x="206" y="868"/>
                  </a:lnTo>
                  <a:lnTo>
                    <a:pt x="204" y="870"/>
                  </a:lnTo>
                  <a:lnTo>
                    <a:pt x="204" y="872"/>
                  </a:lnTo>
                  <a:close/>
                  <a:moveTo>
                    <a:pt x="208" y="884"/>
                  </a:moveTo>
                  <a:lnTo>
                    <a:pt x="206" y="884"/>
                  </a:lnTo>
                  <a:lnTo>
                    <a:pt x="206" y="882"/>
                  </a:lnTo>
                  <a:lnTo>
                    <a:pt x="208" y="882"/>
                  </a:lnTo>
                  <a:lnTo>
                    <a:pt x="210" y="882"/>
                  </a:lnTo>
                  <a:lnTo>
                    <a:pt x="210" y="884"/>
                  </a:lnTo>
                  <a:lnTo>
                    <a:pt x="208" y="884"/>
                  </a:lnTo>
                  <a:close/>
                  <a:moveTo>
                    <a:pt x="987" y="373"/>
                  </a:moveTo>
                  <a:lnTo>
                    <a:pt x="985" y="371"/>
                  </a:lnTo>
                  <a:lnTo>
                    <a:pt x="987" y="369"/>
                  </a:lnTo>
                  <a:lnTo>
                    <a:pt x="987" y="371"/>
                  </a:lnTo>
                  <a:lnTo>
                    <a:pt x="989" y="371"/>
                  </a:lnTo>
                  <a:lnTo>
                    <a:pt x="989" y="373"/>
                  </a:lnTo>
                  <a:lnTo>
                    <a:pt x="987" y="373"/>
                  </a:lnTo>
                  <a:close/>
                  <a:moveTo>
                    <a:pt x="229" y="911"/>
                  </a:moveTo>
                  <a:lnTo>
                    <a:pt x="228" y="911"/>
                  </a:lnTo>
                  <a:lnTo>
                    <a:pt x="226" y="911"/>
                  </a:lnTo>
                  <a:lnTo>
                    <a:pt x="229" y="911"/>
                  </a:lnTo>
                  <a:lnTo>
                    <a:pt x="231" y="911"/>
                  </a:lnTo>
                  <a:lnTo>
                    <a:pt x="229" y="911"/>
                  </a:lnTo>
                  <a:close/>
                  <a:moveTo>
                    <a:pt x="703" y="225"/>
                  </a:moveTo>
                  <a:lnTo>
                    <a:pt x="702" y="225"/>
                  </a:lnTo>
                  <a:lnTo>
                    <a:pt x="700" y="225"/>
                  </a:lnTo>
                  <a:lnTo>
                    <a:pt x="700" y="223"/>
                  </a:lnTo>
                  <a:lnTo>
                    <a:pt x="702" y="223"/>
                  </a:lnTo>
                  <a:lnTo>
                    <a:pt x="703" y="223"/>
                  </a:lnTo>
                  <a:lnTo>
                    <a:pt x="705" y="223"/>
                  </a:lnTo>
                  <a:lnTo>
                    <a:pt x="703" y="225"/>
                  </a:lnTo>
                  <a:close/>
                  <a:moveTo>
                    <a:pt x="700" y="509"/>
                  </a:moveTo>
                  <a:lnTo>
                    <a:pt x="698" y="509"/>
                  </a:lnTo>
                  <a:lnTo>
                    <a:pt x="698" y="507"/>
                  </a:lnTo>
                  <a:lnTo>
                    <a:pt x="700" y="505"/>
                  </a:lnTo>
                  <a:lnTo>
                    <a:pt x="702" y="505"/>
                  </a:lnTo>
                  <a:lnTo>
                    <a:pt x="702" y="507"/>
                  </a:lnTo>
                  <a:lnTo>
                    <a:pt x="702" y="509"/>
                  </a:lnTo>
                  <a:lnTo>
                    <a:pt x="700" y="509"/>
                  </a:lnTo>
                  <a:close/>
                  <a:moveTo>
                    <a:pt x="985" y="763"/>
                  </a:moveTo>
                  <a:lnTo>
                    <a:pt x="983" y="765"/>
                  </a:lnTo>
                  <a:lnTo>
                    <a:pt x="983" y="763"/>
                  </a:lnTo>
                  <a:lnTo>
                    <a:pt x="983" y="761"/>
                  </a:lnTo>
                  <a:lnTo>
                    <a:pt x="985" y="759"/>
                  </a:lnTo>
                  <a:lnTo>
                    <a:pt x="985" y="761"/>
                  </a:lnTo>
                  <a:lnTo>
                    <a:pt x="985" y="763"/>
                  </a:lnTo>
                  <a:close/>
                  <a:moveTo>
                    <a:pt x="1224" y="620"/>
                  </a:moveTo>
                  <a:lnTo>
                    <a:pt x="1224" y="621"/>
                  </a:lnTo>
                  <a:lnTo>
                    <a:pt x="1224" y="620"/>
                  </a:lnTo>
                  <a:lnTo>
                    <a:pt x="1222" y="620"/>
                  </a:lnTo>
                  <a:lnTo>
                    <a:pt x="1220" y="618"/>
                  </a:lnTo>
                  <a:lnTo>
                    <a:pt x="1220" y="616"/>
                  </a:lnTo>
                  <a:lnTo>
                    <a:pt x="1222" y="616"/>
                  </a:lnTo>
                  <a:lnTo>
                    <a:pt x="1222" y="618"/>
                  </a:lnTo>
                  <a:lnTo>
                    <a:pt x="1224" y="620"/>
                  </a:lnTo>
                  <a:close/>
                  <a:moveTo>
                    <a:pt x="525" y="513"/>
                  </a:moveTo>
                  <a:lnTo>
                    <a:pt x="523" y="513"/>
                  </a:lnTo>
                  <a:lnTo>
                    <a:pt x="523" y="511"/>
                  </a:lnTo>
                  <a:lnTo>
                    <a:pt x="525" y="511"/>
                  </a:lnTo>
                  <a:lnTo>
                    <a:pt x="525" y="513"/>
                  </a:lnTo>
                  <a:close/>
                  <a:moveTo>
                    <a:pt x="742" y="254"/>
                  </a:moveTo>
                  <a:lnTo>
                    <a:pt x="740" y="256"/>
                  </a:lnTo>
                  <a:lnTo>
                    <a:pt x="738" y="256"/>
                  </a:lnTo>
                  <a:lnTo>
                    <a:pt x="736" y="254"/>
                  </a:lnTo>
                  <a:lnTo>
                    <a:pt x="738" y="254"/>
                  </a:lnTo>
                  <a:lnTo>
                    <a:pt x="740" y="252"/>
                  </a:lnTo>
                  <a:lnTo>
                    <a:pt x="742" y="254"/>
                  </a:lnTo>
                  <a:close/>
                  <a:moveTo>
                    <a:pt x="632" y="184"/>
                  </a:moveTo>
                  <a:lnTo>
                    <a:pt x="630" y="184"/>
                  </a:lnTo>
                  <a:lnTo>
                    <a:pt x="628" y="184"/>
                  </a:lnTo>
                  <a:lnTo>
                    <a:pt x="630" y="183"/>
                  </a:lnTo>
                  <a:lnTo>
                    <a:pt x="632" y="183"/>
                  </a:lnTo>
                  <a:lnTo>
                    <a:pt x="634" y="184"/>
                  </a:lnTo>
                  <a:lnTo>
                    <a:pt x="632" y="184"/>
                  </a:lnTo>
                  <a:close/>
                  <a:moveTo>
                    <a:pt x="237" y="917"/>
                  </a:moveTo>
                  <a:lnTo>
                    <a:pt x="235" y="917"/>
                  </a:lnTo>
                  <a:lnTo>
                    <a:pt x="233" y="917"/>
                  </a:lnTo>
                  <a:lnTo>
                    <a:pt x="231" y="917"/>
                  </a:lnTo>
                  <a:lnTo>
                    <a:pt x="233" y="917"/>
                  </a:lnTo>
                  <a:lnTo>
                    <a:pt x="235" y="917"/>
                  </a:lnTo>
                  <a:lnTo>
                    <a:pt x="235" y="915"/>
                  </a:lnTo>
                  <a:lnTo>
                    <a:pt x="237" y="917"/>
                  </a:lnTo>
                  <a:close/>
                  <a:moveTo>
                    <a:pt x="989" y="783"/>
                  </a:moveTo>
                  <a:lnTo>
                    <a:pt x="987" y="783"/>
                  </a:lnTo>
                  <a:lnTo>
                    <a:pt x="987" y="781"/>
                  </a:lnTo>
                  <a:lnTo>
                    <a:pt x="987" y="779"/>
                  </a:lnTo>
                  <a:lnTo>
                    <a:pt x="989" y="781"/>
                  </a:lnTo>
                  <a:lnTo>
                    <a:pt x="989" y="783"/>
                  </a:lnTo>
                  <a:close/>
                  <a:moveTo>
                    <a:pt x="206" y="425"/>
                  </a:moveTo>
                  <a:lnTo>
                    <a:pt x="202" y="427"/>
                  </a:lnTo>
                  <a:lnTo>
                    <a:pt x="204" y="423"/>
                  </a:lnTo>
                  <a:lnTo>
                    <a:pt x="206" y="423"/>
                  </a:lnTo>
                  <a:lnTo>
                    <a:pt x="206" y="425"/>
                  </a:lnTo>
                  <a:close/>
                  <a:moveTo>
                    <a:pt x="1006" y="8"/>
                  </a:moveTo>
                  <a:lnTo>
                    <a:pt x="1005" y="8"/>
                  </a:lnTo>
                  <a:lnTo>
                    <a:pt x="1006" y="6"/>
                  </a:lnTo>
                  <a:lnTo>
                    <a:pt x="1008" y="6"/>
                  </a:lnTo>
                  <a:lnTo>
                    <a:pt x="1010" y="6"/>
                  </a:lnTo>
                  <a:lnTo>
                    <a:pt x="1008" y="8"/>
                  </a:lnTo>
                  <a:lnTo>
                    <a:pt x="1006" y="8"/>
                  </a:lnTo>
                  <a:close/>
                  <a:moveTo>
                    <a:pt x="771" y="658"/>
                  </a:moveTo>
                  <a:lnTo>
                    <a:pt x="769" y="660"/>
                  </a:lnTo>
                  <a:lnTo>
                    <a:pt x="769" y="658"/>
                  </a:lnTo>
                  <a:lnTo>
                    <a:pt x="768" y="658"/>
                  </a:lnTo>
                  <a:lnTo>
                    <a:pt x="768" y="656"/>
                  </a:lnTo>
                  <a:lnTo>
                    <a:pt x="769" y="656"/>
                  </a:lnTo>
                  <a:lnTo>
                    <a:pt x="771" y="658"/>
                  </a:lnTo>
                  <a:close/>
                  <a:moveTo>
                    <a:pt x="259" y="926"/>
                  </a:moveTo>
                  <a:lnTo>
                    <a:pt x="257" y="926"/>
                  </a:lnTo>
                  <a:lnTo>
                    <a:pt x="255" y="926"/>
                  </a:lnTo>
                  <a:lnTo>
                    <a:pt x="257" y="924"/>
                  </a:lnTo>
                  <a:lnTo>
                    <a:pt x="257" y="923"/>
                  </a:lnTo>
                  <a:lnTo>
                    <a:pt x="259" y="924"/>
                  </a:lnTo>
                  <a:lnTo>
                    <a:pt x="259" y="926"/>
                  </a:lnTo>
                  <a:close/>
                  <a:moveTo>
                    <a:pt x="1086" y="396"/>
                  </a:moveTo>
                  <a:lnTo>
                    <a:pt x="1086" y="394"/>
                  </a:lnTo>
                  <a:lnTo>
                    <a:pt x="1088" y="392"/>
                  </a:lnTo>
                  <a:lnTo>
                    <a:pt x="1090" y="392"/>
                  </a:lnTo>
                  <a:lnTo>
                    <a:pt x="1090" y="394"/>
                  </a:lnTo>
                  <a:lnTo>
                    <a:pt x="1088" y="394"/>
                  </a:lnTo>
                  <a:lnTo>
                    <a:pt x="1088" y="396"/>
                  </a:lnTo>
                  <a:lnTo>
                    <a:pt x="1086" y="396"/>
                  </a:lnTo>
                  <a:close/>
                  <a:moveTo>
                    <a:pt x="299" y="262"/>
                  </a:moveTo>
                  <a:lnTo>
                    <a:pt x="294" y="262"/>
                  </a:lnTo>
                  <a:lnTo>
                    <a:pt x="294" y="260"/>
                  </a:lnTo>
                  <a:lnTo>
                    <a:pt x="296" y="260"/>
                  </a:lnTo>
                  <a:lnTo>
                    <a:pt x="299" y="260"/>
                  </a:lnTo>
                  <a:lnTo>
                    <a:pt x="299" y="262"/>
                  </a:lnTo>
                  <a:close/>
                  <a:moveTo>
                    <a:pt x="946" y="489"/>
                  </a:moveTo>
                  <a:lnTo>
                    <a:pt x="944" y="489"/>
                  </a:lnTo>
                  <a:lnTo>
                    <a:pt x="942" y="489"/>
                  </a:lnTo>
                  <a:lnTo>
                    <a:pt x="942" y="487"/>
                  </a:lnTo>
                  <a:lnTo>
                    <a:pt x="944" y="487"/>
                  </a:lnTo>
                  <a:lnTo>
                    <a:pt x="946" y="487"/>
                  </a:lnTo>
                  <a:lnTo>
                    <a:pt x="948" y="489"/>
                  </a:lnTo>
                  <a:lnTo>
                    <a:pt x="946" y="489"/>
                  </a:lnTo>
                  <a:close/>
                  <a:moveTo>
                    <a:pt x="529" y="501"/>
                  </a:moveTo>
                  <a:lnTo>
                    <a:pt x="527" y="501"/>
                  </a:lnTo>
                  <a:lnTo>
                    <a:pt x="527" y="499"/>
                  </a:lnTo>
                  <a:lnTo>
                    <a:pt x="529" y="499"/>
                  </a:lnTo>
                  <a:lnTo>
                    <a:pt x="529" y="501"/>
                  </a:lnTo>
                  <a:close/>
                  <a:moveTo>
                    <a:pt x="1370" y="855"/>
                  </a:moveTo>
                  <a:lnTo>
                    <a:pt x="1366" y="855"/>
                  </a:lnTo>
                  <a:lnTo>
                    <a:pt x="1366" y="853"/>
                  </a:lnTo>
                  <a:lnTo>
                    <a:pt x="1368" y="853"/>
                  </a:lnTo>
                  <a:lnTo>
                    <a:pt x="1370" y="853"/>
                  </a:lnTo>
                  <a:lnTo>
                    <a:pt x="1370" y="855"/>
                  </a:lnTo>
                  <a:close/>
                  <a:moveTo>
                    <a:pt x="1195" y="546"/>
                  </a:moveTo>
                  <a:lnTo>
                    <a:pt x="1193" y="544"/>
                  </a:lnTo>
                  <a:lnTo>
                    <a:pt x="1191" y="544"/>
                  </a:lnTo>
                  <a:lnTo>
                    <a:pt x="1191" y="542"/>
                  </a:lnTo>
                  <a:lnTo>
                    <a:pt x="1189" y="542"/>
                  </a:lnTo>
                  <a:lnTo>
                    <a:pt x="1191" y="542"/>
                  </a:lnTo>
                  <a:lnTo>
                    <a:pt x="1193" y="542"/>
                  </a:lnTo>
                  <a:lnTo>
                    <a:pt x="1193" y="544"/>
                  </a:lnTo>
                  <a:lnTo>
                    <a:pt x="1195" y="544"/>
                  </a:lnTo>
                  <a:lnTo>
                    <a:pt x="1195" y="546"/>
                  </a:lnTo>
                  <a:close/>
                  <a:moveTo>
                    <a:pt x="509" y="499"/>
                  </a:moveTo>
                  <a:lnTo>
                    <a:pt x="507" y="499"/>
                  </a:lnTo>
                  <a:lnTo>
                    <a:pt x="505" y="497"/>
                  </a:lnTo>
                  <a:lnTo>
                    <a:pt x="505" y="495"/>
                  </a:lnTo>
                  <a:lnTo>
                    <a:pt x="507" y="495"/>
                  </a:lnTo>
                  <a:lnTo>
                    <a:pt x="507" y="497"/>
                  </a:lnTo>
                  <a:lnTo>
                    <a:pt x="509" y="497"/>
                  </a:lnTo>
                  <a:lnTo>
                    <a:pt x="509" y="499"/>
                  </a:lnTo>
                  <a:close/>
                  <a:moveTo>
                    <a:pt x="713" y="266"/>
                  </a:moveTo>
                  <a:lnTo>
                    <a:pt x="711" y="266"/>
                  </a:lnTo>
                  <a:lnTo>
                    <a:pt x="711" y="264"/>
                  </a:lnTo>
                  <a:lnTo>
                    <a:pt x="715" y="264"/>
                  </a:lnTo>
                  <a:lnTo>
                    <a:pt x="715" y="266"/>
                  </a:lnTo>
                  <a:lnTo>
                    <a:pt x="713" y="266"/>
                  </a:lnTo>
                  <a:close/>
                  <a:moveTo>
                    <a:pt x="791" y="60"/>
                  </a:moveTo>
                  <a:lnTo>
                    <a:pt x="789" y="60"/>
                  </a:lnTo>
                  <a:lnTo>
                    <a:pt x="787" y="60"/>
                  </a:lnTo>
                  <a:lnTo>
                    <a:pt x="787" y="58"/>
                  </a:lnTo>
                  <a:lnTo>
                    <a:pt x="789" y="58"/>
                  </a:lnTo>
                  <a:lnTo>
                    <a:pt x="791" y="58"/>
                  </a:lnTo>
                  <a:lnTo>
                    <a:pt x="793" y="60"/>
                  </a:lnTo>
                  <a:lnTo>
                    <a:pt x="795" y="60"/>
                  </a:lnTo>
                  <a:lnTo>
                    <a:pt x="793" y="60"/>
                  </a:lnTo>
                  <a:lnTo>
                    <a:pt x="791" y="60"/>
                  </a:lnTo>
                  <a:close/>
                  <a:moveTo>
                    <a:pt x="1286" y="1020"/>
                  </a:moveTo>
                  <a:lnTo>
                    <a:pt x="1286" y="1022"/>
                  </a:lnTo>
                  <a:lnTo>
                    <a:pt x="1284" y="1022"/>
                  </a:lnTo>
                  <a:lnTo>
                    <a:pt x="1284" y="1020"/>
                  </a:lnTo>
                  <a:lnTo>
                    <a:pt x="1284" y="1018"/>
                  </a:lnTo>
                  <a:lnTo>
                    <a:pt x="1286" y="1018"/>
                  </a:lnTo>
                  <a:lnTo>
                    <a:pt x="1288" y="1020"/>
                  </a:lnTo>
                  <a:lnTo>
                    <a:pt x="1286" y="1020"/>
                  </a:lnTo>
                  <a:close/>
                  <a:moveTo>
                    <a:pt x="886" y="375"/>
                  </a:moveTo>
                  <a:lnTo>
                    <a:pt x="886" y="377"/>
                  </a:lnTo>
                  <a:lnTo>
                    <a:pt x="884" y="377"/>
                  </a:lnTo>
                  <a:lnTo>
                    <a:pt x="882" y="375"/>
                  </a:lnTo>
                  <a:lnTo>
                    <a:pt x="884" y="375"/>
                  </a:lnTo>
                  <a:lnTo>
                    <a:pt x="886" y="375"/>
                  </a:lnTo>
                  <a:close/>
                  <a:moveTo>
                    <a:pt x="540" y="524"/>
                  </a:moveTo>
                  <a:lnTo>
                    <a:pt x="538" y="524"/>
                  </a:lnTo>
                  <a:lnTo>
                    <a:pt x="536" y="522"/>
                  </a:lnTo>
                  <a:lnTo>
                    <a:pt x="536" y="520"/>
                  </a:lnTo>
                  <a:lnTo>
                    <a:pt x="538" y="522"/>
                  </a:lnTo>
                  <a:lnTo>
                    <a:pt x="540" y="522"/>
                  </a:lnTo>
                  <a:lnTo>
                    <a:pt x="540" y="524"/>
                  </a:lnTo>
                  <a:close/>
                  <a:moveTo>
                    <a:pt x="1222" y="643"/>
                  </a:moveTo>
                  <a:lnTo>
                    <a:pt x="1220" y="643"/>
                  </a:lnTo>
                  <a:lnTo>
                    <a:pt x="1218" y="641"/>
                  </a:lnTo>
                  <a:lnTo>
                    <a:pt x="1220" y="641"/>
                  </a:lnTo>
                  <a:lnTo>
                    <a:pt x="1222" y="641"/>
                  </a:lnTo>
                  <a:lnTo>
                    <a:pt x="1224" y="641"/>
                  </a:lnTo>
                  <a:lnTo>
                    <a:pt x="1222" y="643"/>
                  </a:lnTo>
                  <a:close/>
                  <a:moveTo>
                    <a:pt x="494" y="497"/>
                  </a:moveTo>
                  <a:lnTo>
                    <a:pt x="496" y="497"/>
                  </a:lnTo>
                  <a:lnTo>
                    <a:pt x="499" y="495"/>
                  </a:lnTo>
                  <a:lnTo>
                    <a:pt x="499" y="497"/>
                  </a:lnTo>
                  <a:lnTo>
                    <a:pt x="496" y="497"/>
                  </a:lnTo>
                  <a:lnTo>
                    <a:pt x="494" y="497"/>
                  </a:lnTo>
                  <a:close/>
                  <a:moveTo>
                    <a:pt x="387" y="425"/>
                  </a:moveTo>
                  <a:lnTo>
                    <a:pt x="387" y="427"/>
                  </a:lnTo>
                  <a:lnTo>
                    <a:pt x="385" y="427"/>
                  </a:lnTo>
                  <a:lnTo>
                    <a:pt x="383" y="427"/>
                  </a:lnTo>
                  <a:lnTo>
                    <a:pt x="381" y="427"/>
                  </a:lnTo>
                  <a:lnTo>
                    <a:pt x="381" y="425"/>
                  </a:lnTo>
                  <a:lnTo>
                    <a:pt x="383" y="425"/>
                  </a:lnTo>
                  <a:lnTo>
                    <a:pt x="387" y="425"/>
                  </a:lnTo>
                  <a:close/>
                  <a:moveTo>
                    <a:pt x="983" y="777"/>
                  </a:moveTo>
                  <a:lnTo>
                    <a:pt x="985" y="779"/>
                  </a:lnTo>
                  <a:lnTo>
                    <a:pt x="983" y="779"/>
                  </a:lnTo>
                  <a:lnTo>
                    <a:pt x="983" y="777"/>
                  </a:lnTo>
                  <a:lnTo>
                    <a:pt x="981" y="777"/>
                  </a:lnTo>
                  <a:lnTo>
                    <a:pt x="983" y="777"/>
                  </a:lnTo>
                  <a:lnTo>
                    <a:pt x="983" y="775"/>
                  </a:lnTo>
                  <a:lnTo>
                    <a:pt x="983" y="777"/>
                  </a:lnTo>
                  <a:close/>
                  <a:moveTo>
                    <a:pt x="1374" y="913"/>
                  </a:moveTo>
                  <a:lnTo>
                    <a:pt x="1372" y="913"/>
                  </a:lnTo>
                  <a:lnTo>
                    <a:pt x="1372" y="911"/>
                  </a:lnTo>
                  <a:lnTo>
                    <a:pt x="1374" y="911"/>
                  </a:lnTo>
                  <a:lnTo>
                    <a:pt x="1376" y="911"/>
                  </a:lnTo>
                  <a:lnTo>
                    <a:pt x="1374" y="911"/>
                  </a:lnTo>
                  <a:lnTo>
                    <a:pt x="1374" y="913"/>
                  </a:lnTo>
                  <a:close/>
                  <a:moveTo>
                    <a:pt x="702" y="445"/>
                  </a:moveTo>
                  <a:lnTo>
                    <a:pt x="703" y="445"/>
                  </a:lnTo>
                  <a:lnTo>
                    <a:pt x="703" y="447"/>
                  </a:lnTo>
                  <a:lnTo>
                    <a:pt x="702" y="447"/>
                  </a:lnTo>
                  <a:lnTo>
                    <a:pt x="700" y="445"/>
                  </a:lnTo>
                  <a:lnTo>
                    <a:pt x="700" y="443"/>
                  </a:lnTo>
                  <a:lnTo>
                    <a:pt x="702" y="443"/>
                  </a:lnTo>
                  <a:lnTo>
                    <a:pt x="702" y="445"/>
                  </a:lnTo>
                  <a:close/>
                  <a:moveTo>
                    <a:pt x="92" y="462"/>
                  </a:moveTo>
                  <a:lnTo>
                    <a:pt x="90" y="460"/>
                  </a:lnTo>
                  <a:lnTo>
                    <a:pt x="88" y="460"/>
                  </a:lnTo>
                  <a:lnTo>
                    <a:pt x="88" y="458"/>
                  </a:lnTo>
                  <a:lnTo>
                    <a:pt x="90" y="460"/>
                  </a:lnTo>
                  <a:lnTo>
                    <a:pt x="92" y="460"/>
                  </a:lnTo>
                  <a:lnTo>
                    <a:pt x="92" y="462"/>
                  </a:lnTo>
                  <a:close/>
                  <a:moveTo>
                    <a:pt x="917" y="243"/>
                  </a:moveTo>
                  <a:lnTo>
                    <a:pt x="915" y="243"/>
                  </a:lnTo>
                  <a:lnTo>
                    <a:pt x="913" y="243"/>
                  </a:lnTo>
                  <a:lnTo>
                    <a:pt x="913" y="241"/>
                  </a:lnTo>
                  <a:lnTo>
                    <a:pt x="915" y="241"/>
                  </a:lnTo>
                  <a:lnTo>
                    <a:pt x="917" y="243"/>
                  </a:lnTo>
                  <a:close/>
                  <a:moveTo>
                    <a:pt x="995" y="802"/>
                  </a:moveTo>
                  <a:lnTo>
                    <a:pt x="995" y="800"/>
                  </a:lnTo>
                  <a:lnTo>
                    <a:pt x="995" y="798"/>
                  </a:lnTo>
                  <a:lnTo>
                    <a:pt x="997" y="796"/>
                  </a:lnTo>
                  <a:lnTo>
                    <a:pt x="995" y="800"/>
                  </a:lnTo>
                  <a:lnTo>
                    <a:pt x="995" y="802"/>
                  </a:lnTo>
                  <a:close/>
                  <a:moveTo>
                    <a:pt x="268" y="336"/>
                  </a:moveTo>
                  <a:lnTo>
                    <a:pt x="266" y="336"/>
                  </a:lnTo>
                  <a:lnTo>
                    <a:pt x="266" y="334"/>
                  </a:lnTo>
                  <a:lnTo>
                    <a:pt x="268" y="334"/>
                  </a:lnTo>
                  <a:lnTo>
                    <a:pt x="270" y="334"/>
                  </a:lnTo>
                  <a:lnTo>
                    <a:pt x="270" y="336"/>
                  </a:lnTo>
                  <a:lnTo>
                    <a:pt x="268" y="336"/>
                  </a:lnTo>
                  <a:close/>
                  <a:moveTo>
                    <a:pt x="940" y="449"/>
                  </a:moveTo>
                  <a:lnTo>
                    <a:pt x="938" y="449"/>
                  </a:lnTo>
                  <a:lnTo>
                    <a:pt x="937" y="447"/>
                  </a:lnTo>
                  <a:lnTo>
                    <a:pt x="937" y="445"/>
                  </a:lnTo>
                  <a:lnTo>
                    <a:pt x="938" y="447"/>
                  </a:lnTo>
                  <a:lnTo>
                    <a:pt x="940" y="447"/>
                  </a:lnTo>
                  <a:lnTo>
                    <a:pt x="940" y="449"/>
                  </a:lnTo>
                  <a:close/>
                  <a:moveTo>
                    <a:pt x="587" y="495"/>
                  </a:moveTo>
                  <a:lnTo>
                    <a:pt x="587" y="497"/>
                  </a:lnTo>
                  <a:lnTo>
                    <a:pt x="587" y="495"/>
                  </a:lnTo>
                  <a:lnTo>
                    <a:pt x="585" y="495"/>
                  </a:lnTo>
                  <a:lnTo>
                    <a:pt x="585" y="493"/>
                  </a:lnTo>
                  <a:lnTo>
                    <a:pt x="587" y="493"/>
                  </a:lnTo>
                  <a:lnTo>
                    <a:pt x="589" y="493"/>
                  </a:lnTo>
                  <a:lnTo>
                    <a:pt x="587" y="495"/>
                  </a:lnTo>
                  <a:close/>
                  <a:moveTo>
                    <a:pt x="284" y="952"/>
                  </a:moveTo>
                  <a:lnTo>
                    <a:pt x="282" y="952"/>
                  </a:lnTo>
                  <a:lnTo>
                    <a:pt x="280" y="950"/>
                  </a:lnTo>
                  <a:lnTo>
                    <a:pt x="278" y="948"/>
                  </a:lnTo>
                  <a:lnTo>
                    <a:pt x="278" y="946"/>
                  </a:lnTo>
                  <a:lnTo>
                    <a:pt x="278" y="948"/>
                  </a:lnTo>
                  <a:lnTo>
                    <a:pt x="280" y="948"/>
                  </a:lnTo>
                  <a:lnTo>
                    <a:pt x="280" y="950"/>
                  </a:lnTo>
                  <a:lnTo>
                    <a:pt x="282" y="950"/>
                  </a:lnTo>
                  <a:lnTo>
                    <a:pt x="282" y="952"/>
                  </a:lnTo>
                  <a:lnTo>
                    <a:pt x="284" y="952"/>
                  </a:lnTo>
                  <a:close/>
                  <a:moveTo>
                    <a:pt x="263" y="924"/>
                  </a:moveTo>
                  <a:lnTo>
                    <a:pt x="261" y="924"/>
                  </a:lnTo>
                  <a:lnTo>
                    <a:pt x="261" y="923"/>
                  </a:lnTo>
                  <a:lnTo>
                    <a:pt x="263" y="923"/>
                  </a:lnTo>
                  <a:lnTo>
                    <a:pt x="263" y="924"/>
                  </a:lnTo>
                  <a:close/>
                  <a:moveTo>
                    <a:pt x="979" y="371"/>
                  </a:moveTo>
                  <a:lnTo>
                    <a:pt x="977" y="369"/>
                  </a:lnTo>
                  <a:lnTo>
                    <a:pt x="977" y="367"/>
                  </a:lnTo>
                  <a:lnTo>
                    <a:pt x="979" y="367"/>
                  </a:lnTo>
                  <a:lnTo>
                    <a:pt x="981" y="369"/>
                  </a:lnTo>
                  <a:lnTo>
                    <a:pt x="981" y="371"/>
                  </a:lnTo>
                  <a:lnTo>
                    <a:pt x="979" y="371"/>
                  </a:lnTo>
                  <a:close/>
                  <a:moveTo>
                    <a:pt x="981" y="858"/>
                  </a:moveTo>
                  <a:lnTo>
                    <a:pt x="979" y="858"/>
                  </a:lnTo>
                  <a:lnTo>
                    <a:pt x="979" y="856"/>
                  </a:lnTo>
                  <a:lnTo>
                    <a:pt x="981" y="856"/>
                  </a:lnTo>
                  <a:lnTo>
                    <a:pt x="981" y="858"/>
                  </a:lnTo>
                  <a:close/>
                  <a:moveTo>
                    <a:pt x="200" y="872"/>
                  </a:moveTo>
                  <a:lnTo>
                    <a:pt x="200" y="870"/>
                  </a:lnTo>
                  <a:lnTo>
                    <a:pt x="200" y="868"/>
                  </a:lnTo>
                  <a:lnTo>
                    <a:pt x="200" y="866"/>
                  </a:lnTo>
                  <a:lnTo>
                    <a:pt x="200" y="868"/>
                  </a:lnTo>
                  <a:lnTo>
                    <a:pt x="200" y="872"/>
                  </a:lnTo>
                  <a:close/>
                  <a:moveTo>
                    <a:pt x="1210" y="493"/>
                  </a:moveTo>
                  <a:lnTo>
                    <a:pt x="1212" y="493"/>
                  </a:lnTo>
                  <a:lnTo>
                    <a:pt x="1212" y="495"/>
                  </a:lnTo>
                  <a:lnTo>
                    <a:pt x="1210" y="495"/>
                  </a:lnTo>
                  <a:lnTo>
                    <a:pt x="1210" y="493"/>
                  </a:lnTo>
                  <a:close/>
                  <a:moveTo>
                    <a:pt x="981" y="781"/>
                  </a:moveTo>
                  <a:lnTo>
                    <a:pt x="981" y="779"/>
                  </a:lnTo>
                  <a:lnTo>
                    <a:pt x="981" y="777"/>
                  </a:lnTo>
                  <a:lnTo>
                    <a:pt x="983" y="777"/>
                  </a:lnTo>
                  <a:lnTo>
                    <a:pt x="983" y="779"/>
                  </a:lnTo>
                  <a:lnTo>
                    <a:pt x="981" y="781"/>
                  </a:lnTo>
                  <a:close/>
                  <a:moveTo>
                    <a:pt x="470" y="493"/>
                  </a:moveTo>
                  <a:lnTo>
                    <a:pt x="470" y="491"/>
                  </a:lnTo>
                  <a:lnTo>
                    <a:pt x="468" y="491"/>
                  </a:lnTo>
                  <a:lnTo>
                    <a:pt x="470" y="489"/>
                  </a:lnTo>
                  <a:lnTo>
                    <a:pt x="472" y="489"/>
                  </a:lnTo>
                  <a:lnTo>
                    <a:pt x="474" y="489"/>
                  </a:lnTo>
                  <a:lnTo>
                    <a:pt x="472" y="491"/>
                  </a:lnTo>
                  <a:lnTo>
                    <a:pt x="470" y="491"/>
                  </a:lnTo>
                  <a:lnTo>
                    <a:pt x="470" y="493"/>
                  </a:lnTo>
                  <a:close/>
                  <a:moveTo>
                    <a:pt x="249" y="921"/>
                  </a:moveTo>
                  <a:lnTo>
                    <a:pt x="249" y="919"/>
                  </a:lnTo>
                  <a:lnTo>
                    <a:pt x="251" y="919"/>
                  </a:lnTo>
                  <a:lnTo>
                    <a:pt x="251" y="921"/>
                  </a:lnTo>
                  <a:lnTo>
                    <a:pt x="249" y="921"/>
                  </a:lnTo>
                  <a:close/>
                  <a:moveTo>
                    <a:pt x="927" y="557"/>
                  </a:moveTo>
                  <a:lnTo>
                    <a:pt x="925" y="557"/>
                  </a:lnTo>
                  <a:lnTo>
                    <a:pt x="923" y="557"/>
                  </a:lnTo>
                  <a:lnTo>
                    <a:pt x="923" y="555"/>
                  </a:lnTo>
                  <a:lnTo>
                    <a:pt x="925" y="555"/>
                  </a:lnTo>
                  <a:lnTo>
                    <a:pt x="927" y="555"/>
                  </a:lnTo>
                  <a:lnTo>
                    <a:pt x="927" y="557"/>
                  </a:lnTo>
                  <a:close/>
                  <a:moveTo>
                    <a:pt x="1195" y="60"/>
                  </a:moveTo>
                  <a:lnTo>
                    <a:pt x="1193" y="60"/>
                  </a:lnTo>
                  <a:lnTo>
                    <a:pt x="1191" y="60"/>
                  </a:lnTo>
                  <a:lnTo>
                    <a:pt x="1193" y="58"/>
                  </a:lnTo>
                  <a:lnTo>
                    <a:pt x="1197" y="58"/>
                  </a:lnTo>
                  <a:lnTo>
                    <a:pt x="1199" y="58"/>
                  </a:lnTo>
                  <a:lnTo>
                    <a:pt x="1201" y="60"/>
                  </a:lnTo>
                  <a:lnTo>
                    <a:pt x="1199" y="60"/>
                  </a:lnTo>
                  <a:lnTo>
                    <a:pt x="1197" y="60"/>
                  </a:lnTo>
                  <a:lnTo>
                    <a:pt x="1195" y="60"/>
                  </a:lnTo>
                  <a:close/>
                  <a:moveTo>
                    <a:pt x="1288" y="800"/>
                  </a:moveTo>
                  <a:lnTo>
                    <a:pt x="1286" y="800"/>
                  </a:lnTo>
                  <a:lnTo>
                    <a:pt x="1288" y="798"/>
                  </a:lnTo>
                  <a:lnTo>
                    <a:pt x="1290" y="798"/>
                  </a:lnTo>
                  <a:lnTo>
                    <a:pt x="1290" y="800"/>
                  </a:lnTo>
                  <a:lnTo>
                    <a:pt x="1288" y="800"/>
                  </a:lnTo>
                  <a:close/>
                  <a:moveTo>
                    <a:pt x="1234" y="608"/>
                  </a:moveTo>
                  <a:lnTo>
                    <a:pt x="1234" y="610"/>
                  </a:lnTo>
                  <a:lnTo>
                    <a:pt x="1232" y="610"/>
                  </a:lnTo>
                  <a:lnTo>
                    <a:pt x="1232" y="608"/>
                  </a:lnTo>
                  <a:lnTo>
                    <a:pt x="1234" y="608"/>
                  </a:lnTo>
                  <a:close/>
                  <a:moveTo>
                    <a:pt x="1236" y="618"/>
                  </a:moveTo>
                  <a:lnTo>
                    <a:pt x="1234" y="618"/>
                  </a:lnTo>
                  <a:lnTo>
                    <a:pt x="1234" y="616"/>
                  </a:lnTo>
                  <a:lnTo>
                    <a:pt x="1234" y="614"/>
                  </a:lnTo>
                  <a:lnTo>
                    <a:pt x="1236" y="616"/>
                  </a:lnTo>
                  <a:lnTo>
                    <a:pt x="1236" y="618"/>
                  </a:lnTo>
                  <a:close/>
                  <a:moveTo>
                    <a:pt x="169" y="825"/>
                  </a:moveTo>
                  <a:lnTo>
                    <a:pt x="167" y="827"/>
                  </a:lnTo>
                  <a:lnTo>
                    <a:pt x="167" y="825"/>
                  </a:lnTo>
                  <a:lnTo>
                    <a:pt x="169" y="823"/>
                  </a:lnTo>
                  <a:lnTo>
                    <a:pt x="169" y="825"/>
                  </a:lnTo>
                  <a:close/>
                  <a:moveTo>
                    <a:pt x="1073" y="594"/>
                  </a:moveTo>
                  <a:lnTo>
                    <a:pt x="1071" y="594"/>
                  </a:lnTo>
                  <a:lnTo>
                    <a:pt x="1069" y="592"/>
                  </a:lnTo>
                  <a:lnTo>
                    <a:pt x="1071" y="592"/>
                  </a:lnTo>
                  <a:lnTo>
                    <a:pt x="1073" y="592"/>
                  </a:lnTo>
                  <a:lnTo>
                    <a:pt x="1073" y="594"/>
                  </a:lnTo>
                  <a:lnTo>
                    <a:pt x="1074" y="594"/>
                  </a:lnTo>
                  <a:lnTo>
                    <a:pt x="1073" y="594"/>
                  </a:lnTo>
                  <a:close/>
                  <a:moveTo>
                    <a:pt x="1282" y="785"/>
                  </a:moveTo>
                  <a:lnTo>
                    <a:pt x="1282" y="783"/>
                  </a:lnTo>
                  <a:lnTo>
                    <a:pt x="1282" y="781"/>
                  </a:lnTo>
                  <a:lnTo>
                    <a:pt x="1284" y="783"/>
                  </a:lnTo>
                  <a:lnTo>
                    <a:pt x="1282" y="785"/>
                  </a:lnTo>
                  <a:close/>
                  <a:moveTo>
                    <a:pt x="1100" y="614"/>
                  </a:moveTo>
                  <a:lnTo>
                    <a:pt x="1096" y="614"/>
                  </a:lnTo>
                  <a:lnTo>
                    <a:pt x="1098" y="614"/>
                  </a:lnTo>
                  <a:lnTo>
                    <a:pt x="1100" y="612"/>
                  </a:lnTo>
                  <a:lnTo>
                    <a:pt x="1102" y="612"/>
                  </a:lnTo>
                  <a:lnTo>
                    <a:pt x="1102" y="614"/>
                  </a:lnTo>
                  <a:lnTo>
                    <a:pt x="1100" y="614"/>
                  </a:lnTo>
                  <a:close/>
                  <a:moveTo>
                    <a:pt x="1368" y="977"/>
                  </a:moveTo>
                  <a:lnTo>
                    <a:pt x="1366" y="977"/>
                  </a:lnTo>
                  <a:lnTo>
                    <a:pt x="1364" y="977"/>
                  </a:lnTo>
                  <a:lnTo>
                    <a:pt x="1366" y="977"/>
                  </a:lnTo>
                  <a:lnTo>
                    <a:pt x="1368" y="977"/>
                  </a:lnTo>
                  <a:close/>
                  <a:moveTo>
                    <a:pt x="206" y="880"/>
                  </a:moveTo>
                  <a:lnTo>
                    <a:pt x="204" y="880"/>
                  </a:lnTo>
                  <a:lnTo>
                    <a:pt x="206" y="878"/>
                  </a:lnTo>
                  <a:lnTo>
                    <a:pt x="206" y="876"/>
                  </a:lnTo>
                  <a:lnTo>
                    <a:pt x="206" y="878"/>
                  </a:lnTo>
                  <a:lnTo>
                    <a:pt x="208" y="878"/>
                  </a:lnTo>
                  <a:lnTo>
                    <a:pt x="206" y="880"/>
                  </a:lnTo>
                  <a:close/>
                  <a:moveTo>
                    <a:pt x="529" y="513"/>
                  </a:moveTo>
                  <a:lnTo>
                    <a:pt x="527" y="513"/>
                  </a:lnTo>
                  <a:lnTo>
                    <a:pt x="525" y="513"/>
                  </a:lnTo>
                  <a:lnTo>
                    <a:pt x="527" y="511"/>
                  </a:lnTo>
                  <a:lnTo>
                    <a:pt x="529" y="513"/>
                  </a:lnTo>
                  <a:close/>
                  <a:moveTo>
                    <a:pt x="1082" y="598"/>
                  </a:moveTo>
                  <a:lnTo>
                    <a:pt x="1080" y="598"/>
                  </a:lnTo>
                  <a:lnTo>
                    <a:pt x="1080" y="596"/>
                  </a:lnTo>
                  <a:lnTo>
                    <a:pt x="1078" y="596"/>
                  </a:lnTo>
                  <a:lnTo>
                    <a:pt x="1080" y="594"/>
                  </a:lnTo>
                  <a:lnTo>
                    <a:pt x="1082" y="596"/>
                  </a:lnTo>
                  <a:lnTo>
                    <a:pt x="1082" y="598"/>
                  </a:lnTo>
                  <a:close/>
                  <a:moveTo>
                    <a:pt x="1012" y="641"/>
                  </a:moveTo>
                  <a:lnTo>
                    <a:pt x="1014" y="641"/>
                  </a:lnTo>
                  <a:lnTo>
                    <a:pt x="1014" y="643"/>
                  </a:lnTo>
                  <a:lnTo>
                    <a:pt x="1014" y="641"/>
                  </a:lnTo>
                  <a:lnTo>
                    <a:pt x="1010" y="641"/>
                  </a:lnTo>
                  <a:lnTo>
                    <a:pt x="1012" y="641"/>
                  </a:lnTo>
                  <a:close/>
                  <a:moveTo>
                    <a:pt x="715" y="406"/>
                  </a:moveTo>
                  <a:lnTo>
                    <a:pt x="715" y="408"/>
                  </a:lnTo>
                  <a:lnTo>
                    <a:pt x="713" y="408"/>
                  </a:lnTo>
                  <a:lnTo>
                    <a:pt x="713" y="406"/>
                  </a:lnTo>
                  <a:lnTo>
                    <a:pt x="713" y="404"/>
                  </a:lnTo>
                  <a:lnTo>
                    <a:pt x="715" y="404"/>
                  </a:lnTo>
                  <a:lnTo>
                    <a:pt x="715" y="406"/>
                  </a:lnTo>
                  <a:close/>
                  <a:moveTo>
                    <a:pt x="284" y="940"/>
                  </a:moveTo>
                  <a:lnTo>
                    <a:pt x="282" y="940"/>
                  </a:lnTo>
                  <a:lnTo>
                    <a:pt x="282" y="938"/>
                  </a:lnTo>
                  <a:lnTo>
                    <a:pt x="284" y="938"/>
                  </a:lnTo>
                  <a:lnTo>
                    <a:pt x="284" y="940"/>
                  </a:lnTo>
                  <a:close/>
                  <a:moveTo>
                    <a:pt x="226" y="915"/>
                  </a:moveTo>
                  <a:lnTo>
                    <a:pt x="228" y="915"/>
                  </a:lnTo>
                  <a:lnTo>
                    <a:pt x="226" y="915"/>
                  </a:lnTo>
                  <a:lnTo>
                    <a:pt x="224" y="915"/>
                  </a:lnTo>
                  <a:lnTo>
                    <a:pt x="222" y="915"/>
                  </a:lnTo>
                  <a:lnTo>
                    <a:pt x="224" y="915"/>
                  </a:lnTo>
                  <a:lnTo>
                    <a:pt x="226" y="915"/>
                  </a:lnTo>
                  <a:close/>
                  <a:moveTo>
                    <a:pt x="523" y="501"/>
                  </a:moveTo>
                  <a:lnTo>
                    <a:pt x="519" y="503"/>
                  </a:lnTo>
                  <a:lnTo>
                    <a:pt x="519" y="501"/>
                  </a:lnTo>
                  <a:lnTo>
                    <a:pt x="521" y="501"/>
                  </a:lnTo>
                  <a:lnTo>
                    <a:pt x="525" y="501"/>
                  </a:lnTo>
                  <a:lnTo>
                    <a:pt x="523" y="501"/>
                  </a:lnTo>
                  <a:close/>
                  <a:moveTo>
                    <a:pt x="501" y="495"/>
                  </a:moveTo>
                  <a:lnTo>
                    <a:pt x="499" y="495"/>
                  </a:lnTo>
                  <a:lnTo>
                    <a:pt x="499" y="493"/>
                  </a:lnTo>
                  <a:lnTo>
                    <a:pt x="501" y="493"/>
                  </a:lnTo>
                  <a:lnTo>
                    <a:pt x="503" y="491"/>
                  </a:lnTo>
                  <a:lnTo>
                    <a:pt x="505" y="491"/>
                  </a:lnTo>
                  <a:lnTo>
                    <a:pt x="503" y="493"/>
                  </a:lnTo>
                  <a:lnTo>
                    <a:pt x="501" y="495"/>
                  </a:lnTo>
                  <a:close/>
                  <a:moveTo>
                    <a:pt x="1224" y="596"/>
                  </a:moveTo>
                  <a:lnTo>
                    <a:pt x="1222" y="596"/>
                  </a:lnTo>
                  <a:lnTo>
                    <a:pt x="1222" y="594"/>
                  </a:lnTo>
                  <a:lnTo>
                    <a:pt x="1224" y="594"/>
                  </a:lnTo>
                  <a:lnTo>
                    <a:pt x="1224" y="596"/>
                  </a:lnTo>
                  <a:close/>
                  <a:moveTo>
                    <a:pt x="1238" y="612"/>
                  </a:moveTo>
                  <a:lnTo>
                    <a:pt x="1234" y="614"/>
                  </a:lnTo>
                  <a:lnTo>
                    <a:pt x="1234" y="612"/>
                  </a:lnTo>
                  <a:lnTo>
                    <a:pt x="1236" y="612"/>
                  </a:lnTo>
                  <a:lnTo>
                    <a:pt x="1238" y="612"/>
                  </a:lnTo>
                  <a:close/>
                  <a:moveTo>
                    <a:pt x="806" y="618"/>
                  </a:moveTo>
                  <a:lnTo>
                    <a:pt x="804" y="618"/>
                  </a:lnTo>
                  <a:lnTo>
                    <a:pt x="804" y="616"/>
                  </a:lnTo>
                  <a:lnTo>
                    <a:pt x="806" y="616"/>
                  </a:lnTo>
                  <a:lnTo>
                    <a:pt x="808" y="616"/>
                  </a:lnTo>
                  <a:lnTo>
                    <a:pt x="808" y="618"/>
                  </a:lnTo>
                  <a:lnTo>
                    <a:pt x="806" y="618"/>
                  </a:lnTo>
                  <a:close/>
                  <a:moveTo>
                    <a:pt x="243" y="946"/>
                  </a:moveTo>
                  <a:lnTo>
                    <a:pt x="241" y="946"/>
                  </a:lnTo>
                  <a:lnTo>
                    <a:pt x="241" y="944"/>
                  </a:lnTo>
                  <a:lnTo>
                    <a:pt x="243" y="944"/>
                  </a:lnTo>
                  <a:lnTo>
                    <a:pt x="243" y="946"/>
                  </a:lnTo>
                  <a:close/>
                  <a:moveTo>
                    <a:pt x="1123" y="410"/>
                  </a:moveTo>
                  <a:lnTo>
                    <a:pt x="1121" y="412"/>
                  </a:lnTo>
                  <a:lnTo>
                    <a:pt x="1121" y="410"/>
                  </a:lnTo>
                  <a:lnTo>
                    <a:pt x="1123" y="410"/>
                  </a:lnTo>
                  <a:lnTo>
                    <a:pt x="1123" y="408"/>
                  </a:lnTo>
                  <a:lnTo>
                    <a:pt x="1125" y="408"/>
                  </a:lnTo>
                  <a:lnTo>
                    <a:pt x="1125" y="410"/>
                  </a:lnTo>
                  <a:lnTo>
                    <a:pt x="1123" y="410"/>
                  </a:lnTo>
                  <a:close/>
                  <a:moveTo>
                    <a:pt x="820" y="472"/>
                  </a:moveTo>
                  <a:lnTo>
                    <a:pt x="820" y="474"/>
                  </a:lnTo>
                  <a:lnTo>
                    <a:pt x="820" y="472"/>
                  </a:lnTo>
                  <a:lnTo>
                    <a:pt x="818" y="472"/>
                  </a:lnTo>
                  <a:lnTo>
                    <a:pt x="820" y="470"/>
                  </a:lnTo>
                  <a:lnTo>
                    <a:pt x="820" y="472"/>
                  </a:lnTo>
                  <a:close/>
                  <a:moveTo>
                    <a:pt x="1063" y="379"/>
                  </a:moveTo>
                  <a:lnTo>
                    <a:pt x="1061" y="379"/>
                  </a:lnTo>
                  <a:lnTo>
                    <a:pt x="1061" y="377"/>
                  </a:lnTo>
                  <a:lnTo>
                    <a:pt x="1063" y="377"/>
                  </a:lnTo>
                  <a:lnTo>
                    <a:pt x="1065" y="377"/>
                  </a:lnTo>
                  <a:lnTo>
                    <a:pt x="1065" y="379"/>
                  </a:lnTo>
                  <a:lnTo>
                    <a:pt x="1063" y="379"/>
                  </a:lnTo>
                  <a:close/>
                  <a:moveTo>
                    <a:pt x="680" y="313"/>
                  </a:moveTo>
                  <a:lnTo>
                    <a:pt x="678" y="313"/>
                  </a:lnTo>
                  <a:lnTo>
                    <a:pt x="676" y="313"/>
                  </a:lnTo>
                  <a:lnTo>
                    <a:pt x="678" y="311"/>
                  </a:lnTo>
                  <a:lnTo>
                    <a:pt x="680" y="311"/>
                  </a:lnTo>
                  <a:lnTo>
                    <a:pt x="682" y="311"/>
                  </a:lnTo>
                  <a:lnTo>
                    <a:pt x="682" y="313"/>
                  </a:lnTo>
                  <a:lnTo>
                    <a:pt x="680" y="313"/>
                  </a:lnTo>
                  <a:close/>
                  <a:moveTo>
                    <a:pt x="204" y="882"/>
                  </a:moveTo>
                  <a:lnTo>
                    <a:pt x="204" y="884"/>
                  </a:lnTo>
                  <a:lnTo>
                    <a:pt x="202" y="882"/>
                  </a:lnTo>
                  <a:lnTo>
                    <a:pt x="202" y="880"/>
                  </a:lnTo>
                  <a:lnTo>
                    <a:pt x="204" y="880"/>
                  </a:lnTo>
                  <a:lnTo>
                    <a:pt x="204" y="882"/>
                  </a:lnTo>
                  <a:close/>
                  <a:moveTo>
                    <a:pt x="975" y="713"/>
                  </a:moveTo>
                  <a:lnTo>
                    <a:pt x="975" y="711"/>
                  </a:lnTo>
                  <a:lnTo>
                    <a:pt x="977" y="711"/>
                  </a:lnTo>
                  <a:lnTo>
                    <a:pt x="977" y="713"/>
                  </a:lnTo>
                  <a:lnTo>
                    <a:pt x="975" y="713"/>
                  </a:lnTo>
                  <a:close/>
                  <a:moveTo>
                    <a:pt x="1267" y="546"/>
                  </a:moveTo>
                  <a:lnTo>
                    <a:pt x="1267" y="548"/>
                  </a:lnTo>
                  <a:lnTo>
                    <a:pt x="1263" y="548"/>
                  </a:lnTo>
                  <a:lnTo>
                    <a:pt x="1263" y="546"/>
                  </a:lnTo>
                  <a:lnTo>
                    <a:pt x="1265" y="546"/>
                  </a:lnTo>
                  <a:lnTo>
                    <a:pt x="1267" y="546"/>
                  </a:lnTo>
                  <a:close/>
                  <a:moveTo>
                    <a:pt x="437" y="221"/>
                  </a:moveTo>
                  <a:lnTo>
                    <a:pt x="435" y="221"/>
                  </a:lnTo>
                  <a:lnTo>
                    <a:pt x="435" y="219"/>
                  </a:lnTo>
                  <a:lnTo>
                    <a:pt x="437" y="219"/>
                  </a:lnTo>
                  <a:lnTo>
                    <a:pt x="439" y="219"/>
                  </a:lnTo>
                  <a:lnTo>
                    <a:pt x="439" y="221"/>
                  </a:lnTo>
                  <a:lnTo>
                    <a:pt x="437" y="221"/>
                  </a:lnTo>
                  <a:close/>
                  <a:moveTo>
                    <a:pt x="531" y="530"/>
                  </a:moveTo>
                  <a:lnTo>
                    <a:pt x="533" y="526"/>
                  </a:lnTo>
                  <a:lnTo>
                    <a:pt x="533" y="528"/>
                  </a:lnTo>
                  <a:lnTo>
                    <a:pt x="533" y="530"/>
                  </a:lnTo>
                  <a:lnTo>
                    <a:pt x="531" y="530"/>
                  </a:lnTo>
                  <a:close/>
                  <a:moveTo>
                    <a:pt x="783" y="647"/>
                  </a:moveTo>
                  <a:lnTo>
                    <a:pt x="781" y="647"/>
                  </a:lnTo>
                  <a:lnTo>
                    <a:pt x="781" y="645"/>
                  </a:lnTo>
                  <a:lnTo>
                    <a:pt x="783" y="645"/>
                  </a:lnTo>
                  <a:lnTo>
                    <a:pt x="785" y="645"/>
                  </a:lnTo>
                  <a:lnTo>
                    <a:pt x="783" y="647"/>
                  </a:lnTo>
                  <a:close/>
                  <a:moveTo>
                    <a:pt x="733" y="520"/>
                  </a:moveTo>
                  <a:lnTo>
                    <a:pt x="731" y="520"/>
                  </a:lnTo>
                  <a:lnTo>
                    <a:pt x="731" y="519"/>
                  </a:lnTo>
                  <a:lnTo>
                    <a:pt x="733" y="519"/>
                  </a:lnTo>
                  <a:lnTo>
                    <a:pt x="735" y="519"/>
                  </a:lnTo>
                  <a:lnTo>
                    <a:pt x="733" y="520"/>
                  </a:lnTo>
                  <a:close/>
                  <a:moveTo>
                    <a:pt x="983" y="862"/>
                  </a:moveTo>
                  <a:lnTo>
                    <a:pt x="981" y="862"/>
                  </a:lnTo>
                  <a:lnTo>
                    <a:pt x="981" y="860"/>
                  </a:lnTo>
                  <a:lnTo>
                    <a:pt x="983" y="860"/>
                  </a:lnTo>
                  <a:lnTo>
                    <a:pt x="983" y="862"/>
                  </a:lnTo>
                  <a:close/>
                  <a:moveTo>
                    <a:pt x="1255" y="526"/>
                  </a:moveTo>
                  <a:lnTo>
                    <a:pt x="1253" y="526"/>
                  </a:lnTo>
                  <a:lnTo>
                    <a:pt x="1253" y="524"/>
                  </a:lnTo>
                  <a:lnTo>
                    <a:pt x="1251" y="524"/>
                  </a:lnTo>
                  <a:lnTo>
                    <a:pt x="1253" y="524"/>
                  </a:lnTo>
                  <a:lnTo>
                    <a:pt x="1255" y="524"/>
                  </a:lnTo>
                  <a:lnTo>
                    <a:pt x="1255" y="526"/>
                  </a:lnTo>
                  <a:close/>
                  <a:moveTo>
                    <a:pt x="480" y="503"/>
                  </a:moveTo>
                  <a:lnTo>
                    <a:pt x="484" y="499"/>
                  </a:lnTo>
                  <a:lnTo>
                    <a:pt x="484" y="501"/>
                  </a:lnTo>
                  <a:lnTo>
                    <a:pt x="480" y="503"/>
                  </a:lnTo>
                  <a:close/>
                  <a:moveTo>
                    <a:pt x="270" y="936"/>
                  </a:moveTo>
                  <a:lnTo>
                    <a:pt x="270" y="934"/>
                  </a:lnTo>
                  <a:lnTo>
                    <a:pt x="272" y="932"/>
                  </a:lnTo>
                  <a:lnTo>
                    <a:pt x="272" y="934"/>
                  </a:lnTo>
                  <a:lnTo>
                    <a:pt x="270" y="934"/>
                  </a:lnTo>
                  <a:lnTo>
                    <a:pt x="270" y="936"/>
                  </a:lnTo>
                  <a:close/>
                  <a:moveTo>
                    <a:pt x="397" y="425"/>
                  </a:moveTo>
                  <a:lnTo>
                    <a:pt x="398" y="427"/>
                  </a:lnTo>
                  <a:lnTo>
                    <a:pt x="397" y="427"/>
                  </a:lnTo>
                  <a:lnTo>
                    <a:pt x="395" y="427"/>
                  </a:lnTo>
                  <a:lnTo>
                    <a:pt x="393" y="427"/>
                  </a:lnTo>
                  <a:lnTo>
                    <a:pt x="395" y="427"/>
                  </a:lnTo>
                  <a:lnTo>
                    <a:pt x="397" y="425"/>
                  </a:lnTo>
                  <a:close/>
                  <a:moveTo>
                    <a:pt x="1276" y="767"/>
                  </a:moveTo>
                  <a:lnTo>
                    <a:pt x="1275" y="767"/>
                  </a:lnTo>
                  <a:lnTo>
                    <a:pt x="1273" y="767"/>
                  </a:lnTo>
                  <a:lnTo>
                    <a:pt x="1273" y="765"/>
                  </a:lnTo>
                  <a:lnTo>
                    <a:pt x="1275" y="765"/>
                  </a:lnTo>
                  <a:lnTo>
                    <a:pt x="1275" y="767"/>
                  </a:lnTo>
                  <a:lnTo>
                    <a:pt x="1276" y="76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93" name="Cameroon"/>
            <p:cNvSpPr>
              <a:spLocks/>
            </p:cNvSpPr>
            <p:nvPr/>
          </p:nvSpPr>
          <p:spPr bwMode="auto">
            <a:xfrm>
              <a:off x="5885553" y="3830720"/>
              <a:ext cx="245615" cy="364460"/>
            </a:xfrm>
            <a:custGeom>
              <a:avLst/>
              <a:gdLst>
                <a:gd name="T0" fmla="*/ 105 w 124"/>
                <a:gd name="T1" fmla="*/ 21 h 184"/>
                <a:gd name="T2" fmla="*/ 105 w 124"/>
                <a:gd name="T3" fmla="*/ 33 h 184"/>
                <a:gd name="T4" fmla="*/ 107 w 124"/>
                <a:gd name="T5" fmla="*/ 40 h 184"/>
                <a:gd name="T6" fmla="*/ 113 w 124"/>
                <a:gd name="T7" fmla="*/ 50 h 184"/>
                <a:gd name="T8" fmla="*/ 107 w 124"/>
                <a:gd name="T9" fmla="*/ 50 h 184"/>
                <a:gd name="T10" fmla="*/ 95 w 124"/>
                <a:gd name="T11" fmla="*/ 50 h 184"/>
                <a:gd name="T12" fmla="*/ 87 w 124"/>
                <a:gd name="T13" fmla="*/ 54 h 184"/>
                <a:gd name="T14" fmla="*/ 97 w 124"/>
                <a:gd name="T15" fmla="*/ 68 h 184"/>
                <a:gd name="T16" fmla="*/ 109 w 124"/>
                <a:gd name="T17" fmla="*/ 77 h 184"/>
                <a:gd name="T18" fmla="*/ 111 w 124"/>
                <a:gd name="T19" fmla="*/ 85 h 184"/>
                <a:gd name="T20" fmla="*/ 111 w 124"/>
                <a:gd name="T21" fmla="*/ 93 h 184"/>
                <a:gd name="T22" fmla="*/ 103 w 124"/>
                <a:gd name="T23" fmla="*/ 103 h 184"/>
                <a:gd name="T24" fmla="*/ 95 w 124"/>
                <a:gd name="T25" fmla="*/ 112 h 184"/>
                <a:gd name="T26" fmla="*/ 97 w 124"/>
                <a:gd name="T27" fmla="*/ 120 h 184"/>
                <a:gd name="T28" fmla="*/ 99 w 124"/>
                <a:gd name="T29" fmla="*/ 128 h 184"/>
                <a:gd name="T30" fmla="*/ 99 w 124"/>
                <a:gd name="T31" fmla="*/ 137 h 184"/>
                <a:gd name="T32" fmla="*/ 105 w 124"/>
                <a:gd name="T33" fmla="*/ 143 h 184"/>
                <a:gd name="T34" fmla="*/ 107 w 124"/>
                <a:gd name="T35" fmla="*/ 149 h 184"/>
                <a:gd name="T36" fmla="*/ 119 w 124"/>
                <a:gd name="T37" fmla="*/ 161 h 184"/>
                <a:gd name="T38" fmla="*/ 122 w 124"/>
                <a:gd name="T39" fmla="*/ 171 h 184"/>
                <a:gd name="T40" fmla="*/ 122 w 124"/>
                <a:gd name="T41" fmla="*/ 178 h 184"/>
                <a:gd name="T42" fmla="*/ 120 w 124"/>
                <a:gd name="T43" fmla="*/ 182 h 184"/>
                <a:gd name="T44" fmla="*/ 111 w 124"/>
                <a:gd name="T45" fmla="*/ 180 h 184"/>
                <a:gd name="T46" fmla="*/ 103 w 124"/>
                <a:gd name="T47" fmla="*/ 178 h 184"/>
                <a:gd name="T48" fmla="*/ 93 w 124"/>
                <a:gd name="T49" fmla="*/ 176 h 184"/>
                <a:gd name="T50" fmla="*/ 76 w 124"/>
                <a:gd name="T51" fmla="*/ 176 h 184"/>
                <a:gd name="T52" fmla="*/ 68 w 124"/>
                <a:gd name="T53" fmla="*/ 176 h 184"/>
                <a:gd name="T54" fmla="*/ 52 w 124"/>
                <a:gd name="T55" fmla="*/ 174 h 184"/>
                <a:gd name="T56" fmla="*/ 43 w 124"/>
                <a:gd name="T57" fmla="*/ 176 h 184"/>
                <a:gd name="T58" fmla="*/ 29 w 124"/>
                <a:gd name="T59" fmla="*/ 176 h 184"/>
                <a:gd name="T60" fmla="*/ 21 w 124"/>
                <a:gd name="T61" fmla="*/ 174 h 184"/>
                <a:gd name="T62" fmla="*/ 23 w 124"/>
                <a:gd name="T63" fmla="*/ 163 h 184"/>
                <a:gd name="T64" fmla="*/ 21 w 124"/>
                <a:gd name="T65" fmla="*/ 157 h 184"/>
                <a:gd name="T66" fmla="*/ 16 w 124"/>
                <a:gd name="T67" fmla="*/ 151 h 184"/>
                <a:gd name="T68" fmla="*/ 16 w 124"/>
                <a:gd name="T69" fmla="*/ 147 h 184"/>
                <a:gd name="T70" fmla="*/ 12 w 124"/>
                <a:gd name="T71" fmla="*/ 147 h 184"/>
                <a:gd name="T72" fmla="*/ 6 w 124"/>
                <a:gd name="T73" fmla="*/ 141 h 184"/>
                <a:gd name="T74" fmla="*/ 2 w 124"/>
                <a:gd name="T75" fmla="*/ 137 h 184"/>
                <a:gd name="T76" fmla="*/ 0 w 124"/>
                <a:gd name="T77" fmla="*/ 136 h 184"/>
                <a:gd name="T78" fmla="*/ 4 w 124"/>
                <a:gd name="T79" fmla="*/ 128 h 184"/>
                <a:gd name="T80" fmla="*/ 6 w 124"/>
                <a:gd name="T81" fmla="*/ 118 h 184"/>
                <a:gd name="T82" fmla="*/ 14 w 124"/>
                <a:gd name="T83" fmla="*/ 110 h 184"/>
                <a:gd name="T84" fmla="*/ 19 w 124"/>
                <a:gd name="T85" fmla="*/ 103 h 184"/>
                <a:gd name="T86" fmla="*/ 31 w 124"/>
                <a:gd name="T87" fmla="*/ 101 h 184"/>
                <a:gd name="T88" fmla="*/ 39 w 124"/>
                <a:gd name="T89" fmla="*/ 103 h 184"/>
                <a:gd name="T90" fmla="*/ 43 w 124"/>
                <a:gd name="T91" fmla="*/ 108 h 184"/>
                <a:gd name="T92" fmla="*/ 49 w 124"/>
                <a:gd name="T93" fmla="*/ 104 h 184"/>
                <a:gd name="T94" fmla="*/ 54 w 124"/>
                <a:gd name="T95" fmla="*/ 97 h 184"/>
                <a:gd name="T96" fmla="*/ 56 w 124"/>
                <a:gd name="T97" fmla="*/ 89 h 184"/>
                <a:gd name="T98" fmla="*/ 58 w 124"/>
                <a:gd name="T99" fmla="*/ 81 h 184"/>
                <a:gd name="T100" fmla="*/ 62 w 124"/>
                <a:gd name="T101" fmla="*/ 73 h 184"/>
                <a:gd name="T102" fmla="*/ 70 w 124"/>
                <a:gd name="T103" fmla="*/ 70 h 184"/>
                <a:gd name="T104" fmla="*/ 74 w 124"/>
                <a:gd name="T105" fmla="*/ 58 h 184"/>
                <a:gd name="T106" fmla="*/ 76 w 124"/>
                <a:gd name="T107" fmla="*/ 50 h 184"/>
                <a:gd name="T108" fmla="*/ 80 w 124"/>
                <a:gd name="T109" fmla="*/ 42 h 184"/>
                <a:gd name="T110" fmla="*/ 86 w 124"/>
                <a:gd name="T111" fmla="*/ 33 h 184"/>
                <a:gd name="T112" fmla="*/ 91 w 124"/>
                <a:gd name="T113" fmla="*/ 31 h 184"/>
                <a:gd name="T114" fmla="*/ 97 w 124"/>
                <a:gd name="T115" fmla="*/ 25 h 184"/>
                <a:gd name="T116" fmla="*/ 97 w 124"/>
                <a:gd name="T117" fmla="*/ 19 h 184"/>
                <a:gd name="T118" fmla="*/ 95 w 124"/>
                <a:gd name="T119" fmla="*/ 11 h 184"/>
                <a:gd name="T120" fmla="*/ 89 w 124"/>
                <a:gd name="T121" fmla="*/ 2 h 184"/>
                <a:gd name="T122" fmla="*/ 95 w 124"/>
                <a:gd name="T123" fmla="*/ 2 h 184"/>
                <a:gd name="T124" fmla="*/ 101 w 124"/>
                <a:gd name="T125"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184">
                  <a:moveTo>
                    <a:pt x="103" y="11"/>
                  </a:moveTo>
                  <a:lnTo>
                    <a:pt x="103" y="13"/>
                  </a:lnTo>
                  <a:lnTo>
                    <a:pt x="103" y="15"/>
                  </a:lnTo>
                  <a:lnTo>
                    <a:pt x="105" y="17"/>
                  </a:lnTo>
                  <a:lnTo>
                    <a:pt x="105" y="21"/>
                  </a:lnTo>
                  <a:lnTo>
                    <a:pt x="105" y="23"/>
                  </a:lnTo>
                  <a:lnTo>
                    <a:pt x="105" y="25"/>
                  </a:lnTo>
                  <a:lnTo>
                    <a:pt x="105" y="27"/>
                  </a:lnTo>
                  <a:lnTo>
                    <a:pt x="105" y="31"/>
                  </a:lnTo>
                  <a:lnTo>
                    <a:pt x="105" y="33"/>
                  </a:lnTo>
                  <a:lnTo>
                    <a:pt x="105" y="35"/>
                  </a:lnTo>
                  <a:lnTo>
                    <a:pt x="105" y="36"/>
                  </a:lnTo>
                  <a:lnTo>
                    <a:pt x="105" y="38"/>
                  </a:lnTo>
                  <a:lnTo>
                    <a:pt x="107" y="38"/>
                  </a:lnTo>
                  <a:lnTo>
                    <a:pt x="107" y="40"/>
                  </a:lnTo>
                  <a:lnTo>
                    <a:pt x="107" y="42"/>
                  </a:lnTo>
                  <a:lnTo>
                    <a:pt x="109" y="44"/>
                  </a:lnTo>
                  <a:lnTo>
                    <a:pt x="111" y="46"/>
                  </a:lnTo>
                  <a:lnTo>
                    <a:pt x="113" y="48"/>
                  </a:lnTo>
                  <a:lnTo>
                    <a:pt x="113" y="50"/>
                  </a:lnTo>
                  <a:lnTo>
                    <a:pt x="115" y="50"/>
                  </a:lnTo>
                  <a:lnTo>
                    <a:pt x="113" y="50"/>
                  </a:lnTo>
                  <a:lnTo>
                    <a:pt x="111" y="52"/>
                  </a:lnTo>
                  <a:lnTo>
                    <a:pt x="109" y="50"/>
                  </a:lnTo>
                  <a:lnTo>
                    <a:pt x="107" y="50"/>
                  </a:lnTo>
                  <a:lnTo>
                    <a:pt x="105" y="50"/>
                  </a:lnTo>
                  <a:lnTo>
                    <a:pt x="103" y="50"/>
                  </a:lnTo>
                  <a:lnTo>
                    <a:pt x="101" y="52"/>
                  </a:lnTo>
                  <a:lnTo>
                    <a:pt x="99" y="50"/>
                  </a:lnTo>
                  <a:lnTo>
                    <a:pt x="95" y="50"/>
                  </a:lnTo>
                  <a:lnTo>
                    <a:pt x="91" y="50"/>
                  </a:lnTo>
                  <a:lnTo>
                    <a:pt x="91" y="52"/>
                  </a:lnTo>
                  <a:lnTo>
                    <a:pt x="89" y="52"/>
                  </a:lnTo>
                  <a:lnTo>
                    <a:pt x="89" y="54"/>
                  </a:lnTo>
                  <a:lnTo>
                    <a:pt x="87" y="54"/>
                  </a:lnTo>
                  <a:lnTo>
                    <a:pt x="87" y="56"/>
                  </a:lnTo>
                  <a:lnTo>
                    <a:pt x="93" y="62"/>
                  </a:lnTo>
                  <a:lnTo>
                    <a:pt x="93" y="64"/>
                  </a:lnTo>
                  <a:lnTo>
                    <a:pt x="97" y="66"/>
                  </a:lnTo>
                  <a:lnTo>
                    <a:pt x="97" y="68"/>
                  </a:lnTo>
                  <a:lnTo>
                    <a:pt x="101" y="70"/>
                  </a:lnTo>
                  <a:lnTo>
                    <a:pt x="103" y="70"/>
                  </a:lnTo>
                  <a:lnTo>
                    <a:pt x="105" y="71"/>
                  </a:lnTo>
                  <a:lnTo>
                    <a:pt x="107" y="75"/>
                  </a:lnTo>
                  <a:lnTo>
                    <a:pt x="109" y="77"/>
                  </a:lnTo>
                  <a:lnTo>
                    <a:pt x="109" y="79"/>
                  </a:lnTo>
                  <a:lnTo>
                    <a:pt x="111" y="79"/>
                  </a:lnTo>
                  <a:lnTo>
                    <a:pt x="111" y="81"/>
                  </a:lnTo>
                  <a:lnTo>
                    <a:pt x="111" y="83"/>
                  </a:lnTo>
                  <a:lnTo>
                    <a:pt x="111" y="85"/>
                  </a:lnTo>
                  <a:lnTo>
                    <a:pt x="113" y="85"/>
                  </a:lnTo>
                  <a:lnTo>
                    <a:pt x="113" y="87"/>
                  </a:lnTo>
                  <a:lnTo>
                    <a:pt x="113" y="89"/>
                  </a:lnTo>
                  <a:lnTo>
                    <a:pt x="113" y="91"/>
                  </a:lnTo>
                  <a:lnTo>
                    <a:pt x="111" y="93"/>
                  </a:lnTo>
                  <a:lnTo>
                    <a:pt x="109" y="95"/>
                  </a:lnTo>
                  <a:lnTo>
                    <a:pt x="107" y="95"/>
                  </a:lnTo>
                  <a:lnTo>
                    <a:pt x="107" y="99"/>
                  </a:lnTo>
                  <a:lnTo>
                    <a:pt x="105" y="103"/>
                  </a:lnTo>
                  <a:lnTo>
                    <a:pt x="103" y="103"/>
                  </a:lnTo>
                  <a:lnTo>
                    <a:pt x="103" y="104"/>
                  </a:lnTo>
                  <a:lnTo>
                    <a:pt x="101" y="108"/>
                  </a:lnTo>
                  <a:lnTo>
                    <a:pt x="99" y="110"/>
                  </a:lnTo>
                  <a:lnTo>
                    <a:pt x="97" y="112"/>
                  </a:lnTo>
                  <a:lnTo>
                    <a:pt x="95" y="112"/>
                  </a:lnTo>
                  <a:lnTo>
                    <a:pt x="95" y="114"/>
                  </a:lnTo>
                  <a:lnTo>
                    <a:pt x="95" y="116"/>
                  </a:lnTo>
                  <a:lnTo>
                    <a:pt x="97" y="116"/>
                  </a:lnTo>
                  <a:lnTo>
                    <a:pt x="97" y="118"/>
                  </a:lnTo>
                  <a:lnTo>
                    <a:pt x="97" y="120"/>
                  </a:lnTo>
                  <a:lnTo>
                    <a:pt x="97" y="122"/>
                  </a:lnTo>
                  <a:lnTo>
                    <a:pt x="97" y="124"/>
                  </a:lnTo>
                  <a:lnTo>
                    <a:pt x="97" y="126"/>
                  </a:lnTo>
                  <a:lnTo>
                    <a:pt x="97" y="128"/>
                  </a:lnTo>
                  <a:lnTo>
                    <a:pt x="99" y="128"/>
                  </a:lnTo>
                  <a:lnTo>
                    <a:pt x="99" y="130"/>
                  </a:lnTo>
                  <a:lnTo>
                    <a:pt x="99" y="132"/>
                  </a:lnTo>
                  <a:lnTo>
                    <a:pt x="99" y="134"/>
                  </a:lnTo>
                  <a:lnTo>
                    <a:pt x="99" y="136"/>
                  </a:lnTo>
                  <a:lnTo>
                    <a:pt x="99" y="137"/>
                  </a:lnTo>
                  <a:lnTo>
                    <a:pt x="101" y="137"/>
                  </a:lnTo>
                  <a:lnTo>
                    <a:pt x="103" y="139"/>
                  </a:lnTo>
                  <a:lnTo>
                    <a:pt x="105" y="139"/>
                  </a:lnTo>
                  <a:lnTo>
                    <a:pt x="105" y="141"/>
                  </a:lnTo>
                  <a:lnTo>
                    <a:pt x="105" y="143"/>
                  </a:lnTo>
                  <a:lnTo>
                    <a:pt x="105" y="145"/>
                  </a:lnTo>
                  <a:lnTo>
                    <a:pt x="107" y="145"/>
                  </a:lnTo>
                  <a:lnTo>
                    <a:pt x="105" y="147"/>
                  </a:lnTo>
                  <a:lnTo>
                    <a:pt x="105" y="149"/>
                  </a:lnTo>
                  <a:lnTo>
                    <a:pt x="107" y="149"/>
                  </a:lnTo>
                  <a:lnTo>
                    <a:pt x="107" y="151"/>
                  </a:lnTo>
                  <a:lnTo>
                    <a:pt x="109" y="153"/>
                  </a:lnTo>
                  <a:lnTo>
                    <a:pt x="113" y="157"/>
                  </a:lnTo>
                  <a:lnTo>
                    <a:pt x="117" y="161"/>
                  </a:lnTo>
                  <a:lnTo>
                    <a:pt x="119" y="161"/>
                  </a:lnTo>
                  <a:lnTo>
                    <a:pt x="120" y="165"/>
                  </a:lnTo>
                  <a:lnTo>
                    <a:pt x="122" y="165"/>
                  </a:lnTo>
                  <a:lnTo>
                    <a:pt x="122" y="167"/>
                  </a:lnTo>
                  <a:lnTo>
                    <a:pt x="120" y="167"/>
                  </a:lnTo>
                  <a:lnTo>
                    <a:pt x="122" y="171"/>
                  </a:lnTo>
                  <a:lnTo>
                    <a:pt x="122" y="172"/>
                  </a:lnTo>
                  <a:lnTo>
                    <a:pt x="122" y="174"/>
                  </a:lnTo>
                  <a:lnTo>
                    <a:pt x="124" y="176"/>
                  </a:lnTo>
                  <a:lnTo>
                    <a:pt x="122" y="176"/>
                  </a:lnTo>
                  <a:lnTo>
                    <a:pt x="122" y="178"/>
                  </a:lnTo>
                  <a:lnTo>
                    <a:pt x="122" y="180"/>
                  </a:lnTo>
                  <a:lnTo>
                    <a:pt x="122" y="182"/>
                  </a:lnTo>
                  <a:lnTo>
                    <a:pt x="122" y="184"/>
                  </a:lnTo>
                  <a:lnTo>
                    <a:pt x="120" y="184"/>
                  </a:lnTo>
                  <a:lnTo>
                    <a:pt x="120" y="182"/>
                  </a:lnTo>
                  <a:lnTo>
                    <a:pt x="119" y="182"/>
                  </a:lnTo>
                  <a:lnTo>
                    <a:pt x="117" y="180"/>
                  </a:lnTo>
                  <a:lnTo>
                    <a:pt x="115" y="180"/>
                  </a:lnTo>
                  <a:lnTo>
                    <a:pt x="113" y="180"/>
                  </a:lnTo>
                  <a:lnTo>
                    <a:pt x="111" y="180"/>
                  </a:lnTo>
                  <a:lnTo>
                    <a:pt x="109" y="180"/>
                  </a:lnTo>
                  <a:lnTo>
                    <a:pt x="109" y="178"/>
                  </a:lnTo>
                  <a:lnTo>
                    <a:pt x="107" y="178"/>
                  </a:lnTo>
                  <a:lnTo>
                    <a:pt x="105" y="180"/>
                  </a:lnTo>
                  <a:lnTo>
                    <a:pt x="103" y="178"/>
                  </a:lnTo>
                  <a:lnTo>
                    <a:pt x="101" y="178"/>
                  </a:lnTo>
                  <a:lnTo>
                    <a:pt x="99" y="176"/>
                  </a:lnTo>
                  <a:lnTo>
                    <a:pt x="97" y="176"/>
                  </a:lnTo>
                  <a:lnTo>
                    <a:pt x="95" y="176"/>
                  </a:lnTo>
                  <a:lnTo>
                    <a:pt x="93" y="176"/>
                  </a:lnTo>
                  <a:lnTo>
                    <a:pt x="89" y="176"/>
                  </a:lnTo>
                  <a:lnTo>
                    <a:pt x="84" y="176"/>
                  </a:lnTo>
                  <a:lnTo>
                    <a:pt x="82" y="176"/>
                  </a:lnTo>
                  <a:lnTo>
                    <a:pt x="78" y="176"/>
                  </a:lnTo>
                  <a:lnTo>
                    <a:pt x="76" y="176"/>
                  </a:lnTo>
                  <a:lnTo>
                    <a:pt x="76" y="174"/>
                  </a:lnTo>
                  <a:lnTo>
                    <a:pt x="74" y="174"/>
                  </a:lnTo>
                  <a:lnTo>
                    <a:pt x="72" y="174"/>
                  </a:lnTo>
                  <a:lnTo>
                    <a:pt x="70" y="174"/>
                  </a:lnTo>
                  <a:lnTo>
                    <a:pt x="68" y="176"/>
                  </a:lnTo>
                  <a:lnTo>
                    <a:pt x="66" y="174"/>
                  </a:lnTo>
                  <a:lnTo>
                    <a:pt x="64" y="174"/>
                  </a:lnTo>
                  <a:lnTo>
                    <a:pt x="62" y="174"/>
                  </a:lnTo>
                  <a:lnTo>
                    <a:pt x="60" y="174"/>
                  </a:lnTo>
                  <a:lnTo>
                    <a:pt x="52" y="174"/>
                  </a:lnTo>
                  <a:lnTo>
                    <a:pt x="51" y="174"/>
                  </a:lnTo>
                  <a:lnTo>
                    <a:pt x="49" y="174"/>
                  </a:lnTo>
                  <a:lnTo>
                    <a:pt x="45" y="174"/>
                  </a:lnTo>
                  <a:lnTo>
                    <a:pt x="45" y="176"/>
                  </a:lnTo>
                  <a:lnTo>
                    <a:pt x="43" y="176"/>
                  </a:lnTo>
                  <a:lnTo>
                    <a:pt x="41" y="176"/>
                  </a:lnTo>
                  <a:lnTo>
                    <a:pt x="35" y="176"/>
                  </a:lnTo>
                  <a:lnTo>
                    <a:pt x="33" y="176"/>
                  </a:lnTo>
                  <a:lnTo>
                    <a:pt x="31" y="176"/>
                  </a:lnTo>
                  <a:lnTo>
                    <a:pt x="29" y="176"/>
                  </a:lnTo>
                  <a:lnTo>
                    <a:pt x="27" y="176"/>
                  </a:lnTo>
                  <a:lnTo>
                    <a:pt x="25" y="176"/>
                  </a:lnTo>
                  <a:lnTo>
                    <a:pt x="23" y="176"/>
                  </a:lnTo>
                  <a:lnTo>
                    <a:pt x="21" y="176"/>
                  </a:lnTo>
                  <a:lnTo>
                    <a:pt x="21" y="174"/>
                  </a:lnTo>
                  <a:lnTo>
                    <a:pt x="21" y="172"/>
                  </a:lnTo>
                  <a:lnTo>
                    <a:pt x="21" y="171"/>
                  </a:lnTo>
                  <a:lnTo>
                    <a:pt x="21" y="165"/>
                  </a:lnTo>
                  <a:lnTo>
                    <a:pt x="21" y="163"/>
                  </a:lnTo>
                  <a:lnTo>
                    <a:pt x="23" y="163"/>
                  </a:lnTo>
                  <a:lnTo>
                    <a:pt x="23" y="161"/>
                  </a:lnTo>
                  <a:lnTo>
                    <a:pt x="21" y="159"/>
                  </a:lnTo>
                  <a:lnTo>
                    <a:pt x="23" y="159"/>
                  </a:lnTo>
                  <a:lnTo>
                    <a:pt x="21" y="159"/>
                  </a:lnTo>
                  <a:lnTo>
                    <a:pt x="21" y="157"/>
                  </a:lnTo>
                  <a:lnTo>
                    <a:pt x="19" y="155"/>
                  </a:lnTo>
                  <a:lnTo>
                    <a:pt x="18" y="155"/>
                  </a:lnTo>
                  <a:lnTo>
                    <a:pt x="19" y="153"/>
                  </a:lnTo>
                  <a:lnTo>
                    <a:pt x="18" y="153"/>
                  </a:lnTo>
                  <a:lnTo>
                    <a:pt x="16" y="151"/>
                  </a:lnTo>
                  <a:lnTo>
                    <a:pt x="16" y="149"/>
                  </a:lnTo>
                  <a:lnTo>
                    <a:pt x="18" y="149"/>
                  </a:lnTo>
                  <a:lnTo>
                    <a:pt x="19" y="149"/>
                  </a:lnTo>
                  <a:lnTo>
                    <a:pt x="18" y="147"/>
                  </a:lnTo>
                  <a:lnTo>
                    <a:pt x="16" y="147"/>
                  </a:lnTo>
                  <a:lnTo>
                    <a:pt x="16" y="145"/>
                  </a:lnTo>
                  <a:lnTo>
                    <a:pt x="16" y="147"/>
                  </a:lnTo>
                  <a:lnTo>
                    <a:pt x="16" y="149"/>
                  </a:lnTo>
                  <a:lnTo>
                    <a:pt x="14" y="149"/>
                  </a:lnTo>
                  <a:lnTo>
                    <a:pt x="12" y="147"/>
                  </a:lnTo>
                  <a:lnTo>
                    <a:pt x="10" y="147"/>
                  </a:lnTo>
                  <a:lnTo>
                    <a:pt x="8" y="145"/>
                  </a:lnTo>
                  <a:lnTo>
                    <a:pt x="8" y="143"/>
                  </a:lnTo>
                  <a:lnTo>
                    <a:pt x="6" y="143"/>
                  </a:lnTo>
                  <a:lnTo>
                    <a:pt x="6" y="141"/>
                  </a:lnTo>
                  <a:lnTo>
                    <a:pt x="6" y="139"/>
                  </a:lnTo>
                  <a:lnTo>
                    <a:pt x="6" y="137"/>
                  </a:lnTo>
                  <a:lnTo>
                    <a:pt x="4" y="137"/>
                  </a:lnTo>
                  <a:lnTo>
                    <a:pt x="2" y="136"/>
                  </a:lnTo>
                  <a:lnTo>
                    <a:pt x="2" y="137"/>
                  </a:lnTo>
                  <a:lnTo>
                    <a:pt x="4" y="137"/>
                  </a:lnTo>
                  <a:lnTo>
                    <a:pt x="4" y="139"/>
                  </a:lnTo>
                  <a:lnTo>
                    <a:pt x="0" y="139"/>
                  </a:lnTo>
                  <a:lnTo>
                    <a:pt x="0" y="137"/>
                  </a:lnTo>
                  <a:lnTo>
                    <a:pt x="0" y="136"/>
                  </a:lnTo>
                  <a:lnTo>
                    <a:pt x="0" y="134"/>
                  </a:lnTo>
                  <a:lnTo>
                    <a:pt x="2" y="134"/>
                  </a:lnTo>
                  <a:lnTo>
                    <a:pt x="2" y="132"/>
                  </a:lnTo>
                  <a:lnTo>
                    <a:pt x="4" y="130"/>
                  </a:lnTo>
                  <a:lnTo>
                    <a:pt x="4" y="128"/>
                  </a:lnTo>
                  <a:lnTo>
                    <a:pt x="6" y="126"/>
                  </a:lnTo>
                  <a:lnTo>
                    <a:pt x="6" y="124"/>
                  </a:lnTo>
                  <a:lnTo>
                    <a:pt x="6" y="122"/>
                  </a:lnTo>
                  <a:lnTo>
                    <a:pt x="6" y="120"/>
                  </a:lnTo>
                  <a:lnTo>
                    <a:pt x="6" y="118"/>
                  </a:lnTo>
                  <a:lnTo>
                    <a:pt x="6" y="116"/>
                  </a:lnTo>
                  <a:lnTo>
                    <a:pt x="8" y="116"/>
                  </a:lnTo>
                  <a:lnTo>
                    <a:pt x="8" y="114"/>
                  </a:lnTo>
                  <a:lnTo>
                    <a:pt x="12" y="112"/>
                  </a:lnTo>
                  <a:lnTo>
                    <a:pt x="14" y="110"/>
                  </a:lnTo>
                  <a:lnTo>
                    <a:pt x="16" y="108"/>
                  </a:lnTo>
                  <a:lnTo>
                    <a:pt x="18" y="106"/>
                  </a:lnTo>
                  <a:lnTo>
                    <a:pt x="19" y="106"/>
                  </a:lnTo>
                  <a:lnTo>
                    <a:pt x="19" y="104"/>
                  </a:lnTo>
                  <a:lnTo>
                    <a:pt x="19" y="103"/>
                  </a:lnTo>
                  <a:lnTo>
                    <a:pt x="21" y="103"/>
                  </a:lnTo>
                  <a:lnTo>
                    <a:pt x="25" y="99"/>
                  </a:lnTo>
                  <a:lnTo>
                    <a:pt x="27" y="99"/>
                  </a:lnTo>
                  <a:lnTo>
                    <a:pt x="27" y="101"/>
                  </a:lnTo>
                  <a:lnTo>
                    <a:pt x="31" y="101"/>
                  </a:lnTo>
                  <a:lnTo>
                    <a:pt x="33" y="99"/>
                  </a:lnTo>
                  <a:lnTo>
                    <a:pt x="35" y="99"/>
                  </a:lnTo>
                  <a:lnTo>
                    <a:pt x="37" y="99"/>
                  </a:lnTo>
                  <a:lnTo>
                    <a:pt x="37" y="101"/>
                  </a:lnTo>
                  <a:lnTo>
                    <a:pt x="39" y="103"/>
                  </a:lnTo>
                  <a:lnTo>
                    <a:pt x="41" y="103"/>
                  </a:lnTo>
                  <a:lnTo>
                    <a:pt x="41" y="104"/>
                  </a:lnTo>
                  <a:lnTo>
                    <a:pt x="41" y="106"/>
                  </a:lnTo>
                  <a:lnTo>
                    <a:pt x="41" y="108"/>
                  </a:lnTo>
                  <a:lnTo>
                    <a:pt x="43" y="108"/>
                  </a:lnTo>
                  <a:lnTo>
                    <a:pt x="45" y="108"/>
                  </a:lnTo>
                  <a:lnTo>
                    <a:pt x="47" y="108"/>
                  </a:lnTo>
                  <a:lnTo>
                    <a:pt x="47" y="106"/>
                  </a:lnTo>
                  <a:lnTo>
                    <a:pt x="47" y="104"/>
                  </a:lnTo>
                  <a:lnTo>
                    <a:pt x="49" y="104"/>
                  </a:lnTo>
                  <a:lnTo>
                    <a:pt x="49" y="103"/>
                  </a:lnTo>
                  <a:lnTo>
                    <a:pt x="49" y="101"/>
                  </a:lnTo>
                  <a:lnTo>
                    <a:pt x="51" y="99"/>
                  </a:lnTo>
                  <a:lnTo>
                    <a:pt x="52" y="99"/>
                  </a:lnTo>
                  <a:lnTo>
                    <a:pt x="54" y="97"/>
                  </a:lnTo>
                  <a:lnTo>
                    <a:pt x="52" y="95"/>
                  </a:lnTo>
                  <a:lnTo>
                    <a:pt x="52" y="93"/>
                  </a:lnTo>
                  <a:lnTo>
                    <a:pt x="54" y="93"/>
                  </a:lnTo>
                  <a:lnTo>
                    <a:pt x="54" y="91"/>
                  </a:lnTo>
                  <a:lnTo>
                    <a:pt x="56" y="89"/>
                  </a:lnTo>
                  <a:lnTo>
                    <a:pt x="56" y="87"/>
                  </a:lnTo>
                  <a:lnTo>
                    <a:pt x="56" y="85"/>
                  </a:lnTo>
                  <a:lnTo>
                    <a:pt x="58" y="85"/>
                  </a:lnTo>
                  <a:lnTo>
                    <a:pt x="58" y="83"/>
                  </a:lnTo>
                  <a:lnTo>
                    <a:pt x="58" y="81"/>
                  </a:lnTo>
                  <a:lnTo>
                    <a:pt x="60" y="79"/>
                  </a:lnTo>
                  <a:lnTo>
                    <a:pt x="60" y="77"/>
                  </a:lnTo>
                  <a:lnTo>
                    <a:pt x="60" y="75"/>
                  </a:lnTo>
                  <a:lnTo>
                    <a:pt x="62" y="75"/>
                  </a:lnTo>
                  <a:lnTo>
                    <a:pt x="62" y="73"/>
                  </a:lnTo>
                  <a:lnTo>
                    <a:pt x="64" y="71"/>
                  </a:lnTo>
                  <a:lnTo>
                    <a:pt x="64" y="73"/>
                  </a:lnTo>
                  <a:lnTo>
                    <a:pt x="66" y="71"/>
                  </a:lnTo>
                  <a:lnTo>
                    <a:pt x="68" y="70"/>
                  </a:lnTo>
                  <a:lnTo>
                    <a:pt x="70" y="70"/>
                  </a:lnTo>
                  <a:lnTo>
                    <a:pt x="70" y="66"/>
                  </a:lnTo>
                  <a:lnTo>
                    <a:pt x="70" y="60"/>
                  </a:lnTo>
                  <a:lnTo>
                    <a:pt x="72" y="60"/>
                  </a:lnTo>
                  <a:lnTo>
                    <a:pt x="72" y="58"/>
                  </a:lnTo>
                  <a:lnTo>
                    <a:pt x="74" y="58"/>
                  </a:lnTo>
                  <a:lnTo>
                    <a:pt x="76" y="58"/>
                  </a:lnTo>
                  <a:lnTo>
                    <a:pt x="76" y="56"/>
                  </a:lnTo>
                  <a:lnTo>
                    <a:pt x="76" y="54"/>
                  </a:lnTo>
                  <a:lnTo>
                    <a:pt x="76" y="52"/>
                  </a:lnTo>
                  <a:lnTo>
                    <a:pt x="76" y="50"/>
                  </a:lnTo>
                  <a:lnTo>
                    <a:pt x="76" y="48"/>
                  </a:lnTo>
                  <a:lnTo>
                    <a:pt x="78" y="48"/>
                  </a:lnTo>
                  <a:lnTo>
                    <a:pt x="80" y="48"/>
                  </a:lnTo>
                  <a:lnTo>
                    <a:pt x="80" y="46"/>
                  </a:lnTo>
                  <a:lnTo>
                    <a:pt x="80" y="42"/>
                  </a:lnTo>
                  <a:lnTo>
                    <a:pt x="82" y="40"/>
                  </a:lnTo>
                  <a:lnTo>
                    <a:pt x="82" y="38"/>
                  </a:lnTo>
                  <a:lnTo>
                    <a:pt x="84" y="36"/>
                  </a:lnTo>
                  <a:lnTo>
                    <a:pt x="84" y="35"/>
                  </a:lnTo>
                  <a:lnTo>
                    <a:pt x="86" y="33"/>
                  </a:lnTo>
                  <a:lnTo>
                    <a:pt x="86" y="31"/>
                  </a:lnTo>
                  <a:lnTo>
                    <a:pt x="87" y="29"/>
                  </a:lnTo>
                  <a:lnTo>
                    <a:pt x="89" y="29"/>
                  </a:lnTo>
                  <a:lnTo>
                    <a:pt x="89" y="31"/>
                  </a:lnTo>
                  <a:lnTo>
                    <a:pt x="91" y="31"/>
                  </a:lnTo>
                  <a:lnTo>
                    <a:pt x="91" y="29"/>
                  </a:lnTo>
                  <a:lnTo>
                    <a:pt x="93" y="29"/>
                  </a:lnTo>
                  <a:lnTo>
                    <a:pt x="93" y="27"/>
                  </a:lnTo>
                  <a:lnTo>
                    <a:pt x="95" y="27"/>
                  </a:lnTo>
                  <a:lnTo>
                    <a:pt x="97" y="25"/>
                  </a:lnTo>
                  <a:lnTo>
                    <a:pt x="99" y="25"/>
                  </a:lnTo>
                  <a:lnTo>
                    <a:pt x="99" y="23"/>
                  </a:lnTo>
                  <a:lnTo>
                    <a:pt x="97" y="23"/>
                  </a:lnTo>
                  <a:lnTo>
                    <a:pt x="97" y="21"/>
                  </a:lnTo>
                  <a:lnTo>
                    <a:pt x="97" y="19"/>
                  </a:lnTo>
                  <a:lnTo>
                    <a:pt x="99" y="17"/>
                  </a:lnTo>
                  <a:lnTo>
                    <a:pt x="97" y="17"/>
                  </a:lnTo>
                  <a:lnTo>
                    <a:pt x="99" y="15"/>
                  </a:lnTo>
                  <a:lnTo>
                    <a:pt x="97" y="13"/>
                  </a:lnTo>
                  <a:lnTo>
                    <a:pt x="95" y="11"/>
                  </a:lnTo>
                  <a:lnTo>
                    <a:pt x="93" y="11"/>
                  </a:lnTo>
                  <a:lnTo>
                    <a:pt x="91" y="11"/>
                  </a:lnTo>
                  <a:lnTo>
                    <a:pt x="91" y="9"/>
                  </a:lnTo>
                  <a:lnTo>
                    <a:pt x="91" y="7"/>
                  </a:lnTo>
                  <a:lnTo>
                    <a:pt x="89" y="2"/>
                  </a:lnTo>
                  <a:lnTo>
                    <a:pt x="89" y="0"/>
                  </a:lnTo>
                  <a:lnTo>
                    <a:pt x="91" y="0"/>
                  </a:lnTo>
                  <a:lnTo>
                    <a:pt x="93" y="0"/>
                  </a:lnTo>
                  <a:lnTo>
                    <a:pt x="95" y="0"/>
                  </a:lnTo>
                  <a:lnTo>
                    <a:pt x="95" y="2"/>
                  </a:lnTo>
                  <a:lnTo>
                    <a:pt x="97" y="2"/>
                  </a:lnTo>
                  <a:lnTo>
                    <a:pt x="97" y="3"/>
                  </a:lnTo>
                  <a:lnTo>
                    <a:pt x="97" y="5"/>
                  </a:lnTo>
                  <a:lnTo>
                    <a:pt x="99" y="5"/>
                  </a:lnTo>
                  <a:lnTo>
                    <a:pt x="101" y="7"/>
                  </a:lnTo>
                  <a:lnTo>
                    <a:pt x="103" y="1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63" name="Cambodia"/>
            <p:cNvSpPr>
              <a:spLocks/>
            </p:cNvSpPr>
            <p:nvPr/>
          </p:nvSpPr>
          <p:spPr bwMode="auto">
            <a:xfrm>
              <a:off x="8870559" y="3775258"/>
              <a:ext cx="170345" cy="138652"/>
            </a:xfrm>
            <a:custGeom>
              <a:avLst/>
              <a:gdLst>
                <a:gd name="T0" fmla="*/ 82 w 86"/>
                <a:gd name="T1" fmla="*/ 8 h 70"/>
                <a:gd name="T2" fmla="*/ 84 w 86"/>
                <a:gd name="T3" fmla="*/ 14 h 70"/>
                <a:gd name="T4" fmla="*/ 86 w 86"/>
                <a:gd name="T5" fmla="*/ 24 h 70"/>
                <a:gd name="T6" fmla="*/ 86 w 86"/>
                <a:gd name="T7" fmla="*/ 35 h 70"/>
                <a:gd name="T8" fmla="*/ 82 w 86"/>
                <a:gd name="T9" fmla="*/ 41 h 70"/>
                <a:gd name="T10" fmla="*/ 78 w 86"/>
                <a:gd name="T11" fmla="*/ 41 h 70"/>
                <a:gd name="T12" fmla="*/ 74 w 86"/>
                <a:gd name="T13" fmla="*/ 45 h 70"/>
                <a:gd name="T14" fmla="*/ 70 w 86"/>
                <a:gd name="T15" fmla="*/ 45 h 70"/>
                <a:gd name="T16" fmla="*/ 66 w 86"/>
                <a:gd name="T17" fmla="*/ 49 h 70"/>
                <a:gd name="T18" fmla="*/ 61 w 86"/>
                <a:gd name="T19" fmla="*/ 49 h 70"/>
                <a:gd name="T20" fmla="*/ 59 w 86"/>
                <a:gd name="T21" fmla="*/ 51 h 70"/>
                <a:gd name="T22" fmla="*/ 59 w 86"/>
                <a:gd name="T23" fmla="*/ 55 h 70"/>
                <a:gd name="T24" fmla="*/ 63 w 86"/>
                <a:gd name="T25" fmla="*/ 61 h 70"/>
                <a:gd name="T26" fmla="*/ 63 w 86"/>
                <a:gd name="T27" fmla="*/ 63 h 70"/>
                <a:gd name="T28" fmla="*/ 57 w 86"/>
                <a:gd name="T29" fmla="*/ 61 h 70"/>
                <a:gd name="T30" fmla="*/ 53 w 86"/>
                <a:gd name="T31" fmla="*/ 63 h 70"/>
                <a:gd name="T32" fmla="*/ 49 w 86"/>
                <a:gd name="T33" fmla="*/ 64 h 70"/>
                <a:gd name="T34" fmla="*/ 45 w 86"/>
                <a:gd name="T35" fmla="*/ 63 h 70"/>
                <a:gd name="T36" fmla="*/ 45 w 86"/>
                <a:gd name="T37" fmla="*/ 66 h 70"/>
                <a:gd name="T38" fmla="*/ 41 w 86"/>
                <a:gd name="T39" fmla="*/ 68 h 70"/>
                <a:gd name="T40" fmla="*/ 39 w 86"/>
                <a:gd name="T41" fmla="*/ 70 h 70"/>
                <a:gd name="T42" fmla="*/ 35 w 86"/>
                <a:gd name="T43" fmla="*/ 70 h 70"/>
                <a:gd name="T44" fmla="*/ 29 w 86"/>
                <a:gd name="T45" fmla="*/ 68 h 70"/>
                <a:gd name="T46" fmla="*/ 24 w 86"/>
                <a:gd name="T47" fmla="*/ 70 h 70"/>
                <a:gd name="T48" fmla="*/ 20 w 86"/>
                <a:gd name="T49" fmla="*/ 66 h 70"/>
                <a:gd name="T50" fmla="*/ 24 w 86"/>
                <a:gd name="T51" fmla="*/ 64 h 70"/>
                <a:gd name="T52" fmla="*/ 20 w 86"/>
                <a:gd name="T53" fmla="*/ 59 h 70"/>
                <a:gd name="T54" fmla="*/ 14 w 86"/>
                <a:gd name="T55" fmla="*/ 64 h 70"/>
                <a:gd name="T56" fmla="*/ 14 w 86"/>
                <a:gd name="T57" fmla="*/ 59 h 70"/>
                <a:gd name="T58" fmla="*/ 10 w 86"/>
                <a:gd name="T59" fmla="*/ 53 h 70"/>
                <a:gd name="T60" fmla="*/ 12 w 86"/>
                <a:gd name="T61" fmla="*/ 51 h 70"/>
                <a:gd name="T62" fmla="*/ 12 w 86"/>
                <a:gd name="T63" fmla="*/ 51 h 70"/>
                <a:gd name="T64" fmla="*/ 10 w 86"/>
                <a:gd name="T65" fmla="*/ 49 h 70"/>
                <a:gd name="T66" fmla="*/ 10 w 86"/>
                <a:gd name="T67" fmla="*/ 51 h 70"/>
                <a:gd name="T68" fmla="*/ 10 w 86"/>
                <a:gd name="T69" fmla="*/ 49 h 70"/>
                <a:gd name="T70" fmla="*/ 6 w 86"/>
                <a:gd name="T71" fmla="*/ 43 h 70"/>
                <a:gd name="T72" fmla="*/ 4 w 86"/>
                <a:gd name="T73" fmla="*/ 35 h 70"/>
                <a:gd name="T74" fmla="*/ 4 w 86"/>
                <a:gd name="T75" fmla="*/ 30 h 70"/>
                <a:gd name="T76" fmla="*/ 0 w 86"/>
                <a:gd name="T77" fmla="*/ 24 h 70"/>
                <a:gd name="T78" fmla="*/ 4 w 86"/>
                <a:gd name="T79" fmla="*/ 20 h 70"/>
                <a:gd name="T80" fmla="*/ 6 w 86"/>
                <a:gd name="T81" fmla="*/ 16 h 70"/>
                <a:gd name="T82" fmla="*/ 10 w 86"/>
                <a:gd name="T83" fmla="*/ 12 h 70"/>
                <a:gd name="T84" fmla="*/ 12 w 86"/>
                <a:gd name="T85" fmla="*/ 10 h 70"/>
                <a:gd name="T86" fmla="*/ 14 w 86"/>
                <a:gd name="T87" fmla="*/ 8 h 70"/>
                <a:gd name="T88" fmla="*/ 20 w 86"/>
                <a:gd name="T89" fmla="*/ 6 h 70"/>
                <a:gd name="T90" fmla="*/ 28 w 86"/>
                <a:gd name="T91" fmla="*/ 6 h 70"/>
                <a:gd name="T92" fmla="*/ 35 w 86"/>
                <a:gd name="T93" fmla="*/ 6 h 70"/>
                <a:gd name="T94" fmla="*/ 41 w 86"/>
                <a:gd name="T95" fmla="*/ 6 h 70"/>
                <a:gd name="T96" fmla="*/ 43 w 86"/>
                <a:gd name="T97" fmla="*/ 8 h 70"/>
                <a:gd name="T98" fmla="*/ 47 w 86"/>
                <a:gd name="T99" fmla="*/ 8 h 70"/>
                <a:gd name="T100" fmla="*/ 51 w 86"/>
                <a:gd name="T101" fmla="*/ 10 h 70"/>
                <a:gd name="T102" fmla="*/ 57 w 86"/>
                <a:gd name="T103" fmla="*/ 12 h 70"/>
                <a:gd name="T104" fmla="*/ 63 w 86"/>
                <a:gd name="T105" fmla="*/ 12 h 70"/>
                <a:gd name="T106" fmla="*/ 61 w 86"/>
                <a:gd name="T107" fmla="*/ 6 h 70"/>
                <a:gd name="T108" fmla="*/ 64 w 86"/>
                <a:gd name="T109" fmla="*/ 4 h 70"/>
                <a:gd name="T110" fmla="*/ 66 w 86"/>
                <a:gd name="T111" fmla="*/ 4 h 70"/>
                <a:gd name="T112" fmla="*/ 72 w 86"/>
                <a:gd name="T113" fmla="*/ 6 h 70"/>
                <a:gd name="T114" fmla="*/ 80 w 86"/>
                <a:gd name="T115" fmla="*/ 4 h 70"/>
                <a:gd name="T116" fmla="*/ 84 w 86"/>
                <a:gd name="T1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70">
                  <a:moveTo>
                    <a:pt x="84" y="6"/>
                  </a:moveTo>
                  <a:lnTo>
                    <a:pt x="84" y="6"/>
                  </a:lnTo>
                  <a:lnTo>
                    <a:pt x="82" y="6"/>
                  </a:lnTo>
                  <a:lnTo>
                    <a:pt x="82" y="6"/>
                  </a:lnTo>
                  <a:lnTo>
                    <a:pt x="82" y="8"/>
                  </a:lnTo>
                  <a:lnTo>
                    <a:pt x="82" y="8"/>
                  </a:lnTo>
                  <a:lnTo>
                    <a:pt x="82" y="8"/>
                  </a:lnTo>
                  <a:lnTo>
                    <a:pt x="82" y="10"/>
                  </a:lnTo>
                  <a:lnTo>
                    <a:pt x="82" y="10"/>
                  </a:lnTo>
                  <a:lnTo>
                    <a:pt x="82" y="12"/>
                  </a:lnTo>
                  <a:lnTo>
                    <a:pt x="82" y="12"/>
                  </a:lnTo>
                  <a:lnTo>
                    <a:pt x="84" y="14"/>
                  </a:lnTo>
                  <a:lnTo>
                    <a:pt x="84" y="16"/>
                  </a:lnTo>
                  <a:lnTo>
                    <a:pt x="84" y="16"/>
                  </a:lnTo>
                  <a:lnTo>
                    <a:pt x="86" y="20"/>
                  </a:lnTo>
                  <a:lnTo>
                    <a:pt x="86" y="20"/>
                  </a:lnTo>
                  <a:lnTo>
                    <a:pt x="86" y="24"/>
                  </a:lnTo>
                  <a:lnTo>
                    <a:pt x="86" y="24"/>
                  </a:lnTo>
                  <a:lnTo>
                    <a:pt x="84" y="30"/>
                  </a:lnTo>
                  <a:lnTo>
                    <a:pt x="84" y="30"/>
                  </a:lnTo>
                  <a:lnTo>
                    <a:pt x="84" y="31"/>
                  </a:lnTo>
                  <a:lnTo>
                    <a:pt x="84" y="31"/>
                  </a:lnTo>
                  <a:lnTo>
                    <a:pt x="86" y="31"/>
                  </a:lnTo>
                  <a:lnTo>
                    <a:pt x="86" y="35"/>
                  </a:lnTo>
                  <a:lnTo>
                    <a:pt x="86" y="37"/>
                  </a:lnTo>
                  <a:lnTo>
                    <a:pt x="84" y="39"/>
                  </a:lnTo>
                  <a:lnTo>
                    <a:pt x="84" y="39"/>
                  </a:lnTo>
                  <a:lnTo>
                    <a:pt x="84" y="41"/>
                  </a:lnTo>
                  <a:lnTo>
                    <a:pt x="82" y="41"/>
                  </a:lnTo>
                  <a:lnTo>
                    <a:pt x="82" y="41"/>
                  </a:lnTo>
                  <a:lnTo>
                    <a:pt x="82" y="41"/>
                  </a:lnTo>
                  <a:lnTo>
                    <a:pt x="82" y="39"/>
                  </a:lnTo>
                  <a:lnTo>
                    <a:pt x="80" y="41"/>
                  </a:lnTo>
                  <a:lnTo>
                    <a:pt x="80" y="41"/>
                  </a:lnTo>
                  <a:lnTo>
                    <a:pt x="78" y="41"/>
                  </a:lnTo>
                  <a:lnTo>
                    <a:pt x="78" y="41"/>
                  </a:lnTo>
                  <a:lnTo>
                    <a:pt x="78" y="41"/>
                  </a:lnTo>
                  <a:lnTo>
                    <a:pt x="78" y="43"/>
                  </a:lnTo>
                  <a:lnTo>
                    <a:pt x="76" y="43"/>
                  </a:lnTo>
                  <a:lnTo>
                    <a:pt x="76" y="45"/>
                  </a:lnTo>
                  <a:lnTo>
                    <a:pt x="76" y="45"/>
                  </a:lnTo>
                  <a:lnTo>
                    <a:pt x="74" y="45"/>
                  </a:lnTo>
                  <a:lnTo>
                    <a:pt x="74" y="45"/>
                  </a:lnTo>
                  <a:lnTo>
                    <a:pt x="72" y="45"/>
                  </a:lnTo>
                  <a:lnTo>
                    <a:pt x="72" y="45"/>
                  </a:lnTo>
                  <a:lnTo>
                    <a:pt x="72" y="45"/>
                  </a:lnTo>
                  <a:lnTo>
                    <a:pt x="70" y="47"/>
                  </a:lnTo>
                  <a:lnTo>
                    <a:pt x="70" y="45"/>
                  </a:lnTo>
                  <a:lnTo>
                    <a:pt x="66" y="45"/>
                  </a:lnTo>
                  <a:lnTo>
                    <a:pt x="66" y="45"/>
                  </a:lnTo>
                  <a:lnTo>
                    <a:pt x="66" y="47"/>
                  </a:lnTo>
                  <a:lnTo>
                    <a:pt x="66" y="47"/>
                  </a:lnTo>
                  <a:lnTo>
                    <a:pt x="66" y="49"/>
                  </a:lnTo>
                  <a:lnTo>
                    <a:pt x="66" y="49"/>
                  </a:lnTo>
                  <a:lnTo>
                    <a:pt x="66" y="51"/>
                  </a:lnTo>
                  <a:lnTo>
                    <a:pt x="66" y="51"/>
                  </a:lnTo>
                  <a:lnTo>
                    <a:pt x="66" y="51"/>
                  </a:lnTo>
                  <a:lnTo>
                    <a:pt x="64" y="51"/>
                  </a:lnTo>
                  <a:lnTo>
                    <a:pt x="64" y="51"/>
                  </a:lnTo>
                  <a:lnTo>
                    <a:pt x="61" y="49"/>
                  </a:lnTo>
                  <a:lnTo>
                    <a:pt x="61" y="49"/>
                  </a:lnTo>
                  <a:lnTo>
                    <a:pt x="61" y="49"/>
                  </a:lnTo>
                  <a:lnTo>
                    <a:pt x="61" y="51"/>
                  </a:lnTo>
                  <a:lnTo>
                    <a:pt x="59" y="51"/>
                  </a:lnTo>
                  <a:lnTo>
                    <a:pt x="59" y="51"/>
                  </a:lnTo>
                  <a:lnTo>
                    <a:pt x="59" y="51"/>
                  </a:lnTo>
                  <a:lnTo>
                    <a:pt x="59" y="51"/>
                  </a:lnTo>
                  <a:lnTo>
                    <a:pt x="57" y="51"/>
                  </a:lnTo>
                  <a:lnTo>
                    <a:pt x="57" y="51"/>
                  </a:lnTo>
                  <a:lnTo>
                    <a:pt x="57" y="53"/>
                  </a:lnTo>
                  <a:lnTo>
                    <a:pt x="59" y="53"/>
                  </a:lnTo>
                  <a:lnTo>
                    <a:pt x="59" y="55"/>
                  </a:lnTo>
                  <a:lnTo>
                    <a:pt x="59" y="57"/>
                  </a:lnTo>
                  <a:lnTo>
                    <a:pt x="59" y="57"/>
                  </a:lnTo>
                  <a:lnTo>
                    <a:pt x="59" y="59"/>
                  </a:lnTo>
                  <a:lnTo>
                    <a:pt x="59" y="59"/>
                  </a:lnTo>
                  <a:lnTo>
                    <a:pt x="63" y="61"/>
                  </a:lnTo>
                  <a:lnTo>
                    <a:pt x="63" y="61"/>
                  </a:lnTo>
                  <a:lnTo>
                    <a:pt x="63" y="61"/>
                  </a:lnTo>
                  <a:lnTo>
                    <a:pt x="63" y="63"/>
                  </a:lnTo>
                  <a:lnTo>
                    <a:pt x="63" y="63"/>
                  </a:lnTo>
                  <a:lnTo>
                    <a:pt x="63" y="63"/>
                  </a:lnTo>
                  <a:lnTo>
                    <a:pt x="63" y="63"/>
                  </a:lnTo>
                  <a:lnTo>
                    <a:pt x="63" y="63"/>
                  </a:lnTo>
                  <a:lnTo>
                    <a:pt x="63" y="64"/>
                  </a:lnTo>
                  <a:lnTo>
                    <a:pt x="63" y="66"/>
                  </a:lnTo>
                  <a:lnTo>
                    <a:pt x="61" y="64"/>
                  </a:lnTo>
                  <a:lnTo>
                    <a:pt x="59" y="64"/>
                  </a:lnTo>
                  <a:lnTo>
                    <a:pt x="57" y="63"/>
                  </a:lnTo>
                  <a:lnTo>
                    <a:pt x="57" y="61"/>
                  </a:lnTo>
                  <a:lnTo>
                    <a:pt x="57" y="61"/>
                  </a:lnTo>
                  <a:lnTo>
                    <a:pt x="55" y="63"/>
                  </a:lnTo>
                  <a:lnTo>
                    <a:pt x="55" y="63"/>
                  </a:lnTo>
                  <a:lnTo>
                    <a:pt x="55" y="63"/>
                  </a:lnTo>
                  <a:lnTo>
                    <a:pt x="53" y="63"/>
                  </a:lnTo>
                  <a:lnTo>
                    <a:pt x="53" y="63"/>
                  </a:lnTo>
                  <a:lnTo>
                    <a:pt x="53" y="63"/>
                  </a:lnTo>
                  <a:lnTo>
                    <a:pt x="53" y="63"/>
                  </a:lnTo>
                  <a:lnTo>
                    <a:pt x="51" y="63"/>
                  </a:lnTo>
                  <a:lnTo>
                    <a:pt x="49" y="63"/>
                  </a:lnTo>
                  <a:lnTo>
                    <a:pt x="49" y="64"/>
                  </a:lnTo>
                  <a:lnTo>
                    <a:pt x="49" y="64"/>
                  </a:lnTo>
                  <a:lnTo>
                    <a:pt x="47" y="64"/>
                  </a:lnTo>
                  <a:lnTo>
                    <a:pt x="47" y="63"/>
                  </a:lnTo>
                  <a:lnTo>
                    <a:pt x="47" y="63"/>
                  </a:lnTo>
                  <a:lnTo>
                    <a:pt x="45" y="63"/>
                  </a:lnTo>
                  <a:lnTo>
                    <a:pt x="45" y="63"/>
                  </a:lnTo>
                  <a:lnTo>
                    <a:pt x="45" y="63"/>
                  </a:lnTo>
                  <a:lnTo>
                    <a:pt x="45" y="64"/>
                  </a:lnTo>
                  <a:lnTo>
                    <a:pt x="45" y="64"/>
                  </a:lnTo>
                  <a:lnTo>
                    <a:pt x="45" y="64"/>
                  </a:lnTo>
                  <a:lnTo>
                    <a:pt x="45" y="66"/>
                  </a:lnTo>
                  <a:lnTo>
                    <a:pt x="45" y="66"/>
                  </a:lnTo>
                  <a:lnTo>
                    <a:pt x="45" y="66"/>
                  </a:lnTo>
                  <a:lnTo>
                    <a:pt x="43" y="68"/>
                  </a:lnTo>
                  <a:lnTo>
                    <a:pt x="43" y="68"/>
                  </a:lnTo>
                  <a:lnTo>
                    <a:pt x="43" y="68"/>
                  </a:lnTo>
                  <a:lnTo>
                    <a:pt x="43" y="68"/>
                  </a:lnTo>
                  <a:lnTo>
                    <a:pt x="43" y="68"/>
                  </a:lnTo>
                  <a:lnTo>
                    <a:pt x="41" y="68"/>
                  </a:lnTo>
                  <a:lnTo>
                    <a:pt x="41" y="70"/>
                  </a:lnTo>
                  <a:lnTo>
                    <a:pt x="41" y="70"/>
                  </a:lnTo>
                  <a:lnTo>
                    <a:pt x="41" y="70"/>
                  </a:lnTo>
                  <a:lnTo>
                    <a:pt x="39" y="70"/>
                  </a:lnTo>
                  <a:lnTo>
                    <a:pt x="39" y="70"/>
                  </a:lnTo>
                  <a:lnTo>
                    <a:pt x="39" y="70"/>
                  </a:lnTo>
                  <a:lnTo>
                    <a:pt x="39" y="70"/>
                  </a:lnTo>
                  <a:lnTo>
                    <a:pt x="39" y="68"/>
                  </a:lnTo>
                  <a:lnTo>
                    <a:pt x="37" y="70"/>
                  </a:lnTo>
                  <a:lnTo>
                    <a:pt x="37" y="70"/>
                  </a:lnTo>
                  <a:lnTo>
                    <a:pt x="37" y="70"/>
                  </a:lnTo>
                  <a:lnTo>
                    <a:pt x="35" y="70"/>
                  </a:lnTo>
                  <a:lnTo>
                    <a:pt x="35" y="70"/>
                  </a:lnTo>
                  <a:lnTo>
                    <a:pt x="33" y="70"/>
                  </a:lnTo>
                  <a:lnTo>
                    <a:pt x="31" y="68"/>
                  </a:lnTo>
                  <a:lnTo>
                    <a:pt x="31" y="68"/>
                  </a:lnTo>
                  <a:lnTo>
                    <a:pt x="29" y="68"/>
                  </a:lnTo>
                  <a:lnTo>
                    <a:pt x="29" y="68"/>
                  </a:lnTo>
                  <a:lnTo>
                    <a:pt x="29" y="68"/>
                  </a:lnTo>
                  <a:lnTo>
                    <a:pt x="28" y="68"/>
                  </a:lnTo>
                  <a:lnTo>
                    <a:pt x="28" y="68"/>
                  </a:lnTo>
                  <a:lnTo>
                    <a:pt x="26" y="68"/>
                  </a:lnTo>
                  <a:lnTo>
                    <a:pt x="26" y="68"/>
                  </a:lnTo>
                  <a:lnTo>
                    <a:pt x="24" y="70"/>
                  </a:lnTo>
                  <a:lnTo>
                    <a:pt x="24" y="70"/>
                  </a:lnTo>
                  <a:lnTo>
                    <a:pt x="24" y="70"/>
                  </a:lnTo>
                  <a:lnTo>
                    <a:pt x="22" y="70"/>
                  </a:lnTo>
                  <a:lnTo>
                    <a:pt x="20" y="68"/>
                  </a:lnTo>
                  <a:lnTo>
                    <a:pt x="20" y="68"/>
                  </a:lnTo>
                  <a:lnTo>
                    <a:pt x="20" y="66"/>
                  </a:lnTo>
                  <a:lnTo>
                    <a:pt x="22" y="66"/>
                  </a:lnTo>
                  <a:lnTo>
                    <a:pt x="22" y="66"/>
                  </a:lnTo>
                  <a:lnTo>
                    <a:pt x="22" y="66"/>
                  </a:lnTo>
                  <a:lnTo>
                    <a:pt x="22" y="64"/>
                  </a:lnTo>
                  <a:lnTo>
                    <a:pt x="24" y="64"/>
                  </a:lnTo>
                  <a:lnTo>
                    <a:pt x="24" y="64"/>
                  </a:lnTo>
                  <a:lnTo>
                    <a:pt x="24" y="64"/>
                  </a:lnTo>
                  <a:lnTo>
                    <a:pt x="24" y="64"/>
                  </a:lnTo>
                  <a:lnTo>
                    <a:pt x="24" y="63"/>
                  </a:lnTo>
                  <a:lnTo>
                    <a:pt x="22" y="61"/>
                  </a:lnTo>
                  <a:lnTo>
                    <a:pt x="20" y="59"/>
                  </a:lnTo>
                  <a:lnTo>
                    <a:pt x="20" y="59"/>
                  </a:lnTo>
                  <a:lnTo>
                    <a:pt x="20" y="61"/>
                  </a:lnTo>
                  <a:lnTo>
                    <a:pt x="20" y="61"/>
                  </a:lnTo>
                  <a:lnTo>
                    <a:pt x="18" y="61"/>
                  </a:lnTo>
                  <a:lnTo>
                    <a:pt x="18" y="63"/>
                  </a:lnTo>
                  <a:lnTo>
                    <a:pt x="18" y="64"/>
                  </a:lnTo>
                  <a:lnTo>
                    <a:pt x="14" y="64"/>
                  </a:lnTo>
                  <a:lnTo>
                    <a:pt x="14" y="64"/>
                  </a:lnTo>
                  <a:lnTo>
                    <a:pt x="14" y="64"/>
                  </a:lnTo>
                  <a:lnTo>
                    <a:pt x="14" y="63"/>
                  </a:lnTo>
                  <a:lnTo>
                    <a:pt x="14" y="63"/>
                  </a:lnTo>
                  <a:lnTo>
                    <a:pt x="14" y="61"/>
                  </a:lnTo>
                  <a:lnTo>
                    <a:pt x="14" y="59"/>
                  </a:lnTo>
                  <a:lnTo>
                    <a:pt x="14" y="59"/>
                  </a:lnTo>
                  <a:lnTo>
                    <a:pt x="14" y="57"/>
                  </a:lnTo>
                  <a:lnTo>
                    <a:pt x="12" y="55"/>
                  </a:lnTo>
                  <a:lnTo>
                    <a:pt x="12" y="53"/>
                  </a:lnTo>
                  <a:lnTo>
                    <a:pt x="12" y="53"/>
                  </a:lnTo>
                  <a:lnTo>
                    <a:pt x="10" y="53"/>
                  </a:lnTo>
                  <a:lnTo>
                    <a:pt x="12" y="53"/>
                  </a:lnTo>
                  <a:lnTo>
                    <a:pt x="12" y="53"/>
                  </a:lnTo>
                  <a:lnTo>
                    <a:pt x="12" y="51"/>
                  </a:lnTo>
                  <a:lnTo>
                    <a:pt x="12" y="51"/>
                  </a:lnTo>
                  <a:lnTo>
                    <a:pt x="10" y="51"/>
                  </a:lnTo>
                  <a:lnTo>
                    <a:pt x="12" y="51"/>
                  </a:lnTo>
                  <a:lnTo>
                    <a:pt x="12" y="51"/>
                  </a:lnTo>
                  <a:lnTo>
                    <a:pt x="12" y="51"/>
                  </a:lnTo>
                  <a:lnTo>
                    <a:pt x="12" y="51"/>
                  </a:lnTo>
                  <a:lnTo>
                    <a:pt x="12" y="51"/>
                  </a:lnTo>
                  <a:lnTo>
                    <a:pt x="12" y="51"/>
                  </a:lnTo>
                  <a:lnTo>
                    <a:pt x="12" y="51"/>
                  </a:lnTo>
                  <a:lnTo>
                    <a:pt x="12" y="51"/>
                  </a:lnTo>
                  <a:lnTo>
                    <a:pt x="12" y="49"/>
                  </a:lnTo>
                  <a:lnTo>
                    <a:pt x="10" y="49"/>
                  </a:lnTo>
                  <a:lnTo>
                    <a:pt x="10" y="49"/>
                  </a:lnTo>
                  <a:lnTo>
                    <a:pt x="10" y="49"/>
                  </a:lnTo>
                  <a:lnTo>
                    <a:pt x="10" y="49"/>
                  </a:lnTo>
                  <a:lnTo>
                    <a:pt x="10" y="49"/>
                  </a:lnTo>
                  <a:lnTo>
                    <a:pt x="10" y="49"/>
                  </a:lnTo>
                  <a:lnTo>
                    <a:pt x="10" y="49"/>
                  </a:lnTo>
                  <a:lnTo>
                    <a:pt x="10" y="51"/>
                  </a:lnTo>
                  <a:lnTo>
                    <a:pt x="10" y="51"/>
                  </a:lnTo>
                  <a:lnTo>
                    <a:pt x="10" y="51"/>
                  </a:lnTo>
                  <a:lnTo>
                    <a:pt x="12" y="53"/>
                  </a:lnTo>
                  <a:lnTo>
                    <a:pt x="10" y="53"/>
                  </a:lnTo>
                  <a:lnTo>
                    <a:pt x="10" y="53"/>
                  </a:lnTo>
                  <a:lnTo>
                    <a:pt x="10" y="51"/>
                  </a:lnTo>
                  <a:lnTo>
                    <a:pt x="10" y="51"/>
                  </a:lnTo>
                  <a:lnTo>
                    <a:pt x="10" y="49"/>
                  </a:lnTo>
                  <a:lnTo>
                    <a:pt x="10" y="49"/>
                  </a:lnTo>
                  <a:lnTo>
                    <a:pt x="10" y="49"/>
                  </a:lnTo>
                  <a:lnTo>
                    <a:pt x="10" y="49"/>
                  </a:lnTo>
                  <a:lnTo>
                    <a:pt x="10" y="49"/>
                  </a:lnTo>
                  <a:lnTo>
                    <a:pt x="6" y="43"/>
                  </a:lnTo>
                  <a:lnTo>
                    <a:pt x="6" y="43"/>
                  </a:lnTo>
                  <a:lnTo>
                    <a:pt x="8" y="39"/>
                  </a:lnTo>
                  <a:lnTo>
                    <a:pt x="8" y="39"/>
                  </a:lnTo>
                  <a:lnTo>
                    <a:pt x="8" y="37"/>
                  </a:lnTo>
                  <a:lnTo>
                    <a:pt x="6" y="35"/>
                  </a:lnTo>
                  <a:lnTo>
                    <a:pt x="4" y="35"/>
                  </a:lnTo>
                  <a:lnTo>
                    <a:pt x="4" y="35"/>
                  </a:lnTo>
                  <a:lnTo>
                    <a:pt x="4" y="33"/>
                  </a:lnTo>
                  <a:lnTo>
                    <a:pt x="4" y="33"/>
                  </a:lnTo>
                  <a:lnTo>
                    <a:pt x="4" y="33"/>
                  </a:lnTo>
                  <a:lnTo>
                    <a:pt x="4" y="33"/>
                  </a:lnTo>
                  <a:lnTo>
                    <a:pt x="4" y="33"/>
                  </a:lnTo>
                  <a:lnTo>
                    <a:pt x="4" y="30"/>
                  </a:lnTo>
                  <a:lnTo>
                    <a:pt x="2" y="28"/>
                  </a:lnTo>
                  <a:lnTo>
                    <a:pt x="2" y="26"/>
                  </a:lnTo>
                  <a:lnTo>
                    <a:pt x="0" y="24"/>
                  </a:lnTo>
                  <a:lnTo>
                    <a:pt x="0" y="24"/>
                  </a:lnTo>
                  <a:lnTo>
                    <a:pt x="0" y="24"/>
                  </a:lnTo>
                  <a:lnTo>
                    <a:pt x="0" y="24"/>
                  </a:lnTo>
                  <a:lnTo>
                    <a:pt x="0" y="22"/>
                  </a:lnTo>
                  <a:lnTo>
                    <a:pt x="2" y="20"/>
                  </a:lnTo>
                  <a:lnTo>
                    <a:pt x="2" y="20"/>
                  </a:lnTo>
                  <a:lnTo>
                    <a:pt x="2" y="20"/>
                  </a:lnTo>
                  <a:lnTo>
                    <a:pt x="2" y="20"/>
                  </a:lnTo>
                  <a:lnTo>
                    <a:pt x="4" y="20"/>
                  </a:lnTo>
                  <a:lnTo>
                    <a:pt x="4" y="20"/>
                  </a:lnTo>
                  <a:lnTo>
                    <a:pt x="4" y="20"/>
                  </a:lnTo>
                  <a:lnTo>
                    <a:pt x="4" y="18"/>
                  </a:lnTo>
                  <a:lnTo>
                    <a:pt x="4" y="18"/>
                  </a:lnTo>
                  <a:lnTo>
                    <a:pt x="6" y="18"/>
                  </a:lnTo>
                  <a:lnTo>
                    <a:pt x="6" y="16"/>
                  </a:lnTo>
                  <a:lnTo>
                    <a:pt x="8" y="16"/>
                  </a:lnTo>
                  <a:lnTo>
                    <a:pt x="8" y="14"/>
                  </a:lnTo>
                  <a:lnTo>
                    <a:pt x="8" y="14"/>
                  </a:lnTo>
                  <a:lnTo>
                    <a:pt x="8" y="14"/>
                  </a:lnTo>
                  <a:lnTo>
                    <a:pt x="8" y="14"/>
                  </a:lnTo>
                  <a:lnTo>
                    <a:pt x="10" y="12"/>
                  </a:lnTo>
                  <a:lnTo>
                    <a:pt x="10" y="12"/>
                  </a:lnTo>
                  <a:lnTo>
                    <a:pt x="10" y="10"/>
                  </a:lnTo>
                  <a:lnTo>
                    <a:pt x="10" y="10"/>
                  </a:lnTo>
                  <a:lnTo>
                    <a:pt x="10" y="10"/>
                  </a:lnTo>
                  <a:lnTo>
                    <a:pt x="10" y="10"/>
                  </a:lnTo>
                  <a:lnTo>
                    <a:pt x="12" y="10"/>
                  </a:lnTo>
                  <a:lnTo>
                    <a:pt x="12" y="8"/>
                  </a:lnTo>
                  <a:lnTo>
                    <a:pt x="12" y="8"/>
                  </a:lnTo>
                  <a:lnTo>
                    <a:pt x="12" y="8"/>
                  </a:lnTo>
                  <a:lnTo>
                    <a:pt x="14" y="8"/>
                  </a:lnTo>
                  <a:lnTo>
                    <a:pt x="14" y="8"/>
                  </a:lnTo>
                  <a:lnTo>
                    <a:pt x="14" y="8"/>
                  </a:lnTo>
                  <a:lnTo>
                    <a:pt x="16" y="8"/>
                  </a:lnTo>
                  <a:lnTo>
                    <a:pt x="16" y="6"/>
                  </a:lnTo>
                  <a:lnTo>
                    <a:pt x="16" y="6"/>
                  </a:lnTo>
                  <a:lnTo>
                    <a:pt x="18" y="6"/>
                  </a:lnTo>
                  <a:lnTo>
                    <a:pt x="20" y="6"/>
                  </a:lnTo>
                  <a:lnTo>
                    <a:pt x="20" y="6"/>
                  </a:lnTo>
                  <a:lnTo>
                    <a:pt x="20" y="6"/>
                  </a:lnTo>
                  <a:lnTo>
                    <a:pt x="22" y="6"/>
                  </a:lnTo>
                  <a:lnTo>
                    <a:pt x="24" y="6"/>
                  </a:lnTo>
                  <a:lnTo>
                    <a:pt x="24" y="6"/>
                  </a:lnTo>
                  <a:lnTo>
                    <a:pt x="26" y="8"/>
                  </a:lnTo>
                  <a:lnTo>
                    <a:pt x="28" y="6"/>
                  </a:lnTo>
                  <a:lnTo>
                    <a:pt x="28" y="6"/>
                  </a:lnTo>
                  <a:lnTo>
                    <a:pt x="29" y="6"/>
                  </a:lnTo>
                  <a:lnTo>
                    <a:pt x="29" y="6"/>
                  </a:lnTo>
                  <a:lnTo>
                    <a:pt x="31" y="6"/>
                  </a:lnTo>
                  <a:lnTo>
                    <a:pt x="35" y="6"/>
                  </a:lnTo>
                  <a:lnTo>
                    <a:pt x="35" y="6"/>
                  </a:lnTo>
                  <a:lnTo>
                    <a:pt x="35" y="6"/>
                  </a:lnTo>
                  <a:lnTo>
                    <a:pt x="37" y="6"/>
                  </a:lnTo>
                  <a:lnTo>
                    <a:pt x="37" y="6"/>
                  </a:lnTo>
                  <a:lnTo>
                    <a:pt x="37" y="6"/>
                  </a:lnTo>
                  <a:lnTo>
                    <a:pt x="37" y="6"/>
                  </a:lnTo>
                  <a:lnTo>
                    <a:pt x="41" y="6"/>
                  </a:lnTo>
                  <a:lnTo>
                    <a:pt x="41" y="6"/>
                  </a:lnTo>
                  <a:lnTo>
                    <a:pt x="43" y="6"/>
                  </a:lnTo>
                  <a:lnTo>
                    <a:pt x="43" y="6"/>
                  </a:lnTo>
                  <a:lnTo>
                    <a:pt x="43" y="6"/>
                  </a:lnTo>
                  <a:lnTo>
                    <a:pt x="43" y="6"/>
                  </a:lnTo>
                  <a:lnTo>
                    <a:pt x="43" y="8"/>
                  </a:lnTo>
                  <a:lnTo>
                    <a:pt x="43" y="8"/>
                  </a:lnTo>
                  <a:lnTo>
                    <a:pt x="45" y="8"/>
                  </a:lnTo>
                  <a:lnTo>
                    <a:pt x="45" y="10"/>
                  </a:lnTo>
                  <a:lnTo>
                    <a:pt x="45" y="8"/>
                  </a:lnTo>
                  <a:lnTo>
                    <a:pt x="47" y="8"/>
                  </a:lnTo>
                  <a:lnTo>
                    <a:pt x="47" y="8"/>
                  </a:lnTo>
                  <a:lnTo>
                    <a:pt x="47" y="6"/>
                  </a:lnTo>
                  <a:lnTo>
                    <a:pt x="47" y="6"/>
                  </a:lnTo>
                  <a:lnTo>
                    <a:pt x="47" y="8"/>
                  </a:lnTo>
                  <a:lnTo>
                    <a:pt x="49" y="10"/>
                  </a:lnTo>
                  <a:lnTo>
                    <a:pt x="49" y="12"/>
                  </a:lnTo>
                  <a:lnTo>
                    <a:pt x="51" y="10"/>
                  </a:lnTo>
                  <a:lnTo>
                    <a:pt x="51" y="10"/>
                  </a:lnTo>
                  <a:lnTo>
                    <a:pt x="53" y="10"/>
                  </a:lnTo>
                  <a:lnTo>
                    <a:pt x="55" y="10"/>
                  </a:lnTo>
                  <a:lnTo>
                    <a:pt x="57" y="12"/>
                  </a:lnTo>
                  <a:lnTo>
                    <a:pt x="57" y="12"/>
                  </a:lnTo>
                  <a:lnTo>
                    <a:pt x="57" y="12"/>
                  </a:lnTo>
                  <a:lnTo>
                    <a:pt x="59" y="14"/>
                  </a:lnTo>
                  <a:lnTo>
                    <a:pt x="59" y="14"/>
                  </a:lnTo>
                  <a:lnTo>
                    <a:pt x="59" y="14"/>
                  </a:lnTo>
                  <a:lnTo>
                    <a:pt x="61" y="14"/>
                  </a:lnTo>
                  <a:lnTo>
                    <a:pt x="63" y="14"/>
                  </a:lnTo>
                  <a:lnTo>
                    <a:pt x="63" y="12"/>
                  </a:lnTo>
                  <a:lnTo>
                    <a:pt x="63" y="12"/>
                  </a:lnTo>
                  <a:lnTo>
                    <a:pt x="63" y="10"/>
                  </a:lnTo>
                  <a:lnTo>
                    <a:pt x="61" y="8"/>
                  </a:lnTo>
                  <a:lnTo>
                    <a:pt x="61" y="8"/>
                  </a:lnTo>
                  <a:lnTo>
                    <a:pt x="61" y="6"/>
                  </a:lnTo>
                  <a:lnTo>
                    <a:pt x="61" y="6"/>
                  </a:lnTo>
                  <a:lnTo>
                    <a:pt x="63" y="6"/>
                  </a:lnTo>
                  <a:lnTo>
                    <a:pt x="63" y="6"/>
                  </a:lnTo>
                  <a:lnTo>
                    <a:pt x="63" y="6"/>
                  </a:lnTo>
                  <a:lnTo>
                    <a:pt x="64" y="6"/>
                  </a:lnTo>
                  <a:lnTo>
                    <a:pt x="64" y="6"/>
                  </a:lnTo>
                  <a:lnTo>
                    <a:pt x="64" y="4"/>
                  </a:lnTo>
                  <a:lnTo>
                    <a:pt x="64" y="4"/>
                  </a:lnTo>
                  <a:lnTo>
                    <a:pt x="64" y="6"/>
                  </a:lnTo>
                  <a:lnTo>
                    <a:pt x="64" y="6"/>
                  </a:lnTo>
                  <a:lnTo>
                    <a:pt x="66" y="6"/>
                  </a:lnTo>
                  <a:lnTo>
                    <a:pt x="66" y="4"/>
                  </a:lnTo>
                  <a:lnTo>
                    <a:pt x="66" y="4"/>
                  </a:lnTo>
                  <a:lnTo>
                    <a:pt x="68" y="4"/>
                  </a:lnTo>
                  <a:lnTo>
                    <a:pt x="68" y="2"/>
                  </a:lnTo>
                  <a:lnTo>
                    <a:pt x="70" y="4"/>
                  </a:lnTo>
                  <a:lnTo>
                    <a:pt x="70" y="4"/>
                  </a:lnTo>
                  <a:lnTo>
                    <a:pt x="70" y="6"/>
                  </a:lnTo>
                  <a:lnTo>
                    <a:pt x="72" y="6"/>
                  </a:lnTo>
                  <a:lnTo>
                    <a:pt x="72" y="6"/>
                  </a:lnTo>
                  <a:lnTo>
                    <a:pt x="72" y="8"/>
                  </a:lnTo>
                  <a:lnTo>
                    <a:pt x="74" y="8"/>
                  </a:lnTo>
                  <a:lnTo>
                    <a:pt x="78" y="6"/>
                  </a:lnTo>
                  <a:lnTo>
                    <a:pt x="78" y="6"/>
                  </a:lnTo>
                  <a:lnTo>
                    <a:pt x="80" y="4"/>
                  </a:lnTo>
                  <a:lnTo>
                    <a:pt x="80" y="4"/>
                  </a:lnTo>
                  <a:lnTo>
                    <a:pt x="82" y="2"/>
                  </a:lnTo>
                  <a:lnTo>
                    <a:pt x="84" y="2"/>
                  </a:lnTo>
                  <a:lnTo>
                    <a:pt x="84" y="0"/>
                  </a:lnTo>
                  <a:lnTo>
                    <a:pt x="84" y="0"/>
                  </a:lnTo>
                  <a:lnTo>
                    <a:pt x="84" y="2"/>
                  </a:lnTo>
                  <a:lnTo>
                    <a:pt x="84" y="4"/>
                  </a:lnTo>
                  <a:lnTo>
                    <a:pt x="84" y="4"/>
                  </a:lnTo>
                  <a:lnTo>
                    <a:pt x="84" y="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7" name="Burundi"/>
            <p:cNvSpPr>
              <a:spLocks/>
            </p:cNvSpPr>
            <p:nvPr/>
          </p:nvSpPr>
          <p:spPr bwMode="auto">
            <a:xfrm>
              <a:off x="6535243" y="4321949"/>
              <a:ext cx="61403" cy="69328"/>
            </a:xfrm>
            <a:custGeom>
              <a:avLst/>
              <a:gdLst>
                <a:gd name="T0" fmla="*/ 26 w 31"/>
                <a:gd name="T1" fmla="*/ 2 h 35"/>
                <a:gd name="T2" fmla="*/ 24 w 31"/>
                <a:gd name="T3" fmla="*/ 10 h 35"/>
                <a:gd name="T4" fmla="*/ 26 w 31"/>
                <a:gd name="T5" fmla="*/ 10 h 35"/>
                <a:gd name="T6" fmla="*/ 28 w 31"/>
                <a:gd name="T7" fmla="*/ 12 h 35"/>
                <a:gd name="T8" fmla="*/ 31 w 31"/>
                <a:gd name="T9" fmla="*/ 12 h 35"/>
                <a:gd name="T10" fmla="*/ 31 w 31"/>
                <a:gd name="T11" fmla="*/ 16 h 35"/>
                <a:gd name="T12" fmla="*/ 29 w 31"/>
                <a:gd name="T13" fmla="*/ 16 h 35"/>
                <a:gd name="T14" fmla="*/ 28 w 31"/>
                <a:gd name="T15" fmla="*/ 18 h 35"/>
                <a:gd name="T16" fmla="*/ 28 w 31"/>
                <a:gd name="T17" fmla="*/ 18 h 35"/>
                <a:gd name="T18" fmla="*/ 28 w 31"/>
                <a:gd name="T19" fmla="*/ 20 h 35"/>
                <a:gd name="T20" fmla="*/ 24 w 31"/>
                <a:gd name="T21" fmla="*/ 20 h 35"/>
                <a:gd name="T22" fmla="*/ 24 w 31"/>
                <a:gd name="T23" fmla="*/ 24 h 35"/>
                <a:gd name="T24" fmla="*/ 24 w 31"/>
                <a:gd name="T25" fmla="*/ 24 h 35"/>
                <a:gd name="T26" fmla="*/ 22 w 31"/>
                <a:gd name="T27" fmla="*/ 27 h 35"/>
                <a:gd name="T28" fmla="*/ 16 w 31"/>
                <a:gd name="T29" fmla="*/ 33 h 35"/>
                <a:gd name="T30" fmla="*/ 12 w 31"/>
                <a:gd name="T31" fmla="*/ 35 h 35"/>
                <a:gd name="T32" fmla="*/ 8 w 31"/>
                <a:gd name="T33" fmla="*/ 33 h 35"/>
                <a:gd name="T34" fmla="*/ 8 w 31"/>
                <a:gd name="T35" fmla="*/ 31 h 35"/>
                <a:gd name="T36" fmla="*/ 6 w 31"/>
                <a:gd name="T37" fmla="*/ 29 h 35"/>
                <a:gd name="T38" fmla="*/ 6 w 31"/>
                <a:gd name="T39" fmla="*/ 27 h 35"/>
                <a:gd name="T40" fmla="*/ 4 w 31"/>
                <a:gd name="T41" fmla="*/ 25 h 35"/>
                <a:gd name="T42" fmla="*/ 4 w 31"/>
                <a:gd name="T43" fmla="*/ 24 h 35"/>
                <a:gd name="T44" fmla="*/ 4 w 31"/>
                <a:gd name="T45" fmla="*/ 24 h 35"/>
                <a:gd name="T46" fmla="*/ 4 w 31"/>
                <a:gd name="T47" fmla="*/ 20 h 35"/>
                <a:gd name="T48" fmla="*/ 4 w 31"/>
                <a:gd name="T49" fmla="*/ 18 h 35"/>
                <a:gd name="T50" fmla="*/ 4 w 31"/>
                <a:gd name="T51" fmla="*/ 16 h 35"/>
                <a:gd name="T52" fmla="*/ 4 w 31"/>
                <a:gd name="T53" fmla="*/ 14 h 35"/>
                <a:gd name="T54" fmla="*/ 4 w 31"/>
                <a:gd name="T55" fmla="*/ 12 h 35"/>
                <a:gd name="T56" fmla="*/ 0 w 31"/>
                <a:gd name="T57" fmla="*/ 8 h 35"/>
                <a:gd name="T58" fmla="*/ 2 w 31"/>
                <a:gd name="T59" fmla="*/ 8 h 35"/>
                <a:gd name="T60" fmla="*/ 2 w 31"/>
                <a:gd name="T61" fmla="*/ 6 h 35"/>
                <a:gd name="T62" fmla="*/ 4 w 31"/>
                <a:gd name="T63" fmla="*/ 4 h 35"/>
                <a:gd name="T64" fmla="*/ 6 w 31"/>
                <a:gd name="T65" fmla="*/ 6 h 35"/>
                <a:gd name="T66" fmla="*/ 6 w 31"/>
                <a:gd name="T67" fmla="*/ 8 h 35"/>
                <a:gd name="T68" fmla="*/ 8 w 31"/>
                <a:gd name="T69" fmla="*/ 8 h 35"/>
                <a:gd name="T70" fmla="*/ 10 w 31"/>
                <a:gd name="T71" fmla="*/ 8 h 35"/>
                <a:gd name="T72" fmla="*/ 12 w 31"/>
                <a:gd name="T73" fmla="*/ 8 h 35"/>
                <a:gd name="T74" fmla="*/ 14 w 31"/>
                <a:gd name="T75" fmla="*/ 8 h 35"/>
                <a:gd name="T76" fmla="*/ 16 w 31"/>
                <a:gd name="T77" fmla="*/ 6 h 35"/>
                <a:gd name="T78" fmla="*/ 16 w 31"/>
                <a:gd name="T79" fmla="*/ 4 h 35"/>
                <a:gd name="T80" fmla="*/ 16 w 31"/>
                <a:gd name="T81" fmla="*/ 0 h 35"/>
                <a:gd name="T82" fmla="*/ 20 w 31"/>
                <a:gd name="T83" fmla="*/ 2 h 35"/>
                <a:gd name="T84" fmla="*/ 24 w 31"/>
                <a:gd name="T85" fmla="*/ 0 h 35"/>
                <a:gd name="T86" fmla="*/ 26 w 31"/>
                <a:gd name="T8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5">
                  <a:moveTo>
                    <a:pt x="26" y="2"/>
                  </a:moveTo>
                  <a:lnTo>
                    <a:pt x="26" y="2"/>
                  </a:lnTo>
                  <a:lnTo>
                    <a:pt x="26" y="2"/>
                  </a:lnTo>
                  <a:lnTo>
                    <a:pt x="26" y="2"/>
                  </a:lnTo>
                  <a:lnTo>
                    <a:pt x="26" y="4"/>
                  </a:lnTo>
                  <a:lnTo>
                    <a:pt x="24" y="10"/>
                  </a:lnTo>
                  <a:lnTo>
                    <a:pt x="26" y="10"/>
                  </a:lnTo>
                  <a:lnTo>
                    <a:pt x="26" y="10"/>
                  </a:lnTo>
                  <a:lnTo>
                    <a:pt x="26" y="10"/>
                  </a:lnTo>
                  <a:lnTo>
                    <a:pt x="28" y="10"/>
                  </a:lnTo>
                  <a:lnTo>
                    <a:pt x="28" y="10"/>
                  </a:lnTo>
                  <a:lnTo>
                    <a:pt x="28" y="12"/>
                  </a:lnTo>
                  <a:lnTo>
                    <a:pt x="29" y="12"/>
                  </a:lnTo>
                  <a:lnTo>
                    <a:pt x="31" y="12"/>
                  </a:lnTo>
                  <a:lnTo>
                    <a:pt x="31" y="12"/>
                  </a:lnTo>
                  <a:lnTo>
                    <a:pt x="31" y="14"/>
                  </a:lnTo>
                  <a:lnTo>
                    <a:pt x="31" y="14"/>
                  </a:lnTo>
                  <a:lnTo>
                    <a:pt x="31" y="16"/>
                  </a:lnTo>
                  <a:lnTo>
                    <a:pt x="29" y="16"/>
                  </a:lnTo>
                  <a:lnTo>
                    <a:pt x="29" y="16"/>
                  </a:lnTo>
                  <a:lnTo>
                    <a:pt x="29" y="16"/>
                  </a:lnTo>
                  <a:lnTo>
                    <a:pt x="28" y="18"/>
                  </a:lnTo>
                  <a:lnTo>
                    <a:pt x="28" y="18"/>
                  </a:lnTo>
                  <a:lnTo>
                    <a:pt x="28" y="18"/>
                  </a:lnTo>
                  <a:lnTo>
                    <a:pt x="28" y="18"/>
                  </a:lnTo>
                  <a:lnTo>
                    <a:pt x="28" y="18"/>
                  </a:lnTo>
                  <a:lnTo>
                    <a:pt x="28" y="18"/>
                  </a:lnTo>
                  <a:lnTo>
                    <a:pt x="28" y="18"/>
                  </a:lnTo>
                  <a:lnTo>
                    <a:pt x="28" y="20"/>
                  </a:lnTo>
                  <a:lnTo>
                    <a:pt x="28" y="20"/>
                  </a:lnTo>
                  <a:lnTo>
                    <a:pt x="26" y="20"/>
                  </a:lnTo>
                  <a:lnTo>
                    <a:pt x="26" y="20"/>
                  </a:lnTo>
                  <a:lnTo>
                    <a:pt x="24" y="20"/>
                  </a:lnTo>
                  <a:lnTo>
                    <a:pt x="24" y="24"/>
                  </a:lnTo>
                  <a:lnTo>
                    <a:pt x="24" y="24"/>
                  </a:lnTo>
                  <a:lnTo>
                    <a:pt x="24" y="24"/>
                  </a:lnTo>
                  <a:lnTo>
                    <a:pt x="24" y="24"/>
                  </a:lnTo>
                  <a:lnTo>
                    <a:pt x="24" y="24"/>
                  </a:lnTo>
                  <a:lnTo>
                    <a:pt x="24" y="24"/>
                  </a:lnTo>
                  <a:lnTo>
                    <a:pt x="22" y="24"/>
                  </a:lnTo>
                  <a:lnTo>
                    <a:pt x="22" y="27"/>
                  </a:lnTo>
                  <a:lnTo>
                    <a:pt x="22" y="27"/>
                  </a:lnTo>
                  <a:lnTo>
                    <a:pt x="20" y="29"/>
                  </a:lnTo>
                  <a:lnTo>
                    <a:pt x="18" y="31"/>
                  </a:lnTo>
                  <a:lnTo>
                    <a:pt x="16" y="33"/>
                  </a:lnTo>
                  <a:lnTo>
                    <a:pt x="14" y="35"/>
                  </a:lnTo>
                  <a:lnTo>
                    <a:pt x="12" y="35"/>
                  </a:lnTo>
                  <a:lnTo>
                    <a:pt x="12" y="35"/>
                  </a:lnTo>
                  <a:lnTo>
                    <a:pt x="8" y="35"/>
                  </a:lnTo>
                  <a:lnTo>
                    <a:pt x="8" y="35"/>
                  </a:lnTo>
                  <a:lnTo>
                    <a:pt x="8" y="33"/>
                  </a:lnTo>
                  <a:lnTo>
                    <a:pt x="8" y="33"/>
                  </a:lnTo>
                  <a:lnTo>
                    <a:pt x="8" y="31"/>
                  </a:lnTo>
                  <a:lnTo>
                    <a:pt x="8" y="31"/>
                  </a:lnTo>
                  <a:lnTo>
                    <a:pt x="8" y="31"/>
                  </a:lnTo>
                  <a:lnTo>
                    <a:pt x="8" y="29"/>
                  </a:lnTo>
                  <a:lnTo>
                    <a:pt x="6" y="29"/>
                  </a:lnTo>
                  <a:lnTo>
                    <a:pt x="6" y="27"/>
                  </a:lnTo>
                  <a:lnTo>
                    <a:pt x="6" y="27"/>
                  </a:lnTo>
                  <a:lnTo>
                    <a:pt x="6" y="27"/>
                  </a:lnTo>
                  <a:lnTo>
                    <a:pt x="6" y="27"/>
                  </a:lnTo>
                  <a:lnTo>
                    <a:pt x="6" y="27"/>
                  </a:lnTo>
                  <a:lnTo>
                    <a:pt x="4" y="25"/>
                  </a:lnTo>
                  <a:lnTo>
                    <a:pt x="4" y="25"/>
                  </a:lnTo>
                  <a:lnTo>
                    <a:pt x="4" y="24"/>
                  </a:lnTo>
                  <a:lnTo>
                    <a:pt x="4" y="24"/>
                  </a:lnTo>
                  <a:lnTo>
                    <a:pt x="4" y="24"/>
                  </a:lnTo>
                  <a:lnTo>
                    <a:pt x="4" y="24"/>
                  </a:lnTo>
                  <a:lnTo>
                    <a:pt x="4" y="24"/>
                  </a:lnTo>
                  <a:lnTo>
                    <a:pt x="4" y="22"/>
                  </a:lnTo>
                  <a:lnTo>
                    <a:pt x="4" y="20"/>
                  </a:lnTo>
                  <a:lnTo>
                    <a:pt x="4" y="20"/>
                  </a:lnTo>
                  <a:lnTo>
                    <a:pt x="4" y="18"/>
                  </a:lnTo>
                  <a:lnTo>
                    <a:pt x="4" y="18"/>
                  </a:lnTo>
                  <a:lnTo>
                    <a:pt x="4" y="18"/>
                  </a:lnTo>
                  <a:lnTo>
                    <a:pt x="4" y="18"/>
                  </a:lnTo>
                  <a:lnTo>
                    <a:pt x="4" y="16"/>
                  </a:lnTo>
                  <a:lnTo>
                    <a:pt x="4" y="16"/>
                  </a:lnTo>
                  <a:lnTo>
                    <a:pt x="4" y="16"/>
                  </a:lnTo>
                  <a:lnTo>
                    <a:pt x="4" y="16"/>
                  </a:lnTo>
                  <a:lnTo>
                    <a:pt x="4" y="14"/>
                  </a:lnTo>
                  <a:lnTo>
                    <a:pt x="4" y="14"/>
                  </a:lnTo>
                  <a:lnTo>
                    <a:pt x="4" y="12"/>
                  </a:lnTo>
                  <a:lnTo>
                    <a:pt x="4" y="12"/>
                  </a:lnTo>
                  <a:lnTo>
                    <a:pt x="4" y="12"/>
                  </a:lnTo>
                  <a:lnTo>
                    <a:pt x="4" y="12"/>
                  </a:lnTo>
                  <a:lnTo>
                    <a:pt x="0" y="8"/>
                  </a:lnTo>
                  <a:lnTo>
                    <a:pt x="0" y="8"/>
                  </a:lnTo>
                  <a:lnTo>
                    <a:pt x="0" y="8"/>
                  </a:lnTo>
                  <a:lnTo>
                    <a:pt x="2" y="8"/>
                  </a:lnTo>
                  <a:lnTo>
                    <a:pt x="2" y="8"/>
                  </a:lnTo>
                  <a:lnTo>
                    <a:pt x="2" y="6"/>
                  </a:lnTo>
                  <a:lnTo>
                    <a:pt x="2" y="6"/>
                  </a:lnTo>
                  <a:lnTo>
                    <a:pt x="2" y="6"/>
                  </a:lnTo>
                  <a:lnTo>
                    <a:pt x="2" y="4"/>
                  </a:lnTo>
                  <a:lnTo>
                    <a:pt x="4" y="4"/>
                  </a:lnTo>
                  <a:lnTo>
                    <a:pt x="6" y="6"/>
                  </a:lnTo>
                  <a:lnTo>
                    <a:pt x="6" y="6"/>
                  </a:lnTo>
                  <a:lnTo>
                    <a:pt x="6" y="6"/>
                  </a:lnTo>
                  <a:lnTo>
                    <a:pt x="6" y="6"/>
                  </a:lnTo>
                  <a:lnTo>
                    <a:pt x="6" y="8"/>
                  </a:lnTo>
                  <a:lnTo>
                    <a:pt x="6" y="8"/>
                  </a:lnTo>
                  <a:lnTo>
                    <a:pt x="6" y="8"/>
                  </a:lnTo>
                  <a:lnTo>
                    <a:pt x="8" y="8"/>
                  </a:lnTo>
                  <a:lnTo>
                    <a:pt x="8" y="8"/>
                  </a:lnTo>
                  <a:lnTo>
                    <a:pt x="8" y="8"/>
                  </a:lnTo>
                  <a:lnTo>
                    <a:pt x="10" y="8"/>
                  </a:lnTo>
                  <a:lnTo>
                    <a:pt x="10" y="8"/>
                  </a:lnTo>
                  <a:lnTo>
                    <a:pt x="10" y="8"/>
                  </a:lnTo>
                  <a:lnTo>
                    <a:pt x="12" y="8"/>
                  </a:lnTo>
                  <a:lnTo>
                    <a:pt x="12" y="8"/>
                  </a:lnTo>
                  <a:lnTo>
                    <a:pt x="12" y="8"/>
                  </a:lnTo>
                  <a:lnTo>
                    <a:pt x="14" y="8"/>
                  </a:lnTo>
                  <a:lnTo>
                    <a:pt x="14" y="8"/>
                  </a:lnTo>
                  <a:lnTo>
                    <a:pt x="14" y="8"/>
                  </a:lnTo>
                  <a:lnTo>
                    <a:pt x="16" y="8"/>
                  </a:lnTo>
                  <a:lnTo>
                    <a:pt x="16" y="6"/>
                  </a:lnTo>
                  <a:lnTo>
                    <a:pt x="16" y="6"/>
                  </a:lnTo>
                  <a:lnTo>
                    <a:pt x="16" y="6"/>
                  </a:lnTo>
                  <a:lnTo>
                    <a:pt x="16" y="4"/>
                  </a:lnTo>
                  <a:lnTo>
                    <a:pt x="16" y="2"/>
                  </a:lnTo>
                  <a:lnTo>
                    <a:pt x="16" y="0"/>
                  </a:lnTo>
                  <a:lnTo>
                    <a:pt x="16" y="0"/>
                  </a:lnTo>
                  <a:lnTo>
                    <a:pt x="18" y="0"/>
                  </a:lnTo>
                  <a:lnTo>
                    <a:pt x="18" y="2"/>
                  </a:lnTo>
                  <a:lnTo>
                    <a:pt x="20" y="2"/>
                  </a:lnTo>
                  <a:lnTo>
                    <a:pt x="20" y="2"/>
                  </a:lnTo>
                  <a:lnTo>
                    <a:pt x="22" y="2"/>
                  </a:lnTo>
                  <a:lnTo>
                    <a:pt x="24" y="0"/>
                  </a:lnTo>
                  <a:lnTo>
                    <a:pt x="24" y="0"/>
                  </a:lnTo>
                  <a:lnTo>
                    <a:pt x="24" y="0"/>
                  </a:lnTo>
                  <a:lnTo>
                    <a:pt x="26" y="0"/>
                  </a:lnTo>
                  <a:lnTo>
                    <a:pt x="26"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0" name="Burkina Faso"/>
            <p:cNvSpPr>
              <a:spLocks/>
            </p:cNvSpPr>
            <p:nvPr/>
          </p:nvSpPr>
          <p:spPr bwMode="auto">
            <a:xfrm>
              <a:off x="5439880" y="3765353"/>
              <a:ext cx="249577" cy="184210"/>
            </a:xfrm>
            <a:custGeom>
              <a:avLst/>
              <a:gdLst>
                <a:gd name="T0" fmla="*/ 91 w 126"/>
                <a:gd name="T1" fmla="*/ 3 h 93"/>
                <a:gd name="T2" fmla="*/ 91 w 126"/>
                <a:gd name="T3" fmla="*/ 5 h 93"/>
                <a:gd name="T4" fmla="*/ 93 w 126"/>
                <a:gd name="T5" fmla="*/ 11 h 93"/>
                <a:gd name="T6" fmla="*/ 95 w 126"/>
                <a:gd name="T7" fmla="*/ 19 h 93"/>
                <a:gd name="T8" fmla="*/ 105 w 126"/>
                <a:gd name="T9" fmla="*/ 25 h 93"/>
                <a:gd name="T10" fmla="*/ 107 w 126"/>
                <a:gd name="T11" fmla="*/ 27 h 93"/>
                <a:gd name="T12" fmla="*/ 107 w 126"/>
                <a:gd name="T13" fmla="*/ 29 h 93"/>
                <a:gd name="T14" fmla="*/ 105 w 126"/>
                <a:gd name="T15" fmla="*/ 29 h 93"/>
                <a:gd name="T16" fmla="*/ 109 w 126"/>
                <a:gd name="T17" fmla="*/ 36 h 93"/>
                <a:gd name="T18" fmla="*/ 122 w 126"/>
                <a:gd name="T19" fmla="*/ 38 h 93"/>
                <a:gd name="T20" fmla="*/ 124 w 126"/>
                <a:gd name="T21" fmla="*/ 44 h 93"/>
                <a:gd name="T22" fmla="*/ 126 w 126"/>
                <a:gd name="T23" fmla="*/ 52 h 93"/>
                <a:gd name="T24" fmla="*/ 124 w 126"/>
                <a:gd name="T25" fmla="*/ 56 h 93"/>
                <a:gd name="T26" fmla="*/ 120 w 126"/>
                <a:gd name="T27" fmla="*/ 60 h 93"/>
                <a:gd name="T28" fmla="*/ 116 w 126"/>
                <a:gd name="T29" fmla="*/ 60 h 93"/>
                <a:gd name="T30" fmla="*/ 112 w 126"/>
                <a:gd name="T31" fmla="*/ 60 h 93"/>
                <a:gd name="T32" fmla="*/ 109 w 126"/>
                <a:gd name="T33" fmla="*/ 62 h 93"/>
                <a:gd name="T34" fmla="*/ 105 w 126"/>
                <a:gd name="T35" fmla="*/ 66 h 93"/>
                <a:gd name="T36" fmla="*/ 99 w 126"/>
                <a:gd name="T37" fmla="*/ 68 h 93"/>
                <a:gd name="T38" fmla="*/ 97 w 126"/>
                <a:gd name="T39" fmla="*/ 68 h 93"/>
                <a:gd name="T40" fmla="*/ 87 w 126"/>
                <a:gd name="T41" fmla="*/ 66 h 93"/>
                <a:gd name="T42" fmla="*/ 81 w 126"/>
                <a:gd name="T43" fmla="*/ 66 h 93"/>
                <a:gd name="T44" fmla="*/ 75 w 126"/>
                <a:gd name="T45" fmla="*/ 68 h 93"/>
                <a:gd name="T46" fmla="*/ 66 w 126"/>
                <a:gd name="T47" fmla="*/ 66 h 93"/>
                <a:gd name="T48" fmla="*/ 50 w 126"/>
                <a:gd name="T49" fmla="*/ 68 h 93"/>
                <a:gd name="T50" fmla="*/ 41 w 126"/>
                <a:gd name="T51" fmla="*/ 71 h 93"/>
                <a:gd name="T52" fmla="*/ 42 w 126"/>
                <a:gd name="T53" fmla="*/ 77 h 93"/>
                <a:gd name="T54" fmla="*/ 42 w 126"/>
                <a:gd name="T55" fmla="*/ 83 h 93"/>
                <a:gd name="T56" fmla="*/ 44 w 126"/>
                <a:gd name="T57" fmla="*/ 89 h 93"/>
                <a:gd name="T58" fmla="*/ 44 w 126"/>
                <a:gd name="T59" fmla="*/ 91 h 93"/>
                <a:gd name="T60" fmla="*/ 42 w 126"/>
                <a:gd name="T61" fmla="*/ 93 h 93"/>
                <a:gd name="T62" fmla="*/ 41 w 126"/>
                <a:gd name="T63" fmla="*/ 87 h 93"/>
                <a:gd name="T64" fmla="*/ 29 w 126"/>
                <a:gd name="T65" fmla="*/ 83 h 93"/>
                <a:gd name="T66" fmla="*/ 25 w 126"/>
                <a:gd name="T67" fmla="*/ 85 h 93"/>
                <a:gd name="T68" fmla="*/ 19 w 126"/>
                <a:gd name="T69" fmla="*/ 89 h 93"/>
                <a:gd name="T70" fmla="*/ 17 w 126"/>
                <a:gd name="T71" fmla="*/ 89 h 93"/>
                <a:gd name="T72" fmla="*/ 11 w 126"/>
                <a:gd name="T73" fmla="*/ 87 h 93"/>
                <a:gd name="T74" fmla="*/ 7 w 126"/>
                <a:gd name="T75" fmla="*/ 83 h 93"/>
                <a:gd name="T76" fmla="*/ 4 w 126"/>
                <a:gd name="T77" fmla="*/ 77 h 93"/>
                <a:gd name="T78" fmla="*/ 0 w 126"/>
                <a:gd name="T79" fmla="*/ 75 h 93"/>
                <a:gd name="T80" fmla="*/ 0 w 126"/>
                <a:gd name="T81" fmla="*/ 71 h 93"/>
                <a:gd name="T82" fmla="*/ 0 w 126"/>
                <a:gd name="T83" fmla="*/ 68 h 93"/>
                <a:gd name="T84" fmla="*/ 2 w 126"/>
                <a:gd name="T85" fmla="*/ 66 h 93"/>
                <a:gd name="T86" fmla="*/ 4 w 126"/>
                <a:gd name="T87" fmla="*/ 58 h 93"/>
                <a:gd name="T88" fmla="*/ 6 w 126"/>
                <a:gd name="T89" fmla="*/ 52 h 93"/>
                <a:gd name="T90" fmla="*/ 13 w 126"/>
                <a:gd name="T91" fmla="*/ 50 h 93"/>
                <a:gd name="T92" fmla="*/ 15 w 126"/>
                <a:gd name="T93" fmla="*/ 46 h 93"/>
                <a:gd name="T94" fmla="*/ 17 w 126"/>
                <a:gd name="T95" fmla="*/ 42 h 93"/>
                <a:gd name="T96" fmla="*/ 15 w 126"/>
                <a:gd name="T97" fmla="*/ 38 h 93"/>
                <a:gd name="T98" fmla="*/ 21 w 126"/>
                <a:gd name="T99" fmla="*/ 36 h 93"/>
                <a:gd name="T100" fmla="*/ 19 w 126"/>
                <a:gd name="T101" fmla="*/ 33 h 93"/>
                <a:gd name="T102" fmla="*/ 25 w 126"/>
                <a:gd name="T103" fmla="*/ 27 h 93"/>
                <a:gd name="T104" fmla="*/ 29 w 126"/>
                <a:gd name="T105" fmla="*/ 31 h 93"/>
                <a:gd name="T106" fmla="*/ 33 w 126"/>
                <a:gd name="T107" fmla="*/ 31 h 93"/>
                <a:gd name="T108" fmla="*/ 33 w 126"/>
                <a:gd name="T109" fmla="*/ 31 h 93"/>
                <a:gd name="T110" fmla="*/ 37 w 126"/>
                <a:gd name="T111" fmla="*/ 29 h 93"/>
                <a:gd name="T112" fmla="*/ 39 w 126"/>
                <a:gd name="T113" fmla="*/ 23 h 93"/>
                <a:gd name="T114" fmla="*/ 41 w 126"/>
                <a:gd name="T115" fmla="*/ 21 h 93"/>
                <a:gd name="T116" fmla="*/ 48 w 126"/>
                <a:gd name="T117" fmla="*/ 13 h 93"/>
                <a:gd name="T118" fmla="*/ 54 w 126"/>
                <a:gd name="T119" fmla="*/ 15 h 93"/>
                <a:gd name="T120" fmla="*/ 56 w 126"/>
                <a:gd name="T121" fmla="*/ 11 h 93"/>
                <a:gd name="T122" fmla="*/ 66 w 126"/>
                <a:gd name="T123" fmla="*/ 5 h 93"/>
                <a:gd name="T124" fmla="*/ 75 w 126"/>
                <a:gd name="T1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93">
                  <a:moveTo>
                    <a:pt x="81" y="0"/>
                  </a:moveTo>
                  <a:lnTo>
                    <a:pt x="81" y="2"/>
                  </a:lnTo>
                  <a:lnTo>
                    <a:pt x="83" y="0"/>
                  </a:lnTo>
                  <a:lnTo>
                    <a:pt x="87" y="2"/>
                  </a:lnTo>
                  <a:lnTo>
                    <a:pt x="91" y="3"/>
                  </a:lnTo>
                  <a:lnTo>
                    <a:pt x="91" y="3"/>
                  </a:lnTo>
                  <a:lnTo>
                    <a:pt x="91" y="3"/>
                  </a:lnTo>
                  <a:lnTo>
                    <a:pt x="91" y="3"/>
                  </a:lnTo>
                  <a:lnTo>
                    <a:pt x="91" y="5"/>
                  </a:lnTo>
                  <a:lnTo>
                    <a:pt x="91" y="5"/>
                  </a:lnTo>
                  <a:lnTo>
                    <a:pt x="91" y="9"/>
                  </a:lnTo>
                  <a:lnTo>
                    <a:pt x="91" y="9"/>
                  </a:lnTo>
                  <a:lnTo>
                    <a:pt x="91" y="11"/>
                  </a:lnTo>
                  <a:lnTo>
                    <a:pt x="93" y="11"/>
                  </a:lnTo>
                  <a:lnTo>
                    <a:pt x="93" y="11"/>
                  </a:lnTo>
                  <a:lnTo>
                    <a:pt x="95" y="13"/>
                  </a:lnTo>
                  <a:lnTo>
                    <a:pt x="95" y="13"/>
                  </a:lnTo>
                  <a:lnTo>
                    <a:pt x="95" y="15"/>
                  </a:lnTo>
                  <a:lnTo>
                    <a:pt x="93" y="15"/>
                  </a:lnTo>
                  <a:lnTo>
                    <a:pt x="95" y="19"/>
                  </a:lnTo>
                  <a:lnTo>
                    <a:pt x="97" y="21"/>
                  </a:lnTo>
                  <a:lnTo>
                    <a:pt x="97" y="23"/>
                  </a:lnTo>
                  <a:lnTo>
                    <a:pt x="99" y="23"/>
                  </a:lnTo>
                  <a:lnTo>
                    <a:pt x="101" y="23"/>
                  </a:lnTo>
                  <a:lnTo>
                    <a:pt x="105" y="25"/>
                  </a:lnTo>
                  <a:lnTo>
                    <a:pt x="105" y="25"/>
                  </a:lnTo>
                  <a:lnTo>
                    <a:pt x="105" y="27"/>
                  </a:lnTo>
                  <a:lnTo>
                    <a:pt x="105" y="27"/>
                  </a:lnTo>
                  <a:lnTo>
                    <a:pt x="107" y="27"/>
                  </a:lnTo>
                  <a:lnTo>
                    <a:pt x="107" y="27"/>
                  </a:lnTo>
                  <a:lnTo>
                    <a:pt x="107" y="29"/>
                  </a:lnTo>
                  <a:lnTo>
                    <a:pt x="109" y="29"/>
                  </a:lnTo>
                  <a:lnTo>
                    <a:pt x="109" y="29"/>
                  </a:lnTo>
                  <a:lnTo>
                    <a:pt x="107" y="29"/>
                  </a:lnTo>
                  <a:lnTo>
                    <a:pt x="107" y="29"/>
                  </a:lnTo>
                  <a:lnTo>
                    <a:pt x="105" y="29"/>
                  </a:lnTo>
                  <a:lnTo>
                    <a:pt x="105" y="29"/>
                  </a:lnTo>
                  <a:lnTo>
                    <a:pt x="105" y="29"/>
                  </a:lnTo>
                  <a:lnTo>
                    <a:pt x="105" y="29"/>
                  </a:lnTo>
                  <a:lnTo>
                    <a:pt x="105" y="29"/>
                  </a:lnTo>
                  <a:lnTo>
                    <a:pt x="105" y="33"/>
                  </a:lnTo>
                  <a:lnTo>
                    <a:pt x="105" y="33"/>
                  </a:lnTo>
                  <a:lnTo>
                    <a:pt x="105" y="35"/>
                  </a:lnTo>
                  <a:lnTo>
                    <a:pt x="107" y="35"/>
                  </a:lnTo>
                  <a:lnTo>
                    <a:pt x="109" y="36"/>
                  </a:lnTo>
                  <a:lnTo>
                    <a:pt x="112" y="40"/>
                  </a:lnTo>
                  <a:lnTo>
                    <a:pt x="118" y="40"/>
                  </a:lnTo>
                  <a:lnTo>
                    <a:pt x="118" y="38"/>
                  </a:lnTo>
                  <a:lnTo>
                    <a:pt x="120" y="38"/>
                  </a:lnTo>
                  <a:lnTo>
                    <a:pt x="122" y="38"/>
                  </a:lnTo>
                  <a:lnTo>
                    <a:pt x="122" y="38"/>
                  </a:lnTo>
                  <a:lnTo>
                    <a:pt x="124" y="40"/>
                  </a:lnTo>
                  <a:lnTo>
                    <a:pt x="124" y="40"/>
                  </a:lnTo>
                  <a:lnTo>
                    <a:pt x="124" y="42"/>
                  </a:lnTo>
                  <a:lnTo>
                    <a:pt x="124" y="44"/>
                  </a:lnTo>
                  <a:lnTo>
                    <a:pt x="122" y="44"/>
                  </a:lnTo>
                  <a:lnTo>
                    <a:pt x="122" y="44"/>
                  </a:lnTo>
                  <a:lnTo>
                    <a:pt x="120" y="44"/>
                  </a:lnTo>
                  <a:lnTo>
                    <a:pt x="126" y="50"/>
                  </a:lnTo>
                  <a:lnTo>
                    <a:pt x="126" y="52"/>
                  </a:lnTo>
                  <a:lnTo>
                    <a:pt x="126" y="52"/>
                  </a:lnTo>
                  <a:lnTo>
                    <a:pt x="126" y="52"/>
                  </a:lnTo>
                  <a:lnTo>
                    <a:pt x="126" y="54"/>
                  </a:lnTo>
                  <a:lnTo>
                    <a:pt x="126" y="56"/>
                  </a:lnTo>
                  <a:lnTo>
                    <a:pt x="124" y="56"/>
                  </a:lnTo>
                  <a:lnTo>
                    <a:pt x="124" y="58"/>
                  </a:lnTo>
                  <a:lnTo>
                    <a:pt x="120" y="60"/>
                  </a:lnTo>
                  <a:lnTo>
                    <a:pt x="120" y="60"/>
                  </a:lnTo>
                  <a:lnTo>
                    <a:pt x="120" y="60"/>
                  </a:lnTo>
                  <a:lnTo>
                    <a:pt x="120" y="60"/>
                  </a:lnTo>
                  <a:lnTo>
                    <a:pt x="120" y="60"/>
                  </a:lnTo>
                  <a:lnTo>
                    <a:pt x="118" y="60"/>
                  </a:lnTo>
                  <a:lnTo>
                    <a:pt x="118" y="60"/>
                  </a:lnTo>
                  <a:lnTo>
                    <a:pt x="116" y="60"/>
                  </a:lnTo>
                  <a:lnTo>
                    <a:pt x="116" y="60"/>
                  </a:lnTo>
                  <a:lnTo>
                    <a:pt x="114" y="60"/>
                  </a:lnTo>
                  <a:lnTo>
                    <a:pt x="114" y="60"/>
                  </a:lnTo>
                  <a:lnTo>
                    <a:pt x="112" y="60"/>
                  </a:lnTo>
                  <a:lnTo>
                    <a:pt x="112" y="60"/>
                  </a:lnTo>
                  <a:lnTo>
                    <a:pt x="112" y="60"/>
                  </a:lnTo>
                  <a:lnTo>
                    <a:pt x="110" y="60"/>
                  </a:lnTo>
                  <a:lnTo>
                    <a:pt x="110" y="60"/>
                  </a:lnTo>
                  <a:lnTo>
                    <a:pt x="110" y="60"/>
                  </a:lnTo>
                  <a:lnTo>
                    <a:pt x="110" y="60"/>
                  </a:lnTo>
                  <a:lnTo>
                    <a:pt x="109" y="62"/>
                  </a:lnTo>
                  <a:lnTo>
                    <a:pt x="110" y="62"/>
                  </a:lnTo>
                  <a:lnTo>
                    <a:pt x="109" y="64"/>
                  </a:lnTo>
                  <a:lnTo>
                    <a:pt x="107" y="62"/>
                  </a:lnTo>
                  <a:lnTo>
                    <a:pt x="107" y="64"/>
                  </a:lnTo>
                  <a:lnTo>
                    <a:pt x="105" y="66"/>
                  </a:lnTo>
                  <a:lnTo>
                    <a:pt x="105" y="66"/>
                  </a:lnTo>
                  <a:lnTo>
                    <a:pt x="103" y="66"/>
                  </a:lnTo>
                  <a:lnTo>
                    <a:pt x="103" y="68"/>
                  </a:lnTo>
                  <a:lnTo>
                    <a:pt x="101" y="68"/>
                  </a:lnTo>
                  <a:lnTo>
                    <a:pt x="99" y="68"/>
                  </a:lnTo>
                  <a:lnTo>
                    <a:pt x="99" y="68"/>
                  </a:lnTo>
                  <a:lnTo>
                    <a:pt x="99" y="68"/>
                  </a:lnTo>
                  <a:lnTo>
                    <a:pt x="97" y="68"/>
                  </a:lnTo>
                  <a:lnTo>
                    <a:pt x="97" y="68"/>
                  </a:lnTo>
                  <a:lnTo>
                    <a:pt x="97" y="68"/>
                  </a:lnTo>
                  <a:lnTo>
                    <a:pt x="95" y="66"/>
                  </a:lnTo>
                  <a:lnTo>
                    <a:pt x="91" y="66"/>
                  </a:lnTo>
                  <a:lnTo>
                    <a:pt x="91" y="66"/>
                  </a:lnTo>
                  <a:lnTo>
                    <a:pt x="89" y="66"/>
                  </a:lnTo>
                  <a:lnTo>
                    <a:pt x="87" y="66"/>
                  </a:lnTo>
                  <a:lnTo>
                    <a:pt x="85" y="64"/>
                  </a:lnTo>
                  <a:lnTo>
                    <a:pt x="85" y="64"/>
                  </a:lnTo>
                  <a:lnTo>
                    <a:pt x="85" y="64"/>
                  </a:lnTo>
                  <a:lnTo>
                    <a:pt x="83" y="64"/>
                  </a:lnTo>
                  <a:lnTo>
                    <a:pt x="81" y="66"/>
                  </a:lnTo>
                  <a:lnTo>
                    <a:pt x="77" y="68"/>
                  </a:lnTo>
                  <a:lnTo>
                    <a:pt x="77" y="68"/>
                  </a:lnTo>
                  <a:lnTo>
                    <a:pt x="77" y="68"/>
                  </a:lnTo>
                  <a:lnTo>
                    <a:pt x="77" y="68"/>
                  </a:lnTo>
                  <a:lnTo>
                    <a:pt x="75" y="68"/>
                  </a:lnTo>
                  <a:lnTo>
                    <a:pt x="74" y="68"/>
                  </a:lnTo>
                  <a:lnTo>
                    <a:pt x="72" y="66"/>
                  </a:lnTo>
                  <a:lnTo>
                    <a:pt x="70" y="68"/>
                  </a:lnTo>
                  <a:lnTo>
                    <a:pt x="66" y="68"/>
                  </a:lnTo>
                  <a:lnTo>
                    <a:pt x="66" y="66"/>
                  </a:lnTo>
                  <a:lnTo>
                    <a:pt x="64" y="66"/>
                  </a:lnTo>
                  <a:lnTo>
                    <a:pt x="62" y="68"/>
                  </a:lnTo>
                  <a:lnTo>
                    <a:pt x="60" y="68"/>
                  </a:lnTo>
                  <a:lnTo>
                    <a:pt x="56" y="68"/>
                  </a:lnTo>
                  <a:lnTo>
                    <a:pt x="50" y="68"/>
                  </a:lnTo>
                  <a:lnTo>
                    <a:pt x="44" y="68"/>
                  </a:lnTo>
                  <a:lnTo>
                    <a:pt x="42" y="68"/>
                  </a:lnTo>
                  <a:lnTo>
                    <a:pt x="42" y="68"/>
                  </a:lnTo>
                  <a:lnTo>
                    <a:pt x="42" y="69"/>
                  </a:lnTo>
                  <a:lnTo>
                    <a:pt x="41" y="71"/>
                  </a:lnTo>
                  <a:lnTo>
                    <a:pt x="41" y="71"/>
                  </a:lnTo>
                  <a:lnTo>
                    <a:pt x="41" y="71"/>
                  </a:lnTo>
                  <a:lnTo>
                    <a:pt x="41" y="73"/>
                  </a:lnTo>
                  <a:lnTo>
                    <a:pt x="41" y="75"/>
                  </a:lnTo>
                  <a:lnTo>
                    <a:pt x="42" y="77"/>
                  </a:lnTo>
                  <a:lnTo>
                    <a:pt x="42" y="79"/>
                  </a:lnTo>
                  <a:lnTo>
                    <a:pt x="42" y="79"/>
                  </a:lnTo>
                  <a:lnTo>
                    <a:pt x="42" y="81"/>
                  </a:lnTo>
                  <a:lnTo>
                    <a:pt x="42" y="83"/>
                  </a:lnTo>
                  <a:lnTo>
                    <a:pt x="42" y="83"/>
                  </a:lnTo>
                  <a:lnTo>
                    <a:pt x="44" y="87"/>
                  </a:lnTo>
                  <a:lnTo>
                    <a:pt x="42" y="87"/>
                  </a:lnTo>
                  <a:lnTo>
                    <a:pt x="42" y="89"/>
                  </a:lnTo>
                  <a:lnTo>
                    <a:pt x="44" y="89"/>
                  </a:lnTo>
                  <a:lnTo>
                    <a:pt x="44" y="89"/>
                  </a:lnTo>
                  <a:lnTo>
                    <a:pt x="44" y="89"/>
                  </a:lnTo>
                  <a:lnTo>
                    <a:pt x="44" y="89"/>
                  </a:lnTo>
                  <a:lnTo>
                    <a:pt x="44" y="91"/>
                  </a:lnTo>
                  <a:lnTo>
                    <a:pt x="44" y="91"/>
                  </a:lnTo>
                  <a:lnTo>
                    <a:pt x="44" y="91"/>
                  </a:lnTo>
                  <a:lnTo>
                    <a:pt x="44" y="91"/>
                  </a:lnTo>
                  <a:lnTo>
                    <a:pt x="44" y="91"/>
                  </a:lnTo>
                  <a:lnTo>
                    <a:pt x="44" y="93"/>
                  </a:lnTo>
                  <a:lnTo>
                    <a:pt x="44" y="93"/>
                  </a:lnTo>
                  <a:lnTo>
                    <a:pt x="42" y="93"/>
                  </a:lnTo>
                  <a:lnTo>
                    <a:pt x="42" y="93"/>
                  </a:lnTo>
                  <a:lnTo>
                    <a:pt x="42" y="91"/>
                  </a:lnTo>
                  <a:lnTo>
                    <a:pt x="41" y="91"/>
                  </a:lnTo>
                  <a:lnTo>
                    <a:pt x="41" y="89"/>
                  </a:lnTo>
                  <a:lnTo>
                    <a:pt x="41" y="87"/>
                  </a:lnTo>
                  <a:lnTo>
                    <a:pt x="41" y="87"/>
                  </a:lnTo>
                  <a:lnTo>
                    <a:pt x="39" y="85"/>
                  </a:lnTo>
                  <a:lnTo>
                    <a:pt x="37" y="85"/>
                  </a:lnTo>
                  <a:lnTo>
                    <a:pt x="33" y="85"/>
                  </a:lnTo>
                  <a:lnTo>
                    <a:pt x="29" y="83"/>
                  </a:lnTo>
                  <a:lnTo>
                    <a:pt x="29" y="83"/>
                  </a:lnTo>
                  <a:lnTo>
                    <a:pt x="27" y="85"/>
                  </a:lnTo>
                  <a:lnTo>
                    <a:pt x="25" y="85"/>
                  </a:lnTo>
                  <a:lnTo>
                    <a:pt x="25" y="85"/>
                  </a:lnTo>
                  <a:lnTo>
                    <a:pt x="25" y="85"/>
                  </a:lnTo>
                  <a:lnTo>
                    <a:pt x="25" y="85"/>
                  </a:lnTo>
                  <a:lnTo>
                    <a:pt x="23" y="87"/>
                  </a:lnTo>
                  <a:lnTo>
                    <a:pt x="21" y="85"/>
                  </a:lnTo>
                  <a:lnTo>
                    <a:pt x="19" y="87"/>
                  </a:lnTo>
                  <a:lnTo>
                    <a:pt x="19" y="89"/>
                  </a:lnTo>
                  <a:lnTo>
                    <a:pt x="19" y="89"/>
                  </a:lnTo>
                  <a:lnTo>
                    <a:pt x="19" y="89"/>
                  </a:lnTo>
                  <a:lnTo>
                    <a:pt x="19" y="89"/>
                  </a:lnTo>
                  <a:lnTo>
                    <a:pt x="19" y="89"/>
                  </a:lnTo>
                  <a:lnTo>
                    <a:pt x="17" y="89"/>
                  </a:lnTo>
                  <a:lnTo>
                    <a:pt x="15" y="89"/>
                  </a:lnTo>
                  <a:lnTo>
                    <a:pt x="13" y="87"/>
                  </a:lnTo>
                  <a:lnTo>
                    <a:pt x="13" y="87"/>
                  </a:lnTo>
                  <a:lnTo>
                    <a:pt x="11" y="87"/>
                  </a:lnTo>
                  <a:lnTo>
                    <a:pt x="11" y="87"/>
                  </a:lnTo>
                  <a:lnTo>
                    <a:pt x="11" y="87"/>
                  </a:lnTo>
                  <a:lnTo>
                    <a:pt x="11" y="87"/>
                  </a:lnTo>
                  <a:lnTo>
                    <a:pt x="11" y="85"/>
                  </a:lnTo>
                  <a:lnTo>
                    <a:pt x="9" y="85"/>
                  </a:lnTo>
                  <a:lnTo>
                    <a:pt x="7" y="83"/>
                  </a:lnTo>
                  <a:lnTo>
                    <a:pt x="7" y="81"/>
                  </a:lnTo>
                  <a:lnTo>
                    <a:pt x="6" y="77"/>
                  </a:lnTo>
                  <a:lnTo>
                    <a:pt x="4" y="77"/>
                  </a:lnTo>
                  <a:lnTo>
                    <a:pt x="4" y="77"/>
                  </a:lnTo>
                  <a:lnTo>
                    <a:pt x="4" y="77"/>
                  </a:lnTo>
                  <a:lnTo>
                    <a:pt x="2" y="77"/>
                  </a:lnTo>
                  <a:lnTo>
                    <a:pt x="2" y="79"/>
                  </a:lnTo>
                  <a:lnTo>
                    <a:pt x="2" y="77"/>
                  </a:lnTo>
                  <a:lnTo>
                    <a:pt x="0" y="77"/>
                  </a:lnTo>
                  <a:lnTo>
                    <a:pt x="0" y="75"/>
                  </a:lnTo>
                  <a:lnTo>
                    <a:pt x="0" y="75"/>
                  </a:lnTo>
                  <a:lnTo>
                    <a:pt x="0" y="75"/>
                  </a:lnTo>
                  <a:lnTo>
                    <a:pt x="0" y="73"/>
                  </a:lnTo>
                  <a:lnTo>
                    <a:pt x="0" y="71"/>
                  </a:lnTo>
                  <a:lnTo>
                    <a:pt x="0" y="71"/>
                  </a:lnTo>
                  <a:lnTo>
                    <a:pt x="0" y="71"/>
                  </a:lnTo>
                  <a:lnTo>
                    <a:pt x="2" y="69"/>
                  </a:lnTo>
                  <a:lnTo>
                    <a:pt x="2" y="69"/>
                  </a:lnTo>
                  <a:lnTo>
                    <a:pt x="0" y="68"/>
                  </a:lnTo>
                  <a:lnTo>
                    <a:pt x="0" y="68"/>
                  </a:lnTo>
                  <a:lnTo>
                    <a:pt x="0" y="66"/>
                  </a:lnTo>
                  <a:lnTo>
                    <a:pt x="0" y="66"/>
                  </a:lnTo>
                  <a:lnTo>
                    <a:pt x="0" y="66"/>
                  </a:lnTo>
                  <a:lnTo>
                    <a:pt x="2" y="66"/>
                  </a:lnTo>
                  <a:lnTo>
                    <a:pt x="2" y="66"/>
                  </a:lnTo>
                  <a:lnTo>
                    <a:pt x="2" y="66"/>
                  </a:lnTo>
                  <a:lnTo>
                    <a:pt x="4" y="64"/>
                  </a:lnTo>
                  <a:lnTo>
                    <a:pt x="4" y="62"/>
                  </a:lnTo>
                  <a:lnTo>
                    <a:pt x="4" y="60"/>
                  </a:lnTo>
                  <a:lnTo>
                    <a:pt x="4" y="58"/>
                  </a:lnTo>
                  <a:lnTo>
                    <a:pt x="4" y="58"/>
                  </a:lnTo>
                  <a:lnTo>
                    <a:pt x="4" y="56"/>
                  </a:lnTo>
                  <a:lnTo>
                    <a:pt x="4" y="54"/>
                  </a:lnTo>
                  <a:lnTo>
                    <a:pt x="4" y="54"/>
                  </a:lnTo>
                  <a:lnTo>
                    <a:pt x="6" y="52"/>
                  </a:lnTo>
                  <a:lnTo>
                    <a:pt x="6" y="52"/>
                  </a:lnTo>
                  <a:lnTo>
                    <a:pt x="6" y="52"/>
                  </a:lnTo>
                  <a:lnTo>
                    <a:pt x="6" y="50"/>
                  </a:lnTo>
                  <a:lnTo>
                    <a:pt x="9" y="50"/>
                  </a:lnTo>
                  <a:lnTo>
                    <a:pt x="13" y="50"/>
                  </a:lnTo>
                  <a:lnTo>
                    <a:pt x="13" y="50"/>
                  </a:lnTo>
                  <a:lnTo>
                    <a:pt x="13" y="48"/>
                  </a:lnTo>
                  <a:lnTo>
                    <a:pt x="13" y="48"/>
                  </a:lnTo>
                  <a:lnTo>
                    <a:pt x="15" y="48"/>
                  </a:lnTo>
                  <a:lnTo>
                    <a:pt x="15" y="46"/>
                  </a:lnTo>
                  <a:lnTo>
                    <a:pt x="17" y="46"/>
                  </a:lnTo>
                  <a:lnTo>
                    <a:pt x="17" y="44"/>
                  </a:lnTo>
                  <a:lnTo>
                    <a:pt x="17" y="42"/>
                  </a:lnTo>
                  <a:lnTo>
                    <a:pt x="17" y="42"/>
                  </a:lnTo>
                  <a:lnTo>
                    <a:pt x="17" y="42"/>
                  </a:lnTo>
                  <a:lnTo>
                    <a:pt x="17" y="40"/>
                  </a:lnTo>
                  <a:lnTo>
                    <a:pt x="17" y="40"/>
                  </a:lnTo>
                  <a:lnTo>
                    <a:pt x="15" y="40"/>
                  </a:lnTo>
                  <a:lnTo>
                    <a:pt x="15" y="38"/>
                  </a:lnTo>
                  <a:lnTo>
                    <a:pt x="15" y="38"/>
                  </a:lnTo>
                  <a:lnTo>
                    <a:pt x="19" y="38"/>
                  </a:lnTo>
                  <a:lnTo>
                    <a:pt x="19" y="38"/>
                  </a:lnTo>
                  <a:lnTo>
                    <a:pt x="19" y="38"/>
                  </a:lnTo>
                  <a:lnTo>
                    <a:pt x="21" y="38"/>
                  </a:lnTo>
                  <a:lnTo>
                    <a:pt x="21" y="36"/>
                  </a:lnTo>
                  <a:lnTo>
                    <a:pt x="21" y="35"/>
                  </a:lnTo>
                  <a:lnTo>
                    <a:pt x="21" y="35"/>
                  </a:lnTo>
                  <a:lnTo>
                    <a:pt x="19" y="35"/>
                  </a:lnTo>
                  <a:lnTo>
                    <a:pt x="19" y="35"/>
                  </a:lnTo>
                  <a:lnTo>
                    <a:pt x="19" y="33"/>
                  </a:lnTo>
                  <a:lnTo>
                    <a:pt x="19" y="31"/>
                  </a:lnTo>
                  <a:lnTo>
                    <a:pt x="19" y="31"/>
                  </a:lnTo>
                  <a:lnTo>
                    <a:pt x="21" y="31"/>
                  </a:lnTo>
                  <a:lnTo>
                    <a:pt x="21" y="29"/>
                  </a:lnTo>
                  <a:lnTo>
                    <a:pt x="25" y="27"/>
                  </a:lnTo>
                  <a:lnTo>
                    <a:pt x="25" y="27"/>
                  </a:lnTo>
                  <a:lnTo>
                    <a:pt x="25" y="27"/>
                  </a:lnTo>
                  <a:lnTo>
                    <a:pt x="25" y="27"/>
                  </a:lnTo>
                  <a:lnTo>
                    <a:pt x="27" y="29"/>
                  </a:lnTo>
                  <a:lnTo>
                    <a:pt x="29" y="31"/>
                  </a:lnTo>
                  <a:lnTo>
                    <a:pt x="31" y="31"/>
                  </a:lnTo>
                  <a:lnTo>
                    <a:pt x="31" y="31"/>
                  </a:lnTo>
                  <a:lnTo>
                    <a:pt x="31" y="31"/>
                  </a:lnTo>
                  <a:lnTo>
                    <a:pt x="33" y="31"/>
                  </a:lnTo>
                  <a:lnTo>
                    <a:pt x="33" y="31"/>
                  </a:lnTo>
                  <a:lnTo>
                    <a:pt x="33" y="31"/>
                  </a:lnTo>
                  <a:lnTo>
                    <a:pt x="33" y="31"/>
                  </a:lnTo>
                  <a:lnTo>
                    <a:pt x="33" y="31"/>
                  </a:lnTo>
                  <a:lnTo>
                    <a:pt x="33" y="31"/>
                  </a:lnTo>
                  <a:lnTo>
                    <a:pt x="33" y="31"/>
                  </a:lnTo>
                  <a:lnTo>
                    <a:pt x="33" y="29"/>
                  </a:lnTo>
                  <a:lnTo>
                    <a:pt x="35" y="29"/>
                  </a:lnTo>
                  <a:lnTo>
                    <a:pt x="37" y="29"/>
                  </a:lnTo>
                  <a:lnTo>
                    <a:pt x="37" y="29"/>
                  </a:lnTo>
                  <a:lnTo>
                    <a:pt x="37" y="29"/>
                  </a:lnTo>
                  <a:lnTo>
                    <a:pt x="35" y="27"/>
                  </a:lnTo>
                  <a:lnTo>
                    <a:pt x="35" y="25"/>
                  </a:lnTo>
                  <a:lnTo>
                    <a:pt x="35" y="23"/>
                  </a:lnTo>
                  <a:lnTo>
                    <a:pt x="37" y="23"/>
                  </a:lnTo>
                  <a:lnTo>
                    <a:pt x="39" y="23"/>
                  </a:lnTo>
                  <a:lnTo>
                    <a:pt x="41" y="25"/>
                  </a:lnTo>
                  <a:lnTo>
                    <a:pt x="41" y="23"/>
                  </a:lnTo>
                  <a:lnTo>
                    <a:pt x="42" y="23"/>
                  </a:lnTo>
                  <a:lnTo>
                    <a:pt x="41" y="23"/>
                  </a:lnTo>
                  <a:lnTo>
                    <a:pt x="41" y="21"/>
                  </a:lnTo>
                  <a:lnTo>
                    <a:pt x="42" y="17"/>
                  </a:lnTo>
                  <a:lnTo>
                    <a:pt x="42" y="17"/>
                  </a:lnTo>
                  <a:lnTo>
                    <a:pt x="46" y="15"/>
                  </a:lnTo>
                  <a:lnTo>
                    <a:pt x="46" y="15"/>
                  </a:lnTo>
                  <a:lnTo>
                    <a:pt x="48" y="13"/>
                  </a:lnTo>
                  <a:lnTo>
                    <a:pt x="50" y="13"/>
                  </a:lnTo>
                  <a:lnTo>
                    <a:pt x="50" y="13"/>
                  </a:lnTo>
                  <a:lnTo>
                    <a:pt x="52" y="15"/>
                  </a:lnTo>
                  <a:lnTo>
                    <a:pt x="54" y="15"/>
                  </a:lnTo>
                  <a:lnTo>
                    <a:pt x="54" y="15"/>
                  </a:lnTo>
                  <a:lnTo>
                    <a:pt x="56" y="15"/>
                  </a:lnTo>
                  <a:lnTo>
                    <a:pt x="56" y="13"/>
                  </a:lnTo>
                  <a:lnTo>
                    <a:pt x="56" y="13"/>
                  </a:lnTo>
                  <a:lnTo>
                    <a:pt x="56" y="11"/>
                  </a:lnTo>
                  <a:lnTo>
                    <a:pt x="56" y="11"/>
                  </a:lnTo>
                  <a:lnTo>
                    <a:pt x="56" y="9"/>
                  </a:lnTo>
                  <a:lnTo>
                    <a:pt x="58" y="9"/>
                  </a:lnTo>
                  <a:lnTo>
                    <a:pt x="60" y="9"/>
                  </a:lnTo>
                  <a:lnTo>
                    <a:pt x="62" y="9"/>
                  </a:lnTo>
                  <a:lnTo>
                    <a:pt x="66" y="5"/>
                  </a:lnTo>
                  <a:lnTo>
                    <a:pt x="68" y="5"/>
                  </a:lnTo>
                  <a:lnTo>
                    <a:pt x="70" y="5"/>
                  </a:lnTo>
                  <a:lnTo>
                    <a:pt x="72" y="5"/>
                  </a:lnTo>
                  <a:lnTo>
                    <a:pt x="72" y="3"/>
                  </a:lnTo>
                  <a:lnTo>
                    <a:pt x="75" y="0"/>
                  </a:lnTo>
                  <a:lnTo>
                    <a:pt x="75" y="0"/>
                  </a:lnTo>
                  <a:lnTo>
                    <a:pt x="8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2" name="Bulgaria"/>
            <p:cNvSpPr>
              <a:spLocks/>
            </p:cNvSpPr>
            <p:nvPr/>
          </p:nvSpPr>
          <p:spPr bwMode="auto">
            <a:xfrm>
              <a:off x="6327261" y="2741301"/>
              <a:ext cx="196096" cy="114884"/>
            </a:xfrm>
            <a:custGeom>
              <a:avLst/>
              <a:gdLst>
                <a:gd name="T0" fmla="*/ 12 w 99"/>
                <a:gd name="T1" fmla="*/ 8 h 58"/>
                <a:gd name="T2" fmla="*/ 16 w 99"/>
                <a:gd name="T3" fmla="*/ 8 h 58"/>
                <a:gd name="T4" fmla="*/ 20 w 99"/>
                <a:gd name="T5" fmla="*/ 10 h 58"/>
                <a:gd name="T6" fmla="*/ 28 w 99"/>
                <a:gd name="T7" fmla="*/ 12 h 58"/>
                <a:gd name="T8" fmla="*/ 32 w 99"/>
                <a:gd name="T9" fmla="*/ 12 h 58"/>
                <a:gd name="T10" fmla="*/ 33 w 99"/>
                <a:gd name="T11" fmla="*/ 10 h 58"/>
                <a:gd name="T12" fmla="*/ 37 w 99"/>
                <a:gd name="T13" fmla="*/ 10 h 58"/>
                <a:gd name="T14" fmla="*/ 45 w 99"/>
                <a:gd name="T15" fmla="*/ 12 h 58"/>
                <a:gd name="T16" fmla="*/ 49 w 99"/>
                <a:gd name="T17" fmla="*/ 12 h 58"/>
                <a:gd name="T18" fmla="*/ 53 w 99"/>
                <a:gd name="T19" fmla="*/ 12 h 58"/>
                <a:gd name="T20" fmla="*/ 59 w 99"/>
                <a:gd name="T21" fmla="*/ 6 h 58"/>
                <a:gd name="T22" fmla="*/ 65 w 99"/>
                <a:gd name="T23" fmla="*/ 4 h 58"/>
                <a:gd name="T24" fmla="*/ 72 w 99"/>
                <a:gd name="T25" fmla="*/ 2 h 58"/>
                <a:gd name="T26" fmla="*/ 76 w 99"/>
                <a:gd name="T27" fmla="*/ 2 h 58"/>
                <a:gd name="T28" fmla="*/ 78 w 99"/>
                <a:gd name="T29" fmla="*/ 2 h 58"/>
                <a:gd name="T30" fmla="*/ 84 w 99"/>
                <a:gd name="T31" fmla="*/ 4 h 58"/>
                <a:gd name="T32" fmla="*/ 88 w 99"/>
                <a:gd name="T33" fmla="*/ 6 h 58"/>
                <a:gd name="T34" fmla="*/ 90 w 99"/>
                <a:gd name="T35" fmla="*/ 6 h 58"/>
                <a:gd name="T36" fmla="*/ 94 w 99"/>
                <a:gd name="T37" fmla="*/ 10 h 58"/>
                <a:gd name="T38" fmla="*/ 99 w 99"/>
                <a:gd name="T39" fmla="*/ 10 h 58"/>
                <a:gd name="T40" fmla="*/ 99 w 99"/>
                <a:gd name="T41" fmla="*/ 15 h 58"/>
                <a:gd name="T42" fmla="*/ 98 w 99"/>
                <a:gd name="T43" fmla="*/ 17 h 58"/>
                <a:gd name="T44" fmla="*/ 96 w 99"/>
                <a:gd name="T45" fmla="*/ 15 h 58"/>
                <a:gd name="T46" fmla="*/ 92 w 99"/>
                <a:gd name="T47" fmla="*/ 19 h 58"/>
                <a:gd name="T48" fmla="*/ 88 w 99"/>
                <a:gd name="T49" fmla="*/ 25 h 58"/>
                <a:gd name="T50" fmla="*/ 88 w 99"/>
                <a:gd name="T51" fmla="*/ 31 h 58"/>
                <a:gd name="T52" fmla="*/ 82 w 99"/>
                <a:gd name="T53" fmla="*/ 33 h 58"/>
                <a:gd name="T54" fmla="*/ 82 w 99"/>
                <a:gd name="T55" fmla="*/ 35 h 58"/>
                <a:gd name="T56" fmla="*/ 86 w 99"/>
                <a:gd name="T57" fmla="*/ 39 h 58"/>
                <a:gd name="T58" fmla="*/ 90 w 99"/>
                <a:gd name="T59" fmla="*/ 43 h 58"/>
                <a:gd name="T60" fmla="*/ 88 w 99"/>
                <a:gd name="T61" fmla="*/ 45 h 58"/>
                <a:gd name="T62" fmla="*/ 84 w 99"/>
                <a:gd name="T63" fmla="*/ 45 h 58"/>
                <a:gd name="T64" fmla="*/ 80 w 99"/>
                <a:gd name="T65" fmla="*/ 43 h 58"/>
                <a:gd name="T66" fmla="*/ 74 w 99"/>
                <a:gd name="T67" fmla="*/ 43 h 58"/>
                <a:gd name="T68" fmla="*/ 66 w 99"/>
                <a:gd name="T69" fmla="*/ 45 h 58"/>
                <a:gd name="T70" fmla="*/ 65 w 99"/>
                <a:gd name="T71" fmla="*/ 47 h 58"/>
                <a:gd name="T72" fmla="*/ 63 w 99"/>
                <a:gd name="T73" fmla="*/ 48 h 58"/>
                <a:gd name="T74" fmla="*/ 61 w 99"/>
                <a:gd name="T75" fmla="*/ 48 h 58"/>
                <a:gd name="T76" fmla="*/ 59 w 99"/>
                <a:gd name="T77" fmla="*/ 50 h 58"/>
                <a:gd name="T78" fmla="*/ 57 w 99"/>
                <a:gd name="T79" fmla="*/ 56 h 58"/>
                <a:gd name="T80" fmla="*/ 51 w 99"/>
                <a:gd name="T81" fmla="*/ 56 h 58"/>
                <a:gd name="T82" fmla="*/ 45 w 99"/>
                <a:gd name="T83" fmla="*/ 58 h 58"/>
                <a:gd name="T84" fmla="*/ 39 w 99"/>
                <a:gd name="T85" fmla="*/ 54 h 58"/>
                <a:gd name="T86" fmla="*/ 35 w 99"/>
                <a:gd name="T87" fmla="*/ 54 h 58"/>
                <a:gd name="T88" fmla="*/ 30 w 99"/>
                <a:gd name="T89" fmla="*/ 52 h 58"/>
                <a:gd name="T90" fmla="*/ 28 w 99"/>
                <a:gd name="T91" fmla="*/ 54 h 58"/>
                <a:gd name="T92" fmla="*/ 20 w 99"/>
                <a:gd name="T93" fmla="*/ 56 h 58"/>
                <a:gd name="T94" fmla="*/ 14 w 99"/>
                <a:gd name="T95" fmla="*/ 56 h 58"/>
                <a:gd name="T96" fmla="*/ 12 w 99"/>
                <a:gd name="T97" fmla="*/ 56 h 58"/>
                <a:gd name="T98" fmla="*/ 8 w 99"/>
                <a:gd name="T99" fmla="*/ 54 h 58"/>
                <a:gd name="T100" fmla="*/ 10 w 99"/>
                <a:gd name="T101" fmla="*/ 48 h 58"/>
                <a:gd name="T102" fmla="*/ 8 w 99"/>
                <a:gd name="T103" fmla="*/ 45 h 58"/>
                <a:gd name="T104" fmla="*/ 0 w 99"/>
                <a:gd name="T105" fmla="*/ 39 h 58"/>
                <a:gd name="T106" fmla="*/ 2 w 99"/>
                <a:gd name="T107" fmla="*/ 35 h 58"/>
                <a:gd name="T108" fmla="*/ 0 w 99"/>
                <a:gd name="T109" fmla="*/ 33 h 58"/>
                <a:gd name="T110" fmla="*/ 4 w 99"/>
                <a:gd name="T111" fmla="*/ 27 h 58"/>
                <a:gd name="T112" fmla="*/ 8 w 99"/>
                <a:gd name="T113" fmla="*/ 21 h 58"/>
                <a:gd name="T114" fmla="*/ 4 w 99"/>
                <a:gd name="T115" fmla="*/ 17 h 58"/>
                <a:gd name="T116" fmla="*/ 0 w 99"/>
                <a:gd name="T117" fmla="*/ 8 h 58"/>
                <a:gd name="T118" fmla="*/ 4 w 99"/>
                <a:gd name="T119" fmla="*/ 0 h 58"/>
                <a:gd name="T120" fmla="*/ 8 w 99"/>
                <a:gd name="T121" fmla="*/ 2 h 58"/>
                <a:gd name="T122" fmla="*/ 10 w 99"/>
                <a:gd name="T123" fmla="*/ 4 h 58"/>
                <a:gd name="T124" fmla="*/ 8 w 99"/>
                <a:gd name="T125"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58">
                  <a:moveTo>
                    <a:pt x="8" y="8"/>
                  </a:moveTo>
                  <a:lnTo>
                    <a:pt x="10" y="10"/>
                  </a:lnTo>
                  <a:lnTo>
                    <a:pt x="12" y="8"/>
                  </a:lnTo>
                  <a:lnTo>
                    <a:pt x="12" y="8"/>
                  </a:lnTo>
                  <a:lnTo>
                    <a:pt x="12" y="8"/>
                  </a:lnTo>
                  <a:lnTo>
                    <a:pt x="14" y="8"/>
                  </a:lnTo>
                  <a:lnTo>
                    <a:pt x="14" y="8"/>
                  </a:lnTo>
                  <a:lnTo>
                    <a:pt x="14" y="8"/>
                  </a:lnTo>
                  <a:lnTo>
                    <a:pt x="16" y="8"/>
                  </a:lnTo>
                  <a:lnTo>
                    <a:pt x="16" y="8"/>
                  </a:lnTo>
                  <a:lnTo>
                    <a:pt x="18" y="8"/>
                  </a:lnTo>
                  <a:lnTo>
                    <a:pt x="18" y="8"/>
                  </a:lnTo>
                  <a:lnTo>
                    <a:pt x="18" y="10"/>
                  </a:lnTo>
                  <a:lnTo>
                    <a:pt x="20" y="10"/>
                  </a:lnTo>
                  <a:lnTo>
                    <a:pt x="20" y="10"/>
                  </a:lnTo>
                  <a:lnTo>
                    <a:pt x="22" y="10"/>
                  </a:lnTo>
                  <a:lnTo>
                    <a:pt x="26" y="10"/>
                  </a:lnTo>
                  <a:lnTo>
                    <a:pt x="28" y="10"/>
                  </a:lnTo>
                  <a:lnTo>
                    <a:pt x="28" y="12"/>
                  </a:lnTo>
                  <a:lnTo>
                    <a:pt x="28" y="12"/>
                  </a:lnTo>
                  <a:lnTo>
                    <a:pt x="30" y="12"/>
                  </a:lnTo>
                  <a:lnTo>
                    <a:pt x="30" y="12"/>
                  </a:lnTo>
                  <a:lnTo>
                    <a:pt x="30" y="12"/>
                  </a:lnTo>
                  <a:lnTo>
                    <a:pt x="30" y="12"/>
                  </a:lnTo>
                  <a:lnTo>
                    <a:pt x="32" y="12"/>
                  </a:lnTo>
                  <a:lnTo>
                    <a:pt x="32" y="12"/>
                  </a:lnTo>
                  <a:lnTo>
                    <a:pt x="32" y="12"/>
                  </a:lnTo>
                  <a:lnTo>
                    <a:pt x="32" y="10"/>
                  </a:lnTo>
                  <a:lnTo>
                    <a:pt x="33" y="10"/>
                  </a:lnTo>
                  <a:lnTo>
                    <a:pt x="33" y="10"/>
                  </a:lnTo>
                  <a:lnTo>
                    <a:pt x="33" y="10"/>
                  </a:lnTo>
                  <a:lnTo>
                    <a:pt x="33" y="10"/>
                  </a:lnTo>
                  <a:lnTo>
                    <a:pt x="35" y="10"/>
                  </a:lnTo>
                  <a:lnTo>
                    <a:pt x="35" y="10"/>
                  </a:lnTo>
                  <a:lnTo>
                    <a:pt x="37" y="10"/>
                  </a:lnTo>
                  <a:lnTo>
                    <a:pt x="37" y="10"/>
                  </a:lnTo>
                  <a:lnTo>
                    <a:pt x="39" y="10"/>
                  </a:lnTo>
                  <a:lnTo>
                    <a:pt x="39" y="10"/>
                  </a:lnTo>
                  <a:lnTo>
                    <a:pt x="41" y="10"/>
                  </a:lnTo>
                  <a:lnTo>
                    <a:pt x="45" y="12"/>
                  </a:lnTo>
                  <a:lnTo>
                    <a:pt x="47" y="12"/>
                  </a:lnTo>
                  <a:lnTo>
                    <a:pt x="47" y="12"/>
                  </a:lnTo>
                  <a:lnTo>
                    <a:pt x="47" y="12"/>
                  </a:lnTo>
                  <a:lnTo>
                    <a:pt x="47" y="12"/>
                  </a:lnTo>
                  <a:lnTo>
                    <a:pt x="49" y="12"/>
                  </a:lnTo>
                  <a:lnTo>
                    <a:pt x="49" y="12"/>
                  </a:lnTo>
                  <a:lnTo>
                    <a:pt x="51" y="12"/>
                  </a:lnTo>
                  <a:lnTo>
                    <a:pt x="51" y="12"/>
                  </a:lnTo>
                  <a:lnTo>
                    <a:pt x="53" y="12"/>
                  </a:lnTo>
                  <a:lnTo>
                    <a:pt x="53" y="12"/>
                  </a:lnTo>
                  <a:lnTo>
                    <a:pt x="55" y="12"/>
                  </a:lnTo>
                  <a:lnTo>
                    <a:pt x="55" y="10"/>
                  </a:lnTo>
                  <a:lnTo>
                    <a:pt x="57" y="10"/>
                  </a:lnTo>
                  <a:lnTo>
                    <a:pt x="57" y="8"/>
                  </a:lnTo>
                  <a:lnTo>
                    <a:pt x="59" y="6"/>
                  </a:lnTo>
                  <a:lnTo>
                    <a:pt x="61" y="6"/>
                  </a:lnTo>
                  <a:lnTo>
                    <a:pt x="61" y="6"/>
                  </a:lnTo>
                  <a:lnTo>
                    <a:pt x="63" y="4"/>
                  </a:lnTo>
                  <a:lnTo>
                    <a:pt x="65" y="4"/>
                  </a:lnTo>
                  <a:lnTo>
                    <a:pt x="65" y="4"/>
                  </a:lnTo>
                  <a:lnTo>
                    <a:pt x="65" y="4"/>
                  </a:lnTo>
                  <a:lnTo>
                    <a:pt x="66" y="4"/>
                  </a:lnTo>
                  <a:lnTo>
                    <a:pt x="68" y="4"/>
                  </a:lnTo>
                  <a:lnTo>
                    <a:pt x="70" y="4"/>
                  </a:lnTo>
                  <a:lnTo>
                    <a:pt x="72" y="2"/>
                  </a:lnTo>
                  <a:lnTo>
                    <a:pt x="72" y="2"/>
                  </a:lnTo>
                  <a:lnTo>
                    <a:pt x="72" y="2"/>
                  </a:lnTo>
                  <a:lnTo>
                    <a:pt x="74" y="2"/>
                  </a:lnTo>
                  <a:lnTo>
                    <a:pt x="76" y="2"/>
                  </a:lnTo>
                  <a:lnTo>
                    <a:pt x="76" y="2"/>
                  </a:lnTo>
                  <a:lnTo>
                    <a:pt x="76" y="2"/>
                  </a:lnTo>
                  <a:lnTo>
                    <a:pt x="78" y="2"/>
                  </a:lnTo>
                  <a:lnTo>
                    <a:pt x="78" y="2"/>
                  </a:lnTo>
                  <a:lnTo>
                    <a:pt x="78" y="2"/>
                  </a:lnTo>
                  <a:lnTo>
                    <a:pt x="78" y="2"/>
                  </a:lnTo>
                  <a:lnTo>
                    <a:pt x="78" y="4"/>
                  </a:lnTo>
                  <a:lnTo>
                    <a:pt x="80" y="4"/>
                  </a:lnTo>
                  <a:lnTo>
                    <a:pt x="82" y="4"/>
                  </a:lnTo>
                  <a:lnTo>
                    <a:pt x="84" y="4"/>
                  </a:lnTo>
                  <a:lnTo>
                    <a:pt x="84" y="4"/>
                  </a:lnTo>
                  <a:lnTo>
                    <a:pt x="84" y="4"/>
                  </a:lnTo>
                  <a:lnTo>
                    <a:pt x="86" y="6"/>
                  </a:lnTo>
                  <a:lnTo>
                    <a:pt x="86" y="6"/>
                  </a:lnTo>
                  <a:lnTo>
                    <a:pt x="86" y="6"/>
                  </a:lnTo>
                  <a:lnTo>
                    <a:pt x="88" y="6"/>
                  </a:lnTo>
                  <a:lnTo>
                    <a:pt x="88" y="6"/>
                  </a:lnTo>
                  <a:lnTo>
                    <a:pt x="88" y="6"/>
                  </a:lnTo>
                  <a:lnTo>
                    <a:pt x="88" y="6"/>
                  </a:lnTo>
                  <a:lnTo>
                    <a:pt x="90" y="6"/>
                  </a:lnTo>
                  <a:lnTo>
                    <a:pt x="90" y="6"/>
                  </a:lnTo>
                  <a:lnTo>
                    <a:pt x="90" y="8"/>
                  </a:lnTo>
                  <a:lnTo>
                    <a:pt x="90" y="8"/>
                  </a:lnTo>
                  <a:lnTo>
                    <a:pt x="92" y="10"/>
                  </a:lnTo>
                  <a:lnTo>
                    <a:pt x="94" y="10"/>
                  </a:lnTo>
                  <a:lnTo>
                    <a:pt x="94" y="10"/>
                  </a:lnTo>
                  <a:lnTo>
                    <a:pt x="94" y="10"/>
                  </a:lnTo>
                  <a:lnTo>
                    <a:pt x="96" y="10"/>
                  </a:lnTo>
                  <a:lnTo>
                    <a:pt x="98" y="10"/>
                  </a:lnTo>
                  <a:lnTo>
                    <a:pt x="99" y="10"/>
                  </a:lnTo>
                  <a:lnTo>
                    <a:pt x="99" y="10"/>
                  </a:lnTo>
                  <a:lnTo>
                    <a:pt x="99" y="12"/>
                  </a:lnTo>
                  <a:lnTo>
                    <a:pt x="99" y="13"/>
                  </a:lnTo>
                  <a:lnTo>
                    <a:pt x="99" y="13"/>
                  </a:lnTo>
                  <a:lnTo>
                    <a:pt x="99" y="13"/>
                  </a:lnTo>
                  <a:lnTo>
                    <a:pt x="99" y="15"/>
                  </a:lnTo>
                  <a:lnTo>
                    <a:pt x="99" y="15"/>
                  </a:lnTo>
                  <a:lnTo>
                    <a:pt x="99" y="15"/>
                  </a:lnTo>
                  <a:lnTo>
                    <a:pt x="98" y="15"/>
                  </a:lnTo>
                  <a:lnTo>
                    <a:pt x="98" y="17"/>
                  </a:lnTo>
                  <a:lnTo>
                    <a:pt x="98" y="17"/>
                  </a:lnTo>
                  <a:lnTo>
                    <a:pt x="98" y="17"/>
                  </a:lnTo>
                  <a:lnTo>
                    <a:pt x="98" y="17"/>
                  </a:lnTo>
                  <a:lnTo>
                    <a:pt x="96" y="15"/>
                  </a:lnTo>
                  <a:lnTo>
                    <a:pt x="96" y="15"/>
                  </a:lnTo>
                  <a:lnTo>
                    <a:pt x="96" y="15"/>
                  </a:lnTo>
                  <a:lnTo>
                    <a:pt x="92" y="17"/>
                  </a:lnTo>
                  <a:lnTo>
                    <a:pt x="92" y="17"/>
                  </a:lnTo>
                  <a:lnTo>
                    <a:pt x="92" y="17"/>
                  </a:lnTo>
                  <a:lnTo>
                    <a:pt x="92" y="17"/>
                  </a:lnTo>
                  <a:lnTo>
                    <a:pt x="92" y="19"/>
                  </a:lnTo>
                  <a:lnTo>
                    <a:pt x="90" y="19"/>
                  </a:lnTo>
                  <a:lnTo>
                    <a:pt x="90" y="21"/>
                  </a:lnTo>
                  <a:lnTo>
                    <a:pt x="88" y="23"/>
                  </a:lnTo>
                  <a:lnTo>
                    <a:pt x="88" y="23"/>
                  </a:lnTo>
                  <a:lnTo>
                    <a:pt x="88" y="25"/>
                  </a:lnTo>
                  <a:lnTo>
                    <a:pt x="88" y="27"/>
                  </a:lnTo>
                  <a:lnTo>
                    <a:pt x="88" y="27"/>
                  </a:lnTo>
                  <a:lnTo>
                    <a:pt x="88" y="27"/>
                  </a:lnTo>
                  <a:lnTo>
                    <a:pt x="88" y="29"/>
                  </a:lnTo>
                  <a:lnTo>
                    <a:pt x="88" y="31"/>
                  </a:lnTo>
                  <a:lnTo>
                    <a:pt x="88" y="31"/>
                  </a:lnTo>
                  <a:lnTo>
                    <a:pt x="86" y="29"/>
                  </a:lnTo>
                  <a:lnTo>
                    <a:pt x="86" y="31"/>
                  </a:lnTo>
                  <a:lnTo>
                    <a:pt x="84" y="31"/>
                  </a:lnTo>
                  <a:lnTo>
                    <a:pt x="82" y="33"/>
                  </a:lnTo>
                  <a:lnTo>
                    <a:pt x="82" y="33"/>
                  </a:lnTo>
                  <a:lnTo>
                    <a:pt x="82" y="35"/>
                  </a:lnTo>
                  <a:lnTo>
                    <a:pt x="82" y="35"/>
                  </a:lnTo>
                  <a:lnTo>
                    <a:pt x="82" y="35"/>
                  </a:lnTo>
                  <a:lnTo>
                    <a:pt x="82" y="35"/>
                  </a:lnTo>
                  <a:lnTo>
                    <a:pt x="84" y="35"/>
                  </a:lnTo>
                  <a:lnTo>
                    <a:pt x="84" y="35"/>
                  </a:lnTo>
                  <a:lnTo>
                    <a:pt x="86" y="37"/>
                  </a:lnTo>
                  <a:lnTo>
                    <a:pt x="86" y="37"/>
                  </a:lnTo>
                  <a:lnTo>
                    <a:pt x="86" y="39"/>
                  </a:lnTo>
                  <a:lnTo>
                    <a:pt x="86" y="39"/>
                  </a:lnTo>
                  <a:lnTo>
                    <a:pt x="88" y="41"/>
                  </a:lnTo>
                  <a:lnTo>
                    <a:pt x="88" y="41"/>
                  </a:lnTo>
                  <a:lnTo>
                    <a:pt x="90" y="43"/>
                  </a:lnTo>
                  <a:lnTo>
                    <a:pt x="90" y="43"/>
                  </a:lnTo>
                  <a:lnTo>
                    <a:pt x="90" y="43"/>
                  </a:lnTo>
                  <a:lnTo>
                    <a:pt x="90" y="45"/>
                  </a:lnTo>
                  <a:lnTo>
                    <a:pt x="90" y="45"/>
                  </a:lnTo>
                  <a:lnTo>
                    <a:pt x="90" y="45"/>
                  </a:lnTo>
                  <a:lnTo>
                    <a:pt x="88" y="45"/>
                  </a:lnTo>
                  <a:lnTo>
                    <a:pt x="88" y="45"/>
                  </a:lnTo>
                  <a:lnTo>
                    <a:pt x="88" y="45"/>
                  </a:lnTo>
                  <a:lnTo>
                    <a:pt x="86" y="45"/>
                  </a:lnTo>
                  <a:lnTo>
                    <a:pt x="84" y="45"/>
                  </a:lnTo>
                  <a:lnTo>
                    <a:pt x="84" y="45"/>
                  </a:lnTo>
                  <a:lnTo>
                    <a:pt x="84" y="47"/>
                  </a:lnTo>
                  <a:lnTo>
                    <a:pt x="82" y="45"/>
                  </a:lnTo>
                  <a:lnTo>
                    <a:pt x="80" y="45"/>
                  </a:lnTo>
                  <a:lnTo>
                    <a:pt x="80" y="45"/>
                  </a:lnTo>
                  <a:lnTo>
                    <a:pt x="80" y="43"/>
                  </a:lnTo>
                  <a:lnTo>
                    <a:pt x="80" y="43"/>
                  </a:lnTo>
                  <a:lnTo>
                    <a:pt x="78" y="43"/>
                  </a:lnTo>
                  <a:lnTo>
                    <a:pt x="78" y="43"/>
                  </a:lnTo>
                  <a:lnTo>
                    <a:pt x="78" y="43"/>
                  </a:lnTo>
                  <a:lnTo>
                    <a:pt x="74" y="43"/>
                  </a:lnTo>
                  <a:lnTo>
                    <a:pt x="74" y="43"/>
                  </a:lnTo>
                  <a:lnTo>
                    <a:pt x="74" y="45"/>
                  </a:lnTo>
                  <a:lnTo>
                    <a:pt x="72" y="45"/>
                  </a:lnTo>
                  <a:lnTo>
                    <a:pt x="68" y="45"/>
                  </a:lnTo>
                  <a:lnTo>
                    <a:pt x="66" y="45"/>
                  </a:lnTo>
                  <a:lnTo>
                    <a:pt x="66" y="47"/>
                  </a:lnTo>
                  <a:lnTo>
                    <a:pt x="66" y="47"/>
                  </a:lnTo>
                  <a:lnTo>
                    <a:pt x="66" y="47"/>
                  </a:lnTo>
                  <a:lnTo>
                    <a:pt x="66" y="47"/>
                  </a:lnTo>
                  <a:lnTo>
                    <a:pt x="65" y="47"/>
                  </a:lnTo>
                  <a:lnTo>
                    <a:pt x="65" y="47"/>
                  </a:lnTo>
                  <a:lnTo>
                    <a:pt x="65" y="47"/>
                  </a:lnTo>
                  <a:lnTo>
                    <a:pt x="63" y="48"/>
                  </a:lnTo>
                  <a:lnTo>
                    <a:pt x="63" y="48"/>
                  </a:lnTo>
                  <a:lnTo>
                    <a:pt x="63" y="48"/>
                  </a:lnTo>
                  <a:lnTo>
                    <a:pt x="65" y="48"/>
                  </a:lnTo>
                  <a:lnTo>
                    <a:pt x="63" y="50"/>
                  </a:lnTo>
                  <a:lnTo>
                    <a:pt x="63" y="48"/>
                  </a:lnTo>
                  <a:lnTo>
                    <a:pt x="63" y="48"/>
                  </a:lnTo>
                  <a:lnTo>
                    <a:pt x="61" y="48"/>
                  </a:lnTo>
                  <a:lnTo>
                    <a:pt x="61" y="48"/>
                  </a:lnTo>
                  <a:lnTo>
                    <a:pt x="59" y="48"/>
                  </a:lnTo>
                  <a:lnTo>
                    <a:pt x="59" y="50"/>
                  </a:lnTo>
                  <a:lnTo>
                    <a:pt x="59" y="50"/>
                  </a:lnTo>
                  <a:lnTo>
                    <a:pt x="59" y="50"/>
                  </a:lnTo>
                  <a:lnTo>
                    <a:pt x="61" y="50"/>
                  </a:lnTo>
                  <a:lnTo>
                    <a:pt x="61" y="52"/>
                  </a:lnTo>
                  <a:lnTo>
                    <a:pt x="61" y="54"/>
                  </a:lnTo>
                  <a:lnTo>
                    <a:pt x="61" y="56"/>
                  </a:lnTo>
                  <a:lnTo>
                    <a:pt x="57" y="56"/>
                  </a:lnTo>
                  <a:lnTo>
                    <a:pt x="57" y="56"/>
                  </a:lnTo>
                  <a:lnTo>
                    <a:pt x="57" y="56"/>
                  </a:lnTo>
                  <a:lnTo>
                    <a:pt x="55" y="56"/>
                  </a:lnTo>
                  <a:lnTo>
                    <a:pt x="53" y="56"/>
                  </a:lnTo>
                  <a:lnTo>
                    <a:pt x="51" y="56"/>
                  </a:lnTo>
                  <a:lnTo>
                    <a:pt x="49" y="58"/>
                  </a:lnTo>
                  <a:lnTo>
                    <a:pt x="47" y="58"/>
                  </a:lnTo>
                  <a:lnTo>
                    <a:pt x="47" y="58"/>
                  </a:lnTo>
                  <a:lnTo>
                    <a:pt x="45" y="58"/>
                  </a:lnTo>
                  <a:lnTo>
                    <a:pt x="45" y="58"/>
                  </a:lnTo>
                  <a:lnTo>
                    <a:pt x="45" y="56"/>
                  </a:lnTo>
                  <a:lnTo>
                    <a:pt x="45" y="56"/>
                  </a:lnTo>
                  <a:lnTo>
                    <a:pt x="43" y="56"/>
                  </a:lnTo>
                  <a:lnTo>
                    <a:pt x="43" y="56"/>
                  </a:lnTo>
                  <a:lnTo>
                    <a:pt x="39" y="54"/>
                  </a:lnTo>
                  <a:lnTo>
                    <a:pt x="39" y="56"/>
                  </a:lnTo>
                  <a:lnTo>
                    <a:pt x="39" y="56"/>
                  </a:lnTo>
                  <a:lnTo>
                    <a:pt x="39" y="56"/>
                  </a:lnTo>
                  <a:lnTo>
                    <a:pt x="37" y="56"/>
                  </a:lnTo>
                  <a:lnTo>
                    <a:pt x="35" y="54"/>
                  </a:lnTo>
                  <a:lnTo>
                    <a:pt x="35" y="54"/>
                  </a:lnTo>
                  <a:lnTo>
                    <a:pt x="33" y="52"/>
                  </a:lnTo>
                  <a:lnTo>
                    <a:pt x="32" y="52"/>
                  </a:lnTo>
                  <a:lnTo>
                    <a:pt x="30" y="52"/>
                  </a:lnTo>
                  <a:lnTo>
                    <a:pt x="30" y="52"/>
                  </a:lnTo>
                  <a:lnTo>
                    <a:pt x="30" y="52"/>
                  </a:lnTo>
                  <a:lnTo>
                    <a:pt x="28" y="52"/>
                  </a:lnTo>
                  <a:lnTo>
                    <a:pt x="28" y="52"/>
                  </a:lnTo>
                  <a:lnTo>
                    <a:pt x="28" y="52"/>
                  </a:lnTo>
                  <a:lnTo>
                    <a:pt x="28" y="54"/>
                  </a:lnTo>
                  <a:lnTo>
                    <a:pt x="26" y="54"/>
                  </a:lnTo>
                  <a:lnTo>
                    <a:pt x="24" y="54"/>
                  </a:lnTo>
                  <a:lnTo>
                    <a:pt x="22" y="54"/>
                  </a:lnTo>
                  <a:lnTo>
                    <a:pt x="22" y="54"/>
                  </a:lnTo>
                  <a:lnTo>
                    <a:pt x="20" y="56"/>
                  </a:lnTo>
                  <a:lnTo>
                    <a:pt x="20" y="56"/>
                  </a:lnTo>
                  <a:lnTo>
                    <a:pt x="18" y="56"/>
                  </a:lnTo>
                  <a:lnTo>
                    <a:pt x="16" y="54"/>
                  </a:lnTo>
                  <a:lnTo>
                    <a:pt x="14" y="56"/>
                  </a:lnTo>
                  <a:lnTo>
                    <a:pt x="14" y="56"/>
                  </a:lnTo>
                  <a:lnTo>
                    <a:pt x="14" y="56"/>
                  </a:lnTo>
                  <a:lnTo>
                    <a:pt x="12" y="56"/>
                  </a:lnTo>
                  <a:lnTo>
                    <a:pt x="12" y="56"/>
                  </a:lnTo>
                  <a:lnTo>
                    <a:pt x="12" y="56"/>
                  </a:lnTo>
                  <a:lnTo>
                    <a:pt x="12" y="56"/>
                  </a:lnTo>
                  <a:lnTo>
                    <a:pt x="10" y="56"/>
                  </a:lnTo>
                  <a:lnTo>
                    <a:pt x="8" y="56"/>
                  </a:lnTo>
                  <a:lnTo>
                    <a:pt x="8" y="56"/>
                  </a:lnTo>
                  <a:lnTo>
                    <a:pt x="8" y="56"/>
                  </a:lnTo>
                  <a:lnTo>
                    <a:pt x="8" y="54"/>
                  </a:lnTo>
                  <a:lnTo>
                    <a:pt x="8" y="52"/>
                  </a:lnTo>
                  <a:lnTo>
                    <a:pt x="8" y="50"/>
                  </a:lnTo>
                  <a:lnTo>
                    <a:pt x="10" y="50"/>
                  </a:lnTo>
                  <a:lnTo>
                    <a:pt x="10" y="50"/>
                  </a:lnTo>
                  <a:lnTo>
                    <a:pt x="10" y="48"/>
                  </a:lnTo>
                  <a:lnTo>
                    <a:pt x="10" y="48"/>
                  </a:lnTo>
                  <a:lnTo>
                    <a:pt x="8" y="48"/>
                  </a:lnTo>
                  <a:lnTo>
                    <a:pt x="8" y="48"/>
                  </a:lnTo>
                  <a:lnTo>
                    <a:pt x="8" y="47"/>
                  </a:lnTo>
                  <a:lnTo>
                    <a:pt x="8" y="45"/>
                  </a:lnTo>
                  <a:lnTo>
                    <a:pt x="6" y="43"/>
                  </a:lnTo>
                  <a:lnTo>
                    <a:pt x="4" y="43"/>
                  </a:lnTo>
                  <a:lnTo>
                    <a:pt x="4" y="43"/>
                  </a:lnTo>
                  <a:lnTo>
                    <a:pt x="2" y="41"/>
                  </a:lnTo>
                  <a:lnTo>
                    <a:pt x="0" y="39"/>
                  </a:lnTo>
                  <a:lnTo>
                    <a:pt x="0" y="37"/>
                  </a:lnTo>
                  <a:lnTo>
                    <a:pt x="0" y="37"/>
                  </a:lnTo>
                  <a:lnTo>
                    <a:pt x="0" y="37"/>
                  </a:lnTo>
                  <a:lnTo>
                    <a:pt x="2" y="37"/>
                  </a:lnTo>
                  <a:lnTo>
                    <a:pt x="2" y="35"/>
                  </a:lnTo>
                  <a:lnTo>
                    <a:pt x="2" y="35"/>
                  </a:lnTo>
                  <a:lnTo>
                    <a:pt x="2" y="35"/>
                  </a:lnTo>
                  <a:lnTo>
                    <a:pt x="2" y="33"/>
                  </a:lnTo>
                  <a:lnTo>
                    <a:pt x="0" y="33"/>
                  </a:lnTo>
                  <a:lnTo>
                    <a:pt x="0" y="33"/>
                  </a:lnTo>
                  <a:lnTo>
                    <a:pt x="0" y="27"/>
                  </a:lnTo>
                  <a:lnTo>
                    <a:pt x="2" y="27"/>
                  </a:lnTo>
                  <a:lnTo>
                    <a:pt x="2" y="27"/>
                  </a:lnTo>
                  <a:lnTo>
                    <a:pt x="4" y="27"/>
                  </a:lnTo>
                  <a:lnTo>
                    <a:pt x="4" y="27"/>
                  </a:lnTo>
                  <a:lnTo>
                    <a:pt x="6" y="27"/>
                  </a:lnTo>
                  <a:lnTo>
                    <a:pt x="8" y="23"/>
                  </a:lnTo>
                  <a:lnTo>
                    <a:pt x="10" y="21"/>
                  </a:lnTo>
                  <a:lnTo>
                    <a:pt x="10" y="21"/>
                  </a:lnTo>
                  <a:lnTo>
                    <a:pt x="8" y="21"/>
                  </a:lnTo>
                  <a:lnTo>
                    <a:pt x="8" y="19"/>
                  </a:lnTo>
                  <a:lnTo>
                    <a:pt x="6" y="19"/>
                  </a:lnTo>
                  <a:lnTo>
                    <a:pt x="6" y="17"/>
                  </a:lnTo>
                  <a:lnTo>
                    <a:pt x="6" y="17"/>
                  </a:lnTo>
                  <a:lnTo>
                    <a:pt x="4" y="17"/>
                  </a:lnTo>
                  <a:lnTo>
                    <a:pt x="4" y="15"/>
                  </a:lnTo>
                  <a:lnTo>
                    <a:pt x="4" y="15"/>
                  </a:lnTo>
                  <a:lnTo>
                    <a:pt x="2" y="15"/>
                  </a:lnTo>
                  <a:lnTo>
                    <a:pt x="0" y="10"/>
                  </a:lnTo>
                  <a:lnTo>
                    <a:pt x="0" y="8"/>
                  </a:lnTo>
                  <a:lnTo>
                    <a:pt x="0" y="4"/>
                  </a:lnTo>
                  <a:lnTo>
                    <a:pt x="2" y="4"/>
                  </a:lnTo>
                  <a:lnTo>
                    <a:pt x="4" y="2"/>
                  </a:lnTo>
                  <a:lnTo>
                    <a:pt x="4" y="2"/>
                  </a:lnTo>
                  <a:lnTo>
                    <a:pt x="4" y="0"/>
                  </a:lnTo>
                  <a:lnTo>
                    <a:pt x="4" y="0"/>
                  </a:lnTo>
                  <a:lnTo>
                    <a:pt x="4" y="0"/>
                  </a:lnTo>
                  <a:lnTo>
                    <a:pt x="4" y="0"/>
                  </a:lnTo>
                  <a:lnTo>
                    <a:pt x="8" y="2"/>
                  </a:lnTo>
                  <a:lnTo>
                    <a:pt x="8" y="2"/>
                  </a:lnTo>
                  <a:lnTo>
                    <a:pt x="10" y="4"/>
                  </a:lnTo>
                  <a:lnTo>
                    <a:pt x="10" y="4"/>
                  </a:lnTo>
                  <a:lnTo>
                    <a:pt x="10" y="4"/>
                  </a:lnTo>
                  <a:lnTo>
                    <a:pt x="10" y="4"/>
                  </a:lnTo>
                  <a:lnTo>
                    <a:pt x="10" y="4"/>
                  </a:lnTo>
                  <a:lnTo>
                    <a:pt x="8" y="4"/>
                  </a:lnTo>
                  <a:lnTo>
                    <a:pt x="8" y="6"/>
                  </a:lnTo>
                  <a:lnTo>
                    <a:pt x="8" y="6"/>
                  </a:lnTo>
                  <a:lnTo>
                    <a:pt x="6" y="8"/>
                  </a:lnTo>
                  <a:lnTo>
                    <a:pt x="8" y="8"/>
                  </a:lnTo>
                  <a:lnTo>
                    <a:pt x="8" y="8"/>
                  </a:lnTo>
                  <a:lnTo>
                    <a:pt x="8" y="8"/>
                  </a:lnTo>
                  <a:lnTo>
                    <a:pt x="8"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2" name="Brunei Darussalam"/>
            <p:cNvSpPr>
              <a:spLocks noEditPoints="1"/>
            </p:cNvSpPr>
            <p:nvPr/>
          </p:nvSpPr>
          <p:spPr bwMode="auto">
            <a:xfrm>
              <a:off x="9248885" y="4088218"/>
              <a:ext cx="37635" cy="33674"/>
            </a:xfrm>
            <a:custGeom>
              <a:avLst/>
              <a:gdLst>
                <a:gd name="T0" fmla="*/ 13 w 19"/>
                <a:gd name="T1" fmla="*/ 4 h 17"/>
                <a:gd name="T2" fmla="*/ 13 w 19"/>
                <a:gd name="T3" fmla="*/ 4 h 17"/>
                <a:gd name="T4" fmla="*/ 13 w 19"/>
                <a:gd name="T5" fmla="*/ 4 h 17"/>
                <a:gd name="T6" fmla="*/ 11 w 19"/>
                <a:gd name="T7" fmla="*/ 4 h 17"/>
                <a:gd name="T8" fmla="*/ 11 w 19"/>
                <a:gd name="T9" fmla="*/ 4 h 17"/>
                <a:gd name="T10" fmla="*/ 11 w 19"/>
                <a:gd name="T11" fmla="*/ 4 h 17"/>
                <a:gd name="T12" fmla="*/ 9 w 19"/>
                <a:gd name="T13" fmla="*/ 6 h 17"/>
                <a:gd name="T14" fmla="*/ 9 w 19"/>
                <a:gd name="T15" fmla="*/ 6 h 17"/>
                <a:gd name="T16" fmla="*/ 11 w 19"/>
                <a:gd name="T17" fmla="*/ 7 h 17"/>
                <a:gd name="T18" fmla="*/ 11 w 19"/>
                <a:gd name="T19" fmla="*/ 9 h 17"/>
                <a:gd name="T20" fmla="*/ 11 w 19"/>
                <a:gd name="T21" fmla="*/ 9 h 17"/>
                <a:gd name="T22" fmla="*/ 11 w 19"/>
                <a:gd name="T23" fmla="*/ 11 h 17"/>
                <a:gd name="T24" fmla="*/ 9 w 19"/>
                <a:gd name="T25" fmla="*/ 15 h 17"/>
                <a:gd name="T26" fmla="*/ 7 w 19"/>
                <a:gd name="T27" fmla="*/ 17 h 17"/>
                <a:gd name="T28" fmla="*/ 7 w 19"/>
                <a:gd name="T29" fmla="*/ 17 h 17"/>
                <a:gd name="T30" fmla="*/ 7 w 19"/>
                <a:gd name="T31" fmla="*/ 17 h 17"/>
                <a:gd name="T32" fmla="*/ 6 w 19"/>
                <a:gd name="T33" fmla="*/ 13 h 17"/>
                <a:gd name="T34" fmla="*/ 4 w 19"/>
                <a:gd name="T35" fmla="*/ 11 h 17"/>
                <a:gd name="T36" fmla="*/ 2 w 19"/>
                <a:gd name="T37" fmla="*/ 9 h 17"/>
                <a:gd name="T38" fmla="*/ 2 w 19"/>
                <a:gd name="T39" fmla="*/ 9 h 17"/>
                <a:gd name="T40" fmla="*/ 0 w 19"/>
                <a:gd name="T41" fmla="*/ 7 h 17"/>
                <a:gd name="T42" fmla="*/ 0 w 19"/>
                <a:gd name="T43" fmla="*/ 7 h 17"/>
                <a:gd name="T44" fmla="*/ 0 w 19"/>
                <a:gd name="T45" fmla="*/ 7 h 17"/>
                <a:gd name="T46" fmla="*/ 0 w 19"/>
                <a:gd name="T47" fmla="*/ 7 h 17"/>
                <a:gd name="T48" fmla="*/ 0 w 19"/>
                <a:gd name="T49" fmla="*/ 7 h 17"/>
                <a:gd name="T50" fmla="*/ 0 w 19"/>
                <a:gd name="T51" fmla="*/ 7 h 17"/>
                <a:gd name="T52" fmla="*/ 2 w 19"/>
                <a:gd name="T53" fmla="*/ 7 h 17"/>
                <a:gd name="T54" fmla="*/ 6 w 19"/>
                <a:gd name="T55" fmla="*/ 6 h 17"/>
                <a:gd name="T56" fmla="*/ 6 w 19"/>
                <a:gd name="T57" fmla="*/ 6 h 17"/>
                <a:gd name="T58" fmla="*/ 7 w 19"/>
                <a:gd name="T59" fmla="*/ 6 h 17"/>
                <a:gd name="T60" fmla="*/ 7 w 19"/>
                <a:gd name="T61" fmla="*/ 4 h 17"/>
                <a:gd name="T62" fmla="*/ 7 w 19"/>
                <a:gd name="T63" fmla="*/ 4 h 17"/>
                <a:gd name="T64" fmla="*/ 9 w 19"/>
                <a:gd name="T65" fmla="*/ 4 h 17"/>
                <a:gd name="T66" fmla="*/ 11 w 19"/>
                <a:gd name="T67" fmla="*/ 2 h 17"/>
                <a:gd name="T68" fmla="*/ 13 w 19"/>
                <a:gd name="T69" fmla="*/ 0 h 17"/>
                <a:gd name="T70" fmla="*/ 13 w 19"/>
                <a:gd name="T71" fmla="*/ 0 h 17"/>
                <a:gd name="T72" fmla="*/ 15 w 19"/>
                <a:gd name="T73" fmla="*/ 0 h 17"/>
                <a:gd name="T74" fmla="*/ 15 w 19"/>
                <a:gd name="T75" fmla="*/ 0 h 17"/>
                <a:gd name="T76" fmla="*/ 15 w 19"/>
                <a:gd name="T77" fmla="*/ 0 h 17"/>
                <a:gd name="T78" fmla="*/ 13 w 19"/>
                <a:gd name="T79" fmla="*/ 2 h 17"/>
                <a:gd name="T80" fmla="*/ 17 w 19"/>
                <a:gd name="T81" fmla="*/ 6 h 17"/>
                <a:gd name="T82" fmla="*/ 17 w 19"/>
                <a:gd name="T83" fmla="*/ 7 h 17"/>
                <a:gd name="T84" fmla="*/ 17 w 19"/>
                <a:gd name="T85" fmla="*/ 7 h 17"/>
                <a:gd name="T86" fmla="*/ 17 w 19"/>
                <a:gd name="T87" fmla="*/ 7 h 17"/>
                <a:gd name="T88" fmla="*/ 17 w 19"/>
                <a:gd name="T89" fmla="*/ 9 h 17"/>
                <a:gd name="T90" fmla="*/ 19 w 19"/>
                <a:gd name="T91" fmla="*/ 9 h 17"/>
                <a:gd name="T92" fmla="*/ 19 w 19"/>
                <a:gd name="T93" fmla="*/ 11 h 17"/>
                <a:gd name="T94" fmla="*/ 19 w 19"/>
                <a:gd name="T95" fmla="*/ 11 h 17"/>
                <a:gd name="T96" fmla="*/ 19 w 19"/>
                <a:gd name="T97" fmla="*/ 11 h 17"/>
                <a:gd name="T98" fmla="*/ 19 w 19"/>
                <a:gd name="T99" fmla="*/ 11 h 17"/>
                <a:gd name="T100" fmla="*/ 15 w 19"/>
                <a:gd name="T101" fmla="*/ 11 h 17"/>
                <a:gd name="T102" fmla="*/ 15 w 19"/>
                <a:gd name="T103" fmla="*/ 9 h 17"/>
                <a:gd name="T104" fmla="*/ 13 w 19"/>
                <a:gd name="T105" fmla="*/ 6 h 17"/>
                <a:gd name="T106" fmla="*/ 13 w 19"/>
                <a:gd name="T107" fmla="*/ 6 h 17"/>
                <a:gd name="T108" fmla="*/ 13 w 19"/>
                <a:gd name="T109" fmla="*/ 4 h 17"/>
                <a:gd name="T110" fmla="*/ 15 w 19"/>
                <a:gd name="T111" fmla="*/ 4 h 17"/>
                <a:gd name="T112" fmla="*/ 15 w 19"/>
                <a:gd name="T113" fmla="*/ 4 h 17"/>
                <a:gd name="T114" fmla="*/ 17 w 19"/>
                <a:gd name="T11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17">
                  <a:moveTo>
                    <a:pt x="13" y="2"/>
                  </a:moveTo>
                  <a:lnTo>
                    <a:pt x="13" y="4"/>
                  </a:lnTo>
                  <a:lnTo>
                    <a:pt x="13" y="2"/>
                  </a:lnTo>
                  <a:lnTo>
                    <a:pt x="13" y="4"/>
                  </a:lnTo>
                  <a:lnTo>
                    <a:pt x="13" y="4"/>
                  </a:lnTo>
                  <a:lnTo>
                    <a:pt x="13" y="4"/>
                  </a:lnTo>
                  <a:lnTo>
                    <a:pt x="13" y="4"/>
                  </a:lnTo>
                  <a:lnTo>
                    <a:pt x="11" y="4"/>
                  </a:lnTo>
                  <a:lnTo>
                    <a:pt x="11" y="4"/>
                  </a:lnTo>
                  <a:lnTo>
                    <a:pt x="11" y="4"/>
                  </a:lnTo>
                  <a:lnTo>
                    <a:pt x="11" y="4"/>
                  </a:lnTo>
                  <a:lnTo>
                    <a:pt x="11" y="4"/>
                  </a:lnTo>
                  <a:lnTo>
                    <a:pt x="9" y="6"/>
                  </a:lnTo>
                  <a:lnTo>
                    <a:pt x="9" y="6"/>
                  </a:lnTo>
                  <a:lnTo>
                    <a:pt x="9" y="6"/>
                  </a:lnTo>
                  <a:lnTo>
                    <a:pt x="9" y="6"/>
                  </a:lnTo>
                  <a:lnTo>
                    <a:pt x="9" y="6"/>
                  </a:lnTo>
                  <a:lnTo>
                    <a:pt x="11" y="7"/>
                  </a:lnTo>
                  <a:lnTo>
                    <a:pt x="11" y="9"/>
                  </a:lnTo>
                  <a:lnTo>
                    <a:pt x="11" y="9"/>
                  </a:lnTo>
                  <a:lnTo>
                    <a:pt x="11" y="9"/>
                  </a:lnTo>
                  <a:lnTo>
                    <a:pt x="11" y="9"/>
                  </a:lnTo>
                  <a:lnTo>
                    <a:pt x="11" y="9"/>
                  </a:lnTo>
                  <a:lnTo>
                    <a:pt x="11" y="11"/>
                  </a:lnTo>
                  <a:lnTo>
                    <a:pt x="9" y="15"/>
                  </a:lnTo>
                  <a:lnTo>
                    <a:pt x="9" y="15"/>
                  </a:lnTo>
                  <a:lnTo>
                    <a:pt x="9" y="15"/>
                  </a:lnTo>
                  <a:lnTo>
                    <a:pt x="7" y="17"/>
                  </a:lnTo>
                  <a:lnTo>
                    <a:pt x="7" y="17"/>
                  </a:lnTo>
                  <a:lnTo>
                    <a:pt x="7" y="17"/>
                  </a:lnTo>
                  <a:lnTo>
                    <a:pt x="7" y="17"/>
                  </a:lnTo>
                  <a:lnTo>
                    <a:pt x="7" y="17"/>
                  </a:lnTo>
                  <a:lnTo>
                    <a:pt x="7" y="15"/>
                  </a:lnTo>
                  <a:lnTo>
                    <a:pt x="6" y="13"/>
                  </a:lnTo>
                  <a:lnTo>
                    <a:pt x="4" y="13"/>
                  </a:lnTo>
                  <a:lnTo>
                    <a:pt x="4" y="11"/>
                  </a:lnTo>
                  <a:lnTo>
                    <a:pt x="4" y="11"/>
                  </a:lnTo>
                  <a:lnTo>
                    <a:pt x="2" y="9"/>
                  </a:lnTo>
                  <a:lnTo>
                    <a:pt x="2" y="9"/>
                  </a:lnTo>
                  <a:lnTo>
                    <a:pt x="2" y="9"/>
                  </a:lnTo>
                  <a:lnTo>
                    <a:pt x="2" y="7"/>
                  </a:lnTo>
                  <a:lnTo>
                    <a:pt x="0" y="7"/>
                  </a:lnTo>
                  <a:lnTo>
                    <a:pt x="0" y="7"/>
                  </a:lnTo>
                  <a:lnTo>
                    <a:pt x="0" y="7"/>
                  </a:lnTo>
                  <a:lnTo>
                    <a:pt x="0" y="7"/>
                  </a:lnTo>
                  <a:lnTo>
                    <a:pt x="0" y="7"/>
                  </a:lnTo>
                  <a:lnTo>
                    <a:pt x="0" y="7"/>
                  </a:lnTo>
                  <a:lnTo>
                    <a:pt x="0" y="7"/>
                  </a:lnTo>
                  <a:lnTo>
                    <a:pt x="0" y="7"/>
                  </a:lnTo>
                  <a:lnTo>
                    <a:pt x="0" y="7"/>
                  </a:lnTo>
                  <a:lnTo>
                    <a:pt x="0" y="7"/>
                  </a:lnTo>
                  <a:lnTo>
                    <a:pt x="0" y="7"/>
                  </a:lnTo>
                  <a:lnTo>
                    <a:pt x="2" y="7"/>
                  </a:lnTo>
                  <a:lnTo>
                    <a:pt x="2" y="7"/>
                  </a:lnTo>
                  <a:lnTo>
                    <a:pt x="6" y="6"/>
                  </a:lnTo>
                  <a:lnTo>
                    <a:pt x="6" y="6"/>
                  </a:lnTo>
                  <a:lnTo>
                    <a:pt x="6" y="6"/>
                  </a:lnTo>
                  <a:lnTo>
                    <a:pt x="6" y="6"/>
                  </a:lnTo>
                  <a:lnTo>
                    <a:pt x="6" y="6"/>
                  </a:lnTo>
                  <a:lnTo>
                    <a:pt x="7" y="6"/>
                  </a:lnTo>
                  <a:lnTo>
                    <a:pt x="7" y="6"/>
                  </a:lnTo>
                  <a:lnTo>
                    <a:pt x="7" y="4"/>
                  </a:lnTo>
                  <a:lnTo>
                    <a:pt x="7" y="4"/>
                  </a:lnTo>
                  <a:lnTo>
                    <a:pt x="7" y="4"/>
                  </a:lnTo>
                  <a:lnTo>
                    <a:pt x="7" y="4"/>
                  </a:lnTo>
                  <a:lnTo>
                    <a:pt x="9" y="4"/>
                  </a:lnTo>
                  <a:lnTo>
                    <a:pt x="9" y="4"/>
                  </a:lnTo>
                  <a:lnTo>
                    <a:pt x="11" y="2"/>
                  </a:lnTo>
                  <a:lnTo>
                    <a:pt x="13" y="2"/>
                  </a:lnTo>
                  <a:lnTo>
                    <a:pt x="13" y="0"/>
                  </a:lnTo>
                  <a:lnTo>
                    <a:pt x="13" y="0"/>
                  </a:lnTo>
                  <a:lnTo>
                    <a:pt x="13" y="0"/>
                  </a:lnTo>
                  <a:lnTo>
                    <a:pt x="13" y="0"/>
                  </a:lnTo>
                  <a:lnTo>
                    <a:pt x="15" y="0"/>
                  </a:lnTo>
                  <a:lnTo>
                    <a:pt x="15" y="0"/>
                  </a:lnTo>
                  <a:lnTo>
                    <a:pt x="15" y="0"/>
                  </a:lnTo>
                  <a:lnTo>
                    <a:pt x="15" y="0"/>
                  </a:lnTo>
                  <a:lnTo>
                    <a:pt x="15" y="0"/>
                  </a:lnTo>
                  <a:lnTo>
                    <a:pt x="13" y="2"/>
                  </a:lnTo>
                  <a:lnTo>
                    <a:pt x="13" y="2"/>
                  </a:lnTo>
                  <a:close/>
                  <a:moveTo>
                    <a:pt x="17" y="4"/>
                  </a:moveTo>
                  <a:lnTo>
                    <a:pt x="17" y="6"/>
                  </a:lnTo>
                  <a:lnTo>
                    <a:pt x="17" y="7"/>
                  </a:lnTo>
                  <a:lnTo>
                    <a:pt x="17" y="7"/>
                  </a:lnTo>
                  <a:lnTo>
                    <a:pt x="17" y="7"/>
                  </a:lnTo>
                  <a:lnTo>
                    <a:pt x="17" y="7"/>
                  </a:lnTo>
                  <a:lnTo>
                    <a:pt x="17" y="7"/>
                  </a:lnTo>
                  <a:lnTo>
                    <a:pt x="17" y="7"/>
                  </a:lnTo>
                  <a:lnTo>
                    <a:pt x="17" y="9"/>
                  </a:lnTo>
                  <a:lnTo>
                    <a:pt x="17" y="9"/>
                  </a:lnTo>
                  <a:lnTo>
                    <a:pt x="17" y="9"/>
                  </a:lnTo>
                  <a:lnTo>
                    <a:pt x="19" y="9"/>
                  </a:lnTo>
                  <a:lnTo>
                    <a:pt x="19" y="11"/>
                  </a:lnTo>
                  <a:lnTo>
                    <a:pt x="19" y="11"/>
                  </a:lnTo>
                  <a:lnTo>
                    <a:pt x="19" y="11"/>
                  </a:lnTo>
                  <a:lnTo>
                    <a:pt x="19" y="11"/>
                  </a:lnTo>
                  <a:lnTo>
                    <a:pt x="19" y="11"/>
                  </a:lnTo>
                  <a:lnTo>
                    <a:pt x="19" y="11"/>
                  </a:lnTo>
                  <a:lnTo>
                    <a:pt x="19" y="11"/>
                  </a:lnTo>
                  <a:lnTo>
                    <a:pt x="19" y="11"/>
                  </a:lnTo>
                  <a:lnTo>
                    <a:pt x="15" y="11"/>
                  </a:lnTo>
                  <a:lnTo>
                    <a:pt x="15" y="11"/>
                  </a:lnTo>
                  <a:lnTo>
                    <a:pt x="15" y="11"/>
                  </a:lnTo>
                  <a:lnTo>
                    <a:pt x="15" y="9"/>
                  </a:lnTo>
                  <a:lnTo>
                    <a:pt x="13" y="7"/>
                  </a:lnTo>
                  <a:lnTo>
                    <a:pt x="13" y="6"/>
                  </a:lnTo>
                  <a:lnTo>
                    <a:pt x="13" y="6"/>
                  </a:lnTo>
                  <a:lnTo>
                    <a:pt x="13" y="6"/>
                  </a:lnTo>
                  <a:lnTo>
                    <a:pt x="13" y="4"/>
                  </a:lnTo>
                  <a:lnTo>
                    <a:pt x="13" y="4"/>
                  </a:lnTo>
                  <a:lnTo>
                    <a:pt x="13" y="4"/>
                  </a:lnTo>
                  <a:lnTo>
                    <a:pt x="15" y="4"/>
                  </a:lnTo>
                  <a:lnTo>
                    <a:pt x="15" y="4"/>
                  </a:lnTo>
                  <a:lnTo>
                    <a:pt x="15" y="4"/>
                  </a:lnTo>
                  <a:lnTo>
                    <a:pt x="15" y="2"/>
                  </a:lnTo>
                  <a:lnTo>
                    <a:pt x="17" y="4"/>
                  </a:lnTo>
                  <a:lnTo>
                    <a:pt x="17"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0" name="Brazil"/>
            <p:cNvSpPr>
              <a:spLocks noEditPoints="1"/>
            </p:cNvSpPr>
            <p:nvPr/>
          </p:nvSpPr>
          <p:spPr bwMode="auto">
            <a:xfrm>
              <a:off x="3257083" y="4080295"/>
              <a:ext cx="1247879" cy="1285514"/>
            </a:xfrm>
            <a:custGeom>
              <a:avLst/>
              <a:gdLst>
                <a:gd name="T0" fmla="*/ 235 w 630"/>
                <a:gd name="T1" fmla="*/ 60 h 649"/>
                <a:gd name="T2" fmla="*/ 282 w 630"/>
                <a:gd name="T3" fmla="*/ 54 h 649"/>
                <a:gd name="T4" fmla="*/ 327 w 630"/>
                <a:gd name="T5" fmla="*/ 48 h 649"/>
                <a:gd name="T6" fmla="*/ 362 w 630"/>
                <a:gd name="T7" fmla="*/ 15 h 649"/>
                <a:gd name="T8" fmla="*/ 387 w 630"/>
                <a:gd name="T9" fmla="*/ 68 h 649"/>
                <a:gd name="T10" fmla="*/ 350 w 630"/>
                <a:gd name="T11" fmla="*/ 107 h 649"/>
                <a:gd name="T12" fmla="*/ 368 w 630"/>
                <a:gd name="T13" fmla="*/ 114 h 649"/>
                <a:gd name="T14" fmla="*/ 377 w 630"/>
                <a:gd name="T15" fmla="*/ 114 h 649"/>
                <a:gd name="T16" fmla="*/ 406 w 630"/>
                <a:gd name="T17" fmla="*/ 109 h 649"/>
                <a:gd name="T18" fmla="*/ 434 w 630"/>
                <a:gd name="T19" fmla="*/ 97 h 649"/>
                <a:gd name="T20" fmla="*/ 463 w 630"/>
                <a:gd name="T21" fmla="*/ 107 h 649"/>
                <a:gd name="T22" fmla="*/ 472 w 630"/>
                <a:gd name="T23" fmla="*/ 130 h 649"/>
                <a:gd name="T24" fmla="*/ 498 w 630"/>
                <a:gd name="T25" fmla="*/ 124 h 649"/>
                <a:gd name="T26" fmla="*/ 554 w 630"/>
                <a:gd name="T27" fmla="*/ 136 h 649"/>
                <a:gd name="T28" fmla="*/ 604 w 630"/>
                <a:gd name="T29" fmla="*/ 167 h 649"/>
                <a:gd name="T30" fmla="*/ 630 w 630"/>
                <a:gd name="T31" fmla="*/ 215 h 649"/>
                <a:gd name="T32" fmla="*/ 595 w 630"/>
                <a:gd name="T33" fmla="*/ 260 h 649"/>
                <a:gd name="T34" fmla="*/ 570 w 630"/>
                <a:gd name="T35" fmla="*/ 291 h 649"/>
                <a:gd name="T36" fmla="*/ 564 w 630"/>
                <a:gd name="T37" fmla="*/ 313 h 649"/>
                <a:gd name="T38" fmla="*/ 552 w 630"/>
                <a:gd name="T39" fmla="*/ 384 h 649"/>
                <a:gd name="T40" fmla="*/ 531 w 630"/>
                <a:gd name="T41" fmla="*/ 433 h 649"/>
                <a:gd name="T42" fmla="*/ 484 w 630"/>
                <a:gd name="T43" fmla="*/ 462 h 649"/>
                <a:gd name="T44" fmla="*/ 461 w 630"/>
                <a:gd name="T45" fmla="*/ 474 h 649"/>
                <a:gd name="T46" fmla="*/ 416 w 630"/>
                <a:gd name="T47" fmla="*/ 503 h 649"/>
                <a:gd name="T48" fmla="*/ 408 w 630"/>
                <a:gd name="T49" fmla="*/ 532 h 649"/>
                <a:gd name="T50" fmla="*/ 383 w 630"/>
                <a:gd name="T51" fmla="*/ 586 h 649"/>
                <a:gd name="T52" fmla="*/ 362 w 630"/>
                <a:gd name="T53" fmla="*/ 612 h 649"/>
                <a:gd name="T54" fmla="*/ 366 w 630"/>
                <a:gd name="T55" fmla="*/ 586 h 649"/>
                <a:gd name="T56" fmla="*/ 348 w 630"/>
                <a:gd name="T57" fmla="*/ 627 h 649"/>
                <a:gd name="T58" fmla="*/ 329 w 630"/>
                <a:gd name="T59" fmla="*/ 623 h 649"/>
                <a:gd name="T60" fmla="*/ 280 w 630"/>
                <a:gd name="T61" fmla="*/ 586 h 649"/>
                <a:gd name="T62" fmla="*/ 292 w 630"/>
                <a:gd name="T63" fmla="*/ 553 h 649"/>
                <a:gd name="T64" fmla="*/ 325 w 630"/>
                <a:gd name="T65" fmla="*/ 513 h 649"/>
                <a:gd name="T66" fmla="*/ 300 w 630"/>
                <a:gd name="T67" fmla="*/ 478 h 649"/>
                <a:gd name="T68" fmla="*/ 261 w 630"/>
                <a:gd name="T69" fmla="*/ 447 h 649"/>
                <a:gd name="T70" fmla="*/ 265 w 630"/>
                <a:gd name="T71" fmla="*/ 382 h 649"/>
                <a:gd name="T72" fmla="*/ 218 w 630"/>
                <a:gd name="T73" fmla="*/ 332 h 649"/>
                <a:gd name="T74" fmla="*/ 189 w 630"/>
                <a:gd name="T75" fmla="*/ 297 h 649"/>
                <a:gd name="T76" fmla="*/ 144 w 630"/>
                <a:gd name="T77" fmla="*/ 274 h 649"/>
                <a:gd name="T78" fmla="*/ 117 w 630"/>
                <a:gd name="T79" fmla="*/ 247 h 649"/>
                <a:gd name="T80" fmla="*/ 61 w 630"/>
                <a:gd name="T81" fmla="*/ 264 h 649"/>
                <a:gd name="T82" fmla="*/ 28 w 630"/>
                <a:gd name="T83" fmla="*/ 243 h 649"/>
                <a:gd name="T84" fmla="*/ 0 w 630"/>
                <a:gd name="T85" fmla="*/ 208 h 649"/>
                <a:gd name="T86" fmla="*/ 31 w 630"/>
                <a:gd name="T87" fmla="*/ 161 h 649"/>
                <a:gd name="T88" fmla="*/ 74 w 630"/>
                <a:gd name="T89" fmla="*/ 103 h 649"/>
                <a:gd name="T90" fmla="*/ 70 w 630"/>
                <a:gd name="T91" fmla="*/ 58 h 649"/>
                <a:gd name="T92" fmla="*/ 123 w 630"/>
                <a:gd name="T93" fmla="*/ 74 h 649"/>
                <a:gd name="T94" fmla="*/ 160 w 630"/>
                <a:gd name="T95" fmla="*/ 54 h 649"/>
                <a:gd name="T96" fmla="*/ 152 w 630"/>
                <a:gd name="T97" fmla="*/ 19 h 649"/>
                <a:gd name="T98" fmla="*/ 195 w 630"/>
                <a:gd name="T99" fmla="*/ 19 h 649"/>
                <a:gd name="T100" fmla="*/ 412 w 630"/>
                <a:gd name="T101" fmla="*/ 89 h 649"/>
                <a:gd name="T102" fmla="*/ 373 w 630"/>
                <a:gd name="T103" fmla="*/ 107 h 649"/>
                <a:gd name="T104" fmla="*/ 360 w 630"/>
                <a:gd name="T105" fmla="*/ 97 h 649"/>
                <a:gd name="T106" fmla="*/ 387 w 630"/>
                <a:gd name="T107" fmla="*/ 81 h 649"/>
                <a:gd name="T108" fmla="*/ 383 w 630"/>
                <a:gd name="T109" fmla="*/ 76 h 649"/>
                <a:gd name="T110" fmla="*/ 368 w 630"/>
                <a:gd name="T111" fmla="*/ 91 h 649"/>
                <a:gd name="T112" fmla="*/ 461 w 630"/>
                <a:gd name="T113" fmla="*/ 476 h 649"/>
                <a:gd name="T114" fmla="*/ 364 w 630"/>
                <a:gd name="T115" fmla="*/ 105 h 649"/>
                <a:gd name="T116" fmla="*/ 482 w 630"/>
                <a:gd name="T117" fmla="*/ 464 h 649"/>
                <a:gd name="T118" fmla="*/ 346 w 630"/>
                <a:gd name="T119" fmla="*/ 111 h 649"/>
                <a:gd name="T120" fmla="*/ 373 w 630"/>
                <a:gd name="T121" fmla="*/ 83 h 649"/>
                <a:gd name="T122" fmla="*/ 371 w 630"/>
                <a:gd name="T123" fmla="*/ 91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649">
                  <a:moveTo>
                    <a:pt x="224" y="2"/>
                  </a:moveTo>
                  <a:lnTo>
                    <a:pt x="226" y="4"/>
                  </a:lnTo>
                  <a:lnTo>
                    <a:pt x="226" y="8"/>
                  </a:lnTo>
                  <a:lnTo>
                    <a:pt x="226" y="10"/>
                  </a:lnTo>
                  <a:lnTo>
                    <a:pt x="224" y="11"/>
                  </a:lnTo>
                  <a:lnTo>
                    <a:pt x="224" y="13"/>
                  </a:lnTo>
                  <a:lnTo>
                    <a:pt x="226" y="13"/>
                  </a:lnTo>
                  <a:lnTo>
                    <a:pt x="230" y="13"/>
                  </a:lnTo>
                  <a:lnTo>
                    <a:pt x="232" y="15"/>
                  </a:lnTo>
                  <a:lnTo>
                    <a:pt x="230" y="15"/>
                  </a:lnTo>
                  <a:lnTo>
                    <a:pt x="230" y="17"/>
                  </a:lnTo>
                  <a:lnTo>
                    <a:pt x="232" y="21"/>
                  </a:lnTo>
                  <a:lnTo>
                    <a:pt x="232" y="23"/>
                  </a:lnTo>
                  <a:lnTo>
                    <a:pt x="232" y="25"/>
                  </a:lnTo>
                  <a:lnTo>
                    <a:pt x="230" y="27"/>
                  </a:lnTo>
                  <a:lnTo>
                    <a:pt x="228" y="29"/>
                  </a:lnTo>
                  <a:lnTo>
                    <a:pt x="228" y="31"/>
                  </a:lnTo>
                  <a:lnTo>
                    <a:pt x="228" y="33"/>
                  </a:lnTo>
                  <a:lnTo>
                    <a:pt x="226" y="37"/>
                  </a:lnTo>
                  <a:lnTo>
                    <a:pt x="226" y="39"/>
                  </a:lnTo>
                  <a:lnTo>
                    <a:pt x="226" y="43"/>
                  </a:lnTo>
                  <a:lnTo>
                    <a:pt x="228" y="45"/>
                  </a:lnTo>
                  <a:lnTo>
                    <a:pt x="228" y="46"/>
                  </a:lnTo>
                  <a:lnTo>
                    <a:pt x="228" y="48"/>
                  </a:lnTo>
                  <a:lnTo>
                    <a:pt x="230" y="48"/>
                  </a:lnTo>
                  <a:lnTo>
                    <a:pt x="230" y="52"/>
                  </a:lnTo>
                  <a:lnTo>
                    <a:pt x="230" y="54"/>
                  </a:lnTo>
                  <a:lnTo>
                    <a:pt x="230" y="56"/>
                  </a:lnTo>
                  <a:lnTo>
                    <a:pt x="232" y="56"/>
                  </a:lnTo>
                  <a:lnTo>
                    <a:pt x="232" y="58"/>
                  </a:lnTo>
                  <a:lnTo>
                    <a:pt x="233" y="58"/>
                  </a:lnTo>
                  <a:lnTo>
                    <a:pt x="235" y="60"/>
                  </a:lnTo>
                  <a:lnTo>
                    <a:pt x="237" y="64"/>
                  </a:lnTo>
                  <a:lnTo>
                    <a:pt x="239" y="64"/>
                  </a:lnTo>
                  <a:lnTo>
                    <a:pt x="241" y="64"/>
                  </a:lnTo>
                  <a:lnTo>
                    <a:pt x="243" y="64"/>
                  </a:lnTo>
                  <a:lnTo>
                    <a:pt x="243" y="66"/>
                  </a:lnTo>
                  <a:lnTo>
                    <a:pt x="245" y="66"/>
                  </a:lnTo>
                  <a:lnTo>
                    <a:pt x="247" y="66"/>
                  </a:lnTo>
                  <a:lnTo>
                    <a:pt x="247" y="64"/>
                  </a:lnTo>
                  <a:lnTo>
                    <a:pt x="249" y="64"/>
                  </a:lnTo>
                  <a:lnTo>
                    <a:pt x="251" y="64"/>
                  </a:lnTo>
                  <a:lnTo>
                    <a:pt x="249" y="62"/>
                  </a:lnTo>
                  <a:lnTo>
                    <a:pt x="251" y="62"/>
                  </a:lnTo>
                  <a:lnTo>
                    <a:pt x="253" y="60"/>
                  </a:lnTo>
                  <a:lnTo>
                    <a:pt x="255" y="60"/>
                  </a:lnTo>
                  <a:lnTo>
                    <a:pt x="257" y="60"/>
                  </a:lnTo>
                  <a:lnTo>
                    <a:pt x="259" y="60"/>
                  </a:lnTo>
                  <a:lnTo>
                    <a:pt x="259" y="58"/>
                  </a:lnTo>
                  <a:lnTo>
                    <a:pt x="261" y="58"/>
                  </a:lnTo>
                  <a:lnTo>
                    <a:pt x="263" y="58"/>
                  </a:lnTo>
                  <a:lnTo>
                    <a:pt x="265" y="58"/>
                  </a:lnTo>
                  <a:lnTo>
                    <a:pt x="266" y="56"/>
                  </a:lnTo>
                  <a:lnTo>
                    <a:pt x="266" y="54"/>
                  </a:lnTo>
                  <a:lnTo>
                    <a:pt x="268" y="54"/>
                  </a:lnTo>
                  <a:lnTo>
                    <a:pt x="270" y="54"/>
                  </a:lnTo>
                  <a:lnTo>
                    <a:pt x="270" y="52"/>
                  </a:lnTo>
                  <a:lnTo>
                    <a:pt x="272" y="52"/>
                  </a:lnTo>
                  <a:lnTo>
                    <a:pt x="272" y="54"/>
                  </a:lnTo>
                  <a:lnTo>
                    <a:pt x="274" y="54"/>
                  </a:lnTo>
                  <a:lnTo>
                    <a:pt x="276" y="54"/>
                  </a:lnTo>
                  <a:lnTo>
                    <a:pt x="278" y="54"/>
                  </a:lnTo>
                  <a:lnTo>
                    <a:pt x="280" y="54"/>
                  </a:lnTo>
                  <a:lnTo>
                    <a:pt x="282" y="54"/>
                  </a:lnTo>
                  <a:lnTo>
                    <a:pt x="284" y="54"/>
                  </a:lnTo>
                  <a:lnTo>
                    <a:pt x="286" y="54"/>
                  </a:lnTo>
                  <a:lnTo>
                    <a:pt x="288" y="56"/>
                  </a:lnTo>
                  <a:lnTo>
                    <a:pt x="290" y="56"/>
                  </a:lnTo>
                  <a:lnTo>
                    <a:pt x="292" y="54"/>
                  </a:lnTo>
                  <a:lnTo>
                    <a:pt x="292" y="52"/>
                  </a:lnTo>
                  <a:lnTo>
                    <a:pt x="290" y="50"/>
                  </a:lnTo>
                  <a:lnTo>
                    <a:pt x="288" y="48"/>
                  </a:lnTo>
                  <a:lnTo>
                    <a:pt x="288" y="46"/>
                  </a:lnTo>
                  <a:lnTo>
                    <a:pt x="290" y="46"/>
                  </a:lnTo>
                  <a:lnTo>
                    <a:pt x="290" y="45"/>
                  </a:lnTo>
                  <a:lnTo>
                    <a:pt x="292" y="45"/>
                  </a:lnTo>
                  <a:lnTo>
                    <a:pt x="292" y="46"/>
                  </a:lnTo>
                  <a:lnTo>
                    <a:pt x="294" y="46"/>
                  </a:lnTo>
                  <a:lnTo>
                    <a:pt x="298" y="46"/>
                  </a:lnTo>
                  <a:lnTo>
                    <a:pt x="303" y="45"/>
                  </a:lnTo>
                  <a:lnTo>
                    <a:pt x="305" y="45"/>
                  </a:lnTo>
                  <a:lnTo>
                    <a:pt x="307" y="45"/>
                  </a:lnTo>
                  <a:lnTo>
                    <a:pt x="307" y="46"/>
                  </a:lnTo>
                  <a:lnTo>
                    <a:pt x="309" y="46"/>
                  </a:lnTo>
                  <a:lnTo>
                    <a:pt x="311" y="46"/>
                  </a:lnTo>
                  <a:lnTo>
                    <a:pt x="311" y="48"/>
                  </a:lnTo>
                  <a:lnTo>
                    <a:pt x="313" y="48"/>
                  </a:lnTo>
                  <a:lnTo>
                    <a:pt x="315" y="50"/>
                  </a:lnTo>
                  <a:lnTo>
                    <a:pt x="317" y="50"/>
                  </a:lnTo>
                  <a:lnTo>
                    <a:pt x="321" y="52"/>
                  </a:lnTo>
                  <a:lnTo>
                    <a:pt x="323" y="50"/>
                  </a:lnTo>
                  <a:lnTo>
                    <a:pt x="323" y="48"/>
                  </a:lnTo>
                  <a:lnTo>
                    <a:pt x="325" y="48"/>
                  </a:lnTo>
                  <a:lnTo>
                    <a:pt x="325" y="46"/>
                  </a:lnTo>
                  <a:lnTo>
                    <a:pt x="327" y="46"/>
                  </a:lnTo>
                  <a:lnTo>
                    <a:pt x="327" y="48"/>
                  </a:lnTo>
                  <a:lnTo>
                    <a:pt x="329" y="48"/>
                  </a:lnTo>
                  <a:lnTo>
                    <a:pt x="331" y="48"/>
                  </a:lnTo>
                  <a:lnTo>
                    <a:pt x="333" y="48"/>
                  </a:lnTo>
                  <a:lnTo>
                    <a:pt x="334" y="48"/>
                  </a:lnTo>
                  <a:lnTo>
                    <a:pt x="334" y="50"/>
                  </a:lnTo>
                  <a:lnTo>
                    <a:pt x="336" y="50"/>
                  </a:lnTo>
                  <a:lnTo>
                    <a:pt x="338" y="50"/>
                  </a:lnTo>
                  <a:lnTo>
                    <a:pt x="340" y="50"/>
                  </a:lnTo>
                  <a:lnTo>
                    <a:pt x="342" y="48"/>
                  </a:lnTo>
                  <a:lnTo>
                    <a:pt x="344" y="46"/>
                  </a:lnTo>
                  <a:lnTo>
                    <a:pt x="344" y="45"/>
                  </a:lnTo>
                  <a:lnTo>
                    <a:pt x="346" y="45"/>
                  </a:lnTo>
                  <a:lnTo>
                    <a:pt x="346" y="43"/>
                  </a:lnTo>
                  <a:lnTo>
                    <a:pt x="346" y="41"/>
                  </a:lnTo>
                  <a:lnTo>
                    <a:pt x="348" y="39"/>
                  </a:lnTo>
                  <a:lnTo>
                    <a:pt x="348" y="37"/>
                  </a:lnTo>
                  <a:lnTo>
                    <a:pt x="348" y="35"/>
                  </a:lnTo>
                  <a:lnTo>
                    <a:pt x="350" y="33"/>
                  </a:lnTo>
                  <a:lnTo>
                    <a:pt x="352" y="31"/>
                  </a:lnTo>
                  <a:lnTo>
                    <a:pt x="352" y="29"/>
                  </a:lnTo>
                  <a:lnTo>
                    <a:pt x="354" y="27"/>
                  </a:lnTo>
                  <a:lnTo>
                    <a:pt x="354" y="25"/>
                  </a:lnTo>
                  <a:lnTo>
                    <a:pt x="356" y="25"/>
                  </a:lnTo>
                  <a:lnTo>
                    <a:pt x="358" y="23"/>
                  </a:lnTo>
                  <a:lnTo>
                    <a:pt x="358" y="21"/>
                  </a:lnTo>
                  <a:lnTo>
                    <a:pt x="360" y="21"/>
                  </a:lnTo>
                  <a:lnTo>
                    <a:pt x="360" y="19"/>
                  </a:lnTo>
                  <a:lnTo>
                    <a:pt x="362" y="19"/>
                  </a:lnTo>
                  <a:lnTo>
                    <a:pt x="364" y="21"/>
                  </a:lnTo>
                  <a:lnTo>
                    <a:pt x="362" y="19"/>
                  </a:lnTo>
                  <a:lnTo>
                    <a:pt x="362" y="17"/>
                  </a:lnTo>
                  <a:lnTo>
                    <a:pt x="362" y="15"/>
                  </a:lnTo>
                  <a:lnTo>
                    <a:pt x="366" y="17"/>
                  </a:lnTo>
                  <a:lnTo>
                    <a:pt x="366" y="19"/>
                  </a:lnTo>
                  <a:lnTo>
                    <a:pt x="368" y="19"/>
                  </a:lnTo>
                  <a:lnTo>
                    <a:pt x="368" y="21"/>
                  </a:lnTo>
                  <a:lnTo>
                    <a:pt x="368" y="23"/>
                  </a:lnTo>
                  <a:lnTo>
                    <a:pt x="369" y="23"/>
                  </a:lnTo>
                  <a:lnTo>
                    <a:pt x="369" y="25"/>
                  </a:lnTo>
                  <a:lnTo>
                    <a:pt x="369" y="27"/>
                  </a:lnTo>
                  <a:lnTo>
                    <a:pt x="369" y="31"/>
                  </a:lnTo>
                  <a:lnTo>
                    <a:pt x="369" y="33"/>
                  </a:lnTo>
                  <a:lnTo>
                    <a:pt x="369" y="35"/>
                  </a:lnTo>
                  <a:lnTo>
                    <a:pt x="369" y="37"/>
                  </a:lnTo>
                  <a:lnTo>
                    <a:pt x="371" y="39"/>
                  </a:lnTo>
                  <a:lnTo>
                    <a:pt x="373" y="41"/>
                  </a:lnTo>
                  <a:lnTo>
                    <a:pt x="373" y="43"/>
                  </a:lnTo>
                  <a:lnTo>
                    <a:pt x="373" y="45"/>
                  </a:lnTo>
                  <a:lnTo>
                    <a:pt x="375" y="50"/>
                  </a:lnTo>
                  <a:lnTo>
                    <a:pt x="377" y="52"/>
                  </a:lnTo>
                  <a:lnTo>
                    <a:pt x="379" y="54"/>
                  </a:lnTo>
                  <a:lnTo>
                    <a:pt x="379" y="56"/>
                  </a:lnTo>
                  <a:lnTo>
                    <a:pt x="381" y="56"/>
                  </a:lnTo>
                  <a:lnTo>
                    <a:pt x="383" y="56"/>
                  </a:lnTo>
                  <a:lnTo>
                    <a:pt x="385" y="56"/>
                  </a:lnTo>
                  <a:lnTo>
                    <a:pt x="387" y="56"/>
                  </a:lnTo>
                  <a:lnTo>
                    <a:pt x="387" y="58"/>
                  </a:lnTo>
                  <a:lnTo>
                    <a:pt x="389" y="60"/>
                  </a:lnTo>
                  <a:lnTo>
                    <a:pt x="389" y="62"/>
                  </a:lnTo>
                  <a:lnTo>
                    <a:pt x="389" y="64"/>
                  </a:lnTo>
                  <a:lnTo>
                    <a:pt x="387" y="66"/>
                  </a:lnTo>
                  <a:lnTo>
                    <a:pt x="385" y="66"/>
                  </a:lnTo>
                  <a:lnTo>
                    <a:pt x="387" y="66"/>
                  </a:lnTo>
                  <a:lnTo>
                    <a:pt x="387" y="68"/>
                  </a:lnTo>
                  <a:lnTo>
                    <a:pt x="383" y="72"/>
                  </a:lnTo>
                  <a:lnTo>
                    <a:pt x="381" y="74"/>
                  </a:lnTo>
                  <a:lnTo>
                    <a:pt x="379" y="74"/>
                  </a:lnTo>
                  <a:lnTo>
                    <a:pt x="379" y="76"/>
                  </a:lnTo>
                  <a:lnTo>
                    <a:pt x="377" y="76"/>
                  </a:lnTo>
                  <a:lnTo>
                    <a:pt x="377" y="78"/>
                  </a:lnTo>
                  <a:lnTo>
                    <a:pt x="377" y="79"/>
                  </a:lnTo>
                  <a:lnTo>
                    <a:pt x="375" y="79"/>
                  </a:lnTo>
                  <a:lnTo>
                    <a:pt x="373" y="81"/>
                  </a:lnTo>
                  <a:lnTo>
                    <a:pt x="373" y="83"/>
                  </a:lnTo>
                  <a:lnTo>
                    <a:pt x="371" y="83"/>
                  </a:lnTo>
                  <a:lnTo>
                    <a:pt x="369" y="83"/>
                  </a:lnTo>
                  <a:lnTo>
                    <a:pt x="369" y="85"/>
                  </a:lnTo>
                  <a:lnTo>
                    <a:pt x="369" y="87"/>
                  </a:lnTo>
                  <a:lnTo>
                    <a:pt x="368" y="87"/>
                  </a:lnTo>
                  <a:lnTo>
                    <a:pt x="366" y="87"/>
                  </a:lnTo>
                  <a:lnTo>
                    <a:pt x="366" y="89"/>
                  </a:lnTo>
                  <a:lnTo>
                    <a:pt x="364" y="89"/>
                  </a:lnTo>
                  <a:lnTo>
                    <a:pt x="364" y="91"/>
                  </a:lnTo>
                  <a:lnTo>
                    <a:pt x="364" y="93"/>
                  </a:lnTo>
                  <a:lnTo>
                    <a:pt x="362" y="93"/>
                  </a:lnTo>
                  <a:lnTo>
                    <a:pt x="360" y="95"/>
                  </a:lnTo>
                  <a:lnTo>
                    <a:pt x="360" y="97"/>
                  </a:lnTo>
                  <a:lnTo>
                    <a:pt x="358" y="99"/>
                  </a:lnTo>
                  <a:lnTo>
                    <a:pt x="358" y="101"/>
                  </a:lnTo>
                  <a:lnTo>
                    <a:pt x="356" y="103"/>
                  </a:lnTo>
                  <a:lnTo>
                    <a:pt x="356" y="105"/>
                  </a:lnTo>
                  <a:lnTo>
                    <a:pt x="356" y="107"/>
                  </a:lnTo>
                  <a:lnTo>
                    <a:pt x="354" y="109"/>
                  </a:lnTo>
                  <a:lnTo>
                    <a:pt x="352" y="109"/>
                  </a:lnTo>
                  <a:lnTo>
                    <a:pt x="352" y="107"/>
                  </a:lnTo>
                  <a:lnTo>
                    <a:pt x="350" y="107"/>
                  </a:lnTo>
                  <a:lnTo>
                    <a:pt x="346" y="109"/>
                  </a:lnTo>
                  <a:lnTo>
                    <a:pt x="344" y="111"/>
                  </a:lnTo>
                  <a:lnTo>
                    <a:pt x="342" y="111"/>
                  </a:lnTo>
                  <a:lnTo>
                    <a:pt x="346" y="111"/>
                  </a:lnTo>
                  <a:lnTo>
                    <a:pt x="350" y="111"/>
                  </a:lnTo>
                  <a:lnTo>
                    <a:pt x="350" y="112"/>
                  </a:lnTo>
                  <a:lnTo>
                    <a:pt x="352" y="112"/>
                  </a:lnTo>
                  <a:lnTo>
                    <a:pt x="352" y="111"/>
                  </a:lnTo>
                  <a:lnTo>
                    <a:pt x="354" y="111"/>
                  </a:lnTo>
                  <a:lnTo>
                    <a:pt x="356" y="111"/>
                  </a:lnTo>
                  <a:lnTo>
                    <a:pt x="358" y="109"/>
                  </a:lnTo>
                  <a:lnTo>
                    <a:pt x="360" y="109"/>
                  </a:lnTo>
                  <a:lnTo>
                    <a:pt x="360" y="107"/>
                  </a:lnTo>
                  <a:lnTo>
                    <a:pt x="362" y="107"/>
                  </a:lnTo>
                  <a:lnTo>
                    <a:pt x="364" y="107"/>
                  </a:lnTo>
                  <a:lnTo>
                    <a:pt x="366" y="105"/>
                  </a:lnTo>
                  <a:lnTo>
                    <a:pt x="368" y="103"/>
                  </a:lnTo>
                  <a:lnTo>
                    <a:pt x="369" y="103"/>
                  </a:lnTo>
                  <a:lnTo>
                    <a:pt x="369" y="101"/>
                  </a:lnTo>
                  <a:lnTo>
                    <a:pt x="371" y="101"/>
                  </a:lnTo>
                  <a:lnTo>
                    <a:pt x="373" y="101"/>
                  </a:lnTo>
                  <a:lnTo>
                    <a:pt x="373" y="105"/>
                  </a:lnTo>
                  <a:lnTo>
                    <a:pt x="373" y="107"/>
                  </a:lnTo>
                  <a:lnTo>
                    <a:pt x="373" y="109"/>
                  </a:lnTo>
                  <a:lnTo>
                    <a:pt x="373" y="111"/>
                  </a:lnTo>
                  <a:lnTo>
                    <a:pt x="375" y="111"/>
                  </a:lnTo>
                  <a:lnTo>
                    <a:pt x="375" y="112"/>
                  </a:lnTo>
                  <a:lnTo>
                    <a:pt x="375" y="114"/>
                  </a:lnTo>
                  <a:lnTo>
                    <a:pt x="373" y="116"/>
                  </a:lnTo>
                  <a:lnTo>
                    <a:pt x="371" y="114"/>
                  </a:lnTo>
                  <a:lnTo>
                    <a:pt x="369" y="114"/>
                  </a:lnTo>
                  <a:lnTo>
                    <a:pt x="368" y="114"/>
                  </a:lnTo>
                  <a:lnTo>
                    <a:pt x="366" y="114"/>
                  </a:lnTo>
                  <a:lnTo>
                    <a:pt x="366" y="112"/>
                  </a:lnTo>
                  <a:lnTo>
                    <a:pt x="364" y="114"/>
                  </a:lnTo>
                  <a:lnTo>
                    <a:pt x="362" y="116"/>
                  </a:lnTo>
                  <a:lnTo>
                    <a:pt x="362" y="118"/>
                  </a:lnTo>
                  <a:lnTo>
                    <a:pt x="362" y="122"/>
                  </a:lnTo>
                  <a:lnTo>
                    <a:pt x="364" y="122"/>
                  </a:lnTo>
                  <a:lnTo>
                    <a:pt x="362" y="118"/>
                  </a:lnTo>
                  <a:lnTo>
                    <a:pt x="364" y="114"/>
                  </a:lnTo>
                  <a:lnTo>
                    <a:pt x="366" y="114"/>
                  </a:lnTo>
                  <a:lnTo>
                    <a:pt x="368" y="114"/>
                  </a:lnTo>
                  <a:lnTo>
                    <a:pt x="369" y="116"/>
                  </a:lnTo>
                  <a:lnTo>
                    <a:pt x="369" y="118"/>
                  </a:lnTo>
                  <a:lnTo>
                    <a:pt x="369" y="120"/>
                  </a:lnTo>
                  <a:lnTo>
                    <a:pt x="369" y="122"/>
                  </a:lnTo>
                  <a:lnTo>
                    <a:pt x="369" y="124"/>
                  </a:lnTo>
                  <a:lnTo>
                    <a:pt x="371" y="124"/>
                  </a:lnTo>
                  <a:lnTo>
                    <a:pt x="373" y="126"/>
                  </a:lnTo>
                  <a:lnTo>
                    <a:pt x="371" y="124"/>
                  </a:lnTo>
                  <a:lnTo>
                    <a:pt x="369" y="124"/>
                  </a:lnTo>
                  <a:lnTo>
                    <a:pt x="369" y="122"/>
                  </a:lnTo>
                  <a:lnTo>
                    <a:pt x="369" y="120"/>
                  </a:lnTo>
                  <a:lnTo>
                    <a:pt x="371" y="118"/>
                  </a:lnTo>
                  <a:lnTo>
                    <a:pt x="371" y="116"/>
                  </a:lnTo>
                  <a:lnTo>
                    <a:pt x="373" y="118"/>
                  </a:lnTo>
                  <a:lnTo>
                    <a:pt x="373" y="120"/>
                  </a:lnTo>
                  <a:lnTo>
                    <a:pt x="375" y="120"/>
                  </a:lnTo>
                  <a:lnTo>
                    <a:pt x="373" y="120"/>
                  </a:lnTo>
                  <a:lnTo>
                    <a:pt x="373" y="118"/>
                  </a:lnTo>
                  <a:lnTo>
                    <a:pt x="373" y="116"/>
                  </a:lnTo>
                  <a:lnTo>
                    <a:pt x="375" y="114"/>
                  </a:lnTo>
                  <a:lnTo>
                    <a:pt x="377" y="114"/>
                  </a:lnTo>
                  <a:lnTo>
                    <a:pt x="379" y="114"/>
                  </a:lnTo>
                  <a:lnTo>
                    <a:pt x="379" y="116"/>
                  </a:lnTo>
                  <a:lnTo>
                    <a:pt x="381" y="116"/>
                  </a:lnTo>
                  <a:lnTo>
                    <a:pt x="387" y="114"/>
                  </a:lnTo>
                  <a:lnTo>
                    <a:pt x="389" y="116"/>
                  </a:lnTo>
                  <a:lnTo>
                    <a:pt x="393" y="116"/>
                  </a:lnTo>
                  <a:lnTo>
                    <a:pt x="393" y="114"/>
                  </a:lnTo>
                  <a:lnTo>
                    <a:pt x="395" y="114"/>
                  </a:lnTo>
                  <a:lnTo>
                    <a:pt x="395" y="112"/>
                  </a:lnTo>
                  <a:lnTo>
                    <a:pt x="397" y="112"/>
                  </a:lnTo>
                  <a:lnTo>
                    <a:pt x="399" y="112"/>
                  </a:lnTo>
                  <a:lnTo>
                    <a:pt x="399" y="114"/>
                  </a:lnTo>
                  <a:lnTo>
                    <a:pt x="397" y="116"/>
                  </a:lnTo>
                  <a:lnTo>
                    <a:pt x="397" y="118"/>
                  </a:lnTo>
                  <a:lnTo>
                    <a:pt x="395" y="120"/>
                  </a:lnTo>
                  <a:lnTo>
                    <a:pt x="395" y="122"/>
                  </a:lnTo>
                  <a:lnTo>
                    <a:pt x="395" y="124"/>
                  </a:lnTo>
                  <a:lnTo>
                    <a:pt x="395" y="126"/>
                  </a:lnTo>
                  <a:lnTo>
                    <a:pt x="395" y="124"/>
                  </a:lnTo>
                  <a:lnTo>
                    <a:pt x="395" y="122"/>
                  </a:lnTo>
                  <a:lnTo>
                    <a:pt x="397" y="122"/>
                  </a:lnTo>
                  <a:lnTo>
                    <a:pt x="397" y="120"/>
                  </a:lnTo>
                  <a:lnTo>
                    <a:pt x="397" y="118"/>
                  </a:lnTo>
                  <a:lnTo>
                    <a:pt x="399" y="118"/>
                  </a:lnTo>
                  <a:lnTo>
                    <a:pt x="399" y="116"/>
                  </a:lnTo>
                  <a:lnTo>
                    <a:pt x="401" y="116"/>
                  </a:lnTo>
                  <a:lnTo>
                    <a:pt x="401" y="114"/>
                  </a:lnTo>
                  <a:lnTo>
                    <a:pt x="402" y="114"/>
                  </a:lnTo>
                  <a:lnTo>
                    <a:pt x="404" y="114"/>
                  </a:lnTo>
                  <a:lnTo>
                    <a:pt x="404" y="112"/>
                  </a:lnTo>
                  <a:lnTo>
                    <a:pt x="406" y="111"/>
                  </a:lnTo>
                  <a:lnTo>
                    <a:pt x="406" y="109"/>
                  </a:lnTo>
                  <a:lnTo>
                    <a:pt x="408" y="109"/>
                  </a:lnTo>
                  <a:lnTo>
                    <a:pt x="410" y="111"/>
                  </a:lnTo>
                  <a:lnTo>
                    <a:pt x="412" y="112"/>
                  </a:lnTo>
                  <a:lnTo>
                    <a:pt x="412" y="111"/>
                  </a:lnTo>
                  <a:lnTo>
                    <a:pt x="410" y="111"/>
                  </a:lnTo>
                  <a:lnTo>
                    <a:pt x="412" y="109"/>
                  </a:lnTo>
                  <a:lnTo>
                    <a:pt x="416" y="109"/>
                  </a:lnTo>
                  <a:lnTo>
                    <a:pt x="414" y="109"/>
                  </a:lnTo>
                  <a:lnTo>
                    <a:pt x="412" y="109"/>
                  </a:lnTo>
                  <a:lnTo>
                    <a:pt x="410" y="109"/>
                  </a:lnTo>
                  <a:lnTo>
                    <a:pt x="410" y="107"/>
                  </a:lnTo>
                  <a:lnTo>
                    <a:pt x="412" y="107"/>
                  </a:lnTo>
                  <a:lnTo>
                    <a:pt x="414" y="105"/>
                  </a:lnTo>
                  <a:lnTo>
                    <a:pt x="414" y="103"/>
                  </a:lnTo>
                  <a:lnTo>
                    <a:pt x="414" y="101"/>
                  </a:lnTo>
                  <a:lnTo>
                    <a:pt x="414" y="99"/>
                  </a:lnTo>
                  <a:lnTo>
                    <a:pt x="418" y="97"/>
                  </a:lnTo>
                  <a:lnTo>
                    <a:pt x="420" y="97"/>
                  </a:lnTo>
                  <a:lnTo>
                    <a:pt x="422" y="95"/>
                  </a:lnTo>
                  <a:lnTo>
                    <a:pt x="424" y="97"/>
                  </a:lnTo>
                  <a:lnTo>
                    <a:pt x="422" y="97"/>
                  </a:lnTo>
                  <a:lnTo>
                    <a:pt x="424" y="97"/>
                  </a:lnTo>
                  <a:lnTo>
                    <a:pt x="426" y="97"/>
                  </a:lnTo>
                  <a:lnTo>
                    <a:pt x="426" y="95"/>
                  </a:lnTo>
                  <a:lnTo>
                    <a:pt x="426" y="97"/>
                  </a:lnTo>
                  <a:lnTo>
                    <a:pt x="428" y="99"/>
                  </a:lnTo>
                  <a:lnTo>
                    <a:pt x="428" y="97"/>
                  </a:lnTo>
                  <a:lnTo>
                    <a:pt x="428" y="95"/>
                  </a:lnTo>
                  <a:lnTo>
                    <a:pt x="430" y="95"/>
                  </a:lnTo>
                  <a:lnTo>
                    <a:pt x="432" y="95"/>
                  </a:lnTo>
                  <a:lnTo>
                    <a:pt x="432" y="97"/>
                  </a:lnTo>
                  <a:lnTo>
                    <a:pt x="434" y="97"/>
                  </a:lnTo>
                  <a:lnTo>
                    <a:pt x="435" y="97"/>
                  </a:lnTo>
                  <a:lnTo>
                    <a:pt x="435" y="99"/>
                  </a:lnTo>
                  <a:lnTo>
                    <a:pt x="437" y="97"/>
                  </a:lnTo>
                  <a:lnTo>
                    <a:pt x="437" y="99"/>
                  </a:lnTo>
                  <a:lnTo>
                    <a:pt x="439" y="99"/>
                  </a:lnTo>
                  <a:lnTo>
                    <a:pt x="441" y="99"/>
                  </a:lnTo>
                  <a:lnTo>
                    <a:pt x="441" y="101"/>
                  </a:lnTo>
                  <a:lnTo>
                    <a:pt x="441" y="103"/>
                  </a:lnTo>
                  <a:lnTo>
                    <a:pt x="441" y="101"/>
                  </a:lnTo>
                  <a:lnTo>
                    <a:pt x="441" y="103"/>
                  </a:lnTo>
                  <a:lnTo>
                    <a:pt x="443" y="103"/>
                  </a:lnTo>
                  <a:lnTo>
                    <a:pt x="447" y="101"/>
                  </a:lnTo>
                  <a:lnTo>
                    <a:pt x="447" y="103"/>
                  </a:lnTo>
                  <a:lnTo>
                    <a:pt x="447" y="105"/>
                  </a:lnTo>
                  <a:lnTo>
                    <a:pt x="447" y="103"/>
                  </a:lnTo>
                  <a:lnTo>
                    <a:pt x="449" y="103"/>
                  </a:lnTo>
                  <a:lnTo>
                    <a:pt x="449" y="105"/>
                  </a:lnTo>
                  <a:lnTo>
                    <a:pt x="451" y="105"/>
                  </a:lnTo>
                  <a:lnTo>
                    <a:pt x="449" y="105"/>
                  </a:lnTo>
                  <a:lnTo>
                    <a:pt x="451" y="103"/>
                  </a:lnTo>
                  <a:lnTo>
                    <a:pt x="453" y="103"/>
                  </a:lnTo>
                  <a:lnTo>
                    <a:pt x="453" y="105"/>
                  </a:lnTo>
                  <a:lnTo>
                    <a:pt x="455" y="105"/>
                  </a:lnTo>
                  <a:lnTo>
                    <a:pt x="455" y="107"/>
                  </a:lnTo>
                  <a:lnTo>
                    <a:pt x="457" y="107"/>
                  </a:lnTo>
                  <a:lnTo>
                    <a:pt x="459" y="107"/>
                  </a:lnTo>
                  <a:lnTo>
                    <a:pt x="461" y="107"/>
                  </a:lnTo>
                  <a:lnTo>
                    <a:pt x="459" y="109"/>
                  </a:lnTo>
                  <a:lnTo>
                    <a:pt x="459" y="111"/>
                  </a:lnTo>
                  <a:lnTo>
                    <a:pt x="461" y="109"/>
                  </a:lnTo>
                  <a:lnTo>
                    <a:pt x="461" y="107"/>
                  </a:lnTo>
                  <a:lnTo>
                    <a:pt x="463" y="107"/>
                  </a:lnTo>
                  <a:lnTo>
                    <a:pt x="463" y="109"/>
                  </a:lnTo>
                  <a:lnTo>
                    <a:pt x="461" y="109"/>
                  </a:lnTo>
                  <a:lnTo>
                    <a:pt x="461" y="111"/>
                  </a:lnTo>
                  <a:lnTo>
                    <a:pt x="461" y="112"/>
                  </a:lnTo>
                  <a:lnTo>
                    <a:pt x="463" y="112"/>
                  </a:lnTo>
                  <a:lnTo>
                    <a:pt x="463" y="111"/>
                  </a:lnTo>
                  <a:lnTo>
                    <a:pt x="465" y="109"/>
                  </a:lnTo>
                  <a:lnTo>
                    <a:pt x="467" y="109"/>
                  </a:lnTo>
                  <a:lnTo>
                    <a:pt x="469" y="109"/>
                  </a:lnTo>
                  <a:lnTo>
                    <a:pt x="469" y="111"/>
                  </a:lnTo>
                  <a:lnTo>
                    <a:pt x="467" y="111"/>
                  </a:lnTo>
                  <a:lnTo>
                    <a:pt x="469" y="111"/>
                  </a:lnTo>
                  <a:lnTo>
                    <a:pt x="469" y="112"/>
                  </a:lnTo>
                  <a:lnTo>
                    <a:pt x="469" y="111"/>
                  </a:lnTo>
                  <a:lnTo>
                    <a:pt x="470" y="111"/>
                  </a:lnTo>
                  <a:lnTo>
                    <a:pt x="470" y="112"/>
                  </a:lnTo>
                  <a:lnTo>
                    <a:pt x="470" y="114"/>
                  </a:lnTo>
                  <a:lnTo>
                    <a:pt x="472" y="114"/>
                  </a:lnTo>
                  <a:lnTo>
                    <a:pt x="474" y="114"/>
                  </a:lnTo>
                  <a:lnTo>
                    <a:pt x="474" y="116"/>
                  </a:lnTo>
                  <a:lnTo>
                    <a:pt x="474" y="118"/>
                  </a:lnTo>
                  <a:lnTo>
                    <a:pt x="472" y="120"/>
                  </a:lnTo>
                  <a:lnTo>
                    <a:pt x="472" y="122"/>
                  </a:lnTo>
                  <a:lnTo>
                    <a:pt x="474" y="120"/>
                  </a:lnTo>
                  <a:lnTo>
                    <a:pt x="476" y="120"/>
                  </a:lnTo>
                  <a:lnTo>
                    <a:pt x="476" y="122"/>
                  </a:lnTo>
                  <a:lnTo>
                    <a:pt x="476" y="124"/>
                  </a:lnTo>
                  <a:lnTo>
                    <a:pt x="474" y="124"/>
                  </a:lnTo>
                  <a:lnTo>
                    <a:pt x="472" y="126"/>
                  </a:lnTo>
                  <a:lnTo>
                    <a:pt x="474" y="128"/>
                  </a:lnTo>
                  <a:lnTo>
                    <a:pt x="472" y="128"/>
                  </a:lnTo>
                  <a:lnTo>
                    <a:pt x="472" y="130"/>
                  </a:lnTo>
                  <a:lnTo>
                    <a:pt x="472" y="132"/>
                  </a:lnTo>
                  <a:lnTo>
                    <a:pt x="472" y="134"/>
                  </a:lnTo>
                  <a:lnTo>
                    <a:pt x="470" y="136"/>
                  </a:lnTo>
                  <a:lnTo>
                    <a:pt x="470" y="138"/>
                  </a:lnTo>
                  <a:lnTo>
                    <a:pt x="472" y="136"/>
                  </a:lnTo>
                  <a:lnTo>
                    <a:pt x="474" y="134"/>
                  </a:lnTo>
                  <a:lnTo>
                    <a:pt x="476" y="134"/>
                  </a:lnTo>
                  <a:lnTo>
                    <a:pt x="476" y="132"/>
                  </a:lnTo>
                  <a:lnTo>
                    <a:pt x="476" y="128"/>
                  </a:lnTo>
                  <a:lnTo>
                    <a:pt x="476" y="126"/>
                  </a:lnTo>
                  <a:lnTo>
                    <a:pt x="478" y="126"/>
                  </a:lnTo>
                  <a:lnTo>
                    <a:pt x="480" y="124"/>
                  </a:lnTo>
                  <a:lnTo>
                    <a:pt x="482" y="124"/>
                  </a:lnTo>
                  <a:lnTo>
                    <a:pt x="482" y="126"/>
                  </a:lnTo>
                  <a:lnTo>
                    <a:pt x="480" y="128"/>
                  </a:lnTo>
                  <a:lnTo>
                    <a:pt x="478" y="128"/>
                  </a:lnTo>
                  <a:lnTo>
                    <a:pt x="478" y="130"/>
                  </a:lnTo>
                  <a:lnTo>
                    <a:pt x="476" y="130"/>
                  </a:lnTo>
                  <a:lnTo>
                    <a:pt x="478" y="130"/>
                  </a:lnTo>
                  <a:lnTo>
                    <a:pt x="480" y="130"/>
                  </a:lnTo>
                  <a:lnTo>
                    <a:pt x="480" y="132"/>
                  </a:lnTo>
                  <a:lnTo>
                    <a:pt x="480" y="130"/>
                  </a:lnTo>
                  <a:lnTo>
                    <a:pt x="482" y="128"/>
                  </a:lnTo>
                  <a:lnTo>
                    <a:pt x="484" y="126"/>
                  </a:lnTo>
                  <a:lnTo>
                    <a:pt x="486" y="126"/>
                  </a:lnTo>
                  <a:lnTo>
                    <a:pt x="488" y="126"/>
                  </a:lnTo>
                  <a:lnTo>
                    <a:pt x="490" y="126"/>
                  </a:lnTo>
                  <a:lnTo>
                    <a:pt x="492" y="126"/>
                  </a:lnTo>
                  <a:lnTo>
                    <a:pt x="492" y="124"/>
                  </a:lnTo>
                  <a:lnTo>
                    <a:pt x="494" y="124"/>
                  </a:lnTo>
                  <a:lnTo>
                    <a:pt x="496" y="124"/>
                  </a:lnTo>
                  <a:lnTo>
                    <a:pt x="498" y="124"/>
                  </a:lnTo>
                  <a:lnTo>
                    <a:pt x="500" y="124"/>
                  </a:lnTo>
                  <a:lnTo>
                    <a:pt x="500" y="126"/>
                  </a:lnTo>
                  <a:lnTo>
                    <a:pt x="502" y="126"/>
                  </a:lnTo>
                  <a:lnTo>
                    <a:pt x="503" y="126"/>
                  </a:lnTo>
                  <a:lnTo>
                    <a:pt x="505" y="128"/>
                  </a:lnTo>
                  <a:lnTo>
                    <a:pt x="507" y="130"/>
                  </a:lnTo>
                  <a:lnTo>
                    <a:pt x="509" y="130"/>
                  </a:lnTo>
                  <a:lnTo>
                    <a:pt x="511" y="130"/>
                  </a:lnTo>
                  <a:lnTo>
                    <a:pt x="513" y="130"/>
                  </a:lnTo>
                  <a:lnTo>
                    <a:pt x="515" y="130"/>
                  </a:lnTo>
                  <a:lnTo>
                    <a:pt x="515" y="132"/>
                  </a:lnTo>
                  <a:lnTo>
                    <a:pt x="515" y="130"/>
                  </a:lnTo>
                  <a:lnTo>
                    <a:pt x="517" y="130"/>
                  </a:lnTo>
                  <a:lnTo>
                    <a:pt x="519" y="130"/>
                  </a:lnTo>
                  <a:lnTo>
                    <a:pt x="521" y="132"/>
                  </a:lnTo>
                  <a:lnTo>
                    <a:pt x="519" y="132"/>
                  </a:lnTo>
                  <a:lnTo>
                    <a:pt x="521" y="132"/>
                  </a:lnTo>
                  <a:lnTo>
                    <a:pt x="523" y="132"/>
                  </a:lnTo>
                  <a:lnTo>
                    <a:pt x="525" y="132"/>
                  </a:lnTo>
                  <a:lnTo>
                    <a:pt x="527" y="134"/>
                  </a:lnTo>
                  <a:lnTo>
                    <a:pt x="527" y="132"/>
                  </a:lnTo>
                  <a:lnTo>
                    <a:pt x="533" y="132"/>
                  </a:lnTo>
                  <a:lnTo>
                    <a:pt x="535" y="132"/>
                  </a:lnTo>
                  <a:lnTo>
                    <a:pt x="536" y="132"/>
                  </a:lnTo>
                  <a:lnTo>
                    <a:pt x="536" y="130"/>
                  </a:lnTo>
                  <a:lnTo>
                    <a:pt x="538" y="130"/>
                  </a:lnTo>
                  <a:lnTo>
                    <a:pt x="542" y="130"/>
                  </a:lnTo>
                  <a:lnTo>
                    <a:pt x="544" y="130"/>
                  </a:lnTo>
                  <a:lnTo>
                    <a:pt x="546" y="132"/>
                  </a:lnTo>
                  <a:lnTo>
                    <a:pt x="550" y="132"/>
                  </a:lnTo>
                  <a:lnTo>
                    <a:pt x="552" y="134"/>
                  </a:lnTo>
                  <a:lnTo>
                    <a:pt x="554" y="136"/>
                  </a:lnTo>
                  <a:lnTo>
                    <a:pt x="556" y="136"/>
                  </a:lnTo>
                  <a:lnTo>
                    <a:pt x="558" y="136"/>
                  </a:lnTo>
                  <a:lnTo>
                    <a:pt x="560" y="138"/>
                  </a:lnTo>
                  <a:lnTo>
                    <a:pt x="562" y="140"/>
                  </a:lnTo>
                  <a:lnTo>
                    <a:pt x="564" y="140"/>
                  </a:lnTo>
                  <a:lnTo>
                    <a:pt x="564" y="142"/>
                  </a:lnTo>
                  <a:lnTo>
                    <a:pt x="566" y="142"/>
                  </a:lnTo>
                  <a:lnTo>
                    <a:pt x="568" y="144"/>
                  </a:lnTo>
                  <a:lnTo>
                    <a:pt x="570" y="146"/>
                  </a:lnTo>
                  <a:lnTo>
                    <a:pt x="571" y="146"/>
                  </a:lnTo>
                  <a:lnTo>
                    <a:pt x="573" y="147"/>
                  </a:lnTo>
                  <a:lnTo>
                    <a:pt x="573" y="149"/>
                  </a:lnTo>
                  <a:lnTo>
                    <a:pt x="575" y="149"/>
                  </a:lnTo>
                  <a:lnTo>
                    <a:pt x="575" y="151"/>
                  </a:lnTo>
                  <a:lnTo>
                    <a:pt x="577" y="151"/>
                  </a:lnTo>
                  <a:lnTo>
                    <a:pt x="577" y="153"/>
                  </a:lnTo>
                  <a:lnTo>
                    <a:pt x="579" y="153"/>
                  </a:lnTo>
                  <a:lnTo>
                    <a:pt x="581" y="155"/>
                  </a:lnTo>
                  <a:lnTo>
                    <a:pt x="583" y="155"/>
                  </a:lnTo>
                  <a:lnTo>
                    <a:pt x="583" y="157"/>
                  </a:lnTo>
                  <a:lnTo>
                    <a:pt x="585" y="159"/>
                  </a:lnTo>
                  <a:lnTo>
                    <a:pt x="587" y="159"/>
                  </a:lnTo>
                  <a:lnTo>
                    <a:pt x="589" y="161"/>
                  </a:lnTo>
                  <a:lnTo>
                    <a:pt x="591" y="161"/>
                  </a:lnTo>
                  <a:lnTo>
                    <a:pt x="591" y="163"/>
                  </a:lnTo>
                  <a:lnTo>
                    <a:pt x="593" y="165"/>
                  </a:lnTo>
                  <a:lnTo>
                    <a:pt x="595" y="165"/>
                  </a:lnTo>
                  <a:lnTo>
                    <a:pt x="597" y="165"/>
                  </a:lnTo>
                  <a:lnTo>
                    <a:pt x="599" y="167"/>
                  </a:lnTo>
                  <a:lnTo>
                    <a:pt x="601" y="167"/>
                  </a:lnTo>
                  <a:lnTo>
                    <a:pt x="603" y="167"/>
                  </a:lnTo>
                  <a:lnTo>
                    <a:pt x="604" y="167"/>
                  </a:lnTo>
                  <a:lnTo>
                    <a:pt x="606" y="167"/>
                  </a:lnTo>
                  <a:lnTo>
                    <a:pt x="608" y="167"/>
                  </a:lnTo>
                  <a:lnTo>
                    <a:pt x="610" y="167"/>
                  </a:lnTo>
                  <a:lnTo>
                    <a:pt x="612" y="167"/>
                  </a:lnTo>
                  <a:lnTo>
                    <a:pt x="614" y="167"/>
                  </a:lnTo>
                  <a:lnTo>
                    <a:pt x="616" y="167"/>
                  </a:lnTo>
                  <a:lnTo>
                    <a:pt x="618" y="167"/>
                  </a:lnTo>
                  <a:lnTo>
                    <a:pt x="620" y="169"/>
                  </a:lnTo>
                  <a:lnTo>
                    <a:pt x="622" y="171"/>
                  </a:lnTo>
                  <a:lnTo>
                    <a:pt x="622" y="173"/>
                  </a:lnTo>
                  <a:lnTo>
                    <a:pt x="624" y="175"/>
                  </a:lnTo>
                  <a:lnTo>
                    <a:pt x="624" y="177"/>
                  </a:lnTo>
                  <a:lnTo>
                    <a:pt x="624" y="179"/>
                  </a:lnTo>
                  <a:lnTo>
                    <a:pt x="626" y="180"/>
                  </a:lnTo>
                  <a:lnTo>
                    <a:pt x="626" y="182"/>
                  </a:lnTo>
                  <a:lnTo>
                    <a:pt x="626" y="184"/>
                  </a:lnTo>
                  <a:lnTo>
                    <a:pt x="626" y="186"/>
                  </a:lnTo>
                  <a:lnTo>
                    <a:pt x="628" y="188"/>
                  </a:lnTo>
                  <a:lnTo>
                    <a:pt x="628" y="190"/>
                  </a:lnTo>
                  <a:lnTo>
                    <a:pt x="628" y="192"/>
                  </a:lnTo>
                  <a:lnTo>
                    <a:pt x="630" y="196"/>
                  </a:lnTo>
                  <a:lnTo>
                    <a:pt x="630" y="198"/>
                  </a:lnTo>
                  <a:lnTo>
                    <a:pt x="630" y="200"/>
                  </a:lnTo>
                  <a:lnTo>
                    <a:pt x="630" y="198"/>
                  </a:lnTo>
                  <a:lnTo>
                    <a:pt x="630" y="200"/>
                  </a:lnTo>
                  <a:lnTo>
                    <a:pt x="630" y="204"/>
                  </a:lnTo>
                  <a:lnTo>
                    <a:pt x="630" y="206"/>
                  </a:lnTo>
                  <a:lnTo>
                    <a:pt x="630" y="208"/>
                  </a:lnTo>
                  <a:lnTo>
                    <a:pt x="630" y="210"/>
                  </a:lnTo>
                  <a:lnTo>
                    <a:pt x="630" y="212"/>
                  </a:lnTo>
                  <a:lnTo>
                    <a:pt x="630" y="213"/>
                  </a:lnTo>
                  <a:lnTo>
                    <a:pt x="630" y="215"/>
                  </a:lnTo>
                  <a:lnTo>
                    <a:pt x="630" y="217"/>
                  </a:lnTo>
                  <a:lnTo>
                    <a:pt x="628" y="219"/>
                  </a:lnTo>
                  <a:lnTo>
                    <a:pt x="626" y="223"/>
                  </a:lnTo>
                  <a:lnTo>
                    <a:pt x="626" y="225"/>
                  </a:lnTo>
                  <a:lnTo>
                    <a:pt x="626" y="227"/>
                  </a:lnTo>
                  <a:lnTo>
                    <a:pt x="626" y="229"/>
                  </a:lnTo>
                  <a:lnTo>
                    <a:pt x="624" y="229"/>
                  </a:lnTo>
                  <a:lnTo>
                    <a:pt x="624" y="231"/>
                  </a:lnTo>
                  <a:lnTo>
                    <a:pt x="622" y="233"/>
                  </a:lnTo>
                  <a:lnTo>
                    <a:pt x="622" y="235"/>
                  </a:lnTo>
                  <a:lnTo>
                    <a:pt x="620" y="235"/>
                  </a:lnTo>
                  <a:lnTo>
                    <a:pt x="618" y="239"/>
                  </a:lnTo>
                  <a:lnTo>
                    <a:pt x="616" y="241"/>
                  </a:lnTo>
                  <a:lnTo>
                    <a:pt x="614" y="243"/>
                  </a:lnTo>
                  <a:lnTo>
                    <a:pt x="614" y="245"/>
                  </a:lnTo>
                  <a:lnTo>
                    <a:pt x="612" y="245"/>
                  </a:lnTo>
                  <a:lnTo>
                    <a:pt x="610" y="248"/>
                  </a:lnTo>
                  <a:lnTo>
                    <a:pt x="608" y="248"/>
                  </a:lnTo>
                  <a:lnTo>
                    <a:pt x="608" y="250"/>
                  </a:lnTo>
                  <a:lnTo>
                    <a:pt x="606" y="250"/>
                  </a:lnTo>
                  <a:lnTo>
                    <a:pt x="606" y="252"/>
                  </a:lnTo>
                  <a:lnTo>
                    <a:pt x="604" y="254"/>
                  </a:lnTo>
                  <a:lnTo>
                    <a:pt x="603" y="254"/>
                  </a:lnTo>
                  <a:lnTo>
                    <a:pt x="603" y="256"/>
                  </a:lnTo>
                  <a:lnTo>
                    <a:pt x="601" y="256"/>
                  </a:lnTo>
                  <a:lnTo>
                    <a:pt x="597" y="258"/>
                  </a:lnTo>
                  <a:lnTo>
                    <a:pt x="597" y="260"/>
                  </a:lnTo>
                  <a:lnTo>
                    <a:pt x="595" y="262"/>
                  </a:lnTo>
                  <a:lnTo>
                    <a:pt x="595" y="260"/>
                  </a:lnTo>
                  <a:lnTo>
                    <a:pt x="593" y="258"/>
                  </a:lnTo>
                  <a:lnTo>
                    <a:pt x="593" y="260"/>
                  </a:lnTo>
                  <a:lnTo>
                    <a:pt x="595" y="260"/>
                  </a:lnTo>
                  <a:lnTo>
                    <a:pt x="595" y="262"/>
                  </a:lnTo>
                  <a:lnTo>
                    <a:pt x="593" y="264"/>
                  </a:lnTo>
                  <a:lnTo>
                    <a:pt x="591" y="264"/>
                  </a:lnTo>
                  <a:lnTo>
                    <a:pt x="593" y="264"/>
                  </a:lnTo>
                  <a:lnTo>
                    <a:pt x="593" y="266"/>
                  </a:lnTo>
                  <a:lnTo>
                    <a:pt x="591" y="268"/>
                  </a:lnTo>
                  <a:lnTo>
                    <a:pt x="591" y="270"/>
                  </a:lnTo>
                  <a:lnTo>
                    <a:pt x="589" y="270"/>
                  </a:lnTo>
                  <a:lnTo>
                    <a:pt x="589" y="268"/>
                  </a:lnTo>
                  <a:lnTo>
                    <a:pt x="591" y="268"/>
                  </a:lnTo>
                  <a:lnTo>
                    <a:pt x="591" y="266"/>
                  </a:lnTo>
                  <a:lnTo>
                    <a:pt x="589" y="266"/>
                  </a:lnTo>
                  <a:lnTo>
                    <a:pt x="589" y="268"/>
                  </a:lnTo>
                  <a:lnTo>
                    <a:pt x="589" y="270"/>
                  </a:lnTo>
                  <a:lnTo>
                    <a:pt x="589" y="272"/>
                  </a:lnTo>
                  <a:lnTo>
                    <a:pt x="587" y="272"/>
                  </a:lnTo>
                  <a:lnTo>
                    <a:pt x="589" y="272"/>
                  </a:lnTo>
                  <a:lnTo>
                    <a:pt x="587" y="274"/>
                  </a:lnTo>
                  <a:lnTo>
                    <a:pt x="587" y="278"/>
                  </a:lnTo>
                  <a:lnTo>
                    <a:pt x="585" y="278"/>
                  </a:lnTo>
                  <a:lnTo>
                    <a:pt x="585" y="280"/>
                  </a:lnTo>
                  <a:lnTo>
                    <a:pt x="585" y="281"/>
                  </a:lnTo>
                  <a:lnTo>
                    <a:pt x="583" y="281"/>
                  </a:lnTo>
                  <a:lnTo>
                    <a:pt x="583" y="283"/>
                  </a:lnTo>
                  <a:lnTo>
                    <a:pt x="581" y="285"/>
                  </a:lnTo>
                  <a:lnTo>
                    <a:pt x="579" y="287"/>
                  </a:lnTo>
                  <a:lnTo>
                    <a:pt x="579" y="289"/>
                  </a:lnTo>
                  <a:lnTo>
                    <a:pt x="573" y="295"/>
                  </a:lnTo>
                  <a:lnTo>
                    <a:pt x="571" y="295"/>
                  </a:lnTo>
                  <a:lnTo>
                    <a:pt x="571" y="293"/>
                  </a:lnTo>
                  <a:lnTo>
                    <a:pt x="571" y="291"/>
                  </a:lnTo>
                  <a:lnTo>
                    <a:pt x="570" y="291"/>
                  </a:lnTo>
                  <a:lnTo>
                    <a:pt x="570" y="289"/>
                  </a:lnTo>
                  <a:lnTo>
                    <a:pt x="568" y="289"/>
                  </a:lnTo>
                  <a:lnTo>
                    <a:pt x="568" y="291"/>
                  </a:lnTo>
                  <a:lnTo>
                    <a:pt x="566" y="293"/>
                  </a:lnTo>
                  <a:lnTo>
                    <a:pt x="566" y="291"/>
                  </a:lnTo>
                  <a:lnTo>
                    <a:pt x="566" y="289"/>
                  </a:lnTo>
                  <a:lnTo>
                    <a:pt x="566" y="291"/>
                  </a:lnTo>
                  <a:lnTo>
                    <a:pt x="564" y="291"/>
                  </a:lnTo>
                  <a:lnTo>
                    <a:pt x="566" y="291"/>
                  </a:lnTo>
                  <a:lnTo>
                    <a:pt x="566" y="293"/>
                  </a:lnTo>
                  <a:lnTo>
                    <a:pt x="568" y="293"/>
                  </a:lnTo>
                  <a:lnTo>
                    <a:pt x="568" y="295"/>
                  </a:lnTo>
                  <a:lnTo>
                    <a:pt x="566" y="295"/>
                  </a:lnTo>
                  <a:lnTo>
                    <a:pt x="566" y="297"/>
                  </a:lnTo>
                  <a:lnTo>
                    <a:pt x="566" y="299"/>
                  </a:lnTo>
                  <a:lnTo>
                    <a:pt x="564" y="299"/>
                  </a:lnTo>
                  <a:lnTo>
                    <a:pt x="564" y="301"/>
                  </a:lnTo>
                  <a:lnTo>
                    <a:pt x="562" y="301"/>
                  </a:lnTo>
                  <a:lnTo>
                    <a:pt x="562" y="305"/>
                  </a:lnTo>
                  <a:lnTo>
                    <a:pt x="562" y="303"/>
                  </a:lnTo>
                  <a:lnTo>
                    <a:pt x="564" y="303"/>
                  </a:lnTo>
                  <a:lnTo>
                    <a:pt x="564" y="305"/>
                  </a:lnTo>
                  <a:lnTo>
                    <a:pt x="564" y="307"/>
                  </a:lnTo>
                  <a:lnTo>
                    <a:pt x="564" y="309"/>
                  </a:lnTo>
                  <a:lnTo>
                    <a:pt x="562" y="309"/>
                  </a:lnTo>
                  <a:lnTo>
                    <a:pt x="564" y="311"/>
                  </a:lnTo>
                  <a:lnTo>
                    <a:pt x="564" y="313"/>
                  </a:lnTo>
                  <a:lnTo>
                    <a:pt x="562" y="313"/>
                  </a:lnTo>
                  <a:lnTo>
                    <a:pt x="562" y="314"/>
                  </a:lnTo>
                  <a:lnTo>
                    <a:pt x="564" y="313"/>
                  </a:lnTo>
                  <a:lnTo>
                    <a:pt x="564" y="311"/>
                  </a:lnTo>
                  <a:lnTo>
                    <a:pt x="564" y="313"/>
                  </a:lnTo>
                  <a:lnTo>
                    <a:pt x="564" y="314"/>
                  </a:lnTo>
                  <a:lnTo>
                    <a:pt x="564" y="316"/>
                  </a:lnTo>
                  <a:lnTo>
                    <a:pt x="562" y="320"/>
                  </a:lnTo>
                  <a:lnTo>
                    <a:pt x="562" y="322"/>
                  </a:lnTo>
                  <a:lnTo>
                    <a:pt x="562" y="324"/>
                  </a:lnTo>
                  <a:lnTo>
                    <a:pt x="562" y="326"/>
                  </a:lnTo>
                  <a:lnTo>
                    <a:pt x="564" y="328"/>
                  </a:lnTo>
                  <a:lnTo>
                    <a:pt x="564" y="332"/>
                  </a:lnTo>
                  <a:lnTo>
                    <a:pt x="564" y="338"/>
                  </a:lnTo>
                  <a:lnTo>
                    <a:pt x="564" y="340"/>
                  </a:lnTo>
                  <a:lnTo>
                    <a:pt x="566" y="342"/>
                  </a:lnTo>
                  <a:lnTo>
                    <a:pt x="564" y="346"/>
                  </a:lnTo>
                  <a:lnTo>
                    <a:pt x="564" y="349"/>
                  </a:lnTo>
                  <a:lnTo>
                    <a:pt x="562" y="351"/>
                  </a:lnTo>
                  <a:lnTo>
                    <a:pt x="562" y="353"/>
                  </a:lnTo>
                  <a:lnTo>
                    <a:pt x="562" y="355"/>
                  </a:lnTo>
                  <a:lnTo>
                    <a:pt x="562" y="357"/>
                  </a:lnTo>
                  <a:lnTo>
                    <a:pt x="562" y="359"/>
                  </a:lnTo>
                  <a:lnTo>
                    <a:pt x="560" y="361"/>
                  </a:lnTo>
                  <a:lnTo>
                    <a:pt x="560" y="363"/>
                  </a:lnTo>
                  <a:lnTo>
                    <a:pt x="560" y="365"/>
                  </a:lnTo>
                  <a:lnTo>
                    <a:pt x="560" y="367"/>
                  </a:lnTo>
                  <a:lnTo>
                    <a:pt x="560" y="371"/>
                  </a:lnTo>
                  <a:lnTo>
                    <a:pt x="560" y="373"/>
                  </a:lnTo>
                  <a:lnTo>
                    <a:pt x="562" y="373"/>
                  </a:lnTo>
                  <a:lnTo>
                    <a:pt x="558" y="375"/>
                  </a:lnTo>
                  <a:lnTo>
                    <a:pt x="558" y="377"/>
                  </a:lnTo>
                  <a:lnTo>
                    <a:pt x="556" y="377"/>
                  </a:lnTo>
                  <a:lnTo>
                    <a:pt x="556" y="379"/>
                  </a:lnTo>
                  <a:lnTo>
                    <a:pt x="554" y="381"/>
                  </a:lnTo>
                  <a:lnTo>
                    <a:pt x="552" y="382"/>
                  </a:lnTo>
                  <a:lnTo>
                    <a:pt x="552" y="384"/>
                  </a:lnTo>
                  <a:lnTo>
                    <a:pt x="552" y="386"/>
                  </a:lnTo>
                  <a:lnTo>
                    <a:pt x="552" y="388"/>
                  </a:lnTo>
                  <a:lnTo>
                    <a:pt x="550" y="390"/>
                  </a:lnTo>
                  <a:lnTo>
                    <a:pt x="552" y="390"/>
                  </a:lnTo>
                  <a:lnTo>
                    <a:pt x="552" y="392"/>
                  </a:lnTo>
                  <a:lnTo>
                    <a:pt x="552" y="394"/>
                  </a:lnTo>
                  <a:lnTo>
                    <a:pt x="552" y="396"/>
                  </a:lnTo>
                  <a:lnTo>
                    <a:pt x="552" y="398"/>
                  </a:lnTo>
                  <a:lnTo>
                    <a:pt x="552" y="400"/>
                  </a:lnTo>
                  <a:lnTo>
                    <a:pt x="552" y="402"/>
                  </a:lnTo>
                  <a:lnTo>
                    <a:pt x="550" y="404"/>
                  </a:lnTo>
                  <a:lnTo>
                    <a:pt x="550" y="406"/>
                  </a:lnTo>
                  <a:lnTo>
                    <a:pt x="548" y="406"/>
                  </a:lnTo>
                  <a:lnTo>
                    <a:pt x="546" y="406"/>
                  </a:lnTo>
                  <a:lnTo>
                    <a:pt x="546" y="408"/>
                  </a:lnTo>
                  <a:lnTo>
                    <a:pt x="544" y="410"/>
                  </a:lnTo>
                  <a:lnTo>
                    <a:pt x="544" y="412"/>
                  </a:lnTo>
                  <a:lnTo>
                    <a:pt x="544" y="414"/>
                  </a:lnTo>
                  <a:lnTo>
                    <a:pt x="542" y="415"/>
                  </a:lnTo>
                  <a:lnTo>
                    <a:pt x="540" y="415"/>
                  </a:lnTo>
                  <a:lnTo>
                    <a:pt x="542" y="415"/>
                  </a:lnTo>
                  <a:lnTo>
                    <a:pt x="542" y="417"/>
                  </a:lnTo>
                  <a:lnTo>
                    <a:pt x="542" y="419"/>
                  </a:lnTo>
                  <a:lnTo>
                    <a:pt x="540" y="421"/>
                  </a:lnTo>
                  <a:lnTo>
                    <a:pt x="536" y="425"/>
                  </a:lnTo>
                  <a:lnTo>
                    <a:pt x="535" y="425"/>
                  </a:lnTo>
                  <a:lnTo>
                    <a:pt x="535" y="427"/>
                  </a:lnTo>
                  <a:lnTo>
                    <a:pt x="535" y="429"/>
                  </a:lnTo>
                  <a:lnTo>
                    <a:pt x="533" y="429"/>
                  </a:lnTo>
                  <a:lnTo>
                    <a:pt x="533" y="431"/>
                  </a:lnTo>
                  <a:lnTo>
                    <a:pt x="531" y="431"/>
                  </a:lnTo>
                  <a:lnTo>
                    <a:pt x="531" y="433"/>
                  </a:lnTo>
                  <a:lnTo>
                    <a:pt x="531" y="435"/>
                  </a:lnTo>
                  <a:lnTo>
                    <a:pt x="531" y="437"/>
                  </a:lnTo>
                  <a:lnTo>
                    <a:pt x="531" y="439"/>
                  </a:lnTo>
                  <a:lnTo>
                    <a:pt x="531" y="445"/>
                  </a:lnTo>
                  <a:lnTo>
                    <a:pt x="527" y="447"/>
                  </a:lnTo>
                  <a:lnTo>
                    <a:pt x="525" y="447"/>
                  </a:lnTo>
                  <a:lnTo>
                    <a:pt x="525" y="449"/>
                  </a:lnTo>
                  <a:lnTo>
                    <a:pt x="523" y="449"/>
                  </a:lnTo>
                  <a:lnTo>
                    <a:pt x="521" y="449"/>
                  </a:lnTo>
                  <a:lnTo>
                    <a:pt x="519" y="450"/>
                  </a:lnTo>
                  <a:lnTo>
                    <a:pt x="517" y="452"/>
                  </a:lnTo>
                  <a:lnTo>
                    <a:pt x="515" y="454"/>
                  </a:lnTo>
                  <a:lnTo>
                    <a:pt x="515" y="456"/>
                  </a:lnTo>
                  <a:lnTo>
                    <a:pt x="515" y="458"/>
                  </a:lnTo>
                  <a:lnTo>
                    <a:pt x="515" y="460"/>
                  </a:lnTo>
                  <a:lnTo>
                    <a:pt x="513" y="460"/>
                  </a:lnTo>
                  <a:lnTo>
                    <a:pt x="507" y="460"/>
                  </a:lnTo>
                  <a:lnTo>
                    <a:pt x="505" y="460"/>
                  </a:lnTo>
                  <a:lnTo>
                    <a:pt x="503" y="460"/>
                  </a:lnTo>
                  <a:lnTo>
                    <a:pt x="500" y="462"/>
                  </a:lnTo>
                  <a:lnTo>
                    <a:pt x="498" y="460"/>
                  </a:lnTo>
                  <a:lnTo>
                    <a:pt x="498" y="458"/>
                  </a:lnTo>
                  <a:lnTo>
                    <a:pt x="498" y="456"/>
                  </a:lnTo>
                  <a:lnTo>
                    <a:pt x="494" y="456"/>
                  </a:lnTo>
                  <a:lnTo>
                    <a:pt x="494" y="458"/>
                  </a:lnTo>
                  <a:lnTo>
                    <a:pt x="496" y="458"/>
                  </a:lnTo>
                  <a:lnTo>
                    <a:pt x="496" y="460"/>
                  </a:lnTo>
                  <a:lnTo>
                    <a:pt x="496" y="462"/>
                  </a:lnTo>
                  <a:lnTo>
                    <a:pt x="494" y="462"/>
                  </a:lnTo>
                  <a:lnTo>
                    <a:pt x="492" y="462"/>
                  </a:lnTo>
                  <a:lnTo>
                    <a:pt x="488" y="462"/>
                  </a:lnTo>
                  <a:lnTo>
                    <a:pt x="484" y="462"/>
                  </a:lnTo>
                  <a:lnTo>
                    <a:pt x="482" y="464"/>
                  </a:lnTo>
                  <a:lnTo>
                    <a:pt x="482" y="462"/>
                  </a:lnTo>
                  <a:lnTo>
                    <a:pt x="484" y="462"/>
                  </a:lnTo>
                  <a:lnTo>
                    <a:pt x="486" y="462"/>
                  </a:lnTo>
                  <a:lnTo>
                    <a:pt x="488" y="462"/>
                  </a:lnTo>
                  <a:lnTo>
                    <a:pt x="490" y="462"/>
                  </a:lnTo>
                  <a:lnTo>
                    <a:pt x="486" y="460"/>
                  </a:lnTo>
                  <a:lnTo>
                    <a:pt x="484" y="460"/>
                  </a:lnTo>
                  <a:lnTo>
                    <a:pt x="482" y="460"/>
                  </a:lnTo>
                  <a:lnTo>
                    <a:pt x="482" y="462"/>
                  </a:lnTo>
                  <a:lnTo>
                    <a:pt x="480" y="462"/>
                  </a:lnTo>
                  <a:lnTo>
                    <a:pt x="478" y="462"/>
                  </a:lnTo>
                  <a:lnTo>
                    <a:pt x="478" y="460"/>
                  </a:lnTo>
                  <a:lnTo>
                    <a:pt x="476" y="460"/>
                  </a:lnTo>
                  <a:lnTo>
                    <a:pt x="474" y="462"/>
                  </a:lnTo>
                  <a:lnTo>
                    <a:pt x="472" y="462"/>
                  </a:lnTo>
                  <a:lnTo>
                    <a:pt x="472" y="464"/>
                  </a:lnTo>
                  <a:lnTo>
                    <a:pt x="470" y="464"/>
                  </a:lnTo>
                  <a:lnTo>
                    <a:pt x="470" y="466"/>
                  </a:lnTo>
                  <a:lnTo>
                    <a:pt x="472" y="466"/>
                  </a:lnTo>
                  <a:lnTo>
                    <a:pt x="474" y="466"/>
                  </a:lnTo>
                  <a:lnTo>
                    <a:pt x="474" y="468"/>
                  </a:lnTo>
                  <a:lnTo>
                    <a:pt x="472" y="468"/>
                  </a:lnTo>
                  <a:lnTo>
                    <a:pt x="470" y="468"/>
                  </a:lnTo>
                  <a:lnTo>
                    <a:pt x="469" y="468"/>
                  </a:lnTo>
                  <a:lnTo>
                    <a:pt x="467" y="468"/>
                  </a:lnTo>
                  <a:lnTo>
                    <a:pt x="467" y="470"/>
                  </a:lnTo>
                  <a:lnTo>
                    <a:pt x="465" y="470"/>
                  </a:lnTo>
                  <a:lnTo>
                    <a:pt x="463" y="472"/>
                  </a:lnTo>
                  <a:lnTo>
                    <a:pt x="461" y="472"/>
                  </a:lnTo>
                  <a:lnTo>
                    <a:pt x="459" y="472"/>
                  </a:lnTo>
                  <a:lnTo>
                    <a:pt x="461" y="474"/>
                  </a:lnTo>
                  <a:lnTo>
                    <a:pt x="461" y="476"/>
                  </a:lnTo>
                  <a:lnTo>
                    <a:pt x="459" y="476"/>
                  </a:lnTo>
                  <a:lnTo>
                    <a:pt x="457" y="476"/>
                  </a:lnTo>
                  <a:lnTo>
                    <a:pt x="453" y="474"/>
                  </a:lnTo>
                  <a:lnTo>
                    <a:pt x="451" y="474"/>
                  </a:lnTo>
                  <a:lnTo>
                    <a:pt x="451" y="476"/>
                  </a:lnTo>
                  <a:lnTo>
                    <a:pt x="449" y="476"/>
                  </a:lnTo>
                  <a:lnTo>
                    <a:pt x="447" y="478"/>
                  </a:lnTo>
                  <a:lnTo>
                    <a:pt x="449" y="476"/>
                  </a:lnTo>
                  <a:lnTo>
                    <a:pt x="447" y="478"/>
                  </a:lnTo>
                  <a:lnTo>
                    <a:pt x="445" y="480"/>
                  </a:lnTo>
                  <a:lnTo>
                    <a:pt x="445" y="478"/>
                  </a:lnTo>
                  <a:lnTo>
                    <a:pt x="445" y="476"/>
                  </a:lnTo>
                  <a:lnTo>
                    <a:pt x="443" y="478"/>
                  </a:lnTo>
                  <a:lnTo>
                    <a:pt x="443" y="480"/>
                  </a:lnTo>
                  <a:lnTo>
                    <a:pt x="441" y="480"/>
                  </a:lnTo>
                  <a:lnTo>
                    <a:pt x="437" y="482"/>
                  </a:lnTo>
                  <a:lnTo>
                    <a:pt x="435" y="483"/>
                  </a:lnTo>
                  <a:lnTo>
                    <a:pt x="434" y="485"/>
                  </a:lnTo>
                  <a:lnTo>
                    <a:pt x="432" y="487"/>
                  </a:lnTo>
                  <a:lnTo>
                    <a:pt x="430" y="489"/>
                  </a:lnTo>
                  <a:lnTo>
                    <a:pt x="428" y="489"/>
                  </a:lnTo>
                  <a:lnTo>
                    <a:pt x="426" y="491"/>
                  </a:lnTo>
                  <a:lnTo>
                    <a:pt x="424" y="493"/>
                  </a:lnTo>
                  <a:lnTo>
                    <a:pt x="422" y="493"/>
                  </a:lnTo>
                  <a:lnTo>
                    <a:pt x="418" y="495"/>
                  </a:lnTo>
                  <a:lnTo>
                    <a:pt x="418" y="497"/>
                  </a:lnTo>
                  <a:lnTo>
                    <a:pt x="420" y="497"/>
                  </a:lnTo>
                  <a:lnTo>
                    <a:pt x="420" y="499"/>
                  </a:lnTo>
                  <a:lnTo>
                    <a:pt x="418" y="499"/>
                  </a:lnTo>
                  <a:lnTo>
                    <a:pt x="418" y="501"/>
                  </a:lnTo>
                  <a:lnTo>
                    <a:pt x="416" y="503"/>
                  </a:lnTo>
                  <a:lnTo>
                    <a:pt x="414" y="503"/>
                  </a:lnTo>
                  <a:lnTo>
                    <a:pt x="414" y="501"/>
                  </a:lnTo>
                  <a:lnTo>
                    <a:pt x="416" y="501"/>
                  </a:lnTo>
                  <a:lnTo>
                    <a:pt x="414" y="501"/>
                  </a:lnTo>
                  <a:lnTo>
                    <a:pt x="412" y="501"/>
                  </a:lnTo>
                  <a:lnTo>
                    <a:pt x="412" y="503"/>
                  </a:lnTo>
                  <a:lnTo>
                    <a:pt x="410" y="503"/>
                  </a:lnTo>
                  <a:lnTo>
                    <a:pt x="408" y="503"/>
                  </a:lnTo>
                  <a:lnTo>
                    <a:pt x="406" y="503"/>
                  </a:lnTo>
                  <a:lnTo>
                    <a:pt x="406" y="505"/>
                  </a:lnTo>
                  <a:lnTo>
                    <a:pt x="408" y="505"/>
                  </a:lnTo>
                  <a:lnTo>
                    <a:pt x="410" y="505"/>
                  </a:lnTo>
                  <a:lnTo>
                    <a:pt x="412" y="505"/>
                  </a:lnTo>
                  <a:lnTo>
                    <a:pt x="412" y="507"/>
                  </a:lnTo>
                  <a:lnTo>
                    <a:pt x="410" y="507"/>
                  </a:lnTo>
                  <a:lnTo>
                    <a:pt x="410" y="509"/>
                  </a:lnTo>
                  <a:lnTo>
                    <a:pt x="408" y="509"/>
                  </a:lnTo>
                  <a:lnTo>
                    <a:pt x="406" y="511"/>
                  </a:lnTo>
                  <a:lnTo>
                    <a:pt x="408" y="511"/>
                  </a:lnTo>
                  <a:lnTo>
                    <a:pt x="408" y="513"/>
                  </a:lnTo>
                  <a:lnTo>
                    <a:pt x="408" y="515"/>
                  </a:lnTo>
                  <a:lnTo>
                    <a:pt x="408" y="516"/>
                  </a:lnTo>
                  <a:lnTo>
                    <a:pt x="406" y="516"/>
                  </a:lnTo>
                  <a:lnTo>
                    <a:pt x="406" y="515"/>
                  </a:lnTo>
                  <a:lnTo>
                    <a:pt x="406" y="518"/>
                  </a:lnTo>
                  <a:lnTo>
                    <a:pt x="408" y="518"/>
                  </a:lnTo>
                  <a:lnTo>
                    <a:pt x="408" y="520"/>
                  </a:lnTo>
                  <a:lnTo>
                    <a:pt x="408" y="522"/>
                  </a:lnTo>
                  <a:lnTo>
                    <a:pt x="408" y="524"/>
                  </a:lnTo>
                  <a:lnTo>
                    <a:pt x="408" y="526"/>
                  </a:lnTo>
                  <a:lnTo>
                    <a:pt x="408" y="528"/>
                  </a:lnTo>
                  <a:lnTo>
                    <a:pt x="408" y="532"/>
                  </a:lnTo>
                  <a:lnTo>
                    <a:pt x="410" y="532"/>
                  </a:lnTo>
                  <a:lnTo>
                    <a:pt x="410" y="534"/>
                  </a:lnTo>
                  <a:lnTo>
                    <a:pt x="408" y="534"/>
                  </a:lnTo>
                  <a:lnTo>
                    <a:pt x="408" y="538"/>
                  </a:lnTo>
                  <a:lnTo>
                    <a:pt x="408" y="540"/>
                  </a:lnTo>
                  <a:lnTo>
                    <a:pt x="408" y="542"/>
                  </a:lnTo>
                  <a:lnTo>
                    <a:pt x="408" y="544"/>
                  </a:lnTo>
                  <a:lnTo>
                    <a:pt x="410" y="546"/>
                  </a:lnTo>
                  <a:lnTo>
                    <a:pt x="408" y="548"/>
                  </a:lnTo>
                  <a:lnTo>
                    <a:pt x="408" y="550"/>
                  </a:lnTo>
                  <a:lnTo>
                    <a:pt x="408" y="551"/>
                  </a:lnTo>
                  <a:lnTo>
                    <a:pt x="406" y="555"/>
                  </a:lnTo>
                  <a:lnTo>
                    <a:pt x="406" y="553"/>
                  </a:lnTo>
                  <a:lnTo>
                    <a:pt x="404" y="553"/>
                  </a:lnTo>
                  <a:lnTo>
                    <a:pt x="404" y="555"/>
                  </a:lnTo>
                  <a:lnTo>
                    <a:pt x="406" y="557"/>
                  </a:lnTo>
                  <a:lnTo>
                    <a:pt x="404" y="557"/>
                  </a:lnTo>
                  <a:lnTo>
                    <a:pt x="404" y="559"/>
                  </a:lnTo>
                  <a:lnTo>
                    <a:pt x="402" y="559"/>
                  </a:lnTo>
                  <a:lnTo>
                    <a:pt x="399" y="561"/>
                  </a:lnTo>
                  <a:lnTo>
                    <a:pt x="397" y="565"/>
                  </a:lnTo>
                  <a:lnTo>
                    <a:pt x="395" y="565"/>
                  </a:lnTo>
                  <a:lnTo>
                    <a:pt x="393" y="569"/>
                  </a:lnTo>
                  <a:lnTo>
                    <a:pt x="391" y="569"/>
                  </a:lnTo>
                  <a:lnTo>
                    <a:pt x="391" y="571"/>
                  </a:lnTo>
                  <a:lnTo>
                    <a:pt x="389" y="573"/>
                  </a:lnTo>
                  <a:lnTo>
                    <a:pt x="387" y="575"/>
                  </a:lnTo>
                  <a:lnTo>
                    <a:pt x="387" y="577"/>
                  </a:lnTo>
                  <a:lnTo>
                    <a:pt x="385" y="579"/>
                  </a:lnTo>
                  <a:lnTo>
                    <a:pt x="385" y="581"/>
                  </a:lnTo>
                  <a:lnTo>
                    <a:pt x="383" y="584"/>
                  </a:lnTo>
                  <a:lnTo>
                    <a:pt x="383" y="586"/>
                  </a:lnTo>
                  <a:lnTo>
                    <a:pt x="383" y="588"/>
                  </a:lnTo>
                  <a:lnTo>
                    <a:pt x="381" y="588"/>
                  </a:lnTo>
                  <a:lnTo>
                    <a:pt x="381" y="590"/>
                  </a:lnTo>
                  <a:lnTo>
                    <a:pt x="381" y="592"/>
                  </a:lnTo>
                  <a:lnTo>
                    <a:pt x="379" y="594"/>
                  </a:lnTo>
                  <a:lnTo>
                    <a:pt x="375" y="598"/>
                  </a:lnTo>
                  <a:lnTo>
                    <a:pt x="375" y="600"/>
                  </a:lnTo>
                  <a:lnTo>
                    <a:pt x="373" y="602"/>
                  </a:lnTo>
                  <a:lnTo>
                    <a:pt x="373" y="604"/>
                  </a:lnTo>
                  <a:lnTo>
                    <a:pt x="371" y="604"/>
                  </a:lnTo>
                  <a:lnTo>
                    <a:pt x="369" y="606"/>
                  </a:lnTo>
                  <a:lnTo>
                    <a:pt x="369" y="608"/>
                  </a:lnTo>
                  <a:lnTo>
                    <a:pt x="368" y="608"/>
                  </a:lnTo>
                  <a:lnTo>
                    <a:pt x="366" y="610"/>
                  </a:lnTo>
                  <a:lnTo>
                    <a:pt x="362" y="614"/>
                  </a:lnTo>
                  <a:lnTo>
                    <a:pt x="360" y="614"/>
                  </a:lnTo>
                  <a:lnTo>
                    <a:pt x="360" y="616"/>
                  </a:lnTo>
                  <a:lnTo>
                    <a:pt x="356" y="616"/>
                  </a:lnTo>
                  <a:lnTo>
                    <a:pt x="356" y="617"/>
                  </a:lnTo>
                  <a:lnTo>
                    <a:pt x="354" y="619"/>
                  </a:lnTo>
                  <a:lnTo>
                    <a:pt x="354" y="621"/>
                  </a:lnTo>
                  <a:lnTo>
                    <a:pt x="352" y="619"/>
                  </a:lnTo>
                  <a:lnTo>
                    <a:pt x="354" y="619"/>
                  </a:lnTo>
                  <a:lnTo>
                    <a:pt x="354" y="617"/>
                  </a:lnTo>
                  <a:lnTo>
                    <a:pt x="354" y="616"/>
                  </a:lnTo>
                  <a:lnTo>
                    <a:pt x="352" y="616"/>
                  </a:lnTo>
                  <a:lnTo>
                    <a:pt x="352" y="614"/>
                  </a:lnTo>
                  <a:lnTo>
                    <a:pt x="354" y="614"/>
                  </a:lnTo>
                  <a:lnTo>
                    <a:pt x="354" y="616"/>
                  </a:lnTo>
                  <a:lnTo>
                    <a:pt x="356" y="616"/>
                  </a:lnTo>
                  <a:lnTo>
                    <a:pt x="360" y="614"/>
                  </a:lnTo>
                  <a:lnTo>
                    <a:pt x="362" y="612"/>
                  </a:lnTo>
                  <a:lnTo>
                    <a:pt x="364" y="610"/>
                  </a:lnTo>
                  <a:lnTo>
                    <a:pt x="366" y="610"/>
                  </a:lnTo>
                  <a:lnTo>
                    <a:pt x="366" y="608"/>
                  </a:lnTo>
                  <a:lnTo>
                    <a:pt x="368" y="608"/>
                  </a:lnTo>
                  <a:lnTo>
                    <a:pt x="368" y="606"/>
                  </a:lnTo>
                  <a:lnTo>
                    <a:pt x="368" y="604"/>
                  </a:lnTo>
                  <a:lnTo>
                    <a:pt x="368" y="602"/>
                  </a:lnTo>
                  <a:lnTo>
                    <a:pt x="369" y="602"/>
                  </a:lnTo>
                  <a:lnTo>
                    <a:pt x="371" y="602"/>
                  </a:lnTo>
                  <a:lnTo>
                    <a:pt x="369" y="600"/>
                  </a:lnTo>
                  <a:lnTo>
                    <a:pt x="371" y="598"/>
                  </a:lnTo>
                  <a:lnTo>
                    <a:pt x="373" y="596"/>
                  </a:lnTo>
                  <a:lnTo>
                    <a:pt x="375" y="596"/>
                  </a:lnTo>
                  <a:lnTo>
                    <a:pt x="375" y="594"/>
                  </a:lnTo>
                  <a:lnTo>
                    <a:pt x="375" y="592"/>
                  </a:lnTo>
                  <a:lnTo>
                    <a:pt x="375" y="590"/>
                  </a:lnTo>
                  <a:lnTo>
                    <a:pt x="377" y="590"/>
                  </a:lnTo>
                  <a:lnTo>
                    <a:pt x="377" y="588"/>
                  </a:lnTo>
                  <a:lnTo>
                    <a:pt x="377" y="586"/>
                  </a:lnTo>
                  <a:lnTo>
                    <a:pt x="375" y="586"/>
                  </a:lnTo>
                  <a:lnTo>
                    <a:pt x="375" y="588"/>
                  </a:lnTo>
                  <a:lnTo>
                    <a:pt x="373" y="588"/>
                  </a:lnTo>
                  <a:lnTo>
                    <a:pt x="371" y="588"/>
                  </a:lnTo>
                  <a:lnTo>
                    <a:pt x="371" y="590"/>
                  </a:lnTo>
                  <a:lnTo>
                    <a:pt x="369" y="588"/>
                  </a:lnTo>
                  <a:lnTo>
                    <a:pt x="369" y="586"/>
                  </a:lnTo>
                  <a:lnTo>
                    <a:pt x="368" y="586"/>
                  </a:lnTo>
                  <a:lnTo>
                    <a:pt x="368" y="584"/>
                  </a:lnTo>
                  <a:lnTo>
                    <a:pt x="366" y="584"/>
                  </a:lnTo>
                  <a:lnTo>
                    <a:pt x="366" y="583"/>
                  </a:lnTo>
                  <a:lnTo>
                    <a:pt x="366" y="584"/>
                  </a:lnTo>
                  <a:lnTo>
                    <a:pt x="366" y="586"/>
                  </a:lnTo>
                  <a:lnTo>
                    <a:pt x="368" y="590"/>
                  </a:lnTo>
                  <a:lnTo>
                    <a:pt x="366" y="590"/>
                  </a:lnTo>
                  <a:lnTo>
                    <a:pt x="366" y="592"/>
                  </a:lnTo>
                  <a:lnTo>
                    <a:pt x="366" y="594"/>
                  </a:lnTo>
                  <a:lnTo>
                    <a:pt x="366" y="596"/>
                  </a:lnTo>
                  <a:lnTo>
                    <a:pt x="366" y="594"/>
                  </a:lnTo>
                  <a:lnTo>
                    <a:pt x="364" y="594"/>
                  </a:lnTo>
                  <a:lnTo>
                    <a:pt x="364" y="596"/>
                  </a:lnTo>
                  <a:lnTo>
                    <a:pt x="364" y="598"/>
                  </a:lnTo>
                  <a:lnTo>
                    <a:pt x="362" y="598"/>
                  </a:lnTo>
                  <a:lnTo>
                    <a:pt x="362" y="600"/>
                  </a:lnTo>
                  <a:lnTo>
                    <a:pt x="364" y="600"/>
                  </a:lnTo>
                  <a:lnTo>
                    <a:pt x="362" y="602"/>
                  </a:lnTo>
                  <a:lnTo>
                    <a:pt x="360" y="602"/>
                  </a:lnTo>
                  <a:lnTo>
                    <a:pt x="360" y="604"/>
                  </a:lnTo>
                  <a:lnTo>
                    <a:pt x="356" y="606"/>
                  </a:lnTo>
                  <a:lnTo>
                    <a:pt x="354" y="606"/>
                  </a:lnTo>
                  <a:lnTo>
                    <a:pt x="354" y="608"/>
                  </a:lnTo>
                  <a:lnTo>
                    <a:pt x="354" y="610"/>
                  </a:lnTo>
                  <a:lnTo>
                    <a:pt x="354" y="612"/>
                  </a:lnTo>
                  <a:lnTo>
                    <a:pt x="352" y="612"/>
                  </a:lnTo>
                  <a:lnTo>
                    <a:pt x="350" y="614"/>
                  </a:lnTo>
                  <a:lnTo>
                    <a:pt x="350" y="616"/>
                  </a:lnTo>
                  <a:lnTo>
                    <a:pt x="352" y="616"/>
                  </a:lnTo>
                  <a:lnTo>
                    <a:pt x="352" y="617"/>
                  </a:lnTo>
                  <a:lnTo>
                    <a:pt x="350" y="617"/>
                  </a:lnTo>
                  <a:lnTo>
                    <a:pt x="350" y="619"/>
                  </a:lnTo>
                  <a:lnTo>
                    <a:pt x="352" y="619"/>
                  </a:lnTo>
                  <a:lnTo>
                    <a:pt x="352" y="621"/>
                  </a:lnTo>
                  <a:lnTo>
                    <a:pt x="350" y="621"/>
                  </a:lnTo>
                  <a:lnTo>
                    <a:pt x="350" y="623"/>
                  </a:lnTo>
                  <a:lnTo>
                    <a:pt x="348" y="627"/>
                  </a:lnTo>
                  <a:lnTo>
                    <a:pt x="348" y="629"/>
                  </a:lnTo>
                  <a:lnTo>
                    <a:pt x="346" y="631"/>
                  </a:lnTo>
                  <a:lnTo>
                    <a:pt x="346" y="633"/>
                  </a:lnTo>
                  <a:lnTo>
                    <a:pt x="344" y="637"/>
                  </a:lnTo>
                  <a:lnTo>
                    <a:pt x="344" y="639"/>
                  </a:lnTo>
                  <a:lnTo>
                    <a:pt x="342" y="641"/>
                  </a:lnTo>
                  <a:lnTo>
                    <a:pt x="340" y="643"/>
                  </a:lnTo>
                  <a:lnTo>
                    <a:pt x="338" y="643"/>
                  </a:lnTo>
                  <a:lnTo>
                    <a:pt x="336" y="647"/>
                  </a:lnTo>
                  <a:lnTo>
                    <a:pt x="334" y="647"/>
                  </a:lnTo>
                  <a:lnTo>
                    <a:pt x="334" y="649"/>
                  </a:lnTo>
                  <a:lnTo>
                    <a:pt x="333" y="649"/>
                  </a:lnTo>
                  <a:lnTo>
                    <a:pt x="331" y="649"/>
                  </a:lnTo>
                  <a:lnTo>
                    <a:pt x="329" y="647"/>
                  </a:lnTo>
                  <a:lnTo>
                    <a:pt x="331" y="647"/>
                  </a:lnTo>
                  <a:lnTo>
                    <a:pt x="331" y="645"/>
                  </a:lnTo>
                  <a:lnTo>
                    <a:pt x="331" y="643"/>
                  </a:lnTo>
                  <a:lnTo>
                    <a:pt x="331" y="641"/>
                  </a:lnTo>
                  <a:lnTo>
                    <a:pt x="329" y="639"/>
                  </a:lnTo>
                  <a:lnTo>
                    <a:pt x="331" y="639"/>
                  </a:lnTo>
                  <a:lnTo>
                    <a:pt x="331" y="637"/>
                  </a:lnTo>
                  <a:lnTo>
                    <a:pt x="333" y="635"/>
                  </a:lnTo>
                  <a:lnTo>
                    <a:pt x="334" y="633"/>
                  </a:lnTo>
                  <a:lnTo>
                    <a:pt x="334" y="631"/>
                  </a:lnTo>
                  <a:lnTo>
                    <a:pt x="336" y="631"/>
                  </a:lnTo>
                  <a:lnTo>
                    <a:pt x="336" y="629"/>
                  </a:lnTo>
                  <a:lnTo>
                    <a:pt x="334" y="629"/>
                  </a:lnTo>
                  <a:lnTo>
                    <a:pt x="333" y="627"/>
                  </a:lnTo>
                  <a:lnTo>
                    <a:pt x="331" y="627"/>
                  </a:lnTo>
                  <a:lnTo>
                    <a:pt x="331" y="625"/>
                  </a:lnTo>
                  <a:lnTo>
                    <a:pt x="329" y="625"/>
                  </a:lnTo>
                  <a:lnTo>
                    <a:pt x="329" y="623"/>
                  </a:lnTo>
                  <a:lnTo>
                    <a:pt x="327" y="621"/>
                  </a:lnTo>
                  <a:lnTo>
                    <a:pt x="327" y="619"/>
                  </a:lnTo>
                  <a:lnTo>
                    <a:pt x="325" y="617"/>
                  </a:lnTo>
                  <a:lnTo>
                    <a:pt x="323" y="617"/>
                  </a:lnTo>
                  <a:lnTo>
                    <a:pt x="321" y="616"/>
                  </a:lnTo>
                  <a:lnTo>
                    <a:pt x="319" y="616"/>
                  </a:lnTo>
                  <a:lnTo>
                    <a:pt x="317" y="614"/>
                  </a:lnTo>
                  <a:lnTo>
                    <a:pt x="315" y="612"/>
                  </a:lnTo>
                  <a:lnTo>
                    <a:pt x="315" y="610"/>
                  </a:lnTo>
                  <a:lnTo>
                    <a:pt x="313" y="608"/>
                  </a:lnTo>
                  <a:lnTo>
                    <a:pt x="311" y="608"/>
                  </a:lnTo>
                  <a:lnTo>
                    <a:pt x="309" y="608"/>
                  </a:lnTo>
                  <a:lnTo>
                    <a:pt x="307" y="608"/>
                  </a:lnTo>
                  <a:lnTo>
                    <a:pt x="307" y="606"/>
                  </a:lnTo>
                  <a:lnTo>
                    <a:pt x="305" y="606"/>
                  </a:lnTo>
                  <a:lnTo>
                    <a:pt x="301" y="604"/>
                  </a:lnTo>
                  <a:lnTo>
                    <a:pt x="301" y="602"/>
                  </a:lnTo>
                  <a:lnTo>
                    <a:pt x="300" y="600"/>
                  </a:lnTo>
                  <a:lnTo>
                    <a:pt x="298" y="598"/>
                  </a:lnTo>
                  <a:lnTo>
                    <a:pt x="296" y="598"/>
                  </a:lnTo>
                  <a:lnTo>
                    <a:pt x="294" y="600"/>
                  </a:lnTo>
                  <a:lnTo>
                    <a:pt x="292" y="602"/>
                  </a:lnTo>
                  <a:lnTo>
                    <a:pt x="290" y="602"/>
                  </a:lnTo>
                  <a:lnTo>
                    <a:pt x="290" y="600"/>
                  </a:lnTo>
                  <a:lnTo>
                    <a:pt x="290" y="598"/>
                  </a:lnTo>
                  <a:lnTo>
                    <a:pt x="290" y="596"/>
                  </a:lnTo>
                  <a:lnTo>
                    <a:pt x="288" y="594"/>
                  </a:lnTo>
                  <a:lnTo>
                    <a:pt x="286" y="592"/>
                  </a:lnTo>
                  <a:lnTo>
                    <a:pt x="284" y="590"/>
                  </a:lnTo>
                  <a:lnTo>
                    <a:pt x="282" y="588"/>
                  </a:lnTo>
                  <a:lnTo>
                    <a:pt x="280" y="588"/>
                  </a:lnTo>
                  <a:lnTo>
                    <a:pt x="280" y="586"/>
                  </a:lnTo>
                  <a:lnTo>
                    <a:pt x="276" y="584"/>
                  </a:lnTo>
                  <a:lnTo>
                    <a:pt x="274" y="584"/>
                  </a:lnTo>
                  <a:lnTo>
                    <a:pt x="272" y="584"/>
                  </a:lnTo>
                  <a:lnTo>
                    <a:pt x="272" y="586"/>
                  </a:lnTo>
                  <a:lnTo>
                    <a:pt x="270" y="586"/>
                  </a:lnTo>
                  <a:lnTo>
                    <a:pt x="270" y="588"/>
                  </a:lnTo>
                  <a:lnTo>
                    <a:pt x="268" y="588"/>
                  </a:lnTo>
                  <a:lnTo>
                    <a:pt x="268" y="586"/>
                  </a:lnTo>
                  <a:lnTo>
                    <a:pt x="266" y="586"/>
                  </a:lnTo>
                  <a:lnTo>
                    <a:pt x="265" y="586"/>
                  </a:lnTo>
                  <a:lnTo>
                    <a:pt x="265" y="584"/>
                  </a:lnTo>
                  <a:lnTo>
                    <a:pt x="266" y="584"/>
                  </a:lnTo>
                  <a:lnTo>
                    <a:pt x="268" y="583"/>
                  </a:lnTo>
                  <a:lnTo>
                    <a:pt x="268" y="581"/>
                  </a:lnTo>
                  <a:lnTo>
                    <a:pt x="268" y="579"/>
                  </a:lnTo>
                  <a:lnTo>
                    <a:pt x="270" y="579"/>
                  </a:lnTo>
                  <a:lnTo>
                    <a:pt x="272" y="579"/>
                  </a:lnTo>
                  <a:lnTo>
                    <a:pt x="272" y="577"/>
                  </a:lnTo>
                  <a:lnTo>
                    <a:pt x="274" y="575"/>
                  </a:lnTo>
                  <a:lnTo>
                    <a:pt x="276" y="573"/>
                  </a:lnTo>
                  <a:lnTo>
                    <a:pt x="278" y="571"/>
                  </a:lnTo>
                  <a:lnTo>
                    <a:pt x="280" y="569"/>
                  </a:lnTo>
                  <a:lnTo>
                    <a:pt x="280" y="567"/>
                  </a:lnTo>
                  <a:lnTo>
                    <a:pt x="282" y="567"/>
                  </a:lnTo>
                  <a:lnTo>
                    <a:pt x="282" y="565"/>
                  </a:lnTo>
                  <a:lnTo>
                    <a:pt x="284" y="565"/>
                  </a:lnTo>
                  <a:lnTo>
                    <a:pt x="286" y="561"/>
                  </a:lnTo>
                  <a:lnTo>
                    <a:pt x="288" y="559"/>
                  </a:lnTo>
                  <a:lnTo>
                    <a:pt x="288" y="557"/>
                  </a:lnTo>
                  <a:lnTo>
                    <a:pt x="290" y="557"/>
                  </a:lnTo>
                  <a:lnTo>
                    <a:pt x="290" y="555"/>
                  </a:lnTo>
                  <a:lnTo>
                    <a:pt x="292" y="553"/>
                  </a:lnTo>
                  <a:lnTo>
                    <a:pt x="294" y="553"/>
                  </a:lnTo>
                  <a:lnTo>
                    <a:pt x="296" y="555"/>
                  </a:lnTo>
                  <a:lnTo>
                    <a:pt x="296" y="553"/>
                  </a:lnTo>
                  <a:lnTo>
                    <a:pt x="294" y="551"/>
                  </a:lnTo>
                  <a:lnTo>
                    <a:pt x="296" y="551"/>
                  </a:lnTo>
                  <a:lnTo>
                    <a:pt x="296" y="550"/>
                  </a:lnTo>
                  <a:lnTo>
                    <a:pt x="300" y="550"/>
                  </a:lnTo>
                  <a:lnTo>
                    <a:pt x="300" y="548"/>
                  </a:lnTo>
                  <a:lnTo>
                    <a:pt x="301" y="546"/>
                  </a:lnTo>
                  <a:lnTo>
                    <a:pt x="303" y="546"/>
                  </a:lnTo>
                  <a:lnTo>
                    <a:pt x="305" y="544"/>
                  </a:lnTo>
                  <a:lnTo>
                    <a:pt x="307" y="542"/>
                  </a:lnTo>
                  <a:lnTo>
                    <a:pt x="309" y="540"/>
                  </a:lnTo>
                  <a:lnTo>
                    <a:pt x="311" y="540"/>
                  </a:lnTo>
                  <a:lnTo>
                    <a:pt x="313" y="538"/>
                  </a:lnTo>
                  <a:lnTo>
                    <a:pt x="315" y="538"/>
                  </a:lnTo>
                  <a:lnTo>
                    <a:pt x="317" y="538"/>
                  </a:lnTo>
                  <a:lnTo>
                    <a:pt x="319" y="536"/>
                  </a:lnTo>
                  <a:lnTo>
                    <a:pt x="321" y="536"/>
                  </a:lnTo>
                  <a:lnTo>
                    <a:pt x="321" y="534"/>
                  </a:lnTo>
                  <a:lnTo>
                    <a:pt x="323" y="534"/>
                  </a:lnTo>
                  <a:lnTo>
                    <a:pt x="323" y="532"/>
                  </a:lnTo>
                  <a:lnTo>
                    <a:pt x="325" y="532"/>
                  </a:lnTo>
                  <a:lnTo>
                    <a:pt x="327" y="530"/>
                  </a:lnTo>
                  <a:lnTo>
                    <a:pt x="327" y="528"/>
                  </a:lnTo>
                  <a:lnTo>
                    <a:pt x="327" y="526"/>
                  </a:lnTo>
                  <a:lnTo>
                    <a:pt x="327" y="524"/>
                  </a:lnTo>
                  <a:lnTo>
                    <a:pt x="327" y="522"/>
                  </a:lnTo>
                  <a:lnTo>
                    <a:pt x="327" y="518"/>
                  </a:lnTo>
                  <a:lnTo>
                    <a:pt x="327" y="516"/>
                  </a:lnTo>
                  <a:lnTo>
                    <a:pt x="327" y="515"/>
                  </a:lnTo>
                  <a:lnTo>
                    <a:pt x="325" y="513"/>
                  </a:lnTo>
                  <a:lnTo>
                    <a:pt x="325" y="511"/>
                  </a:lnTo>
                  <a:lnTo>
                    <a:pt x="325" y="509"/>
                  </a:lnTo>
                  <a:lnTo>
                    <a:pt x="325" y="507"/>
                  </a:lnTo>
                  <a:lnTo>
                    <a:pt x="323" y="507"/>
                  </a:lnTo>
                  <a:lnTo>
                    <a:pt x="321" y="505"/>
                  </a:lnTo>
                  <a:lnTo>
                    <a:pt x="319" y="505"/>
                  </a:lnTo>
                  <a:lnTo>
                    <a:pt x="317" y="505"/>
                  </a:lnTo>
                  <a:lnTo>
                    <a:pt x="315" y="505"/>
                  </a:lnTo>
                  <a:lnTo>
                    <a:pt x="315" y="507"/>
                  </a:lnTo>
                  <a:lnTo>
                    <a:pt x="313" y="505"/>
                  </a:lnTo>
                  <a:lnTo>
                    <a:pt x="311" y="503"/>
                  </a:lnTo>
                  <a:lnTo>
                    <a:pt x="313" y="501"/>
                  </a:lnTo>
                  <a:lnTo>
                    <a:pt x="315" y="499"/>
                  </a:lnTo>
                  <a:lnTo>
                    <a:pt x="315" y="497"/>
                  </a:lnTo>
                  <a:lnTo>
                    <a:pt x="315" y="495"/>
                  </a:lnTo>
                  <a:lnTo>
                    <a:pt x="315" y="493"/>
                  </a:lnTo>
                  <a:lnTo>
                    <a:pt x="315" y="491"/>
                  </a:lnTo>
                  <a:lnTo>
                    <a:pt x="317" y="489"/>
                  </a:lnTo>
                  <a:lnTo>
                    <a:pt x="317" y="487"/>
                  </a:lnTo>
                  <a:lnTo>
                    <a:pt x="317" y="485"/>
                  </a:lnTo>
                  <a:lnTo>
                    <a:pt x="317" y="483"/>
                  </a:lnTo>
                  <a:lnTo>
                    <a:pt x="317" y="482"/>
                  </a:lnTo>
                  <a:lnTo>
                    <a:pt x="317" y="480"/>
                  </a:lnTo>
                  <a:lnTo>
                    <a:pt x="319" y="480"/>
                  </a:lnTo>
                  <a:lnTo>
                    <a:pt x="317" y="480"/>
                  </a:lnTo>
                  <a:lnTo>
                    <a:pt x="315" y="478"/>
                  </a:lnTo>
                  <a:lnTo>
                    <a:pt x="313" y="476"/>
                  </a:lnTo>
                  <a:lnTo>
                    <a:pt x="311" y="476"/>
                  </a:lnTo>
                  <a:lnTo>
                    <a:pt x="307" y="478"/>
                  </a:lnTo>
                  <a:lnTo>
                    <a:pt x="305" y="478"/>
                  </a:lnTo>
                  <a:lnTo>
                    <a:pt x="303" y="480"/>
                  </a:lnTo>
                  <a:lnTo>
                    <a:pt x="300" y="478"/>
                  </a:lnTo>
                  <a:lnTo>
                    <a:pt x="300" y="476"/>
                  </a:lnTo>
                  <a:lnTo>
                    <a:pt x="300" y="474"/>
                  </a:lnTo>
                  <a:lnTo>
                    <a:pt x="298" y="472"/>
                  </a:lnTo>
                  <a:lnTo>
                    <a:pt x="298" y="470"/>
                  </a:lnTo>
                  <a:lnTo>
                    <a:pt x="298" y="468"/>
                  </a:lnTo>
                  <a:lnTo>
                    <a:pt x="298" y="466"/>
                  </a:lnTo>
                  <a:lnTo>
                    <a:pt x="298" y="464"/>
                  </a:lnTo>
                  <a:lnTo>
                    <a:pt x="296" y="462"/>
                  </a:lnTo>
                  <a:lnTo>
                    <a:pt x="296" y="458"/>
                  </a:lnTo>
                  <a:lnTo>
                    <a:pt x="296" y="456"/>
                  </a:lnTo>
                  <a:lnTo>
                    <a:pt x="296" y="454"/>
                  </a:lnTo>
                  <a:lnTo>
                    <a:pt x="294" y="454"/>
                  </a:lnTo>
                  <a:lnTo>
                    <a:pt x="294" y="452"/>
                  </a:lnTo>
                  <a:lnTo>
                    <a:pt x="294" y="450"/>
                  </a:lnTo>
                  <a:lnTo>
                    <a:pt x="292" y="449"/>
                  </a:lnTo>
                  <a:lnTo>
                    <a:pt x="290" y="449"/>
                  </a:lnTo>
                  <a:lnTo>
                    <a:pt x="288" y="450"/>
                  </a:lnTo>
                  <a:lnTo>
                    <a:pt x="288" y="449"/>
                  </a:lnTo>
                  <a:lnTo>
                    <a:pt x="286" y="449"/>
                  </a:lnTo>
                  <a:lnTo>
                    <a:pt x="284" y="449"/>
                  </a:lnTo>
                  <a:lnTo>
                    <a:pt x="284" y="447"/>
                  </a:lnTo>
                  <a:lnTo>
                    <a:pt x="282" y="447"/>
                  </a:lnTo>
                  <a:lnTo>
                    <a:pt x="280" y="447"/>
                  </a:lnTo>
                  <a:lnTo>
                    <a:pt x="280" y="449"/>
                  </a:lnTo>
                  <a:lnTo>
                    <a:pt x="278" y="449"/>
                  </a:lnTo>
                  <a:lnTo>
                    <a:pt x="276" y="449"/>
                  </a:lnTo>
                  <a:lnTo>
                    <a:pt x="274" y="449"/>
                  </a:lnTo>
                  <a:lnTo>
                    <a:pt x="270" y="449"/>
                  </a:lnTo>
                  <a:lnTo>
                    <a:pt x="268" y="449"/>
                  </a:lnTo>
                  <a:lnTo>
                    <a:pt x="265" y="449"/>
                  </a:lnTo>
                  <a:lnTo>
                    <a:pt x="263" y="447"/>
                  </a:lnTo>
                  <a:lnTo>
                    <a:pt x="261" y="447"/>
                  </a:lnTo>
                  <a:lnTo>
                    <a:pt x="259" y="447"/>
                  </a:lnTo>
                  <a:lnTo>
                    <a:pt x="259" y="445"/>
                  </a:lnTo>
                  <a:lnTo>
                    <a:pt x="259" y="441"/>
                  </a:lnTo>
                  <a:lnTo>
                    <a:pt x="259" y="439"/>
                  </a:lnTo>
                  <a:lnTo>
                    <a:pt x="259" y="437"/>
                  </a:lnTo>
                  <a:lnTo>
                    <a:pt x="259" y="435"/>
                  </a:lnTo>
                  <a:lnTo>
                    <a:pt x="261" y="433"/>
                  </a:lnTo>
                  <a:lnTo>
                    <a:pt x="261" y="427"/>
                  </a:lnTo>
                  <a:lnTo>
                    <a:pt x="261" y="425"/>
                  </a:lnTo>
                  <a:lnTo>
                    <a:pt x="261" y="423"/>
                  </a:lnTo>
                  <a:lnTo>
                    <a:pt x="259" y="423"/>
                  </a:lnTo>
                  <a:lnTo>
                    <a:pt x="259" y="421"/>
                  </a:lnTo>
                  <a:lnTo>
                    <a:pt x="259" y="423"/>
                  </a:lnTo>
                  <a:lnTo>
                    <a:pt x="257" y="421"/>
                  </a:lnTo>
                  <a:lnTo>
                    <a:pt x="257" y="419"/>
                  </a:lnTo>
                  <a:lnTo>
                    <a:pt x="257" y="417"/>
                  </a:lnTo>
                  <a:lnTo>
                    <a:pt x="255" y="415"/>
                  </a:lnTo>
                  <a:lnTo>
                    <a:pt x="255" y="414"/>
                  </a:lnTo>
                  <a:lnTo>
                    <a:pt x="257" y="414"/>
                  </a:lnTo>
                  <a:lnTo>
                    <a:pt x="259" y="412"/>
                  </a:lnTo>
                  <a:lnTo>
                    <a:pt x="261" y="410"/>
                  </a:lnTo>
                  <a:lnTo>
                    <a:pt x="257" y="408"/>
                  </a:lnTo>
                  <a:lnTo>
                    <a:pt x="255" y="406"/>
                  </a:lnTo>
                  <a:lnTo>
                    <a:pt x="257" y="406"/>
                  </a:lnTo>
                  <a:lnTo>
                    <a:pt x="259" y="402"/>
                  </a:lnTo>
                  <a:lnTo>
                    <a:pt x="261" y="398"/>
                  </a:lnTo>
                  <a:lnTo>
                    <a:pt x="261" y="396"/>
                  </a:lnTo>
                  <a:lnTo>
                    <a:pt x="263" y="394"/>
                  </a:lnTo>
                  <a:lnTo>
                    <a:pt x="263" y="392"/>
                  </a:lnTo>
                  <a:lnTo>
                    <a:pt x="261" y="392"/>
                  </a:lnTo>
                  <a:lnTo>
                    <a:pt x="265" y="386"/>
                  </a:lnTo>
                  <a:lnTo>
                    <a:pt x="265" y="382"/>
                  </a:lnTo>
                  <a:lnTo>
                    <a:pt x="265" y="381"/>
                  </a:lnTo>
                  <a:lnTo>
                    <a:pt x="265" y="379"/>
                  </a:lnTo>
                  <a:lnTo>
                    <a:pt x="263" y="375"/>
                  </a:lnTo>
                  <a:lnTo>
                    <a:pt x="263" y="373"/>
                  </a:lnTo>
                  <a:lnTo>
                    <a:pt x="261" y="373"/>
                  </a:lnTo>
                  <a:lnTo>
                    <a:pt x="261" y="371"/>
                  </a:lnTo>
                  <a:lnTo>
                    <a:pt x="263" y="371"/>
                  </a:lnTo>
                  <a:lnTo>
                    <a:pt x="261" y="371"/>
                  </a:lnTo>
                  <a:lnTo>
                    <a:pt x="259" y="369"/>
                  </a:lnTo>
                  <a:lnTo>
                    <a:pt x="257" y="369"/>
                  </a:lnTo>
                  <a:lnTo>
                    <a:pt x="255" y="369"/>
                  </a:lnTo>
                  <a:lnTo>
                    <a:pt x="253" y="367"/>
                  </a:lnTo>
                  <a:lnTo>
                    <a:pt x="253" y="365"/>
                  </a:lnTo>
                  <a:lnTo>
                    <a:pt x="251" y="365"/>
                  </a:lnTo>
                  <a:lnTo>
                    <a:pt x="251" y="363"/>
                  </a:lnTo>
                  <a:lnTo>
                    <a:pt x="251" y="361"/>
                  </a:lnTo>
                  <a:lnTo>
                    <a:pt x="251" y="359"/>
                  </a:lnTo>
                  <a:lnTo>
                    <a:pt x="251" y="357"/>
                  </a:lnTo>
                  <a:lnTo>
                    <a:pt x="251" y="355"/>
                  </a:lnTo>
                  <a:lnTo>
                    <a:pt x="251" y="353"/>
                  </a:lnTo>
                  <a:lnTo>
                    <a:pt x="253" y="353"/>
                  </a:lnTo>
                  <a:lnTo>
                    <a:pt x="253" y="351"/>
                  </a:lnTo>
                  <a:lnTo>
                    <a:pt x="253" y="349"/>
                  </a:lnTo>
                  <a:lnTo>
                    <a:pt x="251" y="349"/>
                  </a:lnTo>
                  <a:lnTo>
                    <a:pt x="249" y="349"/>
                  </a:lnTo>
                  <a:lnTo>
                    <a:pt x="241" y="349"/>
                  </a:lnTo>
                  <a:lnTo>
                    <a:pt x="233" y="349"/>
                  </a:lnTo>
                  <a:lnTo>
                    <a:pt x="226" y="349"/>
                  </a:lnTo>
                  <a:lnTo>
                    <a:pt x="224" y="349"/>
                  </a:lnTo>
                  <a:lnTo>
                    <a:pt x="222" y="344"/>
                  </a:lnTo>
                  <a:lnTo>
                    <a:pt x="222" y="336"/>
                  </a:lnTo>
                  <a:lnTo>
                    <a:pt x="218" y="332"/>
                  </a:lnTo>
                  <a:lnTo>
                    <a:pt x="216" y="330"/>
                  </a:lnTo>
                  <a:lnTo>
                    <a:pt x="220" y="330"/>
                  </a:lnTo>
                  <a:lnTo>
                    <a:pt x="222" y="330"/>
                  </a:lnTo>
                  <a:lnTo>
                    <a:pt x="222" y="328"/>
                  </a:lnTo>
                  <a:lnTo>
                    <a:pt x="222" y="326"/>
                  </a:lnTo>
                  <a:lnTo>
                    <a:pt x="222" y="324"/>
                  </a:lnTo>
                  <a:lnTo>
                    <a:pt x="222" y="322"/>
                  </a:lnTo>
                  <a:lnTo>
                    <a:pt x="220" y="320"/>
                  </a:lnTo>
                  <a:lnTo>
                    <a:pt x="218" y="316"/>
                  </a:lnTo>
                  <a:lnTo>
                    <a:pt x="218" y="314"/>
                  </a:lnTo>
                  <a:lnTo>
                    <a:pt x="218" y="313"/>
                  </a:lnTo>
                  <a:lnTo>
                    <a:pt x="220" y="313"/>
                  </a:lnTo>
                  <a:lnTo>
                    <a:pt x="220" y="311"/>
                  </a:lnTo>
                  <a:lnTo>
                    <a:pt x="218" y="309"/>
                  </a:lnTo>
                  <a:lnTo>
                    <a:pt x="216" y="309"/>
                  </a:lnTo>
                  <a:lnTo>
                    <a:pt x="214" y="307"/>
                  </a:lnTo>
                  <a:lnTo>
                    <a:pt x="212" y="307"/>
                  </a:lnTo>
                  <a:lnTo>
                    <a:pt x="210" y="305"/>
                  </a:lnTo>
                  <a:lnTo>
                    <a:pt x="208" y="303"/>
                  </a:lnTo>
                  <a:lnTo>
                    <a:pt x="204" y="305"/>
                  </a:lnTo>
                  <a:lnTo>
                    <a:pt x="202" y="305"/>
                  </a:lnTo>
                  <a:lnTo>
                    <a:pt x="200" y="305"/>
                  </a:lnTo>
                  <a:lnTo>
                    <a:pt x="200" y="303"/>
                  </a:lnTo>
                  <a:lnTo>
                    <a:pt x="199" y="305"/>
                  </a:lnTo>
                  <a:lnTo>
                    <a:pt x="197" y="305"/>
                  </a:lnTo>
                  <a:lnTo>
                    <a:pt x="195" y="303"/>
                  </a:lnTo>
                  <a:lnTo>
                    <a:pt x="195" y="301"/>
                  </a:lnTo>
                  <a:lnTo>
                    <a:pt x="193" y="301"/>
                  </a:lnTo>
                  <a:lnTo>
                    <a:pt x="193" y="299"/>
                  </a:lnTo>
                  <a:lnTo>
                    <a:pt x="191" y="299"/>
                  </a:lnTo>
                  <a:lnTo>
                    <a:pt x="191" y="297"/>
                  </a:lnTo>
                  <a:lnTo>
                    <a:pt x="189" y="297"/>
                  </a:lnTo>
                  <a:lnTo>
                    <a:pt x="187" y="297"/>
                  </a:lnTo>
                  <a:lnTo>
                    <a:pt x="183" y="295"/>
                  </a:lnTo>
                  <a:lnTo>
                    <a:pt x="181" y="295"/>
                  </a:lnTo>
                  <a:lnTo>
                    <a:pt x="179" y="295"/>
                  </a:lnTo>
                  <a:lnTo>
                    <a:pt x="179" y="293"/>
                  </a:lnTo>
                  <a:lnTo>
                    <a:pt x="177" y="293"/>
                  </a:lnTo>
                  <a:lnTo>
                    <a:pt x="177" y="291"/>
                  </a:lnTo>
                  <a:lnTo>
                    <a:pt x="177" y="289"/>
                  </a:lnTo>
                  <a:lnTo>
                    <a:pt x="175" y="289"/>
                  </a:lnTo>
                  <a:lnTo>
                    <a:pt x="173" y="289"/>
                  </a:lnTo>
                  <a:lnTo>
                    <a:pt x="173" y="291"/>
                  </a:lnTo>
                  <a:lnTo>
                    <a:pt x="171" y="291"/>
                  </a:lnTo>
                  <a:lnTo>
                    <a:pt x="171" y="289"/>
                  </a:lnTo>
                  <a:lnTo>
                    <a:pt x="169" y="289"/>
                  </a:lnTo>
                  <a:lnTo>
                    <a:pt x="167" y="287"/>
                  </a:lnTo>
                  <a:lnTo>
                    <a:pt x="164" y="287"/>
                  </a:lnTo>
                  <a:lnTo>
                    <a:pt x="162" y="287"/>
                  </a:lnTo>
                  <a:lnTo>
                    <a:pt x="160" y="287"/>
                  </a:lnTo>
                  <a:lnTo>
                    <a:pt x="158" y="287"/>
                  </a:lnTo>
                  <a:lnTo>
                    <a:pt x="156" y="287"/>
                  </a:lnTo>
                  <a:lnTo>
                    <a:pt x="154" y="287"/>
                  </a:lnTo>
                  <a:lnTo>
                    <a:pt x="154" y="285"/>
                  </a:lnTo>
                  <a:lnTo>
                    <a:pt x="154" y="283"/>
                  </a:lnTo>
                  <a:lnTo>
                    <a:pt x="152" y="283"/>
                  </a:lnTo>
                  <a:lnTo>
                    <a:pt x="150" y="281"/>
                  </a:lnTo>
                  <a:lnTo>
                    <a:pt x="148" y="281"/>
                  </a:lnTo>
                  <a:lnTo>
                    <a:pt x="148" y="280"/>
                  </a:lnTo>
                  <a:lnTo>
                    <a:pt x="146" y="280"/>
                  </a:lnTo>
                  <a:lnTo>
                    <a:pt x="144" y="280"/>
                  </a:lnTo>
                  <a:lnTo>
                    <a:pt x="144" y="278"/>
                  </a:lnTo>
                  <a:lnTo>
                    <a:pt x="144" y="276"/>
                  </a:lnTo>
                  <a:lnTo>
                    <a:pt x="144" y="274"/>
                  </a:lnTo>
                  <a:lnTo>
                    <a:pt x="142" y="276"/>
                  </a:lnTo>
                  <a:lnTo>
                    <a:pt x="142" y="274"/>
                  </a:lnTo>
                  <a:lnTo>
                    <a:pt x="142" y="272"/>
                  </a:lnTo>
                  <a:lnTo>
                    <a:pt x="140" y="272"/>
                  </a:lnTo>
                  <a:lnTo>
                    <a:pt x="140" y="270"/>
                  </a:lnTo>
                  <a:lnTo>
                    <a:pt x="138" y="268"/>
                  </a:lnTo>
                  <a:lnTo>
                    <a:pt x="138" y="266"/>
                  </a:lnTo>
                  <a:lnTo>
                    <a:pt x="140" y="264"/>
                  </a:lnTo>
                  <a:lnTo>
                    <a:pt x="140" y="262"/>
                  </a:lnTo>
                  <a:lnTo>
                    <a:pt x="140" y="260"/>
                  </a:lnTo>
                  <a:lnTo>
                    <a:pt x="138" y="258"/>
                  </a:lnTo>
                  <a:lnTo>
                    <a:pt x="138" y="256"/>
                  </a:lnTo>
                  <a:lnTo>
                    <a:pt x="138" y="254"/>
                  </a:lnTo>
                  <a:lnTo>
                    <a:pt x="138" y="252"/>
                  </a:lnTo>
                  <a:lnTo>
                    <a:pt x="140" y="252"/>
                  </a:lnTo>
                  <a:lnTo>
                    <a:pt x="140" y="250"/>
                  </a:lnTo>
                  <a:lnTo>
                    <a:pt x="140" y="248"/>
                  </a:lnTo>
                  <a:lnTo>
                    <a:pt x="140" y="247"/>
                  </a:lnTo>
                  <a:lnTo>
                    <a:pt x="140" y="245"/>
                  </a:lnTo>
                  <a:lnTo>
                    <a:pt x="140" y="243"/>
                  </a:lnTo>
                  <a:lnTo>
                    <a:pt x="138" y="243"/>
                  </a:lnTo>
                  <a:lnTo>
                    <a:pt x="138" y="241"/>
                  </a:lnTo>
                  <a:lnTo>
                    <a:pt x="136" y="243"/>
                  </a:lnTo>
                  <a:lnTo>
                    <a:pt x="136" y="245"/>
                  </a:lnTo>
                  <a:lnTo>
                    <a:pt x="132" y="243"/>
                  </a:lnTo>
                  <a:lnTo>
                    <a:pt x="129" y="243"/>
                  </a:lnTo>
                  <a:lnTo>
                    <a:pt x="127" y="243"/>
                  </a:lnTo>
                  <a:lnTo>
                    <a:pt x="123" y="245"/>
                  </a:lnTo>
                  <a:lnTo>
                    <a:pt x="121" y="245"/>
                  </a:lnTo>
                  <a:lnTo>
                    <a:pt x="119" y="245"/>
                  </a:lnTo>
                  <a:lnTo>
                    <a:pt x="119" y="247"/>
                  </a:lnTo>
                  <a:lnTo>
                    <a:pt x="117" y="247"/>
                  </a:lnTo>
                  <a:lnTo>
                    <a:pt x="115" y="248"/>
                  </a:lnTo>
                  <a:lnTo>
                    <a:pt x="113" y="248"/>
                  </a:lnTo>
                  <a:lnTo>
                    <a:pt x="113" y="250"/>
                  </a:lnTo>
                  <a:lnTo>
                    <a:pt x="111" y="250"/>
                  </a:lnTo>
                  <a:lnTo>
                    <a:pt x="109" y="252"/>
                  </a:lnTo>
                  <a:lnTo>
                    <a:pt x="107" y="252"/>
                  </a:lnTo>
                  <a:lnTo>
                    <a:pt x="105" y="254"/>
                  </a:lnTo>
                  <a:lnTo>
                    <a:pt x="103" y="254"/>
                  </a:lnTo>
                  <a:lnTo>
                    <a:pt x="101" y="256"/>
                  </a:lnTo>
                  <a:lnTo>
                    <a:pt x="101" y="258"/>
                  </a:lnTo>
                  <a:lnTo>
                    <a:pt x="99" y="258"/>
                  </a:lnTo>
                  <a:lnTo>
                    <a:pt x="98" y="258"/>
                  </a:lnTo>
                  <a:lnTo>
                    <a:pt x="96" y="258"/>
                  </a:lnTo>
                  <a:lnTo>
                    <a:pt x="94" y="262"/>
                  </a:lnTo>
                  <a:lnTo>
                    <a:pt x="92" y="262"/>
                  </a:lnTo>
                  <a:lnTo>
                    <a:pt x="90" y="264"/>
                  </a:lnTo>
                  <a:lnTo>
                    <a:pt x="88" y="264"/>
                  </a:lnTo>
                  <a:lnTo>
                    <a:pt x="86" y="264"/>
                  </a:lnTo>
                  <a:lnTo>
                    <a:pt x="86" y="266"/>
                  </a:lnTo>
                  <a:lnTo>
                    <a:pt x="84" y="266"/>
                  </a:lnTo>
                  <a:lnTo>
                    <a:pt x="84" y="262"/>
                  </a:lnTo>
                  <a:lnTo>
                    <a:pt x="84" y="264"/>
                  </a:lnTo>
                  <a:lnTo>
                    <a:pt x="80" y="262"/>
                  </a:lnTo>
                  <a:lnTo>
                    <a:pt x="78" y="262"/>
                  </a:lnTo>
                  <a:lnTo>
                    <a:pt x="74" y="262"/>
                  </a:lnTo>
                  <a:lnTo>
                    <a:pt x="72" y="262"/>
                  </a:lnTo>
                  <a:lnTo>
                    <a:pt x="70" y="262"/>
                  </a:lnTo>
                  <a:lnTo>
                    <a:pt x="68" y="262"/>
                  </a:lnTo>
                  <a:lnTo>
                    <a:pt x="66" y="262"/>
                  </a:lnTo>
                  <a:lnTo>
                    <a:pt x="64" y="262"/>
                  </a:lnTo>
                  <a:lnTo>
                    <a:pt x="63" y="264"/>
                  </a:lnTo>
                  <a:lnTo>
                    <a:pt x="61" y="264"/>
                  </a:lnTo>
                  <a:lnTo>
                    <a:pt x="59" y="264"/>
                  </a:lnTo>
                  <a:lnTo>
                    <a:pt x="57" y="262"/>
                  </a:lnTo>
                  <a:lnTo>
                    <a:pt x="55" y="262"/>
                  </a:lnTo>
                  <a:lnTo>
                    <a:pt x="55" y="260"/>
                  </a:lnTo>
                  <a:lnTo>
                    <a:pt x="55" y="256"/>
                  </a:lnTo>
                  <a:lnTo>
                    <a:pt x="55" y="252"/>
                  </a:lnTo>
                  <a:lnTo>
                    <a:pt x="55" y="250"/>
                  </a:lnTo>
                  <a:lnTo>
                    <a:pt x="55" y="248"/>
                  </a:lnTo>
                  <a:lnTo>
                    <a:pt x="55" y="247"/>
                  </a:lnTo>
                  <a:lnTo>
                    <a:pt x="55" y="245"/>
                  </a:lnTo>
                  <a:lnTo>
                    <a:pt x="55" y="243"/>
                  </a:lnTo>
                  <a:lnTo>
                    <a:pt x="55" y="241"/>
                  </a:lnTo>
                  <a:lnTo>
                    <a:pt x="55" y="239"/>
                  </a:lnTo>
                  <a:lnTo>
                    <a:pt x="57" y="239"/>
                  </a:lnTo>
                  <a:lnTo>
                    <a:pt x="57" y="237"/>
                  </a:lnTo>
                  <a:lnTo>
                    <a:pt x="55" y="237"/>
                  </a:lnTo>
                  <a:lnTo>
                    <a:pt x="55" y="239"/>
                  </a:lnTo>
                  <a:lnTo>
                    <a:pt x="53" y="241"/>
                  </a:lnTo>
                  <a:lnTo>
                    <a:pt x="51" y="241"/>
                  </a:lnTo>
                  <a:lnTo>
                    <a:pt x="49" y="243"/>
                  </a:lnTo>
                  <a:lnTo>
                    <a:pt x="49" y="245"/>
                  </a:lnTo>
                  <a:lnTo>
                    <a:pt x="47" y="245"/>
                  </a:lnTo>
                  <a:lnTo>
                    <a:pt x="45" y="245"/>
                  </a:lnTo>
                  <a:lnTo>
                    <a:pt x="43" y="247"/>
                  </a:lnTo>
                  <a:lnTo>
                    <a:pt x="41" y="247"/>
                  </a:lnTo>
                  <a:lnTo>
                    <a:pt x="39" y="247"/>
                  </a:lnTo>
                  <a:lnTo>
                    <a:pt x="33" y="247"/>
                  </a:lnTo>
                  <a:lnTo>
                    <a:pt x="31" y="247"/>
                  </a:lnTo>
                  <a:lnTo>
                    <a:pt x="30" y="247"/>
                  </a:lnTo>
                  <a:lnTo>
                    <a:pt x="30" y="245"/>
                  </a:lnTo>
                  <a:lnTo>
                    <a:pt x="30" y="243"/>
                  </a:lnTo>
                  <a:lnTo>
                    <a:pt x="28" y="243"/>
                  </a:lnTo>
                  <a:lnTo>
                    <a:pt x="28" y="241"/>
                  </a:lnTo>
                  <a:lnTo>
                    <a:pt x="30" y="241"/>
                  </a:lnTo>
                  <a:lnTo>
                    <a:pt x="28" y="239"/>
                  </a:lnTo>
                  <a:lnTo>
                    <a:pt x="26" y="239"/>
                  </a:lnTo>
                  <a:lnTo>
                    <a:pt x="24" y="237"/>
                  </a:lnTo>
                  <a:lnTo>
                    <a:pt x="22" y="237"/>
                  </a:lnTo>
                  <a:lnTo>
                    <a:pt x="20" y="237"/>
                  </a:lnTo>
                  <a:lnTo>
                    <a:pt x="18" y="237"/>
                  </a:lnTo>
                  <a:lnTo>
                    <a:pt x="16" y="237"/>
                  </a:lnTo>
                  <a:lnTo>
                    <a:pt x="14" y="237"/>
                  </a:lnTo>
                  <a:lnTo>
                    <a:pt x="14" y="235"/>
                  </a:lnTo>
                  <a:lnTo>
                    <a:pt x="16" y="235"/>
                  </a:lnTo>
                  <a:lnTo>
                    <a:pt x="18" y="233"/>
                  </a:lnTo>
                  <a:lnTo>
                    <a:pt x="18" y="231"/>
                  </a:lnTo>
                  <a:lnTo>
                    <a:pt x="16" y="229"/>
                  </a:lnTo>
                  <a:lnTo>
                    <a:pt x="14" y="227"/>
                  </a:lnTo>
                  <a:lnTo>
                    <a:pt x="14" y="225"/>
                  </a:lnTo>
                  <a:lnTo>
                    <a:pt x="12" y="225"/>
                  </a:lnTo>
                  <a:lnTo>
                    <a:pt x="10" y="223"/>
                  </a:lnTo>
                  <a:lnTo>
                    <a:pt x="10" y="221"/>
                  </a:lnTo>
                  <a:lnTo>
                    <a:pt x="8" y="221"/>
                  </a:lnTo>
                  <a:lnTo>
                    <a:pt x="8" y="219"/>
                  </a:lnTo>
                  <a:lnTo>
                    <a:pt x="8" y="217"/>
                  </a:lnTo>
                  <a:lnTo>
                    <a:pt x="6" y="215"/>
                  </a:lnTo>
                  <a:lnTo>
                    <a:pt x="6" y="213"/>
                  </a:lnTo>
                  <a:lnTo>
                    <a:pt x="4" y="213"/>
                  </a:lnTo>
                  <a:lnTo>
                    <a:pt x="4" y="212"/>
                  </a:lnTo>
                  <a:lnTo>
                    <a:pt x="6" y="212"/>
                  </a:lnTo>
                  <a:lnTo>
                    <a:pt x="4" y="210"/>
                  </a:lnTo>
                  <a:lnTo>
                    <a:pt x="2" y="210"/>
                  </a:lnTo>
                  <a:lnTo>
                    <a:pt x="2" y="208"/>
                  </a:lnTo>
                  <a:lnTo>
                    <a:pt x="0" y="208"/>
                  </a:lnTo>
                  <a:lnTo>
                    <a:pt x="0" y="206"/>
                  </a:lnTo>
                  <a:lnTo>
                    <a:pt x="2" y="206"/>
                  </a:lnTo>
                  <a:lnTo>
                    <a:pt x="2" y="204"/>
                  </a:lnTo>
                  <a:lnTo>
                    <a:pt x="4" y="204"/>
                  </a:lnTo>
                  <a:lnTo>
                    <a:pt x="4" y="202"/>
                  </a:lnTo>
                  <a:lnTo>
                    <a:pt x="4" y="200"/>
                  </a:lnTo>
                  <a:lnTo>
                    <a:pt x="4" y="196"/>
                  </a:lnTo>
                  <a:lnTo>
                    <a:pt x="6" y="194"/>
                  </a:lnTo>
                  <a:lnTo>
                    <a:pt x="10" y="192"/>
                  </a:lnTo>
                  <a:lnTo>
                    <a:pt x="12" y="190"/>
                  </a:lnTo>
                  <a:lnTo>
                    <a:pt x="14" y="190"/>
                  </a:lnTo>
                  <a:lnTo>
                    <a:pt x="14" y="188"/>
                  </a:lnTo>
                  <a:lnTo>
                    <a:pt x="14" y="186"/>
                  </a:lnTo>
                  <a:lnTo>
                    <a:pt x="14" y="184"/>
                  </a:lnTo>
                  <a:lnTo>
                    <a:pt x="12" y="184"/>
                  </a:lnTo>
                  <a:lnTo>
                    <a:pt x="12" y="182"/>
                  </a:lnTo>
                  <a:lnTo>
                    <a:pt x="14" y="182"/>
                  </a:lnTo>
                  <a:lnTo>
                    <a:pt x="14" y="180"/>
                  </a:lnTo>
                  <a:lnTo>
                    <a:pt x="16" y="179"/>
                  </a:lnTo>
                  <a:lnTo>
                    <a:pt x="16" y="177"/>
                  </a:lnTo>
                  <a:lnTo>
                    <a:pt x="18" y="177"/>
                  </a:lnTo>
                  <a:lnTo>
                    <a:pt x="18" y="175"/>
                  </a:lnTo>
                  <a:lnTo>
                    <a:pt x="18" y="173"/>
                  </a:lnTo>
                  <a:lnTo>
                    <a:pt x="18" y="171"/>
                  </a:lnTo>
                  <a:lnTo>
                    <a:pt x="18" y="169"/>
                  </a:lnTo>
                  <a:lnTo>
                    <a:pt x="20" y="167"/>
                  </a:lnTo>
                  <a:lnTo>
                    <a:pt x="22" y="167"/>
                  </a:lnTo>
                  <a:lnTo>
                    <a:pt x="26" y="165"/>
                  </a:lnTo>
                  <a:lnTo>
                    <a:pt x="26" y="163"/>
                  </a:lnTo>
                  <a:lnTo>
                    <a:pt x="28" y="161"/>
                  </a:lnTo>
                  <a:lnTo>
                    <a:pt x="30" y="161"/>
                  </a:lnTo>
                  <a:lnTo>
                    <a:pt x="31" y="161"/>
                  </a:lnTo>
                  <a:lnTo>
                    <a:pt x="31" y="159"/>
                  </a:lnTo>
                  <a:lnTo>
                    <a:pt x="33" y="157"/>
                  </a:lnTo>
                  <a:lnTo>
                    <a:pt x="35" y="157"/>
                  </a:lnTo>
                  <a:lnTo>
                    <a:pt x="37" y="157"/>
                  </a:lnTo>
                  <a:lnTo>
                    <a:pt x="43" y="157"/>
                  </a:lnTo>
                  <a:lnTo>
                    <a:pt x="45" y="155"/>
                  </a:lnTo>
                  <a:lnTo>
                    <a:pt x="47" y="155"/>
                  </a:lnTo>
                  <a:lnTo>
                    <a:pt x="49" y="155"/>
                  </a:lnTo>
                  <a:lnTo>
                    <a:pt x="51" y="153"/>
                  </a:lnTo>
                  <a:lnTo>
                    <a:pt x="53" y="151"/>
                  </a:lnTo>
                  <a:lnTo>
                    <a:pt x="55" y="151"/>
                  </a:lnTo>
                  <a:lnTo>
                    <a:pt x="55" y="153"/>
                  </a:lnTo>
                  <a:lnTo>
                    <a:pt x="57" y="153"/>
                  </a:lnTo>
                  <a:lnTo>
                    <a:pt x="57" y="151"/>
                  </a:lnTo>
                  <a:lnTo>
                    <a:pt x="59" y="151"/>
                  </a:lnTo>
                  <a:lnTo>
                    <a:pt x="61" y="151"/>
                  </a:lnTo>
                  <a:lnTo>
                    <a:pt x="61" y="153"/>
                  </a:lnTo>
                  <a:lnTo>
                    <a:pt x="61" y="155"/>
                  </a:lnTo>
                  <a:lnTo>
                    <a:pt x="63" y="155"/>
                  </a:lnTo>
                  <a:lnTo>
                    <a:pt x="64" y="155"/>
                  </a:lnTo>
                  <a:lnTo>
                    <a:pt x="64" y="153"/>
                  </a:lnTo>
                  <a:lnTo>
                    <a:pt x="66" y="153"/>
                  </a:lnTo>
                  <a:lnTo>
                    <a:pt x="66" y="147"/>
                  </a:lnTo>
                  <a:lnTo>
                    <a:pt x="68" y="140"/>
                  </a:lnTo>
                  <a:lnTo>
                    <a:pt x="70" y="126"/>
                  </a:lnTo>
                  <a:lnTo>
                    <a:pt x="70" y="124"/>
                  </a:lnTo>
                  <a:lnTo>
                    <a:pt x="72" y="122"/>
                  </a:lnTo>
                  <a:lnTo>
                    <a:pt x="72" y="116"/>
                  </a:lnTo>
                  <a:lnTo>
                    <a:pt x="74" y="111"/>
                  </a:lnTo>
                  <a:lnTo>
                    <a:pt x="74" y="107"/>
                  </a:lnTo>
                  <a:lnTo>
                    <a:pt x="74" y="105"/>
                  </a:lnTo>
                  <a:lnTo>
                    <a:pt x="74" y="103"/>
                  </a:lnTo>
                  <a:lnTo>
                    <a:pt x="74" y="101"/>
                  </a:lnTo>
                  <a:lnTo>
                    <a:pt x="72" y="101"/>
                  </a:lnTo>
                  <a:lnTo>
                    <a:pt x="70" y="97"/>
                  </a:lnTo>
                  <a:lnTo>
                    <a:pt x="72" y="97"/>
                  </a:lnTo>
                  <a:lnTo>
                    <a:pt x="72" y="95"/>
                  </a:lnTo>
                  <a:lnTo>
                    <a:pt x="70" y="93"/>
                  </a:lnTo>
                  <a:lnTo>
                    <a:pt x="68" y="93"/>
                  </a:lnTo>
                  <a:lnTo>
                    <a:pt x="66" y="91"/>
                  </a:lnTo>
                  <a:lnTo>
                    <a:pt x="64" y="89"/>
                  </a:lnTo>
                  <a:lnTo>
                    <a:pt x="64" y="87"/>
                  </a:lnTo>
                  <a:lnTo>
                    <a:pt x="64" y="85"/>
                  </a:lnTo>
                  <a:lnTo>
                    <a:pt x="64" y="83"/>
                  </a:lnTo>
                  <a:lnTo>
                    <a:pt x="64" y="79"/>
                  </a:lnTo>
                  <a:lnTo>
                    <a:pt x="64" y="78"/>
                  </a:lnTo>
                  <a:lnTo>
                    <a:pt x="64" y="76"/>
                  </a:lnTo>
                  <a:lnTo>
                    <a:pt x="66" y="76"/>
                  </a:lnTo>
                  <a:lnTo>
                    <a:pt x="68" y="76"/>
                  </a:lnTo>
                  <a:lnTo>
                    <a:pt x="70" y="74"/>
                  </a:lnTo>
                  <a:lnTo>
                    <a:pt x="74" y="74"/>
                  </a:lnTo>
                  <a:lnTo>
                    <a:pt x="76" y="76"/>
                  </a:lnTo>
                  <a:lnTo>
                    <a:pt x="78" y="76"/>
                  </a:lnTo>
                  <a:lnTo>
                    <a:pt x="78" y="74"/>
                  </a:lnTo>
                  <a:lnTo>
                    <a:pt x="78" y="72"/>
                  </a:lnTo>
                  <a:lnTo>
                    <a:pt x="78" y="70"/>
                  </a:lnTo>
                  <a:lnTo>
                    <a:pt x="76" y="68"/>
                  </a:lnTo>
                  <a:lnTo>
                    <a:pt x="74" y="68"/>
                  </a:lnTo>
                  <a:lnTo>
                    <a:pt x="70" y="68"/>
                  </a:lnTo>
                  <a:lnTo>
                    <a:pt x="68" y="68"/>
                  </a:lnTo>
                  <a:lnTo>
                    <a:pt x="66" y="68"/>
                  </a:lnTo>
                  <a:lnTo>
                    <a:pt x="66" y="58"/>
                  </a:lnTo>
                  <a:lnTo>
                    <a:pt x="68" y="58"/>
                  </a:lnTo>
                  <a:lnTo>
                    <a:pt x="70" y="58"/>
                  </a:lnTo>
                  <a:lnTo>
                    <a:pt x="72" y="56"/>
                  </a:lnTo>
                  <a:lnTo>
                    <a:pt x="74" y="56"/>
                  </a:lnTo>
                  <a:lnTo>
                    <a:pt x="74" y="58"/>
                  </a:lnTo>
                  <a:lnTo>
                    <a:pt x="76" y="58"/>
                  </a:lnTo>
                  <a:lnTo>
                    <a:pt x="80" y="58"/>
                  </a:lnTo>
                  <a:lnTo>
                    <a:pt x="84" y="58"/>
                  </a:lnTo>
                  <a:lnTo>
                    <a:pt x="94" y="58"/>
                  </a:lnTo>
                  <a:lnTo>
                    <a:pt x="94" y="56"/>
                  </a:lnTo>
                  <a:lnTo>
                    <a:pt x="94" y="54"/>
                  </a:lnTo>
                  <a:lnTo>
                    <a:pt x="96" y="54"/>
                  </a:lnTo>
                  <a:lnTo>
                    <a:pt x="96" y="56"/>
                  </a:lnTo>
                  <a:lnTo>
                    <a:pt x="98" y="56"/>
                  </a:lnTo>
                  <a:lnTo>
                    <a:pt x="98" y="58"/>
                  </a:lnTo>
                  <a:lnTo>
                    <a:pt x="99" y="56"/>
                  </a:lnTo>
                  <a:lnTo>
                    <a:pt x="101" y="56"/>
                  </a:lnTo>
                  <a:lnTo>
                    <a:pt x="101" y="54"/>
                  </a:lnTo>
                  <a:lnTo>
                    <a:pt x="103" y="52"/>
                  </a:lnTo>
                  <a:lnTo>
                    <a:pt x="105" y="52"/>
                  </a:lnTo>
                  <a:lnTo>
                    <a:pt x="105" y="50"/>
                  </a:lnTo>
                  <a:lnTo>
                    <a:pt x="107" y="52"/>
                  </a:lnTo>
                  <a:lnTo>
                    <a:pt x="109" y="54"/>
                  </a:lnTo>
                  <a:lnTo>
                    <a:pt x="111" y="56"/>
                  </a:lnTo>
                  <a:lnTo>
                    <a:pt x="111" y="58"/>
                  </a:lnTo>
                  <a:lnTo>
                    <a:pt x="111" y="60"/>
                  </a:lnTo>
                  <a:lnTo>
                    <a:pt x="113" y="60"/>
                  </a:lnTo>
                  <a:lnTo>
                    <a:pt x="111" y="62"/>
                  </a:lnTo>
                  <a:lnTo>
                    <a:pt x="111" y="64"/>
                  </a:lnTo>
                  <a:lnTo>
                    <a:pt x="111" y="66"/>
                  </a:lnTo>
                  <a:lnTo>
                    <a:pt x="113" y="66"/>
                  </a:lnTo>
                  <a:lnTo>
                    <a:pt x="115" y="66"/>
                  </a:lnTo>
                  <a:lnTo>
                    <a:pt x="117" y="66"/>
                  </a:lnTo>
                  <a:lnTo>
                    <a:pt x="123" y="74"/>
                  </a:lnTo>
                  <a:lnTo>
                    <a:pt x="125" y="74"/>
                  </a:lnTo>
                  <a:lnTo>
                    <a:pt x="127" y="74"/>
                  </a:lnTo>
                  <a:lnTo>
                    <a:pt x="129" y="72"/>
                  </a:lnTo>
                  <a:lnTo>
                    <a:pt x="131" y="72"/>
                  </a:lnTo>
                  <a:lnTo>
                    <a:pt x="131" y="70"/>
                  </a:lnTo>
                  <a:lnTo>
                    <a:pt x="132" y="70"/>
                  </a:lnTo>
                  <a:lnTo>
                    <a:pt x="134" y="70"/>
                  </a:lnTo>
                  <a:lnTo>
                    <a:pt x="136" y="70"/>
                  </a:lnTo>
                  <a:lnTo>
                    <a:pt x="136" y="72"/>
                  </a:lnTo>
                  <a:lnTo>
                    <a:pt x="136" y="74"/>
                  </a:lnTo>
                  <a:lnTo>
                    <a:pt x="136" y="76"/>
                  </a:lnTo>
                  <a:lnTo>
                    <a:pt x="138" y="76"/>
                  </a:lnTo>
                  <a:lnTo>
                    <a:pt x="138" y="74"/>
                  </a:lnTo>
                  <a:lnTo>
                    <a:pt x="138" y="72"/>
                  </a:lnTo>
                  <a:lnTo>
                    <a:pt x="140" y="70"/>
                  </a:lnTo>
                  <a:lnTo>
                    <a:pt x="142" y="70"/>
                  </a:lnTo>
                  <a:lnTo>
                    <a:pt x="142" y="68"/>
                  </a:lnTo>
                  <a:lnTo>
                    <a:pt x="144" y="68"/>
                  </a:lnTo>
                  <a:lnTo>
                    <a:pt x="144" y="66"/>
                  </a:lnTo>
                  <a:lnTo>
                    <a:pt x="146" y="66"/>
                  </a:lnTo>
                  <a:lnTo>
                    <a:pt x="148" y="64"/>
                  </a:lnTo>
                  <a:lnTo>
                    <a:pt x="148" y="66"/>
                  </a:lnTo>
                  <a:lnTo>
                    <a:pt x="150" y="66"/>
                  </a:lnTo>
                  <a:lnTo>
                    <a:pt x="152" y="64"/>
                  </a:lnTo>
                  <a:lnTo>
                    <a:pt x="152" y="62"/>
                  </a:lnTo>
                  <a:lnTo>
                    <a:pt x="156" y="60"/>
                  </a:lnTo>
                  <a:lnTo>
                    <a:pt x="156" y="62"/>
                  </a:lnTo>
                  <a:lnTo>
                    <a:pt x="158" y="62"/>
                  </a:lnTo>
                  <a:lnTo>
                    <a:pt x="160" y="60"/>
                  </a:lnTo>
                  <a:lnTo>
                    <a:pt x="160" y="58"/>
                  </a:lnTo>
                  <a:lnTo>
                    <a:pt x="160" y="56"/>
                  </a:lnTo>
                  <a:lnTo>
                    <a:pt x="160" y="54"/>
                  </a:lnTo>
                  <a:lnTo>
                    <a:pt x="162" y="54"/>
                  </a:lnTo>
                  <a:lnTo>
                    <a:pt x="164" y="54"/>
                  </a:lnTo>
                  <a:lnTo>
                    <a:pt x="165" y="52"/>
                  </a:lnTo>
                  <a:lnTo>
                    <a:pt x="167" y="52"/>
                  </a:lnTo>
                  <a:lnTo>
                    <a:pt x="169" y="50"/>
                  </a:lnTo>
                  <a:lnTo>
                    <a:pt x="171" y="50"/>
                  </a:lnTo>
                  <a:lnTo>
                    <a:pt x="171" y="48"/>
                  </a:lnTo>
                  <a:lnTo>
                    <a:pt x="171" y="46"/>
                  </a:lnTo>
                  <a:lnTo>
                    <a:pt x="167" y="46"/>
                  </a:lnTo>
                  <a:lnTo>
                    <a:pt x="165" y="46"/>
                  </a:lnTo>
                  <a:lnTo>
                    <a:pt x="164" y="46"/>
                  </a:lnTo>
                  <a:lnTo>
                    <a:pt x="162" y="46"/>
                  </a:lnTo>
                  <a:lnTo>
                    <a:pt x="160" y="45"/>
                  </a:lnTo>
                  <a:lnTo>
                    <a:pt x="162" y="45"/>
                  </a:lnTo>
                  <a:lnTo>
                    <a:pt x="162" y="43"/>
                  </a:lnTo>
                  <a:lnTo>
                    <a:pt x="162" y="41"/>
                  </a:lnTo>
                  <a:lnTo>
                    <a:pt x="160" y="39"/>
                  </a:lnTo>
                  <a:lnTo>
                    <a:pt x="160" y="37"/>
                  </a:lnTo>
                  <a:lnTo>
                    <a:pt x="158" y="37"/>
                  </a:lnTo>
                  <a:lnTo>
                    <a:pt x="158" y="35"/>
                  </a:lnTo>
                  <a:lnTo>
                    <a:pt x="158" y="31"/>
                  </a:lnTo>
                  <a:lnTo>
                    <a:pt x="158" y="29"/>
                  </a:lnTo>
                  <a:lnTo>
                    <a:pt x="158" y="27"/>
                  </a:lnTo>
                  <a:lnTo>
                    <a:pt x="156" y="25"/>
                  </a:lnTo>
                  <a:lnTo>
                    <a:pt x="154" y="25"/>
                  </a:lnTo>
                  <a:lnTo>
                    <a:pt x="154" y="23"/>
                  </a:lnTo>
                  <a:lnTo>
                    <a:pt x="152" y="21"/>
                  </a:lnTo>
                  <a:lnTo>
                    <a:pt x="150" y="21"/>
                  </a:lnTo>
                  <a:lnTo>
                    <a:pt x="150" y="19"/>
                  </a:lnTo>
                  <a:lnTo>
                    <a:pt x="148" y="17"/>
                  </a:lnTo>
                  <a:lnTo>
                    <a:pt x="150" y="17"/>
                  </a:lnTo>
                  <a:lnTo>
                    <a:pt x="152" y="19"/>
                  </a:lnTo>
                  <a:lnTo>
                    <a:pt x="154" y="19"/>
                  </a:lnTo>
                  <a:lnTo>
                    <a:pt x="156" y="19"/>
                  </a:lnTo>
                  <a:lnTo>
                    <a:pt x="158" y="19"/>
                  </a:lnTo>
                  <a:lnTo>
                    <a:pt x="160" y="19"/>
                  </a:lnTo>
                  <a:lnTo>
                    <a:pt x="160" y="21"/>
                  </a:lnTo>
                  <a:lnTo>
                    <a:pt x="160" y="23"/>
                  </a:lnTo>
                  <a:lnTo>
                    <a:pt x="162" y="23"/>
                  </a:lnTo>
                  <a:lnTo>
                    <a:pt x="164" y="21"/>
                  </a:lnTo>
                  <a:lnTo>
                    <a:pt x="167" y="21"/>
                  </a:lnTo>
                  <a:lnTo>
                    <a:pt x="167" y="23"/>
                  </a:lnTo>
                  <a:lnTo>
                    <a:pt x="169" y="23"/>
                  </a:lnTo>
                  <a:lnTo>
                    <a:pt x="169" y="21"/>
                  </a:lnTo>
                  <a:lnTo>
                    <a:pt x="171" y="21"/>
                  </a:lnTo>
                  <a:lnTo>
                    <a:pt x="173" y="21"/>
                  </a:lnTo>
                  <a:lnTo>
                    <a:pt x="173" y="23"/>
                  </a:lnTo>
                  <a:lnTo>
                    <a:pt x="175" y="25"/>
                  </a:lnTo>
                  <a:lnTo>
                    <a:pt x="177" y="27"/>
                  </a:lnTo>
                  <a:lnTo>
                    <a:pt x="179" y="27"/>
                  </a:lnTo>
                  <a:lnTo>
                    <a:pt x="179" y="29"/>
                  </a:lnTo>
                  <a:lnTo>
                    <a:pt x="181" y="27"/>
                  </a:lnTo>
                  <a:lnTo>
                    <a:pt x="181" y="25"/>
                  </a:lnTo>
                  <a:lnTo>
                    <a:pt x="181" y="23"/>
                  </a:lnTo>
                  <a:lnTo>
                    <a:pt x="181" y="21"/>
                  </a:lnTo>
                  <a:lnTo>
                    <a:pt x="183" y="19"/>
                  </a:lnTo>
                  <a:lnTo>
                    <a:pt x="183" y="21"/>
                  </a:lnTo>
                  <a:lnTo>
                    <a:pt x="185" y="19"/>
                  </a:lnTo>
                  <a:lnTo>
                    <a:pt x="187" y="17"/>
                  </a:lnTo>
                  <a:lnTo>
                    <a:pt x="189" y="19"/>
                  </a:lnTo>
                  <a:lnTo>
                    <a:pt x="191" y="19"/>
                  </a:lnTo>
                  <a:lnTo>
                    <a:pt x="193" y="19"/>
                  </a:lnTo>
                  <a:lnTo>
                    <a:pt x="193" y="17"/>
                  </a:lnTo>
                  <a:lnTo>
                    <a:pt x="195" y="19"/>
                  </a:lnTo>
                  <a:lnTo>
                    <a:pt x="197" y="19"/>
                  </a:lnTo>
                  <a:lnTo>
                    <a:pt x="197" y="17"/>
                  </a:lnTo>
                  <a:lnTo>
                    <a:pt x="199" y="17"/>
                  </a:lnTo>
                  <a:lnTo>
                    <a:pt x="200" y="17"/>
                  </a:lnTo>
                  <a:lnTo>
                    <a:pt x="200" y="15"/>
                  </a:lnTo>
                  <a:lnTo>
                    <a:pt x="202" y="15"/>
                  </a:lnTo>
                  <a:lnTo>
                    <a:pt x="204" y="13"/>
                  </a:lnTo>
                  <a:lnTo>
                    <a:pt x="206" y="13"/>
                  </a:lnTo>
                  <a:lnTo>
                    <a:pt x="208" y="13"/>
                  </a:lnTo>
                  <a:lnTo>
                    <a:pt x="210" y="13"/>
                  </a:lnTo>
                  <a:lnTo>
                    <a:pt x="210" y="11"/>
                  </a:lnTo>
                  <a:lnTo>
                    <a:pt x="212" y="10"/>
                  </a:lnTo>
                  <a:lnTo>
                    <a:pt x="214" y="8"/>
                  </a:lnTo>
                  <a:lnTo>
                    <a:pt x="216" y="8"/>
                  </a:lnTo>
                  <a:lnTo>
                    <a:pt x="216" y="6"/>
                  </a:lnTo>
                  <a:lnTo>
                    <a:pt x="216" y="2"/>
                  </a:lnTo>
                  <a:lnTo>
                    <a:pt x="214" y="2"/>
                  </a:lnTo>
                  <a:lnTo>
                    <a:pt x="216" y="2"/>
                  </a:lnTo>
                  <a:lnTo>
                    <a:pt x="220" y="2"/>
                  </a:lnTo>
                  <a:lnTo>
                    <a:pt x="222" y="2"/>
                  </a:lnTo>
                  <a:lnTo>
                    <a:pt x="222" y="0"/>
                  </a:lnTo>
                  <a:lnTo>
                    <a:pt x="224" y="2"/>
                  </a:lnTo>
                  <a:close/>
                  <a:moveTo>
                    <a:pt x="391" y="89"/>
                  </a:moveTo>
                  <a:lnTo>
                    <a:pt x="393" y="89"/>
                  </a:lnTo>
                  <a:lnTo>
                    <a:pt x="397" y="89"/>
                  </a:lnTo>
                  <a:lnTo>
                    <a:pt x="397" y="87"/>
                  </a:lnTo>
                  <a:lnTo>
                    <a:pt x="399" y="87"/>
                  </a:lnTo>
                  <a:lnTo>
                    <a:pt x="401" y="87"/>
                  </a:lnTo>
                  <a:lnTo>
                    <a:pt x="402" y="87"/>
                  </a:lnTo>
                  <a:lnTo>
                    <a:pt x="404" y="89"/>
                  </a:lnTo>
                  <a:lnTo>
                    <a:pt x="408" y="89"/>
                  </a:lnTo>
                  <a:lnTo>
                    <a:pt x="412" y="89"/>
                  </a:lnTo>
                  <a:lnTo>
                    <a:pt x="412" y="91"/>
                  </a:lnTo>
                  <a:lnTo>
                    <a:pt x="412" y="93"/>
                  </a:lnTo>
                  <a:lnTo>
                    <a:pt x="410" y="93"/>
                  </a:lnTo>
                  <a:lnTo>
                    <a:pt x="410" y="95"/>
                  </a:lnTo>
                  <a:lnTo>
                    <a:pt x="410" y="97"/>
                  </a:lnTo>
                  <a:lnTo>
                    <a:pt x="410" y="99"/>
                  </a:lnTo>
                  <a:lnTo>
                    <a:pt x="410" y="101"/>
                  </a:lnTo>
                  <a:lnTo>
                    <a:pt x="408" y="101"/>
                  </a:lnTo>
                  <a:lnTo>
                    <a:pt x="408" y="103"/>
                  </a:lnTo>
                  <a:lnTo>
                    <a:pt x="406" y="105"/>
                  </a:lnTo>
                  <a:lnTo>
                    <a:pt x="404" y="109"/>
                  </a:lnTo>
                  <a:lnTo>
                    <a:pt x="402" y="111"/>
                  </a:lnTo>
                  <a:lnTo>
                    <a:pt x="401" y="111"/>
                  </a:lnTo>
                  <a:lnTo>
                    <a:pt x="397" y="112"/>
                  </a:lnTo>
                  <a:lnTo>
                    <a:pt x="395" y="111"/>
                  </a:lnTo>
                  <a:lnTo>
                    <a:pt x="393" y="112"/>
                  </a:lnTo>
                  <a:lnTo>
                    <a:pt x="391" y="114"/>
                  </a:lnTo>
                  <a:lnTo>
                    <a:pt x="391" y="112"/>
                  </a:lnTo>
                  <a:lnTo>
                    <a:pt x="391" y="114"/>
                  </a:lnTo>
                  <a:lnTo>
                    <a:pt x="389" y="114"/>
                  </a:lnTo>
                  <a:lnTo>
                    <a:pt x="387" y="114"/>
                  </a:lnTo>
                  <a:lnTo>
                    <a:pt x="387" y="112"/>
                  </a:lnTo>
                  <a:lnTo>
                    <a:pt x="385" y="112"/>
                  </a:lnTo>
                  <a:lnTo>
                    <a:pt x="385" y="114"/>
                  </a:lnTo>
                  <a:lnTo>
                    <a:pt x="381" y="114"/>
                  </a:lnTo>
                  <a:lnTo>
                    <a:pt x="379" y="114"/>
                  </a:lnTo>
                  <a:lnTo>
                    <a:pt x="377" y="114"/>
                  </a:lnTo>
                  <a:lnTo>
                    <a:pt x="375" y="114"/>
                  </a:lnTo>
                  <a:lnTo>
                    <a:pt x="375" y="112"/>
                  </a:lnTo>
                  <a:lnTo>
                    <a:pt x="375" y="111"/>
                  </a:lnTo>
                  <a:lnTo>
                    <a:pt x="373" y="109"/>
                  </a:lnTo>
                  <a:lnTo>
                    <a:pt x="373" y="107"/>
                  </a:lnTo>
                  <a:lnTo>
                    <a:pt x="373" y="105"/>
                  </a:lnTo>
                  <a:lnTo>
                    <a:pt x="375" y="103"/>
                  </a:lnTo>
                  <a:lnTo>
                    <a:pt x="375" y="105"/>
                  </a:lnTo>
                  <a:lnTo>
                    <a:pt x="377" y="103"/>
                  </a:lnTo>
                  <a:lnTo>
                    <a:pt x="375" y="103"/>
                  </a:lnTo>
                  <a:lnTo>
                    <a:pt x="373" y="103"/>
                  </a:lnTo>
                  <a:lnTo>
                    <a:pt x="373" y="101"/>
                  </a:lnTo>
                  <a:lnTo>
                    <a:pt x="373" y="95"/>
                  </a:lnTo>
                  <a:lnTo>
                    <a:pt x="375" y="95"/>
                  </a:lnTo>
                  <a:lnTo>
                    <a:pt x="377" y="97"/>
                  </a:lnTo>
                  <a:lnTo>
                    <a:pt x="377" y="95"/>
                  </a:lnTo>
                  <a:lnTo>
                    <a:pt x="375" y="95"/>
                  </a:lnTo>
                  <a:lnTo>
                    <a:pt x="375" y="93"/>
                  </a:lnTo>
                  <a:lnTo>
                    <a:pt x="375" y="91"/>
                  </a:lnTo>
                  <a:lnTo>
                    <a:pt x="375" y="89"/>
                  </a:lnTo>
                  <a:lnTo>
                    <a:pt x="377" y="89"/>
                  </a:lnTo>
                  <a:lnTo>
                    <a:pt x="377" y="87"/>
                  </a:lnTo>
                  <a:lnTo>
                    <a:pt x="379" y="87"/>
                  </a:lnTo>
                  <a:lnTo>
                    <a:pt x="381" y="87"/>
                  </a:lnTo>
                  <a:lnTo>
                    <a:pt x="383" y="87"/>
                  </a:lnTo>
                  <a:lnTo>
                    <a:pt x="385" y="87"/>
                  </a:lnTo>
                  <a:lnTo>
                    <a:pt x="389" y="89"/>
                  </a:lnTo>
                  <a:lnTo>
                    <a:pt x="391" y="89"/>
                  </a:lnTo>
                  <a:close/>
                  <a:moveTo>
                    <a:pt x="356" y="109"/>
                  </a:moveTo>
                  <a:lnTo>
                    <a:pt x="356" y="107"/>
                  </a:lnTo>
                  <a:lnTo>
                    <a:pt x="356" y="105"/>
                  </a:lnTo>
                  <a:lnTo>
                    <a:pt x="358" y="105"/>
                  </a:lnTo>
                  <a:lnTo>
                    <a:pt x="358" y="103"/>
                  </a:lnTo>
                  <a:lnTo>
                    <a:pt x="360" y="103"/>
                  </a:lnTo>
                  <a:lnTo>
                    <a:pt x="360" y="101"/>
                  </a:lnTo>
                  <a:lnTo>
                    <a:pt x="360" y="99"/>
                  </a:lnTo>
                  <a:lnTo>
                    <a:pt x="360" y="97"/>
                  </a:lnTo>
                  <a:lnTo>
                    <a:pt x="362" y="95"/>
                  </a:lnTo>
                  <a:lnTo>
                    <a:pt x="364" y="93"/>
                  </a:lnTo>
                  <a:lnTo>
                    <a:pt x="366" y="93"/>
                  </a:lnTo>
                  <a:lnTo>
                    <a:pt x="368" y="93"/>
                  </a:lnTo>
                  <a:lnTo>
                    <a:pt x="368" y="95"/>
                  </a:lnTo>
                  <a:lnTo>
                    <a:pt x="368" y="97"/>
                  </a:lnTo>
                  <a:lnTo>
                    <a:pt x="368" y="99"/>
                  </a:lnTo>
                  <a:lnTo>
                    <a:pt x="366" y="99"/>
                  </a:lnTo>
                  <a:lnTo>
                    <a:pt x="366" y="101"/>
                  </a:lnTo>
                  <a:lnTo>
                    <a:pt x="366" y="103"/>
                  </a:lnTo>
                  <a:lnTo>
                    <a:pt x="364" y="103"/>
                  </a:lnTo>
                  <a:lnTo>
                    <a:pt x="364" y="105"/>
                  </a:lnTo>
                  <a:lnTo>
                    <a:pt x="362" y="105"/>
                  </a:lnTo>
                  <a:lnTo>
                    <a:pt x="362" y="107"/>
                  </a:lnTo>
                  <a:lnTo>
                    <a:pt x="360" y="107"/>
                  </a:lnTo>
                  <a:lnTo>
                    <a:pt x="358" y="109"/>
                  </a:lnTo>
                  <a:lnTo>
                    <a:pt x="356" y="109"/>
                  </a:lnTo>
                  <a:close/>
                  <a:moveTo>
                    <a:pt x="393" y="81"/>
                  </a:moveTo>
                  <a:lnTo>
                    <a:pt x="391" y="81"/>
                  </a:lnTo>
                  <a:lnTo>
                    <a:pt x="389" y="83"/>
                  </a:lnTo>
                  <a:lnTo>
                    <a:pt x="389" y="85"/>
                  </a:lnTo>
                  <a:lnTo>
                    <a:pt x="387" y="85"/>
                  </a:lnTo>
                  <a:lnTo>
                    <a:pt x="387" y="87"/>
                  </a:lnTo>
                  <a:lnTo>
                    <a:pt x="385" y="85"/>
                  </a:lnTo>
                  <a:lnTo>
                    <a:pt x="383" y="85"/>
                  </a:lnTo>
                  <a:lnTo>
                    <a:pt x="381" y="85"/>
                  </a:lnTo>
                  <a:lnTo>
                    <a:pt x="379" y="83"/>
                  </a:lnTo>
                  <a:lnTo>
                    <a:pt x="379" y="81"/>
                  </a:lnTo>
                  <a:lnTo>
                    <a:pt x="381" y="81"/>
                  </a:lnTo>
                  <a:lnTo>
                    <a:pt x="383" y="81"/>
                  </a:lnTo>
                  <a:lnTo>
                    <a:pt x="385" y="81"/>
                  </a:lnTo>
                  <a:lnTo>
                    <a:pt x="387" y="81"/>
                  </a:lnTo>
                  <a:lnTo>
                    <a:pt x="387" y="79"/>
                  </a:lnTo>
                  <a:lnTo>
                    <a:pt x="389" y="79"/>
                  </a:lnTo>
                  <a:lnTo>
                    <a:pt x="391" y="79"/>
                  </a:lnTo>
                  <a:lnTo>
                    <a:pt x="393" y="81"/>
                  </a:lnTo>
                  <a:close/>
                  <a:moveTo>
                    <a:pt x="395" y="87"/>
                  </a:moveTo>
                  <a:lnTo>
                    <a:pt x="393" y="87"/>
                  </a:lnTo>
                  <a:lnTo>
                    <a:pt x="391" y="87"/>
                  </a:lnTo>
                  <a:lnTo>
                    <a:pt x="389" y="87"/>
                  </a:lnTo>
                  <a:lnTo>
                    <a:pt x="391" y="85"/>
                  </a:lnTo>
                  <a:lnTo>
                    <a:pt x="393" y="83"/>
                  </a:lnTo>
                  <a:lnTo>
                    <a:pt x="395" y="83"/>
                  </a:lnTo>
                  <a:lnTo>
                    <a:pt x="395" y="85"/>
                  </a:lnTo>
                  <a:lnTo>
                    <a:pt x="397" y="85"/>
                  </a:lnTo>
                  <a:lnTo>
                    <a:pt x="397" y="87"/>
                  </a:lnTo>
                  <a:lnTo>
                    <a:pt x="395" y="87"/>
                  </a:lnTo>
                  <a:close/>
                  <a:moveTo>
                    <a:pt x="377" y="87"/>
                  </a:moveTo>
                  <a:lnTo>
                    <a:pt x="375" y="87"/>
                  </a:lnTo>
                  <a:lnTo>
                    <a:pt x="375" y="89"/>
                  </a:lnTo>
                  <a:lnTo>
                    <a:pt x="373" y="89"/>
                  </a:lnTo>
                  <a:lnTo>
                    <a:pt x="371" y="89"/>
                  </a:lnTo>
                  <a:lnTo>
                    <a:pt x="369" y="89"/>
                  </a:lnTo>
                  <a:lnTo>
                    <a:pt x="369" y="87"/>
                  </a:lnTo>
                  <a:lnTo>
                    <a:pt x="371" y="87"/>
                  </a:lnTo>
                  <a:lnTo>
                    <a:pt x="373" y="87"/>
                  </a:lnTo>
                  <a:lnTo>
                    <a:pt x="373" y="85"/>
                  </a:lnTo>
                  <a:lnTo>
                    <a:pt x="375" y="85"/>
                  </a:lnTo>
                  <a:lnTo>
                    <a:pt x="377" y="85"/>
                  </a:lnTo>
                  <a:lnTo>
                    <a:pt x="377" y="87"/>
                  </a:lnTo>
                  <a:close/>
                  <a:moveTo>
                    <a:pt x="383" y="79"/>
                  </a:moveTo>
                  <a:lnTo>
                    <a:pt x="381" y="79"/>
                  </a:lnTo>
                  <a:lnTo>
                    <a:pt x="381" y="78"/>
                  </a:lnTo>
                  <a:lnTo>
                    <a:pt x="383" y="76"/>
                  </a:lnTo>
                  <a:lnTo>
                    <a:pt x="385" y="76"/>
                  </a:lnTo>
                  <a:lnTo>
                    <a:pt x="385" y="78"/>
                  </a:lnTo>
                  <a:lnTo>
                    <a:pt x="383" y="79"/>
                  </a:lnTo>
                  <a:close/>
                  <a:moveTo>
                    <a:pt x="368" y="101"/>
                  </a:moveTo>
                  <a:lnTo>
                    <a:pt x="368" y="99"/>
                  </a:lnTo>
                  <a:lnTo>
                    <a:pt x="369" y="97"/>
                  </a:lnTo>
                  <a:lnTo>
                    <a:pt x="371" y="95"/>
                  </a:lnTo>
                  <a:lnTo>
                    <a:pt x="373" y="95"/>
                  </a:lnTo>
                  <a:lnTo>
                    <a:pt x="373" y="97"/>
                  </a:lnTo>
                  <a:lnTo>
                    <a:pt x="371" y="97"/>
                  </a:lnTo>
                  <a:lnTo>
                    <a:pt x="369" y="99"/>
                  </a:lnTo>
                  <a:lnTo>
                    <a:pt x="368" y="101"/>
                  </a:lnTo>
                  <a:close/>
                  <a:moveTo>
                    <a:pt x="379" y="81"/>
                  </a:moveTo>
                  <a:lnTo>
                    <a:pt x="379" y="83"/>
                  </a:lnTo>
                  <a:lnTo>
                    <a:pt x="377" y="81"/>
                  </a:lnTo>
                  <a:lnTo>
                    <a:pt x="379" y="81"/>
                  </a:lnTo>
                  <a:lnTo>
                    <a:pt x="379" y="79"/>
                  </a:lnTo>
                  <a:lnTo>
                    <a:pt x="379" y="78"/>
                  </a:lnTo>
                  <a:lnTo>
                    <a:pt x="379" y="76"/>
                  </a:lnTo>
                  <a:lnTo>
                    <a:pt x="381" y="76"/>
                  </a:lnTo>
                  <a:lnTo>
                    <a:pt x="381" y="78"/>
                  </a:lnTo>
                  <a:lnTo>
                    <a:pt x="381" y="79"/>
                  </a:lnTo>
                  <a:lnTo>
                    <a:pt x="381" y="81"/>
                  </a:lnTo>
                  <a:lnTo>
                    <a:pt x="379" y="81"/>
                  </a:lnTo>
                  <a:close/>
                  <a:moveTo>
                    <a:pt x="364" y="93"/>
                  </a:moveTo>
                  <a:lnTo>
                    <a:pt x="364" y="91"/>
                  </a:lnTo>
                  <a:lnTo>
                    <a:pt x="366" y="89"/>
                  </a:lnTo>
                  <a:lnTo>
                    <a:pt x="368" y="89"/>
                  </a:lnTo>
                  <a:lnTo>
                    <a:pt x="368" y="87"/>
                  </a:lnTo>
                  <a:lnTo>
                    <a:pt x="369" y="87"/>
                  </a:lnTo>
                  <a:lnTo>
                    <a:pt x="368" y="89"/>
                  </a:lnTo>
                  <a:lnTo>
                    <a:pt x="368" y="91"/>
                  </a:lnTo>
                  <a:lnTo>
                    <a:pt x="366" y="91"/>
                  </a:lnTo>
                  <a:lnTo>
                    <a:pt x="366" y="93"/>
                  </a:lnTo>
                  <a:lnTo>
                    <a:pt x="364" y="93"/>
                  </a:lnTo>
                  <a:close/>
                  <a:moveTo>
                    <a:pt x="410" y="544"/>
                  </a:moveTo>
                  <a:lnTo>
                    <a:pt x="410" y="542"/>
                  </a:lnTo>
                  <a:lnTo>
                    <a:pt x="410" y="540"/>
                  </a:lnTo>
                  <a:lnTo>
                    <a:pt x="410" y="538"/>
                  </a:lnTo>
                  <a:lnTo>
                    <a:pt x="412" y="536"/>
                  </a:lnTo>
                  <a:lnTo>
                    <a:pt x="412" y="538"/>
                  </a:lnTo>
                  <a:lnTo>
                    <a:pt x="412" y="540"/>
                  </a:lnTo>
                  <a:lnTo>
                    <a:pt x="410" y="542"/>
                  </a:lnTo>
                  <a:lnTo>
                    <a:pt x="410" y="544"/>
                  </a:lnTo>
                  <a:close/>
                  <a:moveTo>
                    <a:pt x="379" y="54"/>
                  </a:moveTo>
                  <a:lnTo>
                    <a:pt x="377" y="52"/>
                  </a:lnTo>
                  <a:lnTo>
                    <a:pt x="379" y="52"/>
                  </a:lnTo>
                  <a:lnTo>
                    <a:pt x="379" y="50"/>
                  </a:lnTo>
                  <a:lnTo>
                    <a:pt x="381" y="50"/>
                  </a:lnTo>
                  <a:lnTo>
                    <a:pt x="381" y="52"/>
                  </a:lnTo>
                  <a:lnTo>
                    <a:pt x="381" y="54"/>
                  </a:lnTo>
                  <a:lnTo>
                    <a:pt x="379" y="54"/>
                  </a:lnTo>
                  <a:close/>
                  <a:moveTo>
                    <a:pt x="379" y="85"/>
                  </a:moveTo>
                  <a:lnTo>
                    <a:pt x="377" y="85"/>
                  </a:lnTo>
                  <a:lnTo>
                    <a:pt x="375" y="83"/>
                  </a:lnTo>
                  <a:lnTo>
                    <a:pt x="377" y="81"/>
                  </a:lnTo>
                  <a:lnTo>
                    <a:pt x="379" y="83"/>
                  </a:lnTo>
                  <a:lnTo>
                    <a:pt x="379" y="85"/>
                  </a:lnTo>
                  <a:close/>
                  <a:moveTo>
                    <a:pt x="463" y="474"/>
                  </a:moveTo>
                  <a:lnTo>
                    <a:pt x="463" y="478"/>
                  </a:lnTo>
                  <a:lnTo>
                    <a:pt x="461" y="478"/>
                  </a:lnTo>
                  <a:lnTo>
                    <a:pt x="459" y="478"/>
                  </a:lnTo>
                  <a:lnTo>
                    <a:pt x="459" y="476"/>
                  </a:lnTo>
                  <a:lnTo>
                    <a:pt x="461" y="476"/>
                  </a:lnTo>
                  <a:lnTo>
                    <a:pt x="461" y="474"/>
                  </a:lnTo>
                  <a:lnTo>
                    <a:pt x="463" y="474"/>
                  </a:lnTo>
                  <a:close/>
                  <a:moveTo>
                    <a:pt x="371" y="116"/>
                  </a:moveTo>
                  <a:lnTo>
                    <a:pt x="373" y="116"/>
                  </a:lnTo>
                  <a:lnTo>
                    <a:pt x="373" y="118"/>
                  </a:lnTo>
                  <a:lnTo>
                    <a:pt x="371" y="118"/>
                  </a:lnTo>
                  <a:lnTo>
                    <a:pt x="371" y="116"/>
                  </a:lnTo>
                  <a:lnTo>
                    <a:pt x="369" y="116"/>
                  </a:lnTo>
                  <a:lnTo>
                    <a:pt x="368" y="116"/>
                  </a:lnTo>
                  <a:lnTo>
                    <a:pt x="368" y="114"/>
                  </a:lnTo>
                  <a:lnTo>
                    <a:pt x="369" y="114"/>
                  </a:lnTo>
                  <a:lnTo>
                    <a:pt x="371" y="114"/>
                  </a:lnTo>
                  <a:lnTo>
                    <a:pt x="371" y="116"/>
                  </a:lnTo>
                  <a:close/>
                  <a:moveTo>
                    <a:pt x="354" y="111"/>
                  </a:moveTo>
                  <a:lnTo>
                    <a:pt x="352" y="111"/>
                  </a:lnTo>
                  <a:lnTo>
                    <a:pt x="350" y="112"/>
                  </a:lnTo>
                  <a:lnTo>
                    <a:pt x="350" y="111"/>
                  </a:lnTo>
                  <a:lnTo>
                    <a:pt x="352" y="109"/>
                  </a:lnTo>
                  <a:lnTo>
                    <a:pt x="354" y="109"/>
                  </a:lnTo>
                  <a:lnTo>
                    <a:pt x="356" y="111"/>
                  </a:lnTo>
                  <a:lnTo>
                    <a:pt x="354" y="111"/>
                  </a:lnTo>
                  <a:close/>
                  <a:moveTo>
                    <a:pt x="387" y="72"/>
                  </a:moveTo>
                  <a:lnTo>
                    <a:pt x="385" y="72"/>
                  </a:lnTo>
                  <a:lnTo>
                    <a:pt x="385" y="74"/>
                  </a:lnTo>
                  <a:lnTo>
                    <a:pt x="383" y="74"/>
                  </a:lnTo>
                  <a:lnTo>
                    <a:pt x="381" y="74"/>
                  </a:lnTo>
                  <a:lnTo>
                    <a:pt x="381" y="72"/>
                  </a:lnTo>
                  <a:lnTo>
                    <a:pt x="383" y="72"/>
                  </a:lnTo>
                  <a:lnTo>
                    <a:pt x="385" y="72"/>
                  </a:lnTo>
                  <a:lnTo>
                    <a:pt x="387" y="70"/>
                  </a:lnTo>
                  <a:lnTo>
                    <a:pt x="387" y="72"/>
                  </a:lnTo>
                  <a:close/>
                  <a:moveTo>
                    <a:pt x="364" y="105"/>
                  </a:moveTo>
                  <a:lnTo>
                    <a:pt x="364" y="103"/>
                  </a:lnTo>
                  <a:lnTo>
                    <a:pt x="366" y="103"/>
                  </a:lnTo>
                  <a:lnTo>
                    <a:pt x="366" y="101"/>
                  </a:lnTo>
                  <a:lnTo>
                    <a:pt x="368" y="101"/>
                  </a:lnTo>
                  <a:lnTo>
                    <a:pt x="368" y="99"/>
                  </a:lnTo>
                  <a:lnTo>
                    <a:pt x="368" y="101"/>
                  </a:lnTo>
                  <a:lnTo>
                    <a:pt x="366" y="103"/>
                  </a:lnTo>
                  <a:lnTo>
                    <a:pt x="366" y="105"/>
                  </a:lnTo>
                  <a:lnTo>
                    <a:pt x="364" y="105"/>
                  </a:lnTo>
                  <a:close/>
                  <a:moveTo>
                    <a:pt x="408" y="518"/>
                  </a:moveTo>
                  <a:lnTo>
                    <a:pt x="408" y="520"/>
                  </a:lnTo>
                  <a:lnTo>
                    <a:pt x="406" y="518"/>
                  </a:lnTo>
                  <a:lnTo>
                    <a:pt x="410" y="516"/>
                  </a:lnTo>
                  <a:lnTo>
                    <a:pt x="410" y="518"/>
                  </a:lnTo>
                  <a:lnTo>
                    <a:pt x="408" y="518"/>
                  </a:lnTo>
                  <a:close/>
                  <a:moveTo>
                    <a:pt x="472" y="134"/>
                  </a:moveTo>
                  <a:lnTo>
                    <a:pt x="474" y="134"/>
                  </a:lnTo>
                  <a:lnTo>
                    <a:pt x="474" y="132"/>
                  </a:lnTo>
                  <a:lnTo>
                    <a:pt x="472" y="132"/>
                  </a:lnTo>
                  <a:lnTo>
                    <a:pt x="474" y="130"/>
                  </a:lnTo>
                  <a:lnTo>
                    <a:pt x="474" y="128"/>
                  </a:lnTo>
                  <a:lnTo>
                    <a:pt x="474" y="130"/>
                  </a:lnTo>
                  <a:lnTo>
                    <a:pt x="474" y="132"/>
                  </a:lnTo>
                  <a:lnTo>
                    <a:pt x="474" y="134"/>
                  </a:lnTo>
                  <a:lnTo>
                    <a:pt x="472" y="134"/>
                  </a:lnTo>
                  <a:close/>
                  <a:moveTo>
                    <a:pt x="371" y="95"/>
                  </a:moveTo>
                  <a:lnTo>
                    <a:pt x="371" y="93"/>
                  </a:lnTo>
                  <a:lnTo>
                    <a:pt x="371" y="91"/>
                  </a:lnTo>
                  <a:lnTo>
                    <a:pt x="373" y="91"/>
                  </a:lnTo>
                  <a:lnTo>
                    <a:pt x="373" y="93"/>
                  </a:lnTo>
                  <a:lnTo>
                    <a:pt x="371" y="95"/>
                  </a:lnTo>
                  <a:close/>
                  <a:moveTo>
                    <a:pt x="482" y="464"/>
                  </a:moveTo>
                  <a:lnTo>
                    <a:pt x="480" y="464"/>
                  </a:lnTo>
                  <a:lnTo>
                    <a:pt x="478" y="464"/>
                  </a:lnTo>
                  <a:lnTo>
                    <a:pt x="478" y="466"/>
                  </a:lnTo>
                  <a:lnTo>
                    <a:pt x="476" y="464"/>
                  </a:lnTo>
                  <a:lnTo>
                    <a:pt x="478" y="462"/>
                  </a:lnTo>
                  <a:lnTo>
                    <a:pt x="480" y="464"/>
                  </a:lnTo>
                  <a:lnTo>
                    <a:pt x="482" y="464"/>
                  </a:lnTo>
                  <a:close/>
                  <a:moveTo>
                    <a:pt x="402" y="114"/>
                  </a:moveTo>
                  <a:lnTo>
                    <a:pt x="402" y="112"/>
                  </a:lnTo>
                  <a:lnTo>
                    <a:pt x="402" y="111"/>
                  </a:lnTo>
                  <a:lnTo>
                    <a:pt x="404" y="111"/>
                  </a:lnTo>
                  <a:lnTo>
                    <a:pt x="402" y="114"/>
                  </a:lnTo>
                  <a:close/>
                  <a:moveTo>
                    <a:pt x="368" y="93"/>
                  </a:moveTo>
                  <a:lnTo>
                    <a:pt x="368" y="95"/>
                  </a:lnTo>
                  <a:lnTo>
                    <a:pt x="368" y="93"/>
                  </a:lnTo>
                  <a:lnTo>
                    <a:pt x="368" y="91"/>
                  </a:lnTo>
                  <a:lnTo>
                    <a:pt x="369" y="89"/>
                  </a:lnTo>
                  <a:lnTo>
                    <a:pt x="371" y="91"/>
                  </a:lnTo>
                  <a:lnTo>
                    <a:pt x="369" y="91"/>
                  </a:lnTo>
                  <a:lnTo>
                    <a:pt x="369" y="93"/>
                  </a:lnTo>
                  <a:lnTo>
                    <a:pt x="368" y="93"/>
                  </a:lnTo>
                  <a:close/>
                  <a:moveTo>
                    <a:pt x="368" y="103"/>
                  </a:moveTo>
                  <a:lnTo>
                    <a:pt x="368" y="101"/>
                  </a:lnTo>
                  <a:lnTo>
                    <a:pt x="369" y="101"/>
                  </a:lnTo>
                  <a:lnTo>
                    <a:pt x="369" y="99"/>
                  </a:lnTo>
                  <a:lnTo>
                    <a:pt x="371" y="99"/>
                  </a:lnTo>
                  <a:lnTo>
                    <a:pt x="369" y="99"/>
                  </a:lnTo>
                  <a:lnTo>
                    <a:pt x="369" y="101"/>
                  </a:lnTo>
                  <a:lnTo>
                    <a:pt x="369" y="103"/>
                  </a:lnTo>
                  <a:lnTo>
                    <a:pt x="368" y="103"/>
                  </a:lnTo>
                  <a:close/>
                  <a:moveTo>
                    <a:pt x="348" y="111"/>
                  </a:moveTo>
                  <a:lnTo>
                    <a:pt x="346" y="111"/>
                  </a:lnTo>
                  <a:lnTo>
                    <a:pt x="346" y="109"/>
                  </a:lnTo>
                  <a:lnTo>
                    <a:pt x="348" y="109"/>
                  </a:lnTo>
                  <a:lnTo>
                    <a:pt x="350" y="107"/>
                  </a:lnTo>
                  <a:lnTo>
                    <a:pt x="352" y="109"/>
                  </a:lnTo>
                  <a:lnTo>
                    <a:pt x="350" y="109"/>
                  </a:lnTo>
                  <a:lnTo>
                    <a:pt x="348" y="111"/>
                  </a:lnTo>
                  <a:close/>
                  <a:moveTo>
                    <a:pt x="568" y="297"/>
                  </a:moveTo>
                  <a:lnTo>
                    <a:pt x="566" y="297"/>
                  </a:lnTo>
                  <a:lnTo>
                    <a:pt x="568" y="297"/>
                  </a:lnTo>
                  <a:lnTo>
                    <a:pt x="568" y="295"/>
                  </a:lnTo>
                  <a:lnTo>
                    <a:pt x="568" y="293"/>
                  </a:lnTo>
                  <a:lnTo>
                    <a:pt x="570" y="293"/>
                  </a:lnTo>
                  <a:lnTo>
                    <a:pt x="570" y="295"/>
                  </a:lnTo>
                  <a:lnTo>
                    <a:pt x="568" y="297"/>
                  </a:lnTo>
                  <a:close/>
                  <a:moveTo>
                    <a:pt x="564" y="305"/>
                  </a:moveTo>
                  <a:lnTo>
                    <a:pt x="564" y="303"/>
                  </a:lnTo>
                  <a:lnTo>
                    <a:pt x="562" y="303"/>
                  </a:lnTo>
                  <a:lnTo>
                    <a:pt x="562" y="301"/>
                  </a:lnTo>
                  <a:lnTo>
                    <a:pt x="564" y="301"/>
                  </a:lnTo>
                  <a:lnTo>
                    <a:pt x="564" y="303"/>
                  </a:lnTo>
                  <a:lnTo>
                    <a:pt x="566" y="303"/>
                  </a:lnTo>
                  <a:lnTo>
                    <a:pt x="564" y="303"/>
                  </a:lnTo>
                  <a:lnTo>
                    <a:pt x="564" y="305"/>
                  </a:lnTo>
                  <a:close/>
                  <a:moveTo>
                    <a:pt x="412" y="105"/>
                  </a:moveTo>
                  <a:lnTo>
                    <a:pt x="410" y="105"/>
                  </a:lnTo>
                  <a:lnTo>
                    <a:pt x="412" y="103"/>
                  </a:lnTo>
                  <a:lnTo>
                    <a:pt x="414" y="103"/>
                  </a:lnTo>
                  <a:lnTo>
                    <a:pt x="414" y="105"/>
                  </a:lnTo>
                  <a:lnTo>
                    <a:pt x="412" y="105"/>
                  </a:lnTo>
                  <a:close/>
                  <a:moveTo>
                    <a:pt x="371" y="85"/>
                  </a:moveTo>
                  <a:lnTo>
                    <a:pt x="373" y="85"/>
                  </a:lnTo>
                  <a:lnTo>
                    <a:pt x="373" y="83"/>
                  </a:lnTo>
                  <a:lnTo>
                    <a:pt x="375" y="85"/>
                  </a:lnTo>
                  <a:lnTo>
                    <a:pt x="373" y="85"/>
                  </a:lnTo>
                  <a:lnTo>
                    <a:pt x="371" y="85"/>
                  </a:lnTo>
                  <a:close/>
                  <a:moveTo>
                    <a:pt x="369" y="95"/>
                  </a:moveTo>
                  <a:lnTo>
                    <a:pt x="369" y="93"/>
                  </a:lnTo>
                  <a:lnTo>
                    <a:pt x="371" y="91"/>
                  </a:lnTo>
                  <a:lnTo>
                    <a:pt x="371" y="93"/>
                  </a:lnTo>
                  <a:lnTo>
                    <a:pt x="369" y="93"/>
                  </a:lnTo>
                  <a:lnTo>
                    <a:pt x="369" y="95"/>
                  </a:lnTo>
                  <a:close/>
                  <a:moveTo>
                    <a:pt x="467" y="109"/>
                  </a:moveTo>
                  <a:lnTo>
                    <a:pt x="467" y="107"/>
                  </a:lnTo>
                  <a:lnTo>
                    <a:pt x="467" y="105"/>
                  </a:lnTo>
                  <a:lnTo>
                    <a:pt x="469" y="105"/>
                  </a:lnTo>
                  <a:lnTo>
                    <a:pt x="469" y="107"/>
                  </a:lnTo>
                  <a:lnTo>
                    <a:pt x="467" y="107"/>
                  </a:lnTo>
                  <a:lnTo>
                    <a:pt x="467" y="109"/>
                  </a:lnTo>
                  <a:close/>
                  <a:moveTo>
                    <a:pt x="387" y="70"/>
                  </a:moveTo>
                  <a:lnTo>
                    <a:pt x="385" y="70"/>
                  </a:lnTo>
                  <a:lnTo>
                    <a:pt x="385" y="68"/>
                  </a:lnTo>
                  <a:lnTo>
                    <a:pt x="387" y="68"/>
                  </a:lnTo>
                  <a:lnTo>
                    <a:pt x="387" y="70"/>
                  </a:lnTo>
                  <a:close/>
                  <a:moveTo>
                    <a:pt x="371" y="99"/>
                  </a:moveTo>
                  <a:lnTo>
                    <a:pt x="371" y="97"/>
                  </a:lnTo>
                  <a:lnTo>
                    <a:pt x="373" y="97"/>
                  </a:lnTo>
                  <a:lnTo>
                    <a:pt x="373" y="99"/>
                  </a:lnTo>
                  <a:lnTo>
                    <a:pt x="371" y="99"/>
                  </a:lnTo>
                  <a:close/>
                  <a:moveTo>
                    <a:pt x="402" y="114"/>
                  </a:moveTo>
                  <a:lnTo>
                    <a:pt x="401" y="114"/>
                  </a:lnTo>
                  <a:lnTo>
                    <a:pt x="401" y="112"/>
                  </a:lnTo>
                  <a:lnTo>
                    <a:pt x="402" y="114"/>
                  </a:lnTo>
                  <a:close/>
                  <a:moveTo>
                    <a:pt x="373" y="91"/>
                  </a:moveTo>
                  <a:lnTo>
                    <a:pt x="371" y="91"/>
                  </a:lnTo>
                  <a:lnTo>
                    <a:pt x="373" y="89"/>
                  </a:lnTo>
                  <a:lnTo>
                    <a:pt x="373" y="91"/>
                  </a:lnTo>
                  <a:close/>
                  <a:moveTo>
                    <a:pt x="443" y="101"/>
                  </a:moveTo>
                  <a:lnTo>
                    <a:pt x="441" y="101"/>
                  </a:lnTo>
                  <a:lnTo>
                    <a:pt x="443" y="99"/>
                  </a:lnTo>
                  <a:lnTo>
                    <a:pt x="443" y="101"/>
                  </a:lnTo>
                  <a:close/>
                  <a:moveTo>
                    <a:pt x="379" y="50"/>
                  </a:moveTo>
                  <a:lnTo>
                    <a:pt x="377" y="50"/>
                  </a:lnTo>
                  <a:lnTo>
                    <a:pt x="379" y="50"/>
                  </a:lnTo>
                  <a:close/>
                  <a:moveTo>
                    <a:pt x="472" y="111"/>
                  </a:moveTo>
                  <a:lnTo>
                    <a:pt x="472" y="112"/>
                  </a:lnTo>
                  <a:lnTo>
                    <a:pt x="470" y="112"/>
                  </a:lnTo>
                  <a:lnTo>
                    <a:pt x="470" y="111"/>
                  </a:lnTo>
                  <a:lnTo>
                    <a:pt x="472" y="111"/>
                  </a:lnTo>
                  <a:close/>
                  <a:moveTo>
                    <a:pt x="457" y="107"/>
                  </a:moveTo>
                  <a:lnTo>
                    <a:pt x="455" y="107"/>
                  </a:lnTo>
                  <a:lnTo>
                    <a:pt x="457" y="105"/>
                  </a:lnTo>
                  <a:lnTo>
                    <a:pt x="457" y="103"/>
                  </a:lnTo>
                  <a:lnTo>
                    <a:pt x="457" y="105"/>
                  </a:lnTo>
                  <a:lnTo>
                    <a:pt x="457" y="107"/>
                  </a:lnTo>
                  <a:close/>
                  <a:moveTo>
                    <a:pt x="445" y="478"/>
                  </a:moveTo>
                  <a:lnTo>
                    <a:pt x="443" y="478"/>
                  </a:lnTo>
                  <a:lnTo>
                    <a:pt x="445" y="47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5" name="Botswana"/>
            <p:cNvSpPr>
              <a:spLocks/>
            </p:cNvSpPr>
            <p:nvPr/>
          </p:nvSpPr>
          <p:spPr bwMode="auto">
            <a:xfrm>
              <a:off x="6251992" y="4823079"/>
              <a:ext cx="295133" cy="303056"/>
            </a:xfrm>
            <a:custGeom>
              <a:avLst/>
              <a:gdLst>
                <a:gd name="T0" fmla="*/ 85 w 149"/>
                <a:gd name="T1" fmla="*/ 4 h 153"/>
                <a:gd name="T2" fmla="*/ 89 w 149"/>
                <a:gd name="T3" fmla="*/ 9 h 153"/>
                <a:gd name="T4" fmla="*/ 95 w 149"/>
                <a:gd name="T5" fmla="*/ 17 h 153"/>
                <a:gd name="T6" fmla="*/ 97 w 149"/>
                <a:gd name="T7" fmla="*/ 23 h 153"/>
                <a:gd name="T8" fmla="*/ 101 w 149"/>
                <a:gd name="T9" fmla="*/ 29 h 153"/>
                <a:gd name="T10" fmla="*/ 106 w 149"/>
                <a:gd name="T11" fmla="*/ 33 h 153"/>
                <a:gd name="T12" fmla="*/ 116 w 149"/>
                <a:gd name="T13" fmla="*/ 39 h 153"/>
                <a:gd name="T14" fmla="*/ 116 w 149"/>
                <a:gd name="T15" fmla="*/ 44 h 153"/>
                <a:gd name="T16" fmla="*/ 124 w 149"/>
                <a:gd name="T17" fmla="*/ 44 h 153"/>
                <a:gd name="T18" fmla="*/ 124 w 149"/>
                <a:gd name="T19" fmla="*/ 54 h 153"/>
                <a:gd name="T20" fmla="*/ 128 w 149"/>
                <a:gd name="T21" fmla="*/ 60 h 153"/>
                <a:gd name="T22" fmla="*/ 132 w 149"/>
                <a:gd name="T23" fmla="*/ 62 h 153"/>
                <a:gd name="T24" fmla="*/ 136 w 149"/>
                <a:gd name="T25" fmla="*/ 64 h 153"/>
                <a:gd name="T26" fmla="*/ 145 w 149"/>
                <a:gd name="T27" fmla="*/ 66 h 153"/>
                <a:gd name="T28" fmla="*/ 145 w 149"/>
                <a:gd name="T29" fmla="*/ 70 h 153"/>
                <a:gd name="T30" fmla="*/ 147 w 149"/>
                <a:gd name="T31" fmla="*/ 72 h 153"/>
                <a:gd name="T32" fmla="*/ 145 w 149"/>
                <a:gd name="T33" fmla="*/ 74 h 153"/>
                <a:gd name="T34" fmla="*/ 141 w 149"/>
                <a:gd name="T35" fmla="*/ 77 h 153"/>
                <a:gd name="T36" fmla="*/ 132 w 149"/>
                <a:gd name="T37" fmla="*/ 81 h 153"/>
                <a:gd name="T38" fmla="*/ 128 w 149"/>
                <a:gd name="T39" fmla="*/ 87 h 153"/>
                <a:gd name="T40" fmla="*/ 120 w 149"/>
                <a:gd name="T41" fmla="*/ 93 h 153"/>
                <a:gd name="T42" fmla="*/ 112 w 149"/>
                <a:gd name="T43" fmla="*/ 97 h 153"/>
                <a:gd name="T44" fmla="*/ 110 w 149"/>
                <a:gd name="T45" fmla="*/ 105 h 153"/>
                <a:gd name="T46" fmla="*/ 104 w 149"/>
                <a:gd name="T47" fmla="*/ 112 h 153"/>
                <a:gd name="T48" fmla="*/ 103 w 149"/>
                <a:gd name="T49" fmla="*/ 114 h 153"/>
                <a:gd name="T50" fmla="*/ 95 w 149"/>
                <a:gd name="T51" fmla="*/ 116 h 153"/>
                <a:gd name="T52" fmla="*/ 89 w 149"/>
                <a:gd name="T53" fmla="*/ 130 h 153"/>
                <a:gd name="T54" fmla="*/ 83 w 149"/>
                <a:gd name="T55" fmla="*/ 134 h 153"/>
                <a:gd name="T56" fmla="*/ 77 w 149"/>
                <a:gd name="T57" fmla="*/ 136 h 153"/>
                <a:gd name="T58" fmla="*/ 71 w 149"/>
                <a:gd name="T59" fmla="*/ 134 h 153"/>
                <a:gd name="T60" fmla="*/ 66 w 149"/>
                <a:gd name="T61" fmla="*/ 132 h 153"/>
                <a:gd name="T62" fmla="*/ 60 w 149"/>
                <a:gd name="T63" fmla="*/ 128 h 153"/>
                <a:gd name="T64" fmla="*/ 50 w 149"/>
                <a:gd name="T65" fmla="*/ 126 h 153"/>
                <a:gd name="T66" fmla="*/ 44 w 149"/>
                <a:gd name="T67" fmla="*/ 132 h 153"/>
                <a:gd name="T68" fmla="*/ 42 w 149"/>
                <a:gd name="T69" fmla="*/ 138 h 153"/>
                <a:gd name="T70" fmla="*/ 35 w 149"/>
                <a:gd name="T71" fmla="*/ 145 h 153"/>
                <a:gd name="T72" fmla="*/ 29 w 149"/>
                <a:gd name="T73" fmla="*/ 149 h 153"/>
                <a:gd name="T74" fmla="*/ 27 w 149"/>
                <a:gd name="T75" fmla="*/ 153 h 153"/>
                <a:gd name="T76" fmla="*/ 23 w 149"/>
                <a:gd name="T77" fmla="*/ 151 h 153"/>
                <a:gd name="T78" fmla="*/ 17 w 149"/>
                <a:gd name="T79" fmla="*/ 153 h 153"/>
                <a:gd name="T80" fmla="*/ 13 w 149"/>
                <a:gd name="T81" fmla="*/ 151 h 153"/>
                <a:gd name="T82" fmla="*/ 9 w 149"/>
                <a:gd name="T83" fmla="*/ 147 h 153"/>
                <a:gd name="T84" fmla="*/ 13 w 149"/>
                <a:gd name="T85" fmla="*/ 141 h 153"/>
                <a:gd name="T86" fmla="*/ 11 w 149"/>
                <a:gd name="T87" fmla="*/ 130 h 153"/>
                <a:gd name="T88" fmla="*/ 3 w 149"/>
                <a:gd name="T89" fmla="*/ 120 h 153"/>
                <a:gd name="T90" fmla="*/ 0 w 149"/>
                <a:gd name="T91" fmla="*/ 116 h 153"/>
                <a:gd name="T92" fmla="*/ 0 w 149"/>
                <a:gd name="T93" fmla="*/ 99 h 153"/>
                <a:gd name="T94" fmla="*/ 0 w 149"/>
                <a:gd name="T95" fmla="*/ 85 h 153"/>
                <a:gd name="T96" fmla="*/ 3 w 149"/>
                <a:gd name="T97" fmla="*/ 70 h 153"/>
                <a:gd name="T98" fmla="*/ 15 w 149"/>
                <a:gd name="T99" fmla="*/ 58 h 153"/>
                <a:gd name="T100" fmla="*/ 15 w 149"/>
                <a:gd name="T101" fmla="*/ 13 h 153"/>
                <a:gd name="T102" fmla="*/ 36 w 149"/>
                <a:gd name="T103" fmla="*/ 6 h 153"/>
                <a:gd name="T104" fmla="*/ 52 w 149"/>
                <a:gd name="T105" fmla="*/ 4 h 153"/>
                <a:gd name="T106" fmla="*/ 56 w 149"/>
                <a:gd name="T107" fmla="*/ 7 h 153"/>
                <a:gd name="T108" fmla="*/ 60 w 149"/>
                <a:gd name="T109" fmla="*/ 9 h 153"/>
                <a:gd name="T110" fmla="*/ 64 w 149"/>
                <a:gd name="T111" fmla="*/ 6 h 153"/>
                <a:gd name="T112" fmla="*/ 71 w 149"/>
                <a:gd name="T113" fmla="*/ 4 h 153"/>
                <a:gd name="T114" fmla="*/ 79 w 149"/>
                <a:gd name="T115" fmla="*/ 0 h 153"/>
                <a:gd name="T116" fmla="*/ 83 w 149"/>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 h="153">
                  <a:moveTo>
                    <a:pt x="83" y="0"/>
                  </a:moveTo>
                  <a:lnTo>
                    <a:pt x="83" y="0"/>
                  </a:lnTo>
                  <a:lnTo>
                    <a:pt x="83" y="2"/>
                  </a:lnTo>
                  <a:lnTo>
                    <a:pt x="83" y="2"/>
                  </a:lnTo>
                  <a:lnTo>
                    <a:pt x="85" y="4"/>
                  </a:lnTo>
                  <a:lnTo>
                    <a:pt x="85" y="4"/>
                  </a:lnTo>
                  <a:lnTo>
                    <a:pt x="85" y="4"/>
                  </a:lnTo>
                  <a:lnTo>
                    <a:pt x="87" y="6"/>
                  </a:lnTo>
                  <a:lnTo>
                    <a:pt x="87" y="6"/>
                  </a:lnTo>
                  <a:lnTo>
                    <a:pt x="87" y="7"/>
                  </a:lnTo>
                  <a:lnTo>
                    <a:pt x="87" y="7"/>
                  </a:lnTo>
                  <a:lnTo>
                    <a:pt x="87" y="9"/>
                  </a:lnTo>
                  <a:lnTo>
                    <a:pt x="89" y="9"/>
                  </a:lnTo>
                  <a:lnTo>
                    <a:pt x="89" y="9"/>
                  </a:lnTo>
                  <a:lnTo>
                    <a:pt x="89" y="11"/>
                  </a:lnTo>
                  <a:lnTo>
                    <a:pt x="91" y="11"/>
                  </a:lnTo>
                  <a:lnTo>
                    <a:pt x="91" y="13"/>
                  </a:lnTo>
                  <a:lnTo>
                    <a:pt x="93" y="15"/>
                  </a:lnTo>
                  <a:lnTo>
                    <a:pt x="95" y="17"/>
                  </a:lnTo>
                  <a:lnTo>
                    <a:pt x="95" y="17"/>
                  </a:lnTo>
                  <a:lnTo>
                    <a:pt x="95" y="17"/>
                  </a:lnTo>
                  <a:lnTo>
                    <a:pt x="95" y="19"/>
                  </a:lnTo>
                  <a:lnTo>
                    <a:pt x="95" y="19"/>
                  </a:lnTo>
                  <a:lnTo>
                    <a:pt x="95" y="19"/>
                  </a:lnTo>
                  <a:lnTo>
                    <a:pt x="95" y="21"/>
                  </a:lnTo>
                  <a:lnTo>
                    <a:pt x="95" y="21"/>
                  </a:lnTo>
                  <a:lnTo>
                    <a:pt x="97" y="21"/>
                  </a:lnTo>
                  <a:lnTo>
                    <a:pt x="97" y="23"/>
                  </a:lnTo>
                  <a:lnTo>
                    <a:pt x="97" y="23"/>
                  </a:lnTo>
                  <a:lnTo>
                    <a:pt x="97" y="25"/>
                  </a:lnTo>
                  <a:lnTo>
                    <a:pt x="99" y="27"/>
                  </a:lnTo>
                  <a:lnTo>
                    <a:pt x="99" y="29"/>
                  </a:lnTo>
                  <a:lnTo>
                    <a:pt x="99" y="29"/>
                  </a:lnTo>
                  <a:lnTo>
                    <a:pt x="101" y="29"/>
                  </a:lnTo>
                  <a:lnTo>
                    <a:pt x="101" y="29"/>
                  </a:lnTo>
                  <a:lnTo>
                    <a:pt x="103" y="29"/>
                  </a:lnTo>
                  <a:lnTo>
                    <a:pt x="103" y="31"/>
                  </a:lnTo>
                  <a:lnTo>
                    <a:pt x="104" y="33"/>
                  </a:lnTo>
                  <a:lnTo>
                    <a:pt x="104" y="33"/>
                  </a:lnTo>
                  <a:lnTo>
                    <a:pt x="104" y="33"/>
                  </a:lnTo>
                  <a:lnTo>
                    <a:pt x="106" y="33"/>
                  </a:lnTo>
                  <a:lnTo>
                    <a:pt x="106" y="33"/>
                  </a:lnTo>
                  <a:lnTo>
                    <a:pt x="106" y="35"/>
                  </a:lnTo>
                  <a:lnTo>
                    <a:pt x="106" y="35"/>
                  </a:lnTo>
                  <a:lnTo>
                    <a:pt x="108" y="35"/>
                  </a:lnTo>
                  <a:lnTo>
                    <a:pt x="112" y="37"/>
                  </a:lnTo>
                  <a:lnTo>
                    <a:pt x="114" y="37"/>
                  </a:lnTo>
                  <a:lnTo>
                    <a:pt x="116" y="37"/>
                  </a:lnTo>
                  <a:lnTo>
                    <a:pt x="116" y="39"/>
                  </a:lnTo>
                  <a:lnTo>
                    <a:pt x="116" y="40"/>
                  </a:lnTo>
                  <a:lnTo>
                    <a:pt x="116" y="40"/>
                  </a:lnTo>
                  <a:lnTo>
                    <a:pt x="116" y="40"/>
                  </a:lnTo>
                  <a:lnTo>
                    <a:pt x="116" y="42"/>
                  </a:lnTo>
                  <a:lnTo>
                    <a:pt x="116" y="44"/>
                  </a:lnTo>
                  <a:lnTo>
                    <a:pt x="116" y="44"/>
                  </a:lnTo>
                  <a:lnTo>
                    <a:pt x="116" y="44"/>
                  </a:lnTo>
                  <a:lnTo>
                    <a:pt x="118" y="44"/>
                  </a:lnTo>
                  <a:lnTo>
                    <a:pt x="118" y="44"/>
                  </a:lnTo>
                  <a:lnTo>
                    <a:pt x="118" y="44"/>
                  </a:lnTo>
                  <a:lnTo>
                    <a:pt x="120" y="44"/>
                  </a:lnTo>
                  <a:lnTo>
                    <a:pt x="122" y="44"/>
                  </a:lnTo>
                  <a:lnTo>
                    <a:pt x="124" y="44"/>
                  </a:lnTo>
                  <a:lnTo>
                    <a:pt x="124" y="44"/>
                  </a:lnTo>
                  <a:lnTo>
                    <a:pt x="124" y="44"/>
                  </a:lnTo>
                  <a:lnTo>
                    <a:pt x="124" y="48"/>
                  </a:lnTo>
                  <a:lnTo>
                    <a:pt x="124" y="50"/>
                  </a:lnTo>
                  <a:lnTo>
                    <a:pt x="124" y="50"/>
                  </a:lnTo>
                  <a:lnTo>
                    <a:pt x="124" y="50"/>
                  </a:lnTo>
                  <a:lnTo>
                    <a:pt x="124" y="52"/>
                  </a:lnTo>
                  <a:lnTo>
                    <a:pt x="124" y="54"/>
                  </a:lnTo>
                  <a:lnTo>
                    <a:pt x="124" y="54"/>
                  </a:lnTo>
                  <a:lnTo>
                    <a:pt x="124" y="56"/>
                  </a:lnTo>
                  <a:lnTo>
                    <a:pt x="124" y="56"/>
                  </a:lnTo>
                  <a:lnTo>
                    <a:pt x="126" y="56"/>
                  </a:lnTo>
                  <a:lnTo>
                    <a:pt x="126" y="58"/>
                  </a:lnTo>
                  <a:lnTo>
                    <a:pt x="128" y="60"/>
                  </a:lnTo>
                  <a:lnTo>
                    <a:pt x="128" y="60"/>
                  </a:lnTo>
                  <a:lnTo>
                    <a:pt x="128" y="62"/>
                  </a:lnTo>
                  <a:lnTo>
                    <a:pt x="128" y="62"/>
                  </a:lnTo>
                  <a:lnTo>
                    <a:pt x="128" y="62"/>
                  </a:lnTo>
                  <a:lnTo>
                    <a:pt x="130" y="62"/>
                  </a:lnTo>
                  <a:lnTo>
                    <a:pt x="130" y="62"/>
                  </a:lnTo>
                  <a:lnTo>
                    <a:pt x="132" y="62"/>
                  </a:lnTo>
                  <a:lnTo>
                    <a:pt x="132" y="62"/>
                  </a:lnTo>
                  <a:lnTo>
                    <a:pt x="132" y="62"/>
                  </a:lnTo>
                  <a:lnTo>
                    <a:pt x="134" y="64"/>
                  </a:lnTo>
                  <a:lnTo>
                    <a:pt x="134" y="64"/>
                  </a:lnTo>
                  <a:lnTo>
                    <a:pt x="136" y="64"/>
                  </a:lnTo>
                  <a:lnTo>
                    <a:pt x="136" y="64"/>
                  </a:lnTo>
                  <a:lnTo>
                    <a:pt x="136" y="64"/>
                  </a:lnTo>
                  <a:lnTo>
                    <a:pt x="136" y="64"/>
                  </a:lnTo>
                  <a:lnTo>
                    <a:pt x="137" y="64"/>
                  </a:lnTo>
                  <a:lnTo>
                    <a:pt x="137" y="64"/>
                  </a:lnTo>
                  <a:lnTo>
                    <a:pt x="141" y="66"/>
                  </a:lnTo>
                  <a:lnTo>
                    <a:pt x="143" y="66"/>
                  </a:lnTo>
                  <a:lnTo>
                    <a:pt x="143" y="66"/>
                  </a:lnTo>
                  <a:lnTo>
                    <a:pt x="143" y="66"/>
                  </a:lnTo>
                  <a:lnTo>
                    <a:pt x="145" y="66"/>
                  </a:lnTo>
                  <a:lnTo>
                    <a:pt x="145" y="68"/>
                  </a:lnTo>
                  <a:lnTo>
                    <a:pt x="145" y="68"/>
                  </a:lnTo>
                  <a:lnTo>
                    <a:pt x="145" y="68"/>
                  </a:lnTo>
                  <a:lnTo>
                    <a:pt x="145" y="68"/>
                  </a:lnTo>
                  <a:lnTo>
                    <a:pt x="145" y="70"/>
                  </a:lnTo>
                  <a:lnTo>
                    <a:pt x="145" y="70"/>
                  </a:lnTo>
                  <a:lnTo>
                    <a:pt x="145" y="70"/>
                  </a:lnTo>
                  <a:lnTo>
                    <a:pt x="145" y="70"/>
                  </a:lnTo>
                  <a:lnTo>
                    <a:pt x="145" y="70"/>
                  </a:lnTo>
                  <a:lnTo>
                    <a:pt x="145" y="72"/>
                  </a:lnTo>
                  <a:lnTo>
                    <a:pt x="147" y="72"/>
                  </a:lnTo>
                  <a:lnTo>
                    <a:pt x="147" y="72"/>
                  </a:lnTo>
                  <a:lnTo>
                    <a:pt x="147" y="72"/>
                  </a:lnTo>
                  <a:lnTo>
                    <a:pt x="147" y="72"/>
                  </a:lnTo>
                  <a:lnTo>
                    <a:pt x="149" y="72"/>
                  </a:lnTo>
                  <a:lnTo>
                    <a:pt x="149" y="74"/>
                  </a:lnTo>
                  <a:lnTo>
                    <a:pt x="149" y="74"/>
                  </a:lnTo>
                  <a:lnTo>
                    <a:pt x="149" y="74"/>
                  </a:lnTo>
                  <a:lnTo>
                    <a:pt x="145" y="74"/>
                  </a:lnTo>
                  <a:lnTo>
                    <a:pt x="145" y="74"/>
                  </a:lnTo>
                  <a:lnTo>
                    <a:pt x="145" y="74"/>
                  </a:lnTo>
                  <a:lnTo>
                    <a:pt x="143" y="75"/>
                  </a:lnTo>
                  <a:lnTo>
                    <a:pt x="143" y="75"/>
                  </a:lnTo>
                  <a:lnTo>
                    <a:pt x="143" y="75"/>
                  </a:lnTo>
                  <a:lnTo>
                    <a:pt x="143" y="77"/>
                  </a:lnTo>
                  <a:lnTo>
                    <a:pt x="143" y="77"/>
                  </a:lnTo>
                  <a:lnTo>
                    <a:pt x="143" y="77"/>
                  </a:lnTo>
                  <a:lnTo>
                    <a:pt x="141" y="77"/>
                  </a:lnTo>
                  <a:lnTo>
                    <a:pt x="137" y="79"/>
                  </a:lnTo>
                  <a:lnTo>
                    <a:pt x="136" y="79"/>
                  </a:lnTo>
                  <a:lnTo>
                    <a:pt x="134" y="79"/>
                  </a:lnTo>
                  <a:lnTo>
                    <a:pt x="134" y="79"/>
                  </a:lnTo>
                  <a:lnTo>
                    <a:pt x="132" y="81"/>
                  </a:lnTo>
                  <a:lnTo>
                    <a:pt x="132" y="81"/>
                  </a:lnTo>
                  <a:lnTo>
                    <a:pt x="132" y="81"/>
                  </a:lnTo>
                  <a:lnTo>
                    <a:pt x="130" y="81"/>
                  </a:lnTo>
                  <a:lnTo>
                    <a:pt x="130" y="81"/>
                  </a:lnTo>
                  <a:lnTo>
                    <a:pt x="130" y="83"/>
                  </a:lnTo>
                  <a:lnTo>
                    <a:pt x="130" y="83"/>
                  </a:lnTo>
                  <a:lnTo>
                    <a:pt x="130" y="83"/>
                  </a:lnTo>
                  <a:lnTo>
                    <a:pt x="128" y="85"/>
                  </a:lnTo>
                  <a:lnTo>
                    <a:pt x="128" y="87"/>
                  </a:lnTo>
                  <a:lnTo>
                    <a:pt x="124" y="89"/>
                  </a:lnTo>
                  <a:lnTo>
                    <a:pt x="124" y="89"/>
                  </a:lnTo>
                  <a:lnTo>
                    <a:pt x="122" y="91"/>
                  </a:lnTo>
                  <a:lnTo>
                    <a:pt x="122" y="91"/>
                  </a:lnTo>
                  <a:lnTo>
                    <a:pt x="122" y="91"/>
                  </a:lnTo>
                  <a:lnTo>
                    <a:pt x="120" y="93"/>
                  </a:lnTo>
                  <a:lnTo>
                    <a:pt x="120" y="93"/>
                  </a:lnTo>
                  <a:lnTo>
                    <a:pt x="120" y="93"/>
                  </a:lnTo>
                  <a:lnTo>
                    <a:pt x="120" y="93"/>
                  </a:lnTo>
                  <a:lnTo>
                    <a:pt x="118" y="93"/>
                  </a:lnTo>
                  <a:lnTo>
                    <a:pt x="118" y="93"/>
                  </a:lnTo>
                  <a:lnTo>
                    <a:pt x="114" y="95"/>
                  </a:lnTo>
                  <a:lnTo>
                    <a:pt x="114" y="97"/>
                  </a:lnTo>
                  <a:lnTo>
                    <a:pt x="112" y="97"/>
                  </a:lnTo>
                  <a:lnTo>
                    <a:pt x="112" y="97"/>
                  </a:lnTo>
                  <a:lnTo>
                    <a:pt x="112" y="97"/>
                  </a:lnTo>
                  <a:lnTo>
                    <a:pt x="112" y="99"/>
                  </a:lnTo>
                  <a:lnTo>
                    <a:pt x="112" y="99"/>
                  </a:lnTo>
                  <a:lnTo>
                    <a:pt x="112" y="99"/>
                  </a:lnTo>
                  <a:lnTo>
                    <a:pt x="110" y="103"/>
                  </a:lnTo>
                  <a:lnTo>
                    <a:pt x="110" y="105"/>
                  </a:lnTo>
                  <a:lnTo>
                    <a:pt x="110" y="108"/>
                  </a:lnTo>
                  <a:lnTo>
                    <a:pt x="108" y="108"/>
                  </a:lnTo>
                  <a:lnTo>
                    <a:pt x="108" y="108"/>
                  </a:lnTo>
                  <a:lnTo>
                    <a:pt x="108" y="108"/>
                  </a:lnTo>
                  <a:lnTo>
                    <a:pt x="108" y="108"/>
                  </a:lnTo>
                  <a:lnTo>
                    <a:pt x="104" y="110"/>
                  </a:lnTo>
                  <a:lnTo>
                    <a:pt x="104" y="112"/>
                  </a:lnTo>
                  <a:lnTo>
                    <a:pt x="104" y="112"/>
                  </a:lnTo>
                  <a:lnTo>
                    <a:pt x="104" y="112"/>
                  </a:lnTo>
                  <a:lnTo>
                    <a:pt x="104" y="112"/>
                  </a:lnTo>
                  <a:lnTo>
                    <a:pt x="103" y="114"/>
                  </a:lnTo>
                  <a:lnTo>
                    <a:pt x="103" y="114"/>
                  </a:lnTo>
                  <a:lnTo>
                    <a:pt x="103" y="114"/>
                  </a:lnTo>
                  <a:lnTo>
                    <a:pt x="103" y="114"/>
                  </a:lnTo>
                  <a:lnTo>
                    <a:pt x="103" y="114"/>
                  </a:lnTo>
                  <a:lnTo>
                    <a:pt x="103" y="114"/>
                  </a:lnTo>
                  <a:lnTo>
                    <a:pt x="101" y="114"/>
                  </a:lnTo>
                  <a:lnTo>
                    <a:pt x="99" y="114"/>
                  </a:lnTo>
                  <a:lnTo>
                    <a:pt x="97" y="116"/>
                  </a:lnTo>
                  <a:lnTo>
                    <a:pt x="95" y="116"/>
                  </a:lnTo>
                  <a:lnTo>
                    <a:pt x="95" y="116"/>
                  </a:lnTo>
                  <a:lnTo>
                    <a:pt x="95" y="118"/>
                  </a:lnTo>
                  <a:lnTo>
                    <a:pt x="95" y="118"/>
                  </a:lnTo>
                  <a:lnTo>
                    <a:pt x="93" y="122"/>
                  </a:lnTo>
                  <a:lnTo>
                    <a:pt x="93" y="124"/>
                  </a:lnTo>
                  <a:lnTo>
                    <a:pt x="91" y="128"/>
                  </a:lnTo>
                  <a:lnTo>
                    <a:pt x="91" y="128"/>
                  </a:lnTo>
                  <a:lnTo>
                    <a:pt x="89" y="130"/>
                  </a:lnTo>
                  <a:lnTo>
                    <a:pt x="89" y="132"/>
                  </a:lnTo>
                  <a:lnTo>
                    <a:pt x="89" y="132"/>
                  </a:lnTo>
                  <a:lnTo>
                    <a:pt x="89" y="132"/>
                  </a:lnTo>
                  <a:lnTo>
                    <a:pt x="87" y="134"/>
                  </a:lnTo>
                  <a:lnTo>
                    <a:pt x="85" y="134"/>
                  </a:lnTo>
                  <a:lnTo>
                    <a:pt x="83" y="134"/>
                  </a:lnTo>
                  <a:lnTo>
                    <a:pt x="83" y="134"/>
                  </a:lnTo>
                  <a:lnTo>
                    <a:pt x="81" y="134"/>
                  </a:lnTo>
                  <a:lnTo>
                    <a:pt x="81" y="134"/>
                  </a:lnTo>
                  <a:lnTo>
                    <a:pt x="81" y="134"/>
                  </a:lnTo>
                  <a:lnTo>
                    <a:pt x="79" y="134"/>
                  </a:lnTo>
                  <a:lnTo>
                    <a:pt x="79" y="134"/>
                  </a:lnTo>
                  <a:lnTo>
                    <a:pt x="77" y="134"/>
                  </a:lnTo>
                  <a:lnTo>
                    <a:pt x="77" y="136"/>
                  </a:lnTo>
                  <a:lnTo>
                    <a:pt x="75" y="136"/>
                  </a:lnTo>
                  <a:lnTo>
                    <a:pt x="73" y="134"/>
                  </a:lnTo>
                  <a:lnTo>
                    <a:pt x="73" y="134"/>
                  </a:lnTo>
                  <a:lnTo>
                    <a:pt x="71" y="134"/>
                  </a:lnTo>
                  <a:lnTo>
                    <a:pt x="71" y="134"/>
                  </a:lnTo>
                  <a:lnTo>
                    <a:pt x="71" y="134"/>
                  </a:lnTo>
                  <a:lnTo>
                    <a:pt x="71" y="134"/>
                  </a:lnTo>
                  <a:lnTo>
                    <a:pt x="70" y="134"/>
                  </a:lnTo>
                  <a:lnTo>
                    <a:pt x="70" y="134"/>
                  </a:lnTo>
                  <a:lnTo>
                    <a:pt x="68" y="134"/>
                  </a:lnTo>
                  <a:lnTo>
                    <a:pt x="68" y="132"/>
                  </a:lnTo>
                  <a:lnTo>
                    <a:pt x="68" y="132"/>
                  </a:lnTo>
                  <a:lnTo>
                    <a:pt x="68" y="132"/>
                  </a:lnTo>
                  <a:lnTo>
                    <a:pt x="66" y="132"/>
                  </a:lnTo>
                  <a:lnTo>
                    <a:pt x="64" y="132"/>
                  </a:lnTo>
                  <a:lnTo>
                    <a:pt x="64" y="132"/>
                  </a:lnTo>
                  <a:lnTo>
                    <a:pt x="62" y="132"/>
                  </a:lnTo>
                  <a:lnTo>
                    <a:pt x="62" y="132"/>
                  </a:lnTo>
                  <a:lnTo>
                    <a:pt x="62" y="130"/>
                  </a:lnTo>
                  <a:lnTo>
                    <a:pt x="60" y="128"/>
                  </a:lnTo>
                  <a:lnTo>
                    <a:pt x="60" y="128"/>
                  </a:lnTo>
                  <a:lnTo>
                    <a:pt x="58" y="128"/>
                  </a:lnTo>
                  <a:lnTo>
                    <a:pt x="58" y="128"/>
                  </a:lnTo>
                  <a:lnTo>
                    <a:pt x="58" y="128"/>
                  </a:lnTo>
                  <a:lnTo>
                    <a:pt x="56" y="126"/>
                  </a:lnTo>
                  <a:lnTo>
                    <a:pt x="56" y="126"/>
                  </a:lnTo>
                  <a:lnTo>
                    <a:pt x="52" y="126"/>
                  </a:lnTo>
                  <a:lnTo>
                    <a:pt x="50" y="126"/>
                  </a:lnTo>
                  <a:lnTo>
                    <a:pt x="48" y="126"/>
                  </a:lnTo>
                  <a:lnTo>
                    <a:pt x="48" y="126"/>
                  </a:lnTo>
                  <a:lnTo>
                    <a:pt x="46" y="128"/>
                  </a:lnTo>
                  <a:lnTo>
                    <a:pt x="44" y="130"/>
                  </a:lnTo>
                  <a:lnTo>
                    <a:pt x="44" y="130"/>
                  </a:lnTo>
                  <a:lnTo>
                    <a:pt x="44" y="132"/>
                  </a:lnTo>
                  <a:lnTo>
                    <a:pt x="44" y="132"/>
                  </a:lnTo>
                  <a:lnTo>
                    <a:pt x="44" y="132"/>
                  </a:lnTo>
                  <a:lnTo>
                    <a:pt x="44" y="134"/>
                  </a:lnTo>
                  <a:lnTo>
                    <a:pt x="44" y="134"/>
                  </a:lnTo>
                  <a:lnTo>
                    <a:pt x="44" y="136"/>
                  </a:lnTo>
                  <a:lnTo>
                    <a:pt x="42" y="138"/>
                  </a:lnTo>
                  <a:lnTo>
                    <a:pt x="42" y="138"/>
                  </a:lnTo>
                  <a:lnTo>
                    <a:pt x="42" y="138"/>
                  </a:lnTo>
                  <a:lnTo>
                    <a:pt x="42" y="140"/>
                  </a:lnTo>
                  <a:lnTo>
                    <a:pt x="42" y="140"/>
                  </a:lnTo>
                  <a:lnTo>
                    <a:pt x="38" y="141"/>
                  </a:lnTo>
                  <a:lnTo>
                    <a:pt x="38" y="143"/>
                  </a:lnTo>
                  <a:lnTo>
                    <a:pt x="36" y="143"/>
                  </a:lnTo>
                  <a:lnTo>
                    <a:pt x="35" y="145"/>
                  </a:lnTo>
                  <a:lnTo>
                    <a:pt x="35" y="145"/>
                  </a:lnTo>
                  <a:lnTo>
                    <a:pt x="35" y="145"/>
                  </a:lnTo>
                  <a:lnTo>
                    <a:pt x="35" y="147"/>
                  </a:lnTo>
                  <a:lnTo>
                    <a:pt x="33" y="149"/>
                  </a:lnTo>
                  <a:lnTo>
                    <a:pt x="33" y="149"/>
                  </a:lnTo>
                  <a:lnTo>
                    <a:pt x="31" y="149"/>
                  </a:lnTo>
                  <a:lnTo>
                    <a:pt x="31" y="149"/>
                  </a:lnTo>
                  <a:lnTo>
                    <a:pt x="29" y="149"/>
                  </a:lnTo>
                  <a:lnTo>
                    <a:pt x="29" y="149"/>
                  </a:lnTo>
                  <a:lnTo>
                    <a:pt x="29" y="149"/>
                  </a:lnTo>
                  <a:lnTo>
                    <a:pt x="29" y="151"/>
                  </a:lnTo>
                  <a:lnTo>
                    <a:pt x="29" y="151"/>
                  </a:lnTo>
                  <a:lnTo>
                    <a:pt x="29" y="151"/>
                  </a:lnTo>
                  <a:lnTo>
                    <a:pt x="27" y="151"/>
                  </a:lnTo>
                  <a:lnTo>
                    <a:pt x="27" y="153"/>
                  </a:lnTo>
                  <a:lnTo>
                    <a:pt x="27" y="153"/>
                  </a:lnTo>
                  <a:lnTo>
                    <a:pt x="25" y="153"/>
                  </a:lnTo>
                  <a:lnTo>
                    <a:pt x="23" y="153"/>
                  </a:lnTo>
                  <a:lnTo>
                    <a:pt x="23" y="153"/>
                  </a:lnTo>
                  <a:lnTo>
                    <a:pt x="23" y="151"/>
                  </a:lnTo>
                  <a:lnTo>
                    <a:pt x="23" y="151"/>
                  </a:lnTo>
                  <a:lnTo>
                    <a:pt x="23" y="151"/>
                  </a:lnTo>
                  <a:lnTo>
                    <a:pt x="21" y="151"/>
                  </a:lnTo>
                  <a:lnTo>
                    <a:pt x="21" y="151"/>
                  </a:lnTo>
                  <a:lnTo>
                    <a:pt x="19" y="153"/>
                  </a:lnTo>
                  <a:lnTo>
                    <a:pt x="19" y="153"/>
                  </a:lnTo>
                  <a:lnTo>
                    <a:pt x="17" y="153"/>
                  </a:lnTo>
                  <a:lnTo>
                    <a:pt x="17" y="153"/>
                  </a:lnTo>
                  <a:lnTo>
                    <a:pt x="17" y="153"/>
                  </a:lnTo>
                  <a:lnTo>
                    <a:pt x="15" y="153"/>
                  </a:lnTo>
                  <a:lnTo>
                    <a:pt x="15" y="151"/>
                  </a:lnTo>
                  <a:lnTo>
                    <a:pt x="15" y="151"/>
                  </a:lnTo>
                  <a:lnTo>
                    <a:pt x="15" y="151"/>
                  </a:lnTo>
                  <a:lnTo>
                    <a:pt x="13" y="151"/>
                  </a:lnTo>
                  <a:lnTo>
                    <a:pt x="13" y="151"/>
                  </a:lnTo>
                  <a:lnTo>
                    <a:pt x="13" y="151"/>
                  </a:lnTo>
                  <a:lnTo>
                    <a:pt x="13" y="153"/>
                  </a:lnTo>
                  <a:lnTo>
                    <a:pt x="11" y="153"/>
                  </a:lnTo>
                  <a:lnTo>
                    <a:pt x="11" y="153"/>
                  </a:lnTo>
                  <a:lnTo>
                    <a:pt x="9" y="151"/>
                  </a:lnTo>
                  <a:lnTo>
                    <a:pt x="9" y="151"/>
                  </a:lnTo>
                  <a:lnTo>
                    <a:pt x="9" y="147"/>
                  </a:lnTo>
                  <a:lnTo>
                    <a:pt x="9" y="147"/>
                  </a:lnTo>
                  <a:lnTo>
                    <a:pt x="9" y="145"/>
                  </a:lnTo>
                  <a:lnTo>
                    <a:pt x="9" y="145"/>
                  </a:lnTo>
                  <a:lnTo>
                    <a:pt x="9" y="145"/>
                  </a:lnTo>
                  <a:lnTo>
                    <a:pt x="11" y="143"/>
                  </a:lnTo>
                  <a:lnTo>
                    <a:pt x="11" y="143"/>
                  </a:lnTo>
                  <a:lnTo>
                    <a:pt x="11" y="143"/>
                  </a:lnTo>
                  <a:lnTo>
                    <a:pt x="13" y="141"/>
                  </a:lnTo>
                  <a:lnTo>
                    <a:pt x="13" y="140"/>
                  </a:lnTo>
                  <a:lnTo>
                    <a:pt x="13" y="136"/>
                  </a:lnTo>
                  <a:lnTo>
                    <a:pt x="11" y="134"/>
                  </a:lnTo>
                  <a:lnTo>
                    <a:pt x="11" y="134"/>
                  </a:lnTo>
                  <a:lnTo>
                    <a:pt x="11" y="132"/>
                  </a:lnTo>
                  <a:lnTo>
                    <a:pt x="11" y="132"/>
                  </a:lnTo>
                  <a:lnTo>
                    <a:pt x="11" y="130"/>
                  </a:lnTo>
                  <a:lnTo>
                    <a:pt x="9" y="128"/>
                  </a:lnTo>
                  <a:lnTo>
                    <a:pt x="9" y="128"/>
                  </a:lnTo>
                  <a:lnTo>
                    <a:pt x="9" y="128"/>
                  </a:lnTo>
                  <a:lnTo>
                    <a:pt x="7" y="126"/>
                  </a:lnTo>
                  <a:lnTo>
                    <a:pt x="7" y="124"/>
                  </a:lnTo>
                  <a:lnTo>
                    <a:pt x="5" y="122"/>
                  </a:lnTo>
                  <a:lnTo>
                    <a:pt x="3" y="120"/>
                  </a:lnTo>
                  <a:lnTo>
                    <a:pt x="3" y="118"/>
                  </a:lnTo>
                  <a:lnTo>
                    <a:pt x="2" y="118"/>
                  </a:lnTo>
                  <a:lnTo>
                    <a:pt x="2" y="118"/>
                  </a:lnTo>
                  <a:lnTo>
                    <a:pt x="0" y="118"/>
                  </a:lnTo>
                  <a:lnTo>
                    <a:pt x="0" y="118"/>
                  </a:lnTo>
                  <a:lnTo>
                    <a:pt x="0" y="116"/>
                  </a:lnTo>
                  <a:lnTo>
                    <a:pt x="0" y="116"/>
                  </a:lnTo>
                  <a:lnTo>
                    <a:pt x="0" y="116"/>
                  </a:lnTo>
                  <a:lnTo>
                    <a:pt x="0" y="112"/>
                  </a:lnTo>
                  <a:lnTo>
                    <a:pt x="0" y="110"/>
                  </a:lnTo>
                  <a:lnTo>
                    <a:pt x="0" y="108"/>
                  </a:lnTo>
                  <a:lnTo>
                    <a:pt x="0" y="103"/>
                  </a:lnTo>
                  <a:lnTo>
                    <a:pt x="0" y="101"/>
                  </a:lnTo>
                  <a:lnTo>
                    <a:pt x="0" y="99"/>
                  </a:lnTo>
                  <a:lnTo>
                    <a:pt x="0" y="97"/>
                  </a:lnTo>
                  <a:lnTo>
                    <a:pt x="0" y="95"/>
                  </a:lnTo>
                  <a:lnTo>
                    <a:pt x="0" y="91"/>
                  </a:lnTo>
                  <a:lnTo>
                    <a:pt x="0" y="89"/>
                  </a:lnTo>
                  <a:lnTo>
                    <a:pt x="0" y="85"/>
                  </a:lnTo>
                  <a:lnTo>
                    <a:pt x="0" y="85"/>
                  </a:lnTo>
                  <a:lnTo>
                    <a:pt x="0" y="85"/>
                  </a:lnTo>
                  <a:lnTo>
                    <a:pt x="0" y="81"/>
                  </a:lnTo>
                  <a:lnTo>
                    <a:pt x="0" y="77"/>
                  </a:lnTo>
                  <a:lnTo>
                    <a:pt x="0" y="74"/>
                  </a:lnTo>
                  <a:lnTo>
                    <a:pt x="0" y="72"/>
                  </a:lnTo>
                  <a:lnTo>
                    <a:pt x="0" y="70"/>
                  </a:lnTo>
                  <a:lnTo>
                    <a:pt x="0" y="70"/>
                  </a:lnTo>
                  <a:lnTo>
                    <a:pt x="3" y="70"/>
                  </a:lnTo>
                  <a:lnTo>
                    <a:pt x="9" y="70"/>
                  </a:lnTo>
                  <a:lnTo>
                    <a:pt x="15" y="70"/>
                  </a:lnTo>
                  <a:lnTo>
                    <a:pt x="15" y="70"/>
                  </a:lnTo>
                  <a:lnTo>
                    <a:pt x="15" y="70"/>
                  </a:lnTo>
                  <a:lnTo>
                    <a:pt x="15" y="68"/>
                  </a:lnTo>
                  <a:lnTo>
                    <a:pt x="15" y="62"/>
                  </a:lnTo>
                  <a:lnTo>
                    <a:pt x="15" y="58"/>
                  </a:lnTo>
                  <a:lnTo>
                    <a:pt x="15" y="52"/>
                  </a:lnTo>
                  <a:lnTo>
                    <a:pt x="15" y="52"/>
                  </a:lnTo>
                  <a:lnTo>
                    <a:pt x="15" y="50"/>
                  </a:lnTo>
                  <a:lnTo>
                    <a:pt x="15" y="39"/>
                  </a:lnTo>
                  <a:lnTo>
                    <a:pt x="15" y="37"/>
                  </a:lnTo>
                  <a:lnTo>
                    <a:pt x="15" y="23"/>
                  </a:lnTo>
                  <a:lnTo>
                    <a:pt x="15" y="13"/>
                  </a:lnTo>
                  <a:lnTo>
                    <a:pt x="15" y="11"/>
                  </a:lnTo>
                  <a:lnTo>
                    <a:pt x="15" y="7"/>
                  </a:lnTo>
                  <a:lnTo>
                    <a:pt x="15" y="7"/>
                  </a:lnTo>
                  <a:lnTo>
                    <a:pt x="19" y="7"/>
                  </a:lnTo>
                  <a:lnTo>
                    <a:pt x="23" y="7"/>
                  </a:lnTo>
                  <a:lnTo>
                    <a:pt x="29" y="7"/>
                  </a:lnTo>
                  <a:lnTo>
                    <a:pt x="36" y="6"/>
                  </a:lnTo>
                  <a:lnTo>
                    <a:pt x="40" y="4"/>
                  </a:lnTo>
                  <a:lnTo>
                    <a:pt x="42" y="4"/>
                  </a:lnTo>
                  <a:lnTo>
                    <a:pt x="48" y="4"/>
                  </a:lnTo>
                  <a:lnTo>
                    <a:pt x="52" y="4"/>
                  </a:lnTo>
                  <a:lnTo>
                    <a:pt x="52" y="4"/>
                  </a:lnTo>
                  <a:lnTo>
                    <a:pt x="52" y="4"/>
                  </a:lnTo>
                  <a:lnTo>
                    <a:pt x="52" y="4"/>
                  </a:lnTo>
                  <a:lnTo>
                    <a:pt x="52" y="4"/>
                  </a:lnTo>
                  <a:lnTo>
                    <a:pt x="54" y="6"/>
                  </a:lnTo>
                  <a:lnTo>
                    <a:pt x="54" y="6"/>
                  </a:lnTo>
                  <a:lnTo>
                    <a:pt x="54" y="6"/>
                  </a:lnTo>
                  <a:lnTo>
                    <a:pt x="56" y="6"/>
                  </a:lnTo>
                  <a:lnTo>
                    <a:pt x="56" y="7"/>
                  </a:lnTo>
                  <a:lnTo>
                    <a:pt x="56" y="7"/>
                  </a:lnTo>
                  <a:lnTo>
                    <a:pt x="56" y="7"/>
                  </a:lnTo>
                  <a:lnTo>
                    <a:pt x="56" y="9"/>
                  </a:lnTo>
                  <a:lnTo>
                    <a:pt x="56" y="9"/>
                  </a:lnTo>
                  <a:lnTo>
                    <a:pt x="58" y="11"/>
                  </a:lnTo>
                  <a:lnTo>
                    <a:pt x="58" y="11"/>
                  </a:lnTo>
                  <a:lnTo>
                    <a:pt x="58" y="11"/>
                  </a:lnTo>
                  <a:lnTo>
                    <a:pt x="60" y="9"/>
                  </a:lnTo>
                  <a:lnTo>
                    <a:pt x="60" y="9"/>
                  </a:lnTo>
                  <a:lnTo>
                    <a:pt x="62" y="7"/>
                  </a:lnTo>
                  <a:lnTo>
                    <a:pt x="62" y="7"/>
                  </a:lnTo>
                  <a:lnTo>
                    <a:pt x="62" y="7"/>
                  </a:lnTo>
                  <a:lnTo>
                    <a:pt x="62" y="7"/>
                  </a:lnTo>
                  <a:lnTo>
                    <a:pt x="62" y="7"/>
                  </a:lnTo>
                  <a:lnTo>
                    <a:pt x="64" y="6"/>
                  </a:lnTo>
                  <a:lnTo>
                    <a:pt x="64" y="6"/>
                  </a:lnTo>
                  <a:lnTo>
                    <a:pt x="68" y="4"/>
                  </a:lnTo>
                  <a:lnTo>
                    <a:pt x="70" y="2"/>
                  </a:lnTo>
                  <a:lnTo>
                    <a:pt x="70" y="2"/>
                  </a:lnTo>
                  <a:lnTo>
                    <a:pt x="70" y="2"/>
                  </a:lnTo>
                  <a:lnTo>
                    <a:pt x="71" y="2"/>
                  </a:lnTo>
                  <a:lnTo>
                    <a:pt x="71" y="4"/>
                  </a:lnTo>
                  <a:lnTo>
                    <a:pt x="71" y="4"/>
                  </a:lnTo>
                  <a:lnTo>
                    <a:pt x="71" y="4"/>
                  </a:lnTo>
                  <a:lnTo>
                    <a:pt x="71" y="4"/>
                  </a:lnTo>
                  <a:lnTo>
                    <a:pt x="73" y="4"/>
                  </a:lnTo>
                  <a:lnTo>
                    <a:pt x="75" y="2"/>
                  </a:lnTo>
                  <a:lnTo>
                    <a:pt x="77" y="0"/>
                  </a:lnTo>
                  <a:lnTo>
                    <a:pt x="79" y="0"/>
                  </a:lnTo>
                  <a:lnTo>
                    <a:pt x="79" y="0"/>
                  </a:lnTo>
                  <a:lnTo>
                    <a:pt x="79" y="0"/>
                  </a:lnTo>
                  <a:lnTo>
                    <a:pt x="81" y="0"/>
                  </a:lnTo>
                  <a:lnTo>
                    <a:pt x="81" y="0"/>
                  </a:lnTo>
                  <a:lnTo>
                    <a:pt x="81" y="0"/>
                  </a:lnTo>
                  <a:lnTo>
                    <a:pt x="83" y="0"/>
                  </a:lnTo>
                  <a:lnTo>
                    <a:pt x="83" y="0"/>
                  </a:lnTo>
                  <a:lnTo>
                    <a:pt x="8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5" name="Bosnia and Herzegovina"/>
            <p:cNvSpPr>
              <a:spLocks/>
            </p:cNvSpPr>
            <p:nvPr/>
          </p:nvSpPr>
          <p:spPr bwMode="auto">
            <a:xfrm>
              <a:off x="6117302" y="2701685"/>
              <a:ext cx="122807" cy="104980"/>
            </a:xfrm>
            <a:custGeom>
              <a:avLst/>
              <a:gdLst>
                <a:gd name="T0" fmla="*/ 23 w 62"/>
                <a:gd name="T1" fmla="*/ 2 h 53"/>
                <a:gd name="T2" fmla="*/ 31 w 62"/>
                <a:gd name="T3" fmla="*/ 2 h 53"/>
                <a:gd name="T4" fmla="*/ 35 w 62"/>
                <a:gd name="T5" fmla="*/ 4 h 53"/>
                <a:gd name="T6" fmla="*/ 38 w 62"/>
                <a:gd name="T7" fmla="*/ 4 h 53"/>
                <a:gd name="T8" fmla="*/ 40 w 62"/>
                <a:gd name="T9" fmla="*/ 2 h 53"/>
                <a:gd name="T10" fmla="*/ 48 w 62"/>
                <a:gd name="T11" fmla="*/ 6 h 53"/>
                <a:gd name="T12" fmla="*/ 48 w 62"/>
                <a:gd name="T13" fmla="*/ 8 h 53"/>
                <a:gd name="T14" fmla="*/ 54 w 62"/>
                <a:gd name="T15" fmla="*/ 6 h 53"/>
                <a:gd name="T16" fmla="*/ 58 w 62"/>
                <a:gd name="T17" fmla="*/ 8 h 53"/>
                <a:gd name="T18" fmla="*/ 54 w 62"/>
                <a:gd name="T19" fmla="*/ 14 h 53"/>
                <a:gd name="T20" fmla="*/ 54 w 62"/>
                <a:gd name="T21" fmla="*/ 18 h 53"/>
                <a:gd name="T22" fmla="*/ 60 w 62"/>
                <a:gd name="T23" fmla="*/ 22 h 53"/>
                <a:gd name="T24" fmla="*/ 60 w 62"/>
                <a:gd name="T25" fmla="*/ 26 h 53"/>
                <a:gd name="T26" fmla="*/ 56 w 62"/>
                <a:gd name="T27" fmla="*/ 26 h 53"/>
                <a:gd name="T28" fmla="*/ 58 w 62"/>
                <a:gd name="T29" fmla="*/ 30 h 53"/>
                <a:gd name="T30" fmla="*/ 60 w 62"/>
                <a:gd name="T31" fmla="*/ 30 h 53"/>
                <a:gd name="T32" fmla="*/ 58 w 62"/>
                <a:gd name="T33" fmla="*/ 33 h 53"/>
                <a:gd name="T34" fmla="*/ 52 w 62"/>
                <a:gd name="T35" fmla="*/ 33 h 53"/>
                <a:gd name="T36" fmla="*/ 52 w 62"/>
                <a:gd name="T37" fmla="*/ 35 h 53"/>
                <a:gd name="T38" fmla="*/ 52 w 62"/>
                <a:gd name="T39" fmla="*/ 39 h 53"/>
                <a:gd name="T40" fmla="*/ 50 w 62"/>
                <a:gd name="T41" fmla="*/ 37 h 53"/>
                <a:gd name="T42" fmla="*/ 46 w 62"/>
                <a:gd name="T43" fmla="*/ 41 h 53"/>
                <a:gd name="T44" fmla="*/ 44 w 62"/>
                <a:gd name="T45" fmla="*/ 43 h 53"/>
                <a:gd name="T46" fmla="*/ 42 w 62"/>
                <a:gd name="T47" fmla="*/ 45 h 53"/>
                <a:gd name="T48" fmla="*/ 44 w 62"/>
                <a:gd name="T49" fmla="*/ 49 h 53"/>
                <a:gd name="T50" fmla="*/ 42 w 62"/>
                <a:gd name="T51" fmla="*/ 53 h 53"/>
                <a:gd name="T52" fmla="*/ 40 w 62"/>
                <a:gd name="T53" fmla="*/ 51 h 53"/>
                <a:gd name="T54" fmla="*/ 38 w 62"/>
                <a:gd name="T55" fmla="*/ 51 h 53"/>
                <a:gd name="T56" fmla="*/ 33 w 62"/>
                <a:gd name="T57" fmla="*/ 47 h 53"/>
                <a:gd name="T58" fmla="*/ 31 w 62"/>
                <a:gd name="T59" fmla="*/ 45 h 53"/>
                <a:gd name="T60" fmla="*/ 31 w 62"/>
                <a:gd name="T61" fmla="*/ 43 h 53"/>
                <a:gd name="T62" fmla="*/ 29 w 62"/>
                <a:gd name="T63" fmla="*/ 41 h 53"/>
                <a:gd name="T64" fmla="*/ 23 w 62"/>
                <a:gd name="T65" fmla="*/ 37 h 53"/>
                <a:gd name="T66" fmla="*/ 23 w 62"/>
                <a:gd name="T67" fmla="*/ 35 h 53"/>
                <a:gd name="T68" fmla="*/ 21 w 62"/>
                <a:gd name="T69" fmla="*/ 33 h 53"/>
                <a:gd name="T70" fmla="*/ 17 w 62"/>
                <a:gd name="T71" fmla="*/ 30 h 53"/>
                <a:gd name="T72" fmla="*/ 11 w 62"/>
                <a:gd name="T73" fmla="*/ 24 h 53"/>
                <a:gd name="T74" fmla="*/ 9 w 62"/>
                <a:gd name="T75" fmla="*/ 24 h 53"/>
                <a:gd name="T76" fmla="*/ 7 w 62"/>
                <a:gd name="T77" fmla="*/ 22 h 53"/>
                <a:gd name="T78" fmla="*/ 5 w 62"/>
                <a:gd name="T79" fmla="*/ 18 h 53"/>
                <a:gd name="T80" fmla="*/ 3 w 62"/>
                <a:gd name="T81" fmla="*/ 14 h 53"/>
                <a:gd name="T82" fmla="*/ 2 w 62"/>
                <a:gd name="T83" fmla="*/ 10 h 53"/>
                <a:gd name="T84" fmla="*/ 0 w 62"/>
                <a:gd name="T85" fmla="*/ 6 h 53"/>
                <a:gd name="T86" fmla="*/ 0 w 62"/>
                <a:gd name="T87" fmla="*/ 0 h 53"/>
                <a:gd name="T88" fmla="*/ 3 w 62"/>
                <a:gd name="T89" fmla="*/ 0 h 53"/>
                <a:gd name="T90" fmla="*/ 7 w 62"/>
                <a:gd name="T91" fmla="*/ 4 h 53"/>
                <a:gd name="T92" fmla="*/ 9 w 62"/>
                <a:gd name="T93" fmla="*/ 2 h 53"/>
                <a:gd name="T94" fmla="*/ 13 w 62"/>
                <a:gd name="T95" fmla="*/ 0 h 53"/>
                <a:gd name="T96" fmla="*/ 17 w 62"/>
                <a:gd name="T97" fmla="*/ 0 h 53"/>
                <a:gd name="T98" fmla="*/ 21 w 62"/>
                <a:gd name="T9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53">
                  <a:moveTo>
                    <a:pt x="21" y="0"/>
                  </a:moveTo>
                  <a:lnTo>
                    <a:pt x="23" y="2"/>
                  </a:lnTo>
                  <a:lnTo>
                    <a:pt x="23" y="2"/>
                  </a:lnTo>
                  <a:lnTo>
                    <a:pt x="23" y="2"/>
                  </a:lnTo>
                  <a:lnTo>
                    <a:pt x="27" y="2"/>
                  </a:lnTo>
                  <a:lnTo>
                    <a:pt x="27" y="2"/>
                  </a:lnTo>
                  <a:lnTo>
                    <a:pt x="29" y="2"/>
                  </a:lnTo>
                  <a:lnTo>
                    <a:pt x="31" y="2"/>
                  </a:lnTo>
                  <a:lnTo>
                    <a:pt x="31" y="2"/>
                  </a:lnTo>
                  <a:lnTo>
                    <a:pt x="33" y="4"/>
                  </a:lnTo>
                  <a:lnTo>
                    <a:pt x="33" y="4"/>
                  </a:lnTo>
                  <a:lnTo>
                    <a:pt x="35" y="4"/>
                  </a:lnTo>
                  <a:lnTo>
                    <a:pt x="35" y="4"/>
                  </a:lnTo>
                  <a:lnTo>
                    <a:pt x="36" y="2"/>
                  </a:lnTo>
                  <a:lnTo>
                    <a:pt x="36" y="4"/>
                  </a:lnTo>
                  <a:lnTo>
                    <a:pt x="38" y="4"/>
                  </a:lnTo>
                  <a:lnTo>
                    <a:pt x="38" y="4"/>
                  </a:lnTo>
                  <a:lnTo>
                    <a:pt x="38" y="2"/>
                  </a:lnTo>
                  <a:lnTo>
                    <a:pt x="38" y="2"/>
                  </a:lnTo>
                  <a:lnTo>
                    <a:pt x="40" y="2"/>
                  </a:lnTo>
                  <a:lnTo>
                    <a:pt x="42" y="2"/>
                  </a:lnTo>
                  <a:lnTo>
                    <a:pt x="46" y="4"/>
                  </a:lnTo>
                  <a:lnTo>
                    <a:pt x="48" y="4"/>
                  </a:lnTo>
                  <a:lnTo>
                    <a:pt x="48" y="6"/>
                  </a:lnTo>
                  <a:lnTo>
                    <a:pt x="48" y="6"/>
                  </a:lnTo>
                  <a:lnTo>
                    <a:pt x="48" y="6"/>
                  </a:lnTo>
                  <a:lnTo>
                    <a:pt x="48" y="6"/>
                  </a:lnTo>
                  <a:lnTo>
                    <a:pt x="48" y="8"/>
                  </a:lnTo>
                  <a:lnTo>
                    <a:pt x="50" y="8"/>
                  </a:lnTo>
                  <a:lnTo>
                    <a:pt x="52" y="8"/>
                  </a:lnTo>
                  <a:lnTo>
                    <a:pt x="52" y="8"/>
                  </a:lnTo>
                  <a:lnTo>
                    <a:pt x="54" y="6"/>
                  </a:lnTo>
                  <a:lnTo>
                    <a:pt x="54" y="6"/>
                  </a:lnTo>
                  <a:lnTo>
                    <a:pt x="56" y="6"/>
                  </a:lnTo>
                  <a:lnTo>
                    <a:pt x="58" y="8"/>
                  </a:lnTo>
                  <a:lnTo>
                    <a:pt x="58" y="8"/>
                  </a:lnTo>
                  <a:lnTo>
                    <a:pt x="58" y="10"/>
                  </a:lnTo>
                  <a:lnTo>
                    <a:pt x="56" y="10"/>
                  </a:lnTo>
                  <a:lnTo>
                    <a:pt x="56" y="10"/>
                  </a:lnTo>
                  <a:lnTo>
                    <a:pt x="54" y="14"/>
                  </a:lnTo>
                  <a:lnTo>
                    <a:pt x="54" y="14"/>
                  </a:lnTo>
                  <a:lnTo>
                    <a:pt x="54" y="18"/>
                  </a:lnTo>
                  <a:lnTo>
                    <a:pt x="54" y="18"/>
                  </a:lnTo>
                  <a:lnTo>
                    <a:pt x="54" y="18"/>
                  </a:lnTo>
                  <a:lnTo>
                    <a:pt x="54" y="20"/>
                  </a:lnTo>
                  <a:lnTo>
                    <a:pt x="56" y="20"/>
                  </a:lnTo>
                  <a:lnTo>
                    <a:pt x="58" y="20"/>
                  </a:lnTo>
                  <a:lnTo>
                    <a:pt x="60" y="22"/>
                  </a:lnTo>
                  <a:lnTo>
                    <a:pt x="62" y="24"/>
                  </a:lnTo>
                  <a:lnTo>
                    <a:pt x="62" y="24"/>
                  </a:lnTo>
                  <a:lnTo>
                    <a:pt x="62" y="24"/>
                  </a:lnTo>
                  <a:lnTo>
                    <a:pt x="60" y="26"/>
                  </a:lnTo>
                  <a:lnTo>
                    <a:pt x="60" y="26"/>
                  </a:lnTo>
                  <a:lnTo>
                    <a:pt x="58" y="26"/>
                  </a:lnTo>
                  <a:lnTo>
                    <a:pt x="58" y="26"/>
                  </a:lnTo>
                  <a:lnTo>
                    <a:pt x="56" y="26"/>
                  </a:lnTo>
                  <a:lnTo>
                    <a:pt x="56" y="24"/>
                  </a:lnTo>
                  <a:lnTo>
                    <a:pt x="56" y="26"/>
                  </a:lnTo>
                  <a:lnTo>
                    <a:pt x="58" y="28"/>
                  </a:lnTo>
                  <a:lnTo>
                    <a:pt x="58" y="30"/>
                  </a:lnTo>
                  <a:lnTo>
                    <a:pt x="60" y="30"/>
                  </a:lnTo>
                  <a:lnTo>
                    <a:pt x="60" y="30"/>
                  </a:lnTo>
                  <a:lnTo>
                    <a:pt x="60" y="30"/>
                  </a:lnTo>
                  <a:lnTo>
                    <a:pt x="60" y="30"/>
                  </a:lnTo>
                  <a:lnTo>
                    <a:pt x="60" y="32"/>
                  </a:lnTo>
                  <a:lnTo>
                    <a:pt x="60" y="33"/>
                  </a:lnTo>
                  <a:lnTo>
                    <a:pt x="60" y="33"/>
                  </a:lnTo>
                  <a:lnTo>
                    <a:pt x="58" y="33"/>
                  </a:lnTo>
                  <a:lnTo>
                    <a:pt x="56" y="33"/>
                  </a:lnTo>
                  <a:lnTo>
                    <a:pt x="56" y="33"/>
                  </a:lnTo>
                  <a:lnTo>
                    <a:pt x="54" y="33"/>
                  </a:lnTo>
                  <a:lnTo>
                    <a:pt x="52" y="33"/>
                  </a:lnTo>
                  <a:lnTo>
                    <a:pt x="50" y="35"/>
                  </a:lnTo>
                  <a:lnTo>
                    <a:pt x="50" y="35"/>
                  </a:lnTo>
                  <a:lnTo>
                    <a:pt x="52" y="35"/>
                  </a:lnTo>
                  <a:lnTo>
                    <a:pt x="52" y="35"/>
                  </a:lnTo>
                  <a:lnTo>
                    <a:pt x="52" y="35"/>
                  </a:lnTo>
                  <a:lnTo>
                    <a:pt x="52" y="39"/>
                  </a:lnTo>
                  <a:lnTo>
                    <a:pt x="52" y="39"/>
                  </a:lnTo>
                  <a:lnTo>
                    <a:pt x="52" y="39"/>
                  </a:lnTo>
                  <a:lnTo>
                    <a:pt x="52" y="39"/>
                  </a:lnTo>
                  <a:lnTo>
                    <a:pt x="50" y="39"/>
                  </a:lnTo>
                  <a:lnTo>
                    <a:pt x="50" y="37"/>
                  </a:lnTo>
                  <a:lnTo>
                    <a:pt x="50" y="37"/>
                  </a:lnTo>
                  <a:lnTo>
                    <a:pt x="50" y="37"/>
                  </a:lnTo>
                  <a:lnTo>
                    <a:pt x="48" y="37"/>
                  </a:lnTo>
                  <a:lnTo>
                    <a:pt x="46" y="39"/>
                  </a:lnTo>
                  <a:lnTo>
                    <a:pt x="46" y="41"/>
                  </a:lnTo>
                  <a:lnTo>
                    <a:pt x="46" y="41"/>
                  </a:lnTo>
                  <a:lnTo>
                    <a:pt x="46" y="43"/>
                  </a:lnTo>
                  <a:lnTo>
                    <a:pt x="46" y="43"/>
                  </a:lnTo>
                  <a:lnTo>
                    <a:pt x="44" y="43"/>
                  </a:lnTo>
                  <a:lnTo>
                    <a:pt x="44" y="43"/>
                  </a:lnTo>
                  <a:lnTo>
                    <a:pt x="44" y="43"/>
                  </a:lnTo>
                  <a:lnTo>
                    <a:pt x="44" y="45"/>
                  </a:lnTo>
                  <a:lnTo>
                    <a:pt x="42" y="45"/>
                  </a:lnTo>
                  <a:lnTo>
                    <a:pt x="42" y="47"/>
                  </a:lnTo>
                  <a:lnTo>
                    <a:pt x="42" y="49"/>
                  </a:lnTo>
                  <a:lnTo>
                    <a:pt x="44" y="49"/>
                  </a:lnTo>
                  <a:lnTo>
                    <a:pt x="44" y="49"/>
                  </a:lnTo>
                  <a:lnTo>
                    <a:pt x="44" y="51"/>
                  </a:lnTo>
                  <a:lnTo>
                    <a:pt x="44" y="51"/>
                  </a:lnTo>
                  <a:lnTo>
                    <a:pt x="44" y="51"/>
                  </a:lnTo>
                  <a:lnTo>
                    <a:pt x="42" y="53"/>
                  </a:lnTo>
                  <a:lnTo>
                    <a:pt x="42" y="53"/>
                  </a:lnTo>
                  <a:lnTo>
                    <a:pt x="42" y="53"/>
                  </a:lnTo>
                  <a:lnTo>
                    <a:pt x="40" y="51"/>
                  </a:lnTo>
                  <a:lnTo>
                    <a:pt x="40" y="51"/>
                  </a:lnTo>
                  <a:lnTo>
                    <a:pt x="40" y="51"/>
                  </a:lnTo>
                  <a:lnTo>
                    <a:pt x="40" y="51"/>
                  </a:lnTo>
                  <a:lnTo>
                    <a:pt x="38" y="51"/>
                  </a:lnTo>
                  <a:lnTo>
                    <a:pt x="38" y="51"/>
                  </a:lnTo>
                  <a:lnTo>
                    <a:pt x="35" y="49"/>
                  </a:lnTo>
                  <a:lnTo>
                    <a:pt x="35" y="49"/>
                  </a:lnTo>
                  <a:lnTo>
                    <a:pt x="33" y="47"/>
                  </a:lnTo>
                  <a:lnTo>
                    <a:pt x="33" y="47"/>
                  </a:lnTo>
                  <a:lnTo>
                    <a:pt x="33" y="47"/>
                  </a:lnTo>
                  <a:lnTo>
                    <a:pt x="31" y="45"/>
                  </a:lnTo>
                  <a:lnTo>
                    <a:pt x="31" y="45"/>
                  </a:lnTo>
                  <a:lnTo>
                    <a:pt x="31" y="45"/>
                  </a:lnTo>
                  <a:lnTo>
                    <a:pt x="29" y="47"/>
                  </a:lnTo>
                  <a:lnTo>
                    <a:pt x="29" y="45"/>
                  </a:lnTo>
                  <a:lnTo>
                    <a:pt x="31" y="45"/>
                  </a:lnTo>
                  <a:lnTo>
                    <a:pt x="31" y="43"/>
                  </a:lnTo>
                  <a:lnTo>
                    <a:pt x="31" y="43"/>
                  </a:lnTo>
                  <a:lnTo>
                    <a:pt x="29" y="43"/>
                  </a:lnTo>
                  <a:lnTo>
                    <a:pt x="29" y="43"/>
                  </a:lnTo>
                  <a:lnTo>
                    <a:pt x="29" y="41"/>
                  </a:lnTo>
                  <a:lnTo>
                    <a:pt x="27" y="41"/>
                  </a:lnTo>
                  <a:lnTo>
                    <a:pt x="25" y="39"/>
                  </a:lnTo>
                  <a:lnTo>
                    <a:pt x="23" y="39"/>
                  </a:lnTo>
                  <a:lnTo>
                    <a:pt x="23" y="37"/>
                  </a:lnTo>
                  <a:lnTo>
                    <a:pt x="23" y="35"/>
                  </a:lnTo>
                  <a:lnTo>
                    <a:pt x="23" y="35"/>
                  </a:lnTo>
                  <a:lnTo>
                    <a:pt x="23" y="35"/>
                  </a:lnTo>
                  <a:lnTo>
                    <a:pt x="23" y="35"/>
                  </a:lnTo>
                  <a:lnTo>
                    <a:pt x="21" y="35"/>
                  </a:lnTo>
                  <a:lnTo>
                    <a:pt x="21" y="33"/>
                  </a:lnTo>
                  <a:lnTo>
                    <a:pt x="21" y="33"/>
                  </a:lnTo>
                  <a:lnTo>
                    <a:pt x="21" y="33"/>
                  </a:lnTo>
                  <a:lnTo>
                    <a:pt x="19" y="33"/>
                  </a:lnTo>
                  <a:lnTo>
                    <a:pt x="19" y="33"/>
                  </a:lnTo>
                  <a:lnTo>
                    <a:pt x="19" y="32"/>
                  </a:lnTo>
                  <a:lnTo>
                    <a:pt x="17" y="30"/>
                  </a:lnTo>
                  <a:lnTo>
                    <a:pt x="15" y="28"/>
                  </a:lnTo>
                  <a:lnTo>
                    <a:pt x="15" y="28"/>
                  </a:lnTo>
                  <a:lnTo>
                    <a:pt x="13" y="26"/>
                  </a:lnTo>
                  <a:lnTo>
                    <a:pt x="11" y="24"/>
                  </a:lnTo>
                  <a:lnTo>
                    <a:pt x="11" y="24"/>
                  </a:lnTo>
                  <a:lnTo>
                    <a:pt x="11" y="24"/>
                  </a:lnTo>
                  <a:lnTo>
                    <a:pt x="9" y="24"/>
                  </a:lnTo>
                  <a:lnTo>
                    <a:pt x="9" y="24"/>
                  </a:lnTo>
                  <a:lnTo>
                    <a:pt x="7" y="22"/>
                  </a:lnTo>
                  <a:lnTo>
                    <a:pt x="7" y="22"/>
                  </a:lnTo>
                  <a:lnTo>
                    <a:pt x="7" y="22"/>
                  </a:lnTo>
                  <a:lnTo>
                    <a:pt x="7" y="22"/>
                  </a:lnTo>
                  <a:lnTo>
                    <a:pt x="7" y="22"/>
                  </a:lnTo>
                  <a:lnTo>
                    <a:pt x="5" y="22"/>
                  </a:lnTo>
                  <a:lnTo>
                    <a:pt x="5" y="22"/>
                  </a:lnTo>
                  <a:lnTo>
                    <a:pt x="5" y="18"/>
                  </a:lnTo>
                  <a:lnTo>
                    <a:pt x="5" y="18"/>
                  </a:lnTo>
                  <a:lnTo>
                    <a:pt x="5" y="16"/>
                  </a:lnTo>
                  <a:lnTo>
                    <a:pt x="5" y="14"/>
                  </a:lnTo>
                  <a:lnTo>
                    <a:pt x="3" y="14"/>
                  </a:lnTo>
                  <a:lnTo>
                    <a:pt x="3" y="14"/>
                  </a:lnTo>
                  <a:lnTo>
                    <a:pt x="3" y="12"/>
                  </a:lnTo>
                  <a:lnTo>
                    <a:pt x="3" y="12"/>
                  </a:lnTo>
                  <a:lnTo>
                    <a:pt x="2" y="10"/>
                  </a:lnTo>
                  <a:lnTo>
                    <a:pt x="2" y="10"/>
                  </a:lnTo>
                  <a:lnTo>
                    <a:pt x="0" y="10"/>
                  </a:lnTo>
                  <a:lnTo>
                    <a:pt x="0" y="8"/>
                  </a:lnTo>
                  <a:lnTo>
                    <a:pt x="0" y="6"/>
                  </a:lnTo>
                  <a:lnTo>
                    <a:pt x="0" y="4"/>
                  </a:lnTo>
                  <a:lnTo>
                    <a:pt x="0" y="4"/>
                  </a:lnTo>
                  <a:lnTo>
                    <a:pt x="0" y="2"/>
                  </a:lnTo>
                  <a:lnTo>
                    <a:pt x="0" y="0"/>
                  </a:lnTo>
                  <a:lnTo>
                    <a:pt x="0" y="0"/>
                  </a:lnTo>
                  <a:lnTo>
                    <a:pt x="2" y="0"/>
                  </a:lnTo>
                  <a:lnTo>
                    <a:pt x="2" y="0"/>
                  </a:lnTo>
                  <a:lnTo>
                    <a:pt x="3" y="0"/>
                  </a:lnTo>
                  <a:lnTo>
                    <a:pt x="5" y="2"/>
                  </a:lnTo>
                  <a:lnTo>
                    <a:pt x="5" y="4"/>
                  </a:lnTo>
                  <a:lnTo>
                    <a:pt x="7" y="4"/>
                  </a:lnTo>
                  <a:lnTo>
                    <a:pt x="7" y="4"/>
                  </a:lnTo>
                  <a:lnTo>
                    <a:pt x="7" y="4"/>
                  </a:lnTo>
                  <a:lnTo>
                    <a:pt x="9" y="4"/>
                  </a:lnTo>
                  <a:lnTo>
                    <a:pt x="9" y="4"/>
                  </a:lnTo>
                  <a:lnTo>
                    <a:pt x="9" y="2"/>
                  </a:lnTo>
                  <a:lnTo>
                    <a:pt x="11" y="0"/>
                  </a:lnTo>
                  <a:lnTo>
                    <a:pt x="11" y="0"/>
                  </a:lnTo>
                  <a:lnTo>
                    <a:pt x="11" y="0"/>
                  </a:lnTo>
                  <a:lnTo>
                    <a:pt x="13" y="0"/>
                  </a:lnTo>
                  <a:lnTo>
                    <a:pt x="13" y="0"/>
                  </a:lnTo>
                  <a:lnTo>
                    <a:pt x="13" y="0"/>
                  </a:lnTo>
                  <a:lnTo>
                    <a:pt x="13" y="0"/>
                  </a:lnTo>
                  <a:lnTo>
                    <a:pt x="17" y="0"/>
                  </a:lnTo>
                  <a:lnTo>
                    <a:pt x="17" y="0"/>
                  </a:lnTo>
                  <a:lnTo>
                    <a:pt x="17" y="0"/>
                  </a:lnTo>
                  <a:lnTo>
                    <a:pt x="19" y="0"/>
                  </a:lnTo>
                  <a:lnTo>
                    <a:pt x="2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9" name="Bolivia"/>
            <p:cNvSpPr>
              <a:spLocks/>
            </p:cNvSpPr>
            <p:nvPr/>
          </p:nvSpPr>
          <p:spPr bwMode="auto">
            <a:xfrm>
              <a:off x="3395736" y="4557659"/>
              <a:ext cx="386248" cy="433787"/>
            </a:xfrm>
            <a:custGeom>
              <a:avLst/>
              <a:gdLst>
                <a:gd name="T0" fmla="*/ 70 w 195"/>
                <a:gd name="T1" fmla="*/ 11 h 219"/>
                <a:gd name="T2" fmla="*/ 70 w 195"/>
                <a:gd name="T3" fmla="*/ 21 h 219"/>
                <a:gd name="T4" fmla="*/ 72 w 195"/>
                <a:gd name="T5" fmla="*/ 31 h 219"/>
                <a:gd name="T6" fmla="*/ 74 w 195"/>
                <a:gd name="T7" fmla="*/ 39 h 219"/>
                <a:gd name="T8" fmla="*/ 84 w 195"/>
                <a:gd name="T9" fmla="*/ 42 h 219"/>
                <a:gd name="T10" fmla="*/ 92 w 195"/>
                <a:gd name="T11" fmla="*/ 46 h 219"/>
                <a:gd name="T12" fmla="*/ 103 w 195"/>
                <a:gd name="T13" fmla="*/ 50 h 219"/>
                <a:gd name="T14" fmla="*/ 109 w 195"/>
                <a:gd name="T15" fmla="*/ 52 h 219"/>
                <a:gd name="T16" fmla="*/ 121 w 195"/>
                <a:gd name="T17" fmla="*/ 56 h 219"/>
                <a:gd name="T18" fmla="*/ 127 w 195"/>
                <a:gd name="T19" fmla="*/ 64 h 219"/>
                <a:gd name="T20" fmla="*/ 138 w 195"/>
                <a:gd name="T21" fmla="*/ 62 h 219"/>
                <a:gd name="T22" fmla="*/ 150 w 195"/>
                <a:gd name="T23" fmla="*/ 70 h 219"/>
                <a:gd name="T24" fmla="*/ 152 w 195"/>
                <a:gd name="T25" fmla="*/ 81 h 219"/>
                <a:gd name="T26" fmla="*/ 146 w 195"/>
                <a:gd name="T27" fmla="*/ 89 h 219"/>
                <a:gd name="T28" fmla="*/ 163 w 195"/>
                <a:gd name="T29" fmla="*/ 108 h 219"/>
                <a:gd name="T30" fmla="*/ 183 w 195"/>
                <a:gd name="T31" fmla="*/ 112 h 219"/>
                <a:gd name="T32" fmla="*/ 181 w 195"/>
                <a:gd name="T33" fmla="*/ 122 h 219"/>
                <a:gd name="T34" fmla="*/ 189 w 195"/>
                <a:gd name="T35" fmla="*/ 128 h 219"/>
                <a:gd name="T36" fmla="*/ 193 w 195"/>
                <a:gd name="T37" fmla="*/ 134 h 219"/>
                <a:gd name="T38" fmla="*/ 193 w 195"/>
                <a:gd name="T39" fmla="*/ 151 h 219"/>
                <a:gd name="T40" fmla="*/ 185 w 195"/>
                <a:gd name="T41" fmla="*/ 165 h 219"/>
                <a:gd name="T42" fmla="*/ 185 w 195"/>
                <a:gd name="T43" fmla="*/ 171 h 219"/>
                <a:gd name="T44" fmla="*/ 165 w 195"/>
                <a:gd name="T45" fmla="*/ 159 h 219"/>
                <a:gd name="T46" fmla="*/ 142 w 195"/>
                <a:gd name="T47" fmla="*/ 161 h 219"/>
                <a:gd name="T48" fmla="*/ 123 w 195"/>
                <a:gd name="T49" fmla="*/ 176 h 219"/>
                <a:gd name="T50" fmla="*/ 119 w 195"/>
                <a:gd name="T51" fmla="*/ 188 h 219"/>
                <a:gd name="T52" fmla="*/ 111 w 195"/>
                <a:gd name="T53" fmla="*/ 206 h 219"/>
                <a:gd name="T54" fmla="*/ 92 w 195"/>
                <a:gd name="T55" fmla="*/ 204 h 219"/>
                <a:gd name="T56" fmla="*/ 86 w 195"/>
                <a:gd name="T57" fmla="*/ 215 h 219"/>
                <a:gd name="T58" fmla="*/ 84 w 195"/>
                <a:gd name="T59" fmla="*/ 213 h 219"/>
                <a:gd name="T60" fmla="*/ 72 w 195"/>
                <a:gd name="T61" fmla="*/ 206 h 219"/>
                <a:gd name="T62" fmla="*/ 59 w 195"/>
                <a:gd name="T63" fmla="*/ 202 h 219"/>
                <a:gd name="T64" fmla="*/ 53 w 195"/>
                <a:gd name="T65" fmla="*/ 206 h 219"/>
                <a:gd name="T66" fmla="*/ 47 w 195"/>
                <a:gd name="T67" fmla="*/ 211 h 219"/>
                <a:gd name="T68" fmla="*/ 37 w 195"/>
                <a:gd name="T69" fmla="*/ 217 h 219"/>
                <a:gd name="T70" fmla="*/ 29 w 195"/>
                <a:gd name="T71" fmla="*/ 213 h 219"/>
                <a:gd name="T72" fmla="*/ 26 w 195"/>
                <a:gd name="T73" fmla="*/ 204 h 219"/>
                <a:gd name="T74" fmla="*/ 24 w 195"/>
                <a:gd name="T75" fmla="*/ 190 h 219"/>
                <a:gd name="T76" fmla="*/ 20 w 195"/>
                <a:gd name="T77" fmla="*/ 180 h 219"/>
                <a:gd name="T78" fmla="*/ 16 w 195"/>
                <a:gd name="T79" fmla="*/ 174 h 219"/>
                <a:gd name="T80" fmla="*/ 18 w 195"/>
                <a:gd name="T81" fmla="*/ 167 h 219"/>
                <a:gd name="T82" fmla="*/ 16 w 195"/>
                <a:gd name="T83" fmla="*/ 159 h 219"/>
                <a:gd name="T84" fmla="*/ 10 w 195"/>
                <a:gd name="T85" fmla="*/ 149 h 219"/>
                <a:gd name="T86" fmla="*/ 8 w 195"/>
                <a:gd name="T87" fmla="*/ 140 h 219"/>
                <a:gd name="T88" fmla="*/ 4 w 195"/>
                <a:gd name="T89" fmla="*/ 132 h 219"/>
                <a:gd name="T90" fmla="*/ 2 w 195"/>
                <a:gd name="T91" fmla="*/ 122 h 219"/>
                <a:gd name="T92" fmla="*/ 10 w 195"/>
                <a:gd name="T93" fmla="*/ 114 h 219"/>
                <a:gd name="T94" fmla="*/ 12 w 195"/>
                <a:gd name="T95" fmla="*/ 107 h 219"/>
                <a:gd name="T96" fmla="*/ 6 w 195"/>
                <a:gd name="T97" fmla="*/ 93 h 219"/>
                <a:gd name="T98" fmla="*/ 6 w 195"/>
                <a:gd name="T99" fmla="*/ 83 h 219"/>
                <a:gd name="T100" fmla="*/ 12 w 195"/>
                <a:gd name="T101" fmla="*/ 73 h 219"/>
                <a:gd name="T102" fmla="*/ 12 w 195"/>
                <a:gd name="T103" fmla="*/ 64 h 219"/>
                <a:gd name="T104" fmla="*/ 12 w 195"/>
                <a:gd name="T105" fmla="*/ 50 h 219"/>
                <a:gd name="T106" fmla="*/ 14 w 195"/>
                <a:gd name="T107" fmla="*/ 44 h 219"/>
                <a:gd name="T108" fmla="*/ 10 w 195"/>
                <a:gd name="T109" fmla="*/ 35 h 219"/>
                <a:gd name="T110" fmla="*/ 4 w 195"/>
                <a:gd name="T111" fmla="*/ 21 h 219"/>
                <a:gd name="T112" fmla="*/ 16 w 195"/>
                <a:gd name="T113" fmla="*/ 25 h 219"/>
                <a:gd name="T114" fmla="*/ 26 w 195"/>
                <a:gd name="T115" fmla="*/ 17 h 219"/>
                <a:gd name="T116" fmla="*/ 35 w 195"/>
                <a:gd name="T117" fmla="*/ 13 h 219"/>
                <a:gd name="T118" fmla="*/ 45 w 195"/>
                <a:gd name="T119" fmla="*/ 7 h 219"/>
                <a:gd name="T120" fmla="*/ 57 w 195"/>
                <a:gd name="T121" fmla="*/ 2 h 219"/>
                <a:gd name="T122" fmla="*/ 68 w 195"/>
                <a:gd name="T123"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219">
                  <a:moveTo>
                    <a:pt x="70" y="2"/>
                  </a:moveTo>
                  <a:lnTo>
                    <a:pt x="70" y="4"/>
                  </a:lnTo>
                  <a:lnTo>
                    <a:pt x="70" y="6"/>
                  </a:lnTo>
                  <a:lnTo>
                    <a:pt x="70" y="7"/>
                  </a:lnTo>
                  <a:lnTo>
                    <a:pt x="70" y="9"/>
                  </a:lnTo>
                  <a:lnTo>
                    <a:pt x="70" y="11"/>
                  </a:lnTo>
                  <a:lnTo>
                    <a:pt x="68" y="11"/>
                  </a:lnTo>
                  <a:lnTo>
                    <a:pt x="68" y="13"/>
                  </a:lnTo>
                  <a:lnTo>
                    <a:pt x="68" y="15"/>
                  </a:lnTo>
                  <a:lnTo>
                    <a:pt x="68" y="17"/>
                  </a:lnTo>
                  <a:lnTo>
                    <a:pt x="70" y="19"/>
                  </a:lnTo>
                  <a:lnTo>
                    <a:pt x="70" y="21"/>
                  </a:lnTo>
                  <a:lnTo>
                    <a:pt x="70" y="23"/>
                  </a:lnTo>
                  <a:lnTo>
                    <a:pt x="68" y="25"/>
                  </a:lnTo>
                  <a:lnTo>
                    <a:pt x="68" y="27"/>
                  </a:lnTo>
                  <a:lnTo>
                    <a:pt x="70" y="29"/>
                  </a:lnTo>
                  <a:lnTo>
                    <a:pt x="70" y="31"/>
                  </a:lnTo>
                  <a:lnTo>
                    <a:pt x="72" y="31"/>
                  </a:lnTo>
                  <a:lnTo>
                    <a:pt x="72" y="33"/>
                  </a:lnTo>
                  <a:lnTo>
                    <a:pt x="72" y="35"/>
                  </a:lnTo>
                  <a:lnTo>
                    <a:pt x="74" y="33"/>
                  </a:lnTo>
                  <a:lnTo>
                    <a:pt x="74" y="35"/>
                  </a:lnTo>
                  <a:lnTo>
                    <a:pt x="74" y="37"/>
                  </a:lnTo>
                  <a:lnTo>
                    <a:pt x="74" y="39"/>
                  </a:lnTo>
                  <a:lnTo>
                    <a:pt x="76" y="39"/>
                  </a:lnTo>
                  <a:lnTo>
                    <a:pt x="78" y="39"/>
                  </a:lnTo>
                  <a:lnTo>
                    <a:pt x="78" y="40"/>
                  </a:lnTo>
                  <a:lnTo>
                    <a:pt x="80" y="40"/>
                  </a:lnTo>
                  <a:lnTo>
                    <a:pt x="82" y="42"/>
                  </a:lnTo>
                  <a:lnTo>
                    <a:pt x="84" y="42"/>
                  </a:lnTo>
                  <a:lnTo>
                    <a:pt x="84" y="44"/>
                  </a:lnTo>
                  <a:lnTo>
                    <a:pt x="84" y="46"/>
                  </a:lnTo>
                  <a:lnTo>
                    <a:pt x="86" y="46"/>
                  </a:lnTo>
                  <a:lnTo>
                    <a:pt x="88" y="46"/>
                  </a:lnTo>
                  <a:lnTo>
                    <a:pt x="90" y="46"/>
                  </a:lnTo>
                  <a:lnTo>
                    <a:pt x="92" y="46"/>
                  </a:lnTo>
                  <a:lnTo>
                    <a:pt x="94" y="46"/>
                  </a:lnTo>
                  <a:lnTo>
                    <a:pt x="97" y="46"/>
                  </a:lnTo>
                  <a:lnTo>
                    <a:pt x="99" y="48"/>
                  </a:lnTo>
                  <a:lnTo>
                    <a:pt x="101" y="48"/>
                  </a:lnTo>
                  <a:lnTo>
                    <a:pt x="101" y="50"/>
                  </a:lnTo>
                  <a:lnTo>
                    <a:pt x="103" y="50"/>
                  </a:lnTo>
                  <a:lnTo>
                    <a:pt x="103" y="48"/>
                  </a:lnTo>
                  <a:lnTo>
                    <a:pt x="105" y="48"/>
                  </a:lnTo>
                  <a:lnTo>
                    <a:pt x="107" y="48"/>
                  </a:lnTo>
                  <a:lnTo>
                    <a:pt x="107" y="50"/>
                  </a:lnTo>
                  <a:lnTo>
                    <a:pt x="107" y="52"/>
                  </a:lnTo>
                  <a:lnTo>
                    <a:pt x="109" y="52"/>
                  </a:lnTo>
                  <a:lnTo>
                    <a:pt x="109" y="54"/>
                  </a:lnTo>
                  <a:lnTo>
                    <a:pt x="111" y="54"/>
                  </a:lnTo>
                  <a:lnTo>
                    <a:pt x="113" y="54"/>
                  </a:lnTo>
                  <a:lnTo>
                    <a:pt x="117" y="56"/>
                  </a:lnTo>
                  <a:lnTo>
                    <a:pt x="119" y="56"/>
                  </a:lnTo>
                  <a:lnTo>
                    <a:pt x="121" y="56"/>
                  </a:lnTo>
                  <a:lnTo>
                    <a:pt x="121" y="58"/>
                  </a:lnTo>
                  <a:lnTo>
                    <a:pt x="123" y="58"/>
                  </a:lnTo>
                  <a:lnTo>
                    <a:pt x="123" y="60"/>
                  </a:lnTo>
                  <a:lnTo>
                    <a:pt x="125" y="60"/>
                  </a:lnTo>
                  <a:lnTo>
                    <a:pt x="125" y="62"/>
                  </a:lnTo>
                  <a:lnTo>
                    <a:pt x="127" y="64"/>
                  </a:lnTo>
                  <a:lnTo>
                    <a:pt x="129" y="64"/>
                  </a:lnTo>
                  <a:lnTo>
                    <a:pt x="130" y="62"/>
                  </a:lnTo>
                  <a:lnTo>
                    <a:pt x="130" y="64"/>
                  </a:lnTo>
                  <a:lnTo>
                    <a:pt x="132" y="64"/>
                  </a:lnTo>
                  <a:lnTo>
                    <a:pt x="134" y="64"/>
                  </a:lnTo>
                  <a:lnTo>
                    <a:pt x="138" y="62"/>
                  </a:lnTo>
                  <a:lnTo>
                    <a:pt x="140" y="64"/>
                  </a:lnTo>
                  <a:lnTo>
                    <a:pt x="142" y="66"/>
                  </a:lnTo>
                  <a:lnTo>
                    <a:pt x="144" y="66"/>
                  </a:lnTo>
                  <a:lnTo>
                    <a:pt x="146" y="68"/>
                  </a:lnTo>
                  <a:lnTo>
                    <a:pt x="148" y="68"/>
                  </a:lnTo>
                  <a:lnTo>
                    <a:pt x="150" y="70"/>
                  </a:lnTo>
                  <a:lnTo>
                    <a:pt x="150" y="72"/>
                  </a:lnTo>
                  <a:lnTo>
                    <a:pt x="148" y="72"/>
                  </a:lnTo>
                  <a:lnTo>
                    <a:pt x="148" y="73"/>
                  </a:lnTo>
                  <a:lnTo>
                    <a:pt x="148" y="75"/>
                  </a:lnTo>
                  <a:lnTo>
                    <a:pt x="150" y="79"/>
                  </a:lnTo>
                  <a:lnTo>
                    <a:pt x="152" y="81"/>
                  </a:lnTo>
                  <a:lnTo>
                    <a:pt x="152" y="83"/>
                  </a:lnTo>
                  <a:lnTo>
                    <a:pt x="152" y="85"/>
                  </a:lnTo>
                  <a:lnTo>
                    <a:pt x="152" y="87"/>
                  </a:lnTo>
                  <a:lnTo>
                    <a:pt x="152" y="89"/>
                  </a:lnTo>
                  <a:lnTo>
                    <a:pt x="150" y="89"/>
                  </a:lnTo>
                  <a:lnTo>
                    <a:pt x="146" y="89"/>
                  </a:lnTo>
                  <a:lnTo>
                    <a:pt x="148" y="91"/>
                  </a:lnTo>
                  <a:lnTo>
                    <a:pt x="152" y="95"/>
                  </a:lnTo>
                  <a:lnTo>
                    <a:pt x="152" y="103"/>
                  </a:lnTo>
                  <a:lnTo>
                    <a:pt x="154" y="108"/>
                  </a:lnTo>
                  <a:lnTo>
                    <a:pt x="156" y="108"/>
                  </a:lnTo>
                  <a:lnTo>
                    <a:pt x="163" y="108"/>
                  </a:lnTo>
                  <a:lnTo>
                    <a:pt x="171" y="108"/>
                  </a:lnTo>
                  <a:lnTo>
                    <a:pt x="179" y="108"/>
                  </a:lnTo>
                  <a:lnTo>
                    <a:pt x="181" y="108"/>
                  </a:lnTo>
                  <a:lnTo>
                    <a:pt x="183" y="108"/>
                  </a:lnTo>
                  <a:lnTo>
                    <a:pt x="183" y="110"/>
                  </a:lnTo>
                  <a:lnTo>
                    <a:pt x="183" y="112"/>
                  </a:lnTo>
                  <a:lnTo>
                    <a:pt x="181" y="112"/>
                  </a:lnTo>
                  <a:lnTo>
                    <a:pt x="181" y="114"/>
                  </a:lnTo>
                  <a:lnTo>
                    <a:pt x="181" y="116"/>
                  </a:lnTo>
                  <a:lnTo>
                    <a:pt x="181" y="118"/>
                  </a:lnTo>
                  <a:lnTo>
                    <a:pt x="181" y="120"/>
                  </a:lnTo>
                  <a:lnTo>
                    <a:pt x="181" y="122"/>
                  </a:lnTo>
                  <a:lnTo>
                    <a:pt x="181" y="124"/>
                  </a:lnTo>
                  <a:lnTo>
                    <a:pt x="183" y="124"/>
                  </a:lnTo>
                  <a:lnTo>
                    <a:pt x="183" y="126"/>
                  </a:lnTo>
                  <a:lnTo>
                    <a:pt x="185" y="128"/>
                  </a:lnTo>
                  <a:lnTo>
                    <a:pt x="187" y="128"/>
                  </a:lnTo>
                  <a:lnTo>
                    <a:pt x="189" y="128"/>
                  </a:lnTo>
                  <a:lnTo>
                    <a:pt x="191" y="130"/>
                  </a:lnTo>
                  <a:lnTo>
                    <a:pt x="193" y="130"/>
                  </a:lnTo>
                  <a:lnTo>
                    <a:pt x="191" y="130"/>
                  </a:lnTo>
                  <a:lnTo>
                    <a:pt x="191" y="132"/>
                  </a:lnTo>
                  <a:lnTo>
                    <a:pt x="193" y="132"/>
                  </a:lnTo>
                  <a:lnTo>
                    <a:pt x="193" y="134"/>
                  </a:lnTo>
                  <a:lnTo>
                    <a:pt x="195" y="138"/>
                  </a:lnTo>
                  <a:lnTo>
                    <a:pt x="195" y="140"/>
                  </a:lnTo>
                  <a:lnTo>
                    <a:pt x="195" y="141"/>
                  </a:lnTo>
                  <a:lnTo>
                    <a:pt x="195" y="145"/>
                  </a:lnTo>
                  <a:lnTo>
                    <a:pt x="191" y="151"/>
                  </a:lnTo>
                  <a:lnTo>
                    <a:pt x="193" y="151"/>
                  </a:lnTo>
                  <a:lnTo>
                    <a:pt x="193" y="153"/>
                  </a:lnTo>
                  <a:lnTo>
                    <a:pt x="191" y="155"/>
                  </a:lnTo>
                  <a:lnTo>
                    <a:pt x="191" y="157"/>
                  </a:lnTo>
                  <a:lnTo>
                    <a:pt x="189" y="161"/>
                  </a:lnTo>
                  <a:lnTo>
                    <a:pt x="187" y="165"/>
                  </a:lnTo>
                  <a:lnTo>
                    <a:pt x="185" y="165"/>
                  </a:lnTo>
                  <a:lnTo>
                    <a:pt x="187" y="167"/>
                  </a:lnTo>
                  <a:lnTo>
                    <a:pt x="191" y="169"/>
                  </a:lnTo>
                  <a:lnTo>
                    <a:pt x="189" y="171"/>
                  </a:lnTo>
                  <a:lnTo>
                    <a:pt x="187" y="173"/>
                  </a:lnTo>
                  <a:lnTo>
                    <a:pt x="185" y="173"/>
                  </a:lnTo>
                  <a:lnTo>
                    <a:pt x="185" y="171"/>
                  </a:lnTo>
                  <a:lnTo>
                    <a:pt x="185" y="167"/>
                  </a:lnTo>
                  <a:lnTo>
                    <a:pt x="183" y="167"/>
                  </a:lnTo>
                  <a:lnTo>
                    <a:pt x="179" y="165"/>
                  </a:lnTo>
                  <a:lnTo>
                    <a:pt x="175" y="161"/>
                  </a:lnTo>
                  <a:lnTo>
                    <a:pt x="169" y="159"/>
                  </a:lnTo>
                  <a:lnTo>
                    <a:pt x="165" y="159"/>
                  </a:lnTo>
                  <a:lnTo>
                    <a:pt x="162" y="159"/>
                  </a:lnTo>
                  <a:lnTo>
                    <a:pt x="156" y="159"/>
                  </a:lnTo>
                  <a:lnTo>
                    <a:pt x="154" y="159"/>
                  </a:lnTo>
                  <a:lnTo>
                    <a:pt x="148" y="161"/>
                  </a:lnTo>
                  <a:lnTo>
                    <a:pt x="146" y="161"/>
                  </a:lnTo>
                  <a:lnTo>
                    <a:pt x="142" y="161"/>
                  </a:lnTo>
                  <a:lnTo>
                    <a:pt x="134" y="163"/>
                  </a:lnTo>
                  <a:lnTo>
                    <a:pt x="129" y="165"/>
                  </a:lnTo>
                  <a:lnTo>
                    <a:pt x="127" y="165"/>
                  </a:lnTo>
                  <a:lnTo>
                    <a:pt x="127" y="169"/>
                  </a:lnTo>
                  <a:lnTo>
                    <a:pt x="125" y="171"/>
                  </a:lnTo>
                  <a:lnTo>
                    <a:pt x="123" y="176"/>
                  </a:lnTo>
                  <a:lnTo>
                    <a:pt x="121" y="178"/>
                  </a:lnTo>
                  <a:lnTo>
                    <a:pt x="119" y="180"/>
                  </a:lnTo>
                  <a:lnTo>
                    <a:pt x="119" y="182"/>
                  </a:lnTo>
                  <a:lnTo>
                    <a:pt x="119" y="184"/>
                  </a:lnTo>
                  <a:lnTo>
                    <a:pt x="119" y="186"/>
                  </a:lnTo>
                  <a:lnTo>
                    <a:pt x="119" y="188"/>
                  </a:lnTo>
                  <a:lnTo>
                    <a:pt x="117" y="194"/>
                  </a:lnTo>
                  <a:lnTo>
                    <a:pt x="115" y="200"/>
                  </a:lnTo>
                  <a:lnTo>
                    <a:pt x="115" y="202"/>
                  </a:lnTo>
                  <a:lnTo>
                    <a:pt x="113" y="206"/>
                  </a:lnTo>
                  <a:lnTo>
                    <a:pt x="113" y="208"/>
                  </a:lnTo>
                  <a:lnTo>
                    <a:pt x="111" y="206"/>
                  </a:lnTo>
                  <a:lnTo>
                    <a:pt x="111" y="204"/>
                  </a:lnTo>
                  <a:lnTo>
                    <a:pt x="109" y="204"/>
                  </a:lnTo>
                  <a:lnTo>
                    <a:pt x="105" y="204"/>
                  </a:lnTo>
                  <a:lnTo>
                    <a:pt x="97" y="204"/>
                  </a:lnTo>
                  <a:lnTo>
                    <a:pt x="95" y="204"/>
                  </a:lnTo>
                  <a:lnTo>
                    <a:pt x="92" y="204"/>
                  </a:lnTo>
                  <a:lnTo>
                    <a:pt x="92" y="206"/>
                  </a:lnTo>
                  <a:lnTo>
                    <a:pt x="90" y="208"/>
                  </a:lnTo>
                  <a:lnTo>
                    <a:pt x="90" y="211"/>
                  </a:lnTo>
                  <a:lnTo>
                    <a:pt x="88" y="211"/>
                  </a:lnTo>
                  <a:lnTo>
                    <a:pt x="88" y="213"/>
                  </a:lnTo>
                  <a:lnTo>
                    <a:pt x="86" y="215"/>
                  </a:lnTo>
                  <a:lnTo>
                    <a:pt x="86" y="217"/>
                  </a:lnTo>
                  <a:lnTo>
                    <a:pt x="86" y="219"/>
                  </a:lnTo>
                  <a:lnTo>
                    <a:pt x="86" y="217"/>
                  </a:lnTo>
                  <a:lnTo>
                    <a:pt x="86" y="215"/>
                  </a:lnTo>
                  <a:lnTo>
                    <a:pt x="84" y="215"/>
                  </a:lnTo>
                  <a:lnTo>
                    <a:pt x="84" y="213"/>
                  </a:lnTo>
                  <a:lnTo>
                    <a:pt x="84" y="211"/>
                  </a:lnTo>
                  <a:lnTo>
                    <a:pt x="82" y="211"/>
                  </a:lnTo>
                  <a:lnTo>
                    <a:pt x="82" y="208"/>
                  </a:lnTo>
                  <a:lnTo>
                    <a:pt x="80" y="208"/>
                  </a:lnTo>
                  <a:lnTo>
                    <a:pt x="76" y="206"/>
                  </a:lnTo>
                  <a:lnTo>
                    <a:pt x="72" y="206"/>
                  </a:lnTo>
                  <a:lnTo>
                    <a:pt x="66" y="206"/>
                  </a:lnTo>
                  <a:lnTo>
                    <a:pt x="64" y="206"/>
                  </a:lnTo>
                  <a:lnTo>
                    <a:pt x="62" y="206"/>
                  </a:lnTo>
                  <a:lnTo>
                    <a:pt x="61" y="204"/>
                  </a:lnTo>
                  <a:lnTo>
                    <a:pt x="61" y="202"/>
                  </a:lnTo>
                  <a:lnTo>
                    <a:pt x="59" y="202"/>
                  </a:lnTo>
                  <a:lnTo>
                    <a:pt x="57" y="200"/>
                  </a:lnTo>
                  <a:lnTo>
                    <a:pt x="55" y="200"/>
                  </a:lnTo>
                  <a:lnTo>
                    <a:pt x="55" y="202"/>
                  </a:lnTo>
                  <a:lnTo>
                    <a:pt x="55" y="204"/>
                  </a:lnTo>
                  <a:lnTo>
                    <a:pt x="55" y="206"/>
                  </a:lnTo>
                  <a:lnTo>
                    <a:pt x="53" y="206"/>
                  </a:lnTo>
                  <a:lnTo>
                    <a:pt x="51" y="206"/>
                  </a:lnTo>
                  <a:lnTo>
                    <a:pt x="51" y="208"/>
                  </a:lnTo>
                  <a:lnTo>
                    <a:pt x="49" y="208"/>
                  </a:lnTo>
                  <a:lnTo>
                    <a:pt x="47" y="208"/>
                  </a:lnTo>
                  <a:lnTo>
                    <a:pt x="47" y="209"/>
                  </a:lnTo>
                  <a:lnTo>
                    <a:pt x="47" y="211"/>
                  </a:lnTo>
                  <a:lnTo>
                    <a:pt x="45" y="211"/>
                  </a:lnTo>
                  <a:lnTo>
                    <a:pt x="43" y="213"/>
                  </a:lnTo>
                  <a:lnTo>
                    <a:pt x="43" y="215"/>
                  </a:lnTo>
                  <a:lnTo>
                    <a:pt x="41" y="215"/>
                  </a:lnTo>
                  <a:lnTo>
                    <a:pt x="39" y="217"/>
                  </a:lnTo>
                  <a:lnTo>
                    <a:pt x="37" y="217"/>
                  </a:lnTo>
                  <a:lnTo>
                    <a:pt x="35" y="219"/>
                  </a:lnTo>
                  <a:lnTo>
                    <a:pt x="33" y="219"/>
                  </a:lnTo>
                  <a:lnTo>
                    <a:pt x="29" y="219"/>
                  </a:lnTo>
                  <a:lnTo>
                    <a:pt x="29" y="217"/>
                  </a:lnTo>
                  <a:lnTo>
                    <a:pt x="29" y="215"/>
                  </a:lnTo>
                  <a:lnTo>
                    <a:pt x="29" y="213"/>
                  </a:lnTo>
                  <a:lnTo>
                    <a:pt x="29" y="211"/>
                  </a:lnTo>
                  <a:lnTo>
                    <a:pt x="28" y="209"/>
                  </a:lnTo>
                  <a:lnTo>
                    <a:pt x="28" y="208"/>
                  </a:lnTo>
                  <a:lnTo>
                    <a:pt x="28" y="206"/>
                  </a:lnTo>
                  <a:lnTo>
                    <a:pt x="28" y="204"/>
                  </a:lnTo>
                  <a:lnTo>
                    <a:pt x="26" y="204"/>
                  </a:lnTo>
                  <a:lnTo>
                    <a:pt x="26" y="202"/>
                  </a:lnTo>
                  <a:lnTo>
                    <a:pt x="26" y="200"/>
                  </a:lnTo>
                  <a:lnTo>
                    <a:pt x="26" y="198"/>
                  </a:lnTo>
                  <a:lnTo>
                    <a:pt x="24" y="198"/>
                  </a:lnTo>
                  <a:lnTo>
                    <a:pt x="24" y="192"/>
                  </a:lnTo>
                  <a:lnTo>
                    <a:pt x="24" y="190"/>
                  </a:lnTo>
                  <a:lnTo>
                    <a:pt x="20" y="186"/>
                  </a:lnTo>
                  <a:lnTo>
                    <a:pt x="18" y="186"/>
                  </a:lnTo>
                  <a:lnTo>
                    <a:pt x="18" y="184"/>
                  </a:lnTo>
                  <a:lnTo>
                    <a:pt x="18" y="182"/>
                  </a:lnTo>
                  <a:lnTo>
                    <a:pt x="18" y="180"/>
                  </a:lnTo>
                  <a:lnTo>
                    <a:pt x="20" y="180"/>
                  </a:lnTo>
                  <a:lnTo>
                    <a:pt x="18" y="180"/>
                  </a:lnTo>
                  <a:lnTo>
                    <a:pt x="18" y="178"/>
                  </a:lnTo>
                  <a:lnTo>
                    <a:pt x="16" y="178"/>
                  </a:lnTo>
                  <a:lnTo>
                    <a:pt x="14" y="176"/>
                  </a:lnTo>
                  <a:lnTo>
                    <a:pt x="16" y="176"/>
                  </a:lnTo>
                  <a:lnTo>
                    <a:pt x="16" y="174"/>
                  </a:lnTo>
                  <a:lnTo>
                    <a:pt x="14" y="173"/>
                  </a:lnTo>
                  <a:lnTo>
                    <a:pt x="14" y="171"/>
                  </a:lnTo>
                  <a:lnTo>
                    <a:pt x="16" y="171"/>
                  </a:lnTo>
                  <a:lnTo>
                    <a:pt x="18" y="171"/>
                  </a:lnTo>
                  <a:lnTo>
                    <a:pt x="18" y="169"/>
                  </a:lnTo>
                  <a:lnTo>
                    <a:pt x="18" y="167"/>
                  </a:lnTo>
                  <a:lnTo>
                    <a:pt x="16" y="165"/>
                  </a:lnTo>
                  <a:lnTo>
                    <a:pt x="18" y="163"/>
                  </a:lnTo>
                  <a:lnTo>
                    <a:pt x="20" y="161"/>
                  </a:lnTo>
                  <a:lnTo>
                    <a:pt x="20" y="159"/>
                  </a:lnTo>
                  <a:lnTo>
                    <a:pt x="18" y="159"/>
                  </a:lnTo>
                  <a:lnTo>
                    <a:pt x="16" y="159"/>
                  </a:lnTo>
                  <a:lnTo>
                    <a:pt x="16" y="157"/>
                  </a:lnTo>
                  <a:lnTo>
                    <a:pt x="14" y="155"/>
                  </a:lnTo>
                  <a:lnTo>
                    <a:pt x="12" y="155"/>
                  </a:lnTo>
                  <a:lnTo>
                    <a:pt x="12" y="153"/>
                  </a:lnTo>
                  <a:lnTo>
                    <a:pt x="12" y="151"/>
                  </a:lnTo>
                  <a:lnTo>
                    <a:pt x="10" y="149"/>
                  </a:lnTo>
                  <a:lnTo>
                    <a:pt x="10" y="147"/>
                  </a:lnTo>
                  <a:lnTo>
                    <a:pt x="10" y="145"/>
                  </a:lnTo>
                  <a:lnTo>
                    <a:pt x="10" y="143"/>
                  </a:lnTo>
                  <a:lnTo>
                    <a:pt x="10" y="141"/>
                  </a:lnTo>
                  <a:lnTo>
                    <a:pt x="10" y="140"/>
                  </a:lnTo>
                  <a:lnTo>
                    <a:pt x="8" y="140"/>
                  </a:lnTo>
                  <a:lnTo>
                    <a:pt x="8" y="138"/>
                  </a:lnTo>
                  <a:lnTo>
                    <a:pt x="10" y="138"/>
                  </a:lnTo>
                  <a:lnTo>
                    <a:pt x="8" y="138"/>
                  </a:lnTo>
                  <a:lnTo>
                    <a:pt x="6" y="136"/>
                  </a:lnTo>
                  <a:lnTo>
                    <a:pt x="6" y="134"/>
                  </a:lnTo>
                  <a:lnTo>
                    <a:pt x="4" y="132"/>
                  </a:lnTo>
                  <a:lnTo>
                    <a:pt x="2" y="130"/>
                  </a:lnTo>
                  <a:lnTo>
                    <a:pt x="2" y="128"/>
                  </a:lnTo>
                  <a:lnTo>
                    <a:pt x="2" y="126"/>
                  </a:lnTo>
                  <a:lnTo>
                    <a:pt x="0" y="124"/>
                  </a:lnTo>
                  <a:lnTo>
                    <a:pt x="2" y="124"/>
                  </a:lnTo>
                  <a:lnTo>
                    <a:pt x="2" y="122"/>
                  </a:lnTo>
                  <a:lnTo>
                    <a:pt x="4" y="122"/>
                  </a:lnTo>
                  <a:lnTo>
                    <a:pt x="4" y="120"/>
                  </a:lnTo>
                  <a:lnTo>
                    <a:pt x="6" y="118"/>
                  </a:lnTo>
                  <a:lnTo>
                    <a:pt x="8" y="116"/>
                  </a:lnTo>
                  <a:lnTo>
                    <a:pt x="10" y="116"/>
                  </a:lnTo>
                  <a:lnTo>
                    <a:pt x="10" y="114"/>
                  </a:lnTo>
                  <a:lnTo>
                    <a:pt x="10" y="112"/>
                  </a:lnTo>
                  <a:lnTo>
                    <a:pt x="12" y="110"/>
                  </a:lnTo>
                  <a:lnTo>
                    <a:pt x="14" y="110"/>
                  </a:lnTo>
                  <a:lnTo>
                    <a:pt x="14" y="108"/>
                  </a:lnTo>
                  <a:lnTo>
                    <a:pt x="12" y="108"/>
                  </a:lnTo>
                  <a:lnTo>
                    <a:pt x="12" y="107"/>
                  </a:lnTo>
                  <a:lnTo>
                    <a:pt x="10" y="107"/>
                  </a:lnTo>
                  <a:lnTo>
                    <a:pt x="8" y="107"/>
                  </a:lnTo>
                  <a:lnTo>
                    <a:pt x="4" y="97"/>
                  </a:lnTo>
                  <a:lnTo>
                    <a:pt x="4" y="95"/>
                  </a:lnTo>
                  <a:lnTo>
                    <a:pt x="6" y="95"/>
                  </a:lnTo>
                  <a:lnTo>
                    <a:pt x="6" y="93"/>
                  </a:lnTo>
                  <a:lnTo>
                    <a:pt x="8" y="91"/>
                  </a:lnTo>
                  <a:lnTo>
                    <a:pt x="8" y="89"/>
                  </a:lnTo>
                  <a:lnTo>
                    <a:pt x="6" y="89"/>
                  </a:lnTo>
                  <a:lnTo>
                    <a:pt x="4" y="87"/>
                  </a:lnTo>
                  <a:lnTo>
                    <a:pt x="4" y="83"/>
                  </a:lnTo>
                  <a:lnTo>
                    <a:pt x="6" y="83"/>
                  </a:lnTo>
                  <a:lnTo>
                    <a:pt x="6" y="81"/>
                  </a:lnTo>
                  <a:lnTo>
                    <a:pt x="8" y="79"/>
                  </a:lnTo>
                  <a:lnTo>
                    <a:pt x="12" y="77"/>
                  </a:lnTo>
                  <a:lnTo>
                    <a:pt x="10" y="75"/>
                  </a:lnTo>
                  <a:lnTo>
                    <a:pt x="12" y="75"/>
                  </a:lnTo>
                  <a:lnTo>
                    <a:pt x="12" y="73"/>
                  </a:lnTo>
                  <a:lnTo>
                    <a:pt x="14" y="73"/>
                  </a:lnTo>
                  <a:lnTo>
                    <a:pt x="12" y="72"/>
                  </a:lnTo>
                  <a:lnTo>
                    <a:pt x="12" y="70"/>
                  </a:lnTo>
                  <a:lnTo>
                    <a:pt x="10" y="68"/>
                  </a:lnTo>
                  <a:lnTo>
                    <a:pt x="10" y="66"/>
                  </a:lnTo>
                  <a:lnTo>
                    <a:pt x="12" y="64"/>
                  </a:lnTo>
                  <a:lnTo>
                    <a:pt x="12" y="62"/>
                  </a:lnTo>
                  <a:lnTo>
                    <a:pt x="12" y="58"/>
                  </a:lnTo>
                  <a:lnTo>
                    <a:pt x="12" y="56"/>
                  </a:lnTo>
                  <a:lnTo>
                    <a:pt x="12" y="54"/>
                  </a:lnTo>
                  <a:lnTo>
                    <a:pt x="12" y="52"/>
                  </a:lnTo>
                  <a:lnTo>
                    <a:pt x="12" y="50"/>
                  </a:lnTo>
                  <a:lnTo>
                    <a:pt x="14" y="50"/>
                  </a:lnTo>
                  <a:lnTo>
                    <a:pt x="14" y="48"/>
                  </a:lnTo>
                  <a:lnTo>
                    <a:pt x="16" y="48"/>
                  </a:lnTo>
                  <a:lnTo>
                    <a:pt x="16" y="46"/>
                  </a:lnTo>
                  <a:lnTo>
                    <a:pt x="16" y="44"/>
                  </a:lnTo>
                  <a:lnTo>
                    <a:pt x="14" y="44"/>
                  </a:lnTo>
                  <a:lnTo>
                    <a:pt x="14" y="40"/>
                  </a:lnTo>
                  <a:lnTo>
                    <a:pt x="12" y="40"/>
                  </a:lnTo>
                  <a:lnTo>
                    <a:pt x="12" y="39"/>
                  </a:lnTo>
                  <a:lnTo>
                    <a:pt x="12" y="37"/>
                  </a:lnTo>
                  <a:lnTo>
                    <a:pt x="10" y="37"/>
                  </a:lnTo>
                  <a:lnTo>
                    <a:pt x="10" y="35"/>
                  </a:lnTo>
                  <a:lnTo>
                    <a:pt x="8" y="31"/>
                  </a:lnTo>
                  <a:lnTo>
                    <a:pt x="6" y="29"/>
                  </a:lnTo>
                  <a:lnTo>
                    <a:pt x="4" y="25"/>
                  </a:lnTo>
                  <a:lnTo>
                    <a:pt x="2" y="23"/>
                  </a:lnTo>
                  <a:lnTo>
                    <a:pt x="2" y="21"/>
                  </a:lnTo>
                  <a:lnTo>
                    <a:pt x="4" y="21"/>
                  </a:lnTo>
                  <a:lnTo>
                    <a:pt x="8" y="21"/>
                  </a:lnTo>
                  <a:lnTo>
                    <a:pt x="10" y="21"/>
                  </a:lnTo>
                  <a:lnTo>
                    <a:pt x="14" y="23"/>
                  </a:lnTo>
                  <a:lnTo>
                    <a:pt x="14" y="21"/>
                  </a:lnTo>
                  <a:lnTo>
                    <a:pt x="14" y="25"/>
                  </a:lnTo>
                  <a:lnTo>
                    <a:pt x="16" y="25"/>
                  </a:lnTo>
                  <a:lnTo>
                    <a:pt x="16" y="23"/>
                  </a:lnTo>
                  <a:lnTo>
                    <a:pt x="18" y="23"/>
                  </a:lnTo>
                  <a:lnTo>
                    <a:pt x="20" y="23"/>
                  </a:lnTo>
                  <a:lnTo>
                    <a:pt x="22" y="21"/>
                  </a:lnTo>
                  <a:lnTo>
                    <a:pt x="24" y="21"/>
                  </a:lnTo>
                  <a:lnTo>
                    <a:pt x="26" y="17"/>
                  </a:lnTo>
                  <a:lnTo>
                    <a:pt x="28" y="17"/>
                  </a:lnTo>
                  <a:lnTo>
                    <a:pt x="29" y="17"/>
                  </a:lnTo>
                  <a:lnTo>
                    <a:pt x="31" y="17"/>
                  </a:lnTo>
                  <a:lnTo>
                    <a:pt x="31" y="15"/>
                  </a:lnTo>
                  <a:lnTo>
                    <a:pt x="33" y="13"/>
                  </a:lnTo>
                  <a:lnTo>
                    <a:pt x="35" y="13"/>
                  </a:lnTo>
                  <a:lnTo>
                    <a:pt x="37" y="11"/>
                  </a:lnTo>
                  <a:lnTo>
                    <a:pt x="39" y="11"/>
                  </a:lnTo>
                  <a:lnTo>
                    <a:pt x="41" y="9"/>
                  </a:lnTo>
                  <a:lnTo>
                    <a:pt x="43" y="9"/>
                  </a:lnTo>
                  <a:lnTo>
                    <a:pt x="43" y="7"/>
                  </a:lnTo>
                  <a:lnTo>
                    <a:pt x="45" y="7"/>
                  </a:lnTo>
                  <a:lnTo>
                    <a:pt x="47" y="6"/>
                  </a:lnTo>
                  <a:lnTo>
                    <a:pt x="49" y="6"/>
                  </a:lnTo>
                  <a:lnTo>
                    <a:pt x="49" y="4"/>
                  </a:lnTo>
                  <a:lnTo>
                    <a:pt x="51" y="4"/>
                  </a:lnTo>
                  <a:lnTo>
                    <a:pt x="53" y="4"/>
                  </a:lnTo>
                  <a:lnTo>
                    <a:pt x="57" y="2"/>
                  </a:lnTo>
                  <a:lnTo>
                    <a:pt x="59" y="2"/>
                  </a:lnTo>
                  <a:lnTo>
                    <a:pt x="62" y="2"/>
                  </a:lnTo>
                  <a:lnTo>
                    <a:pt x="66" y="4"/>
                  </a:lnTo>
                  <a:lnTo>
                    <a:pt x="66" y="2"/>
                  </a:lnTo>
                  <a:lnTo>
                    <a:pt x="68" y="0"/>
                  </a:lnTo>
                  <a:lnTo>
                    <a:pt x="68" y="2"/>
                  </a:lnTo>
                  <a:lnTo>
                    <a:pt x="7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3" name="Bhutan"/>
            <p:cNvSpPr>
              <a:spLocks/>
            </p:cNvSpPr>
            <p:nvPr/>
          </p:nvSpPr>
          <p:spPr bwMode="auto">
            <a:xfrm>
              <a:off x="8440735" y="3321664"/>
              <a:ext cx="106961" cy="57442"/>
            </a:xfrm>
            <a:custGeom>
              <a:avLst/>
              <a:gdLst>
                <a:gd name="T0" fmla="*/ 29 w 54"/>
                <a:gd name="T1" fmla="*/ 4 h 29"/>
                <a:gd name="T2" fmla="*/ 31 w 54"/>
                <a:gd name="T3" fmla="*/ 6 h 29"/>
                <a:gd name="T4" fmla="*/ 35 w 54"/>
                <a:gd name="T5" fmla="*/ 6 h 29"/>
                <a:gd name="T6" fmla="*/ 37 w 54"/>
                <a:gd name="T7" fmla="*/ 6 h 29"/>
                <a:gd name="T8" fmla="*/ 39 w 54"/>
                <a:gd name="T9" fmla="*/ 6 h 29"/>
                <a:gd name="T10" fmla="*/ 41 w 54"/>
                <a:gd name="T11" fmla="*/ 6 h 29"/>
                <a:gd name="T12" fmla="*/ 44 w 54"/>
                <a:gd name="T13" fmla="*/ 6 h 29"/>
                <a:gd name="T14" fmla="*/ 46 w 54"/>
                <a:gd name="T15" fmla="*/ 8 h 29"/>
                <a:gd name="T16" fmla="*/ 46 w 54"/>
                <a:gd name="T17" fmla="*/ 10 h 29"/>
                <a:gd name="T18" fmla="*/ 46 w 54"/>
                <a:gd name="T19" fmla="*/ 10 h 29"/>
                <a:gd name="T20" fmla="*/ 44 w 54"/>
                <a:gd name="T21" fmla="*/ 12 h 29"/>
                <a:gd name="T22" fmla="*/ 46 w 54"/>
                <a:gd name="T23" fmla="*/ 16 h 29"/>
                <a:gd name="T24" fmla="*/ 52 w 54"/>
                <a:gd name="T25" fmla="*/ 16 h 29"/>
                <a:gd name="T26" fmla="*/ 52 w 54"/>
                <a:gd name="T27" fmla="*/ 20 h 29"/>
                <a:gd name="T28" fmla="*/ 52 w 54"/>
                <a:gd name="T29" fmla="*/ 22 h 29"/>
                <a:gd name="T30" fmla="*/ 54 w 54"/>
                <a:gd name="T31" fmla="*/ 23 h 29"/>
                <a:gd name="T32" fmla="*/ 52 w 54"/>
                <a:gd name="T33" fmla="*/ 25 h 29"/>
                <a:gd name="T34" fmla="*/ 48 w 54"/>
                <a:gd name="T35" fmla="*/ 25 h 29"/>
                <a:gd name="T36" fmla="*/ 44 w 54"/>
                <a:gd name="T37" fmla="*/ 27 h 29"/>
                <a:gd name="T38" fmla="*/ 43 w 54"/>
                <a:gd name="T39" fmla="*/ 27 h 29"/>
                <a:gd name="T40" fmla="*/ 41 w 54"/>
                <a:gd name="T41" fmla="*/ 27 h 29"/>
                <a:gd name="T42" fmla="*/ 37 w 54"/>
                <a:gd name="T43" fmla="*/ 27 h 29"/>
                <a:gd name="T44" fmla="*/ 35 w 54"/>
                <a:gd name="T45" fmla="*/ 27 h 29"/>
                <a:gd name="T46" fmla="*/ 31 w 54"/>
                <a:gd name="T47" fmla="*/ 27 h 29"/>
                <a:gd name="T48" fmla="*/ 27 w 54"/>
                <a:gd name="T49" fmla="*/ 25 h 29"/>
                <a:gd name="T50" fmla="*/ 23 w 54"/>
                <a:gd name="T51" fmla="*/ 27 h 29"/>
                <a:gd name="T52" fmla="*/ 21 w 54"/>
                <a:gd name="T53" fmla="*/ 27 h 29"/>
                <a:gd name="T54" fmla="*/ 15 w 54"/>
                <a:gd name="T55" fmla="*/ 29 h 29"/>
                <a:gd name="T56" fmla="*/ 13 w 54"/>
                <a:gd name="T57" fmla="*/ 27 h 29"/>
                <a:gd name="T58" fmla="*/ 11 w 54"/>
                <a:gd name="T59" fmla="*/ 27 h 29"/>
                <a:gd name="T60" fmla="*/ 8 w 54"/>
                <a:gd name="T61" fmla="*/ 25 h 29"/>
                <a:gd name="T62" fmla="*/ 6 w 54"/>
                <a:gd name="T63" fmla="*/ 27 h 29"/>
                <a:gd name="T64" fmla="*/ 6 w 54"/>
                <a:gd name="T65" fmla="*/ 25 h 29"/>
                <a:gd name="T66" fmla="*/ 2 w 54"/>
                <a:gd name="T67" fmla="*/ 22 h 29"/>
                <a:gd name="T68" fmla="*/ 0 w 54"/>
                <a:gd name="T69" fmla="*/ 22 h 29"/>
                <a:gd name="T70" fmla="*/ 2 w 54"/>
                <a:gd name="T71" fmla="*/ 20 h 29"/>
                <a:gd name="T72" fmla="*/ 2 w 54"/>
                <a:gd name="T73" fmla="*/ 18 h 29"/>
                <a:gd name="T74" fmla="*/ 4 w 54"/>
                <a:gd name="T75" fmla="*/ 16 h 29"/>
                <a:gd name="T76" fmla="*/ 4 w 54"/>
                <a:gd name="T77" fmla="*/ 14 h 29"/>
                <a:gd name="T78" fmla="*/ 6 w 54"/>
                <a:gd name="T79" fmla="*/ 14 h 29"/>
                <a:gd name="T80" fmla="*/ 8 w 54"/>
                <a:gd name="T81" fmla="*/ 10 h 29"/>
                <a:gd name="T82" fmla="*/ 10 w 54"/>
                <a:gd name="T83" fmla="*/ 8 h 29"/>
                <a:gd name="T84" fmla="*/ 11 w 54"/>
                <a:gd name="T85" fmla="*/ 6 h 29"/>
                <a:gd name="T86" fmla="*/ 13 w 54"/>
                <a:gd name="T87" fmla="*/ 4 h 29"/>
                <a:gd name="T88" fmla="*/ 15 w 54"/>
                <a:gd name="T89" fmla="*/ 2 h 29"/>
                <a:gd name="T90" fmla="*/ 19 w 54"/>
                <a:gd name="T91" fmla="*/ 0 h 29"/>
                <a:gd name="T92" fmla="*/ 25 w 54"/>
                <a:gd name="T93" fmla="*/ 2 h 29"/>
                <a:gd name="T94" fmla="*/ 25 w 54"/>
                <a:gd name="T95" fmla="*/ 2 h 29"/>
                <a:gd name="T96" fmla="*/ 25 w 54"/>
                <a:gd name="T9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29">
                  <a:moveTo>
                    <a:pt x="25" y="4"/>
                  </a:moveTo>
                  <a:lnTo>
                    <a:pt x="27" y="6"/>
                  </a:lnTo>
                  <a:lnTo>
                    <a:pt x="27" y="4"/>
                  </a:lnTo>
                  <a:lnTo>
                    <a:pt x="29" y="4"/>
                  </a:lnTo>
                  <a:lnTo>
                    <a:pt x="29" y="4"/>
                  </a:lnTo>
                  <a:lnTo>
                    <a:pt x="29" y="4"/>
                  </a:lnTo>
                  <a:lnTo>
                    <a:pt x="31" y="4"/>
                  </a:lnTo>
                  <a:lnTo>
                    <a:pt x="31" y="6"/>
                  </a:lnTo>
                  <a:lnTo>
                    <a:pt x="33" y="6"/>
                  </a:lnTo>
                  <a:lnTo>
                    <a:pt x="33" y="6"/>
                  </a:lnTo>
                  <a:lnTo>
                    <a:pt x="35" y="6"/>
                  </a:lnTo>
                  <a:lnTo>
                    <a:pt x="35" y="6"/>
                  </a:lnTo>
                  <a:lnTo>
                    <a:pt x="35" y="6"/>
                  </a:lnTo>
                  <a:lnTo>
                    <a:pt x="35" y="6"/>
                  </a:lnTo>
                  <a:lnTo>
                    <a:pt x="37" y="6"/>
                  </a:lnTo>
                  <a:lnTo>
                    <a:pt x="37" y="6"/>
                  </a:lnTo>
                  <a:lnTo>
                    <a:pt x="37" y="6"/>
                  </a:lnTo>
                  <a:lnTo>
                    <a:pt x="39" y="6"/>
                  </a:lnTo>
                  <a:lnTo>
                    <a:pt x="39" y="6"/>
                  </a:lnTo>
                  <a:lnTo>
                    <a:pt x="39" y="6"/>
                  </a:lnTo>
                  <a:lnTo>
                    <a:pt x="39" y="4"/>
                  </a:lnTo>
                  <a:lnTo>
                    <a:pt x="41" y="4"/>
                  </a:lnTo>
                  <a:lnTo>
                    <a:pt x="41" y="6"/>
                  </a:lnTo>
                  <a:lnTo>
                    <a:pt x="41" y="6"/>
                  </a:lnTo>
                  <a:lnTo>
                    <a:pt x="43" y="6"/>
                  </a:lnTo>
                  <a:lnTo>
                    <a:pt x="43" y="6"/>
                  </a:lnTo>
                  <a:lnTo>
                    <a:pt x="43" y="6"/>
                  </a:lnTo>
                  <a:lnTo>
                    <a:pt x="44" y="6"/>
                  </a:lnTo>
                  <a:lnTo>
                    <a:pt x="44" y="6"/>
                  </a:lnTo>
                  <a:lnTo>
                    <a:pt x="44" y="6"/>
                  </a:lnTo>
                  <a:lnTo>
                    <a:pt x="46" y="8"/>
                  </a:lnTo>
                  <a:lnTo>
                    <a:pt x="46" y="8"/>
                  </a:lnTo>
                  <a:lnTo>
                    <a:pt x="46" y="8"/>
                  </a:lnTo>
                  <a:lnTo>
                    <a:pt x="46" y="8"/>
                  </a:lnTo>
                  <a:lnTo>
                    <a:pt x="46" y="8"/>
                  </a:lnTo>
                  <a:lnTo>
                    <a:pt x="46" y="10"/>
                  </a:lnTo>
                  <a:lnTo>
                    <a:pt x="46" y="10"/>
                  </a:lnTo>
                  <a:lnTo>
                    <a:pt x="46" y="10"/>
                  </a:lnTo>
                  <a:lnTo>
                    <a:pt x="46" y="10"/>
                  </a:lnTo>
                  <a:lnTo>
                    <a:pt x="46" y="10"/>
                  </a:lnTo>
                  <a:lnTo>
                    <a:pt x="46" y="12"/>
                  </a:lnTo>
                  <a:lnTo>
                    <a:pt x="46" y="12"/>
                  </a:lnTo>
                  <a:lnTo>
                    <a:pt x="46" y="12"/>
                  </a:lnTo>
                  <a:lnTo>
                    <a:pt x="44" y="12"/>
                  </a:lnTo>
                  <a:lnTo>
                    <a:pt x="44" y="14"/>
                  </a:lnTo>
                  <a:lnTo>
                    <a:pt x="46" y="14"/>
                  </a:lnTo>
                  <a:lnTo>
                    <a:pt x="46" y="14"/>
                  </a:lnTo>
                  <a:lnTo>
                    <a:pt x="46" y="16"/>
                  </a:lnTo>
                  <a:lnTo>
                    <a:pt x="48" y="16"/>
                  </a:lnTo>
                  <a:lnTo>
                    <a:pt x="50" y="16"/>
                  </a:lnTo>
                  <a:lnTo>
                    <a:pt x="50" y="16"/>
                  </a:lnTo>
                  <a:lnTo>
                    <a:pt x="52" y="16"/>
                  </a:lnTo>
                  <a:lnTo>
                    <a:pt x="52" y="18"/>
                  </a:lnTo>
                  <a:lnTo>
                    <a:pt x="52" y="18"/>
                  </a:lnTo>
                  <a:lnTo>
                    <a:pt x="54" y="18"/>
                  </a:lnTo>
                  <a:lnTo>
                    <a:pt x="52" y="20"/>
                  </a:lnTo>
                  <a:lnTo>
                    <a:pt x="52" y="22"/>
                  </a:lnTo>
                  <a:lnTo>
                    <a:pt x="52" y="22"/>
                  </a:lnTo>
                  <a:lnTo>
                    <a:pt x="52" y="22"/>
                  </a:lnTo>
                  <a:lnTo>
                    <a:pt x="52" y="22"/>
                  </a:lnTo>
                  <a:lnTo>
                    <a:pt x="52" y="23"/>
                  </a:lnTo>
                  <a:lnTo>
                    <a:pt x="52" y="23"/>
                  </a:lnTo>
                  <a:lnTo>
                    <a:pt x="52" y="23"/>
                  </a:lnTo>
                  <a:lnTo>
                    <a:pt x="54" y="23"/>
                  </a:lnTo>
                  <a:lnTo>
                    <a:pt x="54" y="25"/>
                  </a:lnTo>
                  <a:lnTo>
                    <a:pt x="54" y="25"/>
                  </a:lnTo>
                  <a:lnTo>
                    <a:pt x="54" y="25"/>
                  </a:lnTo>
                  <a:lnTo>
                    <a:pt x="52" y="25"/>
                  </a:lnTo>
                  <a:lnTo>
                    <a:pt x="52" y="25"/>
                  </a:lnTo>
                  <a:lnTo>
                    <a:pt x="52" y="25"/>
                  </a:lnTo>
                  <a:lnTo>
                    <a:pt x="52" y="25"/>
                  </a:lnTo>
                  <a:lnTo>
                    <a:pt x="48" y="25"/>
                  </a:lnTo>
                  <a:lnTo>
                    <a:pt x="48" y="27"/>
                  </a:lnTo>
                  <a:lnTo>
                    <a:pt x="46" y="27"/>
                  </a:lnTo>
                  <a:lnTo>
                    <a:pt x="44" y="27"/>
                  </a:lnTo>
                  <a:lnTo>
                    <a:pt x="44" y="27"/>
                  </a:lnTo>
                  <a:lnTo>
                    <a:pt x="44" y="25"/>
                  </a:lnTo>
                  <a:lnTo>
                    <a:pt x="43" y="25"/>
                  </a:lnTo>
                  <a:lnTo>
                    <a:pt x="43" y="25"/>
                  </a:lnTo>
                  <a:lnTo>
                    <a:pt x="43" y="27"/>
                  </a:lnTo>
                  <a:lnTo>
                    <a:pt x="43" y="27"/>
                  </a:lnTo>
                  <a:lnTo>
                    <a:pt x="41" y="27"/>
                  </a:lnTo>
                  <a:lnTo>
                    <a:pt x="41" y="27"/>
                  </a:lnTo>
                  <a:lnTo>
                    <a:pt x="41" y="27"/>
                  </a:lnTo>
                  <a:lnTo>
                    <a:pt x="41" y="27"/>
                  </a:lnTo>
                  <a:lnTo>
                    <a:pt x="39" y="27"/>
                  </a:lnTo>
                  <a:lnTo>
                    <a:pt x="37" y="27"/>
                  </a:lnTo>
                  <a:lnTo>
                    <a:pt x="37" y="27"/>
                  </a:lnTo>
                  <a:lnTo>
                    <a:pt x="35" y="27"/>
                  </a:lnTo>
                  <a:lnTo>
                    <a:pt x="35" y="27"/>
                  </a:lnTo>
                  <a:lnTo>
                    <a:pt x="35" y="27"/>
                  </a:lnTo>
                  <a:lnTo>
                    <a:pt x="35" y="27"/>
                  </a:lnTo>
                  <a:lnTo>
                    <a:pt x="31" y="27"/>
                  </a:lnTo>
                  <a:lnTo>
                    <a:pt x="31" y="27"/>
                  </a:lnTo>
                  <a:lnTo>
                    <a:pt x="31" y="27"/>
                  </a:lnTo>
                  <a:lnTo>
                    <a:pt x="31" y="27"/>
                  </a:lnTo>
                  <a:lnTo>
                    <a:pt x="29" y="27"/>
                  </a:lnTo>
                  <a:lnTo>
                    <a:pt x="27" y="27"/>
                  </a:lnTo>
                  <a:lnTo>
                    <a:pt x="27" y="25"/>
                  </a:lnTo>
                  <a:lnTo>
                    <a:pt x="27" y="25"/>
                  </a:lnTo>
                  <a:lnTo>
                    <a:pt x="25" y="25"/>
                  </a:lnTo>
                  <a:lnTo>
                    <a:pt x="25" y="25"/>
                  </a:lnTo>
                  <a:lnTo>
                    <a:pt x="23" y="25"/>
                  </a:lnTo>
                  <a:lnTo>
                    <a:pt x="23" y="27"/>
                  </a:lnTo>
                  <a:lnTo>
                    <a:pt x="23" y="27"/>
                  </a:lnTo>
                  <a:lnTo>
                    <a:pt x="23" y="27"/>
                  </a:lnTo>
                  <a:lnTo>
                    <a:pt x="21" y="27"/>
                  </a:lnTo>
                  <a:lnTo>
                    <a:pt x="21" y="27"/>
                  </a:lnTo>
                  <a:lnTo>
                    <a:pt x="21" y="27"/>
                  </a:lnTo>
                  <a:lnTo>
                    <a:pt x="17" y="29"/>
                  </a:lnTo>
                  <a:lnTo>
                    <a:pt x="17" y="29"/>
                  </a:lnTo>
                  <a:lnTo>
                    <a:pt x="15" y="29"/>
                  </a:lnTo>
                  <a:lnTo>
                    <a:pt x="15" y="29"/>
                  </a:lnTo>
                  <a:lnTo>
                    <a:pt x="13" y="29"/>
                  </a:lnTo>
                  <a:lnTo>
                    <a:pt x="13" y="29"/>
                  </a:lnTo>
                  <a:lnTo>
                    <a:pt x="13" y="27"/>
                  </a:lnTo>
                  <a:lnTo>
                    <a:pt x="13" y="27"/>
                  </a:lnTo>
                  <a:lnTo>
                    <a:pt x="13" y="27"/>
                  </a:lnTo>
                  <a:lnTo>
                    <a:pt x="13" y="27"/>
                  </a:lnTo>
                  <a:lnTo>
                    <a:pt x="11" y="27"/>
                  </a:lnTo>
                  <a:lnTo>
                    <a:pt x="11" y="27"/>
                  </a:lnTo>
                  <a:lnTo>
                    <a:pt x="10" y="25"/>
                  </a:lnTo>
                  <a:lnTo>
                    <a:pt x="10" y="25"/>
                  </a:lnTo>
                  <a:lnTo>
                    <a:pt x="8" y="25"/>
                  </a:lnTo>
                  <a:lnTo>
                    <a:pt x="8" y="27"/>
                  </a:lnTo>
                  <a:lnTo>
                    <a:pt x="8" y="27"/>
                  </a:lnTo>
                  <a:lnTo>
                    <a:pt x="8" y="27"/>
                  </a:lnTo>
                  <a:lnTo>
                    <a:pt x="6" y="27"/>
                  </a:lnTo>
                  <a:lnTo>
                    <a:pt x="6" y="27"/>
                  </a:lnTo>
                  <a:lnTo>
                    <a:pt x="6" y="27"/>
                  </a:lnTo>
                  <a:lnTo>
                    <a:pt x="6" y="25"/>
                  </a:lnTo>
                  <a:lnTo>
                    <a:pt x="6" y="25"/>
                  </a:lnTo>
                  <a:lnTo>
                    <a:pt x="4" y="25"/>
                  </a:lnTo>
                  <a:lnTo>
                    <a:pt x="2" y="23"/>
                  </a:lnTo>
                  <a:lnTo>
                    <a:pt x="2" y="23"/>
                  </a:lnTo>
                  <a:lnTo>
                    <a:pt x="2" y="22"/>
                  </a:lnTo>
                  <a:lnTo>
                    <a:pt x="2" y="22"/>
                  </a:lnTo>
                  <a:lnTo>
                    <a:pt x="0" y="22"/>
                  </a:lnTo>
                  <a:lnTo>
                    <a:pt x="0" y="22"/>
                  </a:lnTo>
                  <a:lnTo>
                    <a:pt x="0" y="22"/>
                  </a:lnTo>
                  <a:lnTo>
                    <a:pt x="0" y="22"/>
                  </a:lnTo>
                  <a:lnTo>
                    <a:pt x="0" y="20"/>
                  </a:lnTo>
                  <a:lnTo>
                    <a:pt x="0" y="20"/>
                  </a:lnTo>
                  <a:lnTo>
                    <a:pt x="2" y="20"/>
                  </a:lnTo>
                  <a:lnTo>
                    <a:pt x="2" y="20"/>
                  </a:lnTo>
                  <a:lnTo>
                    <a:pt x="2" y="18"/>
                  </a:lnTo>
                  <a:lnTo>
                    <a:pt x="2" y="18"/>
                  </a:lnTo>
                  <a:lnTo>
                    <a:pt x="2" y="18"/>
                  </a:lnTo>
                  <a:lnTo>
                    <a:pt x="2" y="18"/>
                  </a:lnTo>
                  <a:lnTo>
                    <a:pt x="2" y="18"/>
                  </a:lnTo>
                  <a:lnTo>
                    <a:pt x="2" y="18"/>
                  </a:lnTo>
                  <a:lnTo>
                    <a:pt x="4" y="16"/>
                  </a:lnTo>
                  <a:lnTo>
                    <a:pt x="4" y="16"/>
                  </a:lnTo>
                  <a:lnTo>
                    <a:pt x="4" y="16"/>
                  </a:lnTo>
                  <a:lnTo>
                    <a:pt x="4" y="16"/>
                  </a:lnTo>
                  <a:lnTo>
                    <a:pt x="4" y="14"/>
                  </a:lnTo>
                  <a:lnTo>
                    <a:pt x="6" y="14"/>
                  </a:lnTo>
                  <a:lnTo>
                    <a:pt x="6" y="14"/>
                  </a:lnTo>
                  <a:lnTo>
                    <a:pt x="6" y="14"/>
                  </a:lnTo>
                  <a:lnTo>
                    <a:pt x="6" y="14"/>
                  </a:lnTo>
                  <a:lnTo>
                    <a:pt x="6" y="12"/>
                  </a:lnTo>
                  <a:lnTo>
                    <a:pt x="6" y="12"/>
                  </a:lnTo>
                  <a:lnTo>
                    <a:pt x="8" y="10"/>
                  </a:lnTo>
                  <a:lnTo>
                    <a:pt x="8" y="10"/>
                  </a:lnTo>
                  <a:lnTo>
                    <a:pt x="8" y="10"/>
                  </a:lnTo>
                  <a:lnTo>
                    <a:pt x="8" y="10"/>
                  </a:lnTo>
                  <a:lnTo>
                    <a:pt x="10" y="8"/>
                  </a:lnTo>
                  <a:lnTo>
                    <a:pt x="10" y="8"/>
                  </a:lnTo>
                  <a:lnTo>
                    <a:pt x="10" y="8"/>
                  </a:lnTo>
                  <a:lnTo>
                    <a:pt x="10" y="8"/>
                  </a:lnTo>
                  <a:lnTo>
                    <a:pt x="11" y="6"/>
                  </a:lnTo>
                  <a:lnTo>
                    <a:pt x="11" y="6"/>
                  </a:lnTo>
                  <a:lnTo>
                    <a:pt x="11" y="6"/>
                  </a:lnTo>
                  <a:lnTo>
                    <a:pt x="11" y="6"/>
                  </a:lnTo>
                  <a:lnTo>
                    <a:pt x="13" y="4"/>
                  </a:lnTo>
                  <a:lnTo>
                    <a:pt x="13" y="4"/>
                  </a:lnTo>
                  <a:lnTo>
                    <a:pt x="15" y="4"/>
                  </a:lnTo>
                  <a:lnTo>
                    <a:pt x="15" y="4"/>
                  </a:lnTo>
                  <a:lnTo>
                    <a:pt x="15" y="4"/>
                  </a:lnTo>
                  <a:lnTo>
                    <a:pt x="15" y="2"/>
                  </a:lnTo>
                  <a:lnTo>
                    <a:pt x="17" y="2"/>
                  </a:lnTo>
                  <a:lnTo>
                    <a:pt x="17" y="2"/>
                  </a:lnTo>
                  <a:lnTo>
                    <a:pt x="19" y="0"/>
                  </a:lnTo>
                  <a:lnTo>
                    <a:pt x="19" y="0"/>
                  </a:lnTo>
                  <a:lnTo>
                    <a:pt x="23" y="0"/>
                  </a:lnTo>
                  <a:lnTo>
                    <a:pt x="23" y="2"/>
                  </a:lnTo>
                  <a:lnTo>
                    <a:pt x="23" y="2"/>
                  </a:lnTo>
                  <a:lnTo>
                    <a:pt x="25" y="2"/>
                  </a:lnTo>
                  <a:lnTo>
                    <a:pt x="25" y="2"/>
                  </a:lnTo>
                  <a:lnTo>
                    <a:pt x="25" y="2"/>
                  </a:lnTo>
                  <a:lnTo>
                    <a:pt x="25" y="2"/>
                  </a:lnTo>
                  <a:lnTo>
                    <a:pt x="25" y="2"/>
                  </a:lnTo>
                  <a:lnTo>
                    <a:pt x="25" y="4"/>
                  </a:lnTo>
                  <a:lnTo>
                    <a:pt x="25" y="4"/>
                  </a:lnTo>
                  <a:lnTo>
                    <a:pt x="25" y="4"/>
                  </a:lnTo>
                  <a:lnTo>
                    <a:pt x="25" y="4"/>
                  </a:lnTo>
                  <a:lnTo>
                    <a:pt x="25"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9" name="Benin"/>
            <p:cNvSpPr>
              <a:spLocks/>
            </p:cNvSpPr>
            <p:nvPr/>
          </p:nvSpPr>
          <p:spPr bwMode="auto">
            <a:xfrm>
              <a:off x="5639937" y="3852508"/>
              <a:ext cx="95076" cy="196096"/>
            </a:xfrm>
            <a:custGeom>
              <a:avLst/>
              <a:gdLst>
                <a:gd name="T0" fmla="*/ 42 w 48"/>
                <a:gd name="T1" fmla="*/ 8 h 99"/>
                <a:gd name="T2" fmla="*/ 44 w 48"/>
                <a:gd name="T3" fmla="*/ 12 h 99"/>
                <a:gd name="T4" fmla="*/ 44 w 48"/>
                <a:gd name="T5" fmla="*/ 20 h 99"/>
                <a:gd name="T6" fmla="*/ 46 w 48"/>
                <a:gd name="T7" fmla="*/ 22 h 99"/>
                <a:gd name="T8" fmla="*/ 48 w 48"/>
                <a:gd name="T9" fmla="*/ 25 h 99"/>
                <a:gd name="T10" fmla="*/ 48 w 48"/>
                <a:gd name="T11" fmla="*/ 27 h 99"/>
                <a:gd name="T12" fmla="*/ 48 w 48"/>
                <a:gd name="T13" fmla="*/ 33 h 99"/>
                <a:gd name="T14" fmla="*/ 46 w 48"/>
                <a:gd name="T15" fmla="*/ 33 h 99"/>
                <a:gd name="T16" fmla="*/ 46 w 48"/>
                <a:gd name="T17" fmla="*/ 37 h 99"/>
                <a:gd name="T18" fmla="*/ 44 w 48"/>
                <a:gd name="T19" fmla="*/ 41 h 99"/>
                <a:gd name="T20" fmla="*/ 41 w 48"/>
                <a:gd name="T21" fmla="*/ 43 h 99"/>
                <a:gd name="T22" fmla="*/ 41 w 48"/>
                <a:gd name="T23" fmla="*/ 45 h 99"/>
                <a:gd name="T24" fmla="*/ 39 w 48"/>
                <a:gd name="T25" fmla="*/ 49 h 99"/>
                <a:gd name="T26" fmla="*/ 35 w 48"/>
                <a:gd name="T27" fmla="*/ 55 h 99"/>
                <a:gd name="T28" fmla="*/ 33 w 48"/>
                <a:gd name="T29" fmla="*/ 55 h 99"/>
                <a:gd name="T30" fmla="*/ 31 w 48"/>
                <a:gd name="T31" fmla="*/ 60 h 99"/>
                <a:gd name="T32" fmla="*/ 31 w 48"/>
                <a:gd name="T33" fmla="*/ 62 h 99"/>
                <a:gd name="T34" fmla="*/ 31 w 48"/>
                <a:gd name="T35" fmla="*/ 66 h 99"/>
                <a:gd name="T36" fmla="*/ 31 w 48"/>
                <a:gd name="T37" fmla="*/ 70 h 99"/>
                <a:gd name="T38" fmla="*/ 31 w 48"/>
                <a:gd name="T39" fmla="*/ 74 h 99"/>
                <a:gd name="T40" fmla="*/ 31 w 48"/>
                <a:gd name="T41" fmla="*/ 78 h 99"/>
                <a:gd name="T42" fmla="*/ 31 w 48"/>
                <a:gd name="T43" fmla="*/ 86 h 99"/>
                <a:gd name="T44" fmla="*/ 31 w 48"/>
                <a:gd name="T45" fmla="*/ 92 h 99"/>
                <a:gd name="T46" fmla="*/ 31 w 48"/>
                <a:gd name="T47" fmla="*/ 97 h 99"/>
                <a:gd name="T48" fmla="*/ 27 w 48"/>
                <a:gd name="T49" fmla="*/ 97 h 99"/>
                <a:gd name="T50" fmla="*/ 25 w 48"/>
                <a:gd name="T51" fmla="*/ 99 h 99"/>
                <a:gd name="T52" fmla="*/ 19 w 48"/>
                <a:gd name="T53" fmla="*/ 99 h 99"/>
                <a:gd name="T54" fmla="*/ 13 w 48"/>
                <a:gd name="T55" fmla="*/ 99 h 99"/>
                <a:gd name="T56" fmla="*/ 13 w 48"/>
                <a:gd name="T57" fmla="*/ 99 h 99"/>
                <a:gd name="T58" fmla="*/ 15 w 48"/>
                <a:gd name="T59" fmla="*/ 97 h 99"/>
                <a:gd name="T60" fmla="*/ 13 w 48"/>
                <a:gd name="T61" fmla="*/ 95 h 99"/>
                <a:gd name="T62" fmla="*/ 13 w 48"/>
                <a:gd name="T63" fmla="*/ 92 h 99"/>
                <a:gd name="T64" fmla="*/ 11 w 48"/>
                <a:gd name="T65" fmla="*/ 88 h 99"/>
                <a:gd name="T66" fmla="*/ 13 w 48"/>
                <a:gd name="T67" fmla="*/ 82 h 99"/>
                <a:gd name="T68" fmla="*/ 13 w 48"/>
                <a:gd name="T69" fmla="*/ 78 h 99"/>
                <a:gd name="T70" fmla="*/ 13 w 48"/>
                <a:gd name="T71" fmla="*/ 66 h 99"/>
                <a:gd name="T72" fmla="*/ 13 w 48"/>
                <a:gd name="T73" fmla="*/ 60 h 99"/>
                <a:gd name="T74" fmla="*/ 11 w 48"/>
                <a:gd name="T75" fmla="*/ 53 h 99"/>
                <a:gd name="T76" fmla="*/ 9 w 48"/>
                <a:gd name="T77" fmla="*/ 51 h 99"/>
                <a:gd name="T78" fmla="*/ 9 w 48"/>
                <a:gd name="T79" fmla="*/ 49 h 99"/>
                <a:gd name="T80" fmla="*/ 9 w 48"/>
                <a:gd name="T81" fmla="*/ 47 h 99"/>
                <a:gd name="T82" fmla="*/ 9 w 48"/>
                <a:gd name="T83" fmla="*/ 41 h 99"/>
                <a:gd name="T84" fmla="*/ 6 w 48"/>
                <a:gd name="T85" fmla="*/ 37 h 99"/>
                <a:gd name="T86" fmla="*/ 0 w 48"/>
                <a:gd name="T87" fmla="*/ 31 h 99"/>
                <a:gd name="T88" fmla="*/ 0 w 48"/>
                <a:gd name="T89" fmla="*/ 29 h 99"/>
                <a:gd name="T90" fmla="*/ 0 w 48"/>
                <a:gd name="T91" fmla="*/ 27 h 99"/>
                <a:gd name="T92" fmla="*/ 2 w 48"/>
                <a:gd name="T93" fmla="*/ 24 h 99"/>
                <a:gd name="T94" fmla="*/ 6 w 48"/>
                <a:gd name="T95" fmla="*/ 20 h 99"/>
                <a:gd name="T96" fmla="*/ 8 w 48"/>
                <a:gd name="T97" fmla="*/ 18 h 99"/>
                <a:gd name="T98" fmla="*/ 9 w 48"/>
                <a:gd name="T99" fmla="*/ 16 h 99"/>
                <a:gd name="T100" fmla="*/ 13 w 48"/>
                <a:gd name="T101" fmla="*/ 16 h 99"/>
                <a:gd name="T102" fmla="*/ 17 w 48"/>
                <a:gd name="T103" fmla="*/ 16 h 99"/>
                <a:gd name="T104" fmla="*/ 19 w 48"/>
                <a:gd name="T105" fmla="*/ 16 h 99"/>
                <a:gd name="T106" fmla="*/ 23 w 48"/>
                <a:gd name="T107" fmla="*/ 12 h 99"/>
                <a:gd name="T108" fmla="*/ 25 w 48"/>
                <a:gd name="T109" fmla="*/ 8 h 99"/>
                <a:gd name="T110" fmla="*/ 25 w 48"/>
                <a:gd name="T111" fmla="*/ 2 h 99"/>
                <a:gd name="T112" fmla="*/ 29 w 48"/>
                <a:gd name="T113" fmla="*/ 2 h 99"/>
                <a:gd name="T114" fmla="*/ 33 w 48"/>
                <a:gd name="T115" fmla="*/ 0 h 99"/>
                <a:gd name="T116" fmla="*/ 39 w 48"/>
                <a:gd name="T117"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99">
                  <a:moveTo>
                    <a:pt x="41" y="8"/>
                  </a:moveTo>
                  <a:lnTo>
                    <a:pt x="41" y="8"/>
                  </a:lnTo>
                  <a:lnTo>
                    <a:pt x="41" y="8"/>
                  </a:lnTo>
                  <a:lnTo>
                    <a:pt x="42" y="8"/>
                  </a:lnTo>
                  <a:lnTo>
                    <a:pt x="42" y="10"/>
                  </a:lnTo>
                  <a:lnTo>
                    <a:pt x="44" y="10"/>
                  </a:lnTo>
                  <a:lnTo>
                    <a:pt x="44" y="10"/>
                  </a:lnTo>
                  <a:lnTo>
                    <a:pt x="44" y="12"/>
                  </a:lnTo>
                  <a:lnTo>
                    <a:pt x="44" y="12"/>
                  </a:lnTo>
                  <a:lnTo>
                    <a:pt x="44" y="14"/>
                  </a:lnTo>
                  <a:lnTo>
                    <a:pt x="42" y="16"/>
                  </a:lnTo>
                  <a:lnTo>
                    <a:pt x="44" y="20"/>
                  </a:lnTo>
                  <a:lnTo>
                    <a:pt x="46" y="20"/>
                  </a:lnTo>
                  <a:lnTo>
                    <a:pt x="46" y="22"/>
                  </a:lnTo>
                  <a:lnTo>
                    <a:pt x="46" y="22"/>
                  </a:lnTo>
                  <a:lnTo>
                    <a:pt x="46" y="22"/>
                  </a:lnTo>
                  <a:lnTo>
                    <a:pt x="46" y="22"/>
                  </a:lnTo>
                  <a:lnTo>
                    <a:pt x="46" y="22"/>
                  </a:lnTo>
                  <a:lnTo>
                    <a:pt x="48" y="24"/>
                  </a:lnTo>
                  <a:lnTo>
                    <a:pt x="48" y="25"/>
                  </a:lnTo>
                  <a:lnTo>
                    <a:pt x="46" y="25"/>
                  </a:lnTo>
                  <a:lnTo>
                    <a:pt x="46" y="25"/>
                  </a:lnTo>
                  <a:lnTo>
                    <a:pt x="48" y="27"/>
                  </a:lnTo>
                  <a:lnTo>
                    <a:pt x="48" y="27"/>
                  </a:lnTo>
                  <a:lnTo>
                    <a:pt x="48" y="27"/>
                  </a:lnTo>
                  <a:lnTo>
                    <a:pt x="48" y="29"/>
                  </a:lnTo>
                  <a:lnTo>
                    <a:pt x="48" y="31"/>
                  </a:lnTo>
                  <a:lnTo>
                    <a:pt x="48" y="33"/>
                  </a:lnTo>
                  <a:lnTo>
                    <a:pt x="48" y="33"/>
                  </a:lnTo>
                  <a:lnTo>
                    <a:pt x="46" y="31"/>
                  </a:lnTo>
                  <a:lnTo>
                    <a:pt x="46" y="31"/>
                  </a:lnTo>
                  <a:lnTo>
                    <a:pt x="46" y="33"/>
                  </a:lnTo>
                  <a:lnTo>
                    <a:pt x="44" y="35"/>
                  </a:lnTo>
                  <a:lnTo>
                    <a:pt x="46" y="35"/>
                  </a:lnTo>
                  <a:lnTo>
                    <a:pt x="46" y="35"/>
                  </a:lnTo>
                  <a:lnTo>
                    <a:pt x="46" y="37"/>
                  </a:lnTo>
                  <a:lnTo>
                    <a:pt x="46" y="37"/>
                  </a:lnTo>
                  <a:lnTo>
                    <a:pt x="44" y="39"/>
                  </a:lnTo>
                  <a:lnTo>
                    <a:pt x="44" y="41"/>
                  </a:lnTo>
                  <a:lnTo>
                    <a:pt x="44" y="41"/>
                  </a:lnTo>
                  <a:lnTo>
                    <a:pt x="42" y="41"/>
                  </a:lnTo>
                  <a:lnTo>
                    <a:pt x="41" y="43"/>
                  </a:lnTo>
                  <a:lnTo>
                    <a:pt x="41" y="43"/>
                  </a:lnTo>
                  <a:lnTo>
                    <a:pt x="41" y="43"/>
                  </a:lnTo>
                  <a:lnTo>
                    <a:pt x="41" y="43"/>
                  </a:lnTo>
                  <a:lnTo>
                    <a:pt x="41" y="43"/>
                  </a:lnTo>
                  <a:lnTo>
                    <a:pt x="41" y="45"/>
                  </a:lnTo>
                  <a:lnTo>
                    <a:pt x="41" y="45"/>
                  </a:lnTo>
                  <a:lnTo>
                    <a:pt x="39" y="47"/>
                  </a:lnTo>
                  <a:lnTo>
                    <a:pt x="37" y="49"/>
                  </a:lnTo>
                  <a:lnTo>
                    <a:pt x="37" y="49"/>
                  </a:lnTo>
                  <a:lnTo>
                    <a:pt x="39" y="49"/>
                  </a:lnTo>
                  <a:lnTo>
                    <a:pt x="39" y="51"/>
                  </a:lnTo>
                  <a:lnTo>
                    <a:pt x="37" y="53"/>
                  </a:lnTo>
                  <a:lnTo>
                    <a:pt x="37" y="55"/>
                  </a:lnTo>
                  <a:lnTo>
                    <a:pt x="35" y="55"/>
                  </a:lnTo>
                  <a:lnTo>
                    <a:pt x="35" y="55"/>
                  </a:lnTo>
                  <a:lnTo>
                    <a:pt x="33" y="55"/>
                  </a:lnTo>
                  <a:lnTo>
                    <a:pt x="33" y="55"/>
                  </a:lnTo>
                  <a:lnTo>
                    <a:pt x="33" y="55"/>
                  </a:lnTo>
                  <a:lnTo>
                    <a:pt x="31" y="55"/>
                  </a:lnTo>
                  <a:lnTo>
                    <a:pt x="31" y="59"/>
                  </a:lnTo>
                  <a:lnTo>
                    <a:pt x="31" y="59"/>
                  </a:lnTo>
                  <a:lnTo>
                    <a:pt x="31" y="60"/>
                  </a:lnTo>
                  <a:lnTo>
                    <a:pt x="31" y="62"/>
                  </a:lnTo>
                  <a:lnTo>
                    <a:pt x="31" y="62"/>
                  </a:lnTo>
                  <a:lnTo>
                    <a:pt x="31" y="62"/>
                  </a:lnTo>
                  <a:lnTo>
                    <a:pt x="31" y="62"/>
                  </a:lnTo>
                  <a:lnTo>
                    <a:pt x="31" y="64"/>
                  </a:lnTo>
                  <a:lnTo>
                    <a:pt x="31" y="64"/>
                  </a:lnTo>
                  <a:lnTo>
                    <a:pt x="31" y="64"/>
                  </a:lnTo>
                  <a:lnTo>
                    <a:pt x="31" y="66"/>
                  </a:lnTo>
                  <a:lnTo>
                    <a:pt x="31" y="68"/>
                  </a:lnTo>
                  <a:lnTo>
                    <a:pt x="31" y="68"/>
                  </a:lnTo>
                  <a:lnTo>
                    <a:pt x="31" y="68"/>
                  </a:lnTo>
                  <a:lnTo>
                    <a:pt x="31" y="70"/>
                  </a:lnTo>
                  <a:lnTo>
                    <a:pt x="31" y="72"/>
                  </a:lnTo>
                  <a:lnTo>
                    <a:pt x="31" y="72"/>
                  </a:lnTo>
                  <a:lnTo>
                    <a:pt x="31" y="74"/>
                  </a:lnTo>
                  <a:lnTo>
                    <a:pt x="31" y="74"/>
                  </a:lnTo>
                  <a:lnTo>
                    <a:pt x="31" y="74"/>
                  </a:lnTo>
                  <a:lnTo>
                    <a:pt x="31" y="74"/>
                  </a:lnTo>
                  <a:lnTo>
                    <a:pt x="31" y="76"/>
                  </a:lnTo>
                  <a:lnTo>
                    <a:pt x="31" y="78"/>
                  </a:lnTo>
                  <a:lnTo>
                    <a:pt x="31" y="78"/>
                  </a:lnTo>
                  <a:lnTo>
                    <a:pt x="31" y="78"/>
                  </a:lnTo>
                  <a:lnTo>
                    <a:pt x="31" y="84"/>
                  </a:lnTo>
                  <a:lnTo>
                    <a:pt x="31" y="86"/>
                  </a:lnTo>
                  <a:lnTo>
                    <a:pt x="31" y="86"/>
                  </a:lnTo>
                  <a:lnTo>
                    <a:pt x="31" y="88"/>
                  </a:lnTo>
                  <a:lnTo>
                    <a:pt x="31" y="90"/>
                  </a:lnTo>
                  <a:lnTo>
                    <a:pt x="31" y="92"/>
                  </a:lnTo>
                  <a:lnTo>
                    <a:pt x="31" y="93"/>
                  </a:lnTo>
                  <a:lnTo>
                    <a:pt x="31" y="95"/>
                  </a:lnTo>
                  <a:lnTo>
                    <a:pt x="31" y="95"/>
                  </a:lnTo>
                  <a:lnTo>
                    <a:pt x="31" y="97"/>
                  </a:lnTo>
                  <a:lnTo>
                    <a:pt x="31" y="97"/>
                  </a:lnTo>
                  <a:lnTo>
                    <a:pt x="29" y="97"/>
                  </a:lnTo>
                  <a:lnTo>
                    <a:pt x="27" y="97"/>
                  </a:lnTo>
                  <a:lnTo>
                    <a:pt x="27" y="97"/>
                  </a:lnTo>
                  <a:lnTo>
                    <a:pt x="27" y="97"/>
                  </a:lnTo>
                  <a:lnTo>
                    <a:pt x="27" y="99"/>
                  </a:lnTo>
                  <a:lnTo>
                    <a:pt x="25" y="99"/>
                  </a:lnTo>
                  <a:lnTo>
                    <a:pt x="25" y="99"/>
                  </a:lnTo>
                  <a:lnTo>
                    <a:pt x="25" y="99"/>
                  </a:lnTo>
                  <a:lnTo>
                    <a:pt x="23" y="99"/>
                  </a:lnTo>
                  <a:lnTo>
                    <a:pt x="19" y="99"/>
                  </a:lnTo>
                  <a:lnTo>
                    <a:pt x="19" y="99"/>
                  </a:lnTo>
                  <a:lnTo>
                    <a:pt x="17" y="99"/>
                  </a:lnTo>
                  <a:lnTo>
                    <a:pt x="15" y="99"/>
                  </a:lnTo>
                  <a:lnTo>
                    <a:pt x="13" y="99"/>
                  </a:lnTo>
                  <a:lnTo>
                    <a:pt x="13" y="99"/>
                  </a:lnTo>
                  <a:lnTo>
                    <a:pt x="13" y="99"/>
                  </a:lnTo>
                  <a:lnTo>
                    <a:pt x="13" y="99"/>
                  </a:lnTo>
                  <a:lnTo>
                    <a:pt x="13" y="99"/>
                  </a:lnTo>
                  <a:lnTo>
                    <a:pt x="13" y="99"/>
                  </a:lnTo>
                  <a:lnTo>
                    <a:pt x="15" y="99"/>
                  </a:lnTo>
                  <a:lnTo>
                    <a:pt x="15" y="99"/>
                  </a:lnTo>
                  <a:lnTo>
                    <a:pt x="15" y="99"/>
                  </a:lnTo>
                  <a:lnTo>
                    <a:pt x="15" y="97"/>
                  </a:lnTo>
                  <a:lnTo>
                    <a:pt x="15" y="95"/>
                  </a:lnTo>
                  <a:lnTo>
                    <a:pt x="13" y="95"/>
                  </a:lnTo>
                  <a:lnTo>
                    <a:pt x="13" y="93"/>
                  </a:lnTo>
                  <a:lnTo>
                    <a:pt x="13" y="95"/>
                  </a:lnTo>
                  <a:lnTo>
                    <a:pt x="13" y="95"/>
                  </a:lnTo>
                  <a:lnTo>
                    <a:pt x="13" y="93"/>
                  </a:lnTo>
                  <a:lnTo>
                    <a:pt x="11" y="93"/>
                  </a:lnTo>
                  <a:lnTo>
                    <a:pt x="13" y="92"/>
                  </a:lnTo>
                  <a:lnTo>
                    <a:pt x="13" y="92"/>
                  </a:lnTo>
                  <a:lnTo>
                    <a:pt x="13" y="90"/>
                  </a:lnTo>
                  <a:lnTo>
                    <a:pt x="11" y="90"/>
                  </a:lnTo>
                  <a:lnTo>
                    <a:pt x="11" y="88"/>
                  </a:lnTo>
                  <a:lnTo>
                    <a:pt x="11" y="88"/>
                  </a:lnTo>
                  <a:lnTo>
                    <a:pt x="13" y="88"/>
                  </a:lnTo>
                  <a:lnTo>
                    <a:pt x="13" y="82"/>
                  </a:lnTo>
                  <a:lnTo>
                    <a:pt x="13" y="82"/>
                  </a:lnTo>
                  <a:lnTo>
                    <a:pt x="13" y="80"/>
                  </a:lnTo>
                  <a:lnTo>
                    <a:pt x="13" y="80"/>
                  </a:lnTo>
                  <a:lnTo>
                    <a:pt x="13" y="80"/>
                  </a:lnTo>
                  <a:lnTo>
                    <a:pt x="13" y="78"/>
                  </a:lnTo>
                  <a:lnTo>
                    <a:pt x="13" y="78"/>
                  </a:lnTo>
                  <a:lnTo>
                    <a:pt x="13" y="76"/>
                  </a:lnTo>
                  <a:lnTo>
                    <a:pt x="13" y="72"/>
                  </a:lnTo>
                  <a:lnTo>
                    <a:pt x="13" y="66"/>
                  </a:lnTo>
                  <a:lnTo>
                    <a:pt x="13" y="66"/>
                  </a:lnTo>
                  <a:lnTo>
                    <a:pt x="13" y="64"/>
                  </a:lnTo>
                  <a:lnTo>
                    <a:pt x="13" y="62"/>
                  </a:lnTo>
                  <a:lnTo>
                    <a:pt x="13" y="60"/>
                  </a:lnTo>
                  <a:lnTo>
                    <a:pt x="13" y="59"/>
                  </a:lnTo>
                  <a:lnTo>
                    <a:pt x="13" y="55"/>
                  </a:lnTo>
                  <a:lnTo>
                    <a:pt x="13" y="53"/>
                  </a:lnTo>
                  <a:lnTo>
                    <a:pt x="11" y="53"/>
                  </a:lnTo>
                  <a:lnTo>
                    <a:pt x="11" y="53"/>
                  </a:lnTo>
                  <a:lnTo>
                    <a:pt x="11" y="53"/>
                  </a:lnTo>
                  <a:lnTo>
                    <a:pt x="11" y="51"/>
                  </a:lnTo>
                  <a:lnTo>
                    <a:pt x="9" y="51"/>
                  </a:lnTo>
                  <a:lnTo>
                    <a:pt x="9" y="51"/>
                  </a:lnTo>
                  <a:lnTo>
                    <a:pt x="9" y="51"/>
                  </a:lnTo>
                  <a:lnTo>
                    <a:pt x="9" y="49"/>
                  </a:lnTo>
                  <a:lnTo>
                    <a:pt x="9" y="49"/>
                  </a:lnTo>
                  <a:lnTo>
                    <a:pt x="9" y="49"/>
                  </a:lnTo>
                  <a:lnTo>
                    <a:pt x="9" y="47"/>
                  </a:lnTo>
                  <a:lnTo>
                    <a:pt x="9" y="47"/>
                  </a:lnTo>
                  <a:lnTo>
                    <a:pt x="9" y="47"/>
                  </a:lnTo>
                  <a:lnTo>
                    <a:pt x="8" y="47"/>
                  </a:lnTo>
                  <a:lnTo>
                    <a:pt x="9" y="45"/>
                  </a:lnTo>
                  <a:lnTo>
                    <a:pt x="9" y="45"/>
                  </a:lnTo>
                  <a:lnTo>
                    <a:pt x="9" y="41"/>
                  </a:lnTo>
                  <a:lnTo>
                    <a:pt x="9" y="39"/>
                  </a:lnTo>
                  <a:lnTo>
                    <a:pt x="8" y="39"/>
                  </a:lnTo>
                  <a:lnTo>
                    <a:pt x="6" y="37"/>
                  </a:lnTo>
                  <a:lnTo>
                    <a:pt x="6" y="37"/>
                  </a:lnTo>
                  <a:lnTo>
                    <a:pt x="4" y="37"/>
                  </a:lnTo>
                  <a:lnTo>
                    <a:pt x="4" y="35"/>
                  </a:lnTo>
                  <a:lnTo>
                    <a:pt x="0" y="33"/>
                  </a:lnTo>
                  <a:lnTo>
                    <a:pt x="0" y="31"/>
                  </a:lnTo>
                  <a:lnTo>
                    <a:pt x="0" y="29"/>
                  </a:lnTo>
                  <a:lnTo>
                    <a:pt x="0" y="29"/>
                  </a:lnTo>
                  <a:lnTo>
                    <a:pt x="0" y="29"/>
                  </a:lnTo>
                  <a:lnTo>
                    <a:pt x="0" y="29"/>
                  </a:lnTo>
                  <a:lnTo>
                    <a:pt x="0" y="27"/>
                  </a:lnTo>
                  <a:lnTo>
                    <a:pt x="0" y="27"/>
                  </a:lnTo>
                  <a:lnTo>
                    <a:pt x="0" y="27"/>
                  </a:lnTo>
                  <a:lnTo>
                    <a:pt x="0" y="27"/>
                  </a:lnTo>
                  <a:lnTo>
                    <a:pt x="2" y="25"/>
                  </a:lnTo>
                  <a:lnTo>
                    <a:pt x="2" y="25"/>
                  </a:lnTo>
                  <a:lnTo>
                    <a:pt x="2" y="24"/>
                  </a:lnTo>
                  <a:lnTo>
                    <a:pt x="2" y="24"/>
                  </a:lnTo>
                  <a:lnTo>
                    <a:pt x="2" y="22"/>
                  </a:lnTo>
                  <a:lnTo>
                    <a:pt x="4" y="22"/>
                  </a:lnTo>
                  <a:lnTo>
                    <a:pt x="4" y="22"/>
                  </a:lnTo>
                  <a:lnTo>
                    <a:pt x="6" y="20"/>
                  </a:lnTo>
                  <a:lnTo>
                    <a:pt x="6" y="18"/>
                  </a:lnTo>
                  <a:lnTo>
                    <a:pt x="8" y="20"/>
                  </a:lnTo>
                  <a:lnTo>
                    <a:pt x="9" y="18"/>
                  </a:lnTo>
                  <a:lnTo>
                    <a:pt x="8" y="18"/>
                  </a:lnTo>
                  <a:lnTo>
                    <a:pt x="9" y="16"/>
                  </a:lnTo>
                  <a:lnTo>
                    <a:pt x="9" y="16"/>
                  </a:lnTo>
                  <a:lnTo>
                    <a:pt x="9" y="16"/>
                  </a:lnTo>
                  <a:lnTo>
                    <a:pt x="9" y="16"/>
                  </a:lnTo>
                  <a:lnTo>
                    <a:pt x="11" y="16"/>
                  </a:lnTo>
                  <a:lnTo>
                    <a:pt x="11" y="16"/>
                  </a:lnTo>
                  <a:lnTo>
                    <a:pt x="11" y="16"/>
                  </a:lnTo>
                  <a:lnTo>
                    <a:pt x="13" y="16"/>
                  </a:lnTo>
                  <a:lnTo>
                    <a:pt x="13" y="16"/>
                  </a:lnTo>
                  <a:lnTo>
                    <a:pt x="15" y="16"/>
                  </a:lnTo>
                  <a:lnTo>
                    <a:pt x="15" y="16"/>
                  </a:lnTo>
                  <a:lnTo>
                    <a:pt x="17" y="16"/>
                  </a:lnTo>
                  <a:lnTo>
                    <a:pt x="17" y="16"/>
                  </a:lnTo>
                  <a:lnTo>
                    <a:pt x="19" y="16"/>
                  </a:lnTo>
                  <a:lnTo>
                    <a:pt x="19" y="16"/>
                  </a:lnTo>
                  <a:lnTo>
                    <a:pt x="19" y="16"/>
                  </a:lnTo>
                  <a:lnTo>
                    <a:pt x="19" y="16"/>
                  </a:lnTo>
                  <a:lnTo>
                    <a:pt x="19" y="16"/>
                  </a:lnTo>
                  <a:lnTo>
                    <a:pt x="23" y="14"/>
                  </a:lnTo>
                  <a:lnTo>
                    <a:pt x="23" y="12"/>
                  </a:lnTo>
                  <a:lnTo>
                    <a:pt x="25" y="12"/>
                  </a:lnTo>
                  <a:lnTo>
                    <a:pt x="25" y="10"/>
                  </a:lnTo>
                  <a:lnTo>
                    <a:pt x="25" y="8"/>
                  </a:lnTo>
                  <a:lnTo>
                    <a:pt x="25" y="8"/>
                  </a:lnTo>
                  <a:lnTo>
                    <a:pt x="25" y="8"/>
                  </a:lnTo>
                  <a:lnTo>
                    <a:pt x="25" y="6"/>
                  </a:lnTo>
                  <a:lnTo>
                    <a:pt x="25" y="4"/>
                  </a:lnTo>
                  <a:lnTo>
                    <a:pt x="25" y="2"/>
                  </a:lnTo>
                  <a:lnTo>
                    <a:pt x="25" y="2"/>
                  </a:lnTo>
                  <a:lnTo>
                    <a:pt x="27" y="2"/>
                  </a:lnTo>
                  <a:lnTo>
                    <a:pt x="29" y="2"/>
                  </a:lnTo>
                  <a:lnTo>
                    <a:pt x="29" y="2"/>
                  </a:lnTo>
                  <a:lnTo>
                    <a:pt x="31" y="0"/>
                  </a:lnTo>
                  <a:lnTo>
                    <a:pt x="31" y="0"/>
                  </a:lnTo>
                  <a:lnTo>
                    <a:pt x="33" y="0"/>
                  </a:lnTo>
                  <a:lnTo>
                    <a:pt x="33" y="0"/>
                  </a:lnTo>
                  <a:lnTo>
                    <a:pt x="35" y="2"/>
                  </a:lnTo>
                  <a:lnTo>
                    <a:pt x="39" y="4"/>
                  </a:lnTo>
                  <a:lnTo>
                    <a:pt x="39" y="6"/>
                  </a:lnTo>
                  <a:lnTo>
                    <a:pt x="39" y="6"/>
                  </a:lnTo>
                  <a:lnTo>
                    <a:pt x="39" y="8"/>
                  </a:lnTo>
                  <a:lnTo>
                    <a:pt x="41" y="8"/>
                  </a:lnTo>
                  <a:lnTo>
                    <a:pt x="41" y="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7" name="Belize"/>
            <p:cNvSpPr>
              <a:spLocks noEditPoints="1"/>
            </p:cNvSpPr>
            <p:nvPr/>
          </p:nvSpPr>
          <p:spPr bwMode="auto">
            <a:xfrm>
              <a:off x="2773778" y="3652451"/>
              <a:ext cx="45558" cy="85173"/>
            </a:xfrm>
            <a:custGeom>
              <a:avLst/>
              <a:gdLst>
                <a:gd name="T0" fmla="*/ 13 w 23"/>
                <a:gd name="T1" fmla="*/ 0 h 43"/>
                <a:gd name="T2" fmla="*/ 15 w 23"/>
                <a:gd name="T3" fmla="*/ 2 h 43"/>
                <a:gd name="T4" fmla="*/ 15 w 23"/>
                <a:gd name="T5" fmla="*/ 2 h 43"/>
                <a:gd name="T6" fmla="*/ 17 w 23"/>
                <a:gd name="T7" fmla="*/ 2 h 43"/>
                <a:gd name="T8" fmla="*/ 19 w 23"/>
                <a:gd name="T9" fmla="*/ 6 h 43"/>
                <a:gd name="T10" fmla="*/ 17 w 23"/>
                <a:gd name="T11" fmla="*/ 8 h 43"/>
                <a:gd name="T12" fmla="*/ 17 w 23"/>
                <a:gd name="T13" fmla="*/ 10 h 43"/>
                <a:gd name="T14" fmla="*/ 17 w 23"/>
                <a:gd name="T15" fmla="*/ 10 h 43"/>
                <a:gd name="T16" fmla="*/ 15 w 23"/>
                <a:gd name="T17" fmla="*/ 12 h 43"/>
                <a:gd name="T18" fmla="*/ 15 w 23"/>
                <a:gd name="T19" fmla="*/ 14 h 43"/>
                <a:gd name="T20" fmla="*/ 15 w 23"/>
                <a:gd name="T21" fmla="*/ 14 h 43"/>
                <a:gd name="T22" fmla="*/ 15 w 23"/>
                <a:gd name="T23" fmla="*/ 16 h 43"/>
                <a:gd name="T24" fmla="*/ 15 w 23"/>
                <a:gd name="T25" fmla="*/ 18 h 43"/>
                <a:gd name="T26" fmla="*/ 15 w 23"/>
                <a:gd name="T27" fmla="*/ 20 h 43"/>
                <a:gd name="T28" fmla="*/ 15 w 23"/>
                <a:gd name="T29" fmla="*/ 22 h 43"/>
                <a:gd name="T30" fmla="*/ 15 w 23"/>
                <a:gd name="T31" fmla="*/ 24 h 43"/>
                <a:gd name="T32" fmla="*/ 15 w 23"/>
                <a:gd name="T33" fmla="*/ 24 h 43"/>
                <a:gd name="T34" fmla="*/ 15 w 23"/>
                <a:gd name="T35" fmla="*/ 25 h 43"/>
                <a:gd name="T36" fmla="*/ 15 w 23"/>
                <a:gd name="T37" fmla="*/ 27 h 43"/>
                <a:gd name="T38" fmla="*/ 15 w 23"/>
                <a:gd name="T39" fmla="*/ 29 h 43"/>
                <a:gd name="T40" fmla="*/ 13 w 23"/>
                <a:gd name="T41" fmla="*/ 33 h 43"/>
                <a:gd name="T42" fmla="*/ 13 w 23"/>
                <a:gd name="T43" fmla="*/ 33 h 43"/>
                <a:gd name="T44" fmla="*/ 13 w 23"/>
                <a:gd name="T45" fmla="*/ 33 h 43"/>
                <a:gd name="T46" fmla="*/ 11 w 23"/>
                <a:gd name="T47" fmla="*/ 37 h 43"/>
                <a:gd name="T48" fmla="*/ 7 w 23"/>
                <a:gd name="T49" fmla="*/ 39 h 43"/>
                <a:gd name="T50" fmla="*/ 7 w 23"/>
                <a:gd name="T51" fmla="*/ 39 h 43"/>
                <a:gd name="T52" fmla="*/ 5 w 23"/>
                <a:gd name="T53" fmla="*/ 43 h 43"/>
                <a:gd name="T54" fmla="*/ 5 w 23"/>
                <a:gd name="T55" fmla="*/ 43 h 43"/>
                <a:gd name="T56" fmla="*/ 4 w 23"/>
                <a:gd name="T57" fmla="*/ 43 h 43"/>
                <a:gd name="T58" fmla="*/ 0 w 23"/>
                <a:gd name="T59" fmla="*/ 43 h 43"/>
                <a:gd name="T60" fmla="*/ 0 w 23"/>
                <a:gd name="T61" fmla="*/ 41 h 43"/>
                <a:gd name="T62" fmla="*/ 2 w 23"/>
                <a:gd name="T63" fmla="*/ 25 h 43"/>
                <a:gd name="T64" fmla="*/ 2 w 23"/>
                <a:gd name="T65" fmla="*/ 14 h 43"/>
                <a:gd name="T66" fmla="*/ 2 w 23"/>
                <a:gd name="T67" fmla="*/ 10 h 43"/>
                <a:gd name="T68" fmla="*/ 2 w 23"/>
                <a:gd name="T69" fmla="*/ 8 h 43"/>
                <a:gd name="T70" fmla="*/ 4 w 23"/>
                <a:gd name="T71" fmla="*/ 10 h 43"/>
                <a:gd name="T72" fmla="*/ 5 w 23"/>
                <a:gd name="T73" fmla="*/ 10 h 43"/>
                <a:gd name="T74" fmla="*/ 7 w 23"/>
                <a:gd name="T75" fmla="*/ 10 h 43"/>
                <a:gd name="T76" fmla="*/ 7 w 23"/>
                <a:gd name="T77" fmla="*/ 8 h 43"/>
                <a:gd name="T78" fmla="*/ 9 w 23"/>
                <a:gd name="T79" fmla="*/ 4 h 43"/>
                <a:gd name="T80" fmla="*/ 11 w 23"/>
                <a:gd name="T81" fmla="*/ 2 h 43"/>
                <a:gd name="T82" fmla="*/ 11 w 23"/>
                <a:gd name="T83" fmla="*/ 0 h 43"/>
                <a:gd name="T84" fmla="*/ 13 w 23"/>
                <a:gd name="T85" fmla="*/ 0 h 43"/>
                <a:gd name="T86" fmla="*/ 21 w 23"/>
                <a:gd name="T87" fmla="*/ 8 h 43"/>
                <a:gd name="T88" fmla="*/ 21 w 23"/>
                <a:gd name="T89" fmla="*/ 10 h 43"/>
                <a:gd name="T90" fmla="*/ 21 w 23"/>
                <a:gd name="T91" fmla="*/ 10 h 43"/>
                <a:gd name="T92" fmla="*/ 21 w 23"/>
                <a:gd name="T93" fmla="*/ 10 h 43"/>
                <a:gd name="T94" fmla="*/ 19 w 23"/>
                <a:gd name="T95" fmla="*/ 10 h 43"/>
                <a:gd name="T96" fmla="*/ 21 w 23"/>
                <a:gd name="T97" fmla="*/ 6 h 43"/>
                <a:gd name="T98" fmla="*/ 21 w 23"/>
                <a:gd name="T99" fmla="*/ 6 h 43"/>
                <a:gd name="T100" fmla="*/ 21 w 23"/>
                <a:gd name="T101" fmla="*/ 8 h 43"/>
                <a:gd name="T102" fmla="*/ 23 w 23"/>
                <a:gd name="T103" fmla="*/ 18 h 43"/>
                <a:gd name="T104" fmla="*/ 21 w 23"/>
                <a:gd name="T105" fmla="*/ 18 h 43"/>
                <a:gd name="T106" fmla="*/ 21 w 23"/>
                <a:gd name="T107" fmla="*/ 20 h 43"/>
                <a:gd name="T108" fmla="*/ 21 w 23"/>
                <a:gd name="T109" fmla="*/ 22 h 43"/>
                <a:gd name="T110" fmla="*/ 21 w 23"/>
                <a:gd name="T111" fmla="*/ 22 h 43"/>
                <a:gd name="T112" fmla="*/ 21 w 23"/>
                <a:gd name="T113" fmla="*/ 20 h 43"/>
                <a:gd name="T114" fmla="*/ 23 w 23"/>
                <a:gd name="T115" fmla="*/ 16 h 43"/>
                <a:gd name="T116" fmla="*/ 23 w 23"/>
                <a:gd name="T117" fmla="*/ 18 h 43"/>
                <a:gd name="T118" fmla="*/ 23 w 23"/>
                <a:gd name="T11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 h="43">
                  <a:moveTo>
                    <a:pt x="13" y="0"/>
                  </a:moveTo>
                  <a:lnTo>
                    <a:pt x="13" y="0"/>
                  </a:lnTo>
                  <a:lnTo>
                    <a:pt x="15" y="0"/>
                  </a:lnTo>
                  <a:lnTo>
                    <a:pt x="15" y="2"/>
                  </a:lnTo>
                  <a:lnTo>
                    <a:pt x="15" y="2"/>
                  </a:lnTo>
                  <a:lnTo>
                    <a:pt x="15" y="2"/>
                  </a:lnTo>
                  <a:lnTo>
                    <a:pt x="15" y="2"/>
                  </a:lnTo>
                  <a:lnTo>
                    <a:pt x="17" y="2"/>
                  </a:lnTo>
                  <a:lnTo>
                    <a:pt x="19" y="4"/>
                  </a:lnTo>
                  <a:lnTo>
                    <a:pt x="19" y="6"/>
                  </a:lnTo>
                  <a:lnTo>
                    <a:pt x="17" y="6"/>
                  </a:lnTo>
                  <a:lnTo>
                    <a:pt x="17" y="8"/>
                  </a:lnTo>
                  <a:lnTo>
                    <a:pt x="17" y="10"/>
                  </a:lnTo>
                  <a:lnTo>
                    <a:pt x="17" y="10"/>
                  </a:lnTo>
                  <a:lnTo>
                    <a:pt x="17" y="10"/>
                  </a:lnTo>
                  <a:lnTo>
                    <a:pt x="17" y="10"/>
                  </a:lnTo>
                  <a:lnTo>
                    <a:pt x="15" y="12"/>
                  </a:lnTo>
                  <a:lnTo>
                    <a:pt x="15" y="12"/>
                  </a:lnTo>
                  <a:lnTo>
                    <a:pt x="15" y="14"/>
                  </a:lnTo>
                  <a:lnTo>
                    <a:pt x="15" y="14"/>
                  </a:lnTo>
                  <a:lnTo>
                    <a:pt x="15" y="14"/>
                  </a:lnTo>
                  <a:lnTo>
                    <a:pt x="15" y="14"/>
                  </a:lnTo>
                  <a:lnTo>
                    <a:pt x="15" y="16"/>
                  </a:lnTo>
                  <a:lnTo>
                    <a:pt x="15" y="16"/>
                  </a:lnTo>
                  <a:lnTo>
                    <a:pt x="17" y="18"/>
                  </a:lnTo>
                  <a:lnTo>
                    <a:pt x="15" y="18"/>
                  </a:lnTo>
                  <a:lnTo>
                    <a:pt x="15" y="18"/>
                  </a:lnTo>
                  <a:lnTo>
                    <a:pt x="15" y="20"/>
                  </a:lnTo>
                  <a:lnTo>
                    <a:pt x="15" y="22"/>
                  </a:lnTo>
                  <a:lnTo>
                    <a:pt x="15" y="22"/>
                  </a:lnTo>
                  <a:lnTo>
                    <a:pt x="15" y="22"/>
                  </a:lnTo>
                  <a:lnTo>
                    <a:pt x="15" y="24"/>
                  </a:lnTo>
                  <a:lnTo>
                    <a:pt x="15" y="24"/>
                  </a:lnTo>
                  <a:lnTo>
                    <a:pt x="15" y="24"/>
                  </a:lnTo>
                  <a:lnTo>
                    <a:pt x="15" y="24"/>
                  </a:lnTo>
                  <a:lnTo>
                    <a:pt x="15" y="25"/>
                  </a:lnTo>
                  <a:lnTo>
                    <a:pt x="15" y="25"/>
                  </a:lnTo>
                  <a:lnTo>
                    <a:pt x="15" y="27"/>
                  </a:lnTo>
                  <a:lnTo>
                    <a:pt x="15" y="27"/>
                  </a:lnTo>
                  <a:lnTo>
                    <a:pt x="15" y="29"/>
                  </a:lnTo>
                  <a:lnTo>
                    <a:pt x="15" y="31"/>
                  </a:lnTo>
                  <a:lnTo>
                    <a:pt x="13" y="33"/>
                  </a:lnTo>
                  <a:lnTo>
                    <a:pt x="13" y="31"/>
                  </a:lnTo>
                  <a:lnTo>
                    <a:pt x="13" y="33"/>
                  </a:lnTo>
                  <a:lnTo>
                    <a:pt x="13" y="33"/>
                  </a:lnTo>
                  <a:lnTo>
                    <a:pt x="13" y="33"/>
                  </a:lnTo>
                  <a:lnTo>
                    <a:pt x="13" y="33"/>
                  </a:lnTo>
                  <a:lnTo>
                    <a:pt x="11" y="37"/>
                  </a:lnTo>
                  <a:lnTo>
                    <a:pt x="9" y="37"/>
                  </a:lnTo>
                  <a:lnTo>
                    <a:pt x="7" y="39"/>
                  </a:lnTo>
                  <a:lnTo>
                    <a:pt x="7" y="39"/>
                  </a:lnTo>
                  <a:lnTo>
                    <a:pt x="7" y="39"/>
                  </a:lnTo>
                  <a:lnTo>
                    <a:pt x="5" y="41"/>
                  </a:lnTo>
                  <a:lnTo>
                    <a:pt x="5" y="43"/>
                  </a:lnTo>
                  <a:lnTo>
                    <a:pt x="5" y="43"/>
                  </a:lnTo>
                  <a:lnTo>
                    <a:pt x="5" y="43"/>
                  </a:lnTo>
                  <a:lnTo>
                    <a:pt x="4" y="43"/>
                  </a:lnTo>
                  <a:lnTo>
                    <a:pt x="4" y="43"/>
                  </a:lnTo>
                  <a:lnTo>
                    <a:pt x="2" y="43"/>
                  </a:lnTo>
                  <a:lnTo>
                    <a:pt x="0" y="43"/>
                  </a:lnTo>
                  <a:lnTo>
                    <a:pt x="0" y="43"/>
                  </a:lnTo>
                  <a:lnTo>
                    <a:pt x="0" y="41"/>
                  </a:lnTo>
                  <a:lnTo>
                    <a:pt x="0" y="35"/>
                  </a:lnTo>
                  <a:lnTo>
                    <a:pt x="2" y="25"/>
                  </a:lnTo>
                  <a:lnTo>
                    <a:pt x="2" y="20"/>
                  </a:lnTo>
                  <a:lnTo>
                    <a:pt x="2" y="14"/>
                  </a:lnTo>
                  <a:lnTo>
                    <a:pt x="2" y="12"/>
                  </a:lnTo>
                  <a:lnTo>
                    <a:pt x="2" y="10"/>
                  </a:lnTo>
                  <a:lnTo>
                    <a:pt x="2" y="10"/>
                  </a:lnTo>
                  <a:lnTo>
                    <a:pt x="2" y="8"/>
                  </a:lnTo>
                  <a:lnTo>
                    <a:pt x="4" y="8"/>
                  </a:lnTo>
                  <a:lnTo>
                    <a:pt x="4" y="10"/>
                  </a:lnTo>
                  <a:lnTo>
                    <a:pt x="4" y="10"/>
                  </a:lnTo>
                  <a:lnTo>
                    <a:pt x="5" y="10"/>
                  </a:lnTo>
                  <a:lnTo>
                    <a:pt x="5" y="10"/>
                  </a:lnTo>
                  <a:lnTo>
                    <a:pt x="7" y="10"/>
                  </a:lnTo>
                  <a:lnTo>
                    <a:pt x="7" y="8"/>
                  </a:lnTo>
                  <a:lnTo>
                    <a:pt x="7" y="8"/>
                  </a:lnTo>
                  <a:lnTo>
                    <a:pt x="9" y="6"/>
                  </a:lnTo>
                  <a:lnTo>
                    <a:pt x="9" y="4"/>
                  </a:lnTo>
                  <a:lnTo>
                    <a:pt x="9" y="4"/>
                  </a:lnTo>
                  <a:lnTo>
                    <a:pt x="11" y="2"/>
                  </a:lnTo>
                  <a:lnTo>
                    <a:pt x="11" y="2"/>
                  </a:lnTo>
                  <a:lnTo>
                    <a:pt x="11" y="0"/>
                  </a:lnTo>
                  <a:lnTo>
                    <a:pt x="13" y="0"/>
                  </a:lnTo>
                  <a:lnTo>
                    <a:pt x="13" y="0"/>
                  </a:lnTo>
                  <a:close/>
                  <a:moveTo>
                    <a:pt x="21" y="8"/>
                  </a:moveTo>
                  <a:lnTo>
                    <a:pt x="21" y="8"/>
                  </a:lnTo>
                  <a:lnTo>
                    <a:pt x="21" y="8"/>
                  </a:lnTo>
                  <a:lnTo>
                    <a:pt x="21" y="10"/>
                  </a:lnTo>
                  <a:lnTo>
                    <a:pt x="21" y="10"/>
                  </a:lnTo>
                  <a:lnTo>
                    <a:pt x="21" y="10"/>
                  </a:lnTo>
                  <a:lnTo>
                    <a:pt x="21" y="10"/>
                  </a:lnTo>
                  <a:lnTo>
                    <a:pt x="21" y="10"/>
                  </a:lnTo>
                  <a:lnTo>
                    <a:pt x="19" y="10"/>
                  </a:lnTo>
                  <a:lnTo>
                    <a:pt x="19" y="10"/>
                  </a:lnTo>
                  <a:lnTo>
                    <a:pt x="19" y="10"/>
                  </a:lnTo>
                  <a:lnTo>
                    <a:pt x="21" y="6"/>
                  </a:lnTo>
                  <a:lnTo>
                    <a:pt x="21" y="6"/>
                  </a:lnTo>
                  <a:lnTo>
                    <a:pt x="21" y="6"/>
                  </a:lnTo>
                  <a:lnTo>
                    <a:pt x="21" y="6"/>
                  </a:lnTo>
                  <a:lnTo>
                    <a:pt x="21" y="8"/>
                  </a:lnTo>
                  <a:close/>
                  <a:moveTo>
                    <a:pt x="23" y="18"/>
                  </a:moveTo>
                  <a:lnTo>
                    <a:pt x="23" y="18"/>
                  </a:lnTo>
                  <a:lnTo>
                    <a:pt x="23" y="18"/>
                  </a:lnTo>
                  <a:lnTo>
                    <a:pt x="21" y="18"/>
                  </a:lnTo>
                  <a:lnTo>
                    <a:pt x="21" y="18"/>
                  </a:lnTo>
                  <a:lnTo>
                    <a:pt x="21" y="20"/>
                  </a:lnTo>
                  <a:lnTo>
                    <a:pt x="21" y="20"/>
                  </a:lnTo>
                  <a:lnTo>
                    <a:pt x="21" y="22"/>
                  </a:lnTo>
                  <a:lnTo>
                    <a:pt x="21" y="22"/>
                  </a:lnTo>
                  <a:lnTo>
                    <a:pt x="21" y="22"/>
                  </a:lnTo>
                  <a:lnTo>
                    <a:pt x="21" y="20"/>
                  </a:lnTo>
                  <a:lnTo>
                    <a:pt x="21" y="20"/>
                  </a:lnTo>
                  <a:lnTo>
                    <a:pt x="21" y="18"/>
                  </a:lnTo>
                  <a:lnTo>
                    <a:pt x="23" y="16"/>
                  </a:lnTo>
                  <a:lnTo>
                    <a:pt x="23" y="16"/>
                  </a:lnTo>
                  <a:lnTo>
                    <a:pt x="23" y="18"/>
                  </a:lnTo>
                  <a:lnTo>
                    <a:pt x="23" y="18"/>
                  </a:lnTo>
                  <a:lnTo>
                    <a:pt x="23" y="18"/>
                  </a:lnTo>
                  <a:lnTo>
                    <a:pt x="23" y="1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8" name="Belgium"/>
            <p:cNvSpPr>
              <a:spLocks/>
            </p:cNvSpPr>
            <p:nvPr/>
          </p:nvSpPr>
          <p:spPr bwMode="auto">
            <a:xfrm>
              <a:off x="5693419" y="2444187"/>
              <a:ext cx="122807" cy="85173"/>
            </a:xfrm>
            <a:custGeom>
              <a:avLst/>
              <a:gdLst>
                <a:gd name="T0" fmla="*/ 41 w 62"/>
                <a:gd name="T1" fmla="*/ 2 h 43"/>
                <a:gd name="T2" fmla="*/ 43 w 62"/>
                <a:gd name="T3" fmla="*/ 2 h 43"/>
                <a:gd name="T4" fmla="*/ 43 w 62"/>
                <a:gd name="T5" fmla="*/ 4 h 43"/>
                <a:gd name="T6" fmla="*/ 47 w 62"/>
                <a:gd name="T7" fmla="*/ 6 h 43"/>
                <a:gd name="T8" fmla="*/ 50 w 62"/>
                <a:gd name="T9" fmla="*/ 8 h 43"/>
                <a:gd name="T10" fmla="*/ 54 w 62"/>
                <a:gd name="T11" fmla="*/ 10 h 43"/>
                <a:gd name="T12" fmla="*/ 50 w 62"/>
                <a:gd name="T13" fmla="*/ 14 h 43"/>
                <a:gd name="T14" fmla="*/ 52 w 62"/>
                <a:gd name="T15" fmla="*/ 16 h 43"/>
                <a:gd name="T16" fmla="*/ 52 w 62"/>
                <a:gd name="T17" fmla="*/ 18 h 43"/>
                <a:gd name="T18" fmla="*/ 54 w 62"/>
                <a:gd name="T19" fmla="*/ 18 h 43"/>
                <a:gd name="T20" fmla="*/ 58 w 62"/>
                <a:gd name="T21" fmla="*/ 20 h 43"/>
                <a:gd name="T22" fmla="*/ 62 w 62"/>
                <a:gd name="T23" fmla="*/ 22 h 43"/>
                <a:gd name="T24" fmla="*/ 62 w 62"/>
                <a:gd name="T25" fmla="*/ 26 h 43"/>
                <a:gd name="T26" fmla="*/ 58 w 62"/>
                <a:gd name="T27" fmla="*/ 29 h 43"/>
                <a:gd name="T28" fmla="*/ 56 w 62"/>
                <a:gd name="T29" fmla="*/ 29 h 43"/>
                <a:gd name="T30" fmla="*/ 54 w 62"/>
                <a:gd name="T31" fmla="*/ 33 h 43"/>
                <a:gd name="T32" fmla="*/ 52 w 62"/>
                <a:gd name="T33" fmla="*/ 37 h 43"/>
                <a:gd name="T34" fmla="*/ 54 w 62"/>
                <a:gd name="T35" fmla="*/ 39 h 43"/>
                <a:gd name="T36" fmla="*/ 52 w 62"/>
                <a:gd name="T37" fmla="*/ 43 h 43"/>
                <a:gd name="T38" fmla="*/ 50 w 62"/>
                <a:gd name="T39" fmla="*/ 43 h 43"/>
                <a:gd name="T40" fmla="*/ 47 w 62"/>
                <a:gd name="T41" fmla="*/ 41 h 43"/>
                <a:gd name="T42" fmla="*/ 41 w 62"/>
                <a:gd name="T43" fmla="*/ 37 h 43"/>
                <a:gd name="T44" fmla="*/ 39 w 62"/>
                <a:gd name="T45" fmla="*/ 37 h 43"/>
                <a:gd name="T46" fmla="*/ 39 w 62"/>
                <a:gd name="T47" fmla="*/ 29 h 43"/>
                <a:gd name="T48" fmla="*/ 35 w 62"/>
                <a:gd name="T49" fmla="*/ 31 h 43"/>
                <a:gd name="T50" fmla="*/ 31 w 62"/>
                <a:gd name="T51" fmla="*/ 33 h 43"/>
                <a:gd name="T52" fmla="*/ 27 w 62"/>
                <a:gd name="T53" fmla="*/ 33 h 43"/>
                <a:gd name="T54" fmla="*/ 27 w 62"/>
                <a:gd name="T55" fmla="*/ 29 h 43"/>
                <a:gd name="T56" fmla="*/ 23 w 62"/>
                <a:gd name="T57" fmla="*/ 26 h 43"/>
                <a:gd name="T58" fmla="*/ 19 w 62"/>
                <a:gd name="T59" fmla="*/ 24 h 43"/>
                <a:gd name="T60" fmla="*/ 15 w 62"/>
                <a:gd name="T61" fmla="*/ 22 h 43"/>
                <a:gd name="T62" fmla="*/ 12 w 62"/>
                <a:gd name="T63" fmla="*/ 20 h 43"/>
                <a:gd name="T64" fmla="*/ 12 w 62"/>
                <a:gd name="T65" fmla="*/ 16 h 43"/>
                <a:gd name="T66" fmla="*/ 8 w 62"/>
                <a:gd name="T67" fmla="*/ 16 h 43"/>
                <a:gd name="T68" fmla="*/ 6 w 62"/>
                <a:gd name="T69" fmla="*/ 18 h 43"/>
                <a:gd name="T70" fmla="*/ 2 w 62"/>
                <a:gd name="T71" fmla="*/ 12 h 43"/>
                <a:gd name="T72" fmla="*/ 8 w 62"/>
                <a:gd name="T73" fmla="*/ 6 h 43"/>
                <a:gd name="T74" fmla="*/ 12 w 62"/>
                <a:gd name="T75" fmla="*/ 4 h 43"/>
                <a:gd name="T76" fmla="*/ 14 w 62"/>
                <a:gd name="T77" fmla="*/ 6 h 43"/>
                <a:gd name="T78" fmla="*/ 17 w 62"/>
                <a:gd name="T79" fmla="*/ 6 h 43"/>
                <a:gd name="T80" fmla="*/ 21 w 62"/>
                <a:gd name="T81" fmla="*/ 6 h 43"/>
                <a:gd name="T82" fmla="*/ 27 w 62"/>
                <a:gd name="T83" fmla="*/ 6 h 43"/>
                <a:gd name="T84" fmla="*/ 29 w 62"/>
                <a:gd name="T85" fmla="*/ 4 h 43"/>
                <a:gd name="T86" fmla="*/ 29 w 62"/>
                <a:gd name="T87" fmla="*/ 6 h 43"/>
                <a:gd name="T88" fmla="*/ 29 w 62"/>
                <a:gd name="T89" fmla="*/ 6 h 43"/>
                <a:gd name="T90" fmla="*/ 29 w 62"/>
                <a:gd name="T91" fmla="*/ 4 h 43"/>
                <a:gd name="T92" fmla="*/ 31 w 62"/>
                <a:gd name="T93" fmla="*/ 4 h 43"/>
                <a:gd name="T94" fmla="*/ 33 w 62"/>
                <a:gd name="T95" fmla="*/ 2 h 43"/>
                <a:gd name="T96" fmla="*/ 35 w 62"/>
                <a:gd name="T97" fmla="*/ 2 h 43"/>
                <a:gd name="T98" fmla="*/ 37 w 62"/>
                <a:gd name="T9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3">
                  <a:moveTo>
                    <a:pt x="37" y="2"/>
                  </a:moveTo>
                  <a:lnTo>
                    <a:pt x="39" y="2"/>
                  </a:lnTo>
                  <a:lnTo>
                    <a:pt x="39" y="4"/>
                  </a:lnTo>
                  <a:lnTo>
                    <a:pt x="41" y="2"/>
                  </a:lnTo>
                  <a:lnTo>
                    <a:pt x="41" y="2"/>
                  </a:lnTo>
                  <a:lnTo>
                    <a:pt x="41" y="2"/>
                  </a:lnTo>
                  <a:lnTo>
                    <a:pt x="41" y="2"/>
                  </a:lnTo>
                  <a:lnTo>
                    <a:pt x="43" y="2"/>
                  </a:lnTo>
                  <a:lnTo>
                    <a:pt x="41" y="4"/>
                  </a:lnTo>
                  <a:lnTo>
                    <a:pt x="43" y="4"/>
                  </a:lnTo>
                  <a:lnTo>
                    <a:pt x="43" y="6"/>
                  </a:lnTo>
                  <a:lnTo>
                    <a:pt x="43" y="4"/>
                  </a:lnTo>
                  <a:lnTo>
                    <a:pt x="45" y="6"/>
                  </a:lnTo>
                  <a:lnTo>
                    <a:pt x="45" y="6"/>
                  </a:lnTo>
                  <a:lnTo>
                    <a:pt x="47" y="6"/>
                  </a:lnTo>
                  <a:lnTo>
                    <a:pt x="47" y="6"/>
                  </a:lnTo>
                  <a:lnTo>
                    <a:pt x="48" y="6"/>
                  </a:lnTo>
                  <a:lnTo>
                    <a:pt x="48" y="6"/>
                  </a:lnTo>
                  <a:lnTo>
                    <a:pt x="48" y="6"/>
                  </a:lnTo>
                  <a:lnTo>
                    <a:pt x="50" y="8"/>
                  </a:lnTo>
                  <a:lnTo>
                    <a:pt x="50" y="8"/>
                  </a:lnTo>
                  <a:lnTo>
                    <a:pt x="52" y="8"/>
                  </a:lnTo>
                  <a:lnTo>
                    <a:pt x="54" y="8"/>
                  </a:lnTo>
                  <a:lnTo>
                    <a:pt x="54" y="10"/>
                  </a:lnTo>
                  <a:lnTo>
                    <a:pt x="52" y="12"/>
                  </a:lnTo>
                  <a:lnTo>
                    <a:pt x="52" y="12"/>
                  </a:lnTo>
                  <a:lnTo>
                    <a:pt x="52" y="12"/>
                  </a:lnTo>
                  <a:lnTo>
                    <a:pt x="50" y="14"/>
                  </a:lnTo>
                  <a:lnTo>
                    <a:pt x="50" y="16"/>
                  </a:lnTo>
                  <a:lnTo>
                    <a:pt x="50" y="16"/>
                  </a:lnTo>
                  <a:lnTo>
                    <a:pt x="50" y="16"/>
                  </a:lnTo>
                  <a:lnTo>
                    <a:pt x="52" y="16"/>
                  </a:lnTo>
                  <a:lnTo>
                    <a:pt x="52" y="16"/>
                  </a:lnTo>
                  <a:lnTo>
                    <a:pt x="52" y="16"/>
                  </a:lnTo>
                  <a:lnTo>
                    <a:pt x="52" y="18"/>
                  </a:lnTo>
                  <a:lnTo>
                    <a:pt x="52" y="18"/>
                  </a:lnTo>
                  <a:lnTo>
                    <a:pt x="52" y="18"/>
                  </a:lnTo>
                  <a:lnTo>
                    <a:pt x="52" y="16"/>
                  </a:lnTo>
                  <a:lnTo>
                    <a:pt x="54" y="18"/>
                  </a:lnTo>
                  <a:lnTo>
                    <a:pt x="54" y="18"/>
                  </a:lnTo>
                  <a:lnTo>
                    <a:pt x="54" y="18"/>
                  </a:lnTo>
                  <a:lnTo>
                    <a:pt x="56" y="18"/>
                  </a:lnTo>
                  <a:lnTo>
                    <a:pt x="58" y="18"/>
                  </a:lnTo>
                  <a:lnTo>
                    <a:pt x="58" y="20"/>
                  </a:lnTo>
                  <a:lnTo>
                    <a:pt x="60" y="20"/>
                  </a:lnTo>
                  <a:lnTo>
                    <a:pt x="60" y="20"/>
                  </a:lnTo>
                  <a:lnTo>
                    <a:pt x="60" y="22"/>
                  </a:lnTo>
                  <a:lnTo>
                    <a:pt x="62" y="22"/>
                  </a:lnTo>
                  <a:lnTo>
                    <a:pt x="62" y="24"/>
                  </a:lnTo>
                  <a:lnTo>
                    <a:pt x="62" y="24"/>
                  </a:lnTo>
                  <a:lnTo>
                    <a:pt x="62" y="26"/>
                  </a:lnTo>
                  <a:lnTo>
                    <a:pt x="62" y="26"/>
                  </a:lnTo>
                  <a:lnTo>
                    <a:pt x="60" y="28"/>
                  </a:lnTo>
                  <a:lnTo>
                    <a:pt x="58" y="28"/>
                  </a:lnTo>
                  <a:lnTo>
                    <a:pt x="58" y="29"/>
                  </a:lnTo>
                  <a:lnTo>
                    <a:pt x="58" y="29"/>
                  </a:lnTo>
                  <a:lnTo>
                    <a:pt x="58" y="29"/>
                  </a:lnTo>
                  <a:lnTo>
                    <a:pt x="56" y="29"/>
                  </a:lnTo>
                  <a:lnTo>
                    <a:pt x="56" y="29"/>
                  </a:lnTo>
                  <a:lnTo>
                    <a:pt x="56" y="29"/>
                  </a:lnTo>
                  <a:lnTo>
                    <a:pt x="56" y="29"/>
                  </a:lnTo>
                  <a:lnTo>
                    <a:pt x="54" y="31"/>
                  </a:lnTo>
                  <a:lnTo>
                    <a:pt x="54" y="31"/>
                  </a:lnTo>
                  <a:lnTo>
                    <a:pt x="54" y="33"/>
                  </a:lnTo>
                  <a:lnTo>
                    <a:pt x="52" y="33"/>
                  </a:lnTo>
                  <a:lnTo>
                    <a:pt x="52" y="35"/>
                  </a:lnTo>
                  <a:lnTo>
                    <a:pt x="52" y="37"/>
                  </a:lnTo>
                  <a:lnTo>
                    <a:pt x="52" y="37"/>
                  </a:lnTo>
                  <a:lnTo>
                    <a:pt x="52" y="37"/>
                  </a:lnTo>
                  <a:lnTo>
                    <a:pt x="54" y="39"/>
                  </a:lnTo>
                  <a:lnTo>
                    <a:pt x="54" y="39"/>
                  </a:lnTo>
                  <a:lnTo>
                    <a:pt x="54" y="39"/>
                  </a:lnTo>
                  <a:lnTo>
                    <a:pt x="54" y="41"/>
                  </a:lnTo>
                  <a:lnTo>
                    <a:pt x="54" y="41"/>
                  </a:lnTo>
                  <a:lnTo>
                    <a:pt x="54" y="43"/>
                  </a:lnTo>
                  <a:lnTo>
                    <a:pt x="52" y="43"/>
                  </a:lnTo>
                  <a:lnTo>
                    <a:pt x="52" y="43"/>
                  </a:lnTo>
                  <a:lnTo>
                    <a:pt x="52" y="43"/>
                  </a:lnTo>
                  <a:lnTo>
                    <a:pt x="50" y="43"/>
                  </a:lnTo>
                  <a:lnTo>
                    <a:pt x="50" y="43"/>
                  </a:lnTo>
                  <a:lnTo>
                    <a:pt x="48" y="43"/>
                  </a:lnTo>
                  <a:lnTo>
                    <a:pt x="48" y="43"/>
                  </a:lnTo>
                  <a:lnTo>
                    <a:pt x="48" y="43"/>
                  </a:lnTo>
                  <a:lnTo>
                    <a:pt x="47" y="41"/>
                  </a:lnTo>
                  <a:lnTo>
                    <a:pt x="47" y="41"/>
                  </a:lnTo>
                  <a:lnTo>
                    <a:pt x="47" y="41"/>
                  </a:lnTo>
                  <a:lnTo>
                    <a:pt x="47" y="41"/>
                  </a:lnTo>
                  <a:lnTo>
                    <a:pt x="41" y="37"/>
                  </a:lnTo>
                  <a:lnTo>
                    <a:pt x="39" y="37"/>
                  </a:lnTo>
                  <a:lnTo>
                    <a:pt x="39" y="37"/>
                  </a:lnTo>
                  <a:lnTo>
                    <a:pt x="39" y="37"/>
                  </a:lnTo>
                  <a:lnTo>
                    <a:pt x="39" y="37"/>
                  </a:lnTo>
                  <a:lnTo>
                    <a:pt x="37" y="33"/>
                  </a:lnTo>
                  <a:lnTo>
                    <a:pt x="37" y="31"/>
                  </a:lnTo>
                  <a:lnTo>
                    <a:pt x="39" y="31"/>
                  </a:lnTo>
                  <a:lnTo>
                    <a:pt x="39" y="29"/>
                  </a:lnTo>
                  <a:lnTo>
                    <a:pt x="37" y="29"/>
                  </a:lnTo>
                  <a:lnTo>
                    <a:pt x="37" y="29"/>
                  </a:lnTo>
                  <a:lnTo>
                    <a:pt x="35" y="31"/>
                  </a:lnTo>
                  <a:lnTo>
                    <a:pt x="35" y="31"/>
                  </a:lnTo>
                  <a:lnTo>
                    <a:pt x="35" y="33"/>
                  </a:lnTo>
                  <a:lnTo>
                    <a:pt x="33" y="33"/>
                  </a:lnTo>
                  <a:lnTo>
                    <a:pt x="31" y="33"/>
                  </a:lnTo>
                  <a:lnTo>
                    <a:pt x="31" y="33"/>
                  </a:lnTo>
                  <a:lnTo>
                    <a:pt x="31" y="33"/>
                  </a:lnTo>
                  <a:lnTo>
                    <a:pt x="29" y="33"/>
                  </a:lnTo>
                  <a:lnTo>
                    <a:pt x="29" y="33"/>
                  </a:lnTo>
                  <a:lnTo>
                    <a:pt x="27" y="33"/>
                  </a:lnTo>
                  <a:lnTo>
                    <a:pt x="27" y="33"/>
                  </a:lnTo>
                  <a:lnTo>
                    <a:pt x="27" y="33"/>
                  </a:lnTo>
                  <a:lnTo>
                    <a:pt x="27" y="33"/>
                  </a:lnTo>
                  <a:lnTo>
                    <a:pt x="27" y="29"/>
                  </a:lnTo>
                  <a:lnTo>
                    <a:pt x="27" y="28"/>
                  </a:lnTo>
                  <a:lnTo>
                    <a:pt x="27" y="28"/>
                  </a:lnTo>
                  <a:lnTo>
                    <a:pt x="25" y="26"/>
                  </a:lnTo>
                  <a:lnTo>
                    <a:pt x="23" y="26"/>
                  </a:lnTo>
                  <a:lnTo>
                    <a:pt x="23" y="26"/>
                  </a:lnTo>
                  <a:lnTo>
                    <a:pt x="21" y="26"/>
                  </a:lnTo>
                  <a:lnTo>
                    <a:pt x="19" y="26"/>
                  </a:lnTo>
                  <a:lnTo>
                    <a:pt x="19" y="24"/>
                  </a:lnTo>
                  <a:lnTo>
                    <a:pt x="19" y="24"/>
                  </a:lnTo>
                  <a:lnTo>
                    <a:pt x="17" y="24"/>
                  </a:lnTo>
                  <a:lnTo>
                    <a:pt x="17" y="22"/>
                  </a:lnTo>
                  <a:lnTo>
                    <a:pt x="15" y="22"/>
                  </a:lnTo>
                  <a:lnTo>
                    <a:pt x="14" y="22"/>
                  </a:lnTo>
                  <a:lnTo>
                    <a:pt x="14" y="22"/>
                  </a:lnTo>
                  <a:lnTo>
                    <a:pt x="14" y="22"/>
                  </a:lnTo>
                  <a:lnTo>
                    <a:pt x="12" y="20"/>
                  </a:lnTo>
                  <a:lnTo>
                    <a:pt x="12" y="18"/>
                  </a:lnTo>
                  <a:lnTo>
                    <a:pt x="12" y="18"/>
                  </a:lnTo>
                  <a:lnTo>
                    <a:pt x="12" y="18"/>
                  </a:lnTo>
                  <a:lnTo>
                    <a:pt x="12" y="16"/>
                  </a:lnTo>
                  <a:lnTo>
                    <a:pt x="10" y="16"/>
                  </a:lnTo>
                  <a:lnTo>
                    <a:pt x="10" y="16"/>
                  </a:lnTo>
                  <a:lnTo>
                    <a:pt x="8" y="16"/>
                  </a:lnTo>
                  <a:lnTo>
                    <a:pt x="8" y="16"/>
                  </a:lnTo>
                  <a:lnTo>
                    <a:pt x="8" y="18"/>
                  </a:lnTo>
                  <a:lnTo>
                    <a:pt x="8" y="18"/>
                  </a:lnTo>
                  <a:lnTo>
                    <a:pt x="6" y="18"/>
                  </a:lnTo>
                  <a:lnTo>
                    <a:pt x="6" y="18"/>
                  </a:lnTo>
                  <a:lnTo>
                    <a:pt x="4" y="18"/>
                  </a:lnTo>
                  <a:lnTo>
                    <a:pt x="2" y="16"/>
                  </a:lnTo>
                  <a:lnTo>
                    <a:pt x="2" y="14"/>
                  </a:lnTo>
                  <a:lnTo>
                    <a:pt x="2" y="12"/>
                  </a:lnTo>
                  <a:lnTo>
                    <a:pt x="0" y="10"/>
                  </a:lnTo>
                  <a:lnTo>
                    <a:pt x="2" y="10"/>
                  </a:lnTo>
                  <a:lnTo>
                    <a:pt x="6" y="8"/>
                  </a:lnTo>
                  <a:lnTo>
                    <a:pt x="8" y="6"/>
                  </a:lnTo>
                  <a:lnTo>
                    <a:pt x="8" y="6"/>
                  </a:lnTo>
                  <a:lnTo>
                    <a:pt x="10" y="6"/>
                  </a:lnTo>
                  <a:lnTo>
                    <a:pt x="10" y="4"/>
                  </a:lnTo>
                  <a:lnTo>
                    <a:pt x="12" y="4"/>
                  </a:lnTo>
                  <a:lnTo>
                    <a:pt x="14" y="4"/>
                  </a:lnTo>
                  <a:lnTo>
                    <a:pt x="14" y="6"/>
                  </a:lnTo>
                  <a:lnTo>
                    <a:pt x="14" y="6"/>
                  </a:lnTo>
                  <a:lnTo>
                    <a:pt x="14" y="6"/>
                  </a:lnTo>
                  <a:lnTo>
                    <a:pt x="15" y="6"/>
                  </a:lnTo>
                  <a:lnTo>
                    <a:pt x="15" y="6"/>
                  </a:lnTo>
                  <a:lnTo>
                    <a:pt x="17" y="6"/>
                  </a:lnTo>
                  <a:lnTo>
                    <a:pt x="17" y="6"/>
                  </a:lnTo>
                  <a:lnTo>
                    <a:pt x="17" y="6"/>
                  </a:lnTo>
                  <a:lnTo>
                    <a:pt x="19" y="6"/>
                  </a:lnTo>
                  <a:lnTo>
                    <a:pt x="21" y="6"/>
                  </a:lnTo>
                  <a:lnTo>
                    <a:pt x="21" y="6"/>
                  </a:lnTo>
                  <a:lnTo>
                    <a:pt x="23" y="8"/>
                  </a:lnTo>
                  <a:lnTo>
                    <a:pt x="23" y="8"/>
                  </a:lnTo>
                  <a:lnTo>
                    <a:pt x="25" y="6"/>
                  </a:lnTo>
                  <a:lnTo>
                    <a:pt x="27" y="6"/>
                  </a:lnTo>
                  <a:lnTo>
                    <a:pt x="27" y="6"/>
                  </a:lnTo>
                  <a:lnTo>
                    <a:pt x="27" y="4"/>
                  </a:lnTo>
                  <a:lnTo>
                    <a:pt x="27" y="4"/>
                  </a:lnTo>
                  <a:lnTo>
                    <a:pt x="29" y="4"/>
                  </a:lnTo>
                  <a:lnTo>
                    <a:pt x="29" y="6"/>
                  </a:lnTo>
                  <a:lnTo>
                    <a:pt x="29" y="6"/>
                  </a:lnTo>
                  <a:lnTo>
                    <a:pt x="29" y="6"/>
                  </a:lnTo>
                  <a:lnTo>
                    <a:pt x="29" y="6"/>
                  </a:lnTo>
                  <a:lnTo>
                    <a:pt x="29" y="6"/>
                  </a:lnTo>
                  <a:lnTo>
                    <a:pt x="29" y="6"/>
                  </a:lnTo>
                  <a:lnTo>
                    <a:pt x="29" y="6"/>
                  </a:lnTo>
                  <a:lnTo>
                    <a:pt x="29" y="6"/>
                  </a:lnTo>
                  <a:lnTo>
                    <a:pt x="29" y="4"/>
                  </a:lnTo>
                  <a:lnTo>
                    <a:pt x="29" y="4"/>
                  </a:lnTo>
                  <a:lnTo>
                    <a:pt x="29" y="4"/>
                  </a:lnTo>
                  <a:lnTo>
                    <a:pt x="29" y="4"/>
                  </a:lnTo>
                  <a:lnTo>
                    <a:pt x="29" y="4"/>
                  </a:lnTo>
                  <a:lnTo>
                    <a:pt x="31" y="4"/>
                  </a:lnTo>
                  <a:lnTo>
                    <a:pt x="31" y="4"/>
                  </a:lnTo>
                  <a:lnTo>
                    <a:pt x="31" y="4"/>
                  </a:lnTo>
                  <a:lnTo>
                    <a:pt x="31" y="4"/>
                  </a:lnTo>
                  <a:lnTo>
                    <a:pt x="31" y="2"/>
                  </a:lnTo>
                  <a:lnTo>
                    <a:pt x="31" y="2"/>
                  </a:lnTo>
                  <a:lnTo>
                    <a:pt x="33" y="2"/>
                  </a:lnTo>
                  <a:lnTo>
                    <a:pt x="33" y="2"/>
                  </a:lnTo>
                  <a:lnTo>
                    <a:pt x="33" y="2"/>
                  </a:lnTo>
                  <a:lnTo>
                    <a:pt x="33" y="2"/>
                  </a:lnTo>
                  <a:lnTo>
                    <a:pt x="35" y="2"/>
                  </a:lnTo>
                  <a:lnTo>
                    <a:pt x="35" y="2"/>
                  </a:lnTo>
                  <a:lnTo>
                    <a:pt x="35" y="2"/>
                  </a:lnTo>
                  <a:lnTo>
                    <a:pt x="37" y="0"/>
                  </a:lnTo>
                  <a:lnTo>
                    <a:pt x="37" y="0"/>
                  </a:lnTo>
                  <a:lnTo>
                    <a:pt x="37" y="2"/>
                  </a:lnTo>
                  <a:lnTo>
                    <a:pt x="39" y="2"/>
                  </a:lnTo>
                  <a:lnTo>
                    <a:pt x="37"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6" name="Belarus"/>
            <p:cNvSpPr>
              <a:spLocks/>
            </p:cNvSpPr>
            <p:nvPr/>
          </p:nvSpPr>
          <p:spPr bwMode="auto">
            <a:xfrm>
              <a:off x="6351031" y="2244129"/>
              <a:ext cx="305037" cy="211941"/>
            </a:xfrm>
            <a:custGeom>
              <a:avLst/>
              <a:gdLst>
                <a:gd name="T0" fmla="*/ 89 w 154"/>
                <a:gd name="T1" fmla="*/ 2 h 107"/>
                <a:gd name="T2" fmla="*/ 95 w 154"/>
                <a:gd name="T3" fmla="*/ 2 h 107"/>
                <a:gd name="T4" fmla="*/ 101 w 154"/>
                <a:gd name="T5" fmla="*/ 10 h 107"/>
                <a:gd name="T6" fmla="*/ 119 w 154"/>
                <a:gd name="T7" fmla="*/ 8 h 107"/>
                <a:gd name="T8" fmla="*/ 124 w 154"/>
                <a:gd name="T9" fmla="*/ 12 h 107"/>
                <a:gd name="T10" fmla="*/ 122 w 154"/>
                <a:gd name="T11" fmla="*/ 20 h 107"/>
                <a:gd name="T12" fmla="*/ 124 w 154"/>
                <a:gd name="T13" fmla="*/ 28 h 107"/>
                <a:gd name="T14" fmla="*/ 128 w 154"/>
                <a:gd name="T15" fmla="*/ 35 h 107"/>
                <a:gd name="T16" fmla="*/ 132 w 154"/>
                <a:gd name="T17" fmla="*/ 41 h 107"/>
                <a:gd name="T18" fmla="*/ 140 w 154"/>
                <a:gd name="T19" fmla="*/ 47 h 107"/>
                <a:gd name="T20" fmla="*/ 142 w 154"/>
                <a:gd name="T21" fmla="*/ 53 h 107"/>
                <a:gd name="T22" fmla="*/ 150 w 154"/>
                <a:gd name="T23" fmla="*/ 57 h 107"/>
                <a:gd name="T24" fmla="*/ 154 w 154"/>
                <a:gd name="T25" fmla="*/ 62 h 107"/>
                <a:gd name="T26" fmla="*/ 142 w 154"/>
                <a:gd name="T27" fmla="*/ 68 h 107"/>
                <a:gd name="T28" fmla="*/ 132 w 154"/>
                <a:gd name="T29" fmla="*/ 66 h 107"/>
                <a:gd name="T30" fmla="*/ 134 w 154"/>
                <a:gd name="T31" fmla="*/ 72 h 107"/>
                <a:gd name="T32" fmla="*/ 136 w 154"/>
                <a:gd name="T33" fmla="*/ 78 h 107"/>
                <a:gd name="T34" fmla="*/ 138 w 154"/>
                <a:gd name="T35" fmla="*/ 90 h 107"/>
                <a:gd name="T36" fmla="*/ 132 w 154"/>
                <a:gd name="T37" fmla="*/ 90 h 107"/>
                <a:gd name="T38" fmla="*/ 126 w 154"/>
                <a:gd name="T39" fmla="*/ 92 h 107"/>
                <a:gd name="T40" fmla="*/ 119 w 154"/>
                <a:gd name="T41" fmla="*/ 101 h 107"/>
                <a:gd name="T42" fmla="*/ 117 w 154"/>
                <a:gd name="T43" fmla="*/ 105 h 107"/>
                <a:gd name="T44" fmla="*/ 109 w 154"/>
                <a:gd name="T45" fmla="*/ 103 h 107"/>
                <a:gd name="T46" fmla="*/ 101 w 154"/>
                <a:gd name="T47" fmla="*/ 105 h 107"/>
                <a:gd name="T48" fmla="*/ 95 w 154"/>
                <a:gd name="T49" fmla="*/ 99 h 107"/>
                <a:gd name="T50" fmla="*/ 89 w 154"/>
                <a:gd name="T51" fmla="*/ 103 h 107"/>
                <a:gd name="T52" fmla="*/ 86 w 154"/>
                <a:gd name="T53" fmla="*/ 101 h 107"/>
                <a:gd name="T54" fmla="*/ 80 w 154"/>
                <a:gd name="T55" fmla="*/ 101 h 107"/>
                <a:gd name="T56" fmla="*/ 76 w 154"/>
                <a:gd name="T57" fmla="*/ 99 h 107"/>
                <a:gd name="T58" fmla="*/ 72 w 154"/>
                <a:gd name="T59" fmla="*/ 99 h 107"/>
                <a:gd name="T60" fmla="*/ 64 w 154"/>
                <a:gd name="T61" fmla="*/ 97 h 107"/>
                <a:gd name="T62" fmla="*/ 58 w 154"/>
                <a:gd name="T63" fmla="*/ 96 h 107"/>
                <a:gd name="T64" fmla="*/ 53 w 154"/>
                <a:gd name="T65" fmla="*/ 96 h 107"/>
                <a:gd name="T66" fmla="*/ 49 w 154"/>
                <a:gd name="T67" fmla="*/ 94 h 107"/>
                <a:gd name="T68" fmla="*/ 39 w 154"/>
                <a:gd name="T69" fmla="*/ 94 h 107"/>
                <a:gd name="T70" fmla="*/ 31 w 154"/>
                <a:gd name="T71" fmla="*/ 94 h 107"/>
                <a:gd name="T72" fmla="*/ 18 w 154"/>
                <a:gd name="T73" fmla="*/ 97 h 107"/>
                <a:gd name="T74" fmla="*/ 12 w 154"/>
                <a:gd name="T75" fmla="*/ 99 h 107"/>
                <a:gd name="T76" fmla="*/ 6 w 154"/>
                <a:gd name="T77" fmla="*/ 99 h 107"/>
                <a:gd name="T78" fmla="*/ 8 w 154"/>
                <a:gd name="T79" fmla="*/ 90 h 107"/>
                <a:gd name="T80" fmla="*/ 4 w 154"/>
                <a:gd name="T81" fmla="*/ 80 h 107"/>
                <a:gd name="T82" fmla="*/ 8 w 154"/>
                <a:gd name="T83" fmla="*/ 78 h 107"/>
                <a:gd name="T84" fmla="*/ 14 w 154"/>
                <a:gd name="T85" fmla="*/ 74 h 107"/>
                <a:gd name="T86" fmla="*/ 8 w 154"/>
                <a:gd name="T87" fmla="*/ 59 h 107"/>
                <a:gd name="T88" fmla="*/ 6 w 154"/>
                <a:gd name="T89" fmla="*/ 49 h 107"/>
                <a:gd name="T90" fmla="*/ 10 w 154"/>
                <a:gd name="T91" fmla="*/ 49 h 107"/>
                <a:gd name="T92" fmla="*/ 18 w 154"/>
                <a:gd name="T93" fmla="*/ 49 h 107"/>
                <a:gd name="T94" fmla="*/ 25 w 154"/>
                <a:gd name="T95" fmla="*/ 49 h 107"/>
                <a:gd name="T96" fmla="*/ 29 w 154"/>
                <a:gd name="T97" fmla="*/ 45 h 107"/>
                <a:gd name="T98" fmla="*/ 35 w 154"/>
                <a:gd name="T99" fmla="*/ 43 h 107"/>
                <a:gd name="T100" fmla="*/ 39 w 154"/>
                <a:gd name="T101" fmla="*/ 43 h 107"/>
                <a:gd name="T102" fmla="*/ 41 w 154"/>
                <a:gd name="T103" fmla="*/ 41 h 107"/>
                <a:gd name="T104" fmla="*/ 43 w 154"/>
                <a:gd name="T105" fmla="*/ 35 h 107"/>
                <a:gd name="T106" fmla="*/ 45 w 154"/>
                <a:gd name="T107" fmla="*/ 28 h 107"/>
                <a:gd name="T108" fmla="*/ 54 w 154"/>
                <a:gd name="T109" fmla="*/ 22 h 107"/>
                <a:gd name="T110" fmla="*/ 56 w 154"/>
                <a:gd name="T111" fmla="*/ 18 h 107"/>
                <a:gd name="T112" fmla="*/ 56 w 154"/>
                <a:gd name="T113" fmla="*/ 10 h 107"/>
                <a:gd name="T114" fmla="*/ 60 w 154"/>
                <a:gd name="T115" fmla="*/ 10 h 107"/>
                <a:gd name="T116" fmla="*/ 72 w 154"/>
                <a:gd name="T117" fmla="*/ 8 h 107"/>
                <a:gd name="T118" fmla="*/ 80 w 154"/>
                <a:gd name="T1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107">
                  <a:moveTo>
                    <a:pt x="82" y="0"/>
                  </a:moveTo>
                  <a:lnTo>
                    <a:pt x="84" y="2"/>
                  </a:lnTo>
                  <a:lnTo>
                    <a:pt x="84" y="2"/>
                  </a:lnTo>
                  <a:lnTo>
                    <a:pt x="84" y="0"/>
                  </a:lnTo>
                  <a:lnTo>
                    <a:pt x="87" y="0"/>
                  </a:lnTo>
                  <a:lnTo>
                    <a:pt x="87" y="0"/>
                  </a:lnTo>
                  <a:lnTo>
                    <a:pt x="89" y="0"/>
                  </a:lnTo>
                  <a:lnTo>
                    <a:pt x="89" y="2"/>
                  </a:lnTo>
                  <a:lnTo>
                    <a:pt x="89" y="4"/>
                  </a:lnTo>
                  <a:lnTo>
                    <a:pt x="89" y="4"/>
                  </a:lnTo>
                  <a:lnTo>
                    <a:pt x="89" y="4"/>
                  </a:lnTo>
                  <a:lnTo>
                    <a:pt x="91" y="4"/>
                  </a:lnTo>
                  <a:lnTo>
                    <a:pt x="91" y="4"/>
                  </a:lnTo>
                  <a:lnTo>
                    <a:pt x="93" y="2"/>
                  </a:lnTo>
                  <a:lnTo>
                    <a:pt x="95" y="2"/>
                  </a:lnTo>
                  <a:lnTo>
                    <a:pt x="95" y="2"/>
                  </a:lnTo>
                  <a:lnTo>
                    <a:pt x="97" y="2"/>
                  </a:lnTo>
                  <a:lnTo>
                    <a:pt x="97" y="2"/>
                  </a:lnTo>
                  <a:lnTo>
                    <a:pt x="101" y="4"/>
                  </a:lnTo>
                  <a:lnTo>
                    <a:pt x="101" y="4"/>
                  </a:lnTo>
                  <a:lnTo>
                    <a:pt x="101" y="6"/>
                  </a:lnTo>
                  <a:lnTo>
                    <a:pt x="99" y="8"/>
                  </a:lnTo>
                  <a:lnTo>
                    <a:pt x="101" y="8"/>
                  </a:lnTo>
                  <a:lnTo>
                    <a:pt x="101" y="10"/>
                  </a:lnTo>
                  <a:lnTo>
                    <a:pt x="103" y="10"/>
                  </a:lnTo>
                  <a:lnTo>
                    <a:pt x="105" y="8"/>
                  </a:lnTo>
                  <a:lnTo>
                    <a:pt x="109" y="6"/>
                  </a:lnTo>
                  <a:lnTo>
                    <a:pt x="109" y="6"/>
                  </a:lnTo>
                  <a:lnTo>
                    <a:pt x="109" y="6"/>
                  </a:lnTo>
                  <a:lnTo>
                    <a:pt x="115" y="6"/>
                  </a:lnTo>
                  <a:lnTo>
                    <a:pt x="119" y="8"/>
                  </a:lnTo>
                  <a:lnTo>
                    <a:pt x="119" y="8"/>
                  </a:lnTo>
                  <a:lnTo>
                    <a:pt x="121" y="10"/>
                  </a:lnTo>
                  <a:lnTo>
                    <a:pt x="121" y="12"/>
                  </a:lnTo>
                  <a:lnTo>
                    <a:pt x="122" y="12"/>
                  </a:lnTo>
                  <a:lnTo>
                    <a:pt x="122" y="12"/>
                  </a:lnTo>
                  <a:lnTo>
                    <a:pt x="124" y="12"/>
                  </a:lnTo>
                  <a:lnTo>
                    <a:pt x="124" y="12"/>
                  </a:lnTo>
                  <a:lnTo>
                    <a:pt x="124" y="12"/>
                  </a:lnTo>
                  <a:lnTo>
                    <a:pt x="124" y="12"/>
                  </a:lnTo>
                  <a:lnTo>
                    <a:pt x="124" y="12"/>
                  </a:lnTo>
                  <a:lnTo>
                    <a:pt x="124" y="14"/>
                  </a:lnTo>
                  <a:lnTo>
                    <a:pt x="124" y="18"/>
                  </a:lnTo>
                  <a:lnTo>
                    <a:pt x="124" y="18"/>
                  </a:lnTo>
                  <a:lnTo>
                    <a:pt x="124" y="18"/>
                  </a:lnTo>
                  <a:lnTo>
                    <a:pt x="124" y="18"/>
                  </a:lnTo>
                  <a:lnTo>
                    <a:pt x="124" y="18"/>
                  </a:lnTo>
                  <a:lnTo>
                    <a:pt x="122" y="20"/>
                  </a:lnTo>
                  <a:lnTo>
                    <a:pt x="124" y="22"/>
                  </a:lnTo>
                  <a:lnTo>
                    <a:pt x="124" y="22"/>
                  </a:lnTo>
                  <a:lnTo>
                    <a:pt x="126" y="22"/>
                  </a:lnTo>
                  <a:lnTo>
                    <a:pt x="126" y="26"/>
                  </a:lnTo>
                  <a:lnTo>
                    <a:pt x="124" y="28"/>
                  </a:lnTo>
                  <a:lnTo>
                    <a:pt x="124" y="28"/>
                  </a:lnTo>
                  <a:lnTo>
                    <a:pt x="124" y="28"/>
                  </a:lnTo>
                  <a:lnTo>
                    <a:pt x="124" y="28"/>
                  </a:lnTo>
                  <a:lnTo>
                    <a:pt x="122" y="29"/>
                  </a:lnTo>
                  <a:lnTo>
                    <a:pt x="122" y="29"/>
                  </a:lnTo>
                  <a:lnTo>
                    <a:pt x="124" y="31"/>
                  </a:lnTo>
                  <a:lnTo>
                    <a:pt x="124" y="31"/>
                  </a:lnTo>
                  <a:lnTo>
                    <a:pt x="124" y="31"/>
                  </a:lnTo>
                  <a:lnTo>
                    <a:pt x="126" y="31"/>
                  </a:lnTo>
                  <a:lnTo>
                    <a:pt x="128" y="33"/>
                  </a:lnTo>
                  <a:lnTo>
                    <a:pt x="128" y="35"/>
                  </a:lnTo>
                  <a:lnTo>
                    <a:pt x="128" y="35"/>
                  </a:lnTo>
                  <a:lnTo>
                    <a:pt x="128" y="37"/>
                  </a:lnTo>
                  <a:lnTo>
                    <a:pt x="128" y="37"/>
                  </a:lnTo>
                  <a:lnTo>
                    <a:pt x="128" y="37"/>
                  </a:lnTo>
                  <a:lnTo>
                    <a:pt x="130" y="37"/>
                  </a:lnTo>
                  <a:lnTo>
                    <a:pt x="130" y="37"/>
                  </a:lnTo>
                  <a:lnTo>
                    <a:pt x="132" y="41"/>
                  </a:lnTo>
                  <a:lnTo>
                    <a:pt x="132" y="41"/>
                  </a:lnTo>
                  <a:lnTo>
                    <a:pt x="132" y="43"/>
                  </a:lnTo>
                  <a:lnTo>
                    <a:pt x="134" y="45"/>
                  </a:lnTo>
                  <a:lnTo>
                    <a:pt x="134" y="45"/>
                  </a:lnTo>
                  <a:lnTo>
                    <a:pt x="138" y="45"/>
                  </a:lnTo>
                  <a:lnTo>
                    <a:pt x="138" y="45"/>
                  </a:lnTo>
                  <a:lnTo>
                    <a:pt x="138" y="45"/>
                  </a:lnTo>
                  <a:lnTo>
                    <a:pt x="140" y="47"/>
                  </a:lnTo>
                  <a:lnTo>
                    <a:pt x="140" y="47"/>
                  </a:lnTo>
                  <a:lnTo>
                    <a:pt x="140" y="49"/>
                  </a:lnTo>
                  <a:lnTo>
                    <a:pt x="140" y="51"/>
                  </a:lnTo>
                  <a:lnTo>
                    <a:pt x="140" y="51"/>
                  </a:lnTo>
                  <a:lnTo>
                    <a:pt x="138" y="51"/>
                  </a:lnTo>
                  <a:lnTo>
                    <a:pt x="138" y="53"/>
                  </a:lnTo>
                  <a:lnTo>
                    <a:pt x="140" y="53"/>
                  </a:lnTo>
                  <a:lnTo>
                    <a:pt x="142" y="53"/>
                  </a:lnTo>
                  <a:lnTo>
                    <a:pt x="142" y="53"/>
                  </a:lnTo>
                  <a:lnTo>
                    <a:pt x="142" y="53"/>
                  </a:lnTo>
                  <a:lnTo>
                    <a:pt x="144" y="53"/>
                  </a:lnTo>
                  <a:lnTo>
                    <a:pt x="148" y="53"/>
                  </a:lnTo>
                  <a:lnTo>
                    <a:pt x="150" y="55"/>
                  </a:lnTo>
                  <a:lnTo>
                    <a:pt x="150" y="55"/>
                  </a:lnTo>
                  <a:lnTo>
                    <a:pt x="150" y="55"/>
                  </a:lnTo>
                  <a:lnTo>
                    <a:pt x="150" y="57"/>
                  </a:lnTo>
                  <a:lnTo>
                    <a:pt x="150" y="57"/>
                  </a:lnTo>
                  <a:lnTo>
                    <a:pt x="150" y="57"/>
                  </a:lnTo>
                  <a:lnTo>
                    <a:pt x="150" y="59"/>
                  </a:lnTo>
                  <a:lnTo>
                    <a:pt x="152" y="59"/>
                  </a:lnTo>
                  <a:lnTo>
                    <a:pt x="154" y="59"/>
                  </a:lnTo>
                  <a:lnTo>
                    <a:pt x="154" y="59"/>
                  </a:lnTo>
                  <a:lnTo>
                    <a:pt x="154" y="61"/>
                  </a:lnTo>
                  <a:lnTo>
                    <a:pt x="154" y="61"/>
                  </a:lnTo>
                  <a:lnTo>
                    <a:pt x="154" y="62"/>
                  </a:lnTo>
                  <a:lnTo>
                    <a:pt x="152" y="62"/>
                  </a:lnTo>
                  <a:lnTo>
                    <a:pt x="150" y="64"/>
                  </a:lnTo>
                  <a:lnTo>
                    <a:pt x="150" y="66"/>
                  </a:lnTo>
                  <a:lnTo>
                    <a:pt x="148" y="66"/>
                  </a:lnTo>
                  <a:lnTo>
                    <a:pt x="146" y="68"/>
                  </a:lnTo>
                  <a:lnTo>
                    <a:pt x="144" y="68"/>
                  </a:lnTo>
                  <a:lnTo>
                    <a:pt x="144" y="68"/>
                  </a:lnTo>
                  <a:lnTo>
                    <a:pt x="142" y="68"/>
                  </a:lnTo>
                  <a:lnTo>
                    <a:pt x="142" y="68"/>
                  </a:lnTo>
                  <a:lnTo>
                    <a:pt x="140" y="66"/>
                  </a:lnTo>
                  <a:lnTo>
                    <a:pt x="138" y="66"/>
                  </a:lnTo>
                  <a:lnTo>
                    <a:pt x="138" y="66"/>
                  </a:lnTo>
                  <a:lnTo>
                    <a:pt x="136" y="64"/>
                  </a:lnTo>
                  <a:lnTo>
                    <a:pt x="132" y="64"/>
                  </a:lnTo>
                  <a:lnTo>
                    <a:pt x="132" y="66"/>
                  </a:lnTo>
                  <a:lnTo>
                    <a:pt x="132" y="66"/>
                  </a:lnTo>
                  <a:lnTo>
                    <a:pt x="132" y="66"/>
                  </a:lnTo>
                  <a:lnTo>
                    <a:pt x="132" y="68"/>
                  </a:lnTo>
                  <a:lnTo>
                    <a:pt x="132" y="68"/>
                  </a:lnTo>
                  <a:lnTo>
                    <a:pt x="130" y="70"/>
                  </a:lnTo>
                  <a:lnTo>
                    <a:pt x="132" y="72"/>
                  </a:lnTo>
                  <a:lnTo>
                    <a:pt x="132" y="72"/>
                  </a:lnTo>
                  <a:lnTo>
                    <a:pt x="134" y="72"/>
                  </a:lnTo>
                  <a:lnTo>
                    <a:pt x="134" y="72"/>
                  </a:lnTo>
                  <a:lnTo>
                    <a:pt x="134" y="72"/>
                  </a:lnTo>
                  <a:lnTo>
                    <a:pt x="134" y="72"/>
                  </a:lnTo>
                  <a:lnTo>
                    <a:pt x="136" y="74"/>
                  </a:lnTo>
                  <a:lnTo>
                    <a:pt x="136" y="74"/>
                  </a:lnTo>
                  <a:lnTo>
                    <a:pt x="136" y="76"/>
                  </a:lnTo>
                  <a:lnTo>
                    <a:pt x="136" y="76"/>
                  </a:lnTo>
                  <a:lnTo>
                    <a:pt x="134" y="76"/>
                  </a:lnTo>
                  <a:lnTo>
                    <a:pt x="136" y="78"/>
                  </a:lnTo>
                  <a:lnTo>
                    <a:pt x="136" y="82"/>
                  </a:lnTo>
                  <a:lnTo>
                    <a:pt x="136" y="84"/>
                  </a:lnTo>
                  <a:lnTo>
                    <a:pt x="136" y="84"/>
                  </a:lnTo>
                  <a:lnTo>
                    <a:pt x="136" y="86"/>
                  </a:lnTo>
                  <a:lnTo>
                    <a:pt x="138" y="88"/>
                  </a:lnTo>
                  <a:lnTo>
                    <a:pt x="138" y="88"/>
                  </a:lnTo>
                  <a:lnTo>
                    <a:pt x="138" y="88"/>
                  </a:lnTo>
                  <a:lnTo>
                    <a:pt x="138" y="90"/>
                  </a:lnTo>
                  <a:lnTo>
                    <a:pt x="138" y="90"/>
                  </a:lnTo>
                  <a:lnTo>
                    <a:pt x="138" y="90"/>
                  </a:lnTo>
                  <a:lnTo>
                    <a:pt x="136" y="90"/>
                  </a:lnTo>
                  <a:lnTo>
                    <a:pt x="134" y="90"/>
                  </a:lnTo>
                  <a:lnTo>
                    <a:pt x="134" y="90"/>
                  </a:lnTo>
                  <a:lnTo>
                    <a:pt x="132" y="90"/>
                  </a:lnTo>
                  <a:lnTo>
                    <a:pt x="132" y="90"/>
                  </a:lnTo>
                  <a:lnTo>
                    <a:pt x="132" y="90"/>
                  </a:lnTo>
                  <a:lnTo>
                    <a:pt x="132" y="90"/>
                  </a:lnTo>
                  <a:lnTo>
                    <a:pt x="130" y="90"/>
                  </a:lnTo>
                  <a:lnTo>
                    <a:pt x="128" y="90"/>
                  </a:lnTo>
                  <a:lnTo>
                    <a:pt x="128" y="90"/>
                  </a:lnTo>
                  <a:lnTo>
                    <a:pt x="126" y="90"/>
                  </a:lnTo>
                  <a:lnTo>
                    <a:pt x="124" y="90"/>
                  </a:lnTo>
                  <a:lnTo>
                    <a:pt x="124" y="92"/>
                  </a:lnTo>
                  <a:lnTo>
                    <a:pt x="126" y="92"/>
                  </a:lnTo>
                  <a:lnTo>
                    <a:pt x="124" y="92"/>
                  </a:lnTo>
                  <a:lnTo>
                    <a:pt x="124" y="94"/>
                  </a:lnTo>
                  <a:lnTo>
                    <a:pt x="122" y="94"/>
                  </a:lnTo>
                  <a:lnTo>
                    <a:pt x="121" y="96"/>
                  </a:lnTo>
                  <a:lnTo>
                    <a:pt x="121" y="96"/>
                  </a:lnTo>
                  <a:lnTo>
                    <a:pt x="121" y="97"/>
                  </a:lnTo>
                  <a:lnTo>
                    <a:pt x="119" y="99"/>
                  </a:lnTo>
                  <a:lnTo>
                    <a:pt x="119" y="101"/>
                  </a:lnTo>
                  <a:lnTo>
                    <a:pt x="121" y="103"/>
                  </a:lnTo>
                  <a:lnTo>
                    <a:pt x="121" y="105"/>
                  </a:lnTo>
                  <a:lnTo>
                    <a:pt x="121" y="105"/>
                  </a:lnTo>
                  <a:lnTo>
                    <a:pt x="121" y="105"/>
                  </a:lnTo>
                  <a:lnTo>
                    <a:pt x="119" y="107"/>
                  </a:lnTo>
                  <a:lnTo>
                    <a:pt x="119" y="107"/>
                  </a:lnTo>
                  <a:lnTo>
                    <a:pt x="119" y="107"/>
                  </a:lnTo>
                  <a:lnTo>
                    <a:pt x="117" y="105"/>
                  </a:lnTo>
                  <a:lnTo>
                    <a:pt x="117" y="105"/>
                  </a:lnTo>
                  <a:lnTo>
                    <a:pt x="113" y="103"/>
                  </a:lnTo>
                  <a:lnTo>
                    <a:pt x="113" y="103"/>
                  </a:lnTo>
                  <a:lnTo>
                    <a:pt x="113" y="103"/>
                  </a:lnTo>
                  <a:lnTo>
                    <a:pt x="111" y="103"/>
                  </a:lnTo>
                  <a:lnTo>
                    <a:pt x="111" y="103"/>
                  </a:lnTo>
                  <a:lnTo>
                    <a:pt x="111" y="103"/>
                  </a:lnTo>
                  <a:lnTo>
                    <a:pt x="109" y="103"/>
                  </a:lnTo>
                  <a:lnTo>
                    <a:pt x="109" y="103"/>
                  </a:lnTo>
                  <a:lnTo>
                    <a:pt x="107" y="103"/>
                  </a:lnTo>
                  <a:lnTo>
                    <a:pt x="107" y="103"/>
                  </a:lnTo>
                  <a:lnTo>
                    <a:pt x="107" y="103"/>
                  </a:lnTo>
                  <a:lnTo>
                    <a:pt x="105" y="103"/>
                  </a:lnTo>
                  <a:lnTo>
                    <a:pt x="105" y="103"/>
                  </a:lnTo>
                  <a:lnTo>
                    <a:pt x="105" y="103"/>
                  </a:lnTo>
                  <a:lnTo>
                    <a:pt x="101" y="105"/>
                  </a:lnTo>
                  <a:lnTo>
                    <a:pt x="99" y="105"/>
                  </a:lnTo>
                  <a:lnTo>
                    <a:pt x="99" y="105"/>
                  </a:lnTo>
                  <a:lnTo>
                    <a:pt x="99" y="105"/>
                  </a:lnTo>
                  <a:lnTo>
                    <a:pt x="97" y="101"/>
                  </a:lnTo>
                  <a:lnTo>
                    <a:pt x="97" y="101"/>
                  </a:lnTo>
                  <a:lnTo>
                    <a:pt x="97" y="99"/>
                  </a:lnTo>
                  <a:lnTo>
                    <a:pt x="97" y="99"/>
                  </a:lnTo>
                  <a:lnTo>
                    <a:pt x="95" y="99"/>
                  </a:lnTo>
                  <a:lnTo>
                    <a:pt x="95" y="99"/>
                  </a:lnTo>
                  <a:lnTo>
                    <a:pt x="95" y="99"/>
                  </a:lnTo>
                  <a:lnTo>
                    <a:pt x="91" y="101"/>
                  </a:lnTo>
                  <a:lnTo>
                    <a:pt x="91" y="101"/>
                  </a:lnTo>
                  <a:lnTo>
                    <a:pt x="91" y="101"/>
                  </a:lnTo>
                  <a:lnTo>
                    <a:pt x="89" y="103"/>
                  </a:lnTo>
                  <a:lnTo>
                    <a:pt x="89" y="103"/>
                  </a:lnTo>
                  <a:lnTo>
                    <a:pt x="89" y="103"/>
                  </a:lnTo>
                  <a:lnTo>
                    <a:pt x="89" y="103"/>
                  </a:lnTo>
                  <a:lnTo>
                    <a:pt x="89" y="103"/>
                  </a:lnTo>
                  <a:lnTo>
                    <a:pt x="87" y="101"/>
                  </a:lnTo>
                  <a:lnTo>
                    <a:pt x="87" y="101"/>
                  </a:lnTo>
                  <a:lnTo>
                    <a:pt x="87" y="101"/>
                  </a:lnTo>
                  <a:lnTo>
                    <a:pt x="86" y="101"/>
                  </a:lnTo>
                  <a:lnTo>
                    <a:pt x="86" y="101"/>
                  </a:lnTo>
                  <a:lnTo>
                    <a:pt x="86" y="101"/>
                  </a:lnTo>
                  <a:lnTo>
                    <a:pt x="84" y="101"/>
                  </a:lnTo>
                  <a:lnTo>
                    <a:pt x="82" y="99"/>
                  </a:lnTo>
                  <a:lnTo>
                    <a:pt x="82" y="99"/>
                  </a:lnTo>
                  <a:lnTo>
                    <a:pt x="82" y="99"/>
                  </a:lnTo>
                  <a:lnTo>
                    <a:pt x="80" y="99"/>
                  </a:lnTo>
                  <a:lnTo>
                    <a:pt x="80" y="101"/>
                  </a:lnTo>
                  <a:lnTo>
                    <a:pt x="80" y="101"/>
                  </a:lnTo>
                  <a:lnTo>
                    <a:pt x="80" y="101"/>
                  </a:lnTo>
                  <a:lnTo>
                    <a:pt x="78" y="101"/>
                  </a:lnTo>
                  <a:lnTo>
                    <a:pt x="78" y="101"/>
                  </a:lnTo>
                  <a:lnTo>
                    <a:pt x="78" y="101"/>
                  </a:lnTo>
                  <a:lnTo>
                    <a:pt x="78" y="99"/>
                  </a:lnTo>
                  <a:lnTo>
                    <a:pt x="76" y="99"/>
                  </a:lnTo>
                  <a:lnTo>
                    <a:pt x="76" y="99"/>
                  </a:lnTo>
                  <a:lnTo>
                    <a:pt x="76" y="99"/>
                  </a:lnTo>
                  <a:lnTo>
                    <a:pt x="76" y="99"/>
                  </a:lnTo>
                  <a:lnTo>
                    <a:pt x="76" y="101"/>
                  </a:lnTo>
                  <a:lnTo>
                    <a:pt x="76" y="101"/>
                  </a:lnTo>
                  <a:lnTo>
                    <a:pt x="74" y="103"/>
                  </a:lnTo>
                  <a:lnTo>
                    <a:pt x="72" y="103"/>
                  </a:lnTo>
                  <a:lnTo>
                    <a:pt x="74" y="101"/>
                  </a:lnTo>
                  <a:lnTo>
                    <a:pt x="74" y="101"/>
                  </a:lnTo>
                  <a:lnTo>
                    <a:pt x="74" y="99"/>
                  </a:lnTo>
                  <a:lnTo>
                    <a:pt x="72" y="99"/>
                  </a:lnTo>
                  <a:lnTo>
                    <a:pt x="70" y="99"/>
                  </a:lnTo>
                  <a:lnTo>
                    <a:pt x="70" y="99"/>
                  </a:lnTo>
                  <a:lnTo>
                    <a:pt x="68" y="99"/>
                  </a:lnTo>
                  <a:lnTo>
                    <a:pt x="66" y="99"/>
                  </a:lnTo>
                  <a:lnTo>
                    <a:pt x="66" y="99"/>
                  </a:lnTo>
                  <a:lnTo>
                    <a:pt x="66" y="97"/>
                  </a:lnTo>
                  <a:lnTo>
                    <a:pt x="66" y="97"/>
                  </a:lnTo>
                  <a:lnTo>
                    <a:pt x="64" y="97"/>
                  </a:lnTo>
                  <a:lnTo>
                    <a:pt x="64" y="97"/>
                  </a:lnTo>
                  <a:lnTo>
                    <a:pt x="62" y="97"/>
                  </a:lnTo>
                  <a:lnTo>
                    <a:pt x="62" y="97"/>
                  </a:lnTo>
                  <a:lnTo>
                    <a:pt x="60" y="97"/>
                  </a:lnTo>
                  <a:lnTo>
                    <a:pt x="60" y="97"/>
                  </a:lnTo>
                  <a:lnTo>
                    <a:pt x="60" y="97"/>
                  </a:lnTo>
                  <a:lnTo>
                    <a:pt x="58" y="96"/>
                  </a:lnTo>
                  <a:lnTo>
                    <a:pt x="58" y="96"/>
                  </a:lnTo>
                  <a:lnTo>
                    <a:pt x="58" y="96"/>
                  </a:lnTo>
                  <a:lnTo>
                    <a:pt x="56" y="96"/>
                  </a:lnTo>
                  <a:lnTo>
                    <a:pt x="56" y="96"/>
                  </a:lnTo>
                  <a:lnTo>
                    <a:pt x="56" y="96"/>
                  </a:lnTo>
                  <a:lnTo>
                    <a:pt x="54" y="96"/>
                  </a:lnTo>
                  <a:lnTo>
                    <a:pt x="54" y="96"/>
                  </a:lnTo>
                  <a:lnTo>
                    <a:pt x="54" y="96"/>
                  </a:lnTo>
                  <a:lnTo>
                    <a:pt x="53" y="96"/>
                  </a:lnTo>
                  <a:lnTo>
                    <a:pt x="53" y="96"/>
                  </a:lnTo>
                  <a:lnTo>
                    <a:pt x="53" y="96"/>
                  </a:lnTo>
                  <a:lnTo>
                    <a:pt x="53" y="96"/>
                  </a:lnTo>
                  <a:lnTo>
                    <a:pt x="51" y="96"/>
                  </a:lnTo>
                  <a:lnTo>
                    <a:pt x="51" y="96"/>
                  </a:lnTo>
                  <a:lnTo>
                    <a:pt x="49" y="96"/>
                  </a:lnTo>
                  <a:lnTo>
                    <a:pt x="49" y="94"/>
                  </a:lnTo>
                  <a:lnTo>
                    <a:pt x="49" y="94"/>
                  </a:lnTo>
                  <a:lnTo>
                    <a:pt x="47" y="94"/>
                  </a:lnTo>
                  <a:lnTo>
                    <a:pt x="43" y="94"/>
                  </a:lnTo>
                  <a:lnTo>
                    <a:pt x="43" y="94"/>
                  </a:lnTo>
                  <a:lnTo>
                    <a:pt x="41" y="94"/>
                  </a:lnTo>
                  <a:lnTo>
                    <a:pt x="41" y="94"/>
                  </a:lnTo>
                  <a:lnTo>
                    <a:pt x="39" y="94"/>
                  </a:lnTo>
                  <a:lnTo>
                    <a:pt x="39" y="94"/>
                  </a:lnTo>
                  <a:lnTo>
                    <a:pt x="39" y="94"/>
                  </a:lnTo>
                  <a:lnTo>
                    <a:pt x="37" y="94"/>
                  </a:lnTo>
                  <a:lnTo>
                    <a:pt x="35" y="94"/>
                  </a:lnTo>
                  <a:lnTo>
                    <a:pt x="35" y="94"/>
                  </a:lnTo>
                  <a:lnTo>
                    <a:pt x="35" y="92"/>
                  </a:lnTo>
                  <a:lnTo>
                    <a:pt x="33" y="92"/>
                  </a:lnTo>
                  <a:lnTo>
                    <a:pt x="33" y="92"/>
                  </a:lnTo>
                  <a:lnTo>
                    <a:pt x="31" y="94"/>
                  </a:lnTo>
                  <a:lnTo>
                    <a:pt x="31" y="94"/>
                  </a:lnTo>
                  <a:lnTo>
                    <a:pt x="29" y="94"/>
                  </a:lnTo>
                  <a:lnTo>
                    <a:pt x="27" y="94"/>
                  </a:lnTo>
                  <a:lnTo>
                    <a:pt x="25" y="94"/>
                  </a:lnTo>
                  <a:lnTo>
                    <a:pt x="25" y="94"/>
                  </a:lnTo>
                  <a:lnTo>
                    <a:pt x="20" y="94"/>
                  </a:lnTo>
                  <a:lnTo>
                    <a:pt x="20" y="96"/>
                  </a:lnTo>
                  <a:lnTo>
                    <a:pt x="20" y="96"/>
                  </a:lnTo>
                  <a:lnTo>
                    <a:pt x="18" y="97"/>
                  </a:lnTo>
                  <a:lnTo>
                    <a:pt x="18" y="97"/>
                  </a:lnTo>
                  <a:lnTo>
                    <a:pt x="16" y="99"/>
                  </a:lnTo>
                  <a:lnTo>
                    <a:pt x="14" y="99"/>
                  </a:lnTo>
                  <a:lnTo>
                    <a:pt x="14" y="99"/>
                  </a:lnTo>
                  <a:lnTo>
                    <a:pt x="14" y="101"/>
                  </a:lnTo>
                  <a:lnTo>
                    <a:pt x="14" y="99"/>
                  </a:lnTo>
                  <a:lnTo>
                    <a:pt x="12" y="99"/>
                  </a:lnTo>
                  <a:lnTo>
                    <a:pt x="12" y="99"/>
                  </a:lnTo>
                  <a:lnTo>
                    <a:pt x="10" y="99"/>
                  </a:lnTo>
                  <a:lnTo>
                    <a:pt x="8" y="99"/>
                  </a:lnTo>
                  <a:lnTo>
                    <a:pt x="8" y="99"/>
                  </a:lnTo>
                  <a:lnTo>
                    <a:pt x="8" y="101"/>
                  </a:lnTo>
                  <a:lnTo>
                    <a:pt x="8" y="101"/>
                  </a:lnTo>
                  <a:lnTo>
                    <a:pt x="8" y="101"/>
                  </a:lnTo>
                  <a:lnTo>
                    <a:pt x="6" y="101"/>
                  </a:lnTo>
                  <a:lnTo>
                    <a:pt x="6" y="99"/>
                  </a:lnTo>
                  <a:lnTo>
                    <a:pt x="6" y="99"/>
                  </a:lnTo>
                  <a:lnTo>
                    <a:pt x="6" y="99"/>
                  </a:lnTo>
                  <a:lnTo>
                    <a:pt x="6" y="97"/>
                  </a:lnTo>
                  <a:lnTo>
                    <a:pt x="6" y="97"/>
                  </a:lnTo>
                  <a:lnTo>
                    <a:pt x="8" y="94"/>
                  </a:lnTo>
                  <a:lnTo>
                    <a:pt x="8" y="94"/>
                  </a:lnTo>
                  <a:lnTo>
                    <a:pt x="8" y="92"/>
                  </a:lnTo>
                  <a:lnTo>
                    <a:pt x="8" y="90"/>
                  </a:lnTo>
                  <a:lnTo>
                    <a:pt x="8" y="90"/>
                  </a:lnTo>
                  <a:lnTo>
                    <a:pt x="4" y="88"/>
                  </a:lnTo>
                  <a:lnTo>
                    <a:pt x="2" y="88"/>
                  </a:lnTo>
                  <a:lnTo>
                    <a:pt x="2" y="88"/>
                  </a:lnTo>
                  <a:lnTo>
                    <a:pt x="0" y="86"/>
                  </a:lnTo>
                  <a:lnTo>
                    <a:pt x="0" y="86"/>
                  </a:lnTo>
                  <a:lnTo>
                    <a:pt x="2" y="84"/>
                  </a:lnTo>
                  <a:lnTo>
                    <a:pt x="4" y="80"/>
                  </a:lnTo>
                  <a:lnTo>
                    <a:pt x="4" y="80"/>
                  </a:lnTo>
                  <a:lnTo>
                    <a:pt x="4" y="80"/>
                  </a:lnTo>
                  <a:lnTo>
                    <a:pt x="6" y="80"/>
                  </a:lnTo>
                  <a:lnTo>
                    <a:pt x="6" y="80"/>
                  </a:lnTo>
                  <a:lnTo>
                    <a:pt x="8" y="78"/>
                  </a:lnTo>
                  <a:lnTo>
                    <a:pt x="8" y="78"/>
                  </a:lnTo>
                  <a:lnTo>
                    <a:pt x="8" y="78"/>
                  </a:lnTo>
                  <a:lnTo>
                    <a:pt x="8" y="78"/>
                  </a:lnTo>
                  <a:lnTo>
                    <a:pt x="10" y="78"/>
                  </a:lnTo>
                  <a:lnTo>
                    <a:pt x="10" y="78"/>
                  </a:lnTo>
                  <a:lnTo>
                    <a:pt x="12" y="76"/>
                  </a:lnTo>
                  <a:lnTo>
                    <a:pt x="12" y="76"/>
                  </a:lnTo>
                  <a:lnTo>
                    <a:pt x="12" y="76"/>
                  </a:lnTo>
                  <a:lnTo>
                    <a:pt x="14" y="76"/>
                  </a:lnTo>
                  <a:lnTo>
                    <a:pt x="14" y="74"/>
                  </a:lnTo>
                  <a:lnTo>
                    <a:pt x="14" y="74"/>
                  </a:lnTo>
                  <a:lnTo>
                    <a:pt x="12" y="72"/>
                  </a:lnTo>
                  <a:lnTo>
                    <a:pt x="12" y="70"/>
                  </a:lnTo>
                  <a:lnTo>
                    <a:pt x="12" y="70"/>
                  </a:lnTo>
                  <a:lnTo>
                    <a:pt x="12" y="66"/>
                  </a:lnTo>
                  <a:lnTo>
                    <a:pt x="10" y="62"/>
                  </a:lnTo>
                  <a:lnTo>
                    <a:pt x="10" y="61"/>
                  </a:lnTo>
                  <a:lnTo>
                    <a:pt x="8" y="59"/>
                  </a:lnTo>
                  <a:lnTo>
                    <a:pt x="8" y="59"/>
                  </a:lnTo>
                  <a:lnTo>
                    <a:pt x="8" y="57"/>
                  </a:lnTo>
                  <a:lnTo>
                    <a:pt x="8" y="57"/>
                  </a:lnTo>
                  <a:lnTo>
                    <a:pt x="8" y="55"/>
                  </a:lnTo>
                  <a:lnTo>
                    <a:pt x="8" y="55"/>
                  </a:lnTo>
                  <a:lnTo>
                    <a:pt x="8" y="55"/>
                  </a:lnTo>
                  <a:lnTo>
                    <a:pt x="6" y="51"/>
                  </a:lnTo>
                  <a:lnTo>
                    <a:pt x="6" y="51"/>
                  </a:lnTo>
                  <a:lnTo>
                    <a:pt x="6" y="49"/>
                  </a:lnTo>
                  <a:lnTo>
                    <a:pt x="6" y="49"/>
                  </a:lnTo>
                  <a:lnTo>
                    <a:pt x="6" y="49"/>
                  </a:lnTo>
                  <a:lnTo>
                    <a:pt x="6" y="49"/>
                  </a:lnTo>
                  <a:lnTo>
                    <a:pt x="6" y="49"/>
                  </a:lnTo>
                  <a:lnTo>
                    <a:pt x="6" y="49"/>
                  </a:lnTo>
                  <a:lnTo>
                    <a:pt x="8" y="49"/>
                  </a:lnTo>
                  <a:lnTo>
                    <a:pt x="10" y="49"/>
                  </a:lnTo>
                  <a:lnTo>
                    <a:pt x="10" y="49"/>
                  </a:lnTo>
                  <a:lnTo>
                    <a:pt x="12" y="49"/>
                  </a:lnTo>
                  <a:lnTo>
                    <a:pt x="14" y="49"/>
                  </a:lnTo>
                  <a:lnTo>
                    <a:pt x="14" y="49"/>
                  </a:lnTo>
                  <a:lnTo>
                    <a:pt x="16" y="49"/>
                  </a:lnTo>
                  <a:lnTo>
                    <a:pt x="16" y="49"/>
                  </a:lnTo>
                  <a:lnTo>
                    <a:pt x="16" y="49"/>
                  </a:lnTo>
                  <a:lnTo>
                    <a:pt x="16" y="49"/>
                  </a:lnTo>
                  <a:lnTo>
                    <a:pt x="18" y="49"/>
                  </a:lnTo>
                  <a:lnTo>
                    <a:pt x="18" y="49"/>
                  </a:lnTo>
                  <a:lnTo>
                    <a:pt x="18" y="49"/>
                  </a:lnTo>
                  <a:lnTo>
                    <a:pt x="18" y="51"/>
                  </a:lnTo>
                  <a:lnTo>
                    <a:pt x="20" y="51"/>
                  </a:lnTo>
                  <a:lnTo>
                    <a:pt x="21" y="49"/>
                  </a:lnTo>
                  <a:lnTo>
                    <a:pt x="21" y="49"/>
                  </a:lnTo>
                  <a:lnTo>
                    <a:pt x="23" y="49"/>
                  </a:lnTo>
                  <a:lnTo>
                    <a:pt x="25" y="49"/>
                  </a:lnTo>
                  <a:lnTo>
                    <a:pt x="25" y="49"/>
                  </a:lnTo>
                  <a:lnTo>
                    <a:pt x="27" y="49"/>
                  </a:lnTo>
                  <a:lnTo>
                    <a:pt x="27" y="47"/>
                  </a:lnTo>
                  <a:lnTo>
                    <a:pt x="27" y="47"/>
                  </a:lnTo>
                  <a:lnTo>
                    <a:pt x="27" y="47"/>
                  </a:lnTo>
                  <a:lnTo>
                    <a:pt x="27" y="45"/>
                  </a:lnTo>
                  <a:lnTo>
                    <a:pt x="27" y="45"/>
                  </a:lnTo>
                  <a:lnTo>
                    <a:pt x="29" y="45"/>
                  </a:lnTo>
                  <a:lnTo>
                    <a:pt x="29" y="45"/>
                  </a:lnTo>
                  <a:lnTo>
                    <a:pt x="31" y="45"/>
                  </a:lnTo>
                  <a:lnTo>
                    <a:pt x="31" y="45"/>
                  </a:lnTo>
                  <a:lnTo>
                    <a:pt x="31" y="45"/>
                  </a:lnTo>
                  <a:lnTo>
                    <a:pt x="33" y="45"/>
                  </a:lnTo>
                  <a:lnTo>
                    <a:pt x="33" y="43"/>
                  </a:lnTo>
                  <a:lnTo>
                    <a:pt x="33" y="43"/>
                  </a:lnTo>
                  <a:lnTo>
                    <a:pt x="35" y="43"/>
                  </a:lnTo>
                  <a:lnTo>
                    <a:pt x="35" y="43"/>
                  </a:lnTo>
                  <a:lnTo>
                    <a:pt x="37" y="43"/>
                  </a:lnTo>
                  <a:lnTo>
                    <a:pt x="37" y="41"/>
                  </a:lnTo>
                  <a:lnTo>
                    <a:pt x="37" y="41"/>
                  </a:lnTo>
                  <a:lnTo>
                    <a:pt x="37" y="41"/>
                  </a:lnTo>
                  <a:lnTo>
                    <a:pt x="37" y="41"/>
                  </a:lnTo>
                  <a:lnTo>
                    <a:pt x="39" y="43"/>
                  </a:lnTo>
                  <a:lnTo>
                    <a:pt x="39" y="43"/>
                  </a:lnTo>
                  <a:lnTo>
                    <a:pt x="37" y="43"/>
                  </a:lnTo>
                  <a:lnTo>
                    <a:pt x="39" y="45"/>
                  </a:lnTo>
                  <a:lnTo>
                    <a:pt x="41" y="45"/>
                  </a:lnTo>
                  <a:lnTo>
                    <a:pt x="43" y="45"/>
                  </a:lnTo>
                  <a:lnTo>
                    <a:pt x="43" y="45"/>
                  </a:lnTo>
                  <a:lnTo>
                    <a:pt x="43" y="43"/>
                  </a:lnTo>
                  <a:lnTo>
                    <a:pt x="41" y="41"/>
                  </a:lnTo>
                  <a:lnTo>
                    <a:pt x="41" y="41"/>
                  </a:lnTo>
                  <a:lnTo>
                    <a:pt x="41" y="41"/>
                  </a:lnTo>
                  <a:lnTo>
                    <a:pt x="39" y="41"/>
                  </a:lnTo>
                  <a:lnTo>
                    <a:pt x="39" y="41"/>
                  </a:lnTo>
                  <a:lnTo>
                    <a:pt x="39" y="41"/>
                  </a:lnTo>
                  <a:lnTo>
                    <a:pt x="39" y="39"/>
                  </a:lnTo>
                  <a:lnTo>
                    <a:pt x="41" y="37"/>
                  </a:lnTo>
                  <a:lnTo>
                    <a:pt x="41" y="35"/>
                  </a:lnTo>
                  <a:lnTo>
                    <a:pt x="43" y="35"/>
                  </a:lnTo>
                  <a:lnTo>
                    <a:pt x="43" y="35"/>
                  </a:lnTo>
                  <a:lnTo>
                    <a:pt x="43" y="35"/>
                  </a:lnTo>
                  <a:lnTo>
                    <a:pt x="41" y="33"/>
                  </a:lnTo>
                  <a:lnTo>
                    <a:pt x="41" y="33"/>
                  </a:lnTo>
                  <a:lnTo>
                    <a:pt x="41" y="31"/>
                  </a:lnTo>
                  <a:lnTo>
                    <a:pt x="43" y="29"/>
                  </a:lnTo>
                  <a:lnTo>
                    <a:pt x="45" y="28"/>
                  </a:lnTo>
                  <a:lnTo>
                    <a:pt x="45" y="28"/>
                  </a:lnTo>
                  <a:lnTo>
                    <a:pt x="45" y="28"/>
                  </a:lnTo>
                  <a:lnTo>
                    <a:pt x="47" y="28"/>
                  </a:lnTo>
                  <a:lnTo>
                    <a:pt x="49" y="26"/>
                  </a:lnTo>
                  <a:lnTo>
                    <a:pt x="49" y="26"/>
                  </a:lnTo>
                  <a:lnTo>
                    <a:pt x="51" y="24"/>
                  </a:lnTo>
                  <a:lnTo>
                    <a:pt x="51" y="24"/>
                  </a:lnTo>
                  <a:lnTo>
                    <a:pt x="51" y="22"/>
                  </a:lnTo>
                  <a:lnTo>
                    <a:pt x="54" y="22"/>
                  </a:lnTo>
                  <a:lnTo>
                    <a:pt x="54" y="22"/>
                  </a:lnTo>
                  <a:lnTo>
                    <a:pt x="56" y="22"/>
                  </a:lnTo>
                  <a:lnTo>
                    <a:pt x="58" y="20"/>
                  </a:lnTo>
                  <a:lnTo>
                    <a:pt x="58" y="20"/>
                  </a:lnTo>
                  <a:lnTo>
                    <a:pt x="58" y="20"/>
                  </a:lnTo>
                  <a:lnTo>
                    <a:pt x="58" y="20"/>
                  </a:lnTo>
                  <a:lnTo>
                    <a:pt x="56" y="18"/>
                  </a:lnTo>
                  <a:lnTo>
                    <a:pt x="56" y="18"/>
                  </a:lnTo>
                  <a:lnTo>
                    <a:pt x="54" y="20"/>
                  </a:lnTo>
                  <a:lnTo>
                    <a:pt x="54" y="18"/>
                  </a:lnTo>
                  <a:lnTo>
                    <a:pt x="54" y="18"/>
                  </a:lnTo>
                  <a:lnTo>
                    <a:pt x="53" y="18"/>
                  </a:lnTo>
                  <a:lnTo>
                    <a:pt x="54" y="16"/>
                  </a:lnTo>
                  <a:lnTo>
                    <a:pt x="56" y="12"/>
                  </a:lnTo>
                  <a:lnTo>
                    <a:pt x="56" y="12"/>
                  </a:lnTo>
                  <a:lnTo>
                    <a:pt x="56" y="10"/>
                  </a:lnTo>
                  <a:lnTo>
                    <a:pt x="56" y="10"/>
                  </a:lnTo>
                  <a:lnTo>
                    <a:pt x="56" y="10"/>
                  </a:lnTo>
                  <a:lnTo>
                    <a:pt x="56" y="10"/>
                  </a:lnTo>
                  <a:lnTo>
                    <a:pt x="56" y="10"/>
                  </a:lnTo>
                  <a:lnTo>
                    <a:pt x="58" y="10"/>
                  </a:lnTo>
                  <a:lnTo>
                    <a:pt x="58" y="10"/>
                  </a:lnTo>
                  <a:lnTo>
                    <a:pt x="60" y="10"/>
                  </a:lnTo>
                  <a:lnTo>
                    <a:pt x="60" y="10"/>
                  </a:lnTo>
                  <a:lnTo>
                    <a:pt x="60" y="8"/>
                  </a:lnTo>
                  <a:lnTo>
                    <a:pt x="62" y="8"/>
                  </a:lnTo>
                  <a:lnTo>
                    <a:pt x="64" y="6"/>
                  </a:lnTo>
                  <a:lnTo>
                    <a:pt x="66" y="8"/>
                  </a:lnTo>
                  <a:lnTo>
                    <a:pt x="66" y="8"/>
                  </a:lnTo>
                  <a:lnTo>
                    <a:pt x="70" y="8"/>
                  </a:lnTo>
                  <a:lnTo>
                    <a:pt x="70" y="8"/>
                  </a:lnTo>
                  <a:lnTo>
                    <a:pt x="72" y="8"/>
                  </a:lnTo>
                  <a:lnTo>
                    <a:pt x="72" y="8"/>
                  </a:lnTo>
                  <a:lnTo>
                    <a:pt x="72" y="6"/>
                  </a:lnTo>
                  <a:lnTo>
                    <a:pt x="72" y="4"/>
                  </a:lnTo>
                  <a:lnTo>
                    <a:pt x="74" y="4"/>
                  </a:lnTo>
                  <a:lnTo>
                    <a:pt x="74" y="4"/>
                  </a:lnTo>
                  <a:lnTo>
                    <a:pt x="76" y="2"/>
                  </a:lnTo>
                  <a:lnTo>
                    <a:pt x="76" y="0"/>
                  </a:lnTo>
                  <a:lnTo>
                    <a:pt x="80" y="0"/>
                  </a:lnTo>
                  <a:lnTo>
                    <a:pt x="80" y="0"/>
                  </a:lnTo>
                  <a:lnTo>
                    <a:pt x="82" y="0"/>
                  </a:lnTo>
                  <a:lnTo>
                    <a:pt x="82" y="0"/>
                  </a:lnTo>
                  <a:lnTo>
                    <a:pt x="8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81" name="Barbados"/>
            <p:cNvSpPr>
              <a:spLocks/>
            </p:cNvSpPr>
            <p:nvPr/>
          </p:nvSpPr>
          <p:spPr bwMode="auto">
            <a:xfrm>
              <a:off x="3716620" y="3822796"/>
              <a:ext cx="5943" cy="7923"/>
            </a:xfrm>
            <a:custGeom>
              <a:avLst/>
              <a:gdLst>
                <a:gd name="T0" fmla="*/ 1 w 3"/>
                <a:gd name="T1" fmla="*/ 4 h 4"/>
                <a:gd name="T2" fmla="*/ 1 w 3"/>
                <a:gd name="T3" fmla="*/ 4 h 4"/>
                <a:gd name="T4" fmla="*/ 1 w 3"/>
                <a:gd name="T5" fmla="*/ 4 h 4"/>
                <a:gd name="T6" fmla="*/ 0 w 3"/>
                <a:gd name="T7" fmla="*/ 4 h 4"/>
                <a:gd name="T8" fmla="*/ 0 w 3"/>
                <a:gd name="T9" fmla="*/ 4 h 4"/>
                <a:gd name="T10" fmla="*/ 0 w 3"/>
                <a:gd name="T11" fmla="*/ 4 h 4"/>
                <a:gd name="T12" fmla="*/ 0 w 3"/>
                <a:gd name="T13" fmla="*/ 4 h 4"/>
                <a:gd name="T14" fmla="*/ 0 w 3"/>
                <a:gd name="T15" fmla="*/ 0 h 4"/>
                <a:gd name="T16" fmla="*/ 0 w 3"/>
                <a:gd name="T17" fmla="*/ 0 h 4"/>
                <a:gd name="T18" fmla="*/ 0 w 3"/>
                <a:gd name="T19" fmla="*/ 0 h 4"/>
                <a:gd name="T20" fmla="*/ 0 w 3"/>
                <a:gd name="T21" fmla="*/ 0 h 4"/>
                <a:gd name="T22" fmla="*/ 0 w 3"/>
                <a:gd name="T23" fmla="*/ 0 h 4"/>
                <a:gd name="T24" fmla="*/ 0 w 3"/>
                <a:gd name="T25" fmla="*/ 0 h 4"/>
                <a:gd name="T26" fmla="*/ 0 w 3"/>
                <a:gd name="T27" fmla="*/ 0 h 4"/>
                <a:gd name="T28" fmla="*/ 0 w 3"/>
                <a:gd name="T29" fmla="*/ 0 h 4"/>
                <a:gd name="T30" fmla="*/ 0 w 3"/>
                <a:gd name="T31" fmla="*/ 0 h 4"/>
                <a:gd name="T32" fmla="*/ 1 w 3"/>
                <a:gd name="T33" fmla="*/ 2 h 4"/>
                <a:gd name="T34" fmla="*/ 1 w 3"/>
                <a:gd name="T35" fmla="*/ 2 h 4"/>
                <a:gd name="T36" fmla="*/ 1 w 3"/>
                <a:gd name="T37" fmla="*/ 2 h 4"/>
                <a:gd name="T38" fmla="*/ 1 w 3"/>
                <a:gd name="T39" fmla="*/ 2 h 4"/>
                <a:gd name="T40" fmla="*/ 1 w 3"/>
                <a:gd name="T41" fmla="*/ 2 h 4"/>
                <a:gd name="T42" fmla="*/ 3 w 3"/>
                <a:gd name="T43" fmla="*/ 2 h 4"/>
                <a:gd name="T44" fmla="*/ 3 w 3"/>
                <a:gd name="T45" fmla="*/ 2 h 4"/>
                <a:gd name="T46" fmla="*/ 3 w 3"/>
                <a:gd name="T47" fmla="*/ 4 h 4"/>
                <a:gd name="T48" fmla="*/ 3 w 3"/>
                <a:gd name="T49" fmla="*/ 4 h 4"/>
                <a:gd name="T50" fmla="*/ 3 w 3"/>
                <a:gd name="T51" fmla="*/ 4 h 4"/>
                <a:gd name="T52" fmla="*/ 1 w 3"/>
                <a:gd name="T53" fmla="*/ 4 h 4"/>
                <a:gd name="T54" fmla="*/ 1 w 3"/>
                <a:gd name="T55" fmla="*/ 4 h 4"/>
                <a:gd name="T56" fmla="*/ 1 w 3"/>
                <a:gd name="T57" fmla="*/ 4 h 4"/>
                <a:gd name="T58" fmla="*/ 1 w 3"/>
                <a:gd name="T59" fmla="*/ 4 h 4"/>
                <a:gd name="T60" fmla="*/ 1 w 3"/>
                <a:gd name="T6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4">
                  <a:moveTo>
                    <a:pt x="1" y="4"/>
                  </a:moveTo>
                  <a:lnTo>
                    <a:pt x="1" y="4"/>
                  </a:lnTo>
                  <a:lnTo>
                    <a:pt x="1"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1" y="2"/>
                  </a:lnTo>
                  <a:lnTo>
                    <a:pt x="1" y="2"/>
                  </a:lnTo>
                  <a:lnTo>
                    <a:pt x="1" y="2"/>
                  </a:lnTo>
                  <a:lnTo>
                    <a:pt x="1" y="2"/>
                  </a:lnTo>
                  <a:lnTo>
                    <a:pt x="1" y="2"/>
                  </a:lnTo>
                  <a:lnTo>
                    <a:pt x="3" y="2"/>
                  </a:lnTo>
                  <a:lnTo>
                    <a:pt x="3" y="2"/>
                  </a:lnTo>
                  <a:lnTo>
                    <a:pt x="3" y="4"/>
                  </a:lnTo>
                  <a:lnTo>
                    <a:pt x="3" y="4"/>
                  </a:lnTo>
                  <a:lnTo>
                    <a:pt x="3" y="4"/>
                  </a:lnTo>
                  <a:lnTo>
                    <a:pt x="1" y="4"/>
                  </a:lnTo>
                  <a:lnTo>
                    <a:pt x="1" y="4"/>
                  </a:lnTo>
                  <a:lnTo>
                    <a:pt x="1" y="4"/>
                  </a:lnTo>
                  <a:lnTo>
                    <a:pt x="1" y="4"/>
                  </a:lnTo>
                  <a:lnTo>
                    <a:pt x="1"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1" name="Bangladesh"/>
            <p:cNvSpPr>
              <a:spLocks noEditPoints="1"/>
            </p:cNvSpPr>
            <p:nvPr/>
          </p:nvSpPr>
          <p:spPr bwMode="auto">
            <a:xfrm>
              <a:off x="8416966" y="3379104"/>
              <a:ext cx="146575" cy="200057"/>
            </a:xfrm>
            <a:custGeom>
              <a:avLst/>
              <a:gdLst>
                <a:gd name="T0" fmla="*/ 14 w 74"/>
                <a:gd name="T1" fmla="*/ 8 h 101"/>
                <a:gd name="T2" fmla="*/ 18 w 74"/>
                <a:gd name="T3" fmla="*/ 8 h 101"/>
                <a:gd name="T4" fmla="*/ 25 w 74"/>
                <a:gd name="T5" fmla="*/ 8 h 101"/>
                <a:gd name="T6" fmla="*/ 29 w 74"/>
                <a:gd name="T7" fmla="*/ 20 h 101"/>
                <a:gd name="T8" fmla="*/ 37 w 74"/>
                <a:gd name="T9" fmla="*/ 26 h 101"/>
                <a:gd name="T10" fmla="*/ 51 w 74"/>
                <a:gd name="T11" fmla="*/ 26 h 101"/>
                <a:gd name="T12" fmla="*/ 64 w 74"/>
                <a:gd name="T13" fmla="*/ 26 h 101"/>
                <a:gd name="T14" fmla="*/ 70 w 74"/>
                <a:gd name="T15" fmla="*/ 31 h 101"/>
                <a:gd name="T16" fmla="*/ 62 w 74"/>
                <a:gd name="T17" fmla="*/ 41 h 101"/>
                <a:gd name="T18" fmla="*/ 51 w 74"/>
                <a:gd name="T19" fmla="*/ 47 h 101"/>
                <a:gd name="T20" fmla="*/ 53 w 74"/>
                <a:gd name="T21" fmla="*/ 55 h 101"/>
                <a:gd name="T22" fmla="*/ 55 w 74"/>
                <a:gd name="T23" fmla="*/ 61 h 101"/>
                <a:gd name="T24" fmla="*/ 60 w 74"/>
                <a:gd name="T25" fmla="*/ 62 h 101"/>
                <a:gd name="T26" fmla="*/ 62 w 74"/>
                <a:gd name="T27" fmla="*/ 53 h 101"/>
                <a:gd name="T28" fmla="*/ 68 w 74"/>
                <a:gd name="T29" fmla="*/ 53 h 101"/>
                <a:gd name="T30" fmla="*/ 72 w 74"/>
                <a:gd name="T31" fmla="*/ 68 h 101"/>
                <a:gd name="T32" fmla="*/ 74 w 74"/>
                <a:gd name="T33" fmla="*/ 80 h 101"/>
                <a:gd name="T34" fmla="*/ 72 w 74"/>
                <a:gd name="T35" fmla="*/ 90 h 101"/>
                <a:gd name="T36" fmla="*/ 68 w 74"/>
                <a:gd name="T37" fmla="*/ 94 h 101"/>
                <a:gd name="T38" fmla="*/ 66 w 74"/>
                <a:gd name="T39" fmla="*/ 97 h 101"/>
                <a:gd name="T40" fmla="*/ 62 w 74"/>
                <a:gd name="T41" fmla="*/ 90 h 101"/>
                <a:gd name="T42" fmla="*/ 62 w 74"/>
                <a:gd name="T43" fmla="*/ 82 h 101"/>
                <a:gd name="T44" fmla="*/ 58 w 74"/>
                <a:gd name="T45" fmla="*/ 72 h 101"/>
                <a:gd name="T46" fmla="*/ 51 w 74"/>
                <a:gd name="T47" fmla="*/ 70 h 101"/>
                <a:gd name="T48" fmla="*/ 43 w 74"/>
                <a:gd name="T49" fmla="*/ 64 h 101"/>
                <a:gd name="T50" fmla="*/ 43 w 74"/>
                <a:gd name="T51" fmla="*/ 55 h 101"/>
                <a:gd name="T52" fmla="*/ 41 w 74"/>
                <a:gd name="T53" fmla="*/ 55 h 101"/>
                <a:gd name="T54" fmla="*/ 41 w 74"/>
                <a:gd name="T55" fmla="*/ 59 h 101"/>
                <a:gd name="T56" fmla="*/ 39 w 74"/>
                <a:gd name="T57" fmla="*/ 68 h 101"/>
                <a:gd name="T58" fmla="*/ 37 w 74"/>
                <a:gd name="T59" fmla="*/ 78 h 101"/>
                <a:gd name="T60" fmla="*/ 37 w 74"/>
                <a:gd name="T61" fmla="*/ 82 h 101"/>
                <a:gd name="T62" fmla="*/ 33 w 74"/>
                <a:gd name="T63" fmla="*/ 80 h 101"/>
                <a:gd name="T64" fmla="*/ 31 w 74"/>
                <a:gd name="T65" fmla="*/ 80 h 101"/>
                <a:gd name="T66" fmla="*/ 31 w 74"/>
                <a:gd name="T67" fmla="*/ 74 h 101"/>
                <a:gd name="T68" fmla="*/ 29 w 74"/>
                <a:gd name="T69" fmla="*/ 82 h 101"/>
                <a:gd name="T70" fmla="*/ 25 w 74"/>
                <a:gd name="T71" fmla="*/ 78 h 101"/>
                <a:gd name="T72" fmla="*/ 23 w 74"/>
                <a:gd name="T73" fmla="*/ 80 h 101"/>
                <a:gd name="T74" fmla="*/ 23 w 74"/>
                <a:gd name="T75" fmla="*/ 80 h 101"/>
                <a:gd name="T76" fmla="*/ 22 w 74"/>
                <a:gd name="T77" fmla="*/ 82 h 101"/>
                <a:gd name="T78" fmla="*/ 18 w 74"/>
                <a:gd name="T79" fmla="*/ 82 h 101"/>
                <a:gd name="T80" fmla="*/ 16 w 74"/>
                <a:gd name="T81" fmla="*/ 74 h 101"/>
                <a:gd name="T82" fmla="*/ 12 w 74"/>
                <a:gd name="T83" fmla="*/ 57 h 101"/>
                <a:gd name="T84" fmla="*/ 12 w 74"/>
                <a:gd name="T85" fmla="*/ 45 h 101"/>
                <a:gd name="T86" fmla="*/ 10 w 74"/>
                <a:gd name="T87" fmla="*/ 41 h 101"/>
                <a:gd name="T88" fmla="*/ 2 w 74"/>
                <a:gd name="T89" fmla="*/ 37 h 101"/>
                <a:gd name="T90" fmla="*/ 6 w 74"/>
                <a:gd name="T91" fmla="*/ 28 h 101"/>
                <a:gd name="T92" fmla="*/ 14 w 74"/>
                <a:gd name="T93" fmla="*/ 24 h 101"/>
                <a:gd name="T94" fmla="*/ 6 w 74"/>
                <a:gd name="T95" fmla="*/ 20 h 101"/>
                <a:gd name="T96" fmla="*/ 2 w 74"/>
                <a:gd name="T97" fmla="*/ 10 h 101"/>
                <a:gd name="T98" fmla="*/ 6 w 74"/>
                <a:gd name="T99" fmla="*/ 4 h 101"/>
                <a:gd name="T100" fmla="*/ 43 w 74"/>
                <a:gd name="T101" fmla="*/ 80 h 101"/>
                <a:gd name="T102" fmla="*/ 43 w 74"/>
                <a:gd name="T103" fmla="*/ 70 h 101"/>
                <a:gd name="T104" fmla="*/ 45 w 74"/>
                <a:gd name="T105" fmla="*/ 70 h 101"/>
                <a:gd name="T106" fmla="*/ 49 w 74"/>
                <a:gd name="T107" fmla="*/ 76 h 101"/>
                <a:gd name="T108" fmla="*/ 51 w 74"/>
                <a:gd name="T109" fmla="*/ 74 h 101"/>
                <a:gd name="T110" fmla="*/ 60 w 74"/>
                <a:gd name="T111" fmla="*/ 86 h 101"/>
                <a:gd name="T112" fmla="*/ 62 w 74"/>
                <a:gd name="T113" fmla="*/ 90 h 101"/>
                <a:gd name="T114" fmla="*/ 56 w 74"/>
                <a:gd name="T115" fmla="*/ 74 h 101"/>
                <a:gd name="T116" fmla="*/ 43 w 74"/>
                <a:gd name="T117" fmla="*/ 64 h 101"/>
                <a:gd name="T118" fmla="*/ 39 w 74"/>
                <a:gd name="T119"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101">
                  <a:moveTo>
                    <a:pt x="6" y="2"/>
                  </a:moveTo>
                  <a:lnTo>
                    <a:pt x="8" y="4"/>
                  </a:lnTo>
                  <a:lnTo>
                    <a:pt x="10" y="4"/>
                  </a:lnTo>
                  <a:lnTo>
                    <a:pt x="10" y="6"/>
                  </a:lnTo>
                  <a:lnTo>
                    <a:pt x="12" y="6"/>
                  </a:lnTo>
                  <a:lnTo>
                    <a:pt x="14" y="8"/>
                  </a:lnTo>
                  <a:lnTo>
                    <a:pt x="16" y="8"/>
                  </a:lnTo>
                  <a:lnTo>
                    <a:pt x="16" y="6"/>
                  </a:lnTo>
                  <a:lnTo>
                    <a:pt x="14" y="6"/>
                  </a:lnTo>
                  <a:lnTo>
                    <a:pt x="14" y="4"/>
                  </a:lnTo>
                  <a:lnTo>
                    <a:pt x="18" y="6"/>
                  </a:lnTo>
                  <a:lnTo>
                    <a:pt x="18" y="8"/>
                  </a:lnTo>
                  <a:lnTo>
                    <a:pt x="18" y="10"/>
                  </a:lnTo>
                  <a:lnTo>
                    <a:pt x="20" y="10"/>
                  </a:lnTo>
                  <a:lnTo>
                    <a:pt x="22" y="12"/>
                  </a:lnTo>
                  <a:lnTo>
                    <a:pt x="23" y="12"/>
                  </a:lnTo>
                  <a:lnTo>
                    <a:pt x="25" y="10"/>
                  </a:lnTo>
                  <a:lnTo>
                    <a:pt x="25" y="8"/>
                  </a:lnTo>
                  <a:lnTo>
                    <a:pt x="27" y="10"/>
                  </a:lnTo>
                  <a:lnTo>
                    <a:pt x="29" y="12"/>
                  </a:lnTo>
                  <a:lnTo>
                    <a:pt x="29" y="14"/>
                  </a:lnTo>
                  <a:lnTo>
                    <a:pt x="29" y="16"/>
                  </a:lnTo>
                  <a:lnTo>
                    <a:pt x="29" y="18"/>
                  </a:lnTo>
                  <a:lnTo>
                    <a:pt x="29" y="20"/>
                  </a:lnTo>
                  <a:lnTo>
                    <a:pt x="29" y="22"/>
                  </a:lnTo>
                  <a:lnTo>
                    <a:pt x="29" y="24"/>
                  </a:lnTo>
                  <a:lnTo>
                    <a:pt x="31" y="24"/>
                  </a:lnTo>
                  <a:lnTo>
                    <a:pt x="33" y="24"/>
                  </a:lnTo>
                  <a:lnTo>
                    <a:pt x="35" y="26"/>
                  </a:lnTo>
                  <a:lnTo>
                    <a:pt x="37" y="26"/>
                  </a:lnTo>
                  <a:lnTo>
                    <a:pt x="39" y="26"/>
                  </a:lnTo>
                  <a:lnTo>
                    <a:pt x="41" y="26"/>
                  </a:lnTo>
                  <a:lnTo>
                    <a:pt x="45" y="26"/>
                  </a:lnTo>
                  <a:lnTo>
                    <a:pt x="47" y="26"/>
                  </a:lnTo>
                  <a:lnTo>
                    <a:pt x="49" y="26"/>
                  </a:lnTo>
                  <a:lnTo>
                    <a:pt x="51" y="26"/>
                  </a:lnTo>
                  <a:lnTo>
                    <a:pt x="53" y="26"/>
                  </a:lnTo>
                  <a:lnTo>
                    <a:pt x="55" y="28"/>
                  </a:lnTo>
                  <a:lnTo>
                    <a:pt x="58" y="26"/>
                  </a:lnTo>
                  <a:lnTo>
                    <a:pt x="60" y="26"/>
                  </a:lnTo>
                  <a:lnTo>
                    <a:pt x="62" y="26"/>
                  </a:lnTo>
                  <a:lnTo>
                    <a:pt x="64" y="26"/>
                  </a:lnTo>
                  <a:lnTo>
                    <a:pt x="66" y="26"/>
                  </a:lnTo>
                  <a:lnTo>
                    <a:pt x="66" y="28"/>
                  </a:lnTo>
                  <a:lnTo>
                    <a:pt x="68" y="28"/>
                  </a:lnTo>
                  <a:lnTo>
                    <a:pt x="70" y="29"/>
                  </a:lnTo>
                  <a:lnTo>
                    <a:pt x="72" y="31"/>
                  </a:lnTo>
                  <a:lnTo>
                    <a:pt x="70" y="31"/>
                  </a:lnTo>
                  <a:lnTo>
                    <a:pt x="68" y="31"/>
                  </a:lnTo>
                  <a:lnTo>
                    <a:pt x="68" y="33"/>
                  </a:lnTo>
                  <a:lnTo>
                    <a:pt x="66" y="37"/>
                  </a:lnTo>
                  <a:lnTo>
                    <a:pt x="66" y="39"/>
                  </a:lnTo>
                  <a:lnTo>
                    <a:pt x="64" y="41"/>
                  </a:lnTo>
                  <a:lnTo>
                    <a:pt x="62" y="41"/>
                  </a:lnTo>
                  <a:lnTo>
                    <a:pt x="62" y="43"/>
                  </a:lnTo>
                  <a:lnTo>
                    <a:pt x="60" y="43"/>
                  </a:lnTo>
                  <a:lnTo>
                    <a:pt x="56" y="45"/>
                  </a:lnTo>
                  <a:lnTo>
                    <a:pt x="55" y="45"/>
                  </a:lnTo>
                  <a:lnTo>
                    <a:pt x="53" y="47"/>
                  </a:lnTo>
                  <a:lnTo>
                    <a:pt x="51" y="47"/>
                  </a:lnTo>
                  <a:lnTo>
                    <a:pt x="51" y="49"/>
                  </a:lnTo>
                  <a:lnTo>
                    <a:pt x="53" y="49"/>
                  </a:lnTo>
                  <a:lnTo>
                    <a:pt x="51" y="51"/>
                  </a:lnTo>
                  <a:lnTo>
                    <a:pt x="51" y="53"/>
                  </a:lnTo>
                  <a:lnTo>
                    <a:pt x="51" y="55"/>
                  </a:lnTo>
                  <a:lnTo>
                    <a:pt x="53" y="55"/>
                  </a:lnTo>
                  <a:lnTo>
                    <a:pt x="53" y="57"/>
                  </a:lnTo>
                  <a:lnTo>
                    <a:pt x="53" y="59"/>
                  </a:lnTo>
                  <a:lnTo>
                    <a:pt x="53" y="61"/>
                  </a:lnTo>
                  <a:lnTo>
                    <a:pt x="53" y="62"/>
                  </a:lnTo>
                  <a:lnTo>
                    <a:pt x="55" y="62"/>
                  </a:lnTo>
                  <a:lnTo>
                    <a:pt x="55" y="61"/>
                  </a:lnTo>
                  <a:lnTo>
                    <a:pt x="55" y="59"/>
                  </a:lnTo>
                  <a:lnTo>
                    <a:pt x="56" y="61"/>
                  </a:lnTo>
                  <a:lnTo>
                    <a:pt x="56" y="62"/>
                  </a:lnTo>
                  <a:lnTo>
                    <a:pt x="58" y="64"/>
                  </a:lnTo>
                  <a:lnTo>
                    <a:pt x="58" y="62"/>
                  </a:lnTo>
                  <a:lnTo>
                    <a:pt x="60" y="62"/>
                  </a:lnTo>
                  <a:lnTo>
                    <a:pt x="60" y="61"/>
                  </a:lnTo>
                  <a:lnTo>
                    <a:pt x="60" y="59"/>
                  </a:lnTo>
                  <a:lnTo>
                    <a:pt x="60" y="57"/>
                  </a:lnTo>
                  <a:lnTo>
                    <a:pt x="62" y="57"/>
                  </a:lnTo>
                  <a:lnTo>
                    <a:pt x="62" y="55"/>
                  </a:lnTo>
                  <a:lnTo>
                    <a:pt x="62" y="53"/>
                  </a:lnTo>
                  <a:lnTo>
                    <a:pt x="62" y="51"/>
                  </a:lnTo>
                  <a:lnTo>
                    <a:pt x="64" y="51"/>
                  </a:lnTo>
                  <a:lnTo>
                    <a:pt x="64" y="53"/>
                  </a:lnTo>
                  <a:lnTo>
                    <a:pt x="66" y="51"/>
                  </a:lnTo>
                  <a:lnTo>
                    <a:pt x="68" y="51"/>
                  </a:lnTo>
                  <a:lnTo>
                    <a:pt x="68" y="53"/>
                  </a:lnTo>
                  <a:lnTo>
                    <a:pt x="68" y="55"/>
                  </a:lnTo>
                  <a:lnTo>
                    <a:pt x="70" y="57"/>
                  </a:lnTo>
                  <a:lnTo>
                    <a:pt x="70" y="59"/>
                  </a:lnTo>
                  <a:lnTo>
                    <a:pt x="70" y="61"/>
                  </a:lnTo>
                  <a:lnTo>
                    <a:pt x="70" y="64"/>
                  </a:lnTo>
                  <a:lnTo>
                    <a:pt x="72" y="68"/>
                  </a:lnTo>
                  <a:lnTo>
                    <a:pt x="72" y="70"/>
                  </a:lnTo>
                  <a:lnTo>
                    <a:pt x="72" y="74"/>
                  </a:lnTo>
                  <a:lnTo>
                    <a:pt x="74" y="74"/>
                  </a:lnTo>
                  <a:lnTo>
                    <a:pt x="74" y="76"/>
                  </a:lnTo>
                  <a:lnTo>
                    <a:pt x="74" y="78"/>
                  </a:lnTo>
                  <a:lnTo>
                    <a:pt x="74" y="80"/>
                  </a:lnTo>
                  <a:lnTo>
                    <a:pt x="74" y="82"/>
                  </a:lnTo>
                  <a:lnTo>
                    <a:pt x="74" y="84"/>
                  </a:lnTo>
                  <a:lnTo>
                    <a:pt x="74" y="86"/>
                  </a:lnTo>
                  <a:lnTo>
                    <a:pt x="74" y="90"/>
                  </a:lnTo>
                  <a:lnTo>
                    <a:pt x="74" y="92"/>
                  </a:lnTo>
                  <a:lnTo>
                    <a:pt x="72" y="90"/>
                  </a:lnTo>
                  <a:lnTo>
                    <a:pt x="70" y="90"/>
                  </a:lnTo>
                  <a:lnTo>
                    <a:pt x="68" y="90"/>
                  </a:lnTo>
                  <a:lnTo>
                    <a:pt x="68" y="92"/>
                  </a:lnTo>
                  <a:lnTo>
                    <a:pt x="66" y="92"/>
                  </a:lnTo>
                  <a:lnTo>
                    <a:pt x="66" y="94"/>
                  </a:lnTo>
                  <a:lnTo>
                    <a:pt x="68" y="94"/>
                  </a:lnTo>
                  <a:lnTo>
                    <a:pt x="68" y="95"/>
                  </a:lnTo>
                  <a:lnTo>
                    <a:pt x="68" y="97"/>
                  </a:lnTo>
                  <a:lnTo>
                    <a:pt x="68" y="99"/>
                  </a:lnTo>
                  <a:lnTo>
                    <a:pt x="68" y="101"/>
                  </a:lnTo>
                  <a:lnTo>
                    <a:pt x="68" y="99"/>
                  </a:lnTo>
                  <a:lnTo>
                    <a:pt x="66" y="97"/>
                  </a:lnTo>
                  <a:lnTo>
                    <a:pt x="66" y="95"/>
                  </a:lnTo>
                  <a:lnTo>
                    <a:pt x="64" y="95"/>
                  </a:lnTo>
                  <a:lnTo>
                    <a:pt x="64" y="94"/>
                  </a:lnTo>
                  <a:lnTo>
                    <a:pt x="64" y="92"/>
                  </a:lnTo>
                  <a:lnTo>
                    <a:pt x="64" y="90"/>
                  </a:lnTo>
                  <a:lnTo>
                    <a:pt x="62" y="90"/>
                  </a:lnTo>
                  <a:lnTo>
                    <a:pt x="64" y="90"/>
                  </a:lnTo>
                  <a:lnTo>
                    <a:pt x="64" y="88"/>
                  </a:lnTo>
                  <a:lnTo>
                    <a:pt x="64" y="86"/>
                  </a:lnTo>
                  <a:lnTo>
                    <a:pt x="62" y="86"/>
                  </a:lnTo>
                  <a:lnTo>
                    <a:pt x="62" y="84"/>
                  </a:lnTo>
                  <a:lnTo>
                    <a:pt x="62" y="82"/>
                  </a:lnTo>
                  <a:lnTo>
                    <a:pt x="62" y="78"/>
                  </a:lnTo>
                  <a:lnTo>
                    <a:pt x="60" y="78"/>
                  </a:lnTo>
                  <a:lnTo>
                    <a:pt x="60" y="76"/>
                  </a:lnTo>
                  <a:lnTo>
                    <a:pt x="60" y="74"/>
                  </a:lnTo>
                  <a:lnTo>
                    <a:pt x="60" y="72"/>
                  </a:lnTo>
                  <a:lnTo>
                    <a:pt x="58" y="72"/>
                  </a:lnTo>
                  <a:lnTo>
                    <a:pt x="58" y="70"/>
                  </a:lnTo>
                  <a:lnTo>
                    <a:pt x="56" y="68"/>
                  </a:lnTo>
                  <a:lnTo>
                    <a:pt x="55" y="66"/>
                  </a:lnTo>
                  <a:lnTo>
                    <a:pt x="53" y="68"/>
                  </a:lnTo>
                  <a:lnTo>
                    <a:pt x="53" y="70"/>
                  </a:lnTo>
                  <a:lnTo>
                    <a:pt x="51" y="70"/>
                  </a:lnTo>
                  <a:lnTo>
                    <a:pt x="49" y="70"/>
                  </a:lnTo>
                  <a:lnTo>
                    <a:pt x="47" y="70"/>
                  </a:lnTo>
                  <a:lnTo>
                    <a:pt x="45" y="68"/>
                  </a:lnTo>
                  <a:lnTo>
                    <a:pt x="45" y="66"/>
                  </a:lnTo>
                  <a:lnTo>
                    <a:pt x="43" y="66"/>
                  </a:lnTo>
                  <a:lnTo>
                    <a:pt x="43" y="64"/>
                  </a:lnTo>
                  <a:lnTo>
                    <a:pt x="43" y="62"/>
                  </a:lnTo>
                  <a:lnTo>
                    <a:pt x="41" y="62"/>
                  </a:lnTo>
                  <a:lnTo>
                    <a:pt x="43" y="61"/>
                  </a:lnTo>
                  <a:lnTo>
                    <a:pt x="41" y="57"/>
                  </a:lnTo>
                  <a:lnTo>
                    <a:pt x="41" y="55"/>
                  </a:lnTo>
                  <a:lnTo>
                    <a:pt x="43" y="55"/>
                  </a:lnTo>
                  <a:lnTo>
                    <a:pt x="43" y="53"/>
                  </a:lnTo>
                  <a:lnTo>
                    <a:pt x="43" y="55"/>
                  </a:lnTo>
                  <a:lnTo>
                    <a:pt x="41" y="55"/>
                  </a:lnTo>
                  <a:lnTo>
                    <a:pt x="41" y="53"/>
                  </a:lnTo>
                  <a:lnTo>
                    <a:pt x="39" y="53"/>
                  </a:lnTo>
                  <a:lnTo>
                    <a:pt x="41" y="55"/>
                  </a:lnTo>
                  <a:lnTo>
                    <a:pt x="41" y="57"/>
                  </a:lnTo>
                  <a:lnTo>
                    <a:pt x="39" y="57"/>
                  </a:lnTo>
                  <a:lnTo>
                    <a:pt x="37" y="57"/>
                  </a:lnTo>
                  <a:lnTo>
                    <a:pt x="39" y="57"/>
                  </a:lnTo>
                  <a:lnTo>
                    <a:pt x="39" y="59"/>
                  </a:lnTo>
                  <a:lnTo>
                    <a:pt x="41" y="59"/>
                  </a:lnTo>
                  <a:lnTo>
                    <a:pt x="41" y="61"/>
                  </a:lnTo>
                  <a:lnTo>
                    <a:pt x="41" y="62"/>
                  </a:lnTo>
                  <a:lnTo>
                    <a:pt x="39" y="62"/>
                  </a:lnTo>
                  <a:lnTo>
                    <a:pt x="39" y="64"/>
                  </a:lnTo>
                  <a:lnTo>
                    <a:pt x="39" y="66"/>
                  </a:lnTo>
                  <a:lnTo>
                    <a:pt x="39" y="68"/>
                  </a:lnTo>
                  <a:lnTo>
                    <a:pt x="41" y="70"/>
                  </a:lnTo>
                  <a:lnTo>
                    <a:pt x="41" y="72"/>
                  </a:lnTo>
                  <a:lnTo>
                    <a:pt x="41" y="74"/>
                  </a:lnTo>
                  <a:lnTo>
                    <a:pt x="41" y="76"/>
                  </a:lnTo>
                  <a:lnTo>
                    <a:pt x="39" y="78"/>
                  </a:lnTo>
                  <a:lnTo>
                    <a:pt x="37" y="78"/>
                  </a:lnTo>
                  <a:lnTo>
                    <a:pt x="39" y="78"/>
                  </a:lnTo>
                  <a:lnTo>
                    <a:pt x="39" y="76"/>
                  </a:lnTo>
                  <a:lnTo>
                    <a:pt x="37" y="76"/>
                  </a:lnTo>
                  <a:lnTo>
                    <a:pt x="37" y="78"/>
                  </a:lnTo>
                  <a:lnTo>
                    <a:pt x="37" y="80"/>
                  </a:lnTo>
                  <a:lnTo>
                    <a:pt x="37" y="82"/>
                  </a:lnTo>
                  <a:lnTo>
                    <a:pt x="35" y="82"/>
                  </a:lnTo>
                  <a:lnTo>
                    <a:pt x="35" y="84"/>
                  </a:lnTo>
                  <a:lnTo>
                    <a:pt x="33" y="84"/>
                  </a:lnTo>
                  <a:lnTo>
                    <a:pt x="31" y="82"/>
                  </a:lnTo>
                  <a:lnTo>
                    <a:pt x="31" y="80"/>
                  </a:lnTo>
                  <a:lnTo>
                    <a:pt x="33" y="80"/>
                  </a:lnTo>
                  <a:lnTo>
                    <a:pt x="33" y="78"/>
                  </a:lnTo>
                  <a:lnTo>
                    <a:pt x="35" y="78"/>
                  </a:lnTo>
                  <a:lnTo>
                    <a:pt x="35" y="76"/>
                  </a:lnTo>
                  <a:lnTo>
                    <a:pt x="33" y="78"/>
                  </a:lnTo>
                  <a:lnTo>
                    <a:pt x="33" y="80"/>
                  </a:lnTo>
                  <a:lnTo>
                    <a:pt x="31" y="80"/>
                  </a:lnTo>
                  <a:lnTo>
                    <a:pt x="33" y="78"/>
                  </a:lnTo>
                  <a:lnTo>
                    <a:pt x="31" y="80"/>
                  </a:lnTo>
                  <a:lnTo>
                    <a:pt x="29" y="78"/>
                  </a:lnTo>
                  <a:lnTo>
                    <a:pt x="29" y="76"/>
                  </a:lnTo>
                  <a:lnTo>
                    <a:pt x="29" y="74"/>
                  </a:lnTo>
                  <a:lnTo>
                    <a:pt x="31" y="74"/>
                  </a:lnTo>
                  <a:lnTo>
                    <a:pt x="31" y="72"/>
                  </a:lnTo>
                  <a:lnTo>
                    <a:pt x="29" y="74"/>
                  </a:lnTo>
                  <a:lnTo>
                    <a:pt x="29" y="76"/>
                  </a:lnTo>
                  <a:lnTo>
                    <a:pt x="29" y="78"/>
                  </a:lnTo>
                  <a:lnTo>
                    <a:pt x="29" y="80"/>
                  </a:lnTo>
                  <a:lnTo>
                    <a:pt x="29" y="82"/>
                  </a:lnTo>
                  <a:lnTo>
                    <a:pt x="27" y="84"/>
                  </a:lnTo>
                  <a:lnTo>
                    <a:pt x="25" y="86"/>
                  </a:lnTo>
                  <a:lnTo>
                    <a:pt x="23" y="84"/>
                  </a:lnTo>
                  <a:lnTo>
                    <a:pt x="23" y="82"/>
                  </a:lnTo>
                  <a:lnTo>
                    <a:pt x="25" y="82"/>
                  </a:lnTo>
                  <a:lnTo>
                    <a:pt x="25" y="78"/>
                  </a:lnTo>
                  <a:lnTo>
                    <a:pt x="25" y="76"/>
                  </a:lnTo>
                  <a:lnTo>
                    <a:pt x="25" y="74"/>
                  </a:lnTo>
                  <a:lnTo>
                    <a:pt x="25" y="76"/>
                  </a:lnTo>
                  <a:lnTo>
                    <a:pt x="23" y="76"/>
                  </a:lnTo>
                  <a:lnTo>
                    <a:pt x="25" y="78"/>
                  </a:lnTo>
                  <a:lnTo>
                    <a:pt x="23" y="80"/>
                  </a:lnTo>
                  <a:lnTo>
                    <a:pt x="23" y="78"/>
                  </a:lnTo>
                  <a:lnTo>
                    <a:pt x="23" y="76"/>
                  </a:lnTo>
                  <a:lnTo>
                    <a:pt x="23" y="74"/>
                  </a:lnTo>
                  <a:lnTo>
                    <a:pt x="23" y="76"/>
                  </a:lnTo>
                  <a:lnTo>
                    <a:pt x="23" y="78"/>
                  </a:lnTo>
                  <a:lnTo>
                    <a:pt x="23" y="80"/>
                  </a:lnTo>
                  <a:lnTo>
                    <a:pt x="23" y="82"/>
                  </a:lnTo>
                  <a:lnTo>
                    <a:pt x="23" y="84"/>
                  </a:lnTo>
                  <a:lnTo>
                    <a:pt x="22" y="84"/>
                  </a:lnTo>
                  <a:lnTo>
                    <a:pt x="22" y="86"/>
                  </a:lnTo>
                  <a:lnTo>
                    <a:pt x="22" y="84"/>
                  </a:lnTo>
                  <a:lnTo>
                    <a:pt x="22" y="82"/>
                  </a:lnTo>
                  <a:lnTo>
                    <a:pt x="22" y="80"/>
                  </a:lnTo>
                  <a:lnTo>
                    <a:pt x="20" y="84"/>
                  </a:lnTo>
                  <a:lnTo>
                    <a:pt x="20" y="86"/>
                  </a:lnTo>
                  <a:lnTo>
                    <a:pt x="20" y="84"/>
                  </a:lnTo>
                  <a:lnTo>
                    <a:pt x="18" y="84"/>
                  </a:lnTo>
                  <a:lnTo>
                    <a:pt x="18" y="82"/>
                  </a:lnTo>
                  <a:lnTo>
                    <a:pt x="18" y="80"/>
                  </a:lnTo>
                  <a:lnTo>
                    <a:pt x="16" y="78"/>
                  </a:lnTo>
                  <a:lnTo>
                    <a:pt x="18" y="78"/>
                  </a:lnTo>
                  <a:lnTo>
                    <a:pt x="18" y="76"/>
                  </a:lnTo>
                  <a:lnTo>
                    <a:pt x="16" y="76"/>
                  </a:lnTo>
                  <a:lnTo>
                    <a:pt x="16" y="74"/>
                  </a:lnTo>
                  <a:lnTo>
                    <a:pt x="14" y="64"/>
                  </a:lnTo>
                  <a:lnTo>
                    <a:pt x="14" y="62"/>
                  </a:lnTo>
                  <a:lnTo>
                    <a:pt x="14" y="61"/>
                  </a:lnTo>
                  <a:lnTo>
                    <a:pt x="16" y="61"/>
                  </a:lnTo>
                  <a:lnTo>
                    <a:pt x="12" y="59"/>
                  </a:lnTo>
                  <a:lnTo>
                    <a:pt x="12" y="57"/>
                  </a:lnTo>
                  <a:lnTo>
                    <a:pt x="12" y="55"/>
                  </a:lnTo>
                  <a:lnTo>
                    <a:pt x="8" y="53"/>
                  </a:lnTo>
                  <a:lnTo>
                    <a:pt x="8" y="51"/>
                  </a:lnTo>
                  <a:lnTo>
                    <a:pt x="10" y="49"/>
                  </a:lnTo>
                  <a:lnTo>
                    <a:pt x="12" y="47"/>
                  </a:lnTo>
                  <a:lnTo>
                    <a:pt x="12" y="45"/>
                  </a:lnTo>
                  <a:lnTo>
                    <a:pt x="10" y="45"/>
                  </a:lnTo>
                  <a:lnTo>
                    <a:pt x="12" y="45"/>
                  </a:lnTo>
                  <a:lnTo>
                    <a:pt x="10" y="43"/>
                  </a:lnTo>
                  <a:lnTo>
                    <a:pt x="12" y="43"/>
                  </a:lnTo>
                  <a:lnTo>
                    <a:pt x="12" y="41"/>
                  </a:lnTo>
                  <a:lnTo>
                    <a:pt x="10" y="41"/>
                  </a:lnTo>
                  <a:lnTo>
                    <a:pt x="8" y="41"/>
                  </a:lnTo>
                  <a:lnTo>
                    <a:pt x="6" y="41"/>
                  </a:lnTo>
                  <a:lnTo>
                    <a:pt x="6" y="39"/>
                  </a:lnTo>
                  <a:lnTo>
                    <a:pt x="4" y="39"/>
                  </a:lnTo>
                  <a:lnTo>
                    <a:pt x="4" y="37"/>
                  </a:lnTo>
                  <a:lnTo>
                    <a:pt x="2" y="37"/>
                  </a:lnTo>
                  <a:lnTo>
                    <a:pt x="0" y="35"/>
                  </a:lnTo>
                  <a:lnTo>
                    <a:pt x="2" y="31"/>
                  </a:lnTo>
                  <a:lnTo>
                    <a:pt x="2" y="29"/>
                  </a:lnTo>
                  <a:lnTo>
                    <a:pt x="4" y="31"/>
                  </a:lnTo>
                  <a:lnTo>
                    <a:pt x="6" y="29"/>
                  </a:lnTo>
                  <a:lnTo>
                    <a:pt x="6" y="28"/>
                  </a:lnTo>
                  <a:lnTo>
                    <a:pt x="6" y="26"/>
                  </a:lnTo>
                  <a:lnTo>
                    <a:pt x="8" y="26"/>
                  </a:lnTo>
                  <a:lnTo>
                    <a:pt x="10" y="26"/>
                  </a:lnTo>
                  <a:lnTo>
                    <a:pt x="14" y="26"/>
                  </a:lnTo>
                  <a:lnTo>
                    <a:pt x="16" y="24"/>
                  </a:lnTo>
                  <a:lnTo>
                    <a:pt x="14" y="24"/>
                  </a:lnTo>
                  <a:lnTo>
                    <a:pt x="12" y="22"/>
                  </a:lnTo>
                  <a:lnTo>
                    <a:pt x="14" y="22"/>
                  </a:lnTo>
                  <a:lnTo>
                    <a:pt x="12" y="20"/>
                  </a:lnTo>
                  <a:lnTo>
                    <a:pt x="10" y="20"/>
                  </a:lnTo>
                  <a:lnTo>
                    <a:pt x="8" y="20"/>
                  </a:lnTo>
                  <a:lnTo>
                    <a:pt x="6" y="20"/>
                  </a:lnTo>
                  <a:lnTo>
                    <a:pt x="6" y="18"/>
                  </a:lnTo>
                  <a:lnTo>
                    <a:pt x="4" y="16"/>
                  </a:lnTo>
                  <a:lnTo>
                    <a:pt x="2" y="16"/>
                  </a:lnTo>
                  <a:lnTo>
                    <a:pt x="2" y="14"/>
                  </a:lnTo>
                  <a:lnTo>
                    <a:pt x="0" y="14"/>
                  </a:lnTo>
                  <a:lnTo>
                    <a:pt x="2" y="10"/>
                  </a:lnTo>
                  <a:lnTo>
                    <a:pt x="4" y="8"/>
                  </a:lnTo>
                  <a:lnTo>
                    <a:pt x="6" y="8"/>
                  </a:lnTo>
                  <a:lnTo>
                    <a:pt x="6" y="6"/>
                  </a:lnTo>
                  <a:lnTo>
                    <a:pt x="8" y="6"/>
                  </a:lnTo>
                  <a:lnTo>
                    <a:pt x="8" y="4"/>
                  </a:lnTo>
                  <a:lnTo>
                    <a:pt x="6" y="4"/>
                  </a:lnTo>
                  <a:lnTo>
                    <a:pt x="4" y="4"/>
                  </a:lnTo>
                  <a:lnTo>
                    <a:pt x="6" y="2"/>
                  </a:lnTo>
                  <a:lnTo>
                    <a:pt x="6" y="0"/>
                  </a:lnTo>
                  <a:lnTo>
                    <a:pt x="6" y="2"/>
                  </a:lnTo>
                  <a:close/>
                  <a:moveTo>
                    <a:pt x="45" y="78"/>
                  </a:moveTo>
                  <a:lnTo>
                    <a:pt x="43" y="80"/>
                  </a:lnTo>
                  <a:lnTo>
                    <a:pt x="41" y="80"/>
                  </a:lnTo>
                  <a:lnTo>
                    <a:pt x="41" y="78"/>
                  </a:lnTo>
                  <a:lnTo>
                    <a:pt x="43" y="76"/>
                  </a:lnTo>
                  <a:lnTo>
                    <a:pt x="43" y="74"/>
                  </a:lnTo>
                  <a:lnTo>
                    <a:pt x="43" y="72"/>
                  </a:lnTo>
                  <a:lnTo>
                    <a:pt x="43" y="70"/>
                  </a:lnTo>
                  <a:lnTo>
                    <a:pt x="41" y="70"/>
                  </a:lnTo>
                  <a:lnTo>
                    <a:pt x="41" y="68"/>
                  </a:lnTo>
                  <a:lnTo>
                    <a:pt x="41" y="66"/>
                  </a:lnTo>
                  <a:lnTo>
                    <a:pt x="43" y="66"/>
                  </a:lnTo>
                  <a:lnTo>
                    <a:pt x="43" y="68"/>
                  </a:lnTo>
                  <a:lnTo>
                    <a:pt x="45" y="70"/>
                  </a:lnTo>
                  <a:lnTo>
                    <a:pt x="45" y="72"/>
                  </a:lnTo>
                  <a:lnTo>
                    <a:pt x="45" y="74"/>
                  </a:lnTo>
                  <a:lnTo>
                    <a:pt x="45" y="76"/>
                  </a:lnTo>
                  <a:lnTo>
                    <a:pt x="45" y="78"/>
                  </a:lnTo>
                  <a:close/>
                  <a:moveTo>
                    <a:pt x="49" y="78"/>
                  </a:moveTo>
                  <a:lnTo>
                    <a:pt x="49" y="76"/>
                  </a:lnTo>
                  <a:lnTo>
                    <a:pt x="49" y="74"/>
                  </a:lnTo>
                  <a:lnTo>
                    <a:pt x="49" y="72"/>
                  </a:lnTo>
                  <a:lnTo>
                    <a:pt x="49" y="70"/>
                  </a:lnTo>
                  <a:lnTo>
                    <a:pt x="49" y="72"/>
                  </a:lnTo>
                  <a:lnTo>
                    <a:pt x="51" y="72"/>
                  </a:lnTo>
                  <a:lnTo>
                    <a:pt x="51" y="74"/>
                  </a:lnTo>
                  <a:lnTo>
                    <a:pt x="51" y="76"/>
                  </a:lnTo>
                  <a:lnTo>
                    <a:pt x="51" y="78"/>
                  </a:lnTo>
                  <a:lnTo>
                    <a:pt x="49" y="78"/>
                  </a:lnTo>
                  <a:close/>
                  <a:moveTo>
                    <a:pt x="62" y="90"/>
                  </a:moveTo>
                  <a:lnTo>
                    <a:pt x="62" y="88"/>
                  </a:lnTo>
                  <a:lnTo>
                    <a:pt x="60" y="86"/>
                  </a:lnTo>
                  <a:lnTo>
                    <a:pt x="62" y="84"/>
                  </a:lnTo>
                  <a:lnTo>
                    <a:pt x="62" y="86"/>
                  </a:lnTo>
                  <a:lnTo>
                    <a:pt x="64" y="86"/>
                  </a:lnTo>
                  <a:lnTo>
                    <a:pt x="64" y="88"/>
                  </a:lnTo>
                  <a:lnTo>
                    <a:pt x="62" y="88"/>
                  </a:lnTo>
                  <a:lnTo>
                    <a:pt x="62" y="90"/>
                  </a:lnTo>
                  <a:close/>
                  <a:moveTo>
                    <a:pt x="56" y="74"/>
                  </a:moveTo>
                  <a:lnTo>
                    <a:pt x="55" y="74"/>
                  </a:lnTo>
                  <a:lnTo>
                    <a:pt x="55" y="72"/>
                  </a:lnTo>
                  <a:lnTo>
                    <a:pt x="55" y="70"/>
                  </a:lnTo>
                  <a:lnTo>
                    <a:pt x="56" y="72"/>
                  </a:lnTo>
                  <a:lnTo>
                    <a:pt x="56" y="74"/>
                  </a:lnTo>
                  <a:close/>
                  <a:moveTo>
                    <a:pt x="41" y="68"/>
                  </a:moveTo>
                  <a:lnTo>
                    <a:pt x="39" y="68"/>
                  </a:lnTo>
                  <a:lnTo>
                    <a:pt x="39" y="66"/>
                  </a:lnTo>
                  <a:lnTo>
                    <a:pt x="39" y="64"/>
                  </a:lnTo>
                  <a:lnTo>
                    <a:pt x="41" y="64"/>
                  </a:lnTo>
                  <a:lnTo>
                    <a:pt x="43" y="64"/>
                  </a:lnTo>
                  <a:lnTo>
                    <a:pt x="43" y="66"/>
                  </a:lnTo>
                  <a:lnTo>
                    <a:pt x="41" y="66"/>
                  </a:lnTo>
                  <a:lnTo>
                    <a:pt x="41" y="68"/>
                  </a:lnTo>
                  <a:close/>
                  <a:moveTo>
                    <a:pt x="41" y="80"/>
                  </a:moveTo>
                  <a:lnTo>
                    <a:pt x="39" y="80"/>
                  </a:lnTo>
                  <a:lnTo>
                    <a:pt x="39" y="78"/>
                  </a:lnTo>
                  <a:lnTo>
                    <a:pt x="41" y="78"/>
                  </a:lnTo>
                  <a:lnTo>
                    <a:pt x="41" y="8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3" name="Bahrain"/>
            <p:cNvSpPr>
              <a:spLocks noEditPoints="1"/>
            </p:cNvSpPr>
            <p:nvPr/>
          </p:nvSpPr>
          <p:spPr bwMode="auto">
            <a:xfrm>
              <a:off x="7220586" y="3390990"/>
              <a:ext cx="11884" cy="27731"/>
            </a:xfrm>
            <a:custGeom>
              <a:avLst/>
              <a:gdLst>
                <a:gd name="T0" fmla="*/ 2 w 6"/>
                <a:gd name="T1" fmla="*/ 2 h 14"/>
                <a:gd name="T2" fmla="*/ 2 w 6"/>
                <a:gd name="T3" fmla="*/ 2 h 14"/>
                <a:gd name="T4" fmla="*/ 2 w 6"/>
                <a:gd name="T5" fmla="*/ 2 h 14"/>
                <a:gd name="T6" fmla="*/ 2 w 6"/>
                <a:gd name="T7" fmla="*/ 2 h 14"/>
                <a:gd name="T8" fmla="*/ 2 w 6"/>
                <a:gd name="T9" fmla="*/ 4 h 14"/>
                <a:gd name="T10" fmla="*/ 2 w 6"/>
                <a:gd name="T11" fmla="*/ 4 h 14"/>
                <a:gd name="T12" fmla="*/ 2 w 6"/>
                <a:gd name="T13" fmla="*/ 4 h 14"/>
                <a:gd name="T14" fmla="*/ 2 w 6"/>
                <a:gd name="T15" fmla="*/ 4 h 14"/>
                <a:gd name="T16" fmla="*/ 2 w 6"/>
                <a:gd name="T17" fmla="*/ 6 h 14"/>
                <a:gd name="T18" fmla="*/ 2 w 6"/>
                <a:gd name="T19" fmla="*/ 8 h 14"/>
                <a:gd name="T20" fmla="*/ 2 w 6"/>
                <a:gd name="T21" fmla="*/ 8 h 14"/>
                <a:gd name="T22" fmla="*/ 2 w 6"/>
                <a:gd name="T23" fmla="*/ 10 h 14"/>
                <a:gd name="T24" fmla="*/ 0 w 6"/>
                <a:gd name="T25" fmla="*/ 6 h 14"/>
                <a:gd name="T26" fmla="*/ 0 w 6"/>
                <a:gd name="T27" fmla="*/ 6 h 14"/>
                <a:gd name="T28" fmla="*/ 0 w 6"/>
                <a:gd name="T29" fmla="*/ 6 h 14"/>
                <a:gd name="T30" fmla="*/ 0 w 6"/>
                <a:gd name="T31" fmla="*/ 6 h 14"/>
                <a:gd name="T32" fmla="*/ 0 w 6"/>
                <a:gd name="T33" fmla="*/ 4 h 14"/>
                <a:gd name="T34" fmla="*/ 0 w 6"/>
                <a:gd name="T35" fmla="*/ 4 h 14"/>
                <a:gd name="T36" fmla="*/ 0 w 6"/>
                <a:gd name="T37" fmla="*/ 2 h 14"/>
                <a:gd name="T38" fmla="*/ 0 w 6"/>
                <a:gd name="T39" fmla="*/ 2 h 14"/>
                <a:gd name="T40" fmla="*/ 0 w 6"/>
                <a:gd name="T41" fmla="*/ 2 h 14"/>
                <a:gd name="T42" fmla="*/ 4 w 6"/>
                <a:gd name="T43" fmla="*/ 14 h 14"/>
                <a:gd name="T44" fmla="*/ 4 w 6"/>
                <a:gd name="T45" fmla="*/ 14 h 14"/>
                <a:gd name="T46" fmla="*/ 4 w 6"/>
                <a:gd name="T47" fmla="*/ 12 h 14"/>
                <a:gd name="T48" fmla="*/ 4 w 6"/>
                <a:gd name="T49" fmla="*/ 12 h 14"/>
                <a:gd name="T50" fmla="*/ 6 w 6"/>
                <a:gd name="T51" fmla="*/ 12 h 14"/>
                <a:gd name="T52" fmla="*/ 6 w 6"/>
                <a:gd name="T53" fmla="*/ 10 h 14"/>
                <a:gd name="T54" fmla="*/ 6 w 6"/>
                <a:gd name="T55" fmla="*/ 12 h 14"/>
                <a:gd name="T56" fmla="*/ 6 w 6"/>
                <a:gd name="T57" fmla="*/ 12 h 14"/>
                <a:gd name="T58" fmla="*/ 4 w 6"/>
                <a:gd name="T59" fmla="*/ 2 h 14"/>
                <a:gd name="T60" fmla="*/ 2 w 6"/>
                <a:gd name="T61" fmla="*/ 2 h 14"/>
                <a:gd name="T62" fmla="*/ 2 w 6"/>
                <a:gd name="T63" fmla="*/ 0 h 14"/>
                <a:gd name="T64" fmla="*/ 2 w 6"/>
                <a:gd name="T65" fmla="*/ 0 h 14"/>
                <a:gd name="T66" fmla="*/ 4 w 6"/>
                <a:gd name="T6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4">
                  <a:moveTo>
                    <a:pt x="2" y="2"/>
                  </a:moveTo>
                  <a:lnTo>
                    <a:pt x="2" y="2"/>
                  </a:lnTo>
                  <a:lnTo>
                    <a:pt x="2" y="2"/>
                  </a:lnTo>
                  <a:lnTo>
                    <a:pt x="2" y="2"/>
                  </a:lnTo>
                  <a:lnTo>
                    <a:pt x="2" y="2"/>
                  </a:lnTo>
                  <a:lnTo>
                    <a:pt x="2" y="2"/>
                  </a:lnTo>
                  <a:lnTo>
                    <a:pt x="2" y="2"/>
                  </a:lnTo>
                  <a:lnTo>
                    <a:pt x="2" y="2"/>
                  </a:lnTo>
                  <a:lnTo>
                    <a:pt x="2" y="2"/>
                  </a:lnTo>
                  <a:lnTo>
                    <a:pt x="2" y="4"/>
                  </a:lnTo>
                  <a:lnTo>
                    <a:pt x="2" y="4"/>
                  </a:lnTo>
                  <a:lnTo>
                    <a:pt x="2" y="4"/>
                  </a:lnTo>
                  <a:lnTo>
                    <a:pt x="2" y="4"/>
                  </a:lnTo>
                  <a:lnTo>
                    <a:pt x="2" y="4"/>
                  </a:lnTo>
                  <a:lnTo>
                    <a:pt x="2" y="4"/>
                  </a:lnTo>
                  <a:lnTo>
                    <a:pt x="2" y="4"/>
                  </a:lnTo>
                  <a:lnTo>
                    <a:pt x="2" y="6"/>
                  </a:lnTo>
                  <a:lnTo>
                    <a:pt x="2" y="6"/>
                  </a:lnTo>
                  <a:lnTo>
                    <a:pt x="2" y="8"/>
                  </a:lnTo>
                  <a:lnTo>
                    <a:pt x="2" y="8"/>
                  </a:lnTo>
                  <a:lnTo>
                    <a:pt x="2" y="8"/>
                  </a:lnTo>
                  <a:lnTo>
                    <a:pt x="2" y="8"/>
                  </a:lnTo>
                  <a:lnTo>
                    <a:pt x="2" y="10"/>
                  </a:lnTo>
                  <a:lnTo>
                    <a:pt x="2" y="10"/>
                  </a:lnTo>
                  <a:lnTo>
                    <a:pt x="0" y="6"/>
                  </a:lnTo>
                  <a:lnTo>
                    <a:pt x="0" y="6"/>
                  </a:lnTo>
                  <a:lnTo>
                    <a:pt x="0" y="6"/>
                  </a:lnTo>
                  <a:lnTo>
                    <a:pt x="0" y="6"/>
                  </a:lnTo>
                  <a:lnTo>
                    <a:pt x="0" y="6"/>
                  </a:lnTo>
                  <a:lnTo>
                    <a:pt x="0" y="6"/>
                  </a:lnTo>
                  <a:lnTo>
                    <a:pt x="0" y="6"/>
                  </a:lnTo>
                  <a:lnTo>
                    <a:pt x="0" y="6"/>
                  </a:lnTo>
                  <a:lnTo>
                    <a:pt x="0" y="4"/>
                  </a:lnTo>
                  <a:lnTo>
                    <a:pt x="0" y="4"/>
                  </a:lnTo>
                  <a:lnTo>
                    <a:pt x="0" y="4"/>
                  </a:lnTo>
                  <a:lnTo>
                    <a:pt x="0" y="4"/>
                  </a:lnTo>
                  <a:lnTo>
                    <a:pt x="0" y="2"/>
                  </a:lnTo>
                  <a:lnTo>
                    <a:pt x="0" y="2"/>
                  </a:lnTo>
                  <a:lnTo>
                    <a:pt x="0" y="2"/>
                  </a:lnTo>
                  <a:lnTo>
                    <a:pt x="0" y="2"/>
                  </a:lnTo>
                  <a:lnTo>
                    <a:pt x="0" y="2"/>
                  </a:lnTo>
                  <a:lnTo>
                    <a:pt x="0" y="2"/>
                  </a:lnTo>
                  <a:lnTo>
                    <a:pt x="2" y="2"/>
                  </a:lnTo>
                  <a:close/>
                  <a:moveTo>
                    <a:pt x="4" y="14"/>
                  </a:moveTo>
                  <a:lnTo>
                    <a:pt x="6" y="14"/>
                  </a:lnTo>
                  <a:lnTo>
                    <a:pt x="4" y="14"/>
                  </a:lnTo>
                  <a:lnTo>
                    <a:pt x="4" y="14"/>
                  </a:lnTo>
                  <a:lnTo>
                    <a:pt x="4" y="12"/>
                  </a:lnTo>
                  <a:lnTo>
                    <a:pt x="4" y="12"/>
                  </a:lnTo>
                  <a:lnTo>
                    <a:pt x="4" y="12"/>
                  </a:lnTo>
                  <a:lnTo>
                    <a:pt x="4" y="12"/>
                  </a:lnTo>
                  <a:lnTo>
                    <a:pt x="6" y="12"/>
                  </a:lnTo>
                  <a:lnTo>
                    <a:pt x="6" y="10"/>
                  </a:lnTo>
                  <a:lnTo>
                    <a:pt x="6" y="10"/>
                  </a:lnTo>
                  <a:lnTo>
                    <a:pt x="6" y="10"/>
                  </a:lnTo>
                  <a:lnTo>
                    <a:pt x="6" y="12"/>
                  </a:lnTo>
                  <a:lnTo>
                    <a:pt x="6" y="12"/>
                  </a:lnTo>
                  <a:lnTo>
                    <a:pt x="6" y="12"/>
                  </a:lnTo>
                  <a:lnTo>
                    <a:pt x="4" y="14"/>
                  </a:lnTo>
                  <a:close/>
                  <a:moveTo>
                    <a:pt x="4" y="2"/>
                  </a:moveTo>
                  <a:lnTo>
                    <a:pt x="4" y="2"/>
                  </a:lnTo>
                  <a:lnTo>
                    <a:pt x="2" y="2"/>
                  </a:lnTo>
                  <a:lnTo>
                    <a:pt x="2" y="2"/>
                  </a:lnTo>
                  <a:lnTo>
                    <a:pt x="2" y="0"/>
                  </a:lnTo>
                  <a:lnTo>
                    <a:pt x="2" y="0"/>
                  </a:lnTo>
                  <a:lnTo>
                    <a:pt x="2" y="0"/>
                  </a:lnTo>
                  <a:lnTo>
                    <a:pt x="4" y="2"/>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74" name="Bahamas"/>
            <p:cNvSpPr>
              <a:spLocks noEditPoints="1"/>
            </p:cNvSpPr>
            <p:nvPr/>
          </p:nvSpPr>
          <p:spPr bwMode="auto">
            <a:xfrm>
              <a:off x="3100602" y="3371181"/>
              <a:ext cx="196096" cy="200057"/>
            </a:xfrm>
            <a:custGeom>
              <a:avLst/>
              <a:gdLst>
                <a:gd name="T0" fmla="*/ 19 w 99"/>
                <a:gd name="T1" fmla="*/ 43 h 101"/>
                <a:gd name="T2" fmla="*/ 13 w 99"/>
                <a:gd name="T3" fmla="*/ 43 h 101"/>
                <a:gd name="T4" fmla="*/ 8 w 99"/>
                <a:gd name="T5" fmla="*/ 39 h 101"/>
                <a:gd name="T6" fmla="*/ 11 w 99"/>
                <a:gd name="T7" fmla="*/ 41 h 101"/>
                <a:gd name="T8" fmla="*/ 9 w 99"/>
                <a:gd name="T9" fmla="*/ 37 h 101"/>
                <a:gd name="T10" fmla="*/ 13 w 99"/>
                <a:gd name="T11" fmla="*/ 32 h 101"/>
                <a:gd name="T12" fmla="*/ 15 w 99"/>
                <a:gd name="T13" fmla="*/ 33 h 101"/>
                <a:gd name="T14" fmla="*/ 95 w 99"/>
                <a:gd name="T15" fmla="*/ 98 h 101"/>
                <a:gd name="T16" fmla="*/ 87 w 99"/>
                <a:gd name="T17" fmla="*/ 101 h 101"/>
                <a:gd name="T18" fmla="*/ 89 w 99"/>
                <a:gd name="T19" fmla="*/ 98 h 101"/>
                <a:gd name="T20" fmla="*/ 95 w 99"/>
                <a:gd name="T21" fmla="*/ 96 h 101"/>
                <a:gd name="T22" fmla="*/ 21 w 99"/>
                <a:gd name="T23" fmla="*/ 47 h 101"/>
                <a:gd name="T24" fmla="*/ 23 w 99"/>
                <a:gd name="T25" fmla="*/ 53 h 101"/>
                <a:gd name="T26" fmla="*/ 19 w 99"/>
                <a:gd name="T27" fmla="*/ 53 h 101"/>
                <a:gd name="T28" fmla="*/ 19 w 99"/>
                <a:gd name="T29" fmla="*/ 53 h 101"/>
                <a:gd name="T30" fmla="*/ 21 w 99"/>
                <a:gd name="T31" fmla="*/ 45 h 101"/>
                <a:gd name="T32" fmla="*/ 19 w 99"/>
                <a:gd name="T33" fmla="*/ 0 h 101"/>
                <a:gd name="T34" fmla="*/ 25 w 99"/>
                <a:gd name="T35" fmla="*/ 2 h 101"/>
                <a:gd name="T36" fmla="*/ 31 w 99"/>
                <a:gd name="T37" fmla="*/ 6 h 101"/>
                <a:gd name="T38" fmla="*/ 29 w 99"/>
                <a:gd name="T39" fmla="*/ 12 h 101"/>
                <a:gd name="T40" fmla="*/ 27 w 99"/>
                <a:gd name="T41" fmla="*/ 18 h 101"/>
                <a:gd name="T42" fmla="*/ 27 w 99"/>
                <a:gd name="T43" fmla="*/ 12 h 101"/>
                <a:gd name="T44" fmla="*/ 27 w 99"/>
                <a:gd name="T45" fmla="*/ 6 h 101"/>
                <a:gd name="T46" fmla="*/ 23 w 99"/>
                <a:gd name="T47" fmla="*/ 0 h 101"/>
                <a:gd name="T48" fmla="*/ 15 w 99"/>
                <a:gd name="T49" fmla="*/ 0 h 101"/>
                <a:gd name="T50" fmla="*/ 17 w 99"/>
                <a:gd name="T51" fmla="*/ 4 h 101"/>
                <a:gd name="T52" fmla="*/ 9 w 99"/>
                <a:gd name="T53" fmla="*/ 6 h 101"/>
                <a:gd name="T54" fmla="*/ 2 w 99"/>
                <a:gd name="T55" fmla="*/ 6 h 101"/>
                <a:gd name="T56" fmla="*/ 4 w 99"/>
                <a:gd name="T57" fmla="*/ 6 h 101"/>
                <a:gd name="T58" fmla="*/ 9 w 99"/>
                <a:gd name="T59" fmla="*/ 4 h 101"/>
                <a:gd name="T60" fmla="*/ 15 w 99"/>
                <a:gd name="T61" fmla="*/ 2 h 101"/>
                <a:gd name="T62" fmla="*/ 42 w 99"/>
                <a:gd name="T63" fmla="*/ 28 h 101"/>
                <a:gd name="T64" fmla="*/ 44 w 99"/>
                <a:gd name="T65" fmla="*/ 39 h 101"/>
                <a:gd name="T66" fmla="*/ 44 w 99"/>
                <a:gd name="T67" fmla="*/ 35 h 101"/>
                <a:gd name="T68" fmla="*/ 42 w 99"/>
                <a:gd name="T69" fmla="*/ 30 h 101"/>
                <a:gd name="T70" fmla="*/ 39 w 99"/>
                <a:gd name="T71" fmla="*/ 26 h 101"/>
                <a:gd name="T72" fmla="*/ 39 w 99"/>
                <a:gd name="T73" fmla="*/ 26 h 101"/>
                <a:gd name="T74" fmla="*/ 79 w 99"/>
                <a:gd name="T75" fmla="*/ 78 h 101"/>
                <a:gd name="T76" fmla="*/ 76 w 99"/>
                <a:gd name="T77" fmla="*/ 80 h 101"/>
                <a:gd name="T78" fmla="*/ 81 w 99"/>
                <a:gd name="T79" fmla="*/ 74 h 101"/>
                <a:gd name="T80" fmla="*/ 58 w 99"/>
                <a:gd name="T81" fmla="*/ 47 h 101"/>
                <a:gd name="T82" fmla="*/ 56 w 99"/>
                <a:gd name="T83" fmla="*/ 45 h 101"/>
                <a:gd name="T84" fmla="*/ 50 w 99"/>
                <a:gd name="T85" fmla="*/ 39 h 101"/>
                <a:gd name="T86" fmla="*/ 54 w 99"/>
                <a:gd name="T87" fmla="*/ 41 h 101"/>
                <a:gd name="T88" fmla="*/ 58 w 99"/>
                <a:gd name="T89" fmla="*/ 47 h 101"/>
                <a:gd name="T90" fmla="*/ 66 w 99"/>
                <a:gd name="T91" fmla="*/ 68 h 101"/>
                <a:gd name="T92" fmla="*/ 62 w 99"/>
                <a:gd name="T93" fmla="*/ 66 h 101"/>
                <a:gd name="T94" fmla="*/ 62 w 99"/>
                <a:gd name="T95" fmla="*/ 63 h 101"/>
                <a:gd name="T96" fmla="*/ 58 w 99"/>
                <a:gd name="T97" fmla="*/ 57 h 101"/>
                <a:gd name="T98" fmla="*/ 62 w 99"/>
                <a:gd name="T99" fmla="*/ 61 h 101"/>
                <a:gd name="T100" fmla="*/ 77 w 99"/>
                <a:gd name="T101" fmla="*/ 72 h 101"/>
                <a:gd name="T102" fmla="*/ 79 w 99"/>
                <a:gd name="T103" fmla="*/ 72 h 101"/>
                <a:gd name="T104" fmla="*/ 99 w 99"/>
                <a:gd name="T105" fmla="*/ 78 h 101"/>
                <a:gd name="T106" fmla="*/ 93 w 99"/>
                <a:gd name="T107" fmla="*/ 76 h 101"/>
                <a:gd name="T108" fmla="*/ 23 w 99"/>
                <a:gd name="T109" fmla="*/ 33 h 101"/>
                <a:gd name="T110" fmla="*/ 25 w 99"/>
                <a:gd name="T111" fmla="*/ 33 h 101"/>
                <a:gd name="T112" fmla="*/ 72 w 99"/>
                <a:gd name="T113" fmla="*/ 47 h 101"/>
                <a:gd name="T114" fmla="*/ 48 w 99"/>
                <a:gd name="T115" fmla="*/ 57 h 101"/>
                <a:gd name="T116" fmla="*/ 48 w 99"/>
                <a:gd name="T117"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 h="101">
                  <a:moveTo>
                    <a:pt x="19" y="37"/>
                  </a:moveTo>
                  <a:lnTo>
                    <a:pt x="19" y="39"/>
                  </a:lnTo>
                  <a:lnTo>
                    <a:pt x="19" y="41"/>
                  </a:lnTo>
                  <a:lnTo>
                    <a:pt x="19" y="43"/>
                  </a:lnTo>
                  <a:lnTo>
                    <a:pt x="17" y="43"/>
                  </a:lnTo>
                  <a:lnTo>
                    <a:pt x="15" y="45"/>
                  </a:lnTo>
                  <a:lnTo>
                    <a:pt x="13" y="45"/>
                  </a:lnTo>
                  <a:lnTo>
                    <a:pt x="13" y="43"/>
                  </a:lnTo>
                  <a:lnTo>
                    <a:pt x="11" y="43"/>
                  </a:lnTo>
                  <a:lnTo>
                    <a:pt x="11" y="41"/>
                  </a:lnTo>
                  <a:lnTo>
                    <a:pt x="9" y="41"/>
                  </a:lnTo>
                  <a:lnTo>
                    <a:pt x="8" y="39"/>
                  </a:lnTo>
                  <a:lnTo>
                    <a:pt x="9" y="37"/>
                  </a:lnTo>
                  <a:lnTo>
                    <a:pt x="11" y="39"/>
                  </a:lnTo>
                  <a:lnTo>
                    <a:pt x="9" y="39"/>
                  </a:lnTo>
                  <a:lnTo>
                    <a:pt x="11" y="41"/>
                  </a:lnTo>
                  <a:lnTo>
                    <a:pt x="11" y="39"/>
                  </a:lnTo>
                  <a:lnTo>
                    <a:pt x="11" y="37"/>
                  </a:lnTo>
                  <a:lnTo>
                    <a:pt x="11" y="39"/>
                  </a:lnTo>
                  <a:lnTo>
                    <a:pt x="9" y="37"/>
                  </a:lnTo>
                  <a:lnTo>
                    <a:pt x="11" y="37"/>
                  </a:lnTo>
                  <a:lnTo>
                    <a:pt x="11" y="35"/>
                  </a:lnTo>
                  <a:lnTo>
                    <a:pt x="13" y="33"/>
                  </a:lnTo>
                  <a:lnTo>
                    <a:pt x="13" y="32"/>
                  </a:lnTo>
                  <a:lnTo>
                    <a:pt x="11" y="32"/>
                  </a:lnTo>
                  <a:lnTo>
                    <a:pt x="11" y="30"/>
                  </a:lnTo>
                  <a:lnTo>
                    <a:pt x="15" y="30"/>
                  </a:lnTo>
                  <a:lnTo>
                    <a:pt x="15" y="33"/>
                  </a:lnTo>
                  <a:lnTo>
                    <a:pt x="17" y="35"/>
                  </a:lnTo>
                  <a:lnTo>
                    <a:pt x="17" y="37"/>
                  </a:lnTo>
                  <a:lnTo>
                    <a:pt x="19" y="37"/>
                  </a:lnTo>
                  <a:close/>
                  <a:moveTo>
                    <a:pt x="95" y="98"/>
                  </a:moveTo>
                  <a:lnTo>
                    <a:pt x="93" y="101"/>
                  </a:lnTo>
                  <a:lnTo>
                    <a:pt x="91" y="101"/>
                  </a:lnTo>
                  <a:lnTo>
                    <a:pt x="89" y="101"/>
                  </a:lnTo>
                  <a:lnTo>
                    <a:pt x="87" y="101"/>
                  </a:lnTo>
                  <a:lnTo>
                    <a:pt x="85" y="101"/>
                  </a:lnTo>
                  <a:lnTo>
                    <a:pt x="85" y="99"/>
                  </a:lnTo>
                  <a:lnTo>
                    <a:pt x="87" y="98"/>
                  </a:lnTo>
                  <a:lnTo>
                    <a:pt x="89" y="98"/>
                  </a:lnTo>
                  <a:lnTo>
                    <a:pt x="91" y="98"/>
                  </a:lnTo>
                  <a:lnTo>
                    <a:pt x="91" y="99"/>
                  </a:lnTo>
                  <a:lnTo>
                    <a:pt x="93" y="98"/>
                  </a:lnTo>
                  <a:lnTo>
                    <a:pt x="95" y="96"/>
                  </a:lnTo>
                  <a:lnTo>
                    <a:pt x="95" y="98"/>
                  </a:lnTo>
                  <a:close/>
                  <a:moveTo>
                    <a:pt x="19" y="49"/>
                  </a:moveTo>
                  <a:lnTo>
                    <a:pt x="21" y="49"/>
                  </a:lnTo>
                  <a:lnTo>
                    <a:pt x="21" y="47"/>
                  </a:lnTo>
                  <a:lnTo>
                    <a:pt x="23" y="47"/>
                  </a:lnTo>
                  <a:lnTo>
                    <a:pt x="23" y="49"/>
                  </a:lnTo>
                  <a:lnTo>
                    <a:pt x="23" y="51"/>
                  </a:lnTo>
                  <a:lnTo>
                    <a:pt x="23" y="53"/>
                  </a:lnTo>
                  <a:lnTo>
                    <a:pt x="23" y="55"/>
                  </a:lnTo>
                  <a:lnTo>
                    <a:pt x="21" y="55"/>
                  </a:lnTo>
                  <a:lnTo>
                    <a:pt x="19" y="55"/>
                  </a:lnTo>
                  <a:lnTo>
                    <a:pt x="19" y="53"/>
                  </a:lnTo>
                  <a:lnTo>
                    <a:pt x="21" y="55"/>
                  </a:lnTo>
                  <a:lnTo>
                    <a:pt x="21" y="53"/>
                  </a:lnTo>
                  <a:lnTo>
                    <a:pt x="19" y="55"/>
                  </a:lnTo>
                  <a:lnTo>
                    <a:pt x="19" y="53"/>
                  </a:lnTo>
                  <a:lnTo>
                    <a:pt x="17" y="49"/>
                  </a:lnTo>
                  <a:lnTo>
                    <a:pt x="17" y="47"/>
                  </a:lnTo>
                  <a:lnTo>
                    <a:pt x="19" y="45"/>
                  </a:lnTo>
                  <a:lnTo>
                    <a:pt x="21" y="45"/>
                  </a:lnTo>
                  <a:lnTo>
                    <a:pt x="21" y="47"/>
                  </a:lnTo>
                  <a:lnTo>
                    <a:pt x="19" y="47"/>
                  </a:lnTo>
                  <a:lnTo>
                    <a:pt x="19" y="49"/>
                  </a:lnTo>
                  <a:close/>
                  <a:moveTo>
                    <a:pt x="19" y="0"/>
                  </a:moveTo>
                  <a:lnTo>
                    <a:pt x="21" y="0"/>
                  </a:lnTo>
                  <a:lnTo>
                    <a:pt x="23" y="0"/>
                  </a:lnTo>
                  <a:lnTo>
                    <a:pt x="23" y="2"/>
                  </a:lnTo>
                  <a:lnTo>
                    <a:pt x="25" y="2"/>
                  </a:lnTo>
                  <a:lnTo>
                    <a:pt x="27" y="4"/>
                  </a:lnTo>
                  <a:lnTo>
                    <a:pt x="27" y="6"/>
                  </a:lnTo>
                  <a:lnTo>
                    <a:pt x="29" y="6"/>
                  </a:lnTo>
                  <a:lnTo>
                    <a:pt x="31" y="6"/>
                  </a:lnTo>
                  <a:lnTo>
                    <a:pt x="31" y="8"/>
                  </a:lnTo>
                  <a:lnTo>
                    <a:pt x="31" y="10"/>
                  </a:lnTo>
                  <a:lnTo>
                    <a:pt x="29" y="10"/>
                  </a:lnTo>
                  <a:lnTo>
                    <a:pt x="29" y="12"/>
                  </a:lnTo>
                  <a:lnTo>
                    <a:pt x="29" y="14"/>
                  </a:lnTo>
                  <a:lnTo>
                    <a:pt x="29" y="16"/>
                  </a:lnTo>
                  <a:lnTo>
                    <a:pt x="29" y="18"/>
                  </a:lnTo>
                  <a:lnTo>
                    <a:pt x="27" y="18"/>
                  </a:lnTo>
                  <a:lnTo>
                    <a:pt x="27" y="16"/>
                  </a:lnTo>
                  <a:lnTo>
                    <a:pt x="25" y="16"/>
                  </a:lnTo>
                  <a:lnTo>
                    <a:pt x="27" y="14"/>
                  </a:lnTo>
                  <a:lnTo>
                    <a:pt x="27" y="12"/>
                  </a:lnTo>
                  <a:lnTo>
                    <a:pt x="27" y="8"/>
                  </a:lnTo>
                  <a:lnTo>
                    <a:pt x="29" y="8"/>
                  </a:lnTo>
                  <a:lnTo>
                    <a:pt x="29" y="6"/>
                  </a:lnTo>
                  <a:lnTo>
                    <a:pt x="27" y="6"/>
                  </a:lnTo>
                  <a:lnTo>
                    <a:pt x="25" y="6"/>
                  </a:lnTo>
                  <a:lnTo>
                    <a:pt x="25" y="4"/>
                  </a:lnTo>
                  <a:lnTo>
                    <a:pt x="23" y="2"/>
                  </a:lnTo>
                  <a:lnTo>
                    <a:pt x="23" y="0"/>
                  </a:lnTo>
                  <a:lnTo>
                    <a:pt x="21" y="0"/>
                  </a:lnTo>
                  <a:lnTo>
                    <a:pt x="19" y="0"/>
                  </a:lnTo>
                  <a:lnTo>
                    <a:pt x="17" y="0"/>
                  </a:lnTo>
                  <a:lnTo>
                    <a:pt x="15" y="0"/>
                  </a:lnTo>
                  <a:lnTo>
                    <a:pt x="17" y="0"/>
                  </a:lnTo>
                  <a:lnTo>
                    <a:pt x="19" y="0"/>
                  </a:lnTo>
                  <a:close/>
                  <a:moveTo>
                    <a:pt x="17" y="2"/>
                  </a:moveTo>
                  <a:lnTo>
                    <a:pt x="17" y="4"/>
                  </a:lnTo>
                  <a:lnTo>
                    <a:pt x="15" y="4"/>
                  </a:lnTo>
                  <a:lnTo>
                    <a:pt x="11" y="4"/>
                  </a:lnTo>
                  <a:lnTo>
                    <a:pt x="9" y="4"/>
                  </a:lnTo>
                  <a:lnTo>
                    <a:pt x="9" y="6"/>
                  </a:lnTo>
                  <a:lnTo>
                    <a:pt x="6" y="6"/>
                  </a:lnTo>
                  <a:lnTo>
                    <a:pt x="4" y="8"/>
                  </a:lnTo>
                  <a:lnTo>
                    <a:pt x="4" y="6"/>
                  </a:lnTo>
                  <a:lnTo>
                    <a:pt x="2" y="6"/>
                  </a:lnTo>
                  <a:lnTo>
                    <a:pt x="0" y="4"/>
                  </a:lnTo>
                  <a:lnTo>
                    <a:pt x="2" y="4"/>
                  </a:lnTo>
                  <a:lnTo>
                    <a:pt x="2" y="6"/>
                  </a:lnTo>
                  <a:lnTo>
                    <a:pt x="4" y="6"/>
                  </a:lnTo>
                  <a:lnTo>
                    <a:pt x="6" y="6"/>
                  </a:lnTo>
                  <a:lnTo>
                    <a:pt x="6" y="4"/>
                  </a:lnTo>
                  <a:lnTo>
                    <a:pt x="8" y="2"/>
                  </a:lnTo>
                  <a:lnTo>
                    <a:pt x="9" y="4"/>
                  </a:lnTo>
                  <a:lnTo>
                    <a:pt x="11" y="4"/>
                  </a:lnTo>
                  <a:lnTo>
                    <a:pt x="13" y="4"/>
                  </a:lnTo>
                  <a:lnTo>
                    <a:pt x="15" y="4"/>
                  </a:lnTo>
                  <a:lnTo>
                    <a:pt x="15" y="2"/>
                  </a:lnTo>
                  <a:lnTo>
                    <a:pt x="17" y="2"/>
                  </a:lnTo>
                  <a:close/>
                  <a:moveTo>
                    <a:pt x="39" y="26"/>
                  </a:moveTo>
                  <a:lnTo>
                    <a:pt x="41" y="28"/>
                  </a:lnTo>
                  <a:lnTo>
                    <a:pt x="42" y="28"/>
                  </a:lnTo>
                  <a:lnTo>
                    <a:pt x="44" y="30"/>
                  </a:lnTo>
                  <a:lnTo>
                    <a:pt x="46" y="32"/>
                  </a:lnTo>
                  <a:lnTo>
                    <a:pt x="44" y="35"/>
                  </a:lnTo>
                  <a:lnTo>
                    <a:pt x="44" y="39"/>
                  </a:lnTo>
                  <a:lnTo>
                    <a:pt x="44" y="37"/>
                  </a:lnTo>
                  <a:lnTo>
                    <a:pt x="42" y="37"/>
                  </a:lnTo>
                  <a:lnTo>
                    <a:pt x="42" y="35"/>
                  </a:lnTo>
                  <a:lnTo>
                    <a:pt x="44" y="35"/>
                  </a:lnTo>
                  <a:lnTo>
                    <a:pt x="44" y="33"/>
                  </a:lnTo>
                  <a:lnTo>
                    <a:pt x="44" y="32"/>
                  </a:lnTo>
                  <a:lnTo>
                    <a:pt x="44" y="30"/>
                  </a:lnTo>
                  <a:lnTo>
                    <a:pt x="42" y="30"/>
                  </a:lnTo>
                  <a:lnTo>
                    <a:pt x="42" y="28"/>
                  </a:lnTo>
                  <a:lnTo>
                    <a:pt x="41" y="28"/>
                  </a:lnTo>
                  <a:lnTo>
                    <a:pt x="39" y="28"/>
                  </a:lnTo>
                  <a:lnTo>
                    <a:pt x="39" y="26"/>
                  </a:lnTo>
                  <a:lnTo>
                    <a:pt x="37" y="26"/>
                  </a:lnTo>
                  <a:lnTo>
                    <a:pt x="35" y="24"/>
                  </a:lnTo>
                  <a:lnTo>
                    <a:pt x="37" y="24"/>
                  </a:lnTo>
                  <a:lnTo>
                    <a:pt x="39" y="26"/>
                  </a:lnTo>
                  <a:close/>
                  <a:moveTo>
                    <a:pt x="81" y="72"/>
                  </a:moveTo>
                  <a:lnTo>
                    <a:pt x="81" y="74"/>
                  </a:lnTo>
                  <a:lnTo>
                    <a:pt x="81" y="76"/>
                  </a:lnTo>
                  <a:lnTo>
                    <a:pt x="79" y="78"/>
                  </a:lnTo>
                  <a:lnTo>
                    <a:pt x="77" y="78"/>
                  </a:lnTo>
                  <a:lnTo>
                    <a:pt x="77" y="80"/>
                  </a:lnTo>
                  <a:lnTo>
                    <a:pt x="76" y="82"/>
                  </a:lnTo>
                  <a:lnTo>
                    <a:pt x="76" y="80"/>
                  </a:lnTo>
                  <a:lnTo>
                    <a:pt x="77" y="78"/>
                  </a:lnTo>
                  <a:lnTo>
                    <a:pt x="79" y="78"/>
                  </a:lnTo>
                  <a:lnTo>
                    <a:pt x="81" y="76"/>
                  </a:lnTo>
                  <a:lnTo>
                    <a:pt x="81" y="74"/>
                  </a:lnTo>
                  <a:lnTo>
                    <a:pt x="79" y="74"/>
                  </a:lnTo>
                  <a:lnTo>
                    <a:pt x="79" y="72"/>
                  </a:lnTo>
                  <a:lnTo>
                    <a:pt x="81" y="72"/>
                  </a:lnTo>
                  <a:close/>
                  <a:moveTo>
                    <a:pt x="58" y="47"/>
                  </a:moveTo>
                  <a:lnTo>
                    <a:pt x="56" y="47"/>
                  </a:lnTo>
                  <a:lnTo>
                    <a:pt x="54" y="47"/>
                  </a:lnTo>
                  <a:lnTo>
                    <a:pt x="56" y="47"/>
                  </a:lnTo>
                  <a:lnTo>
                    <a:pt x="56" y="45"/>
                  </a:lnTo>
                  <a:lnTo>
                    <a:pt x="54" y="43"/>
                  </a:lnTo>
                  <a:lnTo>
                    <a:pt x="54" y="41"/>
                  </a:lnTo>
                  <a:lnTo>
                    <a:pt x="52" y="39"/>
                  </a:lnTo>
                  <a:lnTo>
                    <a:pt x="50" y="39"/>
                  </a:lnTo>
                  <a:lnTo>
                    <a:pt x="52" y="37"/>
                  </a:lnTo>
                  <a:lnTo>
                    <a:pt x="52" y="39"/>
                  </a:lnTo>
                  <a:lnTo>
                    <a:pt x="54" y="39"/>
                  </a:lnTo>
                  <a:lnTo>
                    <a:pt x="54" y="41"/>
                  </a:lnTo>
                  <a:lnTo>
                    <a:pt x="54" y="43"/>
                  </a:lnTo>
                  <a:lnTo>
                    <a:pt x="56" y="43"/>
                  </a:lnTo>
                  <a:lnTo>
                    <a:pt x="56" y="45"/>
                  </a:lnTo>
                  <a:lnTo>
                    <a:pt x="58" y="47"/>
                  </a:lnTo>
                  <a:close/>
                  <a:moveTo>
                    <a:pt x="64" y="65"/>
                  </a:moveTo>
                  <a:lnTo>
                    <a:pt x="64" y="66"/>
                  </a:lnTo>
                  <a:lnTo>
                    <a:pt x="66" y="66"/>
                  </a:lnTo>
                  <a:lnTo>
                    <a:pt x="66" y="68"/>
                  </a:lnTo>
                  <a:lnTo>
                    <a:pt x="66" y="70"/>
                  </a:lnTo>
                  <a:lnTo>
                    <a:pt x="66" y="68"/>
                  </a:lnTo>
                  <a:lnTo>
                    <a:pt x="64" y="66"/>
                  </a:lnTo>
                  <a:lnTo>
                    <a:pt x="62" y="66"/>
                  </a:lnTo>
                  <a:lnTo>
                    <a:pt x="62" y="65"/>
                  </a:lnTo>
                  <a:lnTo>
                    <a:pt x="60" y="65"/>
                  </a:lnTo>
                  <a:lnTo>
                    <a:pt x="62" y="65"/>
                  </a:lnTo>
                  <a:lnTo>
                    <a:pt x="62" y="63"/>
                  </a:lnTo>
                  <a:lnTo>
                    <a:pt x="62" y="61"/>
                  </a:lnTo>
                  <a:lnTo>
                    <a:pt x="60" y="61"/>
                  </a:lnTo>
                  <a:lnTo>
                    <a:pt x="60" y="59"/>
                  </a:lnTo>
                  <a:lnTo>
                    <a:pt x="58" y="57"/>
                  </a:lnTo>
                  <a:lnTo>
                    <a:pt x="58" y="55"/>
                  </a:lnTo>
                  <a:lnTo>
                    <a:pt x="58" y="57"/>
                  </a:lnTo>
                  <a:lnTo>
                    <a:pt x="60" y="57"/>
                  </a:lnTo>
                  <a:lnTo>
                    <a:pt x="62" y="61"/>
                  </a:lnTo>
                  <a:lnTo>
                    <a:pt x="62" y="63"/>
                  </a:lnTo>
                  <a:lnTo>
                    <a:pt x="62" y="65"/>
                  </a:lnTo>
                  <a:lnTo>
                    <a:pt x="64" y="65"/>
                  </a:lnTo>
                  <a:close/>
                  <a:moveTo>
                    <a:pt x="77" y="72"/>
                  </a:moveTo>
                  <a:lnTo>
                    <a:pt x="76" y="72"/>
                  </a:lnTo>
                  <a:lnTo>
                    <a:pt x="74" y="70"/>
                  </a:lnTo>
                  <a:lnTo>
                    <a:pt x="76" y="70"/>
                  </a:lnTo>
                  <a:lnTo>
                    <a:pt x="79" y="72"/>
                  </a:lnTo>
                  <a:lnTo>
                    <a:pt x="77" y="72"/>
                  </a:lnTo>
                  <a:close/>
                  <a:moveTo>
                    <a:pt x="99" y="78"/>
                  </a:moveTo>
                  <a:lnTo>
                    <a:pt x="99" y="80"/>
                  </a:lnTo>
                  <a:lnTo>
                    <a:pt x="99" y="78"/>
                  </a:lnTo>
                  <a:lnTo>
                    <a:pt x="97" y="78"/>
                  </a:lnTo>
                  <a:lnTo>
                    <a:pt x="95" y="78"/>
                  </a:lnTo>
                  <a:lnTo>
                    <a:pt x="93" y="78"/>
                  </a:lnTo>
                  <a:lnTo>
                    <a:pt x="93" y="76"/>
                  </a:lnTo>
                  <a:lnTo>
                    <a:pt x="95" y="76"/>
                  </a:lnTo>
                  <a:lnTo>
                    <a:pt x="99" y="78"/>
                  </a:lnTo>
                  <a:close/>
                  <a:moveTo>
                    <a:pt x="25" y="33"/>
                  </a:moveTo>
                  <a:lnTo>
                    <a:pt x="23" y="33"/>
                  </a:lnTo>
                  <a:lnTo>
                    <a:pt x="23" y="32"/>
                  </a:lnTo>
                  <a:lnTo>
                    <a:pt x="25" y="32"/>
                  </a:lnTo>
                  <a:lnTo>
                    <a:pt x="27" y="32"/>
                  </a:lnTo>
                  <a:lnTo>
                    <a:pt x="25" y="33"/>
                  </a:lnTo>
                  <a:close/>
                  <a:moveTo>
                    <a:pt x="72" y="49"/>
                  </a:moveTo>
                  <a:lnTo>
                    <a:pt x="72" y="51"/>
                  </a:lnTo>
                  <a:lnTo>
                    <a:pt x="72" y="49"/>
                  </a:lnTo>
                  <a:lnTo>
                    <a:pt x="72" y="47"/>
                  </a:lnTo>
                  <a:lnTo>
                    <a:pt x="74" y="49"/>
                  </a:lnTo>
                  <a:lnTo>
                    <a:pt x="72" y="49"/>
                  </a:lnTo>
                  <a:close/>
                  <a:moveTo>
                    <a:pt x="50" y="59"/>
                  </a:moveTo>
                  <a:lnTo>
                    <a:pt x="48" y="57"/>
                  </a:lnTo>
                  <a:lnTo>
                    <a:pt x="46" y="57"/>
                  </a:lnTo>
                  <a:lnTo>
                    <a:pt x="46" y="55"/>
                  </a:lnTo>
                  <a:lnTo>
                    <a:pt x="48" y="55"/>
                  </a:lnTo>
                  <a:lnTo>
                    <a:pt x="48" y="57"/>
                  </a:lnTo>
                  <a:lnTo>
                    <a:pt x="50" y="5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6" name="Azerbaijan"/>
            <p:cNvSpPr>
              <a:spLocks noEditPoints="1"/>
            </p:cNvSpPr>
            <p:nvPr/>
          </p:nvSpPr>
          <p:spPr bwMode="auto">
            <a:xfrm>
              <a:off x="7040336" y="2834396"/>
              <a:ext cx="176288" cy="130730"/>
            </a:xfrm>
            <a:custGeom>
              <a:avLst/>
              <a:gdLst>
                <a:gd name="T0" fmla="*/ 33 w 89"/>
                <a:gd name="T1" fmla="*/ 1 h 66"/>
                <a:gd name="T2" fmla="*/ 41 w 89"/>
                <a:gd name="T3" fmla="*/ 9 h 66"/>
                <a:gd name="T4" fmla="*/ 46 w 89"/>
                <a:gd name="T5" fmla="*/ 11 h 66"/>
                <a:gd name="T6" fmla="*/ 50 w 89"/>
                <a:gd name="T7" fmla="*/ 9 h 66"/>
                <a:gd name="T8" fmla="*/ 58 w 89"/>
                <a:gd name="T9" fmla="*/ 5 h 66"/>
                <a:gd name="T10" fmla="*/ 62 w 89"/>
                <a:gd name="T11" fmla="*/ 1 h 66"/>
                <a:gd name="T12" fmla="*/ 68 w 89"/>
                <a:gd name="T13" fmla="*/ 7 h 66"/>
                <a:gd name="T14" fmla="*/ 72 w 89"/>
                <a:gd name="T15" fmla="*/ 15 h 66"/>
                <a:gd name="T16" fmla="*/ 76 w 89"/>
                <a:gd name="T17" fmla="*/ 21 h 66"/>
                <a:gd name="T18" fmla="*/ 81 w 89"/>
                <a:gd name="T19" fmla="*/ 25 h 66"/>
                <a:gd name="T20" fmla="*/ 89 w 89"/>
                <a:gd name="T21" fmla="*/ 27 h 66"/>
                <a:gd name="T22" fmla="*/ 87 w 89"/>
                <a:gd name="T23" fmla="*/ 29 h 66"/>
                <a:gd name="T24" fmla="*/ 76 w 89"/>
                <a:gd name="T25" fmla="*/ 33 h 66"/>
                <a:gd name="T26" fmla="*/ 74 w 89"/>
                <a:gd name="T27" fmla="*/ 42 h 66"/>
                <a:gd name="T28" fmla="*/ 74 w 89"/>
                <a:gd name="T29" fmla="*/ 48 h 66"/>
                <a:gd name="T30" fmla="*/ 72 w 89"/>
                <a:gd name="T31" fmla="*/ 54 h 66"/>
                <a:gd name="T32" fmla="*/ 70 w 89"/>
                <a:gd name="T33" fmla="*/ 54 h 66"/>
                <a:gd name="T34" fmla="*/ 68 w 89"/>
                <a:gd name="T35" fmla="*/ 50 h 66"/>
                <a:gd name="T36" fmla="*/ 66 w 89"/>
                <a:gd name="T37" fmla="*/ 58 h 66"/>
                <a:gd name="T38" fmla="*/ 62 w 89"/>
                <a:gd name="T39" fmla="*/ 66 h 66"/>
                <a:gd name="T40" fmla="*/ 56 w 89"/>
                <a:gd name="T41" fmla="*/ 60 h 66"/>
                <a:gd name="T42" fmla="*/ 52 w 89"/>
                <a:gd name="T43" fmla="*/ 56 h 66"/>
                <a:gd name="T44" fmla="*/ 56 w 89"/>
                <a:gd name="T45" fmla="*/ 54 h 66"/>
                <a:gd name="T46" fmla="*/ 54 w 89"/>
                <a:gd name="T47" fmla="*/ 50 h 66"/>
                <a:gd name="T48" fmla="*/ 58 w 89"/>
                <a:gd name="T49" fmla="*/ 46 h 66"/>
                <a:gd name="T50" fmla="*/ 52 w 89"/>
                <a:gd name="T51" fmla="*/ 42 h 66"/>
                <a:gd name="T52" fmla="*/ 48 w 89"/>
                <a:gd name="T53" fmla="*/ 42 h 66"/>
                <a:gd name="T54" fmla="*/ 39 w 89"/>
                <a:gd name="T55" fmla="*/ 48 h 66"/>
                <a:gd name="T56" fmla="*/ 33 w 89"/>
                <a:gd name="T57" fmla="*/ 50 h 66"/>
                <a:gd name="T58" fmla="*/ 27 w 89"/>
                <a:gd name="T59" fmla="*/ 54 h 66"/>
                <a:gd name="T60" fmla="*/ 27 w 89"/>
                <a:gd name="T61" fmla="*/ 52 h 66"/>
                <a:gd name="T62" fmla="*/ 29 w 89"/>
                <a:gd name="T63" fmla="*/ 50 h 66"/>
                <a:gd name="T64" fmla="*/ 27 w 89"/>
                <a:gd name="T65" fmla="*/ 46 h 66"/>
                <a:gd name="T66" fmla="*/ 23 w 89"/>
                <a:gd name="T67" fmla="*/ 42 h 66"/>
                <a:gd name="T68" fmla="*/ 19 w 89"/>
                <a:gd name="T69" fmla="*/ 38 h 66"/>
                <a:gd name="T70" fmla="*/ 15 w 89"/>
                <a:gd name="T71" fmla="*/ 36 h 66"/>
                <a:gd name="T72" fmla="*/ 13 w 89"/>
                <a:gd name="T73" fmla="*/ 34 h 66"/>
                <a:gd name="T74" fmla="*/ 17 w 89"/>
                <a:gd name="T75" fmla="*/ 34 h 66"/>
                <a:gd name="T76" fmla="*/ 13 w 89"/>
                <a:gd name="T77" fmla="*/ 29 h 66"/>
                <a:gd name="T78" fmla="*/ 11 w 89"/>
                <a:gd name="T79" fmla="*/ 21 h 66"/>
                <a:gd name="T80" fmla="*/ 6 w 89"/>
                <a:gd name="T81" fmla="*/ 15 h 66"/>
                <a:gd name="T82" fmla="*/ 8 w 89"/>
                <a:gd name="T83" fmla="*/ 13 h 66"/>
                <a:gd name="T84" fmla="*/ 6 w 89"/>
                <a:gd name="T85" fmla="*/ 9 h 66"/>
                <a:gd name="T86" fmla="*/ 15 w 89"/>
                <a:gd name="T87" fmla="*/ 9 h 66"/>
                <a:gd name="T88" fmla="*/ 17 w 89"/>
                <a:gd name="T89" fmla="*/ 13 h 66"/>
                <a:gd name="T90" fmla="*/ 23 w 89"/>
                <a:gd name="T91" fmla="*/ 11 h 66"/>
                <a:gd name="T92" fmla="*/ 27 w 89"/>
                <a:gd name="T93" fmla="*/ 15 h 66"/>
                <a:gd name="T94" fmla="*/ 29 w 89"/>
                <a:gd name="T95" fmla="*/ 9 h 66"/>
                <a:gd name="T96" fmla="*/ 23 w 89"/>
                <a:gd name="T97" fmla="*/ 3 h 66"/>
                <a:gd name="T98" fmla="*/ 25 w 89"/>
                <a:gd name="T99" fmla="*/ 1 h 66"/>
                <a:gd name="T100" fmla="*/ 8 w 89"/>
                <a:gd name="T101" fmla="*/ 42 h 66"/>
                <a:gd name="T102" fmla="*/ 13 w 89"/>
                <a:gd name="T103" fmla="*/ 44 h 66"/>
                <a:gd name="T104" fmla="*/ 19 w 89"/>
                <a:gd name="T105" fmla="*/ 50 h 66"/>
                <a:gd name="T106" fmla="*/ 21 w 89"/>
                <a:gd name="T107" fmla="*/ 56 h 66"/>
                <a:gd name="T108" fmla="*/ 9 w 89"/>
                <a:gd name="T109" fmla="*/ 54 h 66"/>
                <a:gd name="T110" fmla="*/ 6 w 89"/>
                <a:gd name="T111" fmla="*/ 50 h 66"/>
                <a:gd name="T112" fmla="*/ 2 w 89"/>
                <a:gd name="T113" fmla="*/ 46 h 66"/>
                <a:gd name="T114" fmla="*/ 0 w 89"/>
                <a:gd name="T115" fmla="*/ 42 h 66"/>
                <a:gd name="T116" fmla="*/ 2 w 89"/>
                <a:gd name="T117"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66">
                  <a:moveTo>
                    <a:pt x="29" y="0"/>
                  </a:moveTo>
                  <a:lnTo>
                    <a:pt x="29" y="0"/>
                  </a:lnTo>
                  <a:lnTo>
                    <a:pt x="31" y="0"/>
                  </a:lnTo>
                  <a:lnTo>
                    <a:pt x="31" y="0"/>
                  </a:lnTo>
                  <a:lnTo>
                    <a:pt x="31" y="1"/>
                  </a:lnTo>
                  <a:lnTo>
                    <a:pt x="33" y="1"/>
                  </a:lnTo>
                  <a:lnTo>
                    <a:pt x="33" y="1"/>
                  </a:lnTo>
                  <a:lnTo>
                    <a:pt x="35" y="3"/>
                  </a:lnTo>
                  <a:lnTo>
                    <a:pt x="37" y="3"/>
                  </a:lnTo>
                  <a:lnTo>
                    <a:pt x="37" y="5"/>
                  </a:lnTo>
                  <a:lnTo>
                    <a:pt x="37" y="5"/>
                  </a:lnTo>
                  <a:lnTo>
                    <a:pt x="39" y="5"/>
                  </a:lnTo>
                  <a:lnTo>
                    <a:pt x="41" y="7"/>
                  </a:lnTo>
                  <a:lnTo>
                    <a:pt x="41" y="9"/>
                  </a:lnTo>
                  <a:lnTo>
                    <a:pt x="41" y="9"/>
                  </a:lnTo>
                  <a:lnTo>
                    <a:pt x="41" y="11"/>
                  </a:lnTo>
                  <a:lnTo>
                    <a:pt x="44" y="11"/>
                  </a:lnTo>
                  <a:lnTo>
                    <a:pt x="44" y="11"/>
                  </a:lnTo>
                  <a:lnTo>
                    <a:pt x="46" y="11"/>
                  </a:lnTo>
                  <a:lnTo>
                    <a:pt x="46" y="11"/>
                  </a:lnTo>
                  <a:lnTo>
                    <a:pt x="46" y="11"/>
                  </a:lnTo>
                  <a:lnTo>
                    <a:pt x="48" y="13"/>
                  </a:lnTo>
                  <a:lnTo>
                    <a:pt x="48" y="13"/>
                  </a:lnTo>
                  <a:lnTo>
                    <a:pt x="48" y="11"/>
                  </a:lnTo>
                  <a:lnTo>
                    <a:pt x="50" y="11"/>
                  </a:lnTo>
                  <a:lnTo>
                    <a:pt x="50" y="11"/>
                  </a:lnTo>
                  <a:lnTo>
                    <a:pt x="50" y="11"/>
                  </a:lnTo>
                  <a:lnTo>
                    <a:pt x="50" y="9"/>
                  </a:lnTo>
                  <a:lnTo>
                    <a:pt x="52" y="7"/>
                  </a:lnTo>
                  <a:lnTo>
                    <a:pt x="54" y="7"/>
                  </a:lnTo>
                  <a:lnTo>
                    <a:pt x="54" y="7"/>
                  </a:lnTo>
                  <a:lnTo>
                    <a:pt x="54" y="7"/>
                  </a:lnTo>
                  <a:lnTo>
                    <a:pt x="56" y="7"/>
                  </a:lnTo>
                  <a:lnTo>
                    <a:pt x="56" y="5"/>
                  </a:lnTo>
                  <a:lnTo>
                    <a:pt x="58" y="5"/>
                  </a:lnTo>
                  <a:lnTo>
                    <a:pt x="58" y="5"/>
                  </a:lnTo>
                  <a:lnTo>
                    <a:pt x="58" y="3"/>
                  </a:lnTo>
                  <a:lnTo>
                    <a:pt x="58" y="3"/>
                  </a:lnTo>
                  <a:lnTo>
                    <a:pt x="60" y="1"/>
                  </a:lnTo>
                  <a:lnTo>
                    <a:pt x="60" y="0"/>
                  </a:lnTo>
                  <a:lnTo>
                    <a:pt x="62" y="0"/>
                  </a:lnTo>
                  <a:lnTo>
                    <a:pt x="62" y="1"/>
                  </a:lnTo>
                  <a:lnTo>
                    <a:pt x="64" y="1"/>
                  </a:lnTo>
                  <a:lnTo>
                    <a:pt x="64" y="3"/>
                  </a:lnTo>
                  <a:lnTo>
                    <a:pt x="66" y="5"/>
                  </a:lnTo>
                  <a:lnTo>
                    <a:pt x="66" y="5"/>
                  </a:lnTo>
                  <a:lnTo>
                    <a:pt x="66" y="5"/>
                  </a:lnTo>
                  <a:lnTo>
                    <a:pt x="68" y="7"/>
                  </a:lnTo>
                  <a:lnTo>
                    <a:pt x="68" y="7"/>
                  </a:lnTo>
                  <a:lnTo>
                    <a:pt x="68" y="7"/>
                  </a:lnTo>
                  <a:lnTo>
                    <a:pt x="70" y="11"/>
                  </a:lnTo>
                  <a:lnTo>
                    <a:pt x="70" y="11"/>
                  </a:lnTo>
                  <a:lnTo>
                    <a:pt x="70" y="13"/>
                  </a:lnTo>
                  <a:lnTo>
                    <a:pt x="72" y="15"/>
                  </a:lnTo>
                  <a:lnTo>
                    <a:pt x="72" y="15"/>
                  </a:lnTo>
                  <a:lnTo>
                    <a:pt x="72" y="15"/>
                  </a:lnTo>
                  <a:lnTo>
                    <a:pt x="72" y="17"/>
                  </a:lnTo>
                  <a:lnTo>
                    <a:pt x="74" y="19"/>
                  </a:lnTo>
                  <a:lnTo>
                    <a:pt x="74" y="19"/>
                  </a:lnTo>
                  <a:lnTo>
                    <a:pt x="76" y="19"/>
                  </a:lnTo>
                  <a:lnTo>
                    <a:pt x="76" y="19"/>
                  </a:lnTo>
                  <a:lnTo>
                    <a:pt x="76" y="21"/>
                  </a:lnTo>
                  <a:lnTo>
                    <a:pt x="76" y="21"/>
                  </a:lnTo>
                  <a:lnTo>
                    <a:pt x="76" y="21"/>
                  </a:lnTo>
                  <a:lnTo>
                    <a:pt x="76" y="23"/>
                  </a:lnTo>
                  <a:lnTo>
                    <a:pt x="76" y="23"/>
                  </a:lnTo>
                  <a:lnTo>
                    <a:pt x="77" y="23"/>
                  </a:lnTo>
                  <a:lnTo>
                    <a:pt x="79" y="25"/>
                  </a:lnTo>
                  <a:lnTo>
                    <a:pt x="81" y="25"/>
                  </a:lnTo>
                  <a:lnTo>
                    <a:pt x="81" y="25"/>
                  </a:lnTo>
                  <a:lnTo>
                    <a:pt x="81" y="25"/>
                  </a:lnTo>
                  <a:lnTo>
                    <a:pt x="83" y="25"/>
                  </a:lnTo>
                  <a:lnTo>
                    <a:pt x="83" y="25"/>
                  </a:lnTo>
                  <a:lnTo>
                    <a:pt x="83" y="25"/>
                  </a:lnTo>
                  <a:lnTo>
                    <a:pt x="83" y="25"/>
                  </a:lnTo>
                  <a:lnTo>
                    <a:pt x="87" y="25"/>
                  </a:lnTo>
                  <a:lnTo>
                    <a:pt x="89" y="27"/>
                  </a:lnTo>
                  <a:lnTo>
                    <a:pt x="89" y="29"/>
                  </a:lnTo>
                  <a:lnTo>
                    <a:pt x="89" y="29"/>
                  </a:lnTo>
                  <a:lnTo>
                    <a:pt x="89" y="29"/>
                  </a:lnTo>
                  <a:lnTo>
                    <a:pt x="89" y="31"/>
                  </a:lnTo>
                  <a:lnTo>
                    <a:pt x="89" y="31"/>
                  </a:lnTo>
                  <a:lnTo>
                    <a:pt x="89" y="29"/>
                  </a:lnTo>
                  <a:lnTo>
                    <a:pt x="87" y="29"/>
                  </a:lnTo>
                  <a:lnTo>
                    <a:pt x="87" y="29"/>
                  </a:lnTo>
                  <a:lnTo>
                    <a:pt x="85" y="29"/>
                  </a:lnTo>
                  <a:lnTo>
                    <a:pt x="83" y="29"/>
                  </a:lnTo>
                  <a:lnTo>
                    <a:pt x="81" y="29"/>
                  </a:lnTo>
                  <a:lnTo>
                    <a:pt x="77" y="31"/>
                  </a:lnTo>
                  <a:lnTo>
                    <a:pt x="76" y="33"/>
                  </a:lnTo>
                  <a:lnTo>
                    <a:pt x="76" y="33"/>
                  </a:lnTo>
                  <a:lnTo>
                    <a:pt x="74" y="34"/>
                  </a:lnTo>
                  <a:lnTo>
                    <a:pt x="76" y="34"/>
                  </a:lnTo>
                  <a:lnTo>
                    <a:pt x="76" y="36"/>
                  </a:lnTo>
                  <a:lnTo>
                    <a:pt x="74" y="36"/>
                  </a:lnTo>
                  <a:lnTo>
                    <a:pt x="74" y="40"/>
                  </a:lnTo>
                  <a:lnTo>
                    <a:pt x="74" y="40"/>
                  </a:lnTo>
                  <a:lnTo>
                    <a:pt x="74" y="42"/>
                  </a:lnTo>
                  <a:lnTo>
                    <a:pt x="72" y="44"/>
                  </a:lnTo>
                  <a:lnTo>
                    <a:pt x="72" y="44"/>
                  </a:lnTo>
                  <a:lnTo>
                    <a:pt x="74" y="46"/>
                  </a:lnTo>
                  <a:lnTo>
                    <a:pt x="74" y="46"/>
                  </a:lnTo>
                  <a:lnTo>
                    <a:pt x="74" y="46"/>
                  </a:lnTo>
                  <a:lnTo>
                    <a:pt x="74" y="48"/>
                  </a:lnTo>
                  <a:lnTo>
                    <a:pt x="74" y="48"/>
                  </a:lnTo>
                  <a:lnTo>
                    <a:pt x="74" y="48"/>
                  </a:lnTo>
                  <a:lnTo>
                    <a:pt x="72" y="48"/>
                  </a:lnTo>
                  <a:lnTo>
                    <a:pt x="72" y="48"/>
                  </a:lnTo>
                  <a:lnTo>
                    <a:pt x="72" y="48"/>
                  </a:lnTo>
                  <a:lnTo>
                    <a:pt x="72" y="48"/>
                  </a:lnTo>
                  <a:lnTo>
                    <a:pt x="72" y="54"/>
                  </a:lnTo>
                  <a:lnTo>
                    <a:pt x="72" y="54"/>
                  </a:lnTo>
                  <a:lnTo>
                    <a:pt x="72" y="54"/>
                  </a:lnTo>
                  <a:lnTo>
                    <a:pt x="70" y="54"/>
                  </a:lnTo>
                  <a:lnTo>
                    <a:pt x="70" y="54"/>
                  </a:lnTo>
                  <a:lnTo>
                    <a:pt x="70" y="54"/>
                  </a:lnTo>
                  <a:lnTo>
                    <a:pt x="68" y="54"/>
                  </a:lnTo>
                  <a:lnTo>
                    <a:pt x="68" y="54"/>
                  </a:lnTo>
                  <a:lnTo>
                    <a:pt x="70" y="54"/>
                  </a:lnTo>
                  <a:lnTo>
                    <a:pt x="70" y="54"/>
                  </a:lnTo>
                  <a:lnTo>
                    <a:pt x="70" y="54"/>
                  </a:lnTo>
                  <a:lnTo>
                    <a:pt x="70" y="52"/>
                  </a:lnTo>
                  <a:lnTo>
                    <a:pt x="70" y="52"/>
                  </a:lnTo>
                  <a:lnTo>
                    <a:pt x="68" y="50"/>
                  </a:lnTo>
                  <a:lnTo>
                    <a:pt x="68" y="50"/>
                  </a:lnTo>
                  <a:lnTo>
                    <a:pt x="68" y="50"/>
                  </a:lnTo>
                  <a:lnTo>
                    <a:pt x="66" y="52"/>
                  </a:lnTo>
                  <a:lnTo>
                    <a:pt x="66" y="54"/>
                  </a:lnTo>
                  <a:lnTo>
                    <a:pt x="68" y="54"/>
                  </a:lnTo>
                  <a:lnTo>
                    <a:pt x="66" y="54"/>
                  </a:lnTo>
                  <a:lnTo>
                    <a:pt x="66" y="56"/>
                  </a:lnTo>
                  <a:lnTo>
                    <a:pt x="66" y="56"/>
                  </a:lnTo>
                  <a:lnTo>
                    <a:pt x="66" y="58"/>
                  </a:lnTo>
                  <a:lnTo>
                    <a:pt x="66" y="62"/>
                  </a:lnTo>
                  <a:lnTo>
                    <a:pt x="66" y="64"/>
                  </a:lnTo>
                  <a:lnTo>
                    <a:pt x="66" y="64"/>
                  </a:lnTo>
                  <a:lnTo>
                    <a:pt x="64" y="64"/>
                  </a:lnTo>
                  <a:lnTo>
                    <a:pt x="64" y="66"/>
                  </a:lnTo>
                  <a:lnTo>
                    <a:pt x="62" y="66"/>
                  </a:lnTo>
                  <a:lnTo>
                    <a:pt x="62" y="66"/>
                  </a:lnTo>
                  <a:lnTo>
                    <a:pt x="62" y="66"/>
                  </a:lnTo>
                  <a:lnTo>
                    <a:pt x="60" y="64"/>
                  </a:lnTo>
                  <a:lnTo>
                    <a:pt x="58" y="62"/>
                  </a:lnTo>
                  <a:lnTo>
                    <a:pt x="58" y="62"/>
                  </a:lnTo>
                  <a:lnTo>
                    <a:pt x="58" y="62"/>
                  </a:lnTo>
                  <a:lnTo>
                    <a:pt x="56" y="62"/>
                  </a:lnTo>
                  <a:lnTo>
                    <a:pt x="56" y="60"/>
                  </a:lnTo>
                  <a:lnTo>
                    <a:pt x="56" y="60"/>
                  </a:lnTo>
                  <a:lnTo>
                    <a:pt x="54" y="58"/>
                  </a:lnTo>
                  <a:lnTo>
                    <a:pt x="54" y="58"/>
                  </a:lnTo>
                  <a:lnTo>
                    <a:pt x="54" y="58"/>
                  </a:lnTo>
                  <a:lnTo>
                    <a:pt x="52" y="58"/>
                  </a:lnTo>
                  <a:lnTo>
                    <a:pt x="52" y="58"/>
                  </a:lnTo>
                  <a:lnTo>
                    <a:pt x="52" y="56"/>
                  </a:lnTo>
                  <a:lnTo>
                    <a:pt x="52" y="56"/>
                  </a:lnTo>
                  <a:lnTo>
                    <a:pt x="52" y="54"/>
                  </a:lnTo>
                  <a:lnTo>
                    <a:pt x="54" y="54"/>
                  </a:lnTo>
                  <a:lnTo>
                    <a:pt x="54" y="54"/>
                  </a:lnTo>
                  <a:lnTo>
                    <a:pt x="54" y="54"/>
                  </a:lnTo>
                  <a:lnTo>
                    <a:pt x="56" y="54"/>
                  </a:lnTo>
                  <a:lnTo>
                    <a:pt x="56" y="54"/>
                  </a:lnTo>
                  <a:lnTo>
                    <a:pt x="56" y="54"/>
                  </a:lnTo>
                  <a:lnTo>
                    <a:pt x="56" y="54"/>
                  </a:lnTo>
                  <a:lnTo>
                    <a:pt x="56" y="52"/>
                  </a:lnTo>
                  <a:lnTo>
                    <a:pt x="56" y="52"/>
                  </a:lnTo>
                  <a:lnTo>
                    <a:pt x="56" y="52"/>
                  </a:lnTo>
                  <a:lnTo>
                    <a:pt x="56" y="52"/>
                  </a:lnTo>
                  <a:lnTo>
                    <a:pt x="54" y="50"/>
                  </a:lnTo>
                  <a:lnTo>
                    <a:pt x="54" y="50"/>
                  </a:lnTo>
                  <a:lnTo>
                    <a:pt x="54" y="48"/>
                  </a:lnTo>
                  <a:lnTo>
                    <a:pt x="54" y="48"/>
                  </a:lnTo>
                  <a:lnTo>
                    <a:pt x="54" y="48"/>
                  </a:lnTo>
                  <a:lnTo>
                    <a:pt x="56" y="48"/>
                  </a:lnTo>
                  <a:lnTo>
                    <a:pt x="56" y="48"/>
                  </a:lnTo>
                  <a:lnTo>
                    <a:pt x="58" y="46"/>
                  </a:lnTo>
                  <a:lnTo>
                    <a:pt x="56" y="46"/>
                  </a:lnTo>
                  <a:lnTo>
                    <a:pt x="56" y="46"/>
                  </a:lnTo>
                  <a:lnTo>
                    <a:pt x="56" y="44"/>
                  </a:lnTo>
                  <a:lnTo>
                    <a:pt x="56" y="44"/>
                  </a:lnTo>
                  <a:lnTo>
                    <a:pt x="54" y="44"/>
                  </a:lnTo>
                  <a:lnTo>
                    <a:pt x="54" y="42"/>
                  </a:lnTo>
                  <a:lnTo>
                    <a:pt x="52" y="42"/>
                  </a:lnTo>
                  <a:lnTo>
                    <a:pt x="52" y="42"/>
                  </a:lnTo>
                  <a:lnTo>
                    <a:pt x="52" y="40"/>
                  </a:lnTo>
                  <a:lnTo>
                    <a:pt x="52" y="40"/>
                  </a:lnTo>
                  <a:lnTo>
                    <a:pt x="52" y="40"/>
                  </a:lnTo>
                  <a:lnTo>
                    <a:pt x="48" y="40"/>
                  </a:lnTo>
                  <a:lnTo>
                    <a:pt x="48" y="42"/>
                  </a:lnTo>
                  <a:lnTo>
                    <a:pt x="48" y="42"/>
                  </a:lnTo>
                  <a:lnTo>
                    <a:pt x="44" y="44"/>
                  </a:lnTo>
                  <a:lnTo>
                    <a:pt x="43" y="44"/>
                  </a:lnTo>
                  <a:lnTo>
                    <a:pt x="43" y="44"/>
                  </a:lnTo>
                  <a:lnTo>
                    <a:pt x="41" y="46"/>
                  </a:lnTo>
                  <a:lnTo>
                    <a:pt x="41" y="46"/>
                  </a:lnTo>
                  <a:lnTo>
                    <a:pt x="41" y="46"/>
                  </a:lnTo>
                  <a:lnTo>
                    <a:pt x="39" y="48"/>
                  </a:lnTo>
                  <a:lnTo>
                    <a:pt x="39" y="48"/>
                  </a:lnTo>
                  <a:lnTo>
                    <a:pt x="37" y="48"/>
                  </a:lnTo>
                  <a:lnTo>
                    <a:pt x="37" y="50"/>
                  </a:lnTo>
                  <a:lnTo>
                    <a:pt x="37" y="50"/>
                  </a:lnTo>
                  <a:lnTo>
                    <a:pt x="35" y="52"/>
                  </a:lnTo>
                  <a:lnTo>
                    <a:pt x="35" y="50"/>
                  </a:lnTo>
                  <a:lnTo>
                    <a:pt x="33" y="50"/>
                  </a:lnTo>
                  <a:lnTo>
                    <a:pt x="33" y="50"/>
                  </a:lnTo>
                  <a:lnTo>
                    <a:pt x="31" y="52"/>
                  </a:lnTo>
                  <a:lnTo>
                    <a:pt x="31" y="54"/>
                  </a:lnTo>
                  <a:lnTo>
                    <a:pt x="29" y="54"/>
                  </a:lnTo>
                  <a:lnTo>
                    <a:pt x="29" y="56"/>
                  </a:lnTo>
                  <a:lnTo>
                    <a:pt x="29" y="56"/>
                  </a:lnTo>
                  <a:lnTo>
                    <a:pt x="27" y="54"/>
                  </a:lnTo>
                  <a:lnTo>
                    <a:pt x="27" y="54"/>
                  </a:lnTo>
                  <a:lnTo>
                    <a:pt x="27" y="54"/>
                  </a:lnTo>
                  <a:lnTo>
                    <a:pt x="27" y="54"/>
                  </a:lnTo>
                  <a:lnTo>
                    <a:pt x="27" y="52"/>
                  </a:lnTo>
                  <a:lnTo>
                    <a:pt x="27" y="52"/>
                  </a:lnTo>
                  <a:lnTo>
                    <a:pt x="27" y="52"/>
                  </a:lnTo>
                  <a:lnTo>
                    <a:pt x="27" y="52"/>
                  </a:lnTo>
                  <a:lnTo>
                    <a:pt x="27" y="50"/>
                  </a:lnTo>
                  <a:lnTo>
                    <a:pt x="27" y="50"/>
                  </a:lnTo>
                  <a:lnTo>
                    <a:pt x="27" y="50"/>
                  </a:lnTo>
                  <a:lnTo>
                    <a:pt x="27" y="50"/>
                  </a:lnTo>
                  <a:lnTo>
                    <a:pt x="29" y="50"/>
                  </a:lnTo>
                  <a:lnTo>
                    <a:pt x="29" y="50"/>
                  </a:lnTo>
                  <a:lnTo>
                    <a:pt x="29" y="50"/>
                  </a:lnTo>
                  <a:lnTo>
                    <a:pt x="29" y="50"/>
                  </a:lnTo>
                  <a:lnTo>
                    <a:pt x="29" y="48"/>
                  </a:lnTo>
                  <a:lnTo>
                    <a:pt x="25" y="46"/>
                  </a:lnTo>
                  <a:lnTo>
                    <a:pt x="25" y="46"/>
                  </a:lnTo>
                  <a:lnTo>
                    <a:pt x="25" y="46"/>
                  </a:lnTo>
                  <a:lnTo>
                    <a:pt x="25" y="46"/>
                  </a:lnTo>
                  <a:lnTo>
                    <a:pt x="27" y="46"/>
                  </a:lnTo>
                  <a:lnTo>
                    <a:pt x="27" y="44"/>
                  </a:lnTo>
                  <a:lnTo>
                    <a:pt x="29" y="44"/>
                  </a:lnTo>
                  <a:lnTo>
                    <a:pt x="27" y="42"/>
                  </a:lnTo>
                  <a:lnTo>
                    <a:pt x="25" y="42"/>
                  </a:lnTo>
                  <a:lnTo>
                    <a:pt x="25" y="42"/>
                  </a:lnTo>
                  <a:lnTo>
                    <a:pt x="25" y="42"/>
                  </a:lnTo>
                  <a:lnTo>
                    <a:pt x="23" y="42"/>
                  </a:lnTo>
                  <a:lnTo>
                    <a:pt x="23" y="42"/>
                  </a:lnTo>
                  <a:lnTo>
                    <a:pt x="23" y="42"/>
                  </a:lnTo>
                  <a:lnTo>
                    <a:pt x="21" y="40"/>
                  </a:lnTo>
                  <a:lnTo>
                    <a:pt x="19" y="40"/>
                  </a:lnTo>
                  <a:lnTo>
                    <a:pt x="19" y="40"/>
                  </a:lnTo>
                  <a:lnTo>
                    <a:pt x="19" y="40"/>
                  </a:lnTo>
                  <a:lnTo>
                    <a:pt x="19" y="38"/>
                  </a:lnTo>
                  <a:lnTo>
                    <a:pt x="19" y="38"/>
                  </a:lnTo>
                  <a:lnTo>
                    <a:pt x="17" y="38"/>
                  </a:lnTo>
                  <a:lnTo>
                    <a:pt x="17" y="38"/>
                  </a:lnTo>
                  <a:lnTo>
                    <a:pt x="17" y="38"/>
                  </a:lnTo>
                  <a:lnTo>
                    <a:pt x="17" y="38"/>
                  </a:lnTo>
                  <a:lnTo>
                    <a:pt x="15" y="36"/>
                  </a:lnTo>
                  <a:lnTo>
                    <a:pt x="15" y="36"/>
                  </a:lnTo>
                  <a:lnTo>
                    <a:pt x="15" y="36"/>
                  </a:lnTo>
                  <a:lnTo>
                    <a:pt x="15" y="36"/>
                  </a:lnTo>
                  <a:lnTo>
                    <a:pt x="15" y="36"/>
                  </a:lnTo>
                  <a:lnTo>
                    <a:pt x="15" y="36"/>
                  </a:lnTo>
                  <a:lnTo>
                    <a:pt x="13" y="36"/>
                  </a:lnTo>
                  <a:lnTo>
                    <a:pt x="13" y="34"/>
                  </a:lnTo>
                  <a:lnTo>
                    <a:pt x="13" y="34"/>
                  </a:lnTo>
                  <a:lnTo>
                    <a:pt x="13" y="34"/>
                  </a:lnTo>
                  <a:lnTo>
                    <a:pt x="13" y="34"/>
                  </a:lnTo>
                  <a:lnTo>
                    <a:pt x="15" y="34"/>
                  </a:lnTo>
                  <a:lnTo>
                    <a:pt x="15" y="34"/>
                  </a:lnTo>
                  <a:lnTo>
                    <a:pt x="17" y="34"/>
                  </a:lnTo>
                  <a:lnTo>
                    <a:pt x="17" y="34"/>
                  </a:lnTo>
                  <a:lnTo>
                    <a:pt x="17" y="34"/>
                  </a:lnTo>
                  <a:lnTo>
                    <a:pt x="17" y="34"/>
                  </a:lnTo>
                  <a:lnTo>
                    <a:pt x="19" y="33"/>
                  </a:lnTo>
                  <a:lnTo>
                    <a:pt x="19" y="31"/>
                  </a:lnTo>
                  <a:lnTo>
                    <a:pt x="19" y="31"/>
                  </a:lnTo>
                  <a:lnTo>
                    <a:pt x="17" y="31"/>
                  </a:lnTo>
                  <a:lnTo>
                    <a:pt x="17" y="31"/>
                  </a:lnTo>
                  <a:lnTo>
                    <a:pt x="13" y="29"/>
                  </a:lnTo>
                  <a:lnTo>
                    <a:pt x="13" y="27"/>
                  </a:lnTo>
                  <a:lnTo>
                    <a:pt x="11" y="27"/>
                  </a:lnTo>
                  <a:lnTo>
                    <a:pt x="9" y="23"/>
                  </a:lnTo>
                  <a:lnTo>
                    <a:pt x="9" y="23"/>
                  </a:lnTo>
                  <a:lnTo>
                    <a:pt x="9" y="21"/>
                  </a:lnTo>
                  <a:lnTo>
                    <a:pt x="9" y="21"/>
                  </a:lnTo>
                  <a:lnTo>
                    <a:pt x="11" y="21"/>
                  </a:lnTo>
                  <a:lnTo>
                    <a:pt x="11" y="21"/>
                  </a:lnTo>
                  <a:lnTo>
                    <a:pt x="13" y="21"/>
                  </a:lnTo>
                  <a:lnTo>
                    <a:pt x="13" y="19"/>
                  </a:lnTo>
                  <a:lnTo>
                    <a:pt x="13" y="19"/>
                  </a:lnTo>
                  <a:lnTo>
                    <a:pt x="13" y="19"/>
                  </a:lnTo>
                  <a:lnTo>
                    <a:pt x="9" y="15"/>
                  </a:lnTo>
                  <a:lnTo>
                    <a:pt x="6" y="15"/>
                  </a:lnTo>
                  <a:lnTo>
                    <a:pt x="4" y="15"/>
                  </a:lnTo>
                  <a:lnTo>
                    <a:pt x="4" y="13"/>
                  </a:lnTo>
                  <a:lnTo>
                    <a:pt x="6" y="13"/>
                  </a:lnTo>
                  <a:lnTo>
                    <a:pt x="6" y="13"/>
                  </a:lnTo>
                  <a:lnTo>
                    <a:pt x="8" y="13"/>
                  </a:lnTo>
                  <a:lnTo>
                    <a:pt x="8" y="13"/>
                  </a:lnTo>
                  <a:lnTo>
                    <a:pt x="8" y="13"/>
                  </a:lnTo>
                  <a:lnTo>
                    <a:pt x="6" y="13"/>
                  </a:lnTo>
                  <a:lnTo>
                    <a:pt x="6" y="13"/>
                  </a:lnTo>
                  <a:lnTo>
                    <a:pt x="4" y="11"/>
                  </a:lnTo>
                  <a:lnTo>
                    <a:pt x="4" y="11"/>
                  </a:lnTo>
                  <a:lnTo>
                    <a:pt x="4" y="9"/>
                  </a:lnTo>
                  <a:lnTo>
                    <a:pt x="6" y="9"/>
                  </a:lnTo>
                  <a:lnTo>
                    <a:pt x="6" y="9"/>
                  </a:lnTo>
                  <a:lnTo>
                    <a:pt x="8" y="7"/>
                  </a:lnTo>
                  <a:lnTo>
                    <a:pt x="8" y="7"/>
                  </a:lnTo>
                  <a:lnTo>
                    <a:pt x="8" y="7"/>
                  </a:lnTo>
                  <a:lnTo>
                    <a:pt x="9" y="7"/>
                  </a:lnTo>
                  <a:lnTo>
                    <a:pt x="13" y="9"/>
                  </a:lnTo>
                  <a:lnTo>
                    <a:pt x="15" y="9"/>
                  </a:lnTo>
                  <a:lnTo>
                    <a:pt x="15" y="9"/>
                  </a:lnTo>
                  <a:lnTo>
                    <a:pt x="15" y="11"/>
                  </a:lnTo>
                  <a:lnTo>
                    <a:pt x="15" y="11"/>
                  </a:lnTo>
                  <a:lnTo>
                    <a:pt x="15" y="11"/>
                  </a:lnTo>
                  <a:lnTo>
                    <a:pt x="17" y="11"/>
                  </a:lnTo>
                  <a:lnTo>
                    <a:pt x="17" y="11"/>
                  </a:lnTo>
                  <a:lnTo>
                    <a:pt x="17" y="13"/>
                  </a:lnTo>
                  <a:lnTo>
                    <a:pt x="17" y="13"/>
                  </a:lnTo>
                  <a:lnTo>
                    <a:pt x="19" y="13"/>
                  </a:lnTo>
                  <a:lnTo>
                    <a:pt x="19" y="13"/>
                  </a:lnTo>
                  <a:lnTo>
                    <a:pt x="19" y="13"/>
                  </a:lnTo>
                  <a:lnTo>
                    <a:pt x="21" y="13"/>
                  </a:lnTo>
                  <a:lnTo>
                    <a:pt x="21" y="13"/>
                  </a:lnTo>
                  <a:lnTo>
                    <a:pt x="21" y="13"/>
                  </a:lnTo>
                  <a:lnTo>
                    <a:pt x="23" y="11"/>
                  </a:lnTo>
                  <a:lnTo>
                    <a:pt x="23" y="13"/>
                  </a:lnTo>
                  <a:lnTo>
                    <a:pt x="25" y="13"/>
                  </a:lnTo>
                  <a:lnTo>
                    <a:pt x="25" y="13"/>
                  </a:lnTo>
                  <a:lnTo>
                    <a:pt x="25" y="13"/>
                  </a:lnTo>
                  <a:lnTo>
                    <a:pt x="25" y="13"/>
                  </a:lnTo>
                  <a:lnTo>
                    <a:pt x="27" y="15"/>
                  </a:lnTo>
                  <a:lnTo>
                    <a:pt x="27" y="15"/>
                  </a:lnTo>
                  <a:lnTo>
                    <a:pt x="29" y="15"/>
                  </a:lnTo>
                  <a:lnTo>
                    <a:pt x="31" y="13"/>
                  </a:lnTo>
                  <a:lnTo>
                    <a:pt x="31" y="11"/>
                  </a:lnTo>
                  <a:lnTo>
                    <a:pt x="31" y="11"/>
                  </a:lnTo>
                  <a:lnTo>
                    <a:pt x="31" y="9"/>
                  </a:lnTo>
                  <a:lnTo>
                    <a:pt x="29" y="9"/>
                  </a:lnTo>
                  <a:lnTo>
                    <a:pt x="29" y="9"/>
                  </a:lnTo>
                  <a:lnTo>
                    <a:pt x="29" y="9"/>
                  </a:lnTo>
                  <a:lnTo>
                    <a:pt x="27" y="9"/>
                  </a:lnTo>
                  <a:lnTo>
                    <a:pt x="25" y="7"/>
                  </a:lnTo>
                  <a:lnTo>
                    <a:pt x="23" y="5"/>
                  </a:lnTo>
                  <a:lnTo>
                    <a:pt x="23" y="3"/>
                  </a:lnTo>
                  <a:lnTo>
                    <a:pt x="23" y="3"/>
                  </a:lnTo>
                  <a:lnTo>
                    <a:pt x="23" y="3"/>
                  </a:lnTo>
                  <a:lnTo>
                    <a:pt x="23" y="1"/>
                  </a:lnTo>
                  <a:lnTo>
                    <a:pt x="23" y="1"/>
                  </a:lnTo>
                  <a:lnTo>
                    <a:pt x="23" y="1"/>
                  </a:lnTo>
                  <a:lnTo>
                    <a:pt x="23" y="1"/>
                  </a:lnTo>
                  <a:lnTo>
                    <a:pt x="23" y="1"/>
                  </a:lnTo>
                  <a:lnTo>
                    <a:pt x="25" y="1"/>
                  </a:lnTo>
                  <a:lnTo>
                    <a:pt x="25" y="1"/>
                  </a:lnTo>
                  <a:lnTo>
                    <a:pt x="27" y="0"/>
                  </a:lnTo>
                  <a:lnTo>
                    <a:pt x="27" y="0"/>
                  </a:lnTo>
                  <a:lnTo>
                    <a:pt x="27" y="0"/>
                  </a:lnTo>
                  <a:lnTo>
                    <a:pt x="27" y="0"/>
                  </a:lnTo>
                  <a:lnTo>
                    <a:pt x="29" y="0"/>
                  </a:lnTo>
                  <a:close/>
                  <a:moveTo>
                    <a:pt x="4" y="40"/>
                  </a:moveTo>
                  <a:lnTo>
                    <a:pt x="8" y="42"/>
                  </a:lnTo>
                  <a:lnTo>
                    <a:pt x="9" y="44"/>
                  </a:lnTo>
                  <a:lnTo>
                    <a:pt x="11" y="44"/>
                  </a:lnTo>
                  <a:lnTo>
                    <a:pt x="11" y="44"/>
                  </a:lnTo>
                  <a:lnTo>
                    <a:pt x="11" y="44"/>
                  </a:lnTo>
                  <a:lnTo>
                    <a:pt x="11" y="44"/>
                  </a:lnTo>
                  <a:lnTo>
                    <a:pt x="13" y="44"/>
                  </a:lnTo>
                  <a:lnTo>
                    <a:pt x="13" y="44"/>
                  </a:lnTo>
                  <a:lnTo>
                    <a:pt x="15" y="42"/>
                  </a:lnTo>
                  <a:lnTo>
                    <a:pt x="15" y="44"/>
                  </a:lnTo>
                  <a:lnTo>
                    <a:pt x="17" y="44"/>
                  </a:lnTo>
                  <a:lnTo>
                    <a:pt x="17" y="46"/>
                  </a:lnTo>
                  <a:lnTo>
                    <a:pt x="17" y="48"/>
                  </a:lnTo>
                  <a:lnTo>
                    <a:pt x="19" y="48"/>
                  </a:lnTo>
                  <a:lnTo>
                    <a:pt x="19" y="50"/>
                  </a:lnTo>
                  <a:lnTo>
                    <a:pt x="19" y="50"/>
                  </a:lnTo>
                  <a:lnTo>
                    <a:pt x="19" y="50"/>
                  </a:lnTo>
                  <a:lnTo>
                    <a:pt x="19" y="50"/>
                  </a:lnTo>
                  <a:lnTo>
                    <a:pt x="21" y="56"/>
                  </a:lnTo>
                  <a:lnTo>
                    <a:pt x="21" y="56"/>
                  </a:lnTo>
                  <a:lnTo>
                    <a:pt x="23" y="58"/>
                  </a:lnTo>
                  <a:lnTo>
                    <a:pt x="21" y="56"/>
                  </a:lnTo>
                  <a:lnTo>
                    <a:pt x="19" y="56"/>
                  </a:lnTo>
                  <a:lnTo>
                    <a:pt x="17" y="56"/>
                  </a:lnTo>
                  <a:lnTo>
                    <a:pt x="13" y="54"/>
                  </a:lnTo>
                  <a:lnTo>
                    <a:pt x="11" y="54"/>
                  </a:lnTo>
                  <a:lnTo>
                    <a:pt x="11" y="54"/>
                  </a:lnTo>
                  <a:lnTo>
                    <a:pt x="11" y="54"/>
                  </a:lnTo>
                  <a:lnTo>
                    <a:pt x="9" y="54"/>
                  </a:lnTo>
                  <a:lnTo>
                    <a:pt x="9" y="54"/>
                  </a:lnTo>
                  <a:lnTo>
                    <a:pt x="9" y="52"/>
                  </a:lnTo>
                  <a:lnTo>
                    <a:pt x="9" y="50"/>
                  </a:lnTo>
                  <a:lnTo>
                    <a:pt x="8" y="50"/>
                  </a:lnTo>
                  <a:lnTo>
                    <a:pt x="8" y="50"/>
                  </a:lnTo>
                  <a:lnTo>
                    <a:pt x="8" y="50"/>
                  </a:lnTo>
                  <a:lnTo>
                    <a:pt x="6" y="50"/>
                  </a:lnTo>
                  <a:lnTo>
                    <a:pt x="6" y="50"/>
                  </a:lnTo>
                  <a:lnTo>
                    <a:pt x="6" y="48"/>
                  </a:lnTo>
                  <a:lnTo>
                    <a:pt x="6" y="48"/>
                  </a:lnTo>
                  <a:lnTo>
                    <a:pt x="4" y="46"/>
                  </a:lnTo>
                  <a:lnTo>
                    <a:pt x="4" y="46"/>
                  </a:lnTo>
                  <a:lnTo>
                    <a:pt x="4" y="46"/>
                  </a:lnTo>
                  <a:lnTo>
                    <a:pt x="2" y="46"/>
                  </a:lnTo>
                  <a:lnTo>
                    <a:pt x="2" y="44"/>
                  </a:lnTo>
                  <a:lnTo>
                    <a:pt x="2" y="44"/>
                  </a:lnTo>
                  <a:lnTo>
                    <a:pt x="2" y="44"/>
                  </a:lnTo>
                  <a:lnTo>
                    <a:pt x="2" y="42"/>
                  </a:lnTo>
                  <a:lnTo>
                    <a:pt x="2" y="42"/>
                  </a:lnTo>
                  <a:lnTo>
                    <a:pt x="0" y="42"/>
                  </a:lnTo>
                  <a:lnTo>
                    <a:pt x="0" y="42"/>
                  </a:lnTo>
                  <a:lnTo>
                    <a:pt x="0" y="40"/>
                  </a:lnTo>
                  <a:lnTo>
                    <a:pt x="0" y="40"/>
                  </a:lnTo>
                  <a:lnTo>
                    <a:pt x="0" y="40"/>
                  </a:lnTo>
                  <a:lnTo>
                    <a:pt x="2" y="40"/>
                  </a:lnTo>
                  <a:lnTo>
                    <a:pt x="2" y="40"/>
                  </a:lnTo>
                  <a:lnTo>
                    <a:pt x="2" y="40"/>
                  </a:lnTo>
                  <a:lnTo>
                    <a:pt x="2" y="40"/>
                  </a:lnTo>
                  <a:lnTo>
                    <a:pt x="4" y="40"/>
                  </a:lnTo>
                  <a:lnTo>
                    <a:pt x="4" y="40"/>
                  </a:lnTo>
                  <a:lnTo>
                    <a:pt x="4" y="38"/>
                  </a:lnTo>
                  <a:lnTo>
                    <a:pt x="4" y="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5" name="Austria"/>
            <p:cNvSpPr>
              <a:spLocks/>
            </p:cNvSpPr>
            <p:nvPr/>
          </p:nvSpPr>
          <p:spPr bwMode="auto">
            <a:xfrm>
              <a:off x="5917244" y="2549167"/>
              <a:ext cx="241654" cy="106961"/>
            </a:xfrm>
            <a:custGeom>
              <a:avLst/>
              <a:gdLst>
                <a:gd name="T0" fmla="*/ 104 w 122"/>
                <a:gd name="T1" fmla="*/ 6 h 54"/>
                <a:gd name="T2" fmla="*/ 110 w 122"/>
                <a:gd name="T3" fmla="*/ 6 h 54"/>
                <a:gd name="T4" fmla="*/ 118 w 122"/>
                <a:gd name="T5" fmla="*/ 8 h 54"/>
                <a:gd name="T6" fmla="*/ 120 w 122"/>
                <a:gd name="T7" fmla="*/ 11 h 54"/>
                <a:gd name="T8" fmla="*/ 120 w 122"/>
                <a:gd name="T9" fmla="*/ 15 h 54"/>
                <a:gd name="T10" fmla="*/ 122 w 122"/>
                <a:gd name="T11" fmla="*/ 19 h 54"/>
                <a:gd name="T12" fmla="*/ 122 w 122"/>
                <a:gd name="T13" fmla="*/ 25 h 54"/>
                <a:gd name="T14" fmla="*/ 118 w 122"/>
                <a:gd name="T15" fmla="*/ 27 h 54"/>
                <a:gd name="T16" fmla="*/ 114 w 122"/>
                <a:gd name="T17" fmla="*/ 27 h 54"/>
                <a:gd name="T18" fmla="*/ 114 w 122"/>
                <a:gd name="T19" fmla="*/ 29 h 54"/>
                <a:gd name="T20" fmla="*/ 112 w 122"/>
                <a:gd name="T21" fmla="*/ 33 h 54"/>
                <a:gd name="T22" fmla="*/ 110 w 122"/>
                <a:gd name="T23" fmla="*/ 39 h 54"/>
                <a:gd name="T24" fmla="*/ 110 w 122"/>
                <a:gd name="T25" fmla="*/ 43 h 54"/>
                <a:gd name="T26" fmla="*/ 104 w 122"/>
                <a:gd name="T27" fmla="*/ 44 h 54"/>
                <a:gd name="T28" fmla="*/ 99 w 122"/>
                <a:gd name="T29" fmla="*/ 48 h 54"/>
                <a:gd name="T30" fmla="*/ 85 w 122"/>
                <a:gd name="T31" fmla="*/ 50 h 54"/>
                <a:gd name="T32" fmla="*/ 75 w 122"/>
                <a:gd name="T33" fmla="*/ 54 h 54"/>
                <a:gd name="T34" fmla="*/ 68 w 122"/>
                <a:gd name="T35" fmla="*/ 52 h 54"/>
                <a:gd name="T36" fmla="*/ 54 w 122"/>
                <a:gd name="T37" fmla="*/ 50 h 54"/>
                <a:gd name="T38" fmla="*/ 50 w 122"/>
                <a:gd name="T39" fmla="*/ 48 h 54"/>
                <a:gd name="T40" fmla="*/ 44 w 122"/>
                <a:gd name="T41" fmla="*/ 44 h 54"/>
                <a:gd name="T42" fmla="*/ 42 w 122"/>
                <a:gd name="T43" fmla="*/ 41 h 54"/>
                <a:gd name="T44" fmla="*/ 40 w 122"/>
                <a:gd name="T45" fmla="*/ 41 h 54"/>
                <a:gd name="T46" fmla="*/ 27 w 122"/>
                <a:gd name="T47" fmla="*/ 43 h 54"/>
                <a:gd name="T48" fmla="*/ 23 w 122"/>
                <a:gd name="T49" fmla="*/ 46 h 54"/>
                <a:gd name="T50" fmla="*/ 17 w 122"/>
                <a:gd name="T51" fmla="*/ 44 h 54"/>
                <a:gd name="T52" fmla="*/ 15 w 122"/>
                <a:gd name="T53" fmla="*/ 43 h 54"/>
                <a:gd name="T54" fmla="*/ 11 w 122"/>
                <a:gd name="T55" fmla="*/ 44 h 54"/>
                <a:gd name="T56" fmla="*/ 5 w 122"/>
                <a:gd name="T57" fmla="*/ 43 h 54"/>
                <a:gd name="T58" fmla="*/ 2 w 122"/>
                <a:gd name="T59" fmla="*/ 41 h 54"/>
                <a:gd name="T60" fmla="*/ 0 w 122"/>
                <a:gd name="T61" fmla="*/ 37 h 54"/>
                <a:gd name="T62" fmla="*/ 2 w 122"/>
                <a:gd name="T63" fmla="*/ 33 h 54"/>
                <a:gd name="T64" fmla="*/ 3 w 122"/>
                <a:gd name="T65" fmla="*/ 31 h 54"/>
                <a:gd name="T66" fmla="*/ 9 w 122"/>
                <a:gd name="T67" fmla="*/ 33 h 54"/>
                <a:gd name="T68" fmla="*/ 13 w 122"/>
                <a:gd name="T69" fmla="*/ 35 h 54"/>
                <a:gd name="T70" fmla="*/ 15 w 122"/>
                <a:gd name="T71" fmla="*/ 31 h 54"/>
                <a:gd name="T72" fmla="*/ 25 w 122"/>
                <a:gd name="T73" fmla="*/ 35 h 54"/>
                <a:gd name="T74" fmla="*/ 33 w 122"/>
                <a:gd name="T75" fmla="*/ 31 h 54"/>
                <a:gd name="T76" fmla="*/ 42 w 122"/>
                <a:gd name="T77" fmla="*/ 29 h 54"/>
                <a:gd name="T78" fmla="*/ 48 w 122"/>
                <a:gd name="T79" fmla="*/ 29 h 54"/>
                <a:gd name="T80" fmla="*/ 52 w 122"/>
                <a:gd name="T81" fmla="*/ 29 h 54"/>
                <a:gd name="T82" fmla="*/ 58 w 122"/>
                <a:gd name="T83" fmla="*/ 29 h 54"/>
                <a:gd name="T84" fmla="*/ 56 w 122"/>
                <a:gd name="T85" fmla="*/ 25 h 54"/>
                <a:gd name="T86" fmla="*/ 54 w 122"/>
                <a:gd name="T87" fmla="*/ 21 h 54"/>
                <a:gd name="T88" fmla="*/ 56 w 122"/>
                <a:gd name="T89" fmla="*/ 15 h 54"/>
                <a:gd name="T90" fmla="*/ 62 w 122"/>
                <a:gd name="T91" fmla="*/ 13 h 54"/>
                <a:gd name="T92" fmla="*/ 66 w 122"/>
                <a:gd name="T93" fmla="*/ 9 h 54"/>
                <a:gd name="T94" fmla="*/ 70 w 122"/>
                <a:gd name="T95" fmla="*/ 6 h 54"/>
                <a:gd name="T96" fmla="*/ 75 w 122"/>
                <a:gd name="T97" fmla="*/ 9 h 54"/>
                <a:gd name="T98" fmla="*/ 83 w 122"/>
                <a:gd name="T99" fmla="*/ 9 h 54"/>
                <a:gd name="T100" fmla="*/ 85 w 122"/>
                <a:gd name="T101" fmla="*/ 6 h 54"/>
                <a:gd name="T102" fmla="*/ 89 w 122"/>
                <a:gd name="T103" fmla="*/ 0 h 54"/>
                <a:gd name="T104" fmla="*/ 95 w 122"/>
                <a:gd name="T105" fmla="*/ 2 h 54"/>
                <a:gd name="T106" fmla="*/ 99 w 122"/>
                <a:gd name="T107"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54">
                  <a:moveTo>
                    <a:pt x="99" y="4"/>
                  </a:moveTo>
                  <a:lnTo>
                    <a:pt x="101" y="4"/>
                  </a:lnTo>
                  <a:lnTo>
                    <a:pt x="103" y="4"/>
                  </a:lnTo>
                  <a:lnTo>
                    <a:pt x="104" y="6"/>
                  </a:lnTo>
                  <a:lnTo>
                    <a:pt x="104" y="6"/>
                  </a:lnTo>
                  <a:lnTo>
                    <a:pt x="104" y="6"/>
                  </a:lnTo>
                  <a:lnTo>
                    <a:pt x="104" y="6"/>
                  </a:lnTo>
                  <a:lnTo>
                    <a:pt x="106" y="6"/>
                  </a:lnTo>
                  <a:lnTo>
                    <a:pt x="110" y="6"/>
                  </a:lnTo>
                  <a:lnTo>
                    <a:pt x="110" y="6"/>
                  </a:lnTo>
                  <a:lnTo>
                    <a:pt x="110" y="6"/>
                  </a:lnTo>
                  <a:lnTo>
                    <a:pt x="110" y="6"/>
                  </a:lnTo>
                  <a:lnTo>
                    <a:pt x="112" y="6"/>
                  </a:lnTo>
                  <a:lnTo>
                    <a:pt x="112" y="6"/>
                  </a:lnTo>
                  <a:lnTo>
                    <a:pt x="114" y="6"/>
                  </a:lnTo>
                  <a:lnTo>
                    <a:pt x="116" y="6"/>
                  </a:lnTo>
                  <a:lnTo>
                    <a:pt x="116" y="8"/>
                  </a:lnTo>
                  <a:lnTo>
                    <a:pt x="118" y="8"/>
                  </a:lnTo>
                  <a:lnTo>
                    <a:pt x="118" y="8"/>
                  </a:lnTo>
                  <a:lnTo>
                    <a:pt x="118" y="8"/>
                  </a:lnTo>
                  <a:lnTo>
                    <a:pt x="118" y="8"/>
                  </a:lnTo>
                  <a:lnTo>
                    <a:pt x="120" y="9"/>
                  </a:lnTo>
                  <a:lnTo>
                    <a:pt x="120" y="9"/>
                  </a:lnTo>
                  <a:lnTo>
                    <a:pt x="120" y="11"/>
                  </a:lnTo>
                  <a:lnTo>
                    <a:pt x="118" y="11"/>
                  </a:lnTo>
                  <a:lnTo>
                    <a:pt x="118" y="11"/>
                  </a:lnTo>
                  <a:lnTo>
                    <a:pt x="118" y="11"/>
                  </a:lnTo>
                  <a:lnTo>
                    <a:pt x="118" y="13"/>
                  </a:lnTo>
                  <a:lnTo>
                    <a:pt x="118" y="15"/>
                  </a:lnTo>
                  <a:lnTo>
                    <a:pt x="120" y="15"/>
                  </a:lnTo>
                  <a:lnTo>
                    <a:pt x="120" y="17"/>
                  </a:lnTo>
                  <a:lnTo>
                    <a:pt x="120" y="17"/>
                  </a:lnTo>
                  <a:lnTo>
                    <a:pt x="120" y="17"/>
                  </a:lnTo>
                  <a:lnTo>
                    <a:pt x="120" y="19"/>
                  </a:lnTo>
                  <a:lnTo>
                    <a:pt x="122" y="19"/>
                  </a:lnTo>
                  <a:lnTo>
                    <a:pt x="122" y="19"/>
                  </a:lnTo>
                  <a:lnTo>
                    <a:pt x="122" y="21"/>
                  </a:lnTo>
                  <a:lnTo>
                    <a:pt x="122" y="21"/>
                  </a:lnTo>
                  <a:lnTo>
                    <a:pt x="122" y="21"/>
                  </a:lnTo>
                  <a:lnTo>
                    <a:pt x="122" y="23"/>
                  </a:lnTo>
                  <a:lnTo>
                    <a:pt x="122" y="25"/>
                  </a:lnTo>
                  <a:lnTo>
                    <a:pt x="122" y="25"/>
                  </a:lnTo>
                  <a:lnTo>
                    <a:pt x="122" y="25"/>
                  </a:lnTo>
                  <a:lnTo>
                    <a:pt x="122" y="27"/>
                  </a:lnTo>
                  <a:lnTo>
                    <a:pt x="122" y="27"/>
                  </a:lnTo>
                  <a:lnTo>
                    <a:pt x="122" y="27"/>
                  </a:lnTo>
                  <a:lnTo>
                    <a:pt x="120" y="27"/>
                  </a:lnTo>
                  <a:lnTo>
                    <a:pt x="118" y="27"/>
                  </a:lnTo>
                  <a:lnTo>
                    <a:pt x="118" y="29"/>
                  </a:lnTo>
                  <a:lnTo>
                    <a:pt x="116" y="29"/>
                  </a:lnTo>
                  <a:lnTo>
                    <a:pt x="116" y="27"/>
                  </a:lnTo>
                  <a:lnTo>
                    <a:pt x="116" y="27"/>
                  </a:lnTo>
                  <a:lnTo>
                    <a:pt x="114" y="27"/>
                  </a:lnTo>
                  <a:lnTo>
                    <a:pt x="114" y="27"/>
                  </a:lnTo>
                  <a:lnTo>
                    <a:pt x="112" y="27"/>
                  </a:lnTo>
                  <a:lnTo>
                    <a:pt x="112" y="27"/>
                  </a:lnTo>
                  <a:lnTo>
                    <a:pt x="110" y="29"/>
                  </a:lnTo>
                  <a:lnTo>
                    <a:pt x="112" y="29"/>
                  </a:lnTo>
                  <a:lnTo>
                    <a:pt x="114" y="29"/>
                  </a:lnTo>
                  <a:lnTo>
                    <a:pt x="114" y="29"/>
                  </a:lnTo>
                  <a:lnTo>
                    <a:pt x="114" y="29"/>
                  </a:lnTo>
                  <a:lnTo>
                    <a:pt x="116" y="31"/>
                  </a:lnTo>
                  <a:lnTo>
                    <a:pt x="116" y="31"/>
                  </a:lnTo>
                  <a:lnTo>
                    <a:pt x="114" y="33"/>
                  </a:lnTo>
                  <a:lnTo>
                    <a:pt x="114" y="33"/>
                  </a:lnTo>
                  <a:lnTo>
                    <a:pt x="112" y="33"/>
                  </a:lnTo>
                  <a:lnTo>
                    <a:pt x="112" y="33"/>
                  </a:lnTo>
                  <a:lnTo>
                    <a:pt x="112" y="35"/>
                  </a:lnTo>
                  <a:lnTo>
                    <a:pt x="112" y="37"/>
                  </a:lnTo>
                  <a:lnTo>
                    <a:pt x="112" y="37"/>
                  </a:lnTo>
                  <a:lnTo>
                    <a:pt x="112" y="37"/>
                  </a:lnTo>
                  <a:lnTo>
                    <a:pt x="110" y="39"/>
                  </a:lnTo>
                  <a:lnTo>
                    <a:pt x="112" y="39"/>
                  </a:lnTo>
                  <a:lnTo>
                    <a:pt x="112" y="41"/>
                  </a:lnTo>
                  <a:lnTo>
                    <a:pt x="112" y="43"/>
                  </a:lnTo>
                  <a:lnTo>
                    <a:pt x="112" y="43"/>
                  </a:lnTo>
                  <a:lnTo>
                    <a:pt x="110" y="43"/>
                  </a:lnTo>
                  <a:lnTo>
                    <a:pt x="110" y="43"/>
                  </a:lnTo>
                  <a:lnTo>
                    <a:pt x="108" y="43"/>
                  </a:lnTo>
                  <a:lnTo>
                    <a:pt x="108" y="43"/>
                  </a:lnTo>
                  <a:lnTo>
                    <a:pt x="108" y="43"/>
                  </a:lnTo>
                  <a:lnTo>
                    <a:pt x="106" y="44"/>
                  </a:lnTo>
                  <a:lnTo>
                    <a:pt x="106" y="44"/>
                  </a:lnTo>
                  <a:lnTo>
                    <a:pt x="104" y="44"/>
                  </a:lnTo>
                  <a:lnTo>
                    <a:pt x="104" y="44"/>
                  </a:lnTo>
                  <a:lnTo>
                    <a:pt x="104" y="46"/>
                  </a:lnTo>
                  <a:lnTo>
                    <a:pt x="103" y="48"/>
                  </a:lnTo>
                  <a:lnTo>
                    <a:pt x="101" y="48"/>
                  </a:lnTo>
                  <a:lnTo>
                    <a:pt x="101" y="48"/>
                  </a:lnTo>
                  <a:lnTo>
                    <a:pt x="99" y="48"/>
                  </a:lnTo>
                  <a:lnTo>
                    <a:pt x="95" y="48"/>
                  </a:lnTo>
                  <a:lnTo>
                    <a:pt x="91" y="48"/>
                  </a:lnTo>
                  <a:lnTo>
                    <a:pt x="89" y="48"/>
                  </a:lnTo>
                  <a:lnTo>
                    <a:pt x="89" y="48"/>
                  </a:lnTo>
                  <a:lnTo>
                    <a:pt x="89" y="48"/>
                  </a:lnTo>
                  <a:lnTo>
                    <a:pt x="85" y="50"/>
                  </a:lnTo>
                  <a:lnTo>
                    <a:pt x="85" y="50"/>
                  </a:lnTo>
                  <a:lnTo>
                    <a:pt x="85" y="50"/>
                  </a:lnTo>
                  <a:lnTo>
                    <a:pt x="85" y="52"/>
                  </a:lnTo>
                  <a:lnTo>
                    <a:pt x="81" y="54"/>
                  </a:lnTo>
                  <a:lnTo>
                    <a:pt x="79" y="54"/>
                  </a:lnTo>
                  <a:lnTo>
                    <a:pt x="75" y="54"/>
                  </a:lnTo>
                  <a:lnTo>
                    <a:pt x="73" y="52"/>
                  </a:lnTo>
                  <a:lnTo>
                    <a:pt x="73" y="52"/>
                  </a:lnTo>
                  <a:lnTo>
                    <a:pt x="73" y="52"/>
                  </a:lnTo>
                  <a:lnTo>
                    <a:pt x="71" y="52"/>
                  </a:lnTo>
                  <a:lnTo>
                    <a:pt x="70" y="52"/>
                  </a:lnTo>
                  <a:lnTo>
                    <a:pt x="68" y="52"/>
                  </a:lnTo>
                  <a:lnTo>
                    <a:pt x="68" y="52"/>
                  </a:lnTo>
                  <a:lnTo>
                    <a:pt x="66" y="50"/>
                  </a:lnTo>
                  <a:lnTo>
                    <a:pt x="66" y="50"/>
                  </a:lnTo>
                  <a:lnTo>
                    <a:pt x="64" y="50"/>
                  </a:lnTo>
                  <a:lnTo>
                    <a:pt x="60" y="50"/>
                  </a:lnTo>
                  <a:lnTo>
                    <a:pt x="54" y="50"/>
                  </a:lnTo>
                  <a:lnTo>
                    <a:pt x="52" y="48"/>
                  </a:lnTo>
                  <a:lnTo>
                    <a:pt x="52" y="48"/>
                  </a:lnTo>
                  <a:lnTo>
                    <a:pt x="52" y="48"/>
                  </a:lnTo>
                  <a:lnTo>
                    <a:pt x="52" y="48"/>
                  </a:lnTo>
                  <a:lnTo>
                    <a:pt x="50" y="48"/>
                  </a:lnTo>
                  <a:lnTo>
                    <a:pt x="50" y="48"/>
                  </a:lnTo>
                  <a:lnTo>
                    <a:pt x="48" y="48"/>
                  </a:lnTo>
                  <a:lnTo>
                    <a:pt x="48" y="48"/>
                  </a:lnTo>
                  <a:lnTo>
                    <a:pt x="46" y="48"/>
                  </a:lnTo>
                  <a:lnTo>
                    <a:pt x="46" y="48"/>
                  </a:lnTo>
                  <a:lnTo>
                    <a:pt x="46" y="48"/>
                  </a:lnTo>
                  <a:lnTo>
                    <a:pt x="44" y="44"/>
                  </a:lnTo>
                  <a:lnTo>
                    <a:pt x="44" y="44"/>
                  </a:lnTo>
                  <a:lnTo>
                    <a:pt x="42" y="44"/>
                  </a:lnTo>
                  <a:lnTo>
                    <a:pt x="42" y="43"/>
                  </a:lnTo>
                  <a:lnTo>
                    <a:pt x="42" y="43"/>
                  </a:lnTo>
                  <a:lnTo>
                    <a:pt x="42" y="43"/>
                  </a:lnTo>
                  <a:lnTo>
                    <a:pt x="42" y="41"/>
                  </a:lnTo>
                  <a:lnTo>
                    <a:pt x="44" y="41"/>
                  </a:lnTo>
                  <a:lnTo>
                    <a:pt x="44" y="41"/>
                  </a:lnTo>
                  <a:lnTo>
                    <a:pt x="44" y="41"/>
                  </a:lnTo>
                  <a:lnTo>
                    <a:pt x="42" y="41"/>
                  </a:lnTo>
                  <a:lnTo>
                    <a:pt x="42" y="41"/>
                  </a:lnTo>
                  <a:lnTo>
                    <a:pt x="40" y="41"/>
                  </a:lnTo>
                  <a:lnTo>
                    <a:pt x="36" y="43"/>
                  </a:lnTo>
                  <a:lnTo>
                    <a:pt x="35" y="43"/>
                  </a:lnTo>
                  <a:lnTo>
                    <a:pt x="35" y="43"/>
                  </a:lnTo>
                  <a:lnTo>
                    <a:pt x="35" y="43"/>
                  </a:lnTo>
                  <a:lnTo>
                    <a:pt x="31" y="43"/>
                  </a:lnTo>
                  <a:lnTo>
                    <a:pt x="27" y="43"/>
                  </a:lnTo>
                  <a:lnTo>
                    <a:pt x="25" y="43"/>
                  </a:lnTo>
                  <a:lnTo>
                    <a:pt x="25" y="44"/>
                  </a:lnTo>
                  <a:lnTo>
                    <a:pt x="25" y="44"/>
                  </a:lnTo>
                  <a:lnTo>
                    <a:pt x="25" y="46"/>
                  </a:lnTo>
                  <a:lnTo>
                    <a:pt x="25" y="46"/>
                  </a:lnTo>
                  <a:lnTo>
                    <a:pt x="23" y="46"/>
                  </a:lnTo>
                  <a:lnTo>
                    <a:pt x="21" y="46"/>
                  </a:lnTo>
                  <a:lnTo>
                    <a:pt x="21" y="46"/>
                  </a:lnTo>
                  <a:lnTo>
                    <a:pt x="19" y="44"/>
                  </a:lnTo>
                  <a:lnTo>
                    <a:pt x="19" y="44"/>
                  </a:lnTo>
                  <a:lnTo>
                    <a:pt x="19" y="44"/>
                  </a:lnTo>
                  <a:lnTo>
                    <a:pt x="17" y="44"/>
                  </a:lnTo>
                  <a:lnTo>
                    <a:pt x="17" y="44"/>
                  </a:lnTo>
                  <a:lnTo>
                    <a:pt x="15" y="44"/>
                  </a:lnTo>
                  <a:lnTo>
                    <a:pt x="15" y="44"/>
                  </a:lnTo>
                  <a:lnTo>
                    <a:pt x="15" y="44"/>
                  </a:lnTo>
                  <a:lnTo>
                    <a:pt x="15" y="43"/>
                  </a:lnTo>
                  <a:lnTo>
                    <a:pt x="15" y="43"/>
                  </a:lnTo>
                  <a:lnTo>
                    <a:pt x="13" y="43"/>
                  </a:lnTo>
                  <a:lnTo>
                    <a:pt x="13" y="43"/>
                  </a:lnTo>
                  <a:lnTo>
                    <a:pt x="13" y="43"/>
                  </a:lnTo>
                  <a:lnTo>
                    <a:pt x="13" y="43"/>
                  </a:lnTo>
                  <a:lnTo>
                    <a:pt x="11" y="44"/>
                  </a:lnTo>
                  <a:lnTo>
                    <a:pt x="11" y="44"/>
                  </a:lnTo>
                  <a:lnTo>
                    <a:pt x="9" y="44"/>
                  </a:lnTo>
                  <a:lnTo>
                    <a:pt x="9" y="44"/>
                  </a:lnTo>
                  <a:lnTo>
                    <a:pt x="9" y="44"/>
                  </a:lnTo>
                  <a:lnTo>
                    <a:pt x="9" y="44"/>
                  </a:lnTo>
                  <a:lnTo>
                    <a:pt x="7" y="44"/>
                  </a:lnTo>
                  <a:lnTo>
                    <a:pt x="5" y="43"/>
                  </a:lnTo>
                  <a:lnTo>
                    <a:pt x="5" y="43"/>
                  </a:lnTo>
                  <a:lnTo>
                    <a:pt x="5" y="43"/>
                  </a:lnTo>
                  <a:lnTo>
                    <a:pt x="5" y="41"/>
                  </a:lnTo>
                  <a:lnTo>
                    <a:pt x="3" y="41"/>
                  </a:lnTo>
                  <a:lnTo>
                    <a:pt x="2" y="41"/>
                  </a:lnTo>
                  <a:lnTo>
                    <a:pt x="2" y="41"/>
                  </a:lnTo>
                  <a:lnTo>
                    <a:pt x="2" y="41"/>
                  </a:lnTo>
                  <a:lnTo>
                    <a:pt x="2" y="41"/>
                  </a:lnTo>
                  <a:lnTo>
                    <a:pt x="2" y="39"/>
                  </a:lnTo>
                  <a:lnTo>
                    <a:pt x="2" y="39"/>
                  </a:lnTo>
                  <a:lnTo>
                    <a:pt x="2" y="37"/>
                  </a:lnTo>
                  <a:lnTo>
                    <a:pt x="0" y="37"/>
                  </a:lnTo>
                  <a:lnTo>
                    <a:pt x="0" y="37"/>
                  </a:lnTo>
                  <a:lnTo>
                    <a:pt x="2" y="35"/>
                  </a:lnTo>
                  <a:lnTo>
                    <a:pt x="2" y="35"/>
                  </a:lnTo>
                  <a:lnTo>
                    <a:pt x="2" y="35"/>
                  </a:lnTo>
                  <a:lnTo>
                    <a:pt x="2" y="33"/>
                  </a:lnTo>
                  <a:lnTo>
                    <a:pt x="2" y="33"/>
                  </a:lnTo>
                  <a:lnTo>
                    <a:pt x="2" y="31"/>
                  </a:lnTo>
                  <a:lnTo>
                    <a:pt x="2" y="31"/>
                  </a:lnTo>
                  <a:lnTo>
                    <a:pt x="2" y="31"/>
                  </a:lnTo>
                  <a:lnTo>
                    <a:pt x="2" y="31"/>
                  </a:lnTo>
                  <a:lnTo>
                    <a:pt x="2" y="31"/>
                  </a:lnTo>
                  <a:lnTo>
                    <a:pt x="3" y="31"/>
                  </a:lnTo>
                  <a:lnTo>
                    <a:pt x="3" y="31"/>
                  </a:lnTo>
                  <a:lnTo>
                    <a:pt x="3" y="31"/>
                  </a:lnTo>
                  <a:lnTo>
                    <a:pt x="3" y="31"/>
                  </a:lnTo>
                  <a:lnTo>
                    <a:pt x="5" y="29"/>
                  </a:lnTo>
                  <a:lnTo>
                    <a:pt x="7" y="31"/>
                  </a:lnTo>
                  <a:lnTo>
                    <a:pt x="9" y="33"/>
                  </a:lnTo>
                  <a:lnTo>
                    <a:pt x="11" y="35"/>
                  </a:lnTo>
                  <a:lnTo>
                    <a:pt x="11" y="35"/>
                  </a:lnTo>
                  <a:lnTo>
                    <a:pt x="11" y="37"/>
                  </a:lnTo>
                  <a:lnTo>
                    <a:pt x="11" y="37"/>
                  </a:lnTo>
                  <a:lnTo>
                    <a:pt x="11" y="37"/>
                  </a:lnTo>
                  <a:lnTo>
                    <a:pt x="13" y="35"/>
                  </a:lnTo>
                  <a:lnTo>
                    <a:pt x="15" y="35"/>
                  </a:lnTo>
                  <a:lnTo>
                    <a:pt x="15" y="33"/>
                  </a:lnTo>
                  <a:lnTo>
                    <a:pt x="15" y="33"/>
                  </a:lnTo>
                  <a:lnTo>
                    <a:pt x="15" y="31"/>
                  </a:lnTo>
                  <a:lnTo>
                    <a:pt x="15" y="31"/>
                  </a:lnTo>
                  <a:lnTo>
                    <a:pt x="15" y="31"/>
                  </a:lnTo>
                  <a:lnTo>
                    <a:pt x="17" y="31"/>
                  </a:lnTo>
                  <a:lnTo>
                    <a:pt x="19" y="31"/>
                  </a:lnTo>
                  <a:lnTo>
                    <a:pt x="23" y="31"/>
                  </a:lnTo>
                  <a:lnTo>
                    <a:pt x="23" y="35"/>
                  </a:lnTo>
                  <a:lnTo>
                    <a:pt x="25" y="35"/>
                  </a:lnTo>
                  <a:lnTo>
                    <a:pt x="25" y="35"/>
                  </a:lnTo>
                  <a:lnTo>
                    <a:pt x="25" y="35"/>
                  </a:lnTo>
                  <a:lnTo>
                    <a:pt x="29" y="33"/>
                  </a:lnTo>
                  <a:lnTo>
                    <a:pt x="31" y="31"/>
                  </a:lnTo>
                  <a:lnTo>
                    <a:pt x="33" y="31"/>
                  </a:lnTo>
                  <a:lnTo>
                    <a:pt x="33" y="31"/>
                  </a:lnTo>
                  <a:lnTo>
                    <a:pt x="33" y="31"/>
                  </a:lnTo>
                  <a:lnTo>
                    <a:pt x="35" y="31"/>
                  </a:lnTo>
                  <a:lnTo>
                    <a:pt x="38" y="29"/>
                  </a:lnTo>
                  <a:lnTo>
                    <a:pt x="40" y="29"/>
                  </a:lnTo>
                  <a:lnTo>
                    <a:pt x="40" y="29"/>
                  </a:lnTo>
                  <a:lnTo>
                    <a:pt x="42" y="29"/>
                  </a:lnTo>
                  <a:lnTo>
                    <a:pt x="42" y="29"/>
                  </a:lnTo>
                  <a:lnTo>
                    <a:pt x="42" y="29"/>
                  </a:lnTo>
                  <a:lnTo>
                    <a:pt x="42" y="29"/>
                  </a:lnTo>
                  <a:lnTo>
                    <a:pt x="42" y="29"/>
                  </a:lnTo>
                  <a:lnTo>
                    <a:pt x="46" y="29"/>
                  </a:lnTo>
                  <a:lnTo>
                    <a:pt x="48" y="29"/>
                  </a:lnTo>
                  <a:lnTo>
                    <a:pt x="48" y="29"/>
                  </a:lnTo>
                  <a:lnTo>
                    <a:pt x="48" y="29"/>
                  </a:lnTo>
                  <a:lnTo>
                    <a:pt x="50" y="29"/>
                  </a:lnTo>
                  <a:lnTo>
                    <a:pt x="50" y="29"/>
                  </a:lnTo>
                  <a:lnTo>
                    <a:pt x="52" y="29"/>
                  </a:lnTo>
                  <a:lnTo>
                    <a:pt x="54" y="29"/>
                  </a:lnTo>
                  <a:lnTo>
                    <a:pt x="52" y="29"/>
                  </a:lnTo>
                  <a:lnTo>
                    <a:pt x="52" y="31"/>
                  </a:lnTo>
                  <a:lnTo>
                    <a:pt x="52" y="31"/>
                  </a:lnTo>
                  <a:lnTo>
                    <a:pt x="56" y="33"/>
                  </a:lnTo>
                  <a:lnTo>
                    <a:pt x="56" y="33"/>
                  </a:lnTo>
                  <a:lnTo>
                    <a:pt x="56" y="31"/>
                  </a:lnTo>
                  <a:lnTo>
                    <a:pt x="58" y="29"/>
                  </a:lnTo>
                  <a:lnTo>
                    <a:pt x="58" y="27"/>
                  </a:lnTo>
                  <a:lnTo>
                    <a:pt x="56" y="27"/>
                  </a:lnTo>
                  <a:lnTo>
                    <a:pt x="56" y="27"/>
                  </a:lnTo>
                  <a:lnTo>
                    <a:pt x="56" y="27"/>
                  </a:lnTo>
                  <a:lnTo>
                    <a:pt x="54" y="27"/>
                  </a:lnTo>
                  <a:lnTo>
                    <a:pt x="56" y="25"/>
                  </a:lnTo>
                  <a:lnTo>
                    <a:pt x="56" y="25"/>
                  </a:lnTo>
                  <a:lnTo>
                    <a:pt x="56" y="25"/>
                  </a:lnTo>
                  <a:lnTo>
                    <a:pt x="56" y="23"/>
                  </a:lnTo>
                  <a:lnTo>
                    <a:pt x="54" y="23"/>
                  </a:lnTo>
                  <a:lnTo>
                    <a:pt x="54" y="21"/>
                  </a:lnTo>
                  <a:lnTo>
                    <a:pt x="54" y="21"/>
                  </a:lnTo>
                  <a:lnTo>
                    <a:pt x="54" y="21"/>
                  </a:lnTo>
                  <a:lnTo>
                    <a:pt x="52" y="21"/>
                  </a:lnTo>
                  <a:lnTo>
                    <a:pt x="52" y="19"/>
                  </a:lnTo>
                  <a:lnTo>
                    <a:pt x="52" y="19"/>
                  </a:lnTo>
                  <a:lnTo>
                    <a:pt x="54" y="17"/>
                  </a:lnTo>
                  <a:lnTo>
                    <a:pt x="56" y="15"/>
                  </a:lnTo>
                  <a:lnTo>
                    <a:pt x="58" y="15"/>
                  </a:lnTo>
                  <a:lnTo>
                    <a:pt x="60" y="15"/>
                  </a:lnTo>
                  <a:lnTo>
                    <a:pt x="60" y="15"/>
                  </a:lnTo>
                  <a:lnTo>
                    <a:pt x="62" y="15"/>
                  </a:lnTo>
                  <a:lnTo>
                    <a:pt x="62" y="15"/>
                  </a:lnTo>
                  <a:lnTo>
                    <a:pt x="62" y="13"/>
                  </a:lnTo>
                  <a:lnTo>
                    <a:pt x="62" y="13"/>
                  </a:lnTo>
                  <a:lnTo>
                    <a:pt x="64" y="13"/>
                  </a:lnTo>
                  <a:lnTo>
                    <a:pt x="64" y="11"/>
                  </a:lnTo>
                  <a:lnTo>
                    <a:pt x="64" y="9"/>
                  </a:lnTo>
                  <a:lnTo>
                    <a:pt x="64" y="9"/>
                  </a:lnTo>
                  <a:lnTo>
                    <a:pt x="66" y="9"/>
                  </a:lnTo>
                  <a:lnTo>
                    <a:pt x="66" y="9"/>
                  </a:lnTo>
                  <a:lnTo>
                    <a:pt x="68" y="11"/>
                  </a:lnTo>
                  <a:lnTo>
                    <a:pt x="68" y="11"/>
                  </a:lnTo>
                  <a:lnTo>
                    <a:pt x="70" y="9"/>
                  </a:lnTo>
                  <a:lnTo>
                    <a:pt x="70" y="9"/>
                  </a:lnTo>
                  <a:lnTo>
                    <a:pt x="70" y="6"/>
                  </a:lnTo>
                  <a:lnTo>
                    <a:pt x="70" y="6"/>
                  </a:lnTo>
                  <a:lnTo>
                    <a:pt x="70" y="6"/>
                  </a:lnTo>
                  <a:lnTo>
                    <a:pt x="70" y="6"/>
                  </a:lnTo>
                  <a:lnTo>
                    <a:pt x="71" y="8"/>
                  </a:lnTo>
                  <a:lnTo>
                    <a:pt x="73" y="8"/>
                  </a:lnTo>
                  <a:lnTo>
                    <a:pt x="75" y="9"/>
                  </a:lnTo>
                  <a:lnTo>
                    <a:pt x="77" y="9"/>
                  </a:lnTo>
                  <a:lnTo>
                    <a:pt x="79" y="9"/>
                  </a:lnTo>
                  <a:lnTo>
                    <a:pt x="79" y="9"/>
                  </a:lnTo>
                  <a:lnTo>
                    <a:pt x="79" y="9"/>
                  </a:lnTo>
                  <a:lnTo>
                    <a:pt x="81" y="9"/>
                  </a:lnTo>
                  <a:lnTo>
                    <a:pt x="83" y="9"/>
                  </a:lnTo>
                  <a:lnTo>
                    <a:pt x="83" y="9"/>
                  </a:lnTo>
                  <a:lnTo>
                    <a:pt x="83" y="9"/>
                  </a:lnTo>
                  <a:lnTo>
                    <a:pt x="83" y="9"/>
                  </a:lnTo>
                  <a:lnTo>
                    <a:pt x="83" y="8"/>
                  </a:lnTo>
                  <a:lnTo>
                    <a:pt x="83" y="8"/>
                  </a:lnTo>
                  <a:lnTo>
                    <a:pt x="85" y="6"/>
                  </a:lnTo>
                  <a:lnTo>
                    <a:pt x="85" y="6"/>
                  </a:lnTo>
                  <a:lnTo>
                    <a:pt x="87" y="6"/>
                  </a:lnTo>
                  <a:lnTo>
                    <a:pt x="87" y="6"/>
                  </a:lnTo>
                  <a:lnTo>
                    <a:pt x="87" y="2"/>
                  </a:lnTo>
                  <a:lnTo>
                    <a:pt x="87" y="2"/>
                  </a:lnTo>
                  <a:lnTo>
                    <a:pt x="89" y="0"/>
                  </a:lnTo>
                  <a:lnTo>
                    <a:pt x="89" y="0"/>
                  </a:lnTo>
                  <a:lnTo>
                    <a:pt x="89" y="0"/>
                  </a:lnTo>
                  <a:lnTo>
                    <a:pt x="91" y="2"/>
                  </a:lnTo>
                  <a:lnTo>
                    <a:pt x="93" y="2"/>
                  </a:lnTo>
                  <a:lnTo>
                    <a:pt x="95" y="2"/>
                  </a:lnTo>
                  <a:lnTo>
                    <a:pt x="95" y="2"/>
                  </a:lnTo>
                  <a:lnTo>
                    <a:pt x="95" y="2"/>
                  </a:lnTo>
                  <a:lnTo>
                    <a:pt x="97" y="2"/>
                  </a:lnTo>
                  <a:lnTo>
                    <a:pt x="97" y="4"/>
                  </a:lnTo>
                  <a:lnTo>
                    <a:pt x="97" y="4"/>
                  </a:lnTo>
                  <a:lnTo>
                    <a:pt x="97" y="4"/>
                  </a:lnTo>
                  <a:lnTo>
                    <a:pt x="99"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nvGrpSpPr>
            <p:cNvPr id="4641" name="Australia"/>
            <p:cNvGrpSpPr/>
            <p:nvPr/>
          </p:nvGrpSpPr>
          <p:grpSpPr>
            <a:xfrm>
              <a:off x="7943564" y="4571523"/>
              <a:ext cx="3020660" cy="1620263"/>
              <a:chOff x="6805634" y="4787915"/>
              <a:chExt cx="2420945" cy="1298579"/>
            </a:xfrm>
          </p:grpSpPr>
          <p:sp>
            <p:nvSpPr>
              <p:cNvPr id="4488" name="Cocos (Keeling) Islands (aus)"/>
              <p:cNvSpPr>
                <a:spLocks/>
              </p:cNvSpPr>
              <p:nvPr/>
            </p:nvSpPr>
            <p:spPr bwMode="auto">
              <a:xfrm>
                <a:off x="7410473" y="484030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02" name="Christmas Island (aus)"/>
              <p:cNvSpPr>
                <a:spLocks/>
              </p:cNvSpPr>
              <p:nvPr/>
            </p:nvSpPr>
            <p:spPr bwMode="auto">
              <a:xfrm>
                <a:off x="7635899" y="479426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0 h 2"/>
                  <a:gd name="T12" fmla="*/ 0 w 2"/>
                  <a:gd name="T13" fmla="*/ 0 h 2"/>
                  <a:gd name="T14" fmla="*/ 0 w 2"/>
                  <a:gd name="T15" fmla="*/ 0 h 2"/>
                  <a:gd name="T16" fmla="*/ 2 w 2"/>
                  <a:gd name="T17" fmla="*/ 0 h 2"/>
                  <a:gd name="T18" fmla="*/ 2 w 2"/>
                  <a:gd name="T19" fmla="*/ 2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lnTo>
                      <a:pt x="0" y="2"/>
                    </a:lnTo>
                    <a:lnTo>
                      <a:pt x="0" y="2"/>
                    </a:lnTo>
                    <a:lnTo>
                      <a:pt x="0" y="2"/>
                    </a:lnTo>
                    <a:lnTo>
                      <a:pt x="0" y="2"/>
                    </a:lnTo>
                    <a:lnTo>
                      <a:pt x="0" y="0"/>
                    </a:lnTo>
                    <a:lnTo>
                      <a:pt x="0" y="0"/>
                    </a:lnTo>
                    <a:lnTo>
                      <a:pt x="0" y="0"/>
                    </a:lnTo>
                    <a:lnTo>
                      <a:pt x="2" y="0"/>
                    </a:lnTo>
                    <a:lnTo>
                      <a:pt x="2" y="2"/>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42" name="Heard Island and McDonald Islands (aus)"/>
              <p:cNvSpPr>
                <a:spLocks/>
              </p:cNvSpPr>
              <p:nvPr/>
            </p:nvSpPr>
            <p:spPr bwMode="auto">
              <a:xfrm>
                <a:off x="6805634" y="6024582"/>
                <a:ext cx="15875" cy="6350"/>
              </a:xfrm>
              <a:custGeom>
                <a:avLst/>
                <a:gdLst>
                  <a:gd name="T0" fmla="*/ 4 w 10"/>
                  <a:gd name="T1" fmla="*/ 0 h 4"/>
                  <a:gd name="T2" fmla="*/ 4 w 10"/>
                  <a:gd name="T3" fmla="*/ 0 h 4"/>
                  <a:gd name="T4" fmla="*/ 4 w 10"/>
                  <a:gd name="T5" fmla="*/ 0 h 4"/>
                  <a:gd name="T6" fmla="*/ 6 w 10"/>
                  <a:gd name="T7" fmla="*/ 0 h 4"/>
                  <a:gd name="T8" fmla="*/ 6 w 10"/>
                  <a:gd name="T9" fmla="*/ 0 h 4"/>
                  <a:gd name="T10" fmla="*/ 6 w 10"/>
                  <a:gd name="T11" fmla="*/ 0 h 4"/>
                  <a:gd name="T12" fmla="*/ 8 w 10"/>
                  <a:gd name="T13" fmla="*/ 2 h 4"/>
                  <a:gd name="T14" fmla="*/ 8 w 10"/>
                  <a:gd name="T15" fmla="*/ 2 h 4"/>
                  <a:gd name="T16" fmla="*/ 8 w 10"/>
                  <a:gd name="T17" fmla="*/ 2 h 4"/>
                  <a:gd name="T18" fmla="*/ 8 w 10"/>
                  <a:gd name="T19" fmla="*/ 2 h 4"/>
                  <a:gd name="T20" fmla="*/ 8 w 10"/>
                  <a:gd name="T21" fmla="*/ 2 h 4"/>
                  <a:gd name="T22" fmla="*/ 8 w 10"/>
                  <a:gd name="T23" fmla="*/ 2 h 4"/>
                  <a:gd name="T24" fmla="*/ 8 w 10"/>
                  <a:gd name="T25" fmla="*/ 2 h 4"/>
                  <a:gd name="T26" fmla="*/ 10 w 10"/>
                  <a:gd name="T27" fmla="*/ 4 h 4"/>
                  <a:gd name="T28" fmla="*/ 10 w 10"/>
                  <a:gd name="T29" fmla="*/ 4 h 4"/>
                  <a:gd name="T30" fmla="*/ 10 w 10"/>
                  <a:gd name="T31" fmla="*/ 4 h 4"/>
                  <a:gd name="T32" fmla="*/ 8 w 10"/>
                  <a:gd name="T33" fmla="*/ 4 h 4"/>
                  <a:gd name="T34" fmla="*/ 8 w 10"/>
                  <a:gd name="T35" fmla="*/ 4 h 4"/>
                  <a:gd name="T36" fmla="*/ 8 w 10"/>
                  <a:gd name="T37" fmla="*/ 4 h 4"/>
                  <a:gd name="T38" fmla="*/ 8 w 10"/>
                  <a:gd name="T39" fmla="*/ 4 h 4"/>
                  <a:gd name="T40" fmla="*/ 8 w 10"/>
                  <a:gd name="T41" fmla="*/ 4 h 4"/>
                  <a:gd name="T42" fmla="*/ 8 w 10"/>
                  <a:gd name="T43" fmla="*/ 4 h 4"/>
                  <a:gd name="T44" fmla="*/ 6 w 10"/>
                  <a:gd name="T45" fmla="*/ 4 h 4"/>
                  <a:gd name="T46" fmla="*/ 6 w 10"/>
                  <a:gd name="T47" fmla="*/ 4 h 4"/>
                  <a:gd name="T48" fmla="*/ 6 w 10"/>
                  <a:gd name="T49" fmla="*/ 4 h 4"/>
                  <a:gd name="T50" fmla="*/ 6 w 10"/>
                  <a:gd name="T51" fmla="*/ 4 h 4"/>
                  <a:gd name="T52" fmla="*/ 4 w 10"/>
                  <a:gd name="T53" fmla="*/ 4 h 4"/>
                  <a:gd name="T54" fmla="*/ 4 w 10"/>
                  <a:gd name="T55" fmla="*/ 4 h 4"/>
                  <a:gd name="T56" fmla="*/ 4 w 10"/>
                  <a:gd name="T57" fmla="*/ 4 h 4"/>
                  <a:gd name="T58" fmla="*/ 4 w 10"/>
                  <a:gd name="T59" fmla="*/ 4 h 4"/>
                  <a:gd name="T60" fmla="*/ 2 w 10"/>
                  <a:gd name="T61" fmla="*/ 2 h 4"/>
                  <a:gd name="T62" fmla="*/ 2 w 10"/>
                  <a:gd name="T63" fmla="*/ 0 h 4"/>
                  <a:gd name="T64" fmla="*/ 2 w 10"/>
                  <a:gd name="T65" fmla="*/ 0 h 4"/>
                  <a:gd name="T66" fmla="*/ 2 w 10"/>
                  <a:gd name="T67" fmla="*/ 0 h 4"/>
                  <a:gd name="T68" fmla="*/ 0 w 10"/>
                  <a:gd name="T69" fmla="*/ 0 h 4"/>
                  <a:gd name="T70" fmla="*/ 2 w 10"/>
                  <a:gd name="T71" fmla="*/ 0 h 4"/>
                  <a:gd name="T72" fmla="*/ 2 w 10"/>
                  <a:gd name="T73" fmla="*/ 0 h 4"/>
                  <a:gd name="T74" fmla="*/ 4 w 10"/>
                  <a:gd name="T75" fmla="*/ 0 h 4"/>
                  <a:gd name="T76" fmla="*/ 4 w 10"/>
                  <a:gd name="T7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 h="4">
                    <a:moveTo>
                      <a:pt x="4" y="0"/>
                    </a:moveTo>
                    <a:lnTo>
                      <a:pt x="4" y="0"/>
                    </a:lnTo>
                    <a:lnTo>
                      <a:pt x="4" y="0"/>
                    </a:lnTo>
                    <a:lnTo>
                      <a:pt x="6" y="0"/>
                    </a:lnTo>
                    <a:lnTo>
                      <a:pt x="6" y="0"/>
                    </a:lnTo>
                    <a:lnTo>
                      <a:pt x="6" y="0"/>
                    </a:lnTo>
                    <a:lnTo>
                      <a:pt x="8" y="2"/>
                    </a:lnTo>
                    <a:lnTo>
                      <a:pt x="8" y="2"/>
                    </a:lnTo>
                    <a:lnTo>
                      <a:pt x="8" y="2"/>
                    </a:lnTo>
                    <a:lnTo>
                      <a:pt x="8" y="2"/>
                    </a:lnTo>
                    <a:lnTo>
                      <a:pt x="8" y="2"/>
                    </a:lnTo>
                    <a:lnTo>
                      <a:pt x="8" y="2"/>
                    </a:lnTo>
                    <a:lnTo>
                      <a:pt x="8" y="2"/>
                    </a:lnTo>
                    <a:lnTo>
                      <a:pt x="10" y="4"/>
                    </a:lnTo>
                    <a:lnTo>
                      <a:pt x="10" y="4"/>
                    </a:lnTo>
                    <a:lnTo>
                      <a:pt x="10" y="4"/>
                    </a:lnTo>
                    <a:lnTo>
                      <a:pt x="8" y="4"/>
                    </a:lnTo>
                    <a:lnTo>
                      <a:pt x="8" y="4"/>
                    </a:lnTo>
                    <a:lnTo>
                      <a:pt x="8" y="4"/>
                    </a:lnTo>
                    <a:lnTo>
                      <a:pt x="8" y="4"/>
                    </a:lnTo>
                    <a:lnTo>
                      <a:pt x="8" y="4"/>
                    </a:lnTo>
                    <a:lnTo>
                      <a:pt x="8" y="4"/>
                    </a:lnTo>
                    <a:lnTo>
                      <a:pt x="6" y="4"/>
                    </a:lnTo>
                    <a:lnTo>
                      <a:pt x="6" y="4"/>
                    </a:lnTo>
                    <a:lnTo>
                      <a:pt x="6" y="4"/>
                    </a:lnTo>
                    <a:lnTo>
                      <a:pt x="6" y="4"/>
                    </a:lnTo>
                    <a:lnTo>
                      <a:pt x="4" y="4"/>
                    </a:lnTo>
                    <a:lnTo>
                      <a:pt x="4" y="4"/>
                    </a:lnTo>
                    <a:lnTo>
                      <a:pt x="4" y="4"/>
                    </a:lnTo>
                    <a:lnTo>
                      <a:pt x="4" y="4"/>
                    </a:lnTo>
                    <a:lnTo>
                      <a:pt x="2" y="2"/>
                    </a:lnTo>
                    <a:lnTo>
                      <a:pt x="2" y="0"/>
                    </a:lnTo>
                    <a:lnTo>
                      <a:pt x="2" y="0"/>
                    </a:lnTo>
                    <a:lnTo>
                      <a:pt x="2" y="0"/>
                    </a:lnTo>
                    <a:lnTo>
                      <a:pt x="0" y="0"/>
                    </a:lnTo>
                    <a:lnTo>
                      <a:pt x="2" y="0"/>
                    </a:lnTo>
                    <a:lnTo>
                      <a:pt x="2" y="0"/>
                    </a:lnTo>
                    <a:lnTo>
                      <a:pt x="4" y="0"/>
                    </a:lnTo>
                    <a:lnTo>
                      <a:pt x="4"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605" name="Norfolk Island (aus)"/>
              <p:cNvSpPr>
                <a:spLocks/>
              </p:cNvSpPr>
              <p:nvPr/>
            </p:nvSpPr>
            <p:spPr bwMode="auto">
              <a:xfrm>
                <a:off x="9223404" y="5291154"/>
                <a:ext cx="3175" cy="3175"/>
              </a:xfrm>
              <a:custGeom>
                <a:avLst/>
                <a:gdLst>
                  <a:gd name="T0" fmla="*/ 2 w 2"/>
                  <a:gd name="T1" fmla="*/ 0 h 2"/>
                  <a:gd name="T2" fmla="*/ 0 w 2"/>
                  <a:gd name="T3" fmla="*/ 2 h 2"/>
                  <a:gd name="T4" fmla="*/ 0 w 2"/>
                  <a:gd name="T5" fmla="*/ 0 h 2"/>
                  <a:gd name="T6" fmla="*/ 0 w 2"/>
                  <a:gd name="T7" fmla="*/ 0 h 2"/>
                  <a:gd name="T8" fmla="*/ 0 w 2"/>
                  <a:gd name="T9" fmla="*/ 0 h 2"/>
                  <a:gd name="T10" fmla="*/ 0 w 2"/>
                  <a:gd name="T11" fmla="*/ 0 h 2"/>
                  <a:gd name="T12" fmla="*/ 0 w 2"/>
                  <a:gd name="T13" fmla="*/ 0 h 2"/>
                  <a:gd name="T14" fmla="*/ 2 w 2"/>
                  <a:gd name="T15" fmla="*/ 0 h 2"/>
                  <a:gd name="T16" fmla="*/ 2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0"/>
                    </a:moveTo>
                    <a:lnTo>
                      <a:pt x="0" y="2"/>
                    </a:lnTo>
                    <a:lnTo>
                      <a:pt x="0" y="0"/>
                    </a:lnTo>
                    <a:lnTo>
                      <a:pt x="0" y="0"/>
                    </a:lnTo>
                    <a:lnTo>
                      <a:pt x="0" y="0"/>
                    </a:lnTo>
                    <a:lnTo>
                      <a:pt x="0" y="0"/>
                    </a:lnTo>
                    <a:lnTo>
                      <a:pt x="0" y="0"/>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4" name="aus"/>
              <p:cNvSpPr>
                <a:spLocks noEditPoints="1"/>
              </p:cNvSpPr>
              <p:nvPr/>
            </p:nvSpPr>
            <p:spPr bwMode="auto">
              <a:xfrm>
                <a:off x="7820050" y="4787915"/>
                <a:ext cx="1174753" cy="1298579"/>
              </a:xfrm>
              <a:custGeom>
                <a:avLst/>
                <a:gdLst>
                  <a:gd name="T0" fmla="*/ 492 w 740"/>
                  <a:gd name="T1" fmla="*/ 59 h 818"/>
                  <a:gd name="T2" fmla="*/ 521 w 740"/>
                  <a:gd name="T3" fmla="*/ 92 h 818"/>
                  <a:gd name="T4" fmla="*/ 542 w 740"/>
                  <a:gd name="T5" fmla="*/ 150 h 818"/>
                  <a:gd name="T6" fmla="*/ 577 w 740"/>
                  <a:gd name="T7" fmla="*/ 171 h 818"/>
                  <a:gd name="T8" fmla="*/ 597 w 740"/>
                  <a:gd name="T9" fmla="*/ 201 h 818"/>
                  <a:gd name="T10" fmla="*/ 622 w 740"/>
                  <a:gd name="T11" fmla="*/ 230 h 818"/>
                  <a:gd name="T12" fmla="*/ 647 w 740"/>
                  <a:gd name="T13" fmla="*/ 284 h 818"/>
                  <a:gd name="T14" fmla="*/ 645 w 740"/>
                  <a:gd name="T15" fmla="*/ 350 h 818"/>
                  <a:gd name="T16" fmla="*/ 612 w 740"/>
                  <a:gd name="T17" fmla="*/ 410 h 818"/>
                  <a:gd name="T18" fmla="*/ 597 w 740"/>
                  <a:gd name="T19" fmla="*/ 465 h 818"/>
                  <a:gd name="T20" fmla="*/ 536 w 740"/>
                  <a:gd name="T21" fmla="*/ 492 h 818"/>
                  <a:gd name="T22" fmla="*/ 515 w 740"/>
                  <a:gd name="T23" fmla="*/ 476 h 818"/>
                  <a:gd name="T24" fmla="*/ 465 w 740"/>
                  <a:gd name="T25" fmla="*/ 484 h 818"/>
                  <a:gd name="T26" fmla="*/ 426 w 740"/>
                  <a:gd name="T27" fmla="*/ 439 h 818"/>
                  <a:gd name="T28" fmla="*/ 404 w 740"/>
                  <a:gd name="T29" fmla="*/ 434 h 818"/>
                  <a:gd name="T30" fmla="*/ 397 w 740"/>
                  <a:gd name="T31" fmla="*/ 426 h 818"/>
                  <a:gd name="T32" fmla="*/ 402 w 740"/>
                  <a:gd name="T33" fmla="*/ 389 h 818"/>
                  <a:gd name="T34" fmla="*/ 367 w 740"/>
                  <a:gd name="T35" fmla="*/ 420 h 818"/>
                  <a:gd name="T36" fmla="*/ 346 w 740"/>
                  <a:gd name="T37" fmla="*/ 391 h 818"/>
                  <a:gd name="T38" fmla="*/ 315 w 740"/>
                  <a:gd name="T39" fmla="*/ 369 h 818"/>
                  <a:gd name="T40" fmla="*/ 237 w 740"/>
                  <a:gd name="T41" fmla="*/ 371 h 818"/>
                  <a:gd name="T42" fmla="*/ 179 w 740"/>
                  <a:gd name="T43" fmla="*/ 391 h 818"/>
                  <a:gd name="T44" fmla="*/ 130 w 740"/>
                  <a:gd name="T45" fmla="*/ 403 h 818"/>
                  <a:gd name="T46" fmla="*/ 82 w 740"/>
                  <a:gd name="T47" fmla="*/ 426 h 818"/>
                  <a:gd name="T48" fmla="*/ 33 w 740"/>
                  <a:gd name="T49" fmla="*/ 397 h 818"/>
                  <a:gd name="T50" fmla="*/ 35 w 740"/>
                  <a:gd name="T51" fmla="*/ 342 h 818"/>
                  <a:gd name="T52" fmla="*/ 10 w 740"/>
                  <a:gd name="T53" fmla="*/ 276 h 818"/>
                  <a:gd name="T54" fmla="*/ 14 w 740"/>
                  <a:gd name="T55" fmla="*/ 263 h 818"/>
                  <a:gd name="T56" fmla="*/ 8 w 740"/>
                  <a:gd name="T57" fmla="*/ 237 h 818"/>
                  <a:gd name="T58" fmla="*/ 29 w 740"/>
                  <a:gd name="T59" fmla="*/ 193 h 818"/>
                  <a:gd name="T60" fmla="*/ 80 w 740"/>
                  <a:gd name="T61" fmla="*/ 171 h 818"/>
                  <a:gd name="T62" fmla="*/ 144 w 740"/>
                  <a:gd name="T63" fmla="*/ 136 h 818"/>
                  <a:gd name="T64" fmla="*/ 167 w 740"/>
                  <a:gd name="T65" fmla="*/ 117 h 818"/>
                  <a:gd name="T66" fmla="*/ 175 w 740"/>
                  <a:gd name="T67" fmla="*/ 103 h 818"/>
                  <a:gd name="T68" fmla="*/ 193 w 740"/>
                  <a:gd name="T69" fmla="*/ 86 h 818"/>
                  <a:gd name="T70" fmla="*/ 204 w 740"/>
                  <a:gd name="T71" fmla="*/ 66 h 818"/>
                  <a:gd name="T72" fmla="*/ 233 w 740"/>
                  <a:gd name="T73" fmla="*/ 63 h 818"/>
                  <a:gd name="T74" fmla="*/ 261 w 740"/>
                  <a:gd name="T75" fmla="*/ 78 h 818"/>
                  <a:gd name="T76" fmla="*/ 270 w 740"/>
                  <a:gd name="T77" fmla="*/ 63 h 818"/>
                  <a:gd name="T78" fmla="*/ 292 w 740"/>
                  <a:gd name="T79" fmla="*/ 37 h 818"/>
                  <a:gd name="T80" fmla="*/ 303 w 740"/>
                  <a:gd name="T81" fmla="*/ 20 h 818"/>
                  <a:gd name="T82" fmla="*/ 336 w 740"/>
                  <a:gd name="T83" fmla="*/ 28 h 818"/>
                  <a:gd name="T84" fmla="*/ 369 w 740"/>
                  <a:gd name="T85" fmla="*/ 33 h 818"/>
                  <a:gd name="T86" fmla="*/ 379 w 740"/>
                  <a:gd name="T87" fmla="*/ 49 h 818"/>
                  <a:gd name="T88" fmla="*/ 381 w 740"/>
                  <a:gd name="T89" fmla="*/ 92 h 818"/>
                  <a:gd name="T90" fmla="*/ 430 w 740"/>
                  <a:gd name="T91" fmla="*/ 123 h 818"/>
                  <a:gd name="T92" fmla="*/ 461 w 740"/>
                  <a:gd name="T93" fmla="*/ 68 h 818"/>
                  <a:gd name="T94" fmla="*/ 468 w 740"/>
                  <a:gd name="T95" fmla="*/ 22 h 818"/>
                  <a:gd name="T96" fmla="*/ 554 w 740"/>
                  <a:gd name="T97" fmla="*/ 537 h 818"/>
                  <a:gd name="T98" fmla="*/ 564 w 740"/>
                  <a:gd name="T99" fmla="*/ 568 h 818"/>
                  <a:gd name="T100" fmla="*/ 548 w 740"/>
                  <a:gd name="T101" fmla="*/ 579 h 818"/>
                  <a:gd name="T102" fmla="*/ 523 w 740"/>
                  <a:gd name="T103" fmla="*/ 566 h 818"/>
                  <a:gd name="T104" fmla="*/ 297 w 740"/>
                  <a:gd name="T105" fmla="*/ 18 h 818"/>
                  <a:gd name="T106" fmla="*/ 391 w 740"/>
                  <a:gd name="T107" fmla="*/ 443 h 818"/>
                  <a:gd name="T108" fmla="*/ 381 w 740"/>
                  <a:gd name="T109" fmla="*/ 59 h 818"/>
                  <a:gd name="T110" fmla="*/ 649 w 740"/>
                  <a:gd name="T111" fmla="*/ 245 h 818"/>
                  <a:gd name="T112" fmla="*/ 499 w 740"/>
                  <a:gd name="T113" fmla="*/ 509 h 818"/>
                  <a:gd name="T114" fmla="*/ 571 w 740"/>
                  <a:gd name="T115" fmla="*/ 525 h 818"/>
                  <a:gd name="T116" fmla="*/ 534 w 740"/>
                  <a:gd name="T117" fmla="*/ 134 h 818"/>
                  <a:gd name="T118" fmla="*/ 373 w 740"/>
                  <a:gd name="T119" fmla="*/ 59 h 818"/>
                  <a:gd name="T120" fmla="*/ 196 w 740"/>
                  <a:gd name="T121" fmla="*/ 70 h 818"/>
                  <a:gd name="T122" fmla="*/ 428 w 740"/>
                  <a:gd name="T123" fmla="*/ 115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818">
                    <a:moveTo>
                      <a:pt x="476" y="12"/>
                    </a:moveTo>
                    <a:lnTo>
                      <a:pt x="476" y="14"/>
                    </a:lnTo>
                    <a:lnTo>
                      <a:pt x="476" y="12"/>
                    </a:lnTo>
                    <a:lnTo>
                      <a:pt x="478" y="12"/>
                    </a:lnTo>
                    <a:lnTo>
                      <a:pt x="480" y="14"/>
                    </a:lnTo>
                    <a:lnTo>
                      <a:pt x="480" y="16"/>
                    </a:lnTo>
                    <a:lnTo>
                      <a:pt x="480" y="18"/>
                    </a:lnTo>
                    <a:lnTo>
                      <a:pt x="482" y="20"/>
                    </a:lnTo>
                    <a:lnTo>
                      <a:pt x="482" y="22"/>
                    </a:lnTo>
                    <a:lnTo>
                      <a:pt x="480" y="24"/>
                    </a:lnTo>
                    <a:lnTo>
                      <a:pt x="482" y="26"/>
                    </a:lnTo>
                    <a:lnTo>
                      <a:pt x="482" y="28"/>
                    </a:lnTo>
                    <a:lnTo>
                      <a:pt x="482" y="30"/>
                    </a:lnTo>
                    <a:lnTo>
                      <a:pt x="484" y="30"/>
                    </a:lnTo>
                    <a:lnTo>
                      <a:pt x="486" y="30"/>
                    </a:lnTo>
                    <a:lnTo>
                      <a:pt x="486" y="32"/>
                    </a:lnTo>
                    <a:lnTo>
                      <a:pt x="486" y="33"/>
                    </a:lnTo>
                    <a:lnTo>
                      <a:pt x="484" y="35"/>
                    </a:lnTo>
                    <a:lnTo>
                      <a:pt x="484" y="37"/>
                    </a:lnTo>
                    <a:lnTo>
                      <a:pt x="486" y="37"/>
                    </a:lnTo>
                    <a:lnTo>
                      <a:pt x="488" y="37"/>
                    </a:lnTo>
                    <a:lnTo>
                      <a:pt x="488" y="39"/>
                    </a:lnTo>
                    <a:lnTo>
                      <a:pt x="490" y="41"/>
                    </a:lnTo>
                    <a:lnTo>
                      <a:pt x="490" y="43"/>
                    </a:lnTo>
                    <a:lnTo>
                      <a:pt x="490" y="45"/>
                    </a:lnTo>
                    <a:lnTo>
                      <a:pt x="492" y="45"/>
                    </a:lnTo>
                    <a:lnTo>
                      <a:pt x="492" y="47"/>
                    </a:lnTo>
                    <a:lnTo>
                      <a:pt x="492" y="49"/>
                    </a:lnTo>
                    <a:lnTo>
                      <a:pt x="492" y="51"/>
                    </a:lnTo>
                    <a:lnTo>
                      <a:pt x="492" y="53"/>
                    </a:lnTo>
                    <a:lnTo>
                      <a:pt x="494" y="55"/>
                    </a:lnTo>
                    <a:lnTo>
                      <a:pt x="494" y="57"/>
                    </a:lnTo>
                    <a:lnTo>
                      <a:pt x="492" y="59"/>
                    </a:lnTo>
                    <a:lnTo>
                      <a:pt x="492" y="61"/>
                    </a:lnTo>
                    <a:lnTo>
                      <a:pt x="494" y="63"/>
                    </a:lnTo>
                    <a:lnTo>
                      <a:pt x="494" y="65"/>
                    </a:lnTo>
                    <a:lnTo>
                      <a:pt x="496" y="65"/>
                    </a:lnTo>
                    <a:lnTo>
                      <a:pt x="496" y="66"/>
                    </a:lnTo>
                    <a:lnTo>
                      <a:pt x="496" y="68"/>
                    </a:lnTo>
                    <a:lnTo>
                      <a:pt x="496" y="70"/>
                    </a:lnTo>
                    <a:lnTo>
                      <a:pt x="498" y="70"/>
                    </a:lnTo>
                    <a:lnTo>
                      <a:pt x="498" y="72"/>
                    </a:lnTo>
                    <a:lnTo>
                      <a:pt x="499" y="72"/>
                    </a:lnTo>
                    <a:lnTo>
                      <a:pt x="501" y="70"/>
                    </a:lnTo>
                    <a:lnTo>
                      <a:pt x="505" y="68"/>
                    </a:lnTo>
                    <a:lnTo>
                      <a:pt x="507" y="68"/>
                    </a:lnTo>
                    <a:lnTo>
                      <a:pt x="507" y="66"/>
                    </a:lnTo>
                    <a:lnTo>
                      <a:pt x="509" y="68"/>
                    </a:lnTo>
                    <a:lnTo>
                      <a:pt x="509" y="70"/>
                    </a:lnTo>
                    <a:lnTo>
                      <a:pt x="509" y="72"/>
                    </a:lnTo>
                    <a:lnTo>
                      <a:pt x="511" y="72"/>
                    </a:lnTo>
                    <a:lnTo>
                      <a:pt x="513" y="74"/>
                    </a:lnTo>
                    <a:lnTo>
                      <a:pt x="515" y="74"/>
                    </a:lnTo>
                    <a:lnTo>
                      <a:pt x="515" y="76"/>
                    </a:lnTo>
                    <a:lnTo>
                      <a:pt x="517" y="76"/>
                    </a:lnTo>
                    <a:lnTo>
                      <a:pt x="519" y="78"/>
                    </a:lnTo>
                    <a:lnTo>
                      <a:pt x="521" y="80"/>
                    </a:lnTo>
                    <a:lnTo>
                      <a:pt x="521" y="82"/>
                    </a:lnTo>
                    <a:lnTo>
                      <a:pt x="519" y="82"/>
                    </a:lnTo>
                    <a:lnTo>
                      <a:pt x="519" y="84"/>
                    </a:lnTo>
                    <a:lnTo>
                      <a:pt x="521" y="84"/>
                    </a:lnTo>
                    <a:lnTo>
                      <a:pt x="521" y="86"/>
                    </a:lnTo>
                    <a:lnTo>
                      <a:pt x="519" y="88"/>
                    </a:lnTo>
                    <a:lnTo>
                      <a:pt x="521" y="88"/>
                    </a:lnTo>
                    <a:lnTo>
                      <a:pt x="521" y="90"/>
                    </a:lnTo>
                    <a:lnTo>
                      <a:pt x="521" y="92"/>
                    </a:lnTo>
                    <a:lnTo>
                      <a:pt x="521" y="94"/>
                    </a:lnTo>
                    <a:lnTo>
                      <a:pt x="521" y="96"/>
                    </a:lnTo>
                    <a:lnTo>
                      <a:pt x="523" y="96"/>
                    </a:lnTo>
                    <a:lnTo>
                      <a:pt x="523" y="98"/>
                    </a:lnTo>
                    <a:lnTo>
                      <a:pt x="523" y="101"/>
                    </a:lnTo>
                    <a:lnTo>
                      <a:pt x="523" y="103"/>
                    </a:lnTo>
                    <a:lnTo>
                      <a:pt x="523" y="105"/>
                    </a:lnTo>
                    <a:lnTo>
                      <a:pt x="525" y="105"/>
                    </a:lnTo>
                    <a:lnTo>
                      <a:pt x="525" y="107"/>
                    </a:lnTo>
                    <a:lnTo>
                      <a:pt x="527" y="109"/>
                    </a:lnTo>
                    <a:lnTo>
                      <a:pt x="529" y="111"/>
                    </a:lnTo>
                    <a:lnTo>
                      <a:pt x="531" y="111"/>
                    </a:lnTo>
                    <a:lnTo>
                      <a:pt x="531" y="113"/>
                    </a:lnTo>
                    <a:lnTo>
                      <a:pt x="531" y="115"/>
                    </a:lnTo>
                    <a:lnTo>
                      <a:pt x="531" y="117"/>
                    </a:lnTo>
                    <a:lnTo>
                      <a:pt x="533" y="119"/>
                    </a:lnTo>
                    <a:lnTo>
                      <a:pt x="533" y="123"/>
                    </a:lnTo>
                    <a:lnTo>
                      <a:pt x="533" y="125"/>
                    </a:lnTo>
                    <a:lnTo>
                      <a:pt x="533" y="127"/>
                    </a:lnTo>
                    <a:lnTo>
                      <a:pt x="533" y="129"/>
                    </a:lnTo>
                    <a:lnTo>
                      <a:pt x="533" y="131"/>
                    </a:lnTo>
                    <a:lnTo>
                      <a:pt x="533" y="133"/>
                    </a:lnTo>
                    <a:lnTo>
                      <a:pt x="533" y="134"/>
                    </a:lnTo>
                    <a:lnTo>
                      <a:pt x="534" y="138"/>
                    </a:lnTo>
                    <a:lnTo>
                      <a:pt x="536" y="138"/>
                    </a:lnTo>
                    <a:lnTo>
                      <a:pt x="536" y="140"/>
                    </a:lnTo>
                    <a:lnTo>
                      <a:pt x="536" y="142"/>
                    </a:lnTo>
                    <a:lnTo>
                      <a:pt x="536" y="144"/>
                    </a:lnTo>
                    <a:lnTo>
                      <a:pt x="536" y="146"/>
                    </a:lnTo>
                    <a:lnTo>
                      <a:pt x="538" y="146"/>
                    </a:lnTo>
                    <a:lnTo>
                      <a:pt x="538" y="148"/>
                    </a:lnTo>
                    <a:lnTo>
                      <a:pt x="540" y="148"/>
                    </a:lnTo>
                    <a:lnTo>
                      <a:pt x="542" y="150"/>
                    </a:lnTo>
                    <a:lnTo>
                      <a:pt x="544" y="150"/>
                    </a:lnTo>
                    <a:lnTo>
                      <a:pt x="546" y="152"/>
                    </a:lnTo>
                    <a:lnTo>
                      <a:pt x="548" y="152"/>
                    </a:lnTo>
                    <a:lnTo>
                      <a:pt x="550" y="152"/>
                    </a:lnTo>
                    <a:lnTo>
                      <a:pt x="550" y="154"/>
                    </a:lnTo>
                    <a:lnTo>
                      <a:pt x="552" y="154"/>
                    </a:lnTo>
                    <a:lnTo>
                      <a:pt x="554" y="154"/>
                    </a:lnTo>
                    <a:lnTo>
                      <a:pt x="556" y="152"/>
                    </a:lnTo>
                    <a:lnTo>
                      <a:pt x="554" y="152"/>
                    </a:lnTo>
                    <a:lnTo>
                      <a:pt x="556" y="152"/>
                    </a:lnTo>
                    <a:lnTo>
                      <a:pt x="556" y="156"/>
                    </a:lnTo>
                    <a:lnTo>
                      <a:pt x="558" y="156"/>
                    </a:lnTo>
                    <a:lnTo>
                      <a:pt x="558" y="158"/>
                    </a:lnTo>
                    <a:lnTo>
                      <a:pt x="558" y="160"/>
                    </a:lnTo>
                    <a:lnTo>
                      <a:pt x="560" y="160"/>
                    </a:lnTo>
                    <a:lnTo>
                      <a:pt x="560" y="158"/>
                    </a:lnTo>
                    <a:lnTo>
                      <a:pt x="562" y="158"/>
                    </a:lnTo>
                    <a:lnTo>
                      <a:pt x="562" y="160"/>
                    </a:lnTo>
                    <a:lnTo>
                      <a:pt x="562" y="162"/>
                    </a:lnTo>
                    <a:lnTo>
                      <a:pt x="564" y="162"/>
                    </a:lnTo>
                    <a:lnTo>
                      <a:pt x="566" y="162"/>
                    </a:lnTo>
                    <a:lnTo>
                      <a:pt x="567" y="162"/>
                    </a:lnTo>
                    <a:lnTo>
                      <a:pt x="567" y="164"/>
                    </a:lnTo>
                    <a:lnTo>
                      <a:pt x="569" y="164"/>
                    </a:lnTo>
                    <a:lnTo>
                      <a:pt x="567" y="164"/>
                    </a:lnTo>
                    <a:lnTo>
                      <a:pt x="569" y="166"/>
                    </a:lnTo>
                    <a:lnTo>
                      <a:pt x="571" y="166"/>
                    </a:lnTo>
                    <a:lnTo>
                      <a:pt x="571" y="164"/>
                    </a:lnTo>
                    <a:lnTo>
                      <a:pt x="573" y="166"/>
                    </a:lnTo>
                    <a:lnTo>
                      <a:pt x="575" y="167"/>
                    </a:lnTo>
                    <a:lnTo>
                      <a:pt x="577" y="167"/>
                    </a:lnTo>
                    <a:lnTo>
                      <a:pt x="577" y="169"/>
                    </a:lnTo>
                    <a:lnTo>
                      <a:pt x="577" y="171"/>
                    </a:lnTo>
                    <a:lnTo>
                      <a:pt x="579" y="171"/>
                    </a:lnTo>
                    <a:lnTo>
                      <a:pt x="577" y="171"/>
                    </a:lnTo>
                    <a:lnTo>
                      <a:pt x="575" y="171"/>
                    </a:lnTo>
                    <a:lnTo>
                      <a:pt x="575" y="173"/>
                    </a:lnTo>
                    <a:lnTo>
                      <a:pt x="575" y="175"/>
                    </a:lnTo>
                    <a:lnTo>
                      <a:pt x="577" y="177"/>
                    </a:lnTo>
                    <a:lnTo>
                      <a:pt x="579" y="177"/>
                    </a:lnTo>
                    <a:lnTo>
                      <a:pt x="581" y="179"/>
                    </a:lnTo>
                    <a:lnTo>
                      <a:pt x="583" y="179"/>
                    </a:lnTo>
                    <a:lnTo>
                      <a:pt x="583" y="181"/>
                    </a:lnTo>
                    <a:lnTo>
                      <a:pt x="583" y="183"/>
                    </a:lnTo>
                    <a:lnTo>
                      <a:pt x="583" y="185"/>
                    </a:lnTo>
                    <a:lnTo>
                      <a:pt x="585" y="185"/>
                    </a:lnTo>
                    <a:lnTo>
                      <a:pt x="585" y="187"/>
                    </a:lnTo>
                    <a:lnTo>
                      <a:pt x="587" y="189"/>
                    </a:lnTo>
                    <a:lnTo>
                      <a:pt x="587" y="191"/>
                    </a:lnTo>
                    <a:lnTo>
                      <a:pt x="587" y="193"/>
                    </a:lnTo>
                    <a:lnTo>
                      <a:pt x="587" y="195"/>
                    </a:lnTo>
                    <a:lnTo>
                      <a:pt x="589" y="199"/>
                    </a:lnTo>
                    <a:lnTo>
                      <a:pt x="589" y="201"/>
                    </a:lnTo>
                    <a:lnTo>
                      <a:pt x="591" y="202"/>
                    </a:lnTo>
                    <a:lnTo>
                      <a:pt x="591" y="204"/>
                    </a:lnTo>
                    <a:lnTo>
                      <a:pt x="593" y="204"/>
                    </a:lnTo>
                    <a:lnTo>
                      <a:pt x="593" y="202"/>
                    </a:lnTo>
                    <a:lnTo>
                      <a:pt x="595" y="206"/>
                    </a:lnTo>
                    <a:lnTo>
                      <a:pt x="597" y="206"/>
                    </a:lnTo>
                    <a:lnTo>
                      <a:pt x="597" y="208"/>
                    </a:lnTo>
                    <a:lnTo>
                      <a:pt x="597" y="206"/>
                    </a:lnTo>
                    <a:lnTo>
                      <a:pt x="597" y="204"/>
                    </a:lnTo>
                    <a:lnTo>
                      <a:pt x="595" y="204"/>
                    </a:lnTo>
                    <a:lnTo>
                      <a:pt x="595" y="202"/>
                    </a:lnTo>
                    <a:lnTo>
                      <a:pt x="595" y="201"/>
                    </a:lnTo>
                    <a:lnTo>
                      <a:pt x="597" y="201"/>
                    </a:lnTo>
                    <a:lnTo>
                      <a:pt x="597" y="199"/>
                    </a:lnTo>
                    <a:lnTo>
                      <a:pt x="599" y="201"/>
                    </a:lnTo>
                    <a:lnTo>
                      <a:pt x="599" y="202"/>
                    </a:lnTo>
                    <a:lnTo>
                      <a:pt x="600" y="204"/>
                    </a:lnTo>
                    <a:lnTo>
                      <a:pt x="602" y="204"/>
                    </a:lnTo>
                    <a:lnTo>
                      <a:pt x="604" y="206"/>
                    </a:lnTo>
                    <a:lnTo>
                      <a:pt x="606" y="206"/>
                    </a:lnTo>
                    <a:lnTo>
                      <a:pt x="604" y="204"/>
                    </a:lnTo>
                    <a:lnTo>
                      <a:pt x="604" y="202"/>
                    </a:lnTo>
                    <a:lnTo>
                      <a:pt x="606" y="202"/>
                    </a:lnTo>
                    <a:lnTo>
                      <a:pt x="608" y="204"/>
                    </a:lnTo>
                    <a:lnTo>
                      <a:pt x="606" y="204"/>
                    </a:lnTo>
                    <a:lnTo>
                      <a:pt x="606" y="206"/>
                    </a:lnTo>
                    <a:lnTo>
                      <a:pt x="608" y="206"/>
                    </a:lnTo>
                    <a:lnTo>
                      <a:pt x="608" y="208"/>
                    </a:lnTo>
                    <a:lnTo>
                      <a:pt x="608" y="210"/>
                    </a:lnTo>
                    <a:lnTo>
                      <a:pt x="608" y="212"/>
                    </a:lnTo>
                    <a:lnTo>
                      <a:pt x="608" y="216"/>
                    </a:lnTo>
                    <a:lnTo>
                      <a:pt x="608" y="218"/>
                    </a:lnTo>
                    <a:lnTo>
                      <a:pt x="608" y="220"/>
                    </a:lnTo>
                    <a:lnTo>
                      <a:pt x="610" y="222"/>
                    </a:lnTo>
                    <a:lnTo>
                      <a:pt x="612" y="222"/>
                    </a:lnTo>
                    <a:lnTo>
                      <a:pt x="612" y="224"/>
                    </a:lnTo>
                    <a:lnTo>
                      <a:pt x="614" y="226"/>
                    </a:lnTo>
                    <a:lnTo>
                      <a:pt x="614" y="228"/>
                    </a:lnTo>
                    <a:lnTo>
                      <a:pt x="616" y="228"/>
                    </a:lnTo>
                    <a:lnTo>
                      <a:pt x="618" y="228"/>
                    </a:lnTo>
                    <a:lnTo>
                      <a:pt x="618" y="230"/>
                    </a:lnTo>
                    <a:lnTo>
                      <a:pt x="620" y="230"/>
                    </a:lnTo>
                    <a:lnTo>
                      <a:pt x="622" y="232"/>
                    </a:lnTo>
                    <a:lnTo>
                      <a:pt x="620" y="232"/>
                    </a:lnTo>
                    <a:lnTo>
                      <a:pt x="622" y="232"/>
                    </a:lnTo>
                    <a:lnTo>
                      <a:pt x="622" y="230"/>
                    </a:lnTo>
                    <a:lnTo>
                      <a:pt x="624" y="230"/>
                    </a:lnTo>
                    <a:lnTo>
                      <a:pt x="626" y="232"/>
                    </a:lnTo>
                    <a:lnTo>
                      <a:pt x="626" y="234"/>
                    </a:lnTo>
                    <a:lnTo>
                      <a:pt x="628" y="234"/>
                    </a:lnTo>
                    <a:lnTo>
                      <a:pt x="628" y="235"/>
                    </a:lnTo>
                    <a:lnTo>
                      <a:pt x="628" y="237"/>
                    </a:lnTo>
                    <a:lnTo>
                      <a:pt x="630" y="239"/>
                    </a:lnTo>
                    <a:lnTo>
                      <a:pt x="630" y="241"/>
                    </a:lnTo>
                    <a:lnTo>
                      <a:pt x="632" y="241"/>
                    </a:lnTo>
                    <a:lnTo>
                      <a:pt x="634" y="243"/>
                    </a:lnTo>
                    <a:lnTo>
                      <a:pt x="635" y="243"/>
                    </a:lnTo>
                    <a:lnTo>
                      <a:pt x="635" y="245"/>
                    </a:lnTo>
                    <a:lnTo>
                      <a:pt x="635" y="247"/>
                    </a:lnTo>
                    <a:lnTo>
                      <a:pt x="637" y="249"/>
                    </a:lnTo>
                    <a:lnTo>
                      <a:pt x="639" y="251"/>
                    </a:lnTo>
                    <a:lnTo>
                      <a:pt x="639" y="253"/>
                    </a:lnTo>
                    <a:lnTo>
                      <a:pt x="641" y="253"/>
                    </a:lnTo>
                    <a:lnTo>
                      <a:pt x="643" y="253"/>
                    </a:lnTo>
                    <a:lnTo>
                      <a:pt x="643" y="255"/>
                    </a:lnTo>
                    <a:lnTo>
                      <a:pt x="643" y="257"/>
                    </a:lnTo>
                    <a:lnTo>
                      <a:pt x="643" y="259"/>
                    </a:lnTo>
                    <a:lnTo>
                      <a:pt x="643" y="261"/>
                    </a:lnTo>
                    <a:lnTo>
                      <a:pt x="645" y="263"/>
                    </a:lnTo>
                    <a:lnTo>
                      <a:pt x="647" y="265"/>
                    </a:lnTo>
                    <a:lnTo>
                      <a:pt x="647" y="267"/>
                    </a:lnTo>
                    <a:lnTo>
                      <a:pt x="645" y="268"/>
                    </a:lnTo>
                    <a:lnTo>
                      <a:pt x="645" y="270"/>
                    </a:lnTo>
                    <a:lnTo>
                      <a:pt x="645" y="274"/>
                    </a:lnTo>
                    <a:lnTo>
                      <a:pt x="645" y="276"/>
                    </a:lnTo>
                    <a:lnTo>
                      <a:pt x="647" y="276"/>
                    </a:lnTo>
                    <a:lnTo>
                      <a:pt x="647" y="278"/>
                    </a:lnTo>
                    <a:lnTo>
                      <a:pt x="647" y="282"/>
                    </a:lnTo>
                    <a:lnTo>
                      <a:pt x="647" y="284"/>
                    </a:lnTo>
                    <a:lnTo>
                      <a:pt x="645" y="284"/>
                    </a:lnTo>
                    <a:lnTo>
                      <a:pt x="645" y="288"/>
                    </a:lnTo>
                    <a:lnTo>
                      <a:pt x="647" y="288"/>
                    </a:lnTo>
                    <a:lnTo>
                      <a:pt x="649" y="290"/>
                    </a:lnTo>
                    <a:lnTo>
                      <a:pt x="649" y="292"/>
                    </a:lnTo>
                    <a:lnTo>
                      <a:pt x="649" y="294"/>
                    </a:lnTo>
                    <a:lnTo>
                      <a:pt x="651" y="296"/>
                    </a:lnTo>
                    <a:lnTo>
                      <a:pt x="651" y="298"/>
                    </a:lnTo>
                    <a:lnTo>
                      <a:pt x="651" y="300"/>
                    </a:lnTo>
                    <a:lnTo>
                      <a:pt x="651" y="302"/>
                    </a:lnTo>
                    <a:lnTo>
                      <a:pt x="653" y="302"/>
                    </a:lnTo>
                    <a:lnTo>
                      <a:pt x="653" y="303"/>
                    </a:lnTo>
                    <a:lnTo>
                      <a:pt x="653" y="305"/>
                    </a:lnTo>
                    <a:lnTo>
                      <a:pt x="653" y="307"/>
                    </a:lnTo>
                    <a:lnTo>
                      <a:pt x="653" y="309"/>
                    </a:lnTo>
                    <a:lnTo>
                      <a:pt x="655" y="311"/>
                    </a:lnTo>
                    <a:lnTo>
                      <a:pt x="655" y="315"/>
                    </a:lnTo>
                    <a:lnTo>
                      <a:pt x="653" y="315"/>
                    </a:lnTo>
                    <a:lnTo>
                      <a:pt x="653" y="317"/>
                    </a:lnTo>
                    <a:lnTo>
                      <a:pt x="651" y="317"/>
                    </a:lnTo>
                    <a:lnTo>
                      <a:pt x="651" y="319"/>
                    </a:lnTo>
                    <a:lnTo>
                      <a:pt x="649" y="321"/>
                    </a:lnTo>
                    <a:lnTo>
                      <a:pt x="649" y="323"/>
                    </a:lnTo>
                    <a:lnTo>
                      <a:pt x="651" y="323"/>
                    </a:lnTo>
                    <a:lnTo>
                      <a:pt x="649" y="327"/>
                    </a:lnTo>
                    <a:lnTo>
                      <a:pt x="649" y="331"/>
                    </a:lnTo>
                    <a:lnTo>
                      <a:pt x="649" y="333"/>
                    </a:lnTo>
                    <a:lnTo>
                      <a:pt x="647" y="336"/>
                    </a:lnTo>
                    <a:lnTo>
                      <a:pt x="647" y="338"/>
                    </a:lnTo>
                    <a:lnTo>
                      <a:pt x="645" y="344"/>
                    </a:lnTo>
                    <a:lnTo>
                      <a:pt x="645" y="346"/>
                    </a:lnTo>
                    <a:lnTo>
                      <a:pt x="645" y="348"/>
                    </a:lnTo>
                    <a:lnTo>
                      <a:pt x="645" y="350"/>
                    </a:lnTo>
                    <a:lnTo>
                      <a:pt x="645" y="352"/>
                    </a:lnTo>
                    <a:lnTo>
                      <a:pt x="643" y="356"/>
                    </a:lnTo>
                    <a:lnTo>
                      <a:pt x="643" y="358"/>
                    </a:lnTo>
                    <a:lnTo>
                      <a:pt x="643" y="362"/>
                    </a:lnTo>
                    <a:lnTo>
                      <a:pt x="641" y="362"/>
                    </a:lnTo>
                    <a:lnTo>
                      <a:pt x="641" y="364"/>
                    </a:lnTo>
                    <a:lnTo>
                      <a:pt x="641" y="366"/>
                    </a:lnTo>
                    <a:lnTo>
                      <a:pt x="639" y="368"/>
                    </a:lnTo>
                    <a:lnTo>
                      <a:pt x="637" y="369"/>
                    </a:lnTo>
                    <a:lnTo>
                      <a:pt x="637" y="371"/>
                    </a:lnTo>
                    <a:lnTo>
                      <a:pt x="637" y="375"/>
                    </a:lnTo>
                    <a:lnTo>
                      <a:pt x="637" y="377"/>
                    </a:lnTo>
                    <a:lnTo>
                      <a:pt x="635" y="379"/>
                    </a:lnTo>
                    <a:lnTo>
                      <a:pt x="634" y="379"/>
                    </a:lnTo>
                    <a:lnTo>
                      <a:pt x="634" y="381"/>
                    </a:lnTo>
                    <a:lnTo>
                      <a:pt x="632" y="381"/>
                    </a:lnTo>
                    <a:lnTo>
                      <a:pt x="630" y="381"/>
                    </a:lnTo>
                    <a:lnTo>
                      <a:pt x="630" y="383"/>
                    </a:lnTo>
                    <a:lnTo>
                      <a:pt x="628" y="385"/>
                    </a:lnTo>
                    <a:lnTo>
                      <a:pt x="626" y="385"/>
                    </a:lnTo>
                    <a:lnTo>
                      <a:pt x="624" y="389"/>
                    </a:lnTo>
                    <a:lnTo>
                      <a:pt x="622" y="391"/>
                    </a:lnTo>
                    <a:lnTo>
                      <a:pt x="622" y="393"/>
                    </a:lnTo>
                    <a:lnTo>
                      <a:pt x="620" y="393"/>
                    </a:lnTo>
                    <a:lnTo>
                      <a:pt x="620" y="395"/>
                    </a:lnTo>
                    <a:lnTo>
                      <a:pt x="620" y="397"/>
                    </a:lnTo>
                    <a:lnTo>
                      <a:pt x="618" y="399"/>
                    </a:lnTo>
                    <a:lnTo>
                      <a:pt x="616" y="404"/>
                    </a:lnTo>
                    <a:lnTo>
                      <a:pt x="614" y="404"/>
                    </a:lnTo>
                    <a:lnTo>
                      <a:pt x="614" y="406"/>
                    </a:lnTo>
                    <a:lnTo>
                      <a:pt x="616" y="406"/>
                    </a:lnTo>
                    <a:lnTo>
                      <a:pt x="614" y="408"/>
                    </a:lnTo>
                    <a:lnTo>
                      <a:pt x="612" y="410"/>
                    </a:lnTo>
                    <a:lnTo>
                      <a:pt x="610" y="412"/>
                    </a:lnTo>
                    <a:lnTo>
                      <a:pt x="610" y="416"/>
                    </a:lnTo>
                    <a:lnTo>
                      <a:pt x="610" y="418"/>
                    </a:lnTo>
                    <a:lnTo>
                      <a:pt x="610" y="420"/>
                    </a:lnTo>
                    <a:lnTo>
                      <a:pt x="608" y="420"/>
                    </a:lnTo>
                    <a:lnTo>
                      <a:pt x="608" y="422"/>
                    </a:lnTo>
                    <a:lnTo>
                      <a:pt x="608" y="424"/>
                    </a:lnTo>
                    <a:lnTo>
                      <a:pt x="610" y="424"/>
                    </a:lnTo>
                    <a:lnTo>
                      <a:pt x="610" y="426"/>
                    </a:lnTo>
                    <a:lnTo>
                      <a:pt x="608" y="426"/>
                    </a:lnTo>
                    <a:lnTo>
                      <a:pt x="608" y="424"/>
                    </a:lnTo>
                    <a:lnTo>
                      <a:pt x="606" y="424"/>
                    </a:lnTo>
                    <a:lnTo>
                      <a:pt x="606" y="426"/>
                    </a:lnTo>
                    <a:lnTo>
                      <a:pt x="608" y="426"/>
                    </a:lnTo>
                    <a:lnTo>
                      <a:pt x="606" y="428"/>
                    </a:lnTo>
                    <a:lnTo>
                      <a:pt x="604" y="428"/>
                    </a:lnTo>
                    <a:lnTo>
                      <a:pt x="604" y="430"/>
                    </a:lnTo>
                    <a:lnTo>
                      <a:pt x="602" y="434"/>
                    </a:lnTo>
                    <a:lnTo>
                      <a:pt x="600" y="437"/>
                    </a:lnTo>
                    <a:lnTo>
                      <a:pt x="599" y="441"/>
                    </a:lnTo>
                    <a:lnTo>
                      <a:pt x="599" y="443"/>
                    </a:lnTo>
                    <a:lnTo>
                      <a:pt x="599" y="447"/>
                    </a:lnTo>
                    <a:lnTo>
                      <a:pt x="599" y="449"/>
                    </a:lnTo>
                    <a:lnTo>
                      <a:pt x="597" y="449"/>
                    </a:lnTo>
                    <a:lnTo>
                      <a:pt x="597" y="451"/>
                    </a:lnTo>
                    <a:lnTo>
                      <a:pt x="597" y="453"/>
                    </a:lnTo>
                    <a:lnTo>
                      <a:pt x="597" y="457"/>
                    </a:lnTo>
                    <a:lnTo>
                      <a:pt x="595" y="457"/>
                    </a:lnTo>
                    <a:lnTo>
                      <a:pt x="595" y="459"/>
                    </a:lnTo>
                    <a:lnTo>
                      <a:pt x="595" y="461"/>
                    </a:lnTo>
                    <a:lnTo>
                      <a:pt x="595" y="463"/>
                    </a:lnTo>
                    <a:lnTo>
                      <a:pt x="597" y="463"/>
                    </a:lnTo>
                    <a:lnTo>
                      <a:pt x="597" y="465"/>
                    </a:lnTo>
                    <a:lnTo>
                      <a:pt x="595" y="465"/>
                    </a:lnTo>
                    <a:lnTo>
                      <a:pt x="595" y="469"/>
                    </a:lnTo>
                    <a:lnTo>
                      <a:pt x="597" y="469"/>
                    </a:lnTo>
                    <a:lnTo>
                      <a:pt x="597" y="470"/>
                    </a:lnTo>
                    <a:lnTo>
                      <a:pt x="595" y="470"/>
                    </a:lnTo>
                    <a:lnTo>
                      <a:pt x="593" y="470"/>
                    </a:lnTo>
                    <a:lnTo>
                      <a:pt x="593" y="472"/>
                    </a:lnTo>
                    <a:lnTo>
                      <a:pt x="591" y="472"/>
                    </a:lnTo>
                    <a:lnTo>
                      <a:pt x="589" y="474"/>
                    </a:lnTo>
                    <a:lnTo>
                      <a:pt x="587" y="474"/>
                    </a:lnTo>
                    <a:lnTo>
                      <a:pt x="585" y="474"/>
                    </a:lnTo>
                    <a:lnTo>
                      <a:pt x="581" y="474"/>
                    </a:lnTo>
                    <a:lnTo>
                      <a:pt x="577" y="474"/>
                    </a:lnTo>
                    <a:lnTo>
                      <a:pt x="575" y="476"/>
                    </a:lnTo>
                    <a:lnTo>
                      <a:pt x="571" y="476"/>
                    </a:lnTo>
                    <a:lnTo>
                      <a:pt x="569" y="476"/>
                    </a:lnTo>
                    <a:lnTo>
                      <a:pt x="567" y="476"/>
                    </a:lnTo>
                    <a:lnTo>
                      <a:pt x="564" y="476"/>
                    </a:lnTo>
                    <a:lnTo>
                      <a:pt x="562" y="478"/>
                    </a:lnTo>
                    <a:lnTo>
                      <a:pt x="560" y="478"/>
                    </a:lnTo>
                    <a:lnTo>
                      <a:pt x="558" y="480"/>
                    </a:lnTo>
                    <a:lnTo>
                      <a:pt x="556" y="480"/>
                    </a:lnTo>
                    <a:lnTo>
                      <a:pt x="554" y="482"/>
                    </a:lnTo>
                    <a:lnTo>
                      <a:pt x="554" y="484"/>
                    </a:lnTo>
                    <a:lnTo>
                      <a:pt x="552" y="486"/>
                    </a:lnTo>
                    <a:lnTo>
                      <a:pt x="550" y="486"/>
                    </a:lnTo>
                    <a:lnTo>
                      <a:pt x="550" y="488"/>
                    </a:lnTo>
                    <a:lnTo>
                      <a:pt x="548" y="490"/>
                    </a:lnTo>
                    <a:lnTo>
                      <a:pt x="546" y="492"/>
                    </a:lnTo>
                    <a:lnTo>
                      <a:pt x="542" y="492"/>
                    </a:lnTo>
                    <a:lnTo>
                      <a:pt x="540" y="492"/>
                    </a:lnTo>
                    <a:lnTo>
                      <a:pt x="538" y="492"/>
                    </a:lnTo>
                    <a:lnTo>
                      <a:pt x="536" y="492"/>
                    </a:lnTo>
                    <a:lnTo>
                      <a:pt x="534" y="492"/>
                    </a:lnTo>
                    <a:lnTo>
                      <a:pt x="534" y="494"/>
                    </a:lnTo>
                    <a:lnTo>
                      <a:pt x="536" y="496"/>
                    </a:lnTo>
                    <a:lnTo>
                      <a:pt x="538" y="496"/>
                    </a:lnTo>
                    <a:lnTo>
                      <a:pt x="538" y="494"/>
                    </a:lnTo>
                    <a:lnTo>
                      <a:pt x="540" y="500"/>
                    </a:lnTo>
                    <a:lnTo>
                      <a:pt x="538" y="500"/>
                    </a:lnTo>
                    <a:lnTo>
                      <a:pt x="536" y="500"/>
                    </a:lnTo>
                    <a:lnTo>
                      <a:pt x="536" y="498"/>
                    </a:lnTo>
                    <a:lnTo>
                      <a:pt x="536" y="496"/>
                    </a:lnTo>
                    <a:lnTo>
                      <a:pt x="534" y="496"/>
                    </a:lnTo>
                    <a:lnTo>
                      <a:pt x="534" y="494"/>
                    </a:lnTo>
                    <a:lnTo>
                      <a:pt x="533" y="494"/>
                    </a:lnTo>
                    <a:lnTo>
                      <a:pt x="533" y="496"/>
                    </a:lnTo>
                    <a:lnTo>
                      <a:pt x="531" y="496"/>
                    </a:lnTo>
                    <a:lnTo>
                      <a:pt x="529" y="492"/>
                    </a:lnTo>
                    <a:lnTo>
                      <a:pt x="527" y="492"/>
                    </a:lnTo>
                    <a:lnTo>
                      <a:pt x="525" y="492"/>
                    </a:lnTo>
                    <a:lnTo>
                      <a:pt x="523" y="490"/>
                    </a:lnTo>
                    <a:lnTo>
                      <a:pt x="523" y="488"/>
                    </a:lnTo>
                    <a:lnTo>
                      <a:pt x="523" y="486"/>
                    </a:lnTo>
                    <a:lnTo>
                      <a:pt x="525" y="486"/>
                    </a:lnTo>
                    <a:lnTo>
                      <a:pt x="523" y="484"/>
                    </a:lnTo>
                    <a:lnTo>
                      <a:pt x="519" y="484"/>
                    </a:lnTo>
                    <a:lnTo>
                      <a:pt x="519" y="486"/>
                    </a:lnTo>
                    <a:lnTo>
                      <a:pt x="517" y="488"/>
                    </a:lnTo>
                    <a:lnTo>
                      <a:pt x="515" y="488"/>
                    </a:lnTo>
                    <a:lnTo>
                      <a:pt x="511" y="486"/>
                    </a:lnTo>
                    <a:lnTo>
                      <a:pt x="513" y="486"/>
                    </a:lnTo>
                    <a:lnTo>
                      <a:pt x="515" y="486"/>
                    </a:lnTo>
                    <a:lnTo>
                      <a:pt x="517" y="482"/>
                    </a:lnTo>
                    <a:lnTo>
                      <a:pt x="517" y="480"/>
                    </a:lnTo>
                    <a:lnTo>
                      <a:pt x="515" y="476"/>
                    </a:lnTo>
                    <a:lnTo>
                      <a:pt x="513" y="476"/>
                    </a:lnTo>
                    <a:lnTo>
                      <a:pt x="511" y="478"/>
                    </a:lnTo>
                    <a:lnTo>
                      <a:pt x="511" y="480"/>
                    </a:lnTo>
                    <a:lnTo>
                      <a:pt x="507" y="480"/>
                    </a:lnTo>
                    <a:lnTo>
                      <a:pt x="505" y="480"/>
                    </a:lnTo>
                    <a:lnTo>
                      <a:pt x="505" y="482"/>
                    </a:lnTo>
                    <a:lnTo>
                      <a:pt x="507" y="482"/>
                    </a:lnTo>
                    <a:lnTo>
                      <a:pt x="509" y="482"/>
                    </a:lnTo>
                    <a:lnTo>
                      <a:pt x="511" y="482"/>
                    </a:lnTo>
                    <a:lnTo>
                      <a:pt x="511" y="484"/>
                    </a:lnTo>
                    <a:lnTo>
                      <a:pt x="509" y="484"/>
                    </a:lnTo>
                    <a:lnTo>
                      <a:pt x="505" y="484"/>
                    </a:lnTo>
                    <a:lnTo>
                      <a:pt x="501" y="488"/>
                    </a:lnTo>
                    <a:lnTo>
                      <a:pt x="499" y="490"/>
                    </a:lnTo>
                    <a:lnTo>
                      <a:pt x="498" y="492"/>
                    </a:lnTo>
                    <a:lnTo>
                      <a:pt x="496" y="492"/>
                    </a:lnTo>
                    <a:lnTo>
                      <a:pt x="494" y="494"/>
                    </a:lnTo>
                    <a:lnTo>
                      <a:pt x="492" y="496"/>
                    </a:lnTo>
                    <a:lnTo>
                      <a:pt x="492" y="494"/>
                    </a:lnTo>
                    <a:lnTo>
                      <a:pt x="490" y="494"/>
                    </a:lnTo>
                    <a:lnTo>
                      <a:pt x="486" y="492"/>
                    </a:lnTo>
                    <a:lnTo>
                      <a:pt x="484" y="490"/>
                    </a:lnTo>
                    <a:lnTo>
                      <a:pt x="482" y="490"/>
                    </a:lnTo>
                    <a:lnTo>
                      <a:pt x="480" y="490"/>
                    </a:lnTo>
                    <a:lnTo>
                      <a:pt x="480" y="488"/>
                    </a:lnTo>
                    <a:lnTo>
                      <a:pt x="478" y="488"/>
                    </a:lnTo>
                    <a:lnTo>
                      <a:pt x="476" y="486"/>
                    </a:lnTo>
                    <a:lnTo>
                      <a:pt x="474" y="486"/>
                    </a:lnTo>
                    <a:lnTo>
                      <a:pt x="472" y="486"/>
                    </a:lnTo>
                    <a:lnTo>
                      <a:pt x="470" y="486"/>
                    </a:lnTo>
                    <a:lnTo>
                      <a:pt x="468" y="486"/>
                    </a:lnTo>
                    <a:lnTo>
                      <a:pt x="466" y="484"/>
                    </a:lnTo>
                    <a:lnTo>
                      <a:pt x="465" y="484"/>
                    </a:lnTo>
                    <a:lnTo>
                      <a:pt x="463" y="484"/>
                    </a:lnTo>
                    <a:lnTo>
                      <a:pt x="461" y="484"/>
                    </a:lnTo>
                    <a:lnTo>
                      <a:pt x="461" y="486"/>
                    </a:lnTo>
                    <a:lnTo>
                      <a:pt x="463" y="486"/>
                    </a:lnTo>
                    <a:lnTo>
                      <a:pt x="461" y="486"/>
                    </a:lnTo>
                    <a:lnTo>
                      <a:pt x="459" y="486"/>
                    </a:lnTo>
                    <a:lnTo>
                      <a:pt x="457" y="484"/>
                    </a:lnTo>
                    <a:lnTo>
                      <a:pt x="455" y="482"/>
                    </a:lnTo>
                    <a:lnTo>
                      <a:pt x="453" y="482"/>
                    </a:lnTo>
                    <a:lnTo>
                      <a:pt x="453" y="480"/>
                    </a:lnTo>
                    <a:lnTo>
                      <a:pt x="451" y="480"/>
                    </a:lnTo>
                    <a:lnTo>
                      <a:pt x="449" y="480"/>
                    </a:lnTo>
                    <a:lnTo>
                      <a:pt x="447" y="480"/>
                    </a:lnTo>
                    <a:lnTo>
                      <a:pt x="445" y="480"/>
                    </a:lnTo>
                    <a:lnTo>
                      <a:pt x="443" y="478"/>
                    </a:lnTo>
                    <a:lnTo>
                      <a:pt x="441" y="476"/>
                    </a:lnTo>
                    <a:lnTo>
                      <a:pt x="439" y="472"/>
                    </a:lnTo>
                    <a:lnTo>
                      <a:pt x="437" y="470"/>
                    </a:lnTo>
                    <a:lnTo>
                      <a:pt x="435" y="469"/>
                    </a:lnTo>
                    <a:lnTo>
                      <a:pt x="433" y="467"/>
                    </a:lnTo>
                    <a:lnTo>
                      <a:pt x="431" y="467"/>
                    </a:lnTo>
                    <a:lnTo>
                      <a:pt x="431" y="465"/>
                    </a:lnTo>
                    <a:lnTo>
                      <a:pt x="431" y="463"/>
                    </a:lnTo>
                    <a:lnTo>
                      <a:pt x="431" y="461"/>
                    </a:lnTo>
                    <a:lnTo>
                      <a:pt x="431" y="459"/>
                    </a:lnTo>
                    <a:lnTo>
                      <a:pt x="433" y="457"/>
                    </a:lnTo>
                    <a:lnTo>
                      <a:pt x="433" y="455"/>
                    </a:lnTo>
                    <a:lnTo>
                      <a:pt x="433" y="453"/>
                    </a:lnTo>
                    <a:lnTo>
                      <a:pt x="430" y="447"/>
                    </a:lnTo>
                    <a:lnTo>
                      <a:pt x="430" y="445"/>
                    </a:lnTo>
                    <a:lnTo>
                      <a:pt x="428" y="443"/>
                    </a:lnTo>
                    <a:lnTo>
                      <a:pt x="426" y="441"/>
                    </a:lnTo>
                    <a:lnTo>
                      <a:pt x="426" y="439"/>
                    </a:lnTo>
                    <a:lnTo>
                      <a:pt x="424" y="439"/>
                    </a:lnTo>
                    <a:lnTo>
                      <a:pt x="422" y="437"/>
                    </a:lnTo>
                    <a:lnTo>
                      <a:pt x="420" y="436"/>
                    </a:lnTo>
                    <a:lnTo>
                      <a:pt x="422" y="436"/>
                    </a:lnTo>
                    <a:lnTo>
                      <a:pt x="426" y="439"/>
                    </a:lnTo>
                    <a:lnTo>
                      <a:pt x="428" y="441"/>
                    </a:lnTo>
                    <a:lnTo>
                      <a:pt x="430" y="443"/>
                    </a:lnTo>
                    <a:lnTo>
                      <a:pt x="430" y="445"/>
                    </a:lnTo>
                    <a:lnTo>
                      <a:pt x="430" y="443"/>
                    </a:lnTo>
                    <a:lnTo>
                      <a:pt x="428" y="441"/>
                    </a:lnTo>
                    <a:lnTo>
                      <a:pt x="426" y="439"/>
                    </a:lnTo>
                    <a:lnTo>
                      <a:pt x="424" y="437"/>
                    </a:lnTo>
                    <a:lnTo>
                      <a:pt x="422" y="436"/>
                    </a:lnTo>
                    <a:lnTo>
                      <a:pt x="420" y="434"/>
                    </a:lnTo>
                    <a:lnTo>
                      <a:pt x="422" y="434"/>
                    </a:lnTo>
                    <a:lnTo>
                      <a:pt x="424" y="434"/>
                    </a:lnTo>
                    <a:lnTo>
                      <a:pt x="424" y="436"/>
                    </a:lnTo>
                    <a:lnTo>
                      <a:pt x="426" y="436"/>
                    </a:lnTo>
                    <a:lnTo>
                      <a:pt x="426" y="432"/>
                    </a:lnTo>
                    <a:lnTo>
                      <a:pt x="426" y="430"/>
                    </a:lnTo>
                    <a:lnTo>
                      <a:pt x="424" y="430"/>
                    </a:lnTo>
                    <a:lnTo>
                      <a:pt x="422" y="430"/>
                    </a:lnTo>
                    <a:lnTo>
                      <a:pt x="420" y="432"/>
                    </a:lnTo>
                    <a:lnTo>
                      <a:pt x="418" y="432"/>
                    </a:lnTo>
                    <a:lnTo>
                      <a:pt x="420" y="432"/>
                    </a:lnTo>
                    <a:lnTo>
                      <a:pt x="420" y="434"/>
                    </a:lnTo>
                    <a:lnTo>
                      <a:pt x="418" y="434"/>
                    </a:lnTo>
                    <a:lnTo>
                      <a:pt x="416" y="434"/>
                    </a:lnTo>
                    <a:lnTo>
                      <a:pt x="414" y="434"/>
                    </a:lnTo>
                    <a:lnTo>
                      <a:pt x="412" y="436"/>
                    </a:lnTo>
                    <a:lnTo>
                      <a:pt x="406" y="436"/>
                    </a:lnTo>
                    <a:lnTo>
                      <a:pt x="404" y="436"/>
                    </a:lnTo>
                    <a:lnTo>
                      <a:pt x="404" y="434"/>
                    </a:lnTo>
                    <a:lnTo>
                      <a:pt x="406" y="434"/>
                    </a:lnTo>
                    <a:lnTo>
                      <a:pt x="408" y="434"/>
                    </a:lnTo>
                    <a:lnTo>
                      <a:pt x="408" y="432"/>
                    </a:lnTo>
                    <a:lnTo>
                      <a:pt x="410" y="430"/>
                    </a:lnTo>
                    <a:lnTo>
                      <a:pt x="410" y="428"/>
                    </a:lnTo>
                    <a:lnTo>
                      <a:pt x="410" y="426"/>
                    </a:lnTo>
                    <a:lnTo>
                      <a:pt x="412" y="424"/>
                    </a:lnTo>
                    <a:lnTo>
                      <a:pt x="412" y="422"/>
                    </a:lnTo>
                    <a:lnTo>
                      <a:pt x="410" y="422"/>
                    </a:lnTo>
                    <a:lnTo>
                      <a:pt x="412" y="420"/>
                    </a:lnTo>
                    <a:lnTo>
                      <a:pt x="412" y="418"/>
                    </a:lnTo>
                    <a:lnTo>
                      <a:pt x="410" y="418"/>
                    </a:lnTo>
                    <a:lnTo>
                      <a:pt x="410" y="416"/>
                    </a:lnTo>
                    <a:lnTo>
                      <a:pt x="408" y="414"/>
                    </a:lnTo>
                    <a:lnTo>
                      <a:pt x="406" y="412"/>
                    </a:lnTo>
                    <a:lnTo>
                      <a:pt x="406" y="410"/>
                    </a:lnTo>
                    <a:lnTo>
                      <a:pt x="406" y="408"/>
                    </a:lnTo>
                    <a:lnTo>
                      <a:pt x="404" y="408"/>
                    </a:lnTo>
                    <a:lnTo>
                      <a:pt x="402" y="410"/>
                    </a:lnTo>
                    <a:lnTo>
                      <a:pt x="404" y="410"/>
                    </a:lnTo>
                    <a:lnTo>
                      <a:pt x="404" y="412"/>
                    </a:lnTo>
                    <a:lnTo>
                      <a:pt x="402" y="412"/>
                    </a:lnTo>
                    <a:lnTo>
                      <a:pt x="402" y="414"/>
                    </a:lnTo>
                    <a:lnTo>
                      <a:pt x="400" y="414"/>
                    </a:lnTo>
                    <a:lnTo>
                      <a:pt x="400" y="416"/>
                    </a:lnTo>
                    <a:lnTo>
                      <a:pt x="400" y="418"/>
                    </a:lnTo>
                    <a:lnTo>
                      <a:pt x="400" y="420"/>
                    </a:lnTo>
                    <a:lnTo>
                      <a:pt x="400" y="422"/>
                    </a:lnTo>
                    <a:lnTo>
                      <a:pt x="398" y="424"/>
                    </a:lnTo>
                    <a:lnTo>
                      <a:pt x="398" y="426"/>
                    </a:lnTo>
                    <a:lnTo>
                      <a:pt x="398" y="428"/>
                    </a:lnTo>
                    <a:lnTo>
                      <a:pt x="397" y="428"/>
                    </a:lnTo>
                    <a:lnTo>
                      <a:pt x="397" y="426"/>
                    </a:lnTo>
                    <a:lnTo>
                      <a:pt x="395" y="426"/>
                    </a:lnTo>
                    <a:lnTo>
                      <a:pt x="391" y="428"/>
                    </a:lnTo>
                    <a:lnTo>
                      <a:pt x="389" y="428"/>
                    </a:lnTo>
                    <a:lnTo>
                      <a:pt x="387" y="428"/>
                    </a:lnTo>
                    <a:lnTo>
                      <a:pt x="387" y="430"/>
                    </a:lnTo>
                    <a:lnTo>
                      <a:pt x="385" y="430"/>
                    </a:lnTo>
                    <a:lnTo>
                      <a:pt x="385" y="428"/>
                    </a:lnTo>
                    <a:lnTo>
                      <a:pt x="387" y="426"/>
                    </a:lnTo>
                    <a:lnTo>
                      <a:pt x="387" y="424"/>
                    </a:lnTo>
                    <a:lnTo>
                      <a:pt x="387" y="422"/>
                    </a:lnTo>
                    <a:lnTo>
                      <a:pt x="389" y="422"/>
                    </a:lnTo>
                    <a:lnTo>
                      <a:pt x="391" y="422"/>
                    </a:lnTo>
                    <a:lnTo>
                      <a:pt x="393" y="422"/>
                    </a:lnTo>
                    <a:lnTo>
                      <a:pt x="393" y="424"/>
                    </a:lnTo>
                    <a:lnTo>
                      <a:pt x="393" y="422"/>
                    </a:lnTo>
                    <a:lnTo>
                      <a:pt x="395" y="422"/>
                    </a:lnTo>
                    <a:lnTo>
                      <a:pt x="395" y="418"/>
                    </a:lnTo>
                    <a:lnTo>
                      <a:pt x="395" y="414"/>
                    </a:lnTo>
                    <a:lnTo>
                      <a:pt x="395" y="410"/>
                    </a:lnTo>
                    <a:lnTo>
                      <a:pt x="395" y="408"/>
                    </a:lnTo>
                    <a:lnTo>
                      <a:pt x="397" y="406"/>
                    </a:lnTo>
                    <a:lnTo>
                      <a:pt x="397" y="404"/>
                    </a:lnTo>
                    <a:lnTo>
                      <a:pt x="397" y="403"/>
                    </a:lnTo>
                    <a:lnTo>
                      <a:pt x="400" y="401"/>
                    </a:lnTo>
                    <a:lnTo>
                      <a:pt x="402" y="399"/>
                    </a:lnTo>
                    <a:lnTo>
                      <a:pt x="402" y="397"/>
                    </a:lnTo>
                    <a:lnTo>
                      <a:pt x="402" y="395"/>
                    </a:lnTo>
                    <a:lnTo>
                      <a:pt x="400" y="393"/>
                    </a:lnTo>
                    <a:lnTo>
                      <a:pt x="400" y="391"/>
                    </a:lnTo>
                    <a:lnTo>
                      <a:pt x="402" y="391"/>
                    </a:lnTo>
                    <a:lnTo>
                      <a:pt x="404" y="391"/>
                    </a:lnTo>
                    <a:lnTo>
                      <a:pt x="404" y="389"/>
                    </a:lnTo>
                    <a:lnTo>
                      <a:pt x="402" y="389"/>
                    </a:lnTo>
                    <a:lnTo>
                      <a:pt x="402" y="387"/>
                    </a:lnTo>
                    <a:lnTo>
                      <a:pt x="402" y="383"/>
                    </a:lnTo>
                    <a:lnTo>
                      <a:pt x="400" y="381"/>
                    </a:lnTo>
                    <a:lnTo>
                      <a:pt x="400" y="379"/>
                    </a:lnTo>
                    <a:lnTo>
                      <a:pt x="398" y="379"/>
                    </a:lnTo>
                    <a:lnTo>
                      <a:pt x="398" y="381"/>
                    </a:lnTo>
                    <a:lnTo>
                      <a:pt x="400" y="383"/>
                    </a:lnTo>
                    <a:lnTo>
                      <a:pt x="400" y="385"/>
                    </a:lnTo>
                    <a:lnTo>
                      <a:pt x="400" y="387"/>
                    </a:lnTo>
                    <a:lnTo>
                      <a:pt x="398" y="387"/>
                    </a:lnTo>
                    <a:lnTo>
                      <a:pt x="397" y="389"/>
                    </a:lnTo>
                    <a:lnTo>
                      <a:pt x="395" y="389"/>
                    </a:lnTo>
                    <a:lnTo>
                      <a:pt x="395" y="391"/>
                    </a:lnTo>
                    <a:lnTo>
                      <a:pt x="393" y="393"/>
                    </a:lnTo>
                    <a:lnTo>
                      <a:pt x="393" y="395"/>
                    </a:lnTo>
                    <a:lnTo>
                      <a:pt x="391" y="397"/>
                    </a:lnTo>
                    <a:lnTo>
                      <a:pt x="391" y="399"/>
                    </a:lnTo>
                    <a:lnTo>
                      <a:pt x="391" y="401"/>
                    </a:lnTo>
                    <a:lnTo>
                      <a:pt x="389" y="401"/>
                    </a:lnTo>
                    <a:lnTo>
                      <a:pt x="387" y="401"/>
                    </a:lnTo>
                    <a:lnTo>
                      <a:pt x="385" y="401"/>
                    </a:lnTo>
                    <a:lnTo>
                      <a:pt x="385" y="403"/>
                    </a:lnTo>
                    <a:lnTo>
                      <a:pt x="381" y="404"/>
                    </a:lnTo>
                    <a:lnTo>
                      <a:pt x="377" y="406"/>
                    </a:lnTo>
                    <a:lnTo>
                      <a:pt x="377" y="408"/>
                    </a:lnTo>
                    <a:lnTo>
                      <a:pt x="375" y="408"/>
                    </a:lnTo>
                    <a:lnTo>
                      <a:pt x="375" y="410"/>
                    </a:lnTo>
                    <a:lnTo>
                      <a:pt x="375" y="412"/>
                    </a:lnTo>
                    <a:lnTo>
                      <a:pt x="373" y="412"/>
                    </a:lnTo>
                    <a:lnTo>
                      <a:pt x="371" y="414"/>
                    </a:lnTo>
                    <a:lnTo>
                      <a:pt x="369" y="416"/>
                    </a:lnTo>
                    <a:lnTo>
                      <a:pt x="369" y="418"/>
                    </a:lnTo>
                    <a:lnTo>
                      <a:pt x="367" y="420"/>
                    </a:lnTo>
                    <a:lnTo>
                      <a:pt x="369" y="420"/>
                    </a:lnTo>
                    <a:lnTo>
                      <a:pt x="371" y="418"/>
                    </a:lnTo>
                    <a:lnTo>
                      <a:pt x="371" y="420"/>
                    </a:lnTo>
                    <a:lnTo>
                      <a:pt x="371" y="424"/>
                    </a:lnTo>
                    <a:lnTo>
                      <a:pt x="369" y="424"/>
                    </a:lnTo>
                    <a:lnTo>
                      <a:pt x="369" y="422"/>
                    </a:lnTo>
                    <a:lnTo>
                      <a:pt x="367" y="422"/>
                    </a:lnTo>
                    <a:lnTo>
                      <a:pt x="365" y="422"/>
                    </a:lnTo>
                    <a:lnTo>
                      <a:pt x="365" y="424"/>
                    </a:lnTo>
                    <a:lnTo>
                      <a:pt x="365" y="422"/>
                    </a:lnTo>
                    <a:lnTo>
                      <a:pt x="364" y="422"/>
                    </a:lnTo>
                    <a:lnTo>
                      <a:pt x="364" y="420"/>
                    </a:lnTo>
                    <a:lnTo>
                      <a:pt x="360" y="416"/>
                    </a:lnTo>
                    <a:lnTo>
                      <a:pt x="358" y="416"/>
                    </a:lnTo>
                    <a:lnTo>
                      <a:pt x="358" y="414"/>
                    </a:lnTo>
                    <a:lnTo>
                      <a:pt x="360" y="416"/>
                    </a:lnTo>
                    <a:lnTo>
                      <a:pt x="362" y="418"/>
                    </a:lnTo>
                    <a:lnTo>
                      <a:pt x="364" y="416"/>
                    </a:lnTo>
                    <a:lnTo>
                      <a:pt x="362" y="416"/>
                    </a:lnTo>
                    <a:lnTo>
                      <a:pt x="362" y="414"/>
                    </a:lnTo>
                    <a:lnTo>
                      <a:pt x="360" y="410"/>
                    </a:lnTo>
                    <a:lnTo>
                      <a:pt x="360" y="408"/>
                    </a:lnTo>
                    <a:lnTo>
                      <a:pt x="360" y="406"/>
                    </a:lnTo>
                    <a:lnTo>
                      <a:pt x="358" y="404"/>
                    </a:lnTo>
                    <a:lnTo>
                      <a:pt x="356" y="403"/>
                    </a:lnTo>
                    <a:lnTo>
                      <a:pt x="356" y="401"/>
                    </a:lnTo>
                    <a:lnTo>
                      <a:pt x="354" y="401"/>
                    </a:lnTo>
                    <a:lnTo>
                      <a:pt x="352" y="399"/>
                    </a:lnTo>
                    <a:lnTo>
                      <a:pt x="352" y="397"/>
                    </a:lnTo>
                    <a:lnTo>
                      <a:pt x="352" y="395"/>
                    </a:lnTo>
                    <a:lnTo>
                      <a:pt x="350" y="391"/>
                    </a:lnTo>
                    <a:lnTo>
                      <a:pt x="348" y="391"/>
                    </a:lnTo>
                    <a:lnTo>
                      <a:pt x="346" y="391"/>
                    </a:lnTo>
                    <a:lnTo>
                      <a:pt x="344" y="391"/>
                    </a:lnTo>
                    <a:lnTo>
                      <a:pt x="344" y="389"/>
                    </a:lnTo>
                    <a:lnTo>
                      <a:pt x="342" y="387"/>
                    </a:lnTo>
                    <a:lnTo>
                      <a:pt x="340" y="385"/>
                    </a:lnTo>
                    <a:lnTo>
                      <a:pt x="340" y="383"/>
                    </a:lnTo>
                    <a:lnTo>
                      <a:pt x="342" y="383"/>
                    </a:lnTo>
                    <a:lnTo>
                      <a:pt x="342" y="385"/>
                    </a:lnTo>
                    <a:lnTo>
                      <a:pt x="342" y="383"/>
                    </a:lnTo>
                    <a:lnTo>
                      <a:pt x="344" y="383"/>
                    </a:lnTo>
                    <a:lnTo>
                      <a:pt x="344" y="381"/>
                    </a:lnTo>
                    <a:lnTo>
                      <a:pt x="344" y="379"/>
                    </a:lnTo>
                    <a:lnTo>
                      <a:pt x="342" y="379"/>
                    </a:lnTo>
                    <a:lnTo>
                      <a:pt x="340" y="377"/>
                    </a:lnTo>
                    <a:lnTo>
                      <a:pt x="338" y="379"/>
                    </a:lnTo>
                    <a:lnTo>
                      <a:pt x="336" y="379"/>
                    </a:lnTo>
                    <a:lnTo>
                      <a:pt x="336" y="377"/>
                    </a:lnTo>
                    <a:lnTo>
                      <a:pt x="338" y="377"/>
                    </a:lnTo>
                    <a:lnTo>
                      <a:pt x="336" y="375"/>
                    </a:lnTo>
                    <a:lnTo>
                      <a:pt x="336" y="373"/>
                    </a:lnTo>
                    <a:lnTo>
                      <a:pt x="334" y="373"/>
                    </a:lnTo>
                    <a:lnTo>
                      <a:pt x="334" y="371"/>
                    </a:lnTo>
                    <a:lnTo>
                      <a:pt x="332" y="371"/>
                    </a:lnTo>
                    <a:lnTo>
                      <a:pt x="332" y="373"/>
                    </a:lnTo>
                    <a:lnTo>
                      <a:pt x="330" y="373"/>
                    </a:lnTo>
                    <a:lnTo>
                      <a:pt x="329" y="373"/>
                    </a:lnTo>
                    <a:lnTo>
                      <a:pt x="327" y="373"/>
                    </a:lnTo>
                    <a:lnTo>
                      <a:pt x="325" y="373"/>
                    </a:lnTo>
                    <a:lnTo>
                      <a:pt x="325" y="371"/>
                    </a:lnTo>
                    <a:lnTo>
                      <a:pt x="323" y="371"/>
                    </a:lnTo>
                    <a:lnTo>
                      <a:pt x="321" y="369"/>
                    </a:lnTo>
                    <a:lnTo>
                      <a:pt x="319" y="369"/>
                    </a:lnTo>
                    <a:lnTo>
                      <a:pt x="317" y="368"/>
                    </a:lnTo>
                    <a:lnTo>
                      <a:pt x="315" y="369"/>
                    </a:lnTo>
                    <a:lnTo>
                      <a:pt x="313" y="369"/>
                    </a:lnTo>
                    <a:lnTo>
                      <a:pt x="311" y="369"/>
                    </a:lnTo>
                    <a:lnTo>
                      <a:pt x="309" y="369"/>
                    </a:lnTo>
                    <a:lnTo>
                      <a:pt x="307" y="368"/>
                    </a:lnTo>
                    <a:lnTo>
                      <a:pt x="303" y="366"/>
                    </a:lnTo>
                    <a:lnTo>
                      <a:pt x="301" y="364"/>
                    </a:lnTo>
                    <a:lnTo>
                      <a:pt x="299" y="362"/>
                    </a:lnTo>
                    <a:lnTo>
                      <a:pt x="297" y="362"/>
                    </a:lnTo>
                    <a:lnTo>
                      <a:pt x="296" y="362"/>
                    </a:lnTo>
                    <a:lnTo>
                      <a:pt x="294" y="360"/>
                    </a:lnTo>
                    <a:lnTo>
                      <a:pt x="292" y="360"/>
                    </a:lnTo>
                    <a:lnTo>
                      <a:pt x="292" y="362"/>
                    </a:lnTo>
                    <a:lnTo>
                      <a:pt x="288" y="362"/>
                    </a:lnTo>
                    <a:lnTo>
                      <a:pt x="288" y="364"/>
                    </a:lnTo>
                    <a:lnTo>
                      <a:pt x="286" y="364"/>
                    </a:lnTo>
                    <a:lnTo>
                      <a:pt x="286" y="362"/>
                    </a:lnTo>
                    <a:lnTo>
                      <a:pt x="278" y="362"/>
                    </a:lnTo>
                    <a:lnTo>
                      <a:pt x="276" y="362"/>
                    </a:lnTo>
                    <a:lnTo>
                      <a:pt x="274" y="362"/>
                    </a:lnTo>
                    <a:lnTo>
                      <a:pt x="272" y="362"/>
                    </a:lnTo>
                    <a:lnTo>
                      <a:pt x="272" y="364"/>
                    </a:lnTo>
                    <a:lnTo>
                      <a:pt x="270" y="364"/>
                    </a:lnTo>
                    <a:lnTo>
                      <a:pt x="266" y="364"/>
                    </a:lnTo>
                    <a:lnTo>
                      <a:pt x="263" y="364"/>
                    </a:lnTo>
                    <a:lnTo>
                      <a:pt x="259" y="364"/>
                    </a:lnTo>
                    <a:lnTo>
                      <a:pt x="255" y="366"/>
                    </a:lnTo>
                    <a:lnTo>
                      <a:pt x="253" y="366"/>
                    </a:lnTo>
                    <a:lnTo>
                      <a:pt x="251" y="368"/>
                    </a:lnTo>
                    <a:lnTo>
                      <a:pt x="245" y="369"/>
                    </a:lnTo>
                    <a:lnTo>
                      <a:pt x="243" y="371"/>
                    </a:lnTo>
                    <a:lnTo>
                      <a:pt x="241" y="371"/>
                    </a:lnTo>
                    <a:lnTo>
                      <a:pt x="239" y="371"/>
                    </a:lnTo>
                    <a:lnTo>
                      <a:pt x="237" y="371"/>
                    </a:lnTo>
                    <a:lnTo>
                      <a:pt x="237" y="373"/>
                    </a:lnTo>
                    <a:lnTo>
                      <a:pt x="235" y="373"/>
                    </a:lnTo>
                    <a:lnTo>
                      <a:pt x="231" y="375"/>
                    </a:lnTo>
                    <a:lnTo>
                      <a:pt x="229" y="375"/>
                    </a:lnTo>
                    <a:lnTo>
                      <a:pt x="228" y="375"/>
                    </a:lnTo>
                    <a:lnTo>
                      <a:pt x="226" y="375"/>
                    </a:lnTo>
                    <a:lnTo>
                      <a:pt x="222" y="375"/>
                    </a:lnTo>
                    <a:lnTo>
                      <a:pt x="220" y="375"/>
                    </a:lnTo>
                    <a:lnTo>
                      <a:pt x="218" y="375"/>
                    </a:lnTo>
                    <a:lnTo>
                      <a:pt x="216" y="375"/>
                    </a:lnTo>
                    <a:lnTo>
                      <a:pt x="216" y="373"/>
                    </a:lnTo>
                    <a:lnTo>
                      <a:pt x="214" y="373"/>
                    </a:lnTo>
                    <a:lnTo>
                      <a:pt x="212" y="373"/>
                    </a:lnTo>
                    <a:lnTo>
                      <a:pt x="212" y="375"/>
                    </a:lnTo>
                    <a:lnTo>
                      <a:pt x="210" y="375"/>
                    </a:lnTo>
                    <a:lnTo>
                      <a:pt x="208" y="375"/>
                    </a:lnTo>
                    <a:lnTo>
                      <a:pt x="204" y="377"/>
                    </a:lnTo>
                    <a:lnTo>
                      <a:pt x="204" y="379"/>
                    </a:lnTo>
                    <a:lnTo>
                      <a:pt x="202" y="379"/>
                    </a:lnTo>
                    <a:lnTo>
                      <a:pt x="200" y="379"/>
                    </a:lnTo>
                    <a:lnTo>
                      <a:pt x="200" y="381"/>
                    </a:lnTo>
                    <a:lnTo>
                      <a:pt x="198" y="381"/>
                    </a:lnTo>
                    <a:lnTo>
                      <a:pt x="195" y="383"/>
                    </a:lnTo>
                    <a:lnTo>
                      <a:pt x="193" y="383"/>
                    </a:lnTo>
                    <a:lnTo>
                      <a:pt x="193" y="385"/>
                    </a:lnTo>
                    <a:lnTo>
                      <a:pt x="191" y="385"/>
                    </a:lnTo>
                    <a:lnTo>
                      <a:pt x="189" y="385"/>
                    </a:lnTo>
                    <a:lnTo>
                      <a:pt x="189" y="387"/>
                    </a:lnTo>
                    <a:lnTo>
                      <a:pt x="187" y="387"/>
                    </a:lnTo>
                    <a:lnTo>
                      <a:pt x="185" y="387"/>
                    </a:lnTo>
                    <a:lnTo>
                      <a:pt x="183" y="387"/>
                    </a:lnTo>
                    <a:lnTo>
                      <a:pt x="181" y="389"/>
                    </a:lnTo>
                    <a:lnTo>
                      <a:pt x="179" y="391"/>
                    </a:lnTo>
                    <a:lnTo>
                      <a:pt x="179" y="395"/>
                    </a:lnTo>
                    <a:lnTo>
                      <a:pt x="177" y="397"/>
                    </a:lnTo>
                    <a:lnTo>
                      <a:pt x="177" y="399"/>
                    </a:lnTo>
                    <a:lnTo>
                      <a:pt x="175" y="399"/>
                    </a:lnTo>
                    <a:lnTo>
                      <a:pt x="175" y="401"/>
                    </a:lnTo>
                    <a:lnTo>
                      <a:pt x="173" y="401"/>
                    </a:lnTo>
                    <a:lnTo>
                      <a:pt x="173" y="403"/>
                    </a:lnTo>
                    <a:lnTo>
                      <a:pt x="171" y="404"/>
                    </a:lnTo>
                    <a:lnTo>
                      <a:pt x="169" y="404"/>
                    </a:lnTo>
                    <a:lnTo>
                      <a:pt x="167" y="404"/>
                    </a:lnTo>
                    <a:lnTo>
                      <a:pt x="165" y="406"/>
                    </a:lnTo>
                    <a:lnTo>
                      <a:pt x="163" y="404"/>
                    </a:lnTo>
                    <a:lnTo>
                      <a:pt x="163" y="403"/>
                    </a:lnTo>
                    <a:lnTo>
                      <a:pt x="162" y="403"/>
                    </a:lnTo>
                    <a:lnTo>
                      <a:pt x="162" y="404"/>
                    </a:lnTo>
                    <a:lnTo>
                      <a:pt x="160" y="404"/>
                    </a:lnTo>
                    <a:lnTo>
                      <a:pt x="158" y="404"/>
                    </a:lnTo>
                    <a:lnTo>
                      <a:pt x="156" y="404"/>
                    </a:lnTo>
                    <a:lnTo>
                      <a:pt x="154" y="404"/>
                    </a:lnTo>
                    <a:lnTo>
                      <a:pt x="152" y="404"/>
                    </a:lnTo>
                    <a:lnTo>
                      <a:pt x="150" y="404"/>
                    </a:lnTo>
                    <a:lnTo>
                      <a:pt x="150" y="406"/>
                    </a:lnTo>
                    <a:lnTo>
                      <a:pt x="148" y="406"/>
                    </a:lnTo>
                    <a:lnTo>
                      <a:pt x="148" y="404"/>
                    </a:lnTo>
                    <a:lnTo>
                      <a:pt x="146" y="403"/>
                    </a:lnTo>
                    <a:lnTo>
                      <a:pt x="144" y="403"/>
                    </a:lnTo>
                    <a:lnTo>
                      <a:pt x="144" y="404"/>
                    </a:lnTo>
                    <a:lnTo>
                      <a:pt x="142" y="404"/>
                    </a:lnTo>
                    <a:lnTo>
                      <a:pt x="140" y="403"/>
                    </a:lnTo>
                    <a:lnTo>
                      <a:pt x="138" y="403"/>
                    </a:lnTo>
                    <a:lnTo>
                      <a:pt x="136" y="403"/>
                    </a:lnTo>
                    <a:lnTo>
                      <a:pt x="134" y="403"/>
                    </a:lnTo>
                    <a:lnTo>
                      <a:pt x="130" y="403"/>
                    </a:lnTo>
                    <a:lnTo>
                      <a:pt x="128" y="403"/>
                    </a:lnTo>
                    <a:lnTo>
                      <a:pt x="127" y="403"/>
                    </a:lnTo>
                    <a:lnTo>
                      <a:pt x="127" y="404"/>
                    </a:lnTo>
                    <a:lnTo>
                      <a:pt x="125" y="404"/>
                    </a:lnTo>
                    <a:lnTo>
                      <a:pt x="123" y="404"/>
                    </a:lnTo>
                    <a:lnTo>
                      <a:pt x="121" y="404"/>
                    </a:lnTo>
                    <a:lnTo>
                      <a:pt x="119" y="404"/>
                    </a:lnTo>
                    <a:lnTo>
                      <a:pt x="117" y="404"/>
                    </a:lnTo>
                    <a:lnTo>
                      <a:pt x="115" y="404"/>
                    </a:lnTo>
                    <a:lnTo>
                      <a:pt x="113" y="404"/>
                    </a:lnTo>
                    <a:lnTo>
                      <a:pt x="111" y="404"/>
                    </a:lnTo>
                    <a:lnTo>
                      <a:pt x="111" y="406"/>
                    </a:lnTo>
                    <a:lnTo>
                      <a:pt x="109" y="406"/>
                    </a:lnTo>
                    <a:lnTo>
                      <a:pt x="107" y="406"/>
                    </a:lnTo>
                    <a:lnTo>
                      <a:pt x="107" y="408"/>
                    </a:lnTo>
                    <a:lnTo>
                      <a:pt x="105" y="410"/>
                    </a:lnTo>
                    <a:lnTo>
                      <a:pt x="105" y="412"/>
                    </a:lnTo>
                    <a:lnTo>
                      <a:pt x="103" y="414"/>
                    </a:lnTo>
                    <a:lnTo>
                      <a:pt x="101" y="414"/>
                    </a:lnTo>
                    <a:lnTo>
                      <a:pt x="99" y="414"/>
                    </a:lnTo>
                    <a:lnTo>
                      <a:pt x="97" y="414"/>
                    </a:lnTo>
                    <a:lnTo>
                      <a:pt x="95" y="414"/>
                    </a:lnTo>
                    <a:lnTo>
                      <a:pt x="94" y="416"/>
                    </a:lnTo>
                    <a:lnTo>
                      <a:pt x="94" y="418"/>
                    </a:lnTo>
                    <a:lnTo>
                      <a:pt x="92" y="418"/>
                    </a:lnTo>
                    <a:lnTo>
                      <a:pt x="90" y="418"/>
                    </a:lnTo>
                    <a:lnTo>
                      <a:pt x="90" y="420"/>
                    </a:lnTo>
                    <a:lnTo>
                      <a:pt x="88" y="420"/>
                    </a:lnTo>
                    <a:lnTo>
                      <a:pt x="86" y="422"/>
                    </a:lnTo>
                    <a:lnTo>
                      <a:pt x="84" y="424"/>
                    </a:lnTo>
                    <a:lnTo>
                      <a:pt x="80" y="424"/>
                    </a:lnTo>
                    <a:lnTo>
                      <a:pt x="80" y="426"/>
                    </a:lnTo>
                    <a:lnTo>
                      <a:pt x="82" y="426"/>
                    </a:lnTo>
                    <a:lnTo>
                      <a:pt x="80" y="426"/>
                    </a:lnTo>
                    <a:lnTo>
                      <a:pt x="78" y="426"/>
                    </a:lnTo>
                    <a:lnTo>
                      <a:pt x="78" y="424"/>
                    </a:lnTo>
                    <a:lnTo>
                      <a:pt x="76" y="424"/>
                    </a:lnTo>
                    <a:lnTo>
                      <a:pt x="76" y="426"/>
                    </a:lnTo>
                    <a:lnTo>
                      <a:pt x="74" y="426"/>
                    </a:lnTo>
                    <a:lnTo>
                      <a:pt x="72" y="424"/>
                    </a:lnTo>
                    <a:lnTo>
                      <a:pt x="70" y="424"/>
                    </a:lnTo>
                    <a:lnTo>
                      <a:pt x="68" y="424"/>
                    </a:lnTo>
                    <a:lnTo>
                      <a:pt x="64" y="424"/>
                    </a:lnTo>
                    <a:lnTo>
                      <a:pt x="62" y="424"/>
                    </a:lnTo>
                    <a:lnTo>
                      <a:pt x="60" y="424"/>
                    </a:lnTo>
                    <a:lnTo>
                      <a:pt x="59" y="424"/>
                    </a:lnTo>
                    <a:lnTo>
                      <a:pt x="57" y="424"/>
                    </a:lnTo>
                    <a:lnTo>
                      <a:pt x="55" y="422"/>
                    </a:lnTo>
                    <a:lnTo>
                      <a:pt x="53" y="422"/>
                    </a:lnTo>
                    <a:lnTo>
                      <a:pt x="51" y="420"/>
                    </a:lnTo>
                    <a:lnTo>
                      <a:pt x="49" y="420"/>
                    </a:lnTo>
                    <a:lnTo>
                      <a:pt x="49" y="418"/>
                    </a:lnTo>
                    <a:lnTo>
                      <a:pt x="47" y="416"/>
                    </a:lnTo>
                    <a:lnTo>
                      <a:pt x="43" y="414"/>
                    </a:lnTo>
                    <a:lnTo>
                      <a:pt x="41" y="412"/>
                    </a:lnTo>
                    <a:lnTo>
                      <a:pt x="39" y="412"/>
                    </a:lnTo>
                    <a:lnTo>
                      <a:pt x="39" y="410"/>
                    </a:lnTo>
                    <a:lnTo>
                      <a:pt x="37" y="410"/>
                    </a:lnTo>
                    <a:lnTo>
                      <a:pt x="35" y="410"/>
                    </a:lnTo>
                    <a:lnTo>
                      <a:pt x="35" y="412"/>
                    </a:lnTo>
                    <a:lnTo>
                      <a:pt x="33" y="410"/>
                    </a:lnTo>
                    <a:lnTo>
                      <a:pt x="33" y="408"/>
                    </a:lnTo>
                    <a:lnTo>
                      <a:pt x="33" y="406"/>
                    </a:lnTo>
                    <a:lnTo>
                      <a:pt x="33" y="403"/>
                    </a:lnTo>
                    <a:lnTo>
                      <a:pt x="33" y="401"/>
                    </a:lnTo>
                    <a:lnTo>
                      <a:pt x="33" y="397"/>
                    </a:lnTo>
                    <a:lnTo>
                      <a:pt x="35" y="399"/>
                    </a:lnTo>
                    <a:lnTo>
                      <a:pt x="37" y="399"/>
                    </a:lnTo>
                    <a:lnTo>
                      <a:pt x="39" y="399"/>
                    </a:lnTo>
                    <a:lnTo>
                      <a:pt x="41" y="399"/>
                    </a:lnTo>
                    <a:lnTo>
                      <a:pt x="45" y="393"/>
                    </a:lnTo>
                    <a:lnTo>
                      <a:pt x="45" y="387"/>
                    </a:lnTo>
                    <a:lnTo>
                      <a:pt x="43" y="387"/>
                    </a:lnTo>
                    <a:lnTo>
                      <a:pt x="43" y="385"/>
                    </a:lnTo>
                    <a:lnTo>
                      <a:pt x="43" y="381"/>
                    </a:lnTo>
                    <a:lnTo>
                      <a:pt x="45" y="379"/>
                    </a:lnTo>
                    <a:lnTo>
                      <a:pt x="43" y="379"/>
                    </a:lnTo>
                    <a:lnTo>
                      <a:pt x="43" y="381"/>
                    </a:lnTo>
                    <a:lnTo>
                      <a:pt x="45" y="383"/>
                    </a:lnTo>
                    <a:lnTo>
                      <a:pt x="45" y="381"/>
                    </a:lnTo>
                    <a:lnTo>
                      <a:pt x="45" y="379"/>
                    </a:lnTo>
                    <a:lnTo>
                      <a:pt x="45" y="377"/>
                    </a:lnTo>
                    <a:lnTo>
                      <a:pt x="45" y="375"/>
                    </a:lnTo>
                    <a:lnTo>
                      <a:pt x="45" y="373"/>
                    </a:lnTo>
                    <a:lnTo>
                      <a:pt x="45" y="371"/>
                    </a:lnTo>
                    <a:lnTo>
                      <a:pt x="45" y="368"/>
                    </a:lnTo>
                    <a:lnTo>
                      <a:pt x="45" y="364"/>
                    </a:lnTo>
                    <a:lnTo>
                      <a:pt x="43" y="362"/>
                    </a:lnTo>
                    <a:lnTo>
                      <a:pt x="43" y="360"/>
                    </a:lnTo>
                    <a:lnTo>
                      <a:pt x="41" y="358"/>
                    </a:lnTo>
                    <a:lnTo>
                      <a:pt x="41" y="356"/>
                    </a:lnTo>
                    <a:lnTo>
                      <a:pt x="39" y="356"/>
                    </a:lnTo>
                    <a:lnTo>
                      <a:pt x="39" y="354"/>
                    </a:lnTo>
                    <a:lnTo>
                      <a:pt x="39" y="352"/>
                    </a:lnTo>
                    <a:lnTo>
                      <a:pt x="37" y="350"/>
                    </a:lnTo>
                    <a:lnTo>
                      <a:pt x="35" y="348"/>
                    </a:lnTo>
                    <a:lnTo>
                      <a:pt x="35" y="344"/>
                    </a:lnTo>
                    <a:lnTo>
                      <a:pt x="33" y="342"/>
                    </a:lnTo>
                    <a:lnTo>
                      <a:pt x="35" y="342"/>
                    </a:lnTo>
                    <a:lnTo>
                      <a:pt x="33" y="338"/>
                    </a:lnTo>
                    <a:lnTo>
                      <a:pt x="33" y="336"/>
                    </a:lnTo>
                    <a:lnTo>
                      <a:pt x="33" y="335"/>
                    </a:lnTo>
                    <a:lnTo>
                      <a:pt x="33" y="329"/>
                    </a:lnTo>
                    <a:lnTo>
                      <a:pt x="33" y="327"/>
                    </a:lnTo>
                    <a:lnTo>
                      <a:pt x="33" y="325"/>
                    </a:lnTo>
                    <a:lnTo>
                      <a:pt x="31" y="323"/>
                    </a:lnTo>
                    <a:lnTo>
                      <a:pt x="31" y="321"/>
                    </a:lnTo>
                    <a:lnTo>
                      <a:pt x="31" y="319"/>
                    </a:lnTo>
                    <a:lnTo>
                      <a:pt x="29" y="317"/>
                    </a:lnTo>
                    <a:lnTo>
                      <a:pt x="29" y="315"/>
                    </a:lnTo>
                    <a:lnTo>
                      <a:pt x="27" y="315"/>
                    </a:lnTo>
                    <a:lnTo>
                      <a:pt x="27" y="313"/>
                    </a:lnTo>
                    <a:lnTo>
                      <a:pt x="27" y="311"/>
                    </a:lnTo>
                    <a:lnTo>
                      <a:pt x="26" y="309"/>
                    </a:lnTo>
                    <a:lnTo>
                      <a:pt x="26" y="307"/>
                    </a:lnTo>
                    <a:lnTo>
                      <a:pt x="24" y="305"/>
                    </a:lnTo>
                    <a:lnTo>
                      <a:pt x="22" y="303"/>
                    </a:lnTo>
                    <a:lnTo>
                      <a:pt x="22" y="302"/>
                    </a:lnTo>
                    <a:lnTo>
                      <a:pt x="20" y="302"/>
                    </a:lnTo>
                    <a:lnTo>
                      <a:pt x="20" y="300"/>
                    </a:lnTo>
                    <a:lnTo>
                      <a:pt x="20" y="298"/>
                    </a:lnTo>
                    <a:lnTo>
                      <a:pt x="20" y="296"/>
                    </a:lnTo>
                    <a:lnTo>
                      <a:pt x="20" y="294"/>
                    </a:lnTo>
                    <a:lnTo>
                      <a:pt x="20" y="292"/>
                    </a:lnTo>
                    <a:lnTo>
                      <a:pt x="20" y="290"/>
                    </a:lnTo>
                    <a:lnTo>
                      <a:pt x="18" y="290"/>
                    </a:lnTo>
                    <a:lnTo>
                      <a:pt x="18" y="288"/>
                    </a:lnTo>
                    <a:lnTo>
                      <a:pt x="16" y="286"/>
                    </a:lnTo>
                    <a:lnTo>
                      <a:pt x="14" y="282"/>
                    </a:lnTo>
                    <a:lnTo>
                      <a:pt x="14" y="280"/>
                    </a:lnTo>
                    <a:lnTo>
                      <a:pt x="12" y="278"/>
                    </a:lnTo>
                    <a:lnTo>
                      <a:pt x="10" y="276"/>
                    </a:lnTo>
                    <a:lnTo>
                      <a:pt x="10" y="274"/>
                    </a:lnTo>
                    <a:lnTo>
                      <a:pt x="8" y="274"/>
                    </a:lnTo>
                    <a:lnTo>
                      <a:pt x="6" y="272"/>
                    </a:lnTo>
                    <a:lnTo>
                      <a:pt x="4" y="268"/>
                    </a:lnTo>
                    <a:lnTo>
                      <a:pt x="6" y="268"/>
                    </a:lnTo>
                    <a:lnTo>
                      <a:pt x="6" y="267"/>
                    </a:lnTo>
                    <a:lnTo>
                      <a:pt x="6" y="265"/>
                    </a:lnTo>
                    <a:lnTo>
                      <a:pt x="6" y="267"/>
                    </a:lnTo>
                    <a:lnTo>
                      <a:pt x="6" y="268"/>
                    </a:lnTo>
                    <a:lnTo>
                      <a:pt x="6" y="270"/>
                    </a:lnTo>
                    <a:lnTo>
                      <a:pt x="6" y="268"/>
                    </a:lnTo>
                    <a:lnTo>
                      <a:pt x="8" y="267"/>
                    </a:lnTo>
                    <a:lnTo>
                      <a:pt x="10" y="270"/>
                    </a:lnTo>
                    <a:lnTo>
                      <a:pt x="10" y="272"/>
                    </a:lnTo>
                    <a:lnTo>
                      <a:pt x="10" y="274"/>
                    </a:lnTo>
                    <a:lnTo>
                      <a:pt x="12" y="276"/>
                    </a:lnTo>
                    <a:lnTo>
                      <a:pt x="14" y="274"/>
                    </a:lnTo>
                    <a:lnTo>
                      <a:pt x="16" y="274"/>
                    </a:lnTo>
                    <a:lnTo>
                      <a:pt x="16" y="272"/>
                    </a:lnTo>
                    <a:lnTo>
                      <a:pt x="16" y="270"/>
                    </a:lnTo>
                    <a:lnTo>
                      <a:pt x="14" y="270"/>
                    </a:lnTo>
                    <a:lnTo>
                      <a:pt x="14" y="268"/>
                    </a:lnTo>
                    <a:lnTo>
                      <a:pt x="12" y="268"/>
                    </a:lnTo>
                    <a:lnTo>
                      <a:pt x="10" y="267"/>
                    </a:lnTo>
                    <a:lnTo>
                      <a:pt x="10" y="265"/>
                    </a:lnTo>
                    <a:lnTo>
                      <a:pt x="10" y="263"/>
                    </a:lnTo>
                    <a:lnTo>
                      <a:pt x="8" y="261"/>
                    </a:lnTo>
                    <a:lnTo>
                      <a:pt x="8" y="259"/>
                    </a:lnTo>
                    <a:lnTo>
                      <a:pt x="8" y="257"/>
                    </a:lnTo>
                    <a:lnTo>
                      <a:pt x="10" y="257"/>
                    </a:lnTo>
                    <a:lnTo>
                      <a:pt x="10" y="259"/>
                    </a:lnTo>
                    <a:lnTo>
                      <a:pt x="12" y="261"/>
                    </a:lnTo>
                    <a:lnTo>
                      <a:pt x="14" y="263"/>
                    </a:lnTo>
                    <a:lnTo>
                      <a:pt x="12" y="265"/>
                    </a:lnTo>
                    <a:lnTo>
                      <a:pt x="12" y="267"/>
                    </a:lnTo>
                    <a:lnTo>
                      <a:pt x="12" y="268"/>
                    </a:lnTo>
                    <a:lnTo>
                      <a:pt x="14" y="268"/>
                    </a:lnTo>
                    <a:lnTo>
                      <a:pt x="14" y="267"/>
                    </a:lnTo>
                    <a:lnTo>
                      <a:pt x="16" y="267"/>
                    </a:lnTo>
                    <a:lnTo>
                      <a:pt x="16" y="265"/>
                    </a:lnTo>
                    <a:lnTo>
                      <a:pt x="16" y="267"/>
                    </a:lnTo>
                    <a:lnTo>
                      <a:pt x="16" y="268"/>
                    </a:lnTo>
                    <a:lnTo>
                      <a:pt x="16" y="270"/>
                    </a:lnTo>
                    <a:lnTo>
                      <a:pt x="18" y="272"/>
                    </a:lnTo>
                    <a:lnTo>
                      <a:pt x="20" y="270"/>
                    </a:lnTo>
                    <a:lnTo>
                      <a:pt x="22" y="270"/>
                    </a:lnTo>
                    <a:lnTo>
                      <a:pt x="22" y="268"/>
                    </a:lnTo>
                    <a:lnTo>
                      <a:pt x="20" y="268"/>
                    </a:lnTo>
                    <a:lnTo>
                      <a:pt x="20" y="265"/>
                    </a:lnTo>
                    <a:lnTo>
                      <a:pt x="22" y="265"/>
                    </a:lnTo>
                    <a:lnTo>
                      <a:pt x="22" y="263"/>
                    </a:lnTo>
                    <a:lnTo>
                      <a:pt x="20" y="261"/>
                    </a:lnTo>
                    <a:lnTo>
                      <a:pt x="18" y="259"/>
                    </a:lnTo>
                    <a:lnTo>
                      <a:pt x="16" y="257"/>
                    </a:lnTo>
                    <a:lnTo>
                      <a:pt x="16" y="255"/>
                    </a:lnTo>
                    <a:lnTo>
                      <a:pt x="16" y="253"/>
                    </a:lnTo>
                    <a:lnTo>
                      <a:pt x="14" y="251"/>
                    </a:lnTo>
                    <a:lnTo>
                      <a:pt x="14" y="249"/>
                    </a:lnTo>
                    <a:lnTo>
                      <a:pt x="12" y="249"/>
                    </a:lnTo>
                    <a:lnTo>
                      <a:pt x="12" y="247"/>
                    </a:lnTo>
                    <a:lnTo>
                      <a:pt x="12" y="245"/>
                    </a:lnTo>
                    <a:lnTo>
                      <a:pt x="12" y="243"/>
                    </a:lnTo>
                    <a:lnTo>
                      <a:pt x="10" y="243"/>
                    </a:lnTo>
                    <a:lnTo>
                      <a:pt x="10" y="241"/>
                    </a:lnTo>
                    <a:lnTo>
                      <a:pt x="8" y="239"/>
                    </a:lnTo>
                    <a:lnTo>
                      <a:pt x="8" y="237"/>
                    </a:lnTo>
                    <a:lnTo>
                      <a:pt x="8" y="234"/>
                    </a:lnTo>
                    <a:lnTo>
                      <a:pt x="8" y="232"/>
                    </a:lnTo>
                    <a:lnTo>
                      <a:pt x="10" y="228"/>
                    </a:lnTo>
                    <a:lnTo>
                      <a:pt x="10" y="226"/>
                    </a:lnTo>
                    <a:lnTo>
                      <a:pt x="12" y="224"/>
                    </a:lnTo>
                    <a:lnTo>
                      <a:pt x="14" y="222"/>
                    </a:lnTo>
                    <a:lnTo>
                      <a:pt x="14" y="220"/>
                    </a:lnTo>
                    <a:lnTo>
                      <a:pt x="14" y="216"/>
                    </a:lnTo>
                    <a:lnTo>
                      <a:pt x="14" y="214"/>
                    </a:lnTo>
                    <a:lnTo>
                      <a:pt x="14" y="212"/>
                    </a:lnTo>
                    <a:lnTo>
                      <a:pt x="14" y="210"/>
                    </a:lnTo>
                    <a:lnTo>
                      <a:pt x="12" y="208"/>
                    </a:lnTo>
                    <a:lnTo>
                      <a:pt x="12" y="206"/>
                    </a:lnTo>
                    <a:lnTo>
                      <a:pt x="14" y="204"/>
                    </a:lnTo>
                    <a:lnTo>
                      <a:pt x="14" y="202"/>
                    </a:lnTo>
                    <a:lnTo>
                      <a:pt x="14" y="201"/>
                    </a:lnTo>
                    <a:lnTo>
                      <a:pt x="16" y="199"/>
                    </a:lnTo>
                    <a:lnTo>
                      <a:pt x="16" y="197"/>
                    </a:lnTo>
                    <a:lnTo>
                      <a:pt x="18" y="195"/>
                    </a:lnTo>
                    <a:lnTo>
                      <a:pt x="20" y="193"/>
                    </a:lnTo>
                    <a:lnTo>
                      <a:pt x="20" y="195"/>
                    </a:lnTo>
                    <a:lnTo>
                      <a:pt x="18" y="201"/>
                    </a:lnTo>
                    <a:lnTo>
                      <a:pt x="20" y="201"/>
                    </a:lnTo>
                    <a:lnTo>
                      <a:pt x="20" y="202"/>
                    </a:lnTo>
                    <a:lnTo>
                      <a:pt x="20" y="204"/>
                    </a:lnTo>
                    <a:lnTo>
                      <a:pt x="20" y="206"/>
                    </a:lnTo>
                    <a:lnTo>
                      <a:pt x="20" y="204"/>
                    </a:lnTo>
                    <a:lnTo>
                      <a:pt x="24" y="204"/>
                    </a:lnTo>
                    <a:lnTo>
                      <a:pt x="24" y="202"/>
                    </a:lnTo>
                    <a:lnTo>
                      <a:pt x="26" y="201"/>
                    </a:lnTo>
                    <a:lnTo>
                      <a:pt x="26" y="199"/>
                    </a:lnTo>
                    <a:lnTo>
                      <a:pt x="27" y="195"/>
                    </a:lnTo>
                    <a:lnTo>
                      <a:pt x="29" y="193"/>
                    </a:lnTo>
                    <a:lnTo>
                      <a:pt x="31" y="193"/>
                    </a:lnTo>
                    <a:lnTo>
                      <a:pt x="33" y="191"/>
                    </a:lnTo>
                    <a:lnTo>
                      <a:pt x="35" y="191"/>
                    </a:lnTo>
                    <a:lnTo>
                      <a:pt x="37" y="189"/>
                    </a:lnTo>
                    <a:lnTo>
                      <a:pt x="39" y="189"/>
                    </a:lnTo>
                    <a:lnTo>
                      <a:pt x="41" y="189"/>
                    </a:lnTo>
                    <a:lnTo>
                      <a:pt x="41" y="187"/>
                    </a:lnTo>
                    <a:lnTo>
                      <a:pt x="43" y="187"/>
                    </a:lnTo>
                    <a:lnTo>
                      <a:pt x="43" y="185"/>
                    </a:lnTo>
                    <a:lnTo>
                      <a:pt x="45" y="185"/>
                    </a:lnTo>
                    <a:lnTo>
                      <a:pt x="47" y="183"/>
                    </a:lnTo>
                    <a:lnTo>
                      <a:pt x="47" y="181"/>
                    </a:lnTo>
                    <a:lnTo>
                      <a:pt x="49" y="181"/>
                    </a:lnTo>
                    <a:lnTo>
                      <a:pt x="51" y="179"/>
                    </a:lnTo>
                    <a:lnTo>
                      <a:pt x="53" y="179"/>
                    </a:lnTo>
                    <a:lnTo>
                      <a:pt x="53" y="177"/>
                    </a:lnTo>
                    <a:lnTo>
                      <a:pt x="55" y="177"/>
                    </a:lnTo>
                    <a:lnTo>
                      <a:pt x="57" y="177"/>
                    </a:lnTo>
                    <a:lnTo>
                      <a:pt x="59" y="175"/>
                    </a:lnTo>
                    <a:lnTo>
                      <a:pt x="60" y="173"/>
                    </a:lnTo>
                    <a:lnTo>
                      <a:pt x="62" y="173"/>
                    </a:lnTo>
                    <a:lnTo>
                      <a:pt x="62" y="175"/>
                    </a:lnTo>
                    <a:lnTo>
                      <a:pt x="64" y="175"/>
                    </a:lnTo>
                    <a:lnTo>
                      <a:pt x="66" y="173"/>
                    </a:lnTo>
                    <a:lnTo>
                      <a:pt x="68" y="173"/>
                    </a:lnTo>
                    <a:lnTo>
                      <a:pt x="68" y="175"/>
                    </a:lnTo>
                    <a:lnTo>
                      <a:pt x="70" y="175"/>
                    </a:lnTo>
                    <a:lnTo>
                      <a:pt x="72" y="175"/>
                    </a:lnTo>
                    <a:lnTo>
                      <a:pt x="74" y="175"/>
                    </a:lnTo>
                    <a:lnTo>
                      <a:pt x="76" y="175"/>
                    </a:lnTo>
                    <a:lnTo>
                      <a:pt x="78" y="173"/>
                    </a:lnTo>
                    <a:lnTo>
                      <a:pt x="80" y="173"/>
                    </a:lnTo>
                    <a:lnTo>
                      <a:pt x="80" y="171"/>
                    </a:lnTo>
                    <a:lnTo>
                      <a:pt x="82" y="171"/>
                    </a:lnTo>
                    <a:lnTo>
                      <a:pt x="82" y="169"/>
                    </a:lnTo>
                    <a:lnTo>
                      <a:pt x="84" y="169"/>
                    </a:lnTo>
                    <a:lnTo>
                      <a:pt x="86" y="169"/>
                    </a:lnTo>
                    <a:lnTo>
                      <a:pt x="88" y="169"/>
                    </a:lnTo>
                    <a:lnTo>
                      <a:pt x="90" y="169"/>
                    </a:lnTo>
                    <a:lnTo>
                      <a:pt x="92" y="169"/>
                    </a:lnTo>
                    <a:lnTo>
                      <a:pt x="95" y="167"/>
                    </a:lnTo>
                    <a:lnTo>
                      <a:pt x="97" y="166"/>
                    </a:lnTo>
                    <a:lnTo>
                      <a:pt x="97" y="164"/>
                    </a:lnTo>
                    <a:lnTo>
                      <a:pt x="99" y="162"/>
                    </a:lnTo>
                    <a:lnTo>
                      <a:pt x="101" y="162"/>
                    </a:lnTo>
                    <a:lnTo>
                      <a:pt x="103" y="164"/>
                    </a:lnTo>
                    <a:lnTo>
                      <a:pt x="105" y="164"/>
                    </a:lnTo>
                    <a:lnTo>
                      <a:pt x="107" y="164"/>
                    </a:lnTo>
                    <a:lnTo>
                      <a:pt x="109" y="164"/>
                    </a:lnTo>
                    <a:lnTo>
                      <a:pt x="111" y="162"/>
                    </a:lnTo>
                    <a:lnTo>
                      <a:pt x="115" y="162"/>
                    </a:lnTo>
                    <a:lnTo>
                      <a:pt x="117" y="162"/>
                    </a:lnTo>
                    <a:lnTo>
                      <a:pt x="119" y="162"/>
                    </a:lnTo>
                    <a:lnTo>
                      <a:pt x="123" y="160"/>
                    </a:lnTo>
                    <a:lnTo>
                      <a:pt x="128" y="158"/>
                    </a:lnTo>
                    <a:lnTo>
                      <a:pt x="130" y="156"/>
                    </a:lnTo>
                    <a:lnTo>
                      <a:pt x="132" y="156"/>
                    </a:lnTo>
                    <a:lnTo>
                      <a:pt x="132" y="154"/>
                    </a:lnTo>
                    <a:lnTo>
                      <a:pt x="134" y="154"/>
                    </a:lnTo>
                    <a:lnTo>
                      <a:pt x="134" y="152"/>
                    </a:lnTo>
                    <a:lnTo>
                      <a:pt x="138" y="148"/>
                    </a:lnTo>
                    <a:lnTo>
                      <a:pt x="138" y="146"/>
                    </a:lnTo>
                    <a:lnTo>
                      <a:pt x="140" y="144"/>
                    </a:lnTo>
                    <a:lnTo>
                      <a:pt x="142" y="140"/>
                    </a:lnTo>
                    <a:lnTo>
                      <a:pt x="142" y="138"/>
                    </a:lnTo>
                    <a:lnTo>
                      <a:pt x="144" y="136"/>
                    </a:lnTo>
                    <a:lnTo>
                      <a:pt x="144" y="138"/>
                    </a:lnTo>
                    <a:lnTo>
                      <a:pt x="146" y="136"/>
                    </a:lnTo>
                    <a:lnTo>
                      <a:pt x="148" y="134"/>
                    </a:lnTo>
                    <a:lnTo>
                      <a:pt x="152" y="133"/>
                    </a:lnTo>
                    <a:lnTo>
                      <a:pt x="152" y="131"/>
                    </a:lnTo>
                    <a:lnTo>
                      <a:pt x="152" y="129"/>
                    </a:lnTo>
                    <a:lnTo>
                      <a:pt x="150" y="129"/>
                    </a:lnTo>
                    <a:lnTo>
                      <a:pt x="150" y="125"/>
                    </a:lnTo>
                    <a:lnTo>
                      <a:pt x="148" y="125"/>
                    </a:lnTo>
                    <a:lnTo>
                      <a:pt x="148" y="123"/>
                    </a:lnTo>
                    <a:lnTo>
                      <a:pt x="148" y="121"/>
                    </a:lnTo>
                    <a:lnTo>
                      <a:pt x="148" y="119"/>
                    </a:lnTo>
                    <a:lnTo>
                      <a:pt x="148" y="117"/>
                    </a:lnTo>
                    <a:lnTo>
                      <a:pt x="150" y="115"/>
                    </a:lnTo>
                    <a:lnTo>
                      <a:pt x="152" y="113"/>
                    </a:lnTo>
                    <a:lnTo>
                      <a:pt x="154" y="113"/>
                    </a:lnTo>
                    <a:lnTo>
                      <a:pt x="156" y="113"/>
                    </a:lnTo>
                    <a:lnTo>
                      <a:pt x="154" y="111"/>
                    </a:lnTo>
                    <a:lnTo>
                      <a:pt x="156" y="109"/>
                    </a:lnTo>
                    <a:lnTo>
                      <a:pt x="158" y="109"/>
                    </a:lnTo>
                    <a:lnTo>
                      <a:pt x="158" y="107"/>
                    </a:lnTo>
                    <a:lnTo>
                      <a:pt x="160" y="105"/>
                    </a:lnTo>
                    <a:lnTo>
                      <a:pt x="160" y="103"/>
                    </a:lnTo>
                    <a:lnTo>
                      <a:pt x="162" y="103"/>
                    </a:lnTo>
                    <a:lnTo>
                      <a:pt x="163" y="103"/>
                    </a:lnTo>
                    <a:lnTo>
                      <a:pt x="163" y="105"/>
                    </a:lnTo>
                    <a:lnTo>
                      <a:pt x="162" y="105"/>
                    </a:lnTo>
                    <a:lnTo>
                      <a:pt x="162" y="107"/>
                    </a:lnTo>
                    <a:lnTo>
                      <a:pt x="163" y="107"/>
                    </a:lnTo>
                    <a:lnTo>
                      <a:pt x="163" y="109"/>
                    </a:lnTo>
                    <a:lnTo>
                      <a:pt x="165" y="113"/>
                    </a:lnTo>
                    <a:lnTo>
                      <a:pt x="167" y="115"/>
                    </a:lnTo>
                    <a:lnTo>
                      <a:pt x="167" y="117"/>
                    </a:lnTo>
                    <a:lnTo>
                      <a:pt x="169" y="119"/>
                    </a:lnTo>
                    <a:lnTo>
                      <a:pt x="169" y="121"/>
                    </a:lnTo>
                    <a:lnTo>
                      <a:pt x="171" y="121"/>
                    </a:lnTo>
                    <a:lnTo>
                      <a:pt x="171" y="123"/>
                    </a:lnTo>
                    <a:lnTo>
                      <a:pt x="171" y="121"/>
                    </a:lnTo>
                    <a:lnTo>
                      <a:pt x="171" y="119"/>
                    </a:lnTo>
                    <a:lnTo>
                      <a:pt x="171" y="117"/>
                    </a:lnTo>
                    <a:lnTo>
                      <a:pt x="171" y="115"/>
                    </a:lnTo>
                    <a:lnTo>
                      <a:pt x="171" y="113"/>
                    </a:lnTo>
                    <a:lnTo>
                      <a:pt x="173" y="113"/>
                    </a:lnTo>
                    <a:lnTo>
                      <a:pt x="173" y="115"/>
                    </a:lnTo>
                    <a:lnTo>
                      <a:pt x="175" y="115"/>
                    </a:lnTo>
                    <a:lnTo>
                      <a:pt x="175" y="117"/>
                    </a:lnTo>
                    <a:lnTo>
                      <a:pt x="177" y="117"/>
                    </a:lnTo>
                    <a:lnTo>
                      <a:pt x="175" y="115"/>
                    </a:lnTo>
                    <a:lnTo>
                      <a:pt x="175" y="113"/>
                    </a:lnTo>
                    <a:lnTo>
                      <a:pt x="177" y="111"/>
                    </a:lnTo>
                    <a:lnTo>
                      <a:pt x="175" y="111"/>
                    </a:lnTo>
                    <a:lnTo>
                      <a:pt x="173" y="109"/>
                    </a:lnTo>
                    <a:lnTo>
                      <a:pt x="171" y="107"/>
                    </a:lnTo>
                    <a:lnTo>
                      <a:pt x="171" y="105"/>
                    </a:lnTo>
                    <a:lnTo>
                      <a:pt x="169" y="105"/>
                    </a:lnTo>
                    <a:lnTo>
                      <a:pt x="171" y="105"/>
                    </a:lnTo>
                    <a:lnTo>
                      <a:pt x="173" y="105"/>
                    </a:lnTo>
                    <a:lnTo>
                      <a:pt x="173" y="103"/>
                    </a:lnTo>
                    <a:lnTo>
                      <a:pt x="173" y="101"/>
                    </a:lnTo>
                    <a:lnTo>
                      <a:pt x="171" y="101"/>
                    </a:lnTo>
                    <a:lnTo>
                      <a:pt x="171" y="100"/>
                    </a:lnTo>
                    <a:lnTo>
                      <a:pt x="173" y="100"/>
                    </a:lnTo>
                    <a:lnTo>
                      <a:pt x="175" y="100"/>
                    </a:lnTo>
                    <a:lnTo>
                      <a:pt x="175" y="101"/>
                    </a:lnTo>
                    <a:lnTo>
                      <a:pt x="173" y="101"/>
                    </a:lnTo>
                    <a:lnTo>
                      <a:pt x="175" y="103"/>
                    </a:lnTo>
                    <a:lnTo>
                      <a:pt x="177" y="103"/>
                    </a:lnTo>
                    <a:lnTo>
                      <a:pt x="177" y="101"/>
                    </a:lnTo>
                    <a:lnTo>
                      <a:pt x="179" y="101"/>
                    </a:lnTo>
                    <a:lnTo>
                      <a:pt x="181" y="101"/>
                    </a:lnTo>
                    <a:lnTo>
                      <a:pt x="181" y="103"/>
                    </a:lnTo>
                    <a:lnTo>
                      <a:pt x="183" y="103"/>
                    </a:lnTo>
                    <a:lnTo>
                      <a:pt x="185" y="103"/>
                    </a:lnTo>
                    <a:lnTo>
                      <a:pt x="187" y="103"/>
                    </a:lnTo>
                    <a:lnTo>
                      <a:pt x="189" y="103"/>
                    </a:lnTo>
                    <a:lnTo>
                      <a:pt x="191" y="103"/>
                    </a:lnTo>
                    <a:lnTo>
                      <a:pt x="193" y="103"/>
                    </a:lnTo>
                    <a:lnTo>
                      <a:pt x="191" y="103"/>
                    </a:lnTo>
                    <a:lnTo>
                      <a:pt x="189" y="101"/>
                    </a:lnTo>
                    <a:lnTo>
                      <a:pt x="187" y="101"/>
                    </a:lnTo>
                    <a:lnTo>
                      <a:pt x="185" y="101"/>
                    </a:lnTo>
                    <a:lnTo>
                      <a:pt x="185" y="100"/>
                    </a:lnTo>
                    <a:lnTo>
                      <a:pt x="185" y="98"/>
                    </a:lnTo>
                    <a:lnTo>
                      <a:pt x="187" y="100"/>
                    </a:lnTo>
                    <a:lnTo>
                      <a:pt x="187" y="98"/>
                    </a:lnTo>
                    <a:lnTo>
                      <a:pt x="189" y="96"/>
                    </a:lnTo>
                    <a:lnTo>
                      <a:pt x="189" y="94"/>
                    </a:lnTo>
                    <a:lnTo>
                      <a:pt x="191" y="94"/>
                    </a:lnTo>
                    <a:lnTo>
                      <a:pt x="189" y="94"/>
                    </a:lnTo>
                    <a:lnTo>
                      <a:pt x="187" y="94"/>
                    </a:lnTo>
                    <a:lnTo>
                      <a:pt x="187" y="96"/>
                    </a:lnTo>
                    <a:lnTo>
                      <a:pt x="185" y="94"/>
                    </a:lnTo>
                    <a:lnTo>
                      <a:pt x="185" y="92"/>
                    </a:lnTo>
                    <a:lnTo>
                      <a:pt x="185" y="88"/>
                    </a:lnTo>
                    <a:lnTo>
                      <a:pt x="187" y="88"/>
                    </a:lnTo>
                    <a:lnTo>
                      <a:pt x="189" y="88"/>
                    </a:lnTo>
                    <a:lnTo>
                      <a:pt x="189" y="86"/>
                    </a:lnTo>
                    <a:lnTo>
                      <a:pt x="189" y="84"/>
                    </a:lnTo>
                    <a:lnTo>
                      <a:pt x="193" y="86"/>
                    </a:lnTo>
                    <a:lnTo>
                      <a:pt x="195" y="88"/>
                    </a:lnTo>
                    <a:lnTo>
                      <a:pt x="196" y="88"/>
                    </a:lnTo>
                    <a:lnTo>
                      <a:pt x="195" y="88"/>
                    </a:lnTo>
                    <a:lnTo>
                      <a:pt x="195" y="86"/>
                    </a:lnTo>
                    <a:lnTo>
                      <a:pt x="196" y="86"/>
                    </a:lnTo>
                    <a:lnTo>
                      <a:pt x="195" y="86"/>
                    </a:lnTo>
                    <a:lnTo>
                      <a:pt x="193" y="86"/>
                    </a:lnTo>
                    <a:lnTo>
                      <a:pt x="193" y="84"/>
                    </a:lnTo>
                    <a:lnTo>
                      <a:pt x="195" y="84"/>
                    </a:lnTo>
                    <a:lnTo>
                      <a:pt x="195" y="82"/>
                    </a:lnTo>
                    <a:lnTo>
                      <a:pt x="193" y="84"/>
                    </a:lnTo>
                    <a:lnTo>
                      <a:pt x="191" y="82"/>
                    </a:lnTo>
                    <a:lnTo>
                      <a:pt x="193" y="82"/>
                    </a:lnTo>
                    <a:lnTo>
                      <a:pt x="195" y="82"/>
                    </a:lnTo>
                    <a:lnTo>
                      <a:pt x="195" y="80"/>
                    </a:lnTo>
                    <a:lnTo>
                      <a:pt x="196" y="82"/>
                    </a:lnTo>
                    <a:lnTo>
                      <a:pt x="196" y="80"/>
                    </a:lnTo>
                    <a:lnTo>
                      <a:pt x="198" y="82"/>
                    </a:lnTo>
                    <a:lnTo>
                      <a:pt x="200" y="82"/>
                    </a:lnTo>
                    <a:lnTo>
                      <a:pt x="200" y="80"/>
                    </a:lnTo>
                    <a:lnTo>
                      <a:pt x="198" y="80"/>
                    </a:lnTo>
                    <a:lnTo>
                      <a:pt x="196" y="80"/>
                    </a:lnTo>
                    <a:lnTo>
                      <a:pt x="198" y="78"/>
                    </a:lnTo>
                    <a:lnTo>
                      <a:pt x="196" y="78"/>
                    </a:lnTo>
                    <a:lnTo>
                      <a:pt x="196" y="76"/>
                    </a:lnTo>
                    <a:lnTo>
                      <a:pt x="198" y="74"/>
                    </a:lnTo>
                    <a:lnTo>
                      <a:pt x="198" y="72"/>
                    </a:lnTo>
                    <a:lnTo>
                      <a:pt x="200" y="72"/>
                    </a:lnTo>
                    <a:lnTo>
                      <a:pt x="202" y="72"/>
                    </a:lnTo>
                    <a:lnTo>
                      <a:pt x="204" y="72"/>
                    </a:lnTo>
                    <a:lnTo>
                      <a:pt x="204" y="70"/>
                    </a:lnTo>
                    <a:lnTo>
                      <a:pt x="204" y="68"/>
                    </a:lnTo>
                    <a:lnTo>
                      <a:pt x="204" y="66"/>
                    </a:lnTo>
                    <a:lnTo>
                      <a:pt x="206" y="68"/>
                    </a:lnTo>
                    <a:lnTo>
                      <a:pt x="204" y="74"/>
                    </a:lnTo>
                    <a:lnTo>
                      <a:pt x="206" y="72"/>
                    </a:lnTo>
                    <a:lnTo>
                      <a:pt x="206" y="70"/>
                    </a:lnTo>
                    <a:lnTo>
                      <a:pt x="208" y="72"/>
                    </a:lnTo>
                    <a:lnTo>
                      <a:pt x="208" y="74"/>
                    </a:lnTo>
                    <a:lnTo>
                      <a:pt x="210" y="72"/>
                    </a:lnTo>
                    <a:lnTo>
                      <a:pt x="212" y="70"/>
                    </a:lnTo>
                    <a:lnTo>
                      <a:pt x="212" y="66"/>
                    </a:lnTo>
                    <a:lnTo>
                      <a:pt x="212" y="63"/>
                    </a:lnTo>
                    <a:lnTo>
                      <a:pt x="210" y="63"/>
                    </a:lnTo>
                    <a:lnTo>
                      <a:pt x="212" y="63"/>
                    </a:lnTo>
                    <a:lnTo>
                      <a:pt x="214" y="63"/>
                    </a:lnTo>
                    <a:lnTo>
                      <a:pt x="214" y="65"/>
                    </a:lnTo>
                    <a:lnTo>
                      <a:pt x="212" y="65"/>
                    </a:lnTo>
                    <a:lnTo>
                      <a:pt x="214" y="66"/>
                    </a:lnTo>
                    <a:lnTo>
                      <a:pt x="214" y="68"/>
                    </a:lnTo>
                    <a:lnTo>
                      <a:pt x="216" y="66"/>
                    </a:lnTo>
                    <a:lnTo>
                      <a:pt x="216" y="65"/>
                    </a:lnTo>
                    <a:lnTo>
                      <a:pt x="218" y="63"/>
                    </a:lnTo>
                    <a:lnTo>
                      <a:pt x="218" y="65"/>
                    </a:lnTo>
                    <a:lnTo>
                      <a:pt x="220" y="66"/>
                    </a:lnTo>
                    <a:lnTo>
                      <a:pt x="220" y="68"/>
                    </a:lnTo>
                    <a:lnTo>
                      <a:pt x="222" y="66"/>
                    </a:lnTo>
                    <a:lnTo>
                      <a:pt x="224" y="63"/>
                    </a:lnTo>
                    <a:lnTo>
                      <a:pt x="222" y="61"/>
                    </a:lnTo>
                    <a:lnTo>
                      <a:pt x="224" y="59"/>
                    </a:lnTo>
                    <a:lnTo>
                      <a:pt x="226" y="59"/>
                    </a:lnTo>
                    <a:lnTo>
                      <a:pt x="228" y="61"/>
                    </a:lnTo>
                    <a:lnTo>
                      <a:pt x="228" y="63"/>
                    </a:lnTo>
                    <a:lnTo>
                      <a:pt x="229" y="63"/>
                    </a:lnTo>
                    <a:lnTo>
                      <a:pt x="231" y="63"/>
                    </a:lnTo>
                    <a:lnTo>
                      <a:pt x="233" y="63"/>
                    </a:lnTo>
                    <a:lnTo>
                      <a:pt x="233" y="65"/>
                    </a:lnTo>
                    <a:lnTo>
                      <a:pt x="235" y="65"/>
                    </a:lnTo>
                    <a:lnTo>
                      <a:pt x="237" y="66"/>
                    </a:lnTo>
                    <a:lnTo>
                      <a:pt x="237" y="68"/>
                    </a:lnTo>
                    <a:lnTo>
                      <a:pt x="239" y="68"/>
                    </a:lnTo>
                    <a:lnTo>
                      <a:pt x="241" y="72"/>
                    </a:lnTo>
                    <a:lnTo>
                      <a:pt x="241" y="74"/>
                    </a:lnTo>
                    <a:lnTo>
                      <a:pt x="243" y="72"/>
                    </a:lnTo>
                    <a:lnTo>
                      <a:pt x="243" y="74"/>
                    </a:lnTo>
                    <a:lnTo>
                      <a:pt x="245" y="74"/>
                    </a:lnTo>
                    <a:lnTo>
                      <a:pt x="245" y="76"/>
                    </a:lnTo>
                    <a:lnTo>
                      <a:pt x="245" y="78"/>
                    </a:lnTo>
                    <a:lnTo>
                      <a:pt x="243" y="80"/>
                    </a:lnTo>
                    <a:lnTo>
                      <a:pt x="243" y="82"/>
                    </a:lnTo>
                    <a:lnTo>
                      <a:pt x="243" y="84"/>
                    </a:lnTo>
                    <a:lnTo>
                      <a:pt x="243" y="86"/>
                    </a:lnTo>
                    <a:lnTo>
                      <a:pt x="243" y="88"/>
                    </a:lnTo>
                    <a:lnTo>
                      <a:pt x="245" y="86"/>
                    </a:lnTo>
                    <a:lnTo>
                      <a:pt x="245" y="84"/>
                    </a:lnTo>
                    <a:lnTo>
                      <a:pt x="247" y="86"/>
                    </a:lnTo>
                    <a:lnTo>
                      <a:pt x="247" y="84"/>
                    </a:lnTo>
                    <a:lnTo>
                      <a:pt x="245" y="82"/>
                    </a:lnTo>
                    <a:lnTo>
                      <a:pt x="245" y="80"/>
                    </a:lnTo>
                    <a:lnTo>
                      <a:pt x="247" y="78"/>
                    </a:lnTo>
                    <a:lnTo>
                      <a:pt x="247" y="80"/>
                    </a:lnTo>
                    <a:lnTo>
                      <a:pt x="249" y="80"/>
                    </a:lnTo>
                    <a:lnTo>
                      <a:pt x="249" y="78"/>
                    </a:lnTo>
                    <a:lnTo>
                      <a:pt x="249" y="76"/>
                    </a:lnTo>
                    <a:lnTo>
                      <a:pt x="251" y="76"/>
                    </a:lnTo>
                    <a:lnTo>
                      <a:pt x="253" y="76"/>
                    </a:lnTo>
                    <a:lnTo>
                      <a:pt x="257" y="78"/>
                    </a:lnTo>
                    <a:lnTo>
                      <a:pt x="259" y="78"/>
                    </a:lnTo>
                    <a:lnTo>
                      <a:pt x="261" y="78"/>
                    </a:lnTo>
                    <a:lnTo>
                      <a:pt x="261" y="80"/>
                    </a:lnTo>
                    <a:lnTo>
                      <a:pt x="261" y="82"/>
                    </a:lnTo>
                    <a:lnTo>
                      <a:pt x="263" y="84"/>
                    </a:lnTo>
                    <a:lnTo>
                      <a:pt x="263" y="82"/>
                    </a:lnTo>
                    <a:lnTo>
                      <a:pt x="263" y="80"/>
                    </a:lnTo>
                    <a:lnTo>
                      <a:pt x="263" y="78"/>
                    </a:lnTo>
                    <a:lnTo>
                      <a:pt x="264" y="78"/>
                    </a:lnTo>
                    <a:lnTo>
                      <a:pt x="266" y="78"/>
                    </a:lnTo>
                    <a:lnTo>
                      <a:pt x="266" y="80"/>
                    </a:lnTo>
                    <a:lnTo>
                      <a:pt x="268" y="82"/>
                    </a:lnTo>
                    <a:lnTo>
                      <a:pt x="270" y="84"/>
                    </a:lnTo>
                    <a:lnTo>
                      <a:pt x="270" y="82"/>
                    </a:lnTo>
                    <a:lnTo>
                      <a:pt x="268" y="82"/>
                    </a:lnTo>
                    <a:lnTo>
                      <a:pt x="268" y="80"/>
                    </a:lnTo>
                    <a:lnTo>
                      <a:pt x="268" y="78"/>
                    </a:lnTo>
                    <a:lnTo>
                      <a:pt x="270" y="78"/>
                    </a:lnTo>
                    <a:lnTo>
                      <a:pt x="272" y="78"/>
                    </a:lnTo>
                    <a:lnTo>
                      <a:pt x="274" y="76"/>
                    </a:lnTo>
                    <a:lnTo>
                      <a:pt x="272" y="76"/>
                    </a:lnTo>
                    <a:lnTo>
                      <a:pt x="270" y="78"/>
                    </a:lnTo>
                    <a:lnTo>
                      <a:pt x="270" y="76"/>
                    </a:lnTo>
                    <a:lnTo>
                      <a:pt x="268" y="74"/>
                    </a:lnTo>
                    <a:lnTo>
                      <a:pt x="270" y="74"/>
                    </a:lnTo>
                    <a:lnTo>
                      <a:pt x="270" y="72"/>
                    </a:lnTo>
                    <a:lnTo>
                      <a:pt x="268" y="72"/>
                    </a:lnTo>
                    <a:lnTo>
                      <a:pt x="266" y="72"/>
                    </a:lnTo>
                    <a:lnTo>
                      <a:pt x="264" y="70"/>
                    </a:lnTo>
                    <a:lnTo>
                      <a:pt x="264" y="68"/>
                    </a:lnTo>
                    <a:lnTo>
                      <a:pt x="264" y="66"/>
                    </a:lnTo>
                    <a:lnTo>
                      <a:pt x="266" y="66"/>
                    </a:lnTo>
                    <a:lnTo>
                      <a:pt x="268" y="65"/>
                    </a:lnTo>
                    <a:lnTo>
                      <a:pt x="270" y="65"/>
                    </a:lnTo>
                    <a:lnTo>
                      <a:pt x="270" y="63"/>
                    </a:lnTo>
                    <a:lnTo>
                      <a:pt x="270" y="59"/>
                    </a:lnTo>
                    <a:lnTo>
                      <a:pt x="272" y="57"/>
                    </a:lnTo>
                    <a:lnTo>
                      <a:pt x="272" y="55"/>
                    </a:lnTo>
                    <a:lnTo>
                      <a:pt x="274" y="57"/>
                    </a:lnTo>
                    <a:lnTo>
                      <a:pt x="276" y="55"/>
                    </a:lnTo>
                    <a:lnTo>
                      <a:pt x="278" y="55"/>
                    </a:lnTo>
                    <a:lnTo>
                      <a:pt x="278" y="53"/>
                    </a:lnTo>
                    <a:lnTo>
                      <a:pt x="278" y="51"/>
                    </a:lnTo>
                    <a:lnTo>
                      <a:pt x="276" y="51"/>
                    </a:lnTo>
                    <a:lnTo>
                      <a:pt x="276" y="49"/>
                    </a:lnTo>
                    <a:lnTo>
                      <a:pt x="276" y="47"/>
                    </a:lnTo>
                    <a:lnTo>
                      <a:pt x="278" y="45"/>
                    </a:lnTo>
                    <a:lnTo>
                      <a:pt x="278" y="47"/>
                    </a:lnTo>
                    <a:lnTo>
                      <a:pt x="280" y="47"/>
                    </a:lnTo>
                    <a:lnTo>
                      <a:pt x="280" y="45"/>
                    </a:lnTo>
                    <a:lnTo>
                      <a:pt x="280" y="43"/>
                    </a:lnTo>
                    <a:lnTo>
                      <a:pt x="280" y="41"/>
                    </a:lnTo>
                    <a:lnTo>
                      <a:pt x="282" y="41"/>
                    </a:lnTo>
                    <a:lnTo>
                      <a:pt x="284" y="41"/>
                    </a:lnTo>
                    <a:lnTo>
                      <a:pt x="284" y="43"/>
                    </a:lnTo>
                    <a:lnTo>
                      <a:pt x="286" y="43"/>
                    </a:lnTo>
                    <a:lnTo>
                      <a:pt x="286" y="41"/>
                    </a:lnTo>
                    <a:lnTo>
                      <a:pt x="284" y="41"/>
                    </a:lnTo>
                    <a:lnTo>
                      <a:pt x="284" y="39"/>
                    </a:lnTo>
                    <a:lnTo>
                      <a:pt x="284" y="37"/>
                    </a:lnTo>
                    <a:lnTo>
                      <a:pt x="286" y="37"/>
                    </a:lnTo>
                    <a:lnTo>
                      <a:pt x="288" y="37"/>
                    </a:lnTo>
                    <a:lnTo>
                      <a:pt x="290" y="41"/>
                    </a:lnTo>
                    <a:lnTo>
                      <a:pt x="290" y="39"/>
                    </a:lnTo>
                    <a:lnTo>
                      <a:pt x="288" y="39"/>
                    </a:lnTo>
                    <a:lnTo>
                      <a:pt x="288" y="37"/>
                    </a:lnTo>
                    <a:lnTo>
                      <a:pt x="290" y="37"/>
                    </a:lnTo>
                    <a:lnTo>
                      <a:pt x="292" y="37"/>
                    </a:lnTo>
                    <a:lnTo>
                      <a:pt x="292" y="35"/>
                    </a:lnTo>
                    <a:lnTo>
                      <a:pt x="290" y="33"/>
                    </a:lnTo>
                    <a:lnTo>
                      <a:pt x="292" y="33"/>
                    </a:lnTo>
                    <a:lnTo>
                      <a:pt x="294" y="33"/>
                    </a:lnTo>
                    <a:lnTo>
                      <a:pt x="294" y="35"/>
                    </a:lnTo>
                    <a:lnTo>
                      <a:pt x="296" y="35"/>
                    </a:lnTo>
                    <a:lnTo>
                      <a:pt x="297" y="35"/>
                    </a:lnTo>
                    <a:lnTo>
                      <a:pt x="299" y="35"/>
                    </a:lnTo>
                    <a:lnTo>
                      <a:pt x="301" y="35"/>
                    </a:lnTo>
                    <a:lnTo>
                      <a:pt x="303" y="35"/>
                    </a:lnTo>
                    <a:lnTo>
                      <a:pt x="305" y="35"/>
                    </a:lnTo>
                    <a:lnTo>
                      <a:pt x="307" y="35"/>
                    </a:lnTo>
                    <a:lnTo>
                      <a:pt x="311" y="33"/>
                    </a:lnTo>
                    <a:lnTo>
                      <a:pt x="313" y="33"/>
                    </a:lnTo>
                    <a:lnTo>
                      <a:pt x="313" y="35"/>
                    </a:lnTo>
                    <a:lnTo>
                      <a:pt x="313" y="37"/>
                    </a:lnTo>
                    <a:lnTo>
                      <a:pt x="313" y="35"/>
                    </a:lnTo>
                    <a:lnTo>
                      <a:pt x="313" y="33"/>
                    </a:lnTo>
                    <a:lnTo>
                      <a:pt x="317" y="33"/>
                    </a:lnTo>
                    <a:lnTo>
                      <a:pt x="319" y="33"/>
                    </a:lnTo>
                    <a:lnTo>
                      <a:pt x="317" y="32"/>
                    </a:lnTo>
                    <a:lnTo>
                      <a:pt x="317" y="28"/>
                    </a:lnTo>
                    <a:lnTo>
                      <a:pt x="317" y="26"/>
                    </a:lnTo>
                    <a:lnTo>
                      <a:pt x="315" y="24"/>
                    </a:lnTo>
                    <a:lnTo>
                      <a:pt x="315" y="22"/>
                    </a:lnTo>
                    <a:lnTo>
                      <a:pt x="313" y="22"/>
                    </a:lnTo>
                    <a:lnTo>
                      <a:pt x="311" y="22"/>
                    </a:lnTo>
                    <a:lnTo>
                      <a:pt x="309" y="24"/>
                    </a:lnTo>
                    <a:lnTo>
                      <a:pt x="307" y="24"/>
                    </a:lnTo>
                    <a:lnTo>
                      <a:pt x="307" y="22"/>
                    </a:lnTo>
                    <a:lnTo>
                      <a:pt x="307" y="20"/>
                    </a:lnTo>
                    <a:lnTo>
                      <a:pt x="305" y="20"/>
                    </a:lnTo>
                    <a:lnTo>
                      <a:pt x="303" y="20"/>
                    </a:lnTo>
                    <a:lnTo>
                      <a:pt x="305" y="18"/>
                    </a:lnTo>
                    <a:lnTo>
                      <a:pt x="307" y="16"/>
                    </a:lnTo>
                    <a:lnTo>
                      <a:pt x="307" y="18"/>
                    </a:lnTo>
                    <a:lnTo>
                      <a:pt x="309" y="18"/>
                    </a:lnTo>
                    <a:lnTo>
                      <a:pt x="309" y="22"/>
                    </a:lnTo>
                    <a:lnTo>
                      <a:pt x="311" y="20"/>
                    </a:lnTo>
                    <a:lnTo>
                      <a:pt x="309" y="18"/>
                    </a:lnTo>
                    <a:lnTo>
                      <a:pt x="309" y="16"/>
                    </a:lnTo>
                    <a:lnTo>
                      <a:pt x="311" y="18"/>
                    </a:lnTo>
                    <a:lnTo>
                      <a:pt x="313" y="16"/>
                    </a:lnTo>
                    <a:lnTo>
                      <a:pt x="315" y="18"/>
                    </a:lnTo>
                    <a:lnTo>
                      <a:pt x="315" y="20"/>
                    </a:lnTo>
                    <a:lnTo>
                      <a:pt x="317" y="22"/>
                    </a:lnTo>
                    <a:lnTo>
                      <a:pt x="317" y="24"/>
                    </a:lnTo>
                    <a:lnTo>
                      <a:pt x="319" y="24"/>
                    </a:lnTo>
                    <a:lnTo>
                      <a:pt x="319" y="22"/>
                    </a:lnTo>
                    <a:lnTo>
                      <a:pt x="321" y="22"/>
                    </a:lnTo>
                    <a:lnTo>
                      <a:pt x="321" y="20"/>
                    </a:lnTo>
                    <a:lnTo>
                      <a:pt x="323" y="20"/>
                    </a:lnTo>
                    <a:lnTo>
                      <a:pt x="323" y="22"/>
                    </a:lnTo>
                    <a:lnTo>
                      <a:pt x="323" y="24"/>
                    </a:lnTo>
                    <a:lnTo>
                      <a:pt x="325" y="24"/>
                    </a:lnTo>
                    <a:lnTo>
                      <a:pt x="325" y="26"/>
                    </a:lnTo>
                    <a:lnTo>
                      <a:pt x="327" y="26"/>
                    </a:lnTo>
                    <a:lnTo>
                      <a:pt x="327" y="28"/>
                    </a:lnTo>
                    <a:lnTo>
                      <a:pt x="329" y="26"/>
                    </a:lnTo>
                    <a:lnTo>
                      <a:pt x="329" y="28"/>
                    </a:lnTo>
                    <a:lnTo>
                      <a:pt x="332" y="28"/>
                    </a:lnTo>
                    <a:lnTo>
                      <a:pt x="334" y="28"/>
                    </a:lnTo>
                    <a:lnTo>
                      <a:pt x="336" y="28"/>
                    </a:lnTo>
                    <a:lnTo>
                      <a:pt x="336" y="26"/>
                    </a:lnTo>
                    <a:lnTo>
                      <a:pt x="338" y="28"/>
                    </a:lnTo>
                    <a:lnTo>
                      <a:pt x="336" y="28"/>
                    </a:lnTo>
                    <a:lnTo>
                      <a:pt x="336" y="30"/>
                    </a:lnTo>
                    <a:lnTo>
                      <a:pt x="338" y="30"/>
                    </a:lnTo>
                    <a:lnTo>
                      <a:pt x="340" y="28"/>
                    </a:lnTo>
                    <a:lnTo>
                      <a:pt x="342" y="30"/>
                    </a:lnTo>
                    <a:lnTo>
                      <a:pt x="342" y="32"/>
                    </a:lnTo>
                    <a:lnTo>
                      <a:pt x="344" y="32"/>
                    </a:lnTo>
                    <a:lnTo>
                      <a:pt x="346" y="32"/>
                    </a:lnTo>
                    <a:lnTo>
                      <a:pt x="348" y="32"/>
                    </a:lnTo>
                    <a:lnTo>
                      <a:pt x="350" y="32"/>
                    </a:lnTo>
                    <a:lnTo>
                      <a:pt x="352" y="32"/>
                    </a:lnTo>
                    <a:lnTo>
                      <a:pt x="354" y="33"/>
                    </a:lnTo>
                    <a:lnTo>
                      <a:pt x="356" y="33"/>
                    </a:lnTo>
                    <a:lnTo>
                      <a:pt x="356" y="35"/>
                    </a:lnTo>
                    <a:lnTo>
                      <a:pt x="358" y="35"/>
                    </a:lnTo>
                    <a:lnTo>
                      <a:pt x="360" y="35"/>
                    </a:lnTo>
                    <a:lnTo>
                      <a:pt x="358" y="35"/>
                    </a:lnTo>
                    <a:lnTo>
                      <a:pt x="360" y="35"/>
                    </a:lnTo>
                    <a:lnTo>
                      <a:pt x="360" y="33"/>
                    </a:lnTo>
                    <a:lnTo>
                      <a:pt x="362" y="33"/>
                    </a:lnTo>
                    <a:lnTo>
                      <a:pt x="364" y="33"/>
                    </a:lnTo>
                    <a:lnTo>
                      <a:pt x="365" y="32"/>
                    </a:lnTo>
                    <a:lnTo>
                      <a:pt x="364" y="32"/>
                    </a:lnTo>
                    <a:lnTo>
                      <a:pt x="364" y="30"/>
                    </a:lnTo>
                    <a:lnTo>
                      <a:pt x="365" y="30"/>
                    </a:lnTo>
                    <a:lnTo>
                      <a:pt x="367" y="30"/>
                    </a:lnTo>
                    <a:lnTo>
                      <a:pt x="369" y="30"/>
                    </a:lnTo>
                    <a:lnTo>
                      <a:pt x="369" y="28"/>
                    </a:lnTo>
                    <a:lnTo>
                      <a:pt x="369" y="30"/>
                    </a:lnTo>
                    <a:lnTo>
                      <a:pt x="367" y="32"/>
                    </a:lnTo>
                    <a:lnTo>
                      <a:pt x="365" y="33"/>
                    </a:lnTo>
                    <a:lnTo>
                      <a:pt x="365" y="35"/>
                    </a:lnTo>
                    <a:lnTo>
                      <a:pt x="367" y="35"/>
                    </a:lnTo>
                    <a:lnTo>
                      <a:pt x="369" y="33"/>
                    </a:lnTo>
                    <a:lnTo>
                      <a:pt x="371" y="33"/>
                    </a:lnTo>
                    <a:lnTo>
                      <a:pt x="369" y="35"/>
                    </a:lnTo>
                    <a:lnTo>
                      <a:pt x="371" y="35"/>
                    </a:lnTo>
                    <a:lnTo>
                      <a:pt x="371" y="37"/>
                    </a:lnTo>
                    <a:lnTo>
                      <a:pt x="371" y="39"/>
                    </a:lnTo>
                    <a:lnTo>
                      <a:pt x="373" y="39"/>
                    </a:lnTo>
                    <a:lnTo>
                      <a:pt x="373" y="37"/>
                    </a:lnTo>
                    <a:lnTo>
                      <a:pt x="373" y="39"/>
                    </a:lnTo>
                    <a:lnTo>
                      <a:pt x="375" y="39"/>
                    </a:lnTo>
                    <a:lnTo>
                      <a:pt x="375" y="37"/>
                    </a:lnTo>
                    <a:lnTo>
                      <a:pt x="377" y="35"/>
                    </a:lnTo>
                    <a:lnTo>
                      <a:pt x="377" y="33"/>
                    </a:lnTo>
                    <a:lnTo>
                      <a:pt x="375" y="35"/>
                    </a:lnTo>
                    <a:lnTo>
                      <a:pt x="373" y="33"/>
                    </a:lnTo>
                    <a:lnTo>
                      <a:pt x="375" y="32"/>
                    </a:lnTo>
                    <a:lnTo>
                      <a:pt x="379" y="30"/>
                    </a:lnTo>
                    <a:lnTo>
                      <a:pt x="381" y="30"/>
                    </a:lnTo>
                    <a:lnTo>
                      <a:pt x="379" y="32"/>
                    </a:lnTo>
                    <a:lnTo>
                      <a:pt x="381" y="33"/>
                    </a:lnTo>
                    <a:lnTo>
                      <a:pt x="381" y="35"/>
                    </a:lnTo>
                    <a:lnTo>
                      <a:pt x="383" y="35"/>
                    </a:lnTo>
                    <a:lnTo>
                      <a:pt x="383" y="33"/>
                    </a:lnTo>
                    <a:lnTo>
                      <a:pt x="385" y="35"/>
                    </a:lnTo>
                    <a:lnTo>
                      <a:pt x="387" y="35"/>
                    </a:lnTo>
                    <a:lnTo>
                      <a:pt x="387" y="37"/>
                    </a:lnTo>
                    <a:lnTo>
                      <a:pt x="385" y="39"/>
                    </a:lnTo>
                    <a:lnTo>
                      <a:pt x="383" y="39"/>
                    </a:lnTo>
                    <a:lnTo>
                      <a:pt x="381" y="43"/>
                    </a:lnTo>
                    <a:lnTo>
                      <a:pt x="381" y="45"/>
                    </a:lnTo>
                    <a:lnTo>
                      <a:pt x="379" y="43"/>
                    </a:lnTo>
                    <a:lnTo>
                      <a:pt x="379" y="45"/>
                    </a:lnTo>
                    <a:lnTo>
                      <a:pt x="379" y="47"/>
                    </a:lnTo>
                    <a:lnTo>
                      <a:pt x="379" y="49"/>
                    </a:lnTo>
                    <a:lnTo>
                      <a:pt x="379" y="51"/>
                    </a:lnTo>
                    <a:lnTo>
                      <a:pt x="377" y="51"/>
                    </a:lnTo>
                    <a:lnTo>
                      <a:pt x="377" y="49"/>
                    </a:lnTo>
                    <a:lnTo>
                      <a:pt x="375" y="49"/>
                    </a:lnTo>
                    <a:lnTo>
                      <a:pt x="375" y="51"/>
                    </a:lnTo>
                    <a:lnTo>
                      <a:pt x="373" y="51"/>
                    </a:lnTo>
                    <a:lnTo>
                      <a:pt x="371" y="51"/>
                    </a:lnTo>
                    <a:lnTo>
                      <a:pt x="369" y="53"/>
                    </a:lnTo>
                    <a:lnTo>
                      <a:pt x="369" y="55"/>
                    </a:lnTo>
                    <a:lnTo>
                      <a:pt x="369" y="57"/>
                    </a:lnTo>
                    <a:lnTo>
                      <a:pt x="369" y="59"/>
                    </a:lnTo>
                    <a:lnTo>
                      <a:pt x="371" y="59"/>
                    </a:lnTo>
                    <a:lnTo>
                      <a:pt x="371" y="61"/>
                    </a:lnTo>
                    <a:lnTo>
                      <a:pt x="369" y="63"/>
                    </a:lnTo>
                    <a:lnTo>
                      <a:pt x="369" y="65"/>
                    </a:lnTo>
                    <a:lnTo>
                      <a:pt x="369" y="66"/>
                    </a:lnTo>
                    <a:lnTo>
                      <a:pt x="367" y="68"/>
                    </a:lnTo>
                    <a:lnTo>
                      <a:pt x="365" y="70"/>
                    </a:lnTo>
                    <a:lnTo>
                      <a:pt x="364" y="72"/>
                    </a:lnTo>
                    <a:lnTo>
                      <a:pt x="364" y="74"/>
                    </a:lnTo>
                    <a:lnTo>
                      <a:pt x="362" y="76"/>
                    </a:lnTo>
                    <a:lnTo>
                      <a:pt x="362" y="78"/>
                    </a:lnTo>
                    <a:lnTo>
                      <a:pt x="364" y="80"/>
                    </a:lnTo>
                    <a:lnTo>
                      <a:pt x="365" y="80"/>
                    </a:lnTo>
                    <a:lnTo>
                      <a:pt x="365" y="82"/>
                    </a:lnTo>
                    <a:lnTo>
                      <a:pt x="369" y="84"/>
                    </a:lnTo>
                    <a:lnTo>
                      <a:pt x="371" y="86"/>
                    </a:lnTo>
                    <a:lnTo>
                      <a:pt x="375" y="86"/>
                    </a:lnTo>
                    <a:lnTo>
                      <a:pt x="375" y="88"/>
                    </a:lnTo>
                    <a:lnTo>
                      <a:pt x="375" y="90"/>
                    </a:lnTo>
                    <a:lnTo>
                      <a:pt x="377" y="90"/>
                    </a:lnTo>
                    <a:lnTo>
                      <a:pt x="379" y="92"/>
                    </a:lnTo>
                    <a:lnTo>
                      <a:pt x="381" y="92"/>
                    </a:lnTo>
                    <a:lnTo>
                      <a:pt x="381" y="94"/>
                    </a:lnTo>
                    <a:lnTo>
                      <a:pt x="383" y="94"/>
                    </a:lnTo>
                    <a:lnTo>
                      <a:pt x="383" y="96"/>
                    </a:lnTo>
                    <a:lnTo>
                      <a:pt x="385" y="96"/>
                    </a:lnTo>
                    <a:lnTo>
                      <a:pt x="387" y="96"/>
                    </a:lnTo>
                    <a:lnTo>
                      <a:pt x="389" y="96"/>
                    </a:lnTo>
                    <a:lnTo>
                      <a:pt x="391" y="98"/>
                    </a:lnTo>
                    <a:lnTo>
                      <a:pt x="393" y="98"/>
                    </a:lnTo>
                    <a:lnTo>
                      <a:pt x="393" y="100"/>
                    </a:lnTo>
                    <a:lnTo>
                      <a:pt x="395" y="100"/>
                    </a:lnTo>
                    <a:lnTo>
                      <a:pt x="397" y="100"/>
                    </a:lnTo>
                    <a:lnTo>
                      <a:pt x="398" y="101"/>
                    </a:lnTo>
                    <a:lnTo>
                      <a:pt x="400" y="101"/>
                    </a:lnTo>
                    <a:lnTo>
                      <a:pt x="400" y="103"/>
                    </a:lnTo>
                    <a:lnTo>
                      <a:pt x="402" y="105"/>
                    </a:lnTo>
                    <a:lnTo>
                      <a:pt x="404" y="107"/>
                    </a:lnTo>
                    <a:lnTo>
                      <a:pt x="406" y="107"/>
                    </a:lnTo>
                    <a:lnTo>
                      <a:pt x="406" y="109"/>
                    </a:lnTo>
                    <a:lnTo>
                      <a:pt x="408" y="109"/>
                    </a:lnTo>
                    <a:lnTo>
                      <a:pt x="410" y="109"/>
                    </a:lnTo>
                    <a:lnTo>
                      <a:pt x="412" y="109"/>
                    </a:lnTo>
                    <a:lnTo>
                      <a:pt x="414" y="109"/>
                    </a:lnTo>
                    <a:lnTo>
                      <a:pt x="416" y="111"/>
                    </a:lnTo>
                    <a:lnTo>
                      <a:pt x="418" y="111"/>
                    </a:lnTo>
                    <a:lnTo>
                      <a:pt x="420" y="111"/>
                    </a:lnTo>
                    <a:lnTo>
                      <a:pt x="422" y="115"/>
                    </a:lnTo>
                    <a:lnTo>
                      <a:pt x="422" y="117"/>
                    </a:lnTo>
                    <a:lnTo>
                      <a:pt x="422" y="119"/>
                    </a:lnTo>
                    <a:lnTo>
                      <a:pt x="424" y="119"/>
                    </a:lnTo>
                    <a:lnTo>
                      <a:pt x="426" y="119"/>
                    </a:lnTo>
                    <a:lnTo>
                      <a:pt x="428" y="121"/>
                    </a:lnTo>
                    <a:lnTo>
                      <a:pt x="430" y="121"/>
                    </a:lnTo>
                    <a:lnTo>
                      <a:pt x="430" y="123"/>
                    </a:lnTo>
                    <a:lnTo>
                      <a:pt x="431" y="123"/>
                    </a:lnTo>
                    <a:lnTo>
                      <a:pt x="433" y="123"/>
                    </a:lnTo>
                    <a:lnTo>
                      <a:pt x="435" y="125"/>
                    </a:lnTo>
                    <a:lnTo>
                      <a:pt x="437" y="125"/>
                    </a:lnTo>
                    <a:lnTo>
                      <a:pt x="441" y="125"/>
                    </a:lnTo>
                    <a:lnTo>
                      <a:pt x="443" y="123"/>
                    </a:lnTo>
                    <a:lnTo>
                      <a:pt x="445" y="123"/>
                    </a:lnTo>
                    <a:lnTo>
                      <a:pt x="447" y="121"/>
                    </a:lnTo>
                    <a:lnTo>
                      <a:pt x="449" y="121"/>
                    </a:lnTo>
                    <a:lnTo>
                      <a:pt x="449" y="119"/>
                    </a:lnTo>
                    <a:lnTo>
                      <a:pt x="451" y="115"/>
                    </a:lnTo>
                    <a:lnTo>
                      <a:pt x="451" y="113"/>
                    </a:lnTo>
                    <a:lnTo>
                      <a:pt x="453" y="111"/>
                    </a:lnTo>
                    <a:lnTo>
                      <a:pt x="455" y="109"/>
                    </a:lnTo>
                    <a:lnTo>
                      <a:pt x="455" y="107"/>
                    </a:lnTo>
                    <a:lnTo>
                      <a:pt x="455" y="105"/>
                    </a:lnTo>
                    <a:lnTo>
                      <a:pt x="457" y="105"/>
                    </a:lnTo>
                    <a:lnTo>
                      <a:pt x="457" y="103"/>
                    </a:lnTo>
                    <a:lnTo>
                      <a:pt x="457" y="101"/>
                    </a:lnTo>
                    <a:lnTo>
                      <a:pt x="459" y="98"/>
                    </a:lnTo>
                    <a:lnTo>
                      <a:pt x="459" y="96"/>
                    </a:lnTo>
                    <a:lnTo>
                      <a:pt x="459" y="92"/>
                    </a:lnTo>
                    <a:lnTo>
                      <a:pt x="459" y="90"/>
                    </a:lnTo>
                    <a:lnTo>
                      <a:pt x="459" y="88"/>
                    </a:lnTo>
                    <a:lnTo>
                      <a:pt x="461" y="84"/>
                    </a:lnTo>
                    <a:lnTo>
                      <a:pt x="461" y="82"/>
                    </a:lnTo>
                    <a:lnTo>
                      <a:pt x="463" y="80"/>
                    </a:lnTo>
                    <a:lnTo>
                      <a:pt x="461" y="80"/>
                    </a:lnTo>
                    <a:lnTo>
                      <a:pt x="461" y="78"/>
                    </a:lnTo>
                    <a:lnTo>
                      <a:pt x="461" y="76"/>
                    </a:lnTo>
                    <a:lnTo>
                      <a:pt x="461" y="72"/>
                    </a:lnTo>
                    <a:lnTo>
                      <a:pt x="461" y="70"/>
                    </a:lnTo>
                    <a:lnTo>
                      <a:pt x="461" y="68"/>
                    </a:lnTo>
                    <a:lnTo>
                      <a:pt x="461" y="66"/>
                    </a:lnTo>
                    <a:lnTo>
                      <a:pt x="461" y="65"/>
                    </a:lnTo>
                    <a:lnTo>
                      <a:pt x="459" y="63"/>
                    </a:lnTo>
                    <a:lnTo>
                      <a:pt x="459" y="61"/>
                    </a:lnTo>
                    <a:lnTo>
                      <a:pt x="459" y="59"/>
                    </a:lnTo>
                    <a:lnTo>
                      <a:pt x="461" y="57"/>
                    </a:lnTo>
                    <a:lnTo>
                      <a:pt x="461" y="55"/>
                    </a:lnTo>
                    <a:lnTo>
                      <a:pt x="463" y="53"/>
                    </a:lnTo>
                    <a:lnTo>
                      <a:pt x="463" y="51"/>
                    </a:lnTo>
                    <a:lnTo>
                      <a:pt x="461" y="51"/>
                    </a:lnTo>
                    <a:lnTo>
                      <a:pt x="461" y="47"/>
                    </a:lnTo>
                    <a:lnTo>
                      <a:pt x="463" y="45"/>
                    </a:lnTo>
                    <a:lnTo>
                      <a:pt x="465" y="43"/>
                    </a:lnTo>
                    <a:lnTo>
                      <a:pt x="466" y="43"/>
                    </a:lnTo>
                    <a:lnTo>
                      <a:pt x="466" y="45"/>
                    </a:lnTo>
                    <a:lnTo>
                      <a:pt x="466" y="43"/>
                    </a:lnTo>
                    <a:lnTo>
                      <a:pt x="465" y="41"/>
                    </a:lnTo>
                    <a:lnTo>
                      <a:pt x="463" y="39"/>
                    </a:lnTo>
                    <a:lnTo>
                      <a:pt x="461" y="41"/>
                    </a:lnTo>
                    <a:lnTo>
                      <a:pt x="461" y="39"/>
                    </a:lnTo>
                    <a:lnTo>
                      <a:pt x="463" y="37"/>
                    </a:lnTo>
                    <a:lnTo>
                      <a:pt x="463" y="35"/>
                    </a:lnTo>
                    <a:lnTo>
                      <a:pt x="465" y="35"/>
                    </a:lnTo>
                    <a:lnTo>
                      <a:pt x="465" y="33"/>
                    </a:lnTo>
                    <a:lnTo>
                      <a:pt x="465" y="32"/>
                    </a:lnTo>
                    <a:lnTo>
                      <a:pt x="466" y="32"/>
                    </a:lnTo>
                    <a:lnTo>
                      <a:pt x="466" y="33"/>
                    </a:lnTo>
                    <a:lnTo>
                      <a:pt x="468" y="32"/>
                    </a:lnTo>
                    <a:lnTo>
                      <a:pt x="466" y="32"/>
                    </a:lnTo>
                    <a:lnTo>
                      <a:pt x="466" y="30"/>
                    </a:lnTo>
                    <a:lnTo>
                      <a:pt x="466" y="28"/>
                    </a:lnTo>
                    <a:lnTo>
                      <a:pt x="468" y="24"/>
                    </a:lnTo>
                    <a:lnTo>
                      <a:pt x="468" y="22"/>
                    </a:lnTo>
                    <a:lnTo>
                      <a:pt x="470" y="22"/>
                    </a:lnTo>
                    <a:lnTo>
                      <a:pt x="470" y="20"/>
                    </a:lnTo>
                    <a:lnTo>
                      <a:pt x="470" y="18"/>
                    </a:lnTo>
                    <a:lnTo>
                      <a:pt x="470" y="16"/>
                    </a:lnTo>
                    <a:lnTo>
                      <a:pt x="470" y="14"/>
                    </a:lnTo>
                    <a:lnTo>
                      <a:pt x="472" y="14"/>
                    </a:lnTo>
                    <a:lnTo>
                      <a:pt x="474" y="12"/>
                    </a:lnTo>
                    <a:lnTo>
                      <a:pt x="474" y="10"/>
                    </a:lnTo>
                    <a:lnTo>
                      <a:pt x="476" y="10"/>
                    </a:lnTo>
                    <a:lnTo>
                      <a:pt x="478" y="10"/>
                    </a:lnTo>
                    <a:lnTo>
                      <a:pt x="476" y="12"/>
                    </a:lnTo>
                    <a:close/>
                    <a:moveTo>
                      <a:pt x="517" y="533"/>
                    </a:moveTo>
                    <a:lnTo>
                      <a:pt x="521" y="533"/>
                    </a:lnTo>
                    <a:lnTo>
                      <a:pt x="525" y="533"/>
                    </a:lnTo>
                    <a:lnTo>
                      <a:pt x="529" y="535"/>
                    </a:lnTo>
                    <a:lnTo>
                      <a:pt x="531" y="537"/>
                    </a:lnTo>
                    <a:lnTo>
                      <a:pt x="534" y="538"/>
                    </a:lnTo>
                    <a:lnTo>
                      <a:pt x="536" y="538"/>
                    </a:lnTo>
                    <a:lnTo>
                      <a:pt x="538" y="538"/>
                    </a:lnTo>
                    <a:lnTo>
                      <a:pt x="540" y="538"/>
                    </a:lnTo>
                    <a:lnTo>
                      <a:pt x="542" y="537"/>
                    </a:lnTo>
                    <a:lnTo>
                      <a:pt x="544" y="537"/>
                    </a:lnTo>
                    <a:lnTo>
                      <a:pt x="544" y="538"/>
                    </a:lnTo>
                    <a:lnTo>
                      <a:pt x="546" y="538"/>
                    </a:lnTo>
                    <a:lnTo>
                      <a:pt x="544" y="538"/>
                    </a:lnTo>
                    <a:lnTo>
                      <a:pt x="544" y="537"/>
                    </a:lnTo>
                    <a:lnTo>
                      <a:pt x="546" y="537"/>
                    </a:lnTo>
                    <a:lnTo>
                      <a:pt x="548" y="535"/>
                    </a:lnTo>
                    <a:lnTo>
                      <a:pt x="550" y="535"/>
                    </a:lnTo>
                    <a:lnTo>
                      <a:pt x="550" y="537"/>
                    </a:lnTo>
                    <a:lnTo>
                      <a:pt x="552" y="537"/>
                    </a:lnTo>
                    <a:lnTo>
                      <a:pt x="554" y="535"/>
                    </a:lnTo>
                    <a:lnTo>
                      <a:pt x="554" y="537"/>
                    </a:lnTo>
                    <a:lnTo>
                      <a:pt x="556" y="537"/>
                    </a:lnTo>
                    <a:lnTo>
                      <a:pt x="556" y="535"/>
                    </a:lnTo>
                    <a:lnTo>
                      <a:pt x="558" y="533"/>
                    </a:lnTo>
                    <a:lnTo>
                      <a:pt x="560" y="533"/>
                    </a:lnTo>
                    <a:lnTo>
                      <a:pt x="562" y="533"/>
                    </a:lnTo>
                    <a:lnTo>
                      <a:pt x="564" y="533"/>
                    </a:lnTo>
                    <a:lnTo>
                      <a:pt x="564" y="531"/>
                    </a:lnTo>
                    <a:lnTo>
                      <a:pt x="566" y="531"/>
                    </a:lnTo>
                    <a:lnTo>
                      <a:pt x="567" y="533"/>
                    </a:lnTo>
                    <a:lnTo>
                      <a:pt x="567" y="535"/>
                    </a:lnTo>
                    <a:lnTo>
                      <a:pt x="569" y="535"/>
                    </a:lnTo>
                    <a:lnTo>
                      <a:pt x="569" y="537"/>
                    </a:lnTo>
                    <a:lnTo>
                      <a:pt x="569" y="538"/>
                    </a:lnTo>
                    <a:lnTo>
                      <a:pt x="567" y="538"/>
                    </a:lnTo>
                    <a:lnTo>
                      <a:pt x="567" y="540"/>
                    </a:lnTo>
                    <a:lnTo>
                      <a:pt x="569" y="540"/>
                    </a:lnTo>
                    <a:lnTo>
                      <a:pt x="569" y="542"/>
                    </a:lnTo>
                    <a:lnTo>
                      <a:pt x="569" y="544"/>
                    </a:lnTo>
                    <a:lnTo>
                      <a:pt x="567" y="544"/>
                    </a:lnTo>
                    <a:lnTo>
                      <a:pt x="567" y="546"/>
                    </a:lnTo>
                    <a:lnTo>
                      <a:pt x="569" y="546"/>
                    </a:lnTo>
                    <a:lnTo>
                      <a:pt x="569" y="548"/>
                    </a:lnTo>
                    <a:lnTo>
                      <a:pt x="569" y="550"/>
                    </a:lnTo>
                    <a:lnTo>
                      <a:pt x="567" y="550"/>
                    </a:lnTo>
                    <a:lnTo>
                      <a:pt x="567" y="552"/>
                    </a:lnTo>
                    <a:lnTo>
                      <a:pt x="569" y="556"/>
                    </a:lnTo>
                    <a:lnTo>
                      <a:pt x="569" y="560"/>
                    </a:lnTo>
                    <a:lnTo>
                      <a:pt x="567" y="560"/>
                    </a:lnTo>
                    <a:lnTo>
                      <a:pt x="569" y="558"/>
                    </a:lnTo>
                    <a:lnTo>
                      <a:pt x="567" y="554"/>
                    </a:lnTo>
                    <a:lnTo>
                      <a:pt x="566" y="558"/>
                    </a:lnTo>
                    <a:lnTo>
                      <a:pt x="564" y="566"/>
                    </a:lnTo>
                    <a:lnTo>
                      <a:pt x="564" y="568"/>
                    </a:lnTo>
                    <a:lnTo>
                      <a:pt x="564" y="570"/>
                    </a:lnTo>
                    <a:lnTo>
                      <a:pt x="562" y="570"/>
                    </a:lnTo>
                    <a:lnTo>
                      <a:pt x="562" y="571"/>
                    </a:lnTo>
                    <a:lnTo>
                      <a:pt x="564" y="571"/>
                    </a:lnTo>
                    <a:lnTo>
                      <a:pt x="564" y="573"/>
                    </a:lnTo>
                    <a:lnTo>
                      <a:pt x="564" y="575"/>
                    </a:lnTo>
                    <a:lnTo>
                      <a:pt x="564" y="577"/>
                    </a:lnTo>
                    <a:lnTo>
                      <a:pt x="564" y="579"/>
                    </a:lnTo>
                    <a:lnTo>
                      <a:pt x="562" y="577"/>
                    </a:lnTo>
                    <a:lnTo>
                      <a:pt x="560" y="579"/>
                    </a:lnTo>
                    <a:lnTo>
                      <a:pt x="560" y="577"/>
                    </a:lnTo>
                    <a:lnTo>
                      <a:pt x="558" y="575"/>
                    </a:lnTo>
                    <a:lnTo>
                      <a:pt x="558" y="573"/>
                    </a:lnTo>
                    <a:lnTo>
                      <a:pt x="560" y="573"/>
                    </a:lnTo>
                    <a:lnTo>
                      <a:pt x="560" y="575"/>
                    </a:lnTo>
                    <a:lnTo>
                      <a:pt x="562" y="575"/>
                    </a:lnTo>
                    <a:lnTo>
                      <a:pt x="562" y="573"/>
                    </a:lnTo>
                    <a:lnTo>
                      <a:pt x="558" y="571"/>
                    </a:lnTo>
                    <a:lnTo>
                      <a:pt x="556" y="571"/>
                    </a:lnTo>
                    <a:lnTo>
                      <a:pt x="556" y="573"/>
                    </a:lnTo>
                    <a:lnTo>
                      <a:pt x="556" y="575"/>
                    </a:lnTo>
                    <a:lnTo>
                      <a:pt x="554" y="575"/>
                    </a:lnTo>
                    <a:lnTo>
                      <a:pt x="554" y="573"/>
                    </a:lnTo>
                    <a:lnTo>
                      <a:pt x="554" y="571"/>
                    </a:lnTo>
                    <a:lnTo>
                      <a:pt x="554" y="573"/>
                    </a:lnTo>
                    <a:lnTo>
                      <a:pt x="552" y="575"/>
                    </a:lnTo>
                    <a:lnTo>
                      <a:pt x="552" y="577"/>
                    </a:lnTo>
                    <a:lnTo>
                      <a:pt x="552" y="579"/>
                    </a:lnTo>
                    <a:lnTo>
                      <a:pt x="550" y="579"/>
                    </a:lnTo>
                    <a:lnTo>
                      <a:pt x="548" y="577"/>
                    </a:lnTo>
                    <a:lnTo>
                      <a:pt x="548" y="575"/>
                    </a:lnTo>
                    <a:lnTo>
                      <a:pt x="548" y="577"/>
                    </a:lnTo>
                    <a:lnTo>
                      <a:pt x="548" y="579"/>
                    </a:lnTo>
                    <a:lnTo>
                      <a:pt x="550" y="579"/>
                    </a:lnTo>
                    <a:lnTo>
                      <a:pt x="548" y="581"/>
                    </a:lnTo>
                    <a:lnTo>
                      <a:pt x="548" y="583"/>
                    </a:lnTo>
                    <a:lnTo>
                      <a:pt x="546" y="585"/>
                    </a:lnTo>
                    <a:lnTo>
                      <a:pt x="546" y="587"/>
                    </a:lnTo>
                    <a:lnTo>
                      <a:pt x="544" y="587"/>
                    </a:lnTo>
                    <a:lnTo>
                      <a:pt x="542" y="585"/>
                    </a:lnTo>
                    <a:lnTo>
                      <a:pt x="540" y="585"/>
                    </a:lnTo>
                    <a:lnTo>
                      <a:pt x="536" y="585"/>
                    </a:lnTo>
                    <a:lnTo>
                      <a:pt x="536" y="583"/>
                    </a:lnTo>
                    <a:lnTo>
                      <a:pt x="534" y="585"/>
                    </a:lnTo>
                    <a:lnTo>
                      <a:pt x="533" y="583"/>
                    </a:lnTo>
                    <a:lnTo>
                      <a:pt x="531" y="581"/>
                    </a:lnTo>
                    <a:lnTo>
                      <a:pt x="533" y="581"/>
                    </a:lnTo>
                    <a:lnTo>
                      <a:pt x="534" y="581"/>
                    </a:lnTo>
                    <a:lnTo>
                      <a:pt x="536" y="581"/>
                    </a:lnTo>
                    <a:lnTo>
                      <a:pt x="534" y="579"/>
                    </a:lnTo>
                    <a:lnTo>
                      <a:pt x="534" y="581"/>
                    </a:lnTo>
                    <a:lnTo>
                      <a:pt x="529" y="579"/>
                    </a:lnTo>
                    <a:lnTo>
                      <a:pt x="529" y="577"/>
                    </a:lnTo>
                    <a:lnTo>
                      <a:pt x="527" y="577"/>
                    </a:lnTo>
                    <a:lnTo>
                      <a:pt x="525" y="573"/>
                    </a:lnTo>
                    <a:lnTo>
                      <a:pt x="523" y="571"/>
                    </a:lnTo>
                    <a:lnTo>
                      <a:pt x="523" y="570"/>
                    </a:lnTo>
                    <a:lnTo>
                      <a:pt x="521" y="568"/>
                    </a:lnTo>
                    <a:lnTo>
                      <a:pt x="519" y="566"/>
                    </a:lnTo>
                    <a:lnTo>
                      <a:pt x="519" y="564"/>
                    </a:lnTo>
                    <a:lnTo>
                      <a:pt x="519" y="562"/>
                    </a:lnTo>
                    <a:lnTo>
                      <a:pt x="519" y="560"/>
                    </a:lnTo>
                    <a:lnTo>
                      <a:pt x="521" y="562"/>
                    </a:lnTo>
                    <a:lnTo>
                      <a:pt x="523" y="562"/>
                    </a:lnTo>
                    <a:lnTo>
                      <a:pt x="523" y="564"/>
                    </a:lnTo>
                    <a:lnTo>
                      <a:pt x="523" y="566"/>
                    </a:lnTo>
                    <a:lnTo>
                      <a:pt x="525" y="562"/>
                    </a:lnTo>
                    <a:lnTo>
                      <a:pt x="523" y="562"/>
                    </a:lnTo>
                    <a:lnTo>
                      <a:pt x="521" y="558"/>
                    </a:lnTo>
                    <a:lnTo>
                      <a:pt x="519" y="558"/>
                    </a:lnTo>
                    <a:lnTo>
                      <a:pt x="521" y="556"/>
                    </a:lnTo>
                    <a:lnTo>
                      <a:pt x="519" y="556"/>
                    </a:lnTo>
                    <a:lnTo>
                      <a:pt x="519" y="554"/>
                    </a:lnTo>
                    <a:lnTo>
                      <a:pt x="517" y="552"/>
                    </a:lnTo>
                    <a:lnTo>
                      <a:pt x="515" y="550"/>
                    </a:lnTo>
                    <a:lnTo>
                      <a:pt x="513" y="546"/>
                    </a:lnTo>
                    <a:lnTo>
                      <a:pt x="513" y="542"/>
                    </a:lnTo>
                    <a:lnTo>
                      <a:pt x="511" y="542"/>
                    </a:lnTo>
                    <a:lnTo>
                      <a:pt x="511" y="540"/>
                    </a:lnTo>
                    <a:lnTo>
                      <a:pt x="511" y="538"/>
                    </a:lnTo>
                    <a:lnTo>
                      <a:pt x="511" y="537"/>
                    </a:lnTo>
                    <a:lnTo>
                      <a:pt x="509" y="537"/>
                    </a:lnTo>
                    <a:lnTo>
                      <a:pt x="509" y="535"/>
                    </a:lnTo>
                    <a:lnTo>
                      <a:pt x="511" y="533"/>
                    </a:lnTo>
                    <a:lnTo>
                      <a:pt x="511" y="531"/>
                    </a:lnTo>
                    <a:lnTo>
                      <a:pt x="515" y="531"/>
                    </a:lnTo>
                    <a:lnTo>
                      <a:pt x="517" y="531"/>
                    </a:lnTo>
                    <a:lnTo>
                      <a:pt x="517" y="533"/>
                    </a:lnTo>
                    <a:close/>
                    <a:moveTo>
                      <a:pt x="284" y="20"/>
                    </a:moveTo>
                    <a:lnTo>
                      <a:pt x="286" y="22"/>
                    </a:lnTo>
                    <a:lnTo>
                      <a:pt x="288" y="20"/>
                    </a:lnTo>
                    <a:lnTo>
                      <a:pt x="290" y="20"/>
                    </a:lnTo>
                    <a:lnTo>
                      <a:pt x="292" y="20"/>
                    </a:lnTo>
                    <a:lnTo>
                      <a:pt x="294" y="20"/>
                    </a:lnTo>
                    <a:lnTo>
                      <a:pt x="294" y="22"/>
                    </a:lnTo>
                    <a:lnTo>
                      <a:pt x="294" y="20"/>
                    </a:lnTo>
                    <a:lnTo>
                      <a:pt x="294" y="18"/>
                    </a:lnTo>
                    <a:lnTo>
                      <a:pt x="296" y="18"/>
                    </a:lnTo>
                    <a:lnTo>
                      <a:pt x="297" y="18"/>
                    </a:lnTo>
                    <a:lnTo>
                      <a:pt x="299" y="22"/>
                    </a:lnTo>
                    <a:lnTo>
                      <a:pt x="297" y="24"/>
                    </a:lnTo>
                    <a:lnTo>
                      <a:pt x="296" y="28"/>
                    </a:lnTo>
                    <a:lnTo>
                      <a:pt x="294" y="28"/>
                    </a:lnTo>
                    <a:lnTo>
                      <a:pt x="292" y="30"/>
                    </a:lnTo>
                    <a:lnTo>
                      <a:pt x="290" y="30"/>
                    </a:lnTo>
                    <a:lnTo>
                      <a:pt x="288" y="30"/>
                    </a:lnTo>
                    <a:lnTo>
                      <a:pt x="286" y="28"/>
                    </a:lnTo>
                    <a:lnTo>
                      <a:pt x="282" y="26"/>
                    </a:lnTo>
                    <a:lnTo>
                      <a:pt x="282" y="22"/>
                    </a:lnTo>
                    <a:lnTo>
                      <a:pt x="280" y="20"/>
                    </a:lnTo>
                    <a:lnTo>
                      <a:pt x="280" y="18"/>
                    </a:lnTo>
                    <a:lnTo>
                      <a:pt x="284" y="20"/>
                    </a:lnTo>
                    <a:close/>
                    <a:moveTo>
                      <a:pt x="397" y="436"/>
                    </a:moveTo>
                    <a:lnTo>
                      <a:pt x="397" y="437"/>
                    </a:lnTo>
                    <a:lnTo>
                      <a:pt x="398" y="437"/>
                    </a:lnTo>
                    <a:lnTo>
                      <a:pt x="400" y="437"/>
                    </a:lnTo>
                    <a:lnTo>
                      <a:pt x="400" y="439"/>
                    </a:lnTo>
                    <a:lnTo>
                      <a:pt x="400" y="437"/>
                    </a:lnTo>
                    <a:lnTo>
                      <a:pt x="402" y="437"/>
                    </a:lnTo>
                    <a:lnTo>
                      <a:pt x="404" y="437"/>
                    </a:lnTo>
                    <a:lnTo>
                      <a:pt x="404" y="439"/>
                    </a:lnTo>
                    <a:lnTo>
                      <a:pt x="404" y="441"/>
                    </a:lnTo>
                    <a:lnTo>
                      <a:pt x="402" y="439"/>
                    </a:lnTo>
                    <a:lnTo>
                      <a:pt x="400" y="439"/>
                    </a:lnTo>
                    <a:lnTo>
                      <a:pt x="398" y="439"/>
                    </a:lnTo>
                    <a:lnTo>
                      <a:pt x="397" y="441"/>
                    </a:lnTo>
                    <a:lnTo>
                      <a:pt x="397" y="443"/>
                    </a:lnTo>
                    <a:lnTo>
                      <a:pt x="395" y="443"/>
                    </a:lnTo>
                    <a:lnTo>
                      <a:pt x="393" y="443"/>
                    </a:lnTo>
                    <a:lnTo>
                      <a:pt x="393" y="441"/>
                    </a:lnTo>
                    <a:lnTo>
                      <a:pt x="391" y="441"/>
                    </a:lnTo>
                    <a:lnTo>
                      <a:pt x="391" y="443"/>
                    </a:lnTo>
                    <a:lnTo>
                      <a:pt x="389" y="443"/>
                    </a:lnTo>
                    <a:lnTo>
                      <a:pt x="387" y="443"/>
                    </a:lnTo>
                    <a:lnTo>
                      <a:pt x="385" y="443"/>
                    </a:lnTo>
                    <a:lnTo>
                      <a:pt x="383" y="443"/>
                    </a:lnTo>
                    <a:lnTo>
                      <a:pt x="381" y="441"/>
                    </a:lnTo>
                    <a:lnTo>
                      <a:pt x="379" y="441"/>
                    </a:lnTo>
                    <a:lnTo>
                      <a:pt x="379" y="439"/>
                    </a:lnTo>
                    <a:lnTo>
                      <a:pt x="381" y="437"/>
                    </a:lnTo>
                    <a:lnTo>
                      <a:pt x="385" y="436"/>
                    </a:lnTo>
                    <a:lnTo>
                      <a:pt x="387" y="436"/>
                    </a:lnTo>
                    <a:lnTo>
                      <a:pt x="389" y="436"/>
                    </a:lnTo>
                    <a:lnTo>
                      <a:pt x="391" y="436"/>
                    </a:lnTo>
                    <a:lnTo>
                      <a:pt x="393" y="434"/>
                    </a:lnTo>
                    <a:lnTo>
                      <a:pt x="395" y="436"/>
                    </a:lnTo>
                    <a:lnTo>
                      <a:pt x="397" y="436"/>
                    </a:lnTo>
                    <a:close/>
                    <a:moveTo>
                      <a:pt x="383" y="61"/>
                    </a:moveTo>
                    <a:lnTo>
                      <a:pt x="385" y="61"/>
                    </a:lnTo>
                    <a:lnTo>
                      <a:pt x="385" y="63"/>
                    </a:lnTo>
                    <a:lnTo>
                      <a:pt x="383" y="63"/>
                    </a:lnTo>
                    <a:lnTo>
                      <a:pt x="383" y="65"/>
                    </a:lnTo>
                    <a:lnTo>
                      <a:pt x="383" y="66"/>
                    </a:lnTo>
                    <a:lnTo>
                      <a:pt x="385" y="66"/>
                    </a:lnTo>
                    <a:lnTo>
                      <a:pt x="387" y="66"/>
                    </a:lnTo>
                    <a:lnTo>
                      <a:pt x="387" y="68"/>
                    </a:lnTo>
                    <a:lnTo>
                      <a:pt x="385" y="68"/>
                    </a:lnTo>
                    <a:lnTo>
                      <a:pt x="383" y="68"/>
                    </a:lnTo>
                    <a:lnTo>
                      <a:pt x="381" y="68"/>
                    </a:lnTo>
                    <a:lnTo>
                      <a:pt x="377" y="66"/>
                    </a:lnTo>
                    <a:lnTo>
                      <a:pt x="377" y="65"/>
                    </a:lnTo>
                    <a:lnTo>
                      <a:pt x="377" y="63"/>
                    </a:lnTo>
                    <a:lnTo>
                      <a:pt x="379" y="61"/>
                    </a:lnTo>
                    <a:lnTo>
                      <a:pt x="381" y="61"/>
                    </a:lnTo>
                    <a:lnTo>
                      <a:pt x="381" y="59"/>
                    </a:lnTo>
                    <a:lnTo>
                      <a:pt x="383" y="59"/>
                    </a:lnTo>
                    <a:lnTo>
                      <a:pt x="381" y="59"/>
                    </a:lnTo>
                    <a:lnTo>
                      <a:pt x="383" y="61"/>
                    </a:lnTo>
                    <a:close/>
                    <a:moveTo>
                      <a:pt x="567" y="521"/>
                    </a:moveTo>
                    <a:lnTo>
                      <a:pt x="566" y="521"/>
                    </a:lnTo>
                    <a:lnTo>
                      <a:pt x="564" y="521"/>
                    </a:lnTo>
                    <a:lnTo>
                      <a:pt x="564" y="519"/>
                    </a:lnTo>
                    <a:lnTo>
                      <a:pt x="562" y="515"/>
                    </a:lnTo>
                    <a:lnTo>
                      <a:pt x="560" y="515"/>
                    </a:lnTo>
                    <a:lnTo>
                      <a:pt x="560" y="513"/>
                    </a:lnTo>
                    <a:lnTo>
                      <a:pt x="562" y="511"/>
                    </a:lnTo>
                    <a:lnTo>
                      <a:pt x="564" y="511"/>
                    </a:lnTo>
                    <a:lnTo>
                      <a:pt x="566" y="513"/>
                    </a:lnTo>
                    <a:lnTo>
                      <a:pt x="567" y="515"/>
                    </a:lnTo>
                    <a:lnTo>
                      <a:pt x="569" y="517"/>
                    </a:lnTo>
                    <a:lnTo>
                      <a:pt x="569" y="521"/>
                    </a:lnTo>
                    <a:lnTo>
                      <a:pt x="567" y="521"/>
                    </a:lnTo>
                    <a:close/>
                    <a:moveTo>
                      <a:pt x="645" y="261"/>
                    </a:moveTo>
                    <a:lnTo>
                      <a:pt x="643" y="261"/>
                    </a:lnTo>
                    <a:lnTo>
                      <a:pt x="643" y="259"/>
                    </a:lnTo>
                    <a:lnTo>
                      <a:pt x="643" y="257"/>
                    </a:lnTo>
                    <a:lnTo>
                      <a:pt x="643" y="255"/>
                    </a:lnTo>
                    <a:lnTo>
                      <a:pt x="645" y="255"/>
                    </a:lnTo>
                    <a:lnTo>
                      <a:pt x="645" y="253"/>
                    </a:lnTo>
                    <a:lnTo>
                      <a:pt x="645" y="251"/>
                    </a:lnTo>
                    <a:lnTo>
                      <a:pt x="647" y="249"/>
                    </a:lnTo>
                    <a:lnTo>
                      <a:pt x="647" y="247"/>
                    </a:lnTo>
                    <a:lnTo>
                      <a:pt x="649" y="247"/>
                    </a:lnTo>
                    <a:lnTo>
                      <a:pt x="649" y="245"/>
                    </a:lnTo>
                    <a:lnTo>
                      <a:pt x="647" y="245"/>
                    </a:lnTo>
                    <a:lnTo>
                      <a:pt x="647" y="243"/>
                    </a:lnTo>
                    <a:lnTo>
                      <a:pt x="649" y="243"/>
                    </a:lnTo>
                    <a:lnTo>
                      <a:pt x="649" y="245"/>
                    </a:lnTo>
                    <a:lnTo>
                      <a:pt x="649" y="247"/>
                    </a:lnTo>
                    <a:lnTo>
                      <a:pt x="651" y="247"/>
                    </a:lnTo>
                    <a:lnTo>
                      <a:pt x="649" y="251"/>
                    </a:lnTo>
                    <a:lnTo>
                      <a:pt x="649" y="253"/>
                    </a:lnTo>
                    <a:lnTo>
                      <a:pt x="647" y="253"/>
                    </a:lnTo>
                    <a:lnTo>
                      <a:pt x="647" y="255"/>
                    </a:lnTo>
                    <a:lnTo>
                      <a:pt x="647" y="257"/>
                    </a:lnTo>
                    <a:lnTo>
                      <a:pt x="645" y="259"/>
                    </a:lnTo>
                    <a:lnTo>
                      <a:pt x="645" y="261"/>
                    </a:lnTo>
                    <a:close/>
                    <a:moveTo>
                      <a:pt x="282" y="26"/>
                    </a:moveTo>
                    <a:lnTo>
                      <a:pt x="284" y="26"/>
                    </a:lnTo>
                    <a:lnTo>
                      <a:pt x="284" y="28"/>
                    </a:lnTo>
                    <a:lnTo>
                      <a:pt x="282" y="28"/>
                    </a:lnTo>
                    <a:lnTo>
                      <a:pt x="280" y="28"/>
                    </a:lnTo>
                    <a:lnTo>
                      <a:pt x="278" y="28"/>
                    </a:lnTo>
                    <a:lnTo>
                      <a:pt x="276" y="28"/>
                    </a:lnTo>
                    <a:lnTo>
                      <a:pt x="274" y="28"/>
                    </a:lnTo>
                    <a:lnTo>
                      <a:pt x="276" y="26"/>
                    </a:lnTo>
                    <a:lnTo>
                      <a:pt x="278" y="26"/>
                    </a:lnTo>
                    <a:lnTo>
                      <a:pt x="278" y="24"/>
                    </a:lnTo>
                    <a:lnTo>
                      <a:pt x="278" y="22"/>
                    </a:lnTo>
                    <a:lnTo>
                      <a:pt x="278" y="20"/>
                    </a:lnTo>
                    <a:lnTo>
                      <a:pt x="280" y="20"/>
                    </a:lnTo>
                    <a:lnTo>
                      <a:pt x="282" y="22"/>
                    </a:lnTo>
                    <a:lnTo>
                      <a:pt x="282" y="24"/>
                    </a:lnTo>
                    <a:lnTo>
                      <a:pt x="282" y="26"/>
                    </a:lnTo>
                    <a:close/>
                    <a:moveTo>
                      <a:pt x="499" y="519"/>
                    </a:moveTo>
                    <a:lnTo>
                      <a:pt x="498" y="519"/>
                    </a:lnTo>
                    <a:lnTo>
                      <a:pt x="498" y="517"/>
                    </a:lnTo>
                    <a:lnTo>
                      <a:pt x="498" y="515"/>
                    </a:lnTo>
                    <a:lnTo>
                      <a:pt x="498" y="513"/>
                    </a:lnTo>
                    <a:lnTo>
                      <a:pt x="498" y="511"/>
                    </a:lnTo>
                    <a:lnTo>
                      <a:pt x="499" y="509"/>
                    </a:lnTo>
                    <a:lnTo>
                      <a:pt x="501" y="509"/>
                    </a:lnTo>
                    <a:lnTo>
                      <a:pt x="501" y="511"/>
                    </a:lnTo>
                    <a:lnTo>
                      <a:pt x="501" y="513"/>
                    </a:lnTo>
                    <a:lnTo>
                      <a:pt x="501" y="515"/>
                    </a:lnTo>
                    <a:lnTo>
                      <a:pt x="501" y="517"/>
                    </a:lnTo>
                    <a:lnTo>
                      <a:pt x="499" y="519"/>
                    </a:lnTo>
                    <a:close/>
                    <a:moveTo>
                      <a:pt x="431" y="105"/>
                    </a:moveTo>
                    <a:lnTo>
                      <a:pt x="430" y="105"/>
                    </a:lnTo>
                    <a:lnTo>
                      <a:pt x="428" y="105"/>
                    </a:lnTo>
                    <a:lnTo>
                      <a:pt x="426" y="107"/>
                    </a:lnTo>
                    <a:lnTo>
                      <a:pt x="424" y="109"/>
                    </a:lnTo>
                    <a:lnTo>
                      <a:pt x="422" y="109"/>
                    </a:lnTo>
                    <a:lnTo>
                      <a:pt x="422" y="107"/>
                    </a:lnTo>
                    <a:lnTo>
                      <a:pt x="424" y="105"/>
                    </a:lnTo>
                    <a:lnTo>
                      <a:pt x="424" y="103"/>
                    </a:lnTo>
                    <a:lnTo>
                      <a:pt x="426" y="103"/>
                    </a:lnTo>
                    <a:lnTo>
                      <a:pt x="428" y="103"/>
                    </a:lnTo>
                    <a:lnTo>
                      <a:pt x="431" y="103"/>
                    </a:lnTo>
                    <a:lnTo>
                      <a:pt x="431" y="105"/>
                    </a:lnTo>
                    <a:close/>
                    <a:moveTo>
                      <a:pt x="4" y="267"/>
                    </a:moveTo>
                    <a:lnTo>
                      <a:pt x="2" y="263"/>
                    </a:lnTo>
                    <a:lnTo>
                      <a:pt x="0" y="261"/>
                    </a:lnTo>
                    <a:lnTo>
                      <a:pt x="0" y="259"/>
                    </a:lnTo>
                    <a:lnTo>
                      <a:pt x="0" y="257"/>
                    </a:lnTo>
                    <a:lnTo>
                      <a:pt x="2" y="257"/>
                    </a:lnTo>
                    <a:lnTo>
                      <a:pt x="0" y="257"/>
                    </a:lnTo>
                    <a:lnTo>
                      <a:pt x="2" y="259"/>
                    </a:lnTo>
                    <a:lnTo>
                      <a:pt x="2" y="261"/>
                    </a:lnTo>
                    <a:lnTo>
                      <a:pt x="2" y="263"/>
                    </a:lnTo>
                    <a:lnTo>
                      <a:pt x="4" y="265"/>
                    </a:lnTo>
                    <a:lnTo>
                      <a:pt x="4" y="267"/>
                    </a:lnTo>
                    <a:close/>
                    <a:moveTo>
                      <a:pt x="569" y="523"/>
                    </a:moveTo>
                    <a:lnTo>
                      <a:pt x="571" y="525"/>
                    </a:lnTo>
                    <a:lnTo>
                      <a:pt x="569" y="525"/>
                    </a:lnTo>
                    <a:lnTo>
                      <a:pt x="569" y="527"/>
                    </a:lnTo>
                    <a:lnTo>
                      <a:pt x="569" y="525"/>
                    </a:lnTo>
                    <a:lnTo>
                      <a:pt x="566" y="525"/>
                    </a:lnTo>
                    <a:lnTo>
                      <a:pt x="564" y="525"/>
                    </a:lnTo>
                    <a:lnTo>
                      <a:pt x="564" y="523"/>
                    </a:lnTo>
                    <a:lnTo>
                      <a:pt x="566" y="523"/>
                    </a:lnTo>
                    <a:lnTo>
                      <a:pt x="567" y="523"/>
                    </a:lnTo>
                    <a:lnTo>
                      <a:pt x="569" y="523"/>
                    </a:lnTo>
                    <a:close/>
                    <a:moveTo>
                      <a:pt x="616" y="228"/>
                    </a:moveTo>
                    <a:lnTo>
                      <a:pt x="614" y="226"/>
                    </a:lnTo>
                    <a:lnTo>
                      <a:pt x="614" y="224"/>
                    </a:lnTo>
                    <a:lnTo>
                      <a:pt x="612" y="224"/>
                    </a:lnTo>
                    <a:lnTo>
                      <a:pt x="612" y="222"/>
                    </a:lnTo>
                    <a:lnTo>
                      <a:pt x="614" y="222"/>
                    </a:lnTo>
                    <a:lnTo>
                      <a:pt x="616" y="222"/>
                    </a:lnTo>
                    <a:lnTo>
                      <a:pt x="616" y="224"/>
                    </a:lnTo>
                    <a:lnTo>
                      <a:pt x="616" y="226"/>
                    </a:lnTo>
                    <a:lnTo>
                      <a:pt x="616" y="228"/>
                    </a:lnTo>
                    <a:close/>
                    <a:moveTo>
                      <a:pt x="554" y="581"/>
                    </a:moveTo>
                    <a:lnTo>
                      <a:pt x="554" y="583"/>
                    </a:lnTo>
                    <a:lnTo>
                      <a:pt x="552" y="585"/>
                    </a:lnTo>
                    <a:lnTo>
                      <a:pt x="552" y="583"/>
                    </a:lnTo>
                    <a:lnTo>
                      <a:pt x="550" y="583"/>
                    </a:lnTo>
                    <a:lnTo>
                      <a:pt x="550" y="581"/>
                    </a:lnTo>
                    <a:lnTo>
                      <a:pt x="552" y="579"/>
                    </a:lnTo>
                    <a:lnTo>
                      <a:pt x="554" y="581"/>
                    </a:lnTo>
                    <a:close/>
                    <a:moveTo>
                      <a:pt x="536" y="138"/>
                    </a:moveTo>
                    <a:lnTo>
                      <a:pt x="534" y="138"/>
                    </a:lnTo>
                    <a:lnTo>
                      <a:pt x="534" y="136"/>
                    </a:lnTo>
                    <a:lnTo>
                      <a:pt x="534" y="134"/>
                    </a:lnTo>
                    <a:lnTo>
                      <a:pt x="533" y="134"/>
                    </a:lnTo>
                    <a:lnTo>
                      <a:pt x="534" y="134"/>
                    </a:lnTo>
                    <a:lnTo>
                      <a:pt x="536" y="134"/>
                    </a:lnTo>
                    <a:lnTo>
                      <a:pt x="538" y="136"/>
                    </a:lnTo>
                    <a:lnTo>
                      <a:pt x="536" y="138"/>
                    </a:lnTo>
                    <a:close/>
                    <a:moveTo>
                      <a:pt x="379" y="22"/>
                    </a:moveTo>
                    <a:lnTo>
                      <a:pt x="381" y="18"/>
                    </a:lnTo>
                    <a:lnTo>
                      <a:pt x="383" y="16"/>
                    </a:lnTo>
                    <a:lnTo>
                      <a:pt x="383" y="18"/>
                    </a:lnTo>
                    <a:lnTo>
                      <a:pt x="381" y="22"/>
                    </a:lnTo>
                    <a:lnTo>
                      <a:pt x="379" y="22"/>
                    </a:lnTo>
                    <a:close/>
                    <a:moveTo>
                      <a:pt x="651" y="294"/>
                    </a:moveTo>
                    <a:lnTo>
                      <a:pt x="651" y="292"/>
                    </a:lnTo>
                    <a:lnTo>
                      <a:pt x="651" y="290"/>
                    </a:lnTo>
                    <a:lnTo>
                      <a:pt x="653" y="290"/>
                    </a:lnTo>
                    <a:lnTo>
                      <a:pt x="653" y="292"/>
                    </a:lnTo>
                    <a:lnTo>
                      <a:pt x="651" y="292"/>
                    </a:lnTo>
                    <a:lnTo>
                      <a:pt x="651" y="294"/>
                    </a:lnTo>
                    <a:close/>
                    <a:moveTo>
                      <a:pt x="317" y="20"/>
                    </a:moveTo>
                    <a:lnTo>
                      <a:pt x="315" y="20"/>
                    </a:lnTo>
                    <a:lnTo>
                      <a:pt x="315" y="18"/>
                    </a:lnTo>
                    <a:lnTo>
                      <a:pt x="315" y="16"/>
                    </a:lnTo>
                    <a:lnTo>
                      <a:pt x="317" y="16"/>
                    </a:lnTo>
                    <a:lnTo>
                      <a:pt x="317" y="18"/>
                    </a:lnTo>
                    <a:lnTo>
                      <a:pt x="317" y="20"/>
                    </a:lnTo>
                    <a:close/>
                    <a:moveTo>
                      <a:pt x="389" y="94"/>
                    </a:moveTo>
                    <a:lnTo>
                      <a:pt x="387" y="94"/>
                    </a:lnTo>
                    <a:lnTo>
                      <a:pt x="387" y="92"/>
                    </a:lnTo>
                    <a:lnTo>
                      <a:pt x="387" y="90"/>
                    </a:lnTo>
                    <a:lnTo>
                      <a:pt x="389" y="92"/>
                    </a:lnTo>
                    <a:lnTo>
                      <a:pt x="389" y="94"/>
                    </a:lnTo>
                    <a:close/>
                    <a:moveTo>
                      <a:pt x="375" y="59"/>
                    </a:moveTo>
                    <a:lnTo>
                      <a:pt x="375" y="61"/>
                    </a:lnTo>
                    <a:lnTo>
                      <a:pt x="373" y="61"/>
                    </a:lnTo>
                    <a:lnTo>
                      <a:pt x="373" y="59"/>
                    </a:lnTo>
                    <a:lnTo>
                      <a:pt x="375" y="59"/>
                    </a:lnTo>
                    <a:close/>
                    <a:moveTo>
                      <a:pt x="189" y="88"/>
                    </a:moveTo>
                    <a:lnTo>
                      <a:pt x="187" y="88"/>
                    </a:lnTo>
                    <a:lnTo>
                      <a:pt x="185" y="86"/>
                    </a:lnTo>
                    <a:lnTo>
                      <a:pt x="187" y="84"/>
                    </a:lnTo>
                    <a:lnTo>
                      <a:pt x="189" y="86"/>
                    </a:lnTo>
                    <a:lnTo>
                      <a:pt x="189" y="88"/>
                    </a:lnTo>
                    <a:close/>
                    <a:moveTo>
                      <a:pt x="41" y="175"/>
                    </a:moveTo>
                    <a:lnTo>
                      <a:pt x="39" y="177"/>
                    </a:lnTo>
                    <a:lnTo>
                      <a:pt x="39" y="175"/>
                    </a:lnTo>
                    <a:lnTo>
                      <a:pt x="41" y="173"/>
                    </a:lnTo>
                    <a:lnTo>
                      <a:pt x="41" y="175"/>
                    </a:lnTo>
                    <a:close/>
                    <a:moveTo>
                      <a:pt x="523" y="486"/>
                    </a:moveTo>
                    <a:lnTo>
                      <a:pt x="521" y="486"/>
                    </a:lnTo>
                    <a:lnTo>
                      <a:pt x="521" y="484"/>
                    </a:lnTo>
                    <a:lnTo>
                      <a:pt x="523" y="484"/>
                    </a:lnTo>
                    <a:lnTo>
                      <a:pt x="523" y="486"/>
                    </a:lnTo>
                    <a:close/>
                    <a:moveTo>
                      <a:pt x="651" y="286"/>
                    </a:moveTo>
                    <a:lnTo>
                      <a:pt x="651" y="288"/>
                    </a:lnTo>
                    <a:lnTo>
                      <a:pt x="651" y="286"/>
                    </a:lnTo>
                    <a:lnTo>
                      <a:pt x="651" y="282"/>
                    </a:lnTo>
                    <a:lnTo>
                      <a:pt x="651" y="284"/>
                    </a:lnTo>
                    <a:lnTo>
                      <a:pt x="651" y="286"/>
                    </a:lnTo>
                    <a:close/>
                    <a:moveTo>
                      <a:pt x="738" y="818"/>
                    </a:moveTo>
                    <a:lnTo>
                      <a:pt x="738" y="816"/>
                    </a:lnTo>
                    <a:lnTo>
                      <a:pt x="738" y="812"/>
                    </a:lnTo>
                    <a:lnTo>
                      <a:pt x="740" y="812"/>
                    </a:lnTo>
                    <a:lnTo>
                      <a:pt x="740" y="814"/>
                    </a:lnTo>
                    <a:lnTo>
                      <a:pt x="738" y="816"/>
                    </a:lnTo>
                    <a:lnTo>
                      <a:pt x="738" y="818"/>
                    </a:lnTo>
                    <a:close/>
                    <a:moveTo>
                      <a:pt x="196" y="74"/>
                    </a:moveTo>
                    <a:lnTo>
                      <a:pt x="196" y="72"/>
                    </a:lnTo>
                    <a:lnTo>
                      <a:pt x="196" y="70"/>
                    </a:lnTo>
                    <a:lnTo>
                      <a:pt x="198" y="72"/>
                    </a:lnTo>
                    <a:lnTo>
                      <a:pt x="196" y="74"/>
                    </a:lnTo>
                    <a:close/>
                    <a:moveTo>
                      <a:pt x="470" y="10"/>
                    </a:moveTo>
                    <a:lnTo>
                      <a:pt x="468" y="10"/>
                    </a:lnTo>
                    <a:lnTo>
                      <a:pt x="470" y="8"/>
                    </a:lnTo>
                    <a:lnTo>
                      <a:pt x="472" y="10"/>
                    </a:lnTo>
                    <a:lnTo>
                      <a:pt x="470" y="10"/>
                    </a:lnTo>
                    <a:close/>
                    <a:moveTo>
                      <a:pt x="554" y="579"/>
                    </a:moveTo>
                    <a:lnTo>
                      <a:pt x="552" y="577"/>
                    </a:lnTo>
                    <a:lnTo>
                      <a:pt x="554" y="575"/>
                    </a:lnTo>
                    <a:lnTo>
                      <a:pt x="554" y="577"/>
                    </a:lnTo>
                    <a:lnTo>
                      <a:pt x="554" y="579"/>
                    </a:lnTo>
                    <a:close/>
                    <a:moveTo>
                      <a:pt x="373" y="26"/>
                    </a:moveTo>
                    <a:lnTo>
                      <a:pt x="375" y="24"/>
                    </a:lnTo>
                    <a:lnTo>
                      <a:pt x="377" y="24"/>
                    </a:lnTo>
                    <a:lnTo>
                      <a:pt x="379" y="22"/>
                    </a:lnTo>
                    <a:lnTo>
                      <a:pt x="379" y="24"/>
                    </a:lnTo>
                    <a:lnTo>
                      <a:pt x="377" y="24"/>
                    </a:lnTo>
                    <a:lnTo>
                      <a:pt x="375" y="26"/>
                    </a:lnTo>
                    <a:lnTo>
                      <a:pt x="373" y="26"/>
                    </a:lnTo>
                    <a:close/>
                    <a:moveTo>
                      <a:pt x="567" y="568"/>
                    </a:moveTo>
                    <a:lnTo>
                      <a:pt x="566" y="568"/>
                    </a:lnTo>
                    <a:lnTo>
                      <a:pt x="566" y="570"/>
                    </a:lnTo>
                    <a:lnTo>
                      <a:pt x="564" y="570"/>
                    </a:lnTo>
                    <a:lnTo>
                      <a:pt x="564" y="568"/>
                    </a:lnTo>
                    <a:lnTo>
                      <a:pt x="566" y="566"/>
                    </a:lnTo>
                    <a:lnTo>
                      <a:pt x="567" y="568"/>
                    </a:lnTo>
                    <a:close/>
                    <a:moveTo>
                      <a:pt x="472" y="2"/>
                    </a:moveTo>
                    <a:lnTo>
                      <a:pt x="470" y="2"/>
                    </a:lnTo>
                    <a:lnTo>
                      <a:pt x="470" y="0"/>
                    </a:lnTo>
                    <a:lnTo>
                      <a:pt x="472" y="0"/>
                    </a:lnTo>
                    <a:lnTo>
                      <a:pt x="472" y="2"/>
                    </a:lnTo>
                    <a:close/>
                    <a:moveTo>
                      <a:pt x="428" y="115"/>
                    </a:moveTo>
                    <a:lnTo>
                      <a:pt x="426" y="115"/>
                    </a:lnTo>
                    <a:lnTo>
                      <a:pt x="428" y="113"/>
                    </a:lnTo>
                    <a:lnTo>
                      <a:pt x="428" y="115"/>
                    </a:lnTo>
                    <a:close/>
                    <a:moveTo>
                      <a:pt x="521" y="488"/>
                    </a:moveTo>
                    <a:lnTo>
                      <a:pt x="521" y="490"/>
                    </a:lnTo>
                    <a:lnTo>
                      <a:pt x="521" y="488"/>
                    </a:lnTo>
                    <a:lnTo>
                      <a:pt x="519" y="488"/>
                    </a:lnTo>
                    <a:lnTo>
                      <a:pt x="517" y="488"/>
                    </a:lnTo>
                    <a:lnTo>
                      <a:pt x="519" y="488"/>
                    </a:lnTo>
                    <a:lnTo>
                      <a:pt x="521" y="488"/>
                    </a:lnTo>
                    <a:close/>
                    <a:moveTo>
                      <a:pt x="379" y="92"/>
                    </a:moveTo>
                    <a:lnTo>
                      <a:pt x="379" y="90"/>
                    </a:lnTo>
                    <a:lnTo>
                      <a:pt x="381" y="88"/>
                    </a:lnTo>
                    <a:lnTo>
                      <a:pt x="381" y="90"/>
                    </a:lnTo>
                    <a:lnTo>
                      <a:pt x="379" y="92"/>
                    </a:lnTo>
                    <a:close/>
                    <a:moveTo>
                      <a:pt x="515" y="531"/>
                    </a:moveTo>
                    <a:lnTo>
                      <a:pt x="513" y="531"/>
                    </a:lnTo>
                    <a:lnTo>
                      <a:pt x="513" y="529"/>
                    </a:lnTo>
                    <a:lnTo>
                      <a:pt x="515" y="529"/>
                    </a:lnTo>
                    <a:lnTo>
                      <a:pt x="515" y="53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grpSp>
        <p:sp>
          <p:nvSpPr>
            <p:cNvPr id="4450" name="Aruba"/>
            <p:cNvSpPr>
              <a:spLocks/>
            </p:cNvSpPr>
            <p:nvPr/>
          </p:nvSpPr>
          <p:spPr bwMode="auto">
            <a:xfrm>
              <a:off x="3383851" y="3844584"/>
              <a:ext cx="3961" cy="7923"/>
            </a:xfrm>
            <a:custGeom>
              <a:avLst/>
              <a:gdLst>
                <a:gd name="T0" fmla="*/ 2 w 2"/>
                <a:gd name="T1" fmla="*/ 4 h 4"/>
                <a:gd name="T2" fmla="*/ 2 w 2"/>
                <a:gd name="T3" fmla="*/ 4 h 4"/>
                <a:gd name="T4" fmla="*/ 2 w 2"/>
                <a:gd name="T5" fmla="*/ 4 h 4"/>
                <a:gd name="T6" fmla="*/ 0 w 2"/>
                <a:gd name="T7" fmla="*/ 2 h 4"/>
                <a:gd name="T8" fmla="*/ 0 w 2"/>
                <a:gd name="T9" fmla="*/ 0 h 4"/>
                <a:gd name="T10" fmla="*/ 0 w 2"/>
                <a:gd name="T11" fmla="*/ 0 h 4"/>
                <a:gd name="T12" fmla="*/ 2 w 2"/>
                <a:gd name="T13" fmla="*/ 2 h 4"/>
                <a:gd name="T14" fmla="*/ 2 w 2"/>
                <a:gd name="T15" fmla="*/ 2 h 4"/>
                <a:gd name="T16" fmla="*/ 2 w 2"/>
                <a:gd name="T17" fmla="*/ 2 h 4"/>
                <a:gd name="T18" fmla="*/ 2 w 2"/>
                <a:gd name="T19" fmla="*/ 2 h 4"/>
                <a:gd name="T20" fmla="*/ 2 w 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4"/>
                  </a:moveTo>
                  <a:lnTo>
                    <a:pt x="2" y="4"/>
                  </a:lnTo>
                  <a:lnTo>
                    <a:pt x="2" y="4"/>
                  </a:lnTo>
                  <a:lnTo>
                    <a:pt x="0" y="2"/>
                  </a:lnTo>
                  <a:lnTo>
                    <a:pt x="0" y="0"/>
                  </a:lnTo>
                  <a:lnTo>
                    <a:pt x="0" y="0"/>
                  </a:lnTo>
                  <a:lnTo>
                    <a:pt x="2" y="2"/>
                  </a:lnTo>
                  <a:lnTo>
                    <a:pt x="2" y="2"/>
                  </a:lnTo>
                  <a:lnTo>
                    <a:pt x="2" y="2"/>
                  </a:lnTo>
                  <a:lnTo>
                    <a:pt x="2" y="2"/>
                  </a:lnTo>
                  <a:lnTo>
                    <a:pt x="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8" name="Armenia"/>
            <p:cNvSpPr>
              <a:spLocks/>
            </p:cNvSpPr>
            <p:nvPr/>
          </p:nvSpPr>
          <p:spPr bwMode="auto">
            <a:xfrm>
              <a:off x="6996759" y="2856185"/>
              <a:ext cx="101019" cy="93096"/>
            </a:xfrm>
            <a:custGeom>
              <a:avLst/>
              <a:gdLst>
                <a:gd name="T0" fmla="*/ 30 w 51"/>
                <a:gd name="T1" fmla="*/ 2 h 47"/>
                <a:gd name="T2" fmla="*/ 28 w 51"/>
                <a:gd name="T3" fmla="*/ 2 h 47"/>
                <a:gd name="T4" fmla="*/ 26 w 51"/>
                <a:gd name="T5" fmla="*/ 4 h 47"/>
                <a:gd name="T6" fmla="*/ 35 w 51"/>
                <a:gd name="T7" fmla="*/ 8 h 47"/>
                <a:gd name="T8" fmla="*/ 35 w 51"/>
                <a:gd name="T9" fmla="*/ 10 h 47"/>
                <a:gd name="T10" fmla="*/ 31 w 51"/>
                <a:gd name="T11" fmla="*/ 10 h 47"/>
                <a:gd name="T12" fmla="*/ 31 w 51"/>
                <a:gd name="T13" fmla="*/ 12 h 47"/>
                <a:gd name="T14" fmla="*/ 35 w 51"/>
                <a:gd name="T15" fmla="*/ 18 h 47"/>
                <a:gd name="T16" fmla="*/ 41 w 51"/>
                <a:gd name="T17" fmla="*/ 20 h 47"/>
                <a:gd name="T18" fmla="*/ 39 w 51"/>
                <a:gd name="T19" fmla="*/ 23 h 47"/>
                <a:gd name="T20" fmla="*/ 39 w 51"/>
                <a:gd name="T21" fmla="*/ 23 h 47"/>
                <a:gd name="T22" fmla="*/ 35 w 51"/>
                <a:gd name="T23" fmla="*/ 23 h 47"/>
                <a:gd name="T24" fmla="*/ 35 w 51"/>
                <a:gd name="T25" fmla="*/ 23 h 47"/>
                <a:gd name="T26" fmla="*/ 37 w 51"/>
                <a:gd name="T27" fmla="*/ 25 h 47"/>
                <a:gd name="T28" fmla="*/ 37 w 51"/>
                <a:gd name="T29" fmla="*/ 25 h 47"/>
                <a:gd name="T30" fmla="*/ 39 w 51"/>
                <a:gd name="T31" fmla="*/ 27 h 47"/>
                <a:gd name="T32" fmla="*/ 41 w 51"/>
                <a:gd name="T33" fmla="*/ 27 h 47"/>
                <a:gd name="T34" fmla="*/ 41 w 51"/>
                <a:gd name="T35" fmla="*/ 29 h 47"/>
                <a:gd name="T36" fmla="*/ 45 w 51"/>
                <a:gd name="T37" fmla="*/ 31 h 47"/>
                <a:gd name="T38" fmla="*/ 47 w 51"/>
                <a:gd name="T39" fmla="*/ 31 h 47"/>
                <a:gd name="T40" fmla="*/ 49 w 51"/>
                <a:gd name="T41" fmla="*/ 31 h 47"/>
                <a:gd name="T42" fmla="*/ 49 w 51"/>
                <a:gd name="T43" fmla="*/ 35 h 47"/>
                <a:gd name="T44" fmla="*/ 47 w 51"/>
                <a:gd name="T45" fmla="*/ 35 h 47"/>
                <a:gd name="T46" fmla="*/ 51 w 51"/>
                <a:gd name="T47" fmla="*/ 39 h 47"/>
                <a:gd name="T48" fmla="*/ 51 w 51"/>
                <a:gd name="T49" fmla="*/ 39 h 47"/>
                <a:gd name="T50" fmla="*/ 49 w 51"/>
                <a:gd name="T51" fmla="*/ 39 h 47"/>
                <a:gd name="T52" fmla="*/ 49 w 51"/>
                <a:gd name="T53" fmla="*/ 41 h 47"/>
                <a:gd name="T54" fmla="*/ 49 w 51"/>
                <a:gd name="T55" fmla="*/ 43 h 47"/>
                <a:gd name="T56" fmla="*/ 49 w 51"/>
                <a:gd name="T57" fmla="*/ 43 h 47"/>
                <a:gd name="T58" fmla="*/ 49 w 51"/>
                <a:gd name="T59" fmla="*/ 45 h 47"/>
                <a:gd name="T60" fmla="*/ 47 w 51"/>
                <a:gd name="T61" fmla="*/ 45 h 47"/>
                <a:gd name="T62" fmla="*/ 45 w 51"/>
                <a:gd name="T63" fmla="*/ 47 h 47"/>
                <a:gd name="T64" fmla="*/ 43 w 51"/>
                <a:gd name="T65" fmla="*/ 45 h 47"/>
                <a:gd name="T66" fmla="*/ 41 w 51"/>
                <a:gd name="T67" fmla="*/ 39 h 47"/>
                <a:gd name="T68" fmla="*/ 39 w 51"/>
                <a:gd name="T69" fmla="*/ 37 h 47"/>
                <a:gd name="T70" fmla="*/ 37 w 51"/>
                <a:gd name="T71" fmla="*/ 33 h 47"/>
                <a:gd name="T72" fmla="*/ 35 w 51"/>
                <a:gd name="T73" fmla="*/ 33 h 47"/>
                <a:gd name="T74" fmla="*/ 33 w 51"/>
                <a:gd name="T75" fmla="*/ 33 h 47"/>
                <a:gd name="T76" fmla="*/ 30 w 51"/>
                <a:gd name="T77" fmla="*/ 31 h 47"/>
                <a:gd name="T78" fmla="*/ 26 w 51"/>
                <a:gd name="T79" fmla="*/ 29 h 47"/>
                <a:gd name="T80" fmla="*/ 24 w 51"/>
                <a:gd name="T81" fmla="*/ 29 h 47"/>
                <a:gd name="T82" fmla="*/ 22 w 51"/>
                <a:gd name="T83" fmla="*/ 29 h 47"/>
                <a:gd name="T84" fmla="*/ 20 w 51"/>
                <a:gd name="T85" fmla="*/ 27 h 47"/>
                <a:gd name="T86" fmla="*/ 18 w 51"/>
                <a:gd name="T87" fmla="*/ 25 h 47"/>
                <a:gd name="T88" fmla="*/ 14 w 51"/>
                <a:gd name="T89" fmla="*/ 23 h 47"/>
                <a:gd name="T90" fmla="*/ 8 w 51"/>
                <a:gd name="T91" fmla="*/ 23 h 47"/>
                <a:gd name="T92" fmla="*/ 4 w 51"/>
                <a:gd name="T93" fmla="*/ 22 h 47"/>
                <a:gd name="T94" fmla="*/ 4 w 51"/>
                <a:gd name="T95" fmla="*/ 22 h 47"/>
                <a:gd name="T96" fmla="*/ 2 w 51"/>
                <a:gd name="T97" fmla="*/ 16 h 47"/>
                <a:gd name="T98" fmla="*/ 4 w 51"/>
                <a:gd name="T99" fmla="*/ 12 h 47"/>
                <a:gd name="T100" fmla="*/ 4 w 51"/>
                <a:gd name="T101" fmla="*/ 10 h 47"/>
                <a:gd name="T102" fmla="*/ 2 w 51"/>
                <a:gd name="T103" fmla="*/ 6 h 47"/>
                <a:gd name="T104" fmla="*/ 0 w 51"/>
                <a:gd name="T105" fmla="*/ 2 h 47"/>
                <a:gd name="T106" fmla="*/ 2 w 51"/>
                <a:gd name="T107" fmla="*/ 2 h 47"/>
                <a:gd name="T108" fmla="*/ 6 w 51"/>
                <a:gd name="T109" fmla="*/ 2 h 47"/>
                <a:gd name="T110" fmla="*/ 6 w 51"/>
                <a:gd name="T111" fmla="*/ 2 h 47"/>
                <a:gd name="T112" fmla="*/ 12 w 51"/>
                <a:gd name="T113" fmla="*/ 2 h 47"/>
                <a:gd name="T114" fmla="*/ 14 w 51"/>
                <a:gd name="T115" fmla="*/ 0 h 47"/>
                <a:gd name="T116" fmla="*/ 18 w 51"/>
                <a:gd name="T117" fmla="*/ 2 h 47"/>
                <a:gd name="T118" fmla="*/ 22 w 51"/>
                <a:gd name="T119" fmla="*/ 0 h 47"/>
                <a:gd name="T120" fmla="*/ 26 w 51"/>
                <a:gd name="T121" fmla="*/ 0 h 47"/>
                <a:gd name="T122" fmla="*/ 28 w 51"/>
                <a:gd name="T123"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47">
                  <a:moveTo>
                    <a:pt x="28" y="2"/>
                  </a:moveTo>
                  <a:lnTo>
                    <a:pt x="28" y="2"/>
                  </a:lnTo>
                  <a:lnTo>
                    <a:pt x="30" y="2"/>
                  </a:lnTo>
                  <a:lnTo>
                    <a:pt x="30" y="2"/>
                  </a:lnTo>
                  <a:lnTo>
                    <a:pt x="30" y="2"/>
                  </a:lnTo>
                  <a:lnTo>
                    <a:pt x="28" y="2"/>
                  </a:lnTo>
                  <a:lnTo>
                    <a:pt x="28" y="2"/>
                  </a:lnTo>
                  <a:lnTo>
                    <a:pt x="26" y="2"/>
                  </a:lnTo>
                  <a:lnTo>
                    <a:pt x="26" y="4"/>
                  </a:lnTo>
                  <a:lnTo>
                    <a:pt x="28" y="4"/>
                  </a:lnTo>
                  <a:lnTo>
                    <a:pt x="31" y="4"/>
                  </a:lnTo>
                  <a:lnTo>
                    <a:pt x="35" y="8"/>
                  </a:lnTo>
                  <a:lnTo>
                    <a:pt x="35" y="8"/>
                  </a:lnTo>
                  <a:lnTo>
                    <a:pt x="35" y="8"/>
                  </a:lnTo>
                  <a:lnTo>
                    <a:pt x="35" y="10"/>
                  </a:lnTo>
                  <a:lnTo>
                    <a:pt x="33" y="10"/>
                  </a:lnTo>
                  <a:lnTo>
                    <a:pt x="33" y="10"/>
                  </a:lnTo>
                  <a:lnTo>
                    <a:pt x="31" y="10"/>
                  </a:lnTo>
                  <a:lnTo>
                    <a:pt x="31" y="10"/>
                  </a:lnTo>
                  <a:lnTo>
                    <a:pt x="31" y="12"/>
                  </a:lnTo>
                  <a:lnTo>
                    <a:pt x="31" y="12"/>
                  </a:lnTo>
                  <a:lnTo>
                    <a:pt x="33" y="16"/>
                  </a:lnTo>
                  <a:lnTo>
                    <a:pt x="35" y="16"/>
                  </a:lnTo>
                  <a:lnTo>
                    <a:pt x="35" y="18"/>
                  </a:lnTo>
                  <a:lnTo>
                    <a:pt x="39" y="20"/>
                  </a:lnTo>
                  <a:lnTo>
                    <a:pt x="39" y="20"/>
                  </a:lnTo>
                  <a:lnTo>
                    <a:pt x="41" y="20"/>
                  </a:lnTo>
                  <a:lnTo>
                    <a:pt x="41" y="20"/>
                  </a:lnTo>
                  <a:lnTo>
                    <a:pt x="41" y="22"/>
                  </a:lnTo>
                  <a:lnTo>
                    <a:pt x="39" y="23"/>
                  </a:lnTo>
                  <a:lnTo>
                    <a:pt x="39" y="23"/>
                  </a:lnTo>
                  <a:lnTo>
                    <a:pt x="39" y="23"/>
                  </a:lnTo>
                  <a:lnTo>
                    <a:pt x="39" y="23"/>
                  </a:lnTo>
                  <a:lnTo>
                    <a:pt x="37" y="23"/>
                  </a:lnTo>
                  <a:lnTo>
                    <a:pt x="37" y="23"/>
                  </a:lnTo>
                  <a:lnTo>
                    <a:pt x="35" y="23"/>
                  </a:lnTo>
                  <a:lnTo>
                    <a:pt x="35" y="23"/>
                  </a:lnTo>
                  <a:lnTo>
                    <a:pt x="35" y="23"/>
                  </a:lnTo>
                  <a:lnTo>
                    <a:pt x="35" y="23"/>
                  </a:lnTo>
                  <a:lnTo>
                    <a:pt x="35" y="25"/>
                  </a:lnTo>
                  <a:lnTo>
                    <a:pt x="37" y="25"/>
                  </a:lnTo>
                  <a:lnTo>
                    <a:pt x="37" y="25"/>
                  </a:lnTo>
                  <a:lnTo>
                    <a:pt x="37" y="25"/>
                  </a:lnTo>
                  <a:lnTo>
                    <a:pt x="37" y="25"/>
                  </a:lnTo>
                  <a:lnTo>
                    <a:pt x="37" y="25"/>
                  </a:lnTo>
                  <a:lnTo>
                    <a:pt x="37" y="25"/>
                  </a:lnTo>
                  <a:lnTo>
                    <a:pt x="39" y="27"/>
                  </a:lnTo>
                  <a:lnTo>
                    <a:pt x="39" y="27"/>
                  </a:lnTo>
                  <a:lnTo>
                    <a:pt x="39" y="27"/>
                  </a:lnTo>
                  <a:lnTo>
                    <a:pt x="39" y="27"/>
                  </a:lnTo>
                  <a:lnTo>
                    <a:pt x="41" y="27"/>
                  </a:lnTo>
                  <a:lnTo>
                    <a:pt x="41" y="27"/>
                  </a:lnTo>
                  <a:lnTo>
                    <a:pt x="41" y="29"/>
                  </a:lnTo>
                  <a:lnTo>
                    <a:pt x="41" y="29"/>
                  </a:lnTo>
                  <a:lnTo>
                    <a:pt x="41" y="29"/>
                  </a:lnTo>
                  <a:lnTo>
                    <a:pt x="43" y="29"/>
                  </a:lnTo>
                  <a:lnTo>
                    <a:pt x="45" y="31"/>
                  </a:lnTo>
                  <a:lnTo>
                    <a:pt x="45" y="31"/>
                  </a:lnTo>
                  <a:lnTo>
                    <a:pt x="45" y="31"/>
                  </a:lnTo>
                  <a:lnTo>
                    <a:pt x="47" y="31"/>
                  </a:lnTo>
                  <a:lnTo>
                    <a:pt x="47" y="31"/>
                  </a:lnTo>
                  <a:lnTo>
                    <a:pt x="47" y="31"/>
                  </a:lnTo>
                  <a:lnTo>
                    <a:pt x="49" y="31"/>
                  </a:lnTo>
                  <a:lnTo>
                    <a:pt x="51" y="33"/>
                  </a:lnTo>
                  <a:lnTo>
                    <a:pt x="49" y="33"/>
                  </a:lnTo>
                  <a:lnTo>
                    <a:pt x="49" y="35"/>
                  </a:lnTo>
                  <a:lnTo>
                    <a:pt x="47" y="35"/>
                  </a:lnTo>
                  <a:lnTo>
                    <a:pt x="47" y="35"/>
                  </a:lnTo>
                  <a:lnTo>
                    <a:pt x="47" y="35"/>
                  </a:lnTo>
                  <a:lnTo>
                    <a:pt x="47" y="35"/>
                  </a:lnTo>
                  <a:lnTo>
                    <a:pt x="51" y="37"/>
                  </a:lnTo>
                  <a:lnTo>
                    <a:pt x="51" y="39"/>
                  </a:lnTo>
                  <a:lnTo>
                    <a:pt x="51" y="39"/>
                  </a:lnTo>
                  <a:lnTo>
                    <a:pt x="51" y="39"/>
                  </a:lnTo>
                  <a:lnTo>
                    <a:pt x="51" y="39"/>
                  </a:lnTo>
                  <a:lnTo>
                    <a:pt x="49" y="39"/>
                  </a:lnTo>
                  <a:lnTo>
                    <a:pt x="49" y="39"/>
                  </a:lnTo>
                  <a:lnTo>
                    <a:pt x="49" y="39"/>
                  </a:lnTo>
                  <a:lnTo>
                    <a:pt x="49" y="39"/>
                  </a:lnTo>
                  <a:lnTo>
                    <a:pt x="49" y="41"/>
                  </a:lnTo>
                  <a:lnTo>
                    <a:pt x="49" y="41"/>
                  </a:lnTo>
                  <a:lnTo>
                    <a:pt x="49" y="41"/>
                  </a:lnTo>
                  <a:lnTo>
                    <a:pt x="49" y="41"/>
                  </a:lnTo>
                  <a:lnTo>
                    <a:pt x="49" y="43"/>
                  </a:lnTo>
                  <a:lnTo>
                    <a:pt x="49" y="43"/>
                  </a:lnTo>
                  <a:lnTo>
                    <a:pt x="49" y="43"/>
                  </a:lnTo>
                  <a:lnTo>
                    <a:pt x="49" y="43"/>
                  </a:lnTo>
                  <a:lnTo>
                    <a:pt x="51" y="45"/>
                  </a:lnTo>
                  <a:lnTo>
                    <a:pt x="49" y="45"/>
                  </a:lnTo>
                  <a:lnTo>
                    <a:pt x="49" y="45"/>
                  </a:lnTo>
                  <a:lnTo>
                    <a:pt x="47" y="45"/>
                  </a:lnTo>
                  <a:lnTo>
                    <a:pt x="47" y="45"/>
                  </a:lnTo>
                  <a:lnTo>
                    <a:pt x="47" y="45"/>
                  </a:lnTo>
                  <a:lnTo>
                    <a:pt x="45" y="45"/>
                  </a:lnTo>
                  <a:lnTo>
                    <a:pt x="45" y="45"/>
                  </a:lnTo>
                  <a:lnTo>
                    <a:pt x="45" y="47"/>
                  </a:lnTo>
                  <a:lnTo>
                    <a:pt x="45" y="47"/>
                  </a:lnTo>
                  <a:lnTo>
                    <a:pt x="43" y="45"/>
                  </a:lnTo>
                  <a:lnTo>
                    <a:pt x="43" y="45"/>
                  </a:lnTo>
                  <a:lnTo>
                    <a:pt x="41" y="39"/>
                  </a:lnTo>
                  <a:lnTo>
                    <a:pt x="41" y="39"/>
                  </a:lnTo>
                  <a:lnTo>
                    <a:pt x="41" y="39"/>
                  </a:lnTo>
                  <a:lnTo>
                    <a:pt x="41" y="39"/>
                  </a:lnTo>
                  <a:lnTo>
                    <a:pt x="41" y="37"/>
                  </a:lnTo>
                  <a:lnTo>
                    <a:pt x="39" y="37"/>
                  </a:lnTo>
                  <a:lnTo>
                    <a:pt x="39" y="35"/>
                  </a:lnTo>
                  <a:lnTo>
                    <a:pt x="39" y="33"/>
                  </a:lnTo>
                  <a:lnTo>
                    <a:pt x="37" y="33"/>
                  </a:lnTo>
                  <a:lnTo>
                    <a:pt x="37" y="31"/>
                  </a:lnTo>
                  <a:lnTo>
                    <a:pt x="35" y="33"/>
                  </a:lnTo>
                  <a:lnTo>
                    <a:pt x="35" y="33"/>
                  </a:lnTo>
                  <a:lnTo>
                    <a:pt x="33" y="33"/>
                  </a:lnTo>
                  <a:lnTo>
                    <a:pt x="33" y="33"/>
                  </a:lnTo>
                  <a:lnTo>
                    <a:pt x="33" y="33"/>
                  </a:lnTo>
                  <a:lnTo>
                    <a:pt x="33" y="33"/>
                  </a:lnTo>
                  <a:lnTo>
                    <a:pt x="31" y="33"/>
                  </a:lnTo>
                  <a:lnTo>
                    <a:pt x="30" y="31"/>
                  </a:lnTo>
                  <a:lnTo>
                    <a:pt x="26" y="29"/>
                  </a:lnTo>
                  <a:lnTo>
                    <a:pt x="26" y="27"/>
                  </a:lnTo>
                  <a:lnTo>
                    <a:pt x="26" y="29"/>
                  </a:lnTo>
                  <a:lnTo>
                    <a:pt x="26" y="29"/>
                  </a:lnTo>
                  <a:lnTo>
                    <a:pt x="24" y="29"/>
                  </a:lnTo>
                  <a:lnTo>
                    <a:pt x="24" y="29"/>
                  </a:lnTo>
                  <a:lnTo>
                    <a:pt x="24" y="29"/>
                  </a:lnTo>
                  <a:lnTo>
                    <a:pt x="24" y="29"/>
                  </a:lnTo>
                  <a:lnTo>
                    <a:pt x="22" y="29"/>
                  </a:lnTo>
                  <a:lnTo>
                    <a:pt x="22" y="29"/>
                  </a:lnTo>
                  <a:lnTo>
                    <a:pt x="22" y="29"/>
                  </a:lnTo>
                  <a:lnTo>
                    <a:pt x="20" y="27"/>
                  </a:lnTo>
                  <a:lnTo>
                    <a:pt x="18" y="27"/>
                  </a:lnTo>
                  <a:lnTo>
                    <a:pt x="18" y="25"/>
                  </a:lnTo>
                  <a:lnTo>
                    <a:pt x="18" y="25"/>
                  </a:lnTo>
                  <a:lnTo>
                    <a:pt x="18" y="25"/>
                  </a:lnTo>
                  <a:lnTo>
                    <a:pt x="16" y="23"/>
                  </a:lnTo>
                  <a:lnTo>
                    <a:pt x="14" y="23"/>
                  </a:lnTo>
                  <a:lnTo>
                    <a:pt x="14" y="23"/>
                  </a:lnTo>
                  <a:lnTo>
                    <a:pt x="10" y="23"/>
                  </a:lnTo>
                  <a:lnTo>
                    <a:pt x="8" y="23"/>
                  </a:lnTo>
                  <a:lnTo>
                    <a:pt x="8" y="23"/>
                  </a:lnTo>
                  <a:lnTo>
                    <a:pt x="8" y="23"/>
                  </a:lnTo>
                  <a:lnTo>
                    <a:pt x="4" y="22"/>
                  </a:lnTo>
                  <a:lnTo>
                    <a:pt x="4" y="22"/>
                  </a:lnTo>
                  <a:lnTo>
                    <a:pt x="4" y="22"/>
                  </a:lnTo>
                  <a:lnTo>
                    <a:pt x="4" y="22"/>
                  </a:lnTo>
                  <a:lnTo>
                    <a:pt x="4" y="20"/>
                  </a:lnTo>
                  <a:lnTo>
                    <a:pt x="2" y="18"/>
                  </a:lnTo>
                  <a:lnTo>
                    <a:pt x="2" y="16"/>
                  </a:lnTo>
                  <a:lnTo>
                    <a:pt x="2" y="14"/>
                  </a:lnTo>
                  <a:lnTo>
                    <a:pt x="4" y="14"/>
                  </a:lnTo>
                  <a:lnTo>
                    <a:pt x="4" y="12"/>
                  </a:lnTo>
                  <a:lnTo>
                    <a:pt x="4" y="12"/>
                  </a:lnTo>
                  <a:lnTo>
                    <a:pt x="4" y="10"/>
                  </a:lnTo>
                  <a:lnTo>
                    <a:pt x="4" y="10"/>
                  </a:lnTo>
                  <a:lnTo>
                    <a:pt x="4" y="6"/>
                  </a:lnTo>
                  <a:lnTo>
                    <a:pt x="2" y="6"/>
                  </a:lnTo>
                  <a:lnTo>
                    <a:pt x="2" y="6"/>
                  </a:lnTo>
                  <a:lnTo>
                    <a:pt x="0" y="4"/>
                  </a:lnTo>
                  <a:lnTo>
                    <a:pt x="0" y="4"/>
                  </a:lnTo>
                  <a:lnTo>
                    <a:pt x="0" y="2"/>
                  </a:lnTo>
                  <a:lnTo>
                    <a:pt x="2" y="2"/>
                  </a:lnTo>
                  <a:lnTo>
                    <a:pt x="2" y="2"/>
                  </a:lnTo>
                  <a:lnTo>
                    <a:pt x="2" y="2"/>
                  </a:lnTo>
                  <a:lnTo>
                    <a:pt x="4" y="2"/>
                  </a:lnTo>
                  <a:lnTo>
                    <a:pt x="4" y="2"/>
                  </a:lnTo>
                  <a:lnTo>
                    <a:pt x="6" y="2"/>
                  </a:lnTo>
                  <a:lnTo>
                    <a:pt x="6" y="2"/>
                  </a:lnTo>
                  <a:lnTo>
                    <a:pt x="6" y="2"/>
                  </a:lnTo>
                  <a:lnTo>
                    <a:pt x="6" y="2"/>
                  </a:lnTo>
                  <a:lnTo>
                    <a:pt x="8" y="2"/>
                  </a:lnTo>
                  <a:lnTo>
                    <a:pt x="8" y="2"/>
                  </a:lnTo>
                  <a:lnTo>
                    <a:pt x="12" y="2"/>
                  </a:lnTo>
                  <a:lnTo>
                    <a:pt x="12" y="2"/>
                  </a:lnTo>
                  <a:lnTo>
                    <a:pt x="12" y="2"/>
                  </a:lnTo>
                  <a:lnTo>
                    <a:pt x="14" y="0"/>
                  </a:lnTo>
                  <a:lnTo>
                    <a:pt x="14" y="0"/>
                  </a:lnTo>
                  <a:lnTo>
                    <a:pt x="16" y="2"/>
                  </a:lnTo>
                  <a:lnTo>
                    <a:pt x="18" y="2"/>
                  </a:lnTo>
                  <a:lnTo>
                    <a:pt x="18" y="2"/>
                  </a:lnTo>
                  <a:lnTo>
                    <a:pt x="22" y="0"/>
                  </a:lnTo>
                  <a:lnTo>
                    <a:pt x="22" y="0"/>
                  </a:lnTo>
                  <a:lnTo>
                    <a:pt x="24" y="0"/>
                  </a:lnTo>
                  <a:lnTo>
                    <a:pt x="24" y="0"/>
                  </a:lnTo>
                  <a:lnTo>
                    <a:pt x="26" y="0"/>
                  </a:lnTo>
                  <a:lnTo>
                    <a:pt x="26" y="0"/>
                  </a:lnTo>
                  <a:lnTo>
                    <a:pt x="26" y="0"/>
                  </a:lnTo>
                  <a:lnTo>
                    <a:pt x="28"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7" name="Argentina"/>
            <p:cNvSpPr>
              <a:spLocks noEditPoints="1"/>
            </p:cNvSpPr>
            <p:nvPr/>
          </p:nvSpPr>
          <p:spPr bwMode="auto">
            <a:xfrm>
              <a:off x="3272929" y="4953811"/>
              <a:ext cx="631863" cy="1249861"/>
            </a:xfrm>
            <a:custGeom>
              <a:avLst/>
              <a:gdLst>
                <a:gd name="T0" fmla="*/ 150 w 319"/>
                <a:gd name="T1" fmla="*/ 11 h 631"/>
                <a:gd name="T2" fmla="*/ 185 w 319"/>
                <a:gd name="T3" fmla="*/ 19 h 631"/>
                <a:gd name="T4" fmla="*/ 210 w 319"/>
                <a:gd name="T5" fmla="*/ 37 h 631"/>
                <a:gd name="T6" fmla="*/ 245 w 319"/>
                <a:gd name="T7" fmla="*/ 54 h 631"/>
                <a:gd name="T8" fmla="*/ 247 w 319"/>
                <a:gd name="T9" fmla="*/ 77 h 631"/>
                <a:gd name="T10" fmla="*/ 255 w 319"/>
                <a:gd name="T11" fmla="*/ 95 h 631"/>
                <a:gd name="T12" fmla="*/ 284 w 319"/>
                <a:gd name="T13" fmla="*/ 97 h 631"/>
                <a:gd name="T14" fmla="*/ 305 w 319"/>
                <a:gd name="T15" fmla="*/ 72 h 631"/>
                <a:gd name="T16" fmla="*/ 319 w 319"/>
                <a:gd name="T17" fmla="*/ 83 h 631"/>
                <a:gd name="T18" fmla="*/ 293 w 319"/>
                <a:gd name="T19" fmla="*/ 105 h 631"/>
                <a:gd name="T20" fmla="*/ 272 w 319"/>
                <a:gd name="T21" fmla="*/ 126 h 631"/>
                <a:gd name="T22" fmla="*/ 251 w 319"/>
                <a:gd name="T23" fmla="*/ 151 h 631"/>
                <a:gd name="T24" fmla="*/ 249 w 319"/>
                <a:gd name="T25" fmla="*/ 182 h 631"/>
                <a:gd name="T26" fmla="*/ 243 w 319"/>
                <a:gd name="T27" fmla="*/ 211 h 631"/>
                <a:gd name="T28" fmla="*/ 262 w 319"/>
                <a:gd name="T29" fmla="*/ 241 h 631"/>
                <a:gd name="T30" fmla="*/ 266 w 319"/>
                <a:gd name="T31" fmla="*/ 274 h 631"/>
                <a:gd name="T32" fmla="*/ 231 w 319"/>
                <a:gd name="T33" fmla="*/ 299 h 631"/>
                <a:gd name="T34" fmla="*/ 185 w 319"/>
                <a:gd name="T35" fmla="*/ 303 h 631"/>
                <a:gd name="T36" fmla="*/ 185 w 319"/>
                <a:gd name="T37" fmla="*/ 314 h 631"/>
                <a:gd name="T38" fmla="*/ 181 w 319"/>
                <a:gd name="T39" fmla="*/ 340 h 631"/>
                <a:gd name="T40" fmla="*/ 142 w 319"/>
                <a:gd name="T41" fmla="*/ 340 h 631"/>
                <a:gd name="T42" fmla="*/ 142 w 319"/>
                <a:gd name="T43" fmla="*/ 367 h 631"/>
                <a:gd name="T44" fmla="*/ 159 w 319"/>
                <a:gd name="T45" fmla="*/ 375 h 631"/>
                <a:gd name="T46" fmla="*/ 142 w 319"/>
                <a:gd name="T47" fmla="*/ 378 h 631"/>
                <a:gd name="T48" fmla="*/ 132 w 319"/>
                <a:gd name="T49" fmla="*/ 400 h 631"/>
                <a:gd name="T50" fmla="*/ 113 w 319"/>
                <a:gd name="T51" fmla="*/ 421 h 631"/>
                <a:gd name="T52" fmla="*/ 99 w 319"/>
                <a:gd name="T53" fmla="*/ 452 h 631"/>
                <a:gd name="T54" fmla="*/ 121 w 319"/>
                <a:gd name="T55" fmla="*/ 476 h 631"/>
                <a:gd name="T56" fmla="*/ 109 w 319"/>
                <a:gd name="T57" fmla="*/ 491 h 631"/>
                <a:gd name="T58" fmla="*/ 93 w 319"/>
                <a:gd name="T59" fmla="*/ 513 h 631"/>
                <a:gd name="T60" fmla="*/ 74 w 319"/>
                <a:gd name="T61" fmla="*/ 522 h 631"/>
                <a:gd name="T62" fmla="*/ 70 w 319"/>
                <a:gd name="T63" fmla="*/ 538 h 631"/>
                <a:gd name="T64" fmla="*/ 62 w 319"/>
                <a:gd name="T65" fmla="*/ 557 h 631"/>
                <a:gd name="T66" fmla="*/ 78 w 319"/>
                <a:gd name="T67" fmla="*/ 571 h 631"/>
                <a:gd name="T68" fmla="*/ 22 w 319"/>
                <a:gd name="T69" fmla="*/ 559 h 631"/>
                <a:gd name="T70" fmla="*/ 12 w 319"/>
                <a:gd name="T71" fmla="*/ 536 h 631"/>
                <a:gd name="T72" fmla="*/ 0 w 319"/>
                <a:gd name="T73" fmla="*/ 514 h 631"/>
                <a:gd name="T74" fmla="*/ 16 w 319"/>
                <a:gd name="T75" fmla="*/ 491 h 631"/>
                <a:gd name="T76" fmla="*/ 25 w 319"/>
                <a:gd name="T77" fmla="*/ 456 h 631"/>
                <a:gd name="T78" fmla="*/ 29 w 319"/>
                <a:gd name="T79" fmla="*/ 431 h 631"/>
                <a:gd name="T80" fmla="*/ 33 w 319"/>
                <a:gd name="T81" fmla="*/ 415 h 631"/>
                <a:gd name="T82" fmla="*/ 29 w 319"/>
                <a:gd name="T83" fmla="*/ 402 h 631"/>
                <a:gd name="T84" fmla="*/ 23 w 319"/>
                <a:gd name="T85" fmla="*/ 380 h 631"/>
                <a:gd name="T86" fmla="*/ 27 w 319"/>
                <a:gd name="T87" fmla="*/ 351 h 631"/>
                <a:gd name="T88" fmla="*/ 29 w 319"/>
                <a:gd name="T89" fmla="*/ 326 h 631"/>
                <a:gd name="T90" fmla="*/ 37 w 319"/>
                <a:gd name="T91" fmla="*/ 301 h 631"/>
                <a:gd name="T92" fmla="*/ 37 w 319"/>
                <a:gd name="T93" fmla="*/ 272 h 631"/>
                <a:gd name="T94" fmla="*/ 51 w 319"/>
                <a:gd name="T95" fmla="*/ 241 h 631"/>
                <a:gd name="T96" fmla="*/ 60 w 319"/>
                <a:gd name="T97" fmla="*/ 202 h 631"/>
                <a:gd name="T98" fmla="*/ 53 w 319"/>
                <a:gd name="T99" fmla="*/ 178 h 631"/>
                <a:gd name="T100" fmla="*/ 56 w 319"/>
                <a:gd name="T101" fmla="*/ 147 h 631"/>
                <a:gd name="T102" fmla="*/ 60 w 319"/>
                <a:gd name="T103" fmla="*/ 124 h 631"/>
                <a:gd name="T104" fmla="*/ 74 w 319"/>
                <a:gd name="T105" fmla="*/ 93 h 631"/>
                <a:gd name="T106" fmla="*/ 80 w 319"/>
                <a:gd name="T107" fmla="*/ 64 h 631"/>
                <a:gd name="T108" fmla="*/ 99 w 319"/>
                <a:gd name="T109" fmla="*/ 39 h 631"/>
                <a:gd name="T110" fmla="*/ 113 w 319"/>
                <a:gd name="T111" fmla="*/ 6 h 631"/>
                <a:gd name="T112" fmla="*/ 82 w 319"/>
                <a:gd name="T113" fmla="*/ 592 h 631"/>
                <a:gd name="T114" fmla="*/ 109 w 319"/>
                <a:gd name="T115" fmla="*/ 614 h 631"/>
                <a:gd name="T116" fmla="*/ 123 w 319"/>
                <a:gd name="T117" fmla="*/ 629 h 631"/>
                <a:gd name="T118" fmla="*/ 86 w 319"/>
                <a:gd name="T119" fmla="*/ 627 h 631"/>
                <a:gd name="T120" fmla="*/ 84 w 319"/>
                <a:gd name="T121" fmla="*/ 584 h 631"/>
                <a:gd name="T122" fmla="*/ 144 w 319"/>
                <a:gd name="T123" fmla="*/ 62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631">
                  <a:moveTo>
                    <a:pt x="124" y="6"/>
                  </a:moveTo>
                  <a:lnTo>
                    <a:pt x="126" y="6"/>
                  </a:lnTo>
                  <a:lnTo>
                    <a:pt x="128" y="6"/>
                  </a:lnTo>
                  <a:lnTo>
                    <a:pt x="134" y="6"/>
                  </a:lnTo>
                  <a:lnTo>
                    <a:pt x="138" y="6"/>
                  </a:lnTo>
                  <a:lnTo>
                    <a:pt x="142" y="8"/>
                  </a:lnTo>
                  <a:lnTo>
                    <a:pt x="144" y="8"/>
                  </a:lnTo>
                  <a:lnTo>
                    <a:pt x="144" y="11"/>
                  </a:lnTo>
                  <a:lnTo>
                    <a:pt x="146" y="11"/>
                  </a:lnTo>
                  <a:lnTo>
                    <a:pt x="146" y="13"/>
                  </a:lnTo>
                  <a:lnTo>
                    <a:pt x="146" y="15"/>
                  </a:lnTo>
                  <a:lnTo>
                    <a:pt x="148" y="15"/>
                  </a:lnTo>
                  <a:lnTo>
                    <a:pt x="148" y="17"/>
                  </a:lnTo>
                  <a:lnTo>
                    <a:pt x="148" y="19"/>
                  </a:lnTo>
                  <a:lnTo>
                    <a:pt x="148" y="17"/>
                  </a:lnTo>
                  <a:lnTo>
                    <a:pt x="148" y="15"/>
                  </a:lnTo>
                  <a:lnTo>
                    <a:pt x="150" y="13"/>
                  </a:lnTo>
                  <a:lnTo>
                    <a:pt x="150" y="11"/>
                  </a:lnTo>
                  <a:lnTo>
                    <a:pt x="152" y="11"/>
                  </a:lnTo>
                  <a:lnTo>
                    <a:pt x="152" y="8"/>
                  </a:lnTo>
                  <a:lnTo>
                    <a:pt x="154" y="6"/>
                  </a:lnTo>
                  <a:lnTo>
                    <a:pt x="154" y="4"/>
                  </a:lnTo>
                  <a:lnTo>
                    <a:pt x="157" y="4"/>
                  </a:lnTo>
                  <a:lnTo>
                    <a:pt x="159" y="4"/>
                  </a:lnTo>
                  <a:lnTo>
                    <a:pt x="167" y="4"/>
                  </a:lnTo>
                  <a:lnTo>
                    <a:pt x="171" y="4"/>
                  </a:lnTo>
                  <a:lnTo>
                    <a:pt x="173" y="4"/>
                  </a:lnTo>
                  <a:lnTo>
                    <a:pt x="173" y="6"/>
                  </a:lnTo>
                  <a:lnTo>
                    <a:pt x="175" y="8"/>
                  </a:lnTo>
                  <a:lnTo>
                    <a:pt x="177" y="9"/>
                  </a:lnTo>
                  <a:lnTo>
                    <a:pt x="179" y="11"/>
                  </a:lnTo>
                  <a:lnTo>
                    <a:pt x="181" y="11"/>
                  </a:lnTo>
                  <a:lnTo>
                    <a:pt x="181" y="13"/>
                  </a:lnTo>
                  <a:lnTo>
                    <a:pt x="183" y="17"/>
                  </a:lnTo>
                  <a:lnTo>
                    <a:pt x="185" y="17"/>
                  </a:lnTo>
                  <a:lnTo>
                    <a:pt x="185" y="19"/>
                  </a:lnTo>
                  <a:lnTo>
                    <a:pt x="185" y="21"/>
                  </a:lnTo>
                  <a:lnTo>
                    <a:pt x="187" y="21"/>
                  </a:lnTo>
                  <a:lnTo>
                    <a:pt x="189" y="21"/>
                  </a:lnTo>
                  <a:lnTo>
                    <a:pt x="189" y="23"/>
                  </a:lnTo>
                  <a:lnTo>
                    <a:pt x="189" y="25"/>
                  </a:lnTo>
                  <a:lnTo>
                    <a:pt x="191" y="25"/>
                  </a:lnTo>
                  <a:lnTo>
                    <a:pt x="192" y="25"/>
                  </a:lnTo>
                  <a:lnTo>
                    <a:pt x="194" y="27"/>
                  </a:lnTo>
                  <a:lnTo>
                    <a:pt x="196" y="29"/>
                  </a:lnTo>
                  <a:lnTo>
                    <a:pt x="198" y="31"/>
                  </a:lnTo>
                  <a:lnTo>
                    <a:pt x="200" y="31"/>
                  </a:lnTo>
                  <a:lnTo>
                    <a:pt x="200" y="33"/>
                  </a:lnTo>
                  <a:lnTo>
                    <a:pt x="200" y="35"/>
                  </a:lnTo>
                  <a:lnTo>
                    <a:pt x="202" y="35"/>
                  </a:lnTo>
                  <a:lnTo>
                    <a:pt x="204" y="35"/>
                  </a:lnTo>
                  <a:lnTo>
                    <a:pt x="206" y="35"/>
                  </a:lnTo>
                  <a:lnTo>
                    <a:pt x="208" y="37"/>
                  </a:lnTo>
                  <a:lnTo>
                    <a:pt x="210" y="37"/>
                  </a:lnTo>
                  <a:lnTo>
                    <a:pt x="214" y="39"/>
                  </a:lnTo>
                  <a:lnTo>
                    <a:pt x="216" y="39"/>
                  </a:lnTo>
                  <a:lnTo>
                    <a:pt x="218" y="39"/>
                  </a:lnTo>
                  <a:lnTo>
                    <a:pt x="224" y="41"/>
                  </a:lnTo>
                  <a:lnTo>
                    <a:pt x="225" y="42"/>
                  </a:lnTo>
                  <a:lnTo>
                    <a:pt x="225" y="44"/>
                  </a:lnTo>
                  <a:lnTo>
                    <a:pt x="227" y="44"/>
                  </a:lnTo>
                  <a:lnTo>
                    <a:pt x="227" y="46"/>
                  </a:lnTo>
                  <a:lnTo>
                    <a:pt x="229" y="46"/>
                  </a:lnTo>
                  <a:lnTo>
                    <a:pt x="231" y="48"/>
                  </a:lnTo>
                  <a:lnTo>
                    <a:pt x="233" y="48"/>
                  </a:lnTo>
                  <a:lnTo>
                    <a:pt x="235" y="48"/>
                  </a:lnTo>
                  <a:lnTo>
                    <a:pt x="235" y="50"/>
                  </a:lnTo>
                  <a:lnTo>
                    <a:pt x="237" y="50"/>
                  </a:lnTo>
                  <a:lnTo>
                    <a:pt x="239" y="52"/>
                  </a:lnTo>
                  <a:lnTo>
                    <a:pt x="241" y="52"/>
                  </a:lnTo>
                  <a:lnTo>
                    <a:pt x="243" y="52"/>
                  </a:lnTo>
                  <a:lnTo>
                    <a:pt x="245" y="54"/>
                  </a:lnTo>
                  <a:lnTo>
                    <a:pt x="247" y="54"/>
                  </a:lnTo>
                  <a:lnTo>
                    <a:pt x="249" y="56"/>
                  </a:lnTo>
                  <a:lnTo>
                    <a:pt x="251" y="56"/>
                  </a:lnTo>
                  <a:lnTo>
                    <a:pt x="253" y="56"/>
                  </a:lnTo>
                  <a:lnTo>
                    <a:pt x="253" y="58"/>
                  </a:lnTo>
                  <a:lnTo>
                    <a:pt x="255" y="58"/>
                  </a:lnTo>
                  <a:lnTo>
                    <a:pt x="255" y="60"/>
                  </a:lnTo>
                  <a:lnTo>
                    <a:pt x="255" y="62"/>
                  </a:lnTo>
                  <a:lnTo>
                    <a:pt x="257" y="62"/>
                  </a:lnTo>
                  <a:lnTo>
                    <a:pt x="257" y="64"/>
                  </a:lnTo>
                  <a:lnTo>
                    <a:pt x="255" y="68"/>
                  </a:lnTo>
                  <a:lnTo>
                    <a:pt x="253" y="68"/>
                  </a:lnTo>
                  <a:lnTo>
                    <a:pt x="253" y="70"/>
                  </a:lnTo>
                  <a:lnTo>
                    <a:pt x="251" y="72"/>
                  </a:lnTo>
                  <a:lnTo>
                    <a:pt x="253" y="72"/>
                  </a:lnTo>
                  <a:lnTo>
                    <a:pt x="249" y="74"/>
                  </a:lnTo>
                  <a:lnTo>
                    <a:pt x="247" y="75"/>
                  </a:lnTo>
                  <a:lnTo>
                    <a:pt x="247" y="77"/>
                  </a:lnTo>
                  <a:lnTo>
                    <a:pt x="247" y="79"/>
                  </a:lnTo>
                  <a:lnTo>
                    <a:pt x="247" y="81"/>
                  </a:lnTo>
                  <a:lnTo>
                    <a:pt x="247" y="83"/>
                  </a:lnTo>
                  <a:lnTo>
                    <a:pt x="245" y="87"/>
                  </a:lnTo>
                  <a:lnTo>
                    <a:pt x="243" y="87"/>
                  </a:lnTo>
                  <a:lnTo>
                    <a:pt x="243" y="89"/>
                  </a:lnTo>
                  <a:lnTo>
                    <a:pt x="241" y="91"/>
                  </a:lnTo>
                  <a:lnTo>
                    <a:pt x="239" y="91"/>
                  </a:lnTo>
                  <a:lnTo>
                    <a:pt x="239" y="93"/>
                  </a:lnTo>
                  <a:lnTo>
                    <a:pt x="239" y="95"/>
                  </a:lnTo>
                  <a:lnTo>
                    <a:pt x="241" y="95"/>
                  </a:lnTo>
                  <a:lnTo>
                    <a:pt x="241" y="93"/>
                  </a:lnTo>
                  <a:lnTo>
                    <a:pt x="245" y="93"/>
                  </a:lnTo>
                  <a:lnTo>
                    <a:pt x="247" y="93"/>
                  </a:lnTo>
                  <a:lnTo>
                    <a:pt x="249" y="93"/>
                  </a:lnTo>
                  <a:lnTo>
                    <a:pt x="251" y="93"/>
                  </a:lnTo>
                  <a:lnTo>
                    <a:pt x="253" y="95"/>
                  </a:lnTo>
                  <a:lnTo>
                    <a:pt x="255" y="95"/>
                  </a:lnTo>
                  <a:lnTo>
                    <a:pt x="257" y="95"/>
                  </a:lnTo>
                  <a:lnTo>
                    <a:pt x="258" y="97"/>
                  </a:lnTo>
                  <a:lnTo>
                    <a:pt x="260" y="97"/>
                  </a:lnTo>
                  <a:lnTo>
                    <a:pt x="262" y="97"/>
                  </a:lnTo>
                  <a:lnTo>
                    <a:pt x="264" y="97"/>
                  </a:lnTo>
                  <a:lnTo>
                    <a:pt x="266" y="97"/>
                  </a:lnTo>
                  <a:lnTo>
                    <a:pt x="268" y="97"/>
                  </a:lnTo>
                  <a:lnTo>
                    <a:pt x="270" y="97"/>
                  </a:lnTo>
                  <a:lnTo>
                    <a:pt x="272" y="97"/>
                  </a:lnTo>
                  <a:lnTo>
                    <a:pt x="274" y="97"/>
                  </a:lnTo>
                  <a:lnTo>
                    <a:pt x="274" y="99"/>
                  </a:lnTo>
                  <a:lnTo>
                    <a:pt x="276" y="99"/>
                  </a:lnTo>
                  <a:lnTo>
                    <a:pt x="278" y="97"/>
                  </a:lnTo>
                  <a:lnTo>
                    <a:pt x="278" y="95"/>
                  </a:lnTo>
                  <a:lnTo>
                    <a:pt x="280" y="95"/>
                  </a:lnTo>
                  <a:lnTo>
                    <a:pt x="282" y="95"/>
                  </a:lnTo>
                  <a:lnTo>
                    <a:pt x="284" y="95"/>
                  </a:lnTo>
                  <a:lnTo>
                    <a:pt x="284" y="97"/>
                  </a:lnTo>
                  <a:lnTo>
                    <a:pt x="286" y="97"/>
                  </a:lnTo>
                  <a:lnTo>
                    <a:pt x="288" y="95"/>
                  </a:lnTo>
                  <a:lnTo>
                    <a:pt x="290" y="93"/>
                  </a:lnTo>
                  <a:lnTo>
                    <a:pt x="288" y="93"/>
                  </a:lnTo>
                  <a:lnTo>
                    <a:pt x="290" y="91"/>
                  </a:lnTo>
                  <a:lnTo>
                    <a:pt x="292" y="89"/>
                  </a:lnTo>
                  <a:lnTo>
                    <a:pt x="293" y="87"/>
                  </a:lnTo>
                  <a:lnTo>
                    <a:pt x="295" y="87"/>
                  </a:lnTo>
                  <a:lnTo>
                    <a:pt x="297" y="85"/>
                  </a:lnTo>
                  <a:lnTo>
                    <a:pt x="299" y="85"/>
                  </a:lnTo>
                  <a:lnTo>
                    <a:pt x="299" y="83"/>
                  </a:lnTo>
                  <a:lnTo>
                    <a:pt x="301" y="83"/>
                  </a:lnTo>
                  <a:lnTo>
                    <a:pt x="303" y="79"/>
                  </a:lnTo>
                  <a:lnTo>
                    <a:pt x="303" y="77"/>
                  </a:lnTo>
                  <a:lnTo>
                    <a:pt x="303" y="75"/>
                  </a:lnTo>
                  <a:lnTo>
                    <a:pt x="303" y="74"/>
                  </a:lnTo>
                  <a:lnTo>
                    <a:pt x="303" y="72"/>
                  </a:lnTo>
                  <a:lnTo>
                    <a:pt x="305" y="72"/>
                  </a:lnTo>
                  <a:lnTo>
                    <a:pt x="303" y="68"/>
                  </a:lnTo>
                  <a:lnTo>
                    <a:pt x="303" y="66"/>
                  </a:lnTo>
                  <a:lnTo>
                    <a:pt x="305" y="64"/>
                  </a:lnTo>
                  <a:lnTo>
                    <a:pt x="307" y="66"/>
                  </a:lnTo>
                  <a:lnTo>
                    <a:pt x="307" y="64"/>
                  </a:lnTo>
                  <a:lnTo>
                    <a:pt x="309" y="64"/>
                  </a:lnTo>
                  <a:lnTo>
                    <a:pt x="311" y="64"/>
                  </a:lnTo>
                  <a:lnTo>
                    <a:pt x="313" y="64"/>
                  </a:lnTo>
                  <a:lnTo>
                    <a:pt x="315" y="66"/>
                  </a:lnTo>
                  <a:lnTo>
                    <a:pt x="317" y="66"/>
                  </a:lnTo>
                  <a:lnTo>
                    <a:pt x="317" y="68"/>
                  </a:lnTo>
                  <a:lnTo>
                    <a:pt x="317" y="70"/>
                  </a:lnTo>
                  <a:lnTo>
                    <a:pt x="317" y="72"/>
                  </a:lnTo>
                  <a:lnTo>
                    <a:pt x="319" y="74"/>
                  </a:lnTo>
                  <a:lnTo>
                    <a:pt x="319" y="75"/>
                  </a:lnTo>
                  <a:lnTo>
                    <a:pt x="319" y="77"/>
                  </a:lnTo>
                  <a:lnTo>
                    <a:pt x="319" y="81"/>
                  </a:lnTo>
                  <a:lnTo>
                    <a:pt x="319" y="83"/>
                  </a:lnTo>
                  <a:lnTo>
                    <a:pt x="319" y="85"/>
                  </a:lnTo>
                  <a:lnTo>
                    <a:pt x="319" y="87"/>
                  </a:lnTo>
                  <a:lnTo>
                    <a:pt x="319" y="89"/>
                  </a:lnTo>
                  <a:lnTo>
                    <a:pt x="317" y="91"/>
                  </a:lnTo>
                  <a:lnTo>
                    <a:pt x="315" y="91"/>
                  </a:lnTo>
                  <a:lnTo>
                    <a:pt x="315" y="93"/>
                  </a:lnTo>
                  <a:lnTo>
                    <a:pt x="313" y="93"/>
                  </a:lnTo>
                  <a:lnTo>
                    <a:pt x="313" y="95"/>
                  </a:lnTo>
                  <a:lnTo>
                    <a:pt x="311" y="95"/>
                  </a:lnTo>
                  <a:lnTo>
                    <a:pt x="309" y="97"/>
                  </a:lnTo>
                  <a:lnTo>
                    <a:pt x="307" y="97"/>
                  </a:lnTo>
                  <a:lnTo>
                    <a:pt x="305" y="97"/>
                  </a:lnTo>
                  <a:lnTo>
                    <a:pt x="303" y="99"/>
                  </a:lnTo>
                  <a:lnTo>
                    <a:pt x="301" y="99"/>
                  </a:lnTo>
                  <a:lnTo>
                    <a:pt x="299" y="101"/>
                  </a:lnTo>
                  <a:lnTo>
                    <a:pt x="297" y="103"/>
                  </a:lnTo>
                  <a:lnTo>
                    <a:pt x="295" y="105"/>
                  </a:lnTo>
                  <a:lnTo>
                    <a:pt x="293" y="105"/>
                  </a:lnTo>
                  <a:lnTo>
                    <a:pt x="292" y="107"/>
                  </a:lnTo>
                  <a:lnTo>
                    <a:pt x="292" y="109"/>
                  </a:lnTo>
                  <a:lnTo>
                    <a:pt x="288" y="109"/>
                  </a:lnTo>
                  <a:lnTo>
                    <a:pt x="288" y="110"/>
                  </a:lnTo>
                  <a:lnTo>
                    <a:pt x="286" y="110"/>
                  </a:lnTo>
                  <a:lnTo>
                    <a:pt x="288" y="112"/>
                  </a:lnTo>
                  <a:lnTo>
                    <a:pt x="288" y="114"/>
                  </a:lnTo>
                  <a:lnTo>
                    <a:pt x="286" y="112"/>
                  </a:lnTo>
                  <a:lnTo>
                    <a:pt x="284" y="112"/>
                  </a:lnTo>
                  <a:lnTo>
                    <a:pt x="282" y="114"/>
                  </a:lnTo>
                  <a:lnTo>
                    <a:pt x="282" y="116"/>
                  </a:lnTo>
                  <a:lnTo>
                    <a:pt x="280" y="116"/>
                  </a:lnTo>
                  <a:lnTo>
                    <a:pt x="280" y="118"/>
                  </a:lnTo>
                  <a:lnTo>
                    <a:pt x="278" y="120"/>
                  </a:lnTo>
                  <a:lnTo>
                    <a:pt x="276" y="124"/>
                  </a:lnTo>
                  <a:lnTo>
                    <a:pt x="274" y="124"/>
                  </a:lnTo>
                  <a:lnTo>
                    <a:pt x="274" y="126"/>
                  </a:lnTo>
                  <a:lnTo>
                    <a:pt x="272" y="126"/>
                  </a:lnTo>
                  <a:lnTo>
                    <a:pt x="272" y="128"/>
                  </a:lnTo>
                  <a:lnTo>
                    <a:pt x="270" y="130"/>
                  </a:lnTo>
                  <a:lnTo>
                    <a:pt x="268" y="132"/>
                  </a:lnTo>
                  <a:lnTo>
                    <a:pt x="266" y="134"/>
                  </a:lnTo>
                  <a:lnTo>
                    <a:pt x="264" y="136"/>
                  </a:lnTo>
                  <a:lnTo>
                    <a:pt x="264" y="138"/>
                  </a:lnTo>
                  <a:lnTo>
                    <a:pt x="262" y="138"/>
                  </a:lnTo>
                  <a:lnTo>
                    <a:pt x="260" y="138"/>
                  </a:lnTo>
                  <a:lnTo>
                    <a:pt x="260" y="140"/>
                  </a:lnTo>
                  <a:lnTo>
                    <a:pt x="260" y="142"/>
                  </a:lnTo>
                  <a:lnTo>
                    <a:pt x="258" y="143"/>
                  </a:lnTo>
                  <a:lnTo>
                    <a:pt x="257" y="143"/>
                  </a:lnTo>
                  <a:lnTo>
                    <a:pt x="257" y="145"/>
                  </a:lnTo>
                  <a:lnTo>
                    <a:pt x="257" y="147"/>
                  </a:lnTo>
                  <a:lnTo>
                    <a:pt x="255" y="147"/>
                  </a:lnTo>
                  <a:lnTo>
                    <a:pt x="255" y="149"/>
                  </a:lnTo>
                  <a:lnTo>
                    <a:pt x="253" y="149"/>
                  </a:lnTo>
                  <a:lnTo>
                    <a:pt x="251" y="151"/>
                  </a:lnTo>
                  <a:lnTo>
                    <a:pt x="253" y="151"/>
                  </a:lnTo>
                  <a:lnTo>
                    <a:pt x="253" y="153"/>
                  </a:lnTo>
                  <a:lnTo>
                    <a:pt x="253" y="155"/>
                  </a:lnTo>
                  <a:lnTo>
                    <a:pt x="253" y="157"/>
                  </a:lnTo>
                  <a:lnTo>
                    <a:pt x="253" y="161"/>
                  </a:lnTo>
                  <a:lnTo>
                    <a:pt x="251" y="163"/>
                  </a:lnTo>
                  <a:lnTo>
                    <a:pt x="249" y="167"/>
                  </a:lnTo>
                  <a:lnTo>
                    <a:pt x="249" y="169"/>
                  </a:lnTo>
                  <a:lnTo>
                    <a:pt x="251" y="169"/>
                  </a:lnTo>
                  <a:lnTo>
                    <a:pt x="251" y="171"/>
                  </a:lnTo>
                  <a:lnTo>
                    <a:pt x="249" y="173"/>
                  </a:lnTo>
                  <a:lnTo>
                    <a:pt x="249" y="175"/>
                  </a:lnTo>
                  <a:lnTo>
                    <a:pt x="247" y="175"/>
                  </a:lnTo>
                  <a:lnTo>
                    <a:pt x="247" y="176"/>
                  </a:lnTo>
                  <a:lnTo>
                    <a:pt x="247" y="178"/>
                  </a:lnTo>
                  <a:lnTo>
                    <a:pt x="247" y="180"/>
                  </a:lnTo>
                  <a:lnTo>
                    <a:pt x="249" y="180"/>
                  </a:lnTo>
                  <a:lnTo>
                    <a:pt x="249" y="182"/>
                  </a:lnTo>
                  <a:lnTo>
                    <a:pt x="247" y="182"/>
                  </a:lnTo>
                  <a:lnTo>
                    <a:pt x="247" y="184"/>
                  </a:lnTo>
                  <a:lnTo>
                    <a:pt x="247" y="186"/>
                  </a:lnTo>
                  <a:lnTo>
                    <a:pt x="247" y="190"/>
                  </a:lnTo>
                  <a:lnTo>
                    <a:pt x="247" y="192"/>
                  </a:lnTo>
                  <a:lnTo>
                    <a:pt x="247" y="194"/>
                  </a:lnTo>
                  <a:lnTo>
                    <a:pt x="247" y="196"/>
                  </a:lnTo>
                  <a:lnTo>
                    <a:pt x="245" y="196"/>
                  </a:lnTo>
                  <a:lnTo>
                    <a:pt x="243" y="196"/>
                  </a:lnTo>
                  <a:lnTo>
                    <a:pt x="243" y="200"/>
                  </a:lnTo>
                  <a:lnTo>
                    <a:pt x="243" y="202"/>
                  </a:lnTo>
                  <a:lnTo>
                    <a:pt x="241" y="202"/>
                  </a:lnTo>
                  <a:lnTo>
                    <a:pt x="241" y="204"/>
                  </a:lnTo>
                  <a:lnTo>
                    <a:pt x="241" y="206"/>
                  </a:lnTo>
                  <a:lnTo>
                    <a:pt x="241" y="208"/>
                  </a:lnTo>
                  <a:lnTo>
                    <a:pt x="241" y="210"/>
                  </a:lnTo>
                  <a:lnTo>
                    <a:pt x="243" y="210"/>
                  </a:lnTo>
                  <a:lnTo>
                    <a:pt x="243" y="211"/>
                  </a:lnTo>
                  <a:lnTo>
                    <a:pt x="243" y="213"/>
                  </a:lnTo>
                  <a:lnTo>
                    <a:pt x="243" y="215"/>
                  </a:lnTo>
                  <a:lnTo>
                    <a:pt x="243" y="217"/>
                  </a:lnTo>
                  <a:lnTo>
                    <a:pt x="241" y="219"/>
                  </a:lnTo>
                  <a:lnTo>
                    <a:pt x="243" y="221"/>
                  </a:lnTo>
                  <a:lnTo>
                    <a:pt x="243" y="223"/>
                  </a:lnTo>
                  <a:lnTo>
                    <a:pt x="245" y="223"/>
                  </a:lnTo>
                  <a:lnTo>
                    <a:pt x="245" y="225"/>
                  </a:lnTo>
                  <a:lnTo>
                    <a:pt x="247" y="225"/>
                  </a:lnTo>
                  <a:lnTo>
                    <a:pt x="247" y="227"/>
                  </a:lnTo>
                  <a:lnTo>
                    <a:pt x="249" y="227"/>
                  </a:lnTo>
                  <a:lnTo>
                    <a:pt x="253" y="229"/>
                  </a:lnTo>
                  <a:lnTo>
                    <a:pt x="258" y="231"/>
                  </a:lnTo>
                  <a:lnTo>
                    <a:pt x="260" y="233"/>
                  </a:lnTo>
                  <a:lnTo>
                    <a:pt x="260" y="235"/>
                  </a:lnTo>
                  <a:lnTo>
                    <a:pt x="262" y="237"/>
                  </a:lnTo>
                  <a:lnTo>
                    <a:pt x="264" y="239"/>
                  </a:lnTo>
                  <a:lnTo>
                    <a:pt x="262" y="241"/>
                  </a:lnTo>
                  <a:lnTo>
                    <a:pt x="260" y="243"/>
                  </a:lnTo>
                  <a:lnTo>
                    <a:pt x="260" y="244"/>
                  </a:lnTo>
                  <a:lnTo>
                    <a:pt x="260" y="246"/>
                  </a:lnTo>
                  <a:lnTo>
                    <a:pt x="260" y="248"/>
                  </a:lnTo>
                  <a:lnTo>
                    <a:pt x="260" y="250"/>
                  </a:lnTo>
                  <a:lnTo>
                    <a:pt x="262" y="252"/>
                  </a:lnTo>
                  <a:lnTo>
                    <a:pt x="264" y="254"/>
                  </a:lnTo>
                  <a:lnTo>
                    <a:pt x="266" y="256"/>
                  </a:lnTo>
                  <a:lnTo>
                    <a:pt x="268" y="256"/>
                  </a:lnTo>
                  <a:lnTo>
                    <a:pt x="270" y="254"/>
                  </a:lnTo>
                  <a:lnTo>
                    <a:pt x="270" y="256"/>
                  </a:lnTo>
                  <a:lnTo>
                    <a:pt x="270" y="260"/>
                  </a:lnTo>
                  <a:lnTo>
                    <a:pt x="272" y="266"/>
                  </a:lnTo>
                  <a:lnTo>
                    <a:pt x="270" y="266"/>
                  </a:lnTo>
                  <a:lnTo>
                    <a:pt x="270" y="268"/>
                  </a:lnTo>
                  <a:lnTo>
                    <a:pt x="268" y="270"/>
                  </a:lnTo>
                  <a:lnTo>
                    <a:pt x="266" y="272"/>
                  </a:lnTo>
                  <a:lnTo>
                    <a:pt x="266" y="274"/>
                  </a:lnTo>
                  <a:lnTo>
                    <a:pt x="264" y="276"/>
                  </a:lnTo>
                  <a:lnTo>
                    <a:pt x="262" y="277"/>
                  </a:lnTo>
                  <a:lnTo>
                    <a:pt x="262" y="279"/>
                  </a:lnTo>
                  <a:lnTo>
                    <a:pt x="260" y="279"/>
                  </a:lnTo>
                  <a:lnTo>
                    <a:pt x="258" y="281"/>
                  </a:lnTo>
                  <a:lnTo>
                    <a:pt x="258" y="283"/>
                  </a:lnTo>
                  <a:lnTo>
                    <a:pt x="257" y="283"/>
                  </a:lnTo>
                  <a:lnTo>
                    <a:pt x="257" y="285"/>
                  </a:lnTo>
                  <a:lnTo>
                    <a:pt x="257" y="287"/>
                  </a:lnTo>
                  <a:lnTo>
                    <a:pt x="257" y="289"/>
                  </a:lnTo>
                  <a:lnTo>
                    <a:pt x="255" y="289"/>
                  </a:lnTo>
                  <a:lnTo>
                    <a:pt x="253" y="291"/>
                  </a:lnTo>
                  <a:lnTo>
                    <a:pt x="247" y="295"/>
                  </a:lnTo>
                  <a:lnTo>
                    <a:pt x="245" y="295"/>
                  </a:lnTo>
                  <a:lnTo>
                    <a:pt x="239" y="297"/>
                  </a:lnTo>
                  <a:lnTo>
                    <a:pt x="237" y="297"/>
                  </a:lnTo>
                  <a:lnTo>
                    <a:pt x="233" y="299"/>
                  </a:lnTo>
                  <a:lnTo>
                    <a:pt x="231" y="299"/>
                  </a:lnTo>
                  <a:lnTo>
                    <a:pt x="229" y="299"/>
                  </a:lnTo>
                  <a:lnTo>
                    <a:pt x="225" y="301"/>
                  </a:lnTo>
                  <a:lnTo>
                    <a:pt x="224" y="301"/>
                  </a:lnTo>
                  <a:lnTo>
                    <a:pt x="222" y="301"/>
                  </a:lnTo>
                  <a:lnTo>
                    <a:pt x="220" y="301"/>
                  </a:lnTo>
                  <a:lnTo>
                    <a:pt x="214" y="303"/>
                  </a:lnTo>
                  <a:lnTo>
                    <a:pt x="210" y="303"/>
                  </a:lnTo>
                  <a:lnTo>
                    <a:pt x="206" y="305"/>
                  </a:lnTo>
                  <a:lnTo>
                    <a:pt x="204" y="305"/>
                  </a:lnTo>
                  <a:lnTo>
                    <a:pt x="200" y="305"/>
                  </a:lnTo>
                  <a:lnTo>
                    <a:pt x="198" y="305"/>
                  </a:lnTo>
                  <a:lnTo>
                    <a:pt x="196" y="305"/>
                  </a:lnTo>
                  <a:lnTo>
                    <a:pt x="194" y="305"/>
                  </a:lnTo>
                  <a:lnTo>
                    <a:pt x="192" y="305"/>
                  </a:lnTo>
                  <a:lnTo>
                    <a:pt x="191" y="305"/>
                  </a:lnTo>
                  <a:lnTo>
                    <a:pt x="189" y="305"/>
                  </a:lnTo>
                  <a:lnTo>
                    <a:pt x="187" y="305"/>
                  </a:lnTo>
                  <a:lnTo>
                    <a:pt x="185" y="303"/>
                  </a:lnTo>
                  <a:lnTo>
                    <a:pt x="183" y="303"/>
                  </a:lnTo>
                  <a:lnTo>
                    <a:pt x="183" y="301"/>
                  </a:lnTo>
                  <a:lnTo>
                    <a:pt x="179" y="301"/>
                  </a:lnTo>
                  <a:lnTo>
                    <a:pt x="179" y="303"/>
                  </a:lnTo>
                  <a:lnTo>
                    <a:pt x="181" y="303"/>
                  </a:lnTo>
                  <a:lnTo>
                    <a:pt x="181" y="305"/>
                  </a:lnTo>
                  <a:lnTo>
                    <a:pt x="181" y="307"/>
                  </a:lnTo>
                  <a:lnTo>
                    <a:pt x="179" y="309"/>
                  </a:lnTo>
                  <a:lnTo>
                    <a:pt x="181" y="309"/>
                  </a:lnTo>
                  <a:lnTo>
                    <a:pt x="181" y="311"/>
                  </a:lnTo>
                  <a:lnTo>
                    <a:pt x="183" y="311"/>
                  </a:lnTo>
                  <a:lnTo>
                    <a:pt x="185" y="311"/>
                  </a:lnTo>
                  <a:lnTo>
                    <a:pt x="185" y="312"/>
                  </a:lnTo>
                  <a:lnTo>
                    <a:pt x="183" y="312"/>
                  </a:lnTo>
                  <a:lnTo>
                    <a:pt x="183" y="311"/>
                  </a:lnTo>
                  <a:lnTo>
                    <a:pt x="181" y="311"/>
                  </a:lnTo>
                  <a:lnTo>
                    <a:pt x="183" y="312"/>
                  </a:lnTo>
                  <a:lnTo>
                    <a:pt x="185" y="314"/>
                  </a:lnTo>
                  <a:lnTo>
                    <a:pt x="185" y="316"/>
                  </a:lnTo>
                  <a:lnTo>
                    <a:pt x="183" y="318"/>
                  </a:lnTo>
                  <a:lnTo>
                    <a:pt x="183" y="320"/>
                  </a:lnTo>
                  <a:lnTo>
                    <a:pt x="181" y="320"/>
                  </a:lnTo>
                  <a:lnTo>
                    <a:pt x="181" y="322"/>
                  </a:lnTo>
                  <a:lnTo>
                    <a:pt x="181" y="324"/>
                  </a:lnTo>
                  <a:lnTo>
                    <a:pt x="181" y="326"/>
                  </a:lnTo>
                  <a:lnTo>
                    <a:pt x="179" y="326"/>
                  </a:lnTo>
                  <a:lnTo>
                    <a:pt x="179" y="328"/>
                  </a:lnTo>
                  <a:lnTo>
                    <a:pt x="177" y="328"/>
                  </a:lnTo>
                  <a:lnTo>
                    <a:pt x="177" y="330"/>
                  </a:lnTo>
                  <a:lnTo>
                    <a:pt x="179" y="332"/>
                  </a:lnTo>
                  <a:lnTo>
                    <a:pt x="181" y="334"/>
                  </a:lnTo>
                  <a:lnTo>
                    <a:pt x="181" y="336"/>
                  </a:lnTo>
                  <a:lnTo>
                    <a:pt x="183" y="336"/>
                  </a:lnTo>
                  <a:lnTo>
                    <a:pt x="181" y="336"/>
                  </a:lnTo>
                  <a:lnTo>
                    <a:pt x="181" y="338"/>
                  </a:lnTo>
                  <a:lnTo>
                    <a:pt x="181" y="340"/>
                  </a:lnTo>
                  <a:lnTo>
                    <a:pt x="179" y="342"/>
                  </a:lnTo>
                  <a:lnTo>
                    <a:pt x="175" y="342"/>
                  </a:lnTo>
                  <a:lnTo>
                    <a:pt x="173" y="344"/>
                  </a:lnTo>
                  <a:lnTo>
                    <a:pt x="171" y="345"/>
                  </a:lnTo>
                  <a:lnTo>
                    <a:pt x="169" y="345"/>
                  </a:lnTo>
                  <a:lnTo>
                    <a:pt x="167" y="345"/>
                  </a:lnTo>
                  <a:lnTo>
                    <a:pt x="163" y="345"/>
                  </a:lnTo>
                  <a:lnTo>
                    <a:pt x="161" y="345"/>
                  </a:lnTo>
                  <a:lnTo>
                    <a:pt x="159" y="345"/>
                  </a:lnTo>
                  <a:lnTo>
                    <a:pt x="157" y="345"/>
                  </a:lnTo>
                  <a:lnTo>
                    <a:pt x="156" y="345"/>
                  </a:lnTo>
                  <a:lnTo>
                    <a:pt x="154" y="344"/>
                  </a:lnTo>
                  <a:lnTo>
                    <a:pt x="152" y="344"/>
                  </a:lnTo>
                  <a:lnTo>
                    <a:pt x="148" y="342"/>
                  </a:lnTo>
                  <a:lnTo>
                    <a:pt x="146" y="342"/>
                  </a:lnTo>
                  <a:lnTo>
                    <a:pt x="146" y="340"/>
                  </a:lnTo>
                  <a:lnTo>
                    <a:pt x="144" y="340"/>
                  </a:lnTo>
                  <a:lnTo>
                    <a:pt x="142" y="340"/>
                  </a:lnTo>
                  <a:lnTo>
                    <a:pt x="140" y="338"/>
                  </a:lnTo>
                  <a:lnTo>
                    <a:pt x="138" y="338"/>
                  </a:lnTo>
                  <a:lnTo>
                    <a:pt x="134" y="340"/>
                  </a:lnTo>
                  <a:lnTo>
                    <a:pt x="134" y="342"/>
                  </a:lnTo>
                  <a:lnTo>
                    <a:pt x="134" y="344"/>
                  </a:lnTo>
                  <a:lnTo>
                    <a:pt x="134" y="345"/>
                  </a:lnTo>
                  <a:lnTo>
                    <a:pt x="134" y="347"/>
                  </a:lnTo>
                  <a:lnTo>
                    <a:pt x="136" y="351"/>
                  </a:lnTo>
                  <a:lnTo>
                    <a:pt x="138" y="353"/>
                  </a:lnTo>
                  <a:lnTo>
                    <a:pt x="136" y="355"/>
                  </a:lnTo>
                  <a:lnTo>
                    <a:pt x="136" y="357"/>
                  </a:lnTo>
                  <a:lnTo>
                    <a:pt x="138" y="357"/>
                  </a:lnTo>
                  <a:lnTo>
                    <a:pt x="136" y="359"/>
                  </a:lnTo>
                  <a:lnTo>
                    <a:pt x="136" y="361"/>
                  </a:lnTo>
                  <a:lnTo>
                    <a:pt x="136" y="363"/>
                  </a:lnTo>
                  <a:lnTo>
                    <a:pt x="138" y="365"/>
                  </a:lnTo>
                  <a:lnTo>
                    <a:pt x="140" y="365"/>
                  </a:lnTo>
                  <a:lnTo>
                    <a:pt x="142" y="367"/>
                  </a:lnTo>
                  <a:lnTo>
                    <a:pt x="144" y="367"/>
                  </a:lnTo>
                  <a:lnTo>
                    <a:pt x="146" y="367"/>
                  </a:lnTo>
                  <a:lnTo>
                    <a:pt x="144" y="369"/>
                  </a:lnTo>
                  <a:lnTo>
                    <a:pt x="144" y="371"/>
                  </a:lnTo>
                  <a:lnTo>
                    <a:pt x="146" y="371"/>
                  </a:lnTo>
                  <a:lnTo>
                    <a:pt x="152" y="371"/>
                  </a:lnTo>
                  <a:lnTo>
                    <a:pt x="152" y="369"/>
                  </a:lnTo>
                  <a:lnTo>
                    <a:pt x="152" y="367"/>
                  </a:lnTo>
                  <a:lnTo>
                    <a:pt x="150" y="367"/>
                  </a:lnTo>
                  <a:lnTo>
                    <a:pt x="148" y="367"/>
                  </a:lnTo>
                  <a:lnTo>
                    <a:pt x="150" y="365"/>
                  </a:lnTo>
                  <a:lnTo>
                    <a:pt x="154" y="365"/>
                  </a:lnTo>
                  <a:lnTo>
                    <a:pt x="156" y="363"/>
                  </a:lnTo>
                  <a:lnTo>
                    <a:pt x="157" y="363"/>
                  </a:lnTo>
                  <a:lnTo>
                    <a:pt x="157" y="365"/>
                  </a:lnTo>
                  <a:lnTo>
                    <a:pt x="159" y="367"/>
                  </a:lnTo>
                  <a:lnTo>
                    <a:pt x="159" y="369"/>
                  </a:lnTo>
                  <a:lnTo>
                    <a:pt x="159" y="375"/>
                  </a:lnTo>
                  <a:lnTo>
                    <a:pt x="159" y="377"/>
                  </a:lnTo>
                  <a:lnTo>
                    <a:pt x="157" y="378"/>
                  </a:lnTo>
                  <a:lnTo>
                    <a:pt x="156" y="378"/>
                  </a:lnTo>
                  <a:lnTo>
                    <a:pt x="152" y="378"/>
                  </a:lnTo>
                  <a:lnTo>
                    <a:pt x="150" y="377"/>
                  </a:lnTo>
                  <a:lnTo>
                    <a:pt x="150" y="375"/>
                  </a:lnTo>
                  <a:lnTo>
                    <a:pt x="148" y="373"/>
                  </a:lnTo>
                  <a:lnTo>
                    <a:pt x="146" y="371"/>
                  </a:lnTo>
                  <a:lnTo>
                    <a:pt x="144" y="371"/>
                  </a:lnTo>
                  <a:lnTo>
                    <a:pt x="144" y="373"/>
                  </a:lnTo>
                  <a:lnTo>
                    <a:pt x="142" y="373"/>
                  </a:lnTo>
                  <a:lnTo>
                    <a:pt x="140" y="373"/>
                  </a:lnTo>
                  <a:lnTo>
                    <a:pt x="140" y="375"/>
                  </a:lnTo>
                  <a:lnTo>
                    <a:pt x="138" y="375"/>
                  </a:lnTo>
                  <a:lnTo>
                    <a:pt x="136" y="377"/>
                  </a:lnTo>
                  <a:lnTo>
                    <a:pt x="138" y="377"/>
                  </a:lnTo>
                  <a:lnTo>
                    <a:pt x="140" y="378"/>
                  </a:lnTo>
                  <a:lnTo>
                    <a:pt x="142" y="378"/>
                  </a:lnTo>
                  <a:lnTo>
                    <a:pt x="142" y="380"/>
                  </a:lnTo>
                  <a:lnTo>
                    <a:pt x="144" y="380"/>
                  </a:lnTo>
                  <a:lnTo>
                    <a:pt x="146" y="380"/>
                  </a:lnTo>
                  <a:lnTo>
                    <a:pt x="148" y="380"/>
                  </a:lnTo>
                  <a:lnTo>
                    <a:pt x="148" y="382"/>
                  </a:lnTo>
                  <a:lnTo>
                    <a:pt x="144" y="382"/>
                  </a:lnTo>
                  <a:lnTo>
                    <a:pt x="144" y="384"/>
                  </a:lnTo>
                  <a:lnTo>
                    <a:pt x="142" y="384"/>
                  </a:lnTo>
                  <a:lnTo>
                    <a:pt x="140" y="384"/>
                  </a:lnTo>
                  <a:lnTo>
                    <a:pt x="138" y="386"/>
                  </a:lnTo>
                  <a:lnTo>
                    <a:pt x="136" y="386"/>
                  </a:lnTo>
                  <a:lnTo>
                    <a:pt x="136" y="388"/>
                  </a:lnTo>
                  <a:lnTo>
                    <a:pt x="134" y="390"/>
                  </a:lnTo>
                  <a:lnTo>
                    <a:pt x="132" y="392"/>
                  </a:lnTo>
                  <a:lnTo>
                    <a:pt x="132" y="394"/>
                  </a:lnTo>
                  <a:lnTo>
                    <a:pt x="132" y="396"/>
                  </a:lnTo>
                  <a:lnTo>
                    <a:pt x="132" y="398"/>
                  </a:lnTo>
                  <a:lnTo>
                    <a:pt x="132" y="400"/>
                  </a:lnTo>
                  <a:lnTo>
                    <a:pt x="134" y="400"/>
                  </a:lnTo>
                  <a:lnTo>
                    <a:pt x="134" y="404"/>
                  </a:lnTo>
                  <a:lnTo>
                    <a:pt x="132" y="404"/>
                  </a:lnTo>
                  <a:lnTo>
                    <a:pt x="132" y="406"/>
                  </a:lnTo>
                  <a:lnTo>
                    <a:pt x="132" y="408"/>
                  </a:lnTo>
                  <a:lnTo>
                    <a:pt x="132" y="410"/>
                  </a:lnTo>
                  <a:lnTo>
                    <a:pt x="130" y="412"/>
                  </a:lnTo>
                  <a:lnTo>
                    <a:pt x="128" y="413"/>
                  </a:lnTo>
                  <a:lnTo>
                    <a:pt x="126" y="413"/>
                  </a:lnTo>
                  <a:lnTo>
                    <a:pt x="126" y="415"/>
                  </a:lnTo>
                  <a:lnTo>
                    <a:pt x="126" y="417"/>
                  </a:lnTo>
                  <a:lnTo>
                    <a:pt x="128" y="419"/>
                  </a:lnTo>
                  <a:lnTo>
                    <a:pt x="126" y="421"/>
                  </a:lnTo>
                  <a:lnTo>
                    <a:pt x="124" y="421"/>
                  </a:lnTo>
                  <a:lnTo>
                    <a:pt x="124" y="419"/>
                  </a:lnTo>
                  <a:lnTo>
                    <a:pt x="119" y="419"/>
                  </a:lnTo>
                  <a:lnTo>
                    <a:pt x="115" y="421"/>
                  </a:lnTo>
                  <a:lnTo>
                    <a:pt x="113" y="421"/>
                  </a:lnTo>
                  <a:lnTo>
                    <a:pt x="113" y="423"/>
                  </a:lnTo>
                  <a:lnTo>
                    <a:pt x="111" y="425"/>
                  </a:lnTo>
                  <a:lnTo>
                    <a:pt x="107" y="425"/>
                  </a:lnTo>
                  <a:lnTo>
                    <a:pt x="105" y="425"/>
                  </a:lnTo>
                  <a:lnTo>
                    <a:pt x="105" y="427"/>
                  </a:lnTo>
                  <a:lnTo>
                    <a:pt x="103" y="429"/>
                  </a:lnTo>
                  <a:lnTo>
                    <a:pt x="101" y="431"/>
                  </a:lnTo>
                  <a:lnTo>
                    <a:pt x="101" y="433"/>
                  </a:lnTo>
                  <a:lnTo>
                    <a:pt x="99" y="433"/>
                  </a:lnTo>
                  <a:lnTo>
                    <a:pt x="99" y="437"/>
                  </a:lnTo>
                  <a:lnTo>
                    <a:pt x="97" y="439"/>
                  </a:lnTo>
                  <a:lnTo>
                    <a:pt x="95" y="441"/>
                  </a:lnTo>
                  <a:lnTo>
                    <a:pt x="95" y="443"/>
                  </a:lnTo>
                  <a:lnTo>
                    <a:pt x="95" y="445"/>
                  </a:lnTo>
                  <a:lnTo>
                    <a:pt x="95" y="446"/>
                  </a:lnTo>
                  <a:lnTo>
                    <a:pt x="97" y="448"/>
                  </a:lnTo>
                  <a:lnTo>
                    <a:pt x="97" y="450"/>
                  </a:lnTo>
                  <a:lnTo>
                    <a:pt x="99" y="452"/>
                  </a:lnTo>
                  <a:lnTo>
                    <a:pt x="101" y="454"/>
                  </a:lnTo>
                  <a:lnTo>
                    <a:pt x="103" y="456"/>
                  </a:lnTo>
                  <a:lnTo>
                    <a:pt x="105" y="458"/>
                  </a:lnTo>
                  <a:lnTo>
                    <a:pt x="107" y="460"/>
                  </a:lnTo>
                  <a:lnTo>
                    <a:pt x="109" y="462"/>
                  </a:lnTo>
                  <a:lnTo>
                    <a:pt x="111" y="462"/>
                  </a:lnTo>
                  <a:lnTo>
                    <a:pt x="113" y="462"/>
                  </a:lnTo>
                  <a:lnTo>
                    <a:pt x="115" y="462"/>
                  </a:lnTo>
                  <a:lnTo>
                    <a:pt x="119" y="462"/>
                  </a:lnTo>
                  <a:lnTo>
                    <a:pt x="121" y="462"/>
                  </a:lnTo>
                  <a:lnTo>
                    <a:pt x="123" y="462"/>
                  </a:lnTo>
                  <a:lnTo>
                    <a:pt x="124" y="464"/>
                  </a:lnTo>
                  <a:lnTo>
                    <a:pt x="124" y="468"/>
                  </a:lnTo>
                  <a:lnTo>
                    <a:pt x="124" y="470"/>
                  </a:lnTo>
                  <a:lnTo>
                    <a:pt x="124" y="472"/>
                  </a:lnTo>
                  <a:lnTo>
                    <a:pt x="124" y="474"/>
                  </a:lnTo>
                  <a:lnTo>
                    <a:pt x="123" y="476"/>
                  </a:lnTo>
                  <a:lnTo>
                    <a:pt x="121" y="476"/>
                  </a:lnTo>
                  <a:lnTo>
                    <a:pt x="121" y="478"/>
                  </a:lnTo>
                  <a:lnTo>
                    <a:pt x="119" y="478"/>
                  </a:lnTo>
                  <a:lnTo>
                    <a:pt x="117" y="478"/>
                  </a:lnTo>
                  <a:lnTo>
                    <a:pt x="119" y="478"/>
                  </a:lnTo>
                  <a:lnTo>
                    <a:pt x="121" y="478"/>
                  </a:lnTo>
                  <a:lnTo>
                    <a:pt x="123" y="478"/>
                  </a:lnTo>
                  <a:lnTo>
                    <a:pt x="124" y="479"/>
                  </a:lnTo>
                  <a:lnTo>
                    <a:pt x="124" y="481"/>
                  </a:lnTo>
                  <a:lnTo>
                    <a:pt x="123" y="479"/>
                  </a:lnTo>
                  <a:lnTo>
                    <a:pt x="123" y="481"/>
                  </a:lnTo>
                  <a:lnTo>
                    <a:pt x="123" y="483"/>
                  </a:lnTo>
                  <a:lnTo>
                    <a:pt x="121" y="483"/>
                  </a:lnTo>
                  <a:lnTo>
                    <a:pt x="117" y="485"/>
                  </a:lnTo>
                  <a:lnTo>
                    <a:pt x="115" y="487"/>
                  </a:lnTo>
                  <a:lnTo>
                    <a:pt x="113" y="489"/>
                  </a:lnTo>
                  <a:lnTo>
                    <a:pt x="111" y="489"/>
                  </a:lnTo>
                  <a:lnTo>
                    <a:pt x="111" y="491"/>
                  </a:lnTo>
                  <a:lnTo>
                    <a:pt x="109" y="491"/>
                  </a:lnTo>
                  <a:lnTo>
                    <a:pt x="107" y="493"/>
                  </a:lnTo>
                  <a:lnTo>
                    <a:pt x="105" y="493"/>
                  </a:lnTo>
                  <a:lnTo>
                    <a:pt x="103" y="493"/>
                  </a:lnTo>
                  <a:lnTo>
                    <a:pt x="103" y="495"/>
                  </a:lnTo>
                  <a:lnTo>
                    <a:pt x="101" y="497"/>
                  </a:lnTo>
                  <a:lnTo>
                    <a:pt x="101" y="499"/>
                  </a:lnTo>
                  <a:lnTo>
                    <a:pt x="99" y="499"/>
                  </a:lnTo>
                  <a:lnTo>
                    <a:pt x="97" y="501"/>
                  </a:lnTo>
                  <a:lnTo>
                    <a:pt x="95" y="503"/>
                  </a:lnTo>
                  <a:lnTo>
                    <a:pt x="95" y="505"/>
                  </a:lnTo>
                  <a:lnTo>
                    <a:pt x="93" y="507"/>
                  </a:lnTo>
                  <a:lnTo>
                    <a:pt x="93" y="509"/>
                  </a:lnTo>
                  <a:lnTo>
                    <a:pt x="91" y="509"/>
                  </a:lnTo>
                  <a:lnTo>
                    <a:pt x="91" y="511"/>
                  </a:lnTo>
                  <a:lnTo>
                    <a:pt x="93" y="509"/>
                  </a:lnTo>
                  <a:lnTo>
                    <a:pt x="95" y="507"/>
                  </a:lnTo>
                  <a:lnTo>
                    <a:pt x="95" y="511"/>
                  </a:lnTo>
                  <a:lnTo>
                    <a:pt x="93" y="513"/>
                  </a:lnTo>
                  <a:lnTo>
                    <a:pt x="93" y="514"/>
                  </a:lnTo>
                  <a:lnTo>
                    <a:pt x="93" y="516"/>
                  </a:lnTo>
                  <a:lnTo>
                    <a:pt x="93" y="518"/>
                  </a:lnTo>
                  <a:lnTo>
                    <a:pt x="93" y="520"/>
                  </a:lnTo>
                  <a:lnTo>
                    <a:pt x="91" y="520"/>
                  </a:lnTo>
                  <a:lnTo>
                    <a:pt x="91" y="522"/>
                  </a:lnTo>
                  <a:lnTo>
                    <a:pt x="90" y="522"/>
                  </a:lnTo>
                  <a:lnTo>
                    <a:pt x="90" y="524"/>
                  </a:lnTo>
                  <a:lnTo>
                    <a:pt x="88" y="524"/>
                  </a:lnTo>
                  <a:lnTo>
                    <a:pt x="86" y="524"/>
                  </a:lnTo>
                  <a:lnTo>
                    <a:pt x="84" y="524"/>
                  </a:lnTo>
                  <a:lnTo>
                    <a:pt x="82" y="524"/>
                  </a:lnTo>
                  <a:lnTo>
                    <a:pt x="82" y="522"/>
                  </a:lnTo>
                  <a:lnTo>
                    <a:pt x="80" y="520"/>
                  </a:lnTo>
                  <a:lnTo>
                    <a:pt x="80" y="522"/>
                  </a:lnTo>
                  <a:lnTo>
                    <a:pt x="78" y="522"/>
                  </a:lnTo>
                  <a:lnTo>
                    <a:pt x="76" y="522"/>
                  </a:lnTo>
                  <a:lnTo>
                    <a:pt x="74" y="522"/>
                  </a:lnTo>
                  <a:lnTo>
                    <a:pt x="72" y="522"/>
                  </a:lnTo>
                  <a:lnTo>
                    <a:pt x="74" y="522"/>
                  </a:lnTo>
                  <a:lnTo>
                    <a:pt x="76" y="522"/>
                  </a:lnTo>
                  <a:lnTo>
                    <a:pt x="78" y="522"/>
                  </a:lnTo>
                  <a:lnTo>
                    <a:pt x="80" y="522"/>
                  </a:lnTo>
                  <a:lnTo>
                    <a:pt x="80" y="524"/>
                  </a:lnTo>
                  <a:lnTo>
                    <a:pt x="82" y="524"/>
                  </a:lnTo>
                  <a:lnTo>
                    <a:pt x="84" y="526"/>
                  </a:lnTo>
                  <a:lnTo>
                    <a:pt x="82" y="526"/>
                  </a:lnTo>
                  <a:lnTo>
                    <a:pt x="80" y="528"/>
                  </a:lnTo>
                  <a:lnTo>
                    <a:pt x="78" y="528"/>
                  </a:lnTo>
                  <a:lnTo>
                    <a:pt x="76" y="528"/>
                  </a:lnTo>
                  <a:lnTo>
                    <a:pt x="76" y="530"/>
                  </a:lnTo>
                  <a:lnTo>
                    <a:pt x="74" y="530"/>
                  </a:lnTo>
                  <a:lnTo>
                    <a:pt x="74" y="532"/>
                  </a:lnTo>
                  <a:lnTo>
                    <a:pt x="72" y="534"/>
                  </a:lnTo>
                  <a:lnTo>
                    <a:pt x="72" y="536"/>
                  </a:lnTo>
                  <a:lnTo>
                    <a:pt x="70" y="538"/>
                  </a:lnTo>
                  <a:lnTo>
                    <a:pt x="70" y="540"/>
                  </a:lnTo>
                  <a:lnTo>
                    <a:pt x="70" y="542"/>
                  </a:lnTo>
                  <a:lnTo>
                    <a:pt x="68" y="544"/>
                  </a:lnTo>
                  <a:lnTo>
                    <a:pt x="66" y="546"/>
                  </a:lnTo>
                  <a:lnTo>
                    <a:pt x="68" y="544"/>
                  </a:lnTo>
                  <a:lnTo>
                    <a:pt x="70" y="544"/>
                  </a:lnTo>
                  <a:lnTo>
                    <a:pt x="70" y="546"/>
                  </a:lnTo>
                  <a:lnTo>
                    <a:pt x="70" y="547"/>
                  </a:lnTo>
                  <a:lnTo>
                    <a:pt x="72" y="551"/>
                  </a:lnTo>
                  <a:lnTo>
                    <a:pt x="72" y="553"/>
                  </a:lnTo>
                  <a:lnTo>
                    <a:pt x="74" y="553"/>
                  </a:lnTo>
                  <a:lnTo>
                    <a:pt x="74" y="555"/>
                  </a:lnTo>
                  <a:lnTo>
                    <a:pt x="72" y="555"/>
                  </a:lnTo>
                  <a:lnTo>
                    <a:pt x="70" y="557"/>
                  </a:lnTo>
                  <a:lnTo>
                    <a:pt x="68" y="555"/>
                  </a:lnTo>
                  <a:lnTo>
                    <a:pt x="66" y="555"/>
                  </a:lnTo>
                  <a:lnTo>
                    <a:pt x="64" y="555"/>
                  </a:lnTo>
                  <a:lnTo>
                    <a:pt x="62" y="557"/>
                  </a:lnTo>
                  <a:lnTo>
                    <a:pt x="64" y="557"/>
                  </a:lnTo>
                  <a:lnTo>
                    <a:pt x="66" y="557"/>
                  </a:lnTo>
                  <a:lnTo>
                    <a:pt x="68" y="557"/>
                  </a:lnTo>
                  <a:lnTo>
                    <a:pt x="70" y="557"/>
                  </a:lnTo>
                  <a:lnTo>
                    <a:pt x="72" y="557"/>
                  </a:lnTo>
                  <a:lnTo>
                    <a:pt x="74" y="557"/>
                  </a:lnTo>
                  <a:lnTo>
                    <a:pt x="74" y="559"/>
                  </a:lnTo>
                  <a:lnTo>
                    <a:pt x="76" y="561"/>
                  </a:lnTo>
                  <a:lnTo>
                    <a:pt x="76" y="563"/>
                  </a:lnTo>
                  <a:lnTo>
                    <a:pt x="78" y="565"/>
                  </a:lnTo>
                  <a:lnTo>
                    <a:pt x="78" y="567"/>
                  </a:lnTo>
                  <a:lnTo>
                    <a:pt x="80" y="567"/>
                  </a:lnTo>
                  <a:lnTo>
                    <a:pt x="80" y="569"/>
                  </a:lnTo>
                  <a:lnTo>
                    <a:pt x="82" y="571"/>
                  </a:lnTo>
                  <a:lnTo>
                    <a:pt x="84" y="573"/>
                  </a:lnTo>
                  <a:lnTo>
                    <a:pt x="82" y="573"/>
                  </a:lnTo>
                  <a:lnTo>
                    <a:pt x="80" y="571"/>
                  </a:lnTo>
                  <a:lnTo>
                    <a:pt x="78" y="571"/>
                  </a:lnTo>
                  <a:lnTo>
                    <a:pt x="76" y="571"/>
                  </a:lnTo>
                  <a:lnTo>
                    <a:pt x="74" y="571"/>
                  </a:lnTo>
                  <a:lnTo>
                    <a:pt x="72" y="569"/>
                  </a:lnTo>
                  <a:lnTo>
                    <a:pt x="68" y="569"/>
                  </a:lnTo>
                  <a:lnTo>
                    <a:pt x="66" y="569"/>
                  </a:lnTo>
                  <a:lnTo>
                    <a:pt x="60" y="567"/>
                  </a:lnTo>
                  <a:lnTo>
                    <a:pt x="58" y="565"/>
                  </a:lnTo>
                  <a:lnTo>
                    <a:pt x="56" y="565"/>
                  </a:lnTo>
                  <a:lnTo>
                    <a:pt x="55" y="565"/>
                  </a:lnTo>
                  <a:lnTo>
                    <a:pt x="51" y="565"/>
                  </a:lnTo>
                  <a:lnTo>
                    <a:pt x="47" y="565"/>
                  </a:lnTo>
                  <a:lnTo>
                    <a:pt x="37" y="565"/>
                  </a:lnTo>
                  <a:lnTo>
                    <a:pt x="29" y="565"/>
                  </a:lnTo>
                  <a:lnTo>
                    <a:pt x="25" y="565"/>
                  </a:lnTo>
                  <a:lnTo>
                    <a:pt x="25" y="563"/>
                  </a:lnTo>
                  <a:lnTo>
                    <a:pt x="25" y="561"/>
                  </a:lnTo>
                  <a:lnTo>
                    <a:pt x="23" y="559"/>
                  </a:lnTo>
                  <a:lnTo>
                    <a:pt x="22" y="559"/>
                  </a:lnTo>
                  <a:lnTo>
                    <a:pt x="20" y="559"/>
                  </a:lnTo>
                  <a:lnTo>
                    <a:pt x="18" y="555"/>
                  </a:lnTo>
                  <a:lnTo>
                    <a:pt x="20" y="553"/>
                  </a:lnTo>
                  <a:lnTo>
                    <a:pt x="20" y="551"/>
                  </a:lnTo>
                  <a:lnTo>
                    <a:pt x="20" y="549"/>
                  </a:lnTo>
                  <a:lnTo>
                    <a:pt x="22" y="549"/>
                  </a:lnTo>
                  <a:lnTo>
                    <a:pt x="20" y="547"/>
                  </a:lnTo>
                  <a:lnTo>
                    <a:pt x="18" y="547"/>
                  </a:lnTo>
                  <a:lnTo>
                    <a:pt x="18" y="546"/>
                  </a:lnTo>
                  <a:lnTo>
                    <a:pt x="20" y="544"/>
                  </a:lnTo>
                  <a:lnTo>
                    <a:pt x="22" y="540"/>
                  </a:lnTo>
                  <a:lnTo>
                    <a:pt x="20" y="540"/>
                  </a:lnTo>
                  <a:lnTo>
                    <a:pt x="20" y="538"/>
                  </a:lnTo>
                  <a:lnTo>
                    <a:pt x="20" y="536"/>
                  </a:lnTo>
                  <a:lnTo>
                    <a:pt x="18" y="536"/>
                  </a:lnTo>
                  <a:lnTo>
                    <a:pt x="16" y="536"/>
                  </a:lnTo>
                  <a:lnTo>
                    <a:pt x="14" y="536"/>
                  </a:lnTo>
                  <a:lnTo>
                    <a:pt x="12" y="536"/>
                  </a:lnTo>
                  <a:lnTo>
                    <a:pt x="10" y="536"/>
                  </a:lnTo>
                  <a:lnTo>
                    <a:pt x="10" y="538"/>
                  </a:lnTo>
                  <a:lnTo>
                    <a:pt x="8" y="538"/>
                  </a:lnTo>
                  <a:lnTo>
                    <a:pt x="6" y="540"/>
                  </a:lnTo>
                  <a:lnTo>
                    <a:pt x="6" y="538"/>
                  </a:lnTo>
                  <a:lnTo>
                    <a:pt x="4" y="536"/>
                  </a:lnTo>
                  <a:lnTo>
                    <a:pt x="4" y="534"/>
                  </a:lnTo>
                  <a:lnTo>
                    <a:pt x="4" y="530"/>
                  </a:lnTo>
                  <a:lnTo>
                    <a:pt x="4" y="528"/>
                  </a:lnTo>
                  <a:lnTo>
                    <a:pt x="2" y="528"/>
                  </a:lnTo>
                  <a:lnTo>
                    <a:pt x="2" y="526"/>
                  </a:lnTo>
                  <a:lnTo>
                    <a:pt x="0" y="526"/>
                  </a:lnTo>
                  <a:lnTo>
                    <a:pt x="0" y="524"/>
                  </a:lnTo>
                  <a:lnTo>
                    <a:pt x="0" y="522"/>
                  </a:lnTo>
                  <a:lnTo>
                    <a:pt x="0" y="520"/>
                  </a:lnTo>
                  <a:lnTo>
                    <a:pt x="0" y="518"/>
                  </a:lnTo>
                  <a:lnTo>
                    <a:pt x="2" y="518"/>
                  </a:lnTo>
                  <a:lnTo>
                    <a:pt x="0" y="514"/>
                  </a:lnTo>
                  <a:lnTo>
                    <a:pt x="0" y="513"/>
                  </a:lnTo>
                  <a:lnTo>
                    <a:pt x="0" y="511"/>
                  </a:lnTo>
                  <a:lnTo>
                    <a:pt x="0" y="509"/>
                  </a:lnTo>
                  <a:lnTo>
                    <a:pt x="2" y="509"/>
                  </a:lnTo>
                  <a:lnTo>
                    <a:pt x="6" y="509"/>
                  </a:lnTo>
                  <a:lnTo>
                    <a:pt x="8" y="507"/>
                  </a:lnTo>
                  <a:lnTo>
                    <a:pt x="6" y="507"/>
                  </a:lnTo>
                  <a:lnTo>
                    <a:pt x="8" y="503"/>
                  </a:lnTo>
                  <a:lnTo>
                    <a:pt x="8" y="501"/>
                  </a:lnTo>
                  <a:lnTo>
                    <a:pt x="10" y="501"/>
                  </a:lnTo>
                  <a:lnTo>
                    <a:pt x="12" y="501"/>
                  </a:lnTo>
                  <a:lnTo>
                    <a:pt x="14" y="501"/>
                  </a:lnTo>
                  <a:lnTo>
                    <a:pt x="14" y="499"/>
                  </a:lnTo>
                  <a:lnTo>
                    <a:pt x="16" y="499"/>
                  </a:lnTo>
                  <a:lnTo>
                    <a:pt x="16" y="497"/>
                  </a:lnTo>
                  <a:lnTo>
                    <a:pt x="16" y="495"/>
                  </a:lnTo>
                  <a:lnTo>
                    <a:pt x="16" y="493"/>
                  </a:lnTo>
                  <a:lnTo>
                    <a:pt x="16" y="491"/>
                  </a:lnTo>
                  <a:lnTo>
                    <a:pt x="18" y="489"/>
                  </a:lnTo>
                  <a:lnTo>
                    <a:pt x="20" y="487"/>
                  </a:lnTo>
                  <a:lnTo>
                    <a:pt x="20" y="485"/>
                  </a:lnTo>
                  <a:lnTo>
                    <a:pt x="20" y="483"/>
                  </a:lnTo>
                  <a:lnTo>
                    <a:pt x="18" y="481"/>
                  </a:lnTo>
                  <a:lnTo>
                    <a:pt x="16" y="479"/>
                  </a:lnTo>
                  <a:lnTo>
                    <a:pt x="18" y="476"/>
                  </a:lnTo>
                  <a:lnTo>
                    <a:pt x="20" y="474"/>
                  </a:lnTo>
                  <a:lnTo>
                    <a:pt x="20" y="472"/>
                  </a:lnTo>
                  <a:lnTo>
                    <a:pt x="20" y="470"/>
                  </a:lnTo>
                  <a:lnTo>
                    <a:pt x="22" y="470"/>
                  </a:lnTo>
                  <a:lnTo>
                    <a:pt x="23" y="468"/>
                  </a:lnTo>
                  <a:lnTo>
                    <a:pt x="23" y="466"/>
                  </a:lnTo>
                  <a:lnTo>
                    <a:pt x="27" y="466"/>
                  </a:lnTo>
                  <a:lnTo>
                    <a:pt x="27" y="464"/>
                  </a:lnTo>
                  <a:lnTo>
                    <a:pt x="25" y="464"/>
                  </a:lnTo>
                  <a:lnTo>
                    <a:pt x="25" y="462"/>
                  </a:lnTo>
                  <a:lnTo>
                    <a:pt x="25" y="456"/>
                  </a:lnTo>
                  <a:lnTo>
                    <a:pt x="27" y="456"/>
                  </a:lnTo>
                  <a:lnTo>
                    <a:pt x="29" y="454"/>
                  </a:lnTo>
                  <a:lnTo>
                    <a:pt x="29" y="450"/>
                  </a:lnTo>
                  <a:lnTo>
                    <a:pt x="29" y="448"/>
                  </a:lnTo>
                  <a:lnTo>
                    <a:pt x="29" y="446"/>
                  </a:lnTo>
                  <a:lnTo>
                    <a:pt x="29" y="445"/>
                  </a:lnTo>
                  <a:lnTo>
                    <a:pt x="27" y="445"/>
                  </a:lnTo>
                  <a:lnTo>
                    <a:pt x="25" y="443"/>
                  </a:lnTo>
                  <a:lnTo>
                    <a:pt x="27" y="443"/>
                  </a:lnTo>
                  <a:lnTo>
                    <a:pt x="29" y="443"/>
                  </a:lnTo>
                  <a:lnTo>
                    <a:pt x="29" y="441"/>
                  </a:lnTo>
                  <a:lnTo>
                    <a:pt x="31" y="441"/>
                  </a:lnTo>
                  <a:lnTo>
                    <a:pt x="31" y="439"/>
                  </a:lnTo>
                  <a:lnTo>
                    <a:pt x="29" y="439"/>
                  </a:lnTo>
                  <a:lnTo>
                    <a:pt x="29" y="437"/>
                  </a:lnTo>
                  <a:lnTo>
                    <a:pt x="27" y="435"/>
                  </a:lnTo>
                  <a:lnTo>
                    <a:pt x="27" y="433"/>
                  </a:lnTo>
                  <a:lnTo>
                    <a:pt x="29" y="431"/>
                  </a:lnTo>
                  <a:lnTo>
                    <a:pt x="31" y="431"/>
                  </a:lnTo>
                  <a:lnTo>
                    <a:pt x="33" y="431"/>
                  </a:lnTo>
                  <a:lnTo>
                    <a:pt x="35" y="427"/>
                  </a:lnTo>
                  <a:lnTo>
                    <a:pt x="35" y="425"/>
                  </a:lnTo>
                  <a:lnTo>
                    <a:pt x="33" y="421"/>
                  </a:lnTo>
                  <a:lnTo>
                    <a:pt x="31" y="421"/>
                  </a:lnTo>
                  <a:lnTo>
                    <a:pt x="31" y="419"/>
                  </a:lnTo>
                  <a:lnTo>
                    <a:pt x="29" y="419"/>
                  </a:lnTo>
                  <a:lnTo>
                    <a:pt x="27" y="419"/>
                  </a:lnTo>
                  <a:lnTo>
                    <a:pt x="25" y="419"/>
                  </a:lnTo>
                  <a:lnTo>
                    <a:pt x="23" y="419"/>
                  </a:lnTo>
                  <a:lnTo>
                    <a:pt x="23" y="415"/>
                  </a:lnTo>
                  <a:lnTo>
                    <a:pt x="25" y="415"/>
                  </a:lnTo>
                  <a:lnTo>
                    <a:pt x="27" y="417"/>
                  </a:lnTo>
                  <a:lnTo>
                    <a:pt x="27" y="415"/>
                  </a:lnTo>
                  <a:lnTo>
                    <a:pt x="29" y="415"/>
                  </a:lnTo>
                  <a:lnTo>
                    <a:pt x="31" y="415"/>
                  </a:lnTo>
                  <a:lnTo>
                    <a:pt x="33" y="415"/>
                  </a:lnTo>
                  <a:lnTo>
                    <a:pt x="35" y="415"/>
                  </a:lnTo>
                  <a:lnTo>
                    <a:pt x="35" y="417"/>
                  </a:lnTo>
                  <a:lnTo>
                    <a:pt x="37" y="417"/>
                  </a:lnTo>
                  <a:lnTo>
                    <a:pt x="37" y="415"/>
                  </a:lnTo>
                  <a:lnTo>
                    <a:pt x="37" y="413"/>
                  </a:lnTo>
                  <a:lnTo>
                    <a:pt x="37" y="412"/>
                  </a:lnTo>
                  <a:lnTo>
                    <a:pt x="39" y="412"/>
                  </a:lnTo>
                  <a:lnTo>
                    <a:pt x="39" y="410"/>
                  </a:lnTo>
                  <a:lnTo>
                    <a:pt x="37" y="410"/>
                  </a:lnTo>
                  <a:lnTo>
                    <a:pt x="35" y="410"/>
                  </a:lnTo>
                  <a:lnTo>
                    <a:pt x="33" y="410"/>
                  </a:lnTo>
                  <a:lnTo>
                    <a:pt x="31" y="410"/>
                  </a:lnTo>
                  <a:lnTo>
                    <a:pt x="27" y="410"/>
                  </a:lnTo>
                  <a:lnTo>
                    <a:pt x="27" y="408"/>
                  </a:lnTo>
                  <a:lnTo>
                    <a:pt x="27" y="406"/>
                  </a:lnTo>
                  <a:lnTo>
                    <a:pt x="27" y="404"/>
                  </a:lnTo>
                  <a:lnTo>
                    <a:pt x="27" y="402"/>
                  </a:lnTo>
                  <a:lnTo>
                    <a:pt x="29" y="402"/>
                  </a:lnTo>
                  <a:lnTo>
                    <a:pt x="29" y="400"/>
                  </a:lnTo>
                  <a:lnTo>
                    <a:pt x="31" y="400"/>
                  </a:lnTo>
                  <a:lnTo>
                    <a:pt x="29" y="398"/>
                  </a:lnTo>
                  <a:lnTo>
                    <a:pt x="27" y="396"/>
                  </a:lnTo>
                  <a:lnTo>
                    <a:pt x="29" y="396"/>
                  </a:lnTo>
                  <a:lnTo>
                    <a:pt x="29" y="394"/>
                  </a:lnTo>
                  <a:lnTo>
                    <a:pt x="29" y="392"/>
                  </a:lnTo>
                  <a:lnTo>
                    <a:pt x="27" y="390"/>
                  </a:lnTo>
                  <a:lnTo>
                    <a:pt x="25" y="390"/>
                  </a:lnTo>
                  <a:lnTo>
                    <a:pt x="25" y="388"/>
                  </a:lnTo>
                  <a:lnTo>
                    <a:pt x="27" y="386"/>
                  </a:lnTo>
                  <a:lnTo>
                    <a:pt x="29" y="386"/>
                  </a:lnTo>
                  <a:lnTo>
                    <a:pt x="29" y="384"/>
                  </a:lnTo>
                  <a:lnTo>
                    <a:pt x="27" y="384"/>
                  </a:lnTo>
                  <a:lnTo>
                    <a:pt x="25" y="384"/>
                  </a:lnTo>
                  <a:lnTo>
                    <a:pt x="23" y="382"/>
                  </a:lnTo>
                  <a:lnTo>
                    <a:pt x="22" y="380"/>
                  </a:lnTo>
                  <a:lnTo>
                    <a:pt x="23" y="380"/>
                  </a:lnTo>
                  <a:lnTo>
                    <a:pt x="23" y="378"/>
                  </a:lnTo>
                  <a:lnTo>
                    <a:pt x="23" y="377"/>
                  </a:lnTo>
                  <a:lnTo>
                    <a:pt x="23" y="375"/>
                  </a:lnTo>
                  <a:lnTo>
                    <a:pt x="22" y="373"/>
                  </a:lnTo>
                  <a:lnTo>
                    <a:pt x="23" y="373"/>
                  </a:lnTo>
                  <a:lnTo>
                    <a:pt x="23" y="369"/>
                  </a:lnTo>
                  <a:lnTo>
                    <a:pt x="23" y="367"/>
                  </a:lnTo>
                  <a:lnTo>
                    <a:pt x="23" y="365"/>
                  </a:lnTo>
                  <a:lnTo>
                    <a:pt x="25" y="365"/>
                  </a:lnTo>
                  <a:lnTo>
                    <a:pt x="27" y="365"/>
                  </a:lnTo>
                  <a:lnTo>
                    <a:pt x="29" y="363"/>
                  </a:lnTo>
                  <a:lnTo>
                    <a:pt x="29" y="361"/>
                  </a:lnTo>
                  <a:lnTo>
                    <a:pt x="27" y="359"/>
                  </a:lnTo>
                  <a:lnTo>
                    <a:pt x="27" y="357"/>
                  </a:lnTo>
                  <a:lnTo>
                    <a:pt x="25" y="355"/>
                  </a:lnTo>
                  <a:lnTo>
                    <a:pt x="25" y="353"/>
                  </a:lnTo>
                  <a:lnTo>
                    <a:pt x="27" y="353"/>
                  </a:lnTo>
                  <a:lnTo>
                    <a:pt x="27" y="351"/>
                  </a:lnTo>
                  <a:lnTo>
                    <a:pt x="25" y="349"/>
                  </a:lnTo>
                  <a:lnTo>
                    <a:pt x="27" y="347"/>
                  </a:lnTo>
                  <a:lnTo>
                    <a:pt x="27" y="344"/>
                  </a:lnTo>
                  <a:lnTo>
                    <a:pt x="27" y="342"/>
                  </a:lnTo>
                  <a:lnTo>
                    <a:pt x="27" y="340"/>
                  </a:lnTo>
                  <a:lnTo>
                    <a:pt x="25" y="340"/>
                  </a:lnTo>
                  <a:lnTo>
                    <a:pt x="25" y="338"/>
                  </a:lnTo>
                  <a:lnTo>
                    <a:pt x="25" y="336"/>
                  </a:lnTo>
                  <a:lnTo>
                    <a:pt x="27" y="336"/>
                  </a:lnTo>
                  <a:lnTo>
                    <a:pt x="27" y="334"/>
                  </a:lnTo>
                  <a:lnTo>
                    <a:pt x="27" y="332"/>
                  </a:lnTo>
                  <a:lnTo>
                    <a:pt x="29" y="332"/>
                  </a:lnTo>
                  <a:lnTo>
                    <a:pt x="29" y="330"/>
                  </a:lnTo>
                  <a:lnTo>
                    <a:pt x="29" y="328"/>
                  </a:lnTo>
                  <a:lnTo>
                    <a:pt x="29" y="330"/>
                  </a:lnTo>
                  <a:lnTo>
                    <a:pt x="27" y="328"/>
                  </a:lnTo>
                  <a:lnTo>
                    <a:pt x="27" y="326"/>
                  </a:lnTo>
                  <a:lnTo>
                    <a:pt x="29" y="326"/>
                  </a:lnTo>
                  <a:lnTo>
                    <a:pt x="29" y="324"/>
                  </a:lnTo>
                  <a:lnTo>
                    <a:pt x="31" y="322"/>
                  </a:lnTo>
                  <a:lnTo>
                    <a:pt x="29" y="320"/>
                  </a:lnTo>
                  <a:lnTo>
                    <a:pt x="29" y="318"/>
                  </a:lnTo>
                  <a:lnTo>
                    <a:pt x="29" y="316"/>
                  </a:lnTo>
                  <a:lnTo>
                    <a:pt x="29" y="314"/>
                  </a:lnTo>
                  <a:lnTo>
                    <a:pt x="31" y="316"/>
                  </a:lnTo>
                  <a:lnTo>
                    <a:pt x="33" y="316"/>
                  </a:lnTo>
                  <a:lnTo>
                    <a:pt x="33" y="314"/>
                  </a:lnTo>
                  <a:lnTo>
                    <a:pt x="33" y="312"/>
                  </a:lnTo>
                  <a:lnTo>
                    <a:pt x="35" y="311"/>
                  </a:lnTo>
                  <a:lnTo>
                    <a:pt x="35" y="309"/>
                  </a:lnTo>
                  <a:lnTo>
                    <a:pt x="35" y="307"/>
                  </a:lnTo>
                  <a:lnTo>
                    <a:pt x="33" y="307"/>
                  </a:lnTo>
                  <a:lnTo>
                    <a:pt x="33" y="305"/>
                  </a:lnTo>
                  <a:lnTo>
                    <a:pt x="33" y="303"/>
                  </a:lnTo>
                  <a:lnTo>
                    <a:pt x="35" y="303"/>
                  </a:lnTo>
                  <a:lnTo>
                    <a:pt x="37" y="301"/>
                  </a:lnTo>
                  <a:lnTo>
                    <a:pt x="39" y="301"/>
                  </a:lnTo>
                  <a:lnTo>
                    <a:pt x="41" y="301"/>
                  </a:lnTo>
                  <a:lnTo>
                    <a:pt x="43" y="299"/>
                  </a:lnTo>
                  <a:lnTo>
                    <a:pt x="43" y="297"/>
                  </a:lnTo>
                  <a:lnTo>
                    <a:pt x="43" y="295"/>
                  </a:lnTo>
                  <a:lnTo>
                    <a:pt x="41" y="295"/>
                  </a:lnTo>
                  <a:lnTo>
                    <a:pt x="41" y="293"/>
                  </a:lnTo>
                  <a:lnTo>
                    <a:pt x="41" y="291"/>
                  </a:lnTo>
                  <a:lnTo>
                    <a:pt x="41" y="289"/>
                  </a:lnTo>
                  <a:lnTo>
                    <a:pt x="41" y="287"/>
                  </a:lnTo>
                  <a:lnTo>
                    <a:pt x="39" y="283"/>
                  </a:lnTo>
                  <a:lnTo>
                    <a:pt x="39" y="281"/>
                  </a:lnTo>
                  <a:lnTo>
                    <a:pt x="37" y="279"/>
                  </a:lnTo>
                  <a:lnTo>
                    <a:pt x="39" y="279"/>
                  </a:lnTo>
                  <a:lnTo>
                    <a:pt x="39" y="277"/>
                  </a:lnTo>
                  <a:lnTo>
                    <a:pt x="39" y="276"/>
                  </a:lnTo>
                  <a:lnTo>
                    <a:pt x="37" y="274"/>
                  </a:lnTo>
                  <a:lnTo>
                    <a:pt x="37" y="272"/>
                  </a:lnTo>
                  <a:lnTo>
                    <a:pt x="39" y="272"/>
                  </a:lnTo>
                  <a:lnTo>
                    <a:pt x="39" y="270"/>
                  </a:lnTo>
                  <a:lnTo>
                    <a:pt x="39" y="268"/>
                  </a:lnTo>
                  <a:lnTo>
                    <a:pt x="37" y="264"/>
                  </a:lnTo>
                  <a:lnTo>
                    <a:pt x="39" y="262"/>
                  </a:lnTo>
                  <a:lnTo>
                    <a:pt x="39" y="258"/>
                  </a:lnTo>
                  <a:lnTo>
                    <a:pt x="41" y="258"/>
                  </a:lnTo>
                  <a:lnTo>
                    <a:pt x="45" y="256"/>
                  </a:lnTo>
                  <a:lnTo>
                    <a:pt x="45" y="254"/>
                  </a:lnTo>
                  <a:lnTo>
                    <a:pt x="47" y="252"/>
                  </a:lnTo>
                  <a:lnTo>
                    <a:pt x="49" y="252"/>
                  </a:lnTo>
                  <a:lnTo>
                    <a:pt x="51" y="252"/>
                  </a:lnTo>
                  <a:lnTo>
                    <a:pt x="51" y="250"/>
                  </a:lnTo>
                  <a:lnTo>
                    <a:pt x="51" y="248"/>
                  </a:lnTo>
                  <a:lnTo>
                    <a:pt x="51" y="246"/>
                  </a:lnTo>
                  <a:lnTo>
                    <a:pt x="51" y="244"/>
                  </a:lnTo>
                  <a:lnTo>
                    <a:pt x="51" y="243"/>
                  </a:lnTo>
                  <a:lnTo>
                    <a:pt x="51" y="241"/>
                  </a:lnTo>
                  <a:lnTo>
                    <a:pt x="51" y="237"/>
                  </a:lnTo>
                  <a:lnTo>
                    <a:pt x="49" y="237"/>
                  </a:lnTo>
                  <a:lnTo>
                    <a:pt x="47" y="235"/>
                  </a:lnTo>
                  <a:lnTo>
                    <a:pt x="49" y="235"/>
                  </a:lnTo>
                  <a:lnTo>
                    <a:pt x="51" y="233"/>
                  </a:lnTo>
                  <a:lnTo>
                    <a:pt x="51" y="231"/>
                  </a:lnTo>
                  <a:lnTo>
                    <a:pt x="53" y="229"/>
                  </a:lnTo>
                  <a:lnTo>
                    <a:pt x="53" y="225"/>
                  </a:lnTo>
                  <a:lnTo>
                    <a:pt x="55" y="223"/>
                  </a:lnTo>
                  <a:lnTo>
                    <a:pt x="56" y="219"/>
                  </a:lnTo>
                  <a:lnTo>
                    <a:pt x="56" y="217"/>
                  </a:lnTo>
                  <a:lnTo>
                    <a:pt x="58" y="217"/>
                  </a:lnTo>
                  <a:lnTo>
                    <a:pt x="60" y="217"/>
                  </a:lnTo>
                  <a:lnTo>
                    <a:pt x="58" y="213"/>
                  </a:lnTo>
                  <a:lnTo>
                    <a:pt x="58" y="211"/>
                  </a:lnTo>
                  <a:lnTo>
                    <a:pt x="58" y="210"/>
                  </a:lnTo>
                  <a:lnTo>
                    <a:pt x="58" y="204"/>
                  </a:lnTo>
                  <a:lnTo>
                    <a:pt x="60" y="202"/>
                  </a:lnTo>
                  <a:lnTo>
                    <a:pt x="60" y="200"/>
                  </a:lnTo>
                  <a:lnTo>
                    <a:pt x="58" y="200"/>
                  </a:lnTo>
                  <a:lnTo>
                    <a:pt x="58" y="198"/>
                  </a:lnTo>
                  <a:lnTo>
                    <a:pt x="58" y="200"/>
                  </a:lnTo>
                  <a:lnTo>
                    <a:pt x="56" y="200"/>
                  </a:lnTo>
                  <a:lnTo>
                    <a:pt x="55" y="198"/>
                  </a:lnTo>
                  <a:lnTo>
                    <a:pt x="55" y="196"/>
                  </a:lnTo>
                  <a:lnTo>
                    <a:pt x="56" y="194"/>
                  </a:lnTo>
                  <a:lnTo>
                    <a:pt x="56" y="192"/>
                  </a:lnTo>
                  <a:lnTo>
                    <a:pt x="55" y="190"/>
                  </a:lnTo>
                  <a:lnTo>
                    <a:pt x="55" y="188"/>
                  </a:lnTo>
                  <a:lnTo>
                    <a:pt x="55" y="186"/>
                  </a:lnTo>
                  <a:lnTo>
                    <a:pt x="55" y="184"/>
                  </a:lnTo>
                  <a:lnTo>
                    <a:pt x="53" y="182"/>
                  </a:lnTo>
                  <a:lnTo>
                    <a:pt x="51" y="182"/>
                  </a:lnTo>
                  <a:lnTo>
                    <a:pt x="53" y="180"/>
                  </a:lnTo>
                  <a:lnTo>
                    <a:pt x="51" y="178"/>
                  </a:lnTo>
                  <a:lnTo>
                    <a:pt x="53" y="178"/>
                  </a:lnTo>
                  <a:lnTo>
                    <a:pt x="53" y="176"/>
                  </a:lnTo>
                  <a:lnTo>
                    <a:pt x="53" y="175"/>
                  </a:lnTo>
                  <a:lnTo>
                    <a:pt x="51" y="175"/>
                  </a:lnTo>
                  <a:lnTo>
                    <a:pt x="49" y="175"/>
                  </a:lnTo>
                  <a:lnTo>
                    <a:pt x="47" y="169"/>
                  </a:lnTo>
                  <a:lnTo>
                    <a:pt x="47" y="167"/>
                  </a:lnTo>
                  <a:lnTo>
                    <a:pt x="49" y="165"/>
                  </a:lnTo>
                  <a:lnTo>
                    <a:pt x="49" y="163"/>
                  </a:lnTo>
                  <a:lnTo>
                    <a:pt x="49" y="161"/>
                  </a:lnTo>
                  <a:lnTo>
                    <a:pt x="51" y="161"/>
                  </a:lnTo>
                  <a:lnTo>
                    <a:pt x="53" y="159"/>
                  </a:lnTo>
                  <a:lnTo>
                    <a:pt x="51" y="159"/>
                  </a:lnTo>
                  <a:lnTo>
                    <a:pt x="51" y="157"/>
                  </a:lnTo>
                  <a:lnTo>
                    <a:pt x="53" y="155"/>
                  </a:lnTo>
                  <a:lnTo>
                    <a:pt x="53" y="153"/>
                  </a:lnTo>
                  <a:lnTo>
                    <a:pt x="53" y="151"/>
                  </a:lnTo>
                  <a:lnTo>
                    <a:pt x="55" y="149"/>
                  </a:lnTo>
                  <a:lnTo>
                    <a:pt x="56" y="147"/>
                  </a:lnTo>
                  <a:lnTo>
                    <a:pt x="58" y="147"/>
                  </a:lnTo>
                  <a:lnTo>
                    <a:pt x="60" y="145"/>
                  </a:lnTo>
                  <a:lnTo>
                    <a:pt x="60" y="143"/>
                  </a:lnTo>
                  <a:lnTo>
                    <a:pt x="58" y="143"/>
                  </a:lnTo>
                  <a:lnTo>
                    <a:pt x="58" y="142"/>
                  </a:lnTo>
                  <a:lnTo>
                    <a:pt x="58" y="140"/>
                  </a:lnTo>
                  <a:lnTo>
                    <a:pt x="58" y="138"/>
                  </a:lnTo>
                  <a:lnTo>
                    <a:pt x="58" y="136"/>
                  </a:lnTo>
                  <a:lnTo>
                    <a:pt x="56" y="136"/>
                  </a:lnTo>
                  <a:lnTo>
                    <a:pt x="56" y="134"/>
                  </a:lnTo>
                  <a:lnTo>
                    <a:pt x="58" y="134"/>
                  </a:lnTo>
                  <a:lnTo>
                    <a:pt x="56" y="134"/>
                  </a:lnTo>
                  <a:lnTo>
                    <a:pt x="56" y="132"/>
                  </a:lnTo>
                  <a:lnTo>
                    <a:pt x="56" y="130"/>
                  </a:lnTo>
                  <a:lnTo>
                    <a:pt x="56" y="128"/>
                  </a:lnTo>
                  <a:lnTo>
                    <a:pt x="58" y="126"/>
                  </a:lnTo>
                  <a:lnTo>
                    <a:pt x="60" y="126"/>
                  </a:lnTo>
                  <a:lnTo>
                    <a:pt x="60" y="124"/>
                  </a:lnTo>
                  <a:lnTo>
                    <a:pt x="60" y="122"/>
                  </a:lnTo>
                  <a:lnTo>
                    <a:pt x="60" y="120"/>
                  </a:lnTo>
                  <a:lnTo>
                    <a:pt x="60" y="118"/>
                  </a:lnTo>
                  <a:lnTo>
                    <a:pt x="62" y="116"/>
                  </a:lnTo>
                  <a:lnTo>
                    <a:pt x="62" y="112"/>
                  </a:lnTo>
                  <a:lnTo>
                    <a:pt x="64" y="112"/>
                  </a:lnTo>
                  <a:lnTo>
                    <a:pt x="66" y="109"/>
                  </a:lnTo>
                  <a:lnTo>
                    <a:pt x="68" y="109"/>
                  </a:lnTo>
                  <a:lnTo>
                    <a:pt x="68" y="107"/>
                  </a:lnTo>
                  <a:lnTo>
                    <a:pt x="70" y="107"/>
                  </a:lnTo>
                  <a:lnTo>
                    <a:pt x="70" y="105"/>
                  </a:lnTo>
                  <a:lnTo>
                    <a:pt x="70" y="103"/>
                  </a:lnTo>
                  <a:lnTo>
                    <a:pt x="70" y="101"/>
                  </a:lnTo>
                  <a:lnTo>
                    <a:pt x="72" y="101"/>
                  </a:lnTo>
                  <a:lnTo>
                    <a:pt x="72" y="99"/>
                  </a:lnTo>
                  <a:lnTo>
                    <a:pt x="74" y="95"/>
                  </a:lnTo>
                  <a:lnTo>
                    <a:pt x="76" y="93"/>
                  </a:lnTo>
                  <a:lnTo>
                    <a:pt x="74" y="93"/>
                  </a:lnTo>
                  <a:lnTo>
                    <a:pt x="76" y="93"/>
                  </a:lnTo>
                  <a:lnTo>
                    <a:pt x="76" y="91"/>
                  </a:lnTo>
                  <a:lnTo>
                    <a:pt x="78" y="91"/>
                  </a:lnTo>
                  <a:lnTo>
                    <a:pt x="82" y="91"/>
                  </a:lnTo>
                  <a:lnTo>
                    <a:pt x="82" y="89"/>
                  </a:lnTo>
                  <a:lnTo>
                    <a:pt x="84" y="89"/>
                  </a:lnTo>
                  <a:lnTo>
                    <a:pt x="84" y="87"/>
                  </a:lnTo>
                  <a:lnTo>
                    <a:pt x="82" y="83"/>
                  </a:lnTo>
                  <a:lnTo>
                    <a:pt x="80" y="81"/>
                  </a:lnTo>
                  <a:lnTo>
                    <a:pt x="80" y="79"/>
                  </a:lnTo>
                  <a:lnTo>
                    <a:pt x="80" y="77"/>
                  </a:lnTo>
                  <a:lnTo>
                    <a:pt x="80" y="75"/>
                  </a:lnTo>
                  <a:lnTo>
                    <a:pt x="82" y="75"/>
                  </a:lnTo>
                  <a:lnTo>
                    <a:pt x="82" y="74"/>
                  </a:lnTo>
                  <a:lnTo>
                    <a:pt x="82" y="70"/>
                  </a:lnTo>
                  <a:lnTo>
                    <a:pt x="82" y="68"/>
                  </a:lnTo>
                  <a:lnTo>
                    <a:pt x="80" y="66"/>
                  </a:lnTo>
                  <a:lnTo>
                    <a:pt x="80" y="64"/>
                  </a:lnTo>
                  <a:lnTo>
                    <a:pt x="80" y="62"/>
                  </a:lnTo>
                  <a:lnTo>
                    <a:pt x="80" y="60"/>
                  </a:lnTo>
                  <a:lnTo>
                    <a:pt x="80" y="58"/>
                  </a:lnTo>
                  <a:lnTo>
                    <a:pt x="82" y="58"/>
                  </a:lnTo>
                  <a:lnTo>
                    <a:pt x="84" y="56"/>
                  </a:lnTo>
                  <a:lnTo>
                    <a:pt x="82" y="52"/>
                  </a:lnTo>
                  <a:lnTo>
                    <a:pt x="80" y="52"/>
                  </a:lnTo>
                  <a:lnTo>
                    <a:pt x="80" y="50"/>
                  </a:lnTo>
                  <a:lnTo>
                    <a:pt x="80" y="48"/>
                  </a:lnTo>
                  <a:lnTo>
                    <a:pt x="82" y="48"/>
                  </a:lnTo>
                  <a:lnTo>
                    <a:pt x="82" y="46"/>
                  </a:lnTo>
                  <a:lnTo>
                    <a:pt x="84" y="46"/>
                  </a:lnTo>
                  <a:lnTo>
                    <a:pt x="84" y="44"/>
                  </a:lnTo>
                  <a:lnTo>
                    <a:pt x="86" y="44"/>
                  </a:lnTo>
                  <a:lnTo>
                    <a:pt x="91" y="42"/>
                  </a:lnTo>
                  <a:lnTo>
                    <a:pt x="95" y="41"/>
                  </a:lnTo>
                  <a:lnTo>
                    <a:pt x="95" y="39"/>
                  </a:lnTo>
                  <a:lnTo>
                    <a:pt x="99" y="39"/>
                  </a:lnTo>
                  <a:lnTo>
                    <a:pt x="101" y="33"/>
                  </a:lnTo>
                  <a:lnTo>
                    <a:pt x="101" y="29"/>
                  </a:lnTo>
                  <a:lnTo>
                    <a:pt x="103" y="27"/>
                  </a:lnTo>
                  <a:lnTo>
                    <a:pt x="103" y="25"/>
                  </a:lnTo>
                  <a:lnTo>
                    <a:pt x="105" y="23"/>
                  </a:lnTo>
                  <a:lnTo>
                    <a:pt x="105" y="21"/>
                  </a:lnTo>
                  <a:lnTo>
                    <a:pt x="103" y="19"/>
                  </a:lnTo>
                  <a:lnTo>
                    <a:pt x="101" y="17"/>
                  </a:lnTo>
                  <a:lnTo>
                    <a:pt x="103" y="15"/>
                  </a:lnTo>
                  <a:lnTo>
                    <a:pt x="105" y="15"/>
                  </a:lnTo>
                  <a:lnTo>
                    <a:pt x="105" y="13"/>
                  </a:lnTo>
                  <a:lnTo>
                    <a:pt x="107" y="11"/>
                  </a:lnTo>
                  <a:lnTo>
                    <a:pt x="109" y="11"/>
                  </a:lnTo>
                  <a:lnTo>
                    <a:pt x="109" y="9"/>
                  </a:lnTo>
                  <a:lnTo>
                    <a:pt x="109" y="8"/>
                  </a:lnTo>
                  <a:lnTo>
                    <a:pt x="111" y="8"/>
                  </a:lnTo>
                  <a:lnTo>
                    <a:pt x="113" y="8"/>
                  </a:lnTo>
                  <a:lnTo>
                    <a:pt x="113" y="6"/>
                  </a:lnTo>
                  <a:lnTo>
                    <a:pt x="115" y="6"/>
                  </a:lnTo>
                  <a:lnTo>
                    <a:pt x="117" y="6"/>
                  </a:lnTo>
                  <a:lnTo>
                    <a:pt x="117" y="4"/>
                  </a:lnTo>
                  <a:lnTo>
                    <a:pt x="117" y="2"/>
                  </a:lnTo>
                  <a:lnTo>
                    <a:pt x="117" y="0"/>
                  </a:lnTo>
                  <a:lnTo>
                    <a:pt x="119" y="0"/>
                  </a:lnTo>
                  <a:lnTo>
                    <a:pt x="121" y="2"/>
                  </a:lnTo>
                  <a:lnTo>
                    <a:pt x="123" y="2"/>
                  </a:lnTo>
                  <a:lnTo>
                    <a:pt x="123" y="4"/>
                  </a:lnTo>
                  <a:lnTo>
                    <a:pt x="124" y="6"/>
                  </a:lnTo>
                  <a:close/>
                  <a:moveTo>
                    <a:pt x="86" y="586"/>
                  </a:moveTo>
                  <a:lnTo>
                    <a:pt x="86" y="588"/>
                  </a:lnTo>
                  <a:lnTo>
                    <a:pt x="84" y="588"/>
                  </a:lnTo>
                  <a:lnTo>
                    <a:pt x="84" y="586"/>
                  </a:lnTo>
                  <a:lnTo>
                    <a:pt x="82" y="586"/>
                  </a:lnTo>
                  <a:lnTo>
                    <a:pt x="80" y="590"/>
                  </a:lnTo>
                  <a:lnTo>
                    <a:pt x="80" y="592"/>
                  </a:lnTo>
                  <a:lnTo>
                    <a:pt x="82" y="592"/>
                  </a:lnTo>
                  <a:lnTo>
                    <a:pt x="84" y="594"/>
                  </a:lnTo>
                  <a:lnTo>
                    <a:pt x="86" y="592"/>
                  </a:lnTo>
                  <a:lnTo>
                    <a:pt x="86" y="594"/>
                  </a:lnTo>
                  <a:lnTo>
                    <a:pt x="88" y="594"/>
                  </a:lnTo>
                  <a:lnTo>
                    <a:pt x="88" y="596"/>
                  </a:lnTo>
                  <a:lnTo>
                    <a:pt x="88" y="598"/>
                  </a:lnTo>
                  <a:lnTo>
                    <a:pt x="90" y="600"/>
                  </a:lnTo>
                  <a:lnTo>
                    <a:pt x="91" y="602"/>
                  </a:lnTo>
                  <a:lnTo>
                    <a:pt x="93" y="604"/>
                  </a:lnTo>
                  <a:lnTo>
                    <a:pt x="95" y="604"/>
                  </a:lnTo>
                  <a:lnTo>
                    <a:pt x="95" y="606"/>
                  </a:lnTo>
                  <a:lnTo>
                    <a:pt x="95" y="608"/>
                  </a:lnTo>
                  <a:lnTo>
                    <a:pt x="97" y="608"/>
                  </a:lnTo>
                  <a:lnTo>
                    <a:pt x="99" y="610"/>
                  </a:lnTo>
                  <a:lnTo>
                    <a:pt x="101" y="610"/>
                  </a:lnTo>
                  <a:lnTo>
                    <a:pt x="105" y="614"/>
                  </a:lnTo>
                  <a:lnTo>
                    <a:pt x="107" y="614"/>
                  </a:lnTo>
                  <a:lnTo>
                    <a:pt x="109" y="614"/>
                  </a:lnTo>
                  <a:lnTo>
                    <a:pt x="109" y="615"/>
                  </a:lnTo>
                  <a:lnTo>
                    <a:pt x="111" y="615"/>
                  </a:lnTo>
                  <a:lnTo>
                    <a:pt x="113" y="617"/>
                  </a:lnTo>
                  <a:lnTo>
                    <a:pt x="117" y="619"/>
                  </a:lnTo>
                  <a:lnTo>
                    <a:pt x="117" y="621"/>
                  </a:lnTo>
                  <a:lnTo>
                    <a:pt x="121" y="621"/>
                  </a:lnTo>
                  <a:lnTo>
                    <a:pt x="124" y="623"/>
                  </a:lnTo>
                  <a:lnTo>
                    <a:pt x="126" y="623"/>
                  </a:lnTo>
                  <a:lnTo>
                    <a:pt x="130" y="623"/>
                  </a:lnTo>
                  <a:lnTo>
                    <a:pt x="132" y="623"/>
                  </a:lnTo>
                  <a:lnTo>
                    <a:pt x="134" y="623"/>
                  </a:lnTo>
                  <a:lnTo>
                    <a:pt x="134" y="627"/>
                  </a:lnTo>
                  <a:lnTo>
                    <a:pt x="132" y="629"/>
                  </a:lnTo>
                  <a:lnTo>
                    <a:pt x="130" y="629"/>
                  </a:lnTo>
                  <a:lnTo>
                    <a:pt x="128" y="629"/>
                  </a:lnTo>
                  <a:lnTo>
                    <a:pt x="126" y="629"/>
                  </a:lnTo>
                  <a:lnTo>
                    <a:pt x="124" y="629"/>
                  </a:lnTo>
                  <a:lnTo>
                    <a:pt x="123" y="629"/>
                  </a:lnTo>
                  <a:lnTo>
                    <a:pt x="121" y="629"/>
                  </a:lnTo>
                  <a:lnTo>
                    <a:pt x="119" y="631"/>
                  </a:lnTo>
                  <a:lnTo>
                    <a:pt x="117" y="631"/>
                  </a:lnTo>
                  <a:lnTo>
                    <a:pt x="115" y="631"/>
                  </a:lnTo>
                  <a:lnTo>
                    <a:pt x="113" y="631"/>
                  </a:lnTo>
                  <a:lnTo>
                    <a:pt x="111" y="631"/>
                  </a:lnTo>
                  <a:lnTo>
                    <a:pt x="109" y="631"/>
                  </a:lnTo>
                  <a:lnTo>
                    <a:pt x="109" y="629"/>
                  </a:lnTo>
                  <a:lnTo>
                    <a:pt x="107" y="629"/>
                  </a:lnTo>
                  <a:lnTo>
                    <a:pt x="105" y="629"/>
                  </a:lnTo>
                  <a:lnTo>
                    <a:pt x="103" y="629"/>
                  </a:lnTo>
                  <a:lnTo>
                    <a:pt x="97" y="627"/>
                  </a:lnTo>
                  <a:lnTo>
                    <a:pt x="95" y="629"/>
                  </a:lnTo>
                  <a:lnTo>
                    <a:pt x="93" y="629"/>
                  </a:lnTo>
                  <a:lnTo>
                    <a:pt x="91" y="627"/>
                  </a:lnTo>
                  <a:lnTo>
                    <a:pt x="90" y="627"/>
                  </a:lnTo>
                  <a:lnTo>
                    <a:pt x="88" y="627"/>
                  </a:lnTo>
                  <a:lnTo>
                    <a:pt x="86" y="627"/>
                  </a:lnTo>
                  <a:lnTo>
                    <a:pt x="84" y="627"/>
                  </a:lnTo>
                  <a:lnTo>
                    <a:pt x="82" y="627"/>
                  </a:lnTo>
                  <a:lnTo>
                    <a:pt x="80" y="627"/>
                  </a:lnTo>
                  <a:lnTo>
                    <a:pt x="78" y="625"/>
                  </a:lnTo>
                  <a:lnTo>
                    <a:pt x="78" y="621"/>
                  </a:lnTo>
                  <a:lnTo>
                    <a:pt x="78" y="615"/>
                  </a:lnTo>
                  <a:lnTo>
                    <a:pt x="78" y="608"/>
                  </a:lnTo>
                  <a:lnTo>
                    <a:pt x="80" y="606"/>
                  </a:lnTo>
                  <a:lnTo>
                    <a:pt x="80" y="598"/>
                  </a:lnTo>
                  <a:lnTo>
                    <a:pt x="80" y="594"/>
                  </a:lnTo>
                  <a:lnTo>
                    <a:pt x="80" y="592"/>
                  </a:lnTo>
                  <a:lnTo>
                    <a:pt x="80" y="590"/>
                  </a:lnTo>
                  <a:lnTo>
                    <a:pt x="80" y="582"/>
                  </a:lnTo>
                  <a:lnTo>
                    <a:pt x="80" y="580"/>
                  </a:lnTo>
                  <a:lnTo>
                    <a:pt x="80" y="579"/>
                  </a:lnTo>
                  <a:lnTo>
                    <a:pt x="80" y="580"/>
                  </a:lnTo>
                  <a:lnTo>
                    <a:pt x="82" y="582"/>
                  </a:lnTo>
                  <a:lnTo>
                    <a:pt x="84" y="584"/>
                  </a:lnTo>
                  <a:lnTo>
                    <a:pt x="84" y="586"/>
                  </a:lnTo>
                  <a:lnTo>
                    <a:pt x="86" y="586"/>
                  </a:lnTo>
                  <a:close/>
                  <a:moveTo>
                    <a:pt x="156" y="625"/>
                  </a:moveTo>
                  <a:lnTo>
                    <a:pt x="154" y="627"/>
                  </a:lnTo>
                  <a:lnTo>
                    <a:pt x="154" y="625"/>
                  </a:lnTo>
                  <a:lnTo>
                    <a:pt x="152" y="625"/>
                  </a:lnTo>
                  <a:lnTo>
                    <a:pt x="152" y="627"/>
                  </a:lnTo>
                  <a:lnTo>
                    <a:pt x="150" y="627"/>
                  </a:lnTo>
                  <a:lnTo>
                    <a:pt x="148" y="625"/>
                  </a:lnTo>
                  <a:lnTo>
                    <a:pt x="148" y="627"/>
                  </a:lnTo>
                  <a:lnTo>
                    <a:pt x="146" y="627"/>
                  </a:lnTo>
                  <a:lnTo>
                    <a:pt x="144" y="627"/>
                  </a:lnTo>
                  <a:lnTo>
                    <a:pt x="144" y="629"/>
                  </a:lnTo>
                  <a:lnTo>
                    <a:pt x="142" y="629"/>
                  </a:lnTo>
                  <a:lnTo>
                    <a:pt x="142" y="627"/>
                  </a:lnTo>
                  <a:lnTo>
                    <a:pt x="142" y="625"/>
                  </a:lnTo>
                  <a:lnTo>
                    <a:pt x="144" y="625"/>
                  </a:lnTo>
                  <a:lnTo>
                    <a:pt x="144" y="627"/>
                  </a:lnTo>
                  <a:lnTo>
                    <a:pt x="146" y="625"/>
                  </a:lnTo>
                  <a:lnTo>
                    <a:pt x="148" y="625"/>
                  </a:lnTo>
                  <a:lnTo>
                    <a:pt x="150" y="625"/>
                  </a:lnTo>
                  <a:lnTo>
                    <a:pt x="154" y="625"/>
                  </a:lnTo>
                  <a:lnTo>
                    <a:pt x="156" y="625"/>
                  </a:lnTo>
                  <a:close/>
                  <a:moveTo>
                    <a:pt x="187" y="309"/>
                  </a:moveTo>
                  <a:lnTo>
                    <a:pt x="185" y="309"/>
                  </a:lnTo>
                  <a:lnTo>
                    <a:pt x="185" y="307"/>
                  </a:lnTo>
                  <a:lnTo>
                    <a:pt x="187" y="307"/>
                  </a:lnTo>
                  <a:lnTo>
                    <a:pt x="187" y="309"/>
                  </a:lnTo>
                  <a:lnTo>
                    <a:pt x="189" y="309"/>
                  </a:lnTo>
                  <a:lnTo>
                    <a:pt x="187" y="309"/>
                  </a:lnTo>
                  <a:close/>
                  <a:moveTo>
                    <a:pt x="80" y="629"/>
                  </a:moveTo>
                  <a:lnTo>
                    <a:pt x="78" y="629"/>
                  </a:lnTo>
                  <a:lnTo>
                    <a:pt x="78" y="627"/>
                  </a:lnTo>
                  <a:lnTo>
                    <a:pt x="80" y="627"/>
                  </a:lnTo>
                  <a:lnTo>
                    <a:pt x="80" y="62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61" name="Antigua and Barbuda"/>
            <p:cNvSpPr>
              <a:spLocks noEditPoints="1"/>
            </p:cNvSpPr>
            <p:nvPr/>
          </p:nvSpPr>
          <p:spPr bwMode="auto">
            <a:xfrm>
              <a:off x="3643331" y="3680182"/>
              <a:ext cx="7923" cy="21788"/>
            </a:xfrm>
            <a:custGeom>
              <a:avLst/>
              <a:gdLst>
                <a:gd name="T0" fmla="*/ 4 w 4"/>
                <a:gd name="T1" fmla="*/ 11 h 11"/>
                <a:gd name="T2" fmla="*/ 4 w 4"/>
                <a:gd name="T3" fmla="*/ 11 h 11"/>
                <a:gd name="T4" fmla="*/ 2 w 4"/>
                <a:gd name="T5" fmla="*/ 11 h 11"/>
                <a:gd name="T6" fmla="*/ 0 w 4"/>
                <a:gd name="T7" fmla="*/ 11 h 11"/>
                <a:gd name="T8" fmla="*/ 0 w 4"/>
                <a:gd name="T9" fmla="*/ 11 h 11"/>
                <a:gd name="T10" fmla="*/ 0 w 4"/>
                <a:gd name="T11" fmla="*/ 10 h 11"/>
                <a:gd name="T12" fmla="*/ 0 w 4"/>
                <a:gd name="T13" fmla="*/ 10 h 11"/>
                <a:gd name="T14" fmla="*/ 2 w 4"/>
                <a:gd name="T15" fmla="*/ 10 h 11"/>
                <a:gd name="T16" fmla="*/ 2 w 4"/>
                <a:gd name="T17" fmla="*/ 10 h 11"/>
                <a:gd name="T18" fmla="*/ 2 w 4"/>
                <a:gd name="T19" fmla="*/ 10 h 11"/>
                <a:gd name="T20" fmla="*/ 2 w 4"/>
                <a:gd name="T21" fmla="*/ 10 h 11"/>
                <a:gd name="T22" fmla="*/ 4 w 4"/>
                <a:gd name="T23" fmla="*/ 10 h 11"/>
                <a:gd name="T24" fmla="*/ 4 w 4"/>
                <a:gd name="T25" fmla="*/ 11 h 11"/>
                <a:gd name="T26" fmla="*/ 4 w 4"/>
                <a:gd name="T27" fmla="*/ 11 h 11"/>
                <a:gd name="T28" fmla="*/ 4 w 4"/>
                <a:gd name="T29" fmla="*/ 2 h 11"/>
                <a:gd name="T30" fmla="*/ 4 w 4"/>
                <a:gd name="T31" fmla="*/ 2 h 11"/>
                <a:gd name="T32" fmla="*/ 4 w 4"/>
                <a:gd name="T33" fmla="*/ 2 h 11"/>
                <a:gd name="T34" fmla="*/ 2 w 4"/>
                <a:gd name="T35" fmla="*/ 2 h 11"/>
                <a:gd name="T36" fmla="*/ 2 w 4"/>
                <a:gd name="T37" fmla="*/ 2 h 11"/>
                <a:gd name="T38" fmla="*/ 2 w 4"/>
                <a:gd name="T39" fmla="*/ 2 h 11"/>
                <a:gd name="T40" fmla="*/ 2 w 4"/>
                <a:gd name="T41" fmla="*/ 2 h 11"/>
                <a:gd name="T42" fmla="*/ 2 w 4"/>
                <a:gd name="T43" fmla="*/ 2 h 11"/>
                <a:gd name="T44" fmla="*/ 0 w 4"/>
                <a:gd name="T45" fmla="*/ 0 h 11"/>
                <a:gd name="T46" fmla="*/ 0 w 4"/>
                <a:gd name="T47" fmla="*/ 0 h 11"/>
                <a:gd name="T48" fmla="*/ 2 w 4"/>
                <a:gd name="T49" fmla="*/ 0 h 11"/>
                <a:gd name="T50" fmla="*/ 2 w 4"/>
                <a:gd name="T51" fmla="*/ 0 h 11"/>
                <a:gd name="T52" fmla="*/ 4 w 4"/>
                <a:gd name="T53" fmla="*/ 0 h 11"/>
                <a:gd name="T54" fmla="*/ 4 w 4"/>
                <a:gd name="T55" fmla="*/ 2 h 11"/>
                <a:gd name="T56" fmla="*/ 4 w 4"/>
                <a:gd name="T5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11">
                  <a:moveTo>
                    <a:pt x="4" y="11"/>
                  </a:moveTo>
                  <a:lnTo>
                    <a:pt x="4" y="11"/>
                  </a:lnTo>
                  <a:lnTo>
                    <a:pt x="2" y="11"/>
                  </a:lnTo>
                  <a:lnTo>
                    <a:pt x="0" y="11"/>
                  </a:lnTo>
                  <a:lnTo>
                    <a:pt x="0" y="11"/>
                  </a:lnTo>
                  <a:lnTo>
                    <a:pt x="0" y="10"/>
                  </a:lnTo>
                  <a:lnTo>
                    <a:pt x="0" y="10"/>
                  </a:lnTo>
                  <a:lnTo>
                    <a:pt x="2" y="10"/>
                  </a:lnTo>
                  <a:lnTo>
                    <a:pt x="2" y="10"/>
                  </a:lnTo>
                  <a:lnTo>
                    <a:pt x="2" y="10"/>
                  </a:lnTo>
                  <a:lnTo>
                    <a:pt x="2" y="10"/>
                  </a:lnTo>
                  <a:lnTo>
                    <a:pt x="4" y="10"/>
                  </a:lnTo>
                  <a:lnTo>
                    <a:pt x="4" y="11"/>
                  </a:lnTo>
                  <a:lnTo>
                    <a:pt x="4" y="11"/>
                  </a:lnTo>
                  <a:close/>
                  <a:moveTo>
                    <a:pt x="4" y="2"/>
                  </a:moveTo>
                  <a:lnTo>
                    <a:pt x="4" y="2"/>
                  </a:lnTo>
                  <a:lnTo>
                    <a:pt x="4" y="2"/>
                  </a:lnTo>
                  <a:lnTo>
                    <a:pt x="2" y="2"/>
                  </a:lnTo>
                  <a:lnTo>
                    <a:pt x="2" y="2"/>
                  </a:lnTo>
                  <a:lnTo>
                    <a:pt x="2" y="2"/>
                  </a:lnTo>
                  <a:lnTo>
                    <a:pt x="2" y="2"/>
                  </a:lnTo>
                  <a:lnTo>
                    <a:pt x="2" y="2"/>
                  </a:lnTo>
                  <a:lnTo>
                    <a:pt x="0" y="0"/>
                  </a:lnTo>
                  <a:lnTo>
                    <a:pt x="0" y="0"/>
                  </a:lnTo>
                  <a:lnTo>
                    <a:pt x="2" y="0"/>
                  </a:lnTo>
                  <a:lnTo>
                    <a:pt x="2" y="0"/>
                  </a:lnTo>
                  <a:lnTo>
                    <a:pt x="4" y="0"/>
                  </a:lnTo>
                  <a:lnTo>
                    <a:pt x="4" y="2"/>
                  </a:lnTo>
                  <a:lnTo>
                    <a:pt x="4"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3" name="Anguilla"/>
            <p:cNvSpPr>
              <a:spLocks/>
            </p:cNvSpPr>
            <p:nvPr/>
          </p:nvSpPr>
          <p:spPr bwMode="auto">
            <a:xfrm>
              <a:off x="3603716" y="3660373"/>
              <a:ext cx="3961" cy="3961"/>
            </a:xfrm>
            <a:custGeom>
              <a:avLst/>
              <a:gdLst>
                <a:gd name="T0" fmla="*/ 0 w 2"/>
                <a:gd name="T1" fmla="*/ 2 h 2"/>
                <a:gd name="T2" fmla="*/ 0 w 2"/>
                <a:gd name="T3" fmla="*/ 2 h 2"/>
                <a:gd name="T4" fmla="*/ 0 w 2"/>
                <a:gd name="T5" fmla="*/ 2 h 2"/>
                <a:gd name="T6" fmla="*/ 0 w 2"/>
                <a:gd name="T7" fmla="*/ 2 h 2"/>
                <a:gd name="T8" fmla="*/ 2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0 w 2"/>
                <a:gd name="T23" fmla="*/ 2 h 2"/>
                <a:gd name="T24" fmla="*/ 0 w 2"/>
                <a:gd name="T25" fmla="*/ 2 h 2"/>
                <a:gd name="T26" fmla="*/ 0 w 2"/>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2"/>
                  </a:moveTo>
                  <a:lnTo>
                    <a:pt x="0" y="2"/>
                  </a:lnTo>
                  <a:lnTo>
                    <a:pt x="0" y="2"/>
                  </a:lnTo>
                  <a:lnTo>
                    <a:pt x="0" y="2"/>
                  </a:lnTo>
                  <a:lnTo>
                    <a:pt x="2" y="0"/>
                  </a:lnTo>
                  <a:lnTo>
                    <a:pt x="2" y="0"/>
                  </a:lnTo>
                  <a:lnTo>
                    <a:pt x="2" y="0"/>
                  </a:lnTo>
                  <a:lnTo>
                    <a:pt x="2" y="0"/>
                  </a:lnTo>
                  <a:lnTo>
                    <a:pt x="2" y="2"/>
                  </a:lnTo>
                  <a:lnTo>
                    <a:pt x="2" y="2"/>
                  </a:lnTo>
                  <a:lnTo>
                    <a:pt x="2" y="2"/>
                  </a:lnTo>
                  <a:lnTo>
                    <a:pt x="0" y="2"/>
                  </a:lnTo>
                  <a:lnTo>
                    <a:pt x="0" y="2"/>
                  </a:lnTo>
                  <a:lnTo>
                    <a:pt x="0" y="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2" name="Angola"/>
            <p:cNvSpPr>
              <a:spLocks noEditPoints="1"/>
            </p:cNvSpPr>
            <p:nvPr/>
          </p:nvSpPr>
          <p:spPr bwMode="auto">
            <a:xfrm>
              <a:off x="5988553" y="4387312"/>
              <a:ext cx="394171" cy="443690"/>
            </a:xfrm>
            <a:custGeom>
              <a:avLst/>
              <a:gdLst>
                <a:gd name="T0" fmla="*/ 49 w 199"/>
                <a:gd name="T1" fmla="*/ 25 h 224"/>
                <a:gd name="T2" fmla="*/ 74 w 199"/>
                <a:gd name="T3" fmla="*/ 24 h 224"/>
                <a:gd name="T4" fmla="*/ 80 w 199"/>
                <a:gd name="T5" fmla="*/ 35 h 224"/>
                <a:gd name="T6" fmla="*/ 84 w 199"/>
                <a:gd name="T7" fmla="*/ 47 h 224"/>
                <a:gd name="T8" fmla="*/ 92 w 199"/>
                <a:gd name="T9" fmla="*/ 57 h 224"/>
                <a:gd name="T10" fmla="*/ 101 w 199"/>
                <a:gd name="T11" fmla="*/ 60 h 224"/>
                <a:gd name="T12" fmla="*/ 123 w 199"/>
                <a:gd name="T13" fmla="*/ 58 h 224"/>
                <a:gd name="T14" fmla="*/ 125 w 199"/>
                <a:gd name="T15" fmla="*/ 47 h 224"/>
                <a:gd name="T16" fmla="*/ 142 w 199"/>
                <a:gd name="T17" fmla="*/ 43 h 224"/>
                <a:gd name="T18" fmla="*/ 162 w 199"/>
                <a:gd name="T19" fmla="*/ 51 h 224"/>
                <a:gd name="T20" fmla="*/ 162 w 199"/>
                <a:gd name="T21" fmla="*/ 64 h 224"/>
                <a:gd name="T22" fmla="*/ 162 w 199"/>
                <a:gd name="T23" fmla="*/ 76 h 224"/>
                <a:gd name="T24" fmla="*/ 168 w 199"/>
                <a:gd name="T25" fmla="*/ 92 h 224"/>
                <a:gd name="T26" fmla="*/ 169 w 199"/>
                <a:gd name="T27" fmla="*/ 103 h 224"/>
                <a:gd name="T28" fmla="*/ 173 w 199"/>
                <a:gd name="T29" fmla="*/ 109 h 224"/>
                <a:gd name="T30" fmla="*/ 189 w 199"/>
                <a:gd name="T31" fmla="*/ 107 h 224"/>
                <a:gd name="T32" fmla="*/ 197 w 199"/>
                <a:gd name="T33" fmla="*/ 111 h 224"/>
                <a:gd name="T34" fmla="*/ 197 w 199"/>
                <a:gd name="T35" fmla="*/ 130 h 224"/>
                <a:gd name="T36" fmla="*/ 191 w 199"/>
                <a:gd name="T37" fmla="*/ 140 h 224"/>
                <a:gd name="T38" fmla="*/ 164 w 199"/>
                <a:gd name="T39" fmla="*/ 148 h 224"/>
                <a:gd name="T40" fmla="*/ 164 w 199"/>
                <a:gd name="T41" fmla="*/ 173 h 224"/>
                <a:gd name="T42" fmla="*/ 168 w 199"/>
                <a:gd name="T43" fmla="*/ 194 h 224"/>
                <a:gd name="T44" fmla="*/ 181 w 199"/>
                <a:gd name="T45" fmla="*/ 212 h 224"/>
                <a:gd name="T46" fmla="*/ 169 w 199"/>
                <a:gd name="T47" fmla="*/ 220 h 224"/>
                <a:gd name="T48" fmla="*/ 144 w 199"/>
                <a:gd name="T49" fmla="*/ 224 h 224"/>
                <a:gd name="T50" fmla="*/ 133 w 199"/>
                <a:gd name="T51" fmla="*/ 222 h 224"/>
                <a:gd name="T52" fmla="*/ 119 w 199"/>
                <a:gd name="T53" fmla="*/ 220 h 224"/>
                <a:gd name="T54" fmla="*/ 109 w 199"/>
                <a:gd name="T55" fmla="*/ 214 h 224"/>
                <a:gd name="T56" fmla="*/ 92 w 199"/>
                <a:gd name="T57" fmla="*/ 212 h 224"/>
                <a:gd name="T58" fmla="*/ 47 w 199"/>
                <a:gd name="T59" fmla="*/ 212 h 224"/>
                <a:gd name="T60" fmla="*/ 35 w 199"/>
                <a:gd name="T61" fmla="*/ 212 h 224"/>
                <a:gd name="T62" fmla="*/ 24 w 199"/>
                <a:gd name="T63" fmla="*/ 206 h 224"/>
                <a:gd name="T64" fmla="*/ 12 w 199"/>
                <a:gd name="T65" fmla="*/ 210 h 224"/>
                <a:gd name="T66" fmla="*/ 0 w 199"/>
                <a:gd name="T67" fmla="*/ 208 h 224"/>
                <a:gd name="T68" fmla="*/ 0 w 199"/>
                <a:gd name="T69" fmla="*/ 194 h 224"/>
                <a:gd name="T70" fmla="*/ 4 w 199"/>
                <a:gd name="T71" fmla="*/ 183 h 224"/>
                <a:gd name="T72" fmla="*/ 8 w 199"/>
                <a:gd name="T73" fmla="*/ 169 h 224"/>
                <a:gd name="T74" fmla="*/ 8 w 199"/>
                <a:gd name="T75" fmla="*/ 159 h 224"/>
                <a:gd name="T76" fmla="*/ 12 w 199"/>
                <a:gd name="T77" fmla="*/ 148 h 224"/>
                <a:gd name="T78" fmla="*/ 22 w 199"/>
                <a:gd name="T79" fmla="*/ 134 h 224"/>
                <a:gd name="T80" fmla="*/ 32 w 199"/>
                <a:gd name="T81" fmla="*/ 123 h 224"/>
                <a:gd name="T82" fmla="*/ 32 w 199"/>
                <a:gd name="T83" fmla="*/ 105 h 224"/>
                <a:gd name="T84" fmla="*/ 26 w 199"/>
                <a:gd name="T85" fmla="*/ 92 h 224"/>
                <a:gd name="T86" fmla="*/ 20 w 199"/>
                <a:gd name="T87" fmla="*/ 76 h 224"/>
                <a:gd name="T88" fmla="*/ 24 w 199"/>
                <a:gd name="T89" fmla="*/ 72 h 224"/>
                <a:gd name="T90" fmla="*/ 24 w 199"/>
                <a:gd name="T91" fmla="*/ 62 h 224"/>
                <a:gd name="T92" fmla="*/ 20 w 199"/>
                <a:gd name="T93" fmla="*/ 51 h 224"/>
                <a:gd name="T94" fmla="*/ 12 w 199"/>
                <a:gd name="T95" fmla="*/ 37 h 224"/>
                <a:gd name="T96" fmla="*/ 12 w 199"/>
                <a:gd name="T97" fmla="*/ 27 h 224"/>
                <a:gd name="T98" fmla="*/ 24 w 199"/>
                <a:gd name="T99" fmla="*/ 25 h 224"/>
                <a:gd name="T100" fmla="*/ 22 w 199"/>
                <a:gd name="T101" fmla="*/ 6 h 224"/>
                <a:gd name="T102" fmla="*/ 12 w 199"/>
                <a:gd name="T103" fmla="*/ 16 h 224"/>
                <a:gd name="T104" fmla="*/ 8 w 199"/>
                <a:gd name="T105" fmla="*/ 18 h 224"/>
                <a:gd name="T106" fmla="*/ 8 w 199"/>
                <a:gd name="T107" fmla="*/ 6 h 224"/>
                <a:gd name="T108" fmla="*/ 16 w 199"/>
                <a:gd name="T109" fmla="*/ 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24">
                  <a:moveTo>
                    <a:pt x="35" y="24"/>
                  </a:moveTo>
                  <a:lnTo>
                    <a:pt x="37" y="25"/>
                  </a:lnTo>
                  <a:lnTo>
                    <a:pt x="39" y="25"/>
                  </a:lnTo>
                  <a:lnTo>
                    <a:pt x="41" y="25"/>
                  </a:lnTo>
                  <a:lnTo>
                    <a:pt x="45" y="25"/>
                  </a:lnTo>
                  <a:lnTo>
                    <a:pt x="47" y="25"/>
                  </a:lnTo>
                  <a:lnTo>
                    <a:pt x="49" y="25"/>
                  </a:lnTo>
                  <a:lnTo>
                    <a:pt x="53" y="25"/>
                  </a:lnTo>
                  <a:lnTo>
                    <a:pt x="63" y="25"/>
                  </a:lnTo>
                  <a:lnTo>
                    <a:pt x="65" y="25"/>
                  </a:lnTo>
                  <a:lnTo>
                    <a:pt x="67" y="25"/>
                  </a:lnTo>
                  <a:lnTo>
                    <a:pt x="70" y="25"/>
                  </a:lnTo>
                  <a:lnTo>
                    <a:pt x="72" y="24"/>
                  </a:lnTo>
                  <a:lnTo>
                    <a:pt x="74" y="24"/>
                  </a:lnTo>
                  <a:lnTo>
                    <a:pt x="76" y="25"/>
                  </a:lnTo>
                  <a:lnTo>
                    <a:pt x="78" y="25"/>
                  </a:lnTo>
                  <a:lnTo>
                    <a:pt x="78" y="27"/>
                  </a:lnTo>
                  <a:lnTo>
                    <a:pt x="78" y="29"/>
                  </a:lnTo>
                  <a:lnTo>
                    <a:pt x="80" y="29"/>
                  </a:lnTo>
                  <a:lnTo>
                    <a:pt x="80" y="33"/>
                  </a:lnTo>
                  <a:lnTo>
                    <a:pt x="80" y="35"/>
                  </a:lnTo>
                  <a:lnTo>
                    <a:pt x="80" y="37"/>
                  </a:lnTo>
                  <a:lnTo>
                    <a:pt x="82" y="39"/>
                  </a:lnTo>
                  <a:lnTo>
                    <a:pt x="82" y="41"/>
                  </a:lnTo>
                  <a:lnTo>
                    <a:pt x="84" y="41"/>
                  </a:lnTo>
                  <a:lnTo>
                    <a:pt x="84" y="43"/>
                  </a:lnTo>
                  <a:lnTo>
                    <a:pt x="84" y="45"/>
                  </a:lnTo>
                  <a:lnTo>
                    <a:pt x="84" y="47"/>
                  </a:lnTo>
                  <a:lnTo>
                    <a:pt x="86" y="49"/>
                  </a:lnTo>
                  <a:lnTo>
                    <a:pt x="86" y="51"/>
                  </a:lnTo>
                  <a:lnTo>
                    <a:pt x="88" y="51"/>
                  </a:lnTo>
                  <a:lnTo>
                    <a:pt x="88" y="55"/>
                  </a:lnTo>
                  <a:lnTo>
                    <a:pt x="90" y="55"/>
                  </a:lnTo>
                  <a:lnTo>
                    <a:pt x="90" y="57"/>
                  </a:lnTo>
                  <a:lnTo>
                    <a:pt x="92" y="57"/>
                  </a:lnTo>
                  <a:lnTo>
                    <a:pt x="92" y="58"/>
                  </a:lnTo>
                  <a:lnTo>
                    <a:pt x="92" y="60"/>
                  </a:lnTo>
                  <a:lnTo>
                    <a:pt x="94" y="60"/>
                  </a:lnTo>
                  <a:lnTo>
                    <a:pt x="96" y="60"/>
                  </a:lnTo>
                  <a:lnTo>
                    <a:pt x="98" y="60"/>
                  </a:lnTo>
                  <a:lnTo>
                    <a:pt x="100" y="60"/>
                  </a:lnTo>
                  <a:lnTo>
                    <a:pt x="101" y="60"/>
                  </a:lnTo>
                  <a:lnTo>
                    <a:pt x="103" y="58"/>
                  </a:lnTo>
                  <a:lnTo>
                    <a:pt x="105" y="58"/>
                  </a:lnTo>
                  <a:lnTo>
                    <a:pt x="107" y="58"/>
                  </a:lnTo>
                  <a:lnTo>
                    <a:pt x="109" y="58"/>
                  </a:lnTo>
                  <a:lnTo>
                    <a:pt x="113" y="58"/>
                  </a:lnTo>
                  <a:lnTo>
                    <a:pt x="117" y="58"/>
                  </a:lnTo>
                  <a:lnTo>
                    <a:pt x="123" y="58"/>
                  </a:lnTo>
                  <a:lnTo>
                    <a:pt x="123" y="57"/>
                  </a:lnTo>
                  <a:lnTo>
                    <a:pt x="123" y="55"/>
                  </a:lnTo>
                  <a:lnTo>
                    <a:pt x="123" y="53"/>
                  </a:lnTo>
                  <a:lnTo>
                    <a:pt x="125" y="53"/>
                  </a:lnTo>
                  <a:lnTo>
                    <a:pt x="125" y="51"/>
                  </a:lnTo>
                  <a:lnTo>
                    <a:pt x="125" y="49"/>
                  </a:lnTo>
                  <a:lnTo>
                    <a:pt x="125" y="47"/>
                  </a:lnTo>
                  <a:lnTo>
                    <a:pt x="125" y="45"/>
                  </a:lnTo>
                  <a:lnTo>
                    <a:pt x="125" y="43"/>
                  </a:lnTo>
                  <a:lnTo>
                    <a:pt x="133" y="43"/>
                  </a:lnTo>
                  <a:lnTo>
                    <a:pt x="138" y="43"/>
                  </a:lnTo>
                  <a:lnTo>
                    <a:pt x="138" y="41"/>
                  </a:lnTo>
                  <a:lnTo>
                    <a:pt x="142" y="41"/>
                  </a:lnTo>
                  <a:lnTo>
                    <a:pt x="142" y="43"/>
                  </a:lnTo>
                  <a:lnTo>
                    <a:pt x="140" y="45"/>
                  </a:lnTo>
                  <a:lnTo>
                    <a:pt x="140" y="47"/>
                  </a:lnTo>
                  <a:lnTo>
                    <a:pt x="152" y="47"/>
                  </a:lnTo>
                  <a:lnTo>
                    <a:pt x="158" y="47"/>
                  </a:lnTo>
                  <a:lnTo>
                    <a:pt x="162" y="47"/>
                  </a:lnTo>
                  <a:lnTo>
                    <a:pt x="162" y="49"/>
                  </a:lnTo>
                  <a:lnTo>
                    <a:pt x="162" y="51"/>
                  </a:lnTo>
                  <a:lnTo>
                    <a:pt x="162" y="53"/>
                  </a:lnTo>
                  <a:lnTo>
                    <a:pt x="162" y="55"/>
                  </a:lnTo>
                  <a:lnTo>
                    <a:pt x="162" y="57"/>
                  </a:lnTo>
                  <a:lnTo>
                    <a:pt x="160" y="58"/>
                  </a:lnTo>
                  <a:lnTo>
                    <a:pt x="162" y="60"/>
                  </a:lnTo>
                  <a:lnTo>
                    <a:pt x="162" y="62"/>
                  </a:lnTo>
                  <a:lnTo>
                    <a:pt x="162" y="64"/>
                  </a:lnTo>
                  <a:lnTo>
                    <a:pt x="164" y="64"/>
                  </a:lnTo>
                  <a:lnTo>
                    <a:pt x="164" y="66"/>
                  </a:lnTo>
                  <a:lnTo>
                    <a:pt x="164" y="68"/>
                  </a:lnTo>
                  <a:lnTo>
                    <a:pt x="164" y="70"/>
                  </a:lnTo>
                  <a:lnTo>
                    <a:pt x="162" y="72"/>
                  </a:lnTo>
                  <a:lnTo>
                    <a:pt x="162" y="74"/>
                  </a:lnTo>
                  <a:lnTo>
                    <a:pt x="162" y="76"/>
                  </a:lnTo>
                  <a:lnTo>
                    <a:pt x="162" y="78"/>
                  </a:lnTo>
                  <a:lnTo>
                    <a:pt x="162" y="80"/>
                  </a:lnTo>
                  <a:lnTo>
                    <a:pt x="162" y="82"/>
                  </a:lnTo>
                  <a:lnTo>
                    <a:pt x="162" y="86"/>
                  </a:lnTo>
                  <a:lnTo>
                    <a:pt x="166" y="90"/>
                  </a:lnTo>
                  <a:lnTo>
                    <a:pt x="168" y="90"/>
                  </a:lnTo>
                  <a:lnTo>
                    <a:pt x="168" y="92"/>
                  </a:lnTo>
                  <a:lnTo>
                    <a:pt x="168" y="93"/>
                  </a:lnTo>
                  <a:lnTo>
                    <a:pt x="168" y="95"/>
                  </a:lnTo>
                  <a:lnTo>
                    <a:pt x="169" y="95"/>
                  </a:lnTo>
                  <a:lnTo>
                    <a:pt x="169" y="97"/>
                  </a:lnTo>
                  <a:lnTo>
                    <a:pt x="169" y="99"/>
                  </a:lnTo>
                  <a:lnTo>
                    <a:pt x="169" y="101"/>
                  </a:lnTo>
                  <a:lnTo>
                    <a:pt x="169" y="103"/>
                  </a:lnTo>
                  <a:lnTo>
                    <a:pt x="169" y="105"/>
                  </a:lnTo>
                  <a:lnTo>
                    <a:pt x="168" y="105"/>
                  </a:lnTo>
                  <a:lnTo>
                    <a:pt x="168" y="107"/>
                  </a:lnTo>
                  <a:lnTo>
                    <a:pt x="168" y="109"/>
                  </a:lnTo>
                  <a:lnTo>
                    <a:pt x="169" y="111"/>
                  </a:lnTo>
                  <a:lnTo>
                    <a:pt x="171" y="109"/>
                  </a:lnTo>
                  <a:lnTo>
                    <a:pt x="173" y="109"/>
                  </a:lnTo>
                  <a:lnTo>
                    <a:pt x="175" y="109"/>
                  </a:lnTo>
                  <a:lnTo>
                    <a:pt x="177" y="109"/>
                  </a:lnTo>
                  <a:lnTo>
                    <a:pt x="179" y="109"/>
                  </a:lnTo>
                  <a:lnTo>
                    <a:pt x="181" y="109"/>
                  </a:lnTo>
                  <a:lnTo>
                    <a:pt x="185" y="109"/>
                  </a:lnTo>
                  <a:lnTo>
                    <a:pt x="187" y="107"/>
                  </a:lnTo>
                  <a:lnTo>
                    <a:pt x="189" y="107"/>
                  </a:lnTo>
                  <a:lnTo>
                    <a:pt x="191" y="107"/>
                  </a:lnTo>
                  <a:lnTo>
                    <a:pt x="195" y="109"/>
                  </a:lnTo>
                  <a:lnTo>
                    <a:pt x="197" y="107"/>
                  </a:lnTo>
                  <a:lnTo>
                    <a:pt x="197" y="105"/>
                  </a:lnTo>
                  <a:lnTo>
                    <a:pt x="197" y="107"/>
                  </a:lnTo>
                  <a:lnTo>
                    <a:pt x="197" y="109"/>
                  </a:lnTo>
                  <a:lnTo>
                    <a:pt x="197" y="111"/>
                  </a:lnTo>
                  <a:lnTo>
                    <a:pt x="199" y="115"/>
                  </a:lnTo>
                  <a:lnTo>
                    <a:pt x="197" y="115"/>
                  </a:lnTo>
                  <a:lnTo>
                    <a:pt x="197" y="119"/>
                  </a:lnTo>
                  <a:lnTo>
                    <a:pt x="197" y="121"/>
                  </a:lnTo>
                  <a:lnTo>
                    <a:pt x="197" y="123"/>
                  </a:lnTo>
                  <a:lnTo>
                    <a:pt x="197" y="128"/>
                  </a:lnTo>
                  <a:lnTo>
                    <a:pt x="197" y="130"/>
                  </a:lnTo>
                  <a:lnTo>
                    <a:pt x="197" y="132"/>
                  </a:lnTo>
                  <a:lnTo>
                    <a:pt x="195" y="136"/>
                  </a:lnTo>
                  <a:lnTo>
                    <a:pt x="195" y="138"/>
                  </a:lnTo>
                  <a:lnTo>
                    <a:pt x="197" y="138"/>
                  </a:lnTo>
                  <a:lnTo>
                    <a:pt x="197" y="140"/>
                  </a:lnTo>
                  <a:lnTo>
                    <a:pt x="195" y="140"/>
                  </a:lnTo>
                  <a:lnTo>
                    <a:pt x="191" y="140"/>
                  </a:lnTo>
                  <a:lnTo>
                    <a:pt x="187" y="140"/>
                  </a:lnTo>
                  <a:lnTo>
                    <a:pt x="185" y="140"/>
                  </a:lnTo>
                  <a:lnTo>
                    <a:pt x="181" y="140"/>
                  </a:lnTo>
                  <a:lnTo>
                    <a:pt x="173" y="140"/>
                  </a:lnTo>
                  <a:lnTo>
                    <a:pt x="164" y="140"/>
                  </a:lnTo>
                  <a:lnTo>
                    <a:pt x="164" y="146"/>
                  </a:lnTo>
                  <a:lnTo>
                    <a:pt x="164" y="148"/>
                  </a:lnTo>
                  <a:lnTo>
                    <a:pt x="164" y="152"/>
                  </a:lnTo>
                  <a:lnTo>
                    <a:pt x="164" y="156"/>
                  </a:lnTo>
                  <a:lnTo>
                    <a:pt x="164" y="158"/>
                  </a:lnTo>
                  <a:lnTo>
                    <a:pt x="164" y="163"/>
                  </a:lnTo>
                  <a:lnTo>
                    <a:pt x="164" y="169"/>
                  </a:lnTo>
                  <a:lnTo>
                    <a:pt x="164" y="171"/>
                  </a:lnTo>
                  <a:lnTo>
                    <a:pt x="164" y="173"/>
                  </a:lnTo>
                  <a:lnTo>
                    <a:pt x="164" y="181"/>
                  </a:lnTo>
                  <a:lnTo>
                    <a:pt x="164" y="183"/>
                  </a:lnTo>
                  <a:lnTo>
                    <a:pt x="164" y="191"/>
                  </a:lnTo>
                  <a:lnTo>
                    <a:pt x="164" y="193"/>
                  </a:lnTo>
                  <a:lnTo>
                    <a:pt x="166" y="193"/>
                  </a:lnTo>
                  <a:lnTo>
                    <a:pt x="166" y="194"/>
                  </a:lnTo>
                  <a:lnTo>
                    <a:pt x="168" y="194"/>
                  </a:lnTo>
                  <a:lnTo>
                    <a:pt x="168" y="196"/>
                  </a:lnTo>
                  <a:lnTo>
                    <a:pt x="168" y="198"/>
                  </a:lnTo>
                  <a:lnTo>
                    <a:pt x="169" y="200"/>
                  </a:lnTo>
                  <a:lnTo>
                    <a:pt x="173" y="202"/>
                  </a:lnTo>
                  <a:lnTo>
                    <a:pt x="177" y="206"/>
                  </a:lnTo>
                  <a:lnTo>
                    <a:pt x="177" y="208"/>
                  </a:lnTo>
                  <a:lnTo>
                    <a:pt x="181" y="212"/>
                  </a:lnTo>
                  <a:lnTo>
                    <a:pt x="183" y="214"/>
                  </a:lnTo>
                  <a:lnTo>
                    <a:pt x="189" y="216"/>
                  </a:lnTo>
                  <a:lnTo>
                    <a:pt x="185" y="218"/>
                  </a:lnTo>
                  <a:lnTo>
                    <a:pt x="181" y="218"/>
                  </a:lnTo>
                  <a:lnTo>
                    <a:pt x="179" y="218"/>
                  </a:lnTo>
                  <a:lnTo>
                    <a:pt x="173" y="220"/>
                  </a:lnTo>
                  <a:lnTo>
                    <a:pt x="169" y="220"/>
                  </a:lnTo>
                  <a:lnTo>
                    <a:pt x="160" y="222"/>
                  </a:lnTo>
                  <a:lnTo>
                    <a:pt x="154" y="224"/>
                  </a:lnTo>
                  <a:lnTo>
                    <a:pt x="152" y="222"/>
                  </a:lnTo>
                  <a:lnTo>
                    <a:pt x="150" y="222"/>
                  </a:lnTo>
                  <a:lnTo>
                    <a:pt x="148" y="222"/>
                  </a:lnTo>
                  <a:lnTo>
                    <a:pt x="146" y="224"/>
                  </a:lnTo>
                  <a:lnTo>
                    <a:pt x="144" y="224"/>
                  </a:lnTo>
                  <a:lnTo>
                    <a:pt x="142" y="222"/>
                  </a:lnTo>
                  <a:lnTo>
                    <a:pt x="140" y="222"/>
                  </a:lnTo>
                  <a:lnTo>
                    <a:pt x="138" y="220"/>
                  </a:lnTo>
                  <a:lnTo>
                    <a:pt x="136" y="220"/>
                  </a:lnTo>
                  <a:lnTo>
                    <a:pt x="136" y="222"/>
                  </a:lnTo>
                  <a:lnTo>
                    <a:pt x="135" y="222"/>
                  </a:lnTo>
                  <a:lnTo>
                    <a:pt x="133" y="222"/>
                  </a:lnTo>
                  <a:lnTo>
                    <a:pt x="131" y="220"/>
                  </a:lnTo>
                  <a:lnTo>
                    <a:pt x="129" y="220"/>
                  </a:lnTo>
                  <a:lnTo>
                    <a:pt x="127" y="220"/>
                  </a:lnTo>
                  <a:lnTo>
                    <a:pt x="125" y="220"/>
                  </a:lnTo>
                  <a:lnTo>
                    <a:pt x="123" y="220"/>
                  </a:lnTo>
                  <a:lnTo>
                    <a:pt x="121" y="220"/>
                  </a:lnTo>
                  <a:lnTo>
                    <a:pt x="119" y="220"/>
                  </a:lnTo>
                  <a:lnTo>
                    <a:pt x="117" y="220"/>
                  </a:lnTo>
                  <a:lnTo>
                    <a:pt x="115" y="220"/>
                  </a:lnTo>
                  <a:lnTo>
                    <a:pt x="113" y="220"/>
                  </a:lnTo>
                  <a:lnTo>
                    <a:pt x="113" y="218"/>
                  </a:lnTo>
                  <a:lnTo>
                    <a:pt x="111" y="218"/>
                  </a:lnTo>
                  <a:lnTo>
                    <a:pt x="109" y="216"/>
                  </a:lnTo>
                  <a:lnTo>
                    <a:pt x="109" y="214"/>
                  </a:lnTo>
                  <a:lnTo>
                    <a:pt x="107" y="212"/>
                  </a:lnTo>
                  <a:lnTo>
                    <a:pt x="103" y="212"/>
                  </a:lnTo>
                  <a:lnTo>
                    <a:pt x="101" y="212"/>
                  </a:lnTo>
                  <a:lnTo>
                    <a:pt x="100" y="212"/>
                  </a:lnTo>
                  <a:lnTo>
                    <a:pt x="96" y="212"/>
                  </a:lnTo>
                  <a:lnTo>
                    <a:pt x="94" y="212"/>
                  </a:lnTo>
                  <a:lnTo>
                    <a:pt x="92" y="212"/>
                  </a:lnTo>
                  <a:lnTo>
                    <a:pt x="88" y="212"/>
                  </a:lnTo>
                  <a:lnTo>
                    <a:pt x="78" y="212"/>
                  </a:lnTo>
                  <a:lnTo>
                    <a:pt x="68" y="212"/>
                  </a:lnTo>
                  <a:lnTo>
                    <a:pt x="67" y="212"/>
                  </a:lnTo>
                  <a:lnTo>
                    <a:pt x="61" y="212"/>
                  </a:lnTo>
                  <a:lnTo>
                    <a:pt x="53" y="212"/>
                  </a:lnTo>
                  <a:lnTo>
                    <a:pt x="47" y="212"/>
                  </a:lnTo>
                  <a:lnTo>
                    <a:pt x="43" y="212"/>
                  </a:lnTo>
                  <a:lnTo>
                    <a:pt x="41" y="212"/>
                  </a:lnTo>
                  <a:lnTo>
                    <a:pt x="39" y="212"/>
                  </a:lnTo>
                  <a:lnTo>
                    <a:pt x="39" y="214"/>
                  </a:lnTo>
                  <a:lnTo>
                    <a:pt x="37" y="214"/>
                  </a:lnTo>
                  <a:lnTo>
                    <a:pt x="35" y="214"/>
                  </a:lnTo>
                  <a:lnTo>
                    <a:pt x="35" y="212"/>
                  </a:lnTo>
                  <a:lnTo>
                    <a:pt x="34" y="212"/>
                  </a:lnTo>
                  <a:lnTo>
                    <a:pt x="32" y="210"/>
                  </a:lnTo>
                  <a:lnTo>
                    <a:pt x="30" y="210"/>
                  </a:lnTo>
                  <a:lnTo>
                    <a:pt x="28" y="208"/>
                  </a:lnTo>
                  <a:lnTo>
                    <a:pt x="28" y="206"/>
                  </a:lnTo>
                  <a:lnTo>
                    <a:pt x="26" y="206"/>
                  </a:lnTo>
                  <a:lnTo>
                    <a:pt x="24" y="206"/>
                  </a:lnTo>
                  <a:lnTo>
                    <a:pt x="22" y="206"/>
                  </a:lnTo>
                  <a:lnTo>
                    <a:pt x="20" y="206"/>
                  </a:lnTo>
                  <a:lnTo>
                    <a:pt x="18" y="206"/>
                  </a:lnTo>
                  <a:lnTo>
                    <a:pt x="18" y="208"/>
                  </a:lnTo>
                  <a:lnTo>
                    <a:pt x="16" y="208"/>
                  </a:lnTo>
                  <a:lnTo>
                    <a:pt x="14" y="210"/>
                  </a:lnTo>
                  <a:lnTo>
                    <a:pt x="12" y="210"/>
                  </a:lnTo>
                  <a:lnTo>
                    <a:pt x="10" y="210"/>
                  </a:lnTo>
                  <a:lnTo>
                    <a:pt x="8" y="210"/>
                  </a:lnTo>
                  <a:lnTo>
                    <a:pt x="6" y="210"/>
                  </a:lnTo>
                  <a:lnTo>
                    <a:pt x="4" y="208"/>
                  </a:lnTo>
                  <a:lnTo>
                    <a:pt x="2" y="210"/>
                  </a:lnTo>
                  <a:lnTo>
                    <a:pt x="0" y="210"/>
                  </a:lnTo>
                  <a:lnTo>
                    <a:pt x="0" y="208"/>
                  </a:lnTo>
                  <a:lnTo>
                    <a:pt x="0" y="206"/>
                  </a:lnTo>
                  <a:lnTo>
                    <a:pt x="0" y="204"/>
                  </a:lnTo>
                  <a:lnTo>
                    <a:pt x="0" y="202"/>
                  </a:lnTo>
                  <a:lnTo>
                    <a:pt x="0" y="200"/>
                  </a:lnTo>
                  <a:lnTo>
                    <a:pt x="0" y="198"/>
                  </a:lnTo>
                  <a:lnTo>
                    <a:pt x="0" y="196"/>
                  </a:lnTo>
                  <a:lnTo>
                    <a:pt x="0" y="194"/>
                  </a:lnTo>
                  <a:lnTo>
                    <a:pt x="0" y="193"/>
                  </a:lnTo>
                  <a:lnTo>
                    <a:pt x="0" y="191"/>
                  </a:lnTo>
                  <a:lnTo>
                    <a:pt x="0" y="189"/>
                  </a:lnTo>
                  <a:lnTo>
                    <a:pt x="0" y="187"/>
                  </a:lnTo>
                  <a:lnTo>
                    <a:pt x="2" y="187"/>
                  </a:lnTo>
                  <a:lnTo>
                    <a:pt x="2" y="185"/>
                  </a:lnTo>
                  <a:lnTo>
                    <a:pt x="4" y="183"/>
                  </a:lnTo>
                  <a:lnTo>
                    <a:pt x="4" y="181"/>
                  </a:lnTo>
                  <a:lnTo>
                    <a:pt x="4" y="179"/>
                  </a:lnTo>
                  <a:lnTo>
                    <a:pt x="4" y="177"/>
                  </a:lnTo>
                  <a:lnTo>
                    <a:pt x="6" y="175"/>
                  </a:lnTo>
                  <a:lnTo>
                    <a:pt x="6" y="173"/>
                  </a:lnTo>
                  <a:lnTo>
                    <a:pt x="6" y="171"/>
                  </a:lnTo>
                  <a:lnTo>
                    <a:pt x="8" y="169"/>
                  </a:lnTo>
                  <a:lnTo>
                    <a:pt x="8" y="167"/>
                  </a:lnTo>
                  <a:lnTo>
                    <a:pt x="8" y="165"/>
                  </a:lnTo>
                  <a:lnTo>
                    <a:pt x="8" y="163"/>
                  </a:lnTo>
                  <a:lnTo>
                    <a:pt x="10" y="163"/>
                  </a:lnTo>
                  <a:lnTo>
                    <a:pt x="10" y="161"/>
                  </a:lnTo>
                  <a:lnTo>
                    <a:pt x="8" y="161"/>
                  </a:lnTo>
                  <a:lnTo>
                    <a:pt x="8" y="159"/>
                  </a:lnTo>
                  <a:lnTo>
                    <a:pt x="8" y="158"/>
                  </a:lnTo>
                  <a:lnTo>
                    <a:pt x="10" y="158"/>
                  </a:lnTo>
                  <a:lnTo>
                    <a:pt x="10" y="156"/>
                  </a:lnTo>
                  <a:lnTo>
                    <a:pt x="12" y="156"/>
                  </a:lnTo>
                  <a:lnTo>
                    <a:pt x="12" y="154"/>
                  </a:lnTo>
                  <a:lnTo>
                    <a:pt x="12" y="150"/>
                  </a:lnTo>
                  <a:lnTo>
                    <a:pt x="12" y="148"/>
                  </a:lnTo>
                  <a:lnTo>
                    <a:pt x="16" y="144"/>
                  </a:lnTo>
                  <a:lnTo>
                    <a:pt x="18" y="142"/>
                  </a:lnTo>
                  <a:lnTo>
                    <a:pt x="18" y="140"/>
                  </a:lnTo>
                  <a:lnTo>
                    <a:pt x="20" y="140"/>
                  </a:lnTo>
                  <a:lnTo>
                    <a:pt x="18" y="138"/>
                  </a:lnTo>
                  <a:lnTo>
                    <a:pt x="20" y="136"/>
                  </a:lnTo>
                  <a:lnTo>
                    <a:pt x="22" y="134"/>
                  </a:lnTo>
                  <a:lnTo>
                    <a:pt x="24" y="134"/>
                  </a:lnTo>
                  <a:lnTo>
                    <a:pt x="26" y="134"/>
                  </a:lnTo>
                  <a:lnTo>
                    <a:pt x="28" y="132"/>
                  </a:lnTo>
                  <a:lnTo>
                    <a:pt x="28" y="130"/>
                  </a:lnTo>
                  <a:lnTo>
                    <a:pt x="30" y="128"/>
                  </a:lnTo>
                  <a:lnTo>
                    <a:pt x="30" y="126"/>
                  </a:lnTo>
                  <a:lnTo>
                    <a:pt x="32" y="123"/>
                  </a:lnTo>
                  <a:lnTo>
                    <a:pt x="34" y="121"/>
                  </a:lnTo>
                  <a:lnTo>
                    <a:pt x="34" y="119"/>
                  </a:lnTo>
                  <a:lnTo>
                    <a:pt x="32" y="117"/>
                  </a:lnTo>
                  <a:lnTo>
                    <a:pt x="34" y="113"/>
                  </a:lnTo>
                  <a:lnTo>
                    <a:pt x="34" y="109"/>
                  </a:lnTo>
                  <a:lnTo>
                    <a:pt x="34" y="107"/>
                  </a:lnTo>
                  <a:lnTo>
                    <a:pt x="32" y="105"/>
                  </a:lnTo>
                  <a:lnTo>
                    <a:pt x="32" y="103"/>
                  </a:lnTo>
                  <a:lnTo>
                    <a:pt x="32" y="101"/>
                  </a:lnTo>
                  <a:lnTo>
                    <a:pt x="30" y="99"/>
                  </a:lnTo>
                  <a:lnTo>
                    <a:pt x="28" y="99"/>
                  </a:lnTo>
                  <a:lnTo>
                    <a:pt x="28" y="97"/>
                  </a:lnTo>
                  <a:lnTo>
                    <a:pt x="28" y="95"/>
                  </a:lnTo>
                  <a:lnTo>
                    <a:pt x="26" y="92"/>
                  </a:lnTo>
                  <a:lnTo>
                    <a:pt x="26" y="90"/>
                  </a:lnTo>
                  <a:lnTo>
                    <a:pt x="24" y="90"/>
                  </a:lnTo>
                  <a:lnTo>
                    <a:pt x="24" y="88"/>
                  </a:lnTo>
                  <a:lnTo>
                    <a:pt x="24" y="86"/>
                  </a:lnTo>
                  <a:lnTo>
                    <a:pt x="22" y="82"/>
                  </a:lnTo>
                  <a:lnTo>
                    <a:pt x="22" y="80"/>
                  </a:lnTo>
                  <a:lnTo>
                    <a:pt x="20" y="76"/>
                  </a:lnTo>
                  <a:lnTo>
                    <a:pt x="20" y="74"/>
                  </a:lnTo>
                  <a:lnTo>
                    <a:pt x="22" y="74"/>
                  </a:lnTo>
                  <a:lnTo>
                    <a:pt x="20" y="74"/>
                  </a:lnTo>
                  <a:lnTo>
                    <a:pt x="20" y="76"/>
                  </a:lnTo>
                  <a:lnTo>
                    <a:pt x="22" y="74"/>
                  </a:lnTo>
                  <a:lnTo>
                    <a:pt x="24" y="74"/>
                  </a:lnTo>
                  <a:lnTo>
                    <a:pt x="24" y="72"/>
                  </a:lnTo>
                  <a:lnTo>
                    <a:pt x="26" y="72"/>
                  </a:lnTo>
                  <a:lnTo>
                    <a:pt x="26" y="70"/>
                  </a:lnTo>
                  <a:lnTo>
                    <a:pt x="26" y="68"/>
                  </a:lnTo>
                  <a:lnTo>
                    <a:pt x="26" y="66"/>
                  </a:lnTo>
                  <a:lnTo>
                    <a:pt x="26" y="64"/>
                  </a:lnTo>
                  <a:lnTo>
                    <a:pt x="26" y="62"/>
                  </a:lnTo>
                  <a:lnTo>
                    <a:pt x="24" y="62"/>
                  </a:lnTo>
                  <a:lnTo>
                    <a:pt x="24" y="60"/>
                  </a:lnTo>
                  <a:lnTo>
                    <a:pt x="24" y="58"/>
                  </a:lnTo>
                  <a:lnTo>
                    <a:pt x="22" y="58"/>
                  </a:lnTo>
                  <a:lnTo>
                    <a:pt x="22" y="57"/>
                  </a:lnTo>
                  <a:lnTo>
                    <a:pt x="22" y="55"/>
                  </a:lnTo>
                  <a:lnTo>
                    <a:pt x="20" y="53"/>
                  </a:lnTo>
                  <a:lnTo>
                    <a:pt x="20" y="51"/>
                  </a:lnTo>
                  <a:lnTo>
                    <a:pt x="18" y="47"/>
                  </a:lnTo>
                  <a:lnTo>
                    <a:pt x="18" y="45"/>
                  </a:lnTo>
                  <a:lnTo>
                    <a:pt x="18" y="43"/>
                  </a:lnTo>
                  <a:lnTo>
                    <a:pt x="16" y="43"/>
                  </a:lnTo>
                  <a:lnTo>
                    <a:pt x="14" y="39"/>
                  </a:lnTo>
                  <a:lnTo>
                    <a:pt x="14" y="37"/>
                  </a:lnTo>
                  <a:lnTo>
                    <a:pt x="12" y="37"/>
                  </a:lnTo>
                  <a:lnTo>
                    <a:pt x="12" y="35"/>
                  </a:lnTo>
                  <a:lnTo>
                    <a:pt x="10" y="31"/>
                  </a:lnTo>
                  <a:lnTo>
                    <a:pt x="8" y="29"/>
                  </a:lnTo>
                  <a:lnTo>
                    <a:pt x="8" y="27"/>
                  </a:lnTo>
                  <a:lnTo>
                    <a:pt x="8" y="29"/>
                  </a:lnTo>
                  <a:lnTo>
                    <a:pt x="10" y="27"/>
                  </a:lnTo>
                  <a:lnTo>
                    <a:pt x="12" y="27"/>
                  </a:lnTo>
                  <a:lnTo>
                    <a:pt x="14" y="27"/>
                  </a:lnTo>
                  <a:lnTo>
                    <a:pt x="16" y="27"/>
                  </a:lnTo>
                  <a:lnTo>
                    <a:pt x="18" y="27"/>
                  </a:lnTo>
                  <a:lnTo>
                    <a:pt x="18" y="25"/>
                  </a:lnTo>
                  <a:lnTo>
                    <a:pt x="20" y="25"/>
                  </a:lnTo>
                  <a:lnTo>
                    <a:pt x="22" y="25"/>
                  </a:lnTo>
                  <a:lnTo>
                    <a:pt x="24" y="25"/>
                  </a:lnTo>
                  <a:lnTo>
                    <a:pt x="26" y="25"/>
                  </a:lnTo>
                  <a:lnTo>
                    <a:pt x="28" y="24"/>
                  </a:lnTo>
                  <a:lnTo>
                    <a:pt x="28" y="25"/>
                  </a:lnTo>
                  <a:lnTo>
                    <a:pt x="32" y="25"/>
                  </a:lnTo>
                  <a:lnTo>
                    <a:pt x="35" y="24"/>
                  </a:lnTo>
                  <a:close/>
                  <a:moveTo>
                    <a:pt x="22" y="4"/>
                  </a:moveTo>
                  <a:lnTo>
                    <a:pt x="22" y="6"/>
                  </a:lnTo>
                  <a:lnTo>
                    <a:pt x="20" y="6"/>
                  </a:lnTo>
                  <a:lnTo>
                    <a:pt x="18" y="6"/>
                  </a:lnTo>
                  <a:lnTo>
                    <a:pt x="16" y="8"/>
                  </a:lnTo>
                  <a:lnTo>
                    <a:pt x="16" y="10"/>
                  </a:lnTo>
                  <a:lnTo>
                    <a:pt x="14" y="10"/>
                  </a:lnTo>
                  <a:lnTo>
                    <a:pt x="12" y="12"/>
                  </a:lnTo>
                  <a:lnTo>
                    <a:pt x="12" y="16"/>
                  </a:lnTo>
                  <a:lnTo>
                    <a:pt x="12" y="22"/>
                  </a:lnTo>
                  <a:lnTo>
                    <a:pt x="10" y="22"/>
                  </a:lnTo>
                  <a:lnTo>
                    <a:pt x="8" y="24"/>
                  </a:lnTo>
                  <a:lnTo>
                    <a:pt x="6" y="22"/>
                  </a:lnTo>
                  <a:lnTo>
                    <a:pt x="6" y="20"/>
                  </a:lnTo>
                  <a:lnTo>
                    <a:pt x="8" y="20"/>
                  </a:lnTo>
                  <a:lnTo>
                    <a:pt x="8" y="18"/>
                  </a:lnTo>
                  <a:lnTo>
                    <a:pt x="6" y="16"/>
                  </a:lnTo>
                  <a:lnTo>
                    <a:pt x="6" y="14"/>
                  </a:lnTo>
                  <a:lnTo>
                    <a:pt x="4" y="14"/>
                  </a:lnTo>
                  <a:lnTo>
                    <a:pt x="4" y="12"/>
                  </a:lnTo>
                  <a:lnTo>
                    <a:pt x="6" y="10"/>
                  </a:lnTo>
                  <a:lnTo>
                    <a:pt x="6" y="8"/>
                  </a:lnTo>
                  <a:lnTo>
                    <a:pt x="8" y="6"/>
                  </a:lnTo>
                  <a:lnTo>
                    <a:pt x="8" y="8"/>
                  </a:lnTo>
                  <a:lnTo>
                    <a:pt x="10" y="6"/>
                  </a:lnTo>
                  <a:lnTo>
                    <a:pt x="10" y="4"/>
                  </a:lnTo>
                  <a:lnTo>
                    <a:pt x="12" y="4"/>
                  </a:lnTo>
                  <a:lnTo>
                    <a:pt x="14" y="4"/>
                  </a:lnTo>
                  <a:lnTo>
                    <a:pt x="14" y="2"/>
                  </a:lnTo>
                  <a:lnTo>
                    <a:pt x="16" y="2"/>
                  </a:lnTo>
                  <a:lnTo>
                    <a:pt x="16" y="0"/>
                  </a:lnTo>
                  <a:lnTo>
                    <a:pt x="18" y="0"/>
                  </a:lnTo>
                  <a:lnTo>
                    <a:pt x="18" y="2"/>
                  </a:lnTo>
                  <a:lnTo>
                    <a:pt x="20" y="4"/>
                  </a:lnTo>
                  <a:lnTo>
                    <a:pt x="22"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5" name="Andorra"/>
            <p:cNvSpPr>
              <a:spLocks/>
            </p:cNvSpPr>
            <p:nvPr/>
          </p:nvSpPr>
          <p:spPr bwMode="auto">
            <a:xfrm>
              <a:off x="5657766" y="2802703"/>
              <a:ext cx="11884" cy="7923"/>
            </a:xfrm>
            <a:custGeom>
              <a:avLst/>
              <a:gdLst>
                <a:gd name="T0" fmla="*/ 6 w 6"/>
                <a:gd name="T1" fmla="*/ 0 h 4"/>
                <a:gd name="T2" fmla="*/ 6 w 6"/>
                <a:gd name="T3" fmla="*/ 2 h 4"/>
                <a:gd name="T4" fmla="*/ 6 w 6"/>
                <a:gd name="T5" fmla="*/ 2 h 4"/>
                <a:gd name="T6" fmla="*/ 6 w 6"/>
                <a:gd name="T7" fmla="*/ 2 h 4"/>
                <a:gd name="T8" fmla="*/ 6 w 6"/>
                <a:gd name="T9" fmla="*/ 2 h 4"/>
                <a:gd name="T10" fmla="*/ 6 w 6"/>
                <a:gd name="T11" fmla="*/ 4 h 4"/>
                <a:gd name="T12" fmla="*/ 6 w 6"/>
                <a:gd name="T13" fmla="*/ 4 h 4"/>
                <a:gd name="T14" fmla="*/ 4 w 6"/>
                <a:gd name="T15" fmla="*/ 4 h 4"/>
                <a:gd name="T16" fmla="*/ 2 w 6"/>
                <a:gd name="T17" fmla="*/ 4 h 4"/>
                <a:gd name="T18" fmla="*/ 2 w 6"/>
                <a:gd name="T19" fmla="*/ 4 h 4"/>
                <a:gd name="T20" fmla="*/ 0 w 6"/>
                <a:gd name="T21" fmla="*/ 4 h 4"/>
                <a:gd name="T22" fmla="*/ 0 w 6"/>
                <a:gd name="T23" fmla="*/ 4 h 4"/>
                <a:gd name="T24" fmla="*/ 0 w 6"/>
                <a:gd name="T25" fmla="*/ 2 h 4"/>
                <a:gd name="T26" fmla="*/ 0 w 6"/>
                <a:gd name="T27" fmla="*/ 2 h 4"/>
                <a:gd name="T28" fmla="*/ 0 w 6"/>
                <a:gd name="T29" fmla="*/ 2 h 4"/>
                <a:gd name="T30" fmla="*/ 2 w 6"/>
                <a:gd name="T31" fmla="*/ 0 h 4"/>
                <a:gd name="T32" fmla="*/ 2 w 6"/>
                <a:gd name="T33" fmla="*/ 0 h 4"/>
                <a:gd name="T34" fmla="*/ 4 w 6"/>
                <a:gd name="T35" fmla="*/ 0 h 4"/>
                <a:gd name="T36" fmla="*/ 6 w 6"/>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6" y="0"/>
                  </a:moveTo>
                  <a:lnTo>
                    <a:pt x="6" y="2"/>
                  </a:lnTo>
                  <a:lnTo>
                    <a:pt x="6" y="2"/>
                  </a:lnTo>
                  <a:lnTo>
                    <a:pt x="6" y="2"/>
                  </a:lnTo>
                  <a:lnTo>
                    <a:pt x="6" y="2"/>
                  </a:lnTo>
                  <a:lnTo>
                    <a:pt x="6" y="4"/>
                  </a:lnTo>
                  <a:lnTo>
                    <a:pt x="6" y="4"/>
                  </a:lnTo>
                  <a:lnTo>
                    <a:pt x="4" y="4"/>
                  </a:lnTo>
                  <a:lnTo>
                    <a:pt x="2" y="4"/>
                  </a:lnTo>
                  <a:lnTo>
                    <a:pt x="2" y="4"/>
                  </a:lnTo>
                  <a:lnTo>
                    <a:pt x="0" y="4"/>
                  </a:lnTo>
                  <a:lnTo>
                    <a:pt x="0" y="4"/>
                  </a:lnTo>
                  <a:lnTo>
                    <a:pt x="0" y="2"/>
                  </a:lnTo>
                  <a:lnTo>
                    <a:pt x="0" y="2"/>
                  </a:lnTo>
                  <a:lnTo>
                    <a:pt x="0" y="2"/>
                  </a:lnTo>
                  <a:lnTo>
                    <a:pt x="2" y="0"/>
                  </a:lnTo>
                  <a:lnTo>
                    <a:pt x="2" y="0"/>
                  </a:lnTo>
                  <a:lnTo>
                    <a:pt x="4" y="0"/>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9" name="American Samoa"/>
            <p:cNvSpPr>
              <a:spLocks/>
            </p:cNvSpPr>
            <p:nvPr/>
          </p:nvSpPr>
          <p:spPr bwMode="auto">
            <a:xfrm>
              <a:off x="11637681" y="4706217"/>
              <a:ext cx="7923" cy="3961"/>
            </a:xfrm>
            <a:custGeom>
              <a:avLst/>
              <a:gdLst>
                <a:gd name="T0" fmla="*/ 2 w 4"/>
                <a:gd name="T1" fmla="*/ 0 h 2"/>
                <a:gd name="T2" fmla="*/ 2 w 4"/>
                <a:gd name="T3" fmla="*/ 2 h 2"/>
                <a:gd name="T4" fmla="*/ 2 w 4"/>
                <a:gd name="T5" fmla="*/ 2 h 2"/>
                <a:gd name="T6" fmla="*/ 0 w 4"/>
                <a:gd name="T7" fmla="*/ 2 h 2"/>
                <a:gd name="T8" fmla="*/ 0 w 4"/>
                <a:gd name="T9" fmla="*/ 0 h 2"/>
                <a:gd name="T10" fmla="*/ 0 w 4"/>
                <a:gd name="T11" fmla="*/ 0 h 2"/>
                <a:gd name="T12" fmla="*/ 0 w 4"/>
                <a:gd name="T13" fmla="*/ 0 h 2"/>
                <a:gd name="T14" fmla="*/ 2 w 4"/>
                <a:gd name="T15" fmla="*/ 0 h 2"/>
                <a:gd name="T16" fmla="*/ 2 w 4"/>
                <a:gd name="T17" fmla="*/ 0 h 2"/>
                <a:gd name="T18" fmla="*/ 4 w 4"/>
                <a:gd name="T19" fmla="*/ 0 h 2"/>
                <a:gd name="T20" fmla="*/ 4 w 4"/>
                <a:gd name="T21" fmla="*/ 0 h 2"/>
                <a:gd name="T22" fmla="*/ 4 w 4"/>
                <a:gd name="T23" fmla="*/ 0 h 2"/>
                <a:gd name="T24" fmla="*/ 2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2" y="0"/>
                  </a:moveTo>
                  <a:lnTo>
                    <a:pt x="2" y="2"/>
                  </a:lnTo>
                  <a:lnTo>
                    <a:pt x="2" y="2"/>
                  </a:lnTo>
                  <a:lnTo>
                    <a:pt x="0" y="2"/>
                  </a:lnTo>
                  <a:lnTo>
                    <a:pt x="0" y="0"/>
                  </a:lnTo>
                  <a:lnTo>
                    <a:pt x="0" y="0"/>
                  </a:lnTo>
                  <a:lnTo>
                    <a:pt x="0" y="0"/>
                  </a:lnTo>
                  <a:lnTo>
                    <a:pt x="2" y="0"/>
                  </a:lnTo>
                  <a:lnTo>
                    <a:pt x="2" y="0"/>
                  </a:lnTo>
                  <a:lnTo>
                    <a:pt x="4" y="0"/>
                  </a:lnTo>
                  <a:lnTo>
                    <a:pt x="4" y="0"/>
                  </a:lnTo>
                  <a:lnTo>
                    <a:pt x="4"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511" name="Algeria"/>
            <p:cNvSpPr>
              <a:spLocks/>
            </p:cNvSpPr>
            <p:nvPr/>
          </p:nvSpPr>
          <p:spPr bwMode="auto">
            <a:xfrm>
              <a:off x="5338861" y="3010683"/>
              <a:ext cx="657613" cy="625922"/>
            </a:xfrm>
            <a:custGeom>
              <a:avLst/>
              <a:gdLst>
                <a:gd name="T0" fmla="*/ 261 w 332"/>
                <a:gd name="T1" fmla="*/ 2 h 316"/>
                <a:gd name="T2" fmla="*/ 276 w 332"/>
                <a:gd name="T3" fmla="*/ 4 h 316"/>
                <a:gd name="T4" fmla="*/ 270 w 332"/>
                <a:gd name="T5" fmla="*/ 12 h 316"/>
                <a:gd name="T6" fmla="*/ 272 w 332"/>
                <a:gd name="T7" fmla="*/ 23 h 316"/>
                <a:gd name="T8" fmla="*/ 272 w 332"/>
                <a:gd name="T9" fmla="*/ 39 h 316"/>
                <a:gd name="T10" fmla="*/ 262 w 332"/>
                <a:gd name="T11" fmla="*/ 52 h 316"/>
                <a:gd name="T12" fmla="*/ 262 w 332"/>
                <a:gd name="T13" fmla="*/ 66 h 316"/>
                <a:gd name="T14" fmla="*/ 272 w 332"/>
                <a:gd name="T15" fmla="*/ 79 h 316"/>
                <a:gd name="T16" fmla="*/ 286 w 332"/>
                <a:gd name="T17" fmla="*/ 95 h 316"/>
                <a:gd name="T18" fmla="*/ 292 w 332"/>
                <a:gd name="T19" fmla="*/ 122 h 316"/>
                <a:gd name="T20" fmla="*/ 294 w 332"/>
                <a:gd name="T21" fmla="*/ 132 h 316"/>
                <a:gd name="T22" fmla="*/ 297 w 332"/>
                <a:gd name="T23" fmla="*/ 149 h 316"/>
                <a:gd name="T24" fmla="*/ 299 w 332"/>
                <a:gd name="T25" fmla="*/ 165 h 316"/>
                <a:gd name="T26" fmla="*/ 297 w 332"/>
                <a:gd name="T27" fmla="*/ 180 h 316"/>
                <a:gd name="T28" fmla="*/ 294 w 332"/>
                <a:gd name="T29" fmla="*/ 190 h 316"/>
                <a:gd name="T30" fmla="*/ 297 w 332"/>
                <a:gd name="T31" fmla="*/ 206 h 316"/>
                <a:gd name="T32" fmla="*/ 305 w 332"/>
                <a:gd name="T33" fmla="*/ 223 h 316"/>
                <a:gd name="T34" fmla="*/ 323 w 332"/>
                <a:gd name="T35" fmla="*/ 227 h 316"/>
                <a:gd name="T36" fmla="*/ 317 w 332"/>
                <a:gd name="T37" fmla="*/ 248 h 316"/>
                <a:gd name="T38" fmla="*/ 284 w 332"/>
                <a:gd name="T39" fmla="*/ 270 h 316"/>
                <a:gd name="T40" fmla="*/ 245 w 332"/>
                <a:gd name="T41" fmla="*/ 297 h 316"/>
                <a:gd name="T42" fmla="*/ 224 w 332"/>
                <a:gd name="T43" fmla="*/ 311 h 316"/>
                <a:gd name="T44" fmla="*/ 193 w 332"/>
                <a:gd name="T45" fmla="*/ 316 h 316"/>
                <a:gd name="T46" fmla="*/ 191 w 332"/>
                <a:gd name="T47" fmla="*/ 307 h 316"/>
                <a:gd name="T48" fmla="*/ 177 w 332"/>
                <a:gd name="T49" fmla="*/ 299 h 316"/>
                <a:gd name="T50" fmla="*/ 165 w 332"/>
                <a:gd name="T51" fmla="*/ 291 h 316"/>
                <a:gd name="T52" fmla="*/ 152 w 332"/>
                <a:gd name="T53" fmla="*/ 278 h 316"/>
                <a:gd name="T54" fmla="*/ 121 w 332"/>
                <a:gd name="T55" fmla="*/ 256 h 316"/>
                <a:gd name="T56" fmla="*/ 78 w 332"/>
                <a:gd name="T57" fmla="*/ 225 h 316"/>
                <a:gd name="T58" fmla="*/ 37 w 332"/>
                <a:gd name="T59" fmla="*/ 200 h 316"/>
                <a:gd name="T60" fmla="*/ 0 w 332"/>
                <a:gd name="T61" fmla="*/ 177 h 316"/>
                <a:gd name="T62" fmla="*/ 2 w 332"/>
                <a:gd name="T63" fmla="*/ 149 h 316"/>
                <a:gd name="T64" fmla="*/ 20 w 332"/>
                <a:gd name="T65" fmla="*/ 140 h 316"/>
                <a:gd name="T66" fmla="*/ 33 w 332"/>
                <a:gd name="T67" fmla="*/ 136 h 316"/>
                <a:gd name="T68" fmla="*/ 49 w 332"/>
                <a:gd name="T69" fmla="*/ 130 h 316"/>
                <a:gd name="T70" fmla="*/ 58 w 332"/>
                <a:gd name="T71" fmla="*/ 120 h 316"/>
                <a:gd name="T72" fmla="*/ 76 w 332"/>
                <a:gd name="T73" fmla="*/ 113 h 316"/>
                <a:gd name="T74" fmla="*/ 78 w 332"/>
                <a:gd name="T75" fmla="*/ 107 h 316"/>
                <a:gd name="T76" fmla="*/ 86 w 332"/>
                <a:gd name="T77" fmla="*/ 97 h 316"/>
                <a:gd name="T78" fmla="*/ 101 w 332"/>
                <a:gd name="T79" fmla="*/ 89 h 316"/>
                <a:gd name="T80" fmla="*/ 119 w 332"/>
                <a:gd name="T81" fmla="*/ 91 h 316"/>
                <a:gd name="T82" fmla="*/ 119 w 332"/>
                <a:gd name="T83" fmla="*/ 81 h 316"/>
                <a:gd name="T84" fmla="*/ 113 w 332"/>
                <a:gd name="T85" fmla="*/ 64 h 316"/>
                <a:gd name="T86" fmla="*/ 109 w 332"/>
                <a:gd name="T87" fmla="*/ 45 h 316"/>
                <a:gd name="T88" fmla="*/ 107 w 332"/>
                <a:gd name="T89" fmla="*/ 37 h 316"/>
                <a:gd name="T90" fmla="*/ 119 w 332"/>
                <a:gd name="T91" fmla="*/ 31 h 316"/>
                <a:gd name="T92" fmla="*/ 130 w 332"/>
                <a:gd name="T93" fmla="*/ 25 h 316"/>
                <a:gd name="T94" fmla="*/ 140 w 332"/>
                <a:gd name="T95" fmla="*/ 19 h 316"/>
                <a:gd name="T96" fmla="*/ 154 w 332"/>
                <a:gd name="T97" fmla="*/ 12 h 316"/>
                <a:gd name="T98" fmla="*/ 167 w 332"/>
                <a:gd name="T99" fmla="*/ 10 h 316"/>
                <a:gd name="T100" fmla="*/ 183 w 332"/>
                <a:gd name="T101" fmla="*/ 8 h 316"/>
                <a:gd name="T102" fmla="*/ 193 w 332"/>
                <a:gd name="T103" fmla="*/ 6 h 316"/>
                <a:gd name="T104" fmla="*/ 208 w 332"/>
                <a:gd name="T105" fmla="*/ 4 h 316"/>
                <a:gd name="T106" fmla="*/ 222 w 332"/>
                <a:gd name="T107" fmla="*/ 8 h 316"/>
                <a:gd name="T108" fmla="*/ 235 w 332"/>
                <a:gd name="T109" fmla="*/ 6 h 316"/>
                <a:gd name="T110" fmla="*/ 251 w 332"/>
                <a:gd name="T111" fmla="*/ 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316">
                  <a:moveTo>
                    <a:pt x="251" y="4"/>
                  </a:moveTo>
                  <a:lnTo>
                    <a:pt x="255" y="4"/>
                  </a:lnTo>
                  <a:lnTo>
                    <a:pt x="255" y="2"/>
                  </a:lnTo>
                  <a:lnTo>
                    <a:pt x="255" y="0"/>
                  </a:lnTo>
                  <a:lnTo>
                    <a:pt x="257" y="2"/>
                  </a:lnTo>
                  <a:lnTo>
                    <a:pt x="257" y="0"/>
                  </a:lnTo>
                  <a:lnTo>
                    <a:pt x="259" y="2"/>
                  </a:lnTo>
                  <a:lnTo>
                    <a:pt x="261" y="2"/>
                  </a:lnTo>
                  <a:lnTo>
                    <a:pt x="262" y="4"/>
                  </a:lnTo>
                  <a:lnTo>
                    <a:pt x="264" y="4"/>
                  </a:lnTo>
                  <a:lnTo>
                    <a:pt x="264" y="6"/>
                  </a:lnTo>
                  <a:lnTo>
                    <a:pt x="266" y="6"/>
                  </a:lnTo>
                  <a:lnTo>
                    <a:pt x="268" y="4"/>
                  </a:lnTo>
                  <a:lnTo>
                    <a:pt x="270" y="4"/>
                  </a:lnTo>
                  <a:lnTo>
                    <a:pt x="274" y="4"/>
                  </a:lnTo>
                  <a:lnTo>
                    <a:pt x="276" y="4"/>
                  </a:lnTo>
                  <a:lnTo>
                    <a:pt x="278" y="4"/>
                  </a:lnTo>
                  <a:lnTo>
                    <a:pt x="278" y="6"/>
                  </a:lnTo>
                  <a:lnTo>
                    <a:pt x="276" y="8"/>
                  </a:lnTo>
                  <a:lnTo>
                    <a:pt x="274" y="8"/>
                  </a:lnTo>
                  <a:lnTo>
                    <a:pt x="274" y="10"/>
                  </a:lnTo>
                  <a:lnTo>
                    <a:pt x="272" y="10"/>
                  </a:lnTo>
                  <a:lnTo>
                    <a:pt x="270" y="10"/>
                  </a:lnTo>
                  <a:lnTo>
                    <a:pt x="270" y="12"/>
                  </a:lnTo>
                  <a:lnTo>
                    <a:pt x="272" y="12"/>
                  </a:lnTo>
                  <a:lnTo>
                    <a:pt x="274" y="12"/>
                  </a:lnTo>
                  <a:lnTo>
                    <a:pt x="274" y="13"/>
                  </a:lnTo>
                  <a:lnTo>
                    <a:pt x="272" y="15"/>
                  </a:lnTo>
                  <a:lnTo>
                    <a:pt x="272" y="17"/>
                  </a:lnTo>
                  <a:lnTo>
                    <a:pt x="272" y="19"/>
                  </a:lnTo>
                  <a:lnTo>
                    <a:pt x="272" y="21"/>
                  </a:lnTo>
                  <a:lnTo>
                    <a:pt x="272" y="23"/>
                  </a:lnTo>
                  <a:lnTo>
                    <a:pt x="272" y="25"/>
                  </a:lnTo>
                  <a:lnTo>
                    <a:pt x="272" y="27"/>
                  </a:lnTo>
                  <a:lnTo>
                    <a:pt x="274" y="29"/>
                  </a:lnTo>
                  <a:lnTo>
                    <a:pt x="272" y="31"/>
                  </a:lnTo>
                  <a:lnTo>
                    <a:pt x="272" y="33"/>
                  </a:lnTo>
                  <a:lnTo>
                    <a:pt x="274" y="35"/>
                  </a:lnTo>
                  <a:lnTo>
                    <a:pt x="272" y="37"/>
                  </a:lnTo>
                  <a:lnTo>
                    <a:pt x="272" y="39"/>
                  </a:lnTo>
                  <a:lnTo>
                    <a:pt x="272" y="43"/>
                  </a:lnTo>
                  <a:lnTo>
                    <a:pt x="272" y="45"/>
                  </a:lnTo>
                  <a:lnTo>
                    <a:pt x="270" y="46"/>
                  </a:lnTo>
                  <a:lnTo>
                    <a:pt x="268" y="48"/>
                  </a:lnTo>
                  <a:lnTo>
                    <a:pt x="266" y="48"/>
                  </a:lnTo>
                  <a:lnTo>
                    <a:pt x="264" y="50"/>
                  </a:lnTo>
                  <a:lnTo>
                    <a:pt x="264" y="52"/>
                  </a:lnTo>
                  <a:lnTo>
                    <a:pt x="262" y="52"/>
                  </a:lnTo>
                  <a:lnTo>
                    <a:pt x="262" y="54"/>
                  </a:lnTo>
                  <a:lnTo>
                    <a:pt x="261" y="54"/>
                  </a:lnTo>
                  <a:lnTo>
                    <a:pt x="261" y="56"/>
                  </a:lnTo>
                  <a:lnTo>
                    <a:pt x="261" y="58"/>
                  </a:lnTo>
                  <a:lnTo>
                    <a:pt x="259" y="58"/>
                  </a:lnTo>
                  <a:lnTo>
                    <a:pt x="261" y="60"/>
                  </a:lnTo>
                  <a:lnTo>
                    <a:pt x="261" y="62"/>
                  </a:lnTo>
                  <a:lnTo>
                    <a:pt x="262" y="66"/>
                  </a:lnTo>
                  <a:lnTo>
                    <a:pt x="262" y="68"/>
                  </a:lnTo>
                  <a:lnTo>
                    <a:pt x="262" y="70"/>
                  </a:lnTo>
                  <a:lnTo>
                    <a:pt x="262" y="72"/>
                  </a:lnTo>
                  <a:lnTo>
                    <a:pt x="264" y="72"/>
                  </a:lnTo>
                  <a:lnTo>
                    <a:pt x="268" y="74"/>
                  </a:lnTo>
                  <a:lnTo>
                    <a:pt x="270" y="74"/>
                  </a:lnTo>
                  <a:lnTo>
                    <a:pt x="272" y="78"/>
                  </a:lnTo>
                  <a:lnTo>
                    <a:pt x="272" y="79"/>
                  </a:lnTo>
                  <a:lnTo>
                    <a:pt x="272" y="83"/>
                  </a:lnTo>
                  <a:lnTo>
                    <a:pt x="274" y="83"/>
                  </a:lnTo>
                  <a:lnTo>
                    <a:pt x="276" y="85"/>
                  </a:lnTo>
                  <a:lnTo>
                    <a:pt x="278" y="87"/>
                  </a:lnTo>
                  <a:lnTo>
                    <a:pt x="282" y="89"/>
                  </a:lnTo>
                  <a:lnTo>
                    <a:pt x="284" y="91"/>
                  </a:lnTo>
                  <a:lnTo>
                    <a:pt x="286" y="93"/>
                  </a:lnTo>
                  <a:lnTo>
                    <a:pt x="286" y="95"/>
                  </a:lnTo>
                  <a:lnTo>
                    <a:pt x="286" y="99"/>
                  </a:lnTo>
                  <a:lnTo>
                    <a:pt x="288" y="101"/>
                  </a:lnTo>
                  <a:lnTo>
                    <a:pt x="288" y="109"/>
                  </a:lnTo>
                  <a:lnTo>
                    <a:pt x="290" y="111"/>
                  </a:lnTo>
                  <a:lnTo>
                    <a:pt x="290" y="114"/>
                  </a:lnTo>
                  <a:lnTo>
                    <a:pt x="292" y="116"/>
                  </a:lnTo>
                  <a:lnTo>
                    <a:pt x="292" y="120"/>
                  </a:lnTo>
                  <a:lnTo>
                    <a:pt x="292" y="122"/>
                  </a:lnTo>
                  <a:lnTo>
                    <a:pt x="292" y="124"/>
                  </a:lnTo>
                  <a:lnTo>
                    <a:pt x="290" y="126"/>
                  </a:lnTo>
                  <a:lnTo>
                    <a:pt x="288" y="126"/>
                  </a:lnTo>
                  <a:lnTo>
                    <a:pt x="290" y="126"/>
                  </a:lnTo>
                  <a:lnTo>
                    <a:pt x="290" y="128"/>
                  </a:lnTo>
                  <a:lnTo>
                    <a:pt x="292" y="128"/>
                  </a:lnTo>
                  <a:lnTo>
                    <a:pt x="292" y="132"/>
                  </a:lnTo>
                  <a:lnTo>
                    <a:pt x="294" y="132"/>
                  </a:lnTo>
                  <a:lnTo>
                    <a:pt x="294" y="134"/>
                  </a:lnTo>
                  <a:lnTo>
                    <a:pt x="295" y="136"/>
                  </a:lnTo>
                  <a:lnTo>
                    <a:pt x="295" y="138"/>
                  </a:lnTo>
                  <a:lnTo>
                    <a:pt x="297" y="142"/>
                  </a:lnTo>
                  <a:lnTo>
                    <a:pt x="297" y="144"/>
                  </a:lnTo>
                  <a:lnTo>
                    <a:pt x="297" y="146"/>
                  </a:lnTo>
                  <a:lnTo>
                    <a:pt x="297" y="147"/>
                  </a:lnTo>
                  <a:lnTo>
                    <a:pt x="297" y="149"/>
                  </a:lnTo>
                  <a:lnTo>
                    <a:pt x="297" y="151"/>
                  </a:lnTo>
                  <a:lnTo>
                    <a:pt x="297" y="153"/>
                  </a:lnTo>
                  <a:lnTo>
                    <a:pt x="297" y="155"/>
                  </a:lnTo>
                  <a:lnTo>
                    <a:pt x="297" y="157"/>
                  </a:lnTo>
                  <a:lnTo>
                    <a:pt x="295" y="159"/>
                  </a:lnTo>
                  <a:lnTo>
                    <a:pt x="297" y="161"/>
                  </a:lnTo>
                  <a:lnTo>
                    <a:pt x="297" y="163"/>
                  </a:lnTo>
                  <a:lnTo>
                    <a:pt x="299" y="165"/>
                  </a:lnTo>
                  <a:lnTo>
                    <a:pt x="299" y="167"/>
                  </a:lnTo>
                  <a:lnTo>
                    <a:pt x="297" y="169"/>
                  </a:lnTo>
                  <a:lnTo>
                    <a:pt x="297" y="171"/>
                  </a:lnTo>
                  <a:lnTo>
                    <a:pt x="295" y="173"/>
                  </a:lnTo>
                  <a:lnTo>
                    <a:pt x="295" y="175"/>
                  </a:lnTo>
                  <a:lnTo>
                    <a:pt x="295" y="177"/>
                  </a:lnTo>
                  <a:lnTo>
                    <a:pt x="297" y="179"/>
                  </a:lnTo>
                  <a:lnTo>
                    <a:pt x="297" y="180"/>
                  </a:lnTo>
                  <a:lnTo>
                    <a:pt x="297" y="182"/>
                  </a:lnTo>
                  <a:lnTo>
                    <a:pt x="299" y="182"/>
                  </a:lnTo>
                  <a:lnTo>
                    <a:pt x="299" y="184"/>
                  </a:lnTo>
                  <a:lnTo>
                    <a:pt x="297" y="184"/>
                  </a:lnTo>
                  <a:lnTo>
                    <a:pt x="297" y="186"/>
                  </a:lnTo>
                  <a:lnTo>
                    <a:pt x="297" y="188"/>
                  </a:lnTo>
                  <a:lnTo>
                    <a:pt x="295" y="190"/>
                  </a:lnTo>
                  <a:lnTo>
                    <a:pt x="294" y="190"/>
                  </a:lnTo>
                  <a:lnTo>
                    <a:pt x="292" y="192"/>
                  </a:lnTo>
                  <a:lnTo>
                    <a:pt x="292" y="194"/>
                  </a:lnTo>
                  <a:lnTo>
                    <a:pt x="290" y="194"/>
                  </a:lnTo>
                  <a:lnTo>
                    <a:pt x="290" y="196"/>
                  </a:lnTo>
                  <a:lnTo>
                    <a:pt x="292" y="196"/>
                  </a:lnTo>
                  <a:lnTo>
                    <a:pt x="292" y="198"/>
                  </a:lnTo>
                  <a:lnTo>
                    <a:pt x="295" y="204"/>
                  </a:lnTo>
                  <a:lnTo>
                    <a:pt x="297" y="206"/>
                  </a:lnTo>
                  <a:lnTo>
                    <a:pt x="299" y="210"/>
                  </a:lnTo>
                  <a:lnTo>
                    <a:pt x="301" y="214"/>
                  </a:lnTo>
                  <a:lnTo>
                    <a:pt x="301" y="215"/>
                  </a:lnTo>
                  <a:lnTo>
                    <a:pt x="301" y="217"/>
                  </a:lnTo>
                  <a:lnTo>
                    <a:pt x="301" y="219"/>
                  </a:lnTo>
                  <a:lnTo>
                    <a:pt x="303" y="219"/>
                  </a:lnTo>
                  <a:lnTo>
                    <a:pt x="303" y="221"/>
                  </a:lnTo>
                  <a:lnTo>
                    <a:pt x="305" y="223"/>
                  </a:lnTo>
                  <a:lnTo>
                    <a:pt x="307" y="223"/>
                  </a:lnTo>
                  <a:lnTo>
                    <a:pt x="309" y="223"/>
                  </a:lnTo>
                  <a:lnTo>
                    <a:pt x="311" y="223"/>
                  </a:lnTo>
                  <a:lnTo>
                    <a:pt x="313" y="223"/>
                  </a:lnTo>
                  <a:lnTo>
                    <a:pt x="315" y="223"/>
                  </a:lnTo>
                  <a:lnTo>
                    <a:pt x="317" y="225"/>
                  </a:lnTo>
                  <a:lnTo>
                    <a:pt x="321" y="225"/>
                  </a:lnTo>
                  <a:lnTo>
                    <a:pt x="323" y="227"/>
                  </a:lnTo>
                  <a:lnTo>
                    <a:pt x="325" y="227"/>
                  </a:lnTo>
                  <a:lnTo>
                    <a:pt x="327" y="233"/>
                  </a:lnTo>
                  <a:lnTo>
                    <a:pt x="328" y="233"/>
                  </a:lnTo>
                  <a:lnTo>
                    <a:pt x="330" y="239"/>
                  </a:lnTo>
                  <a:lnTo>
                    <a:pt x="332" y="241"/>
                  </a:lnTo>
                  <a:lnTo>
                    <a:pt x="328" y="243"/>
                  </a:lnTo>
                  <a:lnTo>
                    <a:pt x="327" y="243"/>
                  </a:lnTo>
                  <a:lnTo>
                    <a:pt x="317" y="248"/>
                  </a:lnTo>
                  <a:lnTo>
                    <a:pt x="313" y="252"/>
                  </a:lnTo>
                  <a:lnTo>
                    <a:pt x="311" y="252"/>
                  </a:lnTo>
                  <a:lnTo>
                    <a:pt x="309" y="254"/>
                  </a:lnTo>
                  <a:lnTo>
                    <a:pt x="305" y="256"/>
                  </a:lnTo>
                  <a:lnTo>
                    <a:pt x="301" y="258"/>
                  </a:lnTo>
                  <a:lnTo>
                    <a:pt x="295" y="262"/>
                  </a:lnTo>
                  <a:lnTo>
                    <a:pt x="292" y="264"/>
                  </a:lnTo>
                  <a:lnTo>
                    <a:pt x="284" y="270"/>
                  </a:lnTo>
                  <a:lnTo>
                    <a:pt x="280" y="272"/>
                  </a:lnTo>
                  <a:lnTo>
                    <a:pt x="276" y="274"/>
                  </a:lnTo>
                  <a:lnTo>
                    <a:pt x="268" y="280"/>
                  </a:lnTo>
                  <a:lnTo>
                    <a:pt x="266" y="281"/>
                  </a:lnTo>
                  <a:lnTo>
                    <a:pt x="262" y="283"/>
                  </a:lnTo>
                  <a:lnTo>
                    <a:pt x="259" y="285"/>
                  </a:lnTo>
                  <a:lnTo>
                    <a:pt x="251" y="293"/>
                  </a:lnTo>
                  <a:lnTo>
                    <a:pt x="245" y="297"/>
                  </a:lnTo>
                  <a:lnTo>
                    <a:pt x="243" y="299"/>
                  </a:lnTo>
                  <a:lnTo>
                    <a:pt x="241" y="301"/>
                  </a:lnTo>
                  <a:lnTo>
                    <a:pt x="235" y="307"/>
                  </a:lnTo>
                  <a:lnTo>
                    <a:pt x="233" y="309"/>
                  </a:lnTo>
                  <a:lnTo>
                    <a:pt x="231" y="309"/>
                  </a:lnTo>
                  <a:lnTo>
                    <a:pt x="229" y="309"/>
                  </a:lnTo>
                  <a:lnTo>
                    <a:pt x="227" y="309"/>
                  </a:lnTo>
                  <a:lnTo>
                    <a:pt x="224" y="311"/>
                  </a:lnTo>
                  <a:lnTo>
                    <a:pt x="218" y="313"/>
                  </a:lnTo>
                  <a:lnTo>
                    <a:pt x="212" y="313"/>
                  </a:lnTo>
                  <a:lnTo>
                    <a:pt x="208" y="313"/>
                  </a:lnTo>
                  <a:lnTo>
                    <a:pt x="208" y="315"/>
                  </a:lnTo>
                  <a:lnTo>
                    <a:pt x="204" y="315"/>
                  </a:lnTo>
                  <a:lnTo>
                    <a:pt x="202" y="315"/>
                  </a:lnTo>
                  <a:lnTo>
                    <a:pt x="198" y="315"/>
                  </a:lnTo>
                  <a:lnTo>
                    <a:pt x="193" y="316"/>
                  </a:lnTo>
                  <a:lnTo>
                    <a:pt x="191" y="315"/>
                  </a:lnTo>
                  <a:lnTo>
                    <a:pt x="189" y="315"/>
                  </a:lnTo>
                  <a:lnTo>
                    <a:pt x="189" y="313"/>
                  </a:lnTo>
                  <a:lnTo>
                    <a:pt x="191" y="313"/>
                  </a:lnTo>
                  <a:lnTo>
                    <a:pt x="193" y="311"/>
                  </a:lnTo>
                  <a:lnTo>
                    <a:pt x="193" y="309"/>
                  </a:lnTo>
                  <a:lnTo>
                    <a:pt x="191" y="309"/>
                  </a:lnTo>
                  <a:lnTo>
                    <a:pt x="191" y="307"/>
                  </a:lnTo>
                  <a:lnTo>
                    <a:pt x="191" y="305"/>
                  </a:lnTo>
                  <a:lnTo>
                    <a:pt x="191" y="303"/>
                  </a:lnTo>
                  <a:lnTo>
                    <a:pt x="187" y="301"/>
                  </a:lnTo>
                  <a:lnTo>
                    <a:pt x="185" y="301"/>
                  </a:lnTo>
                  <a:lnTo>
                    <a:pt x="183" y="299"/>
                  </a:lnTo>
                  <a:lnTo>
                    <a:pt x="181" y="299"/>
                  </a:lnTo>
                  <a:lnTo>
                    <a:pt x="179" y="299"/>
                  </a:lnTo>
                  <a:lnTo>
                    <a:pt x="177" y="299"/>
                  </a:lnTo>
                  <a:lnTo>
                    <a:pt x="177" y="297"/>
                  </a:lnTo>
                  <a:lnTo>
                    <a:pt x="175" y="295"/>
                  </a:lnTo>
                  <a:lnTo>
                    <a:pt x="173" y="295"/>
                  </a:lnTo>
                  <a:lnTo>
                    <a:pt x="169" y="295"/>
                  </a:lnTo>
                  <a:lnTo>
                    <a:pt x="167" y="295"/>
                  </a:lnTo>
                  <a:lnTo>
                    <a:pt x="167" y="293"/>
                  </a:lnTo>
                  <a:lnTo>
                    <a:pt x="165" y="293"/>
                  </a:lnTo>
                  <a:lnTo>
                    <a:pt x="165" y="291"/>
                  </a:lnTo>
                  <a:lnTo>
                    <a:pt x="165" y="289"/>
                  </a:lnTo>
                  <a:lnTo>
                    <a:pt x="163" y="289"/>
                  </a:lnTo>
                  <a:lnTo>
                    <a:pt x="161" y="287"/>
                  </a:lnTo>
                  <a:lnTo>
                    <a:pt x="158" y="287"/>
                  </a:lnTo>
                  <a:lnTo>
                    <a:pt x="158" y="285"/>
                  </a:lnTo>
                  <a:lnTo>
                    <a:pt x="158" y="283"/>
                  </a:lnTo>
                  <a:lnTo>
                    <a:pt x="158" y="281"/>
                  </a:lnTo>
                  <a:lnTo>
                    <a:pt x="152" y="278"/>
                  </a:lnTo>
                  <a:lnTo>
                    <a:pt x="146" y="274"/>
                  </a:lnTo>
                  <a:lnTo>
                    <a:pt x="144" y="272"/>
                  </a:lnTo>
                  <a:lnTo>
                    <a:pt x="142" y="270"/>
                  </a:lnTo>
                  <a:lnTo>
                    <a:pt x="140" y="270"/>
                  </a:lnTo>
                  <a:lnTo>
                    <a:pt x="138" y="268"/>
                  </a:lnTo>
                  <a:lnTo>
                    <a:pt x="132" y="264"/>
                  </a:lnTo>
                  <a:lnTo>
                    <a:pt x="126" y="260"/>
                  </a:lnTo>
                  <a:lnTo>
                    <a:pt x="121" y="256"/>
                  </a:lnTo>
                  <a:lnTo>
                    <a:pt x="117" y="252"/>
                  </a:lnTo>
                  <a:lnTo>
                    <a:pt x="111" y="248"/>
                  </a:lnTo>
                  <a:lnTo>
                    <a:pt x="105" y="245"/>
                  </a:lnTo>
                  <a:lnTo>
                    <a:pt x="99" y="241"/>
                  </a:lnTo>
                  <a:lnTo>
                    <a:pt x="93" y="237"/>
                  </a:lnTo>
                  <a:lnTo>
                    <a:pt x="88" y="233"/>
                  </a:lnTo>
                  <a:lnTo>
                    <a:pt x="84" y="229"/>
                  </a:lnTo>
                  <a:lnTo>
                    <a:pt x="78" y="225"/>
                  </a:lnTo>
                  <a:lnTo>
                    <a:pt x="72" y="223"/>
                  </a:lnTo>
                  <a:lnTo>
                    <a:pt x="66" y="217"/>
                  </a:lnTo>
                  <a:lnTo>
                    <a:pt x="62" y="215"/>
                  </a:lnTo>
                  <a:lnTo>
                    <a:pt x="60" y="214"/>
                  </a:lnTo>
                  <a:lnTo>
                    <a:pt x="55" y="210"/>
                  </a:lnTo>
                  <a:lnTo>
                    <a:pt x="49" y="206"/>
                  </a:lnTo>
                  <a:lnTo>
                    <a:pt x="45" y="204"/>
                  </a:lnTo>
                  <a:lnTo>
                    <a:pt x="37" y="200"/>
                  </a:lnTo>
                  <a:lnTo>
                    <a:pt x="31" y="196"/>
                  </a:lnTo>
                  <a:lnTo>
                    <a:pt x="29" y="194"/>
                  </a:lnTo>
                  <a:lnTo>
                    <a:pt x="27" y="192"/>
                  </a:lnTo>
                  <a:lnTo>
                    <a:pt x="24" y="190"/>
                  </a:lnTo>
                  <a:lnTo>
                    <a:pt x="22" y="190"/>
                  </a:lnTo>
                  <a:lnTo>
                    <a:pt x="16" y="184"/>
                  </a:lnTo>
                  <a:lnTo>
                    <a:pt x="8" y="180"/>
                  </a:lnTo>
                  <a:lnTo>
                    <a:pt x="0" y="177"/>
                  </a:lnTo>
                  <a:lnTo>
                    <a:pt x="0" y="175"/>
                  </a:lnTo>
                  <a:lnTo>
                    <a:pt x="0" y="173"/>
                  </a:lnTo>
                  <a:lnTo>
                    <a:pt x="0" y="171"/>
                  </a:lnTo>
                  <a:lnTo>
                    <a:pt x="0" y="169"/>
                  </a:lnTo>
                  <a:lnTo>
                    <a:pt x="0" y="165"/>
                  </a:lnTo>
                  <a:lnTo>
                    <a:pt x="0" y="151"/>
                  </a:lnTo>
                  <a:lnTo>
                    <a:pt x="0" y="149"/>
                  </a:lnTo>
                  <a:lnTo>
                    <a:pt x="2" y="149"/>
                  </a:lnTo>
                  <a:lnTo>
                    <a:pt x="4" y="149"/>
                  </a:lnTo>
                  <a:lnTo>
                    <a:pt x="4" y="147"/>
                  </a:lnTo>
                  <a:lnTo>
                    <a:pt x="8" y="146"/>
                  </a:lnTo>
                  <a:lnTo>
                    <a:pt x="10" y="144"/>
                  </a:lnTo>
                  <a:lnTo>
                    <a:pt x="14" y="142"/>
                  </a:lnTo>
                  <a:lnTo>
                    <a:pt x="16" y="140"/>
                  </a:lnTo>
                  <a:lnTo>
                    <a:pt x="18" y="140"/>
                  </a:lnTo>
                  <a:lnTo>
                    <a:pt x="20" y="140"/>
                  </a:lnTo>
                  <a:lnTo>
                    <a:pt x="22" y="138"/>
                  </a:lnTo>
                  <a:lnTo>
                    <a:pt x="22" y="136"/>
                  </a:lnTo>
                  <a:lnTo>
                    <a:pt x="24" y="136"/>
                  </a:lnTo>
                  <a:lnTo>
                    <a:pt x="24" y="134"/>
                  </a:lnTo>
                  <a:lnTo>
                    <a:pt x="25" y="134"/>
                  </a:lnTo>
                  <a:lnTo>
                    <a:pt x="29" y="136"/>
                  </a:lnTo>
                  <a:lnTo>
                    <a:pt x="31" y="136"/>
                  </a:lnTo>
                  <a:lnTo>
                    <a:pt x="33" y="136"/>
                  </a:lnTo>
                  <a:lnTo>
                    <a:pt x="35" y="134"/>
                  </a:lnTo>
                  <a:lnTo>
                    <a:pt x="35" y="132"/>
                  </a:lnTo>
                  <a:lnTo>
                    <a:pt x="39" y="132"/>
                  </a:lnTo>
                  <a:lnTo>
                    <a:pt x="41" y="132"/>
                  </a:lnTo>
                  <a:lnTo>
                    <a:pt x="43" y="132"/>
                  </a:lnTo>
                  <a:lnTo>
                    <a:pt x="45" y="130"/>
                  </a:lnTo>
                  <a:lnTo>
                    <a:pt x="47" y="130"/>
                  </a:lnTo>
                  <a:lnTo>
                    <a:pt x="49" y="130"/>
                  </a:lnTo>
                  <a:lnTo>
                    <a:pt x="51" y="130"/>
                  </a:lnTo>
                  <a:lnTo>
                    <a:pt x="53" y="128"/>
                  </a:lnTo>
                  <a:lnTo>
                    <a:pt x="55" y="128"/>
                  </a:lnTo>
                  <a:lnTo>
                    <a:pt x="55" y="126"/>
                  </a:lnTo>
                  <a:lnTo>
                    <a:pt x="57" y="126"/>
                  </a:lnTo>
                  <a:lnTo>
                    <a:pt x="57" y="124"/>
                  </a:lnTo>
                  <a:lnTo>
                    <a:pt x="58" y="122"/>
                  </a:lnTo>
                  <a:lnTo>
                    <a:pt x="58" y="120"/>
                  </a:lnTo>
                  <a:lnTo>
                    <a:pt x="60" y="120"/>
                  </a:lnTo>
                  <a:lnTo>
                    <a:pt x="64" y="118"/>
                  </a:lnTo>
                  <a:lnTo>
                    <a:pt x="66" y="116"/>
                  </a:lnTo>
                  <a:lnTo>
                    <a:pt x="68" y="116"/>
                  </a:lnTo>
                  <a:lnTo>
                    <a:pt x="70" y="116"/>
                  </a:lnTo>
                  <a:lnTo>
                    <a:pt x="72" y="114"/>
                  </a:lnTo>
                  <a:lnTo>
                    <a:pt x="74" y="113"/>
                  </a:lnTo>
                  <a:lnTo>
                    <a:pt x="76" y="113"/>
                  </a:lnTo>
                  <a:lnTo>
                    <a:pt x="78" y="113"/>
                  </a:lnTo>
                  <a:lnTo>
                    <a:pt x="80" y="113"/>
                  </a:lnTo>
                  <a:lnTo>
                    <a:pt x="80" y="111"/>
                  </a:lnTo>
                  <a:lnTo>
                    <a:pt x="82" y="111"/>
                  </a:lnTo>
                  <a:lnTo>
                    <a:pt x="82" y="109"/>
                  </a:lnTo>
                  <a:lnTo>
                    <a:pt x="80" y="109"/>
                  </a:lnTo>
                  <a:lnTo>
                    <a:pt x="78" y="109"/>
                  </a:lnTo>
                  <a:lnTo>
                    <a:pt x="78" y="107"/>
                  </a:lnTo>
                  <a:lnTo>
                    <a:pt x="78" y="105"/>
                  </a:lnTo>
                  <a:lnTo>
                    <a:pt x="78" y="103"/>
                  </a:lnTo>
                  <a:lnTo>
                    <a:pt x="78" y="99"/>
                  </a:lnTo>
                  <a:lnTo>
                    <a:pt x="80" y="99"/>
                  </a:lnTo>
                  <a:lnTo>
                    <a:pt x="82" y="99"/>
                  </a:lnTo>
                  <a:lnTo>
                    <a:pt x="84" y="99"/>
                  </a:lnTo>
                  <a:lnTo>
                    <a:pt x="84" y="97"/>
                  </a:lnTo>
                  <a:lnTo>
                    <a:pt x="86" y="97"/>
                  </a:lnTo>
                  <a:lnTo>
                    <a:pt x="88" y="97"/>
                  </a:lnTo>
                  <a:lnTo>
                    <a:pt x="90" y="97"/>
                  </a:lnTo>
                  <a:lnTo>
                    <a:pt x="92" y="95"/>
                  </a:lnTo>
                  <a:lnTo>
                    <a:pt x="92" y="93"/>
                  </a:lnTo>
                  <a:lnTo>
                    <a:pt x="92" y="91"/>
                  </a:lnTo>
                  <a:lnTo>
                    <a:pt x="93" y="91"/>
                  </a:lnTo>
                  <a:lnTo>
                    <a:pt x="99" y="91"/>
                  </a:lnTo>
                  <a:lnTo>
                    <a:pt x="101" y="89"/>
                  </a:lnTo>
                  <a:lnTo>
                    <a:pt x="103" y="89"/>
                  </a:lnTo>
                  <a:lnTo>
                    <a:pt x="103" y="91"/>
                  </a:lnTo>
                  <a:lnTo>
                    <a:pt x="105" y="91"/>
                  </a:lnTo>
                  <a:lnTo>
                    <a:pt x="107" y="91"/>
                  </a:lnTo>
                  <a:lnTo>
                    <a:pt x="109" y="91"/>
                  </a:lnTo>
                  <a:lnTo>
                    <a:pt x="113" y="91"/>
                  </a:lnTo>
                  <a:lnTo>
                    <a:pt x="115" y="91"/>
                  </a:lnTo>
                  <a:lnTo>
                    <a:pt x="119" y="91"/>
                  </a:lnTo>
                  <a:lnTo>
                    <a:pt x="121" y="91"/>
                  </a:lnTo>
                  <a:lnTo>
                    <a:pt x="119" y="89"/>
                  </a:lnTo>
                  <a:lnTo>
                    <a:pt x="119" y="87"/>
                  </a:lnTo>
                  <a:lnTo>
                    <a:pt x="119" y="85"/>
                  </a:lnTo>
                  <a:lnTo>
                    <a:pt x="121" y="85"/>
                  </a:lnTo>
                  <a:lnTo>
                    <a:pt x="123" y="85"/>
                  </a:lnTo>
                  <a:lnTo>
                    <a:pt x="123" y="83"/>
                  </a:lnTo>
                  <a:lnTo>
                    <a:pt x="119" y="81"/>
                  </a:lnTo>
                  <a:lnTo>
                    <a:pt x="117" y="79"/>
                  </a:lnTo>
                  <a:lnTo>
                    <a:pt x="115" y="76"/>
                  </a:lnTo>
                  <a:lnTo>
                    <a:pt x="115" y="74"/>
                  </a:lnTo>
                  <a:lnTo>
                    <a:pt x="113" y="72"/>
                  </a:lnTo>
                  <a:lnTo>
                    <a:pt x="113" y="70"/>
                  </a:lnTo>
                  <a:lnTo>
                    <a:pt x="113" y="68"/>
                  </a:lnTo>
                  <a:lnTo>
                    <a:pt x="113" y="66"/>
                  </a:lnTo>
                  <a:lnTo>
                    <a:pt x="113" y="64"/>
                  </a:lnTo>
                  <a:lnTo>
                    <a:pt x="111" y="62"/>
                  </a:lnTo>
                  <a:lnTo>
                    <a:pt x="111" y="58"/>
                  </a:lnTo>
                  <a:lnTo>
                    <a:pt x="113" y="56"/>
                  </a:lnTo>
                  <a:lnTo>
                    <a:pt x="111" y="52"/>
                  </a:lnTo>
                  <a:lnTo>
                    <a:pt x="111" y="50"/>
                  </a:lnTo>
                  <a:lnTo>
                    <a:pt x="111" y="48"/>
                  </a:lnTo>
                  <a:lnTo>
                    <a:pt x="109" y="46"/>
                  </a:lnTo>
                  <a:lnTo>
                    <a:pt x="109" y="45"/>
                  </a:lnTo>
                  <a:lnTo>
                    <a:pt x="111" y="45"/>
                  </a:lnTo>
                  <a:lnTo>
                    <a:pt x="111" y="43"/>
                  </a:lnTo>
                  <a:lnTo>
                    <a:pt x="109" y="43"/>
                  </a:lnTo>
                  <a:lnTo>
                    <a:pt x="105" y="41"/>
                  </a:lnTo>
                  <a:lnTo>
                    <a:pt x="103" y="39"/>
                  </a:lnTo>
                  <a:lnTo>
                    <a:pt x="103" y="37"/>
                  </a:lnTo>
                  <a:lnTo>
                    <a:pt x="105" y="37"/>
                  </a:lnTo>
                  <a:lnTo>
                    <a:pt x="107" y="37"/>
                  </a:lnTo>
                  <a:lnTo>
                    <a:pt x="109" y="37"/>
                  </a:lnTo>
                  <a:lnTo>
                    <a:pt x="111" y="37"/>
                  </a:lnTo>
                  <a:lnTo>
                    <a:pt x="111" y="35"/>
                  </a:lnTo>
                  <a:lnTo>
                    <a:pt x="115" y="35"/>
                  </a:lnTo>
                  <a:lnTo>
                    <a:pt x="115" y="33"/>
                  </a:lnTo>
                  <a:lnTo>
                    <a:pt x="117" y="33"/>
                  </a:lnTo>
                  <a:lnTo>
                    <a:pt x="119" y="33"/>
                  </a:lnTo>
                  <a:lnTo>
                    <a:pt x="119" y="31"/>
                  </a:lnTo>
                  <a:lnTo>
                    <a:pt x="119" y="29"/>
                  </a:lnTo>
                  <a:lnTo>
                    <a:pt x="121" y="29"/>
                  </a:lnTo>
                  <a:lnTo>
                    <a:pt x="121" y="27"/>
                  </a:lnTo>
                  <a:lnTo>
                    <a:pt x="123" y="27"/>
                  </a:lnTo>
                  <a:lnTo>
                    <a:pt x="125" y="25"/>
                  </a:lnTo>
                  <a:lnTo>
                    <a:pt x="126" y="25"/>
                  </a:lnTo>
                  <a:lnTo>
                    <a:pt x="128" y="25"/>
                  </a:lnTo>
                  <a:lnTo>
                    <a:pt x="130" y="25"/>
                  </a:lnTo>
                  <a:lnTo>
                    <a:pt x="130" y="23"/>
                  </a:lnTo>
                  <a:lnTo>
                    <a:pt x="132" y="23"/>
                  </a:lnTo>
                  <a:lnTo>
                    <a:pt x="134" y="23"/>
                  </a:lnTo>
                  <a:lnTo>
                    <a:pt x="136" y="25"/>
                  </a:lnTo>
                  <a:lnTo>
                    <a:pt x="138" y="25"/>
                  </a:lnTo>
                  <a:lnTo>
                    <a:pt x="140" y="23"/>
                  </a:lnTo>
                  <a:lnTo>
                    <a:pt x="140" y="21"/>
                  </a:lnTo>
                  <a:lnTo>
                    <a:pt x="140" y="19"/>
                  </a:lnTo>
                  <a:lnTo>
                    <a:pt x="142" y="19"/>
                  </a:lnTo>
                  <a:lnTo>
                    <a:pt x="144" y="17"/>
                  </a:lnTo>
                  <a:lnTo>
                    <a:pt x="148" y="15"/>
                  </a:lnTo>
                  <a:lnTo>
                    <a:pt x="150" y="15"/>
                  </a:lnTo>
                  <a:lnTo>
                    <a:pt x="152" y="15"/>
                  </a:lnTo>
                  <a:lnTo>
                    <a:pt x="152" y="13"/>
                  </a:lnTo>
                  <a:lnTo>
                    <a:pt x="154" y="13"/>
                  </a:lnTo>
                  <a:lnTo>
                    <a:pt x="154" y="12"/>
                  </a:lnTo>
                  <a:lnTo>
                    <a:pt x="156" y="12"/>
                  </a:lnTo>
                  <a:lnTo>
                    <a:pt x="158" y="12"/>
                  </a:lnTo>
                  <a:lnTo>
                    <a:pt x="161" y="12"/>
                  </a:lnTo>
                  <a:lnTo>
                    <a:pt x="163" y="12"/>
                  </a:lnTo>
                  <a:lnTo>
                    <a:pt x="165" y="12"/>
                  </a:lnTo>
                  <a:lnTo>
                    <a:pt x="165" y="10"/>
                  </a:lnTo>
                  <a:lnTo>
                    <a:pt x="167" y="12"/>
                  </a:lnTo>
                  <a:lnTo>
                    <a:pt x="167" y="10"/>
                  </a:lnTo>
                  <a:lnTo>
                    <a:pt x="169" y="10"/>
                  </a:lnTo>
                  <a:lnTo>
                    <a:pt x="171" y="10"/>
                  </a:lnTo>
                  <a:lnTo>
                    <a:pt x="173" y="10"/>
                  </a:lnTo>
                  <a:lnTo>
                    <a:pt x="175" y="10"/>
                  </a:lnTo>
                  <a:lnTo>
                    <a:pt x="177" y="10"/>
                  </a:lnTo>
                  <a:lnTo>
                    <a:pt x="179" y="10"/>
                  </a:lnTo>
                  <a:lnTo>
                    <a:pt x="181" y="10"/>
                  </a:lnTo>
                  <a:lnTo>
                    <a:pt x="183" y="8"/>
                  </a:lnTo>
                  <a:lnTo>
                    <a:pt x="185" y="8"/>
                  </a:lnTo>
                  <a:lnTo>
                    <a:pt x="185" y="6"/>
                  </a:lnTo>
                  <a:lnTo>
                    <a:pt x="187" y="6"/>
                  </a:lnTo>
                  <a:lnTo>
                    <a:pt x="189" y="6"/>
                  </a:lnTo>
                  <a:lnTo>
                    <a:pt x="189" y="8"/>
                  </a:lnTo>
                  <a:lnTo>
                    <a:pt x="191" y="8"/>
                  </a:lnTo>
                  <a:lnTo>
                    <a:pt x="191" y="6"/>
                  </a:lnTo>
                  <a:lnTo>
                    <a:pt x="193" y="6"/>
                  </a:lnTo>
                  <a:lnTo>
                    <a:pt x="194" y="6"/>
                  </a:lnTo>
                  <a:lnTo>
                    <a:pt x="196" y="6"/>
                  </a:lnTo>
                  <a:lnTo>
                    <a:pt x="198" y="6"/>
                  </a:lnTo>
                  <a:lnTo>
                    <a:pt x="198" y="4"/>
                  </a:lnTo>
                  <a:lnTo>
                    <a:pt x="200" y="4"/>
                  </a:lnTo>
                  <a:lnTo>
                    <a:pt x="202" y="4"/>
                  </a:lnTo>
                  <a:lnTo>
                    <a:pt x="204" y="4"/>
                  </a:lnTo>
                  <a:lnTo>
                    <a:pt x="208" y="4"/>
                  </a:lnTo>
                  <a:lnTo>
                    <a:pt x="210" y="4"/>
                  </a:lnTo>
                  <a:lnTo>
                    <a:pt x="212" y="4"/>
                  </a:lnTo>
                  <a:lnTo>
                    <a:pt x="214" y="4"/>
                  </a:lnTo>
                  <a:lnTo>
                    <a:pt x="216" y="4"/>
                  </a:lnTo>
                  <a:lnTo>
                    <a:pt x="218" y="6"/>
                  </a:lnTo>
                  <a:lnTo>
                    <a:pt x="222" y="6"/>
                  </a:lnTo>
                  <a:lnTo>
                    <a:pt x="220" y="8"/>
                  </a:lnTo>
                  <a:lnTo>
                    <a:pt x="222" y="8"/>
                  </a:lnTo>
                  <a:lnTo>
                    <a:pt x="224" y="10"/>
                  </a:lnTo>
                  <a:lnTo>
                    <a:pt x="226" y="10"/>
                  </a:lnTo>
                  <a:lnTo>
                    <a:pt x="226" y="8"/>
                  </a:lnTo>
                  <a:lnTo>
                    <a:pt x="227" y="8"/>
                  </a:lnTo>
                  <a:lnTo>
                    <a:pt x="229" y="6"/>
                  </a:lnTo>
                  <a:lnTo>
                    <a:pt x="231" y="6"/>
                  </a:lnTo>
                  <a:lnTo>
                    <a:pt x="233" y="6"/>
                  </a:lnTo>
                  <a:lnTo>
                    <a:pt x="235" y="6"/>
                  </a:lnTo>
                  <a:lnTo>
                    <a:pt x="237" y="4"/>
                  </a:lnTo>
                  <a:lnTo>
                    <a:pt x="239" y="4"/>
                  </a:lnTo>
                  <a:lnTo>
                    <a:pt x="239" y="2"/>
                  </a:lnTo>
                  <a:lnTo>
                    <a:pt x="241" y="0"/>
                  </a:lnTo>
                  <a:lnTo>
                    <a:pt x="243" y="0"/>
                  </a:lnTo>
                  <a:lnTo>
                    <a:pt x="243" y="2"/>
                  </a:lnTo>
                  <a:lnTo>
                    <a:pt x="245" y="2"/>
                  </a:lnTo>
                  <a:lnTo>
                    <a:pt x="251"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4" name="Albania"/>
            <p:cNvSpPr>
              <a:spLocks/>
            </p:cNvSpPr>
            <p:nvPr/>
          </p:nvSpPr>
          <p:spPr bwMode="auto">
            <a:xfrm>
              <a:off x="6228224" y="2802703"/>
              <a:ext cx="57442" cy="114884"/>
            </a:xfrm>
            <a:custGeom>
              <a:avLst/>
              <a:gdLst>
                <a:gd name="T0" fmla="*/ 10 w 29"/>
                <a:gd name="T1" fmla="*/ 2 h 58"/>
                <a:gd name="T2" fmla="*/ 14 w 29"/>
                <a:gd name="T3" fmla="*/ 2 h 58"/>
                <a:gd name="T4" fmla="*/ 15 w 29"/>
                <a:gd name="T5" fmla="*/ 6 h 58"/>
                <a:gd name="T6" fmla="*/ 17 w 29"/>
                <a:gd name="T7" fmla="*/ 8 h 58"/>
                <a:gd name="T8" fmla="*/ 19 w 29"/>
                <a:gd name="T9" fmla="*/ 8 h 58"/>
                <a:gd name="T10" fmla="*/ 21 w 29"/>
                <a:gd name="T11" fmla="*/ 14 h 58"/>
                <a:gd name="T12" fmla="*/ 21 w 29"/>
                <a:gd name="T13" fmla="*/ 16 h 58"/>
                <a:gd name="T14" fmla="*/ 19 w 29"/>
                <a:gd name="T15" fmla="*/ 19 h 58"/>
                <a:gd name="T16" fmla="*/ 19 w 29"/>
                <a:gd name="T17" fmla="*/ 23 h 58"/>
                <a:gd name="T18" fmla="*/ 19 w 29"/>
                <a:gd name="T19" fmla="*/ 25 h 58"/>
                <a:gd name="T20" fmla="*/ 19 w 29"/>
                <a:gd name="T21" fmla="*/ 27 h 58"/>
                <a:gd name="T22" fmla="*/ 21 w 29"/>
                <a:gd name="T23" fmla="*/ 31 h 58"/>
                <a:gd name="T24" fmla="*/ 25 w 29"/>
                <a:gd name="T25" fmla="*/ 33 h 58"/>
                <a:gd name="T26" fmla="*/ 27 w 29"/>
                <a:gd name="T27" fmla="*/ 33 h 58"/>
                <a:gd name="T28" fmla="*/ 27 w 29"/>
                <a:gd name="T29" fmla="*/ 35 h 58"/>
                <a:gd name="T30" fmla="*/ 29 w 29"/>
                <a:gd name="T31" fmla="*/ 39 h 58"/>
                <a:gd name="T32" fmla="*/ 27 w 29"/>
                <a:gd name="T33" fmla="*/ 43 h 58"/>
                <a:gd name="T34" fmla="*/ 23 w 29"/>
                <a:gd name="T35" fmla="*/ 43 h 58"/>
                <a:gd name="T36" fmla="*/ 23 w 29"/>
                <a:gd name="T37" fmla="*/ 45 h 58"/>
                <a:gd name="T38" fmla="*/ 21 w 29"/>
                <a:gd name="T39" fmla="*/ 49 h 58"/>
                <a:gd name="T40" fmla="*/ 21 w 29"/>
                <a:gd name="T41" fmla="*/ 50 h 58"/>
                <a:gd name="T42" fmla="*/ 19 w 29"/>
                <a:gd name="T43" fmla="*/ 50 h 58"/>
                <a:gd name="T44" fmla="*/ 17 w 29"/>
                <a:gd name="T45" fmla="*/ 50 h 58"/>
                <a:gd name="T46" fmla="*/ 17 w 29"/>
                <a:gd name="T47" fmla="*/ 54 h 58"/>
                <a:gd name="T48" fmla="*/ 17 w 29"/>
                <a:gd name="T49" fmla="*/ 54 h 58"/>
                <a:gd name="T50" fmla="*/ 15 w 29"/>
                <a:gd name="T51" fmla="*/ 56 h 58"/>
                <a:gd name="T52" fmla="*/ 15 w 29"/>
                <a:gd name="T53" fmla="*/ 58 h 58"/>
                <a:gd name="T54" fmla="*/ 14 w 29"/>
                <a:gd name="T55" fmla="*/ 56 h 58"/>
                <a:gd name="T56" fmla="*/ 12 w 29"/>
                <a:gd name="T57" fmla="*/ 56 h 58"/>
                <a:gd name="T58" fmla="*/ 10 w 29"/>
                <a:gd name="T59" fmla="*/ 52 h 58"/>
                <a:gd name="T60" fmla="*/ 8 w 29"/>
                <a:gd name="T61" fmla="*/ 50 h 58"/>
                <a:gd name="T62" fmla="*/ 6 w 29"/>
                <a:gd name="T63" fmla="*/ 49 h 58"/>
                <a:gd name="T64" fmla="*/ 2 w 29"/>
                <a:gd name="T65" fmla="*/ 47 h 58"/>
                <a:gd name="T66" fmla="*/ 0 w 29"/>
                <a:gd name="T67" fmla="*/ 43 h 58"/>
                <a:gd name="T68" fmla="*/ 2 w 29"/>
                <a:gd name="T69" fmla="*/ 45 h 58"/>
                <a:gd name="T70" fmla="*/ 4 w 29"/>
                <a:gd name="T71" fmla="*/ 45 h 58"/>
                <a:gd name="T72" fmla="*/ 2 w 29"/>
                <a:gd name="T73" fmla="*/ 41 h 58"/>
                <a:gd name="T74" fmla="*/ 0 w 29"/>
                <a:gd name="T75" fmla="*/ 39 h 58"/>
                <a:gd name="T76" fmla="*/ 2 w 29"/>
                <a:gd name="T77" fmla="*/ 35 h 58"/>
                <a:gd name="T78" fmla="*/ 4 w 29"/>
                <a:gd name="T79" fmla="*/ 33 h 58"/>
                <a:gd name="T80" fmla="*/ 2 w 29"/>
                <a:gd name="T81" fmla="*/ 31 h 58"/>
                <a:gd name="T82" fmla="*/ 4 w 29"/>
                <a:gd name="T83" fmla="*/ 27 h 58"/>
                <a:gd name="T84" fmla="*/ 4 w 29"/>
                <a:gd name="T85" fmla="*/ 25 h 58"/>
                <a:gd name="T86" fmla="*/ 4 w 29"/>
                <a:gd name="T87" fmla="*/ 21 h 58"/>
                <a:gd name="T88" fmla="*/ 6 w 29"/>
                <a:gd name="T89" fmla="*/ 19 h 58"/>
                <a:gd name="T90" fmla="*/ 6 w 29"/>
                <a:gd name="T91" fmla="*/ 17 h 58"/>
                <a:gd name="T92" fmla="*/ 4 w 29"/>
                <a:gd name="T93" fmla="*/ 16 h 58"/>
                <a:gd name="T94" fmla="*/ 2 w 29"/>
                <a:gd name="T95" fmla="*/ 16 h 58"/>
                <a:gd name="T96" fmla="*/ 2 w 29"/>
                <a:gd name="T97" fmla="*/ 12 h 58"/>
                <a:gd name="T98" fmla="*/ 0 w 29"/>
                <a:gd name="T99" fmla="*/ 10 h 58"/>
                <a:gd name="T100" fmla="*/ 6 w 29"/>
                <a:gd name="T101" fmla="*/ 2 h 58"/>
                <a:gd name="T102" fmla="*/ 6 w 29"/>
                <a:gd name="T103" fmla="*/ 0 h 58"/>
                <a:gd name="T104" fmla="*/ 8 w 29"/>
                <a:gd name="T105" fmla="*/ 2 h 58"/>
                <a:gd name="T106" fmla="*/ 8 w 29"/>
                <a:gd name="T10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58">
                  <a:moveTo>
                    <a:pt x="8" y="4"/>
                  </a:moveTo>
                  <a:lnTo>
                    <a:pt x="8" y="4"/>
                  </a:lnTo>
                  <a:lnTo>
                    <a:pt x="10" y="2"/>
                  </a:lnTo>
                  <a:lnTo>
                    <a:pt x="12" y="2"/>
                  </a:lnTo>
                  <a:lnTo>
                    <a:pt x="14" y="2"/>
                  </a:lnTo>
                  <a:lnTo>
                    <a:pt x="14" y="2"/>
                  </a:lnTo>
                  <a:lnTo>
                    <a:pt x="14" y="4"/>
                  </a:lnTo>
                  <a:lnTo>
                    <a:pt x="15" y="4"/>
                  </a:lnTo>
                  <a:lnTo>
                    <a:pt x="15" y="6"/>
                  </a:lnTo>
                  <a:lnTo>
                    <a:pt x="15" y="6"/>
                  </a:lnTo>
                  <a:lnTo>
                    <a:pt x="17" y="8"/>
                  </a:lnTo>
                  <a:lnTo>
                    <a:pt x="17" y="8"/>
                  </a:lnTo>
                  <a:lnTo>
                    <a:pt x="19" y="8"/>
                  </a:lnTo>
                  <a:lnTo>
                    <a:pt x="19" y="8"/>
                  </a:lnTo>
                  <a:lnTo>
                    <a:pt x="19" y="8"/>
                  </a:lnTo>
                  <a:lnTo>
                    <a:pt x="21" y="12"/>
                  </a:lnTo>
                  <a:lnTo>
                    <a:pt x="21" y="14"/>
                  </a:lnTo>
                  <a:lnTo>
                    <a:pt x="21" y="14"/>
                  </a:lnTo>
                  <a:lnTo>
                    <a:pt x="21" y="14"/>
                  </a:lnTo>
                  <a:lnTo>
                    <a:pt x="21" y="16"/>
                  </a:lnTo>
                  <a:lnTo>
                    <a:pt x="21" y="16"/>
                  </a:lnTo>
                  <a:lnTo>
                    <a:pt x="19" y="17"/>
                  </a:lnTo>
                  <a:lnTo>
                    <a:pt x="19" y="17"/>
                  </a:lnTo>
                  <a:lnTo>
                    <a:pt x="19" y="19"/>
                  </a:lnTo>
                  <a:lnTo>
                    <a:pt x="19" y="21"/>
                  </a:lnTo>
                  <a:lnTo>
                    <a:pt x="19" y="21"/>
                  </a:lnTo>
                  <a:lnTo>
                    <a:pt x="19" y="23"/>
                  </a:lnTo>
                  <a:lnTo>
                    <a:pt x="19" y="23"/>
                  </a:lnTo>
                  <a:lnTo>
                    <a:pt x="21" y="23"/>
                  </a:lnTo>
                  <a:lnTo>
                    <a:pt x="19" y="25"/>
                  </a:lnTo>
                  <a:lnTo>
                    <a:pt x="19" y="25"/>
                  </a:lnTo>
                  <a:lnTo>
                    <a:pt x="19" y="25"/>
                  </a:lnTo>
                  <a:lnTo>
                    <a:pt x="19" y="27"/>
                  </a:lnTo>
                  <a:lnTo>
                    <a:pt x="19" y="27"/>
                  </a:lnTo>
                  <a:lnTo>
                    <a:pt x="21" y="29"/>
                  </a:lnTo>
                  <a:lnTo>
                    <a:pt x="21" y="31"/>
                  </a:lnTo>
                  <a:lnTo>
                    <a:pt x="21" y="31"/>
                  </a:lnTo>
                  <a:lnTo>
                    <a:pt x="23" y="33"/>
                  </a:lnTo>
                  <a:lnTo>
                    <a:pt x="25" y="33"/>
                  </a:lnTo>
                  <a:lnTo>
                    <a:pt x="25" y="33"/>
                  </a:lnTo>
                  <a:lnTo>
                    <a:pt x="25" y="33"/>
                  </a:lnTo>
                  <a:lnTo>
                    <a:pt x="27" y="33"/>
                  </a:lnTo>
                  <a:lnTo>
                    <a:pt x="27" y="33"/>
                  </a:lnTo>
                  <a:lnTo>
                    <a:pt x="27" y="35"/>
                  </a:lnTo>
                  <a:lnTo>
                    <a:pt x="27" y="35"/>
                  </a:lnTo>
                  <a:lnTo>
                    <a:pt x="27" y="37"/>
                  </a:lnTo>
                  <a:lnTo>
                    <a:pt x="27" y="37"/>
                  </a:lnTo>
                  <a:lnTo>
                    <a:pt x="29" y="39"/>
                  </a:lnTo>
                  <a:lnTo>
                    <a:pt x="29" y="39"/>
                  </a:lnTo>
                  <a:lnTo>
                    <a:pt x="29" y="41"/>
                  </a:lnTo>
                  <a:lnTo>
                    <a:pt x="27" y="43"/>
                  </a:lnTo>
                  <a:lnTo>
                    <a:pt x="27" y="43"/>
                  </a:lnTo>
                  <a:lnTo>
                    <a:pt x="25" y="43"/>
                  </a:lnTo>
                  <a:lnTo>
                    <a:pt x="23" y="43"/>
                  </a:lnTo>
                  <a:lnTo>
                    <a:pt x="23" y="43"/>
                  </a:lnTo>
                  <a:lnTo>
                    <a:pt x="23" y="45"/>
                  </a:lnTo>
                  <a:lnTo>
                    <a:pt x="23" y="45"/>
                  </a:lnTo>
                  <a:lnTo>
                    <a:pt x="23" y="47"/>
                  </a:lnTo>
                  <a:lnTo>
                    <a:pt x="23" y="47"/>
                  </a:lnTo>
                  <a:lnTo>
                    <a:pt x="21" y="49"/>
                  </a:lnTo>
                  <a:lnTo>
                    <a:pt x="21" y="49"/>
                  </a:lnTo>
                  <a:lnTo>
                    <a:pt x="21" y="50"/>
                  </a:lnTo>
                  <a:lnTo>
                    <a:pt x="21" y="50"/>
                  </a:lnTo>
                  <a:lnTo>
                    <a:pt x="21" y="50"/>
                  </a:lnTo>
                  <a:lnTo>
                    <a:pt x="19" y="50"/>
                  </a:lnTo>
                  <a:lnTo>
                    <a:pt x="19" y="50"/>
                  </a:lnTo>
                  <a:lnTo>
                    <a:pt x="19" y="50"/>
                  </a:lnTo>
                  <a:lnTo>
                    <a:pt x="17" y="50"/>
                  </a:lnTo>
                  <a:lnTo>
                    <a:pt x="17" y="50"/>
                  </a:lnTo>
                  <a:lnTo>
                    <a:pt x="17" y="52"/>
                  </a:lnTo>
                  <a:lnTo>
                    <a:pt x="17" y="52"/>
                  </a:lnTo>
                  <a:lnTo>
                    <a:pt x="17" y="54"/>
                  </a:lnTo>
                  <a:lnTo>
                    <a:pt x="17" y="54"/>
                  </a:lnTo>
                  <a:lnTo>
                    <a:pt x="17" y="54"/>
                  </a:lnTo>
                  <a:lnTo>
                    <a:pt x="17" y="54"/>
                  </a:lnTo>
                  <a:lnTo>
                    <a:pt x="15" y="54"/>
                  </a:lnTo>
                  <a:lnTo>
                    <a:pt x="15" y="54"/>
                  </a:lnTo>
                  <a:lnTo>
                    <a:pt x="15" y="56"/>
                  </a:lnTo>
                  <a:lnTo>
                    <a:pt x="17" y="56"/>
                  </a:lnTo>
                  <a:lnTo>
                    <a:pt x="15" y="58"/>
                  </a:lnTo>
                  <a:lnTo>
                    <a:pt x="15" y="58"/>
                  </a:lnTo>
                  <a:lnTo>
                    <a:pt x="14" y="58"/>
                  </a:lnTo>
                  <a:lnTo>
                    <a:pt x="14" y="58"/>
                  </a:lnTo>
                  <a:lnTo>
                    <a:pt x="14" y="56"/>
                  </a:lnTo>
                  <a:lnTo>
                    <a:pt x="12" y="56"/>
                  </a:lnTo>
                  <a:lnTo>
                    <a:pt x="12" y="56"/>
                  </a:lnTo>
                  <a:lnTo>
                    <a:pt x="12" y="56"/>
                  </a:lnTo>
                  <a:lnTo>
                    <a:pt x="12" y="56"/>
                  </a:lnTo>
                  <a:lnTo>
                    <a:pt x="12" y="54"/>
                  </a:lnTo>
                  <a:lnTo>
                    <a:pt x="10" y="52"/>
                  </a:lnTo>
                  <a:lnTo>
                    <a:pt x="10" y="50"/>
                  </a:lnTo>
                  <a:lnTo>
                    <a:pt x="10" y="50"/>
                  </a:lnTo>
                  <a:lnTo>
                    <a:pt x="8" y="50"/>
                  </a:lnTo>
                  <a:lnTo>
                    <a:pt x="8" y="49"/>
                  </a:lnTo>
                  <a:lnTo>
                    <a:pt x="8" y="49"/>
                  </a:lnTo>
                  <a:lnTo>
                    <a:pt x="6" y="49"/>
                  </a:lnTo>
                  <a:lnTo>
                    <a:pt x="4" y="47"/>
                  </a:lnTo>
                  <a:lnTo>
                    <a:pt x="2" y="47"/>
                  </a:lnTo>
                  <a:lnTo>
                    <a:pt x="2" y="47"/>
                  </a:lnTo>
                  <a:lnTo>
                    <a:pt x="0" y="43"/>
                  </a:lnTo>
                  <a:lnTo>
                    <a:pt x="0" y="43"/>
                  </a:lnTo>
                  <a:lnTo>
                    <a:pt x="0" y="43"/>
                  </a:lnTo>
                  <a:lnTo>
                    <a:pt x="2" y="45"/>
                  </a:lnTo>
                  <a:lnTo>
                    <a:pt x="2" y="45"/>
                  </a:lnTo>
                  <a:lnTo>
                    <a:pt x="2" y="45"/>
                  </a:lnTo>
                  <a:lnTo>
                    <a:pt x="2" y="45"/>
                  </a:lnTo>
                  <a:lnTo>
                    <a:pt x="2" y="45"/>
                  </a:lnTo>
                  <a:lnTo>
                    <a:pt x="4" y="45"/>
                  </a:lnTo>
                  <a:lnTo>
                    <a:pt x="4" y="43"/>
                  </a:lnTo>
                  <a:lnTo>
                    <a:pt x="2" y="41"/>
                  </a:lnTo>
                  <a:lnTo>
                    <a:pt x="2" y="41"/>
                  </a:lnTo>
                  <a:lnTo>
                    <a:pt x="2" y="41"/>
                  </a:lnTo>
                  <a:lnTo>
                    <a:pt x="0" y="39"/>
                  </a:lnTo>
                  <a:lnTo>
                    <a:pt x="0" y="39"/>
                  </a:lnTo>
                  <a:lnTo>
                    <a:pt x="2" y="37"/>
                  </a:lnTo>
                  <a:lnTo>
                    <a:pt x="2" y="35"/>
                  </a:lnTo>
                  <a:lnTo>
                    <a:pt x="2" y="35"/>
                  </a:lnTo>
                  <a:lnTo>
                    <a:pt x="2" y="35"/>
                  </a:lnTo>
                  <a:lnTo>
                    <a:pt x="4" y="35"/>
                  </a:lnTo>
                  <a:lnTo>
                    <a:pt x="4" y="33"/>
                  </a:lnTo>
                  <a:lnTo>
                    <a:pt x="4" y="33"/>
                  </a:lnTo>
                  <a:lnTo>
                    <a:pt x="4" y="33"/>
                  </a:lnTo>
                  <a:lnTo>
                    <a:pt x="2" y="31"/>
                  </a:lnTo>
                  <a:lnTo>
                    <a:pt x="2" y="31"/>
                  </a:lnTo>
                  <a:lnTo>
                    <a:pt x="2" y="31"/>
                  </a:lnTo>
                  <a:lnTo>
                    <a:pt x="4" y="27"/>
                  </a:lnTo>
                  <a:lnTo>
                    <a:pt x="4" y="27"/>
                  </a:lnTo>
                  <a:lnTo>
                    <a:pt x="4" y="27"/>
                  </a:lnTo>
                  <a:lnTo>
                    <a:pt x="4" y="25"/>
                  </a:lnTo>
                  <a:lnTo>
                    <a:pt x="2" y="25"/>
                  </a:lnTo>
                  <a:lnTo>
                    <a:pt x="2" y="23"/>
                  </a:lnTo>
                  <a:lnTo>
                    <a:pt x="4" y="21"/>
                  </a:lnTo>
                  <a:lnTo>
                    <a:pt x="4" y="21"/>
                  </a:lnTo>
                  <a:lnTo>
                    <a:pt x="4" y="21"/>
                  </a:lnTo>
                  <a:lnTo>
                    <a:pt x="6" y="19"/>
                  </a:lnTo>
                  <a:lnTo>
                    <a:pt x="4" y="19"/>
                  </a:lnTo>
                  <a:lnTo>
                    <a:pt x="4" y="19"/>
                  </a:lnTo>
                  <a:lnTo>
                    <a:pt x="6" y="17"/>
                  </a:lnTo>
                  <a:lnTo>
                    <a:pt x="6" y="17"/>
                  </a:lnTo>
                  <a:lnTo>
                    <a:pt x="4" y="16"/>
                  </a:lnTo>
                  <a:lnTo>
                    <a:pt x="4" y="16"/>
                  </a:lnTo>
                  <a:lnTo>
                    <a:pt x="2" y="16"/>
                  </a:lnTo>
                  <a:lnTo>
                    <a:pt x="2" y="16"/>
                  </a:lnTo>
                  <a:lnTo>
                    <a:pt x="2" y="16"/>
                  </a:lnTo>
                  <a:lnTo>
                    <a:pt x="0" y="14"/>
                  </a:lnTo>
                  <a:lnTo>
                    <a:pt x="2" y="14"/>
                  </a:lnTo>
                  <a:lnTo>
                    <a:pt x="2" y="12"/>
                  </a:lnTo>
                  <a:lnTo>
                    <a:pt x="2" y="12"/>
                  </a:lnTo>
                  <a:lnTo>
                    <a:pt x="2" y="10"/>
                  </a:lnTo>
                  <a:lnTo>
                    <a:pt x="0" y="10"/>
                  </a:lnTo>
                  <a:lnTo>
                    <a:pt x="0" y="10"/>
                  </a:lnTo>
                  <a:lnTo>
                    <a:pt x="4" y="4"/>
                  </a:lnTo>
                  <a:lnTo>
                    <a:pt x="6" y="2"/>
                  </a:lnTo>
                  <a:lnTo>
                    <a:pt x="6" y="2"/>
                  </a:lnTo>
                  <a:lnTo>
                    <a:pt x="6" y="2"/>
                  </a:lnTo>
                  <a:lnTo>
                    <a:pt x="6" y="0"/>
                  </a:lnTo>
                  <a:lnTo>
                    <a:pt x="8" y="0"/>
                  </a:lnTo>
                  <a:lnTo>
                    <a:pt x="8" y="0"/>
                  </a:lnTo>
                  <a:lnTo>
                    <a:pt x="8" y="2"/>
                  </a:lnTo>
                  <a:lnTo>
                    <a:pt x="8" y="2"/>
                  </a:lnTo>
                  <a:lnTo>
                    <a:pt x="8" y="4"/>
                  </a:lnTo>
                  <a:lnTo>
                    <a:pt x="8" y="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sp>
          <p:nvSpPr>
            <p:cNvPr id="4451" name="Afghanistan"/>
            <p:cNvSpPr>
              <a:spLocks/>
            </p:cNvSpPr>
            <p:nvPr/>
          </p:nvSpPr>
          <p:spPr bwMode="auto">
            <a:xfrm>
              <a:off x="7539487" y="2961164"/>
              <a:ext cx="457557" cy="326826"/>
            </a:xfrm>
            <a:custGeom>
              <a:avLst/>
              <a:gdLst>
                <a:gd name="T0" fmla="*/ 177 w 231"/>
                <a:gd name="T1" fmla="*/ 13 h 165"/>
                <a:gd name="T2" fmla="*/ 177 w 231"/>
                <a:gd name="T3" fmla="*/ 27 h 165"/>
                <a:gd name="T4" fmla="*/ 187 w 231"/>
                <a:gd name="T5" fmla="*/ 31 h 165"/>
                <a:gd name="T6" fmla="*/ 196 w 231"/>
                <a:gd name="T7" fmla="*/ 25 h 165"/>
                <a:gd name="T8" fmla="*/ 210 w 231"/>
                <a:gd name="T9" fmla="*/ 19 h 165"/>
                <a:gd name="T10" fmla="*/ 216 w 231"/>
                <a:gd name="T11" fmla="*/ 23 h 165"/>
                <a:gd name="T12" fmla="*/ 228 w 231"/>
                <a:gd name="T13" fmla="*/ 19 h 165"/>
                <a:gd name="T14" fmla="*/ 224 w 231"/>
                <a:gd name="T15" fmla="*/ 25 h 165"/>
                <a:gd name="T16" fmla="*/ 220 w 231"/>
                <a:gd name="T17" fmla="*/ 31 h 165"/>
                <a:gd name="T18" fmla="*/ 202 w 231"/>
                <a:gd name="T19" fmla="*/ 29 h 165"/>
                <a:gd name="T20" fmla="*/ 189 w 231"/>
                <a:gd name="T21" fmla="*/ 33 h 165"/>
                <a:gd name="T22" fmla="*/ 173 w 231"/>
                <a:gd name="T23" fmla="*/ 42 h 165"/>
                <a:gd name="T24" fmla="*/ 179 w 231"/>
                <a:gd name="T25" fmla="*/ 58 h 165"/>
                <a:gd name="T26" fmla="*/ 173 w 231"/>
                <a:gd name="T27" fmla="*/ 68 h 165"/>
                <a:gd name="T28" fmla="*/ 171 w 231"/>
                <a:gd name="T29" fmla="*/ 81 h 165"/>
                <a:gd name="T30" fmla="*/ 154 w 231"/>
                <a:gd name="T31" fmla="*/ 81 h 165"/>
                <a:gd name="T32" fmla="*/ 156 w 231"/>
                <a:gd name="T33" fmla="*/ 91 h 165"/>
                <a:gd name="T34" fmla="*/ 148 w 231"/>
                <a:gd name="T35" fmla="*/ 99 h 165"/>
                <a:gd name="T36" fmla="*/ 144 w 231"/>
                <a:gd name="T37" fmla="*/ 106 h 165"/>
                <a:gd name="T38" fmla="*/ 142 w 231"/>
                <a:gd name="T39" fmla="*/ 114 h 165"/>
                <a:gd name="T40" fmla="*/ 138 w 231"/>
                <a:gd name="T41" fmla="*/ 124 h 165"/>
                <a:gd name="T42" fmla="*/ 128 w 231"/>
                <a:gd name="T43" fmla="*/ 122 h 165"/>
                <a:gd name="T44" fmla="*/ 121 w 231"/>
                <a:gd name="T45" fmla="*/ 124 h 165"/>
                <a:gd name="T46" fmla="*/ 117 w 231"/>
                <a:gd name="T47" fmla="*/ 130 h 165"/>
                <a:gd name="T48" fmla="*/ 101 w 231"/>
                <a:gd name="T49" fmla="*/ 132 h 165"/>
                <a:gd name="T50" fmla="*/ 95 w 231"/>
                <a:gd name="T51" fmla="*/ 145 h 165"/>
                <a:gd name="T52" fmla="*/ 90 w 231"/>
                <a:gd name="T53" fmla="*/ 157 h 165"/>
                <a:gd name="T54" fmla="*/ 68 w 231"/>
                <a:gd name="T55" fmla="*/ 161 h 165"/>
                <a:gd name="T56" fmla="*/ 57 w 231"/>
                <a:gd name="T57" fmla="*/ 163 h 165"/>
                <a:gd name="T58" fmla="*/ 31 w 231"/>
                <a:gd name="T59" fmla="*/ 165 h 165"/>
                <a:gd name="T60" fmla="*/ 8 w 231"/>
                <a:gd name="T61" fmla="*/ 157 h 165"/>
                <a:gd name="T62" fmla="*/ 22 w 231"/>
                <a:gd name="T63" fmla="*/ 136 h 165"/>
                <a:gd name="T64" fmla="*/ 6 w 231"/>
                <a:gd name="T65" fmla="*/ 128 h 165"/>
                <a:gd name="T66" fmla="*/ 4 w 231"/>
                <a:gd name="T67" fmla="*/ 106 h 165"/>
                <a:gd name="T68" fmla="*/ 6 w 231"/>
                <a:gd name="T69" fmla="*/ 91 h 165"/>
                <a:gd name="T70" fmla="*/ 2 w 231"/>
                <a:gd name="T71" fmla="*/ 85 h 165"/>
                <a:gd name="T72" fmla="*/ 6 w 231"/>
                <a:gd name="T73" fmla="*/ 73 h 165"/>
                <a:gd name="T74" fmla="*/ 10 w 231"/>
                <a:gd name="T75" fmla="*/ 64 h 165"/>
                <a:gd name="T76" fmla="*/ 16 w 231"/>
                <a:gd name="T77" fmla="*/ 54 h 165"/>
                <a:gd name="T78" fmla="*/ 29 w 231"/>
                <a:gd name="T79" fmla="*/ 62 h 165"/>
                <a:gd name="T80" fmla="*/ 37 w 231"/>
                <a:gd name="T81" fmla="*/ 58 h 165"/>
                <a:gd name="T82" fmla="*/ 43 w 231"/>
                <a:gd name="T83" fmla="*/ 50 h 165"/>
                <a:gd name="T84" fmla="*/ 53 w 231"/>
                <a:gd name="T85" fmla="*/ 46 h 165"/>
                <a:gd name="T86" fmla="*/ 66 w 231"/>
                <a:gd name="T87" fmla="*/ 38 h 165"/>
                <a:gd name="T88" fmla="*/ 70 w 231"/>
                <a:gd name="T89" fmla="*/ 27 h 165"/>
                <a:gd name="T90" fmla="*/ 84 w 231"/>
                <a:gd name="T91" fmla="*/ 21 h 165"/>
                <a:gd name="T92" fmla="*/ 95 w 231"/>
                <a:gd name="T93" fmla="*/ 21 h 165"/>
                <a:gd name="T94" fmla="*/ 109 w 231"/>
                <a:gd name="T95" fmla="*/ 23 h 165"/>
                <a:gd name="T96" fmla="*/ 123 w 231"/>
                <a:gd name="T97" fmla="*/ 29 h 165"/>
                <a:gd name="T98" fmla="*/ 136 w 231"/>
                <a:gd name="T99" fmla="*/ 21 h 165"/>
                <a:gd name="T100" fmla="*/ 144 w 231"/>
                <a:gd name="T101" fmla="*/ 21 h 165"/>
                <a:gd name="T102" fmla="*/ 152 w 231"/>
                <a:gd name="T103" fmla="*/ 17 h 165"/>
                <a:gd name="T104" fmla="*/ 156 w 231"/>
                <a:gd name="T105" fmla="*/ 9 h 165"/>
                <a:gd name="T106" fmla="*/ 165 w 231"/>
                <a:gd name="T107" fmla="*/ 2 h 165"/>
                <a:gd name="T108" fmla="*/ 175 w 231"/>
                <a:gd name="T109" fmla="*/ 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 h="165">
                  <a:moveTo>
                    <a:pt x="173" y="9"/>
                  </a:moveTo>
                  <a:lnTo>
                    <a:pt x="175" y="11"/>
                  </a:lnTo>
                  <a:lnTo>
                    <a:pt x="177" y="9"/>
                  </a:lnTo>
                  <a:lnTo>
                    <a:pt x="179" y="9"/>
                  </a:lnTo>
                  <a:lnTo>
                    <a:pt x="179" y="11"/>
                  </a:lnTo>
                  <a:lnTo>
                    <a:pt x="179" y="13"/>
                  </a:lnTo>
                  <a:lnTo>
                    <a:pt x="177" y="13"/>
                  </a:lnTo>
                  <a:lnTo>
                    <a:pt x="177" y="15"/>
                  </a:lnTo>
                  <a:lnTo>
                    <a:pt x="177" y="17"/>
                  </a:lnTo>
                  <a:lnTo>
                    <a:pt x="177" y="19"/>
                  </a:lnTo>
                  <a:lnTo>
                    <a:pt x="177" y="21"/>
                  </a:lnTo>
                  <a:lnTo>
                    <a:pt x="177" y="23"/>
                  </a:lnTo>
                  <a:lnTo>
                    <a:pt x="177" y="25"/>
                  </a:lnTo>
                  <a:lnTo>
                    <a:pt x="177" y="27"/>
                  </a:lnTo>
                  <a:lnTo>
                    <a:pt x="177" y="29"/>
                  </a:lnTo>
                  <a:lnTo>
                    <a:pt x="179" y="31"/>
                  </a:lnTo>
                  <a:lnTo>
                    <a:pt x="179" y="33"/>
                  </a:lnTo>
                  <a:lnTo>
                    <a:pt x="181" y="33"/>
                  </a:lnTo>
                  <a:lnTo>
                    <a:pt x="183" y="33"/>
                  </a:lnTo>
                  <a:lnTo>
                    <a:pt x="185" y="33"/>
                  </a:lnTo>
                  <a:lnTo>
                    <a:pt x="187" y="31"/>
                  </a:lnTo>
                  <a:lnTo>
                    <a:pt x="189" y="29"/>
                  </a:lnTo>
                  <a:lnTo>
                    <a:pt x="191" y="29"/>
                  </a:lnTo>
                  <a:lnTo>
                    <a:pt x="191" y="27"/>
                  </a:lnTo>
                  <a:lnTo>
                    <a:pt x="193" y="27"/>
                  </a:lnTo>
                  <a:lnTo>
                    <a:pt x="195" y="27"/>
                  </a:lnTo>
                  <a:lnTo>
                    <a:pt x="196" y="27"/>
                  </a:lnTo>
                  <a:lnTo>
                    <a:pt x="196" y="25"/>
                  </a:lnTo>
                  <a:lnTo>
                    <a:pt x="198" y="23"/>
                  </a:lnTo>
                  <a:lnTo>
                    <a:pt x="200" y="23"/>
                  </a:lnTo>
                  <a:lnTo>
                    <a:pt x="202" y="21"/>
                  </a:lnTo>
                  <a:lnTo>
                    <a:pt x="204" y="19"/>
                  </a:lnTo>
                  <a:lnTo>
                    <a:pt x="206" y="19"/>
                  </a:lnTo>
                  <a:lnTo>
                    <a:pt x="208" y="19"/>
                  </a:lnTo>
                  <a:lnTo>
                    <a:pt x="210" y="19"/>
                  </a:lnTo>
                  <a:lnTo>
                    <a:pt x="212" y="19"/>
                  </a:lnTo>
                  <a:lnTo>
                    <a:pt x="214" y="19"/>
                  </a:lnTo>
                  <a:lnTo>
                    <a:pt x="214" y="21"/>
                  </a:lnTo>
                  <a:lnTo>
                    <a:pt x="212" y="21"/>
                  </a:lnTo>
                  <a:lnTo>
                    <a:pt x="212" y="23"/>
                  </a:lnTo>
                  <a:lnTo>
                    <a:pt x="214" y="23"/>
                  </a:lnTo>
                  <a:lnTo>
                    <a:pt x="216" y="23"/>
                  </a:lnTo>
                  <a:lnTo>
                    <a:pt x="218" y="21"/>
                  </a:lnTo>
                  <a:lnTo>
                    <a:pt x="220" y="21"/>
                  </a:lnTo>
                  <a:lnTo>
                    <a:pt x="222" y="19"/>
                  </a:lnTo>
                  <a:lnTo>
                    <a:pt x="224" y="19"/>
                  </a:lnTo>
                  <a:lnTo>
                    <a:pt x="226" y="21"/>
                  </a:lnTo>
                  <a:lnTo>
                    <a:pt x="228" y="21"/>
                  </a:lnTo>
                  <a:lnTo>
                    <a:pt x="228" y="19"/>
                  </a:lnTo>
                  <a:lnTo>
                    <a:pt x="231" y="21"/>
                  </a:lnTo>
                  <a:lnTo>
                    <a:pt x="231" y="23"/>
                  </a:lnTo>
                  <a:lnTo>
                    <a:pt x="229" y="23"/>
                  </a:lnTo>
                  <a:lnTo>
                    <a:pt x="229" y="21"/>
                  </a:lnTo>
                  <a:lnTo>
                    <a:pt x="228" y="23"/>
                  </a:lnTo>
                  <a:lnTo>
                    <a:pt x="226" y="23"/>
                  </a:lnTo>
                  <a:lnTo>
                    <a:pt x="224" y="25"/>
                  </a:lnTo>
                  <a:lnTo>
                    <a:pt x="226" y="27"/>
                  </a:lnTo>
                  <a:lnTo>
                    <a:pt x="228" y="27"/>
                  </a:lnTo>
                  <a:lnTo>
                    <a:pt x="226" y="29"/>
                  </a:lnTo>
                  <a:lnTo>
                    <a:pt x="226" y="27"/>
                  </a:lnTo>
                  <a:lnTo>
                    <a:pt x="224" y="27"/>
                  </a:lnTo>
                  <a:lnTo>
                    <a:pt x="220" y="29"/>
                  </a:lnTo>
                  <a:lnTo>
                    <a:pt x="220" y="31"/>
                  </a:lnTo>
                  <a:lnTo>
                    <a:pt x="218" y="31"/>
                  </a:lnTo>
                  <a:lnTo>
                    <a:pt x="216" y="31"/>
                  </a:lnTo>
                  <a:lnTo>
                    <a:pt x="214" y="29"/>
                  </a:lnTo>
                  <a:lnTo>
                    <a:pt x="212" y="29"/>
                  </a:lnTo>
                  <a:lnTo>
                    <a:pt x="210" y="29"/>
                  </a:lnTo>
                  <a:lnTo>
                    <a:pt x="208" y="29"/>
                  </a:lnTo>
                  <a:lnTo>
                    <a:pt x="202" y="29"/>
                  </a:lnTo>
                  <a:lnTo>
                    <a:pt x="200" y="31"/>
                  </a:lnTo>
                  <a:lnTo>
                    <a:pt x="198" y="31"/>
                  </a:lnTo>
                  <a:lnTo>
                    <a:pt x="196" y="31"/>
                  </a:lnTo>
                  <a:lnTo>
                    <a:pt x="195" y="31"/>
                  </a:lnTo>
                  <a:lnTo>
                    <a:pt x="193" y="31"/>
                  </a:lnTo>
                  <a:lnTo>
                    <a:pt x="191" y="33"/>
                  </a:lnTo>
                  <a:lnTo>
                    <a:pt x="189" y="33"/>
                  </a:lnTo>
                  <a:lnTo>
                    <a:pt x="187" y="35"/>
                  </a:lnTo>
                  <a:lnTo>
                    <a:pt x="185" y="37"/>
                  </a:lnTo>
                  <a:lnTo>
                    <a:pt x="181" y="38"/>
                  </a:lnTo>
                  <a:lnTo>
                    <a:pt x="179" y="37"/>
                  </a:lnTo>
                  <a:lnTo>
                    <a:pt x="179" y="38"/>
                  </a:lnTo>
                  <a:lnTo>
                    <a:pt x="177" y="40"/>
                  </a:lnTo>
                  <a:lnTo>
                    <a:pt x="173" y="42"/>
                  </a:lnTo>
                  <a:lnTo>
                    <a:pt x="173" y="44"/>
                  </a:lnTo>
                  <a:lnTo>
                    <a:pt x="175" y="46"/>
                  </a:lnTo>
                  <a:lnTo>
                    <a:pt x="177" y="48"/>
                  </a:lnTo>
                  <a:lnTo>
                    <a:pt x="177" y="52"/>
                  </a:lnTo>
                  <a:lnTo>
                    <a:pt x="179" y="54"/>
                  </a:lnTo>
                  <a:lnTo>
                    <a:pt x="179" y="56"/>
                  </a:lnTo>
                  <a:lnTo>
                    <a:pt x="179" y="58"/>
                  </a:lnTo>
                  <a:lnTo>
                    <a:pt x="179" y="60"/>
                  </a:lnTo>
                  <a:lnTo>
                    <a:pt x="179" y="62"/>
                  </a:lnTo>
                  <a:lnTo>
                    <a:pt x="177" y="62"/>
                  </a:lnTo>
                  <a:lnTo>
                    <a:pt x="177" y="64"/>
                  </a:lnTo>
                  <a:lnTo>
                    <a:pt x="177" y="66"/>
                  </a:lnTo>
                  <a:lnTo>
                    <a:pt x="175" y="66"/>
                  </a:lnTo>
                  <a:lnTo>
                    <a:pt x="173" y="68"/>
                  </a:lnTo>
                  <a:lnTo>
                    <a:pt x="171" y="70"/>
                  </a:lnTo>
                  <a:lnTo>
                    <a:pt x="171" y="71"/>
                  </a:lnTo>
                  <a:lnTo>
                    <a:pt x="169" y="71"/>
                  </a:lnTo>
                  <a:lnTo>
                    <a:pt x="169" y="73"/>
                  </a:lnTo>
                  <a:lnTo>
                    <a:pt x="171" y="75"/>
                  </a:lnTo>
                  <a:lnTo>
                    <a:pt x="171" y="79"/>
                  </a:lnTo>
                  <a:lnTo>
                    <a:pt x="171" y="81"/>
                  </a:lnTo>
                  <a:lnTo>
                    <a:pt x="167" y="83"/>
                  </a:lnTo>
                  <a:lnTo>
                    <a:pt x="165" y="83"/>
                  </a:lnTo>
                  <a:lnTo>
                    <a:pt x="162" y="83"/>
                  </a:lnTo>
                  <a:lnTo>
                    <a:pt x="158" y="83"/>
                  </a:lnTo>
                  <a:lnTo>
                    <a:pt x="156" y="83"/>
                  </a:lnTo>
                  <a:lnTo>
                    <a:pt x="156" y="81"/>
                  </a:lnTo>
                  <a:lnTo>
                    <a:pt x="154" y="81"/>
                  </a:lnTo>
                  <a:lnTo>
                    <a:pt x="152" y="81"/>
                  </a:lnTo>
                  <a:lnTo>
                    <a:pt x="152" y="83"/>
                  </a:lnTo>
                  <a:lnTo>
                    <a:pt x="152" y="85"/>
                  </a:lnTo>
                  <a:lnTo>
                    <a:pt x="154" y="87"/>
                  </a:lnTo>
                  <a:lnTo>
                    <a:pt x="156" y="87"/>
                  </a:lnTo>
                  <a:lnTo>
                    <a:pt x="156" y="89"/>
                  </a:lnTo>
                  <a:lnTo>
                    <a:pt x="156" y="91"/>
                  </a:lnTo>
                  <a:lnTo>
                    <a:pt x="158" y="91"/>
                  </a:lnTo>
                  <a:lnTo>
                    <a:pt x="158" y="93"/>
                  </a:lnTo>
                  <a:lnTo>
                    <a:pt x="158" y="95"/>
                  </a:lnTo>
                  <a:lnTo>
                    <a:pt x="156" y="97"/>
                  </a:lnTo>
                  <a:lnTo>
                    <a:pt x="154" y="97"/>
                  </a:lnTo>
                  <a:lnTo>
                    <a:pt x="152" y="99"/>
                  </a:lnTo>
                  <a:lnTo>
                    <a:pt x="148" y="99"/>
                  </a:lnTo>
                  <a:lnTo>
                    <a:pt x="146" y="99"/>
                  </a:lnTo>
                  <a:lnTo>
                    <a:pt x="144" y="101"/>
                  </a:lnTo>
                  <a:lnTo>
                    <a:pt x="146" y="101"/>
                  </a:lnTo>
                  <a:lnTo>
                    <a:pt x="146" y="103"/>
                  </a:lnTo>
                  <a:lnTo>
                    <a:pt x="144" y="103"/>
                  </a:lnTo>
                  <a:lnTo>
                    <a:pt x="144" y="104"/>
                  </a:lnTo>
                  <a:lnTo>
                    <a:pt x="144" y="106"/>
                  </a:lnTo>
                  <a:lnTo>
                    <a:pt x="144" y="108"/>
                  </a:lnTo>
                  <a:lnTo>
                    <a:pt x="142" y="108"/>
                  </a:lnTo>
                  <a:lnTo>
                    <a:pt x="142" y="110"/>
                  </a:lnTo>
                  <a:lnTo>
                    <a:pt x="140" y="110"/>
                  </a:lnTo>
                  <a:lnTo>
                    <a:pt x="142" y="110"/>
                  </a:lnTo>
                  <a:lnTo>
                    <a:pt x="142" y="112"/>
                  </a:lnTo>
                  <a:lnTo>
                    <a:pt x="142" y="114"/>
                  </a:lnTo>
                  <a:lnTo>
                    <a:pt x="142" y="116"/>
                  </a:lnTo>
                  <a:lnTo>
                    <a:pt x="142" y="118"/>
                  </a:lnTo>
                  <a:lnTo>
                    <a:pt x="142" y="120"/>
                  </a:lnTo>
                  <a:lnTo>
                    <a:pt x="140" y="120"/>
                  </a:lnTo>
                  <a:lnTo>
                    <a:pt x="140" y="122"/>
                  </a:lnTo>
                  <a:lnTo>
                    <a:pt x="138" y="122"/>
                  </a:lnTo>
                  <a:lnTo>
                    <a:pt x="138" y="124"/>
                  </a:lnTo>
                  <a:lnTo>
                    <a:pt x="134" y="126"/>
                  </a:lnTo>
                  <a:lnTo>
                    <a:pt x="134" y="124"/>
                  </a:lnTo>
                  <a:lnTo>
                    <a:pt x="132" y="124"/>
                  </a:lnTo>
                  <a:lnTo>
                    <a:pt x="132" y="122"/>
                  </a:lnTo>
                  <a:lnTo>
                    <a:pt x="130" y="122"/>
                  </a:lnTo>
                  <a:lnTo>
                    <a:pt x="130" y="120"/>
                  </a:lnTo>
                  <a:lnTo>
                    <a:pt x="128" y="122"/>
                  </a:lnTo>
                  <a:lnTo>
                    <a:pt x="130" y="122"/>
                  </a:lnTo>
                  <a:lnTo>
                    <a:pt x="125" y="122"/>
                  </a:lnTo>
                  <a:lnTo>
                    <a:pt x="125" y="120"/>
                  </a:lnTo>
                  <a:lnTo>
                    <a:pt x="123" y="120"/>
                  </a:lnTo>
                  <a:lnTo>
                    <a:pt x="123" y="122"/>
                  </a:lnTo>
                  <a:lnTo>
                    <a:pt x="123" y="124"/>
                  </a:lnTo>
                  <a:lnTo>
                    <a:pt x="121" y="124"/>
                  </a:lnTo>
                  <a:lnTo>
                    <a:pt x="119" y="124"/>
                  </a:lnTo>
                  <a:lnTo>
                    <a:pt x="119" y="126"/>
                  </a:lnTo>
                  <a:lnTo>
                    <a:pt x="117" y="126"/>
                  </a:lnTo>
                  <a:lnTo>
                    <a:pt x="115" y="126"/>
                  </a:lnTo>
                  <a:lnTo>
                    <a:pt x="115" y="128"/>
                  </a:lnTo>
                  <a:lnTo>
                    <a:pt x="117" y="128"/>
                  </a:lnTo>
                  <a:lnTo>
                    <a:pt x="117" y="130"/>
                  </a:lnTo>
                  <a:lnTo>
                    <a:pt x="115" y="132"/>
                  </a:lnTo>
                  <a:lnTo>
                    <a:pt x="111" y="132"/>
                  </a:lnTo>
                  <a:lnTo>
                    <a:pt x="109" y="132"/>
                  </a:lnTo>
                  <a:lnTo>
                    <a:pt x="105" y="132"/>
                  </a:lnTo>
                  <a:lnTo>
                    <a:pt x="105" y="130"/>
                  </a:lnTo>
                  <a:lnTo>
                    <a:pt x="103" y="130"/>
                  </a:lnTo>
                  <a:lnTo>
                    <a:pt x="101" y="132"/>
                  </a:lnTo>
                  <a:lnTo>
                    <a:pt x="99" y="134"/>
                  </a:lnTo>
                  <a:lnTo>
                    <a:pt x="97" y="136"/>
                  </a:lnTo>
                  <a:lnTo>
                    <a:pt x="95" y="136"/>
                  </a:lnTo>
                  <a:lnTo>
                    <a:pt x="95" y="138"/>
                  </a:lnTo>
                  <a:lnTo>
                    <a:pt x="94" y="143"/>
                  </a:lnTo>
                  <a:lnTo>
                    <a:pt x="94" y="145"/>
                  </a:lnTo>
                  <a:lnTo>
                    <a:pt x="95" y="145"/>
                  </a:lnTo>
                  <a:lnTo>
                    <a:pt x="94" y="149"/>
                  </a:lnTo>
                  <a:lnTo>
                    <a:pt x="94" y="151"/>
                  </a:lnTo>
                  <a:lnTo>
                    <a:pt x="94" y="153"/>
                  </a:lnTo>
                  <a:lnTo>
                    <a:pt x="95" y="155"/>
                  </a:lnTo>
                  <a:lnTo>
                    <a:pt x="94" y="155"/>
                  </a:lnTo>
                  <a:lnTo>
                    <a:pt x="92" y="157"/>
                  </a:lnTo>
                  <a:lnTo>
                    <a:pt x="90" y="157"/>
                  </a:lnTo>
                  <a:lnTo>
                    <a:pt x="86" y="157"/>
                  </a:lnTo>
                  <a:lnTo>
                    <a:pt x="84" y="159"/>
                  </a:lnTo>
                  <a:lnTo>
                    <a:pt x="82" y="159"/>
                  </a:lnTo>
                  <a:lnTo>
                    <a:pt x="76" y="161"/>
                  </a:lnTo>
                  <a:lnTo>
                    <a:pt x="74" y="161"/>
                  </a:lnTo>
                  <a:lnTo>
                    <a:pt x="70" y="161"/>
                  </a:lnTo>
                  <a:lnTo>
                    <a:pt x="68" y="161"/>
                  </a:lnTo>
                  <a:lnTo>
                    <a:pt x="66" y="161"/>
                  </a:lnTo>
                  <a:lnTo>
                    <a:pt x="64" y="161"/>
                  </a:lnTo>
                  <a:lnTo>
                    <a:pt x="62" y="161"/>
                  </a:lnTo>
                  <a:lnTo>
                    <a:pt x="60" y="161"/>
                  </a:lnTo>
                  <a:lnTo>
                    <a:pt x="60" y="163"/>
                  </a:lnTo>
                  <a:lnTo>
                    <a:pt x="59" y="163"/>
                  </a:lnTo>
                  <a:lnTo>
                    <a:pt x="57" y="163"/>
                  </a:lnTo>
                  <a:lnTo>
                    <a:pt x="53" y="163"/>
                  </a:lnTo>
                  <a:lnTo>
                    <a:pt x="51" y="163"/>
                  </a:lnTo>
                  <a:lnTo>
                    <a:pt x="49" y="163"/>
                  </a:lnTo>
                  <a:lnTo>
                    <a:pt x="45" y="163"/>
                  </a:lnTo>
                  <a:lnTo>
                    <a:pt x="43" y="163"/>
                  </a:lnTo>
                  <a:lnTo>
                    <a:pt x="33" y="163"/>
                  </a:lnTo>
                  <a:lnTo>
                    <a:pt x="31" y="165"/>
                  </a:lnTo>
                  <a:lnTo>
                    <a:pt x="31" y="163"/>
                  </a:lnTo>
                  <a:lnTo>
                    <a:pt x="29" y="163"/>
                  </a:lnTo>
                  <a:lnTo>
                    <a:pt x="26" y="163"/>
                  </a:lnTo>
                  <a:lnTo>
                    <a:pt x="26" y="161"/>
                  </a:lnTo>
                  <a:lnTo>
                    <a:pt x="22" y="161"/>
                  </a:lnTo>
                  <a:lnTo>
                    <a:pt x="10" y="157"/>
                  </a:lnTo>
                  <a:lnTo>
                    <a:pt x="8" y="157"/>
                  </a:lnTo>
                  <a:lnTo>
                    <a:pt x="6" y="155"/>
                  </a:lnTo>
                  <a:lnTo>
                    <a:pt x="10" y="153"/>
                  </a:lnTo>
                  <a:lnTo>
                    <a:pt x="12" y="149"/>
                  </a:lnTo>
                  <a:lnTo>
                    <a:pt x="14" y="149"/>
                  </a:lnTo>
                  <a:lnTo>
                    <a:pt x="14" y="147"/>
                  </a:lnTo>
                  <a:lnTo>
                    <a:pt x="20" y="139"/>
                  </a:lnTo>
                  <a:lnTo>
                    <a:pt x="22" y="136"/>
                  </a:lnTo>
                  <a:lnTo>
                    <a:pt x="22" y="132"/>
                  </a:lnTo>
                  <a:lnTo>
                    <a:pt x="22" y="130"/>
                  </a:lnTo>
                  <a:lnTo>
                    <a:pt x="20" y="130"/>
                  </a:lnTo>
                  <a:lnTo>
                    <a:pt x="16" y="128"/>
                  </a:lnTo>
                  <a:lnTo>
                    <a:pt x="12" y="128"/>
                  </a:lnTo>
                  <a:lnTo>
                    <a:pt x="10" y="128"/>
                  </a:lnTo>
                  <a:lnTo>
                    <a:pt x="6" y="128"/>
                  </a:lnTo>
                  <a:lnTo>
                    <a:pt x="6" y="124"/>
                  </a:lnTo>
                  <a:lnTo>
                    <a:pt x="6" y="122"/>
                  </a:lnTo>
                  <a:lnTo>
                    <a:pt x="6" y="118"/>
                  </a:lnTo>
                  <a:lnTo>
                    <a:pt x="6" y="116"/>
                  </a:lnTo>
                  <a:lnTo>
                    <a:pt x="6" y="114"/>
                  </a:lnTo>
                  <a:lnTo>
                    <a:pt x="6" y="112"/>
                  </a:lnTo>
                  <a:lnTo>
                    <a:pt x="4" y="106"/>
                  </a:lnTo>
                  <a:lnTo>
                    <a:pt x="2" y="103"/>
                  </a:lnTo>
                  <a:lnTo>
                    <a:pt x="2" y="101"/>
                  </a:lnTo>
                  <a:lnTo>
                    <a:pt x="2" y="99"/>
                  </a:lnTo>
                  <a:lnTo>
                    <a:pt x="2" y="97"/>
                  </a:lnTo>
                  <a:lnTo>
                    <a:pt x="4" y="95"/>
                  </a:lnTo>
                  <a:lnTo>
                    <a:pt x="6" y="93"/>
                  </a:lnTo>
                  <a:lnTo>
                    <a:pt x="6" y="91"/>
                  </a:lnTo>
                  <a:lnTo>
                    <a:pt x="8" y="91"/>
                  </a:lnTo>
                  <a:lnTo>
                    <a:pt x="6" y="91"/>
                  </a:lnTo>
                  <a:lnTo>
                    <a:pt x="4" y="91"/>
                  </a:lnTo>
                  <a:lnTo>
                    <a:pt x="2" y="89"/>
                  </a:lnTo>
                  <a:lnTo>
                    <a:pt x="0" y="89"/>
                  </a:lnTo>
                  <a:lnTo>
                    <a:pt x="0" y="87"/>
                  </a:lnTo>
                  <a:lnTo>
                    <a:pt x="2" y="85"/>
                  </a:lnTo>
                  <a:lnTo>
                    <a:pt x="0" y="83"/>
                  </a:lnTo>
                  <a:lnTo>
                    <a:pt x="0" y="81"/>
                  </a:lnTo>
                  <a:lnTo>
                    <a:pt x="0" y="79"/>
                  </a:lnTo>
                  <a:lnTo>
                    <a:pt x="4" y="77"/>
                  </a:lnTo>
                  <a:lnTo>
                    <a:pt x="4" y="75"/>
                  </a:lnTo>
                  <a:lnTo>
                    <a:pt x="6" y="75"/>
                  </a:lnTo>
                  <a:lnTo>
                    <a:pt x="6" y="73"/>
                  </a:lnTo>
                  <a:lnTo>
                    <a:pt x="4" y="73"/>
                  </a:lnTo>
                  <a:lnTo>
                    <a:pt x="4" y="71"/>
                  </a:lnTo>
                  <a:lnTo>
                    <a:pt x="6" y="71"/>
                  </a:lnTo>
                  <a:lnTo>
                    <a:pt x="8" y="70"/>
                  </a:lnTo>
                  <a:lnTo>
                    <a:pt x="10" y="68"/>
                  </a:lnTo>
                  <a:lnTo>
                    <a:pt x="10" y="66"/>
                  </a:lnTo>
                  <a:lnTo>
                    <a:pt x="10" y="64"/>
                  </a:lnTo>
                  <a:lnTo>
                    <a:pt x="10" y="62"/>
                  </a:lnTo>
                  <a:lnTo>
                    <a:pt x="10" y="60"/>
                  </a:lnTo>
                  <a:lnTo>
                    <a:pt x="10" y="58"/>
                  </a:lnTo>
                  <a:lnTo>
                    <a:pt x="12" y="58"/>
                  </a:lnTo>
                  <a:lnTo>
                    <a:pt x="14" y="54"/>
                  </a:lnTo>
                  <a:lnTo>
                    <a:pt x="14" y="52"/>
                  </a:lnTo>
                  <a:lnTo>
                    <a:pt x="16" y="54"/>
                  </a:lnTo>
                  <a:lnTo>
                    <a:pt x="18" y="56"/>
                  </a:lnTo>
                  <a:lnTo>
                    <a:pt x="22" y="56"/>
                  </a:lnTo>
                  <a:lnTo>
                    <a:pt x="24" y="56"/>
                  </a:lnTo>
                  <a:lnTo>
                    <a:pt x="26" y="56"/>
                  </a:lnTo>
                  <a:lnTo>
                    <a:pt x="27" y="58"/>
                  </a:lnTo>
                  <a:lnTo>
                    <a:pt x="29" y="60"/>
                  </a:lnTo>
                  <a:lnTo>
                    <a:pt x="29" y="62"/>
                  </a:lnTo>
                  <a:lnTo>
                    <a:pt x="29" y="60"/>
                  </a:lnTo>
                  <a:lnTo>
                    <a:pt x="31" y="60"/>
                  </a:lnTo>
                  <a:lnTo>
                    <a:pt x="31" y="58"/>
                  </a:lnTo>
                  <a:lnTo>
                    <a:pt x="33" y="60"/>
                  </a:lnTo>
                  <a:lnTo>
                    <a:pt x="35" y="60"/>
                  </a:lnTo>
                  <a:lnTo>
                    <a:pt x="37" y="60"/>
                  </a:lnTo>
                  <a:lnTo>
                    <a:pt x="37" y="58"/>
                  </a:lnTo>
                  <a:lnTo>
                    <a:pt x="39" y="58"/>
                  </a:lnTo>
                  <a:lnTo>
                    <a:pt x="39" y="56"/>
                  </a:lnTo>
                  <a:lnTo>
                    <a:pt x="41" y="56"/>
                  </a:lnTo>
                  <a:lnTo>
                    <a:pt x="43" y="56"/>
                  </a:lnTo>
                  <a:lnTo>
                    <a:pt x="43" y="54"/>
                  </a:lnTo>
                  <a:lnTo>
                    <a:pt x="43" y="52"/>
                  </a:lnTo>
                  <a:lnTo>
                    <a:pt x="43" y="50"/>
                  </a:lnTo>
                  <a:lnTo>
                    <a:pt x="43" y="48"/>
                  </a:lnTo>
                  <a:lnTo>
                    <a:pt x="45" y="48"/>
                  </a:lnTo>
                  <a:lnTo>
                    <a:pt x="47" y="48"/>
                  </a:lnTo>
                  <a:lnTo>
                    <a:pt x="49" y="48"/>
                  </a:lnTo>
                  <a:lnTo>
                    <a:pt x="49" y="46"/>
                  </a:lnTo>
                  <a:lnTo>
                    <a:pt x="51" y="46"/>
                  </a:lnTo>
                  <a:lnTo>
                    <a:pt x="53" y="46"/>
                  </a:lnTo>
                  <a:lnTo>
                    <a:pt x="55" y="44"/>
                  </a:lnTo>
                  <a:lnTo>
                    <a:pt x="57" y="44"/>
                  </a:lnTo>
                  <a:lnTo>
                    <a:pt x="59" y="44"/>
                  </a:lnTo>
                  <a:lnTo>
                    <a:pt x="59" y="42"/>
                  </a:lnTo>
                  <a:lnTo>
                    <a:pt x="62" y="42"/>
                  </a:lnTo>
                  <a:lnTo>
                    <a:pt x="64" y="40"/>
                  </a:lnTo>
                  <a:lnTo>
                    <a:pt x="66" y="38"/>
                  </a:lnTo>
                  <a:lnTo>
                    <a:pt x="66" y="37"/>
                  </a:lnTo>
                  <a:lnTo>
                    <a:pt x="66" y="35"/>
                  </a:lnTo>
                  <a:lnTo>
                    <a:pt x="66" y="33"/>
                  </a:lnTo>
                  <a:lnTo>
                    <a:pt x="68" y="31"/>
                  </a:lnTo>
                  <a:lnTo>
                    <a:pt x="68" y="29"/>
                  </a:lnTo>
                  <a:lnTo>
                    <a:pt x="70" y="29"/>
                  </a:lnTo>
                  <a:lnTo>
                    <a:pt x="70" y="27"/>
                  </a:lnTo>
                  <a:lnTo>
                    <a:pt x="68" y="27"/>
                  </a:lnTo>
                  <a:lnTo>
                    <a:pt x="70" y="25"/>
                  </a:lnTo>
                  <a:lnTo>
                    <a:pt x="74" y="23"/>
                  </a:lnTo>
                  <a:lnTo>
                    <a:pt x="78" y="23"/>
                  </a:lnTo>
                  <a:lnTo>
                    <a:pt x="80" y="23"/>
                  </a:lnTo>
                  <a:lnTo>
                    <a:pt x="82" y="23"/>
                  </a:lnTo>
                  <a:lnTo>
                    <a:pt x="84" y="21"/>
                  </a:lnTo>
                  <a:lnTo>
                    <a:pt x="84" y="19"/>
                  </a:lnTo>
                  <a:lnTo>
                    <a:pt x="84" y="17"/>
                  </a:lnTo>
                  <a:lnTo>
                    <a:pt x="86" y="17"/>
                  </a:lnTo>
                  <a:lnTo>
                    <a:pt x="90" y="19"/>
                  </a:lnTo>
                  <a:lnTo>
                    <a:pt x="92" y="21"/>
                  </a:lnTo>
                  <a:lnTo>
                    <a:pt x="94" y="21"/>
                  </a:lnTo>
                  <a:lnTo>
                    <a:pt x="95" y="21"/>
                  </a:lnTo>
                  <a:lnTo>
                    <a:pt x="97" y="21"/>
                  </a:lnTo>
                  <a:lnTo>
                    <a:pt x="99" y="21"/>
                  </a:lnTo>
                  <a:lnTo>
                    <a:pt x="101" y="21"/>
                  </a:lnTo>
                  <a:lnTo>
                    <a:pt x="103" y="21"/>
                  </a:lnTo>
                  <a:lnTo>
                    <a:pt x="105" y="21"/>
                  </a:lnTo>
                  <a:lnTo>
                    <a:pt x="107" y="21"/>
                  </a:lnTo>
                  <a:lnTo>
                    <a:pt x="109" y="23"/>
                  </a:lnTo>
                  <a:lnTo>
                    <a:pt x="111" y="23"/>
                  </a:lnTo>
                  <a:lnTo>
                    <a:pt x="113" y="23"/>
                  </a:lnTo>
                  <a:lnTo>
                    <a:pt x="115" y="23"/>
                  </a:lnTo>
                  <a:lnTo>
                    <a:pt x="117" y="23"/>
                  </a:lnTo>
                  <a:lnTo>
                    <a:pt x="117" y="25"/>
                  </a:lnTo>
                  <a:lnTo>
                    <a:pt x="121" y="29"/>
                  </a:lnTo>
                  <a:lnTo>
                    <a:pt x="123" y="29"/>
                  </a:lnTo>
                  <a:lnTo>
                    <a:pt x="125" y="27"/>
                  </a:lnTo>
                  <a:lnTo>
                    <a:pt x="127" y="25"/>
                  </a:lnTo>
                  <a:lnTo>
                    <a:pt x="128" y="25"/>
                  </a:lnTo>
                  <a:lnTo>
                    <a:pt x="130" y="23"/>
                  </a:lnTo>
                  <a:lnTo>
                    <a:pt x="132" y="23"/>
                  </a:lnTo>
                  <a:lnTo>
                    <a:pt x="134" y="21"/>
                  </a:lnTo>
                  <a:lnTo>
                    <a:pt x="136" y="21"/>
                  </a:lnTo>
                  <a:lnTo>
                    <a:pt x="138" y="23"/>
                  </a:lnTo>
                  <a:lnTo>
                    <a:pt x="138" y="25"/>
                  </a:lnTo>
                  <a:lnTo>
                    <a:pt x="140" y="25"/>
                  </a:lnTo>
                  <a:lnTo>
                    <a:pt x="142" y="25"/>
                  </a:lnTo>
                  <a:lnTo>
                    <a:pt x="144" y="25"/>
                  </a:lnTo>
                  <a:lnTo>
                    <a:pt x="144" y="23"/>
                  </a:lnTo>
                  <a:lnTo>
                    <a:pt x="144" y="21"/>
                  </a:lnTo>
                  <a:lnTo>
                    <a:pt x="144" y="19"/>
                  </a:lnTo>
                  <a:lnTo>
                    <a:pt x="146" y="17"/>
                  </a:lnTo>
                  <a:lnTo>
                    <a:pt x="148" y="17"/>
                  </a:lnTo>
                  <a:lnTo>
                    <a:pt x="150" y="17"/>
                  </a:lnTo>
                  <a:lnTo>
                    <a:pt x="150" y="15"/>
                  </a:lnTo>
                  <a:lnTo>
                    <a:pt x="152" y="15"/>
                  </a:lnTo>
                  <a:lnTo>
                    <a:pt x="152" y="17"/>
                  </a:lnTo>
                  <a:lnTo>
                    <a:pt x="154" y="17"/>
                  </a:lnTo>
                  <a:lnTo>
                    <a:pt x="156" y="17"/>
                  </a:lnTo>
                  <a:lnTo>
                    <a:pt x="158" y="15"/>
                  </a:lnTo>
                  <a:lnTo>
                    <a:pt x="158" y="13"/>
                  </a:lnTo>
                  <a:lnTo>
                    <a:pt x="158" y="11"/>
                  </a:lnTo>
                  <a:lnTo>
                    <a:pt x="156" y="11"/>
                  </a:lnTo>
                  <a:lnTo>
                    <a:pt x="156" y="9"/>
                  </a:lnTo>
                  <a:lnTo>
                    <a:pt x="158" y="9"/>
                  </a:lnTo>
                  <a:lnTo>
                    <a:pt x="160" y="7"/>
                  </a:lnTo>
                  <a:lnTo>
                    <a:pt x="162" y="5"/>
                  </a:lnTo>
                  <a:lnTo>
                    <a:pt x="162" y="3"/>
                  </a:lnTo>
                  <a:lnTo>
                    <a:pt x="163" y="3"/>
                  </a:lnTo>
                  <a:lnTo>
                    <a:pt x="163" y="2"/>
                  </a:lnTo>
                  <a:lnTo>
                    <a:pt x="165" y="2"/>
                  </a:lnTo>
                  <a:lnTo>
                    <a:pt x="165" y="0"/>
                  </a:lnTo>
                  <a:lnTo>
                    <a:pt x="169" y="0"/>
                  </a:lnTo>
                  <a:lnTo>
                    <a:pt x="171" y="2"/>
                  </a:lnTo>
                  <a:lnTo>
                    <a:pt x="173" y="3"/>
                  </a:lnTo>
                  <a:lnTo>
                    <a:pt x="175" y="3"/>
                  </a:lnTo>
                  <a:lnTo>
                    <a:pt x="175" y="5"/>
                  </a:lnTo>
                  <a:lnTo>
                    <a:pt x="175" y="7"/>
                  </a:lnTo>
                  <a:lnTo>
                    <a:pt x="173" y="9"/>
                  </a:lnTo>
                  <a:close/>
                </a:path>
              </a:pathLst>
            </a:custGeom>
            <a:solidFill>
              <a:srgbClr val="E5E5E5"/>
            </a:solidFill>
            <a:ln>
              <a:noFill/>
            </a:ln>
          </p:spPr>
          <p:txBody>
            <a:bodyPr vert="horz" wrap="square" lIns="82918" tIns="41459" rIns="82918" bIns="41459" numCol="1" anchor="t" anchorCtr="0" compatLnSpc="1">
              <a:prstTxWarp prst="textNoShape">
                <a:avLst/>
              </a:prstTxWarp>
            </a:bodyPr>
            <a:lstStyle/>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Calibri"/>
                <a:ea typeface="+mn-ea"/>
                <a:cs typeface="+mn-cs"/>
              </a:endParaRPr>
            </a:p>
          </p:txBody>
        </p:sp>
        <p:pic>
          <p:nvPicPr>
            <p:cNvPr id="2" name="int_bound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21" y="1559306"/>
              <a:ext cx="8990409" cy="467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1" name="Picture 280">
            <a:extLst>
              <a:ext uri="{FF2B5EF4-FFF2-40B4-BE49-F238E27FC236}">
                <a16:creationId xmlns:a16="http://schemas.microsoft.com/office/drawing/2014/main" id="{D16D3C5F-E00D-4423-AC07-4CCA3A269F7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18427"/>
            <a:ext cx="1811975" cy="438837"/>
          </a:xfrm>
          <a:prstGeom prst="rect">
            <a:avLst/>
          </a:prstGeom>
          <a:solidFill>
            <a:srgbClr val="DDDDDD"/>
          </a:solidFill>
        </p:spPr>
      </p:pic>
      <p:sp>
        <p:nvSpPr>
          <p:cNvPr id="282" name="TextBox 281">
            <a:extLst>
              <a:ext uri="{FF2B5EF4-FFF2-40B4-BE49-F238E27FC236}">
                <a16:creationId xmlns:a16="http://schemas.microsoft.com/office/drawing/2014/main" id="{9C408BBC-F381-4629-8A85-1F1C90A8F89E}"/>
              </a:ext>
            </a:extLst>
          </p:cNvPr>
          <p:cNvSpPr txBox="1"/>
          <p:nvPr/>
        </p:nvSpPr>
        <p:spPr>
          <a:xfrm>
            <a:off x="2000116" y="-53040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See the guideline to use this map in the next, hidden slide.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10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35516" y="388678"/>
            <a:ext cx="5873350" cy="343492"/>
          </a:xfrm>
          <a:prstGeom prst="rect">
            <a:avLst/>
          </a:prstGeom>
          <a:noFill/>
        </p:spPr>
        <p:txBody>
          <a:bodyPr wrap="square" rtlCol="0">
            <a:spAutoFit/>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a:ln>
                  <a:noFill/>
                </a:ln>
                <a:solidFill>
                  <a:prstClr val="black"/>
                </a:solidFill>
                <a:effectLst/>
                <a:uLnTx/>
                <a:uFillTx/>
                <a:latin typeface="Arial" pitchFamily="34" charset="0"/>
                <a:ea typeface="+mn-ea"/>
                <a:cs typeface="Arial" pitchFamily="34" charset="0"/>
              </a:rPr>
              <a:t>Guideline: Step by step</a:t>
            </a:r>
          </a:p>
        </p:txBody>
      </p:sp>
      <p:sp>
        <p:nvSpPr>
          <p:cNvPr id="5" name="TextBox 4"/>
          <p:cNvSpPr txBox="1"/>
          <p:nvPr/>
        </p:nvSpPr>
        <p:spPr>
          <a:xfrm>
            <a:off x="1604614" y="803268"/>
            <a:ext cx="6840726" cy="5155835"/>
          </a:xfrm>
          <a:prstGeom prst="rect">
            <a:avLst/>
          </a:prstGeom>
          <a:noFill/>
        </p:spPr>
        <p:txBody>
          <a:bodyPr wrap="square" rtlCol="0">
            <a:spAutoFit/>
          </a:bodyPr>
          <a:lstStyle/>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r>
              <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rPr>
              <a:t>Activate the Selection Pane by going to Home &gt; Select &gt; Selection Pane. A side bar will appear.</a:t>
            </a: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 typeface="+mj-lt"/>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r>
              <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rPr>
              <a:t>Select the country you want to highlight in the Selection Pane</a:t>
            </a: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r>
              <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rPr>
              <a:t>The shape will be highlighted on the map. Right-Click on the shape and go to Format Shape</a:t>
            </a: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r>
              <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rPr>
              <a:t>Change the Fill of the shape with the color you want. For a better control use the More color option so you can set the RGB values.</a:t>
            </a: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207294" marR="0" lvl="0" indent="-207294" algn="l" defTabSz="902726" rtl="0" eaLnBrk="1" fontAlgn="auto" latinLnBrk="0" hangingPunct="1">
              <a:lnSpc>
                <a:spcPct val="100000"/>
              </a:lnSpc>
              <a:spcBef>
                <a:spcPts val="0"/>
              </a:spcBef>
              <a:spcAft>
                <a:spcPts val="0"/>
              </a:spcAft>
              <a:buClrTx/>
              <a:buSzTx/>
              <a:buFontTx/>
              <a:buAutoNum type="arabicPeriod"/>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02726" rtl="0" eaLnBrk="1" fontAlgn="auto" latinLnBrk="0" hangingPunct="1">
              <a:lnSpc>
                <a:spcPct val="100000"/>
              </a:lnSpc>
              <a:spcBef>
                <a:spcPts val="0"/>
              </a:spcBef>
              <a:spcAft>
                <a:spcPts val="0"/>
              </a:spcAft>
              <a:buClrTx/>
              <a:buSzTx/>
              <a:buFontTx/>
              <a:buNone/>
              <a:tabLst/>
              <a:defRPr/>
            </a:pPr>
            <a:endParaRPr kumimoji="0" lang="en-US" sz="997"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315" y="803267"/>
            <a:ext cx="2106501" cy="55451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002" y="2530723"/>
            <a:ext cx="1255404" cy="16001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6580" y="4465474"/>
            <a:ext cx="1430030" cy="14064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036" y="4465474"/>
            <a:ext cx="1436162" cy="140649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008" y="1079660"/>
            <a:ext cx="1163783" cy="1015788"/>
          </a:xfrm>
          <a:prstGeom prst="rect">
            <a:avLst/>
          </a:prstGeom>
        </p:spPr>
      </p:pic>
      <p:sp>
        <p:nvSpPr>
          <p:cNvPr id="11" name="TextBox 10"/>
          <p:cNvSpPr txBox="1"/>
          <p:nvPr/>
        </p:nvSpPr>
        <p:spPr>
          <a:xfrm>
            <a:off x="8501217" y="566039"/>
            <a:ext cx="1671580" cy="399212"/>
          </a:xfrm>
          <a:prstGeom prst="rect">
            <a:avLst/>
          </a:prstGeom>
          <a:noFill/>
        </p:spPr>
        <p:txBody>
          <a:bodyPr wrap="square" rtlCol="0">
            <a:spAutoFit/>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kumimoji="0" lang="en-US" sz="997" b="1" i="0" u="none" strike="noStrike" kern="1200" cap="none" spc="0" normalizeH="0" baseline="0" noProof="0">
                <a:ln>
                  <a:noFill/>
                </a:ln>
                <a:solidFill>
                  <a:prstClr val="black"/>
                </a:solidFill>
                <a:effectLst/>
                <a:uLnTx/>
                <a:uFillTx/>
                <a:latin typeface="Arial" pitchFamily="34" charset="0"/>
                <a:ea typeface="+mn-ea"/>
                <a:cs typeface="Arial" pitchFamily="34" charset="0"/>
              </a:rPr>
              <a:t>Selection Pane Example:</a:t>
            </a:r>
          </a:p>
        </p:txBody>
      </p:sp>
      <p:pic>
        <p:nvPicPr>
          <p:cNvPr id="12" name="Picture 11">
            <a:extLst>
              <a:ext uri="{FF2B5EF4-FFF2-40B4-BE49-F238E27FC236}">
                <a16:creationId xmlns:a16="http://schemas.microsoft.com/office/drawing/2014/main" id="{83D472E8-CDA9-490A-9DDA-96791685EC13}"/>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416122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6D49C-2028-40DD-9CF5-9733066E8932}"/>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D3300A57-60BA-488A-A777-E93BFA671E2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DA3920B1-90A7-463A-ABEC-A4634F074AE7}"/>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7A18BB86-5F85-4689-9FC8-EFCF08296130}"/>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5F0809B1-B4C5-49A4-B9AA-991A64355BAA}"/>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95A5058C-BDCA-4CE8-A664-F09F432CDBC2}"/>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AF517045-C1E8-479D-867F-4683B6FA7DEC}"/>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A97FB60F-D047-47DF-9737-A2DDC9CD2100}"/>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3A473986-0D26-428F-AC41-19E409932A89}"/>
              </a:ext>
            </a:extLst>
          </p:cNvPr>
          <p:cNvGrpSpPr/>
          <p:nvPr/>
        </p:nvGrpSpPr>
        <p:grpSpPr>
          <a:xfrm>
            <a:off x="3882259" y="1692033"/>
            <a:ext cx="7702176" cy="4355071"/>
            <a:chOff x="717181" y="1888348"/>
            <a:chExt cx="6213737" cy="3568702"/>
          </a:xfrm>
        </p:grpSpPr>
        <p:sp>
          <p:nvSpPr>
            <p:cNvPr id="11" name="Freeform 2">
              <a:extLst>
                <a:ext uri="{FF2B5EF4-FFF2-40B4-BE49-F238E27FC236}">
                  <a16:creationId xmlns:a16="http://schemas.microsoft.com/office/drawing/2014/main" id="{2FE51557-40B7-4F96-B03A-01354D10595D}"/>
                </a:ext>
              </a:extLst>
            </p:cNvPr>
            <p:cNvSpPr/>
            <p:nvPr/>
          </p:nvSpPr>
          <p:spPr>
            <a:xfrm>
              <a:off x="717181" y="1888348"/>
              <a:ext cx="6213737" cy="3568702"/>
            </a:xfrm>
            <a:custGeom>
              <a:avLst/>
              <a:gdLst/>
              <a:ahLst/>
              <a:cxnLst/>
              <a:rect l="l" t="t" r="r" b="b"/>
              <a:pathLst>
                <a:path w="7569161" h="4066017">
                  <a:moveTo>
                    <a:pt x="0" y="0"/>
                  </a:moveTo>
                  <a:lnTo>
                    <a:pt x="7569161" y="0"/>
                  </a:lnTo>
                  <a:lnTo>
                    <a:pt x="7569161" y="4066017"/>
                  </a:lnTo>
                  <a:lnTo>
                    <a:pt x="0" y="40660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12" name="Graphic 11" descr="Marker with solid fill">
              <a:extLst>
                <a:ext uri="{FF2B5EF4-FFF2-40B4-BE49-F238E27FC236}">
                  <a16:creationId xmlns:a16="http://schemas.microsoft.com/office/drawing/2014/main" id="{7F83B263-7124-42C5-90EF-CA5F55726E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7275" y="3429000"/>
              <a:ext cx="295276" cy="295276"/>
            </a:xfrm>
            <a:prstGeom prst="rect">
              <a:avLst/>
            </a:prstGeom>
          </p:spPr>
        </p:pic>
        <p:pic>
          <p:nvPicPr>
            <p:cNvPr id="13" name="Graphic 12" descr="Marker with solid fill">
              <a:extLst>
                <a:ext uri="{FF2B5EF4-FFF2-40B4-BE49-F238E27FC236}">
                  <a16:creationId xmlns:a16="http://schemas.microsoft.com/office/drawing/2014/main" id="{75886FC5-CF35-4533-9631-79D4B4DDD8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8362" y="4002925"/>
              <a:ext cx="295276" cy="295276"/>
            </a:xfrm>
            <a:prstGeom prst="rect">
              <a:avLst/>
            </a:prstGeom>
          </p:spPr>
        </p:pic>
        <p:pic>
          <p:nvPicPr>
            <p:cNvPr id="14" name="Graphic 13" descr="Marker with solid fill">
              <a:extLst>
                <a:ext uri="{FF2B5EF4-FFF2-40B4-BE49-F238E27FC236}">
                  <a16:creationId xmlns:a16="http://schemas.microsoft.com/office/drawing/2014/main" id="{373F8A2B-DA84-4DEC-844A-8C58522C52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6138" y="3668554"/>
              <a:ext cx="295276" cy="295276"/>
            </a:xfrm>
            <a:prstGeom prst="rect">
              <a:avLst/>
            </a:prstGeom>
          </p:spPr>
        </p:pic>
        <p:pic>
          <p:nvPicPr>
            <p:cNvPr id="15" name="Graphic 14" descr="Marker with solid fill">
              <a:extLst>
                <a:ext uri="{FF2B5EF4-FFF2-40B4-BE49-F238E27FC236}">
                  <a16:creationId xmlns:a16="http://schemas.microsoft.com/office/drawing/2014/main" id="{30E08F42-BA46-4CF7-AE54-654B986157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6538" y="4063397"/>
              <a:ext cx="295276" cy="295276"/>
            </a:xfrm>
            <a:prstGeom prst="rect">
              <a:avLst/>
            </a:prstGeom>
          </p:spPr>
        </p:pic>
        <p:pic>
          <p:nvPicPr>
            <p:cNvPr id="16" name="Graphic 15" descr="Marker with solid fill">
              <a:extLst>
                <a:ext uri="{FF2B5EF4-FFF2-40B4-BE49-F238E27FC236}">
                  <a16:creationId xmlns:a16="http://schemas.microsoft.com/office/drawing/2014/main" id="{CB1CE2ED-CF6C-4356-870D-2CFBD15628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5001" y="3520916"/>
              <a:ext cx="295276" cy="295276"/>
            </a:xfrm>
            <a:prstGeom prst="rect">
              <a:avLst/>
            </a:prstGeom>
          </p:spPr>
        </p:pic>
        <p:pic>
          <p:nvPicPr>
            <p:cNvPr id="17" name="Graphic 16" descr="Marker with solid fill">
              <a:extLst>
                <a:ext uri="{FF2B5EF4-FFF2-40B4-BE49-F238E27FC236}">
                  <a16:creationId xmlns:a16="http://schemas.microsoft.com/office/drawing/2014/main" id="{6CF43C4D-22F1-41B3-80F9-EB5F786D2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5588" y="3007306"/>
              <a:ext cx="295276" cy="295276"/>
            </a:xfrm>
            <a:prstGeom prst="rect">
              <a:avLst/>
            </a:prstGeom>
          </p:spPr>
        </p:pic>
      </p:grpSp>
      <p:grpSp>
        <p:nvGrpSpPr>
          <p:cNvPr id="18" name="Group 17">
            <a:extLst>
              <a:ext uri="{FF2B5EF4-FFF2-40B4-BE49-F238E27FC236}">
                <a16:creationId xmlns:a16="http://schemas.microsoft.com/office/drawing/2014/main" id="{B3CBCE8A-E077-4C76-9762-7B698034186E}"/>
              </a:ext>
            </a:extLst>
          </p:cNvPr>
          <p:cNvGrpSpPr/>
          <p:nvPr/>
        </p:nvGrpSpPr>
        <p:grpSpPr>
          <a:xfrm>
            <a:off x="589784" y="1544201"/>
            <a:ext cx="3292475" cy="1356189"/>
            <a:chOff x="812799" y="1927595"/>
            <a:chExt cx="3292475" cy="1356189"/>
          </a:xfrm>
        </p:grpSpPr>
        <p:sp>
          <p:nvSpPr>
            <p:cNvPr id="19" name="TextBox 18">
              <a:extLst>
                <a:ext uri="{FF2B5EF4-FFF2-40B4-BE49-F238E27FC236}">
                  <a16:creationId xmlns:a16="http://schemas.microsoft.com/office/drawing/2014/main" id="{7A1BDCAC-00E3-433F-8CA9-270CAA798448}"/>
                </a:ext>
              </a:extLst>
            </p:cNvPr>
            <p:cNvSpPr txBox="1"/>
            <p:nvPr/>
          </p:nvSpPr>
          <p:spPr>
            <a:xfrm>
              <a:off x="900349" y="2649508"/>
              <a:ext cx="3117373" cy="634276"/>
            </a:xfrm>
            <a:prstGeom prst="rect">
              <a:avLst/>
            </a:prstGeom>
            <a:noFill/>
          </p:spPr>
          <p:txBody>
            <a:bodyPr wrap="square" lIns="0" tIns="0" rIns="0" bIns="0" rtlCol="0">
              <a:spAutoFit/>
            </a:bodyPr>
            <a:lstStyle/>
            <a:p>
              <a:pPr>
                <a:lnSpc>
                  <a:spcPts val="1700"/>
                </a:lnSpc>
              </a:pP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sp>
          <p:nvSpPr>
            <p:cNvPr id="20" name="Rectangle 19">
              <a:extLst>
                <a:ext uri="{FF2B5EF4-FFF2-40B4-BE49-F238E27FC236}">
                  <a16:creationId xmlns:a16="http://schemas.microsoft.com/office/drawing/2014/main" id="{AB65DFD3-1DF6-4295-8AA2-AC274438E862}"/>
                </a:ext>
              </a:extLst>
            </p:cNvPr>
            <p:cNvSpPr/>
            <p:nvPr/>
          </p:nvSpPr>
          <p:spPr>
            <a:xfrm>
              <a:off x="812799" y="1927595"/>
              <a:ext cx="3292475" cy="270579"/>
            </a:xfrm>
            <a:prstGeom prst="rect">
              <a:avLst/>
            </a:prstGeom>
            <a:solidFill>
              <a:srgbClr val="DDDD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 here</a:t>
              </a:r>
            </a:p>
          </p:txBody>
        </p:sp>
        <p:sp>
          <p:nvSpPr>
            <p:cNvPr id="21" name="TextBox 20">
              <a:extLst>
                <a:ext uri="{FF2B5EF4-FFF2-40B4-BE49-F238E27FC236}">
                  <a16:creationId xmlns:a16="http://schemas.microsoft.com/office/drawing/2014/main" id="{9D1395EC-1688-4B8F-AA09-6515D7A9BFFF}"/>
                </a:ext>
              </a:extLst>
            </p:cNvPr>
            <p:cNvSpPr txBox="1"/>
            <p:nvPr/>
          </p:nvSpPr>
          <p:spPr>
            <a:xfrm>
              <a:off x="905987" y="2297608"/>
              <a:ext cx="1146629" cy="369332"/>
            </a:xfrm>
            <a:prstGeom prst="rect">
              <a:avLst/>
            </a:prstGeom>
            <a:noFill/>
          </p:spPr>
          <p:txBody>
            <a:bodyPr wrap="square" lIns="0" tIns="0" rIns="0" bIns="0" rtlCol="0">
              <a:spAutoFit/>
            </a:bodyPr>
            <a:lstStyle/>
            <a:p>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XXM</a:t>
              </a:r>
            </a:p>
          </p:txBody>
        </p:sp>
      </p:grpSp>
      <p:grpSp>
        <p:nvGrpSpPr>
          <p:cNvPr id="22" name="Group 21">
            <a:extLst>
              <a:ext uri="{FF2B5EF4-FFF2-40B4-BE49-F238E27FC236}">
                <a16:creationId xmlns:a16="http://schemas.microsoft.com/office/drawing/2014/main" id="{BBBA7B29-0B40-41DF-ABEF-1329F9E31FD4}"/>
              </a:ext>
            </a:extLst>
          </p:cNvPr>
          <p:cNvGrpSpPr/>
          <p:nvPr/>
        </p:nvGrpSpPr>
        <p:grpSpPr>
          <a:xfrm>
            <a:off x="589784" y="3208288"/>
            <a:ext cx="3292475" cy="2880581"/>
            <a:chOff x="812799" y="1927595"/>
            <a:chExt cx="3292475" cy="2880581"/>
          </a:xfrm>
        </p:grpSpPr>
        <p:sp>
          <p:nvSpPr>
            <p:cNvPr id="23" name="TextBox 22">
              <a:extLst>
                <a:ext uri="{FF2B5EF4-FFF2-40B4-BE49-F238E27FC236}">
                  <a16:creationId xmlns:a16="http://schemas.microsoft.com/office/drawing/2014/main" id="{1921EA64-6305-42F7-BEF4-0F31F2F850C1}"/>
                </a:ext>
              </a:extLst>
            </p:cNvPr>
            <p:cNvSpPr txBox="1"/>
            <p:nvPr/>
          </p:nvSpPr>
          <p:spPr>
            <a:xfrm>
              <a:off x="900349" y="2649508"/>
              <a:ext cx="3117373" cy="2158668"/>
            </a:xfrm>
            <a:prstGeom prst="rect">
              <a:avLst/>
            </a:prstGeom>
            <a:noFill/>
          </p:spPr>
          <p:txBody>
            <a:bodyPr wrap="square" lIns="0" tIns="0" rIns="0" bIns="0" rtlCol="0">
              <a:spAutoFit/>
            </a:bodyPr>
            <a:lstStyle/>
            <a:p>
              <a:pPr>
                <a:lnSpc>
                  <a:spcPts val="1700"/>
                </a:lnSpc>
              </a:pP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finibus</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et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euismod</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id,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laoreet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ipsum</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Donec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porttitor</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finibus</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sit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mollis</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ligula </a:t>
              </a:r>
              <a:r>
                <a:rPr lang="en-US" sz="1000" b="1" err="1">
                  <a:solidFill>
                    <a:srgbClr val="000000"/>
                  </a:solidFill>
                  <a:latin typeface="Open Sans" panose="020B0606030504020204" pitchFamily="34" charset="0"/>
                  <a:ea typeface="Open Sans" panose="020B0606030504020204" pitchFamily="34" charset="0"/>
                  <a:cs typeface="Open Sans" panose="020B0606030504020204" pitchFamily="34" charset="0"/>
                </a:rPr>
                <a:t>interdum</a:t>
              </a: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rPr>
                <a:t> in.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Curabitur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vitae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malesuada</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enim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non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elementum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est. Donec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tristique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justo</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Praesent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maximus,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scelerisque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semper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tincidunt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leo</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felis</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egestas</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magna, vitae auctor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ligula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eget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metus</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Duis dictum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ipsum.</a:t>
              </a:r>
            </a:p>
          </p:txBody>
        </p:sp>
        <p:sp>
          <p:nvSpPr>
            <p:cNvPr id="24" name="Rectangle 23">
              <a:extLst>
                <a:ext uri="{FF2B5EF4-FFF2-40B4-BE49-F238E27FC236}">
                  <a16:creationId xmlns:a16="http://schemas.microsoft.com/office/drawing/2014/main" id="{9C66EFA6-6311-4898-BC35-174AFCE9FFB5}"/>
                </a:ext>
              </a:extLst>
            </p:cNvPr>
            <p:cNvSpPr/>
            <p:nvPr/>
          </p:nvSpPr>
          <p:spPr>
            <a:xfrm>
              <a:off x="812799" y="1927595"/>
              <a:ext cx="3292475" cy="270579"/>
            </a:xfrm>
            <a:prstGeom prst="rect">
              <a:avLst/>
            </a:prstGeom>
            <a:solidFill>
              <a:srgbClr val="DDDD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 here</a:t>
              </a:r>
            </a:p>
          </p:txBody>
        </p:sp>
        <p:sp>
          <p:nvSpPr>
            <p:cNvPr id="25" name="TextBox 24">
              <a:extLst>
                <a:ext uri="{FF2B5EF4-FFF2-40B4-BE49-F238E27FC236}">
                  <a16:creationId xmlns:a16="http://schemas.microsoft.com/office/drawing/2014/main" id="{78F2D1C2-23AB-468B-9F63-981B4E7BAFA9}"/>
                </a:ext>
              </a:extLst>
            </p:cNvPr>
            <p:cNvSpPr txBox="1"/>
            <p:nvPr/>
          </p:nvSpPr>
          <p:spPr>
            <a:xfrm>
              <a:off x="905987" y="2297608"/>
              <a:ext cx="1146629" cy="369332"/>
            </a:xfrm>
            <a:prstGeom prst="rect">
              <a:avLst/>
            </a:prstGeom>
            <a:noFill/>
          </p:spPr>
          <p:txBody>
            <a:bodyPr wrap="square" lIns="0" tIns="0" rIns="0" bIns="0" rtlCol="0">
              <a:spAutoFit/>
            </a:bodyPr>
            <a:lstStyle/>
            <a:p>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26" name="TextBox 25">
            <a:extLst>
              <a:ext uri="{FF2B5EF4-FFF2-40B4-BE49-F238E27FC236}">
                <a16:creationId xmlns:a16="http://schemas.microsoft.com/office/drawing/2014/main" id="{7754632A-5F24-4D81-AF81-943DE257FD3E}"/>
              </a:ext>
            </a:extLst>
          </p:cNvPr>
          <p:cNvSpPr txBox="1"/>
          <p:nvPr/>
        </p:nvSpPr>
        <p:spPr>
          <a:xfrm>
            <a:off x="2000116" y="-583658"/>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the location markers in blue can be moved and edited, it’s grouped with the map so just double click the marker to select it.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1625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FF132-4B01-4FBD-A4B6-5001F98A8BD0}"/>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57A6B258-1012-4845-86F0-8A2ED68F3B2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315CF5E-EFE4-4DA4-B305-75CB46CE4440}"/>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5F41E8C4-9D4F-4305-A246-3EB2378B3822}"/>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49E9D1F1-F2E6-4027-B200-91552E35483E}"/>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7FDC9563-0436-4202-BE52-A1ED9BDF85C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E3D49421-C39C-43C2-9C04-B096BA54B52A}"/>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E661B28E-1256-45BA-8891-4FE5883BA2FB}"/>
              </a:ext>
            </a:extLst>
          </p:cNvPr>
          <p:cNvSpPr>
            <a:spLocks noGrp="1"/>
          </p:cNvSpPr>
          <p:nvPr>
            <p:ph type="body" sz="quarter" idx="22"/>
          </p:nvPr>
        </p:nvSpPr>
        <p:spPr/>
        <p:txBody>
          <a:bodyPr/>
          <a:lstStyle/>
          <a:p>
            <a:endParaRPr lang="en-US"/>
          </a:p>
        </p:txBody>
      </p:sp>
      <p:grpSp>
        <p:nvGrpSpPr>
          <p:cNvPr id="10" name="Group 9">
            <a:extLst>
              <a:ext uri="{FF2B5EF4-FFF2-40B4-BE49-F238E27FC236}">
                <a16:creationId xmlns:a16="http://schemas.microsoft.com/office/drawing/2014/main" id="{BF03E0B1-EF17-4468-A87B-ADF7D40209B6}"/>
              </a:ext>
            </a:extLst>
          </p:cNvPr>
          <p:cNvGrpSpPr/>
          <p:nvPr/>
        </p:nvGrpSpPr>
        <p:grpSpPr>
          <a:xfrm>
            <a:off x="2063911" y="1615833"/>
            <a:ext cx="7702176" cy="4355071"/>
            <a:chOff x="717181" y="1888348"/>
            <a:chExt cx="6213737" cy="3568702"/>
          </a:xfrm>
        </p:grpSpPr>
        <p:sp>
          <p:nvSpPr>
            <p:cNvPr id="11" name="Freeform 2">
              <a:extLst>
                <a:ext uri="{FF2B5EF4-FFF2-40B4-BE49-F238E27FC236}">
                  <a16:creationId xmlns:a16="http://schemas.microsoft.com/office/drawing/2014/main" id="{EC7460E0-24E2-491A-BA14-D428A7FABB1D}"/>
                </a:ext>
              </a:extLst>
            </p:cNvPr>
            <p:cNvSpPr/>
            <p:nvPr/>
          </p:nvSpPr>
          <p:spPr>
            <a:xfrm>
              <a:off x="717181" y="1888348"/>
              <a:ext cx="6213737" cy="3568702"/>
            </a:xfrm>
            <a:custGeom>
              <a:avLst/>
              <a:gdLst/>
              <a:ahLst/>
              <a:cxnLst/>
              <a:rect l="l" t="t" r="r" b="b"/>
              <a:pathLst>
                <a:path w="7569161" h="4066017">
                  <a:moveTo>
                    <a:pt x="0" y="0"/>
                  </a:moveTo>
                  <a:lnTo>
                    <a:pt x="7569161" y="0"/>
                  </a:lnTo>
                  <a:lnTo>
                    <a:pt x="7569161" y="4066017"/>
                  </a:lnTo>
                  <a:lnTo>
                    <a:pt x="0" y="40660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12" name="Graphic 11" descr="Marker with solid fill">
              <a:extLst>
                <a:ext uri="{FF2B5EF4-FFF2-40B4-BE49-F238E27FC236}">
                  <a16:creationId xmlns:a16="http://schemas.microsoft.com/office/drawing/2014/main" id="{F1EF6267-7D1D-4334-B267-4C7DAF4921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688" y="3483631"/>
              <a:ext cx="295276" cy="295276"/>
            </a:xfrm>
            <a:prstGeom prst="rect">
              <a:avLst/>
            </a:prstGeom>
          </p:spPr>
        </p:pic>
        <p:pic>
          <p:nvPicPr>
            <p:cNvPr id="13" name="Graphic 12" descr="Marker with solid fill">
              <a:extLst>
                <a:ext uri="{FF2B5EF4-FFF2-40B4-BE49-F238E27FC236}">
                  <a16:creationId xmlns:a16="http://schemas.microsoft.com/office/drawing/2014/main" id="{DBFCE9CF-DB0A-487C-A376-2ADBF75D96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33829" y="3768120"/>
              <a:ext cx="295276" cy="295276"/>
            </a:xfrm>
            <a:prstGeom prst="rect">
              <a:avLst/>
            </a:prstGeom>
          </p:spPr>
        </p:pic>
        <p:pic>
          <p:nvPicPr>
            <p:cNvPr id="14" name="Graphic 13" descr="Marker with solid fill">
              <a:extLst>
                <a:ext uri="{FF2B5EF4-FFF2-40B4-BE49-F238E27FC236}">
                  <a16:creationId xmlns:a16="http://schemas.microsoft.com/office/drawing/2014/main" id="{DD1F94C2-900E-4E28-85AA-A78B6CADDF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5001" y="3520916"/>
              <a:ext cx="295276" cy="295276"/>
            </a:xfrm>
            <a:prstGeom prst="rect">
              <a:avLst/>
            </a:prstGeom>
          </p:spPr>
        </p:pic>
      </p:grpSp>
      <p:cxnSp>
        <p:nvCxnSpPr>
          <p:cNvPr id="15" name="Straight Connector 14">
            <a:extLst>
              <a:ext uri="{FF2B5EF4-FFF2-40B4-BE49-F238E27FC236}">
                <a16:creationId xmlns:a16="http://schemas.microsoft.com/office/drawing/2014/main" id="{72AF839C-89DF-4BA4-A841-1DAF97411263}"/>
              </a:ext>
            </a:extLst>
          </p:cNvPr>
          <p:cNvCxnSpPr>
            <a:cxnSpLocks/>
          </p:cNvCxnSpPr>
          <p:nvPr/>
        </p:nvCxnSpPr>
        <p:spPr>
          <a:xfrm>
            <a:off x="7485468" y="2406408"/>
            <a:ext cx="2837543" cy="0"/>
          </a:xfrm>
          <a:prstGeom prst="line">
            <a:avLst/>
          </a:prstGeom>
          <a:ln w="41275">
            <a:solidFill>
              <a:srgbClr val="066551"/>
            </a:solidFill>
            <a:headEnd type="oval"/>
          </a:ln>
        </p:spPr>
        <p:style>
          <a:lnRef idx="1">
            <a:schemeClr val="accent1"/>
          </a:lnRef>
          <a:fillRef idx="0">
            <a:schemeClr val="accent1"/>
          </a:fillRef>
          <a:effectRef idx="0">
            <a:schemeClr val="accent1"/>
          </a:effectRef>
          <a:fontRef idx="minor">
            <a:schemeClr val="tx1"/>
          </a:fontRef>
        </p:style>
      </p:cxnSp>
      <p:pic>
        <p:nvPicPr>
          <p:cNvPr id="16" name="Graphic 15" descr="Marker with solid fill">
            <a:extLst>
              <a:ext uri="{FF2B5EF4-FFF2-40B4-BE49-F238E27FC236}">
                <a16:creationId xmlns:a16="http://schemas.microsoft.com/office/drawing/2014/main" id="{F530C440-FB4C-4C14-A1F5-E1B7B7E20F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56931" y="2818344"/>
            <a:ext cx="366006" cy="360341"/>
          </a:xfrm>
          <a:prstGeom prst="rect">
            <a:avLst/>
          </a:prstGeom>
        </p:spPr>
      </p:pic>
      <p:cxnSp>
        <p:nvCxnSpPr>
          <p:cNvPr id="17" name="Straight Connector 16">
            <a:extLst>
              <a:ext uri="{FF2B5EF4-FFF2-40B4-BE49-F238E27FC236}">
                <a16:creationId xmlns:a16="http://schemas.microsoft.com/office/drawing/2014/main" id="{9252705F-5709-4358-AEAC-CAA9CAEF397F}"/>
              </a:ext>
            </a:extLst>
          </p:cNvPr>
          <p:cNvCxnSpPr>
            <a:cxnSpLocks/>
          </p:cNvCxnSpPr>
          <p:nvPr/>
        </p:nvCxnSpPr>
        <p:spPr>
          <a:xfrm>
            <a:off x="8878840" y="4442670"/>
            <a:ext cx="1517831" cy="0"/>
          </a:xfrm>
          <a:prstGeom prst="line">
            <a:avLst/>
          </a:prstGeom>
          <a:ln w="41275">
            <a:solidFill>
              <a:srgbClr val="F0502C"/>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AA7249-956C-49C5-823C-B8E3B5D443CE}"/>
              </a:ext>
            </a:extLst>
          </p:cNvPr>
          <p:cNvCxnSpPr>
            <a:cxnSpLocks/>
          </p:cNvCxnSpPr>
          <p:nvPr/>
        </p:nvCxnSpPr>
        <p:spPr>
          <a:xfrm>
            <a:off x="1822586" y="2406408"/>
            <a:ext cx="1439225" cy="0"/>
          </a:xfrm>
          <a:prstGeom prst="line">
            <a:avLst/>
          </a:prstGeom>
          <a:ln w="41275">
            <a:solidFill>
              <a:srgbClr val="008EB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E6D0C9-8C1D-467F-864D-D757B457A2C2}"/>
              </a:ext>
            </a:extLst>
          </p:cNvPr>
          <p:cNvCxnSpPr>
            <a:cxnSpLocks/>
          </p:cNvCxnSpPr>
          <p:nvPr/>
        </p:nvCxnSpPr>
        <p:spPr>
          <a:xfrm>
            <a:off x="1822586" y="4442670"/>
            <a:ext cx="2725428" cy="0"/>
          </a:xfrm>
          <a:prstGeom prst="line">
            <a:avLst/>
          </a:prstGeom>
          <a:ln w="41275">
            <a:solidFill>
              <a:srgbClr val="9F238E"/>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79B720-8B3F-4DE3-92B3-CB1810D85CA1}"/>
              </a:ext>
            </a:extLst>
          </p:cNvPr>
          <p:cNvSpPr txBox="1"/>
          <p:nvPr/>
        </p:nvSpPr>
        <p:spPr>
          <a:xfrm>
            <a:off x="10121433" y="2221742"/>
            <a:ext cx="1146629" cy="369332"/>
          </a:xfrm>
          <a:prstGeom prst="rect">
            <a:avLst/>
          </a:prstGeom>
          <a:noFill/>
        </p:spPr>
        <p:txBody>
          <a:bodyPr wrap="square" lIns="0" tIns="0" rIns="0" bIns="0" rtlCol="0">
            <a:spAutoFit/>
          </a:bodyPr>
          <a:lstStyle/>
          <a:p>
            <a:pPr algn="r"/>
            <a:r>
              <a:rPr lang="en-US" sz="2400">
                <a:solidFill>
                  <a:srgbClr val="06655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1" name="TextBox 20">
            <a:extLst>
              <a:ext uri="{FF2B5EF4-FFF2-40B4-BE49-F238E27FC236}">
                <a16:creationId xmlns:a16="http://schemas.microsoft.com/office/drawing/2014/main" id="{8BB4EF7C-A847-4E1C-8E78-F2CBAFE3F41C}"/>
              </a:ext>
            </a:extLst>
          </p:cNvPr>
          <p:cNvSpPr txBox="1"/>
          <p:nvPr/>
        </p:nvSpPr>
        <p:spPr>
          <a:xfrm>
            <a:off x="8599947" y="2634782"/>
            <a:ext cx="2687626" cy="850617"/>
          </a:xfrm>
          <a:prstGeom prst="rect">
            <a:avLst/>
          </a:prstGeom>
          <a:noFill/>
        </p:spPr>
        <p:txBody>
          <a:bodyPr wrap="square" lIns="0" tIns="0" rIns="0" bIns="0" rtlCol="0">
            <a:spAutoFit/>
          </a:bodyPr>
          <a:lstStyle/>
          <a:p>
            <a:pPr algn="r">
              <a:lnSpc>
                <a:spcPts val="1700"/>
              </a:lnSpc>
            </a:pPr>
            <a:r>
              <a:rPr lang="en-US" sz="1600" b="1">
                <a:solidFill>
                  <a:srgbClr val="066551"/>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sp>
        <p:nvSpPr>
          <p:cNvPr id="22" name="TextBox 21">
            <a:extLst>
              <a:ext uri="{FF2B5EF4-FFF2-40B4-BE49-F238E27FC236}">
                <a16:creationId xmlns:a16="http://schemas.microsoft.com/office/drawing/2014/main" id="{0320B540-7067-4728-AF3B-33960B1F01B1}"/>
              </a:ext>
            </a:extLst>
          </p:cNvPr>
          <p:cNvSpPr txBox="1"/>
          <p:nvPr/>
        </p:nvSpPr>
        <p:spPr>
          <a:xfrm>
            <a:off x="10101922" y="4273978"/>
            <a:ext cx="1146629" cy="369332"/>
          </a:xfrm>
          <a:prstGeom prst="rect">
            <a:avLst/>
          </a:prstGeom>
          <a:noFill/>
        </p:spPr>
        <p:txBody>
          <a:bodyPr wrap="square" lIns="0" tIns="0" rIns="0" bIns="0" rtlCol="0">
            <a:spAutoFit/>
          </a:bodyPr>
          <a:lstStyle/>
          <a:p>
            <a:pPr algn="r"/>
            <a:r>
              <a:rPr lang="en-US" sz="2400">
                <a:solidFill>
                  <a:srgbClr val="F0502C"/>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3" name="TextBox 22">
            <a:extLst>
              <a:ext uri="{FF2B5EF4-FFF2-40B4-BE49-F238E27FC236}">
                <a16:creationId xmlns:a16="http://schemas.microsoft.com/office/drawing/2014/main" id="{7A12BB43-776A-4AD8-83CF-AEED9B0D5C76}"/>
              </a:ext>
            </a:extLst>
          </p:cNvPr>
          <p:cNvSpPr txBox="1"/>
          <p:nvPr/>
        </p:nvSpPr>
        <p:spPr>
          <a:xfrm>
            <a:off x="8580436" y="4687018"/>
            <a:ext cx="2687626" cy="850617"/>
          </a:xfrm>
          <a:prstGeom prst="rect">
            <a:avLst/>
          </a:prstGeom>
          <a:noFill/>
        </p:spPr>
        <p:txBody>
          <a:bodyPr wrap="square" lIns="0" tIns="0" rIns="0" bIns="0" rtlCol="0">
            <a:spAutoFit/>
          </a:bodyPr>
          <a:lstStyle/>
          <a:p>
            <a:pPr algn="r">
              <a:lnSpc>
                <a:spcPts val="1700"/>
              </a:lnSpc>
            </a:pPr>
            <a:r>
              <a:rPr lang="en-US" sz="1600" b="1">
                <a:solidFill>
                  <a:srgbClr val="F0502C"/>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F0502C"/>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sp>
        <p:nvSpPr>
          <p:cNvPr id="24" name="TextBox 23">
            <a:extLst>
              <a:ext uri="{FF2B5EF4-FFF2-40B4-BE49-F238E27FC236}">
                <a16:creationId xmlns:a16="http://schemas.microsoft.com/office/drawing/2014/main" id="{07327B59-1AA0-400A-B135-E27160028F86}"/>
              </a:ext>
            </a:extLst>
          </p:cNvPr>
          <p:cNvSpPr txBox="1"/>
          <p:nvPr/>
        </p:nvSpPr>
        <p:spPr>
          <a:xfrm>
            <a:off x="922209" y="2228830"/>
            <a:ext cx="1146629" cy="369332"/>
          </a:xfrm>
          <a:prstGeom prst="rect">
            <a:avLst/>
          </a:prstGeom>
          <a:noFill/>
        </p:spPr>
        <p:txBody>
          <a:bodyPr wrap="square" lIns="0" tIns="0" rIns="0" bIns="0" rtlCol="0">
            <a:spAutoFit/>
          </a:bodyPr>
          <a:lstStyle/>
          <a:p>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5" name="TextBox 24">
            <a:extLst>
              <a:ext uri="{FF2B5EF4-FFF2-40B4-BE49-F238E27FC236}">
                <a16:creationId xmlns:a16="http://schemas.microsoft.com/office/drawing/2014/main" id="{8E33FAE6-2ACF-40CF-995E-DDAFEFEEABDE}"/>
              </a:ext>
            </a:extLst>
          </p:cNvPr>
          <p:cNvSpPr txBox="1"/>
          <p:nvPr/>
        </p:nvSpPr>
        <p:spPr>
          <a:xfrm>
            <a:off x="922209" y="2641870"/>
            <a:ext cx="2687626" cy="850617"/>
          </a:xfrm>
          <a:prstGeom prst="rect">
            <a:avLst/>
          </a:prstGeom>
          <a:noFill/>
        </p:spPr>
        <p:txBody>
          <a:bodyPr wrap="square" lIns="0" tIns="0" rIns="0" bIns="0" rtlCol="0">
            <a:spAutoFit/>
          </a:bodyPr>
          <a:lstStyle/>
          <a:p>
            <a:pPr>
              <a:lnSpc>
                <a:spcPts val="1700"/>
              </a:lnSpc>
            </a:pPr>
            <a:r>
              <a:rPr lang="en-US" sz="1600" b="1">
                <a:solidFill>
                  <a:srgbClr val="008EB1"/>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sp>
        <p:nvSpPr>
          <p:cNvPr id="26" name="TextBox 25">
            <a:extLst>
              <a:ext uri="{FF2B5EF4-FFF2-40B4-BE49-F238E27FC236}">
                <a16:creationId xmlns:a16="http://schemas.microsoft.com/office/drawing/2014/main" id="{718C2496-C7D2-4AAA-B55C-E7FCA9172D43}"/>
              </a:ext>
            </a:extLst>
          </p:cNvPr>
          <p:cNvSpPr txBox="1"/>
          <p:nvPr/>
        </p:nvSpPr>
        <p:spPr>
          <a:xfrm>
            <a:off x="945161" y="4273978"/>
            <a:ext cx="1146629" cy="369332"/>
          </a:xfrm>
          <a:prstGeom prst="rect">
            <a:avLst/>
          </a:prstGeom>
          <a:noFill/>
        </p:spPr>
        <p:txBody>
          <a:bodyPr wrap="square" lIns="0" tIns="0" rIns="0" bIns="0" rtlCol="0">
            <a:spAutoFit/>
          </a:bodyPr>
          <a:lstStyle/>
          <a:p>
            <a:r>
              <a:rPr lang="en-US" sz="2400">
                <a:solidFill>
                  <a:srgbClr val="9F238E"/>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7" name="TextBox 26">
            <a:extLst>
              <a:ext uri="{FF2B5EF4-FFF2-40B4-BE49-F238E27FC236}">
                <a16:creationId xmlns:a16="http://schemas.microsoft.com/office/drawing/2014/main" id="{BF519901-0A7E-4BB2-AED6-146E928456B5}"/>
              </a:ext>
            </a:extLst>
          </p:cNvPr>
          <p:cNvSpPr txBox="1"/>
          <p:nvPr/>
        </p:nvSpPr>
        <p:spPr>
          <a:xfrm>
            <a:off x="945161" y="4687018"/>
            <a:ext cx="2687626" cy="850617"/>
          </a:xfrm>
          <a:prstGeom prst="rect">
            <a:avLst/>
          </a:prstGeom>
          <a:noFill/>
        </p:spPr>
        <p:txBody>
          <a:bodyPr wrap="square" lIns="0" tIns="0" rIns="0" bIns="0" rtlCol="0">
            <a:spAutoFit/>
          </a:bodyPr>
          <a:lstStyle/>
          <a:p>
            <a:pPr>
              <a:lnSpc>
                <a:spcPts val="1700"/>
              </a:lnSpc>
            </a:pPr>
            <a:r>
              <a:rPr lang="en-US" sz="1600" b="1">
                <a:solidFill>
                  <a:srgbClr val="9F238E"/>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sp>
        <p:nvSpPr>
          <p:cNvPr id="28" name="TextBox 27">
            <a:extLst>
              <a:ext uri="{FF2B5EF4-FFF2-40B4-BE49-F238E27FC236}">
                <a16:creationId xmlns:a16="http://schemas.microsoft.com/office/drawing/2014/main" id="{9DEC6C7C-2924-4FFD-8FE2-5241EE150A48}"/>
              </a:ext>
            </a:extLst>
          </p:cNvPr>
          <p:cNvSpPr txBox="1"/>
          <p:nvPr/>
        </p:nvSpPr>
        <p:spPr>
          <a:xfrm>
            <a:off x="2000116" y="-520532"/>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Note that the location markers in blue can be moved and edited, it’s grouped with the map so just double click the marker to select it.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239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F6324D-119F-12A3-A11F-CCF51A0406BF}"/>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1750A757-B12A-D780-059C-FB9B6F5EE215}"/>
              </a:ext>
            </a:extLst>
          </p:cNvPr>
          <p:cNvSpPr>
            <a:spLocks noGrp="1"/>
          </p:cNvSpPr>
          <p:nvPr>
            <p:ph type="body" sz="quarter" idx="11"/>
          </p:nvPr>
        </p:nvSpPr>
        <p:spPr/>
        <p:txBody>
          <a:bodyPr/>
          <a:lstStyle/>
          <a:p>
            <a:endParaRPr lang="en-US"/>
          </a:p>
        </p:txBody>
      </p:sp>
      <p:sp>
        <p:nvSpPr>
          <p:cNvPr id="13" name="Text Placeholder 12">
            <a:extLst>
              <a:ext uri="{FF2B5EF4-FFF2-40B4-BE49-F238E27FC236}">
                <a16:creationId xmlns:a16="http://schemas.microsoft.com/office/drawing/2014/main" id="{D0442560-EB52-E1B9-4F19-9BB778A7F2CE}"/>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AFC0DB7B-D4E2-0035-E268-B3F77DE3FD2A}"/>
              </a:ext>
            </a:extLst>
          </p:cNvPr>
          <p:cNvSpPr>
            <a:spLocks noGrp="1"/>
          </p:cNvSpPr>
          <p:nvPr>
            <p:ph type="body" sz="quarter" idx="22"/>
          </p:nvPr>
        </p:nvSpPr>
        <p:spPr/>
        <p:txBody>
          <a:bodyPr/>
          <a:lstStyle/>
          <a:p>
            <a:endParaRPr lang="en-US"/>
          </a:p>
        </p:txBody>
      </p:sp>
    </p:spTree>
    <p:extLst>
      <p:ext uri="{BB962C8B-B14F-4D97-AF65-F5344CB8AC3E}">
        <p14:creationId xmlns:p14="http://schemas.microsoft.com/office/powerpoint/2010/main" val="392850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20CFC-2428-4AF0-8890-0053AA965595}"/>
              </a:ext>
            </a:extLst>
          </p:cNvPr>
          <p:cNvSpPr/>
          <p:nvPr/>
        </p:nvSpPr>
        <p:spPr>
          <a:xfrm>
            <a:off x="0" y="-7086"/>
            <a:ext cx="12192000" cy="475763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9" name="Titolo 1">
            <a:extLst>
              <a:ext uri="{FF2B5EF4-FFF2-40B4-BE49-F238E27FC236}">
                <a16:creationId xmlns:a16="http://schemas.microsoft.com/office/drawing/2014/main" id="{1A015D9C-C9D3-D64F-ADA5-742B12AEEA7C}"/>
              </a:ext>
            </a:extLst>
          </p:cNvPr>
          <p:cNvSpPr txBox="1">
            <a:spLocks noGrp="1"/>
          </p:cNvSpPr>
          <p:nvPr>
            <p:ph type="title" idx="4294967295"/>
          </p:nvPr>
        </p:nvSpPr>
        <p:spPr>
          <a:xfrm>
            <a:off x="720439" y="5128296"/>
            <a:ext cx="7239654" cy="1014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400">
                <a:solidFill>
                  <a:schemeClr val="tx1"/>
                </a:solidFill>
                <a:latin typeface="Open Sans"/>
                <a:ea typeface="Open Sans"/>
                <a:cs typeface="Open Sans"/>
              </a:rPr>
              <a:t>TITLE</a:t>
            </a:r>
            <a:r>
              <a:rPr kumimoji="0" lang="en-GB" sz="3400" b="1" i="0" u="none" strike="noStrike" kern="1200" cap="none" spc="0" normalizeH="0" baseline="0" noProof="0">
                <a:ln>
                  <a:noFill/>
                </a:ln>
                <a:solidFill>
                  <a:schemeClr val="tx1"/>
                </a:solidFill>
                <a:effectLst/>
                <a:uLnTx/>
                <a:uFillTx/>
                <a:latin typeface="Open Sans"/>
                <a:ea typeface="Open Sans"/>
                <a:cs typeface="Open Sans"/>
              </a:rPr>
              <a:t> </a:t>
            </a:r>
            <a:br>
              <a:rPr lang="en-GB" sz="3600" b="1" i="0" u="none" strike="noStrike" kern="1200" cap="none" spc="0" normalizeH="0" baseline="0" noProof="0">
                <a:ln>
                  <a:noFill/>
                </a:ln>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br>
            <a:r>
              <a:rPr lang="en-US" sz="1600">
                <a:latin typeface="Open Sans"/>
                <a:ea typeface="Open Sans"/>
                <a:cs typeface="Open Sans"/>
              </a:rPr>
              <a:t>Subtitle</a:t>
            </a:r>
            <a:endParaRPr kumimoji="0" lang="en-GB" sz="29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2024 October</a:t>
            </a:r>
          </a:p>
        </p:txBody>
      </p:sp>
      <p:pic>
        <p:nvPicPr>
          <p:cNvPr id="11" name="Picture 10">
            <a:extLst>
              <a:ext uri="{FF2B5EF4-FFF2-40B4-BE49-F238E27FC236}">
                <a16:creationId xmlns:a16="http://schemas.microsoft.com/office/drawing/2014/main" id="{DE458A70-5F5C-4E44-BB0F-87B246B2AF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0232" y="3494444"/>
            <a:ext cx="991329" cy="2648265"/>
          </a:xfrm>
          <a:prstGeom prst="rect">
            <a:avLst/>
          </a:prstGeom>
        </p:spPr>
      </p:pic>
      <p:pic>
        <p:nvPicPr>
          <p:cNvPr id="6" name="Picture 5">
            <a:extLst>
              <a:ext uri="{FF2B5EF4-FFF2-40B4-BE49-F238E27FC236}">
                <a16:creationId xmlns:a16="http://schemas.microsoft.com/office/drawing/2014/main" id="{342F8950-D7EE-4B70-B063-BF227C1A3E9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147295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2AA8CA-38BF-483F-A38C-5C9879D5281A}"/>
              </a:ext>
            </a:extLst>
          </p:cNvPr>
          <p:cNvSpPr/>
          <p:nvPr/>
        </p:nvSpPr>
        <p:spPr>
          <a:xfrm>
            <a:off x="6686884" y="4871453"/>
            <a:ext cx="5082139" cy="198753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3" name="Text Placeholder 2">
            <a:extLst>
              <a:ext uri="{FF2B5EF4-FFF2-40B4-BE49-F238E27FC236}">
                <a16:creationId xmlns:a16="http://schemas.microsoft.com/office/drawing/2014/main" id="{DB53F6DE-60F8-405F-9C00-4E70C285A993}"/>
              </a:ext>
            </a:extLst>
          </p:cNvPr>
          <p:cNvSpPr>
            <a:spLocks noGrp="1"/>
          </p:cNvSpPr>
          <p:nvPr>
            <p:ph type="body" sz="quarter" idx="10"/>
          </p:nvPr>
        </p:nvSpPr>
        <p:spPr>
          <a:xfrm>
            <a:off x="424179" y="463233"/>
            <a:ext cx="6167121" cy="359727"/>
          </a:xfrm>
        </p:spPr>
        <p:txBody>
          <a:bodyPr/>
          <a:lstStyle/>
          <a:p>
            <a:endParaRPr lang="en-US"/>
          </a:p>
        </p:txBody>
      </p:sp>
      <p:sp>
        <p:nvSpPr>
          <p:cNvPr id="4" name="Text Placeholder 3">
            <a:extLst>
              <a:ext uri="{FF2B5EF4-FFF2-40B4-BE49-F238E27FC236}">
                <a16:creationId xmlns:a16="http://schemas.microsoft.com/office/drawing/2014/main" id="{37B034DB-8C7B-4D74-8C86-FA1120FA76A2}"/>
              </a:ext>
            </a:extLst>
          </p:cNvPr>
          <p:cNvSpPr>
            <a:spLocks noGrp="1"/>
          </p:cNvSpPr>
          <p:nvPr>
            <p:ph type="body" sz="quarter" idx="11"/>
          </p:nvPr>
        </p:nvSpPr>
        <p:spPr>
          <a:xfrm>
            <a:off x="431800" y="892175"/>
            <a:ext cx="6167121" cy="310104"/>
          </a:xfrm>
        </p:spPr>
        <p:txBody>
          <a:bodyPr/>
          <a:lstStyle/>
          <a:p>
            <a:endParaRPr lang="en-US"/>
          </a:p>
        </p:txBody>
      </p:sp>
      <p:sp>
        <p:nvSpPr>
          <p:cNvPr id="10" name="Rectangle: Rounded Corners 9">
            <a:extLst>
              <a:ext uri="{FF2B5EF4-FFF2-40B4-BE49-F238E27FC236}">
                <a16:creationId xmlns:a16="http://schemas.microsoft.com/office/drawing/2014/main" id="{7F6C9F42-AA1C-431B-83BB-FA744C7B3414}"/>
              </a:ext>
            </a:extLst>
          </p:cNvPr>
          <p:cNvSpPr/>
          <p:nvPr/>
        </p:nvSpPr>
        <p:spPr>
          <a:xfrm>
            <a:off x="444500" y="1841406"/>
            <a:ext cx="5378819" cy="4434297"/>
          </a:xfrm>
          <a:prstGeom prst="roundRect">
            <a:avLst>
              <a:gd name="adj" fmla="val 6036"/>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Open quotation mark with solid fill">
            <a:extLst>
              <a:ext uri="{FF2B5EF4-FFF2-40B4-BE49-F238E27FC236}">
                <a16:creationId xmlns:a16="http://schemas.microsoft.com/office/drawing/2014/main" id="{E249591B-5184-425E-A2D1-292D2B9F67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837" y="2017773"/>
            <a:ext cx="923925" cy="923925"/>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D4AABA5-0FC2-4936-8E5F-CD6603FE3BA3}"/>
              </a:ext>
            </a:extLst>
          </p:cNvPr>
          <p:cNvSpPr txBox="1"/>
          <p:nvPr/>
        </p:nvSpPr>
        <p:spPr>
          <a:xfrm>
            <a:off x="903471" y="2948048"/>
            <a:ext cx="4486276" cy="1915076"/>
          </a:xfrm>
          <a:prstGeom prst="rect">
            <a:avLst/>
          </a:prstGeom>
          <a:noFill/>
        </p:spPr>
        <p:txBody>
          <a:bodyPr wrap="square" rtlCol="0">
            <a:spAutoFit/>
          </a:bodyPr>
          <a:lstStyle/>
          <a:p>
            <a:pPr>
              <a:lnSpc>
                <a:spcPts val="2400"/>
              </a:lnSpc>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ante,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finibus</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et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euismod</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id,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laoreet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quis</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ipsum. Donec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porttitor</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finibus</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urna</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sit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mollis</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ligula </a:t>
            </a:r>
            <a:r>
              <a:rPr lang="en-US" sz="1600" err="1">
                <a:solidFill>
                  <a:srgbClr val="000000"/>
                </a:solidFill>
                <a:latin typeface="Open Sans" panose="020B0606030504020204" pitchFamily="34" charset="0"/>
                <a:ea typeface="Open Sans" panose="020B0606030504020204" pitchFamily="34" charset="0"/>
                <a:cs typeface="Open Sans" panose="020B0606030504020204" pitchFamily="34" charset="0"/>
              </a:rPr>
              <a:t>interdum</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 in. </a:t>
            </a:r>
          </a:p>
        </p:txBody>
      </p:sp>
      <p:sp>
        <p:nvSpPr>
          <p:cNvPr id="13" name="TextBox 12">
            <a:extLst>
              <a:ext uri="{FF2B5EF4-FFF2-40B4-BE49-F238E27FC236}">
                <a16:creationId xmlns:a16="http://schemas.microsoft.com/office/drawing/2014/main" id="{F8D97926-4756-48D4-BB90-629E6FE81611}"/>
              </a:ext>
            </a:extLst>
          </p:cNvPr>
          <p:cNvSpPr txBox="1"/>
          <p:nvPr/>
        </p:nvSpPr>
        <p:spPr>
          <a:xfrm>
            <a:off x="903471" y="5109438"/>
            <a:ext cx="4486276" cy="580928"/>
          </a:xfrm>
          <a:prstGeom prst="rect">
            <a:avLst/>
          </a:prstGeom>
          <a:noFill/>
        </p:spPr>
        <p:txBody>
          <a:bodyPr wrap="square" rtlCol="0">
            <a:spAutoFit/>
          </a:bodyPr>
          <a:lstStyle/>
          <a:p>
            <a:pPr>
              <a:lnSpc>
                <a:spcPts val="2000"/>
              </a:lnSpc>
            </a:pPr>
            <a:r>
              <a:rPr lang="en-US" sz="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Name/Country</a:t>
            </a:r>
          </a:p>
          <a:p>
            <a:pPr>
              <a:lnSpc>
                <a:spcPts val="2000"/>
              </a:lnSpc>
            </a:pPr>
            <a:r>
              <a:rPr lang="en-US" sz="1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Title/Participant Characteristic</a:t>
            </a:r>
          </a:p>
        </p:txBody>
      </p:sp>
      <p:sp>
        <p:nvSpPr>
          <p:cNvPr id="14" name="Rectangle 13">
            <a:extLst>
              <a:ext uri="{FF2B5EF4-FFF2-40B4-BE49-F238E27FC236}">
                <a16:creationId xmlns:a16="http://schemas.microsoft.com/office/drawing/2014/main" id="{644D36F9-BC78-40E9-85DC-1A94A940F9B6}"/>
              </a:ext>
            </a:extLst>
          </p:cNvPr>
          <p:cNvSpPr/>
          <p:nvPr/>
        </p:nvSpPr>
        <p:spPr>
          <a:xfrm>
            <a:off x="6686884" y="0"/>
            <a:ext cx="5082139" cy="326986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5" name="Rectangle 14">
            <a:extLst>
              <a:ext uri="{FF2B5EF4-FFF2-40B4-BE49-F238E27FC236}">
                <a16:creationId xmlns:a16="http://schemas.microsoft.com/office/drawing/2014/main" id="{14C6E104-4FA6-4292-9536-1EB3C914A9B1}"/>
              </a:ext>
            </a:extLst>
          </p:cNvPr>
          <p:cNvSpPr/>
          <p:nvPr/>
        </p:nvSpPr>
        <p:spPr>
          <a:xfrm>
            <a:off x="6686884" y="3374574"/>
            <a:ext cx="5082139" cy="13921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7" name="TextBox 16">
            <a:extLst>
              <a:ext uri="{FF2B5EF4-FFF2-40B4-BE49-F238E27FC236}">
                <a16:creationId xmlns:a16="http://schemas.microsoft.com/office/drawing/2014/main" id="{7DD5EC9E-CC70-41E0-89AF-E42362D011EB}"/>
              </a:ext>
            </a:extLst>
          </p:cNvPr>
          <p:cNvSpPr txBox="1"/>
          <p:nvPr/>
        </p:nvSpPr>
        <p:spPr>
          <a:xfrm>
            <a:off x="2000116" y="-523313"/>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Photo selection link is in the instruction slide.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5082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03FEFA-9BE3-4E66-9D2A-51277CBB8126}"/>
              </a:ext>
            </a:extLst>
          </p:cNvPr>
          <p:cNvSpPr/>
          <p:nvPr/>
        </p:nvSpPr>
        <p:spPr>
          <a:xfrm>
            <a:off x="433405" y="458940"/>
            <a:ext cx="6006164" cy="609426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pic>
        <p:nvPicPr>
          <p:cNvPr id="6" name="Picture 5">
            <a:extLst>
              <a:ext uri="{FF2B5EF4-FFF2-40B4-BE49-F238E27FC236}">
                <a16:creationId xmlns:a16="http://schemas.microsoft.com/office/drawing/2014/main" id="{F823F3DE-AE31-4C9E-8F19-ABA1BA943A4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pic>
        <p:nvPicPr>
          <p:cNvPr id="9" name="Graphic 8" descr="Open quotation mark with solid fill">
            <a:extLst>
              <a:ext uri="{FF2B5EF4-FFF2-40B4-BE49-F238E27FC236}">
                <a16:creationId xmlns:a16="http://schemas.microsoft.com/office/drawing/2014/main" id="{38BCC10F-3E2A-4827-89AA-7EAC07F54F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39" y="2986314"/>
            <a:ext cx="923925" cy="923925"/>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05F6681-48D1-4BA4-BFC5-712666D8F2A0}"/>
              </a:ext>
            </a:extLst>
          </p:cNvPr>
          <p:cNvSpPr txBox="1"/>
          <p:nvPr/>
        </p:nvSpPr>
        <p:spPr>
          <a:xfrm>
            <a:off x="7020644" y="3791403"/>
            <a:ext cx="4712551" cy="1607299"/>
          </a:xfrm>
          <a:prstGeom prst="rect">
            <a:avLst/>
          </a:prstGeom>
          <a:noFill/>
        </p:spPr>
        <p:txBody>
          <a:bodyPr wrap="square" rtlCol="0">
            <a:spAutoFit/>
          </a:bodyPr>
          <a:lstStyle/>
          <a:p>
            <a:pPr>
              <a:lnSpc>
                <a:spcPts val="2400"/>
              </a:lnSpc>
            </a:pP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ipsum. Donec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porttitor</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sit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mollis</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ligula </a:t>
            </a:r>
            <a:r>
              <a:rPr lang="en-US" sz="1600" err="1">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60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 in. </a:t>
            </a:r>
          </a:p>
        </p:txBody>
      </p:sp>
      <p:sp>
        <p:nvSpPr>
          <p:cNvPr id="11" name="TextBox 10">
            <a:extLst>
              <a:ext uri="{FF2B5EF4-FFF2-40B4-BE49-F238E27FC236}">
                <a16:creationId xmlns:a16="http://schemas.microsoft.com/office/drawing/2014/main" id="{ED54C146-1032-4FFB-9314-B2C8E20FD21A}"/>
              </a:ext>
            </a:extLst>
          </p:cNvPr>
          <p:cNvSpPr txBox="1"/>
          <p:nvPr/>
        </p:nvSpPr>
        <p:spPr>
          <a:xfrm>
            <a:off x="7020645" y="5683156"/>
            <a:ext cx="4486276" cy="580928"/>
          </a:xfrm>
          <a:prstGeom prst="rect">
            <a:avLst/>
          </a:prstGeom>
          <a:noFill/>
        </p:spPr>
        <p:txBody>
          <a:bodyPr wrap="square" rtlCol="0">
            <a:spAutoFit/>
          </a:bodyPr>
          <a:lstStyle/>
          <a:p>
            <a:pPr>
              <a:lnSpc>
                <a:spcPts val="2000"/>
              </a:lnSpc>
            </a:pPr>
            <a:r>
              <a:rPr lang="en-US" sz="1200" b="1">
                <a:solidFill>
                  <a:srgbClr val="007DBC"/>
                </a:solidFill>
                <a:latin typeface="Open Sans" panose="020B0606030504020204" pitchFamily="34" charset="0"/>
                <a:ea typeface="Open Sans" panose="020B0606030504020204" pitchFamily="34" charset="0"/>
                <a:cs typeface="Open Sans" panose="020B0606030504020204" pitchFamily="34" charset="0"/>
              </a:rPr>
              <a:t>Name/Country</a:t>
            </a:r>
          </a:p>
          <a:p>
            <a:pPr>
              <a:lnSpc>
                <a:spcPts val="2000"/>
              </a:lnSpc>
            </a:pPr>
            <a:r>
              <a:rPr lang="en-US" sz="1200" b="1">
                <a:solidFill>
                  <a:srgbClr val="007DBC"/>
                </a:solidFill>
                <a:latin typeface="Open Sans" panose="020B0606030504020204" pitchFamily="34" charset="0"/>
                <a:ea typeface="Open Sans" panose="020B0606030504020204" pitchFamily="34" charset="0"/>
                <a:cs typeface="Open Sans" panose="020B0606030504020204" pitchFamily="34" charset="0"/>
              </a:rPr>
              <a:t>Title/Participant Characteristic</a:t>
            </a:r>
          </a:p>
        </p:txBody>
      </p:sp>
      <p:sp>
        <p:nvSpPr>
          <p:cNvPr id="7" name="TextBox 6">
            <a:extLst>
              <a:ext uri="{FF2B5EF4-FFF2-40B4-BE49-F238E27FC236}">
                <a16:creationId xmlns:a16="http://schemas.microsoft.com/office/drawing/2014/main" id="{350F7597-A5A5-40D3-9270-224EF7641DF2}"/>
              </a:ext>
            </a:extLst>
          </p:cNvPr>
          <p:cNvSpPr txBox="1"/>
          <p:nvPr/>
        </p:nvSpPr>
        <p:spPr>
          <a:xfrm>
            <a:off x="2000116" y="-523313"/>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Photo selection link is in the instruction slide.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07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5F6681-48D1-4BA4-BFC5-712666D8F2A0}"/>
              </a:ext>
            </a:extLst>
          </p:cNvPr>
          <p:cNvSpPr txBox="1"/>
          <p:nvPr/>
        </p:nvSpPr>
        <p:spPr>
          <a:xfrm>
            <a:off x="0" y="2395979"/>
            <a:ext cx="12192000" cy="1889813"/>
          </a:xfrm>
          <a:prstGeom prst="rect">
            <a:avLst/>
          </a:prstGeom>
          <a:noFill/>
        </p:spPr>
        <p:txBody>
          <a:bodyPr wrap="square" lIns="1828800" rIns="1828800" rtlCol="0">
            <a:spAutoFit/>
          </a:bodyPr>
          <a:lstStyle/>
          <a:p>
            <a:pPr algn="ctr">
              <a:lnSpc>
                <a:spcPct val="150000"/>
              </a:lnSpc>
            </a:pP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amet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consectetur</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adipiscing</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elit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Quisque</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dignissim</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aliquet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diam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nec</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consequat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Suspendisse</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orci</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ante,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finibus</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et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euismod</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id,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laoreet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quis</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ipsum. Donec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porttitor</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finibus</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urna</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sit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amet</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mollis</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ligula </a:t>
            </a:r>
            <a:r>
              <a:rPr lang="en-US" sz="2000" err="1">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interdum</a:t>
            </a:r>
            <a:r>
              <a:rPr lang="en-US" sz="2000">
                <a:solidFill>
                  <a:srgbClr val="007DBC"/>
                </a:solidFill>
                <a:latin typeface="Open Sans Extrabold" panose="020B0906030804020204" pitchFamily="34" charset="0"/>
                <a:ea typeface="Open Sans Extrabold" panose="020B0906030804020204" pitchFamily="34" charset="0"/>
                <a:cs typeface="Open Sans Extrabold" panose="020B0906030804020204" pitchFamily="34" charset="0"/>
              </a:rPr>
              <a:t> in. </a:t>
            </a:r>
          </a:p>
        </p:txBody>
      </p:sp>
      <p:pic>
        <p:nvPicPr>
          <p:cNvPr id="6" name="Picture 5">
            <a:extLst>
              <a:ext uri="{FF2B5EF4-FFF2-40B4-BE49-F238E27FC236}">
                <a16:creationId xmlns:a16="http://schemas.microsoft.com/office/drawing/2014/main" id="{F823F3DE-AE31-4C9E-8F19-ABA1BA943A4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59388"/>
            <a:ext cx="1811975" cy="438837"/>
          </a:xfrm>
          <a:prstGeom prst="rect">
            <a:avLst/>
          </a:prstGeom>
        </p:spPr>
      </p:pic>
      <p:pic>
        <p:nvPicPr>
          <p:cNvPr id="9" name="Graphic 8" descr="Open quotation mark with solid fill">
            <a:extLst>
              <a:ext uri="{FF2B5EF4-FFF2-40B4-BE49-F238E27FC236}">
                <a16:creationId xmlns:a16="http://schemas.microsoft.com/office/drawing/2014/main" id="{38BCC10F-3E2A-4827-89AA-7EAC07F54F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4037" y="1472054"/>
            <a:ext cx="923925" cy="92392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ED54C146-1032-4FFB-9314-B2C8E20FD21A}"/>
              </a:ext>
            </a:extLst>
          </p:cNvPr>
          <p:cNvSpPr txBox="1"/>
          <p:nvPr/>
        </p:nvSpPr>
        <p:spPr>
          <a:xfrm>
            <a:off x="0" y="4622045"/>
            <a:ext cx="12192000" cy="605294"/>
          </a:xfrm>
          <a:prstGeom prst="rect">
            <a:avLst/>
          </a:prstGeom>
          <a:noFill/>
        </p:spPr>
        <p:txBody>
          <a:bodyPr wrap="square" rtlCol="0">
            <a:spAutoFit/>
          </a:bodyPr>
          <a:lstStyle/>
          <a:p>
            <a:pPr algn="ctr">
              <a:lnSpc>
                <a:spcPts val="2000"/>
              </a:lnSpc>
            </a:pPr>
            <a:r>
              <a:rPr lang="en-US" b="1">
                <a:solidFill>
                  <a:srgbClr val="007DBC"/>
                </a:solidFill>
                <a:latin typeface="Open Sans" panose="020B0606030504020204" pitchFamily="34" charset="0"/>
                <a:ea typeface="Open Sans" panose="020B0606030504020204" pitchFamily="34" charset="0"/>
                <a:cs typeface="Open Sans" panose="020B0606030504020204" pitchFamily="34" charset="0"/>
              </a:rPr>
              <a:t>Name</a:t>
            </a:r>
          </a:p>
          <a:p>
            <a:pPr algn="ctr">
              <a:lnSpc>
                <a:spcPts val="2000"/>
              </a:lnSpc>
            </a:pPr>
            <a:r>
              <a:rPr lang="en-US">
                <a:solidFill>
                  <a:srgbClr val="007DBC"/>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7" name="TextBox 6">
            <a:extLst>
              <a:ext uri="{FF2B5EF4-FFF2-40B4-BE49-F238E27FC236}">
                <a16:creationId xmlns:a16="http://schemas.microsoft.com/office/drawing/2014/main" id="{5E8FFBC1-201C-4A51-83D4-3DA542D672B1}"/>
              </a:ext>
            </a:extLst>
          </p:cNvPr>
          <p:cNvSpPr txBox="1"/>
          <p:nvPr/>
        </p:nvSpPr>
        <p:spPr>
          <a:xfrm>
            <a:off x="2000116" y="-523313"/>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437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241B3A-0019-42C2-82B7-C162B4A524B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502CD50-7A3D-42AE-8038-76E3E43CC8E3}"/>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7E77E566-4CD7-4705-845E-DCB03860A18D}"/>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AB1A22F4-F5F2-48CC-8D30-E802EC65A84C}"/>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37F5ABA8-E5F3-409F-A32A-F226DA3CBA1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7975C388-7D35-48AC-A6F2-C907FA1F6C7D}"/>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7D229EDC-EC1C-46AC-A627-94273AB44D6D}"/>
              </a:ext>
            </a:extLst>
          </p:cNvPr>
          <p:cNvSpPr>
            <a:spLocks noGrp="1"/>
          </p:cNvSpPr>
          <p:nvPr>
            <p:ph type="body" sz="quarter" idx="22"/>
          </p:nvPr>
        </p:nvSpPr>
        <p:spPr/>
        <p:txBody>
          <a:bodyPr/>
          <a:lstStyle/>
          <a:p>
            <a:endParaRPr lang="en-US"/>
          </a:p>
        </p:txBody>
      </p:sp>
      <p:graphicFrame>
        <p:nvGraphicFramePr>
          <p:cNvPr id="11" name="Content Placeholder 11">
            <a:extLst>
              <a:ext uri="{FF2B5EF4-FFF2-40B4-BE49-F238E27FC236}">
                <a16:creationId xmlns:a16="http://schemas.microsoft.com/office/drawing/2014/main" id="{568F4611-9752-4829-B748-B1D1D7420491}"/>
              </a:ext>
            </a:extLst>
          </p:cNvPr>
          <p:cNvGraphicFramePr>
            <a:graphicFrameLocks/>
          </p:cNvGraphicFramePr>
          <p:nvPr>
            <p:extLst>
              <p:ext uri="{D42A27DB-BD31-4B8C-83A1-F6EECF244321}">
                <p14:modId xmlns:p14="http://schemas.microsoft.com/office/powerpoint/2010/main" val="530739074"/>
              </p:ext>
            </p:extLst>
          </p:nvPr>
        </p:nvGraphicFramePr>
        <p:xfrm>
          <a:off x="431800" y="1286193"/>
          <a:ext cx="5996940" cy="4927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1BBE0579-8042-441F-A9F9-7A743F732AB4}"/>
              </a:ext>
            </a:extLst>
          </p:cNvPr>
          <p:cNvGrpSpPr/>
          <p:nvPr/>
        </p:nvGrpSpPr>
        <p:grpSpPr>
          <a:xfrm>
            <a:off x="2800723" y="1908662"/>
            <a:ext cx="1420510" cy="3440180"/>
            <a:chOff x="12344400" y="1285875"/>
            <a:chExt cx="1124478" cy="3337746"/>
          </a:xfrm>
        </p:grpSpPr>
        <p:cxnSp>
          <p:nvCxnSpPr>
            <p:cNvPr id="13" name="Straight Connector 12">
              <a:extLst>
                <a:ext uri="{FF2B5EF4-FFF2-40B4-BE49-F238E27FC236}">
                  <a16:creationId xmlns:a16="http://schemas.microsoft.com/office/drawing/2014/main" id="{8FF39CFE-BE0A-4751-868C-341A96AA1DB7}"/>
                </a:ext>
              </a:extLst>
            </p:cNvPr>
            <p:cNvCxnSpPr>
              <a:cxnSpLocks/>
            </p:cNvCxnSpPr>
            <p:nvPr/>
          </p:nvCxnSpPr>
          <p:spPr>
            <a:xfrm>
              <a:off x="12344400" y="1285875"/>
              <a:ext cx="1114425" cy="0"/>
            </a:xfrm>
            <a:prstGeom prst="line">
              <a:avLst/>
            </a:prstGeom>
            <a:ln w="38100">
              <a:solidFill>
                <a:srgbClr val="0080C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982B90E-D21E-40EA-99C8-C8B1B536856D}"/>
                </a:ext>
              </a:extLst>
            </p:cNvPr>
            <p:cNvSpPr/>
            <p:nvPr/>
          </p:nvSpPr>
          <p:spPr>
            <a:xfrm>
              <a:off x="12354453" y="1285875"/>
              <a:ext cx="1114425" cy="3337746"/>
            </a:xfrm>
            <a:prstGeom prst="rect">
              <a:avLst/>
            </a:prstGeom>
            <a:gradFill>
              <a:gsLst>
                <a:gs pos="0">
                  <a:srgbClr val="0080C3">
                    <a:alpha val="35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4F058F9-2C8D-4F60-A10A-55A74CEAAE73}"/>
              </a:ext>
            </a:extLst>
          </p:cNvPr>
          <p:cNvGrpSpPr/>
          <p:nvPr/>
        </p:nvGrpSpPr>
        <p:grpSpPr>
          <a:xfrm>
            <a:off x="7098506" y="1773634"/>
            <a:ext cx="1735631" cy="1210325"/>
            <a:chOff x="6872077" y="2054431"/>
            <a:chExt cx="1987918" cy="1210325"/>
          </a:xfrm>
          <a:solidFill>
            <a:srgbClr val="EAEAEA"/>
          </a:solidFill>
        </p:grpSpPr>
        <p:sp>
          <p:nvSpPr>
            <p:cNvPr id="16" name="Rectangle: Rounded Corners 15">
              <a:extLst>
                <a:ext uri="{FF2B5EF4-FFF2-40B4-BE49-F238E27FC236}">
                  <a16:creationId xmlns:a16="http://schemas.microsoft.com/office/drawing/2014/main" id="{354FDB12-738E-4838-BBA6-39F5E40AB6A6}"/>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C7AA4B-5693-4085-9C87-6D9DB7552283}"/>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18" name="TextBox 17">
              <a:extLst>
                <a:ext uri="{FF2B5EF4-FFF2-40B4-BE49-F238E27FC236}">
                  <a16:creationId xmlns:a16="http://schemas.microsoft.com/office/drawing/2014/main" id="{5B465FAA-0CF3-49F6-933C-72AB6448BAA5}"/>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19" name="TextBox 18">
            <a:extLst>
              <a:ext uri="{FF2B5EF4-FFF2-40B4-BE49-F238E27FC236}">
                <a16:creationId xmlns:a16="http://schemas.microsoft.com/office/drawing/2014/main" id="{A618893F-1F5D-4E68-B9DD-BCBB97E57203}"/>
              </a:ext>
            </a:extLst>
          </p:cNvPr>
          <p:cNvSpPr txBox="1"/>
          <p:nvPr/>
        </p:nvSpPr>
        <p:spPr>
          <a:xfrm>
            <a:off x="9118968" y="1773634"/>
            <a:ext cx="2582279" cy="1162626"/>
          </a:xfrm>
          <a:prstGeom prst="rect">
            <a:avLst/>
          </a:prstGeom>
          <a:noFill/>
        </p:spPr>
        <p:txBody>
          <a:bodyPr wrap="square" rtlCol="0">
            <a:spAutoFit/>
          </a:bodyPr>
          <a:lstStyle/>
          <a:p>
            <a:pPr>
              <a:lnSpc>
                <a:spcPts val="1700"/>
              </a:lnSpc>
            </a:pP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grpSp>
        <p:nvGrpSpPr>
          <p:cNvPr id="20" name="Group 19">
            <a:extLst>
              <a:ext uri="{FF2B5EF4-FFF2-40B4-BE49-F238E27FC236}">
                <a16:creationId xmlns:a16="http://schemas.microsoft.com/office/drawing/2014/main" id="{A646AFF4-A7D5-4651-8E08-22208B4AD453}"/>
              </a:ext>
            </a:extLst>
          </p:cNvPr>
          <p:cNvGrpSpPr/>
          <p:nvPr/>
        </p:nvGrpSpPr>
        <p:grpSpPr>
          <a:xfrm>
            <a:off x="7098506" y="3206024"/>
            <a:ext cx="1735631" cy="1210325"/>
            <a:chOff x="6872077" y="2054431"/>
            <a:chExt cx="1987918" cy="1210325"/>
          </a:xfrm>
          <a:solidFill>
            <a:srgbClr val="EAEAEA"/>
          </a:solidFill>
        </p:grpSpPr>
        <p:sp>
          <p:nvSpPr>
            <p:cNvPr id="21" name="Rectangle: Rounded Corners 20">
              <a:extLst>
                <a:ext uri="{FF2B5EF4-FFF2-40B4-BE49-F238E27FC236}">
                  <a16:creationId xmlns:a16="http://schemas.microsoft.com/office/drawing/2014/main" id="{FA839122-9DD6-4ACA-8BD1-8B69D4438D79}"/>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028445F-BC20-4C60-841C-262FE9AF1659}"/>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23" name="TextBox 22">
              <a:extLst>
                <a:ext uri="{FF2B5EF4-FFF2-40B4-BE49-F238E27FC236}">
                  <a16:creationId xmlns:a16="http://schemas.microsoft.com/office/drawing/2014/main" id="{24F21DE0-BD27-4A41-B836-8A827451B1A2}"/>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24" name="TextBox 23">
            <a:extLst>
              <a:ext uri="{FF2B5EF4-FFF2-40B4-BE49-F238E27FC236}">
                <a16:creationId xmlns:a16="http://schemas.microsoft.com/office/drawing/2014/main" id="{87176C25-5FB0-4144-937B-927018E47285}"/>
              </a:ext>
            </a:extLst>
          </p:cNvPr>
          <p:cNvSpPr txBox="1"/>
          <p:nvPr/>
        </p:nvSpPr>
        <p:spPr>
          <a:xfrm>
            <a:off x="9118968" y="3213892"/>
            <a:ext cx="2582279" cy="1162626"/>
          </a:xfrm>
          <a:prstGeom prst="rect">
            <a:avLst/>
          </a:prstGeom>
          <a:noFill/>
        </p:spPr>
        <p:txBody>
          <a:bodyPr wrap="square" rtlCol="0">
            <a:spAutoFit/>
          </a:bodyPr>
          <a:lstStyle/>
          <a:p>
            <a:pPr>
              <a:lnSpc>
                <a:spcPts val="1700"/>
              </a:lnSpc>
            </a:pP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grpSp>
        <p:nvGrpSpPr>
          <p:cNvPr id="25" name="Group 24">
            <a:extLst>
              <a:ext uri="{FF2B5EF4-FFF2-40B4-BE49-F238E27FC236}">
                <a16:creationId xmlns:a16="http://schemas.microsoft.com/office/drawing/2014/main" id="{7CFA9EF0-FD5E-4FC4-A77E-EBD0311D575D}"/>
              </a:ext>
            </a:extLst>
          </p:cNvPr>
          <p:cNvGrpSpPr/>
          <p:nvPr/>
        </p:nvGrpSpPr>
        <p:grpSpPr>
          <a:xfrm>
            <a:off x="7098506" y="4638415"/>
            <a:ext cx="1735631" cy="1210325"/>
            <a:chOff x="6872077" y="2054431"/>
            <a:chExt cx="1987918" cy="1210325"/>
          </a:xfrm>
          <a:solidFill>
            <a:srgbClr val="EAEAEA"/>
          </a:solidFill>
        </p:grpSpPr>
        <p:sp>
          <p:nvSpPr>
            <p:cNvPr id="26" name="Rectangle: Rounded Corners 25">
              <a:extLst>
                <a:ext uri="{FF2B5EF4-FFF2-40B4-BE49-F238E27FC236}">
                  <a16:creationId xmlns:a16="http://schemas.microsoft.com/office/drawing/2014/main" id="{2CB16F9F-6B4D-4AC6-9E63-173AD72B4199}"/>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2AA85A2-971B-46EF-9B9C-9B13BBBE60E5}"/>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28" name="TextBox 27">
              <a:extLst>
                <a:ext uri="{FF2B5EF4-FFF2-40B4-BE49-F238E27FC236}">
                  <a16:creationId xmlns:a16="http://schemas.microsoft.com/office/drawing/2014/main" id="{D5FD1D2F-3C4D-46B1-A2E2-04AF8C1D77CC}"/>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29" name="TextBox 28">
            <a:extLst>
              <a:ext uri="{FF2B5EF4-FFF2-40B4-BE49-F238E27FC236}">
                <a16:creationId xmlns:a16="http://schemas.microsoft.com/office/drawing/2014/main" id="{4F0D8C95-431A-4DB7-A507-E6F900C8201F}"/>
              </a:ext>
            </a:extLst>
          </p:cNvPr>
          <p:cNvSpPr txBox="1"/>
          <p:nvPr/>
        </p:nvSpPr>
        <p:spPr>
          <a:xfrm>
            <a:off x="9118968" y="4654150"/>
            <a:ext cx="2582279" cy="1162626"/>
          </a:xfrm>
          <a:prstGeom prst="rect">
            <a:avLst/>
          </a:prstGeom>
          <a:noFill/>
        </p:spPr>
        <p:txBody>
          <a:bodyPr wrap="square" rtlCol="0">
            <a:spAutoFit/>
          </a:bodyPr>
          <a:lstStyle/>
          <a:p>
            <a:pPr>
              <a:lnSpc>
                <a:spcPts val="1700"/>
              </a:lnSpc>
            </a:pP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sp>
        <p:nvSpPr>
          <p:cNvPr id="30" name="TextBox 29">
            <a:extLst>
              <a:ext uri="{FF2B5EF4-FFF2-40B4-BE49-F238E27FC236}">
                <a16:creationId xmlns:a16="http://schemas.microsoft.com/office/drawing/2014/main" id="{8752DE72-13E8-4CC2-BABE-FDE51D0846E6}"/>
              </a:ext>
            </a:extLst>
          </p:cNvPr>
          <p:cNvSpPr txBox="1"/>
          <p:nvPr/>
        </p:nvSpPr>
        <p:spPr>
          <a:xfrm>
            <a:off x="1898516" y="-52119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The blue gradient is there so you can spotlight a section of the data.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818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02B996-F800-489F-81E2-83B6128642D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076CEFB-B923-4AE6-B17F-15CC3889FD75}"/>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0E5AE352-DEAC-4861-9085-262B62FF1F06}"/>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85088AB-3F72-4475-BCEA-3992201890F7}"/>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F761887B-169E-4464-BA29-4F065604EC30}"/>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B7B05A42-0EC9-4E5D-A46C-80B706CDA459}"/>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348C523E-5219-4FFC-899E-73B0014204D2}"/>
              </a:ext>
            </a:extLst>
          </p:cNvPr>
          <p:cNvSpPr>
            <a:spLocks noGrp="1"/>
          </p:cNvSpPr>
          <p:nvPr>
            <p:ph type="body" sz="quarter" idx="22"/>
          </p:nvPr>
        </p:nvSpPr>
        <p:spPr/>
        <p:txBody>
          <a:bodyPr/>
          <a:lstStyle/>
          <a:p>
            <a:endParaRPr lang="en-US"/>
          </a:p>
        </p:txBody>
      </p:sp>
      <p:graphicFrame>
        <p:nvGraphicFramePr>
          <p:cNvPr id="11" name="Chart 10">
            <a:extLst>
              <a:ext uri="{FF2B5EF4-FFF2-40B4-BE49-F238E27FC236}">
                <a16:creationId xmlns:a16="http://schemas.microsoft.com/office/drawing/2014/main" id="{987D52E8-57E8-4108-B4B5-55C93717997F}"/>
              </a:ext>
            </a:extLst>
          </p:cNvPr>
          <p:cNvGraphicFramePr/>
          <p:nvPr>
            <p:extLst>
              <p:ext uri="{D42A27DB-BD31-4B8C-83A1-F6EECF244321}">
                <p14:modId xmlns:p14="http://schemas.microsoft.com/office/powerpoint/2010/main" val="1728884482"/>
              </p:ext>
            </p:extLst>
          </p:nvPr>
        </p:nvGraphicFramePr>
        <p:xfrm>
          <a:off x="413386" y="1470723"/>
          <a:ext cx="3589020" cy="22794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F6BAAB0D-AA95-4BF3-B6BD-4E89A3FD4C74}"/>
              </a:ext>
            </a:extLst>
          </p:cNvPr>
          <p:cNvGraphicFramePr/>
          <p:nvPr>
            <p:extLst>
              <p:ext uri="{D42A27DB-BD31-4B8C-83A1-F6EECF244321}">
                <p14:modId xmlns:p14="http://schemas.microsoft.com/office/powerpoint/2010/main" val="57307991"/>
              </p:ext>
            </p:extLst>
          </p:nvPr>
        </p:nvGraphicFramePr>
        <p:xfrm>
          <a:off x="2821465" y="1470723"/>
          <a:ext cx="3589020" cy="2279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3D41B93-E07D-4248-BA32-6F47FFB08B5F}"/>
              </a:ext>
            </a:extLst>
          </p:cNvPr>
          <p:cNvGraphicFramePr/>
          <p:nvPr>
            <p:extLst>
              <p:ext uri="{D42A27DB-BD31-4B8C-83A1-F6EECF244321}">
                <p14:modId xmlns:p14="http://schemas.microsoft.com/office/powerpoint/2010/main" val="1687263073"/>
              </p:ext>
            </p:extLst>
          </p:nvPr>
        </p:nvGraphicFramePr>
        <p:xfrm>
          <a:off x="413386" y="3905772"/>
          <a:ext cx="3589020" cy="2279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54BD9FF-1415-4A34-A87E-A29C1E7CBA6B}"/>
              </a:ext>
            </a:extLst>
          </p:cNvPr>
          <p:cNvGraphicFramePr/>
          <p:nvPr>
            <p:extLst>
              <p:ext uri="{D42A27DB-BD31-4B8C-83A1-F6EECF244321}">
                <p14:modId xmlns:p14="http://schemas.microsoft.com/office/powerpoint/2010/main" val="1328530415"/>
              </p:ext>
            </p:extLst>
          </p:nvPr>
        </p:nvGraphicFramePr>
        <p:xfrm>
          <a:off x="2821465" y="3896247"/>
          <a:ext cx="3589020" cy="2279446"/>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a:extLst>
              <a:ext uri="{FF2B5EF4-FFF2-40B4-BE49-F238E27FC236}">
                <a16:creationId xmlns:a16="http://schemas.microsoft.com/office/drawing/2014/main" id="{16B1CB08-EB59-4AC9-B437-9F27D2A9F6C0}"/>
              </a:ext>
            </a:extLst>
          </p:cNvPr>
          <p:cNvGrpSpPr/>
          <p:nvPr/>
        </p:nvGrpSpPr>
        <p:grpSpPr>
          <a:xfrm>
            <a:off x="1195865" y="2264017"/>
            <a:ext cx="2024062" cy="538609"/>
            <a:chOff x="977744" y="2491397"/>
            <a:chExt cx="2024062" cy="538609"/>
          </a:xfrm>
        </p:grpSpPr>
        <p:sp>
          <p:nvSpPr>
            <p:cNvPr id="16" name="TextBox 15">
              <a:extLst>
                <a:ext uri="{FF2B5EF4-FFF2-40B4-BE49-F238E27FC236}">
                  <a16:creationId xmlns:a16="http://schemas.microsoft.com/office/drawing/2014/main" id="{DFCBFC4D-DFA8-462F-92C2-840DDF104AE0}"/>
                </a:ext>
              </a:extLst>
            </p:cNvPr>
            <p:cNvSpPr txBox="1"/>
            <p:nvPr/>
          </p:nvSpPr>
          <p:spPr>
            <a:xfrm>
              <a:off x="977744" y="2491397"/>
              <a:ext cx="2024062" cy="369332"/>
            </a:xfrm>
            <a:prstGeom prst="rect">
              <a:avLst/>
            </a:prstGeom>
            <a:noFill/>
          </p:spPr>
          <p:txBody>
            <a:bodyPr wrap="square" lIns="0" tIns="0" rIns="0" bIns="0" rtlCol="0">
              <a:spAutoFit/>
            </a:bodyPr>
            <a:lstStyle/>
            <a:p>
              <a:pPr algn="ctr"/>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7" name="TextBox 16">
              <a:extLst>
                <a:ext uri="{FF2B5EF4-FFF2-40B4-BE49-F238E27FC236}">
                  <a16:creationId xmlns:a16="http://schemas.microsoft.com/office/drawing/2014/main" id="{739BD31B-2E56-4324-8839-18A49D16B1FF}"/>
                </a:ext>
              </a:extLst>
            </p:cNvPr>
            <p:cNvSpPr txBox="1"/>
            <p:nvPr/>
          </p:nvSpPr>
          <p:spPr>
            <a:xfrm>
              <a:off x="977744" y="2860729"/>
              <a:ext cx="2024062" cy="169277"/>
            </a:xfrm>
            <a:prstGeom prst="rect">
              <a:avLst/>
            </a:prstGeom>
            <a:noFill/>
          </p:spPr>
          <p:txBody>
            <a:bodyPr wrap="square" lIns="0" tIns="0" rIns="0" bIns="0" rtlCol="0">
              <a:spAutoFit/>
            </a:bodyPr>
            <a:lstStyle/>
            <a:p>
              <a:pPr algn="ctr"/>
              <a:r>
                <a:rPr lang="en-US" sz="1100">
                  <a:solidFill>
                    <a:srgbClr val="008EB1"/>
                  </a:solidFill>
                  <a:latin typeface="Open Sans" panose="020B0606030504020204" pitchFamily="34" charset="0"/>
                  <a:ea typeface="Open Sans" panose="020B0606030504020204" pitchFamily="34" charset="0"/>
                  <a:cs typeface="Open Sans" panose="020B0606030504020204" pitchFamily="34" charset="0"/>
                </a:rPr>
                <a:t>Insert title here</a:t>
              </a:r>
            </a:p>
          </p:txBody>
        </p:sp>
      </p:grpSp>
      <p:grpSp>
        <p:nvGrpSpPr>
          <p:cNvPr id="18" name="Group 17">
            <a:extLst>
              <a:ext uri="{FF2B5EF4-FFF2-40B4-BE49-F238E27FC236}">
                <a16:creationId xmlns:a16="http://schemas.microsoft.com/office/drawing/2014/main" id="{2C29D386-C535-41EE-BEFF-3585E53D8B56}"/>
              </a:ext>
            </a:extLst>
          </p:cNvPr>
          <p:cNvGrpSpPr/>
          <p:nvPr/>
        </p:nvGrpSpPr>
        <p:grpSpPr>
          <a:xfrm>
            <a:off x="3603944" y="2264017"/>
            <a:ext cx="2024062" cy="538609"/>
            <a:chOff x="977744" y="2491397"/>
            <a:chExt cx="2024062" cy="538609"/>
          </a:xfrm>
        </p:grpSpPr>
        <p:sp>
          <p:nvSpPr>
            <p:cNvPr id="19" name="TextBox 18">
              <a:extLst>
                <a:ext uri="{FF2B5EF4-FFF2-40B4-BE49-F238E27FC236}">
                  <a16:creationId xmlns:a16="http://schemas.microsoft.com/office/drawing/2014/main" id="{51A66610-70E7-49A6-96C3-89800C435091}"/>
                </a:ext>
              </a:extLst>
            </p:cNvPr>
            <p:cNvSpPr txBox="1"/>
            <p:nvPr/>
          </p:nvSpPr>
          <p:spPr>
            <a:xfrm>
              <a:off x="977744" y="2491397"/>
              <a:ext cx="2024062" cy="369332"/>
            </a:xfrm>
            <a:prstGeom prst="rect">
              <a:avLst/>
            </a:prstGeom>
            <a:noFill/>
          </p:spPr>
          <p:txBody>
            <a:bodyPr wrap="square" lIns="0" tIns="0" rIns="0" bIns="0" rtlCol="0">
              <a:spAutoFit/>
            </a:bodyPr>
            <a:lstStyle/>
            <a:p>
              <a:pPr algn="ctr"/>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0" name="TextBox 19">
              <a:extLst>
                <a:ext uri="{FF2B5EF4-FFF2-40B4-BE49-F238E27FC236}">
                  <a16:creationId xmlns:a16="http://schemas.microsoft.com/office/drawing/2014/main" id="{C9B1D784-881F-4050-A187-9F754248FBA1}"/>
                </a:ext>
              </a:extLst>
            </p:cNvPr>
            <p:cNvSpPr txBox="1"/>
            <p:nvPr/>
          </p:nvSpPr>
          <p:spPr>
            <a:xfrm>
              <a:off x="977744" y="2860729"/>
              <a:ext cx="2024062" cy="169277"/>
            </a:xfrm>
            <a:prstGeom prst="rect">
              <a:avLst/>
            </a:prstGeom>
            <a:noFill/>
          </p:spPr>
          <p:txBody>
            <a:bodyPr wrap="square" lIns="0" tIns="0" rIns="0" bIns="0" rtlCol="0">
              <a:spAutoFit/>
            </a:bodyPr>
            <a:lstStyle/>
            <a:p>
              <a:pPr algn="ctr"/>
              <a:r>
                <a:rPr lang="en-US" sz="1100">
                  <a:solidFill>
                    <a:srgbClr val="008EB1"/>
                  </a:solidFill>
                  <a:latin typeface="Open Sans" panose="020B0606030504020204" pitchFamily="34" charset="0"/>
                  <a:ea typeface="Open Sans" panose="020B0606030504020204" pitchFamily="34" charset="0"/>
                  <a:cs typeface="Open Sans" panose="020B0606030504020204" pitchFamily="34" charset="0"/>
                </a:rPr>
                <a:t>Insert title here</a:t>
              </a:r>
            </a:p>
          </p:txBody>
        </p:sp>
      </p:grpSp>
      <p:grpSp>
        <p:nvGrpSpPr>
          <p:cNvPr id="21" name="Group 20">
            <a:extLst>
              <a:ext uri="{FF2B5EF4-FFF2-40B4-BE49-F238E27FC236}">
                <a16:creationId xmlns:a16="http://schemas.microsoft.com/office/drawing/2014/main" id="{F5F603F3-A4CB-4F32-9EC1-A3E62CA52A57}"/>
              </a:ext>
            </a:extLst>
          </p:cNvPr>
          <p:cNvGrpSpPr/>
          <p:nvPr/>
        </p:nvGrpSpPr>
        <p:grpSpPr>
          <a:xfrm>
            <a:off x="1195865" y="4759567"/>
            <a:ext cx="2024062" cy="538609"/>
            <a:chOff x="977744" y="2491397"/>
            <a:chExt cx="2024062" cy="538609"/>
          </a:xfrm>
        </p:grpSpPr>
        <p:sp>
          <p:nvSpPr>
            <p:cNvPr id="22" name="TextBox 21">
              <a:extLst>
                <a:ext uri="{FF2B5EF4-FFF2-40B4-BE49-F238E27FC236}">
                  <a16:creationId xmlns:a16="http://schemas.microsoft.com/office/drawing/2014/main" id="{5428BFD1-CDBF-4F3D-BB1B-7CA216D48293}"/>
                </a:ext>
              </a:extLst>
            </p:cNvPr>
            <p:cNvSpPr txBox="1"/>
            <p:nvPr/>
          </p:nvSpPr>
          <p:spPr>
            <a:xfrm>
              <a:off x="977744" y="2491397"/>
              <a:ext cx="2024062" cy="369332"/>
            </a:xfrm>
            <a:prstGeom prst="rect">
              <a:avLst/>
            </a:prstGeom>
            <a:noFill/>
          </p:spPr>
          <p:txBody>
            <a:bodyPr wrap="square" lIns="0" tIns="0" rIns="0" bIns="0" rtlCol="0">
              <a:spAutoFit/>
            </a:bodyPr>
            <a:lstStyle/>
            <a:p>
              <a:pPr algn="ctr"/>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3" name="TextBox 22">
              <a:extLst>
                <a:ext uri="{FF2B5EF4-FFF2-40B4-BE49-F238E27FC236}">
                  <a16:creationId xmlns:a16="http://schemas.microsoft.com/office/drawing/2014/main" id="{8B5CB493-A05F-4DCA-981D-A3457FF2AD39}"/>
                </a:ext>
              </a:extLst>
            </p:cNvPr>
            <p:cNvSpPr txBox="1"/>
            <p:nvPr/>
          </p:nvSpPr>
          <p:spPr>
            <a:xfrm>
              <a:off x="977744" y="2860729"/>
              <a:ext cx="2024062" cy="169277"/>
            </a:xfrm>
            <a:prstGeom prst="rect">
              <a:avLst/>
            </a:prstGeom>
            <a:noFill/>
          </p:spPr>
          <p:txBody>
            <a:bodyPr wrap="square" lIns="0" tIns="0" rIns="0" bIns="0" rtlCol="0">
              <a:spAutoFit/>
            </a:bodyPr>
            <a:lstStyle/>
            <a:p>
              <a:pPr algn="ctr"/>
              <a:r>
                <a:rPr lang="en-US" sz="1100">
                  <a:solidFill>
                    <a:srgbClr val="008EB1"/>
                  </a:solidFill>
                  <a:latin typeface="Open Sans" panose="020B0606030504020204" pitchFamily="34" charset="0"/>
                  <a:ea typeface="Open Sans" panose="020B0606030504020204" pitchFamily="34" charset="0"/>
                  <a:cs typeface="Open Sans" panose="020B0606030504020204" pitchFamily="34" charset="0"/>
                </a:rPr>
                <a:t>Insert title here</a:t>
              </a:r>
            </a:p>
          </p:txBody>
        </p:sp>
      </p:grpSp>
      <p:grpSp>
        <p:nvGrpSpPr>
          <p:cNvPr id="24" name="Group 23">
            <a:extLst>
              <a:ext uri="{FF2B5EF4-FFF2-40B4-BE49-F238E27FC236}">
                <a16:creationId xmlns:a16="http://schemas.microsoft.com/office/drawing/2014/main" id="{178705C6-DB56-4397-B56B-B8EB26E6A74B}"/>
              </a:ext>
            </a:extLst>
          </p:cNvPr>
          <p:cNvGrpSpPr/>
          <p:nvPr/>
        </p:nvGrpSpPr>
        <p:grpSpPr>
          <a:xfrm>
            <a:off x="3603944" y="4750042"/>
            <a:ext cx="2024062" cy="538609"/>
            <a:chOff x="977744" y="2491397"/>
            <a:chExt cx="2024062" cy="538609"/>
          </a:xfrm>
        </p:grpSpPr>
        <p:sp>
          <p:nvSpPr>
            <p:cNvPr id="25" name="TextBox 24">
              <a:extLst>
                <a:ext uri="{FF2B5EF4-FFF2-40B4-BE49-F238E27FC236}">
                  <a16:creationId xmlns:a16="http://schemas.microsoft.com/office/drawing/2014/main" id="{C04034A0-3FC1-42F5-9C3C-EF1600B9D160}"/>
                </a:ext>
              </a:extLst>
            </p:cNvPr>
            <p:cNvSpPr txBox="1"/>
            <p:nvPr/>
          </p:nvSpPr>
          <p:spPr>
            <a:xfrm>
              <a:off x="977744" y="2491397"/>
              <a:ext cx="2024062" cy="369332"/>
            </a:xfrm>
            <a:prstGeom prst="rect">
              <a:avLst/>
            </a:prstGeom>
            <a:noFill/>
          </p:spPr>
          <p:txBody>
            <a:bodyPr wrap="square" lIns="0" tIns="0" rIns="0" bIns="0" rtlCol="0">
              <a:spAutoFit/>
            </a:bodyPr>
            <a:lstStyle/>
            <a:p>
              <a:pPr algn="ctr"/>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6" name="TextBox 25">
              <a:extLst>
                <a:ext uri="{FF2B5EF4-FFF2-40B4-BE49-F238E27FC236}">
                  <a16:creationId xmlns:a16="http://schemas.microsoft.com/office/drawing/2014/main" id="{6E13809D-E3CB-4ED8-B7BF-F0CAD2DB185C}"/>
                </a:ext>
              </a:extLst>
            </p:cNvPr>
            <p:cNvSpPr txBox="1"/>
            <p:nvPr/>
          </p:nvSpPr>
          <p:spPr>
            <a:xfrm>
              <a:off x="977744" y="2860729"/>
              <a:ext cx="2024062" cy="169277"/>
            </a:xfrm>
            <a:prstGeom prst="rect">
              <a:avLst/>
            </a:prstGeom>
            <a:noFill/>
          </p:spPr>
          <p:txBody>
            <a:bodyPr wrap="square" lIns="0" tIns="0" rIns="0" bIns="0" rtlCol="0">
              <a:spAutoFit/>
            </a:bodyPr>
            <a:lstStyle/>
            <a:p>
              <a:pPr algn="ctr"/>
              <a:r>
                <a:rPr lang="en-US" sz="1100">
                  <a:solidFill>
                    <a:srgbClr val="008EB1"/>
                  </a:solidFill>
                  <a:latin typeface="Open Sans" panose="020B0606030504020204" pitchFamily="34" charset="0"/>
                  <a:ea typeface="Open Sans" panose="020B0606030504020204" pitchFamily="34" charset="0"/>
                  <a:cs typeface="Open Sans" panose="020B0606030504020204" pitchFamily="34" charset="0"/>
                </a:rPr>
                <a:t>Insert title here</a:t>
              </a:r>
            </a:p>
          </p:txBody>
        </p:sp>
      </p:grpSp>
      <p:sp>
        <p:nvSpPr>
          <p:cNvPr id="27" name="TextBox 26">
            <a:extLst>
              <a:ext uri="{FF2B5EF4-FFF2-40B4-BE49-F238E27FC236}">
                <a16:creationId xmlns:a16="http://schemas.microsoft.com/office/drawing/2014/main" id="{A3219DF9-86E6-47DD-A708-26123456327C}"/>
              </a:ext>
            </a:extLst>
          </p:cNvPr>
          <p:cNvSpPr txBox="1"/>
          <p:nvPr/>
        </p:nvSpPr>
        <p:spPr>
          <a:xfrm>
            <a:off x="6314121" y="1665836"/>
            <a:ext cx="1146629" cy="369332"/>
          </a:xfrm>
          <a:prstGeom prst="rect">
            <a:avLst/>
          </a:prstGeom>
          <a:noFill/>
        </p:spPr>
        <p:txBody>
          <a:bodyPr wrap="square" lIns="0" tIns="0" rIns="0" bIns="0" rtlCol="0">
            <a:spAutoFit/>
          </a:bodyPr>
          <a:lstStyle/>
          <a:p>
            <a:r>
              <a:rPr lang="en-US" sz="2400">
                <a:solidFill>
                  <a:srgbClr val="008EB1"/>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28" name="TextBox 27">
            <a:extLst>
              <a:ext uri="{FF2B5EF4-FFF2-40B4-BE49-F238E27FC236}">
                <a16:creationId xmlns:a16="http://schemas.microsoft.com/office/drawing/2014/main" id="{E3A7C0F6-ABB2-41F3-9D0A-B94D16FD9D46}"/>
              </a:ext>
            </a:extLst>
          </p:cNvPr>
          <p:cNvSpPr txBox="1"/>
          <p:nvPr/>
        </p:nvSpPr>
        <p:spPr>
          <a:xfrm>
            <a:off x="6314120" y="2078876"/>
            <a:ext cx="2437153" cy="1501308"/>
          </a:xfrm>
          <a:prstGeom prst="rect">
            <a:avLst/>
          </a:prstGeom>
          <a:noFill/>
        </p:spPr>
        <p:txBody>
          <a:bodyPr wrap="square" lIns="0" tIns="0" rIns="0" bIns="0" rtlCol="0">
            <a:spAutoFit/>
          </a:bodyPr>
          <a:lstStyle/>
          <a:p>
            <a:pPr>
              <a:lnSpc>
                <a:spcPts val="1700"/>
              </a:lnSpc>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05CA800E-D68F-4B87-A9F7-8D93ACB04C79}"/>
              </a:ext>
            </a:extLst>
          </p:cNvPr>
          <p:cNvSpPr txBox="1"/>
          <p:nvPr/>
        </p:nvSpPr>
        <p:spPr>
          <a:xfrm>
            <a:off x="9137943" y="1665836"/>
            <a:ext cx="1146629" cy="369332"/>
          </a:xfrm>
          <a:prstGeom prst="rect">
            <a:avLst/>
          </a:prstGeom>
          <a:noFill/>
        </p:spPr>
        <p:txBody>
          <a:bodyPr wrap="square" lIns="0" tIns="0" rIns="0" bIns="0" rtlCol="0">
            <a:spAutoFit/>
          </a:bodyPr>
          <a:lstStyle/>
          <a:p>
            <a:r>
              <a:rPr lang="en-US" sz="2400">
                <a:solidFill>
                  <a:srgbClr val="1A9C5A"/>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30" name="TextBox 29">
            <a:extLst>
              <a:ext uri="{FF2B5EF4-FFF2-40B4-BE49-F238E27FC236}">
                <a16:creationId xmlns:a16="http://schemas.microsoft.com/office/drawing/2014/main" id="{7B7EE14A-0CA4-44BF-B417-93864BEA0F42}"/>
              </a:ext>
            </a:extLst>
          </p:cNvPr>
          <p:cNvSpPr txBox="1"/>
          <p:nvPr/>
        </p:nvSpPr>
        <p:spPr>
          <a:xfrm>
            <a:off x="9137942" y="2078876"/>
            <a:ext cx="2437153" cy="1501308"/>
          </a:xfrm>
          <a:prstGeom prst="rect">
            <a:avLst/>
          </a:prstGeom>
          <a:noFill/>
        </p:spPr>
        <p:txBody>
          <a:bodyPr wrap="square" lIns="0" tIns="0" rIns="0" bIns="0" rtlCol="0">
            <a:spAutoFit/>
          </a:bodyPr>
          <a:lstStyle/>
          <a:p>
            <a:pPr>
              <a:lnSpc>
                <a:spcPts val="1700"/>
              </a:lnSpc>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8F614D83-E662-4A6A-8AE3-CA48CB001513}"/>
              </a:ext>
            </a:extLst>
          </p:cNvPr>
          <p:cNvSpPr txBox="1"/>
          <p:nvPr/>
        </p:nvSpPr>
        <p:spPr>
          <a:xfrm>
            <a:off x="6314121" y="3945282"/>
            <a:ext cx="1146629" cy="369332"/>
          </a:xfrm>
          <a:prstGeom prst="rect">
            <a:avLst/>
          </a:prstGeom>
          <a:noFill/>
        </p:spPr>
        <p:txBody>
          <a:bodyPr wrap="square" lIns="0" tIns="0" rIns="0" bIns="0" rtlCol="0">
            <a:spAutoFit/>
          </a:bodyPr>
          <a:lstStyle/>
          <a:p>
            <a:r>
              <a:rPr lang="en-US" sz="2400">
                <a:solidFill>
                  <a:srgbClr val="F0502C"/>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32" name="TextBox 31">
            <a:extLst>
              <a:ext uri="{FF2B5EF4-FFF2-40B4-BE49-F238E27FC236}">
                <a16:creationId xmlns:a16="http://schemas.microsoft.com/office/drawing/2014/main" id="{F9A42266-0A3A-4A85-AF92-92C4EE2B9FDB}"/>
              </a:ext>
            </a:extLst>
          </p:cNvPr>
          <p:cNvSpPr txBox="1"/>
          <p:nvPr/>
        </p:nvSpPr>
        <p:spPr>
          <a:xfrm>
            <a:off x="6314120" y="4358322"/>
            <a:ext cx="2437153" cy="1501308"/>
          </a:xfrm>
          <a:prstGeom prst="rect">
            <a:avLst/>
          </a:prstGeom>
          <a:noFill/>
        </p:spPr>
        <p:txBody>
          <a:bodyPr wrap="square" lIns="0" tIns="0" rIns="0" bIns="0" rtlCol="0">
            <a:spAutoFit/>
          </a:bodyPr>
          <a:lstStyle/>
          <a:p>
            <a:pPr>
              <a:lnSpc>
                <a:spcPts val="1700"/>
              </a:lnSpc>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DC34DA47-3858-4CF1-8304-6C741D1E3155}"/>
              </a:ext>
            </a:extLst>
          </p:cNvPr>
          <p:cNvSpPr txBox="1"/>
          <p:nvPr/>
        </p:nvSpPr>
        <p:spPr>
          <a:xfrm>
            <a:off x="9137943" y="3945282"/>
            <a:ext cx="1146629" cy="369332"/>
          </a:xfrm>
          <a:prstGeom prst="rect">
            <a:avLst/>
          </a:prstGeom>
          <a:noFill/>
        </p:spPr>
        <p:txBody>
          <a:bodyPr wrap="square" lIns="0" tIns="0" rIns="0" bIns="0" rtlCol="0">
            <a:spAutoFit/>
          </a:bodyPr>
          <a:lstStyle/>
          <a:p>
            <a:r>
              <a:rPr lang="en-US" sz="2400">
                <a:solidFill>
                  <a:srgbClr val="002E5A"/>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34" name="TextBox 33">
            <a:extLst>
              <a:ext uri="{FF2B5EF4-FFF2-40B4-BE49-F238E27FC236}">
                <a16:creationId xmlns:a16="http://schemas.microsoft.com/office/drawing/2014/main" id="{1E04EC2D-26F5-4B25-A918-A19642296C38}"/>
              </a:ext>
            </a:extLst>
          </p:cNvPr>
          <p:cNvSpPr txBox="1"/>
          <p:nvPr/>
        </p:nvSpPr>
        <p:spPr>
          <a:xfrm>
            <a:off x="9137942" y="4358322"/>
            <a:ext cx="2437153" cy="1501308"/>
          </a:xfrm>
          <a:prstGeom prst="rect">
            <a:avLst/>
          </a:prstGeom>
          <a:noFill/>
        </p:spPr>
        <p:txBody>
          <a:bodyPr wrap="square" lIns="0" tIns="0" rIns="0" bIns="0" rtlCol="0">
            <a:spAutoFit/>
          </a:bodyPr>
          <a:lstStyle/>
          <a:p>
            <a:pPr>
              <a:lnSpc>
                <a:spcPts val="1700"/>
              </a:lnSpc>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9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8501C6D0-2C8E-4BFC-BDFC-A3A4BCC69D14}"/>
              </a:ext>
            </a:extLst>
          </p:cNvPr>
          <p:cNvSpPr txBox="1"/>
          <p:nvPr/>
        </p:nvSpPr>
        <p:spPr>
          <a:xfrm>
            <a:off x="1911216" y="-442576"/>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3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B0B48-2E74-49D8-B31C-B6DF3FAEE28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61FA876-DFDF-4B97-A629-FAC5F4BFF57B}"/>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C6661408-9CDB-4677-8646-360CE7C26A87}"/>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9983AB4F-FA9E-45B9-82A2-5B45CC5887FC}"/>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0BF5A8BE-F8FB-4CD7-9E2B-9E113B8BD07E}"/>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F0BD596-8FE1-4DB8-8C84-9653799B208B}"/>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17477A5E-3830-4C4B-B181-4BB803E2FC38}"/>
              </a:ext>
            </a:extLst>
          </p:cNvPr>
          <p:cNvSpPr>
            <a:spLocks noGrp="1"/>
          </p:cNvSpPr>
          <p:nvPr>
            <p:ph type="body" sz="quarter" idx="22"/>
          </p:nvPr>
        </p:nvSpPr>
        <p:spPr/>
        <p:txBody>
          <a:bodyPr/>
          <a:lstStyle/>
          <a:p>
            <a:endParaRPr lang="en-US"/>
          </a:p>
        </p:txBody>
      </p:sp>
      <p:graphicFrame>
        <p:nvGraphicFramePr>
          <p:cNvPr id="11" name="Content Placeholder 11">
            <a:extLst>
              <a:ext uri="{FF2B5EF4-FFF2-40B4-BE49-F238E27FC236}">
                <a16:creationId xmlns:a16="http://schemas.microsoft.com/office/drawing/2014/main" id="{789A3C67-0C9C-4619-B86E-AADC436CDEA3}"/>
              </a:ext>
            </a:extLst>
          </p:cNvPr>
          <p:cNvGraphicFramePr>
            <a:graphicFrameLocks/>
          </p:cNvGraphicFramePr>
          <p:nvPr>
            <p:extLst>
              <p:ext uri="{D42A27DB-BD31-4B8C-83A1-F6EECF244321}">
                <p14:modId xmlns:p14="http://schemas.microsoft.com/office/powerpoint/2010/main" val="2258032015"/>
              </p:ext>
            </p:extLst>
          </p:nvPr>
        </p:nvGraphicFramePr>
        <p:xfrm>
          <a:off x="403860" y="1456930"/>
          <a:ext cx="6278577" cy="4639069"/>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9D3D01B4-8F7E-4140-880A-7F473F46B7F6}"/>
              </a:ext>
            </a:extLst>
          </p:cNvPr>
          <p:cNvGrpSpPr/>
          <p:nvPr/>
        </p:nvGrpSpPr>
        <p:grpSpPr>
          <a:xfrm>
            <a:off x="5077900" y="1759702"/>
            <a:ext cx="905819" cy="3732010"/>
            <a:chOff x="12344400" y="1285875"/>
            <a:chExt cx="1130272" cy="3337746"/>
          </a:xfrm>
        </p:grpSpPr>
        <p:cxnSp>
          <p:nvCxnSpPr>
            <p:cNvPr id="13" name="Straight Connector 12">
              <a:extLst>
                <a:ext uri="{FF2B5EF4-FFF2-40B4-BE49-F238E27FC236}">
                  <a16:creationId xmlns:a16="http://schemas.microsoft.com/office/drawing/2014/main" id="{A4EAF674-A641-49C3-BF32-148837AB7630}"/>
                </a:ext>
              </a:extLst>
            </p:cNvPr>
            <p:cNvCxnSpPr>
              <a:cxnSpLocks/>
            </p:cNvCxnSpPr>
            <p:nvPr/>
          </p:nvCxnSpPr>
          <p:spPr>
            <a:xfrm>
              <a:off x="12344400" y="1285875"/>
              <a:ext cx="1114425" cy="0"/>
            </a:xfrm>
            <a:prstGeom prst="line">
              <a:avLst/>
            </a:prstGeom>
            <a:ln w="38100">
              <a:solidFill>
                <a:srgbClr val="0080C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999461-A92F-4F9B-B435-DC33D425ACAB}"/>
                </a:ext>
              </a:extLst>
            </p:cNvPr>
            <p:cNvSpPr/>
            <p:nvPr/>
          </p:nvSpPr>
          <p:spPr>
            <a:xfrm>
              <a:off x="12360247" y="1285875"/>
              <a:ext cx="1114425" cy="3337746"/>
            </a:xfrm>
            <a:prstGeom prst="rect">
              <a:avLst/>
            </a:prstGeom>
            <a:gradFill>
              <a:gsLst>
                <a:gs pos="0">
                  <a:srgbClr val="0080C3">
                    <a:alpha val="35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BD30729-7748-4BB9-8600-F89921DF8F7E}"/>
              </a:ext>
            </a:extLst>
          </p:cNvPr>
          <p:cNvGrpSpPr/>
          <p:nvPr/>
        </p:nvGrpSpPr>
        <p:grpSpPr>
          <a:xfrm>
            <a:off x="6967268" y="1708629"/>
            <a:ext cx="1735631" cy="1210325"/>
            <a:chOff x="6872077" y="2054431"/>
            <a:chExt cx="1987918" cy="1210325"/>
          </a:xfrm>
          <a:solidFill>
            <a:srgbClr val="EAEAEA"/>
          </a:solidFill>
        </p:grpSpPr>
        <p:sp>
          <p:nvSpPr>
            <p:cNvPr id="16" name="Rectangle: Rounded Corners 15">
              <a:extLst>
                <a:ext uri="{FF2B5EF4-FFF2-40B4-BE49-F238E27FC236}">
                  <a16:creationId xmlns:a16="http://schemas.microsoft.com/office/drawing/2014/main" id="{7A31E00A-36ED-4BB0-BA11-2301B1201E54}"/>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05F3DF-934F-4C5B-A123-250FCA5CB3A3}"/>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18" name="TextBox 17">
              <a:extLst>
                <a:ext uri="{FF2B5EF4-FFF2-40B4-BE49-F238E27FC236}">
                  <a16:creationId xmlns:a16="http://schemas.microsoft.com/office/drawing/2014/main" id="{C62252CF-E891-4201-800B-BB31886EA3AD}"/>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19" name="TextBox 18">
            <a:extLst>
              <a:ext uri="{FF2B5EF4-FFF2-40B4-BE49-F238E27FC236}">
                <a16:creationId xmlns:a16="http://schemas.microsoft.com/office/drawing/2014/main" id="{0EFFBE1D-869F-45C9-A76F-AC766B1441EE}"/>
              </a:ext>
            </a:extLst>
          </p:cNvPr>
          <p:cNvSpPr txBox="1"/>
          <p:nvPr/>
        </p:nvSpPr>
        <p:spPr>
          <a:xfrm>
            <a:off x="8987730" y="1708629"/>
            <a:ext cx="2582279" cy="1162626"/>
          </a:xfrm>
          <a:prstGeom prst="rect">
            <a:avLst/>
          </a:prstGeom>
          <a:noFill/>
        </p:spPr>
        <p:txBody>
          <a:bodyPr wrap="square" rtlCol="0">
            <a:spAutoFit/>
          </a:bodyPr>
          <a:lstStyle/>
          <a:p>
            <a:pPr>
              <a:lnSpc>
                <a:spcPts val="1700"/>
              </a:lnSpc>
            </a:pP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nec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grpSp>
        <p:nvGrpSpPr>
          <p:cNvPr id="20" name="Group 19">
            <a:extLst>
              <a:ext uri="{FF2B5EF4-FFF2-40B4-BE49-F238E27FC236}">
                <a16:creationId xmlns:a16="http://schemas.microsoft.com/office/drawing/2014/main" id="{3D6BBEC4-7E8D-4FD6-AB1A-EA72A4222542}"/>
              </a:ext>
            </a:extLst>
          </p:cNvPr>
          <p:cNvGrpSpPr/>
          <p:nvPr/>
        </p:nvGrpSpPr>
        <p:grpSpPr>
          <a:xfrm>
            <a:off x="6967268" y="3141019"/>
            <a:ext cx="1735631" cy="1210325"/>
            <a:chOff x="6872077" y="2054431"/>
            <a:chExt cx="1987918" cy="1210325"/>
          </a:xfrm>
          <a:solidFill>
            <a:srgbClr val="EAEAEA"/>
          </a:solidFill>
        </p:grpSpPr>
        <p:sp>
          <p:nvSpPr>
            <p:cNvPr id="21" name="Rectangle: Rounded Corners 20">
              <a:extLst>
                <a:ext uri="{FF2B5EF4-FFF2-40B4-BE49-F238E27FC236}">
                  <a16:creationId xmlns:a16="http://schemas.microsoft.com/office/drawing/2014/main" id="{9A5433C3-7685-42EF-83A5-D85C3745FF41}"/>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57E06B9-D202-46F4-B897-00CBCA81E4D9}"/>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23" name="TextBox 22">
              <a:extLst>
                <a:ext uri="{FF2B5EF4-FFF2-40B4-BE49-F238E27FC236}">
                  <a16:creationId xmlns:a16="http://schemas.microsoft.com/office/drawing/2014/main" id="{CD89FF01-F25F-4CC1-A33D-9BECCA6AEDC1}"/>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24" name="TextBox 23">
            <a:extLst>
              <a:ext uri="{FF2B5EF4-FFF2-40B4-BE49-F238E27FC236}">
                <a16:creationId xmlns:a16="http://schemas.microsoft.com/office/drawing/2014/main" id="{73D25009-191E-4AC7-9C2B-88E92113A957}"/>
              </a:ext>
            </a:extLst>
          </p:cNvPr>
          <p:cNvSpPr txBox="1"/>
          <p:nvPr/>
        </p:nvSpPr>
        <p:spPr>
          <a:xfrm>
            <a:off x="8987730" y="3148887"/>
            <a:ext cx="2582279" cy="1162626"/>
          </a:xfrm>
          <a:prstGeom prst="rect">
            <a:avLst/>
          </a:prstGeom>
          <a:noFill/>
        </p:spPr>
        <p:txBody>
          <a:bodyPr wrap="square" rtlCol="0">
            <a:spAutoFit/>
          </a:bodyPr>
          <a:lstStyle/>
          <a:p>
            <a:pPr>
              <a:lnSpc>
                <a:spcPts val="1700"/>
              </a:lnSpc>
            </a:pP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grpSp>
        <p:nvGrpSpPr>
          <p:cNvPr id="25" name="Group 24">
            <a:extLst>
              <a:ext uri="{FF2B5EF4-FFF2-40B4-BE49-F238E27FC236}">
                <a16:creationId xmlns:a16="http://schemas.microsoft.com/office/drawing/2014/main" id="{016FDBC9-FED9-4091-8B7C-5C0F7FA9A4EB}"/>
              </a:ext>
            </a:extLst>
          </p:cNvPr>
          <p:cNvGrpSpPr/>
          <p:nvPr/>
        </p:nvGrpSpPr>
        <p:grpSpPr>
          <a:xfrm>
            <a:off x="6967268" y="4573410"/>
            <a:ext cx="1735631" cy="1210325"/>
            <a:chOff x="6872077" y="2054431"/>
            <a:chExt cx="1987918" cy="1210325"/>
          </a:xfrm>
          <a:solidFill>
            <a:srgbClr val="EAEAEA"/>
          </a:solidFill>
        </p:grpSpPr>
        <p:sp>
          <p:nvSpPr>
            <p:cNvPr id="26" name="Rectangle: Rounded Corners 25">
              <a:extLst>
                <a:ext uri="{FF2B5EF4-FFF2-40B4-BE49-F238E27FC236}">
                  <a16:creationId xmlns:a16="http://schemas.microsoft.com/office/drawing/2014/main" id="{3D65B6B2-8CEF-459D-8512-3945B24B9B82}"/>
                </a:ext>
              </a:extLst>
            </p:cNvPr>
            <p:cNvSpPr/>
            <p:nvPr/>
          </p:nvSpPr>
          <p:spPr>
            <a:xfrm>
              <a:off x="6872077" y="2054431"/>
              <a:ext cx="1987918" cy="1210325"/>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4ABE8B3-CAD0-47A5-A554-549DA5C8E464}"/>
                </a:ext>
              </a:extLst>
            </p:cNvPr>
            <p:cNvSpPr txBox="1"/>
            <p:nvPr/>
          </p:nvSpPr>
          <p:spPr>
            <a:xfrm>
              <a:off x="6872077" y="2270931"/>
              <a:ext cx="1987918" cy="184666"/>
            </a:xfrm>
            <a:prstGeom prst="rect">
              <a:avLst/>
            </a:prstGeom>
            <a:grpFill/>
          </p:spPr>
          <p:txBody>
            <a:bodyPr wrap="square" lIns="0" tIns="0" rIns="0" bIns="0" rtlCol="0">
              <a:spAutoFit/>
            </a:bodyPr>
            <a:lstStyle/>
            <a:p>
              <a:pPr algn="ctr"/>
              <a:r>
                <a:rPr lang="en-US" sz="1200">
                  <a:solidFill>
                    <a:srgbClr val="0080C3"/>
                  </a:solidFill>
                  <a:latin typeface="Open Sans Light" panose="020B0306030504020204" pitchFamily="34" charset="0"/>
                  <a:ea typeface="Open Sans Light" panose="020B0306030504020204" pitchFamily="34" charset="0"/>
                  <a:cs typeface="Open Sans Light" panose="020B0306030504020204" pitchFamily="34" charset="0"/>
                </a:rPr>
                <a:t>Insert data header</a:t>
              </a:r>
            </a:p>
          </p:txBody>
        </p:sp>
        <p:sp>
          <p:nvSpPr>
            <p:cNvPr id="28" name="TextBox 27">
              <a:extLst>
                <a:ext uri="{FF2B5EF4-FFF2-40B4-BE49-F238E27FC236}">
                  <a16:creationId xmlns:a16="http://schemas.microsoft.com/office/drawing/2014/main" id="{F4E5198C-E21F-4F0B-9380-61F362220ADC}"/>
                </a:ext>
              </a:extLst>
            </p:cNvPr>
            <p:cNvSpPr txBox="1"/>
            <p:nvPr/>
          </p:nvSpPr>
          <p:spPr>
            <a:xfrm>
              <a:off x="6872077" y="2600061"/>
              <a:ext cx="1987918" cy="430887"/>
            </a:xfrm>
            <a:prstGeom prst="rect">
              <a:avLst/>
            </a:prstGeom>
            <a:grpFill/>
          </p:spPr>
          <p:txBody>
            <a:bodyPr wrap="square" lIns="0" tIns="0" rIns="0" bIns="0" rtlCol="0">
              <a:spAutoFit/>
            </a:bodyPr>
            <a:lstStyle/>
            <a:p>
              <a:pPr algn="ctr"/>
              <a:r>
                <a:rPr lang="en-US" sz="28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grpSp>
      <p:sp>
        <p:nvSpPr>
          <p:cNvPr id="29" name="TextBox 28">
            <a:extLst>
              <a:ext uri="{FF2B5EF4-FFF2-40B4-BE49-F238E27FC236}">
                <a16:creationId xmlns:a16="http://schemas.microsoft.com/office/drawing/2014/main" id="{7A187F88-285A-4F5A-B880-5336F23A1346}"/>
              </a:ext>
            </a:extLst>
          </p:cNvPr>
          <p:cNvSpPr txBox="1"/>
          <p:nvPr/>
        </p:nvSpPr>
        <p:spPr>
          <a:xfrm>
            <a:off x="8987730" y="4589145"/>
            <a:ext cx="2582279" cy="1162626"/>
          </a:xfrm>
          <a:prstGeom prst="rect">
            <a:avLst/>
          </a:prstGeom>
          <a:noFill/>
        </p:spPr>
        <p:txBody>
          <a:bodyPr wrap="square" rtlCol="0">
            <a:spAutoFit/>
          </a:bodyPr>
          <a:lstStyle/>
          <a:p>
            <a:pPr>
              <a:lnSpc>
                <a:spcPts val="1700"/>
              </a:lnSpc>
            </a:pP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ante,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finibus</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05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05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laoreet</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a:t>
            </a:r>
            <a:r>
              <a:rPr lang="en-US" sz="105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ipsum. </a:t>
            </a:r>
          </a:p>
        </p:txBody>
      </p:sp>
      <p:sp>
        <p:nvSpPr>
          <p:cNvPr id="31" name="TextBox 30">
            <a:extLst>
              <a:ext uri="{FF2B5EF4-FFF2-40B4-BE49-F238E27FC236}">
                <a16:creationId xmlns:a16="http://schemas.microsoft.com/office/drawing/2014/main" id="{D76CBFE5-2227-4861-B179-92B38D7DFDB1}"/>
              </a:ext>
            </a:extLst>
          </p:cNvPr>
          <p:cNvSpPr txBox="1"/>
          <p:nvPr/>
        </p:nvSpPr>
        <p:spPr>
          <a:xfrm>
            <a:off x="1898516" y="-52119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The blue gradient is there so you can spotlight a section of the data.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279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1E068-78E8-49BD-8982-8878147A4F4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C0B9B4D8-25F3-4AD9-BB99-167E6257F5A8}"/>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289817BC-C44F-4341-9660-E583463E4187}"/>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63F6F3B9-7691-4071-9B55-5F40261A2B9E}"/>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B49829E7-F06D-4435-BFCF-81448B999F3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E665750A-D477-4A0F-984E-55C6C450A5D7}"/>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68364CD4-17CF-4E55-B043-F0885B054873}"/>
              </a:ext>
            </a:extLst>
          </p:cNvPr>
          <p:cNvSpPr>
            <a:spLocks noGrp="1"/>
          </p:cNvSpPr>
          <p:nvPr>
            <p:ph type="body" sz="quarter" idx="22"/>
          </p:nvPr>
        </p:nvSpPr>
        <p:spPr/>
        <p:txBody>
          <a:bodyPr/>
          <a:lstStyle/>
          <a:p>
            <a:endParaRPr lang="en-US"/>
          </a:p>
        </p:txBody>
      </p:sp>
      <p:graphicFrame>
        <p:nvGraphicFramePr>
          <p:cNvPr id="11" name="Content Placeholder 11">
            <a:extLst>
              <a:ext uri="{FF2B5EF4-FFF2-40B4-BE49-F238E27FC236}">
                <a16:creationId xmlns:a16="http://schemas.microsoft.com/office/drawing/2014/main" id="{73B20718-0B71-48B0-B9EE-2887B5719FE3}"/>
              </a:ext>
            </a:extLst>
          </p:cNvPr>
          <p:cNvGraphicFramePr>
            <a:graphicFrameLocks/>
          </p:cNvGraphicFramePr>
          <p:nvPr>
            <p:extLst>
              <p:ext uri="{D42A27DB-BD31-4B8C-83A1-F6EECF244321}">
                <p14:modId xmlns:p14="http://schemas.microsoft.com/office/powerpoint/2010/main" val="3875721931"/>
              </p:ext>
            </p:extLst>
          </p:nvPr>
        </p:nvGraphicFramePr>
        <p:xfrm>
          <a:off x="717181" y="1740854"/>
          <a:ext cx="10671545" cy="4278946"/>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C363E4A7-1F5B-4D8A-9DB5-0E0638CC4EBC}"/>
              </a:ext>
            </a:extLst>
          </p:cNvPr>
          <p:cNvGrpSpPr/>
          <p:nvPr/>
        </p:nvGrpSpPr>
        <p:grpSpPr>
          <a:xfrm>
            <a:off x="9436099" y="2020888"/>
            <a:ext cx="1340219" cy="3275012"/>
            <a:chOff x="12344400" y="1285875"/>
            <a:chExt cx="1114425" cy="3337746"/>
          </a:xfrm>
        </p:grpSpPr>
        <p:cxnSp>
          <p:nvCxnSpPr>
            <p:cNvPr id="13" name="Straight Connector 12">
              <a:extLst>
                <a:ext uri="{FF2B5EF4-FFF2-40B4-BE49-F238E27FC236}">
                  <a16:creationId xmlns:a16="http://schemas.microsoft.com/office/drawing/2014/main" id="{AB1F74D9-5346-4ACB-8E25-A872DA7642DC}"/>
                </a:ext>
              </a:extLst>
            </p:cNvPr>
            <p:cNvCxnSpPr>
              <a:cxnSpLocks/>
            </p:cNvCxnSpPr>
            <p:nvPr/>
          </p:nvCxnSpPr>
          <p:spPr>
            <a:xfrm>
              <a:off x="12344400" y="1285875"/>
              <a:ext cx="1114425" cy="0"/>
            </a:xfrm>
            <a:prstGeom prst="line">
              <a:avLst/>
            </a:prstGeom>
            <a:ln w="38100">
              <a:solidFill>
                <a:srgbClr val="0080C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8A8D325-0DA2-4D4C-90F0-DA9D9DAC8068}"/>
                </a:ext>
              </a:extLst>
            </p:cNvPr>
            <p:cNvSpPr/>
            <p:nvPr/>
          </p:nvSpPr>
          <p:spPr>
            <a:xfrm>
              <a:off x="12344400" y="1285875"/>
              <a:ext cx="1114425" cy="3337746"/>
            </a:xfrm>
            <a:prstGeom prst="rect">
              <a:avLst/>
            </a:prstGeom>
            <a:gradFill>
              <a:gsLst>
                <a:gs pos="0">
                  <a:srgbClr val="0080C3">
                    <a:alpha val="35000"/>
                  </a:srgbClr>
                </a:gs>
                <a:gs pos="100000">
                  <a:srgbClr val="FFFFFF">
                    <a:alpha val="1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7598046-EB3A-4980-8A1F-97FC289129D7}"/>
              </a:ext>
            </a:extLst>
          </p:cNvPr>
          <p:cNvSpPr txBox="1"/>
          <p:nvPr/>
        </p:nvSpPr>
        <p:spPr>
          <a:xfrm>
            <a:off x="9436099" y="1378973"/>
            <a:ext cx="1536701" cy="553998"/>
          </a:xfrm>
          <a:prstGeom prst="rect">
            <a:avLst/>
          </a:prstGeom>
          <a:noFill/>
        </p:spPr>
        <p:txBody>
          <a:bodyPr wrap="square" lIns="0" tIns="0" rIns="0" bIns="0"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XX% </a:t>
            </a:r>
            <a:r>
              <a:rPr lang="en-US">
                <a:latin typeface="Open Sans" panose="020B0606030504020204" pitchFamily="34" charset="0"/>
                <a:ea typeface="Open Sans" panose="020B0606030504020204" pitchFamily="34" charset="0"/>
                <a:cs typeface="Open Sans" panose="020B0606030504020204" pitchFamily="34" charset="0"/>
              </a:rPr>
              <a:t>lorem ipsum dolor</a:t>
            </a:r>
          </a:p>
        </p:txBody>
      </p:sp>
      <p:sp>
        <p:nvSpPr>
          <p:cNvPr id="17" name="TextBox 16">
            <a:extLst>
              <a:ext uri="{FF2B5EF4-FFF2-40B4-BE49-F238E27FC236}">
                <a16:creationId xmlns:a16="http://schemas.microsoft.com/office/drawing/2014/main" id="{C9BB9AC7-FDCA-4C78-B91A-95F4EEC27F71}"/>
              </a:ext>
            </a:extLst>
          </p:cNvPr>
          <p:cNvSpPr txBox="1"/>
          <p:nvPr/>
        </p:nvSpPr>
        <p:spPr>
          <a:xfrm>
            <a:off x="1898516" y="-52119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The blue gradient is there so you can spotlight a section of the data.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960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AEB643-C591-430E-AFC4-7ADB22F95C58}"/>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C077C88-DE95-41DA-8644-B25C0670D56D}"/>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F24FFDEC-642B-4337-8080-B70372F25826}"/>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413A7558-5205-4FC9-80F0-1779FCFEA495}"/>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6FB43579-4907-47B4-9919-571FA7469F59}"/>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38E6A42C-42B5-45AD-A255-672E6A71DA6C}"/>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D13B41D5-E280-4080-80AE-82F5E34F9EDC}"/>
              </a:ext>
            </a:extLst>
          </p:cNvPr>
          <p:cNvSpPr>
            <a:spLocks noGrp="1"/>
          </p:cNvSpPr>
          <p:nvPr>
            <p:ph type="body" sz="quarter" idx="22"/>
          </p:nvPr>
        </p:nvSpPr>
        <p:spPr/>
        <p:txBody>
          <a:bodyPr/>
          <a:lstStyle/>
          <a:p>
            <a:endParaRPr lang="en-US"/>
          </a:p>
        </p:txBody>
      </p:sp>
      <p:sp>
        <p:nvSpPr>
          <p:cNvPr id="11" name="Rectangle 10">
            <a:extLst>
              <a:ext uri="{FF2B5EF4-FFF2-40B4-BE49-F238E27FC236}">
                <a16:creationId xmlns:a16="http://schemas.microsoft.com/office/drawing/2014/main" id="{DFE51418-CE82-48AA-9AC3-C3BD12589405}"/>
              </a:ext>
            </a:extLst>
          </p:cNvPr>
          <p:cNvSpPr/>
          <p:nvPr/>
        </p:nvSpPr>
        <p:spPr bwMode="auto">
          <a:xfrm>
            <a:off x="439423" y="1690165"/>
            <a:ext cx="440458" cy="1430976"/>
          </a:xfrm>
          <a:prstGeom prst="rect">
            <a:avLst/>
          </a:prstGeom>
          <a:solidFill>
            <a:srgbClr val="002E5A"/>
          </a:solidFill>
          <a:ln w="19050">
            <a:noFill/>
            <a:miter lim="800000"/>
            <a:headEnd/>
            <a:tailEnd/>
          </a:ln>
        </p:spPr>
        <p:txBody>
          <a:bodyPr vert="vert270"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xxx</a:t>
            </a:r>
          </a:p>
        </p:txBody>
      </p:sp>
      <p:sp>
        <p:nvSpPr>
          <p:cNvPr id="12" name="Rectangle 11">
            <a:extLst>
              <a:ext uri="{FF2B5EF4-FFF2-40B4-BE49-F238E27FC236}">
                <a16:creationId xmlns:a16="http://schemas.microsoft.com/office/drawing/2014/main" id="{4AFBDFBE-C104-4D5A-8048-701A771B202C}"/>
              </a:ext>
            </a:extLst>
          </p:cNvPr>
          <p:cNvSpPr/>
          <p:nvPr/>
        </p:nvSpPr>
        <p:spPr bwMode="auto">
          <a:xfrm>
            <a:off x="1031605" y="1690165"/>
            <a:ext cx="10746376" cy="1430976"/>
          </a:xfrm>
          <a:prstGeom prst="rect">
            <a:avLst/>
          </a:prstGeom>
          <a:solidFill>
            <a:srgbClr val="002E5A">
              <a:alpha val="20000"/>
            </a:srgbClr>
          </a:solidFill>
          <a:ln w="19050">
            <a:noFill/>
            <a:miter lim="800000"/>
            <a:headEnd/>
            <a:tailEnd/>
          </a:ln>
        </p:spPr>
        <p:txBody>
          <a:bodyPr vert="vert270" lIns="90000" tIns="90000" bIns="90000" rtlCol="0" anchor="ctr"/>
          <a:lstStyle/>
          <a:p>
            <a:pPr algn="ctr" eaLnBrk="0" hangingPunct="0">
              <a:defRPr/>
            </a:pPr>
            <a:endParaRPr lang="en-US" sz="1400" b="1">
              <a:solidFill>
                <a:srgbClr val="000000"/>
              </a:solidFill>
              <a:latin typeface="Open Sans"/>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8862E42C-3FC9-477C-B8CE-90EC4C1290FB}"/>
              </a:ext>
            </a:extLst>
          </p:cNvPr>
          <p:cNvSpPr/>
          <p:nvPr/>
        </p:nvSpPr>
        <p:spPr bwMode="auto">
          <a:xfrm>
            <a:off x="1031606" y="3235139"/>
            <a:ext cx="10746376" cy="1430976"/>
          </a:xfrm>
          <a:prstGeom prst="rect">
            <a:avLst/>
          </a:prstGeom>
          <a:solidFill>
            <a:srgbClr val="0080C3">
              <a:alpha val="20000"/>
            </a:srgbClr>
          </a:solidFill>
          <a:ln w="19050">
            <a:noFill/>
            <a:miter lim="800000"/>
            <a:headEnd/>
            <a:tailEnd/>
          </a:ln>
        </p:spPr>
        <p:txBody>
          <a:bodyPr vert="vert270" lIns="90000" tIns="90000" bIns="90000" rtlCol="0" anchor="ctr"/>
          <a:lstStyle/>
          <a:p>
            <a:pPr algn="ctr" eaLnBrk="0" hangingPunct="0">
              <a:defRPr/>
            </a:pPr>
            <a:endParaRPr lang="en-US" sz="1400" b="1">
              <a:solidFill>
                <a:srgbClr val="000000"/>
              </a:solidFill>
              <a:latin typeface="Open Sans"/>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7F1591ED-BA10-4840-8929-A1C573903781}"/>
              </a:ext>
            </a:extLst>
          </p:cNvPr>
          <p:cNvSpPr/>
          <p:nvPr/>
        </p:nvSpPr>
        <p:spPr bwMode="auto">
          <a:xfrm>
            <a:off x="1031606" y="4775038"/>
            <a:ext cx="10744710" cy="1430976"/>
          </a:xfrm>
          <a:prstGeom prst="rect">
            <a:avLst/>
          </a:prstGeom>
          <a:solidFill>
            <a:srgbClr val="008EB1">
              <a:alpha val="20000"/>
            </a:srgbClr>
          </a:solidFill>
          <a:ln w="19050">
            <a:noFill/>
            <a:miter lim="800000"/>
            <a:headEnd/>
            <a:tailEnd/>
          </a:ln>
        </p:spPr>
        <p:txBody>
          <a:bodyPr vert="vert270" lIns="90000" tIns="90000" bIns="90000" rtlCol="0" anchor="ctr"/>
          <a:lstStyle/>
          <a:p>
            <a:pPr algn="ctr" eaLnBrk="0" hangingPunct="0">
              <a:defRPr/>
            </a:pPr>
            <a:endParaRPr lang="en-US" sz="1400" b="1">
              <a:solidFill>
                <a:srgbClr val="000000"/>
              </a:solidFill>
              <a:latin typeface="Open Sans"/>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9415393A-B9A9-4CE6-90C9-516D64DEA7D9}"/>
              </a:ext>
            </a:extLst>
          </p:cNvPr>
          <p:cNvSpPr/>
          <p:nvPr/>
        </p:nvSpPr>
        <p:spPr bwMode="auto">
          <a:xfrm>
            <a:off x="1630223" y="1159510"/>
            <a:ext cx="2414567" cy="473656"/>
          </a:xfrm>
          <a:prstGeom prst="rect">
            <a:avLst/>
          </a:prstGeom>
          <a:solidFill>
            <a:srgbClr val="FFFFFF"/>
          </a:solidFill>
          <a:ln w="19050">
            <a:noFill/>
            <a:miter lim="800000"/>
            <a:headEnd/>
            <a:tailEnd/>
          </a:ln>
        </p:spPr>
        <p:txBody>
          <a:bodyPr vert="horz"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16" name="Rectangle 15">
            <a:extLst>
              <a:ext uri="{FF2B5EF4-FFF2-40B4-BE49-F238E27FC236}">
                <a16:creationId xmlns:a16="http://schemas.microsoft.com/office/drawing/2014/main" id="{54C60790-8DE2-402A-A2A1-3A6C7172B6AA}"/>
              </a:ext>
            </a:extLst>
          </p:cNvPr>
          <p:cNvSpPr/>
          <p:nvPr/>
        </p:nvSpPr>
        <p:spPr bwMode="auto">
          <a:xfrm>
            <a:off x="5200738" y="1159510"/>
            <a:ext cx="2414567" cy="473656"/>
          </a:xfrm>
          <a:prstGeom prst="rect">
            <a:avLst/>
          </a:prstGeom>
          <a:solidFill>
            <a:srgbClr val="FFFFFF"/>
          </a:solidFill>
          <a:ln w="19050">
            <a:noFill/>
            <a:miter lim="800000"/>
            <a:headEnd/>
            <a:tailEnd/>
          </a:ln>
        </p:spPr>
        <p:txBody>
          <a:bodyPr vert="horz"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17" name="Rectangle 16">
            <a:extLst>
              <a:ext uri="{FF2B5EF4-FFF2-40B4-BE49-F238E27FC236}">
                <a16:creationId xmlns:a16="http://schemas.microsoft.com/office/drawing/2014/main" id="{D7A5F37A-E79A-4565-94ED-3D2D679FC9C2}"/>
              </a:ext>
            </a:extLst>
          </p:cNvPr>
          <p:cNvSpPr/>
          <p:nvPr/>
        </p:nvSpPr>
        <p:spPr bwMode="auto">
          <a:xfrm>
            <a:off x="8771252" y="1159510"/>
            <a:ext cx="2414567" cy="473656"/>
          </a:xfrm>
          <a:prstGeom prst="rect">
            <a:avLst/>
          </a:prstGeom>
          <a:solidFill>
            <a:srgbClr val="FFFFFF"/>
          </a:solidFill>
          <a:ln w="19050">
            <a:noFill/>
            <a:miter lim="800000"/>
            <a:headEnd/>
            <a:tailEnd/>
          </a:ln>
        </p:spPr>
        <p:txBody>
          <a:bodyPr vert="horz"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18" name="Rectangle 17">
            <a:extLst>
              <a:ext uri="{FF2B5EF4-FFF2-40B4-BE49-F238E27FC236}">
                <a16:creationId xmlns:a16="http://schemas.microsoft.com/office/drawing/2014/main" id="{B8526BBC-7E63-433C-8862-8A3189DB303C}"/>
              </a:ext>
            </a:extLst>
          </p:cNvPr>
          <p:cNvSpPr/>
          <p:nvPr/>
        </p:nvSpPr>
        <p:spPr bwMode="auto">
          <a:xfrm>
            <a:off x="1828081" y="204267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19" name="Rectangle 18">
            <a:extLst>
              <a:ext uri="{FF2B5EF4-FFF2-40B4-BE49-F238E27FC236}">
                <a16:creationId xmlns:a16="http://schemas.microsoft.com/office/drawing/2014/main" id="{780E1DB0-0EBB-4820-B118-10C3C5B84A48}"/>
              </a:ext>
            </a:extLst>
          </p:cNvPr>
          <p:cNvSpPr/>
          <p:nvPr/>
        </p:nvSpPr>
        <p:spPr bwMode="auto">
          <a:xfrm>
            <a:off x="3387028" y="3339702"/>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0" name="Rectangle 19">
            <a:extLst>
              <a:ext uri="{FF2B5EF4-FFF2-40B4-BE49-F238E27FC236}">
                <a16:creationId xmlns:a16="http://schemas.microsoft.com/office/drawing/2014/main" id="{B1ABF295-2AC4-4F7C-B997-515039766D1F}"/>
              </a:ext>
            </a:extLst>
          </p:cNvPr>
          <p:cNvSpPr/>
          <p:nvPr/>
        </p:nvSpPr>
        <p:spPr bwMode="auto">
          <a:xfrm>
            <a:off x="2307168" y="3339702"/>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1" name="Rectangle 20">
            <a:extLst>
              <a:ext uri="{FF2B5EF4-FFF2-40B4-BE49-F238E27FC236}">
                <a16:creationId xmlns:a16="http://schemas.microsoft.com/office/drawing/2014/main" id="{F134DDB6-8D08-4768-B694-D7BBD2D96D8D}"/>
              </a:ext>
            </a:extLst>
          </p:cNvPr>
          <p:cNvSpPr/>
          <p:nvPr/>
        </p:nvSpPr>
        <p:spPr bwMode="auto">
          <a:xfrm>
            <a:off x="1261894" y="3339702"/>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2" name="Rectangle 21">
            <a:extLst>
              <a:ext uri="{FF2B5EF4-FFF2-40B4-BE49-F238E27FC236}">
                <a16:creationId xmlns:a16="http://schemas.microsoft.com/office/drawing/2014/main" id="{B8F1D04C-FB59-459B-9AA9-9C4F65CC5BEE}"/>
              </a:ext>
            </a:extLst>
          </p:cNvPr>
          <p:cNvSpPr/>
          <p:nvPr/>
        </p:nvSpPr>
        <p:spPr bwMode="auto">
          <a:xfrm>
            <a:off x="3552988"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3" name="Rectangle 22">
            <a:extLst>
              <a:ext uri="{FF2B5EF4-FFF2-40B4-BE49-F238E27FC236}">
                <a16:creationId xmlns:a16="http://schemas.microsoft.com/office/drawing/2014/main" id="{94AC0A33-2076-468B-AA9A-E698F15DC031}"/>
              </a:ext>
            </a:extLst>
          </p:cNvPr>
          <p:cNvSpPr/>
          <p:nvPr/>
        </p:nvSpPr>
        <p:spPr bwMode="auto">
          <a:xfrm>
            <a:off x="2473128"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4" name="Rectangle 23">
            <a:extLst>
              <a:ext uri="{FF2B5EF4-FFF2-40B4-BE49-F238E27FC236}">
                <a16:creationId xmlns:a16="http://schemas.microsoft.com/office/drawing/2014/main" id="{98140A51-91D8-44DD-AD3A-DDD383334B25}"/>
              </a:ext>
            </a:extLst>
          </p:cNvPr>
          <p:cNvSpPr/>
          <p:nvPr/>
        </p:nvSpPr>
        <p:spPr bwMode="auto">
          <a:xfrm>
            <a:off x="1427854"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5" name="Rectangle 24">
            <a:extLst>
              <a:ext uri="{FF2B5EF4-FFF2-40B4-BE49-F238E27FC236}">
                <a16:creationId xmlns:a16="http://schemas.microsoft.com/office/drawing/2014/main" id="{FC591989-DED1-4529-A3CD-F67BE3B25049}"/>
              </a:ext>
            </a:extLst>
          </p:cNvPr>
          <p:cNvSpPr/>
          <p:nvPr/>
        </p:nvSpPr>
        <p:spPr bwMode="auto">
          <a:xfrm>
            <a:off x="3265476" y="419402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26" name="Rectangle 25">
            <a:extLst>
              <a:ext uri="{FF2B5EF4-FFF2-40B4-BE49-F238E27FC236}">
                <a16:creationId xmlns:a16="http://schemas.microsoft.com/office/drawing/2014/main" id="{52222CA1-05DF-48A5-950B-CB9EE9D4ACA1}"/>
              </a:ext>
            </a:extLst>
          </p:cNvPr>
          <p:cNvSpPr/>
          <p:nvPr/>
        </p:nvSpPr>
        <p:spPr bwMode="auto">
          <a:xfrm>
            <a:off x="2185616" y="419402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27" name="Rectangle 26">
            <a:extLst>
              <a:ext uri="{FF2B5EF4-FFF2-40B4-BE49-F238E27FC236}">
                <a16:creationId xmlns:a16="http://schemas.microsoft.com/office/drawing/2014/main" id="{C87854F3-7D90-46A6-85AF-2377BF8D4CB3}"/>
              </a:ext>
            </a:extLst>
          </p:cNvPr>
          <p:cNvSpPr/>
          <p:nvPr/>
        </p:nvSpPr>
        <p:spPr bwMode="auto">
          <a:xfrm>
            <a:off x="1140342" y="419402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28" name="Rectangle 27">
            <a:extLst>
              <a:ext uri="{FF2B5EF4-FFF2-40B4-BE49-F238E27FC236}">
                <a16:creationId xmlns:a16="http://schemas.microsoft.com/office/drawing/2014/main" id="{D643B9F6-9D80-41D1-BAF8-286DE17648C8}"/>
              </a:ext>
            </a:extLst>
          </p:cNvPr>
          <p:cNvSpPr/>
          <p:nvPr/>
        </p:nvSpPr>
        <p:spPr bwMode="auto">
          <a:xfrm>
            <a:off x="5973596" y="2175240"/>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29" name="Rectangle 28">
            <a:extLst>
              <a:ext uri="{FF2B5EF4-FFF2-40B4-BE49-F238E27FC236}">
                <a16:creationId xmlns:a16="http://schemas.microsoft.com/office/drawing/2014/main" id="{EED7D44F-3EF7-45C2-9426-428D84CB9392}"/>
              </a:ext>
            </a:extLst>
          </p:cNvPr>
          <p:cNvSpPr/>
          <p:nvPr/>
        </p:nvSpPr>
        <p:spPr bwMode="auto">
          <a:xfrm>
            <a:off x="6532690" y="3339702"/>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0" name="Rectangle 29">
            <a:extLst>
              <a:ext uri="{FF2B5EF4-FFF2-40B4-BE49-F238E27FC236}">
                <a16:creationId xmlns:a16="http://schemas.microsoft.com/office/drawing/2014/main" id="{11DB7CBD-C297-40BB-970D-1BB09474043E}"/>
              </a:ext>
            </a:extLst>
          </p:cNvPr>
          <p:cNvSpPr/>
          <p:nvPr/>
        </p:nvSpPr>
        <p:spPr bwMode="auto">
          <a:xfrm>
            <a:off x="5452830" y="3339702"/>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1" name="Rectangle 30">
            <a:extLst>
              <a:ext uri="{FF2B5EF4-FFF2-40B4-BE49-F238E27FC236}">
                <a16:creationId xmlns:a16="http://schemas.microsoft.com/office/drawing/2014/main" id="{6AF5FDC2-A855-4386-B8A1-CF4502471B1D}"/>
              </a:ext>
            </a:extLst>
          </p:cNvPr>
          <p:cNvSpPr/>
          <p:nvPr/>
        </p:nvSpPr>
        <p:spPr bwMode="auto">
          <a:xfrm>
            <a:off x="6698650"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2" name="Rectangle 31">
            <a:extLst>
              <a:ext uri="{FF2B5EF4-FFF2-40B4-BE49-F238E27FC236}">
                <a16:creationId xmlns:a16="http://schemas.microsoft.com/office/drawing/2014/main" id="{C89AE9CA-564B-495D-AC1C-5E385B7E227E}"/>
              </a:ext>
            </a:extLst>
          </p:cNvPr>
          <p:cNvSpPr/>
          <p:nvPr/>
        </p:nvSpPr>
        <p:spPr bwMode="auto">
          <a:xfrm>
            <a:off x="5618790"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3" name="Rectangle 32">
            <a:extLst>
              <a:ext uri="{FF2B5EF4-FFF2-40B4-BE49-F238E27FC236}">
                <a16:creationId xmlns:a16="http://schemas.microsoft.com/office/drawing/2014/main" id="{75351D0B-AE52-4A5E-80B2-8CB03716857F}"/>
              </a:ext>
            </a:extLst>
          </p:cNvPr>
          <p:cNvSpPr/>
          <p:nvPr/>
        </p:nvSpPr>
        <p:spPr bwMode="auto">
          <a:xfrm>
            <a:off x="6411138" y="419402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4" name="Rectangle 33">
            <a:extLst>
              <a:ext uri="{FF2B5EF4-FFF2-40B4-BE49-F238E27FC236}">
                <a16:creationId xmlns:a16="http://schemas.microsoft.com/office/drawing/2014/main" id="{5B4B9097-43DE-4290-B222-2C89FB788263}"/>
              </a:ext>
            </a:extLst>
          </p:cNvPr>
          <p:cNvSpPr/>
          <p:nvPr/>
        </p:nvSpPr>
        <p:spPr bwMode="auto">
          <a:xfrm>
            <a:off x="5331278" y="4194024"/>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5" name="Rectangle 34">
            <a:extLst>
              <a:ext uri="{FF2B5EF4-FFF2-40B4-BE49-F238E27FC236}">
                <a16:creationId xmlns:a16="http://schemas.microsoft.com/office/drawing/2014/main" id="{3FA3ADD4-458A-4BD1-9E32-974EB0E011DD}"/>
              </a:ext>
            </a:extLst>
          </p:cNvPr>
          <p:cNvSpPr/>
          <p:nvPr/>
        </p:nvSpPr>
        <p:spPr bwMode="auto">
          <a:xfrm>
            <a:off x="10143635"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6" name="Rectangle 35">
            <a:extLst>
              <a:ext uri="{FF2B5EF4-FFF2-40B4-BE49-F238E27FC236}">
                <a16:creationId xmlns:a16="http://schemas.microsoft.com/office/drawing/2014/main" id="{89B49DC4-2B8F-4619-9101-170F0E726DD3}"/>
              </a:ext>
            </a:extLst>
          </p:cNvPr>
          <p:cNvSpPr/>
          <p:nvPr/>
        </p:nvSpPr>
        <p:spPr bwMode="auto">
          <a:xfrm>
            <a:off x="9063775" y="3766863"/>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7" name="Rectangle 36">
            <a:extLst>
              <a:ext uri="{FF2B5EF4-FFF2-40B4-BE49-F238E27FC236}">
                <a16:creationId xmlns:a16="http://schemas.microsoft.com/office/drawing/2014/main" id="{DDE68FDB-9A15-480E-948C-FDB3284A79FD}"/>
              </a:ext>
            </a:extLst>
          </p:cNvPr>
          <p:cNvSpPr/>
          <p:nvPr/>
        </p:nvSpPr>
        <p:spPr bwMode="auto">
          <a:xfrm>
            <a:off x="2771267" y="5300228"/>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8" name="Rectangle 37">
            <a:extLst>
              <a:ext uri="{FF2B5EF4-FFF2-40B4-BE49-F238E27FC236}">
                <a16:creationId xmlns:a16="http://schemas.microsoft.com/office/drawing/2014/main" id="{AF5E4B8A-3B62-443C-A098-CBA65E9A9BEF}"/>
              </a:ext>
            </a:extLst>
          </p:cNvPr>
          <p:cNvSpPr/>
          <p:nvPr/>
        </p:nvSpPr>
        <p:spPr bwMode="auto">
          <a:xfrm>
            <a:off x="1725993" y="5300228"/>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39" name="Rectangle 38">
            <a:extLst>
              <a:ext uri="{FF2B5EF4-FFF2-40B4-BE49-F238E27FC236}">
                <a16:creationId xmlns:a16="http://schemas.microsoft.com/office/drawing/2014/main" id="{FE13B213-64BE-4F0A-8425-13C7A6BBEA77}"/>
              </a:ext>
            </a:extLst>
          </p:cNvPr>
          <p:cNvSpPr/>
          <p:nvPr/>
        </p:nvSpPr>
        <p:spPr bwMode="auto">
          <a:xfrm>
            <a:off x="5973596" y="5300228"/>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40" name="Rectangle 39">
            <a:extLst>
              <a:ext uri="{FF2B5EF4-FFF2-40B4-BE49-F238E27FC236}">
                <a16:creationId xmlns:a16="http://schemas.microsoft.com/office/drawing/2014/main" id="{2562B850-7D5F-4D77-982A-9731BD4F36A1}"/>
              </a:ext>
            </a:extLst>
          </p:cNvPr>
          <p:cNvSpPr/>
          <p:nvPr/>
        </p:nvSpPr>
        <p:spPr bwMode="auto">
          <a:xfrm>
            <a:off x="9603705" y="5300228"/>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a:t>
            </a:r>
          </a:p>
        </p:txBody>
      </p:sp>
      <p:sp>
        <p:nvSpPr>
          <p:cNvPr id="41" name="Rectangle 40">
            <a:extLst>
              <a:ext uri="{FF2B5EF4-FFF2-40B4-BE49-F238E27FC236}">
                <a16:creationId xmlns:a16="http://schemas.microsoft.com/office/drawing/2014/main" id="{2073FE96-2D4F-4EA6-83C1-671384EA971F}"/>
              </a:ext>
            </a:extLst>
          </p:cNvPr>
          <p:cNvSpPr/>
          <p:nvPr/>
        </p:nvSpPr>
        <p:spPr bwMode="auto">
          <a:xfrm>
            <a:off x="3310840" y="2294479"/>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sp>
        <p:nvSpPr>
          <p:cNvPr id="42" name="Rectangle 41">
            <a:extLst>
              <a:ext uri="{FF2B5EF4-FFF2-40B4-BE49-F238E27FC236}">
                <a16:creationId xmlns:a16="http://schemas.microsoft.com/office/drawing/2014/main" id="{7E03EB15-0D64-4146-9B57-3FD35AF8D482}"/>
              </a:ext>
            </a:extLst>
          </p:cNvPr>
          <p:cNvSpPr/>
          <p:nvPr/>
        </p:nvSpPr>
        <p:spPr bwMode="auto">
          <a:xfrm>
            <a:off x="2098537" y="2639727"/>
            <a:ext cx="924095" cy="313163"/>
          </a:xfrm>
          <a:prstGeom prst="rect">
            <a:avLst/>
          </a:prstGeom>
          <a:solidFill>
            <a:srgbClr val="FFFFFF"/>
          </a:solidFill>
          <a:ln w="19050">
            <a:solidFill>
              <a:srgbClr val="00000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xxx</a:t>
            </a:r>
          </a:p>
        </p:txBody>
      </p:sp>
      <p:cxnSp>
        <p:nvCxnSpPr>
          <p:cNvPr id="43" name="Straight Connector 42">
            <a:extLst>
              <a:ext uri="{FF2B5EF4-FFF2-40B4-BE49-F238E27FC236}">
                <a16:creationId xmlns:a16="http://schemas.microsoft.com/office/drawing/2014/main" id="{3A5B3192-B70F-4DC5-8A42-7EF0E2795F5D}"/>
              </a:ext>
            </a:extLst>
          </p:cNvPr>
          <p:cNvCxnSpPr>
            <a:cxnSpLocks/>
          </p:cNvCxnSpPr>
          <p:nvPr/>
        </p:nvCxnSpPr>
        <p:spPr bwMode="auto">
          <a:xfrm>
            <a:off x="4737623" y="1159510"/>
            <a:ext cx="0" cy="5046504"/>
          </a:xfrm>
          <a:prstGeom prst="line">
            <a:avLst/>
          </a:prstGeom>
          <a:solidFill>
            <a:srgbClr val="E2E2E2"/>
          </a:solidFill>
          <a:ln w="19050" cap="flat" cmpd="sng" algn="ctr">
            <a:solidFill>
              <a:srgbClr val="000000"/>
            </a:solidFill>
            <a:prstDash val="solid"/>
            <a:round/>
            <a:headEnd type="none" w="lg" len="lg"/>
            <a:tailEnd type="none" w="lg" len="lg"/>
          </a:ln>
          <a:effectLst/>
        </p:spPr>
      </p:cxnSp>
      <p:cxnSp>
        <p:nvCxnSpPr>
          <p:cNvPr id="44" name="Straight Connector 43">
            <a:extLst>
              <a:ext uri="{FF2B5EF4-FFF2-40B4-BE49-F238E27FC236}">
                <a16:creationId xmlns:a16="http://schemas.microsoft.com/office/drawing/2014/main" id="{6F2EF606-A1D3-46ED-97F7-9C3CE92ED9E1}"/>
              </a:ext>
            </a:extLst>
          </p:cNvPr>
          <p:cNvCxnSpPr>
            <a:cxnSpLocks/>
          </p:cNvCxnSpPr>
          <p:nvPr/>
        </p:nvCxnSpPr>
        <p:spPr bwMode="auto">
          <a:xfrm>
            <a:off x="8203363" y="1159510"/>
            <a:ext cx="0" cy="5046504"/>
          </a:xfrm>
          <a:prstGeom prst="line">
            <a:avLst/>
          </a:prstGeom>
          <a:solidFill>
            <a:srgbClr val="E2E2E2"/>
          </a:solidFill>
          <a:ln w="19050" cap="flat" cmpd="sng" algn="ctr">
            <a:solidFill>
              <a:srgbClr val="000000"/>
            </a:solidFill>
            <a:prstDash val="solid"/>
            <a:round/>
            <a:headEnd type="none" w="lg" len="lg"/>
            <a:tailEnd type="none" w="lg" len="lg"/>
          </a:ln>
          <a:effectLst/>
        </p:spPr>
      </p:cxnSp>
      <p:sp>
        <p:nvSpPr>
          <p:cNvPr id="45" name="Rectangle 44">
            <a:extLst>
              <a:ext uri="{FF2B5EF4-FFF2-40B4-BE49-F238E27FC236}">
                <a16:creationId xmlns:a16="http://schemas.microsoft.com/office/drawing/2014/main" id="{6E324B37-29EA-457F-9ADC-22701F24174A}"/>
              </a:ext>
            </a:extLst>
          </p:cNvPr>
          <p:cNvSpPr/>
          <p:nvPr/>
        </p:nvSpPr>
        <p:spPr bwMode="auto">
          <a:xfrm>
            <a:off x="439423" y="3235139"/>
            <a:ext cx="440458" cy="1430976"/>
          </a:xfrm>
          <a:prstGeom prst="rect">
            <a:avLst/>
          </a:prstGeom>
          <a:solidFill>
            <a:srgbClr val="007DBC"/>
          </a:solidFill>
          <a:ln w="19050">
            <a:noFill/>
            <a:miter lim="800000"/>
            <a:headEnd/>
            <a:tailEnd/>
          </a:ln>
        </p:spPr>
        <p:txBody>
          <a:bodyPr vert="vert270"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xxx</a:t>
            </a:r>
          </a:p>
        </p:txBody>
      </p:sp>
      <p:sp>
        <p:nvSpPr>
          <p:cNvPr id="46" name="Rectangle 45">
            <a:extLst>
              <a:ext uri="{FF2B5EF4-FFF2-40B4-BE49-F238E27FC236}">
                <a16:creationId xmlns:a16="http://schemas.microsoft.com/office/drawing/2014/main" id="{6403FA95-36D0-48F5-8AD5-B106D9D57611}"/>
              </a:ext>
            </a:extLst>
          </p:cNvPr>
          <p:cNvSpPr/>
          <p:nvPr/>
        </p:nvSpPr>
        <p:spPr bwMode="auto">
          <a:xfrm>
            <a:off x="439423" y="4774089"/>
            <a:ext cx="440458" cy="1430976"/>
          </a:xfrm>
          <a:prstGeom prst="rect">
            <a:avLst/>
          </a:prstGeom>
          <a:solidFill>
            <a:srgbClr val="008EB1"/>
          </a:solidFill>
          <a:ln w="19050">
            <a:noFill/>
            <a:miter lim="800000"/>
            <a:headEnd/>
            <a:tailEnd/>
          </a:ln>
        </p:spPr>
        <p:txBody>
          <a:bodyPr vert="vert270"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xxx</a:t>
            </a:r>
          </a:p>
        </p:txBody>
      </p:sp>
      <p:sp>
        <p:nvSpPr>
          <p:cNvPr id="47" name="TextBox 46">
            <a:extLst>
              <a:ext uri="{FF2B5EF4-FFF2-40B4-BE49-F238E27FC236}">
                <a16:creationId xmlns:a16="http://schemas.microsoft.com/office/drawing/2014/main" id="{B0C9A738-5DC9-421E-BFFE-DE34DD026B8E}"/>
              </a:ext>
            </a:extLst>
          </p:cNvPr>
          <p:cNvSpPr txBox="1"/>
          <p:nvPr/>
        </p:nvSpPr>
        <p:spPr>
          <a:xfrm>
            <a:off x="2000116" y="-433583"/>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412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3A0BF5-CC76-4E14-A20D-2744C38B7484}"/>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AC23AFD-FABD-4F30-83F8-A283CD2A3341}"/>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D52E68D0-78EF-40E4-9272-BA2C7A9420BE}"/>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4D18E61-F0B3-42AD-969F-8808EFF5A9E5}"/>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77FB903A-F215-4C65-A311-0FECEFB82C5E}"/>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49E7E077-9CE8-4DC6-B1DD-D142B30769F3}"/>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8C836B8F-EE93-4173-82BC-F5976ADD5551}"/>
              </a:ext>
            </a:extLst>
          </p:cNvPr>
          <p:cNvSpPr>
            <a:spLocks noGrp="1"/>
          </p:cNvSpPr>
          <p:nvPr>
            <p:ph type="body" sz="quarter" idx="22"/>
          </p:nvPr>
        </p:nvSpPr>
        <p:spPr/>
        <p:txBody>
          <a:bodyPr/>
          <a:lstStyle/>
          <a:p>
            <a:endParaRPr lang="en-US"/>
          </a:p>
        </p:txBody>
      </p:sp>
      <p:sp>
        <p:nvSpPr>
          <p:cNvPr id="17" name="Rectangle 16">
            <a:extLst>
              <a:ext uri="{FF2B5EF4-FFF2-40B4-BE49-F238E27FC236}">
                <a16:creationId xmlns:a16="http://schemas.microsoft.com/office/drawing/2014/main" id="{BAA9B087-2B73-4C03-949A-7B8EA34AD187}"/>
              </a:ext>
            </a:extLst>
          </p:cNvPr>
          <p:cNvSpPr/>
          <p:nvPr/>
        </p:nvSpPr>
        <p:spPr bwMode="auto">
          <a:xfrm>
            <a:off x="4844473" y="1388429"/>
            <a:ext cx="2503054" cy="352136"/>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Enabling</a:t>
            </a:r>
          </a:p>
        </p:txBody>
      </p:sp>
      <p:sp>
        <p:nvSpPr>
          <p:cNvPr id="18" name="Rectangle 17">
            <a:extLst>
              <a:ext uri="{FF2B5EF4-FFF2-40B4-BE49-F238E27FC236}">
                <a16:creationId xmlns:a16="http://schemas.microsoft.com/office/drawing/2014/main" id="{EB508FA2-E8B5-4DA8-AB65-4601EB721ED0}"/>
              </a:ext>
            </a:extLst>
          </p:cNvPr>
          <p:cNvSpPr/>
          <p:nvPr/>
        </p:nvSpPr>
        <p:spPr bwMode="auto">
          <a:xfrm>
            <a:off x="4844473" y="5902369"/>
            <a:ext cx="2503054" cy="352136"/>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Delivering</a:t>
            </a:r>
          </a:p>
        </p:txBody>
      </p:sp>
      <p:sp>
        <p:nvSpPr>
          <p:cNvPr id="19" name="Rectangle 18">
            <a:extLst>
              <a:ext uri="{FF2B5EF4-FFF2-40B4-BE49-F238E27FC236}">
                <a16:creationId xmlns:a16="http://schemas.microsoft.com/office/drawing/2014/main" id="{77E02442-FC24-471C-8297-CAAD98D5CD10}"/>
              </a:ext>
            </a:extLst>
          </p:cNvPr>
          <p:cNvSpPr/>
          <p:nvPr/>
        </p:nvSpPr>
        <p:spPr bwMode="auto">
          <a:xfrm rot="5400000">
            <a:off x="9858419" y="3563837"/>
            <a:ext cx="2503054" cy="352136"/>
          </a:xfrm>
          <a:prstGeom prst="rect">
            <a:avLst/>
          </a:prstGeom>
          <a:solidFill>
            <a:srgbClr val="1A4869"/>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CHANGING LIVES</a:t>
            </a:r>
          </a:p>
        </p:txBody>
      </p:sp>
      <p:sp>
        <p:nvSpPr>
          <p:cNvPr id="20" name="Rectangle 19">
            <a:extLst>
              <a:ext uri="{FF2B5EF4-FFF2-40B4-BE49-F238E27FC236}">
                <a16:creationId xmlns:a16="http://schemas.microsoft.com/office/drawing/2014/main" id="{4D3D82D1-8E1E-4596-920C-9A0C0C5FB587}"/>
              </a:ext>
            </a:extLst>
          </p:cNvPr>
          <p:cNvSpPr/>
          <p:nvPr/>
        </p:nvSpPr>
        <p:spPr bwMode="auto">
          <a:xfrm rot="16200000" flipH="1">
            <a:off x="-169472" y="3563837"/>
            <a:ext cx="2503054" cy="352136"/>
          </a:xfrm>
          <a:prstGeom prst="rect">
            <a:avLst/>
          </a:prstGeom>
          <a:solidFill>
            <a:srgbClr val="1A4869"/>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SAVING LIVES</a:t>
            </a:r>
          </a:p>
        </p:txBody>
      </p:sp>
      <p:cxnSp>
        <p:nvCxnSpPr>
          <p:cNvPr id="21" name="Straight Arrow Connector 20">
            <a:extLst>
              <a:ext uri="{FF2B5EF4-FFF2-40B4-BE49-F238E27FC236}">
                <a16:creationId xmlns:a16="http://schemas.microsoft.com/office/drawing/2014/main" id="{29AB480F-1F97-4900-9515-BCB58E3510A2}"/>
              </a:ext>
            </a:extLst>
          </p:cNvPr>
          <p:cNvCxnSpPr>
            <a:cxnSpLocks/>
          </p:cNvCxnSpPr>
          <p:nvPr/>
        </p:nvCxnSpPr>
        <p:spPr bwMode="auto">
          <a:xfrm>
            <a:off x="6096000" y="1778665"/>
            <a:ext cx="0" cy="4096039"/>
          </a:xfrm>
          <a:prstGeom prst="straightConnector1">
            <a:avLst/>
          </a:prstGeom>
          <a:solidFill>
            <a:schemeClr val="accent1"/>
          </a:solidFill>
          <a:ln w="19050" cap="flat" cmpd="sng" algn="ctr">
            <a:solidFill>
              <a:srgbClr val="C0C0C0"/>
            </a:solidFill>
            <a:prstDash val="solid"/>
            <a:round/>
            <a:headEnd type="triangle"/>
            <a:tailEnd type="triangle"/>
          </a:ln>
          <a:effectLst/>
        </p:spPr>
      </p:cxnSp>
      <p:cxnSp>
        <p:nvCxnSpPr>
          <p:cNvPr id="22" name="Straight Arrow Connector 21">
            <a:extLst>
              <a:ext uri="{FF2B5EF4-FFF2-40B4-BE49-F238E27FC236}">
                <a16:creationId xmlns:a16="http://schemas.microsoft.com/office/drawing/2014/main" id="{CF15BB4E-828F-46B3-9EA2-1F31233DB22B}"/>
              </a:ext>
            </a:extLst>
          </p:cNvPr>
          <p:cNvCxnSpPr>
            <a:cxnSpLocks/>
            <a:stCxn id="19" idx="2"/>
            <a:endCxn id="20" idx="2"/>
          </p:cNvCxnSpPr>
          <p:nvPr/>
        </p:nvCxnSpPr>
        <p:spPr bwMode="auto">
          <a:xfrm flipH="1">
            <a:off x="1258123" y="3739905"/>
            <a:ext cx="9675755" cy="0"/>
          </a:xfrm>
          <a:prstGeom prst="straightConnector1">
            <a:avLst/>
          </a:prstGeom>
          <a:solidFill>
            <a:schemeClr val="accent1"/>
          </a:solidFill>
          <a:ln w="19050" cap="flat" cmpd="sng" algn="ctr">
            <a:solidFill>
              <a:srgbClr val="C0C0C0"/>
            </a:solidFill>
            <a:prstDash val="solid"/>
            <a:round/>
            <a:headEnd type="triangle"/>
            <a:tailEnd type="triangle"/>
          </a:ln>
          <a:effectLst/>
        </p:spPr>
      </p:cxnSp>
      <p:sp>
        <p:nvSpPr>
          <p:cNvPr id="23" name="TextBox 22">
            <a:extLst>
              <a:ext uri="{FF2B5EF4-FFF2-40B4-BE49-F238E27FC236}">
                <a16:creationId xmlns:a16="http://schemas.microsoft.com/office/drawing/2014/main" id="{422DFF40-B006-4985-901A-A16050A164EA}"/>
              </a:ext>
            </a:extLst>
          </p:cNvPr>
          <p:cNvSpPr txBox="1"/>
          <p:nvPr/>
        </p:nvSpPr>
        <p:spPr>
          <a:xfrm>
            <a:off x="1898516" y="-521196"/>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The blue gradient is there so you can spotlight a section of the data.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149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68394C-461C-45E0-B3F7-8118ED0BE7D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94270BB-9669-4227-9F18-0408C34AF253}"/>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257FC151-A977-4033-8F7E-1C4A655D5EB0}"/>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A53C9CBA-B64B-4593-8DED-AC8E82962B87}"/>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460B7F46-30CC-46D0-930B-2DFECAB273FB}"/>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98C99916-9D83-4626-BB93-3126AE445E9E}"/>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D960C830-6C3F-4B95-9F0A-C8F2AEF140D8}"/>
              </a:ext>
            </a:extLst>
          </p:cNvPr>
          <p:cNvSpPr>
            <a:spLocks noGrp="1"/>
          </p:cNvSpPr>
          <p:nvPr>
            <p:ph type="body" sz="quarter" idx="22"/>
          </p:nvPr>
        </p:nvSpPr>
        <p:spPr/>
        <p:txBody>
          <a:bodyPr/>
          <a:lstStyle/>
          <a:p>
            <a:endParaRPr lang="en-US"/>
          </a:p>
        </p:txBody>
      </p:sp>
      <p:grpSp>
        <p:nvGrpSpPr>
          <p:cNvPr id="11" name="Group 10">
            <a:extLst>
              <a:ext uri="{FF2B5EF4-FFF2-40B4-BE49-F238E27FC236}">
                <a16:creationId xmlns:a16="http://schemas.microsoft.com/office/drawing/2014/main" id="{864D8130-1210-446B-805C-22B5F4E5EF7C}"/>
              </a:ext>
            </a:extLst>
          </p:cNvPr>
          <p:cNvGrpSpPr/>
          <p:nvPr/>
        </p:nvGrpSpPr>
        <p:grpSpPr>
          <a:xfrm>
            <a:off x="519283" y="1982649"/>
            <a:ext cx="1844498" cy="589406"/>
            <a:chOff x="815048" y="1578658"/>
            <a:chExt cx="1930532" cy="589406"/>
          </a:xfrm>
        </p:grpSpPr>
        <p:sp>
          <p:nvSpPr>
            <p:cNvPr id="12" name="Rectangle 11">
              <a:extLst>
                <a:ext uri="{FF2B5EF4-FFF2-40B4-BE49-F238E27FC236}">
                  <a16:creationId xmlns:a16="http://schemas.microsoft.com/office/drawing/2014/main" id="{E535E7A1-FD43-4209-A182-8651AA5894F0}"/>
                </a:ext>
              </a:extLst>
            </p:cNvPr>
            <p:cNvSpPr/>
            <p:nvPr/>
          </p:nvSpPr>
          <p:spPr bwMode="auto">
            <a:xfrm>
              <a:off x="1404454" y="1701450"/>
              <a:ext cx="1341126" cy="411480"/>
            </a:xfrm>
            <a:prstGeom prst="rect">
              <a:avLst/>
            </a:prstGeom>
            <a:noFill/>
            <a:ln w="19050">
              <a:noFill/>
              <a:miter lim="800000"/>
              <a:headEnd/>
              <a:tailEnd/>
            </a:ln>
          </p:spPr>
          <p:txBody>
            <a:bodyPr lIns="90000" tIns="90000" bIns="90000" rtlCol="0" anchor="ctr"/>
            <a:lstStyle/>
            <a:p>
              <a:pPr eaLnBrk="0" hangingPunct="0">
                <a:lnSpc>
                  <a:spcPts val="1500"/>
                </a:lnSpc>
                <a:defRPr/>
              </a:pPr>
              <a:r>
                <a:rPr lang="en-US" sz="1200" b="1">
                  <a:latin typeface="Open Sans"/>
                  <a:ea typeface="Open Sans" panose="020B0606030504020204" pitchFamily="34" charset="0"/>
                  <a:cs typeface="Open Sans" panose="020B0606030504020204" pitchFamily="34" charset="0"/>
                </a:rPr>
                <a:t>Activity </a:t>
              </a:r>
              <a:br>
                <a:rPr lang="en-US" sz="1200" b="1">
                  <a:latin typeface="Open Sans"/>
                  <a:ea typeface="Open Sans" panose="020B0606030504020204" pitchFamily="34" charset="0"/>
                  <a:cs typeface="Open Sans" panose="020B0606030504020204" pitchFamily="34" charset="0"/>
                </a:rPr>
              </a:br>
              <a:r>
                <a:rPr lang="en-US" sz="1200" b="1">
                  <a:latin typeface="Open Sans"/>
                  <a:ea typeface="Open Sans" panose="020B0606030504020204" pitchFamily="34" charset="0"/>
                  <a:cs typeface="Open Sans" panose="020B0606030504020204" pitchFamily="34" charset="0"/>
                </a:rPr>
                <a:t>Scope</a:t>
              </a:r>
            </a:p>
          </p:txBody>
        </p:sp>
        <p:grpSp>
          <p:nvGrpSpPr>
            <p:cNvPr id="13" name="Group 12">
              <a:extLst>
                <a:ext uri="{FF2B5EF4-FFF2-40B4-BE49-F238E27FC236}">
                  <a16:creationId xmlns:a16="http://schemas.microsoft.com/office/drawing/2014/main" id="{9ADD82C7-1C48-4D1D-8086-DBBB01908067}"/>
                </a:ext>
              </a:extLst>
            </p:cNvPr>
            <p:cNvGrpSpPr/>
            <p:nvPr/>
          </p:nvGrpSpPr>
          <p:grpSpPr>
            <a:xfrm>
              <a:off x="815048" y="1578658"/>
              <a:ext cx="589406" cy="589406"/>
              <a:chOff x="53048" y="1578658"/>
              <a:chExt cx="589406" cy="589406"/>
            </a:xfrm>
          </p:grpSpPr>
          <p:sp>
            <p:nvSpPr>
              <p:cNvPr id="14" name="Oval 13">
                <a:extLst>
                  <a:ext uri="{FF2B5EF4-FFF2-40B4-BE49-F238E27FC236}">
                    <a16:creationId xmlns:a16="http://schemas.microsoft.com/office/drawing/2014/main" id="{CD1A5563-D901-440E-820A-6A99E3A8BE56}"/>
                  </a:ext>
                </a:extLst>
              </p:cNvPr>
              <p:cNvSpPr/>
              <p:nvPr/>
            </p:nvSpPr>
            <p:spPr>
              <a:xfrm>
                <a:off x="53048" y="1578658"/>
                <a:ext cx="589406" cy="589406"/>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1968D762-A9A4-444D-B88E-484ADCD9BA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151" y="1711436"/>
                <a:ext cx="457200" cy="323850"/>
              </a:xfrm>
              <a:prstGeom prst="rect">
                <a:avLst/>
              </a:prstGeom>
            </p:spPr>
          </p:pic>
        </p:grpSp>
      </p:grpSp>
      <p:grpSp>
        <p:nvGrpSpPr>
          <p:cNvPr id="16" name="Group 15">
            <a:extLst>
              <a:ext uri="{FF2B5EF4-FFF2-40B4-BE49-F238E27FC236}">
                <a16:creationId xmlns:a16="http://schemas.microsoft.com/office/drawing/2014/main" id="{7AC4A3F9-2FEF-43F1-88E6-F85815E6055D}"/>
              </a:ext>
            </a:extLst>
          </p:cNvPr>
          <p:cNvGrpSpPr/>
          <p:nvPr/>
        </p:nvGrpSpPr>
        <p:grpSpPr>
          <a:xfrm>
            <a:off x="519283" y="3156482"/>
            <a:ext cx="1844498" cy="589406"/>
            <a:chOff x="815048" y="2657969"/>
            <a:chExt cx="1930532" cy="589406"/>
          </a:xfrm>
        </p:grpSpPr>
        <p:sp>
          <p:nvSpPr>
            <p:cNvPr id="17" name="Rectangle 16">
              <a:extLst>
                <a:ext uri="{FF2B5EF4-FFF2-40B4-BE49-F238E27FC236}">
                  <a16:creationId xmlns:a16="http://schemas.microsoft.com/office/drawing/2014/main" id="{299A263B-A2C5-456A-862F-5CD12889FF90}"/>
                </a:ext>
              </a:extLst>
            </p:cNvPr>
            <p:cNvSpPr/>
            <p:nvPr/>
          </p:nvSpPr>
          <p:spPr bwMode="auto">
            <a:xfrm>
              <a:off x="1404454" y="2780761"/>
              <a:ext cx="1341126" cy="411480"/>
            </a:xfrm>
            <a:prstGeom prst="rect">
              <a:avLst/>
            </a:prstGeom>
            <a:noFill/>
            <a:ln w="19050">
              <a:noFill/>
              <a:miter lim="800000"/>
              <a:headEnd/>
              <a:tailEnd/>
            </a:ln>
          </p:spPr>
          <p:txBody>
            <a:bodyPr lIns="90000" tIns="90000" bIns="90000" rtlCol="0" anchor="ctr"/>
            <a:lstStyle/>
            <a:p>
              <a:pPr eaLnBrk="0" hangingPunct="0">
                <a:lnSpc>
                  <a:spcPts val="1500"/>
                </a:lnSpc>
                <a:defRPr/>
              </a:pPr>
              <a:r>
                <a:rPr lang="en-US" sz="1200" b="1">
                  <a:latin typeface="Open Sans"/>
                  <a:ea typeface="Open Sans" panose="020B0606030504020204" pitchFamily="34" charset="0"/>
                  <a:cs typeface="Open Sans" panose="020B0606030504020204" pitchFamily="34" charset="0"/>
                </a:rPr>
                <a:t>Geographic Scope</a:t>
              </a:r>
            </a:p>
          </p:txBody>
        </p:sp>
        <p:sp>
          <p:nvSpPr>
            <p:cNvPr id="18" name="Oval 17">
              <a:extLst>
                <a:ext uri="{FF2B5EF4-FFF2-40B4-BE49-F238E27FC236}">
                  <a16:creationId xmlns:a16="http://schemas.microsoft.com/office/drawing/2014/main" id="{792F132B-0E17-4582-94FF-0E745E8363C8}"/>
                </a:ext>
              </a:extLst>
            </p:cNvPr>
            <p:cNvSpPr/>
            <p:nvPr/>
          </p:nvSpPr>
          <p:spPr>
            <a:xfrm>
              <a:off x="815048" y="2657969"/>
              <a:ext cx="589406" cy="589406"/>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p with pin with solid fill">
              <a:extLst>
                <a:ext uri="{FF2B5EF4-FFF2-40B4-BE49-F238E27FC236}">
                  <a16:creationId xmlns:a16="http://schemas.microsoft.com/office/drawing/2014/main" id="{CD637622-3DB8-4790-86A4-53D108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8102" y="2685275"/>
              <a:ext cx="506966" cy="506966"/>
            </a:xfrm>
            <a:prstGeom prst="rect">
              <a:avLst/>
            </a:prstGeom>
          </p:spPr>
        </p:pic>
      </p:grpSp>
      <p:grpSp>
        <p:nvGrpSpPr>
          <p:cNvPr id="20" name="Group 19">
            <a:extLst>
              <a:ext uri="{FF2B5EF4-FFF2-40B4-BE49-F238E27FC236}">
                <a16:creationId xmlns:a16="http://schemas.microsoft.com/office/drawing/2014/main" id="{8EC2E4AE-C6EE-4832-A103-332E4C7F6380}"/>
              </a:ext>
            </a:extLst>
          </p:cNvPr>
          <p:cNvGrpSpPr/>
          <p:nvPr/>
        </p:nvGrpSpPr>
        <p:grpSpPr>
          <a:xfrm>
            <a:off x="519283" y="4330315"/>
            <a:ext cx="1844498" cy="589406"/>
            <a:chOff x="834557" y="3878158"/>
            <a:chExt cx="1930532" cy="589406"/>
          </a:xfrm>
        </p:grpSpPr>
        <p:sp>
          <p:nvSpPr>
            <p:cNvPr id="21" name="Rectangle 20">
              <a:extLst>
                <a:ext uri="{FF2B5EF4-FFF2-40B4-BE49-F238E27FC236}">
                  <a16:creationId xmlns:a16="http://schemas.microsoft.com/office/drawing/2014/main" id="{DADF78B6-A6C8-4CD2-BC03-0E6C1E1AF36D}"/>
                </a:ext>
              </a:extLst>
            </p:cNvPr>
            <p:cNvSpPr/>
            <p:nvPr/>
          </p:nvSpPr>
          <p:spPr bwMode="auto">
            <a:xfrm>
              <a:off x="1423963" y="4000950"/>
              <a:ext cx="1341126" cy="411480"/>
            </a:xfrm>
            <a:prstGeom prst="rect">
              <a:avLst/>
            </a:prstGeom>
            <a:noFill/>
            <a:ln w="19050">
              <a:noFill/>
              <a:miter lim="800000"/>
              <a:headEnd/>
              <a:tailEnd/>
            </a:ln>
          </p:spPr>
          <p:txBody>
            <a:bodyPr lIns="90000" tIns="90000" bIns="90000" rtlCol="0" anchor="ctr"/>
            <a:lstStyle/>
            <a:p>
              <a:pPr eaLnBrk="0" hangingPunct="0">
                <a:lnSpc>
                  <a:spcPts val="1500"/>
                </a:lnSpc>
                <a:defRPr/>
              </a:pPr>
              <a:r>
                <a:rPr lang="en-US" sz="1200" b="1">
                  <a:latin typeface="Open Sans"/>
                  <a:ea typeface="Open Sans" panose="020B0606030504020204" pitchFamily="34" charset="0"/>
                  <a:cs typeface="Open Sans" panose="020B0606030504020204" pitchFamily="34" charset="0"/>
                </a:rPr>
                <a:t>Time </a:t>
              </a:r>
              <a:br>
                <a:rPr lang="en-US" sz="1200" b="1">
                  <a:latin typeface="Open Sans"/>
                  <a:ea typeface="Open Sans" panose="020B0606030504020204" pitchFamily="34" charset="0"/>
                  <a:cs typeface="Open Sans" panose="020B0606030504020204" pitchFamily="34" charset="0"/>
                </a:rPr>
              </a:br>
              <a:r>
                <a:rPr lang="en-US" sz="1200" b="1">
                  <a:latin typeface="Open Sans"/>
                  <a:ea typeface="Open Sans" panose="020B0606030504020204" pitchFamily="34" charset="0"/>
                  <a:cs typeface="Open Sans" panose="020B0606030504020204" pitchFamily="34" charset="0"/>
                </a:rPr>
                <a:t>Frame</a:t>
              </a:r>
            </a:p>
          </p:txBody>
        </p:sp>
        <p:sp>
          <p:nvSpPr>
            <p:cNvPr id="22" name="Oval 21">
              <a:extLst>
                <a:ext uri="{FF2B5EF4-FFF2-40B4-BE49-F238E27FC236}">
                  <a16:creationId xmlns:a16="http://schemas.microsoft.com/office/drawing/2014/main" id="{91914AFE-2BAC-44E7-9C2B-DEB04CBDAA27}"/>
                </a:ext>
              </a:extLst>
            </p:cNvPr>
            <p:cNvSpPr/>
            <p:nvPr/>
          </p:nvSpPr>
          <p:spPr>
            <a:xfrm>
              <a:off x="834557" y="3878158"/>
              <a:ext cx="589406" cy="589406"/>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Flip calendar with solid fill">
              <a:extLst>
                <a:ext uri="{FF2B5EF4-FFF2-40B4-BE49-F238E27FC236}">
                  <a16:creationId xmlns:a16="http://schemas.microsoft.com/office/drawing/2014/main" id="{88C9D27B-2502-4201-9FA0-02318816CA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350" y="3899900"/>
              <a:ext cx="534272" cy="534272"/>
            </a:xfrm>
            <a:prstGeom prst="rect">
              <a:avLst/>
            </a:prstGeom>
          </p:spPr>
        </p:pic>
      </p:grpSp>
      <p:grpSp>
        <p:nvGrpSpPr>
          <p:cNvPr id="24" name="Group 23">
            <a:extLst>
              <a:ext uri="{FF2B5EF4-FFF2-40B4-BE49-F238E27FC236}">
                <a16:creationId xmlns:a16="http://schemas.microsoft.com/office/drawing/2014/main" id="{02737F32-6113-4EE5-B88F-6E06C0FDB486}"/>
              </a:ext>
            </a:extLst>
          </p:cNvPr>
          <p:cNvGrpSpPr/>
          <p:nvPr/>
        </p:nvGrpSpPr>
        <p:grpSpPr>
          <a:xfrm>
            <a:off x="519283" y="5504148"/>
            <a:ext cx="1844498" cy="589406"/>
            <a:chOff x="854523" y="4947741"/>
            <a:chExt cx="1930532" cy="589406"/>
          </a:xfrm>
        </p:grpSpPr>
        <p:sp>
          <p:nvSpPr>
            <p:cNvPr id="25" name="Rectangle 24">
              <a:extLst>
                <a:ext uri="{FF2B5EF4-FFF2-40B4-BE49-F238E27FC236}">
                  <a16:creationId xmlns:a16="http://schemas.microsoft.com/office/drawing/2014/main" id="{FD82D332-66C1-4EBA-ADE8-5EF9E658665D}"/>
                </a:ext>
              </a:extLst>
            </p:cNvPr>
            <p:cNvSpPr/>
            <p:nvPr/>
          </p:nvSpPr>
          <p:spPr bwMode="auto">
            <a:xfrm>
              <a:off x="1443929" y="5070533"/>
              <a:ext cx="1341126" cy="411480"/>
            </a:xfrm>
            <a:prstGeom prst="rect">
              <a:avLst/>
            </a:prstGeom>
            <a:noFill/>
            <a:ln w="19050">
              <a:noFill/>
              <a:miter lim="800000"/>
              <a:headEnd/>
              <a:tailEnd/>
            </a:ln>
          </p:spPr>
          <p:txBody>
            <a:bodyPr lIns="90000" tIns="90000" bIns="90000" rtlCol="0" anchor="ctr"/>
            <a:lstStyle/>
            <a:p>
              <a:pPr eaLnBrk="0" hangingPunct="0">
                <a:lnSpc>
                  <a:spcPts val="1500"/>
                </a:lnSpc>
                <a:defRPr/>
              </a:pPr>
              <a:r>
                <a:rPr lang="en-US" sz="1200" b="1">
                  <a:latin typeface="Open Sans"/>
                  <a:ea typeface="Open Sans" panose="020B0606030504020204" pitchFamily="34" charset="0"/>
                  <a:cs typeface="Open Sans" panose="020B0606030504020204" pitchFamily="34" charset="0"/>
                </a:rPr>
                <a:t>Commodity Scope</a:t>
              </a:r>
            </a:p>
          </p:txBody>
        </p:sp>
        <p:sp>
          <p:nvSpPr>
            <p:cNvPr id="26" name="Oval 25">
              <a:extLst>
                <a:ext uri="{FF2B5EF4-FFF2-40B4-BE49-F238E27FC236}">
                  <a16:creationId xmlns:a16="http://schemas.microsoft.com/office/drawing/2014/main" id="{BF70564A-4985-4423-BEEB-63E565CE932A}"/>
                </a:ext>
              </a:extLst>
            </p:cNvPr>
            <p:cNvSpPr/>
            <p:nvPr/>
          </p:nvSpPr>
          <p:spPr>
            <a:xfrm>
              <a:off x="854523" y="4947741"/>
              <a:ext cx="589406" cy="589406"/>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5B320F79-2233-4A55-B82A-0E22F946BD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626" y="5104331"/>
              <a:ext cx="457200" cy="276225"/>
            </a:xfrm>
            <a:prstGeom prst="rect">
              <a:avLst/>
            </a:prstGeom>
          </p:spPr>
        </p:pic>
      </p:grpSp>
      <p:graphicFrame>
        <p:nvGraphicFramePr>
          <p:cNvPr id="28" name="Table 76">
            <a:extLst>
              <a:ext uri="{FF2B5EF4-FFF2-40B4-BE49-F238E27FC236}">
                <a16:creationId xmlns:a16="http://schemas.microsoft.com/office/drawing/2014/main" id="{59F085C5-7D15-40DD-A0B8-67F6D63DF785}"/>
              </a:ext>
            </a:extLst>
          </p:cNvPr>
          <p:cNvGraphicFramePr>
            <a:graphicFrameLocks noGrp="1"/>
          </p:cNvGraphicFramePr>
          <p:nvPr>
            <p:extLst>
              <p:ext uri="{D42A27DB-BD31-4B8C-83A1-F6EECF244321}">
                <p14:modId xmlns:p14="http://schemas.microsoft.com/office/powerpoint/2010/main" val="2049970242"/>
              </p:ext>
            </p:extLst>
          </p:nvPr>
        </p:nvGraphicFramePr>
        <p:xfrm>
          <a:off x="2363781" y="1347341"/>
          <a:ext cx="9291154" cy="5038348"/>
        </p:xfrm>
        <a:graphic>
          <a:graphicData uri="http://schemas.openxmlformats.org/drawingml/2006/table">
            <a:tbl>
              <a:tblPr bandRow="1">
                <a:tableStyleId>{5C22544A-7EE6-4342-B048-85BDC9FD1C3A}</a:tableStyleId>
              </a:tblPr>
              <a:tblGrid>
                <a:gridCol w="4217598">
                  <a:extLst>
                    <a:ext uri="{9D8B030D-6E8A-4147-A177-3AD203B41FA5}">
                      <a16:colId xmlns:a16="http://schemas.microsoft.com/office/drawing/2014/main" val="2001480990"/>
                    </a:ext>
                  </a:extLst>
                </a:gridCol>
                <a:gridCol w="961047">
                  <a:extLst>
                    <a:ext uri="{9D8B030D-6E8A-4147-A177-3AD203B41FA5}">
                      <a16:colId xmlns:a16="http://schemas.microsoft.com/office/drawing/2014/main" val="1795594079"/>
                    </a:ext>
                  </a:extLst>
                </a:gridCol>
                <a:gridCol w="4112509">
                  <a:extLst>
                    <a:ext uri="{9D8B030D-6E8A-4147-A177-3AD203B41FA5}">
                      <a16:colId xmlns:a16="http://schemas.microsoft.com/office/drawing/2014/main" val="2979363085"/>
                    </a:ext>
                  </a:extLst>
                </a:gridCol>
              </a:tblGrid>
              <a:tr h="384180">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INITIAL SCOPE</a:t>
                      </a:r>
                    </a:p>
                  </a:txBody>
                  <a:tcPr anchor="ctr">
                    <a:lnL w="12700" cmpd="sng">
                      <a:noFill/>
                    </a:lnL>
                    <a:lnR w="12700" cmpd="sng">
                      <a:noFill/>
                    </a:lnR>
                    <a:lnT w="12700" cmpd="sng">
                      <a:noFill/>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CHANGE</a:t>
                      </a:r>
                    </a:p>
                  </a:txBody>
                  <a:tcPr anchor="ctr">
                    <a:lnL w="12700" cmpd="sng">
                      <a:noFill/>
                    </a:lnL>
                    <a:lnR w="12700" cmpd="sng">
                      <a:noFill/>
                    </a:lnR>
                    <a:lnT w="12700" cmpd="sng">
                      <a:noFill/>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REVISED SCOPE</a:t>
                      </a:r>
                    </a:p>
                  </a:txBody>
                  <a:tcPr anchor="ctr">
                    <a:lnL w="12700" cmpd="sng">
                      <a:noFill/>
                    </a:lnL>
                    <a:lnR w="12700" cmpd="sng">
                      <a:noFill/>
                    </a:lnR>
                    <a:lnT w="12700" cmpd="sng">
                      <a:noFill/>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339598"/>
                  </a:ext>
                </a:extLst>
              </a:tr>
              <a:tr h="1163542">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no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C0C0C0"/>
                      </a:solidFill>
                      <a:prstDash val="solid"/>
                      <a:round/>
                      <a:headEnd type="none" w="med" len="med"/>
                      <a:tailEnd type="none" w="med" len="med"/>
                    </a:lnL>
                    <a:lnR w="12700" cmpd="sng">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739811"/>
                  </a:ext>
                </a:extLst>
              </a:tr>
              <a:tr h="1163542">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no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C0C0C0"/>
                      </a:solidFill>
                      <a:prstDash val="solid"/>
                      <a:round/>
                      <a:headEnd type="none" w="med" len="med"/>
                      <a:tailEnd type="none" w="med" len="med"/>
                    </a:lnL>
                    <a:lnR w="12700" cmpd="sng">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763604"/>
                  </a:ext>
                </a:extLst>
              </a:tr>
              <a:tr h="1163542">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no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C0C0C0"/>
                      </a:solidFill>
                      <a:prstDash val="solid"/>
                      <a:round/>
                      <a:headEnd type="none" w="med" len="med"/>
                      <a:tailEnd type="none" w="med" len="med"/>
                    </a:lnL>
                    <a:lnR w="12700" cmpd="sng">
                      <a:noFill/>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1910909"/>
                  </a:ext>
                </a:extLst>
              </a:tr>
              <a:tr h="1163542">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no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p>
                  </a:txBody>
                  <a:tcP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C0C0C0"/>
                      </a:solidFill>
                      <a:prstDash val="solid"/>
                      <a:round/>
                      <a:headEnd type="none" w="med" len="med"/>
                      <a:tailEnd type="none" w="med" len="med"/>
                    </a:lnL>
                    <a:lnR w="12700" cmpd="sng">
                      <a:noFill/>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4592544"/>
                  </a:ext>
                </a:extLst>
              </a:tr>
            </a:tbl>
          </a:graphicData>
        </a:graphic>
      </p:graphicFrame>
      <p:grpSp>
        <p:nvGrpSpPr>
          <p:cNvPr id="29" name="Group 28">
            <a:extLst>
              <a:ext uri="{FF2B5EF4-FFF2-40B4-BE49-F238E27FC236}">
                <a16:creationId xmlns:a16="http://schemas.microsoft.com/office/drawing/2014/main" id="{0B68A20F-1551-467A-B1A8-A48E1231057A}"/>
              </a:ext>
            </a:extLst>
          </p:cNvPr>
          <p:cNvGrpSpPr/>
          <p:nvPr/>
        </p:nvGrpSpPr>
        <p:grpSpPr>
          <a:xfrm>
            <a:off x="6811494" y="1676628"/>
            <a:ext cx="481822" cy="1033775"/>
            <a:chOff x="6826458" y="1625980"/>
            <a:chExt cx="469617" cy="1073903"/>
          </a:xfrm>
        </p:grpSpPr>
        <p:pic>
          <p:nvPicPr>
            <p:cNvPr id="30" name="Graphic 29" descr="Caret Up with solid fill">
              <a:extLst>
                <a:ext uri="{FF2B5EF4-FFF2-40B4-BE49-F238E27FC236}">
                  <a16:creationId xmlns:a16="http://schemas.microsoft.com/office/drawing/2014/main" id="{B3AB1D47-11E6-406F-B549-E43DF4A388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6458" y="1625980"/>
              <a:ext cx="469617" cy="469617"/>
            </a:xfrm>
            <a:prstGeom prst="rect">
              <a:avLst/>
            </a:prstGeom>
          </p:spPr>
        </p:pic>
        <p:pic>
          <p:nvPicPr>
            <p:cNvPr id="31" name="Graphic 30" descr="Caret Up with solid fill">
              <a:extLst>
                <a:ext uri="{FF2B5EF4-FFF2-40B4-BE49-F238E27FC236}">
                  <a16:creationId xmlns:a16="http://schemas.microsoft.com/office/drawing/2014/main" id="{B5B53272-6A0C-45BB-A584-EFE949E4D4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6826458" y="2053393"/>
              <a:ext cx="469617" cy="469617"/>
            </a:xfrm>
            <a:prstGeom prst="rect">
              <a:avLst/>
            </a:prstGeom>
          </p:spPr>
        </p:pic>
        <p:grpSp>
          <p:nvGrpSpPr>
            <p:cNvPr id="32" name="Group 31">
              <a:extLst>
                <a:ext uri="{FF2B5EF4-FFF2-40B4-BE49-F238E27FC236}">
                  <a16:creationId xmlns:a16="http://schemas.microsoft.com/office/drawing/2014/main" id="{EB1F98AC-D7CC-4549-9657-250340669DE9}"/>
                </a:ext>
              </a:extLst>
            </p:cNvPr>
            <p:cNvGrpSpPr/>
            <p:nvPr/>
          </p:nvGrpSpPr>
          <p:grpSpPr>
            <a:xfrm>
              <a:off x="6929137" y="2623683"/>
              <a:ext cx="264259" cy="76200"/>
              <a:chOff x="6929136" y="2523664"/>
              <a:chExt cx="264259" cy="76200"/>
            </a:xfrm>
          </p:grpSpPr>
          <p:cxnSp>
            <p:nvCxnSpPr>
              <p:cNvPr id="33" name="Straight Connector 32">
                <a:extLst>
                  <a:ext uri="{FF2B5EF4-FFF2-40B4-BE49-F238E27FC236}">
                    <a16:creationId xmlns:a16="http://schemas.microsoft.com/office/drawing/2014/main" id="{49FD2877-AC90-41E5-925F-E41D80D5F914}"/>
                  </a:ext>
                </a:extLst>
              </p:cNvPr>
              <p:cNvCxnSpPr>
                <a:cxnSpLocks/>
              </p:cNvCxnSpPr>
              <p:nvPr/>
            </p:nvCxnSpPr>
            <p:spPr>
              <a:xfrm>
                <a:off x="6929136" y="2523664"/>
                <a:ext cx="264259" cy="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89B094-83C6-4D61-B49C-E8654DDD555D}"/>
                  </a:ext>
                </a:extLst>
              </p:cNvPr>
              <p:cNvCxnSpPr>
                <a:cxnSpLocks/>
              </p:cNvCxnSpPr>
              <p:nvPr/>
            </p:nvCxnSpPr>
            <p:spPr>
              <a:xfrm>
                <a:off x="6929136" y="2599864"/>
                <a:ext cx="264259" cy="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F8E9B311-5634-4577-8EC8-D0B1F3B6AD3F}"/>
              </a:ext>
            </a:extLst>
          </p:cNvPr>
          <p:cNvGrpSpPr/>
          <p:nvPr/>
        </p:nvGrpSpPr>
        <p:grpSpPr>
          <a:xfrm>
            <a:off x="6811494" y="2868661"/>
            <a:ext cx="481822" cy="1033775"/>
            <a:chOff x="6826458" y="1625980"/>
            <a:chExt cx="469617" cy="1073903"/>
          </a:xfrm>
        </p:grpSpPr>
        <p:pic>
          <p:nvPicPr>
            <p:cNvPr id="36" name="Graphic 35" descr="Caret Up with solid fill">
              <a:extLst>
                <a:ext uri="{FF2B5EF4-FFF2-40B4-BE49-F238E27FC236}">
                  <a16:creationId xmlns:a16="http://schemas.microsoft.com/office/drawing/2014/main" id="{CA30320A-B9A2-4018-A373-C2F258118C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26458" y="1625980"/>
              <a:ext cx="469617" cy="469617"/>
            </a:xfrm>
            <a:prstGeom prst="rect">
              <a:avLst/>
            </a:prstGeom>
          </p:spPr>
        </p:pic>
        <p:pic>
          <p:nvPicPr>
            <p:cNvPr id="37" name="Graphic 36" descr="Caret Up with solid fill">
              <a:extLst>
                <a:ext uri="{FF2B5EF4-FFF2-40B4-BE49-F238E27FC236}">
                  <a16:creationId xmlns:a16="http://schemas.microsoft.com/office/drawing/2014/main" id="{B3F59008-14C9-4FFF-B1A3-D7BF71D916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6826458" y="2053393"/>
              <a:ext cx="469617" cy="469617"/>
            </a:xfrm>
            <a:prstGeom prst="rect">
              <a:avLst/>
            </a:prstGeom>
          </p:spPr>
        </p:pic>
        <p:grpSp>
          <p:nvGrpSpPr>
            <p:cNvPr id="38" name="Group 37">
              <a:extLst>
                <a:ext uri="{FF2B5EF4-FFF2-40B4-BE49-F238E27FC236}">
                  <a16:creationId xmlns:a16="http://schemas.microsoft.com/office/drawing/2014/main" id="{FEFE668C-982C-4443-92EA-4E3008CBC0E3}"/>
                </a:ext>
              </a:extLst>
            </p:cNvPr>
            <p:cNvGrpSpPr/>
            <p:nvPr/>
          </p:nvGrpSpPr>
          <p:grpSpPr>
            <a:xfrm>
              <a:off x="6929137" y="2623683"/>
              <a:ext cx="264259" cy="76200"/>
              <a:chOff x="6929136" y="2523664"/>
              <a:chExt cx="264259" cy="76200"/>
            </a:xfrm>
          </p:grpSpPr>
          <p:cxnSp>
            <p:nvCxnSpPr>
              <p:cNvPr id="39" name="Straight Connector 38">
                <a:extLst>
                  <a:ext uri="{FF2B5EF4-FFF2-40B4-BE49-F238E27FC236}">
                    <a16:creationId xmlns:a16="http://schemas.microsoft.com/office/drawing/2014/main" id="{09897C16-D6D7-49D1-9D70-7ADD22C69B15}"/>
                  </a:ext>
                </a:extLst>
              </p:cNvPr>
              <p:cNvCxnSpPr>
                <a:cxnSpLocks/>
              </p:cNvCxnSpPr>
              <p:nvPr/>
            </p:nvCxnSpPr>
            <p:spPr>
              <a:xfrm>
                <a:off x="6929136" y="2523664"/>
                <a:ext cx="264259" cy="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EFA76C-E110-41BB-8A82-FC7D5B01A997}"/>
                  </a:ext>
                </a:extLst>
              </p:cNvPr>
              <p:cNvCxnSpPr>
                <a:cxnSpLocks/>
              </p:cNvCxnSpPr>
              <p:nvPr/>
            </p:nvCxnSpPr>
            <p:spPr>
              <a:xfrm>
                <a:off x="6929136" y="2599864"/>
                <a:ext cx="264259" cy="0"/>
              </a:xfrm>
              <a:prstGeom prst="line">
                <a:avLst/>
              </a:prstGeom>
              <a:ln w="28575">
                <a:solidFill>
                  <a:srgbClr val="C0C0C0"/>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7FEF5C59-8794-45C1-8922-28739CFE71AF}"/>
              </a:ext>
            </a:extLst>
          </p:cNvPr>
          <p:cNvGrpSpPr/>
          <p:nvPr/>
        </p:nvGrpSpPr>
        <p:grpSpPr>
          <a:xfrm>
            <a:off x="6811494" y="4037092"/>
            <a:ext cx="481822" cy="1033775"/>
            <a:chOff x="6826458" y="1625980"/>
            <a:chExt cx="469617" cy="1073903"/>
          </a:xfrm>
        </p:grpSpPr>
        <p:pic>
          <p:nvPicPr>
            <p:cNvPr id="42" name="Graphic 41" descr="Caret Up with solid fill">
              <a:extLst>
                <a:ext uri="{FF2B5EF4-FFF2-40B4-BE49-F238E27FC236}">
                  <a16:creationId xmlns:a16="http://schemas.microsoft.com/office/drawing/2014/main" id="{3B164B82-6A00-4F79-BA7D-6E823AF245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26458" y="1625980"/>
              <a:ext cx="469617" cy="469617"/>
            </a:xfrm>
            <a:prstGeom prst="rect">
              <a:avLst/>
            </a:prstGeom>
          </p:spPr>
        </p:pic>
        <p:pic>
          <p:nvPicPr>
            <p:cNvPr id="43" name="Graphic 42" descr="Caret Up with solid fill">
              <a:extLst>
                <a:ext uri="{FF2B5EF4-FFF2-40B4-BE49-F238E27FC236}">
                  <a16:creationId xmlns:a16="http://schemas.microsoft.com/office/drawing/2014/main" id="{41AC5E45-ABEC-4574-8C79-F11BB0AF8B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6826458" y="2053393"/>
              <a:ext cx="469617" cy="469617"/>
            </a:xfrm>
            <a:prstGeom prst="rect">
              <a:avLst/>
            </a:prstGeom>
          </p:spPr>
        </p:pic>
        <p:grpSp>
          <p:nvGrpSpPr>
            <p:cNvPr id="44" name="Group 43">
              <a:extLst>
                <a:ext uri="{FF2B5EF4-FFF2-40B4-BE49-F238E27FC236}">
                  <a16:creationId xmlns:a16="http://schemas.microsoft.com/office/drawing/2014/main" id="{532060F4-6C89-4A1C-A0A3-FE665B2A3437}"/>
                </a:ext>
              </a:extLst>
            </p:cNvPr>
            <p:cNvGrpSpPr/>
            <p:nvPr/>
          </p:nvGrpSpPr>
          <p:grpSpPr>
            <a:xfrm>
              <a:off x="6929137" y="2623683"/>
              <a:ext cx="264259" cy="76200"/>
              <a:chOff x="6929136" y="2523664"/>
              <a:chExt cx="264259" cy="76200"/>
            </a:xfrm>
          </p:grpSpPr>
          <p:cxnSp>
            <p:nvCxnSpPr>
              <p:cNvPr id="45" name="Straight Connector 44">
                <a:extLst>
                  <a:ext uri="{FF2B5EF4-FFF2-40B4-BE49-F238E27FC236}">
                    <a16:creationId xmlns:a16="http://schemas.microsoft.com/office/drawing/2014/main" id="{31D381C9-0778-4AF8-ABBF-87FE247185C7}"/>
                  </a:ext>
                </a:extLst>
              </p:cNvPr>
              <p:cNvCxnSpPr>
                <a:cxnSpLocks/>
              </p:cNvCxnSpPr>
              <p:nvPr/>
            </p:nvCxnSpPr>
            <p:spPr>
              <a:xfrm>
                <a:off x="6929136" y="2523664"/>
                <a:ext cx="26425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4806E4-B18D-4CE8-A88D-F3F4595A31FE}"/>
                  </a:ext>
                </a:extLst>
              </p:cNvPr>
              <p:cNvCxnSpPr>
                <a:cxnSpLocks/>
              </p:cNvCxnSpPr>
              <p:nvPr/>
            </p:nvCxnSpPr>
            <p:spPr>
              <a:xfrm>
                <a:off x="6929136" y="2599864"/>
                <a:ext cx="264259"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70970056-B33E-4518-93FE-25B54BC764B3}"/>
              </a:ext>
            </a:extLst>
          </p:cNvPr>
          <p:cNvGrpSpPr/>
          <p:nvPr/>
        </p:nvGrpSpPr>
        <p:grpSpPr>
          <a:xfrm>
            <a:off x="6811494" y="5220260"/>
            <a:ext cx="481822" cy="1033775"/>
            <a:chOff x="6826458" y="1625980"/>
            <a:chExt cx="469617" cy="1073903"/>
          </a:xfrm>
        </p:grpSpPr>
        <p:pic>
          <p:nvPicPr>
            <p:cNvPr id="48" name="Graphic 47" descr="Caret Up with solid fill">
              <a:extLst>
                <a:ext uri="{FF2B5EF4-FFF2-40B4-BE49-F238E27FC236}">
                  <a16:creationId xmlns:a16="http://schemas.microsoft.com/office/drawing/2014/main" id="{9F50BCB4-670F-41ED-AECE-C25C31392B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26458" y="1625980"/>
              <a:ext cx="469617" cy="469617"/>
            </a:xfrm>
            <a:prstGeom prst="rect">
              <a:avLst/>
            </a:prstGeom>
          </p:spPr>
        </p:pic>
        <p:pic>
          <p:nvPicPr>
            <p:cNvPr id="49" name="Graphic 48" descr="Caret Up with solid fill">
              <a:extLst>
                <a:ext uri="{FF2B5EF4-FFF2-40B4-BE49-F238E27FC236}">
                  <a16:creationId xmlns:a16="http://schemas.microsoft.com/office/drawing/2014/main" id="{6325613B-306C-41A3-98A8-81579DF7A7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6826458" y="2053393"/>
              <a:ext cx="469617" cy="469617"/>
            </a:xfrm>
            <a:prstGeom prst="rect">
              <a:avLst/>
            </a:prstGeom>
          </p:spPr>
        </p:pic>
        <p:grpSp>
          <p:nvGrpSpPr>
            <p:cNvPr id="50" name="Group 49">
              <a:extLst>
                <a:ext uri="{FF2B5EF4-FFF2-40B4-BE49-F238E27FC236}">
                  <a16:creationId xmlns:a16="http://schemas.microsoft.com/office/drawing/2014/main" id="{ED38C0A7-2A90-444E-8FD0-A4925C963EDB}"/>
                </a:ext>
              </a:extLst>
            </p:cNvPr>
            <p:cNvGrpSpPr/>
            <p:nvPr/>
          </p:nvGrpSpPr>
          <p:grpSpPr>
            <a:xfrm>
              <a:off x="6929137" y="2623683"/>
              <a:ext cx="264259" cy="76200"/>
              <a:chOff x="6929136" y="2523664"/>
              <a:chExt cx="264259" cy="76200"/>
            </a:xfrm>
          </p:grpSpPr>
          <p:cxnSp>
            <p:nvCxnSpPr>
              <p:cNvPr id="51" name="Straight Connector 50">
                <a:extLst>
                  <a:ext uri="{FF2B5EF4-FFF2-40B4-BE49-F238E27FC236}">
                    <a16:creationId xmlns:a16="http://schemas.microsoft.com/office/drawing/2014/main" id="{2B4F7406-C9F5-47F9-870D-6A4F52A74FAA}"/>
                  </a:ext>
                </a:extLst>
              </p:cNvPr>
              <p:cNvCxnSpPr>
                <a:cxnSpLocks/>
              </p:cNvCxnSpPr>
              <p:nvPr/>
            </p:nvCxnSpPr>
            <p:spPr>
              <a:xfrm>
                <a:off x="6929136" y="2523664"/>
                <a:ext cx="264259" cy="0"/>
              </a:xfrm>
              <a:prstGeom prst="line">
                <a:avLst/>
              </a:prstGeom>
              <a:solidFill>
                <a:srgbClr val="C0C0C0"/>
              </a:solidFill>
              <a:ln w="2857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54D854-F60F-431B-9AD3-45822FA140B5}"/>
                  </a:ext>
                </a:extLst>
              </p:cNvPr>
              <p:cNvCxnSpPr>
                <a:cxnSpLocks/>
              </p:cNvCxnSpPr>
              <p:nvPr/>
            </p:nvCxnSpPr>
            <p:spPr>
              <a:xfrm>
                <a:off x="6929136" y="2599864"/>
                <a:ext cx="264259" cy="0"/>
              </a:xfrm>
              <a:prstGeom prst="line">
                <a:avLst/>
              </a:prstGeom>
              <a:solidFill>
                <a:srgbClr val="C0C0C0"/>
              </a:solidFill>
              <a:ln w="28575">
                <a:solidFill>
                  <a:srgbClr val="C0C0C0"/>
                </a:solidFill>
              </a:ln>
            </p:spPr>
            <p:style>
              <a:lnRef idx="1">
                <a:schemeClr val="accent1"/>
              </a:lnRef>
              <a:fillRef idx="0">
                <a:schemeClr val="accent1"/>
              </a:fillRef>
              <a:effectRef idx="0">
                <a:schemeClr val="accent1"/>
              </a:effectRef>
              <a:fontRef idx="minor">
                <a:schemeClr val="tx1"/>
              </a:fontRef>
            </p:style>
          </p:cxnSp>
        </p:grpSp>
      </p:grpSp>
      <p:sp>
        <p:nvSpPr>
          <p:cNvPr id="53" name="TextBox 52">
            <a:extLst>
              <a:ext uri="{FF2B5EF4-FFF2-40B4-BE49-F238E27FC236}">
                <a16:creationId xmlns:a16="http://schemas.microsoft.com/office/drawing/2014/main" id="{C1589B4C-A105-41DE-B614-B202512867B7}"/>
              </a:ext>
            </a:extLst>
          </p:cNvPr>
          <p:cNvSpPr txBox="1"/>
          <p:nvPr/>
        </p:nvSpPr>
        <p:spPr>
          <a:xfrm>
            <a:off x="1956462" y="-534218"/>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Find more icons at the end of this ppt. Also, just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of the change icons to show an increase, decrease or stable situation</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008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052EDA-9CB8-4CFC-8D82-A6BF631AF1A4}"/>
              </a:ext>
            </a:extLst>
          </p:cNvPr>
          <p:cNvSpPr>
            <a:spLocks noGrp="1"/>
          </p:cNvSpPr>
          <p:nvPr>
            <p:ph type="pic" sz="quarter" idx="10"/>
          </p:nvPr>
        </p:nvSpPr>
        <p:spPr/>
        <p:txBody>
          <a:bodyPr/>
          <a:lstStyle/>
          <a:p>
            <a:endParaRPr lang="en-GB"/>
          </a:p>
        </p:txBody>
      </p:sp>
      <p:sp>
        <p:nvSpPr>
          <p:cNvPr id="3" name="Text Placeholder 2">
            <a:extLst>
              <a:ext uri="{FF2B5EF4-FFF2-40B4-BE49-F238E27FC236}">
                <a16:creationId xmlns:a16="http://schemas.microsoft.com/office/drawing/2014/main" id="{94EDDEAD-62C3-4CCC-BCE2-A9299514767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96474C1-ED55-4CDF-A1A9-48C0FE6ABE5D}"/>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C7018BFD-6842-40CF-B6AB-84B44F106002}"/>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8B418E6-234C-4E72-81CE-246DDCE43F1F}"/>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2428144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6979C4-2221-447E-B08F-9CCF8CEF90F8}"/>
              </a:ext>
            </a:extLst>
          </p:cNvPr>
          <p:cNvSpPr>
            <a:spLocks noGrp="1"/>
          </p:cNvSpPr>
          <p:nvPr>
            <p:ph type="body" sz="quarter" idx="10"/>
          </p:nvPr>
        </p:nvSpPr>
        <p:spPr>
          <a:xfrm>
            <a:off x="424178" y="463233"/>
            <a:ext cx="7449975" cy="359727"/>
          </a:xfrm>
        </p:spPr>
        <p:txBody>
          <a:bodyPr/>
          <a:lstStyle/>
          <a:p>
            <a:endParaRPr lang="en-US"/>
          </a:p>
        </p:txBody>
      </p:sp>
      <p:sp>
        <p:nvSpPr>
          <p:cNvPr id="4" name="Text Placeholder 3">
            <a:extLst>
              <a:ext uri="{FF2B5EF4-FFF2-40B4-BE49-F238E27FC236}">
                <a16:creationId xmlns:a16="http://schemas.microsoft.com/office/drawing/2014/main" id="{27570646-0868-49B4-A923-A6E0EA201DA7}"/>
              </a:ext>
            </a:extLst>
          </p:cNvPr>
          <p:cNvSpPr>
            <a:spLocks noGrp="1"/>
          </p:cNvSpPr>
          <p:nvPr>
            <p:ph type="body" sz="quarter" idx="11"/>
          </p:nvPr>
        </p:nvSpPr>
        <p:spPr>
          <a:xfrm>
            <a:off x="431800" y="892175"/>
            <a:ext cx="7449975" cy="354335"/>
          </a:xfrm>
        </p:spPr>
        <p:txBody>
          <a:bodyPr/>
          <a:lstStyle/>
          <a:p>
            <a:endParaRPr lang="en-US"/>
          </a:p>
        </p:txBody>
      </p:sp>
      <p:sp>
        <p:nvSpPr>
          <p:cNvPr id="5" name="Content Placeholder 4">
            <a:extLst>
              <a:ext uri="{FF2B5EF4-FFF2-40B4-BE49-F238E27FC236}">
                <a16:creationId xmlns:a16="http://schemas.microsoft.com/office/drawing/2014/main" id="{61202B0E-FCD9-4C29-A0AE-68AC08A7C3C2}"/>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850AFBF6-FA00-4F47-8899-4E14D3C8C9DB}"/>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3311D90F-E9AE-45FF-9A0E-6D56A8AE8E0B}"/>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27C6CD6-8D61-45FA-9C6B-58C3902168C8}"/>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08BCAB32-585A-49DA-950A-F4910E7EA348}"/>
              </a:ext>
            </a:extLst>
          </p:cNvPr>
          <p:cNvSpPr>
            <a:spLocks noGrp="1"/>
          </p:cNvSpPr>
          <p:nvPr>
            <p:ph type="body" sz="quarter" idx="22"/>
          </p:nvPr>
        </p:nvSpPr>
        <p:spPr/>
        <p:txBody>
          <a:bodyPr/>
          <a:lstStyle/>
          <a:p>
            <a:endParaRPr lang="en-US"/>
          </a:p>
        </p:txBody>
      </p:sp>
      <p:graphicFrame>
        <p:nvGraphicFramePr>
          <p:cNvPr id="11" name="Table 2">
            <a:extLst>
              <a:ext uri="{FF2B5EF4-FFF2-40B4-BE49-F238E27FC236}">
                <a16:creationId xmlns:a16="http://schemas.microsoft.com/office/drawing/2014/main" id="{2AB2BBA5-BBB1-4622-AC97-9C204E8D74D3}"/>
              </a:ext>
            </a:extLst>
          </p:cNvPr>
          <p:cNvGraphicFramePr>
            <a:graphicFrameLocks noGrp="1"/>
          </p:cNvGraphicFramePr>
          <p:nvPr>
            <p:extLst>
              <p:ext uri="{D42A27DB-BD31-4B8C-83A1-F6EECF244321}">
                <p14:modId xmlns:p14="http://schemas.microsoft.com/office/powerpoint/2010/main" val="894608343"/>
              </p:ext>
            </p:extLst>
          </p:nvPr>
        </p:nvGraphicFramePr>
        <p:xfrm>
          <a:off x="673103" y="1336042"/>
          <a:ext cx="10604502" cy="4907280"/>
        </p:xfrm>
        <a:graphic>
          <a:graphicData uri="http://schemas.openxmlformats.org/drawingml/2006/table">
            <a:tbl>
              <a:tblPr firstRow="1" bandRow="1"/>
              <a:tblGrid>
                <a:gridCol w="3512738">
                  <a:extLst>
                    <a:ext uri="{9D8B030D-6E8A-4147-A177-3AD203B41FA5}">
                      <a16:colId xmlns:a16="http://schemas.microsoft.com/office/drawing/2014/main" val="225911510"/>
                    </a:ext>
                  </a:extLst>
                </a:gridCol>
                <a:gridCol w="322353">
                  <a:extLst>
                    <a:ext uri="{9D8B030D-6E8A-4147-A177-3AD203B41FA5}">
                      <a16:colId xmlns:a16="http://schemas.microsoft.com/office/drawing/2014/main" val="2533916724"/>
                    </a:ext>
                  </a:extLst>
                </a:gridCol>
                <a:gridCol w="322353">
                  <a:extLst>
                    <a:ext uri="{9D8B030D-6E8A-4147-A177-3AD203B41FA5}">
                      <a16:colId xmlns:a16="http://schemas.microsoft.com/office/drawing/2014/main" val="2299638367"/>
                    </a:ext>
                  </a:extLst>
                </a:gridCol>
                <a:gridCol w="322353">
                  <a:extLst>
                    <a:ext uri="{9D8B030D-6E8A-4147-A177-3AD203B41FA5}">
                      <a16:colId xmlns:a16="http://schemas.microsoft.com/office/drawing/2014/main" val="3929764584"/>
                    </a:ext>
                  </a:extLst>
                </a:gridCol>
                <a:gridCol w="322353">
                  <a:extLst>
                    <a:ext uri="{9D8B030D-6E8A-4147-A177-3AD203B41FA5}">
                      <a16:colId xmlns:a16="http://schemas.microsoft.com/office/drawing/2014/main" val="2659635311"/>
                    </a:ext>
                  </a:extLst>
                </a:gridCol>
                <a:gridCol w="322353">
                  <a:extLst>
                    <a:ext uri="{9D8B030D-6E8A-4147-A177-3AD203B41FA5}">
                      <a16:colId xmlns:a16="http://schemas.microsoft.com/office/drawing/2014/main" val="1273790220"/>
                    </a:ext>
                  </a:extLst>
                </a:gridCol>
                <a:gridCol w="322353">
                  <a:extLst>
                    <a:ext uri="{9D8B030D-6E8A-4147-A177-3AD203B41FA5}">
                      <a16:colId xmlns:a16="http://schemas.microsoft.com/office/drawing/2014/main" val="3940595474"/>
                    </a:ext>
                  </a:extLst>
                </a:gridCol>
                <a:gridCol w="322353">
                  <a:extLst>
                    <a:ext uri="{9D8B030D-6E8A-4147-A177-3AD203B41FA5}">
                      <a16:colId xmlns:a16="http://schemas.microsoft.com/office/drawing/2014/main" val="2228030241"/>
                    </a:ext>
                  </a:extLst>
                </a:gridCol>
                <a:gridCol w="322353">
                  <a:extLst>
                    <a:ext uri="{9D8B030D-6E8A-4147-A177-3AD203B41FA5}">
                      <a16:colId xmlns:a16="http://schemas.microsoft.com/office/drawing/2014/main" val="3138548437"/>
                    </a:ext>
                  </a:extLst>
                </a:gridCol>
                <a:gridCol w="322353">
                  <a:extLst>
                    <a:ext uri="{9D8B030D-6E8A-4147-A177-3AD203B41FA5}">
                      <a16:colId xmlns:a16="http://schemas.microsoft.com/office/drawing/2014/main" val="3339105268"/>
                    </a:ext>
                  </a:extLst>
                </a:gridCol>
                <a:gridCol w="322353">
                  <a:extLst>
                    <a:ext uri="{9D8B030D-6E8A-4147-A177-3AD203B41FA5}">
                      <a16:colId xmlns:a16="http://schemas.microsoft.com/office/drawing/2014/main" val="4084542105"/>
                    </a:ext>
                  </a:extLst>
                </a:gridCol>
                <a:gridCol w="322353">
                  <a:extLst>
                    <a:ext uri="{9D8B030D-6E8A-4147-A177-3AD203B41FA5}">
                      <a16:colId xmlns:a16="http://schemas.microsoft.com/office/drawing/2014/main" val="1074626318"/>
                    </a:ext>
                  </a:extLst>
                </a:gridCol>
                <a:gridCol w="322353">
                  <a:extLst>
                    <a:ext uri="{9D8B030D-6E8A-4147-A177-3AD203B41FA5}">
                      <a16:colId xmlns:a16="http://schemas.microsoft.com/office/drawing/2014/main" val="1214407476"/>
                    </a:ext>
                  </a:extLst>
                </a:gridCol>
                <a:gridCol w="322353">
                  <a:extLst>
                    <a:ext uri="{9D8B030D-6E8A-4147-A177-3AD203B41FA5}">
                      <a16:colId xmlns:a16="http://schemas.microsoft.com/office/drawing/2014/main" val="2384194561"/>
                    </a:ext>
                  </a:extLst>
                </a:gridCol>
                <a:gridCol w="322353">
                  <a:extLst>
                    <a:ext uri="{9D8B030D-6E8A-4147-A177-3AD203B41FA5}">
                      <a16:colId xmlns:a16="http://schemas.microsoft.com/office/drawing/2014/main" val="3833435356"/>
                    </a:ext>
                  </a:extLst>
                </a:gridCol>
                <a:gridCol w="322353">
                  <a:extLst>
                    <a:ext uri="{9D8B030D-6E8A-4147-A177-3AD203B41FA5}">
                      <a16:colId xmlns:a16="http://schemas.microsoft.com/office/drawing/2014/main" val="1996792576"/>
                    </a:ext>
                  </a:extLst>
                </a:gridCol>
                <a:gridCol w="322353">
                  <a:extLst>
                    <a:ext uri="{9D8B030D-6E8A-4147-A177-3AD203B41FA5}">
                      <a16:colId xmlns:a16="http://schemas.microsoft.com/office/drawing/2014/main" val="2188843602"/>
                    </a:ext>
                  </a:extLst>
                </a:gridCol>
                <a:gridCol w="322353">
                  <a:extLst>
                    <a:ext uri="{9D8B030D-6E8A-4147-A177-3AD203B41FA5}">
                      <a16:colId xmlns:a16="http://schemas.microsoft.com/office/drawing/2014/main" val="1176686268"/>
                    </a:ext>
                  </a:extLst>
                </a:gridCol>
                <a:gridCol w="322353">
                  <a:extLst>
                    <a:ext uri="{9D8B030D-6E8A-4147-A177-3AD203B41FA5}">
                      <a16:colId xmlns:a16="http://schemas.microsoft.com/office/drawing/2014/main" val="825668355"/>
                    </a:ext>
                  </a:extLst>
                </a:gridCol>
                <a:gridCol w="322353">
                  <a:extLst>
                    <a:ext uri="{9D8B030D-6E8A-4147-A177-3AD203B41FA5}">
                      <a16:colId xmlns:a16="http://schemas.microsoft.com/office/drawing/2014/main" val="2071801463"/>
                    </a:ext>
                  </a:extLst>
                </a:gridCol>
                <a:gridCol w="322353">
                  <a:extLst>
                    <a:ext uri="{9D8B030D-6E8A-4147-A177-3AD203B41FA5}">
                      <a16:colId xmlns:a16="http://schemas.microsoft.com/office/drawing/2014/main" val="137789195"/>
                    </a:ext>
                  </a:extLst>
                </a:gridCol>
                <a:gridCol w="300874">
                  <a:extLst>
                    <a:ext uri="{9D8B030D-6E8A-4147-A177-3AD203B41FA5}">
                      <a16:colId xmlns:a16="http://schemas.microsoft.com/office/drawing/2014/main" val="577735242"/>
                    </a:ext>
                  </a:extLst>
                </a:gridCol>
                <a:gridCol w="343830">
                  <a:extLst>
                    <a:ext uri="{9D8B030D-6E8A-4147-A177-3AD203B41FA5}">
                      <a16:colId xmlns:a16="http://schemas.microsoft.com/office/drawing/2014/main" val="628616717"/>
                    </a:ext>
                  </a:extLst>
                </a:gridCol>
              </a:tblGrid>
              <a:tr h="179326">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endParaRPr lang="en-US" sz="800">
                        <a:latin typeface="+mn-lt"/>
                      </a:endParaRP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2</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3</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4</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5</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6</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7</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8</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9</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10</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11</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12</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13</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14</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15</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16</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17</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18</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19</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20</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21</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r>
                        <a:rPr lang="en-US" sz="800">
                          <a:solidFill>
                            <a:srgbClr val="FFFFFF"/>
                          </a:solidFill>
                          <a:latin typeface="+mn-lt"/>
                        </a:rPr>
                        <a:t>22</a:t>
                      </a:r>
                    </a:p>
                  </a:txBody>
                  <a:tcPr marL="45720" marR="4572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E5A"/>
                    </a:solidFill>
                  </a:tcPr>
                </a:tc>
                <a:extLst>
                  <a:ext uri="{0D108BD9-81ED-4DB2-BD59-A6C34878D82A}">
                    <a16:rowId xmlns:a16="http://schemas.microsoft.com/office/drawing/2014/main" val="1292932115"/>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a:t>
                      </a: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393275"/>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2</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922548"/>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3</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763776"/>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4</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270742"/>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5</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EB1"/>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37200"/>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6</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9342887"/>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32298"/>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8</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0448"/>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9</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59599"/>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10</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r"/>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987055"/>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11</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5640110"/>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12</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809700"/>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13</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6563493"/>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14</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latinLnBrk="0" hangingPunct="1"/>
                      <a:endParaRPr lang="en-US" sz="800" kern="1200">
                        <a:solidFill>
                          <a:schemeClr val="dk1"/>
                        </a:solidFill>
                        <a:latin typeface="+mn-lt"/>
                        <a:ea typeface="+mn-ea"/>
                        <a:cs typeface="+mn-cs"/>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19286"/>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15</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BC"/>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52641"/>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16</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698657"/>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17</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173141"/>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18</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201663"/>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19</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77199"/>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20</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787918"/>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US" sz="800" b="1">
                          <a:solidFill>
                            <a:srgbClr val="FFFFFF"/>
                          </a:solidFill>
                          <a:latin typeface="+mn-lt"/>
                        </a:rPr>
                        <a:t>21</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299660"/>
                  </a:ext>
                </a:extLst>
              </a:tr>
              <a:tr h="179326">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r>
                        <a:rPr lang="en-US" sz="800" b="1">
                          <a:solidFill>
                            <a:srgbClr val="FFFFFF"/>
                          </a:solidFill>
                          <a:latin typeface="+mn-lt"/>
                        </a:rPr>
                        <a:t>22</a:t>
                      </a: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E5A"/>
                    </a:solid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mpd="sng">
                      <a:solidFill>
                        <a:srgbClr val="FFFFFF"/>
                      </a:solidFill>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endParaRPr lang="en-US" sz="800">
                        <a:latin typeface="+mn-lt"/>
                      </a:endParaRPr>
                    </a:p>
                  </a:txBody>
                  <a:tcPr marL="45720" marR="45720">
                    <a:lnL w="12700" cap="flat" cmpd="sng" algn="ctr">
                      <a:solidFill>
                        <a:srgbClr val="FFFFFF">
                          <a:lumMod val="85000"/>
                        </a:srgbClr>
                      </a:solidFill>
                      <a:prstDash val="solid"/>
                      <a:round/>
                      <a:headEnd type="none" w="med" len="med"/>
                      <a:tailEnd type="none" w="med" len="med"/>
                    </a:lnL>
                    <a:lnR w="12700" cmpd="sng">
                      <a:solidFill>
                        <a:srgbClr val="FFFFFF"/>
                      </a:solid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4206591535"/>
                  </a:ext>
                </a:extLst>
              </a:tr>
            </a:tbl>
          </a:graphicData>
        </a:graphic>
      </p:graphicFrame>
      <p:sp>
        <p:nvSpPr>
          <p:cNvPr id="12" name="Rectangle 11">
            <a:extLst>
              <a:ext uri="{FF2B5EF4-FFF2-40B4-BE49-F238E27FC236}">
                <a16:creationId xmlns:a16="http://schemas.microsoft.com/office/drawing/2014/main" id="{B44FC186-B683-4F4A-8166-D8EBA8350CE1}"/>
              </a:ext>
            </a:extLst>
          </p:cNvPr>
          <p:cNvSpPr/>
          <p:nvPr/>
        </p:nvSpPr>
        <p:spPr bwMode="auto">
          <a:xfrm>
            <a:off x="8383828" y="510040"/>
            <a:ext cx="3398975" cy="686988"/>
          </a:xfrm>
          <a:prstGeom prst="rect">
            <a:avLst/>
          </a:prstGeom>
          <a:noFill/>
          <a:ln w="19050">
            <a:solidFill>
              <a:srgbClr val="C0C0C0"/>
            </a:solid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000" b="1" i="1" u="none" strike="noStrike" kern="0" cap="none" spc="0" normalizeH="0" baseline="0" noProof="0">
              <a:ln>
                <a:noFill/>
              </a:ln>
              <a:noFill/>
              <a:effectLst/>
              <a:uLnTx/>
              <a:uFillTx/>
              <a:latin typeface="Open Sans"/>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942BEA3E-BFFC-4690-A69E-CA09073BEAB7}"/>
              </a:ext>
            </a:extLst>
          </p:cNvPr>
          <p:cNvSpPr/>
          <p:nvPr/>
        </p:nvSpPr>
        <p:spPr bwMode="auto">
          <a:xfrm>
            <a:off x="8521996" y="686385"/>
            <a:ext cx="1378686" cy="181765"/>
          </a:xfrm>
          <a:prstGeom prst="rect">
            <a:avLst/>
          </a:prstGeom>
          <a:solidFill>
            <a:srgbClr val="ED1A2A"/>
          </a:solidFill>
          <a:ln w="19050">
            <a:noFill/>
            <a:miter lim="800000"/>
            <a:headEnd/>
            <a:tailEnd/>
          </a:ln>
        </p:spPr>
        <p:txBody>
          <a:bodyPr lIns="90000" tIns="90000" bIns="90000" rtlCol="0" anchor="ctr"/>
          <a:lstStyle/>
          <a:p>
            <a:pPr marL="18288" eaLnBrk="0" hangingPunct="0"/>
            <a:r>
              <a:rPr lang="en-US" sz="1000" b="1">
                <a:solidFill>
                  <a:srgbClr val="000000"/>
                </a:solidFill>
                <a:latin typeface="Open Sans"/>
                <a:ea typeface="Open Sans" panose="020B0606030504020204" pitchFamily="34" charset="0"/>
                <a:cs typeface="Open Sans" panose="020B0606030504020204" pitchFamily="34" charset="0"/>
              </a:rPr>
              <a:t>Extreme</a:t>
            </a:r>
          </a:p>
        </p:txBody>
      </p:sp>
      <p:sp>
        <p:nvSpPr>
          <p:cNvPr id="14" name="Rectangle 13">
            <a:extLst>
              <a:ext uri="{FF2B5EF4-FFF2-40B4-BE49-F238E27FC236}">
                <a16:creationId xmlns:a16="http://schemas.microsoft.com/office/drawing/2014/main" id="{049C9269-AD50-41FB-9829-17539E810636}"/>
              </a:ext>
            </a:extLst>
          </p:cNvPr>
          <p:cNvSpPr/>
          <p:nvPr/>
        </p:nvSpPr>
        <p:spPr bwMode="auto">
          <a:xfrm>
            <a:off x="10269125" y="686385"/>
            <a:ext cx="1378686" cy="181765"/>
          </a:xfrm>
          <a:prstGeom prst="rect">
            <a:avLst/>
          </a:prstGeom>
          <a:solidFill>
            <a:srgbClr val="FFC000"/>
          </a:solidFill>
          <a:ln w="19050">
            <a:noFill/>
            <a:miter lim="800000"/>
            <a:headEnd/>
            <a:tailEnd/>
          </a:ln>
        </p:spPr>
        <p:txBody>
          <a:bodyPr lIns="90000" tIns="90000" bIns="90000" rtlCol="0" anchor="ctr"/>
          <a:lstStyle/>
          <a:p>
            <a:pPr marL="18288" eaLnBrk="0" hangingPunct="0"/>
            <a:r>
              <a:rPr lang="en-US" sz="1000" b="1">
                <a:solidFill>
                  <a:srgbClr val="000000"/>
                </a:solidFill>
                <a:latin typeface="Open Sans"/>
                <a:ea typeface="Open Sans" panose="020B0606030504020204" pitchFamily="34" charset="0"/>
                <a:cs typeface="Open Sans" panose="020B0606030504020204" pitchFamily="34" charset="0"/>
              </a:rPr>
              <a:t>Moderate</a:t>
            </a:r>
          </a:p>
        </p:txBody>
      </p:sp>
      <p:sp>
        <p:nvSpPr>
          <p:cNvPr id="15" name="Rectangle 14">
            <a:extLst>
              <a:ext uri="{FF2B5EF4-FFF2-40B4-BE49-F238E27FC236}">
                <a16:creationId xmlns:a16="http://schemas.microsoft.com/office/drawing/2014/main" id="{9D312E4A-8A56-40B5-AA25-79E2697E27FB}"/>
              </a:ext>
            </a:extLst>
          </p:cNvPr>
          <p:cNvSpPr/>
          <p:nvPr/>
        </p:nvSpPr>
        <p:spPr bwMode="auto">
          <a:xfrm>
            <a:off x="8521996" y="937938"/>
            <a:ext cx="1378686" cy="181765"/>
          </a:xfrm>
          <a:prstGeom prst="rect">
            <a:avLst/>
          </a:prstGeom>
          <a:solidFill>
            <a:srgbClr val="F0502C"/>
          </a:solidFill>
          <a:ln w="19050">
            <a:noFill/>
            <a:miter lim="800000"/>
            <a:headEnd/>
            <a:tailEnd/>
          </a:ln>
        </p:spPr>
        <p:txBody>
          <a:bodyPr lIns="90000" tIns="90000" bIns="90000" rtlCol="0" anchor="ctr"/>
          <a:lstStyle/>
          <a:p>
            <a:pPr marL="18288" eaLnBrk="0" hangingPunct="0"/>
            <a:r>
              <a:rPr lang="en-US" sz="1000" b="1">
                <a:solidFill>
                  <a:srgbClr val="000000"/>
                </a:solidFill>
                <a:latin typeface="Open Sans"/>
                <a:ea typeface="Open Sans" panose="020B0606030504020204" pitchFamily="34" charset="0"/>
                <a:cs typeface="Open Sans" panose="020B0606030504020204" pitchFamily="34" charset="0"/>
              </a:rPr>
              <a:t>High</a:t>
            </a:r>
          </a:p>
        </p:txBody>
      </p:sp>
      <p:sp>
        <p:nvSpPr>
          <p:cNvPr id="16" name="Rectangle 15">
            <a:extLst>
              <a:ext uri="{FF2B5EF4-FFF2-40B4-BE49-F238E27FC236}">
                <a16:creationId xmlns:a16="http://schemas.microsoft.com/office/drawing/2014/main" id="{E566E06D-71D7-4A96-95A4-B54589841B56}"/>
              </a:ext>
            </a:extLst>
          </p:cNvPr>
          <p:cNvSpPr/>
          <p:nvPr/>
        </p:nvSpPr>
        <p:spPr bwMode="auto">
          <a:xfrm>
            <a:off x="9236002" y="422528"/>
            <a:ext cx="1697804" cy="186705"/>
          </a:xfrm>
          <a:prstGeom prst="rect">
            <a:avLst/>
          </a:prstGeom>
          <a:solidFill>
            <a:srgbClr val="FFFFFF"/>
          </a:solidFill>
          <a:ln w="19050">
            <a:noFill/>
            <a:miter lim="800000"/>
            <a:headEnd/>
            <a:tailEnd/>
          </a:ln>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CA" sz="1000" b="1" i="1" u="none" strike="noStrike" kern="0" cap="none" spc="0" normalizeH="0" baseline="0" noProof="0" err="1">
                <a:ln>
                  <a:noFill/>
                </a:ln>
                <a:solidFill>
                  <a:srgbClr val="969696"/>
                </a:solidFill>
                <a:effectLst/>
                <a:uLnTx/>
                <a:uFillTx/>
                <a:latin typeface="Open Sans"/>
                <a:ea typeface="Open Sans" panose="020B0606030504020204" pitchFamily="34" charset="0"/>
                <a:cs typeface="Open Sans" panose="020B0606030504020204" pitchFamily="34" charset="0"/>
              </a:rPr>
              <a:t>Legend</a:t>
            </a:r>
            <a:r>
              <a:rPr kumimoji="0" lang="fr-CA" sz="1000" b="1" i="1" u="none" strike="noStrike" kern="0" cap="none" spc="0" normalizeH="0" baseline="0" noProof="0">
                <a:ln>
                  <a:noFill/>
                </a:ln>
                <a:solidFill>
                  <a:srgbClr val="969696"/>
                </a:solidFill>
                <a:effectLst/>
                <a:uLnTx/>
                <a:uFillTx/>
                <a:latin typeface="Open Sans"/>
                <a:ea typeface="Open Sans" panose="020B0606030504020204" pitchFamily="34" charset="0"/>
                <a:cs typeface="Open Sans" panose="020B0606030504020204" pitchFamily="34" charset="0"/>
              </a:rPr>
              <a:t> – Risk of </a:t>
            </a:r>
            <a:r>
              <a:rPr kumimoji="0" lang="fr-CA" sz="1000" b="1" i="1" u="none" strike="noStrike" kern="0" cap="none" spc="0" normalizeH="0" baseline="0" noProof="0" err="1">
                <a:ln>
                  <a:noFill/>
                </a:ln>
                <a:solidFill>
                  <a:srgbClr val="969696"/>
                </a:solidFill>
                <a:effectLst/>
                <a:uLnTx/>
                <a:uFillTx/>
                <a:latin typeface="Open Sans"/>
                <a:ea typeface="Open Sans" panose="020B0606030504020204" pitchFamily="34" charset="0"/>
                <a:cs typeface="Open Sans" panose="020B0606030504020204" pitchFamily="34" charset="0"/>
              </a:rPr>
              <a:t>overlap</a:t>
            </a:r>
            <a:endParaRPr kumimoji="0" lang="en-US" sz="1000" b="1" i="1" u="none" strike="noStrike" kern="0" cap="none" spc="0" normalizeH="0" baseline="0" noProof="0">
              <a:ln>
                <a:noFill/>
              </a:ln>
              <a:solidFill>
                <a:srgbClr val="969696"/>
              </a:solidFill>
              <a:effectLst/>
              <a:uLnTx/>
              <a:uFillTx/>
              <a:latin typeface="Open Sans"/>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7201B721-8323-48B0-A60E-2747119FD6D8}"/>
              </a:ext>
            </a:extLst>
          </p:cNvPr>
          <p:cNvSpPr/>
          <p:nvPr/>
        </p:nvSpPr>
        <p:spPr bwMode="auto">
          <a:xfrm>
            <a:off x="10269125" y="937938"/>
            <a:ext cx="1378686" cy="181765"/>
          </a:xfrm>
          <a:prstGeom prst="rect">
            <a:avLst/>
          </a:prstGeom>
          <a:noFill/>
          <a:ln w="19050">
            <a:solidFill>
              <a:srgbClr val="000000"/>
            </a:solidFill>
            <a:miter lim="800000"/>
            <a:headEnd/>
            <a:tailEnd/>
          </a:ln>
        </p:spPr>
        <p:txBody>
          <a:bodyPr lIns="90000" tIns="90000" bIns="90000" rtlCol="0" anchor="ctr"/>
          <a:lstStyle/>
          <a:p>
            <a:pPr marL="18288"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None</a:t>
            </a:r>
          </a:p>
        </p:txBody>
      </p:sp>
      <p:sp>
        <p:nvSpPr>
          <p:cNvPr id="18" name="TextBox 17">
            <a:extLst>
              <a:ext uri="{FF2B5EF4-FFF2-40B4-BE49-F238E27FC236}">
                <a16:creationId xmlns:a16="http://schemas.microsoft.com/office/drawing/2014/main" id="{932340DC-CB1C-47C4-82F9-064692D00258}"/>
              </a:ext>
            </a:extLst>
          </p:cNvPr>
          <p:cNvSpPr txBox="1"/>
          <p:nvPr/>
        </p:nvSpPr>
        <p:spPr>
          <a:xfrm>
            <a:off x="1956462" y="-534218"/>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4027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CAE98D-D989-4E63-B659-ADF6B0D3AC7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B261DC26-692B-45DC-A7A7-FC1351DFF8FD}"/>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1C601912-DC10-46A6-8EF3-10C2B8CD4C61}"/>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23DBC19A-2365-403E-ADAB-CC00481D3635}"/>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A4A532FE-29F4-45AF-826E-A1AA4CCB35EF}"/>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DDD550BD-8F78-4EA3-A396-AEAA905125D9}"/>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946BEF50-BE20-4556-AF32-B0D05B1A6DCF}"/>
              </a:ext>
            </a:extLst>
          </p:cNvPr>
          <p:cNvSpPr>
            <a:spLocks noGrp="1"/>
          </p:cNvSpPr>
          <p:nvPr>
            <p:ph type="body" sz="quarter" idx="22"/>
          </p:nvPr>
        </p:nvSpPr>
        <p:spPr/>
        <p:txBody>
          <a:bodyPr/>
          <a:lstStyle/>
          <a:p>
            <a:endParaRPr lang="en-US"/>
          </a:p>
        </p:txBody>
      </p:sp>
      <p:graphicFrame>
        <p:nvGraphicFramePr>
          <p:cNvPr id="11" name="Table 2">
            <a:extLst>
              <a:ext uri="{FF2B5EF4-FFF2-40B4-BE49-F238E27FC236}">
                <a16:creationId xmlns:a16="http://schemas.microsoft.com/office/drawing/2014/main" id="{C693E775-D2A8-47F1-B515-693C352ACAB2}"/>
              </a:ext>
            </a:extLst>
          </p:cNvPr>
          <p:cNvGraphicFramePr>
            <a:graphicFrameLocks noGrp="1"/>
          </p:cNvGraphicFramePr>
          <p:nvPr>
            <p:extLst>
              <p:ext uri="{D42A27DB-BD31-4B8C-83A1-F6EECF244321}">
                <p14:modId xmlns:p14="http://schemas.microsoft.com/office/powerpoint/2010/main" val="2620135534"/>
              </p:ext>
            </p:extLst>
          </p:nvPr>
        </p:nvGraphicFramePr>
        <p:xfrm>
          <a:off x="431801" y="1319979"/>
          <a:ext cx="11363961" cy="4893812"/>
        </p:xfrm>
        <a:graphic>
          <a:graphicData uri="http://schemas.openxmlformats.org/drawingml/2006/table">
            <a:tbl>
              <a:tblPr bandRow="1">
                <a:tableStyleId>{5C22544A-7EE6-4342-B048-85BDC9FD1C3A}</a:tableStyleId>
              </a:tblPr>
              <a:tblGrid>
                <a:gridCol w="1623423">
                  <a:extLst>
                    <a:ext uri="{9D8B030D-6E8A-4147-A177-3AD203B41FA5}">
                      <a16:colId xmlns:a16="http://schemas.microsoft.com/office/drawing/2014/main" val="2120998781"/>
                    </a:ext>
                  </a:extLst>
                </a:gridCol>
                <a:gridCol w="1623423">
                  <a:extLst>
                    <a:ext uri="{9D8B030D-6E8A-4147-A177-3AD203B41FA5}">
                      <a16:colId xmlns:a16="http://schemas.microsoft.com/office/drawing/2014/main" val="968760856"/>
                    </a:ext>
                  </a:extLst>
                </a:gridCol>
                <a:gridCol w="1623423">
                  <a:extLst>
                    <a:ext uri="{9D8B030D-6E8A-4147-A177-3AD203B41FA5}">
                      <a16:colId xmlns:a16="http://schemas.microsoft.com/office/drawing/2014/main" val="527606613"/>
                    </a:ext>
                  </a:extLst>
                </a:gridCol>
                <a:gridCol w="1623423">
                  <a:extLst>
                    <a:ext uri="{9D8B030D-6E8A-4147-A177-3AD203B41FA5}">
                      <a16:colId xmlns:a16="http://schemas.microsoft.com/office/drawing/2014/main" val="2843904865"/>
                    </a:ext>
                  </a:extLst>
                </a:gridCol>
                <a:gridCol w="1623423">
                  <a:extLst>
                    <a:ext uri="{9D8B030D-6E8A-4147-A177-3AD203B41FA5}">
                      <a16:colId xmlns:a16="http://schemas.microsoft.com/office/drawing/2014/main" val="2493024292"/>
                    </a:ext>
                  </a:extLst>
                </a:gridCol>
                <a:gridCol w="1623423">
                  <a:extLst>
                    <a:ext uri="{9D8B030D-6E8A-4147-A177-3AD203B41FA5}">
                      <a16:colId xmlns:a16="http://schemas.microsoft.com/office/drawing/2014/main" val="2647445511"/>
                    </a:ext>
                  </a:extLst>
                </a:gridCol>
                <a:gridCol w="1623423">
                  <a:extLst>
                    <a:ext uri="{9D8B030D-6E8A-4147-A177-3AD203B41FA5}">
                      <a16:colId xmlns:a16="http://schemas.microsoft.com/office/drawing/2014/main" val="2571819548"/>
                    </a:ext>
                  </a:extLst>
                </a:gridCol>
              </a:tblGrid>
              <a:tr h="316725">
                <a:tc rowSpan="2">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12700" cmpd="sng">
                      <a:noFill/>
                    </a:lnL>
                    <a:lnR w="12700" cmpd="sng">
                      <a:noFill/>
                    </a:lnR>
                    <a:lnT w="12700" cmpd="sng">
                      <a:noFill/>
                    </a:lnT>
                    <a:lnB w="952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007DBC"/>
                    </a:solid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54663774"/>
                  </a:ext>
                </a:extLst>
              </a:tr>
              <a:tr h="390331">
                <a:tc v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XXX</a:t>
                      </a:r>
                    </a:p>
                  </a:txBody>
                  <a:tcPr anchor="ctr">
                    <a:lnL w="9525" cap="flat" cmpd="sng" algn="ctr">
                      <a:solidFill>
                        <a:srgbClr val="C0C0C0"/>
                      </a:solidFill>
                      <a:prstDash val="solid"/>
                      <a:round/>
                      <a:headEnd type="none" w="med" len="med"/>
                      <a:tailEnd type="none" w="med" len="med"/>
                    </a:lnL>
                    <a:lnR w="12700" cmpd="sng">
                      <a:noFill/>
                    </a:lnR>
                    <a:lnT w="9525" cap="flat" cmpd="sng" algn="ctr">
                      <a:solidFill>
                        <a:srgbClr val="C0C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a:txBody>
                  <a:tcPr anchor="ctr">
                    <a:noFill/>
                  </a:tcPr>
                </a:tc>
                <a:extLst>
                  <a:ext uri="{0D108BD9-81ED-4DB2-BD59-A6C34878D82A}">
                    <a16:rowId xmlns:a16="http://schemas.microsoft.com/office/drawing/2014/main" val="1503298946"/>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RBB</a:t>
                      </a:r>
                    </a:p>
                  </a:txBody>
                  <a:tcPr anchor="ctr">
                    <a:lnL w="12700" cmpd="sng">
                      <a:noFill/>
                    </a:lnL>
                    <a:lnR w="9525" cap="flat" cmpd="sng" algn="ctr">
                      <a:solidFill>
                        <a:srgbClr val="C0C0C0"/>
                      </a:solidFill>
                      <a:prstDash val="solid"/>
                      <a:round/>
                      <a:headEnd type="none" w="med" len="med"/>
                      <a:tailEnd type="none" w="med" len="med"/>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mpd="sng">
                      <a:noFill/>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542224"/>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RBC</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4112342"/>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RBD</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860990"/>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RBJ</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290667"/>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RBN</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409513"/>
                  </a:ext>
                </a:extLst>
              </a:tr>
              <a:tr h="598108">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RBP</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Countries</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p>
                      <a:pPr algn="ctr"/>
                      <a:r>
                        <a:rPr lang="en-US" sz="1400" b="0">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104514"/>
                  </a:ext>
                </a:extLst>
              </a:tr>
              <a:tr h="598108">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TOTAL</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txBody>
                  <a:tcPr anchor="ctr">
                    <a:lnL w="12700" cmpd="sng">
                      <a:noFill/>
                    </a:lnL>
                    <a:lnR w="9525" cap="flat" cmpd="sng" algn="ctr">
                      <a:solidFill>
                        <a:srgbClr val="C0C0C0"/>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a:t>
                      </a:r>
                    </a:p>
                  </a:txBody>
                  <a:tcPr anchor="ctr">
                    <a:lnL w="9525" cap="flat" cmpd="sng" algn="ctr">
                      <a:solidFill>
                        <a:srgbClr val="C0C0C0"/>
                      </a:solidFill>
                      <a:prstDash val="solid"/>
                      <a:round/>
                      <a:headEnd type="none" w="med" len="med"/>
                      <a:tailEnd type="none" w="med" len="med"/>
                    </a:lnL>
                    <a:lnR w="12700" cmpd="sng">
                      <a:noFill/>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XXM $</a:t>
                      </a:r>
                    </a:p>
                  </a:txBody>
                  <a:tcPr anchor="ctr">
                    <a:lnL w="12700" cmpd="sng">
                      <a:noFill/>
                    </a:lnL>
                    <a:lnR w="12700" cmpd="sng">
                      <a:noFill/>
                    </a:lnR>
                    <a:lnT w="12700" cap="flat" cmpd="sng" algn="ctr">
                      <a:solidFill>
                        <a:srgbClr val="EAEAE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9813756"/>
                  </a:ext>
                </a:extLst>
              </a:tr>
            </a:tbl>
          </a:graphicData>
        </a:graphic>
      </p:graphicFrame>
      <p:sp>
        <p:nvSpPr>
          <p:cNvPr id="15" name="TextBox 14">
            <a:extLst>
              <a:ext uri="{FF2B5EF4-FFF2-40B4-BE49-F238E27FC236}">
                <a16:creationId xmlns:a16="http://schemas.microsoft.com/office/drawing/2014/main" id="{8381436A-C1C3-4336-A3B1-DA7959849E91}"/>
              </a:ext>
            </a:extLst>
          </p:cNvPr>
          <p:cNvSpPr txBox="1"/>
          <p:nvPr/>
        </p:nvSpPr>
        <p:spPr>
          <a:xfrm>
            <a:off x="1956462" y="-534218"/>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You can use the blue gradient at the bottom to spotlight a row or column.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300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CAE98D-D989-4E63-B659-ADF6B0D3AC7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B261DC26-692B-45DC-A7A7-FC1351DFF8FD}"/>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DDD550BD-8F78-4EA3-A396-AEAA905125D9}"/>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946BEF50-BE20-4556-AF32-B0D05B1A6DCF}"/>
              </a:ext>
            </a:extLst>
          </p:cNvPr>
          <p:cNvSpPr>
            <a:spLocks noGrp="1"/>
          </p:cNvSpPr>
          <p:nvPr>
            <p:ph type="body" sz="quarter" idx="22"/>
          </p:nvPr>
        </p:nvSpPr>
        <p:spPr/>
        <p:txBody>
          <a:bodyPr/>
          <a:lstStyle/>
          <a:p>
            <a:endParaRPr lang="en-US"/>
          </a:p>
        </p:txBody>
      </p:sp>
      <p:sp>
        <p:nvSpPr>
          <p:cNvPr id="15" name="TextBox 14">
            <a:extLst>
              <a:ext uri="{FF2B5EF4-FFF2-40B4-BE49-F238E27FC236}">
                <a16:creationId xmlns:a16="http://schemas.microsoft.com/office/drawing/2014/main" id="{8381436A-C1C3-4336-A3B1-DA7959849E91}"/>
              </a:ext>
            </a:extLst>
          </p:cNvPr>
          <p:cNvSpPr txBox="1"/>
          <p:nvPr/>
        </p:nvSpPr>
        <p:spPr>
          <a:xfrm>
            <a:off x="1956462" y="-534218"/>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You can use the blue gradient at the bottom to spotlight a row or column.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AA7AF830-E555-580F-8061-C100FD4BE5D7}"/>
              </a:ext>
            </a:extLst>
          </p:cNvPr>
          <p:cNvSpPr/>
          <p:nvPr/>
        </p:nvSpPr>
        <p:spPr>
          <a:xfrm>
            <a:off x="9417863" y="5095882"/>
            <a:ext cx="2342336" cy="145731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accent1"/>
              </a:solidFill>
            </a:endParaRPr>
          </a:p>
        </p:txBody>
      </p:sp>
      <p:sp>
        <p:nvSpPr>
          <p:cNvPr id="10" name="Rectangle 9">
            <a:extLst>
              <a:ext uri="{FF2B5EF4-FFF2-40B4-BE49-F238E27FC236}">
                <a16:creationId xmlns:a16="http://schemas.microsoft.com/office/drawing/2014/main" id="{3127AE49-8F89-4EF0-BEFF-21F45F93568C}"/>
              </a:ext>
            </a:extLst>
          </p:cNvPr>
          <p:cNvSpPr/>
          <p:nvPr/>
        </p:nvSpPr>
        <p:spPr>
          <a:xfrm>
            <a:off x="431800" y="1207661"/>
            <a:ext cx="11341100" cy="24558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XXX</a:t>
            </a:r>
          </a:p>
        </p:txBody>
      </p:sp>
      <p:graphicFrame>
        <p:nvGraphicFramePr>
          <p:cNvPr id="12" name="Table 76">
            <a:extLst>
              <a:ext uri="{FF2B5EF4-FFF2-40B4-BE49-F238E27FC236}">
                <a16:creationId xmlns:a16="http://schemas.microsoft.com/office/drawing/2014/main" id="{26F6AA0D-7E3F-78F6-B951-B3CCA588245D}"/>
              </a:ext>
            </a:extLst>
          </p:cNvPr>
          <p:cNvGraphicFramePr>
            <a:graphicFrameLocks noGrp="1" noChangeAspect="1"/>
          </p:cNvGraphicFramePr>
          <p:nvPr>
            <p:extLst>
              <p:ext uri="{D42A27DB-BD31-4B8C-83A1-F6EECF244321}">
                <p14:modId xmlns:p14="http://schemas.microsoft.com/office/powerpoint/2010/main" val="1876377142"/>
              </p:ext>
            </p:extLst>
          </p:nvPr>
        </p:nvGraphicFramePr>
        <p:xfrm>
          <a:off x="431798" y="1516380"/>
          <a:ext cx="11328401" cy="3447109"/>
        </p:xfrm>
        <a:graphic>
          <a:graphicData uri="http://schemas.openxmlformats.org/drawingml/2006/table">
            <a:tbl>
              <a:tblPr bandRow="1">
                <a:tableStyleId>{5C22544A-7EE6-4342-B048-85BDC9FD1C3A}</a:tableStyleId>
              </a:tblPr>
              <a:tblGrid>
                <a:gridCol w="208280">
                  <a:extLst>
                    <a:ext uri="{9D8B030D-6E8A-4147-A177-3AD203B41FA5}">
                      <a16:colId xmlns:a16="http://schemas.microsoft.com/office/drawing/2014/main" val="3734405022"/>
                    </a:ext>
                  </a:extLst>
                </a:gridCol>
                <a:gridCol w="1896934">
                  <a:extLst>
                    <a:ext uri="{9D8B030D-6E8A-4147-A177-3AD203B41FA5}">
                      <a16:colId xmlns:a16="http://schemas.microsoft.com/office/drawing/2014/main" val="2001480990"/>
                    </a:ext>
                  </a:extLst>
                </a:gridCol>
                <a:gridCol w="7906870">
                  <a:extLst>
                    <a:ext uri="{9D8B030D-6E8A-4147-A177-3AD203B41FA5}">
                      <a16:colId xmlns:a16="http://schemas.microsoft.com/office/drawing/2014/main" val="307149131"/>
                    </a:ext>
                  </a:extLst>
                </a:gridCol>
                <a:gridCol w="1316317">
                  <a:extLst>
                    <a:ext uri="{9D8B030D-6E8A-4147-A177-3AD203B41FA5}">
                      <a16:colId xmlns:a16="http://schemas.microsoft.com/office/drawing/2014/main" val="2095479022"/>
                    </a:ext>
                  </a:extLst>
                </a:gridCol>
              </a:tblGrid>
              <a:tr h="376395">
                <a:tc rowSpan="5">
                  <a:txBody>
                    <a:bodyPr/>
                    <a:lstStyle/>
                    <a:p>
                      <a:pPr algn="l"/>
                      <a:endParaRPr lang="en-US" sz="600" b="1" noProof="0">
                        <a:latin typeface="+mn-lt"/>
                        <a:ea typeface="Open Sans"/>
                        <a:cs typeface="Open Sans"/>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000" b="1" i="1" noProof="0">
                          <a:solidFill>
                            <a:schemeClr val="tx1"/>
                          </a:solidFill>
                          <a:latin typeface="+mn-lt"/>
                          <a:ea typeface="Open Sans"/>
                          <a:cs typeface="Open Sans"/>
                        </a:rPr>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eaLnBrk="1" fontAlgn="auto" latinLnBrk="0" hangingPunct="1">
                        <a:lnSpc>
                          <a:spcPct val="100000"/>
                        </a:lnSpc>
                        <a:spcBef>
                          <a:spcPts val="0"/>
                        </a:spcBef>
                        <a:spcAft>
                          <a:spcPts val="0"/>
                        </a:spcAft>
                        <a:buClrTx/>
                        <a:buSzTx/>
                        <a:buFontTx/>
                        <a:buNone/>
                      </a:pPr>
                      <a:r>
                        <a:rPr lang="en-US" sz="1000" b="0" i="1" u="none" strike="noStrike" noProof="0">
                          <a:solidFill>
                            <a:srgbClr val="000000"/>
                          </a:solidFill>
                          <a:latin typeface="Open Sans"/>
                        </a:rPr>
                        <a:t>Description</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eaLnBrk="1" fontAlgn="auto" latinLnBrk="0" hangingPunct="1">
                        <a:lnSpc>
                          <a:spcPct val="100000"/>
                        </a:lnSpc>
                        <a:spcBef>
                          <a:spcPts val="0"/>
                        </a:spcBef>
                        <a:spcAft>
                          <a:spcPts val="0"/>
                        </a:spcAft>
                        <a:buClrTx/>
                        <a:buSzTx/>
                        <a:buFontTx/>
                        <a:buNone/>
                      </a:pPr>
                      <a:r>
                        <a:rPr lang="en-US" sz="1000" b="0" i="1" u="none" strike="noStrike" noProof="0">
                          <a:solidFill>
                            <a:srgbClr val="000000"/>
                          </a:solidFill>
                          <a:latin typeface="Open Sans"/>
                        </a:rPr>
                        <a:t>Frequency</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971373574"/>
                  </a:ext>
                </a:extLst>
              </a:tr>
              <a:tr h="376395">
                <a:tc vMerge="1">
                  <a:txBody>
                    <a:bodyPr/>
                    <a:lstStyle/>
                    <a:p>
                      <a:pPr algn="l"/>
                      <a:endParaRPr lang="en-US" sz="1000" b="0"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noProof="0">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a:latin typeface="Open Sans" panose="020B0606030504020204" pitchFamily="34" charset="0"/>
                        <a:ea typeface="Calibri" panose="020F050202020403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1858244765"/>
                  </a:ext>
                </a:extLst>
              </a:tr>
              <a:tr h="231628">
                <a:tc vMerge="1">
                  <a:txBody>
                    <a:bodyPr/>
                    <a:lstStyle/>
                    <a:p>
                      <a:pPr algn="l"/>
                      <a:endParaRPr lang="en-US" sz="1000" b="1"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1" noProof="0">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algn="l"/>
                      <a:endParaRPr lang="en-US" sz="1100" noProof="0">
                        <a:latin typeface="+mn-lt"/>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algn="l"/>
                      <a:endParaRPr lang="en-US" sz="1100" noProof="0">
                        <a:latin typeface="+mn-l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2756763604"/>
                  </a:ext>
                </a:extLst>
              </a:tr>
              <a:tr h="320059">
                <a:tc vMerge="1">
                  <a:txBody>
                    <a:bodyPr/>
                    <a:lstStyle/>
                    <a:p>
                      <a:pPr marL="0" algn="l" eaLnBrk="1" hangingPunct="1"/>
                      <a:endParaRPr lang="en-US" sz="1000" b="1" noProof="0">
                        <a:solidFill>
                          <a:schemeClr val="dk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eaLnBrk="1" hangingPunct="1"/>
                      <a:endParaRPr lang="en-US" sz="1000" b="1" noProof="0">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algn="l"/>
                      <a:endParaRPr lang="en-US" sz="1000">
                        <a:latin typeface="+mn-lt"/>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algn="l"/>
                      <a:endParaRPr lang="en-US" sz="1100">
                        <a:latin typeface="+mn-l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4051910909"/>
                  </a:ext>
                </a:extLst>
              </a:tr>
              <a:tr h="376395">
                <a:tc vMerge="1">
                  <a:txBody>
                    <a:bodyPr/>
                    <a:lstStyle/>
                    <a:p>
                      <a:pPr algn="l"/>
                      <a:endParaRPr lang="en-US" sz="1000" b="0"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lvl="0" algn="l">
                        <a:buNone/>
                      </a:pPr>
                      <a:endParaRPr lang="en-US" sz="1000" b="0" i="0" u="none" strike="noStrike" noProof="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lvl="0" algn="l">
                        <a:buNone/>
                      </a:pPr>
                      <a:endParaRPr lang="en-US" sz="1050" b="0" i="0" u="none" strike="noStrike" noProof="0"/>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1804592544"/>
                  </a:ext>
                </a:extLst>
              </a:tr>
              <a:tr h="376395">
                <a:tc rowSpan="3">
                  <a:txBody>
                    <a:bodyPr/>
                    <a:lstStyle/>
                    <a:p>
                      <a:pPr algn="l"/>
                      <a:endParaRPr lang="en-US" sz="600" b="1">
                        <a:latin typeface="+mn-lt"/>
                        <a:ea typeface="Open Sans"/>
                        <a:cs typeface="Open Sans"/>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endParaRPr lang="en-US" sz="1000" b="1">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000">
                        <a:latin typeface="+mn-lt"/>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000">
                        <a:latin typeface="+mn-l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3361409"/>
                  </a:ext>
                </a:extLst>
              </a:tr>
              <a:tr h="376395">
                <a:tc vMerge="1">
                  <a:txBody>
                    <a:bodyPr/>
                    <a:lstStyle/>
                    <a:p>
                      <a:endParaRPr lang="en-US"/>
                    </a:p>
                  </a:txBody>
                  <a:tcPr/>
                </a:tc>
                <a:tc>
                  <a:txBody>
                    <a:bodyPr/>
                    <a:lstStyle/>
                    <a:p>
                      <a:pPr algn="l"/>
                      <a:endParaRPr lang="en-US" sz="1000" b="1">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000">
                        <a:latin typeface="+mn-lt"/>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000">
                        <a:latin typeface="+mn-l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5636417"/>
                  </a:ext>
                </a:extLst>
              </a:tr>
              <a:tr h="231628">
                <a:tc vMerge="1">
                  <a:txBody>
                    <a:bodyPr/>
                    <a:lstStyle/>
                    <a:p>
                      <a:pPr algn="l"/>
                      <a:endParaRPr lang="en-US" sz="1000" b="1"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1"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a:latin typeface="+mn-lt"/>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a:latin typeface="+mn-l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7125411"/>
                  </a:ext>
                </a:extLst>
              </a:tr>
              <a:tr h="376395">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a:ln>
                          <a:noFill/>
                        </a:ln>
                        <a:solidFill>
                          <a:prstClr val="black"/>
                        </a:solidFill>
                        <a:effectLst/>
                        <a:uLnTx/>
                        <a:uFillTx/>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accent3"/>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chemeClr val="tx1"/>
                        </a:solidFill>
                        <a:effectLst/>
                        <a:uLnTx/>
                        <a:uFillTx/>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chemeClr val="bg1">
                        <a:lumMod val="95000"/>
                      </a:schemeClr>
                    </a:solidFill>
                  </a:tcPr>
                </a:tc>
                <a:tc>
                  <a:txBody>
                    <a:bodyPr/>
                    <a:lstStyle/>
                    <a:p>
                      <a:pPr lvl="0" algn="l">
                        <a:buNone/>
                      </a:pPr>
                      <a:endParaRPr lang="en-US" sz="100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chemeClr val="bg1">
                        <a:lumMod val="95000"/>
                      </a:schemeClr>
                    </a:solidFill>
                  </a:tcPr>
                </a:tc>
                <a:tc>
                  <a:txBody>
                    <a:bodyPr/>
                    <a:lstStyle/>
                    <a:p>
                      <a:pPr lvl="0" algn="l">
                        <a:buNone/>
                      </a:pPr>
                      <a:endParaRPr lang="en-US"/>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0">
                      <a:noFill/>
                    </a:lnTlToBr>
                    <a:lnBlToTr w="0">
                      <a:noFill/>
                    </a:lnBlToTr>
                    <a:solidFill>
                      <a:schemeClr val="bg1">
                        <a:lumMod val="95000"/>
                      </a:schemeClr>
                    </a:solidFill>
                  </a:tcPr>
                </a:tc>
                <a:extLst>
                  <a:ext uri="{0D108BD9-81ED-4DB2-BD59-A6C34878D82A}">
                    <a16:rowId xmlns:a16="http://schemas.microsoft.com/office/drawing/2014/main" val="608830601"/>
                  </a:ext>
                </a:extLst>
              </a:tr>
              <a:tr h="231628">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chemeClr val="tx1"/>
                        </a:solidFill>
                        <a:effectLst/>
                        <a:uLnTx/>
                        <a:uFillTx/>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lumMod val="95000"/>
                      </a:schemeClr>
                    </a:solidFill>
                  </a:tcPr>
                </a:tc>
                <a:tc>
                  <a:txBody>
                    <a:bodyPr/>
                    <a:lstStyle/>
                    <a:p>
                      <a:pPr lvl="0" algn="l">
                        <a:buNone/>
                      </a:pPr>
                      <a:endParaRPr lang="en-US" sz="1000"/>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lumMod val="95000"/>
                      </a:schemeClr>
                    </a:solidFill>
                  </a:tcPr>
                </a:tc>
                <a:tc>
                  <a:txBody>
                    <a:bodyPr/>
                    <a:lstStyle/>
                    <a:p>
                      <a:pPr lvl="0" algn="l">
                        <a:buNone/>
                      </a:pPr>
                      <a:endParaRPr lang="en-US"/>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lumMod val="95000"/>
                      </a:schemeClr>
                    </a:solidFill>
                  </a:tcPr>
                </a:tc>
                <a:extLst>
                  <a:ext uri="{0D108BD9-81ED-4DB2-BD59-A6C34878D82A}">
                    <a16:rowId xmlns:a16="http://schemas.microsoft.com/office/drawing/2014/main" val="3625122696"/>
                  </a:ext>
                </a:extLst>
              </a:tr>
            </a:tbl>
          </a:graphicData>
        </a:graphic>
      </p:graphicFrame>
      <p:sp>
        <p:nvSpPr>
          <p:cNvPr id="13" name="Rectangle 12">
            <a:extLst>
              <a:ext uri="{FF2B5EF4-FFF2-40B4-BE49-F238E27FC236}">
                <a16:creationId xmlns:a16="http://schemas.microsoft.com/office/drawing/2014/main" id="{71D40957-E3B1-1FD9-7865-571436F1BA69}"/>
              </a:ext>
            </a:extLst>
          </p:cNvPr>
          <p:cNvSpPr/>
          <p:nvPr/>
        </p:nvSpPr>
        <p:spPr>
          <a:xfrm>
            <a:off x="431800" y="5084719"/>
            <a:ext cx="8832510" cy="24558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XXX</a:t>
            </a:r>
          </a:p>
        </p:txBody>
      </p:sp>
      <p:sp>
        <p:nvSpPr>
          <p:cNvPr id="14" name="Rectangle 13">
            <a:extLst>
              <a:ext uri="{FF2B5EF4-FFF2-40B4-BE49-F238E27FC236}">
                <a16:creationId xmlns:a16="http://schemas.microsoft.com/office/drawing/2014/main" id="{FA239092-EA98-F810-5AE4-7932169B6786}"/>
              </a:ext>
            </a:extLst>
          </p:cNvPr>
          <p:cNvSpPr/>
          <p:nvPr/>
        </p:nvSpPr>
        <p:spPr>
          <a:xfrm>
            <a:off x="9525603" y="5402514"/>
            <a:ext cx="2154795" cy="2702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bg1"/>
                </a:solidFill>
              </a:rPr>
              <a:t>XXX</a:t>
            </a:r>
          </a:p>
        </p:txBody>
      </p:sp>
      <p:sp>
        <p:nvSpPr>
          <p:cNvPr id="16" name="Rectangle 15">
            <a:extLst>
              <a:ext uri="{FF2B5EF4-FFF2-40B4-BE49-F238E27FC236}">
                <a16:creationId xmlns:a16="http://schemas.microsoft.com/office/drawing/2014/main" id="{32E3F3B6-9FBB-D984-EA30-956FD9D1EDAF}"/>
              </a:ext>
            </a:extLst>
          </p:cNvPr>
          <p:cNvSpPr/>
          <p:nvPr/>
        </p:nvSpPr>
        <p:spPr>
          <a:xfrm>
            <a:off x="9525603" y="5798525"/>
            <a:ext cx="2154795" cy="2702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bg1"/>
                </a:solidFill>
              </a:rPr>
              <a:t>XXX</a:t>
            </a:r>
          </a:p>
        </p:txBody>
      </p:sp>
      <p:sp>
        <p:nvSpPr>
          <p:cNvPr id="17" name="Rectangle 16">
            <a:extLst>
              <a:ext uri="{FF2B5EF4-FFF2-40B4-BE49-F238E27FC236}">
                <a16:creationId xmlns:a16="http://schemas.microsoft.com/office/drawing/2014/main" id="{D5F2138D-4F00-A077-564C-443BAE212D43}"/>
              </a:ext>
            </a:extLst>
          </p:cNvPr>
          <p:cNvSpPr/>
          <p:nvPr/>
        </p:nvSpPr>
        <p:spPr>
          <a:xfrm>
            <a:off x="9525603" y="6194535"/>
            <a:ext cx="2154795" cy="27026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a:solidFill>
                  <a:schemeClr val="bg1"/>
                </a:solidFill>
              </a:rPr>
              <a:t>XXX</a:t>
            </a:r>
          </a:p>
        </p:txBody>
      </p:sp>
      <p:graphicFrame>
        <p:nvGraphicFramePr>
          <p:cNvPr id="18" name="Table 76">
            <a:extLst>
              <a:ext uri="{FF2B5EF4-FFF2-40B4-BE49-F238E27FC236}">
                <a16:creationId xmlns:a16="http://schemas.microsoft.com/office/drawing/2014/main" id="{CEC7E958-EB9C-9A69-86D0-6A64D9648FCE}"/>
              </a:ext>
            </a:extLst>
          </p:cNvPr>
          <p:cNvGraphicFramePr>
            <a:graphicFrameLocks noGrp="1" noChangeAspect="1"/>
          </p:cNvGraphicFramePr>
          <p:nvPr>
            <p:extLst>
              <p:ext uri="{D42A27DB-BD31-4B8C-83A1-F6EECF244321}">
                <p14:modId xmlns:p14="http://schemas.microsoft.com/office/powerpoint/2010/main" val="742440807"/>
              </p:ext>
            </p:extLst>
          </p:nvPr>
        </p:nvGraphicFramePr>
        <p:xfrm>
          <a:off x="431798" y="5419982"/>
          <a:ext cx="8832512" cy="1133217"/>
        </p:xfrm>
        <a:graphic>
          <a:graphicData uri="http://schemas.openxmlformats.org/drawingml/2006/table">
            <a:tbl>
              <a:tblPr bandRow="1">
                <a:tableStyleId>{5C22544A-7EE6-4342-B048-85BDC9FD1C3A}</a:tableStyleId>
              </a:tblPr>
              <a:tblGrid>
                <a:gridCol w="208280">
                  <a:extLst>
                    <a:ext uri="{9D8B030D-6E8A-4147-A177-3AD203B41FA5}">
                      <a16:colId xmlns:a16="http://schemas.microsoft.com/office/drawing/2014/main" val="3734405022"/>
                    </a:ext>
                  </a:extLst>
                </a:gridCol>
                <a:gridCol w="1668699">
                  <a:extLst>
                    <a:ext uri="{9D8B030D-6E8A-4147-A177-3AD203B41FA5}">
                      <a16:colId xmlns:a16="http://schemas.microsoft.com/office/drawing/2014/main" val="2001480990"/>
                    </a:ext>
                  </a:extLst>
                </a:gridCol>
                <a:gridCol w="6955533">
                  <a:extLst>
                    <a:ext uri="{9D8B030D-6E8A-4147-A177-3AD203B41FA5}">
                      <a16:colId xmlns:a16="http://schemas.microsoft.com/office/drawing/2014/main" val="307149131"/>
                    </a:ext>
                  </a:extLst>
                </a:gridCol>
              </a:tblGrid>
              <a:tr h="377739">
                <a:tc rowSpan="2">
                  <a:txBody>
                    <a:bodyPr/>
                    <a:lstStyle/>
                    <a:p>
                      <a:pPr algn="l"/>
                      <a:endParaRPr lang="en-US" sz="600" b="1" noProof="0">
                        <a:latin typeface="+mn-lt"/>
                        <a:ea typeface="Open Sans"/>
                        <a:cs typeface="Open Sans"/>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000" b="1" noProof="0">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eaLnBrk="1" fontAlgn="auto" latinLnBrk="0" hangingPunct="1">
                        <a:lnSpc>
                          <a:spcPct val="100000"/>
                        </a:lnSpc>
                        <a:spcBef>
                          <a:spcPts val="0"/>
                        </a:spcBef>
                        <a:spcAft>
                          <a:spcPts val="0"/>
                        </a:spcAft>
                        <a:buClrTx/>
                        <a:buSzTx/>
                        <a:buFontTx/>
                        <a:buNone/>
                      </a:pPr>
                      <a:endParaRPr lang="en-US" sz="1000" b="0" i="0" u="none" strike="noStrike" noProof="0">
                        <a:solidFill>
                          <a:srgbClr val="000000"/>
                        </a:solidFill>
                        <a:latin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971373574"/>
                  </a:ext>
                </a:extLst>
              </a:tr>
              <a:tr h="377739">
                <a:tc vMerge="1">
                  <a:txBody>
                    <a:bodyPr/>
                    <a:lstStyle/>
                    <a:p>
                      <a:pPr algn="l"/>
                      <a:endParaRPr lang="en-US" sz="1000" b="0" noProof="0">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baseline="30000" noProof="0">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7F5"/>
                    </a:solidFill>
                  </a:tcPr>
                </a:tc>
                <a:extLst>
                  <a:ext uri="{0D108BD9-81ED-4DB2-BD59-A6C34878D82A}">
                    <a16:rowId xmlns:a16="http://schemas.microsoft.com/office/drawing/2014/main" val="1858244765"/>
                  </a:ext>
                </a:extLst>
              </a:tr>
              <a:tr h="377739">
                <a:tc>
                  <a:txBody>
                    <a:bodyPr/>
                    <a:lstStyle/>
                    <a:p>
                      <a:pPr algn="l"/>
                      <a:endParaRPr lang="en-US" sz="600" b="1">
                        <a:latin typeface="+mn-lt"/>
                        <a:ea typeface="Open Sans"/>
                        <a:cs typeface="Open Sans"/>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endParaRPr lang="en-US" sz="1000" b="1">
                        <a:solidFill>
                          <a:schemeClr val="tx1"/>
                        </a:solidFill>
                        <a:latin typeface="+mn-lt"/>
                        <a:ea typeface="Open Sans"/>
                        <a:cs typeface="Open San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00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3361409"/>
                  </a:ext>
                </a:extLst>
              </a:tr>
            </a:tbl>
          </a:graphicData>
        </a:graphic>
      </p:graphicFrame>
      <p:sp>
        <p:nvSpPr>
          <p:cNvPr id="19" name="Rectangle 18">
            <a:extLst>
              <a:ext uri="{FF2B5EF4-FFF2-40B4-BE49-F238E27FC236}">
                <a16:creationId xmlns:a16="http://schemas.microsoft.com/office/drawing/2014/main" id="{FF948DD9-E75B-D1EA-203F-B171A229552C}"/>
              </a:ext>
            </a:extLst>
          </p:cNvPr>
          <p:cNvSpPr/>
          <p:nvPr/>
        </p:nvSpPr>
        <p:spPr>
          <a:xfrm>
            <a:off x="9417863" y="5105985"/>
            <a:ext cx="2370275" cy="203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accent1"/>
                </a:solidFill>
              </a:rPr>
              <a:t>LEGEND</a:t>
            </a:r>
          </a:p>
        </p:txBody>
      </p:sp>
    </p:spTree>
    <p:extLst>
      <p:ext uri="{BB962C8B-B14F-4D97-AF65-F5344CB8AC3E}">
        <p14:creationId xmlns:p14="http://schemas.microsoft.com/office/powerpoint/2010/main" val="2311562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9282C9-C6D0-49EE-8E86-5BD446D2891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8DA26FE-E15D-41E6-9100-EAF1CB86B4B1}"/>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5A0CCC0B-5E94-49EE-AF1F-A4262E54F8FA}"/>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92107186-22FA-4A97-8AA3-DB1B11FF62CB}"/>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49F897B9-9BAD-42A0-9ABC-57BC193F3A82}"/>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9BF8C603-72E5-4181-A9FE-FBC52F45EC18}"/>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0E4D9B9E-A951-4F1C-ABA2-7B5B59843893}"/>
              </a:ext>
            </a:extLst>
          </p:cNvPr>
          <p:cNvSpPr>
            <a:spLocks noGrp="1"/>
          </p:cNvSpPr>
          <p:nvPr>
            <p:ph type="body" sz="quarter" idx="22"/>
          </p:nvPr>
        </p:nvSpPr>
        <p:spPr/>
        <p:txBody>
          <a:bodyPr/>
          <a:lstStyle/>
          <a:p>
            <a:endParaRPr lang="en-US"/>
          </a:p>
        </p:txBody>
      </p:sp>
      <p:sp>
        <p:nvSpPr>
          <p:cNvPr id="11" name="Rectangle 10">
            <a:extLst>
              <a:ext uri="{FF2B5EF4-FFF2-40B4-BE49-F238E27FC236}">
                <a16:creationId xmlns:a16="http://schemas.microsoft.com/office/drawing/2014/main" id="{DA7BCDA1-5B3C-4FD1-8D0B-314968DAB64E}"/>
              </a:ext>
            </a:extLst>
          </p:cNvPr>
          <p:cNvSpPr/>
          <p:nvPr/>
        </p:nvSpPr>
        <p:spPr bwMode="auto">
          <a:xfrm>
            <a:off x="6636619" y="5182859"/>
            <a:ext cx="4743451" cy="1046641"/>
          </a:xfrm>
          <a:prstGeom prst="rect">
            <a:avLst/>
          </a:prstGeom>
          <a:solidFill>
            <a:srgbClr val="FFFFFF">
              <a:lumMod val="95000"/>
            </a:srgbClr>
          </a:solidFill>
          <a:ln w="19050">
            <a:noFill/>
            <a:miter lim="800000"/>
            <a:headEnd/>
            <a:tailEnd/>
          </a:ln>
        </p:spPr>
        <p:txBody>
          <a:bodyPr lIns="90000" tIns="90000" bIns="90000" rtlCol="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err="1">
              <a:ln>
                <a:noFill/>
              </a:ln>
              <a:solidFill>
                <a:srgbClr val="FFFFFF"/>
              </a:solidFill>
              <a:effectLst/>
              <a:uLnTx/>
              <a:uFillTx/>
              <a:latin typeface="Open Sans"/>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7890E8E-5563-4688-A273-78538BE9A651}"/>
              </a:ext>
            </a:extLst>
          </p:cNvPr>
          <p:cNvSpPr/>
          <p:nvPr/>
        </p:nvSpPr>
        <p:spPr bwMode="auto">
          <a:xfrm>
            <a:off x="742950"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RBB</a:t>
            </a:r>
          </a:p>
        </p:txBody>
      </p:sp>
      <p:sp>
        <p:nvSpPr>
          <p:cNvPr id="13" name="Rectangle 12">
            <a:extLst>
              <a:ext uri="{FF2B5EF4-FFF2-40B4-BE49-F238E27FC236}">
                <a16:creationId xmlns:a16="http://schemas.microsoft.com/office/drawing/2014/main" id="{B402A327-DD7F-451D-BA59-D772D5293EA1}"/>
              </a:ext>
            </a:extLst>
          </p:cNvPr>
          <p:cNvSpPr/>
          <p:nvPr/>
        </p:nvSpPr>
        <p:spPr bwMode="auto">
          <a:xfrm>
            <a:off x="2504691"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RBC</a:t>
            </a:r>
          </a:p>
        </p:txBody>
      </p:sp>
      <p:sp>
        <p:nvSpPr>
          <p:cNvPr id="14" name="Rectangle 13">
            <a:extLst>
              <a:ext uri="{FF2B5EF4-FFF2-40B4-BE49-F238E27FC236}">
                <a16:creationId xmlns:a16="http://schemas.microsoft.com/office/drawing/2014/main" id="{9776786C-4F1A-47EB-9E27-9BFE9AD841B1}"/>
              </a:ext>
            </a:extLst>
          </p:cNvPr>
          <p:cNvSpPr/>
          <p:nvPr/>
        </p:nvSpPr>
        <p:spPr bwMode="auto">
          <a:xfrm>
            <a:off x="4317723"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RBD</a:t>
            </a:r>
          </a:p>
        </p:txBody>
      </p:sp>
      <p:sp>
        <p:nvSpPr>
          <p:cNvPr id="15" name="Rectangle 14">
            <a:extLst>
              <a:ext uri="{FF2B5EF4-FFF2-40B4-BE49-F238E27FC236}">
                <a16:creationId xmlns:a16="http://schemas.microsoft.com/office/drawing/2014/main" id="{DA36D7D1-D024-46B3-8F1B-EC5D2F70DA44}"/>
              </a:ext>
            </a:extLst>
          </p:cNvPr>
          <p:cNvSpPr/>
          <p:nvPr/>
        </p:nvSpPr>
        <p:spPr bwMode="auto">
          <a:xfrm>
            <a:off x="6130755"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RBJ</a:t>
            </a:r>
          </a:p>
        </p:txBody>
      </p:sp>
      <p:sp>
        <p:nvSpPr>
          <p:cNvPr id="16" name="Rectangle 15">
            <a:extLst>
              <a:ext uri="{FF2B5EF4-FFF2-40B4-BE49-F238E27FC236}">
                <a16:creationId xmlns:a16="http://schemas.microsoft.com/office/drawing/2014/main" id="{E2F3B18D-5B17-4C5F-B887-079820ACC44B}"/>
              </a:ext>
            </a:extLst>
          </p:cNvPr>
          <p:cNvSpPr/>
          <p:nvPr/>
        </p:nvSpPr>
        <p:spPr bwMode="auto">
          <a:xfrm>
            <a:off x="7951839"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RBN</a:t>
            </a:r>
          </a:p>
        </p:txBody>
      </p:sp>
      <p:sp>
        <p:nvSpPr>
          <p:cNvPr id="17" name="Rectangle 16">
            <a:extLst>
              <a:ext uri="{FF2B5EF4-FFF2-40B4-BE49-F238E27FC236}">
                <a16:creationId xmlns:a16="http://schemas.microsoft.com/office/drawing/2014/main" id="{9D33483C-AFCA-4C2A-B5CD-87935DA242B7}"/>
              </a:ext>
            </a:extLst>
          </p:cNvPr>
          <p:cNvSpPr/>
          <p:nvPr/>
        </p:nvSpPr>
        <p:spPr bwMode="auto">
          <a:xfrm>
            <a:off x="9774397" y="1299762"/>
            <a:ext cx="1558447" cy="256758"/>
          </a:xfrm>
          <a:prstGeom prst="rect">
            <a:avLst/>
          </a:prstGeom>
          <a:solidFill>
            <a:srgbClr val="0A6EB4"/>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RBP</a:t>
            </a:r>
          </a:p>
        </p:txBody>
      </p:sp>
      <p:sp>
        <p:nvSpPr>
          <p:cNvPr id="18" name="Rectangle 17">
            <a:extLst>
              <a:ext uri="{FF2B5EF4-FFF2-40B4-BE49-F238E27FC236}">
                <a16:creationId xmlns:a16="http://schemas.microsoft.com/office/drawing/2014/main" id="{D4105E04-EC52-450C-A6A7-944871E62A6C}"/>
              </a:ext>
            </a:extLst>
          </p:cNvPr>
          <p:cNvSpPr/>
          <p:nvPr/>
        </p:nvSpPr>
        <p:spPr bwMode="auto">
          <a:xfrm>
            <a:off x="742950" y="5238182"/>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graphicFrame>
        <p:nvGraphicFramePr>
          <p:cNvPr id="19" name="Table 2">
            <a:extLst>
              <a:ext uri="{FF2B5EF4-FFF2-40B4-BE49-F238E27FC236}">
                <a16:creationId xmlns:a16="http://schemas.microsoft.com/office/drawing/2014/main" id="{E264A99B-0A56-4D7D-AECC-5675BDC661E2}"/>
              </a:ext>
            </a:extLst>
          </p:cNvPr>
          <p:cNvGraphicFramePr>
            <a:graphicFrameLocks noGrp="1"/>
          </p:cNvGraphicFramePr>
          <p:nvPr>
            <p:extLst>
              <p:ext uri="{D42A27DB-BD31-4B8C-83A1-F6EECF244321}">
                <p14:modId xmlns:p14="http://schemas.microsoft.com/office/powerpoint/2010/main" val="2057277941"/>
              </p:ext>
            </p:extLst>
          </p:nvPr>
        </p:nvGraphicFramePr>
        <p:xfrm>
          <a:off x="752935" y="5657034"/>
          <a:ext cx="1536746" cy="488268"/>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52988">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18810178"/>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1282691"/>
                  </a:ext>
                </a:extLst>
              </a:tr>
            </a:tbl>
          </a:graphicData>
        </a:graphic>
      </p:graphicFrame>
      <p:graphicFrame>
        <p:nvGraphicFramePr>
          <p:cNvPr id="20" name="Table 2">
            <a:extLst>
              <a:ext uri="{FF2B5EF4-FFF2-40B4-BE49-F238E27FC236}">
                <a16:creationId xmlns:a16="http://schemas.microsoft.com/office/drawing/2014/main" id="{6E81F070-C5B4-4F57-A81D-0045D12BDE78}"/>
              </a:ext>
            </a:extLst>
          </p:cNvPr>
          <p:cNvGraphicFramePr>
            <a:graphicFrameLocks noGrp="1"/>
          </p:cNvGraphicFramePr>
          <p:nvPr>
            <p:extLst>
              <p:ext uri="{D42A27DB-BD31-4B8C-83A1-F6EECF244321}">
                <p14:modId xmlns:p14="http://schemas.microsoft.com/office/powerpoint/2010/main" val="1335932353"/>
              </p:ext>
            </p:extLst>
          </p:nvPr>
        </p:nvGraphicFramePr>
        <p:xfrm>
          <a:off x="2514676" y="4518912"/>
          <a:ext cx="1536746" cy="1039326"/>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7448">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744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398924810"/>
                  </a:ext>
                </a:extLst>
              </a:tr>
              <a:tr h="14744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8407162"/>
                  </a:ext>
                </a:extLst>
              </a:tr>
              <a:tr h="198994">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413613384"/>
                  </a:ext>
                </a:extLst>
              </a:tr>
              <a:tr h="198994">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18810178"/>
                  </a:ext>
                </a:extLst>
              </a:tr>
              <a:tr h="198994">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1282691"/>
                  </a:ext>
                </a:extLst>
              </a:tr>
            </a:tbl>
          </a:graphicData>
        </a:graphic>
      </p:graphicFrame>
      <p:graphicFrame>
        <p:nvGraphicFramePr>
          <p:cNvPr id="21" name="Table 2">
            <a:extLst>
              <a:ext uri="{FF2B5EF4-FFF2-40B4-BE49-F238E27FC236}">
                <a16:creationId xmlns:a16="http://schemas.microsoft.com/office/drawing/2014/main" id="{E79B1964-EA25-469D-AD65-9DDBB03D1E4E}"/>
              </a:ext>
            </a:extLst>
          </p:cNvPr>
          <p:cNvGraphicFramePr>
            <a:graphicFrameLocks noGrp="1"/>
          </p:cNvGraphicFramePr>
          <p:nvPr>
            <p:extLst>
              <p:ext uri="{D42A27DB-BD31-4B8C-83A1-F6EECF244321}">
                <p14:modId xmlns:p14="http://schemas.microsoft.com/office/powerpoint/2010/main" val="1004848937"/>
              </p:ext>
            </p:extLst>
          </p:nvPr>
        </p:nvGraphicFramePr>
        <p:xfrm>
          <a:off x="4327708" y="3456828"/>
          <a:ext cx="1536746" cy="284988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896316096"/>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670393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73777883"/>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169601047"/>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55820406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68885042"/>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3196012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4287350092"/>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25192982"/>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700357539"/>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39892481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58407162"/>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41361338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18810178"/>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1282691"/>
                  </a:ext>
                </a:extLst>
              </a:tr>
            </a:tbl>
          </a:graphicData>
        </a:graphic>
      </p:graphicFrame>
      <p:graphicFrame>
        <p:nvGraphicFramePr>
          <p:cNvPr id="22" name="Table 2">
            <a:extLst>
              <a:ext uri="{FF2B5EF4-FFF2-40B4-BE49-F238E27FC236}">
                <a16:creationId xmlns:a16="http://schemas.microsoft.com/office/drawing/2014/main" id="{A32CE53E-979E-47B5-A13E-07868850E61D}"/>
              </a:ext>
            </a:extLst>
          </p:cNvPr>
          <p:cNvGraphicFramePr>
            <a:graphicFrameLocks noGrp="1"/>
          </p:cNvGraphicFramePr>
          <p:nvPr>
            <p:extLst>
              <p:ext uri="{D42A27DB-BD31-4B8C-83A1-F6EECF244321}">
                <p14:modId xmlns:p14="http://schemas.microsoft.com/office/powerpoint/2010/main" val="3365169069"/>
              </p:ext>
            </p:extLst>
          </p:nvPr>
        </p:nvGraphicFramePr>
        <p:xfrm>
          <a:off x="6140740" y="3456828"/>
          <a:ext cx="1536746" cy="1489821"/>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896316096"/>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670393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73777883"/>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169601047"/>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55820406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68885042"/>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31960124"/>
                  </a:ext>
                </a:extLst>
              </a:tr>
            </a:tbl>
          </a:graphicData>
        </a:graphic>
      </p:graphicFrame>
      <p:graphicFrame>
        <p:nvGraphicFramePr>
          <p:cNvPr id="23" name="Table 2">
            <a:extLst>
              <a:ext uri="{FF2B5EF4-FFF2-40B4-BE49-F238E27FC236}">
                <a16:creationId xmlns:a16="http://schemas.microsoft.com/office/drawing/2014/main" id="{4E7C1EB3-A128-49F4-8604-61AAC3CC091B}"/>
              </a:ext>
            </a:extLst>
          </p:cNvPr>
          <p:cNvGraphicFramePr>
            <a:graphicFrameLocks noGrp="1"/>
          </p:cNvGraphicFramePr>
          <p:nvPr>
            <p:extLst>
              <p:ext uri="{D42A27DB-BD31-4B8C-83A1-F6EECF244321}">
                <p14:modId xmlns:p14="http://schemas.microsoft.com/office/powerpoint/2010/main" val="3458007778"/>
              </p:ext>
            </p:extLst>
          </p:nvPr>
        </p:nvGraphicFramePr>
        <p:xfrm>
          <a:off x="7961824" y="3137918"/>
          <a:ext cx="1536746" cy="1303242"/>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896316096"/>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670393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73777883"/>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169601047"/>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55820406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68885042"/>
                  </a:ext>
                </a:extLst>
              </a:tr>
            </a:tbl>
          </a:graphicData>
        </a:graphic>
      </p:graphicFrame>
      <p:graphicFrame>
        <p:nvGraphicFramePr>
          <p:cNvPr id="24" name="Table 2">
            <a:extLst>
              <a:ext uri="{FF2B5EF4-FFF2-40B4-BE49-F238E27FC236}">
                <a16:creationId xmlns:a16="http://schemas.microsoft.com/office/drawing/2014/main" id="{EFE53E34-D0A9-46CD-93C4-BA7944667C06}"/>
              </a:ext>
            </a:extLst>
          </p:cNvPr>
          <p:cNvGraphicFramePr>
            <a:graphicFrameLocks noGrp="1"/>
          </p:cNvGraphicFramePr>
          <p:nvPr>
            <p:extLst>
              <p:ext uri="{D42A27DB-BD31-4B8C-83A1-F6EECF244321}">
                <p14:modId xmlns:p14="http://schemas.microsoft.com/office/powerpoint/2010/main" val="1220790842"/>
              </p:ext>
            </p:extLst>
          </p:nvPr>
        </p:nvGraphicFramePr>
        <p:xfrm>
          <a:off x="9784382" y="4247065"/>
          <a:ext cx="1536746" cy="819261"/>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896316096"/>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226703934"/>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73777883"/>
                  </a:ext>
                </a:extLst>
              </a:tr>
            </a:tbl>
          </a:graphicData>
        </a:graphic>
      </p:graphicFrame>
      <p:graphicFrame>
        <p:nvGraphicFramePr>
          <p:cNvPr id="25" name="Table 2">
            <a:extLst>
              <a:ext uri="{FF2B5EF4-FFF2-40B4-BE49-F238E27FC236}">
                <a16:creationId xmlns:a16="http://schemas.microsoft.com/office/drawing/2014/main" id="{2CB4198D-07C2-4A07-83CD-8783FEFCAA22}"/>
              </a:ext>
            </a:extLst>
          </p:cNvPr>
          <p:cNvGraphicFramePr>
            <a:graphicFrameLocks noGrp="1"/>
          </p:cNvGraphicFramePr>
          <p:nvPr>
            <p:extLst>
              <p:ext uri="{D42A27DB-BD31-4B8C-83A1-F6EECF244321}">
                <p14:modId xmlns:p14="http://schemas.microsoft.com/office/powerpoint/2010/main" val="1913167844"/>
              </p:ext>
            </p:extLst>
          </p:nvPr>
        </p:nvGraphicFramePr>
        <p:xfrm>
          <a:off x="752935" y="4635599"/>
          <a:ext cx="1536746" cy="33528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52988">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marL="0" algn="l" defTabSz="1125444" rtl="0" eaLnBrk="1" fontAlgn="b" latinLnBrk="0" hangingPunct="1"/>
                      <a:endParaRPr lang="en-US" sz="1100" b="0" i="0" u="none" strike="noStrike" kern="1200">
                        <a:solidFill>
                          <a:srgbClr val="000000"/>
                        </a:solidFill>
                        <a:effectLst/>
                        <a:latin typeface="Calibri" panose="020F050202020403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marL="0" algn="l" defTabSz="1125444" rtl="0" eaLnBrk="1" fontAlgn="b" latinLnBrk="0" hangingPunct="1"/>
                      <a:endParaRPr lang="en-US" sz="1100" b="0" i="0" u="none" strike="noStrike" kern="1200">
                        <a:solidFill>
                          <a:srgbClr val="000000"/>
                        </a:solidFill>
                        <a:effectLst/>
                        <a:latin typeface="Calibri" panose="020F050202020403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18810178"/>
                  </a:ext>
                </a:extLst>
              </a:tr>
            </a:tbl>
          </a:graphicData>
        </a:graphic>
      </p:graphicFrame>
      <p:graphicFrame>
        <p:nvGraphicFramePr>
          <p:cNvPr id="26" name="Table 2">
            <a:extLst>
              <a:ext uri="{FF2B5EF4-FFF2-40B4-BE49-F238E27FC236}">
                <a16:creationId xmlns:a16="http://schemas.microsoft.com/office/drawing/2014/main" id="{8BA2BF36-6C12-4394-B89F-0A7E38AF376D}"/>
              </a:ext>
            </a:extLst>
          </p:cNvPr>
          <p:cNvGraphicFramePr>
            <a:graphicFrameLocks noGrp="1"/>
          </p:cNvGraphicFramePr>
          <p:nvPr>
            <p:extLst>
              <p:ext uri="{D42A27DB-BD31-4B8C-83A1-F6EECF244321}">
                <p14:modId xmlns:p14="http://schemas.microsoft.com/office/powerpoint/2010/main" val="1832399349"/>
              </p:ext>
            </p:extLst>
          </p:nvPr>
        </p:nvGraphicFramePr>
        <p:xfrm>
          <a:off x="2514676" y="3250424"/>
          <a:ext cx="1536746" cy="540285"/>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24215">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398924810"/>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8407162"/>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413613384"/>
                  </a:ext>
                </a:extLst>
              </a:tr>
            </a:tbl>
          </a:graphicData>
        </a:graphic>
      </p:graphicFrame>
      <p:graphicFrame>
        <p:nvGraphicFramePr>
          <p:cNvPr id="27" name="Table 2">
            <a:extLst>
              <a:ext uri="{FF2B5EF4-FFF2-40B4-BE49-F238E27FC236}">
                <a16:creationId xmlns:a16="http://schemas.microsoft.com/office/drawing/2014/main" id="{DC327E9F-5DC5-4ED9-8238-9BE1A961E684}"/>
              </a:ext>
            </a:extLst>
          </p:cNvPr>
          <p:cNvGraphicFramePr>
            <a:graphicFrameLocks noGrp="1"/>
          </p:cNvGraphicFramePr>
          <p:nvPr>
            <p:extLst>
              <p:ext uri="{D42A27DB-BD31-4B8C-83A1-F6EECF244321}">
                <p14:modId xmlns:p14="http://schemas.microsoft.com/office/powerpoint/2010/main" val="3274206421"/>
              </p:ext>
            </p:extLst>
          </p:nvPr>
        </p:nvGraphicFramePr>
        <p:xfrm>
          <a:off x="4327708" y="2711781"/>
          <a:ext cx="1536746" cy="33528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bl>
          </a:graphicData>
        </a:graphic>
      </p:graphicFrame>
      <p:graphicFrame>
        <p:nvGraphicFramePr>
          <p:cNvPr id="28" name="Table 2">
            <a:extLst>
              <a:ext uri="{FF2B5EF4-FFF2-40B4-BE49-F238E27FC236}">
                <a16:creationId xmlns:a16="http://schemas.microsoft.com/office/drawing/2014/main" id="{322A79B9-4F49-4AD7-86E4-9E9E623E6AEC}"/>
              </a:ext>
            </a:extLst>
          </p:cNvPr>
          <p:cNvGraphicFramePr>
            <a:graphicFrameLocks noGrp="1"/>
          </p:cNvGraphicFramePr>
          <p:nvPr>
            <p:extLst>
              <p:ext uri="{D42A27DB-BD31-4B8C-83A1-F6EECF244321}">
                <p14:modId xmlns:p14="http://schemas.microsoft.com/office/powerpoint/2010/main" val="254533249"/>
              </p:ext>
            </p:extLst>
          </p:nvPr>
        </p:nvGraphicFramePr>
        <p:xfrm>
          <a:off x="6140740" y="2605583"/>
          <a:ext cx="1536746" cy="50292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896316096"/>
                  </a:ext>
                </a:extLst>
              </a:tr>
            </a:tbl>
          </a:graphicData>
        </a:graphic>
      </p:graphicFrame>
      <p:graphicFrame>
        <p:nvGraphicFramePr>
          <p:cNvPr id="29" name="Table 2">
            <a:extLst>
              <a:ext uri="{FF2B5EF4-FFF2-40B4-BE49-F238E27FC236}">
                <a16:creationId xmlns:a16="http://schemas.microsoft.com/office/drawing/2014/main" id="{12C6C28F-546E-43C7-9E13-8F458F31AED2}"/>
              </a:ext>
            </a:extLst>
          </p:cNvPr>
          <p:cNvGraphicFramePr>
            <a:graphicFrameLocks noGrp="1"/>
          </p:cNvGraphicFramePr>
          <p:nvPr>
            <p:extLst>
              <p:ext uri="{D42A27DB-BD31-4B8C-83A1-F6EECF244321}">
                <p14:modId xmlns:p14="http://schemas.microsoft.com/office/powerpoint/2010/main" val="2677296753"/>
              </p:ext>
            </p:extLst>
          </p:nvPr>
        </p:nvGraphicFramePr>
        <p:xfrm>
          <a:off x="7961824" y="2444404"/>
          <a:ext cx="1536746" cy="16764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bl>
          </a:graphicData>
        </a:graphic>
      </p:graphicFrame>
      <p:graphicFrame>
        <p:nvGraphicFramePr>
          <p:cNvPr id="30" name="Table 2">
            <a:extLst>
              <a:ext uri="{FF2B5EF4-FFF2-40B4-BE49-F238E27FC236}">
                <a16:creationId xmlns:a16="http://schemas.microsoft.com/office/drawing/2014/main" id="{6A563548-1D45-4CAB-86A7-0F67D77D85D5}"/>
              </a:ext>
            </a:extLst>
          </p:cNvPr>
          <p:cNvGraphicFramePr>
            <a:graphicFrameLocks noGrp="1"/>
          </p:cNvGraphicFramePr>
          <p:nvPr>
            <p:extLst>
              <p:ext uri="{D42A27DB-BD31-4B8C-83A1-F6EECF244321}">
                <p14:modId xmlns:p14="http://schemas.microsoft.com/office/powerpoint/2010/main" val="1901570916"/>
              </p:ext>
            </p:extLst>
          </p:nvPr>
        </p:nvGraphicFramePr>
        <p:xfrm>
          <a:off x="9784382" y="3400569"/>
          <a:ext cx="1536746" cy="297402"/>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baseline="3000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bl>
          </a:graphicData>
        </a:graphic>
      </p:graphicFrame>
      <p:graphicFrame>
        <p:nvGraphicFramePr>
          <p:cNvPr id="31" name="Table 2">
            <a:extLst>
              <a:ext uri="{FF2B5EF4-FFF2-40B4-BE49-F238E27FC236}">
                <a16:creationId xmlns:a16="http://schemas.microsoft.com/office/drawing/2014/main" id="{820C03AC-7336-4DB4-830A-A31F0DAF5731}"/>
              </a:ext>
            </a:extLst>
          </p:cNvPr>
          <p:cNvGraphicFramePr>
            <a:graphicFrameLocks noGrp="1"/>
          </p:cNvGraphicFramePr>
          <p:nvPr>
            <p:extLst>
              <p:ext uri="{D42A27DB-BD31-4B8C-83A1-F6EECF244321}">
                <p14:modId xmlns:p14="http://schemas.microsoft.com/office/powerpoint/2010/main" val="3303589325"/>
              </p:ext>
            </p:extLst>
          </p:nvPr>
        </p:nvGraphicFramePr>
        <p:xfrm>
          <a:off x="752935" y="2015731"/>
          <a:ext cx="1536746" cy="184404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52988">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983579988"/>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607118423"/>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4048201"/>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462992204"/>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567067193"/>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910936435"/>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420366084"/>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94609455"/>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850659016"/>
                  </a:ext>
                </a:extLst>
              </a:tr>
              <a:tr h="152988">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18810178"/>
                  </a:ext>
                </a:extLst>
              </a:tr>
            </a:tbl>
          </a:graphicData>
        </a:graphic>
      </p:graphicFrame>
      <p:graphicFrame>
        <p:nvGraphicFramePr>
          <p:cNvPr id="32" name="Table 2">
            <a:extLst>
              <a:ext uri="{FF2B5EF4-FFF2-40B4-BE49-F238E27FC236}">
                <a16:creationId xmlns:a16="http://schemas.microsoft.com/office/drawing/2014/main" id="{92AE03E9-217C-4A57-BA9F-E3BFAA57EA7E}"/>
              </a:ext>
            </a:extLst>
          </p:cNvPr>
          <p:cNvGraphicFramePr>
            <a:graphicFrameLocks noGrp="1"/>
          </p:cNvGraphicFramePr>
          <p:nvPr>
            <p:extLst>
              <p:ext uri="{D42A27DB-BD31-4B8C-83A1-F6EECF244321}">
                <p14:modId xmlns:p14="http://schemas.microsoft.com/office/powerpoint/2010/main" val="1632857283"/>
              </p:ext>
            </p:extLst>
          </p:nvPr>
        </p:nvGraphicFramePr>
        <p:xfrm>
          <a:off x="2514676" y="2015731"/>
          <a:ext cx="1536746" cy="67056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24215">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398924810"/>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58407162"/>
                  </a:ext>
                </a:extLst>
              </a:tr>
              <a:tr h="124215">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413613384"/>
                  </a:ext>
                </a:extLst>
              </a:tr>
            </a:tbl>
          </a:graphicData>
        </a:graphic>
      </p:graphicFrame>
      <p:graphicFrame>
        <p:nvGraphicFramePr>
          <p:cNvPr id="33" name="Table 2">
            <a:extLst>
              <a:ext uri="{FF2B5EF4-FFF2-40B4-BE49-F238E27FC236}">
                <a16:creationId xmlns:a16="http://schemas.microsoft.com/office/drawing/2014/main" id="{76D7EDD6-1DBB-45BC-877C-E0CB82D5BC1A}"/>
              </a:ext>
            </a:extLst>
          </p:cNvPr>
          <p:cNvGraphicFramePr>
            <a:graphicFrameLocks noGrp="1"/>
          </p:cNvGraphicFramePr>
          <p:nvPr>
            <p:extLst>
              <p:ext uri="{D42A27DB-BD31-4B8C-83A1-F6EECF244321}">
                <p14:modId xmlns:p14="http://schemas.microsoft.com/office/powerpoint/2010/main" val="2927909582"/>
              </p:ext>
            </p:extLst>
          </p:nvPr>
        </p:nvGraphicFramePr>
        <p:xfrm>
          <a:off x="9784382" y="2015731"/>
          <a:ext cx="1536746" cy="67056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975212991"/>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449769179"/>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bl>
          </a:graphicData>
        </a:graphic>
      </p:graphicFrame>
      <p:sp>
        <p:nvSpPr>
          <p:cNvPr id="34" name="Rectangle 33">
            <a:extLst>
              <a:ext uri="{FF2B5EF4-FFF2-40B4-BE49-F238E27FC236}">
                <a16:creationId xmlns:a16="http://schemas.microsoft.com/office/drawing/2014/main" id="{6F98F5D7-6FC6-4B5F-9A6D-75684FA727F8}"/>
              </a:ext>
            </a:extLst>
          </p:cNvPr>
          <p:cNvSpPr/>
          <p:nvPr/>
        </p:nvSpPr>
        <p:spPr bwMode="auto">
          <a:xfrm>
            <a:off x="742950" y="4277864"/>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35" name="Rectangle 34">
            <a:extLst>
              <a:ext uri="{FF2B5EF4-FFF2-40B4-BE49-F238E27FC236}">
                <a16:creationId xmlns:a16="http://schemas.microsoft.com/office/drawing/2014/main" id="{B17379B9-E0C5-4093-A842-88164FA5C97C}"/>
              </a:ext>
            </a:extLst>
          </p:cNvPr>
          <p:cNvSpPr/>
          <p:nvPr/>
        </p:nvSpPr>
        <p:spPr bwMode="auto">
          <a:xfrm>
            <a:off x="742950"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36" name="Rectangle 35">
            <a:extLst>
              <a:ext uri="{FF2B5EF4-FFF2-40B4-BE49-F238E27FC236}">
                <a16:creationId xmlns:a16="http://schemas.microsoft.com/office/drawing/2014/main" id="{434778C6-0147-48B2-BB46-DC8316E4D744}"/>
              </a:ext>
            </a:extLst>
          </p:cNvPr>
          <p:cNvSpPr/>
          <p:nvPr/>
        </p:nvSpPr>
        <p:spPr bwMode="auto">
          <a:xfrm>
            <a:off x="2504691" y="4100060"/>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37" name="Rectangle 36">
            <a:extLst>
              <a:ext uri="{FF2B5EF4-FFF2-40B4-BE49-F238E27FC236}">
                <a16:creationId xmlns:a16="http://schemas.microsoft.com/office/drawing/2014/main" id="{5BE6DD67-D0BE-4ABE-BBE6-1C81B1125401}"/>
              </a:ext>
            </a:extLst>
          </p:cNvPr>
          <p:cNvSpPr/>
          <p:nvPr/>
        </p:nvSpPr>
        <p:spPr bwMode="auto">
          <a:xfrm>
            <a:off x="4317723" y="3102628"/>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38" name="Rectangle 37">
            <a:extLst>
              <a:ext uri="{FF2B5EF4-FFF2-40B4-BE49-F238E27FC236}">
                <a16:creationId xmlns:a16="http://schemas.microsoft.com/office/drawing/2014/main" id="{6B8B08D4-F7BE-4D36-ACEF-DA47CE2E3598}"/>
              </a:ext>
            </a:extLst>
          </p:cNvPr>
          <p:cNvSpPr/>
          <p:nvPr/>
        </p:nvSpPr>
        <p:spPr bwMode="auto">
          <a:xfrm>
            <a:off x="6130755" y="3102628"/>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39" name="Rectangle 38">
            <a:extLst>
              <a:ext uri="{FF2B5EF4-FFF2-40B4-BE49-F238E27FC236}">
                <a16:creationId xmlns:a16="http://schemas.microsoft.com/office/drawing/2014/main" id="{4DBEA1F1-F6FB-4C1D-9092-A52D43D0A7E6}"/>
              </a:ext>
            </a:extLst>
          </p:cNvPr>
          <p:cNvSpPr/>
          <p:nvPr/>
        </p:nvSpPr>
        <p:spPr bwMode="auto">
          <a:xfrm>
            <a:off x="7951839" y="2719066"/>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0" name="Rectangle 39">
            <a:extLst>
              <a:ext uri="{FF2B5EF4-FFF2-40B4-BE49-F238E27FC236}">
                <a16:creationId xmlns:a16="http://schemas.microsoft.com/office/drawing/2014/main" id="{CC330DBD-B1C9-4B63-BAC2-68724AEB894D}"/>
              </a:ext>
            </a:extLst>
          </p:cNvPr>
          <p:cNvSpPr/>
          <p:nvPr/>
        </p:nvSpPr>
        <p:spPr bwMode="auto">
          <a:xfrm>
            <a:off x="9774397" y="3828213"/>
            <a:ext cx="1558447"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1" name="Rectangle 40">
            <a:extLst>
              <a:ext uri="{FF2B5EF4-FFF2-40B4-BE49-F238E27FC236}">
                <a16:creationId xmlns:a16="http://schemas.microsoft.com/office/drawing/2014/main" id="{0E3CBB73-23C9-4959-91D5-A292DA7D69AB}"/>
              </a:ext>
            </a:extLst>
          </p:cNvPr>
          <p:cNvSpPr/>
          <p:nvPr/>
        </p:nvSpPr>
        <p:spPr bwMode="auto">
          <a:xfrm>
            <a:off x="2504691" y="2881952"/>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2" name="Rectangle 41">
            <a:extLst>
              <a:ext uri="{FF2B5EF4-FFF2-40B4-BE49-F238E27FC236}">
                <a16:creationId xmlns:a16="http://schemas.microsoft.com/office/drawing/2014/main" id="{3A38A26E-8211-4D00-9C61-A5887FB7264E}"/>
              </a:ext>
            </a:extLst>
          </p:cNvPr>
          <p:cNvSpPr/>
          <p:nvPr/>
        </p:nvSpPr>
        <p:spPr bwMode="auto">
          <a:xfrm>
            <a:off x="2504691"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3" name="Rectangle 42">
            <a:extLst>
              <a:ext uri="{FF2B5EF4-FFF2-40B4-BE49-F238E27FC236}">
                <a16:creationId xmlns:a16="http://schemas.microsoft.com/office/drawing/2014/main" id="{F70CCF2B-E524-41E1-91E0-90536DFB8C72}"/>
              </a:ext>
            </a:extLst>
          </p:cNvPr>
          <p:cNvSpPr/>
          <p:nvPr/>
        </p:nvSpPr>
        <p:spPr bwMode="auto">
          <a:xfrm>
            <a:off x="4317723" y="2364849"/>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4" name="Rectangle 43">
            <a:extLst>
              <a:ext uri="{FF2B5EF4-FFF2-40B4-BE49-F238E27FC236}">
                <a16:creationId xmlns:a16="http://schemas.microsoft.com/office/drawing/2014/main" id="{B2C8DF63-668B-4DAE-B7A4-BB14B33FB5B3}"/>
              </a:ext>
            </a:extLst>
          </p:cNvPr>
          <p:cNvSpPr/>
          <p:nvPr/>
        </p:nvSpPr>
        <p:spPr bwMode="auto">
          <a:xfrm>
            <a:off x="4317723"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5" name="Rectangle 44">
            <a:extLst>
              <a:ext uri="{FF2B5EF4-FFF2-40B4-BE49-F238E27FC236}">
                <a16:creationId xmlns:a16="http://schemas.microsoft.com/office/drawing/2014/main" id="{E847B966-41F8-46CC-918B-455922569A51}"/>
              </a:ext>
            </a:extLst>
          </p:cNvPr>
          <p:cNvSpPr/>
          <p:nvPr/>
        </p:nvSpPr>
        <p:spPr bwMode="auto">
          <a:xfrm>
            <a:off x="6130755" y="2053323"/>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6" name="Rectangle 45">
            <a:extLst>
              <a:ext uri="{FF2B5EF4-FFF2-40B4-BE49-F238E27FC236}">
                <a16:creationId xmlns:a16="http://schemas.microsoft.com/office/drawing/2014/main" id="{A23E4ADA-3D13-4604-88C1-D9651C12BC9F}"/>
              </a:ext>
            </a:extLst>
          </p:cNvPr>
          <p:cNvSpPr/>
          <p:nvPr/>
        </p:nvSpPr>
        <p:spPr bwMode="auto">
          <a:xfrm>
            <a:off x="6130755"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7" name="Rectangle 46">
            <a:extLst>
              <a:ext uri="{FF2B5EF4-FFF2-40B4-BE49-F238E27FC236}">
                <a16:creationId xmlns:a16="http://schemas.microsoft.com/office/drawing/2014/main" id="{954B15BF-66E4-4172-988F-6BFBF9BC15CB}"/>
              </a:ext>
            </a:extLst>
          </p:cNvPr>
          <p:cNvSpPr/>
          <p:nvPr/>
        </p:nvSpPr>
        <p:spPr bwMode="auto">
          <a:xfrm>
            <a:off x="7951839" y="2053323"/>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8" name="Rectangle 47">
            <a:extLst>
              <a:ext uri="{FF2B5EF4-FFF2-40B4-BE49-F238E27FC236}">
                <a16:creationId xmlns:a16="http://schemas.microsoft.com/office/drawing/2014/main" id="{C855DD5F-5ADA-4320-88C1-6E38520A299A}"/>
              </a:ext>
            </a:extLst>
          </p:cNvPr>
          <p:cNvSpPr/>
          <p:nvPr/>
        </p:nvSpPr>
        <p:spPr bwMode="auto">
          <a:xfrm>
            <a:off x="7951839"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49" name="Rectangle 48">
            <a:extLst>
              <a:ext uri="{FF2B5EF4-FFF2-40B4-BE49-F238E27FC236}">
                <a16:creationId xmlns:a16="http://schemas.microsoft.com/office/drawing/2014/main" id="{5FCE61F0-2068-44EC-A2C7-12C18A7A57FD}"/>
              </a:ext>
            </a:extLst>
          </p:cNvPr>
          <p:cNvSpPr/>
          <p:nvPr/>
        </p:nvSpPr>
        <p:spPr bwMode="auto">
          <a:xfrm>
            <a:off x="9774397" y="3036118"/>
            <a:ext cx="1558447"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50" name="Rectangle 49">
            <a:extLst>
              <a:ext uri="{FF2B5EF4-FFF2-40B4-BE49-F238E27FC236}">
                <a16:creationId xmlns:a16="http://schemas.microsoft.com/office/drawing/2014/main" id="{9F1137CE-F6DA-4F02-866D-95CCFCF5F5A0}"/>
              </a:ext>
            </a:extLst>
          </p:cNvPr>
          <p:cNvSpPr/>
          <p:nvPr/>
        </p:nvSpPr>
        <p:spPr bwMode="auto">
          <a:xfrm>
            <a:off x="9774397" y="1637681"/>
            <a:ext cx="1558447"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51" name="Rectangle 50">
            <a:extLst>
              <a:ext uri="{FF2B5EF4-FFF2-40B4-BE49-F238E27FC236}">
                <a16:creationId xmlns:a16="http://schemas.microsoft.com/office/drawing/2014/main" id="{5F390D9D-59CC-4630-AD28-F165594DEFD4}"/>
              </a:ext>
            </a:extLst>
          </p:cNvPr>
          <p:cNvSpPr/>
          <p:nvPr/>
        </p:nvSpPr>
        <p:spPr bwMode="auto">
          <a:xfrm>
            <a:off x="6707233" y="5267968"/>
            <a:ext cx="1352641" cy="265771"/>
          </a:xfrm>
          <a:prstGeom prst="rect">
            <a:avLst/>
          </a:prstGeom>
          <a:solidFill>
            <a:srgbClr val="F4CC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52" name="Rectangle 51">
            <a:extLst>
              <a:ext uri="{FF2B5EF4-FFF2-40B4-BE49-F238E27FC236}">
                <a16:creationId xmlns:a16="http://schemas.microsoft.com/office/drawing/2014/main" id="{4A1E0F00-F477-40F3-A1E2-55D195A35F47}"/>
              </a:ext>
            </a:extLst>
          </p:cNvPr>
          <p:cNvSpPr/>
          <p:nvPr/>
        </p:nvSpPr>
        <p:spPr bwMode="auto">
          <a:xfrm>
            <a:off x="8337860" y="5267968"/>
            <a:ext cx="1352641" cy="265771"/>
          </a:xfrm>
          <a:prstGeom prst="rect">
            <a:avLst/>
          </a:prstGeom>
          <a:solidFill>
            <a:srgbClr val="FAE4CC"/>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53" name="Rectangle 52">
            <a:extLst>
              <a:ext uri="{FF2B5EF4-FFF2-40B4-BE49-F238E27FC236}">
                <a16:creationId xmlns:a16="http://schemas.microsoft.com/office/drawing/2014/main" id="{2BC552DE-7F63-4F5A-9D59-9F0980E15731}"/>
              </a:ext>
            </a:extLst>
          </p:cNvPr>
          <p:cNvSpPr/>
          <p:nvPr/>
        </p:nvSpPr>
        <p:spPr bwMode="auto">
          <a:xfrm>
            <a:off x="9968487" y="5267968"/>
            <a:ext cx="1352641" cy="265771"/>
          </a:xfrm>
          <a:prstGeom prst="rect">
            <a:avLst/>
          </a:prstGeom>
          <a:solidFill>
            <a:srgbClr val="CEE2F0"/>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algn="ctr" eaLnBrk="0" hangingPunct="0">
              <a:defRPr/>
            </a:pPr>
            <a:r>
              <a:rPr lang="en-US" sz="1200" b="1">
                <a:solidFill>
                  <a:srgbClr val="000000"/>
                </a:solidFill>
                <a:latin typeface="Open Sans"/>
                <a:ea typeface="Open Sans" panose="020B0606030504020204" pitchFamily="34" charset="0"/>
                <a:cs typeface="Open Sans" panose="020B0606030504020204" pitchFamily="34" charset="0"/>
              </a:rPr>
              <a:t>xxx</a:t>
            </a:r>
          </a:p>
        </p:txBody>
      </p:sp>
      <p:sp>
        <p:nvSpPr>
          <p:cNvPr id="54" name="Rectangle 53">
            <a:extLst>
              <a:ext uri="{FF2B5EF4-FFF2-40B4-BE49-F238E27FC236}">
                <a16:creationId xmlns:a16="http://schemas.microsoft.com/office/drawing/2014/main" id="{95AA244D-A56F-4E5C-981E-BA9CB1ABADAC}"/>
              </a:ext>
            </a:extLst>
          </p:cNvPr>
          <p:cNvSpPr/>
          <p:nvPr/>
        </p:nvSpPr>
        <p:spPr bwMode="auto">
          <a:xfrm>
            <a:off x="6707233" y="5541450"/>
            <a:ext cx="1352641" cy="598983"/>
          </a:xfrm>
          <a:prstGeom prst="rect">
            <a:avLst/>
          </a:prstGeom>
          <a:solidFill>
            <a:srgbClr val="EAEAEA"/>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DEFINITION</a:t>
            </a:r>
          </a:p>
        </p:txBody>
      </p:sp>
      <p:sp>
        <p:nvSpPr>
          <p:cNvPr id="55" name="Rectangle 54">
            <a:extLst>
              <a:ext uri="{FF2B5EF4-FFF2-40B4-BE49-F238E27FC236}">
                <a16:creationId xmlns:a16="http://schemas.microsoft.com/office/drawing/2014/main" id="{32DCD5F0-6A2F-40E4-B377-6BE37DDB0449}"/>
              </a:ext>
            </a:extLst>
          </p:cNvPr>
          <p:cNvSpPr/>
          <p:nvPr/>
        </p:nvSpPr>
        <p:spPr bwMode="auto">
          <a:xfrm>
            <a:off x="8337860" y="5541450"/>
            <a:ext cx="1352641" cy="598983"/>
          </a:xfrm>
          <a:prstGeom prst="rect">
            <a:avLst/>
          </a:prstGeom>
          <a:solidFill>
            <a:srgbClr val="EAEAEA"/>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DEFINITION</a:t>
            </a:r>
          </a:p>
        </p:txBody>
      </p:sp>
      <p:sp>
        <p:nvSpPr>
          <p:cNvPr id="56" name="Rectangle 55">
            <a:extLst>
              <a:ext uri="{FF2B5EF4-FFF2-40B4-BE49-F238E27FC236}">
                <a16:creationId xmlns:a16="http://schemas.microsoft.com/office/drawing/2014/main" id="{2B3573B9-91E1-4F40-86BB-72ED30330761}"/>
              </a:ext>
            </a:extLst>
          </p:cNvPr>
          <p:cNvSpPr/>
          <p:nvPr/>
        </p:nvSpPr>
        <p:spPr bwMode="auto">
          <a:xfrm>
            <a:off x="9968487" y="5541450"/>
            <a:ext cx="1352641" cy="598983"/>
          </a:xfrm>
          <a:prstGeom prst="rect">
            <a:avLst/>
          </a:prstGeom>
          <a:solidFill>
            <a:srgbClr val="EAEAEA"/>
          </a:solidFill>
          <a:ln w="19050">
            <a:noFill/>
            <a:miter lim="800000"/>
            <a:headEnd/>
            <a:tailEnd/>
          </a:ln>
          <a:effectLst>
            <a:outerShdw blurRad="50800" dist="38100" dir="2700000" algn="tl" rotWithShape="0">
              <a:prstClr val="black">
                <a:alpha val="40000"/>
              </a:prstClr>
            </a:outerShdw>
          </a:effectLst>
        </p:spPr>
        <p:txBody>
          <a:bodyPr lIns="90000" tIns="90000" bIns="90000"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DEFINITION</a:t>
            </a:r>
          </a:p>
        </p:txBody>
      </p:sp>
      <p:graphicFrame>
        <p:nvGraphicFramePr>
          <p:cNvPr id="57" name="Table 56">
            <a:extLst>
              <a:ext uri="{FF2B5EF4-FFF2-40B4-BE49-F238E27FC236}">
                <a16:creationId xmlns:a16="http://schemas.microsoft.com/office/drawing/2014/main" id="{AD2BBFD6-94F7-4D43-9321-4D4EA9643610}"/>
              </a:ext>
            </a:extLst>
          </p:cNvPr>
          <p:cNvGraphicFramePr>
            <a:graphicFrameLocks noGrp="1"/>
          </p:cNvGraphicFramePr>
          <p:nvPr>
            <p:extLst>
              <p:ext uri="{D42A27DB-BD31-4B8C-83A1-F6EECF244321}">
                <p14:modId xmlns:p14="http://schemas.microsoft.com/office/powerpoint/2010/main" val="2554144070"/>
              </p:ext>
            </p:extLst>
          </p:nvPr>
        </p:nvGraphicFramePr>
        <p:xfrm>
          <a:off x="4327708" y="1959986"/>
          <a:ext cx="1536746" cy="335280"/>
        </p:xfrm>
        <a:graphic>
          <a:graphicData uri="http://schemas.openxmlformats.org/drawingml/2006/table">
            <a:tbl>
              <a:tblPr firstRow="1" bandRow="1"/>
              <a:tblGrid>
                <a:gridCol w="1536746">
                  <a:extLst>
                    <a:ext uri="{9D8B030D-6E8A-4147-A177-3AD203B41FA5}">
                      <a16:colId xmlns:a16="http://schemas.microsoft.com/office/drawing/2014/main" val="1191645250"/>
                    </a:ext>
                  </a:extLst>
                </a:gridCol>
              </a:tblGrid>
              <a:tr h="148701">
                <a:tc>
                  <a:txBody>
                    <a:bodyPr/>
                    <a:lstStyle>
                      <a:lvl1pPr marL="0" algn="l" defTabSz="914400" rtl="0" eaLnBrk="1" latinLnBrk="0" hangingPunct="1">
                        <a:defRPr sz="1800" b="1" kern="1200">
                          <a:solidFill>
                            <a:schemeClr val="lt1"/>
                          </a:solidFill>
                          <a:latin typeface="Open Sans"/>
                          <a:cs typeface="Arial"/>
                        </a:defRPr>
                      </a:lvl1pPr>
                      <a:lvl2pPr marL="457200" algn="l" defTabSz="914400" rtl="0" eaLnBrk="1" latinLnBrk="0" hangingPunct="1">
                        <a:defRPr sz="1800" b="1" kern="1200">
                          <a:solidFill>
                            <a:schemeClr val="lt1"/>
                          </a:solidFill>
                          <a:latin typeface="Open Sans"/>
                          <a:cs typeface="Arial"/>
                        </a:defRPr>
                      </a:lvl2pPr>
                      <a:lvl3pPr marL="914400" algn="l" defTabSz="914400" rtl="0" eaLnBrk="1" latinLnBrk="0" hangingPunct="1">
                        <a:defRPr sz="1800" b="1" kern="1200">
                          <a:solidFill>
                            <a:schemeClr val="lt1"/>
                          </a:solidFill>
                          <a:latin typeface="Open Sans"/>
                          <a:cs typeface="Arial"/>
                        </a:defRPr>
                      </a:lvl3pPr>
                      <a:lvl4pPr marL="1371600" algn="l" defTabSz="914400" rtl="0" eaLnBrk="1" latinLnBrk="0" hangingPunct="1">
                        <a:defRPr sz="1800" b="1" kern="1200">
                          <a:solidFill>
                            <a:schemeClr val="lt1"/>
                          </a:solidFill>
                          <a:latin typeface="Open Sans"/>
                          <a:cs typeface="Arial"/>
                        </a:defRPr>
                      </a:lvl4pPr>
                      <a:lvl5pPr marL="1828800" algn="l" defTabSz="914400" rtl="0" eaLnBrk="1" latinLnBrk="0" hangingPunct="1">
                        <a:defRPr sz="1800" b="1" kern="1200">
                          <a:solidFill>
                            <a:schemeClr val="lt1"/>
                          </a:solidFill>
                          <a:latin typeface="Open Sans"/>
                          <a:cs typeface="Arial"/>
                        </a:defRPr>
                      </a:lvl5pPr>
                      <a:lvl6pPr marL="2286000" algn="l" defTabSz="914400" rtl="0" eaLnBrk="1" latinLnBrk="0" hangingPunct="1">
                        <a:defRPr sz="1800" b="1" kern="1200">
                          <a:solidFill>
                            <a:schemeClr val="lt1"/>
                          </a:solidFill>
                          <a:latin typeface="Open Sans"/>
                          <a:cs typeface="Arial"/>
                        </a:defRPr>
                      </a:lvl6pPr>
                      <a:lvl7pPr marL="2743200" algn="l" defTabSz="914400" rtl="0" eaLnBrk="1" latinLnBrk="0" hangingPunct="1">
                        <a:defRPr sz="1800" b="1" kern="1200">
                          <a:solidFill>
                            <a:schemeClr val="lt1"/>
                          </a:solidFill>
                          <a:latin typeface="Open Sans"/>
                          <a:cs typeface="Arial"/>
                        </a:defRPr>
                      </a:lvl7pPr>
                      <a:lvl8pPr marL="3200400" algn="l" defTabSz="914400" rtl="0" eaLnBrk="1" latinLnBrk="0" hangingPunct="1">
                        <a:defRPr sz="1800" b="1" kern="1200">
                          <a:solidFill>
                            <a:schemeClr val="lt1"/>
                          </a:solidFill>
                          <a:latin typeface="Open Sans"/>
                          <a:cs typeface="Arial"/>
                        </a:defRPr>
                      </a:lvl8pPr>
                      <a:lvl9pPr marL="3657600" algn="l" defTabSz="914400" rtl="0" eaLnBrk="1" latinLnBrk="0" hangingPunct="1">
                        <a:defRPr sz="1800" b="1" kern="1200">
                          <a:solidFill>
                            <a:schemeClr val="lt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5238780"/>
                  </a:ext>
                </a:extLst>
              </a:tr>
              <a:tr h="148701">
                <a:tc>
                  <a:txBody>
                    <a:bodyPr/>
                    <a:lstStyle>
                      <a:lvl1pPr marL="0" algn="l" defTabSz="914400" rtl="0" eaLnBrk="1" latinLnBrk="0" hangingPunct="1">
                        <a:defRPr sz="1800" kern="1200">
                          <a:solidFill>
                            <a:schemeClr val="dk1"/>
                          </a:solidFill>
                          <a:latin typeface="Open Sans"/>
                          <a:cs typeface="Arial"/>
                        </a:defRPr>
                      </a:lvl1pPr>
                      <a:lvl2pPr marL="457200" algn="l" defTabSz="914400" rtl="0" eaLnBrk="1" latinLnBrk="0" hangingPunct="1">
                        <a:defRPr sz="1800" kern="1200">
                          <a:solidFill>
                            <a:schemeClr val="dk1"/>
                          </a:solidFill>
                          <a:latin typeface="Open Sans"/>
                          <a:cs typeface="Arial"/>
                        </a:defRPr>
                      </a:lvl2pPr>
                      <a:lvl3pPr marL="914400" algn="l" defTabSz="914400" rtl="0" eaLnBrk="1" latinLnBrk="0" hangingPunct="1">
                        <a:defRPr sz="1800" kern="1200">
                          <a:solidFill>
                            <a:schemeClr val="dk1"/>
                          </a:solidFill>
                          <a:latin typeface="Open Sans"/>
                          <a:cs typeface="Arial"/>
                        </a:defRPr>
                      </a:lvl3pPr>
                      <a:lvl4pPr marL="1371600" algn="l" defTabSz="914400" rtl="0" eaLnBrk="1" latinLnBrk="0" hangingPunct="1">
                        <a:defRPr sz="1800" kern="1200">
                          <a:solidFill>
                            <a:schemeClr val="dk1"/>
                          </a:solidFill>
                          <a:latin typeface="Open Sans"/>
                          <a:cs typeface="Arial"/>
                        </a:defRPr>
                      </a:lvl4pPr>
                      <a:lvl5pPr marL="1828800" algn="l" defTabSz="914400" rtl="0" eaLnBrk="1" latinLnBrk="0" hangingPunct="1">
                        <a:defRPr sz="1800" kern="1200">
                          <a:solidFill>
                            <a:schemeClr val="dk1"/>
                          </a:solidFill>
                          <a:latin typeface="Open Sans"/>
                          <a:cs typeface="Arial"/>
                        </a:defRPr>
                      </a:lvl5pPr>
                      <a:lvl6pPr marL="2286000" algn="l" defTabSz="914400" rtl="0" eaLnBrk="1" latinLnBrk="0" hangingPunct="1">
                        <a:defRPr sz="1800" kern="1200">
                          <a:solidFill>
                            <a:schemeClr val="dk1"/>
                          </a:solidFill>
                          <a:latin typeface="Open Sans"/>
                          <a:cs typeface="Arial"/>
                        </a:defRPr>
                      </a:lvl6pPr>
                      <a:lvl7pPr marL="2743200" algn="l" defTabSz="914400" rtl="0" eaLnBrk="1" latinLnBrk="0" hangingPunct="1">
                        <a:defRPr sz="1800" kern="1200">
                          <a:solidFill>
                            <a:schemeClr val="dk1"/>
                          </a:solidFill>
                          <a:latin typeface="Open Sans"/>
                          <a:cs typeface="Arial"/>
                        </a:defRPr>
                      </a:lvl7pPr>
                      <a:lvl8pPr marL="3200400" algn="l" defTabSz="914400" rtl="0" eaLnBrk="1" latinLnBrk="0" hangingPunct="1">
                        <a:defRPr sz="1800" kern="1200">
                          <a:solidFill>
                            <a:schemeClr val="dk1"/>
                          </a:solidFill>
                          <a:latin typeface="Open Sans"/>
                          <a:cs typeface="Arial"/>
                        </a:defRPr>
                      </a:lvl8pPr>
                      <a:lvl9pPr marL="3657600" algn="l" defTabSz="914400" rtl="0" eaLnBrk="1" latinLnBrk="0" hangingPunct="1">
                        <a:defRPr sz="1800" kern="1200">
                          <a:solidFill>
                            <a:schemeClr val="dk1"/>
                          </a:solidFill>
                          <a:latin typeface="Open Sans"/>
                          <a:cs typeface="Arial"/>
                        </a:defRPr>
                      </a:lvl9p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93891790"/>
                  </a:ext>
                </a:extLst>
              </a:tr>
            </a:tbl>
          </a:graphicData>
        </a:graphic>
      </p:graphicFrame>
      <p:sp>
        <p:nvSpPr>
          <p:cNvPr id="58" name="TextBox 57">
            <a:extLst>
              <a:ext uri="{FF2B5EF4-FFF2-40B4-BE49-F238E27FC236}">
                <a16:creationId xmlns:a16="http://schemas.microsoft.com/office/drawing/2014/main" id="{1C56BFF3-4433-4241-B18F-A7EE21DB18C1}"/>
              </a:ext>
            </a:extLst>
          </p:cNvPr>
          <p:cNvSpPr txBox="1"/>
          <p:nvPr/>
        </p:nvSpPr>
        <p:spPr>
          <a:xfrm>
            <a:off x="2000116" y="-443765"/>
            <a:ext cx="10191884" cy="276999"/>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936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7A948-7CD6-4EEA-BEE8-3122CB10B278}"/>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F88D939F-B8EA-4530-A3DF-B3C0081EDED0}"/>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8D1C990-7FB1-428D-A480-5EAF22F9AFF5}"/>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B5BCE628-3340-4FAA-8B3E-298033F52CA0}"/>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3E8BE2B8-0142-4E79-96FF-0C28A1D47C7A}"/>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BF342BBC-9257-4F55-9764-4DD11F2BB058}"/>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5555F975-48D7-4541-923D-6993E18875F2}"/>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FC14E616-AA57-42FF-88A0-E9D8116D92D3}"/>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76B975B3-350F-4B00-99E4-ABF1ADD7881F}"/>
              </a:ext>
            </a:extLst>
          </p:cNvPr>
          <p:cNvSpPr>
            <a:spLocks noGrp="1"/>
          </p:cNvSpPr>
          <p:nvPr>
            <p:ph type="body" sz="quarter" idx="4294967295"/>
          </p:nvPr>
        </p:nvSpPr>
        <p:spPr>
          <a:xfrm>
            <a:off x="1930400" y="-813982"/>
            <a:ext cx="10261600" cy="711746"/>
          </a:xfrm>
          <a:prstGeom prst="rect">
            <a:avLst/>
          </a:prstGeom>
          <a:solidFill>
            <a:srgbClr val="FFE89F"/>
          </a:solidFill>
        </p:spPr>
        <p:txBody>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Each box is grouped, so you can copy, paste and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if you want to add more steps. Please just delete the icon and replace it with what is relevant to your message (either by insert &gt; icons  &gt; select icons or copy icons from the end of this ppt.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26">
            <a:extLst>
              <a:ext uri="{FF2B5EF4-FFF2-40B4-BE49-F238E27FC236}">
                <a16:creationId xmlns:a16="http://schemas.microsoft.com/office/drawing/2014/main" id="{38F659E4-E84B-44BF-8D81-30F267B235E2}"/>
              </a:ext>
            </a:extLst>
          </p:cNvPr>
          <p:cNvGrpSpPr/>
          <p:nvPr/>
        </p:nvGrpSpPr>
        <p:grpSpPr>
          <a:xfrm>
            <a:off x="581567" y="1346413"/>
            <a:ext cx="5203273" cy="2282340"/>
            <a:chOff x="0" y="-57150"/>
            <a:chExt cx="2109499" cy="1061118"/>
          </a:xfrm>
        </p:grpSpPr>
        <p:sp>
          <p:nvSpPr>
            <p:cNvPr id="12" name="Freeform 27">
              <a:extLst>
                <a:ext uri="{FF2B5EF4-FFF2-40B4-BE49-F238E27FC236}">
                  <a16:creationId xmlns:a16="http://schemas.microsoft.com/office/drawing/2014/main" id="{29A34674-DD35-4EE7-A464-65FED5AC1008}"/>
                </a:ext>
              </a:extLst>
            </p:cNvPr>
            <p:cNvSpPr/>
            <p:nvPr/>
          </p:nvSpPr>
          <p:spPr>
            <a:xfrm>
              <a:off x="0" y="0"/>
              <a:ext cx="2109499" cy="1003968"/>
            </a:xfrm>
            <a:custGeom>
              <a:avLst/>
              <a:gdLst/>
              <a:ahLst/>
              <a:cxnLst/>
              <a:rect l="l" t="t" r="r" b="b"/>
              <a:pathLst>
                <a:path w="2109499" h="1003968">
                  <a:moveTo>
                    <a:pt x="0" y="0"/>
                  </a:moveTo>
                  <a:lnTo>
                    <a:pt x="2109499" y="0"/>
                  </a:lnTo>
                  <a:lnTo>
                    <a:pt x="2109499" y="1003968"/>
                  </a:lnTo>
                  <a:lnTo>
                    <a:pt x="0" y="1003968"/>
                  </a:lnTo>
                  <a:close/>
                </a:path>
              </a:pathLst>
            </a:custGeom>
            <a:solidFill>
              <a:srgbClr val="13538A"/>
            </a:solidFill>
          </p:spPr>
          <p:txBody>
            <a:bodyPr/>
            <a:lstStyle/>
            <a:p>
              <a:endParaRPr lang="en-GB"/>
            </a:p>
          </p:txBody>
        </p:sp>
        <p:sp>
          <p:nvSpPr>
            <p:cNvPr id="13" name="TextBox 28">
              <a:extLst>
                <a:ext uri="{FF2B5EF4-FFF2-40B4-BE49-F238E27FC236}">
                  <a16:creationId xmlns:a16="http://schemas.microsoft.com/office/drawing/2014/main" id="{372576B4-6115-4D66-B1DC-0CC3A5D92FD6}"/>
                </a:ext>
              </a:extLst>
            </p:cNvPr>
            <p:cNvSpPr txBox="1"/>
            <p:nvPr/>
          </p:nvSpPr>
          <p:spPr>
            <a:xfrm>
              <a:off x="0" y="-57150"/>
              <a:ext cx="2109499" cy="1061118"/>
            </a:xfrm>
            <a:prstGeom prst="rect">
              <a:avLst/>
            </a:prstGeom>
          </p:spPr>
          <p:txBody>
            <a:bodyPr lIns="50800" tIns="50800" rIns="50800" bIns="50800" rtlCol="0" anchor="ctr"/>
            <a:lstStyle/>
            <a:p>
              <a:pPr algn="ctr">
                <a:lnSpc>
                  <a:spcPts val="3299"/>
                </a:lnSpc>
              </a:pPr>
              <a:endParaRPr/>
            </a:p>
          </p:txBody>
        </p:sp>
      </p:grpSp>
      <p:grpSp>
        <p:nvGrpSpPr>
          <p:cNvPr id="14" name="Group 13">
            <a:extLst>
              <a:ext uri="{FF2B5EF4-FFF2-40B4-BE49-F238E27FC236}">
                <a16:creationId xmlns:a16="http://schemas.microsoft.com/office/drawing/2014/main" id="{EED95C11-2856-4962-A9AE-9194AA9FB7B9}"/>
              </a:ext>
            </a:extLst>
          </p:cNvPr>
          <p:cNvGrpSpPr/>
          <p:nvPr/>
        </p:nvGrpSpPr>
        <p:grpSpPr>
          <a:xfrm>
            <a:off x="9157191" y="1469335"/>
            <a:ext cx="2617346" cy="2525921"/>
            <a:chOff x="9292806" y="1547347"/>
            <a:chExt cx="2617346" cy="2525921"/>
          </a:xfrm>
        </p:grpSpPr>
        <p:grpSp>
          <p:nvGrpSpPr>
            <p:cNvPr id="15" name="Group 16">
              <a:extLst>
                <a:ext uri="{FF2B5EF4-FFF2-40B4-BE49-F238E27FC236}">
                  <a16:creationId xmlns:a16="http://schemas.microsoft.com/office/drawing/2014/main" id="{00B33C6D-07A1-430E-9121-314B0FDF234B}"/>
                </a:ext>
              </a:extLst>
            </p:cNvPr>
            <p:cNvGrpSpPr/>
            <p:nvPr/>
          </p:nvGrpSpPr>
          <p:grpSpPr>
            <a:xfrm rot="5400000">
              <a:off x="9338518" y="1501635"/>
              <a:ext cx="2525921" cy="2617346"/>
              <a:chOff x="1" y="-289322"/>
              <a:chExt cx="5945223" cy="5371912"/>
            </a:xfrm>
          </p:grpSpPr>
          <p:grpSp>
            <p:nvGrpSpPr>
              <p:cNvPr id="20" name="Group 17">
                <a:extLst>
                  <a:ext uri="{FF2B5EF4-FFF2-40B4-BE49-F238E27FC236}">
                    <a16:creationId xmlns:a16="http://schemas.microsoft.com/office/drawing/2014/main" id="{078F2E40-436F-4FB7-BF78-2C5ABF0C20CF}"/>
                  </a:ext>
                </a:extLst>
              </p:cNvPr>
              <p:cNvGrpSpPr/>
              <p:nvPr/>
            </p:nvGrpSpPr>
            <p:grpSpPr>
              <a:xfrm>
                <a:off x="1" y="-289322"/>
                <a:ext cx="5048669" cy="5371912"/>
                <a:chOff x="0" y="-57150"/>
                <a:chExt cx="997268" cy="1061118"/>
              </a:xfrm>
            </p:grpSpPr>
            <p:sp>
              <p:nvSpPr>
                <p:cNvPr id="24" name="Freeform 18">
                  <a:extLst>
                    <a:ext uri="{FF2B5EF4-FFF2-40B4-BE49-F238E27FC236}">
                      <a16:creationId xmlns:a16="http://schemas.microsoft.com/office/drawing/2014/main" id="{CC8D2FD8-813D-457F-9EE1-E95FFCC18DFD}"/>
                    </a:ext>
                  </a:extLst>
                </p:cNvPr>
                <p:cNvSpPr/>
                <p:nvPr/>
              </p:nvSpPr>
              <p:spPr>
                <a:xfrm>
                  <a:off x="0" y="0"/>
                  <a:ext cx="997268" cy="1003968"/>
                </a:xfrm>
                <a:custGeom>
                  <a:avLst/>
                  <a:gdLst/>
                  <a:ahLst/>
                  <a:cxnLst/>
                  <a:rect l="l" t="t" r="r" b="b"/>
                  <a:pathLst>
                    <a:path w="997268" h="1003968">
                      <a:moveTo>
                        <a:pt x="0" y="0"/>
                      </a:moveTo>
                      <a:lnTo>
                        <a:pt x="997268" y="0"/>
                      </a:lnTo>
                      <a:lnTo>
                        <a:pt x="997268" y="1003968"/>
                      </a:lnTo>
                      <a:lnTo>
                        <a:pt x="0" y="1003968"/>
                      </a:lnTo>
                      <a:close/>
                    </a:path>
                  </a:pathLst>
                </a:custGeom>
                <a:solidFill>
                  <a:srgbClr val="36B7DA"/>
                </a:solidFill>
              </p:spPr>
              <p:txBody>
                <a:bodyPr/>
                <a:lstStyle/>
                <a:p>
                  <a:endParaRPr lang="en-GB"/>
                </a:p>
              </p:txBody>
            </p:sp>
            <p:sp>
              <p:nvSpPr>
                <p:cNvPr id="25" name="TextBox 19">
                  <a:extLst>
                    <a:ext uri="{FF2B5EF4-FFF2-40B4-BE49-F238E27FC236}">
                      <a16:creationId xmlns:a16="http://schemas.microsoft.com/office/drawing/2014/main" id="{17A68023-8B8D-4A3A-92DB-D4C9087DBBBF}"/>
                    </a:ext>
                  </a:extLst>
                </p:cNvPr>
                <p:cNvSpPr txBox="1"/>
                <p:nvPr/>
              </p:nvSpPr>
              <p:spPr>
                <a:xfrm>
                  <a:off x="0" y="-57150"/>
                  <a:ext cx="997268" cy="1061118"/>
                </a:xfrm>
                <a:prstGeom prst="rect">
                  <a:avLst/>
                </a:prstGeom>
              </p:spPr>
              <p:txBody>
                <a:bodyPr lIns="50800" tIns="50800" rIns="50800" bIns="50800" rtlCol="0" anchor="ctr"/>
                <a:lstStyle/>
                <a:p>
                  <a:pPr algn="ctr">
                    <a:lnSpc>
                      <a:spcPts val="3299"/>
                    </a:lnSpc>
                  </a:pPr>
                  <a:endParaRPr/>
                </a:p>
              </p:txBody>
            </p:sp>
          </p:grpSp>
          <p:grpSp>
            <p:nvGrpSpPr>
              <p:cNvPr id="21" name="Group 20">
                <a:extLst>
                  <a:ext uri="{FF2B5EF4-FFF2-40B4-BE49-F238E27FC236}">
                    <a16:creationId xmlns:a16="http://schemas.microsoft.com/office/drawing/2014/main" id="{E19233C4-5B99-47EC-BBA4-174BEDDF3DA8}"/>
                  </a:ext>
                </a:extLst>
              </p:cNvPr>
              <p:cNvGrpSpPr/>
              <p:nvPr/>
            </p:nvGrpSpPr>
            <p:grpSpPr>
              <a:xfrm rot="5400000">
                <a:off x="4496162" y="2086668"/>
                <a:ext cx="1988871" cy="909253"/>
                <a:chOff x="0" y="0"/>
                <a:chExt cx="812800" cy="371588"/>
              </a:xfrm>
            </p:grpSpPr>
            <p:sp>
              <p:nvSpPr>
                <p:cNvPr id="22" name="Freeform 21">
                  <a:extLst>
                    <a:ext uri="{FF2B5EF4-FFF2-40B4-BE49-F238E27FC236}">
                      <a16:creationId xmlns:a16="http://schemas.microsoft.com/office/drawing/2014/main" id="{9CFF5A74-99DA-4C16-932D-A828C7D96BF2}"/>
                    </a:ext>
                  </a:extLst>
                </p:cNvPr>
                <p:cNvSpPr/>
                <p:nvPr/>
              </p:nvSpPr>
              <p:spPr>
                <a:xfrm>
                  <a:off x="0" y="0"/>
                  <a:ext cx="812800" cy="371588"/>
                </a:xfrm>
                <a:custGeom>
                  <a:avLst/>
                  <a:gdLst/>
                  <a:ahLst/>
                  <a:cxnLst/>
                  <a:rect l="l" t="t" r="r" b="b"/>
                  <a:pathLst>
                    <a:path w="812800" h="371588">
                      <a:moveTo>
                        <a:pt x="406400" y="0"/>
                      </a:moveTo>
                      <a:lnTo>
                        <a:pt x="812800" y="371588"/>
                      </a:lnTo>
                      <a:lnTo>
                        <a:pt x="0" y="371588"/>
                      </a:lnTo>
                      <a:lnTo>
                        <a:pt x="406400" y="0"/>
                      </a:lnTo>
                      <a:close/>
                    </a:path>
                  </a:pathLst>
                </a:custGeom>
                <a:solidFill>
                  <a:srgbClr val="36B7DA"/>
                </a:solidFill>
              </p:spPr>
              <p:txBody>
                <a:bodyPr/>
                <a:lstStyle/>
                <a:p>
                  <a:endParaRPr lang="en-GB"/>
                </a:p>
              </p:txBody>
            </p:sp>
            <p:sp>
              <p:nvSpPr>
                <p:cNvPr id="23" name="TextBox 22">
                  <a:extLst>
                    <a:ext uri="{FF2B5EF4-FFF2-40B4-BE49-F238E27FC236}">
                      <a16:creationId xmlns:a16="http://schemas.microsoft.com/office/drawing/2014/main" id="{0548F41D-3871-43E7-BC19-788FFA12342B}"/>
                    </a:ext>
                  </a:extLst>
                </p:cNvPr>
                <p:cNvSpPr txBox="1"/>
                <p:nvPr/>
              </p:nvSpPr>
              <p:spPr>
                <a:xfrm>
                  <a:off x="127000" y="115373"/>
                  <a:ext cx="558800" cy="229673"/>
                </a:xfrm>
                <a:prstGeom prst="rect">
                  <a:avLst/>
                </a:prstGeom>
              </p:spPr>
              <p:txBody>
                <a:bodyPr lIns="50800" tIns="50800" rIns="50800" bIns="50800" rtlCol="0" anchor="ctr"/>
                <a:lstStyle/>
                <a:p>
                  <a:pPr algn="ctr">
                    <a:lnSpc>
                      <a:spcPts val="3299"/>
                    </a:lnSpc>
                  </a:pPr>
                  <a:endParaRPr/>
                </a:p>
              </p:txBody>
            </p:sp>
          </p:grpSp>
        </p:grpSp>
        <p:grpSp>
          <p:nvGrpSpPr>
            <p:cNvPr id="16" name="Group 29">
              <a:extLst>
                <a:ext uri="{FF2B5EF4-FFF2-40B4-BE49-F238E27FC236}">
                  <a16:creationId xmlns:a16="http://schemas.microsoft.com/office/drawing/2014/main" id="{5CFB3E70-CAC6-4CBC-99B0-5D8641A7E1FC}"/>
                </a:ext>
              </a:extLst>
            </p:cNvPr>
            <p:cNvGrpSpPr/>
            <p:nvPr/>
          </p:nvGrpSpPr>
          <p:grpSpPr>
            <a:xfrm>
              <a:off x="9528574" y="2109368"/>
              <a:ext cx="2006097" cy="1079382"/>
              <a:chOff x="0" y="0"/>
              <a:chExt cx="4117368" cy="2540525"/>
            </a:xfrm>
          </p:grpSpPr>
          <p:sp>
            <p:nvSpPr>
              <p:cNvPr id="17" name="TextBox 30">
                <a:extLst>
                  <a:ext uri="{FF2B5EF4-FFF2-40B4-BE49-F238E27FC236}">
                    <a16:creationId xmlns:a16="http://schemas.microsoft.com/office/drawing/2014/main" id="{D193DFA9-4E84-4511-9A42-4C51143625B1}"/>
                  </a:ext>
                </a:extLst>
              </p:cNvPr>
              <p:cNvSpPr txBox="1"/>
              <p:nvPr/>
            </p:nvSpPr>
            <p:spPr>
              <a:xfrm>
                <a:off x="0" y="1262255"/>
                <a:ext cx="4117368" cy="579527"/>
              </a:xfrm>
              <a:prstGeom prst="rect">
                <a:avLst/>
              </a:prstGeom>
            </p:spPr>
            <p:txBody>
              <a:bodyPr lIns="0" tIns="0" rIns="0" bIns="0" rtlCol="0" anchor="t">
                <a:spAutoFit/>
              </a:bodyPr>
              <a:lstStyle/>
              <a:p>
                <a:pPr algn="ctr"/>
                <a:r>
                  <a:rPr lang="en-US" sz="1600" b="1" spc="279">
                    <a:solidFill>
                      <a:srgbClr val="191919"/>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31">
                <a:extLst>
                  <a:ext uri="{FF2B5EF4-FFF2-40B4-BE49-F238E27FC236}">
                    <a16:creationId xmlns:a16="http://schemas.microsoft.com/office/drawing/2014/main" id="{E8BFBC63-4F0A-48D2-8EB9-063A9082E586}"/>
                  </a:ext>
                </a:extLst>
              </p:cNvPr>
              <p:cNvSpPr txBox="1"/>
              <p:nvPr/>
            </p:nvSpPr>
            <p:spPr>
              <a:xfrm>
                <a:off x="0" y="2033438"/>
                <a:ext cx="4117368" cy="507087"/>
              </a:xfrm>
              <a:prstGeom prst="rect">
                <a:avLst/>
              </a:prstGeom>
            </p:spPr>
            <p:txBody>
              <a:bodyPr lIns="0" tIns="0" rIns="0" bIns="0" rtlCol="0" anchor="t">
                <a:spAutoFit/>
              </a:bodyPr>
              <a:lstStyle/>
              <a:p>
                <a:pPr algn="ctr"/>
                <a:r>
                  <a:rPr lang="en-US" sz="1400" spc="52">
                    <a:solidFill>
                      <a:srgbClr val="191919"/>
                    </a:solidFill>
                    <a:latin typeface="Open Sans" panose="020B0606030504020204" pitchFamily="34" charset="0"/>
                    <a:ea typeface="Open Sans" panose="020B0606030504020204" pitchFamily="34" charset="0"/>
                    <a:cs typeface="Open Sans" panose="020B0606030504020204" pitchFamily="34" charset="0"/>
                  </a:rPr>
                  <a:t>lorem ipsum dolor</a:t>
                </a:r>
              </a:p>
            </p:txBody>
          </p:sp>
          <p:sp>
            <p:nvSpPr>
              <p:cNvPr id="19" name="Freeform 32">
                <a:extLst>
                  <a:ext uri="{FF2B5EF4-FFF2-40B4-BE49-F238E27FC236}">
                    <a16:creationId xmlns:a16="http://schemas.microsoft.com/office/drawing/2014/main" id="{D8F697A4-C3EF-44EF-8447-4B368D16B098}"/>
                  </a:ext>
                </a:extLst>
              </p:cNvPr>
              <p:cNvSpPr/>
              <p:nvPr/>
            </p:nvSpPr>
            <p:spPr>
              <a:xfrm>
                <a:off x="1569990" y="0"/>
                <a:ext cx="977387" cy="979167"/>
              </a:xfrm>
              <a:custGeom>
                <a:avLst/>
                <a:gdLst/>
                <a:ahLst/>
                <a:cxnLst/>
                <a:rect l="l" t="t" r="r" b="b"/>
                <a:pathLst>
                  <a:path w="977386" h="979167">
                    <a:moveTo>
                      <a:pt x="0" y="0"/>
                    </a:moveTo>
                    <a:lnTo>
                      <a:pt x="977386" y="0"/>
                    </a:lnTo>
                    <a:lnTo>
                      <a:pt x="977386" y="979167"/>
                    </a:lnTo>
                    <a:lnTo>
                      <a:pt x="0" y="979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grpSp>
        <p:nvGrpSpPr>
          <p:cNvPr id="26" name="Group 25">
            <a:extLst>
              <a:ext uri="{FF2B5EF4-FFF2-40B4-BE49-F238E27FC236}">
                <a16:creationId xmlns:a16="http://schemas.microsoft.com/office/drawing/2014/main" id="{2A046A75-1C09-402E-BA4F-8A3D40542369}"/>
              </a:ext>
            </a:extLst>
          </p:cNvPr>
          <p:cNvGrpSpPr/>
          <p:nvPr/>
        </p:nvGrpSpPr>
        <p:grpSpPr>
          <a:xfrm>
            <a:off x="8736885" y="4020496"/>
            <a:ext cx="2896681" cy="2282340"/>
            <a:chOff x="8872500" y="4098508"/>
            <a:chExt cx="2896681" cy="2282340"/>
          </a:xfrm>
        </p:grpSpPr>
        <p:grpSp>
          <p:nvGrpSpPr>
            <p:cNvPr id="27" name="Group 9">
              <a:extLst>
                <a:ext uri="{FF2B5EF4-FFF2-40B4-BE49-F238E27FC236}">
                  <a16:creationId xmlns:a16="http://schemas.microsoft.com/office/drawing/2014/main" id="{C4D73119-90B5-4911-A695-5E2A299AA9B6}"/>
                </a:ext>
              </a:extLst>
            </p:cNvPr>
            <p:cNvGrpSpPr/>
            <p:nvPr/>
          </p:nvGrpSpPr>
          <p:grpSpPr>
            <a:xfrm rot="10800000">
              <a:off x="8872500" y="4098508"/>
              <a:ext cx="2896681" cy="2282340"/>
              <a:chOff x="1" y="-289322"/>
              <a:chExt cx="5945224" cy="5371912"/>
            </a:xfrm>
          </p:grpSpPr>
          <p:grpSp>
            <p:nvGrpSpPr>
              <p:cNvPr id="32" name="Group 10">
                <a:extLst>
                  <a:ext uri="{FF2B5EF4-FFF2-40B4-BE49-F238E27FC236}">
                    <a16:creationId xmlns:a16="http://schemas.microsoft.com/office/drawing/2014/main" id="{3779B2A8-DE99-4FD1-AC69-857DDCDE9541}"/>
                  </a:ext>
                </a:extLst>
              </p:cNvPr>
              <p:cNvGrpSpPr/>
              <p:nvPr/>
            </p:nvGrpSpPr>
            <p:grpSpPr>
              <a:xfrm>
                <a:off x="1" y="-289322"/>
                <a:ext cx="5048669" cy="5371912"/>
                <a:chOff x="0" y="-57150"/>
                <a:chExt cx="997268" cy="1061118"/>
              </a:xfrm>
            </p:grpSpPr>
            <p:sp>
              <p:nvSpPr>
                <p:cNvPr id="36" name="Freeform 11">
                  <a:extLst>
                    <a:ext uri="{FF2B5EF4-FFF2-40B4-BE49-F238E27FC236}">
                      <a16:creationId xmlns:a16="http://schemas.microsoft.com/office/drawing/2014/main" id="{B42CB366-9C46-4A16-984E-27E586D09813}"/>
                    </a:ext>
                  </a:extLst>
                </p:cNvPr>
                <p:cNvSpPr/>
                <p:nvPr/>
              </p:nvSpPr>
              <p:spPr>
                <a:xfrm>
                  <a:off x="0" y="0"/>
                  <a:ext cx="997268" cy="1003968"/>
                </a:xfrm>
                <a:custGeom>
                  <a:avLst/>
                  <a:gdLst/>
                  <a:ahLst/>
                  <a:cxnLst/>
                  <a:rect l="l" t="t" r="r" b="b"/>
                  <a:pathLst>
                    <a:path w="997268" h="1003968">
                      <a:moveTo>
                        <a:pt x="0" y="0"/>
                      </a:moveTo>
                      <a:lnTo>
                        <a:pt x="997268" y="0"/>
                      </a:lnTo>
                      <a:lnTo>
                        <a:pt x="997268" y="1003968"/>
                      </a:lnTo>
                      <a:lnTo>
                        <a:pt x="0" y="1003968"/>
                      </a:lnTo>
                      <a:close/>
                    </a:path>
                  </a:pathLst>
                </a:custGeom>
                <a:solidFill>
                  <a:srgbClr val="3CBDBB"/>
                </a:solidFill>
              </p:spPr>
              <p:txBody>
                <a:bodyPr/>
                <a:lstStyle/>
                <a:p>
                  <a:endParaRPr lang="en-GB"/>
                </a:p>
              </p:txBody>
            </p:sp>
            <p:sp>
              <p:nvSpPr>
                <p:cNvPr id="37" name="TextBox 12">
                  <a:extLst>
                    <a:ext uri="{FF2B5EF4-FFF2-40B4-BE49-F238E27FC236}">
                      <a16:creationId xmlns:a16="http://schemas.microsoft.com/office/drawing/2014/main" id="{86416B07-2331-4B8B-B771-A8F29B339FDC}"/>
                    </a:ext>
                  </a:extLst>
                </p:cNvPr>
                <p:cNvSpPr txBox="1"/>
                <p:nvPr/>
              </p:nvSpPr>
              <p:spPr>
                <a:xfrm>
                  <a:off x="0" y="-57150"/>
                  <a:ext cx="997268" cy="1061118"/>
                </a:xfrm>
                <a:prstGeom prst="rect">
                  <a:avLst/>
                </a:prstGeom>
              </p:spPr>
              <p:txBody>
                <a:bodyPr lIns="50800" tIns="50800" rIns="50800" bIns="50800" rtlCol="0" anchor="ctr"/>
                <a:lstStyle/>
                <a:p>
                  <a:pPr algn="ctr">
                    <a:lnSpc>
                      <a:spcPts val="3299"/>
                    </a:lnSpc>
                  </a:pPr>
                  <a:endParaRPr/>
                </a:p>
              </p:txBody>
            </p:sp>
          </p:grpSp>
          <p:grpSp>
            <p:nvGrpSpPr>
              <p:cNvPr id="33" name="Group 13">
                <a:extLst>
                  <a:ext uri="{FF2B5EF4-FFF2-40B4-BE49-F238E27FC236}">
                    <a16:creationId xmlns:a16="http://schemas.microsoft.com/office/drawing/2014/main" id="{E0291B65-2151-435B-9336-599DA2F4DCB3}"/>
                  </a:ext>
                </a:extLst>
              </p:cNvPr>
              <p:cNvGrpSpPr/>
              <p:nvPr/>
            </p:nvGrpSpPr>
            <p:grpSpPr>
              <a:xfrm rot="5400000">
                <a:off x="4496163" y="2086668"/>
                <a:ext cx="1988871" cy="909253"/>
                <a:chOff x="0" y="0"/>
                <a:chExt cx="812800" cy="371588"/>
              </a:xfrm>
            </p:grpSpPr>
            <p:sp>
              <p:nvSpPr>
                <p:cNvPr id="34" name="Freeform 14">
                  <a:extLst>
                    <a:ext uri="{FF2B5EF4-FFF2-40B4-BE49-F238E27FC236}">
                      <a16:creationId xmlns:a16="http://schemas.microsoft.com/office/drawing/2014/main" id="{6977AE9C-E571-4186-BD9A-36402200F374}"/>
                    </a:ext>
                  </a:extLst>
                </p:cNvPr>
                <p:cNvSpPr/>
                <p:nvPr/>
              </p:nvSpPr>
              <p:spPr>
                <a:xfrm>
                  <a:off x="0" y="0"/>
                  <a:ext cx="812800" cy="371588"/>
                </a:xfrm>
                <a:custGeom>
                  <a:avLst/>
                  <a:gdLst/>
                  <a:ahLst/>
                  <a:cxnLst/>
                  <a:rect l="l" t="t" r="r" b="b"/>
                  <a:pathLst>
                    <a:path w="812800" h="371588">
                      <a:moveTo>
                        <a:pt x="406400" y="0"/>
                      </a:moveTo>
                      <a:lnTo>
                        <a:pt x="812800" y="371588"/>
                      </a:lnTo>
                      <a:lnTo>
                        <a:pt x="0" y="371588"/>
                      </a:lnTo>
                      <a:lnTo>
                        <a:pt x="406400" y="0"/>
                      </a:lnTo>
                      <a:close/>
                    </a:path>
                  </a:pathLst>
                </a:custGeom>
                <a:solidFill>
                  <a:srgbClr val="3CBDBB"/>
                </a:solidFill>
              </p:spPr>
              <p:txBody>
                <a:bodyPr/>
                <a:lstStyle/>
                <a:p>
                  <a:endParaRPr lang="en-GB"/>
                </a:p>
              </p:txBody>
            </p:sp>
            <p:sp>
              <p:nvSpPr>
                <p:cNvPr id="35" name="TextBox 15">
                  <a:extLst>
                    <a:ext uri="{FF2B5EF4-FFF2-40B4-BE49-F238E27FC236}">
                      <a16:creationId xmlns:a16="http://schemas.microsoft.com/office/drawing/2014/main" id="{0BC42239-483C-4C1E-A6BC-C0E84B603883}"/>
                    </a:ext>
                  </a:extLst>
                </p:cNvPr>
                <p:cNvSpPr txBox="1"/>
                <p:nvPr/>
              </p:nvSpPr>
              <p:spPr>
                <a:xfrm>
                  <a:off x="127000" y="115373"/>
                  <a:ext cx="558800" cy="229673"/>
                </a:xfrm>
                <a:prstGeom prst="rect">
                  <a:avLst/>
                </a:prstGeom>
              </p:spPr>
              <p:txBody>
                <a:bodyPr lIns="50800" tIns="50800" rIns="50800" bIns="50800" rtlCol="0" anchor="ctr"/>
                <a:lstStyle/>
                <a:p>
                  <a:pPr algn="ctr">
                    <a:lnSpc>
                      <a:spcPts val="3299"/>
                    </a:lnSpc>
                  </a:pPr>
                  <a:endParaRPr/>
                </a:p>
              </p:txBody>
            </p:sp>
          </p:grpSp>
        </p:grpSp>
        <p:grpSp>
          <p:nvGrpSpPr>
            <p:cNvPr id="28" name="Group 33">
              <a:extLst>
                <a:ext uri="{FF2B5EF4-FFF2-40B4-BE49-F238E27FC236}">
                  <a16:creationId xmlns:a16="http://schemas.microsoft.com/office/drawing/2014/main" id="{0646F767-8517-4F4F-A252-3E101C394C9E}"/>
                </a:ext>
              </a:extLst>
            </p:cNvPr>
            <p:cNvGrpSpPr/>
            <p:nvPr/>
          </p:nvGrpSpPr>
          <p:grpSpPr>
            <a:xfrm>
              <a:off x="9528574" y="4492979"/>
              <a:ext cx="2006097" cy="1151434"/>
              <a:chOff x="-1" y="0"/>
              <a:chExt cx="4117368" cy="2710117"/>
            </a:xfrm>
          </p:grpSpPr>
          <p:sp>
            <p:nvSpPr>
              <p:cNvPr id="29" name="TextBox 34">
                <a:extLst>
                  <a:ext uri="{FF2B5EF4-FFF2-40B4-BE49-F238E27FC236}">
                    <a16:creationId xmlns:a16="http://schemas.microsoft.com/office/drawing/2014/main" id="{BEDE2CB2-259C-41D2-9D16-D7F9BA0C9B14}"/>
                  </a:ext>
                </a:extLst>
              </p:cNvPr>
              <p:cNvSpPr txBox="1"/>
              <p:nvPr/>
            </p:nvSpPr>
            <p:spPr>
              <a:xfrm>
                <a:off x="-1" y="1476688"/>
                <a:ext cx="4117368" cy="579527"/>
              </a:xfrm>
              <a:prstGeom prst="rect">
                <a:avLst/>
              </a:prstGeom>
            </p:spPr>
            <p:txBody>
              <a:bodyPr lIns="0" tIns="0" rIns="0" bIns="0" rtlCol="0" anchor="t">
                <a:spAutoFit/>
              </a:bodyPr>
              <a:lstStyle/>
              <a:p>
                <a:pPr algn="ctr"/>
                <a:r>
                  <a:rPr lang="en-US" sz="1600" b="1" spc="279">
                    <a:solidFill>
                      <a:srgbClr val="191919"/>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0" name="TextBox 35">
                <a:extLst>
                  <a:ext uri="{FF2B5EF4-FFF2-40B4-BE49-F238E27FC236}">
                    <a16:creationId xmlns:a16="http://schemas.microsoft.com/office/drawing/2014/main" id="{C68D6762-DC81-47F4-9B49-2295A10FDCA1}"/>
                  </a:ext>
                </a:extLst>
              </p:cNvPr>
              <p:cNvSpPr txBox="1"/>
              <p:nvPr/>
            </p:nvSpPr>
            <p:spPr>
              <a:xfrm>
                <a:off x="-1" y="2203030"/>
                <a:ext cx="4117368" cy="507087"/>
              </a:xfrm>
              <a:prstGeom prst="rect">
                <a:avLst/>
              </a:prstGeom>
            </p:spPr>
            <p:txBody>
              <a:bodyPr lIns="0" tIns="0" rIns="0" bIns="0" rtlCol="0" anchor="t">
                <a:spAutoFit/>
              </a:bodyPr>
              <a:lstStyle/>
              <a:p>
                <a:pPr algn="ctr"/>
                <a:r>
                  <a:rPr lang="en-US" sz="1400" spc="52">
                    <a:solidFill>
                      <a:srgbClr val="191919"/>
                    </a:solidFill>
                    <a:latin typeface="Open Sans" panose="020B0606030504020204" pitchFamily="34" charset="0"/>
                    <a:ea typeface="Open Sans" panose="020B0606030504020204" pitchFamily="34" charset="0"/>
                    <a:cs typeface="Open Sans" panose="020B0606030504020204" pitchFamily="34" charset="0"/>
                  </a:rPr>
                  <a:t>lorem ipsum dolor</a:t>
                </a:r>
              </a:p>
            </p:txBody>
          </p:sp>
          <p:sp>
            <p:nvSpPr>
              <p:cNvPr id="31" name="Freeform 36">
                <a:extLst>
                  <a:ext uri="{FF2B5EF4-FFF2-40B4-BE49-F238E27FC236}">
                    <a16:creationId xmlns:a16="http://schemas.microsoft.com/office/drawing/2014/main" id="{CBF3FD2E-856C-433C-B6D9-FC5D80DB542A}"/>
                  </a:ext>
                </a:extLst>
              </p:cNvPr>
              <p:cNvSpPr/>
              <p:nvPr/>
            </p:nvSpPr>
            <p:spPr>
              <a:xfrm>
                <a:off x="1565780" y="0"/>
                <a:ext cx="985807" cy="958027"/>
              </a:xfrm>
              <a:custGeom>
                <a:avLst/>
                <a:gdLst/>
                <a:ahLst/>
                <a:cxnLst/>
                <a:rect l="l" t="t" r="r" b="b"/>
                <a:pathLst>
                  <a:path w="985806" h="958027">
                    <a:moveTo>
                      <a:pt x="0" y="0"/>
                    </a:moveTo>
                    <a:lnTo>
                      <a:pt x="985806" y="0"/>
                    </a:lnTo>
                    <a:lnTo>
                      <a:pt x="985806" y="958027"/>
                    </a:lnTo>
                    <a:lnTo>
                      <a:pt x="0" y="958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grpSp>
        <p:nvGrpSpPr>
          <p:cNvPr id="38" name="Group 37">
            <a:extLst>
              <a:ext uri="{FF2B5EF4-FFF2-40B4-BE49-F238E27FC236}">
                <a16:creationId xmlns:a16="http://schemas.microsoft.com/office/drawing/2014/main" id="{84D8E2C5-F961-4FE6-8755-059B4EE8B37A}"/>
              </a:ext>
            </a:extLst>
          </p:cNvPr>
          <p:cNvGrpSpPr/>
          <p:nvPr/>
        </p:nvGrpSpPr>
        <p:grpSpPr>
          <a:xfrm>
            <a:off x="5840204" y="4020496"/>
            <a:ext cx="2896681" cy="2282340"/>
            <a:chOff x="5975819" y="4098508"/>
            <a:chExt cx="2896681" cy="2282340"/>
          </a:xfrm>
        </p:grpSpPr>
        <p:grpSp>
          <p:nvGrpSpPr>
            <p:cNvPr id="39" name="Group 37">
              <a:extLst>
                <a:ext uri="{FF2B5EF4-FFF2-40B4-BE49-F238E27FC236}">
                  <a16:creationId xmlns:a16="http://schemas.microsoft.com/office/drawing/2014/main" id="{D68CEA63-A005-467F-BB74-2CA05844D3F5}"/>
                </a:ext>
              </a:extLst>
            </p:cNvPr>
            <p:cNvGrpSpPr/>
            <p:nvPr/>
          </p:nvGrpSpPr>
          <p:grpSpPr>
            <a:xfrm rot="10800000">
              <a:off x="5975819" y="4098508"/>
              <a:ext cx="2896681" cy="2282340"/>
              <a:chOff x="1" y="-289322"/>
              <a:chExt cx="5945224" cy="5371912"/>
            </a:xfrm>
          </p:grpSpPr>
          <p:grpSp>
            <p:nvGrpSpPr>
              <p:cNvPr id="44" name="Group 38">
                <a:extLst>
                  <a:ext uri="{FF2B5EF4-FFF2-40B4-BE49-F238E27FC236}">
                    <a16:creationId xmlns:a16="http://schemas.microsoft.com/office/drawing/2014/main" id="{EE88D9A1-4769-4861-80A3-7942CA37DFD8}"/>
                  </a:ext>
                </a:extLst>
              </p:cNvPr>
              <p:cNvGrpSpPr/>
              <p:nvPr/>
            </p:nvGrpSpPr>
            <p:grpSpPr>
              <a:xfrm>
                <a:off x="1" y="-289322"/>
                <a:ext cx="5048669" cy="5371912"/>
                <a:chOff x="0" y="-57150"/>
                <a:chExt cx="997268" cy="1061118"/>
              </a:xfrm>
            </p:grpSpPr>
            <p:sp>
              <p:nvSpPr>
                <p:cNvPr id="48" name="Freeform 39">
                  <a:extLst>
                    <a:ext uri="{FF2B5EF4-FFF2-40B4-BE49-F238E27FC236}">
                      <a16:creationId xmlns:a16="http://schemas.microsoft.com/office/drawing/2014/main" id="{E4108D72-7BEF-42B0-B494-B05C35478A53}"/>
                    </a:ext>
                  </a:extLst>
                </p:cNvPr>
                <p:cNvSpPr/>
                <p:nvPr/>
              </p:nvSpPr>
              <p:spPr>
                <a:xfrm>
                  <a:off x="0" y="0"/>
                  <a:ext cx="997268" cy="1003968"/>
                </a:xfrm>
                <a:custGeom>
                  <a:avLst/>
                  <a:gdLst/>
                  <a:ahLst/>
                  <a:cxnLst/>
                  <a:rect l="l" t="t" r="r" b="b"/>
                  <a:pathLst>
                    <a:path w="997268" h="1003968">
                      <a:moveTo>
                        <a:pt x="0" y="0"/>
                      </a:moveTo>
                      <a:lnTo>
                        <a:pt x="997268" y="0"/>
                      </a:lnTo>
                      <a:lnTo>
                        <a:pt x="997268" y="1003968"/>
                      </a:lnTo>
                      <a:lnTo>
                        <a:pt x="0" y="1003968"/>
                      </a:lnTo>
                      <a:close/>
                    </a:path>
                  </a:pathLst>
                </a:custGeom>
                <a:solidFill>
                  <a:srgbClr val="80CDCC"/>
                </a:solidFill>
              </p:spPr>
              <p:txBody>
                <a:bodyPr/>
                <a:lstStyle/>
                <a:p>
                  <a:endParaRPr lang="en-GB"/>
                </a:p>
              </p:txBody>
            </p:sp>
            <p:sp>
              <p:nvSpPr>
                <p:cNvPr id="49" name="TextBox 40">
                  <a:extLst>
                    <a:ext uri="{FF2B5EF4-FFF2-40B4-BE49-F238E27FC236}">
                      <a16:creationId xmlns:a16="http://schemas.microsoft.com/office/drawing/2014/main" id="{ACA4E830-BE5E-420D-9E8C-91D71EFBD7AC}"/>
                    </a:ext>
                  </a:extLst>
                </p:cNvPr>
                <p:cNvSpPr txBox="1"/>
                <p:nvPr/>
              </p:nvSpPr>
              <p:spPr>
                <a:xfrm>
                  <a:off x="0" y="-57150"/>
                  <a:ext cx="997268" cy="1061118"/>
                </a:xfrm>
                <a:prstGeom prst="rect">
                  <a:avLst/>
                </a:prstGeom>
              </p:spPr>
              <p:txBody>
                <a:bodyPr lIns="50800" tIns="50800" rIns="50800" bIns="50800" rtlCol="0" anchor="ctr"/>
                <a:lstStyle/>
                <a:p>
                  <a:pPr algn="ctr">
                    <a:lnSpc>
                      <a:spcPts val="3299"/>
                    </a:lnSpc>
                  </a:pPr>
                  <a:endParaRPr/>
                </a:p>
              </p:txBody>
            </p:sp>
          </p:grpSp>
          <p:grpSp>
            <p:nvGrpSpPr>
              <p:cNvPr id="45" name="Group 41">
                <a:extLst>
                  <a:ext uri="{FF2B5EF4-FFF2-40B4-BE49-F238E27FC236}">
                    <a16:creationId xmlns:a16="http://schemas.microsoft.com/office/drawing/2014/main" id="{B21920F5-24F1-4C3F-9AA7-ED19EA908145}"/>
                  </a:ext>
                </a:extLst>
              </p:cNvPr>
              <p:cNvGrpSpPr/>
              <p:nvPr/>
            </p:nvGrpSpPr>
            <p:grpSpPr>
              <a:xfrm rot="5400000">
                <a:off x="4496163" y="2086668"/>
                <a:ext cx="1988871" cy="909253"/>
                <a:chOff x="0" y="0"/>
                <a:chExt cx="812800" cy="371588"/>
              </a:xfrm>
            </p:grpSpPr>
            <p:sp>
              <p:nvSpPr>
                <p:cNvPr id="46" name="Freeform 42">
                  <a:extLst>
                    <a:ext uri="{FF2B5EF4-FFF2-40B4-BE49-F238E27FC236}">
                      <a16:creationId xmlns:a16="http://schemas.microsoft.com/office/drawing/2014/main" id="{CD3AEE66-DCDF-48AE-AC56-99BBB0B98BD8}"/>
                    </a:ext>
                  </a:extLst>
                </p:cNvPr>
                <p:cNvSpPr/>
                <p:nvPr/>
              </p:nvSpPr>
              <p:spPr>
                <a:xfrm>
                  <a:off x="0" y="0"/>
                  <a:ext cx="812800" cy="371588"/>
                </a:xfrm>
                <a:custGeom>
                  <a:avLst/>
                  <a:gdLst/>
                  <a:ahLst/>
                  <a:cxnLst/>
                  <a:rect l="l" t="t" r="r" b="b"/>
                  <a:pathLst>
                    <a:path w="812800" h="371588">
                      <a:moveTo>
                        <a:pt x="406400" y="0"/>
                      </a:moveTo>
                      <a:lnTo>
                        <a:pt x="812800" y="371588"/>
                      </a:lnTo>
                      <a:lnTo>
                        <a:pt x="0" y="371588"/>
                      </a:lnTo>
                      <a:lnTo>
                        <a:pt x="406400" y="0"/>
                      </a:lnTo>
                      <a:close/>
                    </a:path>
                  </a:pathLst>
                </a:custGeom>
                <a:solidFill>
                  <a:srgbClr val="80CDCC"/>
                </a:solidFill>
              </p:spPr>
              <p:txBody>
                <a:bodyPr/>
                <a:lstStyle/>
                <a:p>
                  <a:endParaRPr lang="en-GB"/>
                </a:p>
              </p:txBody>
            </p:sp>
            <p:sp>
              <p:nvSpPr>
                <p:cNvPr id="47" name="TextBox 43">
                  <a:extLst>
                    <a:ext uri="{FF2B5EF4-FFF2-40B4-BE49-F238E27FC236}">
                      <a16:creationId xmlns:a16="http://schemas.microsoft.com/office/drawing/2014/main" id="{4CB8B3BE-772C-449E-8B76-DB49D1F4A83C}"/>
                    </a:ext>
                  </a:extLst>
                </p:cNvPr>
                <p:cNvSpPr txBox="1"/>
                <p:nvPr/>
              </p:nvSpPr>
              <p:spPr>
                <a:xfrm>
                  <a:off x="127000" y="115373"/>
                  <a:ext cx="558800" cy="229673"/>
                </a:xfrm>
                <a:prstGeom prst="rect">
                  <a:avLst/>
                </a:prstGeom>
              </p:spPr>
              <p:txBody>
                <a:bodyPr lIns="50800" tIns="50800" rIns="50800" bIns="50800" rtlCol="0" anchor="ctr"/>
                <a:lstStyle/>
                <a:p>
                  <a:pPr algn="ctr">
                    <a:lnSpc>
                      <a:spcPts val="3299"/>
                    </a:lnSpc>
                  </a:pPr>
                  <a:endParaRPr/>
                </a:p>
              </p:txBody>
            </p:sp>
          </p:grpSp>
        </p:grpSp>
        <p:grpSp>
          <p:nvGrpSpPr>
            <p:cNvPr id="40" name="Group 44">
              <a:extLst>
                <a:ext uri="{FF2B5EF4-FFF2-40B4-BE49-F238E27FC236}">
                  <a16:creationId xmlns:a16="http://schemas.microsoft.com/office/drawing/2014/main" id="{53336FFD-E6B8-4F80-A062-B95D87C07A28}"/>
                </a:ext>
              </a:extLst>
            </p:cNvPr>
            <p:cNvGrpSpPr/>
            <p:nvPr/>
          </p:nvGrpSpPr>
          <p:grpSpPr>
            <a:xfrm>
              <a:off x="6605655" y="4511303"/>
              <a:ext cx="2006097" cy="1133102"/>
              <a:chOff x="0" y="0"/>
              <a:chExt cx="4117364" cy="2666965"/>
            </a:xfrm>
          </p:grpSpPr>
          <p:sp>
            <p:nvSpPr>
              <p:cNvPr id="41" name="TextBox 45">
                <a:extLst>
                  <a:ext uri="{FF2B5EF4-FFF2-40B4-BE49-F238E27FC236}">
                    <a16:creationId xmlns:a16="http://schemas.microsoft.com/office/drawing/2014/main" id="{98B4AE27-D99E-452F-9249-9AE7A47E6ABB}"/>
                  </a:ext>
                </a:extLst>
              </p:cNvPr>
              <p:cNvSpPr txBox="1"/>
              <p:nvPr/>
            </p:nvSpPr>
            <p:spPr>
              <a:xfrm>
                <a:off x="0" y="1433535"/>
                <a:ext cx="4117364" cy="579527"/>
              </a:xfrm>
              <a:prstGeom prst="rect">
                <a:avLst/>
              </a:prstGeom>
            </p:spPr>
            <p:txBody>
              <a:bodyPr lIns="0" tIns="0" rIns="0" bIns="0" rtlCol="0" anchor="t">
                <a:spAutoFit/>
              </a:bodyPr>
              <a:lstStyle/>
              <a:p>
                <a:pPr algn="ctr"/>
                <a:r>
                  <a:rPr lang="en-US" sz="1600" b="1" spc="279">
                    <a:solidFill>
                      <a:srgbClr val="191919"/>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2" name="TextBox 46">
                <a:extLst>
                  <a:ext uri="{FF2B5EF4-FFF2-40B4-BE49-F238E27FC236}">
                    <a16:creationId xmlns:a16="http://schemas.microsoft.com/office/drawing/2014/main" id="{C15F45E8-9FBC-4B66-A761-A8CE58FF102A}"/>
                  </a:ext>
                </a:extLst>
              </p:cNvPr>
              <p:cNvSpPr txBox="1"/>
              <p:nvPr/>
            </p:nvSpPr>
            <p:spPr>
              <a:xfrm>
                <a:off x="0" y="2159878"/>
                <a:ext cx="4117364" cy="507087"/>
              </a:xfrm>
              <a:prstGeom prst="rect">
                <a:avLst/>
              </a:prstGeom>
            </p:spPr>
            <p:txBody>
              <a:bodyPr lIns="0" tIns="0" rIns="0" bIns="0" rtlCol="0" anchor="t">
                <a:spAutoFit/>
              </a:bodyPr>
              <a:lstStyle/>
              <a:p>
                <a:pPr algn="ctr"/>
                <a:r>
                  <a:rPr lang="en-US" sz="1400" spc="52">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a:t>
                </a:r>
              </a:p>
            </p:txBody>
          </p:sp>
          <p:sp>
            <p:nvSpPr>
              <p:cNvPr id="43" name="Freeform 47">
                <a:extLst>
                  <a:ext uri="{FF2B5EF4-FFF2-40B4-BE49-F238E27FC236}">
                    <a16:creationId xmlns:a16="http://schemas.microsoft.com/office/drawing/2014/main" id="{C353B908-2766-4477-A7EE-BBE37EDA7611}"/>
                  </a:ext>
                </a:extLst>
              </p:cNvPr>
              <p:cNvSpPr/>
              <p:nvPr/>
            </p:nvSpPr>
            <p:spPr>
              <a:xfrm flipH="1">
                <a:off x="1679922" y="0"/>
                <a:ext cx="1124554" cy="1128657"/>
              </a:xfrm>
              <a:custGeom>
                <a:avLst/>
                <a:gdLst/>
                <a:ahLst/>
                <a:cxnLst/>
                <a:rect l="l" t="t" r="r" b="b"/>
                <a:pathLst>
                  <a:path w="1124554" h="1128658">
                    <a:moveTo>
                      <a:pt x="1124553" y="0"/>
                    </a:moveTo>
                    <a:lnTo>
                      <a:pt x="0" y="0"/>
                    </a:lnTo>
                    <a:lnTo>
                      <a:pt x="0" y="1128658"/>
                    </a:lnTo>
                    <a:lnTo>
                      <a:pt x="1124553" y="1128658"/>
                    </a:lnTo>
                    <a:lnTo>
                      <a:pt x="112455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grpSp>
      <p:grpSp>
        <p:nvGrpSpPr>
          <p:cNvPr id="50" name="Group 49">
            <a:extLst>
              <a:ext uri="{FF2B5EF4-FFF2-40B4-BE49-F238E27FC236}">
                <a16:creationId xmlns:a16="http://schemas.microsoft.com/office/drawing/2014/main" id="{671B13DC-7E94-40FE-85EF-C0801D1FE92C}"/>
              </a:ext>
            </a:extLst>
          </p:cNvPr>
          <p:cNvGrpSpPr/>
          <p:nvPr/>
        </p:nvGrpSpPr>
        <p:grpSpPr>
          <a:xfrm>
            <a:off x="3324986" y="3881859"/>
            <a:ext cx="2459854" cy="2307579"/>
            <a:chOff x="3460601" y="3950346"/>
            <a:chExt cx="2459854" cy="2307579"/>
          </a:xfrm>
        </p:grpSpPr>
        <p:grpSp>
          <p:nvGrpSpPr>
            <p:cNvPr id="51" name="Group 23">
              <a:extLst>
                <a:ext uri="{FF2B5EF4-FFF2-40B4-BE49-F238E27FC236}">
                  <a16:creationId xmlns:a16="http://schemas.microsoft.com/office/drawing/2014/main" id="{956C3972-645C-4F71-AD6A-A413275D42A9}"/>
                </a:ext>
              </a:extLst>
            </p:cNvPr>
            <p:cNvGrpSpPr/>
            <p:nvPr/>
          </p:nvGrpSpPr>
          <p:grpSpPr>
            <a:xfrm>
              <a:off x="3460601" y="3950346"/>
              <a:ext cx="2459854" cy="2307579"/>
              <a:chOff x="0" y="-57150"/>
              <a:chExt cx="997268" cy="1072853"/>
            </a:xfrm>
          </p:grpSpPr>
          <p:sp>
            <p:nvSpPr>
              <p:cNvPr id="56" name="Freeform 24">
                <a:extLst>
                  <a:ext uri="{FF2B5EF4-FFF2-40B4-BE49-F238E27FC236}">
                    <a16:creationId xmlns:a16="http://schemas.microsoft.com/office/drawing/2014/main" id="{97D62D1B-26A3-482B-9AFB-5627B5398F12}"/>
                  </a:ext>
                </a:extLst>
              </p:cNvPr>
              <p:cNvSpPr/>
              <p:nvPr/>
            </p:nvSpPr>
            <p:spPr>
              <a:xfrm>
                <a:off x="0" y="0"/>
                <a:ext cx="997268" cy="1015703"/>
              </a:xfrm>
              <a:custGeom>
                <a:avLst/>
                <a:gdLst/>
                <a:ahLst/>
                <a:cxnLst/>
                <a:rect l="l" t="t" r="r" b="b"/>
                <a:pathLst>
                  <a:path w="997268" h="1015703">
                    <a:moveTo>
                      <a:pt x="0" y="0"/>
                    </a:moveTo>
                    <a:lnTo>
                      <a:pt x="997268" y="0"/>
                    </a:lnTo>
                    <a:lnTo>
                      <a:pt x="997268" y="1015703"/>
                    </a:lnTo>
                    <a:lnTo>
                      <a:pt x="0" y="1015703"/>
                    </a:lnTo>
                    <a:close/>
                  </a:path>
                </a:pathLst>
              </a:custGeom>
              <a:solidFill>
                <a:srgbClr val="EAEAEA"/>
              </a:solidFill>
            </p:spPr>
            <p:txBody>
              <a:bodyPr/>
              <a:lstStyle/>
              <a:p>
                <a:endParaRPr lang="en-GB"/>
              </a:p>
            </p:txBody>
          </p:sp>
          <p:sp>
            <p:nvSpPr>
              <p:cNvPr id="57" name="TextBox 25">
                <a:extLst>
                  <a:ext uri="{FF2B5EF4-FFF2-40B4-BE49-F238E27FC236}">
                    <a16:creationId xmlns:a16="http://schemas.microsoft.com/office/drawing/2014/main" id="{8D176073-2687-4BED-AE15-BE3BF3FF42EB}"/>
                  </a:ext>
                </a:extLst>
              </p:cNvPr>
              <p:cNvSpPr txBox="1"/>
              <p:nvPr/>
            </p:nvSpPr>
            <p:spPr>
              <a:xfrm>
                <a:off x="0" y="-57150"/>
                <a:ext cx="997268" cy="1072853"/>
              </a:xfrm>
              <a:prstGeom prst="rect">
                <a:avLst/>
              </a:prstGeom>
            </p:spPr>
            <p:txBody>
              <a:bodyPr lIns="50800" tIns="50800" rIns="50800" bIns="50800" rtlCol="0" anchor="ctr"/>
              <a:lstStyle/>
              <a:p>
                <a:pPr algn="ctr">
                  <a:lnSpc>
                    <a:spcPts val="3299"/>
                  </a:lnSpc>
                </a:pPr>
                <a:endParaRPr/>
              </a:p>
            </p:txBody>
          </p:sp>
        </p:grpSp>
        <p:grpSp>
          <p:nvGrpSpPr>
            <p:cNvPr id="52" name="Group 48">
              <a:extLst>
                <a:ext uri="{FF2B5EF4-FFF2-40B4-BE49-F238E27FC236}">
                  <a16:creationId xmlns:a16="http://schemas.microsoft.com/office/drawing/2014/main" id="{3D024040-F2A7-47C4-868E-0946658AF4EB}"/>
                </a:ext>
              </a:extLst>
            </p:cNvPr>
            <p:cNvGrpSpPr/>
            <p:nvPr/>
          </p:nvGrpSpPr>
          <p:grpSpPr>
            <a:xfrm>
              <a:off x="3687480" y="4579254"/>
              <a:ext cx="2006097" cy="1065159"/>
              <a:chOff x="0" y="0"/>
              <a:chExt cx="4117367" cy="2507053"/>
            </a:xfrm>
          </p:grpSpPr>
          <p:sp>
            <p:nvSpPr>
              <p:cNvPr id="53" name="TextBox 49">
                <a:extLst>
                  <a:ext uri="{FF2B5EF4-FFF2-40B4-BE49-F238E27FC236}">
                    <a16:creationId xmlns:a16="http://schemas.microsoft.com/office/drawing/2014/main" id="{62B79A8D-D028-49DF-B2EF-53C66511DD4C}"/>
                  </a:ext>
                </a:extLst>
              </p:cNvPr>
              <p:cNvSpPr txBox="1"/>
              <p:nvPr/>
            </p:nvSpPr>
            <p:spPr>
              <a:xfrm>
                <a:off x="0" y="1273624"/>
                <a:ext cx="4117367" cy="579527"/>
              </a:xfrm>
              <a:prstGeom prst="rect">
                <a:avLst/>
              </a:prstGeom>
            </p:spPr>
            <p:txBody>
              <a:bodyPr lIns="0" tIns="0" rIns="0" bIns="0" rtlCol="0" anchor="t">
                <a:spAutoFit/>
              </a:bodyPr>
              <a:lstStyle/>
              <a:p>
                <a:pPr algn="ctr"/>
                <a:r>
                  <a:rPr lang="en-US" sz="1600" b="1" spc="279">
                    <a:solidFill>
                      <a:srgbClr val="191919"/>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54" name="TextBox 50">
                <a:extLst>
                  <a:ext uri="{FF2B5EF4-FFF2-40B4-BE49-F238E27FC236}">
                    <a16:creationId xmlns:a16="http://schemas.microsoft.com/office/drawing/2014/main" id="{A7972D4D-7B3D-4EE0-AB33-F56BE57A1AEF}"/>
                  </a:ext>
                </a:extLst>
              </p:cNvPr>
              <p:cNvSpPr txBox="1"/>
              <p:nvPr/>
            </p:nvSpPr>
            <p:spPr>
              <a:xfrm>
                <a:off x="0" y="1999966"/>
                <a:ext cx="4117367" cy="507087"/>
              </a:xfrm>
              <a:prstGeom prst="rect">
                <a:avLst/>
              </a:prstGeom>
            </p:spPr>
            <p:txBody>
              <a:bodyPr lIns="0" tIns="0" rIns="0" bIns="0" rtlCol="0" anchor="t">
                <a:spAutoFit/>
              </a:bodyPr>
              <a:lstStyle/>
              <a:p>
                <a:pPr algn="ctr"/>
                <a:r>
                  <a:rPr lang="en-US" sz="1400" spc="52">
                    <a:solidFill>
                      <a:srgbClr val="191919"/>
                    </a:solidFill>
                    <a:latin typeface="Open Sans" panose="020B0606030504020204" pitchFamily="34" charset="0"/>
                    <a:ea typeface="Open Sans" panose="020B0606030504020204" pitchFamily="34" charset="0"/>
                    <a:cs typeface="Open Sans" panose="020B0606030504020204" pitchFamily="34" charset="0"/>
                  </a:rPr>
                  <a:t>lorem ipsum dolor</a:t>
                </a:r>
              </a:p>
            </p:txBody>
          </p:sp>
          <p:sp>
            <p:nvSpPr>
              <p:cNvPr id="55" name="Freeform 51">
                <a:extLst>
                  <a:ext uri="{FF2B5EF4-FFF2-40B4-BE49-F238E27FC236}">
                    <a16:creationId xmlns:a16="http://schemas.microsoft.com/office/drawing/2014/main" id="{13DDDA05-551F-4852-8CF1-B9590B5C5386}"/>
                  </a:ext>
                </a:extLst>
              </p:cNvPr>
              <p:cNvSpPr/>
              <p:nvPr/>
            </p:nvSpPr>
            <p:spPr>
              <a:xfrm>
                <a:off x="1574309" y="0"/>
                <a:ext cx="968748" cy="968748"/>
              </a:xfrm>
              <a:custGeom>
                <a:avLst/>
                <a:gdLst/>
                <a:ahLst/>
                <a:cxnLst/>
                <a:rect l="l" t="t" r="r" b="b"/>
                <a:pathLst>
                  <a:path w="968748" h="968748">
                    <a:moveTo>
                      <a:pt x="0" y="0"/>
                    </a:moveTo>
                    <a:lnTo>
                      <a:pt x="968748" y="0"/>
                    </a:lnTo>
                    <a:lnTo>
                      <a:pt x="968748" y="968748"/>
                    </a:lnTo>
                    <a:lnTo>
                      <a:pt x="0" y="9687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grpSp>
      <p:grpSp>
        <p:nvGrpSpPr>
          <p:cNvPr id="58" name="Group 52">
            <a:extLst>
              <a:ext uri="{FF2B5EF4-FFF2-40B4-BE49-F238E27FC236}">
                <a16:creationId xmlns:a16="http://schemas.microsoft.com/office/drawing/2014/main" id="{714CC6F1-01D8-44AE-AD53-34604B6CA7BC}"/>
              </a:ext>
            </a:extLst>
          </p:cNvPr>
          <p:cNvGrpSpPr/>
          <p:nvPr/>
        </p:nvGrpSpPr>
        <p:grpSpPr>
          <a:xfrm>
            <a:off x="1339404" y="1819235"/>
            <a:ext cx="3477072" cy="1329811"/>
            <a:chOff x="0" y="-57149"/>
            <a:chExt cx="7136437" cy="3129960"/>
          </a:xfrm>
        </p:grpSpPr>
        <p:sp>
          <p:nvSpPr>
            <p:cNvPr id="59" name="TextBox 53">
              <a:extLst>
                <a:ext uri="{FF2B5EF4-FFF2-40B4-BE49-F238E27FC236}">
                  <a16:creationId xmlns:a16="http://schemas.microsoft.com/office/drawing/2014/main" id="{C9FE59A5-2F3B-4FEE-ADE4-AB9FBAE41610}"/>
                </a:ext>
              </a:extLst>
            </p:cNvPr>
            <p:cNvSpPr txBox="1"/>
            <p:nvPr/>
          </p:nvSpPr>
          <p:spPr>
            <a:xfrm>
              <a:off x="0" y="-57149"/>
              <a:ext cx="7136437" cy="2607877"/>
            </a:xfrm>
            <a:prstGeom prst="rect">
              <a:avLst/>
            </a:prstGeom>
          </p:spPr>
          <p:txBody>
            <a:bodyPr lIns="0" tIns="0" rIns="0" bIns="0" rtlCol="0" anchor="t">
              <a:spAutoFit/>
            </a:bodyPr>
            <a:lstStyle/>
            <a:p>
              <a:pPr algn="ctr"/>
              <a:r>
                <a:rPr lang="en-US" sz="3600" b="1" spc="168">
                  <a:solidFill>
                    <a:srgbClr val="FFFFFF"/>
                  </a:solidFill>
                  <a:latin typeface="Open Sans" panose="020B0606030504020204" pitchFamily="34" charset="0"/>
                  <a:ea typeface="Open Sans" panose="020B0606030504020204" pitchFamily="34" charset="0"/>
                  <a:cs typeface="Open Sans" panose="020B0606030504020204" pitchFamily="34" charset="0"/>
                </a:rPr>
                <a:t>Title lorem ipsum dolor</a:t>
              </a:r>
            </a:p>
          </p:txBody>
        </p:sp>
        <p:sp>
          <p:nvSpPr>
            <p:cNvPr id="60" name="TextBox 54">
              <a:extLst>
                <a:ext uri="{FF2B5EF4-FFF2-40B4-BE49-F238E27FC236}">
                  <a16:creationId xmlns:a16="http://schemas.microsoft.com/office/drawing/2014/main" id="{CEF70D05-CBC1-4D7C-9780-95854BF28584}"/>
                </a:ext>
              </a:extLst>
            </p:cNvPr>
            <p:cNvSpPr txBox="1"/>
            <p:nvPr/>
          </p:nvSpPr>
          <p:spPr>
            <a:xfrm>
              <a:off x="0" y="2565723"/>
              <a:ext cx="7136437" cy="507088"/>
            </a:xfrm>
            <a:prstGeom prst="rect">
              <a:avLst/>
            </a:prstGeom>
          </p:spPr>
          <p:txBody>
            <a:bodyPr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dolor</a:t>
              </a:r>
            </a:p>
          </p:txBody>
        </p:sp>
      </p:grpSp>
      <p:grpSp>
        <p:nvGrpSpPr>
          <p:cNvPr id="61" name="Group 60">
            <a:extLst>
              <a:ext uri="{FF2B5EF4-FFF2-40B4-BE49-F238E27FC236}">
                <a16:creationId xmlns:a16="http://schemas.microsoft.com/office/drawing/2014/main" id="{D7E13426-5A83-458B-9030-FAB5A0309861}"/>
              </a:ext>
            </a:extLst>
          </p:cNvPr>
          <p:cNvGrpSpPr/>
          <p:nvPr/>
        </p:nvGrpSpPr>
        <p:grpSpPr>
          <a:xfrm>
            <a:off x="6249349" y="1346413"/>
            <a:ext cx="2896681" cy="2282340"/>
            <a:chOff x="6384964" y="1424425"/>
            <a:chExt cx="2896681" cy="2282340"/>
          </a:xfrm>
        </p:grpSpPr>
        <p:grpSp>
          <p:nvGrpSpPr>
            <p:cNvPr id="62" name="Group 2">
              <a:extLst>
                <a:ext uri="{FF2B5EF4-FFF2-40B4-BE49-F238E27FC236}">
                  <a16:creationId xmlns:a16="http://schemas.microsoft.com/office/drawing/2014/main" id="{9EB70EE9-1187-46F1-93DE-681AD4F6E375}"/>
                </a:ext>
              </a:extLst>
            </p:cNvPr>
            <p:cNvGrpSpPr/>
            <p:nvPr/>
          </p:nvGrpSpPr>
          <p:grpSpPr>
            <a:xfrm>
              <a:off x="6384964" y="1424425"/>
              <a:ext cx="2896681" cy="2282340"/>
              <a:chOff x="1" y="-289322"/>
              <a:chExt cx="5945224" cy="5371912"/>
            </a:xfrm>
          </p:grpSpPr>
          <p:grpSp>
            <p:nvGrpSpPr>
              <p:cNvPr id="67" name="Group 3">
                <a:extLst>
                  <a:ext uri="{FF2B5EF4-FFF2-40B4-BE49-F238E27FC236}">
                    <a16:creationId xmlns:a16="http://schemas.microsoft.com/office/drawing/2014/main" id="{4CD6B263-657A-4FB1-B984-1EB74768FB96}"/>
                  </a:ext>
                </a:extLst>
              </p:cNvPr>
              <p:cNvGrpSpPr/>
              <p:nvPr/>
            </p:nvGrpSpPr>
            <p:grpSpPr>
              <a:xfrm>
                <a:off x="1" y="-289322"/>
                <a:ext cx="5048669" cy="5371912"/>
                <a:chOff x="0" y="-57150"/>
                <a:chExt cx="997268" cy="1061118"/>
              </a:xfrm>
            </p:grpSpPr>
            <p:sp>
              <p:nvSpPr>
                <p:cNvPr id="71" name="Freeform 4">
                  <a:extLst>
                    <a:ext uri="{FF2B5EF4-FFF2-40B4-BE49-F238E27FC236}">
                      <a16:creationId xmlns:a16="http://schemas.microsoft.com/office/drawing/2014/main" id="{CE5221A7-5146-4D5F-8BCD-46EF8E516EE8}"/>
                    </a:ext>
                  </a:extLst>
                </p:cNvPr>
                <p:cNvSpPr/>
                <p:nvPr/>
              </p:nvSpPr>
              <p:spPr>
                <a:xfrm>
                  <a:off x="0" y="0"/>
                  <a:ext cx="997268" cy="1003968"/>
                </a:xfrm>
                <a:custGeom>
                  <a:avLst/>
                  <a:gdLst/>
                  <a:ahLst/>
                  <a:cxnLst/>
                  <a:rect l="l" t="t" r="r" b="b"/>
                  <a:pathLst>
                    <a:path w="997268" h="1003968">
                      <a:moveTo>
                        <a:pt x="0" y="0"/>
                      </a:moveTo>
                      <a:lnTo>
                        <a:pt x="997268" y="0"/>
                      </a:lnTo>
                      <a:lnTo>
                        <a:pt x="997268" y="1003968"/>
                      </a:lnTo>
                      <a:lnTo>
                        <a:pt x="0" y="1003968"/>
                      </a:lnTo>
                      <a:close/>
                    </a:path>
                  </a:pathLst>
                </a:custGeom>
                <a:solidFill>
                  <a:srgbClr val="2C8CCB"/>
                </a:solidFill>
              </p:spPr>
              <p:txBody>
                <a:bodyPr/>
                <a:lstStyle/>
                <a:p>
                  <a:endParaRPr lang="en-GB"/>
                </a:p>
              </p:txBody>
            </p:sp>
            <p:sp>
              <p:nvSpPr>
                <p:cNvPr id="72" name="TextBox 5">
                  <a:extLst>
                    <a:ext uri="{FF2B5EF4-FFF2-40B4-BE49-F238E27FC236}">
                      <a16:creationId xmlns:a16="http://schemas.microsoft.com/office/drawing/2014/main" id="{43890A12-7A28-4FA2-99C3-43A161EA459F}"/>
                    </a:ext>
                  </a:extLst>
                </p:cNvPr>
                <p:cNvSpPr txBox="1"/>
                <p:nvPr/>
              </p:nvSpPr>
              <p:spPr>
                <a:xfrm>
                  <a:off x="0" y="-57150"/>
                  <a:ext cx="997268" cy="1061118"/>
                </a:xfrm>
                <a:prstGeom prst="rect">
                  <a:avLst/>
                </a:prstGeom>
              </p:spPr>
              <p:txBody>
                <a:bodyPr lIns="50800" tIns="50800" rIns="50800" bIns="50800" rtlCol="0" anchor="ctr"/>
                <a:lstStyle/>
                <a:p>
                  <a:pPr algn="ctr">
                    <a:lnSpc>
                      <a:spcPts val="3299"/>
                    </a:lnSpc>
                  </a:pPr>
                  <a:endParaRPr/>
                </a:p>
              </p:txBody>
            </p:sp>
          </p:grpSp>
          <p:grpSp>
            <p:nvGrpSpPr>
              <p:cNvPr id="68" name="Group 6">
                <a:extLst>
                  <a:ext uri="{FF2B5EF4-FFF2-40B4-BE49-F238E27FC236}">
                    <a16:creationId xmlns:a16="http://schemas.microsoft.com/office/drawing/2014/main" id="{9E58251B-B018-4A2A-AB5B-AC09C0F8530E}"/>
                  </a:ext>
                </a:extLst>
              </p:cNvPr>
              <p:cNvGrpSpPr/>
              <p:nvPr/>
            </p:nvGrpSpPr>
            <p:grpSpPr>
              <a:xfrm rot="5400000">
                <a:off x="4496163" y="2086668"/>
                <a:ext cx="1988871" cy="909253"/>
                <a:chOff x="0" y="0"/>
                <a:chExt cx="812800" cy="371588"/>
              </a:xfrm>
            </p:grpSpPr>
            <p:sp>
              <p:nvSpPr>
                <p:cNvPr id="69" name="Freeform 7">
                  <a:extLst>
                    <a:ext uri="{FF2B5EF4-FFF2-40B4-BE49-F238E27FC236}">
                      <a16:creationId xmlns:a16="http://schemas.microsoft.com/office/drawing/2014/main" id="{84E3BADA-4CA9-4F54-AA31-906F3D53ED70}"/>
                    </a:ext>
                  </a:extLst>
                </p:cNvPr>
                <p:cNvSpPr/>
                <p:nvPr/>
              </p:nvSpPr>
              <p:spPr>
                <a:xfrm>
                  <a:off x="0" y="0"/>
                  <a:ext cx="812800" cy="371588"/>
                </a:xfrm>
                <a:custGeom>
                  <a:avLst/>
                  <a:gdLst/>
                  <a:ahLst/>
                  <a:cxnLst/>
                  <a:rect l="l" t="t" r="r" b="b"/>
                  <a:pathLst>
                    <a:path w="812800" h="371588">
                      <a:moveTo>
                        <a:pt x="406400" y="0"/>
                      </a:moveTo>
                      <a:lnTo>
                        <a:pt x="812800" y="371588"/>
                      </a:lnTo>
                      <a:lnTo>
                        <a:pt x="0" y="371588"/>
                      </a:lnTo>
                      <a:lnTo>
                        <a:pt x="406400" y="0"/>
                      </a:lnTo>
                      <a:close/>
                    </a:path>
                  </a:pathLst>
                </a:custGeom>
                <a:solidFill>
                  <a:srgbClr val="2C8CCB"/>
                </a:solidFill>
              </p:spPr>
              <p:txBody>
                <a:bodyPr/>
                <a:lstStyle/>
                <a:p>
                  <a:endParaRPr lang="en-GB"/>
                </a:p>
              </p:txBody>
            </p:sp>
            <p:sp>
              <p:nvSpPr>
                <p:cNvPr id="70" name="TextBox 8">
                  <a:extLst>
                    <a:ext uri="{FF2B5EF4-FFF2-40B4-BE49-F238E27FC236}">
                      <a16:creationId xmlns:a16="http://schemas.microsoft.com/office/drawing/2014/main" id="{376955C6-ADD2-4313-AD50-6B22EB3AFD87}"/>
                    </a:ext>
                  </a:extLst>
                </p:cNvPr>
                <p:cNvSpPr txBox="1"/>
                <p:nvPr/>
              </p:nvSpPr>
              <p:spPr>
                <a:xfrm>
                  <a:off x="127000" y="115373"/>
                  <a:ext cx="558800" cy="229673"/>
                </a:xfrm>
                <a:prstGeom prst="rect">
                  <a:avLst/>
                </a:prstGeom>
              </p:spPr>
              <p:txBody>
                <a:bodyPr lIns="50800" tIns="50800" rIns="50800" bIns="50800" rtlCol="0" anchor="ctr"/>
                <a:lstStyle/>
                <a:p>
                  <a:pPr algn="ctr">
                    <a:lnSpc>
                      <a:spcPts val="3299"/>
                    </a:lnSpc>
                  </a:pPr>
                  <a:endParaRPr/>
                </a:p>
              </p:txBody>
            </p:sp>
          </p:grpSp>
        </p:grpSp>
        <p:grpSp>
          <p:nvGrpSpPr>
            <p:cNvPr id="63" name="Group 55">
              <a:extLst>
                <a:ext uri="{FF2B5EF4-FFF2-40B4-BE49-F238E27FC236}">
                  <a16:creationId xmlns:a16="http://schemas.microsoft.com/office/drawing/2014/main" id="{8B943D13-3BE1-4A76-BD5A-C1C6D0F00AA7}"/>
                </a:ext>
              </a:extLst>
            </p:cNvPr>
            <p:cNvGrpSpPr/>
            <p:nvPr/>
          </p:nvGrpSpPr>
          <p:grpSpPr>
            <a:xfrm>
              <a:off x="6618031" y="2109368"/>
              <a:ext cx="1993720" cy="1079381"/>
              <a:chOff x="0" y="1"/>
              <a:chExt cx="4091966" cy="2540525"/>
            </a:xfrm>
          </p:grpSpPr>
          <p:sp>
            <p:nvSpPr>
              <p:cNvPr id="64" name="Freeform 56">
                <a:extLst>
                  <a:ext uri="{FF2B5EF4-FFF2-40B4-BE49-F238E27FC236}">
                    <a16:creationId xmlns:a16="http://schemas.microsoft.com/office/drawing/2014/main" id="{D5E77E3F-26D6-4917-BCCA-D8FCDE8CAEF6}"/>
                  </a:ext>
                </a:extLst>
              </p:cNvPr>
              <p:cNvSpPr/>
              <p:nvPr/>
            </p:nvSpPr>
            <p:spPr>
              <a:xfrm>
                <a:off x="1583642" y="1"/>
                <a:ext cx="924680" cy="983702"/>
              </a:xfrm>
              <a:custGeom>
                <a:avLst/>
                <a:gdLst/>
                <a:ahLst/>
                <a:cxnLst/>
                <a:rect l="l" t="t" r="r" b="b"/>
                <a:pathLst>
                  <a:path w="924680" h="983702">
                    <a:moveTo>
                      <a:pt x="0" y="0"/>
                    </a:moveTo>
                    <a:lnTo>
                      <a:pt x="924680" y="0"/>
                    </a:lnTo>
                    <a:lnTo>
                      <a:pt x="924680" y="983702"/>
                    </a:lnTo>
                    <a:lnTo>
                      <a:pt x="0" y="9837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65" name="TextBox 57">
                <a:extLst>
                  <a:ext uri="{FF2B5EF4-FFF2-40B4-BE49-F238E27FC236}">
                    <a16:creationId xmlns:a16="http://schemas.microsoft.com/office/drawing/2014/main" id="{44599850-FF51-415D-835E-407D73F4C0E3}"/>
                  </a:ext>
                </a:extLst>
              </p:cNvPr>
              <p:cNvSpPr txBox="1"/>
              <p:nvPr/>
            </p:nvSpPr>
            <p:spPr>
              <a:xfrm>
                <a:off x="0" y="1422331"/>
                <a:ext cx="4091966" cy="579527"/>
              </a:xfrm>
              <a:prstGeom prst="rect">
                <a:avLst/>
              </a:prstGeom>
            </p:spPr>
            <p:txBody>
              <a:bodyPr lIns="0" tIns="0" rIns="0" bIns="0" rtlCol="0" anchor="t">
                <a:spAutoFit/>
              </a:bodyPr>
              <a:lstStyle/>
              <a:p>
                <a:pPr algn="ctr"/>
                <a:r>
                  <a:rPr lang="en-US" sz="1600" b="1" spc="279">
                    <a:solidFill>
                      <a:srgbClr val="191919"/>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6" name="TextBox 58">
                <a:extLst>
                  <a:ext uri="{FF2B5EF4-FFF2-40B4-BE49-F238E27FC236}">
                    <a16:creationId xmlns:a16="http://schemas.microsoft.com/office/drawing/2014/main" id="{92DD42B4-9C6C-4E00-B5ED-FF20D7622D50}"/>
                  </a:ext>
                </a:extLst>
              </p:cNvPr>
              <p:cNvSpPr txBox="1"/>
              <p:nvPr/>
            </p:nvSpPr>
            <p:spPr>
              <a:xfrm>
                <a:off x="0" y="2033438"/>
                <a:ext cx="4091966" cy="507088"/>
              </a:xfrm>
              <a:prstGeom prst="rect">
                <a:avLst/>
              </a:prstGeom>
            </p:spPr>
            <p:txBody>
              <a:bodyPr lIns="0" tIns="0" rIns="0" bIns="0" rtlCol="0" anchor="t">
                <a:spAutoFit/>
              </a:bodyPr>
              <a:lstStyle/>
              <a:p>
                <a:pPr algn="ctr"/>
                <a:r>
                  <a:rPr lang="en-US" sz="1400" spc="52">
                    <a:solidFill>
                      <a:srgbClr val="191919"/>
                    </a:solidFill>
                    <a:latin typeface="Open Sans" panose="020B0606030504020204" pitchFamily="34" charset="0"/>
                    <a:ea typeface="Open Sans" panose="020B0606030504020204" pitchFamily="34" charset="0"/>
                    <a:cs typeface="Open Sans" panose="020B0606030504020204" pitchFamily="34" charset="0"/>
                  </a:rPr>
                  <a:t>lorem ipsum dolor</a:t>
                </a:r>
              </a:p>
            </p:txBody>
          </p:sp>
        </p:grpSp>
      </p:grpSp>
    </p:spTree>
    <p:extLst>
      <p:ext uri="{BB962C8B-B14F-4D97-AF65-F5344CB8AC3E}">
        <p14:creationId xmlns:p14="http://schemas.microsoft.com/office/powerpoint/2010/main" val="1079361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D34867-DBA4-44EF-A221-44889662875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21FCF2D-157D-403D-A9AA-E77CDDE4C04A}"/>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B10E3DC3-15F6-49B1-8E67-F0A5F72F4A8E}"/>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7A96D5BE-718F-42C1-B626-B2E552BDEE0D}"/>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CF53DE76-AC2D-4BCA-9554-F84C765BA1E2}"/>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D0567C0A-B73B-482B-A8A8-69A25EC16B0A}"/>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8308D380-1F0C-45D7-85BE-74120948DD8C}"/>
              </a:ext>
            </a:extLst>
          </p:cNvPr>
          <p:cNvSpPr>
            <a:spLocks noGrp="1"/>
          </p:cNvSpPr>
          <p:nvPr>
            <p:ph type="body" sz="quarter" idx="22"/>
          </p:nvPr>
        </p:nvSpPr>
        <p:spPr/>
        <p:txBody>
          <a:bodyPr/>
          <a:lstStyle/>
          <a:p>
            <a:endParaRPr lang="en-US"/>
          </a:p>
        </p:txBody>
      </p:sp>
      <p:grpSp>
        <p:nvGrpSpPr>
          <p:cNvPr id="11" name="Group 10">
            <a:extLst>
              <a:ext uri="{FF2B5EF4-FFF2-40B4-BE49-F238E27FC236}">
                <a16:creationId xmlns:a16="http://schemas.microsoft.com/office/drawing/2014/main" id="{BC344D3F-6FF9-416C-BBC7-5E361E9BED24}"/>
              </a:ext>
            </a:extLst>
          </p:cNvPr>
          <p:cNvGrpSpPr/>
          <p:nvPr/>
        </p:nvGrpSpPr>
        <p:grpSpPr>
          <a:xfrm>
            <a:off x="629244" y="1575610"/>
            <a:ext cx="2024364" cy="4245260"/>
            <a:chOff x="716517" y="1486290"/>
            <a:chExt cx="2024364" cy="4245260"/>
          </a:xfrm>
        </p:grpSpPr>
        <p:grpSp>
          <p:nvGrpSpPr>
            <p:cNvPr id="12" name="Group 2">
              <a:extLst>
                <a:ext uri="{FF2B5EF4-FFF2-40B4-BE49-F238E27FC236}">
                  <a16:creationId xmlns:a16="http://schemas.microsoft.com/office/drawing/2014/main" id="{B76EC739-7B24-4F4A-9437-FBAD99F27A73}"/>
                </a:ext>
              </a:extLst>
            </p:cNvPr>
            <p:cNvGrpSpPr/>
            <p:nvPr/>
          </p:nvGrpSpPr>
          <p:grpSpPr>
            <a:xfrm>
              <a:off x="717183" y="1486290"/>
              <a:ext cx="2023698" cy="748933"/>
              <a:chOff x="0" y="-258"/>
              <a:chExt cx="780848" cy="257926"/>
            </a:xfrm>
          </p:grpSpPr>
          <p:sp>
            <p:nvSpPr>
              <p:cNvPr id="16" name="Freeform 3">
                <a:extLst>
                  <a:ext uri="{FF2B5EF4-FFF2-40B4-BE49-F238E27FC236}">
                    <a16:creationId xmlns:a16="http://schemas.microsoft.com/office/drawing/2014/main" id="{49E42F84-C078-4033-A290-380EB8477A1B}"/>
                  </a:ext>
                </a:extLst>
              </p:cNvPr>
              <p:cNvSpPr/>
              <p:nvPr/>
            </p:nvSpPr>
            <p:spPr>
              <a:xfrm>
                <a:off x="0" y="0"/>
                <a:ext cx="780848" cy="257668"/>
              </a:xfrm>
              <a:custGeom>
                <a:avLst/>
                <a:gdLst/>
                <a:ahLst/>
                <a:cxnLst/>
                <a:rect l="l" t="t" r="r" b="b"/>
                <a:pathLst>
                  <a:path w="780848" h="257668">
                    <a:moveTo>
                      <a:pt x="585636" y="0"/>
                    </a:moveTo>
                    <a:lnTo>
                      <a:pt x="0" y="0"/>
                    </a:lnTo>
                    <a:lnTo>
                      <a:pt x="0" y="257668"/>
                    </a:lnTo>
                    <a:lnTo>
                      <a:pt x="585636" y="257668"/>
                    </a:lnTo>
                    <a:lnTo>
                      <a:pt x="780848" y="128834"/>
                    </a:lnTo>
                    <a:lnTo>
                      <a:pt x="585636" y="0"/>
                    </a:lnTo>
                    <a:close/>
                  </a:path>
                </a:pathLst>
              </a:custGeom>
              <a:solidFill>
                <a:srgbClr val="4FCDCC"/>
              </a:solidFill>
            </p:spPr>
            <p:txBody>
              <a:bodyPr/>
              <a:lstStyle/>
              <a:p>
                <a:endParaRPr lang="en-GB"/>
              </a:p>
            </p:txBody>
          </p:sp>
          <p:sp>
            <p:nvSpPr>
              <p:cNvPr id="17" name="TextBox 4">
                <a:extLst>
                  <a:ext uri="{FF2B5EF4-FFF2-40B4-BE49-F238E27FC236}">
                    <a16:creationId xmlns:a16="http://schemas.microsoft.com/office/drawing/2014/main" id="{380CC63B-2788-411F-BD7F-5E72C9DCEC47}"/>
                  </a:ext>
                </a:extLst>
              </p:cNvPr>
              <p:cNvSpPr txBox="1"/>
              <p:nvPr/>
            </p:nvSpPr>
            <p:spPr>
              <a:xfrm>
                <a:off x="0" y="-258"/>
                <a:ext cx="671041" cy="257925"/>
              </a:xfrm>
              <a:prstGeom prst="rect">
                <a:avLst/>
              </a:prstGeom>
            </p:spPr>
            <p:txBody>
              <a:bodyPr lIns="0" tIns="0" rIns="0" bIns="0" rtlCol="0" anchor="ctr"/>
              <a:lstStyle/>
              <a:p>
                <a:pPr algn="ctr">
                  <a:lnSpc>
                    <a:spcPts val="5599"/>
                  </a:lnSpc>
                </a:pPr>
                <a:r>
                  <a:rPr lang="en-US" sz="3999" b="1" spc="119">
                    <a:solidFill>
                      <a:srgbClr val="FFFFFF"/>
                    </a:solidFill>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13" name="Group 17">
              <a:extLst>
                <a:ext uri="{FF2B5EF4-FFF2-40B4-BE49-F238E27FC236}">
                  <a16:creationId xmlns:a16="http://schemas.microsoft.com/office/drawing/2014/main" id="{7E6C8D97-FF5F-49FB-AC77-B2357CB933F8}"/>
                </a:ext>
              </a:extLst>
            </p:cNvPr>
            <p:cNvGrpSpPr/>
            <p:nvPr/>
          </p:nvGrpSpPr>
          <p:grpSpPr>
            <a:xfrm rot="10800000">
              <a:off x="716517" y="2608730"/>
              <a:ext cx="2000001" cy="3122820"/>
              <a:chOff x="-1270" y="-2542"/>
              <a:chExt cx="7623808" cy="10624783"/>
            </a:xfrm>
          </p:grpSpPr>
          <p:sp>
            <p:nvSpPr>
              <p:cNvPr id="15" name="Freeform 18">
                <a:extLst>
                  <a:ext uri="{FF2B5EF4-FFF2-40B4-BE49-F238E27FC236}">
                    <a16:creationId xmlns:a16="http://schemas.microsoft.com/office/drawing/2014/main" id="{B5719A85-5639-4B9C-A4B7-530EE825C3E5}"/>
                  </a:ext>
                </a:extLst>
              </p:cNvPr>
              <p:cNvSpPr/>
              <p:nvPr/>
            </p:nvSpPr>
            <p:spPr>
              <a:xfrm>
                <a:off x="-1270" y="-2542"/>
                <a:ext cx="7623808" cy="10624783"/>
              </a:xfrm>
              <a:custGeom>
                <a:avLst/>
                <a:gdLst/>
                <a:ahLst/>
                <a:cxnLst/>
                <a:rect l="l" t="t" r="r" b="b"/>
                <a:pathLst>
                  <a:path w="7623809" h="10624781">
                    <a:moveTo>
                      <a:pt x="3810" y="0"/>
                    </a:moveTo>
                    <a:lnTo>
                      <a:pt x="0" y="9734510"/>
                    </a:lnTo>
                    <a:lnTo>
                      <a:pt x="0" y="10092650"/>
                    </a:lnTo>
                    <a:lnTo>
                      <a:pt x="3591560" y="10095191"/>
                    </a:lnTo>
                    <a:lnTo>
                      <a:pt x="3810000" y="10624781"/>
                    </a:lnTo>
                    <a:lnTo>
                      <a:pt x="4028440" y="10095191"/>
                    </a:lnTo>
                    <a:lnTo>
                      <a:pt x="7620000" y="10097731"/>
                    </a:lnTo>
                    <a:lnTo>
                      <a:pt x="7620000" y="9739591"/>
                    </a:lnTo>
                    <a:lnTo>
                      <a:pt x="7623809" y="5080"/>
                    </a:lnTo>
                    <a:lnTo>
                      <a:pt x="3810" y="0"/>
                    </a:lnTo>
                    <a:close/>
                  </a:path>
                </a:pathLst>
              </a:custGeom>
              <a:solidFill>
                <a:srgbClr val="4FCDCC"/>
              </a:solidFill>
            </p:spPr>
            <p:txBody>
              <a:bodyPr/>
              <a:lstStyle/>
              <a:p>
                <a:endParaRPr lang="en-GB"/>
              </a:p>
            </p:txBody>
          </p:sp>
        </p:grpSp>
        <p:sp>
          <p:nvSpPr>
            <p:cNvPr id="14" name="TextBox 27">
              <a:extLst>
                <a:ext uri="{FF2B5EF4-FFF2-40B4-BE49-F238E27FC236}">
                  <a16:creationId xmlns:a16="http://schemas.microsoft.com/office/drawing/2014/main" id="{170B6605-E922-45C2-AC58-664CA1AE7318}"/>
                </a:ext>
              </a:extLst>
            </p:cNvPr>
            <p:cNvSpPr txBox="1"/>
            <p:nvPr/>
          </p:nvSpPr>
          <p:spPr>
            <a:xfrm>
              <a:off x="1034711" y="3252775"/>
              <a:ext cx="1363947" cy="307777"/>
            </a:xfrm>
            <a:prstGeom prst="rect">
              <a:avLst/>
            </a:prstGeom>
          </p:spPr>
          <p:txBody>
            <a:bodyPr lIns="0" tIns="0" rIns="0" bIns="0" rtlCol="0" anchor="t">
              <a:spAutoFit/>
            </a:bodyPr>
            <a:lstStyle/>
            <a:p>
              <a:pPr marL="0" lvl="0" indent="0" algn="ctr"/>
              <a:r>
                <a:rPr lang="en-US" sz="2000" u="none" spc="78">
                  <a:solidFill>
                    <a:srgbClr val="FFFFFF"/>
                  </a:solidFill>
                  <a:latin typeface="Open Sans" panose="020B0606030504020204" pitchFamily="34" charset="0"/>
                  <a:ea typeface="Open Sans" panose="020B0606030504020204" pitchFamily="34" charset="0"/>
                  <a:cs typeface="Open Sans" panose="020B0606030504020204" pitchFamily="34" charset="0"/>
                </a:rPr>
                <a:t>Step 1 text</a:t>
              </a:r>
            </a:p>
          </p:txBody>
        </p:sp>
      </p:grpSp>
      <p:grpSp>
        <p:nvGrpSpPr>
          <p:cNvPr id="18" name="Group 17">
            <a:extLst>
              <a:ext uri="{FF2B5EF4-FFF2-40B4-BE49-F238E27FC236}">
                <a16:creationId xmlns:a16="http://schemas.microsoft.com/office/drawing/2014/main" id="{4CB44C14-1E0B-47FA-BBB7-93C5502E218C}"/>
              </a:ext>
            </a:extLst>
          </p:cNvPr>
          <p:cNvGrpSpPr/>
          <p:nvPr/>
        </p:nvGrpSpPr>
        <p:grpSpPr>
          <a:xfrm>
            <a:off x="2861476" y="1575613"/>
            <a:ext cx="2024363" cy="4245257"/>
            <a:chOff x="3010637" y="1486293"/>
            <a:chExt cx="2024363" cy="4245257"/>
          </a:xfrm>
        </p:grpSpPr>
        <p:grpSp>
          <p:nvGrpSpPr>
            <p:cNvPr id="19" name="Group 5">
              <a:extLst>
                <a:ext uri="{FF2B5EF4-FFF2-40B4-BE49-F238E27FC236}">
                  <a16:creationId xmlns:a16="http://schemas.microsoft.com/office/drawing/2014/main" id="{8284E79F-108C-4F3E-BF05-BE5A37CBB505}"/>
                </a:ext>
              </a:extLst>
            </p:cNvPr>
            <p:cNvGrpSpPr/>
            <p:nvPr/>
          </p:nvGrpSpPr>
          <p:grpSpPr>
            <a:xfrm>
              <a:off x="3011302" y="1486293"/>
              <a:ext cx="2023698" cy="748930"/>
              <a:chOff x="0" y="-257"/>
              <a:chExt cx="780848" cy="257925"/>
            </a:xfrm>
          </p:grpSpPr>
          <p:sp>
            <p:nvSpPr>
              <p:cNvPr id="23" name="Freeform 6">
                <a:extLst>
                  <a:ext uri="{FF2B5EF4-FFF2-40B4-BE49-F238E27FC236}">
                    <a16:creationId xmlns:a16="http://schemas.microsoft.com/office/drawing/2014/main" id="{24B73CD4-8B26-466C-ACF3-66B3B726264A}"/>
                  </a:ext>
                </a:extLst>
              </p:cNvPr>
              <p:cNvSpPr/>
              <p:nvPr/>
            </p:nvSpPr>
            <p:spPr>
              <a:xfrm>
                <a:off x="0" y="0"/>
                <a:ext cx="780848" cy="257668"/>
              </a:xfrm>
              <a:custGeom>
                <a:avLst/>
                <a:gdLst/>
                <a:ahLst/>
                <a:cxnLst/>
                <a:rect l="l" t="t" r="r" b="b"/>
                <a:pathLst>
                  <a:path w="780848" h="257668">
                    <a:moveTo>
                      <a:pt x="585636" y="0"/>
                    </a:moveTo>
                    <a:lnTo>
                      <a:pt x="0" y="0"/>
                    </a:lnTo>
                    <a:lnTo>
                      <a:pt x="0" y="257668"/>
                    </a:lnTo>
                    <a:lnTo>
                      <a:pt x="585636" y="257668"/>
                    </a:lnTo>
                    <a:lnTo>
                      <a:pt x="780848" y="128834"/>
                    </a:lnTo>
                    <a:lnTo>
                      <a:pt x="585636" y="0"/>
                    </a:lnTo>
                    <a:close/>
                  </a:path>
                </a:pathLst>
              </a:custGeom>
              <a:solidFill>
                <a:srgbClr val="18B6B4"/>
              </a:solidFill>
            </p:spPr>
            <p:txBody>
              <a:bodyPr/>
              <a:lstStyle/>
              <a:p>
                <a:endParaRPr lang="en-GB"/>
              </a:p>
            </p:txBody>
          </p:sp>
          <p:sp>
            <p:nvSpPr>
              <p:cNvPr id="24" name="TextBox 7">
                <a:extLst>
                  <a:ext uri="{FF2B5EF4-FFF2-40B4-BE49-F238E27FC236}">
                    <a16:creationId xmlns:a16="http://schemas.microsoft.com/office/drawing/2014/main" id="{AB789579-5F8F-4F76-81C8-5F56DFC9D5BA}"/>
                  </a:ext>
                </a:extLst>
              </p:cNvPr>
              <p:cNvSpPr txBox="1"/>
              <p:nvPr/>
            </p:nvSpPr>
            <p:spPr>
              <a:xfrm>
                <a:off x="0" y="-257"/>
                <a:ext cx="671041" cy="257925"/>
              </a:xfrm>
              <a:prstGeom prst="rect">
                <a:avLst/>
              </a:prstGeom>
            </p:spPr>
            <p:txBody>
              <a:bodyPr lIns="0" tIns="0" rIns="0" bIns="0" rtlCol="0" anchor="ctr"/>
              <a:lstStyle/>
              <a:p>
                <a:pPr algn="ctr">
                  <a:lnSpc>
                    <a:spcPts val="5599"/>
                  </a:lnSpc>
                </a:pPr>
                <a:r>
                  <a:rPr lang="en-US" sz="3999" b="1" spc="119">
                    <a:solidFill>
                      <a:srgbClr val="FFFFFF"/>
                    </a:solidFill>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20" name="Group 19">
              <a:extLst>
                <a:ext uri="{FF2B5EF4-FFF2-40B4-BE49-F238E27FC236}">
                  <a16:creationId xmlns:a16="http://schemas.microsoft.com/office/drawing/2014/main" id="{1FBCFA11-11ED-47A3-9D95-875BCD873CAB}"/>
                </a:ext>
              </a:extLst>
            </p:cNvPr>
            <p:cNvGrpSpPr/>
            <p:nvPr/>
          </p:nvGrpSpPr>
          <p:grpSpPr>
            <a:xfrm rot="10800000">
              <a:off x="3010637" y="2608730"/>
              <a:ext cx="2000001" cy="3122820"/>
              <a:chOff x="-1270" y="-2542"/>
              <a:chExt cx="7623808" cy="10624783"/>
            </a:xfrm>
          </p:grpSpPr>
          <p:sp>
            <p:nvSpPr>
              <p:cNvPr id="22" name="Freeform 20">
                <a:extLst>
                  <a:ext uri="{FF2B5EF4-FFF2-40B4-BE49-F238E27FC236}">
                    <a16:creationId xmlns:a16="http://schemas.microsoft.com/office/drawing/2014/main" id="{54FA2B2C-C597-4711-B669-334EF2ABFA40}"/>
                  </a:ext>
                </a:extLst>
              </p:cNvPr>
              <p:cNvSpPr/>
              <p:nvPr/>
            </p:nvSpPr>
            <p:spPr>
              <a:xfrm>
                <a:off x="-1270" y="-2542"/>
                <a:ext cx="7623808" cy="10624783"/>
              </a:xfrm>
              <a:custGeom>
                <a:avLst/>
                <a:gdLst/>
                <a:ahLst/>
                <a:cxnLst/>
                <a:rect l="l" t="t" r="r" b="b"/>
                <a:pathLst>
                  <a:path w="7623809" h="10624781">
                    <a:moveTo>
                      <a:pt x="3810" y="0"/>
                    </a:moveTo>
                    <a:lnTo>
                      <a:pt x="0" y="9734510"/>
                    </a:lnTo>
                    <a:lnTo>
                      <a:pt x="0" y="10092650"/>
                    </a:lnTo>
                    <a:lnTo>
                      <a:pt x="3591560" y="10095191"/>
                    </a:lnTo>
                    <a:lnTo>
                      <a:pt x="3810000" y="10624781"/>
                    </a:lnTo>
                    <a:lnTo>
                      <a:pt x="4028440" y="10095191"/>
                    </a:lnTo>
                    <a:lnTo>
                      <a:pt x="7620000" y="10097731"/>
                    </a:lnTo>
                    <a:lnTo>
                      <a:pt x="7620000" y="9739591"/>
                    </a:lnTo>
                    <a:lnTo>
                      <a:pt x="7623809" y="5080"/>
                    </a:lnTo>
                    <a:lnTo>
                      <a:pt x="3810" y="0"/>
                    </a:lnTo>
                    <a:close/>
                  </a:path>
                </a:pathLst>
              </a:custGeom>
              <a:solidFill>
                <a:srgbClr val="18B6B4"/>
              </a:solidFill>
            </p:spPr>
            <p:txBody>
              <a:bodyPr/>
              <a:lstStyle/>
              <a:p>
                <a:endParaRPr lang="en-GB"/>
              </a:p>
            </p:txBody>
          </p:sp>
        </p:grpSp>
        <p:sp>
          <p:nvSpPr>
            <p:cNvPr id="21" name="TextBox 28">
              <a:extLst>
                <a:ext uri="{FF2B5EF4-FFF2-40B4-BE49-F238E27FC236}">
                  <a16:creationId xmlns:a16="http://schemas.microsoft.com/office/drawing/2014/main" id="{08B58446-CBB3-4DBD-A2AD-91A0B66F8241}"/>
                </a:ext>
              </a:extLst>
            </p:cNvPr>
            <p:cNvSpPr txBox="1"/>
            <p:nvPr/>
          </p:nvSpPr>
          <p:spPr>
            <a:xfrm>
              <a:off x="3328830" y="3252775"/>
              <a:ext cx="1363947" cy="307777"/>
            </a:xfrm>
            <a:prstGeom prst="rect">
              <a:avLst/>
            </a:prstGeom>
          </p:spPr>
          <p:txBody>
            <a:bodyPr lIns="0" tIns="0" rIns="0" bIns="0" rtlCol="0" anchor="t">
              <a:spAutoFit/>
            </a:bodyPr>
            <a:lstStyle/>
            <a:p>
              <a:pPr marL="0" lvl="0" indent="0" algn="ctr"/>
              <a:r>
                <a:rPr lang="en-US" sz="2000" u="none" spc="78">
                  <a:solidFill>
                    <a:srgbClr val="FFFFFF"/>
                  </a:solidFill>
                  <a:latin typeface="Open Sans" panose="020B0606030504020204" pitchFamily="34" charset="0"/>
                  <a:ea typeface="Open Sans" panose="020B0606030504020204" pitchFamily="34" charset="0"/>
                  <a:cs typeface="Open Sans" panose="020B0606030504020204" pitchFamily="34" charset="0"/>
                </a:rPr>
                <a:t>Step 2 text</a:t>
              </a:r>
            </a:p>
          </p:txBody>
        </p:sp>
      </p:grpSp>
      <p:grpSp>
        <p:nvGrpSpPr>
          <p:cNvPr id="25" name="Group 24">
            <a:extLst>
              <a:ext uri="{FF2B5EF4-FFF2-40B4-BE49-F238E27FC236}">
                <a16:creationId xmlns:a16="http://schemas.microsoft.com/office/drawing/2014/main" id="{A75B4AF9-380D-429F-A778-6BA438C7F8BE}"/>
              </a:ext>
            </a:extLst>
          </p:cNvPr>
          <p:cNvGrpSpPr/>
          <p:nvPr/>
        </p:nvGrpSpPr>
        <p:grpSpPr>
          <a:xfrm>
            <a:off x="5093041" y="1575613"/>
            <a:ext cx="2024364" cy="4245256"/>
            <a:chOff x="5178354" y="1486293"/>
            <a:chExt cx="2024364" cy="4245256"/>
          </a:xfrm>
        </p:grpSpPr>
        <p:grpSp>
          <p:nvGrpSpPr>
            <p:cNvPr id="26" name="Group 8">
              <a:extLst>
                <a:ext uri="{FF2B5EF4-FFF2-40B4-BE49-F238E27FC236}">
                  <a16:creationId xmlns:a16="http://schemas.microsoft.com/office/drawing/2014/main" id="{B2C624F4-5D58-446F-AB24-1CD5B77535A1}"/>
                </a:ext>
              </a:extLst>
            </p:cNvPr>
            <p:cNvGrpSpPr/>
            <p:nvPr/>
          </p:nvGrpSpPr>
          <p:grpSpPr>
            <a:xfrm>
              <a:off x="5179020" y="1486293"/>
              <a:ext cx="2023698" cy="748930"/>
              <a:chOff x="0" y="-257"/>
              <a:chExt cx="780848" cy="257925"/>
            </a:xfrm>
          </p:grpSpPr>
          <p:sp>
            <p:nvSpPr>
              <p:cNvPr id="30" name="Freeform 9">
                <a:extLst>
                  <a:ext uri="{FF2B5EF4-FFF2-40B4-BE49-F238E27FC236}">
                    <a16:creationId xmlns:a16="http://schemas.microsoft.com/office/drawing/2014/main" id="{4C9FF9B4-1A12-49EB-89A8-4E821252FC9C}"/>
                  </a:ext>
                </a:extLst>
              </p:cNvPr>
              <p:cNvSpPr/>
              <p:nvPr/>
            </p:nvSpPr>
            <p:spPr>
              <a:xfrm>
                <a:off x="0" y="0"/>
                <a:ext cx="780848" cy="257668"/>
              </a:xfrm>
              <a:custGeom>
                <a:avLst/>
                <a:gdLst/>
                <a:ahLst/>
                <a:cxnLst/>
                <a:rect l="l" t="t" r="r" b="b"/>
                <a:pathLst>
                  <a:path w="780848" h="257668">
                    <a:moveTo>
                      <a:pt x="585636" y="0"/>
                    </a:moveTo>
                    <a:lnTo>
                      <a:pt x="0" y="0"/>
                    </a:lnTo>
                    <a:lnTo>
                      <a:pt x="0" y="257668"/>
                    </a:lnTo>
                    <a:lnTo>
                      <a:pt x="585636" y="257668"/>
                    </a:lnTo>
                    <a:lnTo>
                      <a:pt x="780848" y="128834"/>
                    </a:lnTo>
                    <a:lnTo>
                      <a:pt x="585636" y="0"/>
                    </a:lnTo>
                    <a:close/>
                  </a:path>
                </a:pathLst>
              </a:custGeom>
              <a:solidFill>
                <a:srgbClr val="37C9EF"/>
              </a:solidFill>
            </p:spPr>
            <p:txBody>
              <a:bodyPr/>
              <a:lstStyle/>
              <a:p>
                <a:endParaRPr lang="en-GB"/>
              </a:p>
            </p:txBody>
          </p:sp>
          <p:sp>
            <p:nvSpPr>
              <p:cNvPr id="31" name="TextBox 10">
                <a:extLst>
                  <a:ext uri="{FF2B5EF4-FFF2-40B4-BE49-F238E27FC236}">
                    <a16:creationId xmlns:a16="http://schemas.microsoft.com/office/drawing/2014/main" id="{83D4E076-6851-422E-9DF2-7FA5B038AE18}"/>
                  </a:ext>
                </a:extLst>
              </p:cNvPr>
              <p:cNvSpPr txBox="1"/>
              <p:nvPr/>
            </p:nvSpPr>
            <p:spPr>
              <a:xfrm>
                <a:off x="0" y="-257"/>
                <a:ext cx="671041" cy="257925"/>
              </a:xfrm>
              <a:prstGeom prst="rect">
                <a:avLst/>
              </a:prstGeom>
            </p:spPr>
            <p:txBody>
              <a:bodyPr lIns="0" tIns="0" rIns="0" bIns="0" rtlCol="0" anchor="ctr"/>
              <a:lstStyle/>
              <a:p>
                <a:pPr algn="ctr">
                  <a:lnSpc>
                    <a:spcPts val="5599"/>
                  </a:lnSpc>
                </a:pPr>
                <a:r>
                  <a:rPr lang="en-US" sz="3999" b="1" spc="119">
                    <a:solidFill>
                      <a:srgbClr val="FFFFFF"/>
                    </a:solidFill>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27" name="Group 21">
              <a:extLst>
                <a:ext uri="{FF2B5EF4-FFF2-40B4-BE49-F238E27FC236}">
                  <a16:creationId xmlns:a16="http://schemas.microsoft.com/office/drawing/2014/main" id="{90FB6E83-6AB2-4958-8348-AEDDB624FC31}"/>
                </a:ext>
              </a:extLst>
            </p:cNvPr>
            <p:cNvGrpSpPr/>
            <p:nvPr/>
          </p:nvGrpSpPr>
          <p:grpSpPr>
            <a:xfrm rot="10800000">
              <a:off x="5178354" y="2608730"/>
              <a:ext cx="2000001" cy="3122819"/>
              <a:chOff x="-1270" y="-2540"/>
              <a:chExt cx="7623809" cy="10624781"/>
            </a:xfrm>
          </p:grpSpPr>
          <p:sp>
            <p:nvSpPr>
              <p:cNvPr id="29" name="Freeform 22">
                <a:extLst>
                  <a:ext uri="{FF2B5EF4-FFF2-40B4-BE49-F238E27FC236}">
                    <a16:creationId xmlns:a16="http://schemas.microsoft.com/office/drawing/2014/main" id="{E54C2428-2601-4CD9-92D2-F8F181CD2B54}"/>
                  </a:ext>
                </a:extLst>
              </p:cNvPr>
              <p:cNvSpPr/>
              <p:nvPr/>
            </p:nvSpPr>
            <p:spPr>
              <a:xfrm>
                <a:off x="-1270" y="-2540"/>
                <a:ext cx="7623809" cy="10624781"/>
              </a:xfrm>
              <a:custGeom>
                <a:avLst/>
                <a:gdLst/>
                <a:ahLst/>
                <a:cxnLst/>
                <a:rect l="l" t="t" r="r" b="b"/>
                <a:pathLst>
                  <a:path w="7623809" h="10624781">
                    <a:moveTo>
                      <a:pt x="3810" y="0"/>
                    </a:moveTo>
                    <a:lnTo>
                      <a:pt x="0" y="9734510"/>
                    </a:lnTo>
                    <a:lnTo>
                      <a:pt x="0" y="10092650"/>
                    </a:lnTo>
                    <a:lnTo>
                      <a:pt x="3591560" y="10095191"/>
                    </a:lnTo>
                    <a:lnTo>
                      <a:pt x="3810000" y="10624781"/>
                    </a:lnTo>
                    <a:lnTo>
                      <a:pt x="4028440" y="10095191"/>
                    </a:lnTo>
                    <a:lnTo>
                      <a:pt x="7620000" y="10097731"/>
                    </a:lnTo>
                    <a:lnTo>
                      <a:pt x="7620000" y="9739591"/>
                    </a:lnTo>
                    <a:lnTo>
                      <a:pt x="7623809" y="5080"/>
                    </a:lnTo>
                    <a:lnTo>
                      <a:pt x="3810" y="0"/>
                    </a:lnTo>
                    <a:close/>
                  </a:path>
                </a:pathLst>
              </a:custGeom>
              <a:solidFill>
                <a:srgbClr val="37C9EF"/>
              </a:solidFill>
            </p:spPr>
            <p:txBody>
              <a:bodyPr/>
              <a:lstStyle/>
              <a:p>
                <a:endParaRPr lang="en-GB"/>
              </a:p>
            </p:txBody>
          </p:sp>
        </p:grpSp>
        <p:sp>
          <p:nvSpPr>
            <p:cNvPr id="28" name="TextBox 29">
              <a:extLst>
                <a:ext uri="{FF2B5EF4-FFF2-40B4-BE49-F238E27FC236}">
                  <a16:creationId xmlns:a16="http://schemas.microsoft.com/office/drawing/2014/main" id="{FC26C423-FA02-4FD4-A8C3-CB7F05013175}"/>
                </a:ext>
              </a:extLst>
            </p:cNvPr>
            <p:cNvSpPr txBox="1"/>
            <p:nvPr/>
          </p:nvSpPr>
          <p:spPr>
            <a:xfrm>
              <a:off x="5496549" y="3252775"/>
              <a:ext cx="1363947" cy="307777"/>
            </a:xfrm>
            <a:prstGeom prst="rect">
              <a:avLst/>
            </a:prstGeom>
          </p:spPr>
          <p:txBody>
            <a:bodyPr lIns="0" tIns="0" rIns="0" bIns="0" rtlCol="0" anchor="t">
              <a:spAutoFit/>
            </a:bodyPr>
            <a:lstStyle/>
            <a:p>
              <a:pPr marL="0" lvl="0" indent="0" algn="ctr"/>
              <a:r>
                <a:rPr lang="en-US" sz="2000" u="none" spc="78">
                  <a:solidFill>
                    <a:srgbClr val="FFFFFF"/>
                  </a:solidFill>
                  <a:latin typeface="Open Sans" panose="020B0606030504020204" pitchFamily="34" charset="0"/>
                  <a:ea typeface="Open Sans" panose="020B0606030504020204" pitchFamily="34" charset="0"/>
                  <a:cs typeface="Open Sans" panose="020B0606030504020204" pitchFamily="34" charset="0"/>
                </a:rPr>
                <a:t>Step 3 text</a:t>
              </a:r>
            </a:p>
          </p:txBody>
        </p:sp>
      </p:grpSp>
      <p:grpSp>
        <p:nvGrpSpPr>
          <p:cNvPr id="32" name="Group 31">
            <a:extLst>
              <a:ext uri="{FF2B5EF4-FFF2-40B4-BE49-F238E27FC236}">
                <a16:creationId xmlns:a16="http://schemas.microsoft.com/office/drawing/2014/main" id="{02385B60-2D25-487C-A621-42D548DC2451}"/>
              </a:ext>
            </a:extLst>
          </p:cNvPr>
          <p:cNvGrpSpPr/>
          <p:nvPr/>
        </p:nvGrpSpPr>
        <p:grpSpPr>
          <a:xfrm>
            <a:off x="9556174" y="1575610"/>
            <a:ext cx="2024364" cy="4245256"/>
            <a:chOff x="9744819" y="1486293"/>
            <a:chExt cx="2024364" cy="4245256"/>
          </a:xfrm>
        </p:grpSpPr>
        <p:grpSp>
          <p:nvGrpSpPr>
            <p:cNvPr id="33" name="Group 14">
              <a:extLst>
                <a:ext uri="{FF2B5EF4-FFF2-40B4-BE49-F238E27FC236}">
                  <a16:creationId xmlns:a16="http://schemas.microsoft.com/office/drawing/2014/main" id="{4A70362B-837A-485A-83EE-56D6B3AF4AC1}"/>
                </a:ext>
              </a:extLst>
            </p:cNvPr>
            <p:cNvGrpSpPr/>
            <p:nvPr/>
          </p:nvGrpSpPr>
          <p:grpSpPr>
            <a:xfrm>
              <a:off x="9745485" y="1486293"/>
              <a:ext cx="2023698" cy="748930"/>
              <a:chOff x="0" y="-257"/>
              <a:chExt cx="780848" cy="257925"/>
            </a:xfrm>
          </p:grpSpPr>
          <p:sp>
            <p:nvSpPr>
              <p:cNvPr id="37" name="Freeform 15">
                <a:extLst>
                  <a:ext uri="{FF2B5EF4-FFF2-40B4-BE49-F238E27FC236}">
                    <a16:creationId xmlns:a16="http://schemas.microsoft.com/office/drawing/2014/main" id="{DFB6A7CD-26FE-425F-B3B0-E8FD96E0EE9D}"/>
                  </a:ext>
                </a:extLst>
              </p:cNvPr>
              <p:cNvSpPr/>
              <p:nvPr/>
            </p:nvSpPr>
            <p:spPr>
              <a:xfrm>
                <a:off x="0" y="0"/>
                <a:ext cx="780848" cy="257668"/>
              </a:xfrm>
              <a:custGeom>
                <a:avLst/>
                <a:gdLst/>
                <a:ahLst/>
                <a:cxnLst/>
                <a:rect l="l" t="t" r="r" b="b"/>
                <a:pathLst>
                  <a:path w="780848" h="257668">
                    <a:moveTo>
                      <a:pt x="585636" y="0"/>
                    </a:moveTo>
                    <a:lnTo>
                      <a:pt x="0" y="0"/>
                    </a:lnTo>
                    <a:lnTo>
                      <a:pt x="0" y="257668"/>
                    </a:lnTo>
                    <a:lnTo>
                      <a:pt x="585636" y="257668"/>
                    </a:lnTo>
                    <a:lnTo>
                      <a:pt x="780848" y="128834"/>
                    </a:lnTo>
                    <a:lnTo>
                      <a:pt x="585636" y="0"/>
                    </a:lnTo>
                    <a:close/>
                  </a:path>
                </a:pathLst>
              </a:custGeom>
              <a:solidFill>
                <a:srgbClr val="13538A"/>
              </a:solidFill>
            </p:spPr>
            <p:txBody>
              <a:bodyPr/>
              <a:lstStyle/>
              <a:p>
                <a:endParaRPr lang="en-GB"/>
              </a:p>
            </p:txBody>
          </p:sp>
          <p:sp>
            <p:nvSpPr>
              <p:cNvPr id="38" name="TextBox 16">
                <a:extLst>
                  <a:ext uri="{FF2B5EF4-FFF2-40B4-BE49-F238E27FC236}">
                    <a16:creationId xmlns:a16="http://schemas.microsoft.com/office/drawing/2014/main" id="{170614ED-BD80-437D-A608-4997484BF8AE}"/>
                  </a:ext>
                </a:extLst>
              </p:cNvPr>
              <p:cNvSpPr txBox="1"/>
              <p:nvPr/>
            </p:nvSpPr>
            <p:spPr>
              <a:xfrm>
                <a:off x="0" y="-257"/>
                <a:ext cx="671041" cy="257925"/>
              </a:xfrm>
              <a:prstGeom prst="rect">
                <a:avLst/>
              </a:prstGeom>
            </p:spPr>
            <p:txBody>
              <a:bodyPr lIns="0" tIns="0" rIns="0" bIns="0" rtlCol="0" anchor="ctr"/>
              <a:lstStyle/>
              <a:p>
                <a:pPr algn="ctr">
                  <a:lnSpc>
                    <a:spcPts val="5599"/>
                  </a:lnSpc>
                </a:pPr>
                <a:r>
                  <a:rPr lang="en-US" sz="3999" b="1" spc="119">
                    <a:solidFill>
                      <a:srgbClr val="FFFFFF"/>
                    </a:solidFill>
                    <a:latin typeface="Open Sans" panose="020B0606030504020204" pitchFamily="34" charset="0"/>
                    <a:ea typeface="Open Sans" panose="020B0606030504020204" pitchFamily="34" charset="0"/>
                    <a:cs typeface="Open Sans" panose="020B0606030504020204" pitchFamily="34" charset="0"/>
                  </a:rPr>
                  <a:t>5</a:t>
                </a:r>
              </a:p>
            </p:txBody>
          </p:sp>
        </p:grpSp>
        <p:grpSp>
          <p:nvGrpSpPr>
            <p:cNvPr id="34" name="Group 25">
              <a:extLst>
                <a:ext uri="{FF2B5EF4-FFF2-40B4-BE49-F238E27FC236}">
                  <a16:creationId xmlns:a16="http://schemas.microsoft.com/office/drawing/2014/main" id="{5C87D657-0392-45E8-A93B-CDF1AA2F5DD6}"/>
                </a:ext>
              </a:extLst>
            </p:cNvPr>
            <p:cNvGrpSpPr/>
            <p:nvPr/>
          </p:nvGrpSpPr>
          <p:grpSpPr>
            <a:xfrm rot="10800000">
              <a:off x="9744819" y="2608730"/>
              <a:ext cx="2000001" cy="3122819"/>
              <a:chOff x="-1270" y="-2540"/>
              <a:chExt cx="7623809" cy="10624781"/>
            </a:xfrm>
          </p:grpSpPr>
          <p:sp>
            <p:nvSpPr>
              <p:cNvPr id="36" name="Freeform 26">
                <a:extLst>
                  <a:ext uri="{FF2B5EF4-FFF2-40B4-BE49-F238E27FC236}">
                    <a16:creationId xmlns:a16="http://schemas.microsoft.com/office/drawing/2014/main" id="{87250F90-DC76-4562-8215-B513D64B4793}"/>
                  </a:ext>
                </a:extLst>
              </p:cNvPr>
              <p:cNvSpPr/>
              <p:nvPr/>
            </p:nvSpPr>
            <p:spPr>
              <a:xfrm>
                <a:off x="-1270" y="-2540"/>
                <a:ext cx="7623809" cy="10624781"/>
              </a:xfrm>
              <a:custGeom>
                <a:avLst/>
                <a:gdLst/>
                <a:ahLst/>
                <a:cxnLst/>
                <a:rect l="l" t="t" r="r" b="b"/>
                <a:pathLst>
                  <a:path w="7623809" h="10624781">
                    <a:moveTo>
                      <a:pt x="3810" y="0"/>
                    </a:moveTo>
                    <a:lnTo>
                      <a:pt x="0" y="9734510"/>
                    </a:lnTo>
                    <a:lnTo>
                      <a:pt x="0" y="10092650"/>
                    </a:lnTo>
                    <a:lnTo>
                      <a:pt x="3591560" y="10095191"/>
                    </a:lnTo>
                    <a:lnTo>
                      <a:pt x="3810000" y="10624781"/>
                    </a:lnTo>
                    <a:lnTo>
                      <a:pt x="4028440" y="10095191"/>
                    </a:lnTo>
                    <a:lnTo>
                      <a:pt x="7620000" y="10097731"/>
                    </a:lnTo>
                    <a:lnTo>
                      <a:pt x="7620000" y="9739591"/>
                    </a:lnTo>
                    <a:lnTo>
                      <a:pt x="7623809" y="5080"/>
                    </a:lnTo>
                    <a:lnTo>
                      <a:pt x="3810" y="0"/>
                    </a:lnTo>
                    <a:close/>
                  </a:path>
                </a:pathLst>
              </a:custGeom>
              <a:solidFill>
                <a:srgbClr val="13538A"/>
              </a:solidFill>
            </p:spPr>
            <p:txBody>
              <a:bodyPr/>
              <a:lstStyle/>
              <a:p>
                <a:endParaRPr lang="en-GB"/>
              </a:p>
            </p:txBody>
          </p:sp>
        </p:grpSp>
        <p:sp>
          <p:nvSpPr>
            <p:cNvPr id="35" name="TextBox 30">
              <a:extLst>
                <a:ext uri="{FF2B5EF4-FFF2-40B4-BE49-F238E27FC236}">
                  <a16:creationId xmlns:a16="http://schemas.microsoft.com/office/drawing/2014/main" id="{CC95F199-4885-49D2-B3A6-0171080ADA4B}"/>
                </a:ext>
              </a:extLst>
            </p:cNvPr>
            <p:cNvSpPr txBox="1"/>
            <p:nvPr/>
          </p:nvSpPr>
          <p:spPr>
            <a:xfrm>
              <a:off x="10063013" y="3252775"/>
              <a:ext cx="1363947" cy="307777"/>
            </a:xfrm>
            <a:prstGeom prst="rect">
              <a:avLst/>
            </a:prstGeom>
          </p:spPr>
          <p:txBody>
            <a:bodyPr lIns="0" tIns="0" rIns="0" bIns="0" rtlCol="0" anchor="t">
              <a:spAutoFit/>
            </a:bodyPr>
            <a:lstStyle/>
            <a:p>
              <a:pPr algn="ctr"/>
              <a:r>
                <a:rPr lang="en-US" sz="2000" u="none" spc="78">
                  <a:solidFill>
                    <a:srgbClr val="FFFFFF"/>
                  </a:solidFill>
                  <a:latin typeface="Open Sans" panose="020B0606030504020204" pitchFamily="34" charset="0"/>
                  <a:ea typeface="Open Sans" panose="020B0606030504020204" pitchFamily="34" charset="0"/>
                  <a:cs typeface="Open Sans" panose="020B0606030504020204" pitchFamily="34" charset="0"/>
                </a:rPr>
                <a:t>Step 5 text</a:t>
              </a:r>
            </a:p>
          </p:txBody>
        </p:sp>
      </p:grpSp>
      <p:grpSp>
        <p:nvGrpSpPr>
          <p:cNvPr id="39" name="Group 38">
            <a:extLst>
              <a:ext uri="{FF2B5EF4-FFF2-40B4-BE49-F238E27FC236}">
                <a16:creationId xmlns:a16="http://schemas.microsoft.com/office/drawing/2014/main" id="{EDE5745A-76DC-48BA-BB66-373EFDB4AEF6}"/>
              </a:ext>
            </a:extLst>
          </p:cNvPr>
          <p:cNvGrpSpPr/>
          <p:nvPr/>
        </p:nvGrpSpPr>
        <p:grpSpPr>
          <a:xfrm>
            <a:off x="7324607" y="1575613"/>
            <a:ext cx="2024364" cy="4245256"/>
            <a:chOff x="7423082" y="1486293"/>
            <a:chExt cx="2024364" cy="4245256"/>
          </a:xfrm>
        </p:grpSpPr>
        <p:grpSp>
          <p:nvGrpSpPr>
            <p:cNvPr id="40" name="Group 11">
              <a:extLst>
                <a:ext uri="{FF2B5EF4-FFF2-40B4-BE49-F238E27FC236}">
                  <a16:creationId xmlns:a16="http://schemas.microsoft.com/office/drawing/2014/main" id="{4E52316A-6859-4452-B43E-99FBD3260158}"/>
                </a:ext>
              </a:extLst>
            </p:cNvPr>
            <p:cNvGrpSpPr/>
            <p:nvPr/>
          </p:nvGrpSpPr>
          <p:grpSpPr>
            <a:xfrm>
              <a:off x="7423748" y="1486293"/>
              <a:ext cx="2023698" cy="748930"/>
              <a:chOff x="0" y="-257"/>
              <a:chExt cx="780848" cy="257925"/>
            </a:xfrm>
          </p:grpSpPr>
          <p:sp>
            <p:nvSpPr>
              <p:cNvPr id="44" name="Freeform 12">
                <a:extLst>
                  <a:ext uri="{FF2B5EF4-FFF2-40B4-BE49-F238E27FC236}">
                    <a16:creationId xmlns:a16="http://schemas.microsoft.com/office/drawing/2014/main" id="{457FFB32-3DDB-4B18-879B-CB1F6F643B7F}"/>
                  </a:ext>
                </a:extLst>
              </p:cNvPr>
              <p:cNvSpPr/>
              <p:nvPr/>
            </p:nvSpPr>
            <p:spPr>
              <a:xfrm>
                <a:off x="0" y="0"/>
                <a:ext cx="780848" cy="257668"/>
              </a:xfrm>
              <a:custGeom>
                <a:avLst/>
                <a:gdLst/>
                <a:ahLst/>
                <a:cxnLst/>
                <a:rect l="l" t="t" r="r" b="b"/>
                <a:pathLst>
                  <a:path w="780848" h="257668">
                    <a:moveTo>
                      <a:pt x="585636" y="0"/>
                    </a:moveTo>
                    <a:lnTo>
                      <a:pt x="0" y="0"/>
                    </a:lnTo>
                    <a:lnTo>
                      <a:pt x="0" y="257668"/>
                    </a:lnTo>
                    <a:lnTo>
                      <a:pt x="585636" y="257668"/>
                    </a:lnTo>
                    <a:lnTo>
                      <a:pt x="780848" y="128834"/>
                    </a:lnTo>
                    <a:lnTo>
                      <a:pt x="585636" y="0"/>
                    </a:lnTo>
                    <a:close/>
                  </a:path>
                </a:pathLst>
              </a:custGeom>
              <a:solidFill>
                <a:srgbClr val="2C92D5"/>
              </a:solidFill>
            </p:spPr>
            <p:txBody>
              <a:bodyPr/>
              <a:lstStyle/>
              <a:p>
                <a:endParaRPr lang="en-GB"/>
              </a:p>
            </p:txBody>
          </p:sp>
          <p:sp>
            <p:nvSpPr>
              <p:cNvPr id="45" name="TextBox 13">
                <a:extLst>
                  <a:ext uri="{FF2B5EF4-FFF2-40B4-BE49-F238E27FC236}">
                    <a16:creationId xmlns:a16="http://schemas.microsoft.com/office/drawing/2014/main" id="{B7512344-F6DC-413D-8530-7E63E51A492D}"/>
                  </a:ext>
                </a:extLst>
              </p:cNvPr>
              <p:cNvSpPr txBox="1"/>
              <p:nvPr/>
            </p:nvSpPr>
            <p:spPr>
              <a:xfrm>
                <a:off x="0" y="-257"/>
                <a:ext cx="671041" cy="257925"/>
              </a:xfrm>
              <a:prstGeom prst="rect">
                <a:avLst/>
              </a:prstGeom>
            </p:spPr>
            <p:txBody>
              <a:bodyPr lIns="0" tIns="0" rIns="0" bIns="0" rtlCol="0" anchor="ctr"/>
              <a:lstStyle/>
              <a:p>
                <a:pPr algn="ctr">
                  <a:lnSpc>
                    <a:spcPts val="5599"/>
                  </a:lnSpc>
                </a:pPr>
                <a:r>
                  <a:rPr lang="en-US" sz="3999" b="1" spc="119">
                    <a:solidFill>
                      <a:srgbClr val="FFFFFF"/>
                    </a:solidFill>
                    <a:latin typeface="Open Sans" panose="020B0606030504020204" pitchFamily="34" charset="0"/>
                    <a:ea typeface="Open Sans" panose="020B0606030504020204" pitchFamily="34" charset="0"/>
                    <a:cs typeface="Open Sans" panose="020B0606030504020204" pitchFamily="34" charset="0"/>
                  </a:rPr>
                  <a:t>4</a:t>
                </a:r>
              </a:p>
            </p:txBody>
          </p:sp>
        </p:grpSp>
        <p:grpSp>
          <p:nvGrpSpPr>
            <p:cNvPr id="41" name="Group 23">
              <a:extLst>
                <a:ext uri="{FF2B5EF4-FFF2-40B4-BE49-F238E27FC236}">
                  <a16:creationId xmlns:a16="http://schemas.microsoft.com/office/drawing/2014/main" id="{FD3F67CD-33F5-4783-9AFB-D072274A0321}"/>
                </a:ext>
              </a:extLst>
            </p:cNvPr>
            <p:cNvGrpSpPr/>
            <p:nvPr/>
          </p:nvGrpSpPr>
          <p:grpSpPr>
            <a:xfrm rot="10800000">
              <a:off x="7423082" y="2608730"/>
              <a:ext cx="2000001" cy="3122819"/>
              <a:chOff x="-1270" y="-2540"/>
              <a:chExt cx="7623809" cy="10624781"/>
            </a:xfrm>
          </p:grpSpPr>
          <p:sp>
            <p:nvSpPr>
              <p:cNvPr id="43" name="Freeform 24">
                <a:extLst>
                  <a:ext uri="{FF2B5EF4-FFF2-40B4-BE49-F238E27FC236}">
                    <a16:creationId xmlns:a16="http://schemas.microsoft.com/office/drawing/2014/main" id="{2CD7C356-147D-4260-9A32-42C4516D44A8}"/>
                  </a:ext>
                </a:extLst>
              </p:cNvPr>
              <p:cNvSpPr/>
              <p:nvPr/>
            </p:nvSpPr>
            <p:spPr>
              <a:xfrm>
                <a:off x="-1270" y="-2540"/>
                <a:ext cx="7623809" cy="10624781"/>
              </a:xfrm>
              <a:custGeom>
                <a:avLst/>
                <a:gdLst/>
                <a:ahLst/>
                <a:cxnLst/>
                <a:rect l="l" t="t" r="r" b="b"/>
                <a:pathLst>
                  <a:path w="7623809" h="10624781">
                    <a:moveTo>
                      <a:pt x="3810" y="0"/>
                    </a:moveTo>
                    <a:lnTo>
                      <a:pt x="0" y="9734510"/>
                    </a:lnTo>
                    <a:lnTo>
                      <a:pt x="0" y="10092650"/>
                    </a:lnTo>
                    <a:lnTo>
                      <a:pt x="3591560" y="10095191"/>
                    </a:lnTo>
                    <a:lnTo>
                      <a:pt x="3810000" y="10624781"/>
                    </a:lnTo>
                    <a:lnTo>
                      <a:pt x="4028440" y="10095191"/>
                    </a:lnTo>
                    <a:lnTo>
                      <a:pt x="7620000" y="10097731"/>
                    </a:lnTo>
                    <a:lnTo>
                      <a:pt x="7620000" y="9739591"/>
                    </a:lnTo>
                    <a:lnTo>
                      <a:pt x="7623809" y="5080"/>
                    </a:lnTo>
                    <a:lnTo>
                      <a:pt x="3810" y="0"/>
                    </a:lnTo>
                    <a:close/>
                  </a:path>
                </a:pathLst>
              </a:custGeom>
              <a:solidFill>
                <a:srgbClr val="2C92D5"/>
              </a:solidFill>
            </p:spPr>
            <p:txBody>
              <a:bodyPr/>
              <a:lstStyle/>
              <a:p>
                <a:endParaRPr lang="en-GB"/>
              </a:p>
            </p:txBody>
          </p:sp>
        </p:grpSp>
        <p:sp>
          <p:nvSpPr>
            <p:cNvPr id="42" name="TextBox 31">
              <a:extLst>
                <a:ext uri="{FF2B5EF4-FFF2-40B4-BE49-F238E27FC236}">
                  <a16:creationId xmlns:a16="http://schemas.microsoft.com/office/drawing/2014/main" id="{1B22D6CB-4151-491C-8BC3-AF23B19CAA63}"/>
                </a:ext>
              </a:extLst>
            </p:cNvPr>
            <p:cNvSpPr txBox="1"/>
            <p:nvPr/>
          </p:nvSpPr>
          <p:spPr>
            <a:xfrm>
              <a:off x="7741276" y="3252775"/>
              <a:ext cx="1363947" cy="307777"/>
            </a:xfrm>
            <a:prstGeom prst="rect">
              <a:avLst/>
            </a:prstGeom>
          </p:spPr>
          <p:txBody>
            <a:bodyPr lIns="0" tIns="0" rIns="0" bIns="0" rtlCol="0" anchor="t">
              <a:spAutoFit/>
            </a:bodyPr>
            <a:lstStyle/>
            <a:p>
              <a:pPr marL="0" lvl="0" indent="0" algn="ctr"/>
              <a:r>
                <a:rPr lang="en-US" sz="2000" u="none" spc="78">
                  <a:solidFill>
                    <a:srgbClr val="FFFFFF"/>
                  </a:solidFill>
                  <a:latin typeface="Open Sans" panose="020B0606030504020204" pitchFamily="34" charset="0"/>
                  <a:ea typeface="Open Sans" panose="020B0606030504020204" pitchFamily="34" charset="0"/>
                  <a:cs typeface="Open Sans" panose="020B0606030504020204" pitchFamily="34" charset="0"/>
                </a:rPr>
                <a:t>Step 4 text</a:t>
              </a:r>
            </a:p>
          </p:txBody>
        </p:sp>
      </p:grpSp>
      <p:sp>
        <p:nvSpPr>
          <p:cNvPr id="46" name="Text Placeholder 9">
            <a:extLst>
              <a:ext uri="{FF2B5EF4-FFF2-40B4-BE49-F238E27FC236}">
                <a16:creationId xmlns:a16="http://schemas.microsoft.com/office/drawing/2014/main" id="{128A8ABF-2567-47B0-ADCC-CFEADD7C6523}"/>
              </a:ext>
            </a:extLst>
          </p:cNvPr>
          <p:cNvSpPr txBox="1">
            <a:spLocks/>
          </p:cNvSpPr>
          <p:nvPr/>
        </p:nvSpPr>
        <p:spPr>
          <a:xfrm>
            <a:off x="1930400" y="-595388"/>
            <a:ext cx="10261600" cy="493152"/>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Each box section is grouped, so you can copy, paste and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if you want to add more steps.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56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F82236-1484-4A65-81D7-76D2DC76433E}"/>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62466FD-CB84-4ADF-A128-7D891AAD3F1C}"/>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9A87293B-E89D-49D0-B531-658AF2CAFB34}"/>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73491F33-4BA0-4B9E-B678-7D5267DE4A66}"/>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7D24E387-9A5B-45F4-986B-71205952FC0A}"/>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3C9F2A63-CEC8-4253-A627-308D72987EE7}"/>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EF1F6C9A-F377-4A84-8E32-0ADEC2D1DDB8}"/>
              </a:ext>
            </a:extLst>
          </p:cNvPr>
          <p:cNvSpPr>
            <a:spLocks noGrp="1"/>
          </p:cNvSpPr>
          <p:nvPr>
            <p:ph type="body" sz="quarter" idx="22"/>
          </p:nvPr>
        </p:nvSpPr>
        <p:spPr/>
        <p:txBody>
          <a:bodyPr/>
          <a:lstStyle/>
          <a:p>
            <a:endParaRPr lang="en-US"/>
          </a:p>
        </p:txBody>
      </p:sp>
      <p:grpSp>
        <p:nvGrpSpPr>
          <p:cNvPr id="56" name="Group 55">
            <a:extLst>
              <a:ext uri="{FF2B5EF4-FFF2-40B4-BE49-F238E27FC236}">
                <a16:creationId xmlns:a16="http://schemas.microsoft.com/office/drawing/2014/main" id="{454FCF79-145B-4171-95DE-0A1563199F99}"/>
              </a:ext>
            </a:extLst>
          </p:cNvPr>
          <p:cNvGrpSpPr/>
          <p:nvPr/>
        </p:nvGrpSpPr>
        <p:grpSpPr>
          <a:xfrm>
            <a:off x="608986" y="1538231"/>
            <a:ext cx="2128483" cy="4415902"/>
            <a:chOff x="608986" y="1538231"/>
            <a:chExt cx="2128483" cy="4415902"/>
          </a:xfrm>
        </p:grpSpPr>
        <p:grpSp>
          <p:nvGrpSpPr>
            <p:cNvPr id="11" name="Group 10">
              <a:extLst>
                <a:ext uri="{FF2B5EF4-FFF2-40B4-BE49-F238E27FC236}">
                  <a16:creationId xmlns:a16="http://schemas.microsoft.com/office/drawing/2014/main" id="{BA27E6BE-152C-4BAD-A89D-22C53ABF2420}"/>
                </a:ext>
              </a:extLst>
            </p:cNvPr>
            <p:cNvGrpSpPr/>
            <p:nvPr/>
          </p:nvGrpSpPr>
          <p:grpSpPr>
            <a:xfrm>
              <a:off x="614507" y="1538231"/>
              <a:ext cx="2117441" cy="4415902"/>
              <a:chOff x="717182" y="1558044"/>
              <a:chExt cx="2213327" cy="4415902"/>
            </a:xfrm>
          </p:grpSpPr>
          <p:sp>
            <p:nvSpPr>
              <p:cNvPr id="12" name="Rectangle 11">
                <a:extLst>
                  <a:ext uri="{FF2B5EF4-FFF2-40B4-BE49-F238E27FC236}">
                    <a16:creationId xmlns:a16="http://schemas.microsoft.com/office/drawing/2014/main" id="{BEC2415A-909D-4416-B7B4-BED4BBB61AFB}"/>
                  </a:ext>
                </a:extLst>
              </p:cNvPr>
              <p:cNvSpPr/>
              <p:nvPr/>
            </p:nvSpPr>
            <p:spPr>
              <a:xfrm>
                <a:off x="717182" y="2569029"/>
                <a:ext cx="2213327" cy="3404917"/>
              </a:xfrm>
              <a:prstGeom prst="rect">
                <a:avLst/>
              </a:prstGeom>
              <a:solidFill>
                <a:srgbClr val="135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880B0-6A85-4EF5-9402-4C89FA0F4E30}"/>
                  </a:ext>
                </a:extLst>
              </p:cNvPr>
              <p:cNvSpPr/>
              <p:nvPr/>
            </p:nvSpPr>
            <p:spPr>
              <a:xfrm>
                <a:off x="717182" y="1558044"/>
                <a:ext cx="2213327" cy="10109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7">
              <a:extLst>
                <a:ext uri="{FF2B5EF4-FFF2-40B4-BE49-F238E27FC236}">
                  <a16:creationId xmlns:a16="http://schemas.microsoft.com/office/drawing/2014/main" id="{3C0C774F-19E0-418D-9520-6FF8E915781A}"/>
                </a:ext>
              </a:extLst>
            </p:cNvPr>
            <p:cNvGrpSpPr/>
            <p:nvPr/>
          </p:nvGrpSpPr>
          <p:grpSpPr>
            <a:xfrm>
              <a:off x="1011499" y="1844419"/>
              <a:ext cx="1307246" cy="1307245"/>
              <a:chOff x="0" y="0"/>
              <a:chExt cx="812800" cy="812800"/>
            </a:xfrm>
          </p:grpSpPr>
          <p:sp>
            <p:nvSpPr>
              <p:cNvPr id="27" name="Freeform 8">
                <a:extLst>
                  <a:ext uri="{FF2B5EF4-FFF2-40B4-BE49-F238E27FC236}">
                    <a16:creationId xmlns:a16="http://schemas.microsoft.com/office/drawing/2014/main" id="{12797398-D6BF-49AA-9124-C6A814F301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a:ln w="142875" cap="sq">
                <a:solidFill>
                  <a:srgbClr val="FFFFFF"/>
                </a:solidFill>
                <a:prstDash val="solid"/>
                <a:miter/>
              </a:ln>
            </p:spPr>
            <p:txBody>
              <a:bodyPr/>
              <a:lstStyle/>
              <a:p>
                <a:endParaRPr lang="en-GB"/>
              </a:p>
            </p:txBody>
          </p:sp>
          <p:sp>
            <p:nvSpPr>
              <p:cNvPr id="28" name="TextBox 9">
                <a:extLst>
                  <a:ext uri="{FF2B5EF4-FFF2-40B4-BE49-F238E27FC236}">
                    <a16:creationId xmlns:a16="http://schemas.microsoft.com/office/drawing/2014/main" id="{DFF28FED-00E7-452D-A2EF-517742F904ED}"/>
                  </a:ext>
                </a:extLst>
              </p:cNvPr>
              <p:cNvSpPr txBox="1"/>
              <p:nvPr/>
            </p:nvSpPr>
            <p:spPr>
              <a:xfrm>
                <a:off x="76200" y="19050"/>
                <a:ext cx="660400" cy="717550"/>
              </a:xfrm>
              <a:prstGeom prst="rect">
                <a:avLst/>
              </a:prstGeom>
            </p:spPr>
            <p:txBody>
              <a:bodyPr lIns="50800" tIns="50800" rIns="50800" bIns="50800" rtlCol="0" anchor="ctr"/>
              <a:lstStyle/>
              <a:p>
                <a:pPr algn="ctr">
                  <a:lnSpc>
                    <a:spcPts val="3299"/>
                  </a:lnSpc>
                </a:pPr>
                <a:endParaRPr/>
              </a:p>
            </p:txBody>
          </p:sp>
        </p:grpSp>
        <p:sp>
          <p:nvSpPr>
            <p:cNvPr id="29" name="Freeform 10">
              <a:extLst>
                <a:ext uri="{FF2B5EF4-FFF2-40B4-BE49-F238E27FC236}">
                  <a16:creationId xmlns:a16="http://schemas.microsoft.com/office/drawing/2014/main" id="{4DA5335E-D976-4AD6-9717-1F23F2636244}"/>
                </a:ext>
              </a:extLst>
            </p:cNvPr>
            <p:cNvSpPr/>
            <p:nvPr/>
          </p:nvSpPr>
          <p:spPr>
            <a:xfrm>
              <a:off x="1428356" y="2246163"/>
              <a:ext cx="473532" cy="503757"/>
            </a:xfrm>
            <a:custGeom>
              <a:avLst/>
              <a:gdLst/>
              <a:ahLst/>
              <a:cxnLst/>
              <a:rect l="l" t="t" r="r" b="b"/>
              <a:pathLst>
                <a:path w="924680" h="983702">
                  <a:moveTo>
                    <a:pt x="0" y="0"/>
                  </a:moveTo>
                  <a:lnTo>
                    <a:pt x="924680" y="0"/>
                  </a:lnTo>
                  <a:lnTo>
                    <a:pt x="924680" y="983702"/>
                  </a:lnTo>
                  <a:lnTo>
                    <a:pt x="0" y="983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6" name="TextBox 27">
              <a:extLst>
                <a:ext uri="{FF2B5EF4-FFF2-40B4-BE49-F238E27FC236}">
                  <a16:creationId xmlns:a16="http://schemas.microsoft.com/office/drawing/2014/main" id="{70780F26-014A-4266-973C-51EE1FFD4FAD}"/>
                </a:ext>
              </a:extLst>
            </p:cNvPr>
            <p:cNvSpPr txBox="1"/>
            <p:nvPr/>
          </p:nvSpPr>
          <p:spPr>
            <a:xfrm>
              <a:off x="608986" y="3401783"/>
              <a:ext cx="2117441" cy="276999"/>
            </a:xfrm>
            <a:prstGeom prst="rect">
              <a:avLst/>
            </a:prstGeom>
          </p:spPr>
          <p:txBody>
            <a:bodyPr wrap="square" lIns="0" tIns="0" rIns="0" bIns="0" rtlCol="0" anchor="t">
              <a:spAutoFit/>
            </a:bodyPr>
            <a:lstStyle/>
            <a:p>
              <a:pPr algn="ctr"/>
              <a:r>
                <a:rPr lang="en-US" b="1">
                  <a:solidFill>
                    <a:srgbClr val="FFFFFF"/>
                  </a:solidFill>
                  <a:latin typeface="Open Sans" panose="020B0606030504020204" pitchFamily="34" charset="0"/>
                  <a:ea typeface="Open Sans" panose="020B0606030504020204" pitchFamily="34" charset="0"/>
                  <a:cs typeface="Open Sans" panose="020B0606030504020204" pitchFamily="34" charset="0"/>
                </a:rPr>
                <a:t>1/Title</a:t>
              </a:r>
            </a:p>
          </p:txBody>
        </p:sp>
        <p:sp>
          <p:nvSpPr>
            <p:cNvPr id="47" name="TextBox 28">
              <a:extLst>
                <a:ext uri="{FF2B5EF4-FFF2-40B4-BE49-F238E27FC236}">
                  <a16:creationId xmlns:a16="http://schemas.microsoft.com/office/drawing/2014/main" id="{3F41FAAC-2800-430A-AC94-45DE546AAAAF}"/>
                </a:ext>
              </a:extLst>
            </p:cNvPr>
            <p:cNvSpPr txBox="1"/>
            <p:nvPr/>
          </p:nvSpPr>
          <p:spPr>
            <a:xfrm>
              <a:off x="620028" y="3757570"/>
              <a:ext cx="2117441" cy="215444"/>
            </a:xfrm>
            <a:prstGeom prst="rect">
              <a:avLst/>
            </a:prstGeom>
          </p:spPr>
          <p:txBody>
            <a:bodyPr wrap="square"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57" name="Group 56">
            <a:extLst>
              <a:ext uri="{FF2B5EF4-FFF2-40B4-BE49-F238E27FC236}">
                <a16:creationId xmlns:a16="http://schemas.microsoft.com/office/drawing/2014/main" id="{2011F990-9FC5-4CF1-A37F-87F6A843BD18}"/>
              </a:ext>
            </a:extLst>
          </p:cNvPr>
          <p:cNvGrpSpPr/>
          <p:nvPr/>
        </p:nvGrpSpPr>
        <p:grpSpPr>
          <a:xfrm>
            <a:off x="2820677" y="1538231"/>
            <a:ext cx="2128483" cy="4415902"/>
            <a:chOff x="2820677" y="1538231"/>
            <a:chExt cx="2128483" cy="4415902"/>
          </a:xfrm>
        </p:grpSpPr>
        <p:grpSp>
          <p:nvGrpSpPr>
            <p:cNvPr id="14" name="Group 13">
              <a:extLst>
                <a:ext uri="{FF2B5EF4-FFF2-40B4-BE49-F238E27FC236}">
                  <a16:creationId xmlns:a16="http://schemas.microsoft.com/office/drawing/2014/main" id="{6AD57B70-0ED1-4F0E-A417-CC2D4ACB28C6}"/>
                </a:ext>
              </a:extLst>
            </p:cNvPr>
            <p:cNvGrpSpPr/>
            <p:nvPr/>
          </p:nvGrpSpPr>
          <p:grpSpPr>
            <a:xfrm>
              <a:off x="2831719" y="1538231"/>
              <a:ext cx="2117441" cy="4415902"/>
              <a:chOff x="717182" y="1558044"/>
              <a:chExt cx="2213327" cy="4415902"/>
            </a:xfrm>
          </p:grpSpPr>
          <p:sp>
            <p:nvSpPr>
              <p:cNvPr id="15" name="Rectangle 14">
                <a:extLst>
                  <a:ext uri="{FF2B5EF4-FFF2-40B4-BE49-F238E27FC236}">
                    <a16:creationId xmlns:a16="http://schemas.microsoft.com/office/drawing/2014/main" id="{C5551363-63A1-44A9-882E-D19186F12B88}"/>
                  </a:ext>
                </a:extLst>
              </p:cNvPr>
              <p:cNvSpPr/>
              <p:nvPr/>
            </p:nvSpPr>
            <p:spPr>
              <a:xfrm>
                <a:off x="717182" y="2569029"/>
                <a:ext cx="2213327" cy="3404917"/>
              </a:xfrm>
              <a:prstGeom prst="rect">
                <a:avLst/>
              </a:prstGeom>
              <a:solidFill>
                <a:srgbClr val="2C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643DC-3A77-48DF-9393-C6E75CC5F5A0}"/>
                  </a:ext>
                </a:extLst>
              </p:cNvPr>
              <p:cNvSpPr/>
              <p:nvPr/>
            </p:nvSpPr>
            <p:spPr>
              <a:xfrm>
                <a:off x="717182" y="1558044"/>
                <a:ext cx="2213327" cy="10109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2">
              <a:extLst>
                <a:ext uri="{FF2B5EF4-FFF2-40B4-BE49-F238E27FC236}">
                  <a16:creationId xmlns:a16="http://schemas.microsoft.com/office/drawing/2014/main" id="{34AE4CAE-82AA-4DF2-835D-D7A975E815CC}"/>
                </a:ext>
              </a:extLst>
            </p:cNvPr>
            <p:cNvGrpSpPr/>
            <p:nvPr/>
          </p:nvGrpSpPr>
          <p:grpSpPr>
            <a:xfrm>
              <a:off x="3222492" y="1870434"/>
              <a:ext cx="1307246" cy="1307245"/>
              <a:chOff x="0" y="0"/>
              <a:chExt cx="812800" cy="812800"/>
            </a:xfrm>
          </p:grpSpPr>
          <p:sp>
            <p:nvSpPr>
              <p:cNvPr id="31" name="Freeform 13">
                <a:extLst>
                  <a:ext uri="{FF2B5EF4-FFF2-40B4-BE49-F238E27FC236}">
                    <a16:creationId xmlns:a16="http://schemas.microsoft.com/office/drawing/2014/main" id="{A0D51E89-BD1E-4AD6-BE93-E0986D0646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8CCB"/>
              </a:solidFill>
              <a:ln w="142875" cap="sq">
                <a:solidFill>
                  <a:srgbClr val="FFFFFF"/>
                </a:solidFill>
                <a:prstDash val="solid"/>
                <a:miter/>
              </a:ln>
            </p:spPr>
            <p:txBody>
              <a:bodyPr/>
              <a:lstStyle/>
              <a:p>
                <a:endParaRPr lang="en-GB"/>
              </a:p>
            </p:txBody>
          </p:sp>
          <p:sp>
            <p:nvSpPr>
              <p:cNvPr id="32" name="TextBox 14">
                <a:extLst>
                  <a:ext uri="{FF2B5EF4-FFF2-40B4-BE49-F238E27FC236}">
                    <a16:creationId xmlns:a16="http://schemas.microsoft.com/office/drawing/2014/main" id="{9078CE2B-52F4-4B0E-A1F0-3AA6B9D94534}"/>
                  </a:ext>
                </a:extLst>
              </p:cNvPr>
              <p:cNvSpPr txBox="1"/>
              <p:nvPr/>
            </p:nvSpPr>
            <p:spPr>
              <a:xfrm>
                <a:off x="76200" y="19050"/>
                <a:ext cx="660400" cy="717550"/>
              </a:xfrm>
              <a:prstGeom prst="rect">
                <a:avLst/>
              </a:prstGeom>
            </p:spPr>
            <p:txBody>
              <a:bodyPr lIns="50800" tIns="50800" rIns="50800" bIns="50800" rtlCol="0" anchor="ctr"/>
              <a:lstStyle/>
              <a:p>
                <a:pPr algn="ctr">
                  <a:lnSpc>
                    <a:spcPts val="3299"/>
                  </a:lnSpc>
                </a:pPr>
                <a:endParaRPr/>
              </a:p>
            </p:txBody>
          </p:sp>
        </p:grpSp>
        <p:sp>
          <p:nvSpPr>
            <p:cNvPr id="33" name="Freeform 15">
              <a:extLst>
                <a:ext uri="{FF2B5EF4-FFF2-40B4-BE49-F238E27FC236}">
                  <a16:creationId xmlns:a16="http://schemas.microsoft.com/office/drawing/2014/main" id="{12D2C422-56D8-4033-A6D0-B615618F1CE9}"/>
                </a:ext>
              </a:extLst>
            </p:cNvPr>
            <p:cNvSpPr/>
            <p:nvPr/>
          </p:nvSpPr>
          <p:spPr>
            <a:xfrm>
              <a:off x="3625854" y="2273339"/>
              <a:ext cx="500523" cy="501434"/>
            </a:xfrm>
            <a:custGeom>
              <a:avLst/>
              <a:gdLst/>
              <a:ahLst/>
              <a:cxnLst/>
              <a:rect l="l" t="t" r="r" b="b"/>
              <a:pathLst>
                <a:path w="977386" h="979167">
                  <a:moveTo>
                    <a:pt x="0" y="0"/>
                  </a:moveTo>
                  <a:lnTo>
                    <a:pt x="977386" y="0"/>
                  </a:lnTo>
                  <a:lnTo>
                    <a:pt x="977386" y="979166"/>
                  </a:lnTo>
                  <a:lnTo>
                    <a:pt x="0" y="979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8" name="TextBox 27">
              <a:extLst>
                <a:ext uri="{FF2B5EF4-FFF2-40B4-BE49-F238E27FC236}">
                  <a16:creationId xmlns:a16="http://schemas.microsoft.com/office/drawing/2014/main" id="{146D12CD-799F-4FBC-9570-2F12F593DE6B}"/>
                </a:ext>
              </a:extLst>
            </p:cNvPr>
            <p:cNvSpPr txBox="1"/>
            <p:nvPr/>
          </p:nvSpPr>
          <p:spPr>
            <a:xfrm>
              <a:off x="2820677" y="3401783"/>
              <a:ext cx="2117441" cy="276999"/>
            </a:xfrm>
            <a:prstGeom prst="rect">
              <a:avLst/>
            </a:prstGeom>
          </p:spPr>
          <p:txBody>
            <a:bodyPr wrap="square" lIns="0" tIns="0" rIns="0" bIns="0" rtlCol="0" anchor="t">
              <a:spAutoFit/>
            </a:bodyPr>
            <a:lstStyle/>
            <a:p>
              <a:pPr algn="ctr"/>
              <a:r>
                <a:rPr lang="en-US" b="1">
                  <a:solidFill>
                    <a:srgbClr val="FFFFFF"/>
                  </a:solidFill>
                  <a:latin typeface="Open Sans" panose="020B0606030504020204" pitchFamily="34" charset="0"/>
                  <a:ea typeface="Open Sans" panose="020B0606030504020204" pitchFamily="34" charset="0"/>
                  <a:cs typeface="Open Sans" panose="020B0606030504020204" pitchFamily="34" charset="0"/>
                </a:rPr>
                <a:t>2/Title</a:t>
              </a:r>
            </a:p>
          </p:txBody>
        </p:sp>
        <p:sp>
          <p:nvSpPr>
            <p:cNvPr id="49" name="TextBox 28">
              <a:extLst>
                <a:ext uri="{FF2B5EF4-FFF2-40B4-BE49-F238E27FC236}">
                  <a16:creationId xmlns:a16="http://schemas.microsoft.com/office/drawing/2014/main" id="{D11727CD-8307-4199-B71D-FC1C2E3EA6FC}"/>
                </a:ext>
              </a:extLst>
            </p:cNvPr>
            <p:cNvSpPr txBox="1"/>
            <p:nvPr/>
          </p:nvSpPr>
          <p:spPr>
            <a:xfrm>
              <a:off x="2831719" y="3757570"/>
              <a:ext cx="2117441" cy="215444"/>
            </a:xfrm>
            <a:prstGeom prst="rect">
              <a:avLst/>
            </a:prstGeom>
          </p:spPr>
          <p:txBody>
            <a:bodyPr wrap="square"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58" name="Group 57">
            <a:extLst>
              <a:ext uri="{FF2B5EF4-FFF2-40B4-BE49-F238E27FC236}">
                <a16:creationId xmlns:a16="http://schemas.microsoft.com/office/drawing/2014/main" id="{304E3879-D401-4032-8C66-ED528A82E2E2}"/>
              </a:ext>
            </a:extLst>
          </p:cNvPr>
          <p:cNvGrpSpPr/>
          <p:nvPr/>
        </p:nvGrpSpPr>
        <p:grpSpPr>
          <a:xfrm>
            <a:off x="5015805" y="1538231"/>
            <a:ext cx="2150567" cy="4415902"/>
            <a:chOff x="5015805" y="1538231"/>
            <a:chExt cx="2150567" cy="4415902"/>
          </a:xfrm>
        </p:grpSpPr>
        <p:grpSp>
          <p:nvGrpSpPr>
            <p:cNvPr id="17" name="Group 16">
              <a:extLst>
                <a:ext uri="{FF2B5EF4-FFF2-40B4-BE49-F238E27FC236}">
                  <a16:creationId xmlns:a16="http://schemas.microsoft.com/office/drawing/2014/main" id="{4563B24F-2F7E-429A-A2F5-F4A1B691F9AD}"/>
                </a:ext>
              </a:extLst>
            </p:cNvPr>
            <p:cNvGrpSpPr/>
            <p:nvPr/>
          </p:nvGrpSpPr>
          <p:grpSpPr>
            <a:xfrm>
              <a:off x="5048931" y="1538231"/>
              <a:ext cx="2117441" cy="4415902"/>
              <a:chOff x="717182" y="1558044"/>
              <a:chExt cx="2213327" cy="4415902"/>
            </a:xfrm>
          </p:grpSpPr>
          <p:sp>
            <p:nvSpPr>
              <p:cNvPr id="18" name="Rectangle 17">
                <a:extLst>
                  <a:ext uri="{FF2B5EF4-FFF2-40B4-BE49-F238E27FC236}">
                    <a16:creationId xmlns:a16="http://schemas.microsoft.com/office/drawing/2014/main" id="{8D2C97A7-8DE7-4DEB-BFAE-7CA297257190}"/>
                  </a:ext>
                </a:extLst>
              </p:cNvPr>
              <p:cNvSpPr/>
              <p:nvPr/>
            </p:nvSpPr>
            <p:spPr>
              <a:xfrm>
                <a:off x="717182" y="2569029"/>
                <a:ext cx="2213327" cy="3404917"/>
              </a:xfrm>
              <a:prstGeom prst="rect">
                <a:avLst/>
              </a:prstGeom>
              <a:solidFill>
                <a:srgbClr val="36B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BB38D2-B6B2-4B77-9B09-ECBB0E8304D6}"/>
                  </a:ext>
                </a:extLst>
              </p:cNvPr>
              <p:cNvSpPr/>
              <p:nvPr/>
            </p:nvSpPr>
            <p:spPr>
              <a:xfrm>
                <a:off x="717182" y="1558044"/>
                <a:ext cx="2213327" cy="10109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2">
              <a:extLst>
                <a:ext uri="{FF2B5EF4-FFF2-40B4-BE49-F238E27FC236}">
                  <a16:creationId xmlns:a16="http://schemas.microsoft.com/office/drawing/2014/main" id="{BDF52AF4-A316-406D-9EA2-3B3B9790A00B}"/>
                </a:ext>
              </a:extLst>
            </p:cNvPr>
            <p:cNvGrpSpPr/>
            <p:nvPr/>
          </p:nvGrpSpPr>
          <p:grpSpPr>
            <a:xfrm>
              <a:off x="5433486" y="1844419"/>
              <a:ext cx="1307246" cy="1307245"/>
              <a:chOff x="0" y="0"/>
              <a:chExt cx="812800" cy="812800"/>
            </a:xfrm>
          </p:grpSpPr>
          <p:sp>
            <p:nvSpPr>
              <p:cNvPr id="43" name="Freeform 43">
                <a:extLst>
                  <a:ext uri="{FF2B5EF4-FFF2-40B4-BE49-F238E27FC236}">
                    <a16:creationId xmlns:a16="http://schemas.microsoft.com/office/drawing/2014/main" id="{4A875363-7E15-4194-8A00-A32C62F10B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7DA"/>
              </a:solidFill>
              <a:ln w="142875" cap="sq">
                <a:solidFill>
                  <a:srgbClr val="FFFFFF"/>
                </a:solidFill>
                <a:prstDash val="solid"/>
                <a:miter/>
              </a:ln>
            </p:spPr>
            <p:txBody>
              <a:bodyPr/>
              <a:lstStyle/>
              <a:p>
                <a:endParaRPr lang="en-GB"/>
              </a:p>
            </p:txBody>
          </p:sp>
          <p:sp>
            <p:nvSpPr>
              <p:cNvPr id="44" name="TextBox 44">
                <a:extLst>
                  <a:ext uri="{FF2B5EF4-FFF2-40B4-BE49-F238E27FC236}">
                    <a16:creationId xmlns:a16="http://schemas.microsoft.com/office/drawing/2014/main" id="{4515B8AB-C0F7-4A58-8B19-27900402C001}"/>
                  </a:ext>
                </a:extLst>
              </p:cNvPr>
              <p:cNvSpPr txBox="1"/>
              <p:nvPr/>
            </p:nvSpPr>
            <p:spPr>
              <a:xfrm>
                <a:off x="76200" y="19050"/>
                <a:ext cx="660400" cy="717550"/>
              </a:xfrm>
              <a:prstGeom prst="rect">
                <a:avLst/>
              </a:prstGeom>
            </p:spPr>
            <p:txBody>
              <a:bodyPr lIns="50800" tIns="50800" rIns="50800" bIns="50800" rtlCol="0" anchor="ctr"/>
              <a:lstStyle/>
              <a:p>
                <a:pPr algn="ctr">
                  <a:lnSpc>
                    <a:spcPts val="3299"/>
                  </a:lnSpc>
                </a:pPr>
                <a:endParaRPr/>
              </a:p>
            </p:txBody>
          </p:sp>
        </p:grpSp>
        <p:sp>
          <p:nvSpPr>
            <p:cNvPr id="45" name="Freeform 45">
              <a:extLst>
                <a:ext uri="{FF2B5EF4-FFF2-40B4-BE49-F238E27FC236}">
                  <a16:creationId xmlns:a16="http://schemas.microsoft.com/office/drawing/2014/main" id="{8D4A7021-40D9-47D1-84CA-E9CEF0A7AE72}"/>
                </a:ext>
              </a:extLst>
            </p:cNvPr>
            <p:cNvSpPr/>
            <p:nvPr/>
          </p:nvSpPr>
          <p:spPr>
            <a:xfrm flipH="1">
              <a:off x="5789670" y="2199518"/>
              <a:ext cx="594877" cy="597048"/>
            </a:xfrm>
            <a:custGeom>
              <a:avLst/>
              <a:gdLst/>
              <a:ahLst/>
              <a:cxnLst/>
              <a:rect l="l" t="t" r="r" b="b"/>
              <a:pathLst>
                <a:path w="1161635" h="1165875">
                  <a:moveTo>
                    <a:pt x="1161636" y="0"/>
                  </a:moveTo>
                  <a:lnTo>
                    <a:pt x="0" y="0"/>
                  </a:lnTo>
                  <a:lnTo>
                    <a:pt x="0" y="1165874"/>
                  </a:lnTo>
                  <a:lnTo>
                    <a:pt x="1161636" y="1165874"/>
                  </a:lnTo>
                  <a:lnTo>
                    <a:pt x="116163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0" name="TextBox 27">
              <a:extLst>
                <a:ext uri="{FF2B5EF4-FFF2-40B4-BE49-F238E27FC236}">
                  <a16:creationId xmlns:a16="http://schemas.microsoft.com/office/drawing/2014/main" id="{7613A087-04FF-4434-95C4-2B3CC67CB384}"/>
                </a:ext>
              </a:extLst>
            </p:cNvPr>
            <p:cNvSpPr txBox="1"/>
            <p:nvPr/>
          </p:nvSpPr>
          <p:spPr>
            <a:xfrm>
              <a:off x="5015805" y="3401783"/>
              <a:ext cx="2117441" cy="276999"/>
            </a:xfrm>
            <a:prstGeom prst="rect">
              <a:avLst/>
            </a:prstGeom>
          </p:spPr>
          <p:txBody>
            <a:bodyPr wrap="square" lIns="0" tIns="0" rIns="0" bIns="0" rtlCol="0" anchor="t">
              <a:spAutoFit/>
            </a:bodyPr>
            <a:lstStyle/>
            <a:p>
              <a:pPr algn="ctr"/>
              <a:r>
                <a:rPr lang="en-US" b="1">
                  <a:solidFill>
                    <a:srgbClr val="FFFFFF"/>
                  </a:solidFill>
                  <a:latin typeface="Open Sans" panose="020B0606030504020204" pitchFamily="34" charset="0"/>
                  <a:ea typeface="Open Sans" panose="020B0606030504020204" pitchFamily="34" charset="0"/>
                  <a:cs typeface="Open Sans" panose="020B0606030504020204" pitchFamily="34" charset="0"/>
                </a:rPr>
                <a:t>3/Title</a:t>
              </a:r>
            </a:p>
          </p:txBody>
        </p:sp>
        <p:sp>
          <p:nvSpPr>
            <p:cNvPr id="51" name="TextBox 28">
              <a:extLst>
                <a:ext uri="{FF2B5EF4-FFF2-40B4-BE49-F238E27FC236}">
                  <a16:creationId xmlns:a16="http://schemas.microsoft.com/office/drawing/2014/main" id="{2E21FC1D-6E20-4DC8-B12C-DFF4284EA832}"/>
                </a:ext>
              </a:extLst>
            </p:cNvPr>
            <p:cNvSpPr txBox="1"/>
            <p:nvPr/>
          </p:nvSpPr>
          <p:spPr>
            <a:xfrm>
              <a:off x="5026847" y="3757570"/>
              <a:ext cx="2117441" cy="215444"/>
            </a:xfrm>
            <a:prstGeom prst="rect">
              <a:avLst/>
            </a:prstGeom>
          </p:spPr>
          <p:txBody>
            <a:bodyPr wrap="square"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59" name="Group 58">
            <a:extLst>
              <a:ext uri="{FF2B5EF4-FFF2-40B4-BE49-F238E27FC236}">
                <a16:creationId xmlns:a16="http://schemas.microsoft.com/office/drawing/2014/main" id="{9532BB42-7D38-4AB0-8C1B-F02D0D8FC7BC}"/>
              </a:ext>
            </a:extLst>
          </p:cNvPr>
          <p:cNvGrpSpPr/>
          <p:nvPr/>
        </p:nvGrpSpPr>
        <p:grpSpPr>
          <a:xfrm>
            <a:off x="7266142" y="1538231"/>
            <a:ext cx="2128483" cy="4415902"/>
            <a:chOff x="7266142" y="1538231"/>
            <a:chExt cx="2128483" cy="4415902"/>
          </a:xfrm>
        </p:grpSpPr>
        <p:grpSp>
          <p:nvGrpSpPr>
            <p:cNvPr id="20" name="Group 19">
              <a:extLst>
                <a:ext uri="{FF2B5EF4-FFF2-40B4-BE49-F238E27FC236}">
                  <a16:creationId xmlns:a16="http://schemas.microsoft.com/office/drawing/2014/main" id="{CFF4B232-7BA0-48CA-85F7-0C4F4B390D36}"/>
                </a:ext>
              </a:extLst>
            </p:cNvPr>
            <p:cNvGrpSpPr/>
            <p:nvPr/>
          </p:nvGrpSpPr>
          <p:grpSpPr>
            <a:xfrm>
              <a:off x="7266143" y="1538231"/>
              <a:ext cx="2117441" cy="4415902"/>
              <a:chOff x="717182" y="1558044"/>
              <a:chExt cx="2213327" cy="4415902"/>
            </a:xfrm>
          </p:grpSpPr>
          <p:sp>
            <p:nvSpPr>
              <p:cNvPr id="21" name="Rectangle 20">
                <a:extLst>
                  <a:ext uri="{FF2B5EF4-FFF2-40B4-BE49-F238E27FC236}">
                    <a16:creationId xmlns:a16="http://schemas.microsoft.com/office/drawing/2014/main" id="{C0A2FE6B-DDAA-4609-8FF9-231AC9CC4072}"/>
                  </a:ext>
                </a:extLst>
              </p:cNvPr>
              <p:cNvSpPr/>
              <p:nvPr/>
            </p:nvSpPr>
            <p:spPr>
              <a:xfrm>
                <a:off x="717182" y="2569029"/>
                <a:ext cx="2213327" cy="3404917"/>
              </a:xfrm>
              <a:prstGeom prst="rect">
                <a:avLst/>
              </a:prstGeom>
              <a:solidFill>
                <a:srgbClr val="3CB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AA2BE7-303D-497C-8DCC-0F00FCCDD575}"/>
                  </a:ext>
                </a:extLst>
              </p:cNvPr>
              <p:cNvSpPr/>
              <p:nvPr/>
            </p:nvSpPr>
            <p:spPr>
              <a:xfrm>
                <a:off x="717182" y="1558044"/>
                <a:ext cx="2213327" cy="10109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7">
              <a:extLst>
                <a:ext uri="{FF2B5EF4-FFF2-40B4-BE49-F238E27FC236}">
                  <a16:creationId xmlns:a16="http://schemas.microsoft.com/office/drawing/2014/main" id="{CEC4B9AB-5AFC-40BF-B91F-816694588094}"/>
                </a:ext>
              </a:extLst>
            </p:cNvPr>
            <p:cNvGrpSpPr/>
            <p:nvPr/>
          </p:nvGrpSpPr>
          <p:grpSpPr>
            <a:xfrm>
              <a:off x="7644479" y="1870434"/>
              <a:ext cx="1307246" cy="1307245"/>
              <a:chOff x="0" y="0"/>
              <a:chExt cx="812800" cy="812800"/>
            </a:xfrm>
          </p:grpSpPr>
          <p:sp>
            <p:nvSpPr>
              <p:cNvPr id="35" name="Freeform 18">
                <a:extLst>
                  <a:ext uri="{FF2B5EF4-FFF2-40B4-BE49-F238E27FC236}">
                    <a16:creationId xmlns:a16="http://schemas.microsoft.com/office/drawing/2014/main" id="{3AADB6C4-2C23-4A94-83F4-1E2C931B46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BDBB"/>
              </a:solidFill>
              <a:ln w="142875" cap="sq">
                <a:solidFill>
                  <a:srgbClr val="FFFFFF"/>
                </a:solidFill>
                <a:prstDash val="solid"/>
                <a:miter/>
              </a:ln>
            </p:spPr>
            <p:txBody>
              <a:bodyPr/>
              <a:lstStyle/>
              <a:p>
                <a:endParaRPr lang="en-GB"/>
              </a:p>
            </p:txBody>
          </p:sp>
          <p:sp>
            <p:nvSpPr>
              <p:cNvPr id="36" name="TextBox 19">
                <a:extLst>
                  <a:ext uri="{FF2B5EF4-FFF2-40B4-BE49-F238E27FC236}">
                    <a16:creationId xmlns:a16="http://schemas.microsoft.com/office/drawing/2014/main" id="{109FA5B6-2473-4DE4-84A4-62F7324C1C40}"/>
                  </a:ext>
                </a:extLst>
              </p:cNvPr>
              <p:cNvSpPr txBox="1"/>
              <p:nvPr/>
            </p:nvSpPr>
            <p:spPr>
              <a:xfrm>
                <a:off x="76200" y="19050"/>
                <a:ext cx="660400" cy="717550"/>
              </a:xfrm>
              <a:prstGeom prst="rect">
                <a:avLst/>
              </a:prstGeom>
            </p:spPr>
            <p:txBody>
              <a:bodyPr lIns="50800" tIns="50800" rIns="50800" bIns="50800" rtlCol="0" anchor="ctr"/>
              <a:lstStyle/>
              <a:p>
                <a:pPr algn="ctr">
                  <a:lnSpc>
                    <a:spcPts val="3299"/>
                  </a:lnSpc>
                </a:pPr>
                <a:endParaRPr/>
              </a:p>
            </p:txBody>
          </p:sp>
        </p:grpSp>
        <p:sp>
          <p:nvSpPr>
            <p:cNvPr id="37" name="Freeform 20">
              <a:extLst>
                <a:ext uri="{FF2B5EF4-FFF2-40B4-BE49-F238E27FC236}">
                  <a16:creationId xmlns:a16="http://schemas.microsoft.com/office/drawing/2014/main" id="{37B4F043-F7D0-4E13-86CD-218FB4A67CF1}"/>
                </a:ext>
              </a:extLst>
            </p:cNvPr>
            <p:cNvSpPr/>
            <p:nvPr/>
          </p:nvSpPr>
          <p:spPr>
            <a:xfrm>
              <a:off x="8045684" y="2278752"/>
              <a:ext cx="504835" cy="490608"/>
            </a:xfrm>
            <a:custGeom>
              <a:avLst/>
              <a:gdLst/>
              <a:ahLst/>
              <a:cxnLst/>
              <a:rect l="l" t="t" r="r" b="b"/>
              <a:pathLst>
                <a:path w="985806" h="958027">
                  <a:moveTo>
                    <a:pt x="0" y="0"/>
                  </a:moveTo>
                  <a:lnTo>
                    <a:pt x="985806" y="0"/>
                  </a:lnTo>
                  <a:lnTo>
                    <a:pt x="985806" y="958028"/>
                  </a:lnTo>
                  <a:lnTo>
                    <a:pt x="0" y="958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52" name="TextBox 27">
              <a:extLst>
                <a:ext uri="{FF2B5EF4-FFF2-40B4-BE49-F238E27FC236}">
                  <a16:creationId xmlns:a16="http://schemas.microsoft.com/office/drawing/2014/main" id="{DBD5B202-6917-4C64-8282-6C6CD0C22EF8}"/>
                </a:ext>
              </a:extLst>
            </p:cNvPr>
            <p:cNvSpPr txBox="1"/>
            <p:nvPr/>
          </p:nvSpPr>
          <p:spPr>
            <a:xfrm>
              <a:off x="7266142" y="3401783"/>
              <a:ext cx="2117441" cy="276999"/>
            </a:xfrm>
            <a:prstGeom prst="rect">
              <a:avLst/>
            </a:prstGeom>
          </p:spPr>
          <p:txBody>
            <a:bodyPr wrap="square" lIns="0" tIns="0" rIns="0" bIns="0" rtlCol="0" anchor="t">
              <a:spAutoFit/>
            </a:bodyPr>
            <a:lstStyle/>
            <a:p>
              <a:pPr algn="ctr"/>
              <a:r>
                <a:rPr lang="en-US" b="1">
                  <a:solidFill>
                    <a:srgbClr val="FFFFFF"/>
                  </a:solidFill>
                  <a:latin typeface="Open Sans" panose="020B0606030504020204" pitchFamily="34" charset="0"/>
                  <a:ea typeface="Open Sans" panose="020B0606030504020204" pitchFamily="34" charset="0"/>
                  <a:cs typeface="Open Sans" panose="020B0606030504020204" pitchFamily="34" charset="0"/>
                </a:rPr>
                <a:t>4/Title</a:t>
              </a:r>
            </a:p>
          </p:txBody>
        </p:sp>
        <p:sp>
          <p:nvSpPr>
            <p:cNvPr id="53" name="TextBox 28">
              <a:extLst>
                <a:ext uri="{FF2B5EF4-FFF2-40B4-BE49-F238E27FC236}">
                  <a16:creationId xmlns:a16="http://schemas.microsoft.com/office/drawing/2014/main" id="{0A9FA840-458F-4FE5-A2C9-58E65D8F8334}"/>
                </a:ext>
              </a:extLst>
            </p:cNvPr>
            <p:cNvSpPr txBox="1"/>
            <p:nvPr/>
          </p:nvSpPr>
          <p:spPr>
            <a:xfrm>
              <a:off x="7277184" y="3757570"/>
              <a:ext cx="2117441" cy="215444"/>
            </a:xfrm>
            <a:prstGeom prst="rect">
              <a:avLst/>
            </a:prstGeom>
          </p:spPr>
          <p:txBody>
            <a:bodyPr wrap="square"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60" name="Group 59">
            <a:extLst>
              <a:ext uri="{FF2B5EF4-FFF2-40B4-BE49-F238E27FC236}">
                <a16:creationId xmlns:a16="http://schemas.microsoft.com/office/drawing/2014/main" id="{F1D575F3-5A34-4BE2-8C9B-F21B89E46B3F}"/>
              </a:ext>
            </a:extLst>
          </p:cNvPr>
          <p:cNvGrpSpPr/>
          <p:nvPr/>
        </p:nvGrpSpPr>
        <p:grpSpPr>
          <a:xfrm>
            <a:off x="9461270" y="1538231"/>
            <a:ext cx="2139525" cy="4415902"/>
            <a:chOff x="9461270" y="1538231"/>
            <a:chExt cx="2139525" cy="4415902"/>
          </a:xfrm>
        </p:grpSpPr>
        <p:grpSp>
          <p:nvGrpSpPr>
            <p:cNvPr id="23" name="Group 22">
              <a:extLst>
                <a:ext uri="{FF2B5EF4-FFF2-40B4-BE49-F238E27FC236}">
                  <a16:creationId xmlns:a16="http://schemas.microsoft.com/office/drawing/2014/main" id="{3CEC4BB3-F84B-4649-9377-0BCA25795083}"/>
                </a:ext>
              </a:extLst>
            </p:cNvPr>
            <p:cNvGrpSpPr/>
            <p:nvPr/>
          </p:nvGrpSpPr>
          <p:grpSpPr>
            <a:xfrm>
              <a:off x="9483354" y="1538231"/>
              <a:ext cx="2117441" cy="4415902"/>
              <a:chOff x="717182" y="1558044"/>
              <a:chExt cx="2213327" cy="4415902"/>
            </a:xfrm>
          </p:grpSpPr>
          <p:sp>
            <p:nvSpPr>
              <p:cNvPr id="24" name="Rectangle 23">
                <a:extLst>
                  <a:ext uri="{FF2B5EF4-FFF2-40B4-BE49-F238E27FC236}">
                    <a16:creationId xmlns:a16="http://schemas.microsoft.com/office/drawing/2014/main" id="{39CE142E-3B8C-461A-8610-E7C6C99030BB}"/>
                  </a:ext>
                </a:extLst>
              </p:cNvPr>
              <p:cNvSpPr/>
              <p:nvPr/>
            </p:nvSpPr>
            <p:spPr>
              <a:xfrm>
                <a:off x="717182" y="2569029"/>
                <a:ext cx="2213327" cy="3404917"/>
              </a:xfrm>
              <a:prstGeom prst="rect">
                <a:avLst/>
              </a:prstGeom>
              <a:solidFill>
                <a:srgbClr val="80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D5F43A4-3193-4934-B465-20025838A9AA}"/>
                  </a:ext>
                </a:extLst>
              </p:cNvPr>
              <p:cNvSpPr/>
              <p:nvPr/>
            </p:nvSpPr>
            <p:spPr>
              <a:xfrm>
                <a:off x="717182" y="1558044"/>
                <a:ext cx="2213327" cy="101098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2">
              <a:extLst>
                <a:ext uri="{FF2B5EF4-FFF2-40B4-BE49-F238E27FC236}">
                  <a16:creationId xmlns:a16="http://schemas.microsoft.com/office/drawing/2014/main" id="{6053660F-6840-4D81-8B46-0BDB54889331}"/>
                </a:ext>
              </a:extLst>
            </p:cNvPr>
            <p:cNvGrpSpPr/>
            <p:nvPr/>
          </p:nvGrpSpPr>
          <p:grpSpPr>
            <a:xfrm>
              <a:off x="9855472" y="1844419"/>
              <a:ext cx="1307246" cy="1307245"/>
              <a:chOff x="0" y="0"/>
              <a:chExt cx="812800" cy="812800"/>
            </a:xfrm>
          </p:grpSpPr>
          <p:sp>
            <p:nvSpPr>
              <p:cNvPr id="39" name="Freeform 23">
                <a:extLst>
                  <a:ext uri="{FF2B5EF4-FFF2-40B4-BE49-F238E27FC236}">
                    <a16:creationId xmlns:a16="http://schemas.microsoft.com/office/drawing/2014/main" id="{BCA11C84-8B30-435F-819C-440D4AE2B0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CDCC"/>
              </a:solidFill>
              <a:ln w="142875" cap="sq">
                <a:solidFill>
                  <a:srgbClr val="FFFFFF"/>
                </a:solidFill>
                <a:prstDash val="solid"/>
                <a:miter/>
              </a:ln>
            </p:spPr>
            <p:txBody>
              <a:bodyPr/>
              <a:lstStyle/>
              <a:p>
                <a:endParaRPr lang="en-GB"/>
              </a:p>
            </p:txBody>
          </p:sp>
          <p:sp>
            <p:nvSpPr>
              <p:cNvPr id="40" name="TextBox 24">
                <a:extLst>
                  <a:ext uri="{FF2B5EF4-FFF2-40B4-BE49-F238E27FC236}">
                    <a16:creationId xmlns:a16="http://schemas.microsoft.com/office/drawing/2014/main" id="{20242368-FB93-42F9-B021-8E01715059A8}"/>
                  </a:ext>
                </a:extLst>
              </p:cNvPr>
              <p:cNvSpPr txBox="1"/>
              <p:nvPr/>
            </p:nvSpPr>
            <p:spPr>
              <a:xfrm>
                <a:off x="76200" y="19050"/>
                <a:ext cx="660400" cy="717550"/>
              </a:xfrm>
              <a:prstGeom prst="rect">
                <a:avLst/>
              </a:prstGeom>
            </p:spPr>
            <p:txBody>
              <a:bodyPr lIns="50800" tIns="50800" rIns="50800" bIns="50800" rtlCol="0" anchor="ctr"/>
              <a:lstStyle/>
              <a:p>
                <a:pPr algn="ctr">
                  <a:lnSpc>
                    <a:spcPts val="3299"/>
                  </a:lnSpc>
                </a:pPr>
                <a:endParaRPr/>
              </a:p>
            </p:txBody>
          </p:sp>
        </p:grpSp>
        <p:sp>
          <p:nvSpPr>
            <p:cNvPr id="41" name="Freeform 25">
              <a:extLst>
                <a:ext uri="{FF2B5EF4-FFF2-40B4-BE49-F238E27FC236}">
                  <a16:creationId xmlns:a16="http://schemas.microsoft.com/office/drawing/2014/main" id="{3353416F-DE35-4319-8CBF-B91AE5BAA950}"/>
                </a:ext>
              </a:extLst>
            </p:cNvPr>
            <p:cNvSpPr/>
            <p:nvPr/>
          </p:nvSpPr>
          <p:spPr>
            <a:xfrm>
              <a:off x="10261046" y="2249992"/>
              <a:ext cx="496099" cy="496099"/>
            </a:xfrm>
            <a:custGeom>
              <a:avLst/>
              <a:gdLst/>
              <a:ahLst/>
              <a:cxnLst/>
              <a:rect l="l" t="t" r="r" b="b"/>
              <a:pathLst>
                <a:path w="968748" h="968748">
                  <a:moveTo>
                    <a:pt x="0" y="0"/>
                  </a:moveTo>
                  <a:lnTo>
                    <a:pt x="968748" y="0"/>
                  </a:lnTo>
                  <a:lnTo>
                    <a:pt x="968748" y="968748"/>
                  </a:lnTo>
                  <a:lnTo>
                    <a:pt x="0" y="9687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54" name="TextBox 27">
              <a:extLst>
                <a:ext uri="{FF2B5EF4-FFF2-40B4-BE49-F238E27FC236}">
                  <a16:creationId xmlns:a16="http://schemas.microsoft.com/office/drawing/2014/main" id="{17A3C1A6-79E6-4B0E-9B1E-FAD9421F01A0}"/>
                </a:ext>
              </a:extLst>
            </p:cNvPr>
            <p:cNvSpPr txBox="1"/>
            <p:nvPr/>
          </p:nvSpPr>
          <p:spPr>
            <a:xfrm>
              <a:off x="9461270" y="3401783"/>
              <a:ext cx="2117441" cy="276999"/>
            </a:xfrm>
            <a:prstGeom prst="rect">
              <a:avLst/>
            </a:prstGeom>
          </p:spPr>
          <p:txBody>
            <a:bodyPr wrap="square" lIns="0" tIns="0" rIns="0" bIns="0" rtlCol="0" anchor="t">
              <a:spAutoFit/>
            </a:bodyPr>
            <a:lstStyle/>
            <a:p>
              <a:pPr algn="ctr"/>
              <a:r>
                <a:rPr lang="en-US" b="1">
                  <a:solidFill>
                    <a:srgbClr val="FFFFFF"/>
                  </a:solidFill>
                  <a:latin typeface="Open Sans" panose="020B0606030504020204" pitchFamily="34" charset="0"/>
                  <a:ea typeface="Open Sans" panose="020B0606030504020204" pitchFamily="34" charset="0"/>
                  <a:cs typeface="Open Sans" panose="020B0606030504020204" pitchFamily="34" charset="0"/>
                </a:rPr>
                <a:t>5/Title</a:t>
              </a:r>
            </a:p>
          </p:txBody>
        </p:sp>
        <p:sp>
          <p:nvSpPr>
            <p:cNvPr id="55" name="TextBox 28">
              <a:extLst>
                <a:ext uri="{FF2B5EF4-FFF2-40B4-BE49-F238E27FC236}">
                  <a16:creationId xmlns:a16="http://schemas.microsoft.com/office/drawing/2014/main" id="{C1CF572B-7C53-4EC4-8BB9-A34B085BEC47}"/>
                </a:ext>
              </a:extLst>
            </p:cNvPr>
            <p:cNvSpPr txBox="1"/>
            <p:nvPr/>
          </p:nvSpPr>
          <p:spPr>
            <a:xfrm>
              <a:off x="9472312" y="3757570"/>
              <a:ext cx="2117441" cy="215444"/>
            </a:xfrm>
            <a:prstGeom prst="rect">
              <a:avLst/>
            </a:prstGeom>
          </p:spPr>
          <p:txBody>
            <a:bodyPr wrap="square" lIns="0" tIns="0" rIns="0" bIns="0" rtlCol="0" anchor="t">
              <a:spAutoFit/>
            </a:bodyPr>
            <a:lstStyle/>
            <a:p>
              <a:pPr algn="ctr"/>
              <a:r>
                <a:rPr lang="en-US" sz="1400" spc="52">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sp>
        <p:nvSpPr>
          <p:cNvPr id="61" name="Text Placeholder 9">
            <a:extLst>
              <a:ext uri="{FF2B5EF4-FFF2-40B4-BE49-F238E27FC236}">
                <a16:creationId xmlns:a16="http://schemas.microsoft.com/office/drawing/2014/main" id="{4BA68F6A-1D71-490B-ACCA-9A51A3713E5C}"/>
              </a:ext>
            </a:extLst>
          </p:cNvPr>
          <p:cNvSpPr txBox="1">
            <a:spLocks/>
          </p:cNvSpPr>
          <p:nvPr/>
        </p:nvSpPr>
        <p:spPr>
          <a:xfrm>
            <a:off x="1930400" y="-813982"/>
            <a:ext cx="10261600" cy="711746"/>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Each box is grouped, so you can copy, paste and change the colour if you want to add more steps. Please just delete the icon and replace it with what is relevant to your message (either by insert &gt; icons  &gt; select icons or copy icons from the end of this ppt.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8677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BC7C83-A9EB-4E63-A675-B43D8E14D79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92BA746-5F70-47A8-9B6D-32D4E1139428}"/>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1DC46848-2E13-4FF6-95B3-7921BAFB172B}"/>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BBFF9063-D128-4262-9FA9-331B1EDF62C2}"/>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7322517C-395A-4E76-ABA8-6E14B0593622}"/>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ECB135AF-8AC6-426D-A134-B4AF89EA0393}"/>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F7348051-ECCA-45E8-A643-589ED11FCCA6}"/>
              </a:ext>
            </a:extLst>
          </p:cNvPr>
          <p:cNvSpPr>
            <a:spLocks noGrp="1"/>
          </p:cNvSpPr>
          <p:nvPr>
            <p:ph type="body" sz="quarter" idx="22"/>
          </p:nvPr>
        </p:nvSpPr>
        <p:spPr/>
        <p:txBody>
          <a:bodyPr/>
          <a:lstStyle/>
          <a:p>
            <a:endParaRPr lang="en-US"/>
          </a:p>
        </p:txBody>
      </p:sp>
      <p:grpSp>
        <p:nvGrpSpPr>
          <p:cNvPr id="12" name="Group 2">
            <a:extLst>
              <a:ext uri="{FF2B5EF4-FFF2-40B4-BE49-F238E27FC236}">
                <a16:creationId xmlns:a16="http://schemas.microsoft.com/office/drawing/2014/main" id="{C598268A-EEC5-47E9-8407-C745F171A5EB}"/>
              </a:ext>
            </a:extLst>
          </p:cNvPr>
          <p:cNvGrpSpPr/>
          <p:nvPr/>
        </p:nvGrpSpPr>
        <p:grpSpPr>
          <a:xfrm>
            <a:off x="2520072" y="2095500"/>
            <a:ext cx="2906812" cy="3042267"/>
            <a:chOff x="0" y="-38123"/>
            <a:chExt cx="812800" cy="850676"/>
          </a:xfrm>
        </p:grpSpPr>
        <p:sp>
          <p:nvSpPr>
            <p:cNvPr id="29" name="Freeform 3">
              <a:extLst>
                <a:ext uri="{FF2B5EF4-FFF2-40B4-BE49-F238E27FC236}">
                  <a16:creationId xmlns:a16="http://schemas.microsoft.com/office/drawing/2014/main" id="{DEB3F176-05F9-48EF-9750-660B1A8E2BE1}"/>
                </a:ext>
              </a:extLst>
            </p:cNvPr>
            <p:cNvSpPr/>
            <p:nvPr/>
          </p:nvSpPr>
          <p:spPr>
            <a:xfrm>
              <a:off x="0" y="0"/>
              <a:ext cx="812800" cy="812553"/>
            </a:xfrm>
            <a:custGeom>
              <a:avLst/>
              <a:gdLst/>
              <a:ahLst/>
              <a:cxnLst/>
              <a:rect l="l" t="t" r="r" b="b"/>
              <a:pathLst>
                <a:path w="812800" h="812553">
                  <a:moveTo>
                    <a:pt x="406400" y="0"/>
                  </a:moveTo>
                  <a:cubicBezTo>
                    <a:pt x="181951" y="0"/>
                    <a:pt x="0" y="181896"/>
                    <a:pt x="0" y="406276"/>
                  </a:cubicBezTo>
                  <a:cubicBezTo>
                    <a:pt x="0" y="630657"/>
                    <a:pt x="181951" y="812553"/>
                    <a:pt x="406400" y="812553"/>
                  </a:cubicBezTo>
                  <a:cubicBezTo>
                    <a:pt x="630849" y="812553"/>
                    <a:pt x="812800" y="630657"/>
                    <a:pt x="812800" y="406276"/>
                  </a:cubicBezTo>
                  <a:cubicBezTo>
                    <a:pt x="812800" y="181896"/>
                    <a:pt x="630849" y="0"/>
                    <a:pt x="406400" y="0"/>
                  </a:cubicBezTo>
                  <a:close/>
                </a:path>
              </a:pathLst>
            </a:custGeom>
            <a:solidFill>
              <a:srgbClr val="2C8CCB"/>
            </a:solidFill>
          </p:spPr>
          <p:txBody>
            <a:bodyPr/>
            <a:lstStyle/>
            <a:p>
              <a:endParaRPr lang="en-GB"/>
            </a:p>
          </p:txBody>
        </p:sp>
        <p:sp>
          <p:nvSpPr>
            <p:cNvPr id="30" name="TextBox 4">
              <a:extLst>
                <a:ext uri="{FF2B5EF4-FFF2-40B4-BE49-F238E27FC236}">
                  <a16:creationId xmlns:a16="http://schemas.microsoft.com/office/drawing/2014/main" id="{F451C258-EA0D-4E51-8232-0EDB5EE73D8F}"/>
                </a:ext>
              </a:extLst>
            </p:cNvPr>
            <p:cNvSpPr txBox="1"/>
            <p:nvPr/>
          </p:nvSpPr>
          <p:spPr>
            <a:xfrm>
              <a:off x="76200" y="-38123"/>
              <a:ext cx="660400" cy="774499"/>
            </a:xfrm>
            <a:prstGeom prst="rect">
              <a:avLst/>
            </a:prstGeom>
          </p:spPr>
          <p:txBody>
            <a:bodyPr lIns="50800" tIns="50800" rIns="50800" bIns="50800" rtlCol="0" anchor="ctr"/>
            <a:lstStyle/>
            <a:p>
              <a:pPr algn="ctr"/>
              <a:r>
                <a:rPr lang="en-US" sz="3600" b="1">
                  <a:solidFill>
                    <a:srgbClr val="FFFFFF"/>
                  </a:solidFill>
                  <a:latin typeface="Open Sans" panose="020B0606030504020204" pitchFamily="34" charset="0"/>
                  <a:ea typeface="Open Sans" panose="020B0606030504020204" pitchFamily="34" charset="0"/>
                  <a:cs typeface="Open Sans" panose="020B0606030504020204" pitchFamily="34" charset="0"/>
                </a:rPr>
                <a:t>2</a:t>
              </a:r>
            </a:p>
            <a:p>
              <a:pPr algn="ctr"/>
              <a:r>
                <a:rPr lang="en-US" sz="2199">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13" name="Group 5">
            <a:extLst>
              <a:ext uri="{FF2B5EF4-FFF2-40B4-BE49-F238E27FC236}">
                <a16:creationId xmlns:a16="http://schemas.microsoft.com/office/drawing/2014/main" id="{33FC2E5C-15E3-4A9C-9BF3-68A543F6798B}"/>
              </a:ext>
            </a:extLst>
          </p:cNvPr>
          <p:cNvGrpSpPr/>
          <p:nvPr/>
        </p:nvGrpSpPr>
        <p:grpSpPr>
          <a:xfrm>
            <a:off x="621931" y="2406020"/>
            <a:ext cx="2338877" cy="2447866"/>
            <a:chOff x="0" y="-38123"/>
            <a:chExt cx="812800" cy="850676"/>
          </a:xfrm>
        </p:grpSpPr>
        <p:sp>
          <p:nvSpPr>
            <p:cNvPr id="27" name="Freeform 6">
              <a:extLst>
                <a:ext uri="{FF2B5EF4-FFF2-40B4-BE49-F238E27FC236}">
                  <a16:creationId xmlns:a16="http://schemas.microsoft.com/office/drawing/2014/main" id="{1A2239D7-44F7-4B3D-AD24-1BC2AC353236}"/>
                </a:ext>
              </a:extLst>
            </p:cNvPr>
            <p:cNvSpPr/>
            <p:nvPr/>
          </p:nvSpPr>
          <p:spPr>
            <a:xfrm>
              <a:off x="0" y="0"/>
              <a:ext cx="812800" cy="812553"/>
            </a:xfrm>
            <a:custGeom>
              <a:avLst/>
              <a:gdLst/>
              <a:ahLst/>
              <a:cxnLst/>
              <a:rect l="l" t="t" r="r" b="b"/>
              <a:pathLst>
                <a:path w="812800" h="812553">
                  <a:moveTo>
                    <a:pt x="406400" y="0"/>
                  </a:moveTo>
                  <a:cubicBezTo>
                    <a:pt x="181951" y="0"/>
                    <a:pt x="0" y="181896"/>
                    <a:pt x="0" y="406276"/>
                  </a:cubicBezTo>
                  <a:cubicBezTo>
                    <a:pt x="0" y="630657"/>
                    <a:pt x="181951" y="812553"/>
                    <a:pt x="406400" y="812553"/>
                  </a:cubicBezTo>
                  <a:cubicBezTo>
                    <a:pt x="630849" y="812553"/>
                    <a:pt x="812800" y="630657"/>
                    <a:pt x="812800" y="406276"/>
                  </a:cubicBezTo>
                  <a:cubicBezTo>
                    <a:pt x="812800" y="181896"/>
                    <a:pt x="630849" y="0"/>
                    <a:pt x="406400" y="0"/>
                  </a:cubicBezTo>
                  <a:close/>
                </a:path>
              </a:pathLst>
            </a:custGeom>
            <a:solidFill>
              <a:srgbClr val="13538A"/>
            </a:solidFill>
          </p:spPr>
          <p:txBody>
            <a:bodyPr/>
            <a:lstStyle/>
            <a:p>
              <a:endParaRPr lang="en-GB"/>
            </a:p>
          </p:txBody>
        </p:sp>
        <p:sp>
          <p:nvSpPr>
            <p:cNvPr id="28" name="TextBox 7">
              <a:extLst>
                <a:ext uri="{FF2B5EF4-FFF2-40B4-BE49-F238E27FC236}">
                  <a16:creationId xmlns:a16="http://schemas.microsoft.com/office/drawing/2014/main" id="{7448B2E8-7499-4A29-AE21-6A0CC8D4952B}"/>
                </a:ext>
              </a:extLst>
            </p:cNvPr>
            <p:cNvSpPr txBox="1"/>
            <p:nvPr/>
          </p:nvSpPr>
          <p:spPr>
            <a:xfrm>
              <a:off x="76200" y="-38123"/>
              <a:ext cx="660400" cy="774499"/>
            </a:xfrm>
            <a:prstGeom prst="rect">
              <a:avLst/>
            </a:prstGeom>
          </p:spPr>
          <p:txBody>
            <a:bodyPr lIns="50800" tIns="50800" rIns="50800" bIns="50800" rtlCol="0" anchor="ctr"/>
            <a:lstStyle/>
            <a:p>
              <a:pPr algn="ctr"/>
              <a:r>
                <a:rPr lang="en-US" sz="3600" b="1">
                  <a:solidFill>
                    <a:srgbClr val="FFFFFF"/>
                  </a:solidFill>
                  <a:latin typeface="Open Sans" panose="020B0606030504020204" pitchFamily="34" charset="0"/>
                  <a:ea typeface="Open Sans" panose="020B0606030504020204" pitchFamily="34" charset="0"/>
                  <a:cs typeface="Open Sans" panose="020B0606030504020204" pitchFamily="34" charset="0"/>
                </a:rPr>
                <a:t>1</a:t>
              </a:r>
            </a:p>
            <a:p>
              <a:pPr algn="ctr"/>
              <a:r>
                <a:rPr lang="en-US" sz="2199">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14" name="Group 8">
            <a:extLst>
              <a:ext uri="{FF2B5EF4-FFF2-40B4-BE49-F238E27FC236}">
                <a16:creationId xmlns:a16="http://schemas.microsoft.com/office/drawing/2014/main" id="{6F0A34A6-F3E6-4761-8EA1-98E0B149E188}"/>
              </a:ext>
            </a:extLst>
          </p:cNvPr>
          <p:cNvGrpSpPr/>
          <p:nvPr/>
        </p:nvGrpSpPr>
        <p:grpSpPr>
          <a:xfrm>
            <a:off x="6884291" y="2095500"/>
            <a:ext cx="2906812" cy="3042267"/>
            <a:chOff x="0" y="-38123"/>
            <a:chExt cx="812800" cy="850676"/>
          </a:xfrm>
        </p:grpSpPr>
        <p:sp>
          <p:nvSpPr>
            <p:cNvPr id="25" name="Freeform 9">
              <a:extLst>
                <a:ext uri="{FF2B5EF4-FFF2-40B4-BE49-F238E27FC236}">
                  <a16:creationId xmlns:a16="http://schemas.microsoft.com/office/drawing/2014/main" id="{74E1B2E6-B879-4DF8-8080-EBBC4A543ABD}"/>
                </a:ext>
              </a:extLst>
            </p:cNvPr>
            <p:cNvSpPr/>
            <p:nvPr/>
          </p:nvSpPr>
          <p:spPr>
            <a:xfrm>
              <a:off x="0" y="0"/>
              <a:ext cx="812800" cy="812553"/>
            </a:xfrm>
            <a:custGeom>
              <a:avLst/>
              <a:gdLst/>
              <a:ahLst/>
              <a:cxnLst/>
              <a:rect l="l" t="t" r="r" b="b"/>
              <a:pathLst>
                <a:path w="812800" h="812553">
                  <a:moveTo>
                    <a:pt x="406400" y="0"/>
                  </a:moveTo>
                  <a:cubicBezTo>
                    <a:pt x="181951" y="0"/>
                    <a:pt x="0" y="181896"/>
                    <a:pt x="0" y="406276"/>
                  </a:cubicBezTo>
                  <a:cubicBezTo>
                    <a:pt x="0" y="630657"/>
                    <a:pt x="181951" y="812553"/>
                    <a:pt x="406400" y="812553"/>
                  </a:cubicBezTo>
                  <a:cubicBezTo>
                    <a:pt x="630849" y="812553"/>
                    <a:pt x="812800" y="630657"/>
                    <a:pt x="812800" y="406276"/>
                  </a:cubicBezTo>
                  <a:cubicBezTo>
                    <a:pt x="812800" y="181896"/>
                    <a:pt x="630849" y="0"/>
                    <a:pt x="406400" y="0"/>
                  </a:cubicBezTo>
                  <a:close/>
                </a:path>
              </a:pathLst>
            </a:custGeom>
            <a:solidFill>
              <a:srgbClr val="3CBDBB"/>
            </a:solidFill>
          </p:spPr>
          <p:txBody>
            <a:bodyPr/>
            <a:lstStyle/>
            <a:p>
              <a:endParaRPr lang="en-GB"/>
            </a:p>
          </p:txBody>
        </p:sp>
        <p:sp>
          <p:nvSpPr>
            <p:cNvPr id="26" name="TextBox 10">
              <a:extLst>
                <a:ext uri="{FF2B5EF4-FFF2-40B4-BE49-F238E27FC236}">
                  <a16:creationId xmlns:a16="http://schemas.microsoft.com/office/drawing/2014/main" id="{AB5C53A3-4887-46E3-9989-6477DB527EF5}"/>
                </a:ext>
              </a:extLst>
            </p:cNvPr>
            <p:cNvSpPr txBox="1"/>
            <p:nvPr/>
          </p:nvSpPr>
          <p:spPr>
            <a:xfrm>
              <a:off x="76200" y="-38123"/>
              <a:ext cx="660400" cy="774499"/>
            </a:xfrm>
            <a:prstGeom prst="rect">
              <a:avLst/>
            </a:prstGeom>
          </p:spPr>
          <p:txBody>
            <a:bodyPr lIns="50800" tIns="50800" rIns="50800" bIns="50800" rtlCol="0" anchor="ctr"/>
            <a:lstStyle/>
            <a:p>
              <a:pPr algn="ctr"/>
              <a:r>
                <a:rPr lang="en-US" sz="3600" b="1">
                  <a:solidFill>
                    <a:srgbClr val="FFFFFF"/>
                  </a:solidFill>
                  <a:latin typeface="Open Sans" panose="020B0606030504020204" pitchFamily="34" charset="0"/>
                  <a:ea typeface="Open Sans" panose="020B0606030504020204" pitchFamily="34" charset="0"/>
                  <a:cs typeface="Open Sans" panose="020B0606030504020204" pitchFamily="34" charset="0"/>
                </a:rPr>
                <a:t>4</a:t>
              </a:r>
            </a:p>
            <a:p>
              <a:pPr algn="ctr"/>
              <a:r>
                <a:rPr lang="en-US" sz="2199">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15" name="Group 11">
            <a:extLst>
              <a:ext uri="{FF2B5EF4-FFF2-40B4-BE49-F238E27FC236}">
                <a16:creationId xmlns:a16="http://schemas.microsoft.com/office/drawing/2014/main" id="{B43F4AE7-4340-44F5-8E15-24DB3E3309C4}"/>
              </a:ext>
            </a:extLst>
          </p:cNvPr>
          <p:cNvGrpSpPr/>
          <p:nvPr/>
        </p:nvGrpSpPr>
        <p:grpSpPr>
          <a:xfrm>
            <a:off x="4986150" y="2406020"/>
            <a:ext cx="2338877" cy="2447866"/>
            <a:chOff x="0" y="-38123"/>
            <a:chExt cx="812800" cy="850676"/>
          </a:xfrm>
        </p:grpSpPr>
        <p:sp>
          <p:nvSpPr>
            <p:cNvPr id="23" name="Freeform 12">
              <a:extLst>
                <a:ext uri="{FF2B5EF4-FFF2-40B4-BE49-F238E27FC236}">
                  <a16:creationId xmlns:a16="http://schemas.microsoft.com/office/drawing/2014/main" id="{7A0A6844-7598-46D2-B5F9-18115F01305B}"/>
                </a:ext>
              </a:extLst>
            </p:cNvPr>
            <p:cNvSpPr/>
            <p:nvPr/>
          </p:nvSpPr>
          <p:spPr>
            <a:xfrm>
              <a:off x="0" y="0"/>
              <a:ext cx="812800" cy="812553"/>
            </a:xfrm>
            <a:custGeom>
              <a:avLst/>
              <a:gdLst/>
              <a:ahLst/>
              <a:cxnLst/>
              <a:rect l="l" t="t" r="r" b="b"/>
              <a:pathLst>
                <a:path w="812800" h="812553">
                  <a:moveTo>
                    <a:pt x="406400" y="0"/>
                  </a:moveTo>
                  <a:cubicBezTo>
                    <a:pt x="181951" y="0"/>
                    <a:pt x="0" y="181896"/>
                    <a:pt x="0" y="406276"/>
                  </a:cubicBezTo>
                  <a:cubicBezTo>
                    <a:pt x="0" y="630657"/>
                    <a:pt x="181951" y="812553"/>
                    <a:pt x="406400" y="812553"/>
                  </a:cubicBezTo>
                  <a:cubicBezTo>
                    <a:pt x="630849" y="812553"/>
                    <a:pt x="812800" y="630657"/>
                    <a:pt x="812800" y="406276"/>
                  </a:cubicBezTo>
                  <a:cubicBezTo>
                    <a:pt x="812800" y="181896"/>
                    <a:pt x="630849" y="0"/>
                    <a:pt x="406400" y="0"/>
                  </a:cubicBezTo>
                  <a:close/>
                </a:path>
              </a:pathLst>
            </a:custGeom>
            <a:solidFill>
              <a:srgbClr val="36B7DA"/>
            </a:solidFill>
          </p:spPr>
          <p:txBody>
            <a:bodyPr/>
            <a:lstStyle/>
            <a:p>
              <a:endParaRPr lang="en-GB"/>
            </a:p>
          </p:txBody>
        </p:sp>
        <p:sp>
          <p:nvSpPr>
            <p:cNvPr id="24" name="TextBox 13">
              <a:extLst>
                <a:ext uri="{FF2B5EF4-FFF2-40B4-BE49-F238E27FC236}">
                  <a16:creationId xmlns:a16="http://schemas.microsoft.com/office/drawing/2014/main" id="{4F9A4355-B195-4E2B-BB11-41CE434BC986}"/>
                </a:ext>
              </a:extLst>
            </p:cNvPr>
            <p:cNvSpPr txBox="1"/>
            <p:nvPr/>
          </p:nvSpPr>
          <p:spPr>
            <a:xfrm>
              <a:off x="76200" y="-38123"/>
              <a:ext cx="660400" cy="774499"/>
            </a:xfrm>
            <a:prstGeom prst="rect">
              <a:avLst/>
            </a:prstGeom>
          </p:spPr>
          <p:txBody>
            <a:bodyPr lIns="50800" tIns="50800" rIns="50800" bIns="50800" rtlCol="0" anchor="ctr"/>
            <a:lstStyle/>
            <a:p>
              <a:pPr algn="ctr"/>
              <a:r>
                <a:rPr lang="en-US" sz="3600" b="1">
                  <a:solidFill>
                    <a:srgbClr val="FFFFFF"/>
                  </a:solidFill>
                  <a:latin typeface="Open Sans" panose="020B0606030504020204" pitchFamily="34" charset="0"/>
                  <a:ea typeface="Open Sans" panose="020B0606030504020204" pitchFamily="34" charset="0"/>
                  <a:cs typeface="Open Sans" panose="020B0606030504020204" pitchFamily="34" charset="0"/>
                </a:rPr>
                <a:t>3</a:t>
              </a:r>
            </a:p>
            <a:p>
              <a:pPr algn="ctr"/>
              <a:r>
                <a:rPr lang="en-US" sz="2199">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grpSp>
        <p:nvGrpSpPr>
          <p:cNvPr id="16" name="Group 14">
            <a:extLst>
              <a:ext uri="{FF2B5EF4-FFF2-40B4-BE49-F238E27FC236}">
                <a16:creationId xmlns:a16="http://schemas.microsoft.com/office/drawing/2014/main" id="{107CFEE5-1E3F-4205-B907-FE2517929323}"/>
              </a:ext>
            </a:extLst>
          </p:cNvPr>
          <p:cNvGrpSpPr/>
          <p:nvPr/>
        </p:nvGrpSpPr>
        <p:grpSpPr>
          <a:xfrm>
            <a:off x="9350369" y="2406020"/>
            <a:ext cx="2338877" cy="2447866"/>
            <a:chOff x="0" y="-38123"/>
            <a:chExt cx="812800" cy="850676"/>
          </a:xfrm>
        </p:grpSpPr>
        <p:sp>
          <p:nvSpPr>
            <p:cNvPr id="21" name="Freeform 15">
              <a:extLst>
                <a:ext uri="{FF2B5EF4-FFF2-40B4-BE49-F238E27FC236}">
                  <a16:creationId xmlns:a16="http://schemas.microsoft.com/office/drawing/2014/main" id="{75F94D12-A7B8-4DA3-839D-57225F551BE8}"/>
                </a:ext>
              </a:extLst>
            </p:cNvPr>
            <p:cNvSpPr/>
            <p:nvPr/>
          </p:nvSpPr>
          <p:spPr>
            <a:xfrm>
              <a:off x="0" y="0"/>
              <a:ext cx="812800" cy="812553"/>
            </a:xfrm>
            <a:custGeom>
              <a:avLst/>
              <a:gdLst/>
              <a:ahLst/>
              <a:cxnLst/>
              <a:rect l="l" t="t" r="r" b="b"/>
              <a:pathLst>
                <a:path w="812800" h="812553">
                  <a:moveTo>
                    <a:pt x="406400" y="0"/>
                  </a:moveTo>
                  <a:cubicBezTo>
                    <a:pt x="181951" y="0"/>
                    <a:pt x="0" y="181896"/>
                    <a:pt x="0" y="406276"/>
                  </a:cubicBezTo>
                  <a:cubicBezTo>
                    <a:pt x="0" y="630657"/>
                    <a:pt x="181951" y="812553"/>
                    <a:pt x="406400" y="812553"/>
                  </a:cubicBezTo>
                  <a:cubicBezTo>
                    <a:pt x="630849" y="812553"/>
                    <a:pt x="812800" y="630657"/>
                    <a:pt x="812800" y="406276"/>
                  </a:cubicBezTo>
                  <a:cubicBezTo>
                    <a:pt x="812800" y="181896"/>
                    <a:pt x="630849" y="0"/>
                    <a:pt x="406400" y="0"/>
                  </a:cubicBezTo>
                  <a:close/>
                </a:path>
              </a:pathLst>
            </a:custGeom>
            <a:solidFill>
              <a:srgbClr val="80CDCC"/>
            </a:solidFill>
          </p:spPr>
          <p:txBody>
            <a:bodyPr/>
            <a:lstStyle/>
            <a:p>
              <a:endParaRPr lang="en-GB"/>
            </a:p>
          </p:txBody>
        </p:sp>
        <p:sp>
          <p:nvSpPr>
            <p:cNvPr id="22" name="TextBox 16">
              <a:extLst>
                <a:ext uri="{FF2B5EF4-FFF2-40B4-BE49-F238E27FC236}">
                  <a16:creationId xmlns:a16="http://schemas.microsoft.com/office/drawing/2014/main" id="{D7D83030-31F6-424E-9AE4-821DAF6BBA69}"/>
                </a:ext>
              </a:extLst>
            </p:cNvPr>
            <p:cNvSpPr txBox="1"/>
            <p:nvPr/>
          </p:nvSpPr>
          <p:spPr>
            <a:xfrm>
              <a:off x="76200" y="-38123"/>
              <a:ext cx="660400" cy="774499"/>
            </a:xfrm>
            <a:prstGeom prst="rect">
              <a:avLst/>
            </a:prstGeom>
          </p:spPr>
          <p:txBody>
            <a:bodyPr lIns="50800" tIns="50800" rIns="50800" bIns="50800" rtlCol="0" anchor="ctr"/>
            <a:lstStyle/>
            <a:p>
              <a:pPr algn="ctr"/>
              <a:r>
                <a:rPr lang="en-US" sz="3600" b="1">
                  <a:solidFill>
                    <a:srgbClr val="FFFFFF"/>
                  </a:solidFill>
                  <a:latin typeface="Open Sans" panose="020B0606030504020204" pitchFamily="34" charset="0"/>
                  <a:ea typeface="Open Sans" panose="020B0606030504020204" pitchFamily="34" charset="0"/>
                  <a:cs typeface="Open Sans" panose="020B0606030504020204" pitchFamily="34" charset="0"/>
                </a:rPr>
                <a:t>5</a:t>
              </a:r>
            </a:p>
            <a:p>
              <a:pPr algn="ctr"/>
              <a:r>
                <a:rPr lang="en-US" sz="2199">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p:txBody>
        </p:sp>
      </p:grpSp>
      <p:sp>
        <p:nvSpPr>
          <p:cNvPr id="17" name="Freeform 17">
            <a:extLst>
              <a:ext uri="{FF2B5EF4-FFF2-40B4-BE49-F238E27FC236}">
                <a16:creationId xmlns:a16="http://schemas.microsoft.com/office/drawing/2014/main" id="{1C9BFDD1-14BA-42BF-AC8A-7A10C373CFB3}"/>
              </a:ext>
            </a:extLst>
          </p:cNvPr>
          <p:cNvSpPr/>
          <p:nvPr/>
        </p:nvSpPr>
        <p:spPr>
          <a:xfrm>
            <a:off x="2191456" y="2921165"/>
            <a:ext cx="1022588" cy="260760"/>
          </a:xfrm>
          <a:custGeom>
            <a:avLst/>
            <a:gdLst/>
            <a:ahLst/>
            <a:cxnLst/>
            <a:rect l="l" t="t" r="r" b="b"/>
            <a:pathLst>
              <a:path w="1499661" h="382414">
                <a:moveTo>
                  <a:pt x="0" y="0"/>
                </a:moveTo>
                <a:lnTo>
                  <a:pt x="1499661" y="0"/>
                </a:lnTo>
                <a:lnTo>
                  <a:pt x="1499661" y="382414"/>
                </a:lnTo>
                <a:lnTo>
                  <a:pt x="0" y="3824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Freeform 18">
            <a:extLst>
              <a:ext uri="{FF2B5EF4-FFF2-40B4-BE49-F238E27FC236}">
                <a16:creationId xmlns:a16="http://schemas.microsoft.com/office/drawing/2014/main" id="{BA9D2A16-6977-42A4-92E5-D73BCA06BE45}"/>
              </a:ext>
            </a:extLst>
          </p:cNvPr>
          <p:cNvSpPr/>
          <p:nvPr/>
        </p:nvSpPr>
        <p:spPr>
          <a:xfrm>
            <a:off x="6838839" y="2921165"/>
            <a:ext cx="1022588" cy="260760"/>
          </a:xfrm>
          <a:custGeom>
            <a:avLst/>
            <a:gdLst/>
            <a:ahLst/>
            <a:cxnLst/>
            <a:rect l="l" t="t" r="r" b="b"/>
            <a:pathLst>
              <a:path w="1499661" h="382414">
                <a:moveTo>
                  <a:pt x="0" y="0"/>
                </a:moveTo>
                <a:lnTo>
                  <a:pt x="1499661" y="0"/>
                </a:lnTo>
                <a:lnTo>
                  <a:pt x="1499661" y="382414"/>
                </a:lnTo>
                <a:lnTo>
                  <a:pt x="0" y="3824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B60A0B22-3472-48D5-AF0D-CE65EF74DCEF}"/>
              </a:ext>
            </a:extLst>
          </p:cNvPr>
          <p:cNvSpPr/>
          <p:nvPr/>
        </p:nvSpPr>
        <p:spPr>
          <a:xfrm rot="20720548">
            <a:off x="4658660" y="4193163"/>
            <a:ext cx="861339" cy="430670"/>
          </a:xfrm>
          <a:custGeom>
            <a:avLst/>
            <a:gdLst/>
            <a:ahLst/>
            <a:cxnLst/>
            <a:rect l="l" t="t" r="r" b="b"/>
            <a:pathLst>
              <a:path w="1263184" h="631592">
                <a:moveTo>
                  <a:pt x="0" y="0"/>
                </a:moveTo>
                <a:lnTo>
                  <a:pt x="1263184" y="0"/>
                </a:lnTo>
                <a:lnTo>
                  <a:pt x="1263184" y="631592"/>
                </a:lnTo>
                <a:lnTo>
                  <a:pt x="0" y="6315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a:extLst>
              <a:ext uri="{FF2B5EF4-FFF2-40B4-BE49-F238E27FC236}">
                <a16:creationId xmlns:a16="http://schemas.microsoft.com/office/drawing/2014/main" id="{C1A67829-A02C-4AFC-9ED0-7181A1AA29D5}"/>
              </a:ext>
            </a:extLst>
          </p:cNvPr>
          <p:cNvSpPr/>
          <p:nvPr/>
        </p:nvSpPr>
        <p:spPr>
          <a:xfrm rot="20678824">
            <a:off x="9305145" y="4193163"/>
            <a:ext cx="861339" cy="430670"/>
          </a:xfrm>
          <a:custGeom>
            <a:avLst/>
            <a:gdLst/>
            <a:ahLst/>
            <a:cxnLst/>
            <a:rect l="l" t="t" r="r" b="b"/>
            <a:pathLst>
              <a:path w="1263184" h="631592">
                <a:moveTo>
                  <a:pt x="0" y="0"/>
                </a:moveTo>
                <a:lnTo>
                  <a:pt x="1263184" y="0"/>
                </a:lnTo>
                <a:lnTo>
                  <a:pt x="1263184" y="631592"/>
                </a:lnTo>
                <a:lnTo>
                  <a:pt x="0" y="6315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2" name="Text Placeholder 9">
            <a:extLst>
              <a:ext uri="{FF2B5EF4-FFF2-40B4-BE49-F238E27FC236}">
                <a16:creationId xmlns:a16="http://schemas.microsoft.com/office/drawing/2014/main" id="{6E5F8DC4-7765-4C14-AC03-379161472B4E}"/>
              </a:ext>
            </a:extLst>
          </p:cNvPr>
          <p:cNvSpPr txBox="1">
            <a:spLocks/>
          </p:cNvSpPr>
          <p:nvPr/>
        </p:nvSpPr>
        <p:spPr>
          <a:xfrm>
            <a:off x="1930400" y="-472758"/>
            <a:ext cx="10261600" cy="370521"/>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Feel free to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see box on the left.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1703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507757-07BD-48A6-BD00-038E0E7E7AC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339CF63-2880-42FD-8666-5C085EB14408}"/>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0FBFF3D7-A29D-4090-988B-DBE923213CAF}"/>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353A5845-8E4D-49A8-9AC6-7C2672629377}"/>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F990DDC0-3D59-4274-8013-102851424835}"/>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E5EF144-1AD7-43FD-9840-5AF6BFE0655D}"/>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8E95DFC0-846C-420C-9001-E0B6D5443739}"/>
              </a:ext>
            </a:extLst>
          </p:cNvPr>
          <p:cNvSpPr>
            <a:spLocks noGrp="1"/>
          </p:cNvSpPr>
          <p:nvPr>
            <p:ph type="body" sz="quarter" idx="22"/>
          </p:nvPr>
        </p:nvSpPr>
        <p:spPr/>
        <p:txBody>
          <a:bodyPr/>
          <a:lstStyle/>
          <a:p>
            <a:endParaRPr lang="en-US"/>
          </a:p>
        </p:txBody>
      </p:sp>
      <p:grpSp>
        <p:nvGrpSpPr>
          <p:cNvPr id="56" name="Group 55">
            <a:extLst>
              <a:ext uri="{FF2B5EF4-FFF2-40B4-BE49-F238E27FC236}">
                <a16:creationId xmlns:a16="http://schemas.microsoft.com/office/drawing/2014/main" id="{2CD5CD94-326F-4629-9863-EC5E7498C4B2}"/>
              </a:ext>
            </a:extLst>
          </p:cNvPr>
          <p:cNvGrpSpPr/>
          <p:nvPr/>
        </p:nvGrpSpPr>
        <p:grpSpPr>
          <a:xfrm>
            <a:off x="865336" y="1309369"/>
            <a:ext cx="2569366" cy="2292510"/>
            <a:chOff x="681383" y="1387552"/>
            <a:chExt cx="2569366" cy="2489000"/>
          </a:xfrm>
        </p:grpSpPr>
        <p:grpSp>
          <p:nvGrpSpPr>
            <p:cNvPr id="57" name="Group 5">
              <a:extLst>
                <a:ext uri="{FF2B5EF4-FFF2-40B4-BE49-F238E27FC236}">
                  <a16:creationId xmlns:a16="http://schemas.microsoft.com/office/drawing/2014/main" id="{D64E59C8-0D6C-4BA9-A8C1-559409D76FBB}"/>
                </a:ext>
              </a:extLst>
            </p:cNvPr>
            <p:cNvGrpSpPr/>
            <p:nvPr/>
          </p:nvGrpSpPr>
          <p:grpSpPr>
            <a:xfrm>
              <a:off x="681384" y="1387552"/>
              <a:ext cx="2321064" cy="540284"/>
              <a:chOff x="0" y="0"/>
              <a:chExt cx="892701" cy="239514"/>
            </a:xfrm>
          </p:grpSpPr>
          <p:sp>
            <p:nvSpPr>
              <p:cNvPr id="63" name="Freeform 6">
                <a:extLst>
                  <a:ext uri="{FF2B5EF4-FFF2-40B4-BE49-F238E27FC236}">
                    <a16:creationId xmlns:a16="http://schemas.microsoft.com/office/drawing/2014/main" id="{4087E438-6F76-423A-BD2C-4B2E263AE644}"/>
                  </a:ext>
                </a:extLst>
              </p:cNvPr>
              <p:cNvSpPr/>
              <p:nvPr/>
            </p:nvSpPr>
            <p:spPr>
              <a:xfrm>
                <a:off x="0" y="0"/>
                <a:ext cx="892701" cy="239514"/>
              </a:xfrm>
              <a:custGeom>
                <a:avLst/>
                <a:gdLst/>
                <a:ahLst/>
                <a:cxnLst/>
                <a:rect l="l" t="t" r="r" b="b"/>
                <a:pathLst>
                  <a:path w="892701" h="239514">
                    <a:moveTo>
                      <a:pt x="0" y="0"/>
                    </a:moveTo>
                    <a:lnTo>
                      <a:pt x="892701" y="0"/>
                    </a:lnTo>
                    <a:lnTo>
                      <a:pt x="892701" y="239514"/>
                    </a:lnTo>
                    <a:lnTo>
                      <a:pt x="0" y="239514"/>
                    </a:lnTo>
                    <a:close/>
                  </a:path>
                </a:pathLst>
              </a:custGeom>
              <a:solidFill>
                <a:srgbClr val="E0F4F4"/>
              </a:solidFill>
            </p:spPr>
            <p:txBody>
              <a:bodyPr lIns="91440"/>
              <a:lstStyle/>
              <a:p>
                <a:endParaRPr lang="en-US"/>
              </a:p>
            </p:txBody>
          </p:sp>
          <p:sp>
            <p:nvSpPr>
              <p:cNvPr id="64" name="TextBox 7">
                <a:extLst>
                  <a:ext uri="{FF2B5EF4-FFF2-40B4-BE49-F238E27FC236}">
                    <a16:creationId xmlns:a16="http://schemas.microsoft.com/office/drawing/2014/main" id="{4CFF186B-909D-4EFE-8170-C3C710E72E91}"/>
                  </a:ext>
                </a:extLst>
              </p:cNvPr>
              <p:cNvSpPr txBox="1"/>
              <p:nvPr/>
            </p:nvSpPr>
            <p:spPr>
              <a:xfrm>
                <a:off x="0" y="0"/>
                <a:ext cx="892701" cy="239514"/>
              </a:xfrm>
              <a:prstGeom prst="rect">
                <a:avLst/>
              </a:prstGeom>
            </p:spPr>
            <p:txBody>
              <a:bodyPr lIns="91440" tIns="0" rIns="0" bIns="0" rtlCol="0" anchor="ctr"/>
              <a:lstStyle/>
              <a:p>
                <a:pPr>
                  <a:lnSpc>
                    <a:spcPts val="3359"/>
                  </a:lnSpc>
                </a:pPr>
                <a:r>
                  <a:rPr lang="en-US" spc="216">
                    <a:solidFill>
                      <a:srgbClr val="7CD4D2"/>
                    </a:solidFill>
                    <a:latin typeface="Open Sans" panose="020B0606030504020204" pitchFamily="34" charset="0"/>
                    <a:ea typeface="Open Sans" panose="020B0606030504020204" pitchFamily="34" charset="0"/>
                    <a:cs typeface="Open Sans" panose="020B0606030504020204" pitchFamily="34" charset="0"/>
                  </a:rPr>
                  <a:t>01</a:t>
                </a:r>
              </a:p>
            </p:txBody>
          </p:sp>
        </p:grpSp>
        <p:grpSp>
          <p:nvGrpSpPr>
            <p:cNvPr id="58" name="Group 20">
              <a:extLst>
                <a:ext uri="{FF2B5EF4-FFF2-40B4-BE49-F238E27FC236}">
                  <a16:creationId xmlns:a16="http://schemas.microsoft.com/office/drawing/2014/main" id="{A95270C8-9449-4B04-A981-1B1348E3CE4E}"/>
                </a:ext>
              </a:extLst>
            </p:cNvPr>
            <p:cNvGrpSpPr/>
            <p:nvPr/>
          </p:nvGrpSpPr>
          <p:grpSpPr>
            <a:xfrm rot="5400000">
              <a:off x="2849524" y="2690039"/>
              <a:ext cx="547626" cy="254824"/>
              <a:chOff x="0" y="0"/>
              <a:chExt cx="812800" cy="328133"/>
            </a:xfrm>
          </p:grpSpPr>
          <p:sp>
            <p:nvSpPr>
              <p:cNvPr id="61" name="Freeform 21">
                <a:extLst>
                  <a:ext uri="{FF2B5EF4-FFF2-40B4-BE49-F238E27FC236}">
                    <a16:creationId xmlns:a16="http://schemas.microsoft.com/office/drawing/2014/main" id="{5E9BEE97-C57C-4F2D-9581-8952B744C6A8}"/>
                  </a:ext>
                </a:extLst>
              </p:cNvPr>
              <p:cNvSpPr/>
              <p:nvPr/>
            </p:nvSpPr>
            <p:spPr>
              <a:xfrm>
                <a:off x="0" y="0"/>
                <a:ext cx="812800" cy="328133"/>
              </a:xfrm>
              <a:custGeom>
                <a:avLst/>
                <a:gdLst/>
                <a:ahLst/>
                <a:cxnLst/>
                <a:rect l="l" t="t" r="r" b="b"/>
                <a:pathLst>
                  <a:path w="812800" h="328133">
                    <a:moveTo>
                      <a:pt x="406400" y="0"/>
                    </a:moveTo>
                    <a:lnTo>
                      <a:pt x="812800" y="328133"/>
                    </a:lnTo>
                    <a:lnTo>
                      <a:pt x="0" y="328133"/>
                    </a:lnTo>
                    <a:lnTo>
                      <a:pt x="406400" y="0"/>
                    </a:lnTo>
                    <a:close/>
                  </a:path>
                </a:pathLst>
              </a:custGeom>
              <a:solidFill>
                <a:srgbClr val="7CD4D2"/>
              </a:solidFill>
            </p:spPr>
            <p:txBody>
              <a:bodyPr/>
              <a:lstStyle/>
              <a:p>
                <a:endParaRPr lang="en-GB"/>
              </a:p>
            </p:txBody>
          </p:sp>
          <p:sp>
            <p:nvSpPr>
              <p:cNvPr id="62" name="TextBox 22">
                <a:extLst>
                  <a:ext uri="{FF2B5EF4-FFF2-40B4-BE49-F238E27FC236}">
                    <a16:creationId xmlns:a16="http://schemas.microsoft.com/office/drawing/2014/main" id="{25857CFF-1A79-486D-AEC2-D3D2E15A343C}"/>
                  </a:ext>
                </a:extLst>
              </p:cNvPr>
              <p:cNvSpPr txBox="1"/>
              <p:nvPr/>
            </p:nvSpPr>
            <p:spPr>
              <a:xfrm>
                <a:off x="127000" y="114247"/>
                <a:ext cx="558800" cy="190447"/>
              </a:xfrm>
              <a:prstGeom prst="rect">
                <a:avLst/>
              </a:prstGeom>
            </p:spPr>
            <p:txBody>
              <a:bodyPr lIns="50800" tIns="50800" rIns="50800" bIns="50800" rtlCol="0" anchor="ctr"/>
              <a:lstStyle/>
              <a:p>
                <a:pPr algn="ctr">
                  <a:lnSpc>
                    <a:spcPts val="2100"/>
                  </a:lnSpc>
                </a:pPr>
                <a:endParaRPr sz="1100"/>
              </a:p>
            </p:txBody>
          </p:sp>
        </p:grpSp>
        <p:sp>
          <p:nvSpPr>
            <p:cNvPr id="59" name="Rectangle 58">
              <a:extLst>
                <a:ext uri="{FF2B5EF4-FFF2-40B4-BE49-F238E27FC236}">
                  <a16:creationId xmlns:a16="http://schemas.microsoft.com/office/drawing/2014/main" id="{69DCE9C1-8F19-440D-B510-8C6EFF40695D}"/>
                </a:ext>
              </a:extLst>
            </p:cNvPr>
            <p:cNvSpPr/>
            <p:nvPr/>
          </p:nvSpPr>
          <p:spPr>
            <a:xfrm>
              <a:off x="681384" y="1927836"/>
              <a:ext cx="2321064" cy="1948716"/>
            </a:xfrm>
            <a:prstGeom prst="rect">
              <a:avLst/>
            </a:prstGeom>
            <a:solidFill>
              <a:srgbClr val="7CD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6AA1320-33C0-4864-9A04-B9F0D91D78C2}"/>
                </a:ext>
              </a:extLst>
            </p:cNvPr>
            <p:cNvSpPr txBox="1"/>
            <p:nvPr/>
          </p:nvSpPr>
          <p:spPr>
            <a:xfrm>
              <a:off x="681383" y="2032119"/>
              <a:ext cx="2312281" cy="430887"/>
            </a:xfrm>
            <a:prstGeom prst="rect">
              <a:avLst/>
            </a:prstGeom>
            <a:noFill/>
          </p:spPr>
          <p:txBody>
            <a:bodyPr wrap="square" lIns="91440" tIns="0" rIns="0" bIns="0" rtlCol="0">
              <a:spAutoFit/>
            </a:bodyPr>
            <a:lstStyle/>
            <a:p>
              <a:r>
                <a:rPr lang="en-US" sz="1600" b="1">
                  <a:solidFill>
                    <a:srgbClr val="FFFFFF"/>
                  </a:solidFill>
                  <a:latin typeface="Open Sans" panose="020B0606030504020204" pitchFamily="34" charset="0"/>
                  <a:ea typeface="Open Sans" panose="020B0606030504020204" pitchFamily="34" charset="0"/>
                  <a:cs typeface="Open Sans" panose="020B0606030504020204" pitchFamily="34" charset="0"/>
                </a:rPr>
                <a:t>Insert Title</a:t>
              </a:r>
            </a:p>
            <a:p>
              <a:r>
                <a:rPr lang="en-US" sz="12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65" name="Group 64">
            <a:extLst>
              <a:ext uri="{FF2B5EF4-FFF2-40B4-BE49-F238E27FC236}">
                <a16:creationId xmlns:a16="http://schemas.microsoft.com/office/drawing/2014/main" id="{2C56DE57-D2B1-4274-8FB0-3CE8C799FEC0}"/>
              </a:ext>
            </a:extLst>
          </p:cNvPr>
          <p:cNvGrpSpPr/>
          <p:nvPr/>
        </p:nvGrpSpPr>
        <p:grpSpPr>
          <a:xfrm>
            <a:off x="3483159" y="1309369"/>
            <a:ext cx="2569365" cy="2292510"/>
            <a:chOff x="3667506" y="1387552"/>
            <a:chExt cx="2569365" cy="2489000"/>
          </a:xfrm>
        </p:grpSpPr>
        <p:grpSp>
          <p:nvGrpSpPr>
            <p:cNvPr id="66" name="Group 14">
              <a:extLst>
                <a:ext uri="{FF2B5EF4-FFF2-40B4-BE49-F238E27FC236}">
                  <a16:creationId xmlns:a16="http://schemas.microsoft.com/office/drawing/2014/main" id="{29BB6303-B03F-482C-A53E-D505FDEBB359}"/>
                </a:ext>
              </a:extLst>
            </p:cNvPr>
            <p:cNvGrpSpPr/>
            <p:nvPr/>
          </p:nvGrpSpPr>
          <p:grpSpPr>
            <a:xfrm>
              <a:off x="3667506" y="1387552"/>
              <a:ext cx="2321064" cy="540284"/>
              <a:chOff x="0" y="0"/>
              <a:chExt cx="892701" cy="239514"/>
            </a:xfrm>
          </p:grpSpPr>
          <p:sp>
            <p:nvSpPr>
              <p:cNvPr id="72" name="Freeform 15">
                <a:extLst>
                  <a:ext uri="{FF2B5EF4-FFF2-40B4-BE49-F238E27FC236}">
                    <a16:creationId xmlns:a16="http://schemas.microsoft.com/office/drawing/2014/main" id="{9F548924-EF25-4D03-8EB1-829B3939232B}"/>
                  </a:ext>
                </a:extLst>
              </p:cNvPr>
              <p:cNvSpPr/>
              <p:nvPr/>
            </p:nvSpPr>
            <p:spPr>
              <a:xfrm>
                <a:off x="0" y="0"/>
                <a:ext cx="892701" cy="239514"/>
              </a:xfrm>
              <a:custGeom>
                <a:avLst/>
                <a:gdLst/>
                <a:ahLst/>
                <a:cxnLst/>
                <a:rect l="l" t="t" r="r" b="b"/>
                <a:pathLst>
                  <a:path w="892701" h="239514">
                    <a:moveTo>
                      <a:pt x="0" y="0"/>
                    </a:moveTo>
                    <a:lnTo>
                      <a:pt x="892701" y="0"/>
                    </a:lnTo>
                    <a:lnTo>
                      <a:pt x="892701" y="239514"/>
                    </a:lnTo>
                    <a:lnTo>
                      <a:pt x="0" y="239514"/>
                    </a:lnTo>
                    <a:close/>
                  </a:path>
                </a:pathLst>
              </a:custGeom>
              <a:solidFill>
                <a:srgbClr val="D2F1F1"/>
              </a:solidFill>
            </p:spPr>
            <p:txBody>
              <a:bodyPr/>
              <a:lstStyle/>
              <a:p>
                <a:endParaRPr lang="en-GB"/>
              </a:p>
            </p:txBody>
          </p:sp>
          <p:sp>
            <p:nvSpPr>
              <p:cNvPr id="73" name="TextBox 16">
                <a:extLst>
                  <a:ext uri="{FF2B5EF4-FFF2-40B4-BE49-F238E27FC236}">
                    <a16:creationId xmlns:a16="http://schemas.microsoft.com/office/drawing/2014/main" id="{AE83E92E-DA1B-4FE1-BF2A-CDE603B6D809}"/>
                  </a:ext>
                </a:extLst>
              </p:cNvPr>
              <p:cNvSpPr txBox="1"/>
              <p:nvPr/>
            </p:nvSpPr>
            <p:spPr>
              <a:xfrm>
                <a:off x="0" y="0"/>
                <a:ext cx="892701" cy="239514"/>
              </a:xfrm>
              <a:prstGeom prst="rect">
                <a:avLst/>
              </a:prstGeom>
            </p:spPr>
            <p:txBody>
              <a:bodyPr lIns="91440" tIns="0" rIns="0" bIns="0" rtlCol="0" anchor="ctr"/>
              <a:lstStyle/>
              <a:p>
                <a:pPr>
                  <a:lnSpc>
                    <a:spcPts val="3359"/>
                  </a:lnSpc>
                </a:pPr>
                <a:r>
                  <a:rPr lang="en-US" spc="216">
                    <a:solidFill>
                      <a:srgbClr val="4AB1B4"/>
                    </a:solidFill>
                    <a:latin typeface="Open Sans" panose="020B0606030504020204" pitchFamily="34" charset="0"/>
                    <a:ea typeface="Open Sans" panose="020B0606030504020204" pitchFamily="34" charset="0"/>
                    <a:cs typeface="Open Sans" panose="020B0606030504020204" pitchFamily="34" charset="0"/>
                  </a:rPr>
                  <a:t>02</a:t>
                </a:r>
              </a:p>
            </p:txBody>
          </p:sp>
        </p:grpSp>
        <p:grpSp>
          <p:nvGrpSpPr>
            <p:cNvPr id="67" name="Group 32">
              <a:extLst>
                <a:ext uri="{FF2B5EF4-FFF2-40B4-BE49-F238E27FC236}">
                  <a16:creationId xmlns:a16="http://schemas.microsoft.com/office/drawing/2014/main" id="{632AB68B-E4D5-4AA5-9847-11B2A7278120}"/>
                </a:ext>
              </a:extLst>
            </p:cNvPr>
            <p:cNvGrpSpPr/>
            <p:nvPr/>
          </p:nvGrpSpPr>
          <p:grpSpPr>
            <a:xfrm rot="5400000">
              <a:off x="5835646" y="2690039"/>
              <a:ext cx="547626" cy="254824"/>
              <a:chOff x="0" y="0"/>
              <a:chExt cx="812800" cy="328133"/>
            </a:xfrm>
          </p:grpSpPr>
          <p:sp>
            <p:nvSpPr>
              <p:cNvPr id="70" name="Freeform 33">
                <a:extLst>
                  <a:ext uri="{FF2B5EF4-FFF2-40B4-BE49-F238E27FC236}">
                    <a16:creationId xmlns:a16="http://schemas.microsoft.com/office/drawing/2014/main" id="{C5022340-59AD-4D80-8285-07A6D244D1AD}"/>
                  </a:ext>
                </a:extLst>
              </p:cNvPr>
              <p:cNvSpPr/>
              <p:nvPr/>
            </p:nvSpPr>
            <p:spPr>
              <a:xfrm>
                <a:off x="0" y="0"/>
                <a:ext cx="812800" cy="328133"/>
              </a:xfrm>
              <a:custGeom>
                <a:avLst/>
                <a:gdLst/>
                <a:ahLst/>
                <a:cxnLst/>
                <a:rect l="l" t="t" r="r" b="b"/>
                <a:pathLst>
                  <a:path w="812800" h="328133">
                    <a:moveTo>
                      <a:pt x="406400" y="0"/>
                    </a:moveTo>
                    <a:lnTo>
                      <a:pt x="812800" y="328133"/>
                    </a:lnTo>
                    <a:lnTo>
                      <a:pt x="0" y="328133"/>
                    </a:lnTo>
                    <a:lnTo>
                      <a:pt x="406400" y="0"/>
                    </a:lnTo>
                    <a:close/>
                  </a:path>
                </a:pathLst>
              </a:custGeom>
              <a:solidFill>
                <a:srgbClr val="4AB1B4"/>
              </a:solidFill>
            </p:spPr>
            <p:txBody>
              <a:bodyPr/>
              <a:lstStyle/>
              <a:p>
                <a:endParaRPr lang="en-GB"/>
              </a:p>
            </p:txBody>
          </p:sp>
          <p:sp>
            <p:nvSpPr>
              <p:cNvPr id="71" name="TextBox 34">
                <a:extLst>
                  <a:ext uri="{FF2B5EF4-FFF2-40B4-BE49-F238E27FC236}">
                    <a16:creationId xmlns:a16="http://schemas.microsoft.com/office/drawing/2014/main" id="{E8479C96-EAAB-4755-9414-0D10702EAC08}"/>
                  </a:ext>
                </a:extLst>
              </p:cNvPr>
              <p:cNvSpPr txBox="1"/>
              <p:nvPr/>
            </p:nvSpPr>
            <p:spPr>
              <a:xfrm>
                <a:off x="127000" y="114247"/>
                <a:ext cx="558800" cy="190447"/>
              </a:xfrm>
              <a:prstGeom prst="rect">
                <a:avLst/>
              </a:prstGeom>
            </p:spPr>
            <p:txBody>
              <a:bodyPr lIns="50800" tIns="50800" rIns="50800" bIns="50800" rtlCol="0" anchor="ctr"/>
              <a:lstStyle/>
              <a:p>
                <a:pPr algn="ctr">
                  <a:lnSpc>
                    <a:spcPts val="2100"/>
                  </a:lnSpc>
                </a:pPr>
                <a:endParaRPr sz="1100"/>
              </a:p>
            </p:txBody>
          </p:sp>
        </p:grpSp>
        <p:sp>
          <p:nvSpPr>
            <p:cNvPr id="68" name="Rectangle 67">
              <a:extLst>
                <a:ext uri="{FF2B5EF4-FFF2-40B4-BE49-F238E27FC236}">
                  <a16:creationId xmlns:a16="http://schemas.microsoft.com/office/drawing/2014/main" id="{7E8CB133-4B08-4291-B361-0AA4164321D4}"/>
                </a:ext>
              </a:extLst>
            </p:cNvPr>
            <p:cNvSpPr/>
            <p:nvPr/>
          </p:nvSpPr>
          <p:spPr>
            <a:xfrm>
              <a:off x="3667561" y="1927836"/>
              <a:ext cx="2321064" cy="1948716"/>
            </a:xfrm>
            <a:prstGeom prst="rect">
              <a:avLst/>
            </a:prstGeom>
            <a:solidFill>
              <a:srgbClr val="4AB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51BA7BC2-DB1F-473B-82D5-A0029268F7D1}"/>
                </a:ext>
              </a:extLst>
            </p:cNvPr>
            <p:cNvSpPr txBox="1"/>
            <p:nvPr/>
          </p:nvSpPr>
          <p:spPr>
            <a:xfrm>
              <a:off x="3678867" y="2032119"/>
              <a:ext cx="2312281" cy="430887"/>
            </a:xfrm>
            <a:prstGeom prst="rect">
              <a:avLst/>
            </a:prstGeom>
            <a:noFill/>
          </p:spPr>
          <p:txBody>
            <a:bodyPr wrap="square" lIns="91440" tIns="0" rIns="0" bIns="0" rtlCol="0">
              <a:spAutoFit/>
            </a:bodyPr>
            <a:lstStyle/>
            <a:p>
              <a:r>
                <a:rPr lang="en-US" sz="1600" b="1">
                  <a:solidFill>
                    <a:srgbClr val="FFFFFF"/>
                  </a:solidFill>
                  <a:latin typeface="Open Sans" panose="020B0606030504020204" pitchFamily="34" charset="0"/>
                  <a:ea typeface="Open Sans" panose="020B0606030504020204" pitchFamily="34" charset="0"/>
                  <a:cs typeface="Open Sans" panose="020B0606030504020204" pitchFamily="34" charset="0"/>
                </a:rPr>
                <a:t>Insert Title</a:t>
              </a:r>
            </a:p>
            <a:p>
              <a:r>
                <a:rPr lang="en-US" sz="12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74" name="Group 73">
            <a:extLst>
              <a:ext uri="{FF2B5EF4-FFF2-40B4-BE49-F238E27FC236}">
                <a16:creationId xmlns:a16="http://schemas.microsoft.com/office/drawing/2014/main" id="{51D469FA-DE1B-4073-8D2B-7DC3AB321825}"/>
              </a:ext>
            </a:extLst>
          </p:cNvPr>
          <p:cNvGrpSpPr/>
          <p:nvPr/>
        </p:nvGrpSpPr>
        <p:grpSpPr>
          <a:xfrm>
            <a:off x="6060691" y="1309369"/>
            <a:ext cx="2332743" cy="2477356"/>
            <a:chOff x="6156138" y="1387552"/>
            <a:chExt cx="2332743" cy="2689690"/>
          </a:xfrm>
        </p:grpSpPr>
        <p:grpSp>
          <p:nvGrpSpPr>
            <p:cNvPr id="75" name="Group 26">
              <a:extLst>
                <a:ext uri="{FF2B5EF4-FFF2-40B4-BE49-F238E27FC236}">
                  <a16:creationId xmlns:a16="http://schemas.microsoft.com/office/drawing/2014/main" id="{DEC1BCF0-8D66-416C-8719-4EB622761E99}"/>
                </a:ext>
              </a:extLst>
            </p:cNvPr>
            <p:cNvGrpSpPr/>
            <p:nvPr/>
          </p:nvGrpSpPr>
          <p:grpSpPr>
            <a:xfrm>
              <a:off x="6156138" y="1387552"/>
              <a:ext cx="2321064" cy="540284"/>
              <a:chOff x="0" y="0"/>
              <a:chExt cx="892701" cy="239514"/>
            </a:xfrm>
          </p:grpSpPr>
          <p:sp>
            <p:nvSpPr>
              <p:cNvPr id="81" name="Freeform 27">
                <a:extLst>
                  <a:ext uri="{FF2B5EF4-FFF2-40B4-BE49-F238E27FC236}">
                    <a16:creationId xmlns:a16="http://schemas.microsoft.com/office/drawing/2014/main" id="{5C122FF7-E305-495A-94DB-06F0536BC978}"/>
                  </a:ext>
                </a:extLst>
              </p:cNvPr>
              <p:cNvSpPr/>
              <p:nvPr/>
            </p:nvSpPr>
            <p:spPr>
              <a:xfrm>
                <a:off x="0" y="0"/>
                <a:ext cx="892701" cy="239514"/>
              </a:xfrm>
              <a:custGeom>
                <a:avLst/>
                <a:gdLst/>
                <a:ahLst/>
                <a:cxnLst/>
                <a:rect l="l" t="t" r="r" b="b"/>
                <a:pathLst>
                  <a:path w="892701" h="239514">
                    <a:moveTo>
                      <a:pt x="0" y="0"/>
                    </a:moveTo>
                    <a:lnTo>
                      <a:pt x="892701" y="0"/>
                    </a:lnTo>
                    <a:lnTo>
                      <a:pt x="892701" y="239514"/>
                    </a:lnTo>
                    <a:lnTo>
                      <a:pt x="0" y="239514"/>
                    </a:lnTo>
                    <a:close/>
                  </a:path>
                </a:pathLst>
              </a:custGeom>
              <a:solidFill>
                <a:srgbClr val="D3F2FB"/>
              </a:solidFill>
            </p:spPr>
            <p:txBody>
              <a:bodyPr/>
              <a:lstStyle/>
              <a:p>
                <a:endParaRPr lang="en-GB"/>
              </a:p>
            </p:txBody>
          </p:sp>
          <p:sp>
            <p:nvSpPr>
              <p:cNvPr id="82" name="TextBox 28">
                <a:extLst>
                  <a:ext uri="{FF2B5EF4-FFF2-40B4-BE49-F238E27FC236}">
                    <a16:creationId xmlns:a16="http://schemas.microsoft.com/office/drawing/2014/main" id="{F1112DA8-FB5F-434C-A470-9CA954380B92}"/>
                  </a:ext>
                </a:extLst>
              </p:cNvPr>
              <p:cNvSpPr txBox="1"/>
              <p:nvPr/>
            </p:nvSpPr>
            <p:spPr>
              <a:xfrm>
                <a:off x="0" y="0"/>
                <a:ext cx="892701" cy="239514"/>
              </a:xfrm>
              <a:prstGeom prst="rect">
                <a:avLst/>
              </a:prstGeom>
            </p:spPr>
            <p:txBody>
              <a:bodyPr lIns="91440" tIns="0" rIns="0" bIns="0" rtlCol="0" anchor="ctr"/>
              <a:lstStyle/>
              <a:p>
                <a:pPr>
                  <a:lnSpc>
                    <a:spcPts val="3359"/>
                  </a:lnSpc>
                </a:pPr>
                <a:r>
                  <a:rPr lang="en-US" spc="216">
                    <a:solidFill>
                      <a:srgbClr val="37C9EF"/>
                    </a:solidFill>
                    <a:latin typeface="Open Sans" panose="020B0606030504020204" pitchFamily="34" charset="0"/>
                    <a:ea typeface="Open Sans" panose="020B0606030504020204" pitchFamily="34" charset="0"/>
                    <a:cs typeface="Open Sans" panose="020B0606030504020204" pitchFamily="34" charset="0"/>
                  </a:rPr>
                  <a:t>03</a:t>
                </a:r>
              </a:p>
            </p:txBody>
          </p:sp>
        </p:grpSp>
        <p:grpSp>
          <p:nvGrpSpPr>
            <p:cNvPr id="76" name="Group 44">
              <a:extLst>
                <a:ext uri="{FF2B5EF4-FFF2-40B4-BE49-F238E27FC236}">
                  <a16:creationId xmlns:a16="http://schemas.microsoft.com/office/drawing/2014/main" id="{B7C22C91-FF38-4D36-9F5E-E986540FA882}"/>
                </a:ext>
              </a:extLst>
            </p:cNvPr>
            <p:cNvGrpSpPr/>
            <p:nvPr/>
          </p:nvGrpSpPr>
          <p:grpSpPr>
            <a:xfrm rot="10800000">
              <a:off x="6802517" y="3708897"/>
              <a:ext cx="1051663" cy="368345"/>
              <a:chOff x="0" y="0"/>
              <a:chExt cx="812800" cy="328133"/>
            </a:xfrm>
          </p:grpSpPr>
          <p:sp>
            <p:nvSpPr>
              <p:cNvPr id="79" name="Freeform 45">
                <a:extLst>
                  <a:ext uri="{FF2B5EF4-FFF2-40B4-BE49-F238E27FC236}">
                    <a16:creationId xmlns:a16="http://schemas.microsoft.com/office/drawing/2014/main" id="{AA57639A-0AC4-4A00-A970-7707DC723B2D}"/>
                  </a:ext>
                </a:extLst>
              </p:cNvPr>
              <p:cNvSpPr/>
              <p:nvPr/>
            </p:nvSpPr>
            <p:spPr>
              <a:xfrm>
                <a:off x="0" y="0"/>
                <a:ext cx="812800" cy="328133"/>
              </a:xfrm>
              <a:custGeom>
                <a:avLst/>
                <a:gdLst/>
                <a:ahLst/>
                <a:cxnLst/>
                <a:rect l="l" t="t" r="r" b="b"/>
                <a:pathLst>
                  <a:path w="812800" h="328133">
                    <a:moveTo>
                      <a:pt x="406400" y="0"/>
                    </a:moveTo>
                    <a:lnTo>
                      <a:pt x="812800" y="328133"/>
                    </a:lnTo>
                    <a:lnTo>
                      <a:pt x="0" y="328133"/>
                    </a:lnTo>
                    <a:lnTo>
                      <a:pt x="406400" y="0"/>
                    </a:lnTo>
                    <a:close/>
                  </a:path>
                </a:pathLst>
              </a:custGeom>
              <a:solidFill>
                <a:srgbClr val="37C9EF"/>
              </a:solidFill>
            </p:spPr>
            <p:txBody>
              <a:bodyPr/>
              <a:lstStyle/>
              <a:p>
                <a:endParaRPr lang="en-GB"/>
              </a:p>
            </p:txBody>
          </p:sp>
          <p:sp>
            <p:nvSpPr>
              <p:cNvPr id="80" name="TextBox 46">
                <a:extLst>
                  <a:ext uri="{FF2B5EF4-FFF2-40B4-BE49-F238E27FC236}">
                    <a16:creationId xmlns:a16="http://schemas.microsoft.com/office/drawing/2014/main" id="{E40C0773-C14F-4723-B493-52DA4DCAA956}"/>
                  </a:ext>
                </a:extLst>
              </p:cNvPr>
              <p:cNvSpPr txBox="1"/>
              <p:nvPr/>
            </p:nvSpPr>
            <p:spPr>
              <a:xfrm>
                <a:off x="127000" y="114247"/>
                <a:ext cx="558800" cy="190447"/>
              </a:xfrm>
              <a:prstGeom prst="rect">
                <a:avLst/>
              </a:prstGeom>
            </p:spPr>
            <p:txBody>
              <a:bodyPr lIns="50800" tIns="50800" rIns="50800" bIns="50800" rtlCol="0" anchor="ctr"/>
              <a:lstStyle/>
              <a:p>
                <a:pPr algn="ctr">
                  <a:lnSpc>
                    <a:spcPts val="2100"/>
                  </a:lnSpc>
                </a:pPr>
                <a:endParaRPr sz="1100"/>
              </a:p>
            </p:txBody>
          </p:sp>
        </p:grpSp>
        <p:sp>
          <p:nvSpPr>
            <p:cNvPr id="77" name="Rectangle 76">
              <a:extLst>
                <a:ext uri="{FF2B5EF4-FFF2-40B4-BE49-F238E27FC236}">
                  <a16:creationId xmlns:a16="http://schemas.microsoft.com/office/drawing/2014/main" id="{3A057047-FEC3-4BB5-8B71-115CEF9C45E0}"/>
                </a:ext>
              </a:extLst>
            </p:cNvPr>
            <p:cNvSpPr/>
            <p:nvPr/>
          </p:nvSpPr>
          <p:spPr>
            <a:xfrm>
              <a:off x="6167817" y="1927836"/>
              <a:ext cx="2321064" cy="1948716"/>
            </a:xfrm>
            <a:prstGeom prst="rect">
              <a:avLst/>
            </a:prstGeom>
            <a:solidFill>
              <a:srgbClr val="37C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E65AA138-6DEF-4F36-9EE8-72167E7B1C38}"/>
                </a:ext>
              </a:extLst>
            </p:cNvPr>
            <p:cNvSpPr txBox="1"/>
            <p:nvPr/>
          </p:nvSpPr>
          <p:spPr>
            <a:xfrm>
              <a:off x="6167818" y="2032119"/>
              <a:ext cx="2321063" cy="430887"/>
            </a:xfrm>
            <a:prstGeom prst="rect">
              <a:avLst/>
            </a:prstGeom>
            <a:noFill/>
          </p:spPr>
          <p:txBody>
            <a:bodyPr wrap="square" lIns="91440" tIns="0" rIns="0" bIns="0" rtlCol="0">
              <a:spAutoFit/>
            </a:bodyPr>
            <a:lstStyle/>
            <a:p>
              <a:r>
                <a:rPr lang="en-US" sz="1600" b="1">
                  <a:solidFill>
                    <a:srgbClr val="FFFFFF"/>
                  </a:solidFill>
                  <a:latin typeface="Open Sans" panose="020B0606030504020204" pitchFamily="34" charset="0"/>
                  <a:ea typeface="Open Sans" panose="020B0606030504020204" pitchFamily="34" charset="0"/>
                  <a:cs typeface="Open Sans" panose="020B0606030504020204" pitchFamily="34" charset="0"/>
                </a:rPr>
                <a:t>Insert Title</a:t>
              </a:r>
            </a:p>
            <a:p>
              <a:r>
                <a:rPr lang="en-US" sz="12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83" name="Group 82">
            <a:extLst>
              <a:ext uri="{FF2B5EF4-FFF2-40B4-BE49-F238E27FC236}">
                <a16:creationId xmlns:a16="http://schemas.microsoft.com/office/drawing/2014/main" id="{55ABAF82-06A1-441F-B929-FB5864B1310A}"/>
              </a:ext>
            </a:extLst>
          </p:cNvPr>
          <p:cNvGrpSpPr/>
          <p:nvPr/>
        </p:nvGrpSpPr>
        <p:grpSpPr>
          <a:xfrm>
            <a:off x="6071503" y="3950463"/>
            <a:ext cx="2571253" cy="2286509"/>
            <a:chOff x="6154250" y="4028644"/>
            <a:chExt cx="2571253" cy="2482485"/>
          </a:xfrm>
        </p:grpSpPr>
        <p:grpSp>
          <p:nvGrpSpPr>
            <p:cNvPr id="84" name="Group 38">
              <a:extLst>
                <a:ext uri="{FF2B5EF4-FFF2-40B4-BE49-F238E27FC236}">
                  <a16:creationId xmlns:a16="http://schemas.microsoft.com/office/drawing/2014/main" id="{6414751A-BF44-43FE-8C36-960208944733}"/>
                </a:ext>
              </a:extLst>
            </p:cNvPr>
            <p:cNvGrpSpPr/>
            <p:nvPr/>
          </p:nvGrpSpPr>
          <p:grpSpPr>
            <a:xfrm>
              <a:off x="6163758" y="5970845"/>
              <a:ext cx="2321064" cy="540284"/>
              <a:chOff x="0" y="0"/>
              <a:chExt cx="892701" cy="239514"/>
            </a:xfrm>
          </p:grpSpPr>
          <p:sp>
            <p:nvSpPr>
              <p:cNvPr id="90" name="Freeform 39">
                <a:extLst>
                  <a:ext uri="{FF2B5EF4-FFF2-40B4-BE49-F238E27FC236}">
                    <a16:creationId xmlns:a16="http://schemas.microsoft.com/office/drawing/2014/main" id="{F875D5A8-333D-48D6-B87B-E844D36A4FAA}"/>
                  </a:ext>
                </a:extLst>
              </p:cNvPr>
              <p:cNvSpPr/>
              <p:nvPr/>
            </p:nvSpPr>
            <p:spPr>
              <a:xfrm>
                <a:off x="0" y="0"/>
                <a:ext cx="892701" cy="239514"/>
              </a:xfrm>
              <a:custGeom>
                <a:avLst/>
                <a:gdLst/>
                <a:ahLst/>
                <a:cxnLst/>
                <a:rect l="l" t="t" r="r" b="b"/>
                <a:pathLst>
                  <a:path w="892701" h="239514">
                    <a:moveTo>
                      <a:pt x="0" y="0"/>
                    </a:moveTo>
                    <a:lnTo>
                      <a:pt x="892701" y="0"/>
                    </a:lnTo>
                    <a:lnTo>
                      <a:pt x="892701" y="239514"/>
                    </a:lnTo>
                    <a:lnTo>
                      <a:pt x="0" y="239514"/>
                    </a:lnTo>
                    <a:close/>
                  </a:path>
                </a:pathLst>
              </a:custGeom>
              <a:solidFill>
                <a:srgbClr val="CFE4F5"/>
              </a:solidFill>
            </p:spPr>
            <p:txBody>
              <a:bodyPr/>
              <a:lstStyle/>
              <a:p>
                <a:endParaRPr lang="en-GB"/>
              </a:p>
            </p:txBody>
          </p:sp>
          <p:sp>
            <p:nvSpPr>
              <p:cNvPr id="91" name="TextBox 40">
                <a:extLst>
                  <a:ext uri="{FF2B5EF4-FFF2-40B4-BE49-F238E27FC236}">
                    <a16:creationId xmlns:a16="http://schemas.microsoft.com/office/drawing/2014/main" id="{DFD47CCD-C933-4B24-849C-DED7696F2280}"/>
                  </a:ext>
                </a:extLst>
              </p:cNvPr>
              <p:cNvSpPr txBox="1"/>
              <p:nvPr/>
            </p:nvSpPr>
            <p:spPr>
              <a:xfrm>
                <a:off x="0" y="0"/>
                <a:ext cx="892701" cy="239514"/>
              </a:xfrm>
              <a:prstGeom prst="rect">
                <a:avLst/>
              </a:prstGeom>
            </p:spPr>
            <p:txBody>
              <a:bodyPr lIns="228600" tIns="0" rIns="0" bIns="0" rtlCol="0" anchor="ctr"/>
              <a:lstStyle/>
              <a:p>
                <a:pPr>
                  <a:lnSpc>
                    <a:spcPts val="3359"/>
                  </a:lnSpc>
                </a:pPr>
                <a:r>
                  <a:rPr lang="en-US" spc="216">
                    <a:solidFill>
                      <a:srgbClr val="2C92D5"/>
                    </a:solidFill>
                    <a:latin typeface="Open Sans" panose="020B0606030504020204" pitchFamily="34" charset="0"/>
                    <a:ea typeface="Open Sans" panose="020B0606030504020204" pitchFamily="34" charset="0"/>
                    <a:cs typeface="Open Sans" panose="020B0606030504020204" pitchFamily="34" charset="0"/>
                  </a:rPr>
                  <a:t>04</a:t>
                </a:r>
              </a:p>
            </p:txBody>
          </p:sp>
        </p:grpSp>
        <p:grpSp>
          <p:nvGrpSpPr>
            <p:cNvPr id="85" name="Group 56">
              <a:extLst>
                <a:ext uri="{FF2B5EF4-FFF2-40B4-BE49-F238E27FC236}">
                  <a16:creationId xmlns:a16="http://schemas.microsoft.com/office/drawing/2014/main" id="{871ECBAA-C81F-4B7F-8BAC-92CE8AB803AA}"/>
                </a:ext>
              </a:extLst>
            </p:cNvPr>
            <p:cNvGrpSpPr/>
            <p:nvPr/>
          </p:nvGrpSpPr>
          <p:grpSpPr>
            <a:xfrm rot="5400000">
              <a:off x="8324278" y="4645687"/>
              <a:ext cx="547626" cy="254824"/>
              <a:chOff x="0" y="0"/>
              <a:chExt cx="812800" cy="328133"/>
            </a:xfrm>
          </p:grpSpPr>
          <p:sp>
            <p:nvSpPr>
              <p:cNvPr id="88" name="Freeform 57">
                <a:extLst>
                  <a:ext uri="{FF2B5EF4-FFF2-40B4-BE49-F238E27FC236}">
                    <a16:creationId xmlns:a16="http://schemas.microsoft.com/office/drawing/2014/main" id="{CC8FD429-E2ED-49D2-8B88-D87C61DA56B6}"/>
                  </a:ext>
                </a:extLst>
              </p:cNvPr>
              <p:cNvSpPr/>
              <p:nvPr/>
            </p:nvSpPr>
            <p:spPr>
              <a:xfrm>
                <a:off x="0" y="0"/>
                <a:ext cx="812800" cy="328133"/>
              </a:xfrm>
              <a:custGeom>
                <a:avLst/>
                <a:gdLst/>
                <a:ahLst/>
                <a:cxnLst/>
                <a:rect l="l" t="t" r="r" b="b"/>
                <a:pathLst>
                  <a:path w="812800" h="328133">
                    <a:moveTo>
                      <a:pt x="406400" y="0"/>
                    </a:moveTo>
                    <a:lnTo>
                      <a:pt x="812800" y="328133"/>
                    </a:lnTo>
                    <a:lnTo>
                      <a:pt x="0" y="328133"/>
                    </a:lnTo>
                    <a:lnTo>
                      <a:pt x="406400" y="0"/>
                    </a:lnTo>
                    <a:close/>
                  </a:path>
                </a:pathLst>
              </a:custGeom>
              <a:solidFill>
                <a:srgbClr val="2C92D5"/>
              </a:solidFill>
            </p:spPr>
            <p:txBody>
              <a:bodyPr/>
              <a:lstStyle/>
              <a:p>
                <a:endParaRPr lang="en-GB"/>
              </a:p>
            </p:txBody>
          </p:sp>
          <p:sp>
            <p:nvSpPr>
              <p:cNvPr id="89" name="TextBox 58">
                <a:extLst>
                  <a:ext uri="{FF2B5EF4-FFF2-40B4-BE49-F238E27FC236}">
                    <a16:creationId xmlns:a16="http://schemas.microsoft.com/office/drawing/2014/main" id="{5499B732-64EE-4918-AF64-BBB78955F375}"/>
                  </a:ext>
                </a:extLst>
              </p:cNvPr>
              <p:cNvSpPr txBox="1"/>
              <p:nvPr/>
            </p:nvSpPr>
            <p:spPr>
              <a:xfrm>
                <a:off x="127000" y="114247"/>
                <a:ext cx="558800" cy="190447"/>
              </a:xfrm>
              <a:prstGeom prst="rect">
                <a:avLst/>
              </a:prstGeom>
            </p:spPr>
            <p:txBody>
              <a:bodyPr lIns="50800" tIns="50800" rIns="50800" bIns="50800" rtlCol="0" anchor="ctr"/>
              <a:lstStyle/>
              <a:p>
                <a:pPr algn="ctr">
                  <a:lnSpc>
                    <a:spcPts val="2100"/>
                  </a:lnSpc>
                </a:pPr>
                <a:endParaRPr sz="1100"/>
              </a:p>
            </p:txBody>
          </p:sp>
        </p:grpSp>
        <p:sp>
          <p:nvSpPr>
            <p:cNvPr id="86" name="Rectangle 85">
              <a:extLst>
                <a:ext uri="{FF2B5EF4-FFF2-40B4-BE49-F238E27FC236}">
                  <a16:creationId xmlns:a16="http://schemas.microsoft.com/office/drawing/2014/main" id="{BA326A91-8520-459C-B111-A5BB6F2CD38E}"/>
                </a:ext>
              </a:extLst>
            </p:cNvPr>
            <p:cNvSpPr/>
            <p:nvPr/>
          </p:nvSpPr>
          <p:spPr>
            <a:xfrm>
              <a:off x="6154250" y="4028644"/>
              <a:ext cx="2321064" cy="1948716"/>
            </a:xfrm>
            <a:prstGeom prst="rect">
              <a:avLst/>
            </a:prstGeom>
            <a:solidFill>
              <a:srgbClr val="2C9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A3CA5ED-EADB-408D-A241-9C61D4C444EA}"/>
                </a:ext>
              </a:extLst>
            </p:cNvPr>
            <p:cNvSpPr txBox="1"/>
            <p:nvPr/>
          </p:nvSpPr>
          <p:spPr>
            <a:xfrm>
              <a:off x="6167818" y="4152861"/>
              <a:ext cx="2321063" cy="430887"/>
            </a:xfrm>
            <a:prstGeom prst="rect">
              <a:avLst/>
            </a:prstGeom>
            <a:noFill/>
          </p:spPr>
          <p:txBody>
            <a:bodyPr wrap="square" lIns="91440" tIns="0" rIns="0" bIns="0" rtlCol="0">
              <a:spAutoFit/>
            </a:bodyPr>
            <a:lstStyle/>
            <a:p>
              <a:r>
                <a:rPr lang="en-US" sz="1600" b="1">
                  <a:solidFill>
                    <a:srgbClr val="FFFFFF"/>
                  </a:solidFill>
                  <a:latin typeface="Open Sans" panose="020B0606030504020204" pitchFamily="34" charset="0"/>
                  <a:ea typeface="Open Sans" panose="020B0606030504020204" pitchFamily="34" charset="0"/>
                  <a:cs typeface="Open Sans" panose="020B0606030504020204" pitchFamily="34" charset="0"/>
                </a:rPr>
                <a:t>Insert Title</a:t>
              </a:r>
            </a:p>
            <a:p>
              <a:r>
                <a:rPr lang="en-US" sz="12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92" name="Group 91">
            <a:extLst>
              <a:ext uri="{FF2B5EF4-FFF2-40B4-BE49-F238E27FC236}">
                <a16:creationId xmlns:a16="http://schemas.microsoft.com/office/drawing/2014/main" id="{C5C13E50-EC3A-4DE1-A2EE-7332E5FA762D}"/>
              </a:ext>
            </a:extLst>
          </p:cNvPr>
          <p:cNvGrpSpPr/>
          <p:nvPr/>
        </p:nvGrpSpPr>
        <p:grpSpPr>
          <a:xfrm>
            <a:off x="8681723" y="3950462"/>
            <a:ext cx="2662723" cy="2286508"/>
            <a:chOff x="8619370" y="4028644"/>
            <a:chExt cx="2662723" cy="2482485"/>
          </a:xfrm>
        </p:grpSpPr>
        <p:grpSp>
          <p:nvGrpSpPr>
            <p:cNvPr id="93" name="Group 50">
              <a:extLst>
                <a:ext uri="{FF2B5EF4-FFF2-40B4-BE49-F238E27FC236}">
                  <a16:creationId xmlns:a16="http://schemas.microsoft.com/office/drawing/2014/main" id="{50F28F57-F3D3-4A8A-AB78-008932B14DF2}"/>
                </a:ext>
              </a:extLst>
            </p:cNvPr>
            <p:cNvGrpSpPr/>
            <p:nvPr/>
          </p:nvGrpSpPr>
          <p:grpSpPr>
            <a:xfrm>
              <a:off x="8626990" y="5970845"/>
              <a:ext cx="2321064" cy="540284"/>
              <a:chOff x="0" y="0"/>
              <a:chExt cx="892701" cy="239514"/>
            </a:xfrm>
          </p:grpSpPr>
          <p:sp>
            <p:nvSpPr>
              <p:cNvPr id="99" name="Freeform 51">
                <a:extLst>
                  <a:ext uri="{FF2B5EF4-FFF2-40B4-BE49-F238E27FC236}">
                    <a16:creationId xmlns:a16="http://schemas.microsoft.com/office/drawing/2014/main" id="{464AB5FF-85D1-466D-BF5A-5F90B0D763E5}"/>
                  </a:ext>
                </a:extLst>
              </p:cNvPr>
              <p:cNvSpPr/>
              <p:nvPr/>
            </p:nvSpPr>
            <p:spPr>
              <a:xfrm>
                <a:off x="0" y="0"/>
                <a:ext cx="892701" cy="239514"/>
              </a:xfrm>
              <a:custGeom>
                <a:avLst/>
                <a:gdLst/>
                <a:ahLst/>
                <a:cxnLst/>
                <a:rect l="l" t="t" r="r" b="b"/>
                <a:pathLst>
                  <a:path w="892701" h="239514">
                    <a:moveTo>
                      <a:pt x="0" y="0"/>
                    </a:moveTo>
                    <a:lnTo>
                      <a:pt x="892701" y="0"/>
                    </a:lnTo>
                    <a:lnTo>
                      <a:pt x="892701" y="239514"/>
                    </a:lnTo>
                    <a:lnTo>
                      <a:pt x="0" y="239514"/>
                    </a:lnTo>
                    <a:close/>
                  </a:path>
                </a:pathLst>
              </a:custGeom>
              <a:solidFill>
                <a:srgbClr val="C8D4E2"/>
              </a:solidFill>
            </p:spPr>
            <p:txBody>
              <a:bodyPr/>
              <a:lstStyle/>
              <a:p>
                <a:endParaRPr lang="en-GB"/>
              </a:p>
            </p:txBody>
          </p:sp>
          <p:sp>
            <p:nvSpPr>
              <p:cNvPr id="100" name="TextBox 52">
                <a:extLst>
                  <a:ext uri="{FF2B5EF4-FFF2-40B4-BE49-F238E27FC236}">
                    <a16:creationId xmlns:a16="http://schemas.microsoft.com/office/drawing/2014/main" id="{736BC33A-4B7B-4C21-AE9C-DEC73E232E37}"/>
                  </a:ext>
                </a:extLst>
              </p:cNvPr>
              <p:cNvSpPr txBox="1"/>
              <p:nvPr/>
            </p:nvSpPr>
            <p:spPr>
              <a:xfrm>
                <a:off x="0" y="0"/>
                <a:ext cx="892701" cy="239514"/>
              </a:xfrm>
              <a:prstGeom prst="rect">
                <a:avLst/>
              </a:prstGeom>
            </p:spPr>
            <p:txBody>
              <a:bodyPr lIns="228600" tIns="0" rIns="0" bIns="0" rtlCol="0" anchor="ctr"/>
              <a:lstStyle/>
              <a:p>
                <a:pPr>
                  <a:lnSpc>
                    <a:spcPts val="3359"/>
                  </a:lnSpc>
                </a:pPr>
                <a:r>
                  <a:rPr lang="en-US" spc="216">
                    <a:solidFill>
                      <a:srgbClr val="13538A"/>
                    </a:solidFill>
                    <a:latin typeface="Open Sans" panose="020B0606030504020204" pitchFamily="34" charset="0"/>
                    <a:ea typeface="Open Sans" panose="020B0606030504020204" pitchFamily="34" charset="0"/>
                    <a:cs typeface="Open Sans" panose="020B0606030504020204" pitchFamily="34" charset="0"/>
                  </a:rPr>
                  <a:t>05</a:t>
                </a:r>
              </a:p>
            </p:txBody>
          </p:sp>
        </p:grpSp>
        <p:grpSp>
          <p:nvGrpSpPr>
            <p:cNvPr id="94" name="Group 59">
              <a:extLst>
                <a:ext uri="{FF2B5EF4-FFF2-40B4-BE49-F238E27FC236}">
                  <a16:creationId xmlns:a16="http://schemas.microsoft.com/office/drawing/2014/main" id="{3BDCB8C5-6338-4DB9-A9AF-F82FDB3FE138}"/>
                </a:ext>
              </a:extLst>
            </p:cNvPr>
            <p:cNvGrpSpPr/>
            <p:nvPr/>
          </p:nvGrpSpPr>
          <p:grpSpPr>
            <a:xfrm rot="5400000">
              <a:off x="10834189" y="4555098"/>
              <a:ext cx="547626" cy="348182"/>
              <a:chOff x="0" y="0"/>
              <a:chExt cx="812800" cy="448348"/>
            </a:xfrm>
          </p:grpSpPr>
          <p:sp>
            <p:nvSpPr>
              <p:cNvPr id="97" name="Freeform 60">
                <a:extLst>
                  <a:ext uri="{FF2B5EF4-FFF2-40B4-BE49-F238E27FC236}">
                    <a16:creationId xmlns:a16="http://schemas.microsoft.com/office/drawing/2014/main" id="{2A89CEC3-D4C6-4B33-8297-D73C31F9A3F4}"/>
                  </a:ext>
                </a:extLst>
              </p:cNvPr>
              <p:cNvSpPr/>
              <p:nvPr/>
            </p:nvSpPr>
            <p:spPr>
              <a:xfrm>
                <a:off x="0" y="0"/>
                <a:ext cx="812800" cy="448348"/>
              </a:xfrm>
              <a:custGeom>
                <a:avLst/>
                <a:gdLst/>
                <a:ahLst/>
                <a:cxnLst/>
                <a:rect l="l" t="t" r="r" b="b"/>
                <a:pathLst>
                  <a:path w="812800" h="448348">
                    <a:moveTo>
                      <a:pt x="406400" y="0"/>
                    </a:moveTo>
                    <a:lnTo>
                      <a:pt x="812800" y="448348"/>
                    </a:lnTo>
                    <a:lnTo>
                      <a:pt x="0" y="448348"/>
                    </a:lnTo>
                    <a:lnTo>
                      <a:pt x="406400" y="0"/>
                    </a:lnTo>
                    <a:close/>
                  </a:path>
                </a:pathLst>
              </a:custGeom>
              <a:solidFill>
                <a:srgbClr val="13538A"/>
              </a:solidFill>
            </p:spPr>
            <p:txBody>
              <a:bodyPr/>
              <a:lstStyle/>
              <a:p>
                <a:endParaRPr lang="en-GB"/>
              </a:p>
            </p:txBody>
          </p:sp>
          <p:sp>
            <p:nvSpPr>
              <p:cNvPr id="98" name="TextBox 61">
                <a:extLst>
                  <a:ext uri="{FF2B5EF4-FFF2-40B4-BE49-F238E27FC236}">
                    <a16:creationId xmlns:a16="http://schemas.microsoft.com/office/drawing/2014/main" id="{52F9E94F-9EF9-4300-AC07-41EA88ADF597}"/>
                  </a:ext>
                </a:extLst>
              </p:cNvPr>
              <p:cNvSpPr txBox="1"/>
              <p:nvPr/>
            </p:nvSpPr>
            <p:spPr>
              <a:xfrm>
                <a:off x="127000" y="170062"/>
                <a:ext cx="558800" cy="246262"/>
              </a:xfrm>
              <a:prstGeom prst="rect">
                <a:avLst/>
              </a:prstGeom>
            </p:spPr>
            <p:txBody>
              <a:bodyPr lIns="50800" tIns="50800" rIns="50800" bIns="50800" rtlCol="0" anchor="ctr"/>
              <a:lstStyle/>
              <a:p>
                <a:pPr algn="ctr">
                  <a:lnSpc>
                    <a:spcPts val="2100"/>
                  </a:lnSpc>
                </a:pPr>
                <a:endParaRPr sz="1100"/>
              </a:p>
            </p:txBody>
          </p:sp>
        </p:grpSp>
        <p:sp>
          <p:nvSpPr>
            <p:cNvPr id="95" name="Rectangle 94">
              <a:extLst>
                <a:ext uri="{FF2B5EF4-FFF2-40B4-BE49-F238E27FC236}">
                  <a16:creationId xmlns:a16="http://schemas.microsoft.com/office/drawing/2014/main" id="{7ABAA8AB-447B-456F-9DA4-E120B28747AA}"/>
                </a:ext>
              </a:extLst>
            </p:cNvPr>
            <p:cNvSpPr/>
            <p:nvPr/>
          </p:nvSpPr>
          <p:spPr>
            <a:xfrm>
              <a:off x="8624680" y="4028644"/>
              <a:ext cx="2321064" cy="1948716"/>
            </a:xfrm>
            <a:prstGeom prst="rect">
              <a:avLst/>
            </a:prstGeom>
            <a:solidFill>
              <a:srgbClr val="135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FF451CFA-BBFE-4771-A6CD-80CF5014F3A6}"/>
                </a:ext>
              </a:extLst>
            </p:cNvPr>
            <p:cNvSpPr txBox="1"/>
            <p:nvPr/>
          </p:nvSpPr>
          <p:spPr>
            <a:xfrm>
              <a:off x="8619370" y="4152861"/>
              <a:ext cx="2321063" cy="430887"/>
            </a:xfrm>
            <a:prstGeom prst="rect">
              <a:avLst/>
            </a:prstGeom>
            <a:noFill/>
          </p:spPr>
          <p:txBody>
            <a:bodyPr wrap="square" lIns="91440" tIns="0" rIns="0" bIns="0" rtlCol="0">
              <a:spAutoFit/>
            </a:bodyPr>
            <a:lstStyle/>
            <a:p>
              <a:r>
                <a:rPr lang="en-US" sz="1600" b="1">
                  <a:solidFill>
                    <a:srgbClr val="FFFFFF"/>
                  </a:solidFill>
                  <a:latin typeface="Open Sans" panose="020B0606030504020204" pitchFamily="34" charset="0"/>
                  <a:ea typeface="Open Sans" panose="020B0606030504020204" pitchFamily="34" charset="0"/>
                  <a:cs typeface="Open Sans" panose="020B0606030504020204" pitchFamily="34" charset="0"/>
                </a:rPr>
                <a:t>Insert Title</a:t>
              </a:r>
            </a:p>
            <a:p>
              <a:r>
                <a:rPr lang="en-US" sz="12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sp>
        <p:nvSpPr>
          <p:cNvPr id="102" name="Text Placeholder 9">
            <a:extLst>
              <a:ext uri="{FF2B5EF4-FFF2-40B4-BE49-F238E27FC236}">
                <a16:creationId xmlns:a16="http://schemas.microsoft.com/office/drawing/2014/main" id="{96DCBA75-CD02-45CD-9ABA-1D8DD37F6364}"/>
              </a:ext>
            </a:extLst>
          </p:cNvPr>
          <p:cNvSpPr txBox="1">
            <a:spLocks/>
          </p:cNvSpPr>
          <p:nvPr/>
        </p:nvSpPr>
        <p:spPr>
          <a:xfrm>
            <a:off x="1930400" y="-813982"/>
            <a:ext cx="10261600" cy="711746"/>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Each box is grouped, so you can copy, paste and change the colour if you want to add more steps. Please just delete the icon and replace it with what is relevant to your message (either by insert &gt; icons  &gt; select icons or copy icons from the end of this ppt.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2138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0182BB-F3CE-4B9B-8B23-130BEEE265C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E208D4B-0DBC-4C8F-9F5F-D53573C27798}"/>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1AA637FB-C45D-45C9-A42A-4A3FA81843D3}"/>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FDC5F4F5-6E00-4664-B910-D2BC3495CE0C}"/>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50CDC681-80A2-49EF-888E-333E148E11A5}"/>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EA706818-A30A-493B-94A7-3E857A9D7BC7}"/>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C9E39F8B-22A3-42DF-8957-DC69E65DDA40}"/>
              </a:ext>
            </a:extLst>
          </p:cNvPr>
          <p:cNvSpPr>
            <a:spLocks noGrp="1"/>
          </p:cNvSpPr>
          <p:nvPr>
            <p:ph type="body" sz="quarter" idx="22"/>
          </p:nvPr>
        </p:nvSpPr>
        <p:spPr/>
        <p:txBody>
          <a:bodyPr/>
          <a:lstStyle/>
          <a:p>
            <a:endParaRPr lang="en-US"/>
          </a:p>
        </p:txBody>
      </p:sp>
      <p:graphicFrame>
        <p:nvGraphicFramePr>
          <p:cNvPr id="30" name="Table 5">
            <a:extLst>
              <a:ext uri="{FF2B5EF4-FFF2-40B4-BE49-F238E27FC236}">
                <a16:creationId xmlns:a16="http://schemas.microsoft.com/office/drawing/2014/main" id="{452E72E9-4D05-4632-9D13-ED2D06D7BC27}"/>
              </a:ext>
            </a:extLst>
          </p:cNvPr>
          <p:cNvGraphicFramePr>
            <a:graphicFrameLocks noGrp="1"/>
          </p:cNvGraphicFramePr>
          <p:nvPr>
            <p:extLst>
              <p:ext uri="{D42A27DB-BD31-4B8C-83A1-F6EECF244321}">
                <p14:modId xmlns:p14="http://schemas.microsoft.com/office/powerpoint/2010/main" val="3414716227"/>
              </p:ext>
            </p:extLst>
          </p:nvPr>
        </p:nvGraphicFramePr>
        <p:xfrm>
          <a:off x="735835" y="1554468"/>
          <a:ext cx="10720330" cy="4624093"/>
        </p:xfrm>
        <a:graphic>
          <a:graphicData uri="http://schemas.openxmlformats.org/drawingml/2006/table">
            <a:tbl>
              <a:tblPr>
                <a:tableStyleId>{5C22544A-7EE6-4342-B048-85BDC9FD1C3A}</a:tableStyleId>
              </a:tblPr>
              <a:tblGrid>
                <a:gridCol w="1072033">
                  <a:extLst>
                    <a:ext uri="{9D8B030D-6E8A-4147-A177-3AD203B41FA5}">
                      <a16:colId xmlns:a16="http://schemas.microsoft.com/office/drawing/2014/main" val="937738983"/>
                    </a:ext>
                  </a:extLst>
                </a:gridCol>
                <a:gridCol w="1072033">
                  <a:extLst>
                    <a:ext uri="{9D8B030D-6E8A-4147-A177-3AD203B41FA5}">
                      <a16:colId xmlns:a16="http://schemas.microsoft.com/office/drawing/2014/main" val="4269382047"/>
                    </a:ext>
                  </a:extLst>
                </a:gridCol>
                <a:gridCol w="1072033">
                  <a:extLst>
                    <a:ext uri="{9D8B030D-6E8A-4147-A177-3AD203B41FA5}">
                      <a16:colId xmlns:a16="http://schemas.microsoft.com/office/drawing/2014/main" val="3063725414"/>
                    </a:ext>
                  </a:extLst>
                </a:gridCol>
                <a:gridCol w="1072033">
                  <a:extLst>
                    <a:ext uri="{9D8B030D-6E8A-4147-A177-3AD203B41FA5}">
                      <a16:colId xmlns:a16="http://schemas.microsoft.com/office/drawing/2014/main" val="1883017594"/>
                    </a:ext>
                  </a:extLst>
                </a:gridCol>
                <a:gridCol w="1072033">
                  <a:extLst>
                    <a:ext uri="{9D8B030D-6E8A-4147-A177-3AD203B41FA5}">
                      <a16:colId xmlns:a16="http://schemas.microsoft.com/office/drawing/2014/main" val="3786865675"/>
                    </a:ext>
                  </a:extLst>
                </a:gridCol>
                <a:gridCol w="1072033">
                  <a:extLst>
                    <a:ext uri="{9D8B030D-6E8A-4147-A177-3AD203B41FA5}">
                      <a16:colId xmlns:a16="http://schemas.microsoft.com/office/drawing/2014/main" val="1639102234"/>
                    </a:ext>
                  </a:extLst>
                </a:gridCol>
                <a:gridCol w="1072033">
                  <a:extLst>
                    <a:ext uri="{9D8B030D-6E8A-4147-A177-3AD203B41FA5}">
                      <a16:colId xmlns:a16="http://schemas.microsoft.com/office/drawing/2014/main" val="2828507077"/>
                    </a:ext>
                  </a:extLst>
                </a:gridCol>
                <a:gridCol w="1072033">
                  <a:extLst>
                    <a:ext uri="{9D8B030D-6E8A-4147-A177-3AD203B41FA5}">
                      <a16:colId xmlns:a16="http://schemas.microsoft.com/office/drawing/2014/main" val="855930018"/>
                    </a:ext>
                  </a:extLst>
                </a:gridCol>
                <a:gridCol w="1072033">
                  <a:extLst>
                    <a:ext uri="{9D8B030D-6E8A-4147-A177-3AD203B41FA5}">
                      <a16:colId xmlns:a16="http://schemas.microsoft.com/office/drawing/2014/main" val="65049686"/>
                    </a:ext>
                  </a:extLst>
                </a:gridCol>
                <a:gridCol w="1072033">
                  <a:extLst>
                    <a:ext uri="{9D8B030D-6E8A-4147-A177-3AD203B41FA5}">
                      <a16:colId xmlns:a16="http://schemas.microsoft.com/office/drawing/2014/main" val="2442866021"/>
                    </a:ext>
                  </a:extLst>
                </a:gridCol>
              </a:tblGrid>
              <a:tr h="3959587">
                <a:tc>
                  <a:txBody>
                    <a:bodyPr/>
                    <a:lstStyle/>
                    <a:p>
                      <a:endParaRPr lang="en-US"/>
                    </a:p>
                  </a:txBody>
                  <a:tcPr>
                    <a:lnL w="12700" cap="flat" cmpd="sng" algn="ctr">
                      <a:no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9525" cap="flat" cmpd="sng" algn="ctr">
                      <a:solidFill>
                        <a:srgbClr val="EAEAE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EAEA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279356"/>
                  </a:ext>
                </a:extLst>
              </a:tr>
              <a:tr h="664506">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time marker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EAEA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471865"/>
                  </a:ext>
                </a:extLst>
              </a:tr>
            </a:tbl>
          </a:graphicData>
        </a:graphic>
      </p:graphicFrame>
      <p:grpSp>
        <p:nvGrpSpPr>
          <p:cNvPr id="31" name="Group 30">
            <a:extLst>
              <a:ext uri="{FF2B5EF4-FFF2-40B4-BE49-F238E27FC236}">
                <a16:creationId xmlns:a16="http://schemas.microsoft.com/office/drawing/2014/main" id="{AA658BDF-B3F9-4179-BA72-67BD9990F662}"/>
              </a:ext>
            </a:extLst>
          </p:cNvPr>
          <p:cNvGrpSpPr/>
          <p:nvPr/>
        </p:nvGrpSpPr>
        <p:grpSpPr>
          <a:xfrm>
            <a:off x="1024307" y="1803716"/>
            <a:ext cx="6434138" cy="215444"/>
            <a:chOff x="2886075" y="-812572"/>
            <a:chExt cx="6434138" cy="215444"/>
          </a:xfrm>
        </p:grpSpPr>
        <p:cxnSp>
          <p:nvCxnSpPr>
            <p:cNvPr id="32" name="Straight Arrow Connector 31">
              <a:extLst>
                <a:ext uri="{FF2B5EF4-FFF2-40B4-BE49-F238E27FC236}">
                  <a16:creationId xmlns:a16="http://schemas.microsoft.com/office/drawing/2014/main" id="{B3CFE38E-A18C-458F-891F-ACC276F2B044}"/>
                </a:ext>
              </a:extLst>
            </p:cNvPr>
            <p:cNvCxnSpPr/>
            <p:nvPr/>
          </p:nvCxnSpPr>
          <p:spPr>
            <a:xfrm>
              <a:off x="2886075" y="-704850"/>
              <a:ext cx="2257425"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B83EBB2-C2FE-473D-B1C2-061B7BE97E41}"/>
                </a:ext>
              </a:extLst>
            </p:cNvPr>
            <p:cNvSpPr txBox="1"/>
            <p:nvPr/>
          </p:nvSpPr>
          <p:spPr>
            <a:xfrm>
              <a:off x="5233988"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34" name="Group 33">
            <a:extLst>
              <a:ext uri="{FF2B5EF4-FFF2-40B4-BE49-F238E27FC236}">
                <a16:creationId xmlns:a16="http://schemas.microsoft.com/office/drawing/2014/main" id="{77018141-0208-4DF2-B0F1-0163C45D9777}"/>
              </a:ext>
            </a:extLst>
          </p:cNvPr>
          <p:cNvGrpSpPr/>
          <p:nvPr/>
        </p:nvGrpSpPr>
        <p:grpSpPr>
          <a:xfrm>
            <a:off x="2813824" y="2160686"/>
            <a:ext cx="6434138" cy="215444"/>
            <a:chOff x="2886075" y="-812572"/>
            <a:chExt cx="6434138" cy="215444"/>
          </a:xfrm>
        </p:grpSpPr>
        <p:cxnSp>
          <p:nvCxnSpPr>
            <p:cNvPr id="35" name="Straight Arrow Connector 34">
              <a:extLst>
                <a:ext uri="{FF2B5EF4-FFF2-40B4-BE49-F238E27FC236}">
                  <a16:creationId xmlns:a16="http://schemas.microsoft.com/office/drawing/2014/main" id="{DF464783-7BB2-4C0E-AF61-7F3D8A868E8F}"/>
                </a:ext>
              </a:extLst>
            </p:cNvPr>
            <p:cNvCxnSpPr/>
            <p:nvPr/>
          </p:nvCxnSpPr>
          <p:spPr>
            <a:xfrm>
              <a:off x="2886075" y="-704850"/>
              <a:ext cx="2257425"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32FBF8-4AAE-48EB-BA90-FB711F73B8AC}"/>
                </a:ext>
              </a:extLst>
            </p:cNvPr>
            <p:cNvSpPr txBox="1"/>
            <p:nvPr/>
          </p:nvSpPr>
          <p:spPr>
            <a:xfrm>
              <a:off x="5233988"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37" name="Group 36">
            <a:extLst>
              <a:ext uri="{FF2B5EF4-FFF2-40B4-BE49-F238E27FC236}">
                <a16:creationId xmlns:a16="http://schemas.microsoft.com/office/drawing/2014/main" id="{A961F058-F682-490A-BD17-225BCDD11E16}"/>
              </a:ext>
            </a:extLst>
          </p:cNvPr>
          <p:cNvGrpSpPr/>
          <p:nvPr/>
        </p:nvGrpSpPr>
        <p:grpSpPr>
          <a:xfrm>
            <a:off x="1804065" y="3167289"/>
            <a:ext cx="6295970" cy="215444"/>
            <a:chOff x="2886075" y="-812572"/>
            <a:chExt cx="6295970" cy="215444"/>
          </a:xfrm>
        </p:grpSpPr>
        <p:cxnSp>
          <p:nvCxnSpPr>
            <p:cNvPr id="38" name="Straight Arrow Connector 37">
              <a:extLst>
                <a:ext uri="{FF2B5EF4-FFF2-40B4-BE49-F238E27FC236}">
                  <a16:creationId xmlns:a16="http://schemas.microsoft.com/office/drawing/2014/main" id="{4C7DB270-5F8D-4F1C-8F06-DE2A44BF7757}"/>
                </a:ext>
              </a:extLst>
            </p:cNvPr>
            <p:cNvCxnSpPr>
              <a:cxnSpLocks/>
            </p:cNvCxnSpPr>
            <p:nvPr/>
          </p:nvCxnSpPr>
          <p:spPr>
            <a:xfrm>
              <a:off x="2886075" y="-704850"/>
              <a:ext cx="2138471"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4A96ED5-2C4D-41A9-98DF-ADD2B64AABC1}"/>
                </a:ext>
              </a:extLst>
            </p:cNvPr>
            <p:cNvSpPr txBox="1"/>
            <p:nvPr/>
          </p:nvSpPr>
          <p:spPr>
            <a:xfrm>
              <a:off x="5095820"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40" name="Group 39">
            <a:extLst>
              <a:ext uri="{FF2B5EF4-FFF2-40B4-BE49-F238E27FC236}">
                <a16:creationId xmlns:a16="http://schemas.microsoft.com/office/drawing/2014/main" id="{8851BBF2-AB1F-4678-B7CF-0D95D18C96BB}"/>
              </a:ext>
            </a:extLst>
          </p:cNvPr>
          <p:cNvGrpSpPr/>
          <p:nvPr/>
        </p:nvGrpSpPr>
        <p:grpSpPr>
          <a:xfrm>
            <a:off x="5511304" y="3674146"/>
            <a:ext cx="6434138" cy="215444"/>
            <a:chOff x="2886075" y="-812572"/>
            <a:chExt cx="6434138" cy="215444"/>
          </a:xfrm>
        </p:grpSpPr>
        <p:cxnSp>
          <p:nvCxnSpPr>
            <p:cNvPr id="41" name="Straight Arrow Connector 40">
              <a:extLst>
                <a:ext uri="{FF2B5EF4-FFF2-40B4-BE49-F238E27FC236}">
                  <a16:creationId xmlns:a16="http://schemas.microsoft.com/office/drawing/2014/main" id="{E7A6A8D6-0FB8-44A3-8B6E-C6EEE8B26903}"/>
                </a:ext>
              </a:extLst>
            </p:cNvPr>
            <p:cNvCxnSpPr/>
            <p:nvPr/>
          </p:nvCxnSpPr>
          <p:spPr>
            <a:xfrm>
              <a:off x="2886075" y="-704850"/>
              <a:ext cx="2257425"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F3231BD-D8C6-416C-A616-8129ADCEBE9C}"/>
                </a:ext>
              </a:extLst>
            </p:cNvPr>
            <p:cNvSpPr txBox="1"/>
            <p:nvPr/>
          </p:nvSpPr>
          <p:spPr>
            <a:xfrm>
              <a:off x="5233988"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43" name="Group 42">
            <a:extLst>
              <a:ext uri="{FF2B5EF4-FFF2-40B4-BE49-F238E27FC236}">
                <a16:creationId xmlns:a16="http://schemas.microsoft.com/office/drawing/2014/main" id="{08D8108C-C360-4965-8114-8419154ECD05}"/>
              </a:ext>
            </a:extLst>
          </p:cNvPr>
          <p:cNvGrpSpPr/>
          <p:nvPr/>
        </p:nvGrpSpPr>
        <p:grpSpPr>
          <a:xfrm>
            <a:off x="7614424" y="4159702"/>
            <a:ext cx="4173714" cy="267313"/>
            <a:chOff x="2886075" y="-812572"/>
            <a:chExt cx="6434138" cy="215444"/>
          </a:xfrm>
        </p:grpSpPr>
        <p:cxnSp>
          <p:nvCxnSpPr>
            <p:cNvPr id="44" name="Straight Arrow Connector 43">
              <a:extLst>
                <a:ext uri="{FF2B5EF4-FFF2-40B4-BE49-F238E27FC236}">
                  <a16:creationId xmlns:a16="http://schemas.microsoft.com/office/drawing/2014/main" id="{657FDA6A-4D7F-41AE-8AF0-EDC4801C6B5B}"/>
                </a:ext>
              </a:extLst>
            </p:cNvPr>
            <p:cNvCxnSpPr/>
            <p:nvPr/>
          </p:nvCxnSpPr>
          <p:spPr>
            <a:xfrm>
              <a:off x="2886075" y="-704850"/>
              <a:ext cx="2257425"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D1B37E4-95F8-444B-8253-C456B3B59D34}"/>
                </a:ext>
              </a:extLst>
            </p:cNvPr>
            <p:cNvSpPr txBox="1"/>
            <p:nvPr/>
          </p:nvSpPr>
          <p:spPr>
            <a:xfrm>
              <a:off x="5233988"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grpSp>
        <p:nvGrpSpPr>
          <p:cNvPr id="46" name="Group 45">
            <a:extLst>
              <a:ext uri="{FF2B5EF4-FFF2-40B4-BE49-F238E27FC236}">
                <a16:creationId xmlns:a16="http://schemas.microsoft.com/office/drawing/2014/main" id="{C3892D76-40B3-4BDB-9ABC-3B9BDE3197A8}"/>
              </a:ext>
            </a:extLst>
          </p:cNvPr>
          <p:cNvGrpSpPr/>
          <p:nvPr/>
        </p:nvGrpSpPr>
        <p:grpSpPr>
          <a:xfrm>
            <a:off x="2839853" y="4666349"/>
            <a:ext cx="6434138" cy="215444"/>
            <a:chOff x="2886075" y="-812572"/>
            <a:chExt cx="6434138" cy="215444"/>
          </a:xfrm>
        </p:grpSpPr>
        <p:cxnSp>
          <p:nvCxnSpPr>
            <p:cNvPr id="47" name="Straight Arrow Connector 46">
              <a:extLst>
                <a:ext uri="{FF2B5EF4-FFF2-40B4-BE49-F238E27FC236}">
                  <a16:creationId xmlns:a16="http://schemas.microsoft.com/office/drawing/2014/main" id="{A1864E4E-7FE0-4484-B668-BF99D99F358C}"/>
                </a:ext>
              </a:extLst>
            </p:cNvPr>
            <p:cNvCxnSpPr/>
            <p:nvPr/>
          </p:nvCxnSpPr>
          <p:spPr>
            <a:xfrm>
              <a:off x="2886075" y="-704850"/>
              <a:ext cx="2257425" cy="0"/>
            </a:xfrm>
            <a:prstGeom prst="straightConnector1">
              <a:avLst/>
            </a:prstGeom>
            <a:ln w="254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F0E64B8-E297-476C-8BE5-CC045F661107}"/>
                </a:ext>
              </a:extLst>
            </p:cNvPr>
            <p:cNvSpPr txBox="1"/>
            <p:nvPr/>
          </p:nvSpPr>
          <p:spPr>
            <a:xfrm>
              <a:off x="5233988" y="-812572"/>
              <a:ext cx="4086225" cy="215444"/>
            </a:xfrm>
            <a:prstGeom prst="rect">
              <a:avLst/>
            </a:prstGeom>
            <a:noFill/>
          </p:spPr>
          <p:txBody>
            <a:bodyPr wrap="square" lIns="0" tIns="0" rIns="0" bIns="0" rtlCol="0">
              <a:spAutoFit/>
            </a:bodyPr>
            <a:lstStyle/>
            <a:p>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rPr>
                <a:t>Insert text here</a:t>
              </a:r>
            </a:p>
          </p:txBody>
        </p:sp>
      </p:grpSp>
      <p:sp>
        <p:nvSpPr>
          <p:cNvPr id="49" name="Text Placeholder 9">
            <a:extLst>
              <a:ext uri="{FF2B5EF4-FFF2-40B4-BE49-F238E27FC236}">
                <a16:creationId xmlns:a16="http://schemas.microsoft.com/office/drawing/2014/main" id="{572FA51F-C58D-470C-A41E-4EB5885041B2}"/>
              </a:ext>
            </a:extLst>
          </p:cNvPr>
          <p:cNvSpPr txBox="1">
            <a:spLocks/>
          </p:cNvSpPr>
          <p:nvPr/>
        </p:nvSpPr>
        <p:spPr>
          <a:xfrm>
            <a:off x="1930400" y="-594224"/>
            <a:ext cx="10261600" cy="491988"/>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The time marker and lines are a table, feel free to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 see box to the left.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534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03AB9-50BE-EA49-8749-5E28A293D220}"/>
              </a:ext>
            </a:extLst>
          </p:cNvPr>
          <p:cNvSpPr txBox="1">
            <a:spLocks noGrp="1"/>
          </p:cNvSpPr>
          <p:nvPr>
            <p:ph type="title" idx="4294967295"/>
          </p:nvPr>
        </p:nvSpPr>
        <p:spPr>
          <a:xfrm>
            <a:off x="642605" y="2231867"/>
            <a:ext cx="7437438" cy="2119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r>
              <a:rPr kumimoji="0" lang="en-GB" sz="3400" b="1" i="0" u="none" strike="noStrike" kern="12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Presentation</a:t>
            </a:r>
            <a:r>
              <a:rPr kumimoji="0" lang="en-GB" sz="3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title</a:t>
            </a:r>
            <a:br>
              <a:rPr kumimoji="0" lang="en-GB" sz="3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3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lorem ipsum </a:t>
            </a:r>
            <a:r>
              <a:rPr kumimoji="0" lang="en-GB" sz="3400" b="1" i="0" u="none" strike="noStrike" kern="1200" cap="none" spc="0" normalizeH="0" baseline="0" noProof="0" err="1">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dolor</a:t>
            </a:r>
            <a:br>
              <a:rPr kumimoji="0" lang="en-GB" sz="3600" b="1" i="0" u="none" strike="noStrike" kern="1200" cap="none" spc="0" normalizeH="0" baseline="0" noProof="0">
                <a:ln>
                  <a:noFill/>
                </a:ln>
                <a:solidFill>
                  <a:schemeClr val="tx1"/>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br>
            <a:r>
              <a:rPr kumimoji="0" lang="en-GB" sz="29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Presentation subtitle</a:t>
            </a:r>
            <a:br>
              <a:rPr kumimoji="0" lang="en-GB" sz="29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9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lorem ipsum</a:t>
            </a:r>
          </a:p>
        </p:txBody>
      </p:sp>
      <p:pic>
        <p:nvPicPr>
          <p:cNvPr id="4" name="Picture 3" descr="Logo. World Food Programme. Saving Lives. Changing Lives.">
            <a:extLst>
              <a:ext uri="{FF2B5EF4-FFF2-40B4-BE49-F238E27FC236}">
                <a16:creationId xmlns:a16="http://schemas.microsoft.com/office/drawing/2014/main" id="{67ACDECF-1879-41E1-2996-0A33CF6CCD72}"/>
              </a:ext>
            </a:extLst>
          </p:cNvPr>
          <p:cNvPicPr>
            <a:picLocks noChangeAspect="1"/>
          </p:cNvPicPr>
          <p:nvPr/>
        </p:nvPicPr>
        <p:blipFill>
          <a:blip r:embed="rId2"/>
          <a:stretch>
            <a:fillRect/>
          </a:stretch>
        </p:blipFill>
        <p:spPr>
          <a:xfrm>
            <a:off x="10480232" y="643259"/>
            <a:ext cx="991329" cy="2648265"/>
          </a:xfrm>
          <a:prstGeom prst="rect">
            <a:avLst/>
          </a:prstGeom>
        </p:spPr>
      </p:pic>
      <p:sp>
        <p:nvSpPr>
          <p:cNvPr id="3" name="Date Placeholder 4">
            <a:extLst>
              <a:ext uri="{FF2B5EF4-FFF2-40B4-BE49-F238E27FC236}">
                <a16:creationId xmlns:a16="http://schemas.microsoft.com/office/drawing/2014/main" id="{E8AB4958-4A79-7C45-9537-38C194A02A31}"/>
              </a:ext>
            </a:extLst>
          </p:cNvPr>
          <p:cNvSpPr txBox="1">
            <a:spLocks/>
          </p:cNvSpPr>
          <p:nvPr/>
        </p:nvSpPr>
        <p:spPr>
          <a:xfrm>
            <a:off x="642605" y="5950289"/>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Year Month</a:t>
            </a:r>
          </a:p>
        </p:txBody>
      </p:sp>
      <p:pic>
        <p:nvPicPr>
          <p:cNvPr id="5" name="Picture 4">
            <a:extLst>
              <a:ext uri="{FF2B5EF4-FFF2-40B4-BE49-F238E27FC236}">
                <a16:creationId xmlns:a16="http://schemas.microsoft.com/office/drawing/2014/main" id="{AAA61DAA-8A93-478F-90F0-CD97F5BAE78A}"/>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2463322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5AB46-C2D6-4CE1-AFB2-410FCEF2BCD4}"/>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F7A5F482-DAEE-4AAA-AC45-2DA422863FC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EA0ECBA9-79DD-4710-9B1A-19D1DAF831DC}"/>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7AA7EE4D-B8AE-43F9-8B88-4589F61375D0}"/>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B6AC5FBE-1AFA-4A0E-9D36-90AB74DDD0B6}"/>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7EE96AF9-13C4-4020-8812-2C4B0D2E99BB}"/>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15F8D712-50E1-48EB-94ED-3B2FE0AAB7C3}"/>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9F1AE68E-5B8F-4656-BCAF-72A8C75B33AE}"/>
              </a:ext>
            </a:extLst>
          </p:cNvPr>
          <p:cNvSpPr>
            <a:spLocks noGrp="1"/>
          </p:cNvSpPr>
          <p:nvPr>
            <p:ph type="body" sz="quarter" idx="22"/>
          </p:nvPr>
        </p:nvSpPr>
        <p:spPr/>
        <p:txBody>
          <a:bodyPr/>
          <a:lstStyle/>
          <a:p>
            <a:endParaRPr lang="en-US"/>
          </a:p>
        </p:txBody>
      </p:sp>
      <p:grpSp>
        <p:nvGrpSpPr>
          <p:cNvPr id="11" name="Group 2">
            <a:extLst>
              <a:ext uri="{FF2B5EF4-FFF2-40B4-BE49-F238E27FC236}">
                <a16:creationId xmlns:a16="http://schemas.microsoft.com/office/drawing/2014/main" id="{85564C9C-91B0-48BE-9659-788E0447563C}"/>
              </a:ext>
            </a:extLst>
          </p:cNvPr>
          <p:cNvGrpSpPr/>
          <p:nvPr/>
        </p:nvGrpSpPr>
        <p:grpSpPr>
          <a:xfrm>
            <a:off x="8055624" y="1539921"/>
            <a:ext cx="585925" cy="585925"/>
            <a:chOff x="0" y="0"/>
            <a:chExt cx="812800" cy="812800"/>
          </a:xfrm>
        </p:grpSpPr>
        <p:sp>
          <p:nvSpPr>
            <p:cNvPr id="12" name="Freeform 3">
              <a:extLst>
                <a:ext uri="{FF2B5EF4-FFF2-40B4-BE49-F238E27FC236}">
                  <a16:creationId xmlns:a16="http://schemas.microsoft.com/office/drawing/2014/main" id="{B2A1A22B-7FF1-4BB1-AEE8-F96C1200EA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8CCB"/>
            </a:solidFill>
          </p:spPr>
          <p:txBody>
            <a:bodyPr/>
            <a:lstStyle/>
            <a:p>
              <a:endParaRPr lang="en-GB"/>
            </a:p>
          </p:txBody>
        </p:sp>
        <p:sp>
          <p:nvSpPr>
            <p:cNvPr id="13" name="TextBox 4">
              <a:extLst>
                <a:ext uri="{FF2B5EF4-FFF2-40B4-BE49-F238E27FC236}">
                  <a16:creationId xmlns:a16="http://schemas.microsoft.com/office/drawing/2014/main" id="{959624B1-BFAE-41EA-B3FC-CC5821BD90FC}"/>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5">
            <a:extLst>
              <a:ext uri="{FF2B5EF4-FFF2-40B4-BE49-F238E27FC236}">
                <a16:creationId xmlns:a16="http://schemas.microsoft.com/office/drawing/2014/main" id="{E69FC6E3-3E69-45C3-AB66-0A50605D334C}"/>
              </a:ext>
            </a:extLst>
          </p:cNvPr>
          <p:cNvGrpSpPr/>
          <p:nvPr/>
        </p:nvGrpSpPr>
        <p:grpSpPr>
          <a:xfrm>
            <a:off x="8055624" y="2790386"/>
            <a:ext cx="585925" cy="585925"/>
            <a:chOff x="0" y="0"/>
            <a:chExt cx="812800" cy="812800"/>
          </a:xfrm>
        </p:grpSpPr>
        <p:sp>
          <p:nvSpPr>
            <p:cNvPr id="15" name="Freeform 6">
              <a:extLst>
                <a:ext uri="{FF2B5EF4-FFF2-40B4-BE49-F238E27FC236}">
                  <a16:creationId xmlns:a16="http://schemas.microsoft.com/office/drawing/2014/main" id="{7A695AA5-4DFD-45BC-90B8-6DC987D79C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BDBB"/>
            </a:solidFill>
          </p:spPr>
          <p:txBody>
            <a:bodyPr/>
            <a:lstStyle/>
            <a:p>
              <a:endParaRPr lang="en-GB"/>
            </a:p>
          </p:txBody>
        </p:sp>
        <p:sp>
          <p:nvSpPr>
            <p:cNvPr id="16" name="TextBox 7">
              <a:extLst>
                <a:ext uri="{FF2B5EF4-FFF2-40B4-BE49-F238E27FC236}">
                  <a16:creationId xmlns:a16="http://schemas.microsoft.com/office/drawing/2014/main" id="{24F58C17-5265-4C04-8DF9-EAB521B3A5CE}"/>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 name="Group 8">
            <a:extLst>
              <a:ext uri="{FF2B5EF4-FFF2-40B4-BE49-F238E27FC236}">
                <a16:creationId xmlns:a16="http://schemas.microsoft.com/office/drawing/2014/main" id="{6FE69284-15B6-404B-B43E-AFD660A0080D}"/>
              </a:ext>
            </a:extLst>
          </p:cNvPr>
          <p:cNvGrpSpPr/>
          <p:nvPr/>
        </p:nvGrpSpPr>
        <p:grpSpPr>
          <a:xfrm>
            <a:off x="8055624" y="4040852"/>
            <a:ext cx="585925" cy="585925"/>
            <a:chOff x="0" y="0"/>
            <a:chExt cx="812800" cy="812800"/>
          </a:xfrm>
        </p:grpSpPr>
        <p:sp>
          <p:nvSpPr>
            <p:cNvPr id="18" name="Freeform 9">
              <a:extLst>
                <a:ext uri="{FF2B5EF4-FFF2-40B4-BE49-F238E27FC236}">
                  <a16:creationId xmlns:a16="http://schemas.microsoft.com/office/drawing/2014/main" id="{31CB290D-51DB-4B52-BE23-368192C76F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7DA"/>
            </a:solidFill>
          </p:spPr>
          <p:txBody>
            <a:bodyPr/>
            <a:lstStyle/>
            <a:p>
              <a:endParaRPr lang="en-GB"/>
            </a:p>
          </p:txBody>
        </p:sp>
        <p:sp>
          <p:nvSpPr>
            <p:cNvPr id="19" name="TextBox 10">
              <a:extLst>
                <a:ext uri="{FF2B5EF4-FFF2-40B4-BE49-F238E27FC236}">
                  <a16:creationId xmlns:a16="http://schemas.microsoft.com/office/drawing/2014/main" id="{7731F976-BC94-48D9-B2DA-51C7BDCE10DC}"/>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 11">
            <a:extLst>
              <a:ext uri="{FF2B5EF4-FFF2-40B4-BE49-F238E27FC236}">
                <a16:creationId xmlns:a16="http://schemas.microsoft.com/office/drawing/2014/main" id="{3B07D58F-D283-44AA-9EAD-919955DA2839}"/>
              </a:ext>
            </a:extLst>
          </p:cNvPr>
          <p:cNvGrpSpPr/>
          <p:nvPr/>
        </p:nvGrpSpPr>
        <p:grpSpPr>
          <a:xfrm>
            <a:off x="8055624" y="5291318"/>
            <a:ext cx="585925" cy="585925"/>
            <a:chOff x="0" y="0"/>
            <a:chExt cx="812800" cy="812800"/>
          </a:xfrm>
        </p:grpSpPr>
        <p:sp>
          <p:nvSpPr>
            <p:cNvPr id="21" name="Freeform 12">
              <a:extLst>
                <a:ext uri="{FF2B5EF4-FFF2-40B4-BE49-F238E27FC236}">
                  <a16:creationId xmlns:a16="http://schemas.microsoft.com/office/drawing/2014/main" id="{8DE1BCF0-A661-49A3-AFC2-8D8D4FD6EF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txBody>
            <a:bodyPr/>
            <a:lstStyle/>
            <a:p>
              <a:endParaRPr lang="en-GB"/>
            </a:p>
          </p:txBody>
        </p:sp>
        <p:sp>
          <p:nvSpPr>
            <p:cNvPr id="22" name="TextBox 13">
              <a:extLst>
                <a:ext uri="{FF2B5EF4-FFF2-40B4-BE49-F238E27FC236}">
                  <a16:creationId xmlns:a16="http://schemas.microsoft.com/office/drawing/2014/main" id="{B34A5107-84B9-4789-9DB1-D28FD92762F9}"/>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AutoShape 14">
            <a:extLst>
              <a:ext uri="{FF2B5EF4-FFF2-40B4-BE49-F238E27FC236}">
                <a16:creationId xmlns:a16="http://schemas.microsoft.com/office/drawing/2014/main" id="{AD3C07A8-A90F-4772-B9A4-92B23ACD454F}"/>
              </a:ext>
            </a:extLst>
          </p:cNvPr>
          <p:cNvSpPr/>
          <p:nvPr/>
        </p:nvSpPr>
        <p:spPr>
          <a:xfrm>
            <a:off x="7078675" y="1832884"/>
            <a:ext cx="840095" cy="0"/>
          </a:xfrm>
          <a:prstGeom prst="line">
            <a:avLst/>
          </a:prstGeom>
          <a:ln w="47625" cap="flat">
            <a:solidFill>
              <a:srgbClr val="3C5679"/>
            </a:solidFill>
            <a:prstDash val="sysDash"/>
            <a:headEnd type="none" w="med" len="med"/>
            <a:tailEnd type="oval" w="med" len="med"/>
          </a:ln>
        </p:spPr>
        <p:txBody>
          <a:bodyPr/>
          <a:lstStyle/>
          <a:p>
            <a:endParaRPr lang="en-GB"/>
          </a:p>
        </p:txBody>
      </p:sp>
      <p:sp>
        <p:nvSpPr>
          <p:cNvPr id="24" name="AutoShape 15">
            <a:extLst>
              <a:ext uri="{FF2B5EF4-FFF2-40B4-BE49-F238E27FC236}">
                <a16:creationId xmlns:a16="http://schemas.microsoft.com/office/drawing/2014/main" id="{2F764788-052E-48BB-A5B4-34D75BB19D25}"/>
              </a:ext>
            </a:extLst>
          </p:cNvPr>
          <p:cNvSpPr/>
          <p:nvPr/>
        </p:nvSpPr>
        <p:spPr>
          <a:xfrm>
            <a:off x="7078675" y="5568935"/>
            <a:ext cx="864647" cy="0"/>
          </a:xfrm>
          <a:prstGeom prst="line">
            <a:avLst/>
          </a:prstGeom>
          <a:ln w="47625" cap="flat">
            <a:solidFill>
              <a:srgbClr val="3C5679"/>
            </a:solidFill>
            <a:prstDash val="sysDash"/>
            <a:headEnd type="none" w="med" len="med"/>
            <a:tailEnd type="oval" w="med" len="med"/>
          </a:ln>
        </p:spPr>
        <p:txBody>
          <a:bodyPr/>
          <a:lstStyle/>
          <a:p>
            <a:endParaRPr lang="en-GB"/>
          </a:p>
        </p:txBody>
      </p:sp>
      <p:sp>
        <p:nvSpPr>
          <p:cNvPr id="25" name="AutoShape 16">
            <a:extLst>
              <a:ext uri="{FF2B5EF4-FFF2-40B4-BE49-F238E27FC236}">
                <a16:creationId xmlns:a16="http://schemas.microsoft.com/office/drawing/2014/main" id="{691E561E-8413-4079-95AC-FD45D650830B}"/>
              </a:ext>
            </a:extLst>
          </p:cNvPr>
          <p:cNvSpPr/>
          <p:nvPr/>
        </p:nvSpPr>
        <p:spPr>
          <a:xfrm>
            <a:off x="4699442" y="3693237"/>
            <a:ext cx="2773422" cy="0"/>
          </a:xfrm>
          <a:prstGeom prst="line">
            <a:avLst/>
          </a:prstGeom>
          <a:ln w="47625" cap="flat">
            <a:solidFill>
              <a:srgbClr val="3C5679"/>
            </a:solidFill>
            <a:prstDash val="sysDash"/>
            <a:headEnd type="none" w="sm" len="sm"/>
            <a:tailEnd type="none" w="sm" len="sm"/>
          </a:ln>
        </p:spPr>
        <p:txBody>
          <a:bodyPr/>
          <a:lstStyle/>
          <a:p>
            <a:endParaRPr lang="en-GB"/>
          </a:p>
        </p:txBody>
      </p:sp>
      <p:sp>
        <p:nvSpPr>
          <p:cNvPr id="26" name="AutoShape 17">
            <a:extLst>
              <a:ext uri="{FF2B5EF4-FFF2-40B4-BE49-F238E27FC236}">
                <a16:creationId xmlns:a16="http://schemas.microsoft.com/office/drawing/2014/main" id="{51A03D70-1DAD-45F5-8CAB-0E3C828DE336}"/>
              </a:ext>
            </a:extLst>
          </p:cNvPr>
          <p:cNvSpPr/>
          <p:nvPr/>
        </p:nvSpPr>
        <p:spPr>
          <a:xfrm rot="16200000">
            <a:off x="5183761" y="3693237"/>
            <a:ext cx="3782086" cy="0"/>
          </a:xfrm>
          <a:prstGeom prst="line">
            <a:avLst/>
          </a:prstGeom>
          <a:ln w="47625" cap="flat">
            <a:solidFill>
              <a:srgbClr val="3C5679"/>
            </a:solidFill>
            <a:prstDash val="sysDash"/>
            <a:headEnd type="none" w="sm" len="sm"/>
            <a:tailEnd type="none" w="sm" len="sm"/>
          </a:ln>
        </p:spPr>
        <p:txBody>
          <a:bodyPr/>
          <a:lstStyle/>
          <a:p>
            <a:endParaRPr lang="en-GB"/>
          </a:p>
        </p:txBody>
      </p:sp>
      <p:sp>
        <p:nvSpPr>
          <p:cNvPr id="27" name="AutoShape 18">
            <a:extLst>
              <a:ext uri="{FF2B5EF4-FFF2-40B4-BE49-F238E27FC236}">
                <a16:creationId xmlns:a16="http://schemas.microsoft.com/office/drawing/2014/main" id="{45CCFB8B-8D8E-4B67-9B3F-3A6B8ABAF23B}"/>
              </a:ext>
            </a:extLst>
          </p:cNvPr>
          <p:cNvSpPr/>
          <p:nvPr/>
        </p:nvSpPr>
        <p:spPr>
          <a:xfrm>
            <a:off x="7517135" y="3068005"/>
            <a:ext cx="432324" cy="0"/>
          </a:xfrm>
          <a:prstGeom prst="line">
            <a:avLst/>
          </a:prstGeom>
          <a:ln w="47625" cap="flat">
            <a:solidFill>
              <a:srgbClr val="3C5679"/>
            </a:solidFill>
            <a:prstDash val="sysDash"/>
            <a:headEnd type="none" w="med" len="med"/>
            <a:tailEnd type="oval" w="med" len="med"/>
          </a:ln>
        </p:spPr>
        <p:txBody>
          <a:bodyPr/>
          <a:lstStyle/>
          <a:p>
            <a:endParaRPr lang="en-GB"/>
          </a:p>
        </p:txBody>
      </p:sp>
      <p:sp>
        <p:nvSpPr>
          <p:cNvPr id="28" name="AutoShape 19">
            <a:extLst>
              <a:ext uri="{FF2B5EF4-FFF2-40B4-BE49-F238E27FC236}">
                <a16:creationId xmlns:a16="http://schemas.microsoft.com/office/drawing/2014/main" id="{795715BD-0E55-4E0F-96AE-FF00A59F806A}"/>
              </a:ext>
            </a:extLst>
          </p:cNvPr>
          <p:cNvSpPr/>
          <p:nvPr/>
        </p:nvSpPr>
        <p:spPr>
          <a:xfrm>
            <a:off x="7517135" y="4318469"/>
            <a:ext cx="432324" cy="0"/>
          </a:xfrm>
          <a:prstGeom prst="line">
            <a:avLst/>
          </a:prstGeom>
          <a:ln w="47625" cap="flat">
            <a:solidFill>
              <a:srgbClr val="3C5679"/>
            </a:solidFill>
            <a:prstDash val="sysDash"/>
            <a:headEnd type="none" w="med" len="med"/>
            <a:tailEnd type="oval" w="med" len="med"/>
          </a:ln>
        </p:spPr>
        <p:txBody>
          <a:bodyPr/>
          <a:lstStyle/>
          <a:p>
            <a:endParaRPr lang="en-GB"/>
          </a:p>
        </p:txBody>
      </p:sp>
      <p:sp>
        <p:nvSpPr>
          <p:cNvPr id="29" name="AutoShape 20">
            <a:extLst>
              <a:ext uri="{FF2B5EF4-FFF2-40B4-BE49-F238E27FC236}">
                <a16:creationId xmlns:a16="http://schemas.microsoft.com/office/drawing/2014/main" id="{2305A582-1107-4A38-840C-805E9686A395}"/>
              </a:ext>
            </a:extLst>
          </p:cNvPr>
          <p:cNvSpPr/>
          <p:nvPr/>
        </p:nvSpPr>
        <p:spPr>
          <a:xfrm rot="16200000">
            <a:off x="6824386" y="3693237"/>
            <a:ext cx="1281155" cy="0"/>
          </a:xfrm>
          <a:prstGeom prst="line">
            <a:avLst/>
          </a:prstGeom>
          <a:ln w="47625" cap="flat">
            <a:solidFill>
              <a:srgbClr val="3C5679"/>
            </a:solidFill>
            <a:prstDash val="sysDash"/>
            <a:headEnd type="none" w="sm" len="sm"/>
            <a:tailEnd type="none" w="sm" len="sm"/>
          </a:ln>
        </p:spPr>
        <p:txBody>
          <a:bodyPr/>
          <a:lstStyle/>
          <a:p>
            <a:endParaRPr lang="en-GB"/>
          </a:p>
        </p:txBody>
      </p:sp>
      <p:grpSp>
        <p:nvGrpSpPr>
          <p:cNvPr id="30" name="Group 21">
            <a:extLst>
              <a:ext uri="{FF2B5EF4-FFF2-40B4-BE49-F238E27FC236}">
                <a16:creationId xmlns:a16="http://schemas.microsoft.com/office/drawing/2014/main" id="{85465C5F-2C2B-4BC3-8D00-B17E2BD307A9}"/>
              </a:ext>
            </a:extLst>
          </p:cNvPr>
          <p:cNvGrpSpPr/>
          <p:nvPr/>
        </p:nvGrpSpPr>
        <p:grpSpPr>
          <a:xfrm>
            <a:off x="3531743" y="1539921"/>
            <a:ext cx="585925" cy="585925"/>
            <a:chOff x="0" y="0"/>
            <a:chExt cx="812800" cy="812800"/>
          </a:xfrm>
        </p:grpSpPr>
        <p:sp>
          <p:nvSpPr>
            <p:cNvPr id="31" name="Freeform 22">
              <a:extLst>
                <a:ext uri="{FF2B5EF4-FFF2-40B4-BE49-F238E27FC236}">
                  <a16:creationId xmlns:a16="http://schemas.microsoft.com/office/drawing/2014/main" id="{43DE175E-1AEA-4277-B080-D9C25AFB0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txBody>
            <a:bodyPr/>
            <a:lstStyle/>
            <a:p>
              <a:endParaRPr lang="en-GB"/>
            </a:p>
          </p:txBody>
        </p:sp>
        <p:sp>
          <p:nvSpPr>
            <p:cNvPr id="32" name="TextBox 23">
              <a:extLst>
                <a:ext uri="{FF2B5EF4-FFF2-40B4-BE49-F238E27FC236}">
                  <a16:creationId xmlns:a16="http://schemas.microsoft.com/office/drawing/2014/main" id="{4384A2CC-C485-4265-9ACE-C03448E41B67}"/>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24">
            <a:extLst>
              <a:ext uri="{FF2B5EF4-FFF2-40B4-BE49-F238E27FC236}">
                <a16:creationId xmlns:a16="http://schemas.microsoft.com/office/drawing/2014/main" id="{43283CC2-4A88-4EE3-86A1-5EF913D77086}"/>
              </a:ext>
            </a:extLst>
          </p:cNvPr>
          <p:cNvGrpSpPr/>
          <p:nvPr/>
        </p:nvGrpSpPr>
        <p:grpSpPr>
          <a:xfrm>
            <a:off x="3531743" y="2790386"/>
            <a:ext cx="585925" cy="585925"/>
            <a:chOff x="0" y="0"/>
            <a:chExt cx="812800" cy="812800"/>
          </a:xfrm>
        </p:grpSpPr>
        <p:sp>
          <p:nvSpPr>
            <p:cNvPr id="34" name="Freeform 25">
              <a:extLst>
                <a:ext uri="{FF2B5EF4-FFF2-40B4-BE49-F238E27FC236}">
                  <a16:creationId xmlns:a16="http://schemas.microsoft.com/office/drawing/2014/main" id="{E3E4A476-E63B-41B3-AC5D-1AD24C117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7DA"/>
            </a:solidFill>
          </p:spPr>
          <p:txBody>
            <a:bodyPr/>
            <a:lstStyle/>
            <a:p>
              <a:endParaRPr lang="en-GB"/>
            </a:p>
          </p:txBody>
        </p:sp>
        <p:sp>
          <p:nvSpPr>
            <p:cNvPr id="35" name="TextBox 26">
              <a:extLst>
                <a:ext uri="{FF2B5EF4-FFF2-40B4-BE49-F238E27FC236}">
                  <a16:creationId xmlns:a16="http://schemas.microsoft.com/office/drawing/2014/main" id="{EA32E864-C380-44FC-A7EF-BAF71861839C}"/>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27">
            <a:extLst>
              <a:ext uri="{FF2B5EF4-FFF2-40B4-BE49-F238E27FC236}">
                <a16:creationId xmlns:a16="http://schemas.microsoft.com/office/drawing/2014/main" id="{38FFC40E-7A30-4102-B8F2-DC74711C2DCA}"/>
              </a:ext>
            </a:extLst>
          </p:cNvPr>
          <p:cNvGrpSpPr/>
          <p:nvPr/>
        </p:nvGrpSpPr>
        <p:grpSpPr>
          <a:xfrm>
            <a:off x="3531743" y="4040852"/>
            <a:ext cx="585925" cy="585925"/>
            <a:chOff x="0" y="0"/>
            <a:chExt cx="812800" cy="812800"/>
          </a:xfrm>
        </p:grpSpPr>
        <p:sp>
          <p:nvSpPr>
            <p:cNvPr id="37" name="Freeform 28">
              <a:extLst>
                <a:ext uri="{FF2B5EF4-FFF2-40B4-BE49-F238E27FC236}">
                  <a16:creationId xmlns:a16="http://schemas.microsoft.com/office/drawing/2014/main" id="{91DA75DF-ED6B-45F7-A738-8F86E14454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BDBB"/>
            </a:solidFill>
          </p:spPr>
          <p:txBody>
            <a:bodyPr/>
            <a:lstStyle/>
            <a:p>
              <a:endParaRPr lang="en-GB"/>
            </a:p>
          </p:txBody>
        </p:sp>
        <p:sp>
          <p:nvSpPr>
            <p:cNvPr id="38" name="TextBox 29">
              <a:extLst>
                <a:ext uri="{FF2B5EF4-FFF2-40B4-BE49-F238E27FC236}">
                  <a16:creationId xmlns:a16="http://schemas.microsoft.com/office/drawing/2014/main" id="{87DEF947-E49C-4CFE-9793-E1DE635C01FF}"/>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30">
            <a:extLst>
              <a:ext uri="{FF2B5EF4-FFF2-40B4-BE49-F238E27FC236}">
                <a16:creationId xmlns:a16="http://schemas.microsoft.com/office/drawing/2014/main" id="{40FFCC00-B9A4-4CE0-812E-F4D66BC51E07}"/>
              </a:ext>
            </a:extLst>
          </p:cNvPr>
          <p:cNvGrpSpPr/>
          <p:nvPr/>
        </p:nvGrpSpPr>
        <p:grpSpPr>
          <a:xfrm>
            <a:off x="3531743" y="5291318"/>
            <a:ext cx="585925" cy="585925"/>
            <a:chOff x="0" y="0"/>
            <a:chExt cx="812800" cy="812800"/>
          </a:xfrm>
        </p:grpSpPr>
        <p:sp>
          <p:nvSpPr>
            <p:cNvPr id="40" name="Freeform 31">
              <a:extLst>
                <a:ext uri="{FF2B5EF4-FFF2-40B4-BE49-F238E27FC236}">
                  <a16:creationId xmlns:a16="http://schemas.microsoft.com/office/drawing/2014/main" id="{ABBF8B2F-42AC-4D4C-8C24-ACF7593045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8CCB"/>
            </a:solidFill>
          </p:spPr>
          <p:txBody>
            <a:bodyPr/>
            <a:lstStyle/>
            <a:p>
              <a:endParaRPr lang="en-GB"/>
            </a:p>
          </p:txBody>
        </p:sp>
        <p:sp>
          <p:nvSpPr>
            <p:cNvPr id="41" name="TextBox 32">
              <a:extLst>
                <a:ext uri="{FF2B5EF4-FFF2-40B4-BE49-F238E27FC236}">
                  <a16:creationId xmlns:a16="http://schemas.microsoft.com/office/drawing/2014/main" id="{F74C853C-F82E-4EB7-8E54-DCAE6A81120B}"/>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AutoShape 33">
            <a:extLst>
              <a:ext uri="{FF2B5EF4-FFF2-40B4-BE49-F238E27FC236}">
                <a16:creationId xmlns:a16="http://schemas.microsoft.com/office/drawing/2014/main" id="{DC8F4DD5-5715-4EE1-8632-3E78714F0226}"/>
              </a:ext>
            </a:extLst>
          </p:cNvPr>
          <p:cNvSpPr/>
          <p:nvPr/>
        </p:nvSpPr>
        <p:spPr>
          <a:xfrm>
            <a:off x="4221084" y="1832884"/>
            <a:ext cx="840095" cy="0"/>
          </a:xfrm>
          <a:prstGeom prst="line">
            <a:avLst/>
          </a:prstGeom>
          <a:ln w="47625" cap="flat">
            <a:solidFill>
              <a:srgbClr val="3C5679"/>
            </a:solidFill>
            <a:prstDash val="sysDash"/>
            <a:headEnd type="oval" w="med" len="med"/>
            <a:tailEnd type="none" w="med" len="med"/>
          </a:ln>
        </p:spPr>
        <p:txBody>
          <a:bodyPr/>
          <a:lstStyle/>
          <a:p>
            <a:endParaRPr lang="en-GB"/>
          </a:p>
        </p:txBody>
      </p:sp>
      <p:sp>
        <p:nvSpPr>
          <p:cNvPr id="43" name="AutoShape 34">
            <a:extLst>
              <a:ext uri="{FF2B5EF4-FFF2-40B4-BE49-F238E27FC236}">
                <a16:creationId xmlns:a16="http://schemas.microsoft.com/office/drawing/2014/main" id="{37566BB1-52CF-43A7-B9D9-5FE6EF49C9A9}"/>
              </a:ext>
            </a:extLst>
          </p:cNvPr>
          <p:cNvSpPr/>
          <p:nvPr/>
        </p:nvSpPr>
        <p:spPr>
          <a:xfrm>
            <a:off x="4221084" y="5568935"/>
            <a:ext cx="864647" cy="0"/>
          </a:xfrm>
          <a:prstGeom prst="line">
            <a:avLst/>
          </a:prstGeom>
          <a:ln w="47625" cap="flat">
            <a:solidFill>
              <a:srgbClr val="3C5679"/>
            </a:solidFill>
            <a:prstDash val="sysDash"/>
            <a:headEnd type="oval" w="med" len="med"/>
            <a:tailEnd type="none" w="med" len="med"/>
          </a:ln>
        </p:spPr>
        <p:txBody>
          <a:bodyPr/>
          <a:lstStyle/>
          <a:p>
            <a:endParaRPr lang="en-GB"/>
          </a:p>
        </p:txBody>
      </p:sp>
      <p:sp>
        <p:nvSpPr>
          <p:cNvPr id="44" name="AutoShape 35">
            <a:extLst>
              <a:ext uri="{FF2B5EF4-FFF2-40B4-BE49-F238E27FC236}">
                <a16:creationId xmlns:a16="http://schemas.microsoft.com/office/drawing/2014/main" id="{04EE54BD-9464-4BE3-A291-A7C3CB1A476F}"/>
              </a:ext>
            </a:extLst>
          </p:cNvPr>
          <p:cNvSpPr/>
          <p:nvPr/>
        </p:nvSpPr>
        <p:spPr>
          <a:xfrm rot="16200000">
            <a:off x="3185482" y="3693237"/>
            <a:ext cx="3782086" cy="0"/>
          </a:xfrm>
          <a:prstGeom prst="line">
            <a:avLst/>
          </a:prstGeom>
          <a:ln w="47625" cap="flat">
            <a:solidFill>
              <a:srgbClr val="3C5679"/>
            </a:solidFill>
            <a:prstDash val="sysDash"/>
            <a:headEnd type="none" w="sm" len="sm"/>
            <a:tailEnd type="none" w="sm" len="sm"/>
          </a:ln>
        </p:spPr>
        <p:txBody>
          <a:bodyPr/>
          <a:lstStyle/>
          <a:p>
            <a:endParaRPr lang="en-GB"/>
          </a:p>
        </p:txBody>
      </p:sp>
      <p:sp>
        <p:nvSpPr>
          <p:cNvPr id="45" name="AutoShape 36">
            <a:extLst>
              <a:ext uri="{FF2B5EF4-FFF2-40B4-BE49-F238E27FC236}">
                <a16:creationId xmlns:a16="http://schemas.microsoft.com/office/drawing/2014/main" id="{80295061-F17A-4A63-9F88-5A238D519566}"/>
              </a:ext>
            </a:extLst>
          </p:cNvPr>
          <p:cNvSpPr/>
          <p:nvPr/>
        </p:nvSpPr>
        <p:spPr>
          <a:xfrm>
            <a:off x="4221084" y="3068005"/>
            <a:ext cx="432324" cy="0"/>
          </a:xfrm>
          <a:prstGeom prst="line">
            <a:avLst/>
          </a:prstGeom>
          <a:ln w="47625" cap="flat">
            <a:solidFill>
              <a:srgbClr val="3C5679"/>
            </a:solidFill>
            <a:prstDash val="sysDash"/>
            <a:headEnd type="oval" w="med" len="med"/>
            <a:tailEnd type="none" w="med" len="med"/>
          </a:ln>
        </p:spPr>
        <p:txBody>
          <a:bodyPr/>
          <a:lstStyle/>
          <a:p>
            <a:endParaRPr lang="en-GB"/>
          </a:p>
        </p:txBody>
      </p:sp>
      <p:sp>
        <p:nvSpPr>
          <p:cNvPr id="46" name="AutoShape 37">
            <a:extLst>
              <a:ext uri="{FF2B5EF4-FFF2-40B4-BE49-F238E27FC236}">
                <a16:creationId xmlns:a16="http://schemas.microsoft.com/office/drawing/2014/main" id="{24AEE952-1D28-4597-98CA-A484D6A20F3D}"/>
              </a:ext>
            </a:extLst>
          </p:cNvPr>
          <p:cNvSpPr/>
          <p:nvPr/>
        </p:nvSpPr>
        <p:spPr>
          <a:xfrm>
            <a:off x="4221084" y="4318469"/>
            <a:ext cx="432324" cy="0"/>
          </a:xfrm>
          <a:prstGeom prst="line">
            <a:avLst/>
          </a:prstGeom>
          <a:ln w="47625" cap="flat">
            <a:solidFill>
              <a:srgbClr val="3C5679"/>
            </a:solidFill>
            <a:prstDash val="sysDash"/>
            <a:headEnd type="oval" w="med" len="med"/>
            <a:tailEnd type="none" w="med" len="med"/>
          </a:ln>
        </p:spPr>
        <p:txBody>
          <a:bodyPr/>
          <a:lstStyle/>
          <a:p>
            <a:endParaRPr lang="en-GB"/>
          </a:p>
        </p:txBody>
      </p:sp>
      <p:sp>
        <p:nvSpPr>
          <p:cNvPr id="47" name="AutoShape 38">
            <a:extLst>
              <a:ext uri="{FF2B5EF4-FFF2-40B4-BE49-F238E27FC236}">
                <a16:creationId xmlns:a16="http://schemas.microsoft.com/office/drawing/2014/main" id="{4F0A7680-34D8-490C-8040-FA54CA5A4F30}"/>
              </a:ext>
            </a:extLst>
          </p:cNvPr>
          <p:cNvSpPr/>
          <p:nvPr/>
        </p:nvSpPr>
        <p:spPr>
          <a:xfrm rot="16200000">
            <a:off x="4058865" y="3693237"/>
            <a:ext cx="1281155" cy="0"/>
          </a:xfrm>
          <a:prstGeom prst="line">
            <a:avLst/>
          </a:prstGeom>
          <a:ln w="47625" cap="flat">
            <a:solidFill>
              <a:srgbClr val="3C5679"/>
            </a:solidFill>
            <a:prstDash val="sysDash"/>
            <a:headEnd type="none" w="sm" len="sm"/>
            <a:tailEnd type="none" w="sm" len="sm"/>
          </a:ln>
        </p:spPr>
        <p:txBody>
          <a:bodyPr/>
          <a:lstStyle/>
          <a:p>
            <a:endParaRPr lang="en-GB"/>
          </a:p>
        </p:txBody>
      </p:sp>
      <p:grpSp>
        <p:nvGrpSpPr>
          <p:cNvPr id="48" name="Group 39">
            <a:extLst>
              <a:ext uri="{FF2B5EF4-FFF2-40B4-BE49-F238E27FC236}">
                <a16:creationId xmlns:a16="http://schemas.microsoft.com/office/drawing/2014/main" id="{1D6A3728-548A-4E4B-B792-D8DE7365E4F1}"/>
              </a:ext>
            </a:extLst>
          </p:cNvPr>
          <p:cNvGrpSpPr/>
          <p:nvPr/>
        </p:nvGrpSpPr>
        <p:grpSpPr>
          <a:xfrm>
            <a:off x="5442172" y="3075089"/>
            <a:ext cx="1266985" cy="1266985"/>
            <a:chOff x="0" y="0"/>
            <a:chExt cx="812800" cy="812800"/>
          </a:xfrm>
        </p:grpSpPr>
        <p:sp>
          <p:nvSpPr>
            <p:cNvPr id="49" name="Freeform 40">
              <a:extLst>
                <a:ext uri="{FF2B5EF4-FFF2-40B4-BE49-F238E27FC236}">
                  <a16:creationId xmlns:a16="http://schemas.microsoft.com/office/drawing/2014/main" id="{DB1DE23E-C5B6-4116-9B87-3B8579DB82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F0F3"/>
            </a:solidFill>
          </p:spPr>
          <p:txBody>
            <a:bodyPr/>
            <a:lstStyle/>
            <a:p>
              <a:endParaRPr lang="en-GB"/>
            </a:p>
          </p:txBody>
        </p:sp>
        <p:sp>
          <p:nvSpPr>
            <p:cNvPr id="50" name="TextBox 41">
              <a:extLst>
                <a:ext uri="{FF2B5EF4-FFF2-40B4-BE49-F238E27FC236}">
                  <a16:creationId xmlns:a16="http://schemas.microsoft.com/office/drawing/2014/main" id="{2F301A94-4BA5-4892-870C-7E030E232B1C}"/>
                </a:ext>
              </a:extLst>
            </p:cNvPr>
            <p:cNvSpPr txBox="1"/>
            <p:nvPr/>
          </p:nvSpPr>
          <p:spPr>
            <a:xfrm>
              <a:off x="76200" y="19050"/>
              <a:ext cx="660400" cy="717550"/>
            </a:xfrm>
            <a:prstGeom prst="rect">
              <a:avLst/>
            </a:prstGeom>
          </p:spPr>
          <p:txBody>
            <a:bodyPr lIns="50800" tIns="50800" rIns="50800" bIns="50800" rtlCol="0" anchor="ctr"/>
            <a:lstStyle/>
            <a:p>
              <a:pPr algn="ctr"/>
              <a:endParaRPr sz="1000">
                <a:latin typeface="Open Sans" panose="020B0606030504020204" pitchFamily="34" charset="0"/>
                <a:ea typeface="Open Sans" panose="020B0606030504020204" pitchFamily="34" charset="0"/>
                <a:cs typeface="Open Sans" panose="020B0606030504020204" pitchFamily="34" charset="0"/>
              </a:endParaRPr>
            </a:p>
          </p:txBody>
        </p:sp>
      </p:grpSp>
      <p:sp>
        <p:nvSpPr>
          <p:cNvPr id="51" name="Freeform 42">
            <a:extLst>
              <a:ext uri="{FF2B5EF4-FFF2-40B4-BE49-F238E27FC236}">
                <a16:creationId xmlns:a16="http://schemas.microsoft.com/office/drawing/2014/main" id="{6D0372C9-E4CF-4A35-87A8-6E04DCBC5ED1}"/>
              </a:ext>
            </a:extLst>
          </p:cNvPr>
          <p:cNvSpPr/>
          <p:nvPr/>
        </p:nvSpPr>
        <p:spPr>
          <a:xfrm>
            <a:off x="5729637" y="3363853"/>
            <a:ext cx="692054" cy="690732"/>
          </a:xfrm>
          <a:custGeom>
            <a:avLst/>
            <a:gdLst/>
            <a:ahLst/>
            <a:cxnLst/>
            <a:rect l="l" t="t" r="r" b="b"/>
            <a:pathLst>
              <a:path w="1073947" h="1069920">
                <a:moveTo>
                  <a:pt x="0" y="0"/>
                </a:moveTo>
                <a:lnTo>
                  <a:pt x="1073947" y="0"/>
                </a:lnTo>
                <a:lnTo>
                  <a:pt x="1073947" y="1069919"/>
                </a:lnTo>
                <a:lnTo>
                  <a:pt x="0" y="10699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2" name="TextBox 50">
            <a:extLst>
              <a:ext uri="{FF2B5EF4-FFF2-40B4-BE49-F238E27FC236}">
                <a16:creationId xmlns:a16="http://schemas.microsoft.com/office/drawing/2014/main" id="{781EAEAF-E7B8-4733-BE46-964AE8F9464B}"/>
              </a:ext>
            </a:extLst>
          </p:cNvPr>
          <p:cNvSpPr txBox="1"/>
          <p:nvPr/>
        </p:nvSpPr>
        <p:spPr>
          <a:xfrm>
            <a:off x="8827117" y="1533509"/>
            <a:ext cx="1903636" cy="169277"/>
          </a:xfrm>
          <a:prstGeom prst="rect">
            <a:avLst/>
          </a:prstGeom>
        </p:spPr>
        <p:txBody>
          <a:bodyPr lIns="0" tIns="0" rIns="0" bIns="0" rtlCol="0" anchor="t">
            <a:spAutoFit/>
          </a:bodyPr>
          <a:lstStyle/>
          <a:p>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53" name="TextBox 51">
            <a:extLst>
              <a:ext uri="{FF2B5EF4-FFF2-40B4-BE49-F238E27FC236}">
                <a16:creationId xmlns:a16="http://schemas.microsoft.com/office/drawing/2014/main" id="{C91851B4-0E2C-47DA-83FB-176317F378DD}"/>
              </a:ext>
            </a:extLst>
          </p:cNvPr>
          <p:cNvSpPr txBox="1"/>
          <p:nvPr/>
        </p:nvSpPr>
        <p:spPr>
          <a:xfrm>
            <a:off x="8827117" y="1774824"/>
            <a:ext cx="2488553" cy="153888"/>
          </a:xfrm>
          <a:prstGeom prst="rect">
            <a:avLst/>
          </a:prstGeom>
        </p:spPr>
        <p:txBody>
          <a:bodyPr lIns="0" tIns="0" rIns="0" bIns="0" rtlCol="0" anchor="t">
            <a:spAutoFit/>
          </a:bodyPr>
          <a:lstStyle/>
          <a:p>
            <a:pPr marL="0" lvl="0" indent="0">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54" name="TextBox 52">
            <a:extLst>
              <a:ext uri="{FF2B5EF4-FFF2-40B4-BE49-F238E27FC236}">
                <a16:creationId xmlns:a16="http://schemas.microsoft.com/office/drawing/2014/main" id="{8FEC0BDE-5658-450E-A605-EE0769409EF7}"/>
              </a:ext>
            </a:extLst>
          </p:cNvPr>
          <p:cNvSpPr txBox="1"/>
          <p:nvPr/>
        </p:nvSpPr>
        <p:spPr>
          <a:xfrm>
            <a:off x="8827117" y="5284905"/>
            <a:ext cx="1903636" cy="169277"/>
          </a:xfrm>
          <a:prstGeom prst="rect">
            <a:avLst/>
          </a:prstGeom>
        </p:spPr>
        <p:txBody>
          <a:bodyPr lIns="0" tIns="0" rIns="0" bIns="0" rtlCol="0" anchor="t">
            <a:spAutoFit/>
          </a:bodyPr>
          <a:lstStyle/>
          <a:p>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55" name="TextBox 53">
            <a:extLst>
              <a:ext uri="{FF2B5EF4-FFF2-40B4-BE49-F238E27FC236}">
                <a16:creationId xmlns:a16="http://schemas.microsoft.com/office/drawing/2014/main" id="{290CAE39-7F8E-4210-9632-21AC13168942}"/>
              </a:ext>
            </a:extLst>
          </p:cNvPr>
          <p:cNvSpPr txBox="1"/>
          <p:nvPr/>
        </p:nvSpPr>
        <p:spPr>
          <a:xfrm>
            <a:off x="8827117" y="5526220"/>
            <a:ext cx="2488553" cy="153888"/>
          </a:xfrm>
          <a:prstGeom prst="rect">
            <a:avLst/>
          </a:prstGeom>
        </p:spPr>
        <p:txBody>
          <a:bodyPr lIns="0" tIns="0" rIns="0" bIns="0" rtlCol="0" anchor="t">
            <a:spAutoFit/>
          </a:bodyPr>
          <a:lstStyle/>
          <a:p>
            <a:pPr marL="0" lvl="0" indent="0">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56" name="TextBox 54">
            <a:extLst>
              <a:ext uri="{FF2B5EF4-FFF2-40B4-BE49-F238E27FC236}">
                <a16:creationId xmlns:a16="http://schemas.microsoft.com/office/drawing/2014/main" id="{78E28619-BA0D-480C-B332-4A4E6EEB92EB}"/>
              </a:ext>
            </a:extLst>
          </p:cNvPr>
          <p:cNvSpPr txBox="1"/>
          <p:nvPr/>
        </p:nvSpPr>
        <p:spPr>
          <a:xfrm>
            <a:off x="8827117" y="2783975"/>
            <a:ext cx="1903636" cy="169277"/>
          </a:xfrm>
          <a:prstGeom prst="rect">
            <a:avLst/>
          </a:prstGeom>
        </p:spPr>
        <p:txBody>
          <a:bodyPr lIns="0" tIns="0" rIns="0" bIns="0" rtlCol="0" anchor="t">
            <a:spAutoFit/>
          </a:bodyPr>
          <a:lstStyle/>
          <a:p>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57" name="TextBox 55">
            <a:extLst>
              <a:ext uri="{FF2B5EF4-FFF2-40B4-BE49-F238E27FC236}">
                <a16:creationId xmlns:a16="http://schemas.microsoft.com/office/drawing/2014/main" id="{AAAFB113-D95C-4E47-AE48-F80E0DDC9983}"/>
              </a:ext>
            </a:extLst>
          </p:cNvPr>
          <p:cNvSpPr txBox="1"/>
          <p:nvPr/>
        </p:nvSpPr>
        <p:spPr>
          <a:xfrm>
            <a:off x="8827117" y="3025289"/>
            <a:ext cx="2488553" cy="153888"/>
          </a:xfrm>
          <a:prstGeom prst="rect">
            <a:avLst/>
          </a:prstGeom>
        </p:spPr>
        <p:txBody>
          <a:bodyPr lIns="0" tIns="0" rIns="0" bIns="0" rtlCol="0" anchor="t">
            <a:spAutoFit/>
          </a:bodyPr>
          <a:lstStyle/>
          <a:p>
            <a:pPr marL="0" lvl="0" indent="0">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58" name="TextBox 56">
            <a:extLst>
              <a:ext uri="{FF2B5EF4-FFF2-40B4-BE49-F238E27FC236}">
                <a16:creationId xmlns:a16="http://schemas.microsoft.com/office/drawing/2014/main" id="{7C29BC23-2EA3-4410-A3F6-F6297281C428}"/>
              </a:ext>
            </a:extLst>
          </p:cNvPr>
          <p:cNvSpPr txBox="1"/>
          <p:nvPr/>
        </p:nvSpPr>
        <p:spPr>
          <a:xfrm>
            <a:off x="8827117" y="4034440"/>
            <a:ext cx="1903636" cy="169277"/>
          </a:xfrm>
          <a:prstGeom prst="rect">
            <a:avLst/>
          </a:prstGeom>
        </p:spPr>
        <p:txBody>
          <a:bodyPr lIns="0" tIns="0" rIns="0" bIns="0" rtlCol="0" anchor="t">
            <a:spAutoFit/>
          </a:bodyPr>
          <a:lstStyle/>
          <a:p>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59" name="TextBox 57">
            <a:extLst>
              <a:ext uri="{FF2B5EF4-FFF2-40B4-BE49-F238E27FC236}">
                <a16:creationId xmlns:a16="http://schemas.microsoft.com/office/drawing/2014/main" id="{4C19BE9C-9153-41A5-835A-CC7CC0E3E665}"/>
              </a:ext>
            </a:extLst>
          </p:cNvPr>
          <p:cNvSpPr txBox="1"/>
          <p:nvPr/>
        </p:nvSpPr>
        <p:spPr>
          <a:xfrm>
            <a:off x="8827117" y="4275754"/>
            <a:ext cx="2488553" cy="153888"/>
          </a:xfrm>
          <a:prstGeom prst="rect">
            <a:avLst/>
          </a:prstGeom>
        </p:spPr>
        <p:txBody>
          <a:bodyPr lIns="0" tIns="0" rIns="0" bIns="0" rtlCol="0" anchor="t">
            <a:spAutoFit/>
          </a:bodyPr>
          <a:lstStyle/>
          <a:p>
            <a:pPr marL="0" lvl="0" indent="0">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60" name="TextBox 58">
            <a:extLst>
              <a:ext uri="{FF2B5EF4-FFF2-40B4-BE49-F238E27FC236}">
                <a16:creationId xmlns:a16="http://schemas.microsoft.com/office/drawing/2014/main" id="{E39C0B43-2FD2-44C6-817B-6C007A1D41CD}"/>
              </a:ext>
            </a:extLst>
          </p:cNvPr>
          <p:cNvSpPr txBox="1"/>
          <p:nvPr/>
        </p:nvSpPr>
        <p:spPr>
          <a:xfrm>
            <a:off x="8147035" y="1740236"/>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61" name="TextBox 59">
            <a:extLst>
              <a:ext uri="{FF2B5EF4-FFF2-40B4-BE49-F238E27FC236}">
                <a16:creationId xmlns:a16="http://schemas.microsoft.com/office/drawing/2014/main" id="{A2C437AF-DAA1-4B1F-955A-F98124347E5D}"/>
              </a:ext>
            </a:extLst>
          </p:cNvPr>
          <p:cNvSpPr txBox="1"/>
          <p:nvPr/>
        </p:nvSpPr>
        <p:spPr>
          <a:xfrm>
            <a:off x="8147035" y="2990702"/>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62" name="TextBox 60">
            <a:extLst>
              <a:ext uri="{FF2B5EF4-FFF2-40B4-BE49-F238E27FC236}">
                <a16:creationId xmlns:a16="http://schemas.microsoft.com/office/drawing/2014/main" id="{64C1BC4E-28B1-4536-A8F3-896BD1A71708}"/>
              </a:ext>
            </a:extLst>
          </p:cNvPr>
          <p:cNvSpPr txBox="1"/>
          <p:nvPr/>
        </p:nvSpPr>
        <p:spPr>
          <a:xfrm>
            <a:off x="8147035" y="4241166"/>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07</a:t>
            </a:r>
          </a:p>
        </p:txBody>
      </p:sp>
      <p:sp>
        <p:nvSpPr>
          <p:cNvPr id="63" name="TextBox 61">
            <a:extLst>
              <a:ext uri="{FF2B5EF4-FFF2-40B4-BE49-F238E27FC236}">
                <a16:creationId xmlns:a16="http://schemas.microsoft.com/office/drawing/2014/main" id="{5906258B-0738-4938-A719-79A3821B21C2}"/>
              </a:ext>
            </a:extLst>
          </p:cNvPr>
          <p:cNvSpPr txBox="1"/>
          <p:nvPr/>
        </p:nvSpPr>
        <p:spPr>
          <a:xfrm>
            <a:off x="8147035" y="5491631"/>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08</a:t>
            </a:r>
          </a:p>
        </p:txBody>
      </p:sp>
      <p:sp>
        <p:nvSpPr>
          <p:cNvPr id="64" name="TextBox 62">
            <a:extLst>
              <a:ext uri="{FF2B5EF4-FFF2-40B4-BE49-F238E27FC236}">
                <a16:creationId xmlns:a16="http://schemas.microsoft.com/office/drawing/2014/main" id="{D922CC0C-F06F-405F-BB3A-D46FDFA40894}"/>
              </a:ext>
            </a:extLst>
          </p:cNvPr>
          <p:cNvSpPr txBox="1"/>
          <p:nvPr/>
        </p:nvSpPr>
        <p:spPr>
          <a:xfrm>
            <a:off x="858549" y="1533509"/>
            <a:ext cx="2488553" cy="169277"/>
          </a:xfrm>
          <a:prstGeom prst="rect">
            <a:avLst/>
          </a:prstGeom>
        </p:spPr>
        <p:txBody>
          <a:bodyPr lIns="0" tIns="0" rIns="0" bIns="0" rtlCol="0" anchor="t">
            <a:spAutoFit/>
          </a:bodyPr>
          <a:lstStyle/>
          <a:p>
            <a:pPr algn="r"/>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65" name="TextBox 63">
            <a:extLst>
              <a:ext uri="{FF2B5EF4-FFF2-40B4-BE49-F238E27FC236}">
                <a16:creationId xmlns:a16="http://schemas.microsoft.com/office/drawing/2014/main" id="{ACFAF51F-7E55-4077-97DC-A12A9793CD43}"/>
              </a:ext>
            </a:extLst>
          </p:cNvPr>
          <p:cNvSpPr txBox="1"/>
          <p:nvPr/>
        </p:nvSpPr>
        <p:spPr>
          <a:xfrm>
            <a:off x="858549" y="1774824"/>
            <a:ext cx="2488553" cy="153888"/>
          </a:xfrm>
          <a:prstGeom prst="rect">
            <a:avLst/>
          </a:prstGeom>
        </p:spPr>
        <p:txBody>
          <a:bodyPr lIns="0" tIns="0" rIns="0" bIns="0" rtlCol="0" anchor="t">
            <a:spAutoFit/>
          </a:bodyPr>
          <a:lstStyle/>
          <a:p>
            <a:pPr marL="0" lvl="0" indent="0" algn="r">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66" name="TextBox 64">
            <a:extLst>
              <a:ext uri="{FF2B5EF4-FFF2-40B4-BE49-F238E27FC236}">
                <a16:creationId xmlns:a16="http://schemas.microsoft.com/office/drawing/2014/main" id="{5375B06C-7787-41A8-9E4B-4AB434F517C6}"/>
              </a:ext>
            </a:extLst>
          </p:cNvPr>
          <p:cNvSpPr txBox="1"/>
          <p:nvPr/>
        </p:nvSpPr>
        <p:spPr>
          <a:xfrm>
            <a:off x="858549" y="5284906"/>
            <a:ext cx="2488553" cy="169277"/>
          </a:xfrm>
          <a:prstGeom prst="rect">
            <a:avLst/>
          </a:prstGeom>
        </p:spPr>
        <p:txBody>
          <a:bodyPr lIns="0" tIns="0" rIns="0" bIns="0" rtlCol="0" anchor="t">
            <a:spAutoFit/>
          </a:bodyPr>
          <a:lstStyle/>
          <a:p>
            <a:pPr algn="r"/>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67" name="TextBox 65">
            <a:extLst>
              <a:ext uri="{FF2B5EF4-FFF2-40B4-BE49-F238E27FC236}">
                <a16:creationId xmlns:a16="http://schemas.microsoft.com/office/drawing/2014/main" id="{AF7BA2A5-586D-403A-862A-0C5A3BAB2FAA}"/>
              </a:ext>
            </a:extLst>
          </p:cNvPr>
          <p:cNvSpPr txBox="1"/>
          <p:nvPr/>
        </p:nvSpPr>
        <p:spPr>
          <a:xfrm>
            <a:off x="858549" y="5526220"/>
            <a:ext cx="2488553" cy="153888"/>
          </a:xfrm>
          <a:prstGeom prst="rect">
            <a:avLst/>
          </a:prstGeom>
        </p:spPr>
        <p:txBody>
          <a:bodyPr lIns="0" tIns="0" rIns="0" bIns="0" rtlCol="0" anchor="t">
            <a:spAutoFit/>
          </a:bodyPr>
          <a:lstStyle/>
          <a:p>
            <a:pPr marL="0" lvl="0" indent="0" algn="r">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68" name="TextBox 66">
            <a:extLst>
              <a:ext uri="{FF2B5EF4-FFF2-40B4-BE49-F238E27FC236}">
                <a16:creationId xmlns:a16="http://schemas.microsoft.com/office/drawing/2014/main" id="{DE8C9FBC-49CF-4387-A4B3-A190A627F556}"/>
              </a:ext>
            </a:extLst>
          </p:cNvPr>
          <p:cNvSpPr txBox="1"/>
          <p:nvPr/>
        </p:nvSpPr>
        <p:spPr>
          <a:xfrm>
            <a:off x="858549" y="2783975"/>
            <a:ext cx="2488553" cy="169277"/>
          </a:xfrm>
          <a:prstGeom prst="rect">
            <a:avLst/>
          </a:prstGeom>
        </p:spPr>
        <p:txBody>
          <a:bodyPr lIns="0" tIns="0" rIns="0" bIns="0" rtlCol="0" anchor="t">
            <a:spAutoFit/>
          </a:bodyPr>
          <a:lstStyle/>
          <a:p>
            <a:pPr algn="r"/>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69" name="TextBox 67">
            <a:extLst>
              <a:ext uri="{FF2B5EF4-FFF2-40B4-BE49-F238E27FC236}">
                <a16:creationId xmlns:a16="http://schemas.microsoft.com/office/drawing/2014/main" id="{2E2CC016-D049-4B61-AB99-7E77E3437AA2}"/>
              </a:ext>
            </a:extLst>
          </p:cNvPr>
          <p:cNvSpPr txBox="1"/>
          <p:nvPr/>
        </p:nvSpPr>
        <p:spPr>
          <a:xfrm>
            <a:off x="858549" y="3025290"/>
            <a:ext cx="2488553" cy="153888"/>
          </a:xfrm>
          <a:prstGeom prst="rect">
            <a:avLst/>
          </a:prstGeom>
        </p:spPr>
        <p:txBody>
          <a:bodyPr lIns="0" tIns="0" rIns="0" bIns="0" rtlCol="0" anchor="t">
            <a:spAutoFit/>
          </a:bodyPr>
          <a:lstStyle/>
          <a:p>
            <a:pPr marL="0" lvl="0" indent="0" algn="r">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70" name="TextBox 68">
            <a:extLst>
              <a:ext uri="{FF2B5EF4-FFF2-40B4-BE49-F238E27FC236}">
                <a16:creationId xmlns:a16="http://schemas.microsoft.com/office/drawing/2014/main" id="{15CBC116-2975-4B0C-91E4-561A07BA46A9}"/>
              </a:ext>
            </a:extLst>
          </p:cNvPr>
          <p:cNvSpPr txBox="1"/>
          <p:nvPr/>
        </p:nvSpPr>
        <p:spPr>
          <a:xfrm>
            <a:off x="858549" y="4034440"/>
            <a:ext cx="2488553" cy="169277"/>
          </a:xfrm>
          <a:prstGeom prst="rect">
            <a:avLst/>
          </a:prstGeom>
        </p:spPr>
        <p:txBody>
          <a:bodyPr lIns="0" tIns="0" rIns="0" bIns="0" rtlCol="0" anchor="t">
            <a:spAutoFit/>
          </a:bodyPr>
          <a:lstStyle/>
          <a:p>
            <a:pPr algn="r"/>
            <a:r>
              <a:rPr lang="en-US" sz="1100" b="1">
                <a:solidFill>
                  <a:srgbClr val="3C5679"/>
                </a:solidFill>
                <a:latin typeface="Open Sans" panose="020B0606030504020204" pitchFamily="34" charset="0"/>
                <a:ea typeface="Open Sans" panose="020B0606030504020204" pitchFamily="34" charset="0"/>
                <a:cs typeface="Open Sans" panose="020B0606030504020204" pitchFamily="34" charset="0"/>
              </a:rPr>
              <a:t>Insert text here</a:t>
            </a:r>
          </a:p>
        </p:txBody>
      </p:sp>
      <p:sp>
        <p:nvSpPr>
          <p:cNvPr id="71" name="TextBox 69">
            <a:extLst>
              <a:ext uri="{FF2B5EF4-FFF2-40B4-BE49-F238E27FC236}">
                <a16:creationId xmlns:a16="http://schemas.microsoft.com/office/drawing/2014/main" id="{0869FC1A-FEBC-422D-8814-144CE4DA6D44}"/>
              </a:ext>
            </a:extLst>
          </p:cNvPr>
          <p:cNvSpPr txBox="1"/>
          <p:nvPr/>
        </p:nvSpPr>
        <p:spPr>
          <a:xfrm>
            <a:off x="858549" y="4275754"/>
            <a:ext cx="2488553" cy="153888"/>
          </a:xfrm>
          <a:prstGeom prst="rect">
            <a:avLst/>
          </a:prstGeom>
        </p:spPr>
        <p:txBody>
          <a:bodyPr lIns="0" tIns="0" rIns="0" bIns="0" rtlCol="0" anchor="t">
            <a:spAutoFit/>
          </a:bodyPr>
          <a:lstStyle/>
          <a:p>
            <a:pPr marL="0" lvl="0" indent="0" algn="r">
              <a:spcBef>
                <a:spcPct val="0"/>
              </a:spcBef>
            </a:pPr>
            <a:r>
              <a:rPr lang="en-US" sz="1000">
                <a:solidFill>
                  <a:srgbClr val="3C5679"/>
                </a:solidFill>
                <a:latin typeface="Open Sans" panose="020B0606030504020204" pitchFamily="34" charset="0"/>
                <a:ea typeface="Open Sans" panose="020B0606030504020204" pitchFamily="34" charset="0"/>
                <a:cs typeface="Open Sans" panose="020B0606030504020204" pitchFamily="34" charset="0"/>
              </a:rPr>
              <a:t>Insert other text here</a:t>
            </a:r>
          </a:p>
        </p:txBody>
      </p:sp>
      <p:sp>
        <p:nvSpPr>
          <p:cNvPr id="72" name="TextBox 70">
            <a:extLst>
              <a:ext uri="{FF2B5EF4-FFF2-40B4-BE49-F238E27FC236}">
                <a16:creationId xmlns:a16="http://schemas.microsoft.com/office/drawing/2014/main" id="{9590A282-F8B7-4297-8B25-2FD1E35016CD}"/>
              </a:ext>
            </a:extLst>
          </p:cNvPr>
          <p:cNvSpPr txBox="1"/>
          <p:nvPr/>
        </p:nvSpPr>
        <p:spPr>
          <a:xfrm>
            <a:off x="3623153" y="1740236"/>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73" name="TextBox 71">
            <a:extLst>
              <a:ext uri="{FF2B5EF4-FFF2-40B4-BE49-F238E27FC236}">
                <a16:creationId xmlns:a16="http://schemas.microsoft.com/office/drawing/2014/main" id="{CCC079B6-54DD-4326-8E48-3A1C478FB217}"/>
              </a:ext>
            </a:extLst>
          </p:cNvPr>
          <p:cNvSpPr txBox="1"/>
          <p:nvPr/>
        </p:nvSpPr>
        <p:spPr>
          <a:xfrm>
            <a:off x="3623153" y="2990702"/>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74" name="TextBox 72">
            <a:extLst>
              <a:ext uri="{FF2B5EF4-FFF2-40B4-BE49-F238E27FC236}">
                <a16:creationId xmlns:a16="http://schemas.microsoft.com/office/drawing/2014/main" id="{E8EF9DA8-89C5-4189-BC54-F14515A62E47}"/>
              </a:ext>
            </a:extLst>
          </p:cNvPr>
          <p:cNvSpPr txBox="1"/>
          <p:nvPr/>
        </p:nvSpPr>
        <p:spPr>
          <a:xfrm>
            <a:off x="3623153" y="4241167"/>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75" name="TextBox 73">
            <a:extLst>
              <a:ext uri="{FF2B5EF4-FFF2-40B4-BE49-F238E27FC236}">
                <a16:creationId xmlns:a16="http://schemas.microsoft.com/office/drawing/2014/main" id="{D110E239-427B-4070-9799-F274312C5720}"/>
              </a:ext>
            </a:extLst>
          </p:cNvPr>
          <p:cNvSpPr txBox="1"/>
          <p:nvPr/>
        </p:nvSpPr>
        <p:spPr>
          <a:xfrm>
            <a:off x="3623153" y="5491632"/>
            <a:ext cx="403105" cy="215444"/>
          </a:xfrm>
          <a:prstGeom prst="rect">
            <a:avLst/>
          </a:prstGeom>
        </p:spPr>
        <p:txBody>
          <a:bodyPr lIns="0" tIns="0" rIns="0" bIns="0" rtlCol="0" anchor="t">
            <a:spAutoFit/>
          </a:bodyPr>
          <a:lstStyle/>
          <a:p>
            <a:pPr algn="ctr">
              <a:spcBef>
                <a:spcPct val="0"/>
              </a:spcBef>
            </a:pPr>
            <a:r>
              <a:rPr lang="en-US" sz="1400" b="1" spc="160">
                <a:solidFill>
                  <a:srgbClr val="FFFFFF"/>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76" name="Text Placeholder 9">
            <a:extLst>
              <a:ext uri="{FF2B5EF4-FFF2-40B4-BE49-F238E27FC236}">
                <a16:creationId xmlns:a16="http://schemas.microsoft.com/office/drawing/2014/main" id="{45F370FD-595A-4A5B-8527-9F38B1DF0638}"/>
              </a:ext>
            </a:extLst>
          </p:cNvPr>
          <p:cNvSpPr txBox="1">
            <a:spLocks/>
          </p:cNvSpPr>
          <p:nvPr/>
        </p:nvSpPr>
        <p:spPr>
          <a:xfrm>
            <a:off x="1930400" y="-594224"/>
            <a:ext cx="10261600" cy="491988"/>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 see box to the left.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2222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8F0F6-D6F3-4B4F-BB3B-96DEDCBB0ABF}"/>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DBB99AEE-6C28-4D79-90C1-8F2E4E4681EB}"/>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97AB0CAF-4C80-4A9A-BCD1-249D4D6903D3}"/>
              </a:ext>
            </a:extLst>
          </p:cNvPr>
          <p:cNvSpPr>
            <a:spLocks noGrp="1"/>
          </p:cNvSpPr>
          <p:nvPr>
            <p:ph sz="quarter" idx="14"/>
          </p:nvPr>
        </p:nvSpPr>
        <p:spPr/>
        <p:txBody>
          <a:bodyPr/>
          <a:lstStyle/>
          <a:p>
            <a:endParaRPr lang="en-US"/>
          </a:p>
        </p:txBody>
      </p:sp>
      <p:sp>
        <p:nvSpPr>
          <p:cNvPr id="6" name="Text Placeholder 5">
            <a:extLst>
              <a:ext uri="{FF2B5EF4-FFF2-40B4-BE49-F238E27FC236}">
                <a16:creationId xmlns:a16="http://schemas.microsoft.com/office/drawing/2014/main" id="{30E8F25A-4E6A-486D-AB9C-1D7568898BF4}"/>
              </a:ext>
            </a:extLst>
          </p:cNvPr>
          <p:cNvSpPr>
            <a:spLocks noGrp="1"/>
          </p:cNvSpPr>
          <p:nvPr>
            <p:ph type="body" sz="quarter" idx="16"/>
          </p:nvPr>
        </p:nvSpPr>
        <p:spPr>
          <a:xfrm>
            <a:off x="418374" y="2568854"/>
            <a:ext cx="3761742" cy="1047694"/>
          </a:xfrm>
        </p:spPr>
        <p:txBody>
          <a:bodyPr/>
          <a:lstStyle/>
          <a:p>
            <a:endParaRPr lang="en-US"/>
          </a:p>
        </p:txBody>
      </p:sp>
      <p:sp>
        <p:nvSpPr>
          <p:cNvPr id="7" name="Text Placeholder 6">
            <a:extLst>
              <a:ext uri="{FF2B5EF4-FFF2-40B4-BE49-F238E27FC236}">
                <a16:creationId xmlns:a16="http://schemas.microsoft.com/office/drawing/2014/main" id="{A82ACC22-BAAB-4803-809B-508D9E95289A}"/>
              </a:ext>
            </a:extLst>
          </p:cNvPr>
          <p:cNvSpPr>
            <a:spLocks noGrp="1"/>
          </p:cNvSpPr>
          <p:nvPr>
            <p:ph type="body" sz="quarter" idx="17"/>
          </p:nvPr>
        </p:nvSpPr>
        <p:spPr>
          <a:xfrm>
            <a:off x="418374" y="3907647"/>
            <a:ext cx="3761742" cy="412444"/>
          </a:xfrm>
        </p:spPr>
        <p:txBody>
          <a:bodyPr/>
          <a:lstStyle/>
          <a:p>
            <a:endParaRPr lang="en-US"/>
          </a:p>
        </p:txBody>
      </p:sp>
      <p:sp>
        <p:nvSpPr>
          <p:cNvPr id="10" name="Text Placeholder 9">
            <a:extLst>
              <a:ext uri="{FF2B5EF4-FFF2-40B4-BE49-F238E27FC236}">
                <a16:creationId xmlns:a16="http://schemas.microsoft.com/office/drawing/2014/main" id="{013F8489-29E2-4436-8B00-CEF21DBC9257}"/>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B97550B5-0492-439A-AC5E-4D23108E2D92}"/>
              </a:ext>
            </a:extLst>
          </p:cNvPr>
          <p:cNvSpPr>
            <a:spLocks noGrp="1"/>
          </p:cNvSpPr>
          <p:nvPr>
            <p:ph type="body" sz="quarter" idx="22"/>
          </p:nvPr>
        </p:nvSpPr>
        <p:spPr/>
        <p:txBody>
          <a:bodyPr/>
          <a:lstStyle/>
          <a:p>
            <a:endParaRPr lang="en-US"/>
          </a:p>
        </p:txBody>
      </p:sp>
      <p:graphicFrame>
        <p:nvGraphicFramePr>
          <p:cNvPr id="13" name="Table 2">
            <a:extLst>
              <a:ext uri="{FF2B5EF4-FFF2-40B4-BE49-F238E27FC236}">
                <a16:creationId xmlns:a16="http://schemas.microsoft.com/office/drawing/2014/main" id="{E1147CE4-F872-4143-96F4-7EB14D0BDE0E}"/>
              </a:ext>
            </a:extLst>
          </p:cNvPr>
          <p:cNvGraphicFramePr>
            <a:graphicFrameLocks noGrp="1"/>
          </p:cNvGraphicFramePr>
          <p:nvPr>
            <p:extLst>
              <p:ext uri="{D42A27DB-BD31-4B8C-83A1-F6EECF244321}">
                <p14:modId xmlns:p14="http://schemas.microsoft.com/office/powerpoint/2010/main" val="4152505595"/>
              </p:ext>
            </p:extLst>
          </p:nvPr>
        </p:nvGraphicFramePr>
        <p:xfrm>
          <a:off x="4876801" y="660401"/>
          <a:ext cx="6892382" cy="5622020"/>
        </p:xfrm>
        <a:graphic>
          <a:graphicData uri="http://schemas.openxmlformats.org/drawingml/2006/table">
            <a:tbl>
              <a:tblPr/>
              <a:tblGrid>
                <a:gridCol w="6892382">
                  <a:extLst>
                    <a:ext uri="{9D8B030D-6E8A-4147-A177-3AD203B41FA5}">
                      <a16:colId xmlns:a16="http://schemas.microsoft.com/office/drawing/2014/main" val="20000"/>
                    </a:ext>
                  </a:extLst>
                </a:gridCol>
              </a:tblGrid>
              <a:tr h="1124404">
                <a:tc>
                  <a:txBody>
                    <a:bodyPr/>
                    <a:lstStyle/>
                    <a:p>
                      <a:pPr algn="l">
                        <a:lnSpc>
                          <a:spcPts val="4200"/>
                        </a:lnSpc>
                        <a:defRPr/>
                      </a:pPr>
                      <a:r>
                        <a:rPr lang="en-US" sz="2400" b="1">
                          <a:solidFill>
                            <a:srgbClr val="FFFFFF"/>
                          </a:solidFill>
                          <a:latin typeface="Open Sans" panose="020B0606030504020204" pitchFamily="34" charset="0"/>
                          <a:ea typeface="Open Sans" panose="020B0606030504020204" pitchFamily="34" charset="0"/>
                          <a:cs typeface="Open Sans" panose="020B0606030504020204" pitchFamily="34" charset="0"/>
                        </a:rPr>
                        <a:t>1/Title</a:t>
                      </a:r>
                      <a:endParaRPr lang="en-US" sz="1000" b="1">
                        <a:latin typeface="Open Sans" panose="020B0606030504020204" pitchFamily="34" charset="0"/>
                        <a:ea typeface="Open Sans" panose="020B0606030504020204" pitchFamily="34" charset="0"/>
                        <a:cs typeface="Open Sans" panose="020B0606030504020204" pitchFamily="34" charset="0"/>
                      </a:endParaRPr>
                    </a:p>
                    <a:p>
                      <a:pPr algn="l">
                        <a:lnSpc>
                          <a:spcPts val="3079"/>
                        </a:lnSpc>
                      </a:pPr>
                      <a:r>
                        <a:rPr lang="en-US" sz="18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a:txBody>
                  <a:tcPr marL="45720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13538A"/>
                    </a:solidFill>
                  </a:tcPr>
                </a:tc>
                <a:extLst>
                  <a:ext uri="{0D108BD9-81ED-4DB2-BD59-A6C34878D82A}">
                    <a16:rowId xmlns:a16="http://schemas.microsoft.com/office/drawing/2014/main" val="10000"/>
                  </a:ext>
                </a:extLst>
              </a:tr>
              <a:tr h="1124404">
                <a:tc>
                  <a:txBody>
                    <a:bodyPr/>
                    <a:lstStyle/>
                    <a:p>
                      <a:pPr algn="l">
                        <a:lnSpc>
                          <a:spcPts val="4200"/>
                        </a:lnSpc>
                        <a:defRPr/>
                      </a:pPr>
                      <a:r>
                        <a:rPr lang="en-US" sz="2400" b="1">
                          <a:solidFill>
                            <a:srgbClr val="FFFFFF"/>
                          </a:solidFill>
                          <a:latin typeface="Open Sans" panose="020B0606030504020204" pitchFamily="34" charset="0"/>
                          <a:ea typeface="Open Sans" panose="020B0606030504020204" pitchFamily="34" charset="0"/>
                          <a:cs typeface="Open Sans" panose="020B0606030504020204" pitchFamily="34" charset="0"/>
                        </a:rPr>
                        <a:t>2/Title</a:t>
                      </a:r>
                      <a:endParaRPr lang="en-US" sz="1000" b="1">
                        <a:latin typeface="Open Sans" panose="020B0606030504020204" pitchFamily="34" charset="0"/>
                        <a:ea typeface="Open Sans" panose="020B0606030504020204" pitchFamily="34" charset="0"/>
                        <a:cs typeface="Open Sans" panose="020B0606030504020204" pitchFamily="34" charset="0"/>
                      </a:endParaRPr>
                    </a:p>
                    <a:p>
                      <a:pPr algn="l">
                        <a:lnSpc>
                          <a:spcPts val="3079"/>
                        </a:lnSpc>
                      </a:pPr>
                      <a:r>
                        <a:rPr lang="en-US" sz="18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a:txBody>
                  <a:tcPr marL="45720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2C8CCB"/>
                    </a:solidFill>
                  </a:tcPr>
                </a:tc>
                <a:extLst>
                  <a:ext uri="{0D108BD9-81ED-4DB2-BD59-A6C34878D82A}">
                    <a16:rowId xmlns:a16="http://schemas.microsoft.com/office/drawing/2014/main" val="10001"/>
                  </a:ext>
                </a:extLst>
              </a:tr>
              <a:tr h="1124404">
                <a:tc>
                  <a:txBody>
                    <a:bodyPr/>
                    <a:lstStyle/>
                    <a:p>
                      <a:pPr algn="l">
                        <a:lnSpc>
                          <a:spcPts val="4200"/>
                        </a:lnSpc>
                        <a:defRPr/>
                      </a:pPr>
                      <a:r>
                        <a:rPr lang="en-US" sz="2400" b="1">
                          <a:solidFill>
                            <a:srgbClr val="FFFFFF"/>
                          </a:solidFill>
                          <a:latin typeface="Open Sans" panose="020B0606030504020204" pitchFamily="34" charset="0"/>
                          <a:ea typeface="Open Sans" panose="020B0606030504020204" pitchFamily="34" charset="0"/>
                          <a:cs typeface="Open Sans" panose="020B0606030504020204" pitchFamily="34" charset="0"/>
                        </a:rPr>
                        <a:t>3/Title</a:t>
                      </a:r>
                      <a:endParaRPr lang="en-US" sz="1000" b="1">
                        <a:latin typeface="Open Sans" panose="020B0606030504020204" pitchFamily="34" charset="0"/>
                        <a:ea typeface="Open Sans" panose="020B0606030504020204" pitchFamily="34" charset="0"/>
                        <a:cs typeface="Open Sans" panose="020B0606030504020204" pitchFamily="34" charset="0"/>
                      </a:endParaRPr>
                    </a:p>
                    <a:p>
                      <a:pPr algn="l">
                        <a:lnSpc>
                          <a:spcPts val="3079"/>
                        </a:lnSpc>
                      </a:pPr>
                      <a:r>
                        <a:rPr lang="en-US" sz="18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a:txBody>
                  <a:tcPr marL="45720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36B7DA"/>
                    </a:solidFill>
                  </a:tcPr>
                </a:tc>
                <a:extLst>
                  <a:ext uri="{0D108BD9-81ED-4DB2-BD59-A6C34878D82A}">
                    <a16:rowId xmlns:a16="http://schemas.microsoft.com/office/drawing/2014/main" val="10002"/>
                  </a:ext>
                </a:extLst>
              </a:tr>
              <a:tr h="1124404">
                <a:tc>
                  <a:txBody>
                    <a:bodyPr/>
                    <a:lstStyle/>
                    <a:p>
                      <a:pPr algn="l">
                        <a:lnSpc>
                          <a:spcPts val="4200"/>
                        </a:lnSpc>
                        <a:defRPr/>
                      </a:pPr>
                      <a:r>
                        <a:rPr lang="en-US" sz="2400" b="1">
                          <a:solidFill>
                            <a:srgbClr val="FFFFFF"/>
                          </a:solidFill>
                          <a:latin typeface="Open Sans" panose="020B0606030504020204" pitchFamily="34" charset="0"/>
                          <a:ea typeface="Open Sans" panose="020B0606030504020204" pitchFamily="34" charset="0"/>
                          <a:cs typeface="Open Sans" panose="020B0606030504020204" pitchFamily="34" charset="0"/>
                        </a:rPr>
                        <a:t>4/Title</a:t>
                      </a:r>
                      <a:endParaRPr lang="en-US" sz="1000" b="1">
                        <a:latin typeface="Open Sans" panose="020B0606030504020204" pitchFamily="34" charset="0"/>
                        <a:ea typeface="Open Sans" panose="020B0606030504020204" pitchFamily="34" charset="0"/>
                        <a:cs typeface="Open Sans" panose="020B0606030504020204" pitchFamily="34" charset="0"/>
                      </a:endParaRPr>
                    </a:p>
                    <a:p>
                      <a:pPr algn="l">
                        <a:lnSpc>
                          <a:spcPts val="3079"/>
                        </a:lnSpc>
                      </a:pPr>
                      <a:r>
                        <a:rPr lang="en-US" sz="18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a:txBody>
                  <a:tcPr marL="45720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3CBDBB"/>
                    </a:solidFill>
                  </a:tcPr>
                </a:tc>
                <a:extLst>
                  <a:ext uri="{0D108BD9-81ED-4DB2-BD59-A6C34878D82A}">
                    <a16:rowId xmlns:a16="http://schemas.microsoft.com/office/drawing/2014/main" val="10003"/>
                  </a:ext>
                </a:extLst>
              </a:tr>
              <a:tr h="1124404">
                <a:tc>
                  <a:txBody>
                    <a:bodyPr/>
                    <a:lstStyle/>
                    <a:p>
                      <a:pPr algn="l">
                        <a:lnSpc>
                          <a:spcPts val="4200"/>
                        </a:lnSpc>
                        <a:defRPr/>
                      </a:pPr>
                      <a:r>
                        <a:rPr lang="en-US" sz="2400" b="1">
                          <a:solidFill>
                            <a:srgbClr val="FFFFFF"/>
                          </a:solidFill>
                          <a:latin typeface="Open Sans" panose="020B0606030504020204" pitchFamily="34" charset="0"/>
                          <a:ea typeface="Open Sans" panose="020B0606030504020204" pitchFamily="34" charset="0"/>
                          <a:cs typeface="Open Sans" panose="020B0606030504020204" pitchFamily="34" charset="0"/>
                        </a:rPr>
                        <a:t>5/Title</a:t>
                      </a:r>
                      <a:endParaRPr lang="en-US" sz="1000" b="1">
                        <a:latin typeface="Open Sans" panose="020B0606030504020204" pitchFamily="34" charset="0"/>
                        <a:ea typeface="Open Sans" panose="020B0606030504020204" pitchFamily="34" charset="0"/>
                        <a:cs typeface="Open Sans" panose="020B0606030504020204" pitchFamily="34" charset="0"/>
                      </a:endParaRPr>
                    </a:p>
                    <a:p>
                      <a:pPr algn="l">
                        <a:lnSpc>
                          <a:spcPts val="3079"/>
                        </a:lnSpc>
                      </a:pPr>
                      <a:r>
                        <a:rPr lang="en-US" sz="1800">
                          <a:solidFill>
                            <a:srgbClr val="FFFFFF"/>
                          </a:solidFill>
                          <a:latin typeface="Open Sans" panose="020B0606030504020204" pitchFamily="34" charset="0"/>
                          <a:ea typeface="Open Sans" panose="020B0606030504020204" pitchFamily="34" charset="0"/>
                          <a:cs typeface="Open Sans" panose="020B0606030504020204" pitchFamily="34" charset="0"/>
                        </a:rPr>
                        <a:t>Insert text</a:t>
                      </a:r>
                    </a:p>
                  </a:txBody>
                  <a:tcPr marL="45720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80CDCC"/>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ED5E747C-1F7E-441D-A45A-39FA1B7E8F9D}"/>
              </a:ext>
            </a:extLst>
          </p:cNvPr>
          <p:cNvGrpSpPr/>
          <p:nvPr/>
        </p:nvGrpSpPr>
        <p:grpSpPr>
          <a:xfrm>
            <a:off x="4593248" y="875273"/>
            <a:ext cx="567106" cy="672735"/>
            <a:chOff x="4593248" y="1370573"/>
            <a:chExt cx="567106" cy="672735"/>
          </a:xfrm>
        </p:grpSpPr>
        <p:grpSp>
          <p:nvGrpSpPr>
            <p:cNvPr id="15" name="Group 3">
              <a:extLst>
                <a:ext uri="{FF2B5EF4-FFF2-40B4-BE49-F238E27FC236}">
                  <a16:creationId xmlns:a16="http://schemas.microsoft.com/office/drawing/2014/main" id="{5362C5CD-52A8-460E-958D-9ED814EC5E55}"/>
                </a:ext>
              </a:extLst>
            </p:cNvPr>
            <p:cNvGrpSpPr/>
            <p:nvPr/>
          </p:nvGrpSpPr>
          <p:grpSpPr>
            <a:xfrm>
              <a:off x="4593248" y="1370573"/>
              <a:ext cx="567106" cy="672735"/>
              <a:chOff x="0" y="0"/>
              <a:chExt cx="1697682" cy="1975485"/>
            </a:xfrm>
          </p:grpSpPr>
          <p:grpSp>
            <p:nvGrpSpPr>
              <p:cNvPr id="17" name="Group 4">
                <a:extLst>
                  <a:ext uri="{FF2B5EF4-FFF2-40B4-BE49-F238E27FC236}">
                    <a16:creationId xmlns:a16="http://schemas.microsoft.com/office/drawing/2014/main" id="{3ABBBE69-E28F-4377-BACC-E1D566C3ADBC}"/>
                  </a:ext>
                </a:extLst>
              </p:cNvPr>
              <p:cNvGrpSpPr/>
              <p:nvPr/>
            </p:nvGrpSpPr>
            <p:grpSpPr>
              <a:xfrm>
                <a:off x="0" y="0"/>
                <a:ext cx="1697682" cy="1975485"/>
                <a:chOff x="0" y="0"/>
                <a:chExt cx="698500" cy="812800"/>
              </a:xfrm>
            </p:grpSpPr>
            <p:sp>
              <p:nvSpPr>
                <p:cNvPr id="21" name="Freeform 5">
                  <a:extLst>
                    <a:ext uri="{FF2B5EF4-FFF2-40B4-BE49-F238E27FC236}">
                      <a16:creationId xmlns:a16="http://schemas.microsoft.com/office/drawing/2014/main" id="{6FA4BE27-EAFA-49AE-99F3-2CAF0E0015A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alpha val="60000"/>
                  </a:srgbClr>
                </a:solidFill>
              </p:spPr>
              <p:txBody>
                <a:bodyPr/>
                <a:lstStyle/>
                <a:p>
                  <a:endParaRPr lang="en-GB"/>
                </a:p>
              </p:txBody>
            </p:sp>
            <p:sp>
              <p:nvSpPr>
                <p:cNvPr id="22" name="TextBox 6">
                  <a:extLst>
                    <a:ext uri="{FF2B5EF4-FFF2-40B4-BE49-F238E27FC236}">
                      <a16:creationId xmlns:a16="http://schemas.microsoft.com/office/drawing/2014/main" id="{A0101DFC-F0B3-4CFE-871D-59C5A2984824}"/>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nvGrpSpPr>
              <p:cNvPr id="18" name="Group 7">
                <a:extLst>
                  <a:ext uri="{FF2B5EF4-FFF2-40B4-BE49-F238E27FC236}">
                    <a16:creationId xmlns:a16="http://schemas.microsoft.com/office/drawing/2014/main" id="{01E97AFD-38E2-44B5-B286-699878A8E6C1}"/>
                  </a:ext>
                </a:extLst>
              </p:cNvPr>
              <p:cNvGrpSpPr/>
              <p:nvPr/>
            </p:nvGrpSpPr>
            <p:grpSpPr>
              <a:xfrm>
                <a:off x="146612" y="170603"/>
                <a:ext cx="1404458" cy="1634279"/>
                <a:chOff x="0" y="0"/>
                <a:chExt cx="698500" cy="812800"/>
              </a:xfrm>
            </p:grpSpPr>
            <p:sp>
              <p:nvSpPr>
                <p:cNvPr id="19" name="Freeform 8">
                  <a:extLst>
                    <a:ext uri="{FF2B5EF4-FFF2-40B4-BE49-F238E27FC236}">
                      <a16:creationId xmlns:a16="http://schemas.microsoft.com/office/drawing/2014/main" id="{730CAD89-28EB-422A-AA06-A3012AEFF420}"/>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solidFill>
              </p:spPr>
              <p:txBody>
                <a:bodyPr/>
                <a:lstStyle/>
                <a:p>
                  <a:endParaRPr lang="en-GB"/>
                </a:p>
              </p:txBody>
            </p:sp>
            <p:sp>
              <p:nvSpPr>
                <p:cNvPr id="20" name="TextBox 9">
                  <a:extLst>
                    <a:ext uri="{FF2B5EF4-FFF2-40B4-BE49-F238E27FC236}">
                      <a16:creationId xmlns:a16="http://schemas.microsoft.com/office/drawing/2014/main" id="{B540D10B-C774-4817-8B50-D3DBA7D1F4B1}"/>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pic>
          <p:nvPicPr>
            <p:cNvPr id="16" name="Graphic 15" descr="Hamburger Menu Icon with solid fill">
              <a:extLst>
                <a:ext uri="{FF2B5EF4-FFF2-40B4-BE49-F238E27FC236}">
                  <a16:creationId xmlns:a16="http://schemas.microsoft.com/office/drawing/2014/main" id="{A88E8ADD-0A98-4D8C-B60E-317158EDE5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619" y="1518740"/>
              <a:ext cx="404361" cy="404361"/>
            </a:xfrm>
            <a:prstGeom prst="rect">
              <a:avLst/>
            </a:prstGeom>
          </p:spPr>
        </p:pic>
      </p:grpSp>
      <p:grpSp>
        <p:nvGrpSpPr>
          <p:cNvPr id="23" name="Group 22">
            <a:extLst>
              <a:ext uri="{FF2B5EF4-FFF2-40B4-BE49-F238E27FC236}">
                <a16:creationId xmlns:a16="http://schemas.microsoft.com/office/drawing/2014/main" id="{E73CCDC1-660A-44E7-95B4-A459EB2AEF4B}"/>
              </a:ext>
            </a:extLst>
          </p:cNvPr>
          <p:cNvGrpSpPr/>
          <p:nvPr/>
        </p:nvGrpSpPr>
        <p:grpSpPr>
          <a:xfrm>
            <a:off x="4583868" y="2010985"/>
            <a:ext cx="567106" cy="672735"/>
            <a:chOff x="4593248" y="1370573"/>
            <a:chExt cx="567106" cy="672735"/>
          </a:xfrm>
        </p:grpSpPr>
        <p:grpSp>
          <p:nvGrpSpPr>
            <p:cNvPr id="24" name="Group 3">
              <a:extLst>
                <a:ext uri="{FF2B5EF4-FFF2-40B4-BE49-F238E27FC236}">
                  <a16:creationId xmlns:a16="http://schemas.microsoft.com/office/drawing/2014/main" id="{155D176D-4866-4DE9-8D71-004BDE4B0E82}"/>
                </a:ext>
              </a:extLst>
            </p:cNvPr>
            <p:cNvGrpSpPr/>
            <p:nvPr/>
          </p:nvGrpSpPr>
          <p:grpSpPr>
            <a:xfrm>
              <a:off x="4593248" y="1370573"/>
              <a:ext cx="567106" cy="672735"/>
              <a:chOff x="0" y="0"/>
              <a:chExt cx="1697682" cy="1975485"/>
            </a:xfrm>
          </p:grpSpPr>
          <p:grpSp>
            <p:nvGrpSpPr>
              <p:cNvPr id="26" name="Group 4">
                <a:extLst>
                  <a:ext uri="{FF2B5EF4-FFF2-40B4-BE49-F238E27FC236}">
                    <a16:creationId xmlns:a16="http://schemas.microsoft.com/office/drawing/2014/main" id="{72BAB9E2-7C61-46C9-8BE1-DE7FAC9BE7FD}"/>
                  </a:ext>
                </a:extLst>
              </p:cNvPr>
              <p:cNvGrpSpPr/>
              <p:nvPr/>
            </p:nvGrpSpPr>
            <p:grpSpPr>
              <a:xfrm>
                <a:off x="0" y="0"/>
                <a:ext cx="1697682" cy="1975485"/>
                <a:chOff x="0" y="0"/>
                <a:chExt cx="698500" cy="812800"/>
              </a:xfrm>
            </p:grpSpPr>
            <p:sp>
              <p:nvSpPr>
                <p:cNvPr id="30" name="Freeform 5">
                  <a:extLst>
                    <a:ext uri="{FF2B5EF4-FFF2-40B4-BE49-F238E27FC236}">
                      <a16:creationId xmlns:a16="http://schemas.microsoft.com/office/drawing/2014/main" id="{08548BC6-9143-4FBC-8DDD-5ECD15BCE6A3}"/>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alpha val="60000"/>
                  </a:srgbClr>
                </a:solidFill>
              </p:spPr>
              <p:txBody>
                <a:bodyPr/>
                <a:lstStyle/>
                <a:p>
                  <a:endParaRPr lang="en-GB"/>
                </a:p>
              </p:txBody>
            </p:sp>
            <p:sp>
              <p:nvSpPr>
                <p:cNvPr id="31" name="TextBox 6">
                  <a:extLst>
                    <a:ext uri="{FF2B5EF4-FFF2-40B4-BE49-F238E27FC236}">
                      <a16:creationId xmlns:a16="http://schemas.microsoft.com/office/drawing/2014/main" id="{24A1A86E-B6CD-4633-B545-F51D3839EC5E}"/>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nvGrpSpPr>
              <p:cNvPr id="27" name="Group 7">
                <a:extLst>
                  <a:ext uri="{FF2B5EF4-FFF2-40B4-BE49-F238E27FC236}">
                    <a16:creationId xmlns:a16="http://schemas.microsoft.com/office/drawing/2014/main" id="{D2532221-31A6-4FBE-8950-6EA85846C4E7}"/>
                  </a:ext>
                </a:extLst>
              </p:cNvPr>
              <p:cNvGrpSpPr/>
              <p:nvPr/>
            </p:nvGrpSpPr>
            <p:grpSpPr>
              <a:xfrm>
                <a:off x="146612" y="170603"/>
                <a:ext cx="1404458" cy="1634279"/>
                <a:chOff x="0" y="0"/>
                <a:chExt cx="698500" cy="812800"/>
              </a:xfrm>
            </p:grpSpPr>
            <p:sp>
              <p:nvSpPr>
                <p:cNvPr id="28" name="Freeform 8">
                  <a:extLst>
                    <a:ext uri="{FF2B5EF4-FFF2-40B4-BE49-F238E27FC236}">
                      <a16:creationId xmlns:a16="http://schemas.microsoft.com/office/drawing/2014/main" id="{93A46D02-AACA-4E9C-B215-E56D10111C55}"/>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solidFill>
              </p:spPr>
              <p:txBody>
                <a:bodyPr/>
                <a:lstStyle/>
                <a:p>
                  <a:endParaRPr lang="en-GB"/>
                </a:p>
              </p:txBody>
            </p:sp>
            <p:sp>
              <p:nvSpPr>
                <p:cNvPr id="29" name="TextBox 9">
                  <a:extLst>
                    <a:ext uri="{FF2B5EF4-FFF2-40B4-BE49-F238E27FC236}">
                      <a16:creationId xmlns:a16="http://schemas.microsoft.com/office/drawing/2014/main" id="{0090E6C2-51E1-46C0-8312-AF0CDCD14795}"/>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pic>
          <p:nvPicPr>
            <p:cNvPr id="25" name="Graphic 24" descr="Hamburger Menu Icon with solid fill">
              <a:extLst>
                <a:ext uri="{FF2B5EF4-FFF2-40B4-BE49-F238E27FC236}">
                  <a16:creationId xmlns:a16="http://schemas.microsoft.com/office/drawing/2014/main" id="{0E6E3239-2A5A-4B11-BBEC-07A65D6D9D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619" y="1518740"/>
              <a:ext cx="404361" cy="404361"/>
            </a:xfrm>
            <a:prstGeom prst="rect">
              <a:avLst/>
            </a:prstGeom>
          </p:spPr>
        </p:pic>
      </p:grpSp>
      <p:grpSp>
        <p:nvGrpSpPr>
          <p:cNvPr id="32" name="Group 31">
            <a:extLst>
              <a:ext uri="{FF2B5EF4-FFF2-40B4-BE49-F238E27FC236}">
                <a16:creationId xmlns:a16="http://schemas.microsoft.com/office/drawing/2014/main" id="{11C3F9D8-7CEF-4C36-94C5-520E427CFB60}"/>
              </a:ext>
            </a:extLst>
          </p:cNvPr>
          <p:cNvGrpSpPr/>
          <p:nvPr/>
        </p:nvGrpSpPr>
        <p:grpSpPr>
          <a:xfrm>
            <a:off x="4593248" y="3146697"/>
            <a:ext cx="567106" cy="672735"/>
            <a:chOff x="4593248" y="1370573"/>
            <a:chExt cx="567106" cy="672735"/>
          </a:xfrm>
        </p:grpSpPr>
        <p:grpSp>
          <p:nvGrpSpPr>
            <p:cNvPr id="33" name="Group 3">
              <a:extLst>
                <a:ext uri="{FF2B5EF4-FFF2-40B4-BE49-F238E27FC236}">
                  <a16:creationId xmlns:a16="http://schemas.microsoft.com/office/drawing/2014/main" id="{E978B9E7-D7F3-4288-BD67-9DCE5FEE3BB6}"/>
                </a:ext>
              </a:extLst>
            </p:cNvPr>
            <p:cNvGrpSpPr/>
            <p:nvPr/>
          </p:nvGrpSpPr>
          <p:grpSpPr>
            <a:xfrm>
              <a:off x="4593248" y="1370573"/>
              <a:ext cx="567106" cy="672735"/>
              <a:chOff x="0" y="0"/>
              <a:chExt cx="1697682" cy="1975485"/>
            </a:xfrm>
          </p:grpSpPr>
          <p:grpSp>
            <p:nvGrpSpPr>
              <p:cNvPr id="35" name="Group 4">
                <a:extLst>
                  <a:ext uri="{FF2B5EF4-FFF2-40B4-BE49-F238E27FC236}">
                    <a16:creationId xmlns:a16="http://schemas.microsoft.com/office/drawing/2014/main" id="{0206A74A-C584-4F27-A35A-BCAD5B6538DC}"/>
                  </a:ext>
                </a:extLst>
              </p:cNvPr>
              <p:cNvGrpSpPr/>
              <p:nvPr/>
            </p:nvGrpSpPr>
            <p:grpSpPr>
              <a:xfrm>
                <a:off x="0" y="0"/>
                <a:ext cx="1697682" cy="1975485"/>
                <a:chOff x="0" y="0"/>
                <a:chExt cx="698500" cy="812800"/>
              </a:xfrm>
            </p:grpSpPr>
            <p:sp>
              <p:nvSpPr>
                <p:cNvPr id="39" name="Freeform 5">
                  <a:extLst>
                    <a:ext uri="{FF2B5EF4-FFF2-40B4-BE49-F238E27FC236}">
                      <a16:creationId xmlns:a16="http://schemas.microsoft.com/office/drawing/2014/main" id="{39A4D0CF-7F5B-4336-9F69-70108A224E4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alpha val="60000"/>
                  </a:srgbClr>
                </a:solidFill>
              </p:spPr>
              <p:txBody>
                <a:bodyPr/>
                <a:lstStyle/>
                <a:p>
                  <a:endParaRPr lang="en-GB"/>
                </a:p>
              </p:txBody>
            </p:sp>
            <p:sp>
              <p:nvSpPr>
                <p:cNvPr id="40" name="TextBox 6">
                  <a:extLst>
                    <a:ext uri="{FF2B5EF4-FFF2-40B4-BE49-F238E27FC236}">
                      <a16:creationId xmlns:a16="http://schemas.microsoft.com/office/drawing/2014/main" id="{85421771-0D64-4D03-B1C4-46A0DDE45315}"/>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nvGrpSpPr>
              <p:cNvPr id="36" name="Group 7">
                <a:extLst>
                  <a:ext uri="{FF2B5EF4-FFF2-40B4-BE49-F238E27FC236}">
                    <a16:creationId xmlns:a16="http://schemas.microsoft.com/office/drawing/2014/main" id="{0AAEEEF5-CB59-49F8-A102-C599F5633628}"/>
                  </a:ext>
                </a:extLst>
              </p:cNvPr>
              <p:cNvGrpSpPr/>
              <p:nvPr/>
            </p:nvGrpSpPr>
            <p:grpSpPr>
              <a:xfrm>
                <a:off x="146612" y="170603"/>
                <a:ext cx="1404458" cy="1634279"/>
                <a:chOff x="0" y="0"/>
                <a:chExt cx="698500" cy="812800"/>
              </a:xfrm>
            </p:grpSpPr>
            <p:sp>
              <p:nvSpPr>
                <p:cNvPr id="37" name="Freeform 8">
                  <a:extLst>
                    <a:ext uri="{FF2B5EF4-FFF2-40B4-BE49-F238E27FC236}">
                      <a16:creationId xmlns:a16="http://schemas.microsoft.com/office/drawing/2014/main" id="{EA85B22F-52BB-421E-A0AD-DBE0D81B94B0}"/>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solidFill>
              </p:spPr>
              <p:txBody>
                <a:bodyPr/>
                <a:lstStyle/>
                <a:p>
                  <a:endParaRPr lang="en-GB"/>
                </a:p>
              </p:txBody>
            </p:sp>
            <p:sp>
              <p:nvSpPr>
                <p:cNvPr id="38" name="TextBox 9">
                  <a:extLst>
                    <a:ext uri="{FF2B5EF4-FFF2-40B4-BE49-F238E27FC236}">
                      <a16:creationId xmlns:a16="http://schemas.microsoft.com/office/drawing/2014/main" id="{071CF45F-4894-4A29-B248-03521C8AFB6D}"/>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pic>
          <p:nvPicPr>
            <p:cNvPr id="34" name="Graphic 33" descr="Hamburger Menu Icon with solid fill">
              <a:extLst>
                <a:ext uri="{FF2B5EF4-FFF2-40B4-BE49-F238E27FC236}">
                  <a16:creationId xmlns:a16="http://schemas.microsoft.com/office/drawing/2014/main" id="{36505278-277D-474C-8005-76F785FCD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619" y="1518740"/>
              <a:ext cx="404361" cy="404361"/>
            </a:xfrm>
            <a:prstGeom prst="rect">
              <a:avLst/>
            </a:prstGeom>
          </p:spPr>
        </p:pic>
      </p:grpSp>
      <p:grpSp>
        <p:nvGrpSpPr>
          <p:cNvPr id="41" name="Group 40">
            <a:extLst>
              <a:ext uri="{FF2B5EF4-FFF2-40B4-BE49-F238E27FC236}">
                <a16:creationId xmlns:a16="http://schemas.microsoft.com/office/drawing/2014/main" id="{A0F99940-D364-4E62-9E4D-507A62290B03}"/>
              </a:ext>
            </a:extLst>
          </p:cNvPr>
          <p:cNvGrpSpPr/>
          <p:nvPr/>
        </p:nvGrpSpPr>
        <p:grpSpPr>
          <a:xfrm>
            <a:off x="4593248" y="4282409"/>
            <a:ext cx="567106" cy="672735"/>
            <a:chOff x="4593248" y="1370573"/>
            <a:chExt cx="567106" cy="672735"/>
          </a:xfrm>
        </p:grpSpPr>
        <p:grpSp>
          <p:nvGrpSpPr>
            <p:cNvPr id="42" name="Group 3">
              <a:extLst>
                <a:ext uri="{FF2B5EF4-FFF2-40B4-BE49-F238E27FC236}">
                  <a16:creationId xmlns:a16="http://schemas.microsoft.com/office/drawing/2014/main" id="{68FD4E7B-2721-4DA9-8BCC-834B9634BA80}"/>
                </a:ext>
              </a:extLst>
            </p:cNvPr>
            <p:cNvGrpSpPr/>
            <p:nvPr/>
          </p:nvGrpSpPr>
          <p:grpSpPr>
            <a:xfrm>
              <a:off x="4593248" y="1370573"/>
              <a:ext cx="567106" cy="672735"/>
              <a:chOff x="0" y="0"/>
              <a:chExt cx="1697682" cy="1975485"/>
            </a:xfrm>
          </p:grpSpPr>
          <p:grpSp>
            <p:nvGrpSpPr>
              <p:cNvPr id="44" name="Group 4">
                <a:extLst>
                  <a:ext uri="{FF2B5EF4-FFF2-40B4-BE49-F238E27FC236}">
                    <a16:creationId xmlns:a16="http://schemas.microsoft.com/office/drawing/2014/main" id="{2C5C7EB3-CF48-4116-9F09-4B263246E130}"/>
                  </a:ext>
                </a:extLst>
              </p:cNvPr>
              <p:cNvGrpSpPr/>
              <p:nvPr/>
            </p:nvGrpSpPr>
            <p:grpSpPr>
              <a:xfrm>
                <a:off x="0" y="0"/>
                <a:ext cx="1697682" cy="1975485"/>
                <a:chOff x="0" y="0"/>
                <a:chExt cx="698500" cy="812800"/>
              </a:xfrm>
            </p:grpSpPr>
            <p:sp>
              <p:nvSpPr>
                <p:cNvPr id="48" name="Freeform 5">
                  <a:extLst>
                    <a:ext uri="{FF2B5EF4-FFF2-40B4-BE49-F238E27FC236}">
                      <a16:creationId xmlns:a16="http://schemas.microsoft.com/office/drawing/2014/main" id="{2287BCB9-4343-4BDB-97A5-8E498D5BE01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alpha val="60000"/>
                  </a:srgbClr>
                </a:solidFill>
              </p:spPr>
              <p:txBody>
                <a:bodyPr/>
                <a:lstStyle/>
                <a:p>
                  <a:endParaRPr lang="en-GB"/>
                </a:p>
              </p:txBody>
            </p:sp>
            <p:sp>
              <p:nvSpPr>
                <p:cNvPr id="49" name="TextBox 6">
                  <a:extLst>
                    <a:ext uri="{FF2B5EF4-FFF2-40B4-BE49-F238E27FC236}">
                      <a16:creationId xmlns:a16="http://schemas.microsoft.com/office/drawing/2014/main" id="{814C7CD4-BA88-47BD-AD7C-EFC27C7B5CA2}"/>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nvGrpSpPr>
              <p:cNvPr id="45" name="Group 7">
                <a:extLst>
                  <a:ext uri="{FF2B5EF4-FFF2-40B4-BE49-F238E27FC236}">
                    <a16:creationId xmlns:a16="http://schemas.microsoft.com/office/drawing/2014/main" id="{AC0B5DFE-AEFE-4E1D-98AC-7BFE7F25B23D}"/>
                  </a:ext>
                </a:extLst>
              </p:cNvPr>
              <p:cNvGrpSpPr/>
              <p:nvPr/>
            </p:nvGrpSpPr>
            <p:grpSpPr>
              <a:xfrm>
                <a:off x="146612" y="170603"/>
                <a:ext cx="1404458" cy="1634279"/>
                <a:chOff x="0" y="0"/>
                <a:chExt cx="698500" cy="812800"/>
              </a:xfrm>
            </p:grpSpPr>
            <p:sp>
              <p:nvSpPr>
                <p:cNvPr id="46" name="Freeform 8">
                  <a:extLst>
                    <a:ext uri="{FF2B5EF4-FFF2-40B4-BE49-F238E27FC236}">
                      <a16:creationId xmlns:a16="http://schemas.microsoft.com/office/drawing/2014/main" id="{F27F9F7E-9731-4D19-9381-347789DAFD96}"/>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solidFill>
              </p:spPr>
              <p:txBody>
                <a:bodyPr/>
                <a:lstStyle/>
                <a:p>
                  <a:endParaRPr lang="en-GB"/>
                </a:p>
              </p:txBody>
            </p:sp>
            <p:sp>
              <p:nvSpPr>
                <p:cNvPr id="47" name="TextBox 9">
                  <a:extLst>
                    <a:ext uri="{FF2B5EF4-FFF2-40B4-BE49-F238E27FC236}">
                      <a16:creationId xmlns:a16="http://schemas.microsoft.com/office/drawing/2014/main" id="{2D6048FF-1002-4002-9944-FE39013CA964}"/>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pic>
          <p:nvPicPr>
            <p:cNvPr id="43" name="Graphic 42" descr="Hamburger Menu Icon with solid fill">
              <a:extLst>
                <a:ext uri="{FF2B5EF4-FFF2-40B4-BE49-F238E27FC236}">
                  <a16:creationId xmlns:a16="http://schemas.microsoft.com/office/drawing/2014/main" id="{8DA3A621-AD84-4F7B-A83E-70B5605C2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619" y="1518740"/>
              <a:ext cx="404361" cy="404361"/>
            </a:xfrm>
            <a:prstGeom prst="rect">
              <a:avLst/>
            </a:prstGeom>
          </p:spPr>
        </p:pic>
      </p:grpSp>
      <p:grpSp>
        <p:nvGrpSpPr>
          <p:cNvPr id="50" name="Group 49">
            <a:extLst>
              <a:ext uri="{FF2B5EF4-FFF2-40B4-BE49-F238E27FC236}">
                <a16:creationId xmlns:a16="http://schemas.microsoft.com/office/drawing/2014/main" id="{E79B67E6-8F5B-4FBC-96BC-C0D632723B92}"/>
              </a:ext>
            </a:extLst>
          </p:cNvPr>
          <p:cNvGrpSpPr/>
          <p:nvPr/>
        </p:nvGrpSpPr>
        <p:grpSpPr>
          <a:xfrm>
            <a:off x="4593248" y="5418120"/>
            <a:ext cx="567106" cy="672735"/>
            <a:chOff x="4593248" y="1370573"/>
            <a:chExt cx="567106" cy="672735"/>
          </a:xfrm>
        </p:grpSpPr>
        <p:grpSp>
          <p:nvGrpSpPr>
            <p:cNvPr id="51" name="Group 3">
              <a:extLst>
                <a:ext uri="{FF2B5EF4-FFF2-40B4-BE49-F238E27FC236}">
                  <a16:creationId xmlns:a16="http://schemas.microsoft.com/office/drawing/2014/main" id="{302B2B3A-B44A-4ACE-8658-E77C2FB7B111}"/>
                </a:ext>
              </a:extLst>
            </p:cNvPr>
            <p:cNvGrpSpPr/>
            <p:nvPr/>
          </p:nvGrpSpPr>
          <p:grpSpPr>
            <a:xfrm>
              <a:off x="4593248" y="1370573"/>
              <a:ext cx="567106" cy="672735"/>
              <a:chOff x="0" y="0"/>
              <a:chExt cx="1697682" cy="1975485"/>
            </a:xfrm>
          </p:grpSpPr>
          <p:grpSp>
            <p:nvGrpSpPr>
              <p:cNvPr id="53" name="Group 4">
                <a:extLst>
                  <a:ext uri="{FF2B5EF4-FFF2-40B4-BE49-F238E27FC236}">
                    <a16:creationId xmlns:a16="http://schemas.microsoft.com/office/drawing/2014/main" id="{579A6B0F-C055-4F68-9CFA-2646A3D9911C}"/>
                  </a:ext>
                </a:extLst>
              </p:cNvPr>
              <p:cNvGrpSpPr/>
              <p:nvPr/>
            </p:nvGrpSpPr>
            <p:grpSpPr>
              <a:xfrm>
                <a:off x="0" y="0"/>
                <a:ext cx="1697682" cy="1975485"/>
                <a:chOff x="0" y="0"/>
                <a:chExt cx="698500" cy="812800"/>
              </a:xfrm>
            </p:grpSpPr>
            <p:sp>
              <p:nvSpPr>
                <p:cNvPr id="57" name="Freeform 5">
                  <a:extLst>
                    <a:ext uri="{FF2B5EF4-FFF2-40B4-BE49-F238E27FC236}">
                      <a16:creationId xmlns:a16="http://schemas.microsoft.com/office/drawing/2014/main" id="{5C0BEFED-56D9-4B39-9E9B-C0918CE5D3D7}"/>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alpha val="60000"/>
                  </a:srgbClr>
                </a:solidFill>
              </p:spPr>
              <p:txBody>
                <a:bodyPr/>
                <a:lstStyle/>
                <a:p>
                  <a:endParaRPr lang="en-GB"/>
                </a:p>
              </p:txBody>
            </p:sp>
            <p:sp>
              <p:nvSpPr>
                <p:cNvPr id="58" name="TextBox 6">
                  <a:extLst>
                    <a:ext uri="{FF2B5EF4-FFF2-40B4-BE49-F238E27FC236}">
                      <a16:creationId xmlns:a16="http://schemas.microsoft.com/office/drawing/2014/main" id="{FF3123BC-4296-48F7-8BEB-102E54FC6977}"/>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nvGrpSpPr>
              <p:cNvPr id="54" name="Group 7">
                <a:extLst>
                  <a:ext uri="{FF2B5EF4-FFF2-40B4-BE49-F238E27FC236}">
                    <a16:creationId xmlns:a16="http://schemas.microsoft.com/office/drawing/2014/main" id="{1B04116A-A4B6-4B43-8E9F-FA91379C8F14}"/>
                  </a:ext>
                </a:extLst>
              </p:cNvPr>
              <p:cNvGrpSpPr/>
              <p:nvPr/>
            </p:nvGrpSpPr>
            <p:grpSpPr>
              <a:xfrm>
                <a:off x="146612" y="170603"/>
                <a:ext cx="1404458" cy="1634279"/>
                <a:chOff x="0" y="0"/>
                <a:chExt cx="698500" cy="812800"/>
              </a:xfrm>
            </p:grpSpPr>
            <p:sp>
              <p:nvSpPr>
                <p:cNvPr id="55" name="Freeform 8">
                  <a:extLst>
                    <a:ext uri="{FF2B5EF4-FFF2-40B4-BE49-F238E27FC236}">
                      <a16:creationId xmlns:a16="http://schemas.microsoft.com/office/drawing/2014/main" id="{284666BB-C416-4919-B4C5-8274213F8832}"/>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AEAEA"/>
                </a:solidFill>
              </p:spPr>
              <p:txBody>
                <a:bodyPr/>
                <a:lstStyle/>
                <a:p>
                  <a:endParaRPr lang="en-GB"/>
                </a:p>
              </p:txBody>
            </p:sp>
            <p:sp>
              <p:nvSpPr>
                <p:cNvPr id="56" name="TextBox 9">
                  <a:extLst>
                    <a:ext uri="{FF2B5EF4-FFF2-40B4-BE49-F238E27FC236}">
                      <a16:creationId xmlns:a16="http://schemas.microsoft.com/office/drawing/2014/main" id="{FDCFD86A-9FEB-40C9-BA84-CD91F74E93C5}"/>
                    </a:ext>
                  </a:extLst>
                </p:cNvPr>
                <p:cNvSpPr txBox="1"/>
                <p:nvPr/>
              </p:nvSpPr>
              <p:spPr>
                <a:xfrm>
                  <a:off x="0" y="82550"/>
                  <a:ext cx="698500" cy="590550"/>
                </a:xfrm>
                <a:prstGeom prst="rect">
                  <a:avLst/>
                </a:prstGeom>
              </p:spPr>
              <p:txBody>
                <a:bodyPr lIns="50800" tIns="50800" rIns="50800" bIns="50800" rtlCol="0" anchor="ctr"/>
                <a:lstStyle/>
                <a:p>
                  <a:pPr algn="ctr">
                    <a:lnSpc>
                      <a:spcPts val="3299"/>
                    </a:lnSpc>
                  </a:pPr>
                  <a:endParaRPr/>
                </a:p>
              </p:txBody>
            </p:sp>
          </p:grpSp>
        </p:grpSp>
        <p:pic>
          <p:nvPicPr>
            <p:cNvPr id="52" name="Graphic 51" descr="Hamburger Menu Icon with solid fill">
              <a:extLst>
                <a:ext uri="{FF2B5EF4-FFF2-40B4-BE49-F238E27FC236}">
                  <a16:creationId xmlns:a16="http://schemas.microsoft.com/office/drawing/2014/main" id="{B10C85FD-055C-4207-8653-D15317CBE7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619" y="1518740"/>
              <a:ext cx="404361" cy="404361"/>
            </a:xfrm>
            <a:prstGeom prst="rect">
              <a:avLst/>
            </a:prstGeom>
          </p:spPr>
        </p:pic>
      </p:grpSp>
      <p:sp>
        <p:nvSpPr>
          <p:cNvPr id="59" name="Text Placeholder 9">
            <a:extLst>
              <a:ext uri="{FF2B5EF4-FFF2-40B4-BE49-F238E27FC236}">
                <a16:creationId xmlns:a16="http://schemas.microsoft.com/office/drawing/2014/main" id="{46C20B82-3156-454A-B1AD-B18583701DE5}"/>
              </a:ext>
            </a:extLst>
          </p:cNvPr>
          <p:cNvSpPr txBox="1">
            <a:spLocks/>
          </p:cNvSpPr>
          <p:nvPr/>
        </p:nvSpPr>
        <p:spPr>
          <a:xfrm>
            <a:off x="1930400" y="-594224"/>
            <a:ext cx="10261600" cy="491988"/>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 see box to the left. Also you can change the icons within the gray shape, see the end of this ppt or insert &gt; icons to find other icons.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8397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8F0F6-D6F3-4B4F-BB3B-96DEDCBB0ABF}"/>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DBB99AEE-6C28-4D79-90C1-8F2E4E4681EB}"/>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97AB0CAF-4C80-4A9A-BCD1-249D4D6903D3}"/>
              </a:ext>
            </a:extLst>
          </p:cNvPr>
          <p:cNvSpPr>
            <a:spLocks noGrp="1"/>
          </p:cNvSpPr>
          <p:nvPr>
            <p:ph sz="quarter" idx="14"/>
          </p:nvPr>
        </p:nvSpPr>
        <p:spPr/>
        <p:txBody>
          <a:bodyPr/>
          <a:lstStyle/>
          <a:p>
            <a:endParaRPr lang="en-US"/>
          </a:p>
        </p:txBody>
      </p:sp>
      <p:sp>
        <p:nvSpPr>
          <p:cNvPr id="6" name="Text Placeholder 5">
            <a:extLst>
              <a:ext uri="{FF2B5EF4-FFF2-40B4-BE49-F238E27FC236}">
                <a16:creationId xmlns:a16="http://schemas.microsoft.com/office/drawing/2014/main" id="{30E8F25A-4E6A-486D-AB9C-1D7568898BF4}"/>
              </a:ext>
            </a:extLst>
          </p:cNvPr>
          <p:cNvSpPr>
            <a:spLocks noGrp="1"/>
          </p:cNvSpPr>
          <p:nvPr>
            <p:ph type="body" sz="quarter" idx="16"/>
          </p:nvPr>
        </p:nvSpPr>
        <p:spPr>
          <a:xfrm>
            <a:off x="418375" y="1886447"/>
            <a:ext cx="2589076" cy="1687960"/>
          </a:xfrm>
        </p:spPr>
        <p:txBody>
          <a:bodyPr/>
          <a:lstStyle/>
          <a:p>
            <a:endParaRPr lang="en-US"/>
          </a:p>
        </p:txBody>
      </p:sp>
      <p:sp>
        <p:nvSpPr>
          <p:cNvPr id="7" name="Text Placeholder 6">
            <a:extLst>
              <a:ext uri="{FF2B5EF4-FFF2-40B4-BE49-F238E27FC236}">
                <a16:creationId xmlns:a16="http://schemas.microsoft.com/office/drawing/2014/main" id="{A82ACC22-BAAB-4803-809B-508D9E95289A}"/>
              </a:ext>
            </a:extLst>
          </p:cNvPr>
          <p:cNvSpPr>
            <a:spLocks noGrp="1"/>
          </p:cNvSpPr>
          <p:nvPr>
            <p:ph type="body" sz="quarter" idx="17"/>
          </p:nvPr>
        </p:nvSpPr>
        <p:spPr>
          <a:xfrm>
            <a:off x="418375" y="3926805"/>
            <a:ext cx="2589076" cy="838587"/>
          </a:xfrm>
        </p:spPr>
        <p:txBody>
          <a:bodyPr/>
          <a:lstStyle/>
          <a:p>
            <a:endParaRPr lang="en-US"/>
          </a:p>
        </p:txBody>
      </p:sp>
      <p:sp>
        <p:nvSpPr>
          <p:cNvPr id="10" name="Text Placeholder 9">
            <a:extLst>
              <a:ext uri="{FF2B5EF4-FFF2-40B4-BE49-F238E27FC236}">
                <a16:creationId xmlns:a16="http://schemas.microsoft.com/office/drawing/2014/main" id="{013F8489-29E2-4436-8B00-CEF21DBC9257}"/>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B97550B5-0492-439A-AC5E-4D23108E2D92}"/>
              </a:ext>
            </a:extLst>
          </p:cNvPr>
          <p:cNvSpPr>
            <a:spLocks noGrp="1"/>
          </p:cNvSpPr>
          <p:nvPr>
            <p:ph type="body" sz="quarter" idx="22"/>
          </p:nvPr>
        </p:nvSpPr>
        <p:spPr/>
        <p:txBody>
          <a:bodyPr/>
          <a:lstStyle/>
          <a:p>
            <a:endParaRPr lang="en-US"/>
          </a:p>
        </p:txBody>
      </p:sp>
      <p:graphicFrame>
        <p:nvGraphicFramePr>
          <p:cNvPr id="59" name="Table 3">
            <a:extLst>
              <a:ext uri="{FF2B5EF4-FFF2-40B4-BE49-F238E27FC236}">
                <a16:creationId xmlns:a16="http://schemas.microsoft.com/office/drawing/2014/main" id="{494C3C2D-BA60-423A-AF14-411FBEADA505}"/>
              </a:ext>
            </a:extLst>
          </p:cNvPr>
          <p:cNvGraphicFramePr>
            <a:graphicFrameLocks noGrp="1"/>
          </p:cNvGraphicFramePr>
          <p:nvPr>
            <p:extLst>
              <p:ext uri="{D42A27DB-BD31-4B8C-83A1-F6EECF244321}">
                <p14:modId xmlns:p14="http://schemas.microsoft.com/office/powerpoint/2010/main" val="4154322129"/>
              </p:ext>
            </p:extLst>
          </p:nvPr>
        </p:nvGraphicFramePr>
        <p:xfrm>
          <a:off x="3025231" y="463233"/>
          <a:ext cx="8745128" cy="5857565"/>
        </p:xfrm>
        <a:graphic>
          <a:graphicData uri="http://schemas.openxmlformats.org/drawingml/2006/table">
            <a:tbl>
              <a:tblPr/>
              <a:tblGrid>
                <a:gridCol w="1524000">
                  <a:extLst>
                    <a:ext uri="{9D8B030D-6E8A-4147-A177-3AD203B41FA5}">
                      <a16:colId xmlns:a16="http://schemas.microsoft.com/office/drawing/2014/main" val="20000"/>
                    </a:ext>
                  </a:extLst>
                </a:gridCol>
                <a:gridCol w="1669143">
                  <a:extLst>
                    <a:ext uri="{9D8B030D-6E8A-4147-A177-3AD203B41FA5}">
                      <a16:colId xmlns:a16="http://schemas.microsoft.com/office/drawing/2014/main" val="20001"/>
                    </a:ext>
                  </a:extLst>
                </a:gridCol>
                <a:gridCol w="2307771">
                  <a:extLst>
                    <a:ext uri="{9D8B030D-6E8A-4147-A177-3AD203B41FA5}">
                      <a16:colId xmlns:a16="http://schemas.microsoft.com/office/drawing/2014/main" val="20002"/>
                    </a:ext>
                  </a:extLst>
                </a:gridCol>
                <a:gridCol w="3244214">
                  <a:extLst>
                    <a:ext uri="{9D8B030D-6E8A-4147-A177-3AD203B41FA5}">
                      <a16:colId xmlns:a16="http://schemas.microsoft.com/office/drawing/2014/main" val="20003"/>
                    </a:ext>
                  </a:extLst>
                </a:gridCol>
              </a:tblGrid>
              <a:tr h="824068">
                <a:tc rowSpan="8">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3538A"/>
                    </a:solidFill>
                  </a:tcPr>
                </a:tc>
                <a:tc rowSpan="4">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2C8CCB"/>
                    </a:solidFill>
                  </a:tcPr>
                </a:tc>
                <a:tc rowSpan="2">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6B7DA"/>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0"/>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Bryan Cook</a:t>
                      </a:r>
                      <a:endParaRPr lang="en-US" sz="1100"/>
                    </a:p>
                    <a:p>
                      <a:pPr algn="ctr">
                        <a:lnSpc>
                          <a:spcPts val="2100"/>
                        </a:lnSpc>
                      </a:pPr>
                      <a:r>
                        <a:rPr lang="en-US" sz="1500" spc="44">
                          <a:solidFill>
                            <a:srgbClr val="191919"/>
                          </a:solidFill>
                          <a:latin typeface="Aileron"/>
                        </a:rPr>
                        <a:t>Chief Finance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vMerge="1">
                  <a:txBody>
                    <a:bodyPr/>
                    <a:lstStyle/>
                    <a:p>
                      <a:pPr algn="ctr">
                        <a:lnSpc>
                          <a:spcPts val="2100"/>
                        </a:lnSpc>
                        <a:defRPr/>
                      </a:pPr>
                      <a:r>
                        <a:rPr lang="en-US" sz="1500" spc="44">
                          <a:solidFill>
                            <a:srgbClr val="191919"/>
                          </a:solidFill>
                          <a:latin typeface="Aileron Bold"/>
                        </a:rPr>
                        <a:t>Blaise Martins</a:t>
                      </a:r>
                      <a:endParaRPr lang="en-US" sz="1100"/>
                    </a:p>
                    <a:p>
                      <a:pPr algn="ctr">
                        <a:lnSpc>
                          <a:spcPts val="2100"/>
                        </a:lnSpc>
                      </a:pPr>
                      <a:r>
                        <a:rPr lang="en-US" sz="1500" spc="44">
                          <a:solidFill>
                            <a:srgbClr val="191919"/>
                          </a:solidFill>
                          <a:latin typeface="Aileron"/>
                        </a:rPr>
                        <a:t>Director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8B6B4"/>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1"/>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Bryan Cook</a:t>
                      </a:r>
                      <a:endParaRPr lang="en-US" sz="1100"/>
                    </a:p>
                    <a:p>
                      <a:pPr algn="ctr">
                        <a:lnSpc>
                          <a:spcPts val="2100"/>
                        </a:lnSpc>
                      </a:pPr>
                      <a:r>
                        <a:rPr lang="en-US" sz="1500" spc="44">
                          <a:solidFill>
                            <a:srgbClr val="191919"/>
                          </a:solidFill>
                          <a:latin typeface="Aileron"/>
                        </a:rPr>
                        <a:t>Chief Finance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rowSpan="2">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6B7DA"/>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2"/>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Bryan Cook</a:t>
                      </a:r>
                      <a:endParaRPr lang="en-US" sz="1100"/>
                    </a:p>
                    <a:p>
                      <a:pPr algn="ctr">
                        <a:lnSpc>
                          <a:spcPts val="2100"/>
                        </a:lnSpc>
                      </a:pPr>
                      <a:r>
                        <a:rPr lang="en-US" sz="1500" spc="44">
                          <a:solidFill>
                            <a:srgbClr val="191919"/>
                          </a:solidFill>
                          <a:latin typeface="Aileron"/>
                        </a:rPr>
                        <a:t>Chief Finance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vMerge="1">
                  <a:txBody>
                    <a:bodyPr/>
                    <a:lstStyle/>
                    <a:p>
                      <a:pPr algn="ctr">
                        <a:lnSpc>
                          <a:spcPts val="2100"/>
                        </a:lnSpc>
                        <a:defRPr/>
                      </a:pPr>
                      <a:r>
                        <a:rPr lang="en-US" sz="1500" spc="44">
                          <a:solidFill>
                            <a:srgbClr val="191919"/>
                          </a:solidFill>
                          <a:latin typeface="Aileron Bold"/>
                        </a:rPr>
                        <a:t>Kiera Landon</a:t>
                      </a:r>
                      <a:endParaRPr lang="en-US" sz="1100"/>
                    </a:p>
                    <a:p>
                      <a:pPr algn="ctr">
                        <a:lnSpc>
                          <a:spcPts val="2100"/>
                        </a:lnSpc>
                      </a:pPr>
                      <a:r>
                        <a:rPr lang="en-US" sz="1500" spc="44">
                          <a:solidFill>
                            <a:srgbClr val="191919"/>
                          </a:solidFill>
                          <a:latin typeface="Aileron"/>
                        </a:rPr>
                        <a:t>Director</a:t>
                      </a:r>
                    </a:p>
                    <a:p>
                      <a:pPr algn="ctr">
                        <a:lnSpc>
                          <a:spcPts val="2100"/>
                        </a:lnSpc>
                      </a:pPr>
                      <a:endParaRPr lang="en-US" sz="1500" spc="44">
                        <a:solidFill>
                          <a:srgbClr val="191919"/>
                        </a:solidFill>
                        <a:latin typeface="Aileron"/>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8B6B4"/>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3"/>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rowSpan="4">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2C8CCB"/>
                    </a:solidFill>
                  </a:tcPr>
                </a:tc>
                <a:tc rowSpan="2">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6B7DA"/>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4"/>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Jennifer Potts</a:t>
                      </a:r>
                      <a:endParaRPr lang="en-US" sz="1100"/>
                    </a:p>
                    <a:p>
                      <a:pPr algn="ctr">
                        <a:lnSpc>
                          <a:spcPts val="2100"/>
                        </a:lnSpc>
                      </a:pPr>
                      <a:r>
                        <a:rPr lang="en-US" sz="1500" spc="44">
                          <a:solidFill>
                            <a:srgbClr val="191919"/>
                          </a:solidFill>
                          <a:latin typeface="Aileron"/>
                        </a:rPr>
                        <a:t>Chief Executive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vMerge="1">
                  <a:txBody>
                    <a:bodyPr/>
                    <a:lstStyle/>
                    <a:p>
                      <a:pPr algn="ctr">
                        <a:lnSpc>
                          <a:spcPts val="2100"/>
                        </a:lnSpc>
                        <a:defRPr/>
                      </a:pPr>
                      <a:r>
                        <a:rPr lang="en-US" sz="1500" spc="44">
                          <a:solidFill>
                            <a:srgbClr val="191919"/>
                          </a:solidFill>
                          <a:latin typeface="Aileron Bold"/>
                        </a:rPr>
                        <a:t>Kathy Lamprey</a:t>
                      </a:r>
                      <a:endParaRPr lang="en-US" sz="1100"/>
                    </a:p>
                    <a:p>
                      <a:pPr algn="ctr">
                        <a:lnSpc>
                          <a:spcPts val="2100"/>
                        </a:lnSpc>
                      </a:pPr>
                      <a:r>
                        <a:rPr lang="en-US" sz="1500" spc="44">
                          <a:solidFill>
                            <a:srgbClr val="191919"/>
                          </a:solidFill>
                          <a:latin typeface="Aileron"/>
                        </a:rPr>
                        <a:t>Director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8B6B4"/>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5"/>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Jennifer Potts</a:t>
                      </a:r>
                      <a:endParaRPr lang="en-US" sz="1100"/>
                    </a:p>
                    <a:p>
                      <a:pPr algn="ctr">
                        <a:lnSpc>
                          <a:spcPts val="2100"/>
                        </a:lnSpc>
                      </a:pPr>
                      <a:r>
                        <a:rPr lang="en-US" sz="1500" spc="44">
                          <a:solidFill>
                            <a:srgbClr val="191919"/>
                          </a:solidFill>
                          <a:latin typeface="Aileron"/>
                        </a:rPr>
                        <a:t>Chief Executive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rowSpan="2">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6B7DA"/>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3175" cap="flat" cmpd="sng" algn="ctr">
                      <a:solidFill>
                        <a:srgbClr val="FFFFFE"/>
                      </a:solidFill>
                      <a:prstDash val="solid"/>
                      <a:round/>
                      <a:headEnd type="none" w="med" len="med"/>
                      <a:tailEnd type="none" w="med" len="med"/>
                    </a:lnB>
                    <a:solidFill>
                      <a:srgbClr val="3CBDBB"/>
                    </a:solidFill>
                  </a:tcPr>
                </a:tc>
                <a:extLst>
                  <a:ext uri="{0D108BD9-81ED-4DB2-BD59-A6C34878D82A}">
                    <a16:rowId xmlns:a16="http://schemas.microsoft.com/office/drawing/2014/main" val="10006"/>
                  </a:ext>
                </a:extLst>
              </a:tr>
              <a:tr h="719071">
                <a:tc vMerge="1">
                  <a:txBody>
                    <a:bodyPr/>
                    <a:lstStyle/>
                    <a:p>
                      <a:pPr algn="ctr">
                        <a:lnSpc>
                          <a:spcPts val="2100"/>
                        </a:lnSpc>
                        <a:defRPr/>
                      </a:pPr>
                      <a:r>
                        <a:rPr lang="en-US" sz="1500" spc="44">
                          <a:solidFill>
                            <a:srgbClr val="191919"/>
                          </a:solidFill>
                          <a:latin typeface="Aileron Bold"/>
                        </a:rPr>
                        <a:t>Hilda Onassis</a:t>
                      </a:r>
                      <a:endParaRPr lang="en-US" sz="1100"/>
                    </a:p>
                    <a:p>
                      <a:pPr algn="ctr">
                        <a:lnSpc>
                          <a:spcPts val="2100"/>
                        </a:lnSpc>
                      </a:pPr>
                      <a:r>
                        <a:rPr lang="en-US" sz="1500" spc="44">
                          <a:solidFill>
                            <a:srgbClr val="191919"/>
                          </a:solidFill>
                          <a:latin typeface="Aileron"/>
                        </a:rPr>
                        <a:t>President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vMerge="1">
                  <a:txBody>
                    <a:bodyPr/>
                    <a:lstStyle/>
                    <a:p>
                      <a:pPr algn="ctr">
                        <a:lnSpc>
                          <a:spcPts val="2100"/>
                        </a:lnSpc>
                        <a:defRPr/>
                      </a:pPr>
                      <a:r>
                        <a:rPr lang="en-US" sz="1500" spc="44">
                          <a:solidFill>
                            <a:srgbClr val="191919"/>
                          </a:solidFill>
                          <a:latin typeface="Aileron Bold"/>
                        </a:rPr>
                        <a:t>Jennifer Potts</a:t>
                      </a:r>
                      <a:endParaRPr lang="en-US" sz="1100"/>
                    </a:p>
                    <a:p>
                      <a:pPr algn="ctr">
                        <a:lnSpc>
                          <a:spcPts val="2100"/>
                        </a:lnSpc>
                      </a:pPr>
                      <a:r>
                        <a:rPr lang="en-US" sz="1500" spc="44">
                          <a:solidFill>
                            <a:srgbClr val="191919"/>
                          </a:solidFill>
                          <a:latin typeface="Aileron"/>
                        </a:rPr>
                        <a:t>Chief Executive Officer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7C9EF"/>
                    </a:solidFill>
                  </a:tcPr>
                </a:tc>
                <a:tc vMerge="1">
                  <a:txBody>
                    <a:bodyPr/>
                    <a:lstStyle/>
                    <a:p>
                      <a:pPr algn="ctr">
                        <a:lnSpc>
                          <a:spcPts val="2100"/>
                        </a:lnSpc>
                        <a:defRPr/>
                      </a:pPr>
                      <a:r>
                        <a:rPr lang="en-US" sz="1500" spc="44">
                          <a:solidFill>
                            <a:srgbClr val="191919"/>
                          </a:solidFill>
                          <a:latin typeface="Aileron Bold"/>
                        </a:rPr>
                        <a:t>Joshua Scotts</a:t>
                      </a:r>
                      <a:endParaRPr lang="en-US" sz="1100"/>
                    </a:p>
                    <a:p>
                      <a:pPr algn="ctr">
                        <a:lnSpc>
                          <a:spcPts val="2100"/>
                        </a:lnSpc>
                      </a:pPr>
                      <a:r>
                        <a:rPr lang="en-US" sz="1500" spc="44">
                          <a:solidFill>
                            <a:srgbClr val="191919"/>
                          </a:solidFill>
                          <a:latin typeface="Aileron"/>
                        </a:rPr>
                        <a:t>Director</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8B6B4"/>
                    </a:solidFill>
                  </a:tcPr>
                </a:tc>
                <a:tc>
                  <a:txBody>
                    <a:bodyPr/>
                    <a:lstStyle/>
                    <a:p>
                      <a:pPr algn="ctr">
                        <a:lnSpc>
                          <a:spcPts val="2100"/>
                        </a:lnSpc>
                        <a:defRPr/>
                      </a:pPr>
                      <a:r>
                        <a:rPr lang="en-US" sz="1050" b="1"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endParaRPr lang="en-US" sz="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n-US" sz="1050" spc="44">
                          <a:solidFill>
                            <a:srgbClr val="FFFFFE"/>
                          </a:solidFill>
                          <a:latin typeface="Open Sans" panose="020B0606030504020204" pitchFamily="34" charset="0"/>
                          <a:ea typeface="Open Sans" panose="020B0606030504020204" pitchFamily="34" charset="0"/>
                          <a:cs typeface="Open Sans" panose="020B0606030504020204" pitchFamily="34" charset="0"/>
                        </a:rPr>
                        <a:t>Text</a:t>
                      </a: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3175" cap="flat" cmpd="sng" algn="ctr">
                      <a:solidFill>
                        <a:srgbClr val="FFFFFE"/>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CBDBB"/>
                    </a:solidFill>
                  </a:tcPr>
                </a:tc>
                <a:extLst>
                  <a:ext uri="{0D108BD9-81ED-4DB2-BD59-A6C34878D82A}">
                    <a16:rowId xmlns:a16="http://schemas.microsoft.com/office/drawing/2014/main" val="10007"/>
                  </a:ext>
                </a:extLst>
              </a:tr>
            </a:tbl>
          </a:graphicData>
        </a:graphic>
      </p:graphicFrame>
      <p:sp>
        <p:nvSpPr>
          <p:cNvPr id="15" name="Text Placeholder 9">
            <a:extLst>
              <a:ext uri="{FF2B5EF4-FFF2-40B4-BE49-F238E27FC236}">
                <a16:creationId xmlns:a16="http://schemas.microsoft.com/office/drawing/2014/main" id="{B7C741DC-E0FE-477D-84A1-CE702312D9B9}"/>
              </a:ext>
            </a:extLst>
          </p:cNvPr>
          <p:cNvSpPr txBox="1">
            <a:spLocks/>
          </p:cNvSpPr>
          <p:nvPr/>
        </p:nvSpPr>
        <p:spPr>
          <a:xfrm>
            <a:off x="1930400" y="-565470"/>
            <a:ext cx="10261600" cy="463234"/>
          </a:xfrm>
          <a:prstGeom prst="rect">
            <a:avLst/>
          </a:prstGeom>
          <a:solidFill>
            <a:srgbClr val="FFE89F"/>
          </a:solidFill>
        </p:spPr>
        <p:txBody>
          <a:bodyPr/>
          <a:lstStyle>
            <a:lvl1pPr marL="0" eaLnBrk="1" hangingPunct="1">
              <a:defRPr sz="1200">
                <a:latin typeface="+mn-lt"/>
                <a:ea typeface="+mn-ea"/>
                <a:cs typeface="+mn-cs"/>
              </a:defRPr>
            </a:lvl1pPr>
            <a:lvl2pPr marL="414618" eaLnBrk="1" hangingPunct="1">
              <a:defRPr sz="1200">
                <a:latin typeface="+mn-lt"/>
                <a:ea typeface="+mn-ea"/>
                <a:cs typeface="+mn-cs"/>
              </a:defRPr>
            </a:lvl2pPr>
            <a:lvl3pPr marL="829235" eaLnBrk="1" hangingPunct="1">
              <a:defRPr sz="1200">
                <a:latin typeface="+mn-lt"/>
                <a:ea typeface="+mn-ea"/>
                <a:cs typeface="+mn-cs"/>
              </a:defRPr>
            </a:lvl3pPr>
            <a:lvl4pPr marL="1243854" eaLnBrk="1" hangingPunct="1">
              <a:defRPr sz="1200">
                <a:latin typeface="+mn-lt"/>
                <a:ea typeface="+mn-ea"/>
                <a:cs typeface="+mn-cs"/>
              </a:defRPr>
            </a:lvl4pPr>
            <a:lvl5pPr marL="1658471" eaLnBrk="1" hangingPunct="1">
              <a:defRPr sz="1200">
                <a:latin typeface="+mn-lt"/>
                <a:ea typeface="+mn-ea"/>
                <a:cs typeface="+mn-cs"/>
              </a:defRPr>
            </a:lvl5pPr>
            <a:lvl6pPr marL="2073088" eaLnBrk="1" hangingPunct="1">
              <a:defRPr>
                <a:latin typeface="+mn-lt"/>
                <a:ea typeface="+mn-ea"/>
                <a:cs typeface="+mn-cs"/>
              </a:defRPr>
            </a:lvl6pPr>
            <a:lvl7pPr marL="2487705" eaLnBrk="1" hangingPunct="1">
              <a:defRPr>
                <a:latin typeface="+mn-lt"/>
                <a:ea typeface="+mn-ea"/>
                <a:cs typeface="+mn-cs"/>
              </a:defRPr>
            </a:lvl7pPr>
            <a:lvl8pPr marL="2902323" eaLnBrk="1" hangingPunct="1">
              <a:defRPr>
                <a:latin typeface="+mn-lt"/>
                <a:ea typeface="+mn-ea"/>
                <a:cs typeface="+mn-cs"/>
              </a:defRPr>
            </a:lvl8pPr>
            <a:lvl9pPr marL="3316941" eaLnBrk="1" hangingPunct="1">
              <a:defRPr>
                <a:latin typeface="+mn-lt"/>
                <a:ea typeface="+mn-ea"/>
                <a:cs typeface="+mn-cs"/>
              </a:defRPr>
            </a:lvl9pPr>
          </a:lstStyle>
          <a:p>
            <a:r>
              <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rPr>
              <a:t>Note to delete when finalizing: </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Feel free to change the </a:t>
            </a:r>
            <a:r>
              <a:rPr lang="en-US" kern="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kern="0">
                <a:solidFill>
                  <a:srgbClr val="000000"/>
                </a:solidFill>
                <a:latin typeface="Open Sans" panose="020B0606030504020204" pitchFamily="34" charset="0"/>
                <a:ea typeface="Open Sans" panose="020B0606030504020204" pitchFamily="34" charset="0"/>
                <a:cs typeface="Open Sans" panose="020B0606030504020204" pitchFamily="34" charset="0"/>
              </a:rPr>
              <a:t> – see box to the left. </a:t>
            </a:r>
            <a:endParaRPr lang="en-US" b="1"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9433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850D4-E887-4602-9460-4FD3DB2FB558}"/>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70B90568-D2D3-404F-95B1-23FE68D4A5F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B1F8AFD-C27A-4F78-AD7D-BB289F549401}"/>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7715EAC5-5B68-4940-8AE1-13250D538E8A}"/>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9DAEEDAC-9EE4-43F2-B4FB-123D7E42F652}"/>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4B4DE846-163D-4D36-9B76-DF41113E0697}"/>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AE9F03C3-32A1-4F8B-BC8B-395E4F380E90}"/>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48E1A227-3BCC-4936-A10F-4F9AC1D16270}"/>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FFB8891B-94DD-48FF-A731-5A97F2E5870F}"/>
              </a:ext>
            </a:extLst>
          </p:cNvPr>
          <p:cNvSpPr>
            <a:spLocks noGrp="1"/>
          </p:cNvSpPr>
          <p:nvPr>
            <p:ph type="body" sz="quarter" idx="4294967295"/>
          </p:nvPr>
        </p:nvSpPr>
        <p:spPr>
          <a:xfrm>
            <a:off x="1930400" y="-535624"/>
            <a:ext cx="10261600" cy="433388"/>
          </a:xfrm>
          <a:prstGeom prst="rect">
            <a:avLst/>
          </a:prstGeom>
        </p:spPr>
        <p:txBody>
          <a:bodyPr/>
          <a:lstStyle/>
          <a:p>
            <a:endParaRPr lang="en-US"/>
          </a:p>
        </p:txBody>
      </p:sp>
      <p:sp>
        <p:nvSpPr>
          <p:cNvPr id="11" name="Freeform 3">
            <a:extLst>
              <a:ext uri="{FF2B5EF4-FFF2-40B4-BE49-F238E27FC236}">
                <a16:creationId xmlns:a16="http://schemas.microsoft.com/office/drawing/2014/main" id="{53CE96AE-F2D3-4AB9-BD29-AC6415932F30}"/>
              </a:ext>
            </a:extLst>
          </p:cNvPr>
          <p:cNvSpPr/>
          <p:nvPr/>
        </p:nvSpPr>
        <p:spPr>
          <a:xfrm>
            <a:off x="2126553" y="1694977"/>
            <a:ext cx="6706935" cy="4102409"/>
          </a:xfrm>
          <a:custGeom>
            <a:avLst/>
            <a:gdLst/>
            <a:ahLst/>
            <a:cxnLst/>
            <a:rect l="l" t="t" r="r" b="b"/>
            <a:pathLst>
              <a:path w="8552911" h="5231531">
                <a:moveTo>
                  <a:pt x="0" y="0"/>
                </a:moveTo>
                <a:lnTo>
                  <a:pt x="8552911" y="0"/>
                </a:lnTo>
                <a:lnTo>
                  <a:pt x="8552911" y="5231530"/>
                </a:lnTo>
                <a:lnTo>
                  <a:pt x="0" y="5231530"/>
                </a:lnTo>
                <a:lnTo>
                  <a:pt x="0" y="0"/>
                </a:lnTo>
                <a:close/>
              </a:path>
            </a:pathLst>
          </a:custGeom>
          <a:blipFill>
            <a:blip r:embed="rId2"/>
            <a:stretch>
              <a:fillRect/>
            </a:stretch>
          </a:blipFill>
        </p:spPr>
        <p:txBody>
          <a:bodyPr/>
          <a:lstStyle/>
          <a:p>
            <a:endParaRPr lang="en-US"/>
          </a:p>
        </p:txBody>
      </p:sp>
      <p:sp>
        <p:nvSpPr>
          <p:cNvPr id="12" name="Rectangle 11">
            <a:extLst>
              <a:ext uri="{FF2B5EF4-FFF2-40B4-BE49-F238E27FC236}">
                <a16:creationId xmlns:a16="http://schemas.microsoft.com/office/drawing/2014/main" id="{F8CFED8F-218A-4355-B222-062F6E3F9454}"/>
              </a:ext>
            </a:extLst>
          </p:cNvPr>
          <p:cNvSpPr/>
          <p:nvPr/>
        </p:nvSpPr>
        <p:spPr>
          <a:xfrm>
            <a:off x="2781639" y="1824149"/>
            <a:ext cx="5410200" cy="34671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3" name="TextBox 12">
            <a:extLst>
              <a:ext uri="{FF2B5EF4-FFF2-40B4-BE49-F238E27FC236}">
                <a16:creationId xmlns:a16="http://schemas.microsoft.com/office/drawing/2014/main" id="{237BF4EF-665B-446B-98A0-568266EB06BC}"/>
              </a:ext>
            </a:extLst>
          </p:cNvPr>
          <p:cNvSpPr txBox="1"/>
          <p:nvPr/>
        </p:nvSpPr>
        <p:spPr>
          <a:xfrm>
            <a:off x="1231443" y="2787835"/>
            <a:ext cx="1146629" cy="369332"/>
          </a:xfrm>
          <a:prstGeom prst="rect">
            <a:avLst/>
          </a:prstGeom>
          <a:noFill/>
        </p:spPr>
        <p:txBody>
          <a:bodyPr wrap="square" lIns="0" tIns="0" rIns="0" bIns="0" rtlCol="0">
            <a:spAutoFit/>
          </a:bodyPr>
          <a:lstStyle/>
          <a:p>
            <a:pPr algn="r"/>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4" name="TextBox 13">
            <a:extLst>
              <a:ext uri="{FF2B5EF4-FFF2-40B4-BE49-F238E27FC236}">
                <a16:creationId xmlns:a16="http://schemas.microsoft.com/office/drawing/2014/main" id="{32361698-0888-45E7-BC81-6598AA0AA2F1}"/>
              </a:ext>
            </a:extLst>
          </p:cNvPr>
          <p:cNvSpPr txBox="1"/>
          <p:nvPr/>
        </p:nvSpPr>
        <p:spPr>
          <a:xfrm>
            <a:off x="641320" y="3200875"/>
            <a:ext cx="1736751" cy="1286634"/>
          </a:xfrm>
          <a:prstGeom prst="rect">
            <a:avLst/>
          </a:prstGeom>
          <a:noFill/>
        </p:spPr>
        <p:txBody>
          <a:bodyPr wrap="square" lIns="0" tIns="0" rIns="0" bIns="0" rtlCol="0">
            <a:spAutoFit/>
          </a:bodyPr>
          <a:lstStyle/>
          <a:p>
            <a:pPr algn="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graphicFrame>
        <p:nvGraphicFramePr>
          <p:cNvPr id="15" name="Table 5">
            <a:extLst>
              <a:ext uri="{FF2B5EF4-FFF2-40B4-BE49-F238E27FC236}">
                <a16:creationId xmlns:a16="http://schemas.microsoft.com/office/drawing/2014/main" id="{ED742ADA-CB1C-4E13-B556-0D67CFAA0F4B}"/>
              </a:ext>
            </a:extLst>
          </p:cNvPr>
          <p:cNvGraphicFramePr>
            <a:graphicFrameLocks noGrp="1"/>
          </p:cNvGraphicFramePr>
          <p:nvPr>
            <p:extLst>
              <p:ext uri="{D42A27DB-BD31-4B8C-83A1-F6EECF244321}">
                <p14:modId xmlns:p14="http://schemas.microsoft.com/office/powerpoint/2010/main" val="210560949"/>
              </p:ext>
            </p:extLst>
          </p:nvPr>
        </p:nvGraphicFramePr>
        <p:xfrm>
          <a:off x="8505369" y="2130555"/>
          <a:ext cx="3045311" cy="3364965"/>
        </p:xfrm>
        <a:graphic>
          <a:graphicData uri="http://schemas.openxmlformats.org/drawingml/2006/table">
            <a:tbl>
              <a:tblPr bandRow="1"/>
              <a:tblGrid>
                <a:gridCol w="427766">
                  <a:extLst>
                    <a:ext uri="{9D8B030D-6E8A-4147-A177-3AD203B41FA5}">
                      <a16:colId xmlns:a16="http://schemas.microsoft.com/office/drawing/2014/main" val="487915974"/>
                    </a:ext>
                  </a:extLst>
                </a:gridCol>
                <a:gridCol w="2617545">
                  <a:extLst>
                    <a:ext uri="{9D8B030D-6E8A-4147-A177-3AD203B41FA5}">
                      <a16:colId xmlns:a16="http://schemas.microsoft.com/office/drawing/2014/main" val="4094487196"/>
                    </a:ext>
                  </a:extLst>
                </a:gridCol>
              </a:tblGrid>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bl>
          </a:graphicData>
        </a:graphic>
      </p:graphicFrame>
    </p:spTree>
    <p:extLst>
      <p:ext uri="{BB962C8B-B14F-4D97-AF65-F5344CB8AC3E}">
        <p14:creationId xmlns:p14="http://schemas.microsoft.com/office/powerpoint/2010/main" val="2174100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D8769-FDCF-4B51-AFB6-8D4D0CE6F4F7}"/>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853DDAD8-1430-4924-8531-FE3DF242DA03}"/>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037C48C3-1787-4648-970F-FD24B476DF0E}"/>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0CCCBFB1-AAA9-476C-BBBE-456F8DAC9064}"/>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B7CF3789-E523-4058-8E72-B202A791D40D}"/>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E02A83B1-BE70-4CAF-8DF7-15783B9F9F7D}"/>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6D93A404-8C35-4A6C-8FA3-1DEF685899D4}"/>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F706AA21-53D6-43C8-B2CE-A8E08A111D99}"/>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8175F46E-B1B7-4046-A388-01A38E5C5F76}"/>
              </a:ext>
            </a:extLst>
          </p:cNvPr>
          <p:cNvSpPr>
            <a:spLocks noGrp="1"/>
          </p:cNvSpPr>
          <p:nvPr>
            <p:ph type="body" sz="quarter" idx="4294967295"/>
          </p:nvPr>
        </p:nvSpPr>
        <p:spPr>
          <a:xfrm>
            <a:off x="1930400" y="-535624"/>
            <a:ext cx="10261600" cy="433388"/>
          </a:xfrm>
          <a:prstGeom prst="rect">
            <a:avLst/>
          </a:prstGeom>
        </p:spPr>
        <p:txBody>
          <a:bodyPr/>
          <a:lstStyle/>
          <a:p>
            <a:endParaRPr lang="en-US"/>
          </a:p>
        </p:txBody>
      </p:sp>
      <p:sp>
        <p:nvSpPr>
          <p:cNvPr id="11" name="TextBox 10">
            <a:extLst>
              <a:ext uri="{FF2B5EF4-FFF2-40B4-BE49-F238E27FC236}">
                <a16:creationId xmlns:a16="http://schemas.microsoft.com/office/drawing/2014/main" id="{E69AD0BA-8199-48D1-A1DD-EAB58F48FED3}"/>
              </a:ext>
            </a:extLst>
          </p:cNvPr>
          <p:cNvSpPr txBox="1"/>
          <p:nvPr/>
        </p:nvSpPr>
        <p:spPr>
          <a:xfrm>
            <a:off x="1231443" y="2796298"/>
            <a:ext cx="1146629" cy="369332"/>
          </a:xfrm>
          <a:prstGeom prst="rect">
            <a:avLst/>
          </a:prstGeom>
          <a:noFill/>
        </p:spPr>
        <p:txBody>
          <a:bodyPr wrap="square" lIns="0" tIns="0" rIns="0" bIns="0" rtlCol="0">
            <a:spAutoFit/>
          </a:bodyPr>
          <a:lstStyle/>
          <a:p>
            <a:pPr algn="r"/>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2" name="TextBox 11">
            <a:extLst>
              <a:ext uri="{FF2B5EF4-FFF2-40B4-BE49-F238E27FC236}">
                <a16:creationId xmlns:a16="http://schemas.microsoft.com/office/drawing/2014/main" id="{64FE758C-6E06-43FF-BCE3-00A8E922138E}"/>
              </a:ext>
            </a:extLst>
          </p:cNvPr>
          <p:cNvSpPr txBox="1"/>
          <p:nvPr/>
        </p:nvSpPr>
        <p:spPr>
          <a:xfrm>
            <a:off x="641320" y="3209338"/>
            <a:ext cx="1736751" cy="1286634"/>
          </a:xfrm>
          <a:prstGeom prst="rect">
            <a:avLst/>
          </a:prstGeom>
          <a:noFill/>
        </p:spPr>
        <p:txBody>
          <a:bodyPr wrap="square" lIns="0" tIns="0" rIns="0" bIns="0" rtlCol="0">
            <a:spAutoFit/>
          </a:bodyPr>
          <a:lstStyle/>
          <a:p>
            <a:pPr algn="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graphicFrame>
        <p:nvGraphicFramePr>
          <p:cNvPr id="13" name="Table 5">
            <a:extLst>
              <a:ext uri="{FF2B5EF4-FFF2-40B4-BE49-F238E27FC236}">
                <a16:creationId xmlns:a16="http://schemas.microsoft.com/office/drawing/2014/main" id="{54367629-8E28-4BE3-B16C-14538E8A6FE0}"/>
              </a:ext>
            </a:extLst>
          </p:cNvPr>
          <p:cNvGraphicFramePr>
            <a:graphicFrameLocks noGrp="1"/>
          </p:cNvGraphicFramePr>
          <p:nvPr>
            <p:extLst>
              <p:ext uri="{D42A27DB-BD31-4B8C-83A1-F6EECF244321}">
                <p14:modId xmlns:p14="http://schemas.microsoft.com/office/powerpoint/2010/main" val="1483214414"/>
              </p:ext>
            </p:extLst>
          </p:nvPr>
        </p:nvGraphicFramePr>
        <p:xfrm>
          <a:off x="8505369" y="2139018"/>
          <a:ext cx="3045311" cy="3364965"/>
        </p:xfrm>
        <a:graphic>
          <a:graphicData uri="http://schemas.openxmlformats.org/drawingml/2006/table">
            <a:tbl>
              <a:tblPr bandRow="1"/>
              <a:tblGrid>
                <a:gridCol w="427766">
                  <a:extLst>
                    <a:ext uri="{9D8B030D-6E8A-4147-A177-3AD203B41FA5}">
                      <a16:colId xmlns:a16="http://schemas.microsoft.com/office/drawing/2014/main" val="487915974"/>
                    </a:ext>
                  </a:extLst>
                </a:gridCol>
                <a:gridCol w="2617545">
                  <a:extLst>
                    <a:ext uri="{9D8B030D-6E8A-4147-A177-3AD203B41FA5}">
                      <a16:colId xmlns:a16="http://schemas.microsoft.com/office/drawing/2014/main" val="4094487196"/>
                    </a:ext>
                  </a:extLst>
                </a:gridCol>
              </a:tblGrid>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bl>
          </a:graphicData>
        </a:graphic>
      </p:graphicFrame>
      <p:sp>
        <p:nvSpPr>
          <p:cNvPr id="14" name="Freeform 3">
            <a:extLst>
              <a:ext uri="{FF2B5EF4-FFF2-40B4-BE49-F238E27FC236}">
                <a16:creationId xmlns:a16="http://schemas.microsoft.com/office/drawing/2014/main" id="{7F22ECF2-4CE8-40E8-A98E-873831692481}"/>
              </a:ext>
            </a:extLst>
          </p:cNvPr>
          <p:cNvSpPr/>
          <p:nvPr/>
        </p:nvSpPr>
        <p:spPr>
          <a:xfrm>
            <a:off x="2505030" y="1595824"/>
            <a:ext cx="6054515" cy="4412227"/>
          </a:xfrm>
          <a:custGeom>
            <a:avLst/>
            <a:gdLst/>
            <a:ahLst/>
            <a:cxnLst/>
            <a:rect l="l" t="t" r="r" b="b"/>
            <a:pathLst>
              <a:path w="8111099" h="5910963">
                <a:moveTo>
                  <a:pt x="0" y="0"/>
                </a:moveTo>
                <a:lnTo>
                  <a:pt x="8111100" y="0"/>
                </a:lnTo>
                <a:lnTo>
                  <a:pt x="8111100" y="5910963"/>
                </a:lnTo>
                <a:lnTo>
                  <a:pt x="0" y="5910963"/>
                </a:lnTo>
                <a:lnTo>
                  <a:pt x="0" y="0"/>
                </a:lnTo>
                <a:close/>
              </a:path>
            </a:pathLst>
          </a:custGeom>
          <a:blipFill>
            <a:blip r:embed="rId2"/>
            <a:stretch>
              <a:fillRect/>
            </a:stretch>
          </a:blipFill>
        </p:spPr>
        <p:txBody>
          <a:bodyPr/>
          <a:lstStyle/>
          <a:p>
            <a:endParaRPr lang="en-GB"/>
          </a:p>
        </p:txBody>
      </p:sp>
      <p:sp>
        <p:nvSpPr>
          <p:cNvPr id="15" name="Rectangle: Rounded Corners 14">
            <a:extLst>
              <a:ext uri="{FF2B5EF4-FFF2-40B4-BE49-F238E27FC236}">
                <a16:creationId xmlns:a16="http://schemas.microsoft.com/office/drawing/2014/main" id="{1E6B6A65-E4C9-4F0D-BC07-A5F4FF6A8482}"/>
              </a:ext>
            </a:extLst>
          </p:cNvPr>
          <p:cNvSpPr/>
          <p:nvPr/>
        </p:nvSpPr>
        <p:spPr>
          <a:xfrm>
            <a:off x="2768940" y="1896113"/>
            <a:ext cx="5459228" cy="3798702"/>
          </a:xfrm>
          <a:prstGeom prst="roundRect">
            <a:avLst>
              <a:gd name="adj" fmla="val 2414"/>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Tree>
    <p:extLst>
      <p:ext uri="{BB962C8B-B14F-4D97-AF65-F5344CB8AC3E}">
        <p14:creationId xmlns:p14="http://schemas.microsoft.com/office/powerpoint/2010/main" val="777722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251B3C-44B6-40D9-A3D9-6BFC43F826DF}"/>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0295FB1E-183B-4817-BA20-E1C10B238F5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C30479C-B415-426F-B941-F4EF5E24B77B}"/>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0E6AA304-D780-4FF1-B5A2-47030909026D}"/>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9FBEAB11-30C3-4039-8868-57BE1E3B231C}"/>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D246B0BD-9278-4D27-BAAB-DD2998FED6EA}"/>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A1419CB8-2B99-4ED2-BFF2-E1052C018F37}"/>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97DE790B-607F-44CA-9F8B-82B49729F2DE}"/>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E0A478C3-2FFB-4059-8709-10B296D51174}"/>
              </a:ext>
            </a:extLst>
          </p:cNvPr>
          <p:cNvSpPr>
            <a:spLocks noGrp="1"/>
          </p:cNvSpPr>
          <p:nvPr>
            <p:ph type="body" sz="quarter" idx="4294967295"/>
          </p:nvPr>
        </p:nvSpPr>
        <p:spPr>
          <a:xfrm>
            <a:off x="1930400" y="-535624"/>
            <a:ext cx="10261600" cy="433388"/>
          </a:xfrm>
          <a:prstGeom prst="rect">
            <a:avLst/>
          </a:prstGeom>
        </p:spPr>
        <p:txBody>
          <a:bodyPr/>
          <a:lstStyle/>
          <a:p>
            <a:endParaRPr lang="en-US"/>
          </a:p>
        </p:txBody>
      </p:sp>
      <p:sp>
        <p:nvSpPr>
          <p:cNvPr id="11" name="TextBox 10">
            <a:extLst>
              <a:ext uri="{FF2B5EF4-FFF2-40B4-BE49-F238E27FC236}">
                <a16:creationId xmlns:a16="http://schemas.microsoft.com/office/drawing/2014/main" id="{E997E3C3-9ACB-485A-A021-8B606E583961}"/>
              </a:ext>
            </a:extLst>
          </p:cNvPr>
          <p:cNvSpPr txBox="1"/>
          <p:nvPr/>
        </p:nvSpPr>
        <p:spPr>
          <a:xfrm>
            <a:off x="1151347" y="2736738"/>
            <a:ext cx="1146629" cy="369332"/>
          </a:xfrm>
          <a:prstGeom prst="rect">
            <a:avLst/>
          </a:prstGeom>
          <a:noFill/>
        </p:spPr>
        <p:txBody>
          <a:bodyPr wrap="square" lIns="0" tIns="0" rIns="0" bIns="0" rtlCol="0">
            <a:spAutoFit/>
          </a:bodyPr>
          <a:lstStyle/>
          <a:p>
            <a:pPr algn="r"/>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2" name="TextBox 11">
            <a:extLst>
              <a:ext uri="{FF2B5EF4-FFF2-40B4-BE49-F238E27FC236}">
                <a16:creationId xmlns:a16="http://schemas.microsoft.com/office/drawing/2014/main" id="{F9F8B2BB-609D-423F-A15F-CC7D36E4BED4}"/>
              </a:ext>
            </a:extLst>
          </p:cNvPr>
          <p:cNvSpPr txBox="1"/>
          <p:nvPr/>
        </p:nvSpPr>
        <p:spPr>
          <a:xfrm>
            <a:off x="561224" y="3149778"/>
            <a:ext cx="1736751" cy="1286634"/>
          </a:xfrm>
          <a:prstGeom prst="rect">
            <a:avLst/>
          </a:prstGeom>
          <a:noFill/>
        </p:spPr>
        <p:txBody>
          <a:bodyPr wrap="square" lIns="0" tIns="0" rIns="0" bIns="0" rtlCol="0">
            <a:spAutoFit/>
          </a:bodyPr>
          <a:lstStyle/>
          <a:p>
            <a:pPr algn="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graphicFrame>
        <p:nvGraphicFramePr>
          <p:cNvPr id="13" name="Table 5">
            <a:extLst>
              <a:ext uri="{FF2B5EF4-FFF2-40B4-BE49-F238E27FC236}">
                <a16:creationId xmlns:a16="http://schemas.microsoft.com/office/drawing/2014/main" id="{461A001F-3A3E-41B7-AFE4-8C0DB0C2688D}"/>
              </a:ext>
            </a:extLst>
          </p:cNvPr>
          <p:cNvGraphicFramePr>
            <a:graphicFrameLocks noGrp="1"/>
          </p:cNvGraphicFramePr>
          <p:nvPr>
            <p:extLst>
              <p:ext uri="{D42A27DB-BD31-4B8C-83A1-F6EECF244321}">
                <p14:modId xmlns:p14="http://schemas.microsoft.com/office/powerpoint/2010/main" val="2196358602"/>
              </p:ext>
            </p:extLst>
          </p:nvPr>
        </p:nvGraphicFramePr>
        <p:xfrm>
          <a:off x="8425273" y="2079458"/>
          <a:ext cx="3045311" cy="3364965"/>
        </p:xfrm>
        <a:graphic>
          <a:graphicData uri="http://schemas.openxmlformats.org/drawingml/2006/table">
            <a:tbl>
              <a:tblPr bandRow="1"/>
              <a:tblGrid>
                <a:gridCol w="427766">
                  <a:extLst>
                    <a:ext uri="{9D8B030D-6E8A-4147-A177-3AD203B41FA5}">
                      <a16:colId xmlns:a16="http://schemas.microsoft.com/office/drawing/2014/main" val="487915974"/>
                    </a:ext>
                  </a:extLst>
                </a:gridCol>
                <a:gridCol w="2617545">
                  <a:extLst>
                    <a:ext uri="{9D8B030D-6E8A-4147-A177-3AD203B41FA5}">
                      <a16:colId xmlns:a16="http://schemas.microsoft.com/office/drawing/2014/main" val="4094487196"/>
                    </a:ext>
                  </a:extLst>
                </a:gridCol>
              </a:tblGrid>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1121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bl>
          </a:graphicData>
        </a:graphic>
      </p:graphicFrame>
      <p:sp>
        <p:nvSpPr>
          <p:cNvPr id="14" name="Rectangle: Rounded Corners 13">
            <a:extLst>
              <a:ext uri="{FF2B5EF4-FFF2-40B4-BE49-F238E27FC236}">
                <a16:creationId xmlns:a16="http://schemas.microsoft.com/office/drawing/2014/main" id="{F4AB845C-D90B-42F5-9C2F-D0323B72429E}"/>
              </a:ext>
            </a:extLst>
          </p:cNvPr>
          <p:cNvSpPr/>
          <p:nvPr/>
        </p:nvSpPr>
        <p:spPr>
          <a:xfrm>
            <a:off x="2749165" y="2192152"/>
            <a:ext cx="5412239" cy="2509839"/>
          </a:xfrm>
          <a:prstGeom prst="roundRect">
            <a:avLst>
              <a:gd name="adj" fmla="val 11621"/>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5" name="Freeform 3">
            <a:extLst>
              <a:ext uri="{FF2B5EF4-FFF2-40B4-BE49-F238E27FC236}">
                <a16:creationId xmlns:a16="http://schemas.microsoft.com/office/drawing/2014/main" id="{F8C3D440-B456-44D2-9B13-00140B40DF5C}"/>
              </a:ext>
            </a:extLst>
          </p:cNvPr>
          <p:cNvSpPr/>
          <p:nvPr/>
        </p:nvSpPr>
        <p:spPr>
          <a:xfrm>
            <a:off x="1866900" y="2047941"/>
            <a:ext cx="7301482" cy="3383019"/>
          </a:xfrm>
          <a:custGeom>
            <a:avLst/>
            <a:gdLst/>
            <a:ahLst/>
            <a:cxnLst/>
            <a:rect l="l" t="t" r="r" b="b"/>
            <a:pathLst>
              <a:path w="8478998" h="3928602">
                <a:moveTo>
                  <a:pt x="0" y="0"/>
                </a:moveTo>
                <a:lnTo>
                  <a:pt x="8478998" y="0"/>
                </a:lnTo>
                <a:lnTo>
                  <a:pt x="8478998" y="3928602"/>
                </a:lnTo>
                <a:lnTo>
                  <a:pt x="0" y="3928602"/>
                </a:lnTo>
                <a:lnTo>
                  <a:pt x="0" y="0"/>
                </a:lnTo>
                <a:close/>
              </a:path>
            </a:pathLst>
          </a:custGeom>
          <a:blipFill>
            <a:blip r:embed="rId2"/>
            <a:stretch>
              <a:fillRect/>
            </a:stretch>
          </a:blipFill>
        </p:spPr>
        <p:txBody>
          <a:bodyPr/>
          <a:lstStyle/>
          <a:p>
            <a:endParaRPr lang="en-GB"/>
          </a:p>
        </p:txBody>
      </p:sp>
    </p:spTree>
    <p:extLst>
      <p:ext uri="{BB962C8B-B14F-4D97-AF65-F5344CB8AC3E}">
        <p14:creationId xmlns:p14="http://schemas.microsoft.com/office/powerpoint/2010/main" val="4180579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F4125-9730-4D8A-A492-6B0963B71D17}"/>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9D85E7B9-C78C-4BDE-9641-DFAACA110D25}"/>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2ED7BC8-4F49-4567-97AA-B18FE1FA2C28}"/>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6822C2E8-FA32-4B25-BF74-572DD0518EB2}"/>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7B6EE541-AD58-4D18-8D76-3580EBA2DD42}"/>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B754D5C2-5B4B-4C30-9F38-9B155DB34CF4}"/>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70A23C4F-7EE0-400B-A0F1-5547EEDF8F75}"/>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2E78E25A-F4BA-4463-BEBF-0F6D644C2C14}"/>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5A1F2893-9EF9-4B0D-9346-9417D3CE4D6F}"/>
              </a:ext>
            </a:extLst>
          </p:cNvPr>
          <p:cNvSpPr>
            <a:spLocks noGrp="1"/>
          </p:cNvSpPr>
          <p:nvPr>
            <p:ph type="body" sz="quarter" idx="4294967295"/>
          </p:nvPr>
        </p:nvSpPr>
        <p:spPr>
          <a:xfrm>
            <a:off x="1930400" y="-535624"/>
            <a:ext cx="10261600" cy="433388"/>
          </a:xfrm>
          <a:prstGeom prst="rect">
            <a:avLst/>
          </a:prstGeom>
        </p:spPr>
        <p:txBody>
          <a:bodyPr/>
          <a:lstStyle/>
          <a:p>
            <a:endParaRPr lang="en-US"/>
          </a:p>
        </p:txBody>
      </p:sp>
      <p:sp>
        <p:nvSpPr>
          <p:cNvPr id="11" name="TextBox 10">
            <a:extLst>
              <a:ext uri="{FF2B5EF4-FFF2-40B4-BE49-F238E27FC236}">
                <a16:creationId xmlns:a16="http://schemas.microsoft.com/office/drawing/2014/main" id="{D8BBB29F-DF8B-48E4-977C-200230A88038}"/>
              </a:ext>
            </a:extLst>
          </p:cNvPr>
          <p:cNvSpPr txBox="1"/>
          <p:nvPr/>
        </p:nvSpPr>
        <p:spPr>
          <a:xfrm>
            <a:off x="9446078" y="1950665"/>
            <a:ext cx="1146629" cy="369332"/>
          </a:xfrm>
          <a:prstGeom prst="rect">
            <a:avLst/>
          </a:prstGeom>
          <a:noFill/>
        </p:spPr>
        <p:txBody>
          <a:bodyPr wrap="square" lIns="0" tIns="0" rIns="0" bIns="0" rtlCol="0">
            <a:spAutoFit/>
          </a:bodyPr>
          <a:lstStyle/>
          <a:p>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XXM</a:t>
            </a:r>
          </a:p>
        </p:txBody>
      </p:sp>
      <p:sp>
        <p:nvSpPr>
          <p:cNvPr id="12" name="TextBox 11">
            <a:extLst>
              <a:ext uri="{FF2B5EF4-FFF2-40B4-BE49-F238E27FC236}">
                <a16:creationId xmlns:a16="http://schemas.microsoft.com/office/drawing/2014/main" id="{634EEF36-4E67-4266-BEB8-D2BF253F89F0}"/>
              </a:ext>
            </a:extLst>
          </p:cNvPr>
          <p:cNvSpPr txBox="1"/>
          <p:nvPr/>
        </p:nvSpPr>
        <p:spPr>
          <a:xfrm>
            <a:off x="9446078" y="2363705"/>
            <a:ext cx="1971304" cy="1940659"/>
          </a:xfrm>
          <a:prstGeom prst="rect">
            <a:avLst/>
          </a:prstGeom>
          <a:noFill/>
        </p:spPr>
        <p:txBody>
          <a:bodyPr wrap="square" lIns="0" tIns="0" rIns="0" bIns="0" rtlCol="0">
            <a:spAutoFit/>
          </a:bodyPr>
          <a:lstStyle/>
          <a:p>
            <a:pP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3" name="Rectangle: Rounded Corners 12">
            <a:extLst>
              <a:ext uri="{FF2B5EF4-FFF2-40B4-BE49-F238E27FC236}">
                <a16:creationId xmlns:a16="http://schemas.microsoft.com/office/drawing/2014/main" id="{0AC147A8-33D1-4B63-8EFD-D8FC8150D22F}"/>
              </a:ext>
            </a:extLst>
          </p:cNvPr>
          <p:cNvSpPr/>
          <p:nvPr/>
        </p:nvSpPr>
        <p:spPr>
          <a:xfrm>
            <a:off x="912382" y="1904376"/>
            <a:ext cx="5412239" cy="2509839"/>
          </a:xfrm>
          <a:prstGeom prst="roundRect">
            <a:avLst>
              <a:gd name="adj" fmla="val 11621"/>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4" name="Freeform 3">
            <a:extLst>
              <a:ext uri="{FF2B5EF4-FFF2-40B4-BE49-F238E27FC236}">
                <a16:creationId xmlns:a16="http://schemas.microsoft.com/office/drawing/2014/main" id="{73404B0A-1BE9-424E-8CF4-9B6668566311}"/>
              </a:ext>
            </a:extLst>
          </p:cNvPr>
          <p:cNvSpPr/>
          <p:nvPr/>
        </p:nvSpPr>
        <p:spPr>
          <a:xfrm>
            <a:off x="30117" y="1760165"/>
            <a:ext cx="7301482" cy="3383019"/>
          </a:xfrm>
          <a:custGeom>
            <a:avLst/>
            <a:gdLst/>
            <a:ahLst/>
            <a:cxnLst/>
            <a:rect l="l" t="t" r="r" b="b"/>
            <a:pathLst>
              <a:path w="8478998" h="3928602">
                <a:moveTo>
                  <a:pt x="0" y="0"/>
                </a:moveTo>
                <a:lnTo>
                  <a:pt x="8478998" y="0"/>
                </a:lnTo>
                <a:lnTo>
                  <a:pt x="8478998" y="3928602"/>
                </a:lnTo>
                <a:lnTo>
                  <a:pt x="0" y="3928602"/>
                </a:lnTo>
                <a:lnTo>
                  <a:pt x="0" y="0"/>
                </a:lnTo>
                <a:close/>
              </a:path>
            </a:pathLst>
          </a:custGeom>
          <a:blipFill>
            <a:blip r:embed="rId2"/>
            <a:stretch>
              <a:fillRect/>
            </a:stretch>
          </a:blipFill>
        </p:spPr>
        <p:txBody>
          <a:bodyPr/>
          <a:lstStyle/>
          <a:p>
            <a:endParaRPr lang="en-GB"/>
          </a:p>
        </p:txBody>
      </p:sp>
      <p:sp>
        <p:nvSpPr>
          <p:cNvPr id="15" name="TextBox 14">
            <a:extLst>
              <a:ext uri="{FF2B5EF4-FFF2-40B4-BE49-F238E27FC236}">
                <a16:creationId xmlns:a16="http://schemas.microsoft.com/office/drawing/2014/main" id="{ADFD7601-9D4F-4226-979D-8017303C8AF5}"/>
              </a:ext>
            </a:extLst>
          </p:cNvPr>
          <p:cNvSpPr txBox="1"/>
          <p:nvPr/>
        </p:nvSpPr>
        <p:spPr>
          <a:xfrm>
            <a:off x="7067235" y="1950665"/>
            <a:ext cx="1146629" cy="369332"/>
          </a:xfrm>
          <a:prstGeom prst="rect">
            <a:avLst/>
          </a:prstGeom>
          <a:noFill/>
        </p:spPr>
        <p:txBody>
          <a:bodyPr wrap="square" lIns="0" tIns="0" rIns="0" bIns="0" rtlCol="0">
            <a:spAutoFit/>
          </a:bodyPr>
          <a:lstStyle/>
          <a:p>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6" name="TextBox 15">
            <a:extLst>
              <a:ext uri="{FF2B5EF4-FFF2-40B4-BE49-F238E27FC236}">
                <a16:creationId xmlns:a16="http://schemas.microsoft.com/office/drawing/2014/main" id="{4931B701-F3AE-490C-8E69-2E1EC716D419}"/>
              </a:ext>
            </a:extLst>
          </p:cNvPr>
          <p:cNvSpPr txBox="1"/>
          <p:nvPr/>
        </p:nvSpPr>
        <p:spPr>
          <a:xfrm>
            <a:off x="7067235" y="2363705"/>
            <a:ext cx="1971304" cy="1940659"/>
          </a:xfrm>
          <a:prstGeom prst="rect">
            <a:avLst/>
          </a:prstGeom>
          <a:noFill/>
        </p:spPr>
        <p:txBody>
          <a:bodyPr wrap="square" lIns="0" tIns="0" rIns="0" bIns="0" rtlCol="0">
            <a:spAutoFit/>
          </a:bodyPr>
          <a:lstStyle/>
          <a:p>
            <a:pP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 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17" name="Table 2">
            <a:extLst>
              <a:ext uri="{FF2B5EF4-FFF2-40B4-BE49-F238E27FC236}">
                <a16:creationId xmlns:a16="http://schemas.microsoft.com/office/drawing/2014/main" id="{F45A011C-0DC2-4A80-90E0-65ECF715C740}"/>
              </a:ext>
            </a:extLst>
          </p:cNvPr>
          <p:cNvGraphicFramePr>
            <a:graphicFrameLocks noGrp="1"/>
          </p:cNvGraphicFramePr>
          <p:nvPr>
            <p:extLst>
              <p:ext uri="{D42A27DB-BD31-4B8C-83A1-F6EECF244321}">
                <p14:modId xmlns:p14="http://schemas.microsoft.com/office/powerpoint/2010/main" val="1340921264"/>
              </p:ext>
            </p:extLst>
          </p:nvPr>
        </p:nvGraphicFramePr>
        <p:xfrm>
          <a:off x="910540" y="4962843"/>
          <a:ext cx="10506843" cy="914400"/>
        </p:xfrm>
        <a:graphic>
          <a:graphicData uri="http://schemas.openxmlformats.org/drawingml/2006/table">
            <a:tbl>
              <a:tblPr bandRow="1">
                <a:tableStyleId>{5C22544A-7EE6-4342-B048-85BDC9FD1C3A}</a:tableStyleId>
              </a:tblPr>
              <a:tblGrid>
                <a:gridCol w="3502281">
                  <a:extLst>
                    <a:ext uri="{9D8B030D-6E8A-4147-A177-3AD203B41FA5}">
                      <a16:colId xmlns:a16="http://schemas.microsoft.com/office/drawing/2014/main" val="2768293008"/>
                    </a:ext>
                  </a:extLst>
                </a:gridCol>
                <a:gridCol w="3502281">
                  <a:extLst>
                    <a:ext uri="{9D8B030D-6E8A-4147-A177-3AD203B41FA5}">
                      <a16:colId xmlns:a16="http://schemas.microsoft.com/office/drawing/2014/main" val="3959128804"/>
                    </a:ext>
                  </a:extLst>
                </a:gridCol>
                <a:gridCol w="3502281">
                  <a:extLst>
                    <a:ext uri="{9D8B030D-6E8A-4147-A177-3AD203B41FA5}">
                      <a16:colId xmlns:a16="http://schemas.microsoft.com/office/drawing/2014/main" val="3287982974"/>
                    </a:ext>
                  </a:extLst>
                </a:gridCol>
              </a:tblGrid>
              <a:tr h="243533">
                <a:tc>
                  <a:txBody>
                    <a:bodyPr/>
                    <a:lstStyle/>
                    <a:p>
                      <a:r>
                        <a:rPr lang="en-US" sz="1800" b="1">
                          <a:solidFill>
                            <a:srgbClr val="000000"/>
                          </a:solidFill>
                          <a:latin typeface="Open Sans" panose="020B0606030504020204" pitchFamily="34" charset="0"/>
                          <a:ea typeface="Open Sans" panose="020B0606030504020204" pitchFamily="34" charset="0"/>
                          <a:cs typeface="Open Sans" panose="020B0606030504020204" pitchFamily="34" charset="0"/>
                        </a:rPr>
                        <a:t>01</a:t>
                      </a:r>
                    </a:p>
                  </a:txBody>
                  <a:tcPr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a:solidFill>
                            <a:srgbClr val="000000"/>
                          </a:solidFill>
                          <a:latin typeface="Open Sans" panose="020B0606030504020204" pitchFamily="34" charset="0"/>
                          <a:ea typeface="Open Sans" panose="020B0606030504020204" pitchFamily="34" charset="0"/>
                          <a:cs typeface="Open Sans" panose="020B0606030504020204" pitchFamily="34" charset="0"/>
                        </a:rPr>
                        <a:t>02</a:t>
                      </a:r>
                    </a:p>
                  </a:txBody>
                  <a:tcPr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a:solidFill>
                            <a:srgbClr val="000000"/>
                          </a:solidFill>
                          <a:latin typeface="Open Sans" panose="020B0606030504020204" pitchFamily="34" charset="0"/>
                          <a:ea typeface="Open Sans" panose="020B0606030504020204" pitchFamily="34" charset="0"/>
                          <a:cs typeface="Open Sans" panose="020B0606030504020204" pitchFamily="34" charset="0"/>
                        </a:rPr>
                        <a:t>03</a:t>
                      </a:r>
                    </a:p>
                  </a:txBody>
                  <a:tcPr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3506316"/>
                  </a:ext>
                </a:extLst>
              </a:tr>
              <a:tr h="540908">
                <a:tc>
                  <a:txBody>
                    <a:bodyPr/>
                    <a:lstStyle/>
                    <a:p>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3715211"/>
                  </a:ext>
                </a:extLst>
              </a:tr>
            </a:tbl>
          </a:graphicData>
        </a:graphic>
      </p:graphicFrame>
    </p:spTree>
    <p:extLst>
      <p:ext uri="{BB962C8B-B14F-4D97-AF65-F5344CB8AC3E}">
        <p14:creationId xmlns:p14="http://schemas.microsoft.com/office/powerpoint/2010/main" val="2676728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AAAE6-C6A8-4757-8F65-37473D504033}"/>
              </a:ext>
            </a:extLst>
          </p:cNvPr>
          <p:cNvSpPr>
            <a:spLocks noGrp="1"/>
          </p:cNvSpPr>
          <p:nvPr>
            <p:ph sz="quarter" idx="15"/>
          </p:nvPr>
        </p:nvSpPr>
        <p:spPr/>
        <p:txBody>
          <a:bodyPr/>
          <a:lstStyle/>
          <a:p>
            <a:endParaRPr lang="en-US"/>
          </a:p>
        </p:txBody>
      </p:sp>
      <p:sp>
        <p:nvSpPr>
          <p:cNvPr id="3" name="Text Placeholder 2">
            <a:extLst>
              <a:ext uri="{FF2B5EF4-FFF2-40B4-BE49-F238E27FC236}">
                <a16:creationId xmlns:a16="http://schemas.microsoft.com/office/drawing/2014/main" id="{8C6092FF-206C-4BBC-A492-8720D453748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511ED57-1011-49D2-9C31-4D4731B3E834}"/>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40CE44A9-7108-4B0C-8451-F926343562F9}"/>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90FF1EAC-48F9-42D8-A9C6-F2538F53CB9E}"/>
              </a:ext>
            </a:extLst>
          </p:cNvPr>
          <p:cNvSpPr>
            <a:spLocks noGrp="1"/>
          </p:cNvSpPr>
          <p:nvPr>
            <p:ph sz="quarter" idx="13"/>
          </p:nvPr>
        </p:nvSpPr>
        <p:spPr/>
        <p:txBody>
          <a:bodyPr/>
          <a:lstStyle/>
          <a:p>
            <a:endParaRPr lang="en-US"/>
          </a:p>
        </p:txBody>
      </p:sp>
      <p:sp>
        <p:nvSpPr>
          <p:cNvPr id="7" name="Content Placeholder 6">
            <a:extLst>
              <a:ext uri="{FF2B5EF4-FFF2-40B4-BE49-F238E27FC236}">
                <a16:creationId xmlns:a16="http://schemas.microsoft.com/office/drawing/2014/main" id="{C389FE1F-9959-42BA-A530-9CEF0FEF1385}"/>
              </a:ext>
            </a:extLst>
          </p:cNvPr>
          <p:cNvSpPr>
            <a:spLocks noGrp="1"/>
          </p:cNvSpPr>
          <p:nvPr>
            <p:ph sz="quarter" idx="14"/>
          </p:nvPr>
        </p:nvSpPr>
        <p:spPr/>
        <p:txBody>
          <a:bodyPr/>
          <a:lstStyle/>
          <a:p>
            <a:endParaRPr lang="en-US"/>
          </a:p>
        </p:txBody>
      </p:sp>
      <p:sp>
        <p:nvSpPr>
          <p:cNvPr id="8" name="Text Placeholder 7">
            <a:extLst>
              <a:ext uri="{FF2B5EF4-FFF2-40B4-BE49-F238E27FC236}">
                <a16:creationId xmlns:a16="http://schemas.microsoft.com/office/drawing/2014/main" id="{E238E95D-5E55-43F6-9D3B-223D1E5CEA21}"/>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60BD5FCC-8E79-422A-81C6-1BF7871DEA25}"/>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E972A98D-DD2F-4359-BB8F-E130EFFAACAD}"/>
              </a:ext>
            </a:extLst>
          </p:cNvPr>
          <p:cNvSpPr>
            <a:spLocks noGrp="1"/>
          </p:cNvSpPr>
          <p:nvPr>
            <p:ph type="body" sz="quarter" idx="4294967295"/>
          </p:nvPr>
        </p:nvSpPr>
        <p:spPr>
          <a:xfrm>
            <a:off x="1930400" y="-535624"/>
            <a:ext cx="10261600" cy="433388"/>
          </a:xfrm>
          <a:prstGeom prst="rect">
            <a:avLst/>
          </a:prstGeom>
        </p:spPr>
        <p:txBody>
          <a:bodyPr/>
          <a:lstStyle/>
          <a:p>
            <a:endParaRPr lang="en-US"/>
          </a:p>
        </p:txBody>
      </p:sp>
      <p:sp>
        <p:nvSpPr>
          <p:cNvPr id="11" name="TextBox 10">
            <a:extLst>
              <a:ext uri="{FF2B5EF4-FFF2-40B4-BE49-F238E27FC236}">
                <a16:creationId xmlns:a16="http://schemas.microsoft.com/office/drawing/2014/main" id="{1C6A5476-0F95-41C3-8893-5AA0806B2518}"/>
              </a:ext>
            </a:extLst>
          </p:cNvPr>
          <p:cNvSpPr txBox="1"/>
          <p:nvPr/>
        </p:nvSpPr>
        <p:spPr>
          <a:xfrm>
            <a:off x="1409414" y="2739242"/>
            <a:ext cx="1146629" cy="369332"/>
          </a:xfrm>
          <a:prstGeom prst="rect">
            <a:avLst/>
          </a:prstGeom>
          <a:noFill/>
        </p:spPr>
        <p:txBody>
          <a:bodyPr wrap="square" lIns="0" tIns="0" rIns="0" bIns="0" rtlCol="0">
            <a:spAutoFit/>
          </a:bodyPr>
          <a:lstStyle/>
          <a:p>
            <a:pPr algn="r"/>
            <a:r>
              <a:rPr lang="en-US" sz="2400">
                <a:solidFill>
                  <a:srgbClr val="0080C3"/>
                </a:solidFill>
                <a:latin typeface="Open Sans Extrabold" panose="020B0906030804020204" pitchFamily="34" charset="0"/>
                <a:ea typeface="Open Sans Extrabold" panose="020B0906030804020204" pitchFamily="34" charset="0"/>
                <a:cs typeface="Open Sans Extrabold" panose="020B0906030804020204" pitchFamily="34" charset="0"/>
              </a:rPr>
              <a:t>XX%</a:t>
            </a:r>
          </a:p>
        </p:txBody>
      </p:sp>
      <p:sp>
        <p:nvSpPr>
          <p:cNvPr id="12" name="TextBox 11">
            <a:extLst>
              <a:ext uri="{FF2B5EF4-FFF2-40B4-BE49-F238E27FC236}">
                <a16:creationId xmlns:a16="http://schemas.microsoft.com/office/drawing/2014/main" id="{79AAC672-75D8-4DFE-A755-3B72BF7E7611}"/>
              </a:ext>
            </a:extLst>
          </p:cNvPr>
          <p:cNvSpPr txBox="1"/>
          <p:nvPr/>
        </p:nvSpPr>
        <p:spPr>
          <a:xfrm>
            <a:off x="819291" y="3152282"/>
            <a:ext cx="1736751" cy="1286634"/>
          </a:xfrm>
          <a:prstGeom prst="rect">
            <a:avLst/>
          </a:prstGeom>
          <a:noFill/>
        </p:spPr>
        <p:txBody>
          <a:bodyPr wrap="square" lIns="0" tIns="0" rIns="0" bIns="0" rtlCol="0">
            <a:spAutoFit/>
          </a:bodyPr>
          <a:lstStyle/>
          <a:p>
            <a:pPr algn="r">
              <a:lnSpc>
                <a:spcPts val="1700"/>
              </a:lnSpc>
            </a:pPr>
            <a:r>
              <a:rPr lang="en-US" sz="1600" b="1">
                <a:solidFill>
                  <a:srgbClr val="0080C3"/>
                </a:solidFill>
                <a:latin typeface="Open Sans" panose="020B0606030504020204" pitchFamily="34" charset="0"/>
                <a:ea typeface="Open Sans" panose="020B0606030504020204" pitchFamily="34" charset="0"/>
                <a:cs typeface="Open Sans" panose="020B0606030504020204" pitchFamily="34" charset="0"/>
              </a:rPr>
              <a:t>Insert title</a:t>
            </a:r>
            <a:b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amet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consectetur</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adipiscing</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elit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Quisque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dignissim</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aliquet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diam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nec</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consequat</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Suspendisse</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000" err="1">
                <a:solidFill>
                  <a:srgbClr val="000000"/>
                </a:solidFill>
                <a:latin typeface="Open Sans" panose="020B0606030504020204" pitchFamily="34" charset="0"/>
                <a:ea typeface="Open Sans" panose="020B0606030504020204" pitchFamily="34" charset="0"/>
                <a:cs typeface="Open Sans" panose="020B0606030504020204" pitchFamily="34" charset="0"/>
              </a:rPr>
              <a:t>orci</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rPr>
              <a:t> ante.</a:t>
            </a:r>
          </a:p>
        </p:txBody>
      </p:sp>
      <p:graphicFrame>
        <p:nvGraphicFramePr>
          <p:cNvPr id="13" name="Table 5">
            <a:extLst>
              <a:ext uri="{FF2B5EF4-FFF2-40B4-BE49-F238E27FC236}">
                <a16:creationId xmlns:a16="http://schemas.microsoft.com/office/drawing/2014/main" id="{8248EFCC-A3FA-4303-92A1-F80C2733108D}"/>
              </a:ext>
            </a:extLst>
          </p:cNvPr>
          <p:cNvGraphicFramePr>
            <a:graphicFrameLocks noGrp="1"/>
          </p:cNvGraphicFramePr>
          <p:nvPr>
            <p:extLst>
              <p:ext uri="{D42A27DB-BD31-4B8C-83A1-F6EECF244321}">
                <p14:modId xmlns:p14="http://schemas.microsoft.com/office/powerpoint/2010/main" val="1268784831"/>
              </p:ext>
            </p:extLst>
          </p:nvPr>
        </p:nvGraphicFramePr>
        <p:xfrm>
          <a:off x="5647874" y="1629025"/>
          <a:ext cx="5892799" cy="4607945"/>
        </p:xfrm>
        <a:graphic>
          <a:graphicData uri="http://schemas.openxmlformats.org/drawingml/2006/table">
            <a:tbl>
              <a:tblPr bandRow="1"/>
              <a:tblGrid>
                <a:gridCol w="827744">
                  <a:extLst>
                    <a:ext uri="{9D8B030D-6E8A-4147-A177-3AD203B41FA5}">
                      <a16:colId xmlns:a16="http://schemas.microsoft.com/office/drawing/2014/main" val="487915974"/>
                    </a:ext>
                  </a:extLst>
                </a:gridCol>
                <a:gridCol w="5065055">
                  <a:extLst>
                    <a:ext uri="{9D8B030D-6E8A-4147-A177-3AD203B41FA5}">
                      <a16:colId xmlns:a16="http://schemas.microsoft.com/office/drawing/2014/main" val="4094487196"/>
                    </a:ext>
                  </a:extLst>
                </a:gridCol>
              </a:tblGrid>
              <a:tr h="921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077771"/>
                  </a:ext>
                </a:extLst>
              </a:tr>
              <a:tr h="921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493391"/>
                  </a:ext>
                </a:extLst>
              </a:tr>
              <a:tr h="921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75826"/>
                  </a:ext>
                </a:extLst>
              </a:tr>
              <a:tr h="921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04</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964735"/>
                  </a:ext>
                </a:extLst>
              </a:tr>
              <a:tr h="921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05</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Quisque</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dignissim</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diam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consequat</a:t>
                      </a:r>
                      <a:r>
                        <a:rPr lang="en-US" sz="14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172675"/>
                  </a:ext>
                </a:extLst>
              </a:tr>
            </a:tbl>
          </a:graphicData>
        </a:graphic>
      </p:graphicFrame>
      <p:sp>
        <p:nvSpPr>
          <p:cNvPr id="14" name="Freeform 3">
            <a:extLst>
              <a:ext uri="{FF2B5EF4-FFF2-40B4-BE49-F238E27FC236}">
                <a16:creationId xmlns:a16="http://schemas.microsoft.com/office/drawing/2014/main" id="{5EEC9CA7-E46D-4E86-BB01-BFE5BF1C62ED}"/>
              </a:ext>
            </a:extLst>
          </p:cNvPr>
          <p:cNvSpPr/>
          <p:nvPr/>
        </p:nvSpPr>
        <p:spPr>
          <a:xfrm>
            <a:off x="2743278" y="1383155"/>
            <a:ext cx="2929997" cy="4809843"/>
          </a:xfrm>
          <a:custGeom>
            <a:avLst/>
            <a:gdLst/>
            <a:ahLst/>
            <a:cxnLst/>
            <a:rect l="l" t="t" r="r" b="b"/>
            <a:pathLst>
              <a:path w="5240042" h="8601983">
                <a:moveTo>
                  <a:pt x="0" y="0"/>
                </a:moveTo>
                <a:lnTo>
                  <a:pt x="5240042" y="0"/>
                </a:lnTo>
                <a:lnTo>
                  <a:pt x="5240042" y="8601983"/>
                </a:lnTo>
                <a:lnTo>
                  <a:pt x="0" y="8601983"/>
                </a:lnTo>
                <a:lnTo>
                  <a:pt x="0" y="0"/>
                </a:lnTo>
                <a:close/>
              </a:path>
            </a:pathLst>
          </a:custGeom>
          <a:blipFill>
            <a:blip r:embed="rId2"/>
            <a:stretch>
              <a:fillRect/>
            </a:stretch>
          </a:blipFill>
        </p:spPr>
        <p:txBody>
          <a:bodyPr/>
          <a:lstStyle/>
          <a:p>
            <a:endParaRPr lang="en-GB"/>
          </a:p>
        </p:txBody>
      </p:sp>
      <p:sp>
        <p:nvSpPr>
          <p:cNvPr id="15" name="Rectangle: Rounded Corners 14">
            <a:extLst>
              <a:ext uri="{FF2B5EF4-FFF2-40B4-BE49-F238E27FC236}">
                <a16:creationId xmlns:a16="http://schemas.microsoft.com/office/drawing/2014/main" id="{222D9E28-D1A0-4C60-AC64-09E63841CBEF}"/>
              </a:ext>
            </a:extLst>
          </p:cNvPr>
          <p:cNvSpPr/>
          <p:nvPr/>
        </p:nvSpPr>
        <p:spPr>
          <a:xfrm>
            <a:off x="3136800" y="1446655"/>
            <a:ext cx="2117552" cy="4411906"/>
          </a:xfrm>
          <a:prstGeom prst="roundRect">
            <a:avLst>
              <a:gd name="adj" fmla="val 14022"/>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6" name="Freeform 3">
            <a:extLst>
              <a:ext uri="{FF2B5EF4-FFF2-40B4-BE49-F238E27FC236}">
                <a16:creationId xmlns:a16="http://schemas.microsoft.com/office/drawing/2014/main" id="{9832B44C-A605-EC3A-2DA9-5D18D7ABD3A0}"/>
              </a:ext>
            </a:extLst>
          </p:cNvPr>
          <p:cNvSpPr/>
          <p:nvPr/>
        </p:nvSpPr>
        <p:spPr>
          <a:xfrm>
            <a:off x="2717877" y="1427127"/>
            <a:ext cx="2929997" cy="4809843"/>
          </a:xfrm>
          <a:custGeom>
            <a:avLst/>
            <a:gdLst/>
            <a:ahLst/>
            <a:cxnLst/>
            <a:rect l="l" t="t" r="r" b="b"/>
            <a:pathLst>
              <a:path w="5240042" h="8601983">
                <a:moveTo>
                  <a:pt x="0" y="0"/>
                </a:moveTo>
                <a:lnTo>
                  <a:pt x="5240042" y="0"/>
                </a:lnTo>
                <a:lnTo>
                  <a:pt x="5240042" y="8601983"/>
                </a:lnTo>
                <a:lnTo>
                  <a:pt x="0" y="8601983"/>
                </a:lnTo>
                <a:lnTo>
                  <a:pt x="0" y="0"/>
                </a:lnTo>
                <a:close/>
              </a:path>
            </a:pathLst>
          </a:custGeom>
          <a:blipFill>
            <a:blip r:embed="rId2"/>
            <a:stretch>
              <a:fillRect/>
            </a:stretch>
          </a:blipFill>
        </p:spPr>
        <p:txBody>
          <a:bodyPr/>
          <a:lstStyle/>
          <a:p>
            <a:endParaRPr lang="en-GB"/>
          </a:p>
        </p:txBody>
      </p:sp>
      <p:sp>
        <p:nvSpPr>
          <p:cNvPr id="17" name="Rectangle: Rounded Corners 16">
            <a:extLst>
              <a:ext uri="{FF2B5EF4-FFF2-40B4-BE49-F238E27FC236}">
                <a16:creationId xmlns:a16="http://schemas.microsoft.com/office/drawing/2014/main" id="{2FC5EDCA-3661-7BAE-7A18-84026C2BDA42}"/>
              </a:ext>
            </a:extLst>
          </p:cNvPr>
          <p:cNvSpPr/>
          <p:nvPr/>
        </p:nvSpPr>
        <p:spPr>
          <a:xfrm>
            <a:off x="3111399" y="1490627"/>
            <a:ext cx="2117552" cy="4411906"/>
          </a:xfrm>
          <a:prstGeom prst="roundRect">
            <a:avLst>
              <a:gd name="adj" fmla="val 14022"/>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Tree>
    <p:extLst>
      <p:ext uri="{BB962C8B-B14F-4D97-AF65-F5344CB8AC3E}">
        <p14:creationId xmlns:p14="http://schemas.microsoft.com/office/powerpoint/2010/main" val="347891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Graphic 333">
            <a:extLst>
              <a:ext uri="{FF2B5EF4-FFF2-40B4-BE49-F238E27FC236}">
                <a16:creationId xmlns:a16="http://schemas.microsoft.com/office/drawing/2014/main" id="{27F19776-FFA8-4922-AC2A-15D61655B3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6120" y="1523570"/>
            <a:ext cx="723900" cy="723900"/>
          </a:xfrm>
          <a:prstGeom prst="rect">
            <a:avLst/>
          </a:prstGeom>
        </p:spPr>
      </p:pic>
      <p:pic>
        <p:nvPicPr>
          <p:cNvPr id="251" name="Graphic 250">
            <a:extLst>
              <a:ext uri="{FF2B5EF4-FFF2-40B4-BE49-F238E27FC236}">
                <a16:creationId xmlns:a16="http://schemas.microsoft.com/office/drawing/2014/main" id="{8659E362-D559-4F2B-921D-7C36D6A5A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409" y="721042"/>
            <a:ext cx="523875" cy="523875"/>
          </a:xfrm>
          <a:prstGeom prst="rect">
            <a:avLst/>
          </a:prstGeom>
        </p:spPr>
      </p:pic>
      <p:pic>
        <p:nvPicPr>
          <p:cNvPr id="255" name="Graphic 254">
            <a:extLst>
              <a:ext uri="{FF2B5EF4-FFF2-40B4-BE49-F238E27FC236}">
                <a16:creationId xmlns:a16="http://schemas.microsoft.com/office/drawing/2014/main" id="{466F06A8-276D-4CA1-B1ED-BCAB764234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199" y="621030"/>
            <a:ext cx="723900" cy="723900"/>
          </a:xfrm>
          <a:prstGeom prst="rect">
            <a:avLst/>
          </a:prstGeom>
        </p:spPr>
      </p:pic>
      <p:pic>
        <p:nvPicPr>
          <p:cNvPr id="257" name="Graphic 256">
            <a:extLst>
              <a:ext uri="{FF2B5EF4-FFF2-40B4-BE49-F238E27FC236}">
                <a16:creationId xmlns:a16="http://schemas.microsoft.com/office/drawing/2014/main" id="{73D8F0D2-4A4F-4EE9-800B-C05A0D4AD2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9259" y="1569610"/>
            <a:ext cx="638175" cy="600075"/>
          </a:xfrm>
          <a:prstGeom prst="rect">
            <a:avLst/>
          </a:prstGeom>
        </p:spPr>
      </p:pic>
      <p:pic>
        <p:nvPicPr>
          <p:cNvPr id="259" name="Graphic 258">
            <a:extLst>
              <a:ext uri="{FF2B5EF4-FFF2-40B4-BE49-F238E27FC236}">
                <a16:creationId xmlns:a16="http://schemas.microsoft.com/office/drawing/2014/main" id="{A0B1C439-118F-4A7D-BC29-4774D364EE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4199" y="1511708"/>
            <a:ext cx="723900" cy="723900"/>
          </a:xfrm>
          <a:prstGeom prst="rect">
            <a:avLst/>
          </a:prstGeom>
        </p:spPr>
      </p:pic>
      <p:pic>
        <p:nvPicPr>
          <p:cNvPr id="261" name="Graphic 260">
            <a:extLst>
              <a:ext uri="{FF2B5EF4-FFF2-40B4-BE49-F238E27FC236}">
                <a16:creationId xmlns:a16="http://schemas.microsoft.com/office/drawing/2014/main" id="{1220020A-385E-414C-9E64-64840E9042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61659" y="2454326"/>
            <a:ext cx="333375" cy="571500"/>
          </a:xfrm>
          <a:prstGeom prst="rect">
            <a:avLst/>
          </a:prstGeom>
        </p:spPr>
      </p:pic>
      <p:pic>
        <p:nvPicPr>
          <p:cNvPr id="263" name="Graphic 262">
            <a:extLst>
              <a:ext uri="{FF2B5EF4-FFF2-40B4-BE49-F238E27FC236}">
                <a16:creationId xmlns:a16="http://schemas.microsoft.com/office/drawing/2014/main" id="{6488EC38-79EB-491F-AAFE-8F2697E965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4199" y="2402386"/>
            <a:ext cx="723900" cy="723900"/>
          </a:xfrm>
          <a:prstGeom prst="rect">
            <a:avLst/>
          </a:prstGeom>
        </p:spPr>
      </p:pic>
      <p:pic>
        <p:nvPicPr>
          <p:cNvPr id="265" name="Graphic 264">
            <a:extLst>
              <a:ext uri="{FF2B5EF4-FFF2-40B4-BE49-F238E27FC236}">
                <a16:creationId xmlns:a16="http://schemas.microsoft.com/office/drawing/2014/main" id="{955697E3-4A89-443D-9961-153EF496E6A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66409" y="3381046"/>
            <a:ext cx="523875" cy="523875"/>
          </a:xfrm>
          <a:prstGeom prst="rect">
            <a:avLst/>
          </a:prstGeom>
        </p:spPr>
      </p:pic>
      <p:pic>
        <p:nvPicPr>
          <p:cNvPr id="267" name="Graphic 266">
            <a:extLst>
              <a:ext uri="{FF2B5EF4-FFF2-40B4-BE49-F238E27FC236}">
                <a16:creationId xmlns:a16="http://schemas.microsoft.com/office/drawing/2014/main" id="{95551D31-9F15-4758-B6D6-759D1BBAE6A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4199" y="3293064"/>
            <a:ext cx="723900" cy="723900"/>
          </a:xfrm>
          <a:prstGeom prst="rect">
            <a:avLst/>
          </a:prstGeom>
        </p:spPr>
      </p:pic>
      <p:pic>
        <p:nvPicPr>
          <p:cNvPr id="269" name="Graphic 268">
            <a:extLst>
              <a:ext uri="{FF2B5EF4-FFF2-40B4-BE49-F238E27FC236}">
                <a16:creationId xmlns:a16="http://schemas.microsoft.com/office/drawing/2014/main" id="{BB00AA27-7757-46D6-A9BA-2BB401501F7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4199" y="4183742"/>
            <a:ext cx="723900" cy="723900"/>
          </a:xfrm>
          <a:prstGeom prst="rect">
            <a:avLst/>
          </a:prstGeom>
        </p:spPr>
      </p:pic>
      <p:pic>
        <p:nvPicPr>
          <p:cNvPr id="271" name="Graphic 270">
            <a:extLst>
              <a:ext uri="{FF2B5EF4-FFF2-40B4-BE49-F238E27FC236}">
                <a16:creationId xmlns:a16="http://schemas.microsoft.com/office/drawing/2014/main" id="{E01C2D6A-5B61-49B7-BD3C-E0FF3B361CE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666409" y="4371208"/>
            <a:ext cx="523875" cy="333375"/>
          </a:xfrm>
          <a:prstGeom prst="rect">
            <a:avLst/>
          </a:prstGeom>
        </p:spPr>
      </p:pic>
      <p:pic>
        <p:nvPicPr>
          <p:cNvPr id="273" name="Graphic 272">
            <a:extLst>
              <a:ext uri="{FF2B5EF4-FFF2-40B4-BE49-F238E27FC236}">
                <a16:creationId xmlns:a16="http://schemas.microsoft.com/office/drawing/2014/main" id="{BC597F5B-D890-4987-9807-5BFB0064DA5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44199" y="5074420"/>
            <a:ext cx="723900" cy="723900"/>
          </a:xfrm>
          <a:prstGeom prst="rect">
            <a:avLst/>
          </a:prstGeom>
        </p:spPr>
      </p:pic>
      <p:pic>
        <p:nvPicPr>
          <p:cNvPr id="275" name="Graphic 274">
            <a:extLst>
              <a:ext uri="{FF2B5EF4-FFF2-40B4-BE49-F238E27FC236}">
                <a16:creationId xmlns:a16="http://schemas.microsoft.com/office/drawing/2014/main" id="{662A249E-15E8-430F-AA42-BC8630E98B1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642596" y="5208970"/>
            <a:ext cx="571500" cy="447675"/>
          </a:xfrm>
          <a:prstGeom prst="rect">
            <a:avLst/>
          </a:prstGeom>
        </p:spPr>
      </p:pic>
      <p:pic>
        <p:nvPicPr>
          <p:cNvPr id="277" name="Graphic 276">
            <a:extLst>
              <a:ext uri="{FF2B5EF4-FFF2-40B4-BE49-F238E27FC236}">
                <a16:creationId xmlns:a16="http://schemas.microsoft.com/office/drawing/2014/main" id="{E178C94B-C57F-48C5-B1A5-DF8DCD8FD12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44199" y="5965098"/>
            <a:ext cx="723900" cy="723900"/>
          </a:xfrm>
          <a:prstGeom prst="rect">
            <a:avLst/>
          </a:prstGeom>
        </p:spPr>
      </p:pic>
      <p:pic>
        <p:nvPicPr>
          <p:cNvPr id="279" name="Graphic 278">
            <a:extLst>
              <a:ext uri="{FF2B5EF4-FFF2-40B4-BE49-F238E27FC236}">
                <a16:creationId xmlns:a16="http://schemas.microsoft.com/office/drawing/2014/main" id="{2C7CD9FE-1A81-405A-88CB-598C2129D6C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666409" y="6065110"/>
            <a:ext cx="523875" cy="523875"/>
          </a:xfrm>
          <a:prstGeom prst="rect">
            <a:avLst/>
          </a:prstGeom>
        </p:spPr>
      </p:pic>
      <p:pic>
        <p:nvPicPr>
          <p:cNvPr id="281" name="Graphic 280">
            <a:extLst>
              <a:ext uri="{FF2B5EF4-FFF2-40B4-BE49-F238E27FC236}">
                <a16:creationId xmlns:a16="http://schemas.microsoft.com/office/drawing/2014/main" id="{BC052742-06D8-4A23-8836-C4E2DF200C8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398802" y="636598"/>
            <a:ext cx="723900" cy="723900"/>
          </a:xfrm>
          <a:prstGeom prst="rect">
            <a:avLst/>
          </a:prstGeom>
        </p:spPr>
      </p:pic>
      <p:pic>
        <p:nvPicPr>
          <p:cNvPr id="283" name="Graphic 282">
            <a:extLst>
              <a:ext uri="{FF2B5EF4-FFF2-40B4-BE49-F238E27FC236}">
                <a16:creationId xmlns:a16="http://schemas.microsoft.com/office/drawing/2014/main" id="{E3B740EC-CF03-4469-A209-C01AD95F996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374170" y="770900"/>
            <a:ext cx="619125" cy="428625"/>
          </a:xfrm>
          <a:prstGeom prst="rect">
            <a:avLst/>
          </a:prstGeom>
        </p:spPr>
      </p:pic>
      <p:pic>
        <p:nvPicPr>
          <p:cNvPr id="285" name="Graphic 284">
            <a:extLst>
              <a:ext uri="{FF2B5EF4-FFF2-40B4-BE49-F238E27FC236}">
                <a16:creationId xmlns:a16="http://schemas.microsoft.com/office/drawing/2014/main" id="{09FD0331-5225-42C0-8368-283AFFB4BE6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398802" y="1522935"/>
            <a:ext cx="723900" cy="723900"/>
          </a:xfrm>
          <a:prstGeom prst="rect">
            <a:avLst/>
          </a:prstGeom>
        </p:spPr>
      </p:pic>
      <p:pic>
        <p:nvPicPr>
          <p:cNvPr id="287" name="Graphic 286">
            <a:extLst>
              <a:ext uri="{FF2B5EF4-FFF2-40B4-BE49-F238E27FC236}">
                <a16:creationId xmlns:a16="http://schemas.microsoft.com/office/drawing/2014/main" id="{A964AF02-DAB6-4774-A1EC-C89C104704A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36082" y="1736984"/>
            <a:ext cx="495300" cy="314325"/>
          </a:xfrm>
          <a:prstGeom prst="rect">
            <a:avLst/>
          </a:prstGeom>
        </p:spPr>
      </p:pic>
      <p:pic>
        <p:nvPicPr>
          <p:cNvPr id="289" name="Graphic 288">
            <a:extLst>
              <a:ext uri="{FF2B5EF4-FFF2-40B4-BE49-F238E27FC236}">
                <a16:creationId xmlns:a16="http://schemas.microsoft.com/office/drawing/2014/main" id="{5243187B-5105-4127-8517-788189F1C68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398802" y="2409272"/>
            <a:ext cx="723900" cy="723900"/>
          </a:xfrm>
          <a:prstGeom prst="rect">
            <a:avLst/>
          </a:prstGeom>
        </p:spPr>
      </p:pic>
      <p:pic>
        <p:nvPicPr>
          <p:cNvPr id="291" name="Graphic 290">
            <a:extLst>
              <a:ext uri="{FF2B5EF4-FFF2-40B4-BE49-F238E27FC236}">
                <a16:creationId xmlns:a16="http://schemas.microsoft.com/office/drawing/2014/main" id="{A18732DC-D6E4-4C08-8A48-806917AE9627}"/>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497995" y="2463038"/>
            <a:ext cx="371475" cy="561975"/>
          </a:xfrm>
          <a:prstGeom prst="rect">
            <a:avLst/>
          </a:prstGeom>
        </p:spPr>
      </p:pic>
      <p:pic>
        <p:nvPicPr>
          <p:cNvPr id="293" name="Graphic 292">
            <a:extLst>
              <a:ext uri="{FF2B5EF4-FFF2-40B4-BE49-F238E27FC236}">
                <a16:creationId xmlns:a16="http://schemas.microsoft.com/office/drawing/2014/main" id="{DA86867D-0447-423C-9DAF-8468DF4E882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4398802" y="3295609"/>
            <a:ext cx="723900" cy="723900"/>
          </a:xfrm>
          <a:prstGeom prst="rect">
            <a:avLst/>
          </a:prstGeom>
        </p:spPr>
      </p:pic>
      <p:pic>
        <p:nvPicPr>
          <p:cNvPr id="295" name="Graphic 294">
            <a:extLst>
              <a:ext uri="{FF2B5EF4-FFF2-40B4-BE49-F238E27FC236}">
                <a16:creationId xmlns:a16="http://schemas.microsoft.com/office/drawing/2014/main" id="{305A25F7-8977-4EAD-9211-D603097D022C}"/>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5488470" y="3425312"/>
            <a:ext cx="390525" cy="485775"/>
          </a:xfrm>
          <a:prstGeom prst="rect">
            <a:avLst/>
          </a:prstGeom>
        </p:spPr>
      </p:pic>
      <p:pic>
        <p:nvPicPr>
          <p:cNvPr id="297" name="Graphic 296">
            <a:extLst>
              <a:ext uri="{FF2B5EF4-FFF2-40B4-BE49-F238E27FC236}">
                <a16:creationId xmlns:a16="http://schemas.microsoft.com/office/drawing/2014/main" id="{28673451-B666-4CC8-A63B-48F26D67E00B}"/>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398802" y="4181946"/>
            <a:ext cx="723900" cy="723900"/>
          </a:xfrm>
          <a:prstGeom prst="rect">
            <a:avLst/>
          </a:prstGeom>
        </p:spPr>
      </p:pic>
      <p:pic>
        <p:nvPicPr>
          <p:cNvPr id="299" name="Graphic 298">
            <a:extLst>
              <a:ext uri="{FF2B5EF4-FFF2-40B4-BE49-F238E27FC236}">
                <a16:creationId xmlns:a16="http://schemas.microsoft.com/office/drawing/2014/main" id="{47D4B277-2AD3-4B8B-9160-ED5BC035BA8D}"/>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5421795" y="4334246"/>
            <a:ext cx="523875" cy="466725"/>
          </a:xfrm>
          <a:prstGeom prst="rect">
            <a:avLst/>
          </a:prstGeom>
        </p:spPr>
      </p:pic>
      <p:pic>
        <p:nvPicPr>
          <p:cNvPr id="301" name="Graphic 300">
            <a:extLst>
              <a:ext uri="{FF2B5EF4-FFF2-40B4-BE49-F238E27FC236}">
                <a16:creationId xmlns:a16="http://schemas.microsoft.com/office/drawing/2014/main" id="{33038195-EFBA-425E-9BC1-E1F8F1F8C21C}"/>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4398802" y="5068283"/>
            <a:ext cx="723900" cy="723900"/>
          </a:xfrm>
          <a:prstGeom prst="rect">
            <a:avLst/>
          </a:prstGeom>
        </p:spPr>
      </p:pic>
      <p:pic>
        <p:nvPicPr>
          <p:cNvPr id="303" name="Graphic 302">
            <a:extLst>
              <a:ext uri="{FF2B5EF4-FFF2-40B4-BE49-F238E27FC236}">
                <a16:creationId xmlns:a16="http://schemas.microsoft.com/office/drawing/2014/main" id="{53B75BED-5EE7-4F1B-A0CE-66126A5F9D8C}"/>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5417032" y="5178410"/>
            <a:ext cx="533400" cy="561975"/>
          </a:xfrm>
          <a:prstGeom prst="rect">
            <a:avLst/>
          </a:prstGeom>
        </p:spPr>
      </p:pic>
      <p:pic>
        <p:nvPicPr>
          <p:cNvPr id="309" name="Graphic 308">
            <a:extLst>
              <a:ext uri="{FF2B5EF4-FFF2-40B4-BE49-F238E27FC236}">
                <a16:creationId xmlns:a16="http://schemas.microsoft.com/office/drawing/2014/main" id="{439A6CEE-DC9B-417A-9A39-DBB211C5C401}"/>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398802" y="5954620"/>
            <a:ext cx="723900" cy="723900"/>
          </a:xfrm>
          <a:prstGeom prst="rect">
            <a:avLst/>
          </a:prstGeom>
        </p:spPr>
      </p:pic>
      <p:pic>
        <p:nvPicPr>
          <p:cNvPr id="311" name="Graphic 310">
            <a:extLst>
              <a:ext uri="{FF2B5EF4-FFF2-40B4-BE49-F238E27FC236}">
                <a16:creationId xmlns:a16="http://schemas.microsoft.com/office/drawing/2014/main" id="{2FDC5C57-5A74-45E4-A1D3-BB049E9FF565}"/>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5393220" y="6060676"/>
            <a:ext cx="581025" cy="571500"/>
          </a:xfrm>
          <a:prstGeom prst="rect">
            <a:avLst/>
          </a:prstGeom>
        </p:spPr>
      </p:pic>
      <p:sp>
        <p:nvSpPr>
          <p:cNvPr id="312" name="TextBox 311">
            <a:extLst>
              <a:ext uri="{FF2B5EF4-FFF2-40B4-BE49-F238E27FC236}">
                <a16:creationId xmlns:a16="http://schemas.microsoft.com/office/drawing/2014/main" id="{44490896-B73B-497F-AECE-7DF2A96B04A6}"/>
              </a:ext>
            </a:extLst>
          </p:cNvPr>
          <p:cNvSpPr txBox="1"/>
          <p:nvPr/>
        </p:nvSpPr>
        <p:spPr>
          <a:xfrm>
            <a:off x="2467926" y="781705"/>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Affected population</a:t>
            </a:r>
          </a:p>
        </p:txBody>
      </p:sp>
      <p:sp>
        <p:nvSpPr>
          <p:cNvPr id="313" name="TextBox 312">
            <a:extLst>
              <a:ext uri="{FF2B5EF4-FFF2-40B4-BE49-F238E27FC236}">
                <a16:creationId xmlns:a16="http://schemas.microsoft.com/office/drawing/2014/main" id="{B88EC4AC-3AE2-4287-91A2-9C6EB2F0EFB2}"/>
              </a:ext>
            </a:extLst>
          </p:cNvPr>
          <p:cNvSpPr txBox="1"/>
          <p:nvPr/>
        </p:nvSpPr>
        <p:spPr>
          <a:xfrm>
            <a:off x="2467926" y="1748650"/>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Beneficiaries</a:t>
            </a:r>
          </a:p>
        </p:txBody>
      </p:sp>
      <p:sp>
        <p:nvSpPr>
          <p:cNvPr id="314" name="TextBox 313">
            <a:extLst>
              <a:ext uri="{FF2B5EF4-FFF2-40B4-BE49-F238E27FC236}">
                <a16:creationId xmlns:a16="http://schemas.microsoft.com/office/drawing/2014/main" id="{5FD8573D-097D-490F-9DF2-183FD6CE32E9}"/>
              </a:ext>
            </a:extLst>
          </p:cNvPr>
          <p:cNvSpPr txBox="1"/>
          <p:nvPr/>
        </p:nvSpPr>
        <p:spPr>
          <a:xfrm>
            <a:off x="2467926" y="2533219"/>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Breast feeding</a:t>
            </a:r>
          </a:p>
        </p:txBody>
      </p:sp>
      <p:sp>
        <p:nvSpPr>
          <p:cNvPr id="315" name="TextBox 314">
            <a:extLst>
              <a:ext uri="{FF2B5EF4-FFF2-40B4-BE49-F238E27FC236}">
                <a16:creationId xmlns:a16="http://schemas.microsoft.com/office/drawing/2014/main" id="{A17BAEF7-37B7-41DD-8069-1BD56654AB88}"/>
              </a:ext>
            </a:extLst>
          </p:cNvPr>
          <p:cNvSpPr txBox="1"/>
          <p:nvPr/>
        </p:nvSpPr>
        <p:spPr>
          <a:xfrm>
            <a:off x="2467926" y="3409802"/>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Cash-based Transfers</a:t>
            </a:r>
          </a:p>
        </p:txBody>
      </p:sp>
      <p:sp>
        <p:nvSpPr>
          <p:cNvPr id="316" name="TextBox 315">
            <a:extLst>
              <a:ext uri="{FF2B5EF4-FFF2-40B4-BE49-F238E27FC236}">
                <a16:creationId xmlns:a16="http://schemas.microsoft.com/office/drawing/2014/main" id="{80A13077-3F9C-449C-B980-FB819818F6E4}"/>
              </a:ext>
            </a:extLst>
          </p:cNvPr>
          <p:cNvSpPr txBox="1"/>
          <p:nvPr/>
        </p:nvSpPr>
        <p:spPr>
          <a:xfrm>
            <a:off x="2467926" y="4355639"/>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Cash</a:t>
            </a:r>
          </a:p>
        </p:txBody>
      </p:sp>
      <p:sp>
        <p:nvSpPr>
          <p:cNvPr id="317" name="TextBox 316">
            <a:extLst>
              <a:ext uri="{FF2B5EF4-FFF2-40B4-BE49-F238E27FC236}">
                <a16:creationId xmlns:a16="http://schemas.microsoft.com/office/drawing/2014/main" id="{DA3C30FB-035F-4726-A948-8570A2429E64}"/>
              </a:ext>
            </a:extLst>
          </p:cNvPr>
          <p:cNvSpPr txBox="1"/>
          <p:nvPr/>
        </p:nvSpPr>
        <p:spPr>
          <a:xfrm>
            <a:off x="2467926" y="533059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Children</a:t>
            </a:r>
          </a:p>
        </p:txBody>
      </p:sp>
      <p:sp>
        <p:nvSpPr>
          <p:cNvPr id="318" name="TextBox 317">
            <a:extLst>
              <a:ext uri="{FF2B5EF4-FFF2-40B4-BE49-F238E27FC236}">
                <a16:creationId xmlns:a16="http://schemas.microsoft.com/office/drawing/2014/main" id="{D8C80B0F-04E9-4485-BBF7-08C1CB063BDD}"/>
              </a:ext>
            </a:extLst>
          </p:cNvPr>
          <p:cNvSpPr txBox="1"/>
          <p:nvPr/>
        </p:nvSpPr>
        <p:spPr>
          <a:xfrm>
            <a:off x="2467926" y="6107153"/>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Civil Military Coordination</a:t>
            </a:r>
          </a:p>
        </p:txBody>
      </p:sp>
      <p:sp>
        <p:nvSpPr>
          <p:cNvPr id="320" name="TextBox 319">
            <a:extLst>
              <a:ext uri="{FF2B5EF4-FFF2-40B4-BE49-F238E27FC236}">
                <a16:creationId xmlns:a16="http://schemas.microsoft.com/office/drawing/2014/main" id="{546B7131-24B3-4E08-A934-9DAA1727FAB2}"/>
              </a:ext>
            </a:extLst>
          </p:cNvPr>
          <p:cNvSpPr txBox="1"/>
          <p:nvPr/>
        </p:nvSpPr>
        <p:spPr>
          <a:xfrm>
            <a:off x="6232064" y="87682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Drone</a:t>
            </a:r>
          </a:p>
        </p:txBody>
      </p:sp>
      <p:sp>
        <p:nvSpPr>
          <p:cNvPr id="321" name="TextBox 320">
            <a:extLst>
              <a:ext uri="{FF2B5EF4-FFF2-40B4-BE49-F238E27FC236}">
                <a16:creationId xmlns:a16="http://schemas.microsoft.com/office/drawing/2014/main" id="{BF14B5AD-630C-4E1C-96C6-15A17D756A38}"/>
              </a:ext>
            </a:extLst>
          </p:cNvPr>
          <p:cNvSpPr txBox="1"/>
          <p:nvPr/>
        </p:nvSpPr>
        <p:spPr>
          <a:xfrm>
            <a:off x="6232064" y="174262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Email contact</a:t>
            </a:r>
          </a:p>
        </p:txBody>
      </p:sp>
      <p:sp>
        <p:nvSpPr>
          <p:cNvPr id="322" name="TextBox 321">
            <a:extLst>
              <a:ext uri="{FF2B5EF4-FFF2-40B4-BE49-F238E27FC236}">
                <a16:creationId xmlns:a16="http://schemas.microsoft.com/office/drawing/2014/main" id="{E6D93F06-A5B1-47B5-9DA9-A3E4E6B33BC4}"/>
              </a:ext>
            </a:extLst>
          </p:cNvPr>
          <p:cNvSpPr txBox="1"/>
          <p:nvPr/>
        </p:nvSpPr>
        <p:spPr>
          <a:xfrm>
            <a:off x="6232064" y="2539844"/>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Emergency</a:t>
            </a:r>
          </a:p>
          <a:p>
            <a:r>
              <a:rPr lang="en-US" sz="1100">
                <a:latin typeface="Open Sans" panose="020B0606030504020204" pitchFamily="34" charset="0"/>
                <a:ea typeface="Open Sans" panose="020B0606030504020204" pitchFamily="34" charset="0"/>
                <a:cs typeface="Open Sans" panose="020B0606030504020204" pitchFamily="34" charset="0"/>
              </a:rPr>
              <a:t>Response</a:t>
            </a:r>
          </a:p>
        </p:txBody>
      </p:sp>
      <p:sp>
        <p:nvSpPr>
          <p:cNvPr id="323" name="TextBox 322">
            <a:extLst>
              <a:ext uri="{FF2B5EF4-FFF2-40B4-BE49-F238E27FC236}">
                <a16:creationId xmlns:a16="http://schemas.microsoft.com/office/drawing/2014/main" id="{FD1D8A0B-DA08-4CDE-9372-ECB518E643CF}"/>
              </a:ext>
            </a:extLst>
          </p:cNvPr>
          <p:cNvSpPr txBox="1"/>
          <p:nvPr/>
        </p:nvSpPr>
        <p:spPr>
          <a:xfrm>
            <a:off x="6232064" y="3392042"/>
            <a:ext cx="1620345" cy="600164"/>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Emergency Telecommunications Cluster</a:t>
            </a:r>
          </a:p>
        </p:txBody>
      </p:sp>
      <p:sp>
        <p:nvSpPr>
          <p:cNvPr id="324" name="TextBox 323">
            <a:extLst>
              <a:ext uri="{FF2B5EF4-FFF2-40B4-BE49-F238E27FC236}">
                <a16:creationId xmlns:a16="http://schemas.microsoft.com/office/drawing/2014/main" id="{B5162EF8-19BD-4288-82E2-15101E076AB4}"/>
              </a:ext>
            </a:extLst>
          </p:cNvPr>
          <p:cNvSpPr txBox="1"/>
          <p:nvPr/>
        </p:nvSpPr>
        <p:spPr>
          <a:xfrm>
            <a:off x="6232064" y="4459237"/>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Evacuation</a:t>
            </a:r>
          </a:p>
        </p:txBody>
      </p:sp>
      <p:sp>
        <p:nvSpPr>
          <p:cNvPr id="325" name="TextBox 324">
            <a:extLst>
              <a:ext uri="{FF2B5EF4-FFF2-40B4-BE49-F238E27FC236}">
                <a16:creationId xmlns:a16="http://schemas.microsoft.com/office/drawing/2014/main" id="{954D3D6F-E189-4990-92BF-251FB93DAB1E}"/>
              </a:ext>
            </a:extLst>
          </p:cNvPr>
          <p:cNvSpPr txBox="1"/>
          <p:nvPr/>
        </p:nvSpPr>
        <p:spPr>
          <a:xfrm>
            <a:off x="6232064" y="534789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Evaluation</a:t>
            </a:r>
          </a:p>
        </p:txBody>
      </p:sp>
      <p:sp>
        <p:nvSpPr>
          <p:cNvPr id="326" name="TextBox 325">
            <a:extLst>
              <a:ext uri="{FF2B5EF4-FFF2-40B4-BE49-F238E27FC236}">
                <a16:creationId xmlns:a16="http://schemas.microsoft.com/office/drawing/2014/main" id="{78F00AFD-4A52-478F-B1AE-75AF12CA49D2}"/>
              </a:ext>
            </a:extLst>
          </p:cNvPr>
          <p:cNvSpPr txBox="1"/>
          <p:nvPr/>
        </p:nvSpPr>
        <p:spPr>
          <a:xfrm>
            <a:off x="6232064" y="6167980"/>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Food Distribution</a:t>
            </a:r>
          </a:p>
        </p:txBody>
      </p:sp>
      <p:pic>
        <p:nvPicPr>
          <p:cNvPr id="330" name="Graphic 329">
            <a:extLst>
              <a:ext uri="{FF2B5EF4-FFF2-40B4-BE49-F238E27FC236}">
                <a16:creationId xmlns:a16="http://schemas.microsoft.com/office/drawing/2014/main" id="{BFA412B3-ACED-4804-BA24-E913FADFAD12}"/>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8296120" y="642074"/>
            <a:ext cx="723900" cy="723900"/>
          </a:xfrm>
          <a:prstGeom prst="rect">
            <a:avLst/>
          </a:prstGeom>
        </p:spPr>
      </p:pic>
      <p:pic>
        <p:nvPicPr>
          <p:cNvPr id="332" name="Graphic 331">
            <a:extLst>
              <a:ext uri="{FF2B5EF4-FFF2-40B4-BE49-F238E27FC236}">
                <a16:creationId xmlns:a16="http://schemas.microsoft.com/office/drawing/2014/main" id="{78E40AAF-4A4A-4C36-A2A3-8A2A81177932}"/>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9377851" y="770900"/>
            <a:ext cx="447675" cy="561975"/>
          </a:xfrm>
          <a:prstGeom prst="rect">
            <a:avLst/>
          </a:prstGeom>
        </p:spPr>
      </p:pic>
      <p:pic>
        <p:nvPicPr>
          <p:cNvPr id="336" name="Graphic 335">
            <a:extLst>
              <a:ext uri="{FF2B5EF4-FFF2-40B4-BE49-F238E27FC236}">
                <a16:creationId xmlns:a16="http://schemas.microsoft.com/office/drawing/2014/main" id="{DA062FB2-5A75-4CF1-B0CC-F670E225385D}"/>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9311175" y="1670309"/>
            <a:ext cx="581025" cy="381000"/>
          </a:xfrm>
          <a:prstGeom prst="rect">
            <a:avLst/>
          </a:prstGeom>
        </p:spPr>
      </p:pic>
      <p:pic>
        <p:nvPicPr>
          <p:cNvPr id="340" name="Graphic 339">
            <a:extLst>
              <a:ext uri="{FF2B5EF4-FFF2-40B4-BE49-F238E27FC236}">
                <a16:creationId xmlns:a16="http://schemas.microsoft.com/office/drawing/2014/main" id="{3B99542D-E21E-4238-BB7A-3A396E9DB252}"/>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8296120" y="2402386"/>
            <a:ext cx="723900" cy="723900"/>
          </a:xfrm>
          <a:prstGeom prst="rect">
            <a:avLst/>
          </a:prstGeom>
        </p:spPr>
      </p:pic>
      <p:pic>
        <p:nvPicPr>
          <p:cNvPr id="342" name="Graphic 341">
            <a:extLst>
              <a:ext uri="{FF2B5EF4-FFF2-40B4-BE49-F238E27FC236}">
                <a16:creationId xmlns:a16="http://schemas.microsoft.com/office/drawing/2014/main" id="{027EE1DF-0124-4FB2-90A0-523192C7BB5F}"/>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9417201" y="2476403"/>
            <a:ext cx="314325" cy="533400"/>
          </a:xfrm>
          <a:prstGeom prst="rect">
            <a:avLst/>
          </a:prstGeom>
        </p:spPr>
      </p:pic>
      <p:pic>
        <p:nvPicPr>
          <p:cNvPr id="344" name="Graphic 343">
            <a:extLst>
              <a:ext uri="{FF2B5EF4-FFF2-40B4-BE49-F238E27FC236}">
                <a16:creationId xmlns:a16="http://schemas.microsoft.com/office/drawing/2014/main" id="{4699CEE4-8A24-4E26-979E-6B0CEEE2356F}"/>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8296120" y="3263295"/>
            <a:ext cx="723900" cy="723900"/>
          </a:xfrm>
          <a:prstGeom prst="rect">
            <a:avLst/>
          </a:prstGeom>
        </p:spPr>
      </p:pic>
      <p:pic>
        <p:nvPicPr>
          <p:cNvPr id="346" name="Graphic 345">
            <a:extLst>
              <a:ext uri="{FF2B5EF4-FFF2-40B4-BE49-F238E27FC236}">
                <a16:creationId xmlns:a16="http://schemas.microsoft.com/office/drawing/2014/main" id="{191F03CD-CFE7-4CD2-821D-D658996E3B70}"/>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9258653" y="3408463"/>
            <a:ext cx="571500" cy="466725"/>
          </a:xfrm>
          <a:prstGeom prst="rect">
            <a:avLst/>
          </a:prstGeom>
        </p:spPr>
      </p:pic>
      <p:sp>
        <p:nvSpPr>
          <p:cNvPr id="347" name="TextBox 346">
            <a:extLst>
              <a:ext uri="{FF2B5EF4-FFF2-40B4-BE49-F238E27FC236}">
                <a16:creationId xmlns:a16="http://schemas.microsoft.com/office/drawing/2014/main" id="{976769E3-9A39-4A01-AAD2-53B369FD81F8}"/>
              </a:ext>
            </a:extLst>
          </p:cNvPr>
          <p:cNvSpPr txBox="1"/>
          <p:nvPr/>
        </p:nvSpPr>
        <p:spPr>
          <a:xfrm>
            <a:off x="10158754" y="86987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Gender</a:t>
            </a:r>
          </a:p>
        </p:txBody>
      </p:sp>
      <p:sp>
        <p:nvSpPr>
          <p:cNvPr id="348" name="TextBox 347">
            <a:extLst>
              <a:ext uri="{FF2B5EF4-FFF2-40B4-BE49-F238E27FC236}">
                <a16:creationId xmlns:a16="http://schemas.microsoft.com/office/drawing/2014/main" id="{85D0F8DD-5005-4741-BF4C-1367FB0CBF21}"/>
              </a:ext>
            </a:extLst>
          </p:cNvPr>
          <p:cNvSpPr txBox="1"/>
          <p:nvPr/>
        </p:nvSpPr>
        <p:spPr>
          <a:xfrm>
            <a:off x="10158754" y="1710572"/>
            <a:ext cx="1248386"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Greenhouse Gas Emissions</a:t>
            </a:r>
          </a:p>
        </p:txBody>
      </p:sp>
      <p:sp>
        <p:nvSpPr>
          <p:cNvPr id="349" name="TextBox 348">
            <a:extLst>
              <a:ext uri="{FF2B5EF4-FFF2-40B4-BE49-F238E27FC236}">
                <a16:creationId xmlns:a16="http://schemas.microsoft.com/office/drawing/2014/main" id="{410683CF-97D5-4F96-BAD9-08B1D66FCDC8}"/>
              </a:ext>
            </a:extLst>
          </p:cNvPr>
          <p:cNvSpPr txBox="1"/>
          <p:nvPr/>
        </p:nvSpPr>
        <p:spPr>
          <a:xfrm>
            <a:off x="10158754" y="272054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Infant</a:t>
            </a:r>
          </a:p>
        </p:txBody>
      </p:sp>
      <p:sp>
        <p:nvSpPr>
          <p:cNvPr id="350" name="TextBox 349">
            <a:extLst>
              <a:ext uri="{FF2B5EF4-FFF2-40B4-BE49-F238E27FC236}">
                <a16:creationId xmlns:a16="http://schemas.microsoft.com/office/drawing/2014/main" id="{98968D59-8C38-4A75-9774-8B65330ECB86}"/>
              </a:ext>
            </a:extLst>
          </p:cNvPr>
          <p:cNvSpPr txBox="1"/>
          <p:nvPr/>
        </p:nvSpPr>
        <p:spPr>
          <a:xfrm>
            <a:off x="10158754" y="3344077"/>
            <a:ext cx="1620345"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Logistics Cluster</a:t>
            </a:r>
          </a:p>
        </p:txBody>
      </p:sp>
      <p:sp>
        <p:nvSpPr>
          <p:cNvPr id="351" name="TextBox 350">
            <a:extLst>
              <a:ext uri="{FF2B5EF4-FFF2-40B4-BE49-F238E27FC236}">
                <a16:creationId xmlns:a16="http://schemas.microsoft.com/office/drawing/2014/main" id="{B9E4DF2C-8C72-4F33-98CD-536B7B03F322}"/>
              </a:ext>
            </a:extLst>
          </p:cNvPr>
          <p:cNvSpPr txBox="1"/>
          <p:nvPr/>
        </p:nvSpPr>
        <p:spPr>
          <a:xfrm>
            <a:off x="10158754" y="4401946"/>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Medical Evacuations</a:t>
            </a:r>
          </a:p>
        </p:txBody>
      </p:sp>
      <p:sp>
        <p:nvSpPr>
          <p:cNvPr id="352" name="TextBox 351">
            <a:extLst>
              <a:ext uri="{FF2B5EF4-FFF2-40B4-BE49-F238E27FC236}">
                <a16:creationId xmlns:a16="http://schemas.microsoft.com/office/drawing/2014/main" id="{9665EBA8-3BFB-4759-80C5-B657C5FD871B}"/>
              </a:ext>
            </a:extLst>
          </p:cNvPr>
          <p:cNvSpPr txBox="1"/>
          <p:nvPr/>
        </p:nvSpPr>
        <p:spPr>
          <a:xfrm>
            <a:off x="10158754" y="541192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Monitoring</a:t>
            </a:r>
          </a:p>
        </p:txBody>
      </p:sp>
      <p:sp>
        <p:nvSpPr>
          <p:cNvPr id="353" name="TextBox 352">
            <a:extLst>
              <a:ext uri="{FF2B5EF4-FFF2-40B4-BE49-F238E27FC236}">
                <a16:creationId xmlns:a16="http://schemas.microsoft.com/office/drawing/2014/main" id="{CA966161-0622-46AE-9B10-402C5C5B0328}"/>
              </a:ext>
            </a:extLst>
          </p:cNvPr>
          <p:cNvSpPr txBox="1"/>
          <p:nvPr/>
        </p:nvSpPr>
        <p:spPr>
          <a:xfrm>
            <a:off x="10158754" y="625261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Monsoon</a:t>
            </a:r>
          </a:p>
        </p:txBody>
      </p:sp>
      <p:pic>
        <p:nvPicPr>
          <p:cNvPr id="355" name="Graphic 354">
            <a:extLst>
              <a:ext uri="{FF2B5EF4-FFF2-40B4-BE49-F238E27FC236}">
                <a16:creationId xmlns:a16="http://schemas.microsoft.com/office/drawing/2014/main" id="{2A1CD550-846A-42CE-8E83-F3044F9E4077}"/>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8296120" y="4181946"/>
            <a:ext cx="723900" cy="723900"/>
          </a:xfrm>
          <a:prstGeom prst="rect">
            <a:avLst/>
          </a:prstGeom>
        </p:spPr>
      </p:pic>
      <p:pic>
        <p:nvPicPr>
          <p:cNvPr id="357" name="Graphic 356">
            <a:extLst>
              <a:ext uri="{FF2B5EF4-FFF2-40B4-BE49-F238E27FC236}">
                <a16:creationId xmlns:a16="http://schemas.microsoft.com/office/drawing/2014/main" id="{2E18FF3D-0B83-42DD-A562-A26D22CDEBCD}"/>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9296887" y="4239209"/>
            <a:ext cx="609600" cy="600075"/>
          </a:xfrm>
          <a:prstGeom prst="rect">
            <a:avLst/>
          </a:prstGeom>
        </p:spPr>
      </p:pic>
      <p:pic>
        <p:nvPicPr>
          <p:cNvPr id="359" name="Graphic 358">
            <a:extLst>
              <a:ext uri="{FF2B5EF4-FFF2-40B4-BE49-F238E27FC236}">
                <a16:creationId xmlns:a16="http://schemas.microsoft.com/office/drawing/2014/main" id="{0FF0D8AB-405F-4D4B-AE82-10838A329594}"/>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8299758" y="5066408"/>
            <a:ext cx="723900" cy="723900"/>
          </a:xfrm>
          <a:prstGeom prst="rect">
            <a:avLst/>
          </a:prstGeom>
        </p:spPr>
      </p:pic>
      <p:pic>
        <p:nvPicPr>
          <p:cNvPr id="361" name="Graphic 360">
            <a:extLst>
              <a:ext uri="{FF2B5EF4-FFF2-40B4-BE49-F238E27FC236}">
                <a16:creationId xmlns:a16="http://schemas.microsoft.com/office/drawing/2014/main" id="{F184553B-7AB7-42DD-97F0-BD0762F5E3BD}"/>
              </a:ext>
            </a:extLst>
          </p:cNvPr>
          <p:cNvPicPr>
            <a:picLocks noChangeAspect="1"/>
          </p:cNvPicPr>
          <p:nvPr/>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9168300" y="5116753"/>
            <a:ext cx="723900" cy="723900"/>
          </a:xfrm>
          <a:prstGeom prst="rect">
            <a:avLst/>
          </a:prstGeom>
        </p:spPr>
      </p:pic>
      <p:pic>
        <p:nvPicPr>
          <p:cNvPr id="363" name="Graphic 362">
            <a:extLst>
              <a:ext uri="{FF2B5EF4-FFF2-40B4-BE49-F238E27FC236}">
                <a16:creationId xmlns:a16="http://schemas.microsoft.com/office/drawing/2014/main" id="{7C84BDF2-19D8-4EBA-90DC-01EFC539DAEE}"/>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8296120" y="5945224"/>
            <a:ext cx="723900" cy="723900"/>
          </a:xfrm>
          <a:prstGeom prst="rect">
            <a:avLst/>
          </a:prstGeom>
        </p:spPr>
      </p:pic>
      <p:pic>
        <p:nvPicPr>
          <p:cNvPr id="365" name="Graphic 364">
            <a:extLst>
              <a:ext uri="{FF2B5EF4-FFF2-40B4-BE49-F238E27FC236}">
                <a16:creationId xmlns:a16="http://schemas.microsoft.com/office/drawing/2014/main" id="{8E5444BC-8B2A-4215-9265-E28126CB1C34}"/>
              </a:ext>
            </a:extLst>
          </p:cNvPr>
          <p:cNvPicPr>
            <a:picLocks noChangeAspect="1"/>
          </p:cNvPicPr>
          <p:nvPr/>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9168300" y="6060676"/>
            <a:ext cx="723900" cy="723900"/>
          </a:xfrm>
          <a:prstGeom prst="rect">
            <a:avLst/>
          </a:prstGeom>
        </p:spPr>
      </p:pic>
      <p:sp>
        <p:nvSpPr>
          <p:cNvPr id="367" name="Title 3">
            <a:extLst>
              <a:ext uri="{FF2B5EF4-FFF2-40B4-BE49-F238E27FC236}">
                <a16:creationId xmlns:a16="http://schemas.microsoft.com/office/drawing/2014/main" id="{FD02434D-D8F2-4CEC-9112-2CB81B1DDED5}"/>
              </a:ext>
            </a:extLst>
          </p:cNvPr>
          <p:cNvSpPr txBox="1">
            <a:spLocks/>
          </p:cNvSpPr>
          <p:nvPr/>
        </p:nvSpPr>
        <p:spPr>
          <a:xfrm>
            <a:off x="637483" y="208515"/>
            <a:ext cx="11052002" cy="245148"/>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WFP Corporate Icons</a:t>
            </a:r>
          </a:p>
        </p:txBody>
      </p:sp>
      <p:pic>
        <p:nvPicPr>
          <p:cNvPr id="368" name="Picture 367">
            <a:extLst>
              <a:ext uri="{FF2B5EF4-FFF2-40B4-BE49-F238E27FC236}">
                <a16:creationId xmlns:a16="http://schemas.microsoft.com/office/drawing/2014/main" id="{5C6A66B9-470B-4FBA-9E51-50C5E4C77CC9}"/>
              </a:ext>
              <a:ext uri="{C183D7F6-B498-43B3-948B-1728B52AA6E4}">
                <adec:decorative xmlns:adec="http://schemas.microsoft.com/office/drawing/2017/decorative" val="1"/>
              </a:ext>
            </a:extLst>
          </p:cNvPr>
          <p:cNvPicPr>
            <a:picLocks noChangeAspect="1"/>
          </p:cNvPicPr>
          <p:nvPr/>
        </p:nvPicPr>
        <p:blipFill>
          <a:blip r:embed="rId86"/>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1536039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a:extLst>
              <a:ext uri="{FF2B5EF4-FFF2-40B4-BE49-F238E27FC236}">
                <a16:creationId xmlns:a16="http://schemas.microsoft.com/office/drawing/2014/main" id="{44490896-B73B-497F-AECE-7DF2A96B04A6}"/>
              </a:ext>
            </a:extLst>
          </p:cNvPr>
          <p:cNvSpPr txBox="1"/>
          <p:nvPr/>
        </p:nvSpPr>
        <p:spPr>
          <a:xfrm>
            <a:off x="2045016" y="926418"/>
            <a:ext cx="1066800" cy="261610"/>
          </a:xfrm>
          <a:prstGeom prst="rect">
            <a:avLst/>
          </a:prstGeom>
          <a:noFill/>
        </p:spPr>
        <p:txBody>
          <a:bodyPr wrap="square" rtlCol="0">
            <a:spAutoFit/>
          </a:bodyPr>
          <a:lstStyle/>
          <a:p>
            <a:r>
              <a:rPr lang="en-US" sz="1100" err="1">
                <a:latin typeface="Open Sans" panose="020B0606030504020204" pitchFamily="34" charset="0"/>
                <a:ea typeface="Open Sans" panose="020B0606030504020204" pitchFamily="34" charset="0"/>
                <a:cs typeface="Open Sans" panose="020B0606030504020204" pitchFamily="34" charset="0"/>
              </a:rPr>
              <a:t>mVAM</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313" name="TextBox 312">
            <a:extLst>
              <a:ext uri="{FF2B5EF4-FFF2-40B4-BE49-F238E27FC236}">
                <a16:creationId xmlns:a16="http://schemas.microsoft.com/office/drawing/2014/main" id="{B88EC4AC-3AE2-4287-91A2-9C6EB2F0EFB2}"/>
              </a:ext>
            </a:extLst>
          </p:cNvPr>
          <p:cNvSpPr txBox="1"/>
          <p:nvPr/>
        </p:nvSpPr>
        <p:spPr>
          <a:xfrm>
            <a:off x="2045016" y="1831929"/>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Nutrition</a:t>
            </a:r>
          </a:p>
        </p:txBody>
      </p:sp>
      <p:sp>
        <p:nvSpPr>
          <p:cNvPr id="314" name="TextBox 313">
            <a:extLst>
              <a:ext uri="{FF2B5EF4-FFF2-40B4-BE49-F238E27FC236}">
                <a16:creationId xmlns:a16="http://schemas.microsoft.com/office/drawing/2014/main" id="{5FD8573D-097D-490F-9DF2-183FD6CE32E9}"/>
              </a:ext>
            </a:extLst>
          </p:cNvPr>
          <p:cNvSpPr txBox="1"/>
          <p:nvPr/>
        </p:nvSpPr>
        <p:spPr>
          <a:xfrm>
            <a:off x="2045016" y="267641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P4P</a:t>
            </a:r>
          </a:p>
        </p:txBody>
      </p:sp>
      <p:sp>
        <p:nvSpPr>
          <p:cNvPr id="315" name="TextBox 314">
            <a:extLst>
              <a:ext uri="{FF2B5EF4-FFF2-40B4-BE49-F238E27FC236}">
                <a16:creationId xmlns:a16="http://schemas.microsoft.com/office/drawing/2014/main" id="{A17BAEF7-37B7-41DD-8069-1BD56654AB88}"/>
              </a:ext>
            </a:extLst>
          </p:cNvPr>
          <p:cNvSpPr txBox="1"/>
          <p:nvPr/>
        </p:nvSpPr>
        <p:spPr>
          <a:xfrm>
            <a:off x="2045016" y="3589477"/>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Partnership</a:t>
            </a:r>
          </a:p>
        </p:txBody>
      </p:sp>
      <p:sp>
        <p:nvSpPr>
          <p:cNvPr id="316" name="TextBox 315">
            <a:extLst>
              <a:ext uri="{FF2B5EF4-FFF2-40B4-BE49-F238E27FC236}">
                <a16:creationId xmlns:a16="http://schemas.microsoft.com/office/drawing/2014/main" id="{80A13077-3F9C-449C-B980-FB819818F6E4}"/>
              </a:ext>
            </a:extLst>
          </p:cNvPr>
          <p:cNvSpPr txBox="1"/>
          <p:nvPr/>
        </p:nvSpPr>
        <p:spPr>
          <a:xfrm>
            <a:off x="2045016" y="4353951"/>
            <a:ext cx="1155384"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Population Displacement</a:t>
            </a:r>
          </a:p>
        </p:txBody>
      </p:sp>
      <p:sp>
        <p:nvSpPr>
          <p:cNvPr id="317" name="TextBox 316">
            <a:extLst>
              <a:ext uri="{FF2B5EF4-FFF2-40B4-BE49-F238E27FC236}">
                <a16:creationId xmlns:a16="http://schemas.microsoft.com/office/drawing/2014/main" id="{DA3C30FB-035F-4726-A948-8570A2429E64}"/>
              </a:ext>
            </a:extLst>
          </p:cNvPr>
          <p:cNvSpPr txBox="1"/>
          <p:nvPr/>
        </p:nvSpPr>
        <p:spPr>
          <a:xfrm>
            <a:off x="2045016" y="5241982"/>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Population Return</a:t>
            </a:r>
          </a:p>
        </p:txBody>
      </p:sp>
      <p:sp>
        <p:nvSpPr>
          <p:cNvPr id="318" name="TextBox 317">
            <a:extLst>
              <a:ext uri="{FF2B5EF4-FFF2-40B4-BE49-F238E27FC236}">
                <a16:creationId xmlns:a16="http://schemas.microsoft.com/office/drawing/2014/main" id="{D8C80B0F-04E9-4485-BBF7-08C1CB063BDD}"/>
              </a:ext>
            </a:extLst>
          </p:cNvPr>
          <p:cNvSpPr txBox="1"/>
          <p:nvPr/>
        </p:nvSpPr>
        <p:spPr>
          <a:xfrm>
            <a:off x="2045016" y="6217576"/>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Powerplant</a:t>
            </a:r>
          </a:p>
        </p:txBody>
      </p:sp>
      <p:sp>
        <p:nvSpPr>
          <p:cNvPr id="320" name="TextBox 319">
            <a:extLst>
              <a:ext uri="{FF2B5EF4-FFF2-40B4-BE49-F238E27FC236}">
                <a16:creationId xmlns:a16="http://schemas.microsoft.com/office/drawing/2014/main" id="{546B7131-24B3-4E08-A934-9DAA1727FAB2}"/>
              </a:ext>
            </a:extLst>
          </p:cNvPr>
          <p:cNvSpPr txBox="1"/>
          <p:nvPr/>
        </p:nvSpPr>
        <p:spPr>
          <a:xfrm>
            <a:off x="4876972" y="92641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Drone</a:t>
            </a:r>
          </a:p>
        </p:txBody>
      </p:sp>
      <p:sp>
        <p:nvSpPr>
          <p:cNvPr id="321" name="TextBox 320">
            <a:extLst>
              <a:ext uri="{FF2B5EF4-FFF2-40B4-BE49-F238E27FC236}">
                <a16:creationId xmlns:a16="http://schemas.microsoft.com/office/drawing/2014/main" id="{BF14B5AD-630C-4E1C-96C6-15A17D756A38}"/>
              </a:ext>
            </a:extLst>
          </p:cNvPr>
          <p:cNvSpPr txBox="1"/>
          <p:nvPr/>
        </p:nvSpPr>
        <p:spPr>
          <a:xfrm>
            <a:off x="4876972" y="1871505"/>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Procurement</a:t>
            </a:r>
          </a:p>
        </p:txBody>
      </p:sp>
      <p:sp>
        <p:nvSpPr>
          <p:cNvPr id="322" name="TextBox 321">
            <a:extLst>
              <a:ext uri="{FF2B5EF4-FFF2-40B4-BE49-F238E27FC236}">
                <a16:creationId xmlns:a16="http://schemas.microsoft.com/office/drawing/2014/main" id="{E6D93F06-A5B1-47B5-9DA9-A3E4E6B33BC4}"/>
              </a:ext>
            </a:extLst>
          </p:cNvPr>
          <p:cNvSpPr txBox="1"/>
          <p:nvPr/>
        </p:nvSpPr>
        <p:spPr>
          <a:xfrm>
            <a:off x="4876972" y="275944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Protection</a:t>
            </a:r>
          </a:p>
        </p:txBody>
      </p:sp>
      <p:sp>
        <p:nvSpPr>
          <p:cNvPr id="323" name="TextBox 322">
            <a:extLst>
              <a:ext uri="{FF2B5EF4-FFF2-40B4-BE49-F238E27FC236}">
                <a16:creationId xmlns:a16="http://schemas.microsoft.com/office/drawing/2014/main" id="{FD1D8A0B-DA08-4CDE-9372-ECB518E643CF}"/>
              </a:ext>
            </a:extLst>
          </p:cNvPr>
          <p:cNvSpPr txBox="1"/>
          <p:nvPr/>
        </p:nvSpPr>
        <p:spPr>
          <a:xfrm>
            <a:off x="4876972" y="3533079"/>
            <a:ext cx="1231145"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Public Information</a:t>
            </a:r>
          </a:p>
        </p:txBody>
      </p:sp>
      <p:sp>
        <p:nvSpPr>
          <p:cNvPr id="324" name="TextBox 323">
            <a:extLst>
              <a:ext uri="{FF2B5EF4-FFF2-40B4-BE49-F238E27FC236}">
                <a16:creationId xmlns:a16="http://schemas.microsoft.com/office/drawing/2014/main" id="{B5162EF8-19BD-4288-82E2-15101E076AB4}"/>
              </a:ext>
            </a:extLst>
          </p:cNvPr>
          <p:cNvSpPr txBox="1"/>
          <p:nvPr/>
        </p:nvSpPr>
        <p:spPr>
          <a:xfrm>
            <a:off x="4876972" y="4375296"/>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Refugee Camp</a:t>
            </a:r>
          </a:p>
        </p:txBody>
      </p:sp>
      <p:sp>
        <p:nvSpPr>
          <p:cNvPr id="325" name="TextBox 324">
            <a:extLst>
              <a:ext uri="{FF2B5EF4-FFF2-40B4-BE49-F238E27FC236}">
                <a16:creationId xmlns:a16="http://schemas.microsoft.com/office/drawing/2014/main" id="{954D3D6F-E189-4990-92BF-251FB93DAB1E}"/>
              </a:ext>
            </a:extLst>
          </p:cNvPr>
          <p:cNvSpPr txBox="1"/>
          <p:nvPr/>
        </p:nvSpPr>
        <p:spPr>
          <a:xfrm>
            <a:off x="4876972" y="5352500"/>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Relief Goods</a:t>
            </a:r>
          </a:p>
        </p:txBody>
      </p:sp>
      <p:sp>
        <p:nvSpPr>
          <p:cNvPr id="326" name="TextBox 325">
            <a:extLst>
              <a:ext uri="{FF2B5EF4-FFF2-40B4-BE49-F238E27FC236}">
                <a16:creationId xmlns:a16="http://schemas.microsoft.com/office/drawing/2014/main" id="{78F00AFD-4A52-478F-B1AE-75AF12CA49D2}"/>
              </a:ext>
            </a:extLst>
          </p:cNvPr>
          <p:cNvSpPr txBox="1"/>
          <p:nvPr/>
        </p:nvSpPr>
        <p:spPr>
          <a:xfrm>
            <a:off x="4876972" y="6217576"/>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Resourcing</a:t>
            </a:r>
          </a:p>
        </p:txBody>
      </p:sp>
      <p:sp>
        <p:nvSpPr>
          <p:cNvPr id="347" name="TextBox 346">
            <a:extLst>
              <a:ext uri="{FF2B5EF4-FFF2-40B4-BE49-F238E27FC236}">
                <a16:creationId xmlns:a16="http://schemas.microsoft.com/office/drawing/2014/main" id="{976769E3-9A39-4A01-AAD2-53B369FD81F8}"/>
              </a:ext>
            </a:extLst>
          </p:cNvPr>
          <p:cNvSpPr txBox="1"/>
          <p:nvPr/>
        </p:nvSpPr>
        <p:spPr>
          <a:xfrm>
            <a:off x="7989414" y="869873"/>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School Feeding</a:t>
            </a:r>
          </a:p>
        </p:txBody>
      </p:sp>
      <p:sp>
        <p:nvSpPr>
          <p:cNvPr id="348" name="TextBox 347">
            <a:extLst>
              <a:ext uri="{FF2B5EF4-FFF2-40B4-BE49-F238E27FC236}">
                <a16:creationId xmlns:a16="http://schemas.microsoft.com/office/drawing/2014/main" id="{85D0F8DD-5005-4741-BF4C-1367FB0CBF21}"/>
              </a:ext>
            </a:extLst>
          </p:cNvPr>
          <p:cNvSpPr txBox="1"/>
          <p:nvPr/>
        </p:nvSpPr>
        <p:spPr>
          <a:xfrm>
            <a:off x="7989414" y="1870324"/>
            <a:ext cx="1248386"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Security</a:t>
            </a:r>
          </a:p>
        </p:txBody>
      </p:sp>
      <p:sp>
        <p:nvSpPr>
          <p:cNvPr id="349" name="TextBox 348">
            <a:extLst>
              <a:ext uri="{FF2B5EF4-FFF2-40B4-BE49-F238E27FC236}">
                <a16:creationId xmlns:a16="http://schemas.microsoft.com/office/drawing/2014/main" id="{410683CF-97D5-4F96-BAD9-08B1D66FCDC8}"/>
              </a:ext>
            </a:extLst>
          </p:cNvPr>
          <p:cNvSpPr txBox="1"/>
          <p:nvPr/>
        </p:nvSpPr>
        <p:spPr>
          <a:xfrm>
            <a:off x="7989414" y="2701497"/>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Ship</a:t>
            </a:r>
          </a:p>
        </p:txBody>
      </p:sp>
      <p:sp>
        <p:nvSpPr>
          <p:cNvPr id="350" name="TextBox 349">
            <a:extLst>
              <a:ext uri="{FF2B5EF4-FFF2-40B4-BE49-F238E27FC236}">
                <a16:creationId xmlns:a16="http://schemas.microsoft.com/office/drawing/2014/main" id="{98968D59-8C38-4A75-9774-8B65330ECB86}"/>
              </a:ext>
            </a:extLst>
          </p:cNvPr>
          <p:cNvSpPr txBox="1"/>
          <p:nvPr/>
        </p:nvSpPr>
        <p:spPr>
          <a:xfrm>
            <a:off x="7989415" y="3464091"/>
            <a:ext cx="105122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Sustainable Procurement</a:t>
            </a:r>
          </a:p>
        </p:txBody>
      </p:sp>
      <p:sp>
        <p:nvSpPr>
          <p:cNvPr id="351" name="TextBox 350">
            <a:extLst>
              <a:ext uri="{FF2B5EF4-FFF2-40B4-BE49-F238E27FC236}">
                <a16:creationId xmlns:a16="http://schemas.microsoft.com/office/drawing/2014/main" id="{B9E4DF2C-8C72-4F33-98CD-536B7B03F322}"/>
              </a:ext>
            </a:extLst>
          </p:cNvPr>
          <p:cNvSpPr txBox="1"/>
          <p:nvPr/>
        </p:nvSpPr>
        <p:spPr>
          <a:xfrm>
            <a:off x="7989414" y="446454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Truck</a:t>
            </a:r>
          </a:p>
        </p:txBody>
      </p:sp>
      <p:sp>
        <p:nvSpPr>
          <p:cNvPr id="352" name="TextBox 351">
            <a:extLst>
              <a:ext uri="{FF2B5EF4-FFF2-40B4-BE49-F238E27FC236}">
                <a16:creationId xmlns:a16="http://schemas.microsoft.com/office/drawing/2014/main" id="{9665EBA8-3BFB-4759-80C5-B657C5FD871B}"/>
              </a:ext>
            </a:extLst>
          </p:cNvPr>
          <p:cNvSpPr txBox="1"/>
          <p:nvPr/>
        </p:nvSpPr>
        <p:spPr>
          <a:xfrm>
            <a:off x="7989414" y="5295715"/>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VAM</a:t>
            </a:r>
          </a:p>
        </p:txBody>
      </p:sp>
      <p:sp>
        <p:nvSpPr>
          <p:cNvPr id="353" name="TextBox 352">
            <a:extLst>
              <a:ext uri="{FF2B5EF4-FFF2-40B4-BE49-F238E27FC236}">
                <a16:creationId xmlns:a16="http://schemas.microsoft.com/office/drawing/2014/main" id="{CA966161-0622-46AE-9B10-402C5C5B0328}"/>
              </a:ext>
            </a:extLst>
          </p:cNvPr>
          <p:cNvSpPr txBox="1"/>
          <p:nvPr/>
        </p:nvSpPr>
        <p:spPr>
          <a:xfrm>
            <a:off x="7989414" y="619546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Voucher</a:t>
            </a:r>
          </a:p>
        </p:txBody>
      </p:sp>
      <p:sp>
        <p:nvSpPr>
          <p:cNvPr id="367" name="Title 3">
            <a:extLst>
              <a:ext uri="{FF2B5EF4-FFF2-40B4-BE49-F238E27FC236}">
                <a16:creationId xmlns:a16="http://schemas.microsoft.com/office/drawing/2014/main" id="{FD02434D-D8F2-4CEC-9112-2CB81B1DDED5}"/>
              </a:ext>
            </a:extLst>
          </p:cNvPr>
          <p:cNvSpPr txBox="1">
            <a:spLocks/>
          </p:cNvSpPr>
          <p:nvPr/>
        </p:nvSpPr>
        <p:spPr>
          <a:xfrm>
            <a:off x="500323" y="208515"/>
            <a:ext cx="11052002" cy="245148"/>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WFP Corporate Icons</a:t>
            </a:r>
          </a:p>
        </p:txBody>
      </p:sp>
      <p:pic>
        <p:nvPicPr>
          <p:cNvPr id="3" name="Graphic 2">
            <a:extLst>
              <a:ext uri="{FF2B5EF4-FFF2-40B4-BE49-F238E27FC236}">
                <a16:creationId xmlns:a16="http://schemas.microsoft.com/office/drawing/2014/main" id="{1C122828-34C4-481D-B1AC-E366EB97D5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853" y="700014"/>
            <a:ext cx="723900" cy="723900"/>
          </a:xfrm>
          <a:prstGeom prst="rect">
            <a:avLst/>
          </a:prstGeom>
        </p:spPr>
      </p:pic>
      <p:pic>
        <p:nvPicPr>
          <p:cNvPr id="5" name="Graphic 4">
            <a:extLst>
              <a:ext uri="{FF2B5EF4-FFF2-40B4-BE49-F238E27FC236}">
                <a16:creationId xmlns:a16="http://schemas.microsoft.com/office/drawing/2014/main" id="{2F670E37-97CD-40EB-8AAC-48323E0D5F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21" y="704927"/>
            <a:ext cx="723900" cy="723900"/>
          </a:xfrm>
          <a:prstGeom prst="rect">
            <a:avLst/>
          </a:prstGeom>
        </p:spPr>
      </p:pic>
      <p:pic>
        <p:nvPicPr>
          <p:cNvPr id="7" name="Graphic 6">
            <a:extLst>
              <a:ext uri="{FF2B5EF4-FFF2-40B4-BE49-F238E27FC236}">
                <a16:creationId xmlns:a16="http://schemas.microsoft.com/office/drawing/2014/main" id="{FE3559BF-BCA6-44E3-B6CA-9A42F9348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021" y="1578506"/>
            <a:ext cx="723900" cy="723900"/>
          </a:xfrm>
          <a:prstGeom prst="rect">
            <a:avLst/>
          </a:prstGeom>
        </p:spPr>
      </p:pic>
      <p:pic>
        <p:nvPicPr>
          <p:cNvPr id="9" name="Graphic 8">
            <a:extLst>
              <a:ext uri="{FF2B5EF4-FFF2-40B4-BE49-F238E27FC236}">
                <a16:creationId xmlns:a16="http://schemas.microsoft.com/office/drawing/2014/main" id="{7BC7CDBD-7372-4BB5-BAAA-4560A93BFA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7203" y="1744932"/>
            <a:ext cx="457200" cy="428625"/>
          </a:xfrm>
          <a:prstGeom prst="rect">
            <a:avLst/>
          </a:prstGeom>
        </p:spPr>
      </p:pic>
      <p:pic>
        <p:nvPicPr>
          <p:cNvPr id="11" name="Graphic 10">
            <a:extLst>
              <a:ext uri="{FF2B5EF4-FFF2-40B4-BE49-F238E27FC236}">
                <a16:creationId xmlns:a16="http://schemas.microsoft.com/office/drawing/2014/main" id="{E00D0B8D-03E5-42E5-8E4A-95DAA504A6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021" y="2452085"/>
            <a:ext cx="723900" cy="723900"/>
          </a:xfrm>
          <a:prstGeom prst="rect">
            <a:avLst/>
          </a:prstGeom>
        </p:spPr>
      </p:pic>
      <p:pic>
        <p:nvPicPr>
          <p:cNvPr id="13" name="Graphic 12">
            <a:extLst>
              <a:ext uri="{FF2B5EF4-FFF2-40B4-BE49-F238E27FC236}">
                <a16:creationId xmlns:a16="http://schemas.microsoft.com/office/drawing/2014/main" id="{9C37CEBF-206C-4BAA-AC37-D8350DA47C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43391" y="2716868"/>
            <a:ext cx="504825" cy="190500"/>
          </a:xfrm>
          <a:prstGeom prst="rect">
            <a:avLst/>
          </a:prstGeom>
        </p:spPr>
      </p:pic>
      <p:pic>
        <p:nvPicPr>
          <p:cNvPr id="15" name="Graphic 14">
            <a:extLst>
              <a:ext uri="{FF2B5EF4-FFF2-40B4-BE49-F238E27FC236}">
                <a16:creationId xmlns:a16="http://schemas.microsoft.com/office/drawing/2014/main" id="{5999DB2F-EE3C-4173-9C86-34C872AD6F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021" y="3325664"/>
            <a:ext cx="723900" cy="723900"/>
          </a:xfrm>
          <a:prstGeom prst="rect">
            <a:avLst/>
          </a:prstGeom>
        </p:spPr>
      </p:pic>
      <p:pic>
        <p:nvPicPr>
          <p:cNvPr id="17" name="Graphic 16">
            <a:extLst>
              <a:ext uri="{FF2B5EF4-FFF2-40B4-BE49-F238E27FC236}">
                <a16:creationId xmlns:a16="http://schemas.microsoft.com/office/drawing/2014/main" id="{A6E96741-F9BC-4AEA-9683-EB8BE47BC8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7203" y="3474929"/>
            <a:ext cx="457200" cy="457200"/>
          </a:xfrm>
          <a:prstGeom prst="rect">
            <a:avLst/>
          </a:prstGeom>
        </p:spPr>
      </p:pic>
      <p:pic>
        <p:nvPicPr>
          <p:cNvPr id="19" name="Graphic 18">
            <a:extLst>
              <a:ext uri="{FF2B5EF4-FFF2-40B4-BE49-F238E27FC236}">
                <a16:creationId xmlns:a16="http://schemas.microsoft.com/office/drawing/2014/main" id="{BFDEBB24-2357-4AFB-B496-20AA97E71CF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6021" y="4199243"/>
            <a:ext cx="723900" cy="723900"/>
          </a:xfrm>
          <a:prstGeom prst="rect">
            <a:avLst/>
          </a:prstGeom>
        </p:spPr>
      </p:pic>
      <p:pic>
        <p:nvPicPr>
          <p:cNvPr id="21" name="Graphic 20">
            <a:extLst>
              <a:ext uri="{FF2B5EF4-FFF2-40B4-BE49-F238E27FC236}">
                <a16:creationId xmlns:a16="http://schemas.microsoft.com/office/drawing/2014/main" id="{B68F445C-1210-4A78-91B2-5839A9EC7A1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33866" y="4355801"/>
            <a:ext cx="523875" cy="466725"/>
          </a:xfrm>
          <a:prstGeom prst="rect">
            <a:avLst/>
          </a:prstGeom>
        </p:spPr>
      </p:pic>
      <p:pic>
        <p:nvPicPr>
          <p:cNvPr id="23" name="Graphic 22">
            <a:extLst>
              <a:ext uri="{FF2B5EF4-FFF2-40B4-BE49-F238E27FC236}">
                <a16:creationId xmlns:a16="http://schemas.microsoft.com/office/drawing/2014/main" id="{7914A61C-11F7-4616-A34C-7ADD0C86C64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6021" y="5072822"/>
            <a:ext cx="723900" cy="723900"/>
          </a:xfrm>
          <a:prstGeom prst="rect">
            <a:avLst/>
          </a:prstGeom>
        </p:spPr>
      </p:pic>
      <p:pic>
        <p:nvPicPr>
          <p:cNvPr id="25" name="Graphic 24">
            <a:extLst>
              <a:ext uri="{FF2B5EF4-FFF2-40B4-BE49-F238E27FC236}">
                <a16:creationId xmlns:a16="http://schemas.microsoft.com/office/drawing/2014/main" id="{EBD92B8F-9804-411D-8217-F779502E949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433866" y="5221680"/>
            <a:ext cx="523875" cy="466725"/>
          </a:xfrm>
          <a:prstGeom prst="rect">
            <a:avLst/>
          </a:prstGeom>
        </p:spPr>
      </p:pic>
      <p:pic>
        <p:nvPicPr>
          <p:cNvPr id="27" name="Graphic 26">
            <a:extLst>
              <a:ext uri="{FF2B5EF4-FFF2-40B4-BE49-F238E27FC236}">
                <a16:creationId xmlns:a16="http://schemas.microsoft.com/office/drawing/2014/main" id="{C7545EDB-0E25-426E-9CDD-A429CC64D1E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96021" y="5946404"/>
            <a:ext cx="723900" cy="723900"/>
          </a:xfrm>
          <a:prstGeom prst="rect">
            <a:avLst/>
          </a:prstGeom>
        </p:spPr>
      </p:pic>
      <p:pic>
        <p:nvPicPr>
          <p:cNvPr id="29" name="Graphic 28">
            <a:extLst>
              <a:ext uri="{FF2B5EF4-FFF2-40B4-BE49-F238E27FC236}">
                <a16:creationId xmlns:a16="http://schemas.microsoft.com/office/drawing/2014/main" id="{5EEC6A8F-54F0-448B-A91D-07854956CAB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10066" y="6040702"/>
            <a:ext cx="371475" cy="581025"/>
          </a:xfrm>
          <a:prstGeom prst="rect">
            <a:avLst/>
          </a:prstGeom>
        </p:spPr>
      </p:pic>
      <p:pic>
        <p:nvPicPr>
          <p:cNvPr id="31" name="Graphic 30">
            <a:extLst>
              <a:ext uri="{FF2B5EF4-FFF2-40B4-BE49-F238E27FC236}">
                <a16:creationId xmlns:a16="http://schemas.microsoft.com/office/drawing/2014/main" id="{0BFC531A-6A53-4D13-BF57-84FA873543B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439679" y="710414"/>
            <a:ext cx="723900" cy="723900"/>
          </a:xfrm>
          <a:prstGeom prst="rect">
            <a:avLst/>
          </a:prstGeom>
        </p:spPr>
      </p:pic>
      <p:pic>
        <p:nvPicPr>
          <p:cNvPr id="33" name="Graphic 32">
            <a:extLst>
              <a:ext uri="{FF2B5EF4-FFF2-40B4-BE49-F238E27FC236}">
                <a16:creationId xmlns:a16="http://schemas.microsoft.com/office/drawing/2014/main" id="{F5271CDF-1FCF-46BE-92E7-B8ED992E424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380879" y="824309"/>
            <a:ext cx="304800" cy="523875"/>
          </a:xfrm>
          <a:prstGeom prst="rect">
            <a:avLst/>
          </a:prstGeom>
        </p:spPr>
      </p:pic>
      <p:pic>
        <p:nvPicPr>
          <p:cNvPr id="35" name="Graphic 34">
            <a:extLst>
              <a:ext uri="{FF2B5EF4-FFF2-40B4-BE49-F238E27FC236}">
                <a16:creationId xmlns:a16="http://schemas.microsoft.com/office/drawing/2014/main" id="{D62A9000-0741-427C-AAE5-E05F1920535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439679" y="1583079"/>
            <a:ext cx="723900" cy="723900"/>
          </a:xfrm>
          <a:prstGeom prst="rect">
            <a:avLst/>
          </a:prstGeom>
        </p:spPr>
      </p:pic>
      <p:pic>
        <p:nvPicPr>
          <p:cNvPr id="37" name="Graphic 36">
            <a:extLst>
              <a:ext uri="{FF2B5EF4-FFF2-40B4-BE49-F238E27FC236}">
                <a16:creationId xmlns:a16="http://schemas.microsoft.com/office/drawing/2014/main" id="{6DB65900-41F9-4A18-B906-C1AC0407CBC6}"/>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347542" y="1732602"/>
            <a:ext cx="371475" cy="495300"/>
          </a:xfrm>
          <a:prstGeom prst="rect">
            <a:avLst/>
          </a:prstGeom>
        </p:spPr>
      </p:pic>
      <p:pic>
        <p:nvPicPr>
          <p:cNvPr id="39" name="Graphic 38">
            <a:extLst>
              <a:ext uri="{FF2B5EF4-FFF2-40B4-BE49-F238E27FC236}">
                <a16:creationId xmlns:a16="http://schemas.microsoft.com/office/drawing/2014/main" id="{335AA4CA-34F8-43F9-8296-A590867E7AD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285629" y="2612320"/>
            <a:ext cx="495300" cy="495300"/>
          </a:xfrm>
          <a:prstGeom prst="rect">
            <a:avLst/>
          </a:prstGeom>
        </p:spPr>
      </p:pic>
      <p:pic>
        <p:nvPicPr>
          <p:cNvPr id="41" name="Graphic 40">
            <a:extLst>
              <a:ext uri="{FF2B5EF4-FFF2-40B4-BE49-F238E27FC236}">
                <a16:creationId xmlns:a16="http://schemas.microsoft.com/office/drawing/2014/main" id="{7DA8D731-22DA-40C2-9D22-39CD29C1EE0F}"/>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439679" y="2455744"/>
            <a:ext cx="723900" cy="723900"/>
          </a:xfrm>
          <a:prstGeom prst="rect">
            <a:avLst/>
          </a:prstGeom>
        </p:spPr>
      </p:pic>
      <p:pic>
        <p:nvPicPr>
          <p:cNvPr id="43" name="Graphic 42">
            <a:extLst>
              <a:ext uri="{FF2B5EF4-FFF2-40B4-BE49-F238E27FC236}">
                <a16:creationId xmlns:a16="http://schemas.microsoft.com/office/drawing/2014/main" id="{28DB2093-77FB-46AE-9750-EF9F9E3E9D9E}"/>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385642" y="3492038"/>
            <a:ext cx="295275" cy="495300"/>
          </a:xfrm>
          <a:prstGeom prst="rect">
            <a:avLst/>
          </a:prstGeom>
        </p:spPr>
      </p:pic>
      <p:pic>
        <p:nvPicPr>
          <p:cNvPr id="45" name="Graphic 44">
            <a:extLst>
              <a:ext uri="{FF2B5EF4-FFF2-40B4-BE49-F238E27FC236}">
                <a16:creationId xmlns:a16="http://schemas.microsoft.com/office/drawing/2014/main" id="{7D4DC10D-25C7-4E9C-ABEB-D91C6CF287FA}"/>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39679" y="3328409"/>
            <a:ext cx="723900" cy="723900"/>
          </a:xfrm>
          <a:prstGeom prst="rect">
            <a:avLst/>
          </a:prstGeom>
        </p:spPr>
      </p:pic>
      <p:pic>
        <p:nvPicPr>
          <p:cNvPr id="47" name="Graphic 46">
            <a:extLst>
              <a:ext uri="{FF2B5EF4-FFF2-40B4-BE49-F238E27FC236}">
                <a16:creationId xmlns:a16="http://schemas.microsoft.com/office/drawing/2014/main" id="{AE8B376E-13C3-48E9-8504-04D660E735EC}"/>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3439679" y="4201074"/>
            <a:ext cx="723900" cy="723900"/>
          </a:xfrm>
          <a:prstGeom prst="rect">
            <a:avLst/>
          </a:prstGeom>
        </p:spPr>
      </p:pic>
      <p:pic>
        <p:nvPicPr>
          <p:cNvPr id="49" name="Graphic 48">
            <a:extLst>
              <a:ext uri="{FF2B5EF4-FFF2-40B4-BE49-F238E27FC236}">
                <a16:creationId xmlns:a16="http://schemas.microsoft.com/office/drawing/2014/main" id="{76FDE218-A93F-45E2-8723-F5CF895BF01E}"/>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285629" y="4371756"/>
            <a:ext cx="495300" cy="419100"/>
          </a:xfrm>
          <a:prstGeom prst="rect">
            <a:avLst/>
          </a:prstGeom>
        </p:spPr>
      </p:pic>
      <p:pic>
        <p:nvPicPr>
          <p:cNvPr id="51" name="Graphic 50">
            <a:extLst>
              <a:ext uri="{FF2B5EF4-FFF2-40B4-BE49-F238E27FC236}">
                <a16:creationId xmlns:a16="http://schemas.microsoft.com/office/drawing/2014/main" id="{B9A5107F-E6CA-42EA-B040-B4241DBA2FA1}"/>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439679" y="5073739"/>
            <a:ext cx="723900" cy="723900"/>
          </a:xfrm>
          <a:prstGeom prst="rect">
            <a:avLst/>
          </a:prstGeom>
        </p:spPr>
      </p:pic>
      <p:pic>
        <p:nvPicPr>
          <p:cNvPr id="53" name="Graphic 52">
            <a:extLst>
              <a:ext uri="{FF2B5EF4-FFF2-40B4-BE49-F238E27FC236}">
                <a16:creationId xmlns:a16="http://schemas.microsoft.com/office/drawing/2014/main" id="{AD31F5AC-A53F-4D85-8CB2-4F3ABC4AB875}"/>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4347542" y="5175274"/>
            <a:ext cx="371475" cy="523875"/>
          </a:xfrm>
          <a:prstGeom prst="rect">
            <a:avLst/>
          </a:prstGeom>
        </p:spPr>
      </p:pic>
      <p:pic>
        <p:nvPicPr>
          <p:cNvPr id="59" name="Graphic 58">
            <a:extLst>
              <a:ext uri="{FF2B5EF4-FFF2-40B4-BE49-F238E27FC236}">
                <a16:creationId xmlns:a16="http://schemas.microsoft.com/office/drawing/2014/main" id="{06BCF9F7-3EC1-4EDA-B7B1-6A523F5DC343}"/>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3439679" y="5946404"/>
            <a:ext cx="723900" cy="723900"/>
          </a:xfrm>
          <a:prstGeom prst="rect">
            <a:avLst/>
          </a:prstGeom>
        </p:spPr>
      </p:pic>
      <p:pic>
        <p:nvPicPr>
          <p:cNvPr id="61" name="Graphic 60">
            <a:extLst>
              <a:ext uri="{FF2B5EF4-FFF2-40B4-BE49-F238E27FC236}">
                <a16:creationId xmlns:a16="http://schemas.microsoft.com/office/drawing/2014/main" id="{7E69DBDB-4F16-47AB-AE53-A34FC99A4EB4}"/>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347542" y="6083564"/>
            <a:ext cx="371475" cy="495300"/>
          </a:xfrm>
          <a:prstGeom prst="rect">
            <a:avLst/>
          </a:prstGeom>
        </p:spPr>
      </p:pic>
      <p:pic>
        <p:nvPicPr>
          <p:cNvPr id="63" name="Graphic 62">
            <a:extLst>
              <a:ext uri="{FF2B5EF4-FFF2-40B4-BE49-F238E27FC236}">
                <a16:creationId xmlns:a16="http://schemas.microsoft.com/office/drawing/2014/main" id="{D0F37294-1DAA-4058-96CE-A936AF79C695}"/>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7313991" y="862814"/>
            <a:ext cx="571500" cy="419100"/>
          </a:xfrm>
          <a:prstGeom prst="rect">
            <a:avLst/>
          </a:prstGeom>
        </p:spPr>
      </p:pic>
      <p:pic>
        <p:nvPicPr>
          <p:cNvPr id="193" name="Graphic 192">
            <a:extLst>
              <a:ext uri="{FF2B5EF4-FFF2-40B4-BE49-F238E27FC236}">
                <a16:creationId xmlns:a16="http://schemas.microsoft.com/office/drawing/2014/main" id="{9CE48319-5B5E-49DB-8F95-6E260D88668A}"/>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6450262" y="706942"/>
            <a:ext cx="723900" cy="723900"/>
          </a:xfrm>
          <a:prstGeom prst="rect">
            <a:avLst/>
          </a:prstGeom>
        </p:spPr>
      </p:pic>
      <p:pic>
        <p:nvPicPr>
          <p:cNvPr id="195" name="Graphic 194">
            <a:extLst>
              <a:ext uri="{FF2B5EF4-FFF2-40B4-BE49-F238E27FC236}">
                <a16:creationId xmlns:a16="http://schemas.microsoft.com/office/drawing/2014/main" id="{0F57DF83-EC6F-44B9-BF81-919A0F8E7110}"/>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6450262" y="1583079"/>
            <a:ext cx="723900" cy="723900"/>
          </a:xfrm>
          <a:prstGeom prst="rect">
            <a:avLst/>
          </a:prstGeom>
        </p:spPr>
      </p:pic>
      <p:pic>
        <p:nvPicPr>
          <p:cNvPr id="197" name="Graphic 196">
            <a:extLst>
              <a:ext uri="{FF2B5EF4-FFF2-40B4-BE49-F238E27FC236}">
                <a16:creationId xmlns:a16="http://schemas.microsoft.com/office/drawing/2014/main" id="{7EABD894-3D09-4D12-8869-EEA70739D6E5}"/>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7433054" y="1726718"/>
            <a:ext cx="333375" cy="428625"/>
          </a:xfrm>
          <a:prstGeom prst="rect">
            <a:avLst/>
          </a:prstGeom>
        </p:spPr>
      </p:pic>
      <p:pic>
        <p:nvPicPr>
          <p:cNvPr id="199" name="Graphic 198">
            <a:extLst>
              <a:ext uri="{FF2B5EF4-FFF2-40B4-BE49-F238E27FC236}">
                <a16:creationId xmlns:a16="http://schemas.microsoft.com/office/drawing/2014/main" id="{E6F057B8-A13B-4FD5-91BF-99A2A3346DB1}"/>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6450262" y="2455744"/>
            <a:ext cx="723900" cy="723900"/>
          </a:xfrm>
          <a:prstGeom prst="rect">
            <a:avLst/>
          </a:prstGeom>
        </p:spPr>
      </p:pic>
      <p:pic>
        <p:nvPicPr>
          <p:cNvPr id="201" name="Graphic 200">
            <a:extLst>
              <a:ext uri="{FF2B5EF4-FFF2-40B4-BE49-F238E27FC236}">
                <a16:creationId xmlns:a16="http://schemas.microsoft.com/office/drawing/2014/main" id="{281B412B-2E45-41F2-8EC0-314D7CD995DC}"/>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7352091" y="2577287"/>
            <a:ext cx="495300" cy="495300"/>
          </a:xfrm>
          <a:prstGeom prst="rect">
            <a:avLst/>
          </a:prstGeom>
        </p:spPr>
      </p:pic>
      <p:pic>
        <p:nvPicPr>
          <p:cNvPr id="203" name="Graphic 202">
            <a:extLst>
              <a:ext uri="{FF2B5EF4-FFF2-40B4-BE49-F238E27FC236}">
                <a16:creationId xmlns:a16="http://schemas.microsoft.com/office/drawing/2014/main" id="{9993E15B-0796-4556-9287-0A81DF87E77F}"/>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375904" y="3494531"/>
            <a:ext cx="447675" cy="352425"/>
          </a:xfrm>
          <a:prstGeom prst="rect">
            <a:avLst/>
          </a:prstGeom>
        </p:spPr>
      </p:pic>
      <p:pic>
        <p:nvPicPr>
          <p:cNvPr id="205" name="Graphic 204">
            <a:extLst>
              <a:ext uri="{FF2B5EF4-FFF2-40B4-BE49-F238E27FC236}">
                <a16:creationId xmlns:a16="http://schemas.microsoft.com/office/drawing/2014/main" id="{9C8D72E2-CB90-499F-88E4-C3BC00E88F87}"/>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6450262" y="3328409"/>
            <a:ext cx="723900" cy="723900"/>
          </a:xfrm>
          <a:prstGeom prst="rect">
            <a:avLst/>
          </a:prstGeom>
        </p:spPr>
      </p:pic>
      <p:pic>
        <p:nvPicPr>
          <p:cNvPr id="207" name="Graphic 206">
            <a:extLst>
              <a:ext uri="{FF2B5EF4-FFF2-40B4-BE49-F238E27FC236}">
                <a16:creationId xmlns:a16="http://schemas.microsoft.com/office/drawing/2014/main" id="{4AE306F5-D398-40DA-A151-7F23833A80CA}"/>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7390191" y="4337480"/>
            <a:ext cx="419100" cy="495300"/>
          </a:xfrm>
          <a:prstGeom prst="rect">
            <a:avLst/>
          </a:prstGeom>
        </p:spPr>
      </p:pic>
      <p:pic>
        <p:nvPicPr>
          <p:cNvPr id="209" name="Graphic 208">
            <a:extLst>
              <a:ext uri="{FF2B5EF4-FFF2-40B4-BE49-F238E27FC236}">
                <a16:creationId xmlns:a16="http://schemas.microsoft.com/office/drawing/2014/main" id="{61E88A61-5B46-4D40-8D7A-ECEDC57E7DA3}"/>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6450262" y="4201074"/>
            <a:ext cx="723900" cy="723900"/>
          </a:xfrm>
          <a:prstGeom prst="rect">
            <a:avLst/>
          </a:prstGeom>
        </p:spPr>
      </p:pic>
      <p:pic>
        <p:nvPicPr>
          <p:cNvPr id="211" name="Graphic 210">
            <a:extLst>
              <a:ext uri="{FF2B5EF4-FFF2-40B4-BE49-F238E27FC236}">
                <a16:creationId xmlns:a16="http://schemas.microsoft.com/office/drawing/2014/main" id="{72B8276A-15D9-415F-917F-0FCBA462115D}"/>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7299704" y="5346164"/>
            <a:ext cx="600075" cy="190500"/>
          </a:xfrm>
          <a:prstGeom prst="rect">
            <a:avLst/>
          </a:prstGeom>
        </p:spPr>
      </p:pic>
      <p:pic>
        <p:nvPicPr>
          <p:cNvPr id="213" name="Graphic 212">
            <a:extLst>
              <a:ext uri="{FF2B5EF4-FFF2-40B4-BE49-F238E27FC236}">
                <a16:creationId xmlns:a16="http://schemas.microsoft.com/office/drawing/2014/main" id="{9CE87A75-30E5-4839-8435-87A7DC107164}"/>
              </a:ext>
            </a:extLst>
          </p:cNvPr>
          <p:cNvPicPr>
            <a:picLocks noChangeAspect="1"/>
          </p:cNvPicPr>
          <p:nvPr/>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6450262" y="5073739"/>
            <a:ext cx="723900" cy="723900"/>
          </a:xfrm>
          <a:prstGeom prst="rect">
            <a:avLst/>
          </a:prstGeom>
        </p:spPr>
      </p:pic>
      <p:pic>
        <p:nvPicPr>
          <p:cNvPr id="215" name="Graphic 214">
            <a:extLst>
              <a:ext uri="{FF2B5EF4-FFF2-40B4-BE49-F238E27FC236}">
                <a16:creationId xmlns:a16="http://schemas.microsoft.com/office/drawing/2014/main" id="{2BB91A85-CABB-4F67-97B9-F37C16CE6BF9}"/>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6450262" y="5946404"/>
            <a:ext cx="723900" cy="723900"/>
          </a:xfrm>
          <a:prstGeom prst="rect">
            <a:avLst/>
          </a:prstGeom>
        </p:spPr>
      </p:pic>
      <p:pic>
        <p:nvPicPr>
          <p:cNvPr id="217" name="Graphic 216">
            <a:extLst>
              <a:ext uri="{FF2B5EF4-FFF2-40B4-BE49-F238E27FC236}">
                <a16:creationId xmlns:a16="http://schemas.microsoft.com/office/drawing/2014/main" id="{06C15CDB-3195-4254-AD26-831888F4FB7B}"/>
              </a:ext>
            </a:extLst>
          </p:cNvPr>
          <p:cNvPicPr>
            <a:picLocks noChangeAspect="1"/>
          </p:cNvPicPr>
          <p:nvPr/>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7318754" y="6187208"/>
            <a:ext cx="561975" cy="276225"/>
          </a:xfrm>
          <a:prstGeom prst="rect">
            <a:avLst/>
          </a:prstGeom>
        </p:spPr>
      </p:pic>
      <p:sp>
        <p:nvSpPr>
          <p:cNvPr id="154" name="TextBox 153">
            <a:extLst>
              <a:ext uri="{FF2B5EF4-FFF2-40B4-BE49-F238E27FC236}">
                <a16:creationId xmlns:a16="http://schemas.microsoft.com/office/drawing/2014/main" id="{A822DDC8-FC45-4F1F-88F3-ED6E3D81EEE4}"/>
              </a:ext>
            </a:extLst>
          </p:cNvPr>
          <p:cNvSpPr txBox="1"/>
          <p:nvPr/>
        </p:nvSpPr>
        <p:spPr>
          <a:xfrm>
            <a:off x="10909590" y="947854"/>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Warehouse</a:t>
            </a:r>
          </a:p>
        </p:txBody>
      </p:sp>
      <p:sp>
        <p:nvSpPr>
          <p:cNvPr id="155" name="TextBox 154">
            <a:extLst>
              <a:ext uri="{FF2B5EF4-FFF2-40B4-BE49-F238E27FC236}">
                <a16:creationId xmlns:a16="http://schemas.microsoft.com/office/drawing/2014/main" id="{EF65316F-F62D-49CC-B2C9-00BCB73DB9AE}"/>
              </a:ext>
            </a:extLst>
          </p:cNvPr>
          <p:cNvSpPr txBox="1"/>
          <p:nvPr/>
        </p:nvSpPr>
        <p:spPr>
          <a:xfrm>
            <a:off x="10909590" y="1853365"/>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Waste</a:t>
            </a:r>
          </a:p>
        </p:txBody>
      </p:sp>
      <p:sp>
        <p:nvSpPr>
          <p:cNvPr id="156" name="TextBox 155">
            <a:extLst>
              <a:ext uri="{FF2B5EF4-FFF2-40B4-BE49-F238E27FC236}">
                <a16:creationId xmlns:a16="http://schemas.microsoft.com/office/drawing/2014/main" id="{9F59366B-1870-4CBA-B246-672F08FC3542}"/>
              </a:ext>
            </a:extLst>
          </p:cNvPr>
          <p:cNvSpPr txBox="1"/>
          <p:nvPr/>
        </p:nvSpPr>
        <p:spPr>
          <a:xfrm>
            <a:off x="10909590" y="2697849"/>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Water</a:t>
            </a:r>
          </a:p>
        </p:txBody>
      </p:sp>
      <p:pic>
        <p:nvPicPr>
          <p:cNvPr id="157" name="Graphic 156">
            <a:extLst>
              <a:ext uri="{FF2B5EF4-FFF2-40B4-BE49-F238E27FC236}">
                <a16:creationId xmlns:a16="http://schemas.microsoft.com/office/drawing/2014/main" id="{297D20C4-A479-4E7E-B16C-E8852BB2276B}"/>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10340242" y="824859"/>
            <a:ext cx="428625" cy="447675"/>
          </a:xfrm>
          <a:prstGeom prst="rect">
            <a:avLst/>
          </a:prstGeom>
        </p:spPr>
      </p:pic>
      <p:pic>
        <p:nvPicPr>
          <p:cNvPr id="158" name="Graphic 157">
            <a:extLst>
              <a:ext uri="{FF2B5EF4-FFF2-40B4-BE49-F238E27FC236}">
                <a16:creationId xmlns:a16="http://schemas.microsoft.com/office/drawing/2014/main" id="{16420902-8C9C-454E-9006-B94DBAE5876B}"/>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9374971" y="706942"/>
            <a:ext cx="723900" cy="723900"/>
          </a:xfrm>
          <a:prstGeom prst="rect">
            <a:avLst/>
          </a:prstGeom>
        </p:spPr>
      </p:pic>
      <p:pic>
        <p:nvPicPr>
          <p:cNvPr id="159" name="Graphic 158">
            <a:extLst>
              <a:ext uri="{FF2B5EF4-FFF2-40B4-BE49-F238E27FC236}">
                <a16:creationId xmlns:a16="http://schemas.microsoft.com/office/drawing/2014/main" id="{DA8A6FD7-6FA4-4E56-AB4D-688A5D9D62D5}"/>
              </a:ext>
            </a:extLst>
          </p:cNvPr>
          <p:cNvPicPr>
            <a:picLocks noChangeAspect="1"/>
          </p:cNvPicPr>
          <p:nvPr/>
        </p:nvPicPr>
        <p:blipFill>
          <a:blip r:embed="rId90">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9374971" y="1542460"/>
            <a:ext cx="723900" cy="723900"/>
          </a:xfrm>
          <a:prstGeom prst="rect">
            <a:avLst/>
          </a:prstGeom>
        </p:spPr>
      </p:pic>
      <p:pic>
        <p:nvPicPr>
          <p:cNvPr id="160" name="Graphic 159">
            <a:extLst>
              <a:ext uri="{FF2B5EF4-FFF2-40B4-BE49-F238E27FC236}">
                <a16:creationId xmlns:a16="http://schemas.microsoft.com/office/drawing/2014/main" id="{58B1A7F2-60D0-4769-ADC0-4B4A44479750}"/>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10383104" y="1667407"/>
            <a:ext cx="342900" cy="523875"/>
          </a:xfrm>
          <a:prstGeom prst="rect">
            <a:avLst/>
          </a:prstGeom>
        </p:spPr>
      </p:pic>
      <p:pic>
        <p:nvPicPr>
          <p:cNvPr id="161" name="Graphic 160">
            <a:extLst>
              <a:ext uri="{FF2B5EF4-FFF2-40B4-BE49-F238E27FC236}">
                <a16:creationId xmlns:a16="http://schemas.microsoft.com/office/drawing/2014/main" id="{61DCFC6D-E95C-473F-91CF-09809D5D170D}"/>
              </a:ext>
            </a:extLst>
          </p:cNvPr>
          <p:cNvPicPr>
            <a:picLocks noChangeAspect="1"/>
          </p:cNvPicPr>
          <p:nvPr/>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9374971" y="2455744"/>
            <a:ext cx="723900" cy="723900"/>
          </a:xfrm>
          <a:prstGeom prst="rect">
            <a:avLst/>
          </a:prstGeom>
        </p:spPr>
      </p:pic>
      <p:pic>
        <p:nvPicPr>
          <p:cNvPr id="162" name="Graphic 161">
            <a:extLst>
              <a:ext uri="{FF2B5EF4-FFF2-40B4-BE49-F238E27FC236}">
                <a16:creationId xmlns:a16="http://schemas.microsoft.com/office/drawing/2014/main" id="{97A697F2-3600-4AE6-B919-FE4BE11B9497}"/>
              </a:ext>
            </a:extLst>
          </p:cNvPr>
          <p:cNvPicPr>
            <a:picLocks noChangeAspect="1"/>
          </p:cNvPicPr>
          <p:nvPr/>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10383104" y="2602604"/>
            <a:ext cx="342900" cy="485775"/>
          </a:xfrm>
          <a:prstGeom prst="rect">
            <a:avLst/>
          </a:prstGeom>
        </p:spPr>
      </p:pic>
      <p:pic>
        <p:nvPicPr>
          <p:cNvPr id="163" name="Picture 162">
            <a:extLst>
              <a:ext uri="{FF2B5EF4-FFF2-40B4-BE49-F238E27FC236}">
                <a16:creationId xmlns:a16="http://schemas.microsoft.com/office/drawing/2014/main" id="{A55091C2-5550-41DE-862B-0F228E05BDEF}"/>
              </a:ext>
              <a:ext uri="{C183D7F6-B498-43B3-948B-1728B52AA6E4}">
                <adec:decorative xmlns:adec="http://schemas.microsoft.com/office/drawing/2017/decorative" val="1"/>
              </a:ext>
            </a:extLst>
          </p:cNvPr>
          <p:cNvPicPr>
            <a:picLocks noChangeAspect="1"/>
          </p:cNvPicPr>
          <p:nvPr/>
        </p:nvPicPr>
        <p:blipFill>
          <a:blip r:embed="rId98"/>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377596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70D03A-2129-447D-BA25-B2B608DECD36}"/>
              </a:ext>
            </a:extLst>
          </p:cNvPr>
          <p:cNvSpPr>
            <a:spLocks noGrp="1"/>
          </p:cNvSpPr>
          <p:nvPr>
            <p:ph type="pic" sz="quarter" idx="10"/>
          </p:nvPr>
        </p:nvSpPr>
        <p:spPr/>
        <p:txBody>
          <a:bodyPr/>
          <a:lstStyle/>
          <a:p>
            <a:endParaRPr lang="en-GB"/>
          </a:p>
        </p:txBody>
      </p:sp>
      <p:sp>
        <p:nvSpPr>
          <p:cNvPr id="3" name="Text Placeholder 2">
            <a:extLst>
              <a:ext uri="{FF2B5EF4-FFF2-40B4-BE49-F238E27FC236}">
                <a16:creationId xmlns:a16="http://schemas.microsoft.com/office/drawing/2014/main" id="{57886D8D-9AC6-48BF-86FD-5BBBE30E3865}"/>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76CDE3E3-3D0B-44D6-91F3-D210305312CA}"/>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5629FD9F-9FC1-41DC-BF68-ED408AA81DBD}"/>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93772280-A1C1-4737-B0EC-5C1EE6BB8EDF}"/>
              </a:ext>
            </a:extLst>
          </p:cNvPr>
          <p:cNvSpPr>
            <a:spLocks noGrp="1"/>
          </p:cNvSpPr>
          <p:nvPr>
            <p:ph type="body" sz="quarter" idx="23"/>
          </p:nvPr>
        </p:nvSpPr>
        <p:spPr/>
        <p:txBody>
          <a:bodyPr/>
          <a:lstStyle/>
          <a:p>
            <a:endParaRPr lang="en-US"/>
          </a:p>
        </p:txBody>
      </p:sp>
      <p:sp>
        <p:nvSpPr>
          <p:cNvPr id="7" name="Rectangle 6">
            <a:extLst>
              <a:ext uri="{FF2B5EF4-FFF2-40B4-BE49-F238E27FC236}">
                <a16:creationId xmlns:a16="http://schemas.microsoft.com/office/drawing/2014/main" id="{2727DC39-955F-E7D6-AA2B-2A05EB1E8EFD}"/>
              </a:ext>
            </a:extLst>
          </p:cNvPr>
          <p:cNvSpPr/>
          <p:nvPr/>
        </p:nvSpPr>
        <p:spPr>
          <a:xfrm>
            <a:off x="12464202" y="-7086"/>
            <a:ext cx="12192000" cy="6865086"/>
          </a:xfrm>
          <a:prstGeom prst="rect">
            <a:avLst/>
          </a:prstGeom>
          <a:solidFill>
            <a:srgbClr val="2C8CC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p:txBody>
      </p:sp>
      <p:sp>
        <p:nvSpPr>
          <p:cNvPr id="8" name="Rectangle 7">
            <a:extLst>
              <a:ext uri="{FF2B5EF4-FFF2-40B4-BE49-F238E27FC236}">
                <a16:creationId xmlns:a16="http://schemas.microsoft.com/office/drawing/2014/main" id="{376EB148-75D6-0877-CBE7-722EE87252E8}"/>
              </a:ext>
            </a:extLst>
          </p:cNvPr>
          <p:cNvSpPr/>
          <p:nvPr/>
        </p:nvSpPr>
        <p:spPr>
          <a:xfrm>
            <a:off x="12464202" y="7315200"/>
            <a:ext cx="1218882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p:txBody>
      </p:sp>
      <p:sp>
        <p:nvSpPr>
          <p:cNvPr id="9" name="Rectangle 8">
            <a:extLst>
              <a:ext uri="{FF2B5EF4-FFF2-40B4-BE49-F238E27FC236}">
                <a16:creationId xmlns:a16="http://schemas.microsoft.com/office/drawing/2014/main" id="{3864D540-6BC9-F57D-92DF-F172244D25CF}"/>
              </a:ext>
            </a:extLst>
          </p:cNvPr>
          <p:cNvSpPr/>
          <p:nvPr/>
        </p:nvSpPr>
        <p:spPr>
          <a:xfrm>
            <a:off x="3176" y="7315200"/>
            <a:ext cx="12188824" cy="6858000"/>
          </a:xfrm>
          <a:prstGeom prst="rect">
            <a:avLst/>
          </a:prstGeom>
          <a:solidFill>
            <a:srgbClr val="135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a:p>
            <a:pPr algn="ctr"/>
            <a:endParaRPr lang="en-IT"/>
          </a:p>
        </p:txBody>
      </p:sp>
    </p:spTree>
    <p:extLst>
      <p:ext uri="{BB962C8B-B14F-4D97-AF65-F5344CB8AC3E}">
        <p14:creationId xmlns:p14="http://schemas.microsoft.com/office/powerpoint/2010/main" val="4275291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a:extLst>
              <a:ext uri="{FF2B5EF4-FFF2-40B4-BE49-F238E27FC236}">
                <a16:creationId xmlns:a16="http://schemas.microsoft.com/office/drawing/2014/main" id="{44490896-B73B-497F-AECE-7DF2A96B04A6}"/>
              </a:ext>
            </a:extLst>
          </p:cNvPr>
          <p:cNvSpPr txBox="1"/>
          <p:nvPr/>
        </p:nvSpPr>
        <p:spPr>
          <a:xfrm>
            <a:off x="2159316" y="926418"/>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High Energy Biscuits</a:t>
            </a:r>
          </a:p>
        </p:txBody>
      </p:sp>
      <p:sp>
        <p:nvSpPr>
          <p:cNvPr id="313" name="TextBox 312">
            <a:extLst>
              <a:ext uri="{FF2B5EF4-FFF2-40B4-BE49-F238E27FC236}">
                <a16:creationId xmlns:a16="http://schemas.microsoft.com/office/drawing/2014/main" id="{B88EC4AC-3AE2-4287-91A2-9C6EB2F0EFB2}"/>
              </a:ext>
            </a:extLst>
          </p:cNvPr>
          <p:cNvSpPr txBox="1"/>
          <p:nvPr/>
        </p:nvSpPr>
        <p:spPr>
          <a:xfrm>
            <a:off x="2159316" y="1831929"/>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Lentils</a:t>
            </a:r>
          </a:p>
        </p:txBody>
      </p:sp>
      <p:sp>
        <p:nvSpPr>
          <p:cNvPr id="314" name="TextBox 313">
            <a:extLst>
              <a:ext uri="{FF2B5EF4-FFF2-40B4-BE49-F238E27FC236}">
                <a16:creationId xmlns:a16="http://schemas.microsoft.com/office/drawing/2014/main" id="{5FD8573D-097D-490F-9DF2-183FD6CE32E9}"/>
              </a:ext>
            </a:extLst>
          </p:cNvPr>
          <p:cNvSpPr txBox="1"/>
          <p:nvPr/>
        </p:nvSpPr>
        <p:spPr>
          <a:xfrm>
            <a:off x="2159316" y="267641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Maize</a:t>
            </a:r>
          </a:p>
        </p:txBody>
      </p:sp>
      <p:sp>
        <p:nvSpPr>
          <p:cNvPr id="315" name="TextBox 314">
            <a:extLst>
              <a:ext uri="{FF2B5EF4-FFF2-40B4-BE49-F238E27FC236}">
                <a16:creationId xmlns:a16="http://schemas.microsoft.com/office/drawing/2014/main" id="{A17BAEF7-37B7-41DD-8069-1BD56654AB88}"/>
              </a:ext>
            </a:extLst>
          </p:cNvPr>
          <p:cNvSpPr txBox="1"/>
          <p:nvPr/>
        </p:nvSpPr>
        <p:spPr>
          <a:xfrm>
            <a:off x="2159316" y="3589477"/>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Pulses</a:t>
            </a:r>
          </a:p>
        </p:txBody>
      </p:sp>
      <p:sp>
        <p:nvSpPr>
          <p:cNvPr id="316" name="TextBox 315">
            <a:extLst>
              <a:ext uri="{FF2B5EF4-FFF2-40B4-BE49-F238E27FC236}">
                <a16:creationId xmlns:a16="http://schemas.microsoft.com/office/drawing/2014/main" id="{80A13077-3F9C-449C-B980-FB819818F6E4}"/>
              </a:ext>
            </a:extLst>
          </p:cNvPr>
          <p:cNvSpPr txBox="1"/>
          <p:nvPr/>
        </p:nvSpPr>
        <p:spPr>
          <a:xfrm>
            <a:off x="2159316" y="4475871"/>
            <a:ext cx="1155384"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Rice</a:t>
            </a:r>
          </a:p>
        </p:txBody>
      </p:sp>
      <p:sp>
        <p:nvSpPr>
          <p:cNvPr id="317" name="TextBox 316">
            <a:extLst>
              <a:ext uri="{FF2B5EF4-FFF2-40B4-BE49-F238E27FC236}">
                <a16:creationId xmlns:a16="http://schemas.microsoft.com/office/drawing/2014/main" id="{DA3C30FB-035F-4726-A948-8570A2429E64}"/>
              </a:ext>
            </a:extLst>
          </p:cNvPr>
          <p:cNvSpPr txBox="1"/>
          <p:nvPr/>
        </p:nvSpPr>
        <p:spPr>
          <a:xfrm>
            <a:off x="2159316" y="536390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Salt</a:t>
            </a:r>
          </a:p>
        </p:txBody>
      </p:sp>
      <p:sp>
        <p:nvSpPr>
          <p:cNvPr id="318" name="TextBox 317">
            <a:extLst>
              <a:ext uri="{FF2B5EF4-FFF2-40B4-BE49-F238E27FC236}">
                <a16:creationId xmlns:a16="http://schemas.microsoft.com/office/drawing/2014/main" id="{D8C80B0F-04E9-4485-BBF7-08C1CB063BDD}"/>
              </a:ext>
            </a:extLst>
          </p:cNvPr>
          <p:cNvSpPr txBox="1"/>
          <p:nvPr/>
        </p:nvSpPr>
        <p:spPr>
          <a:xfrm>
            <a:off x="2159316" y="6217576"/>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Sorghum</a:t>
            </a:r>
          </a:p>
        </p:txBody>
      </p:sp>
      <p:sp>
        <p:nvSpPr>
          <p:cNvPr id="320" name="TextBox 319">
            <a:extLst>
              <a:ext uri="{FF2B5EF4-FFF2-40B4-BE49-F238E27FC236}">
                <a16:creationId xmlns:a16="http://schemas.microsoft.com/office/drawing/2014/main" id="{546B7131-24B3-4E08-A934-9DAA1727FAB2}"/>
              </a:ext>
            </a:extLst>
          </p:cNvPr>
          <p:cNvSpPr txBox="1"/>
          <p:nvPr/>
        </p:nvSpPr>
        <p:spPr>
          <a:xfrm>
            <a:off x="4876972" y="92641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Split Pea</a:t>
            </a:r>
          </a:p>
        </p:txBody>
      </p:sp>
      <p:sp>
        <p:nvSpPr>
          <p:cNvPr id="321" name="TextBox 320">
            <a:extLst>
              <a:ext uri="{FF2B5EF4-FFF2-40B4-BE49-F238E27FC236}">
                <a16:creationId xmlns:a16="http://schemas.microsoft.com/office/drawing/2014/main" id="{BF14B5AD-630C-4E1C-96C6-15A17D756A38}"/>
              </a:ext>
            </a:extLst>
          </p:cNvPr>
          <p:cNvSpPr txBox="1"/>
          <p:nvPr/>
        </p:nvSpPr>
        <p:spPr>
          <a:xfrm>
            <a:off x="4876972" y="1871505"/>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Super Cereal Plus</a:t>
            </a:r>
          </a:p>
        </p:txBody>
      </p:sp>
      <p:sp>
        <p:nvSpPr>
          <p:cNvPr id="322" name="TextBox 321">
            <a:extLst>
              <a:ext uri="{FF2B5EF4-FFF2-40B4-BE49-F238E27FC236}">
                <a16:creationId xmlns:a16="http://schemas.microsoft.com/office/drawing/2014/main" id="{E6D93F06-A5B1-47B5-9DA9-A3E4E6B33BC4}"/>
              </a:ext>
            </a:extLst>
          </p:cNvPr>
          <p:cNvSpPr txBox="1"/>
          <p:nvPr/>
        </p:nvSpPr>
        <p:spPr>
          <a:xfrm>
            <a:off x="4876972" y="2759442"/>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Super Cereal</a:t>
            </a:r>
          </a:p>
        </p:txBody>
      </p:sp>
      <p:sp>
        <p:nvSpPr>
          <p:cNvPr id="323" name="TextBox 322">
            <a:extLst>
              <a:ext uri="{FF2B5EF4-FFF2-40B4-BE49-F238E27FC236}">
                <a16:creationId xmlns:a16="http://schemas.microsoft.com/office/drawing/2014/main" id="{FD1D8A0B-DA08-4CDE-9372-ECB518E643CF}"/>
              </a:ext>
            </a:extLst>
          </p:cNvPr>
          <p:cNvSpPr txBox="1"/>
          <p:nvPr/>
        </p:nvSpPr>
        <p:spPr>
          <a:xfrm>
            <a:off x="4876972" y="3533079"/>
            <a:ext cx="1231145"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Vegetable Oil</a:t>
            </a:r>
          </a:p>
        </p:txBody>
      </p:sp>
      <p:sp>
        <p:nvSpPr>
          <p:cNvPr id="367" name="Title 3">
            <a:extLst>
              <a:ext uri="{FF2B5EF4-FFF2-40B4-BE49-F238E27FC236}">
                <a16:creationId xmlns:a16="http://schemas.microsoft.com/office/drawing/2014/main" id="{FD02434D-D8F2-4CEC-9112-2CB81B1DDED5}"/>
              </a:ext>
            </a:extLst>
          </p:cNvPr>
          <p:cNvSpPr txBox="1">
            <a:spLocks/>
          </p:cNvSpPr>
          <p:nvPr/>
        </p:nvSpPr>
        <p:spPr>
          <a:xfrm>
            <a:off x="500323" y="208515"/>
            <a:ext cx="11052002" cy="245148"/>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WFP Food Commodity Icons</a:t>
            </a:r>
          </a:p>
        </p:txBody>
      </p:sp>
      <p:pic>
        <p:nvPicPr>
          <p:cNvPr id="163" name="Picture 162">
            <a:extLst>
              <a:ext uri="{FF2B5EF4-FFF2-40B4-BE49-F238E27FC236}">
                <a16:creationId xmlns:a16="http://schemas.microsoft.com/office/drawing/2014/main" id="{A55091C2-5550-41DE-862B-0F228E05BDE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03913"/>
            <a:ext cx="1811975" cy="438837"/>
          </a:xfrm>
          <a:prstGeom prst="rect">
            <a:avLst/>
          </a:prstGeom>
          <a:solidFill>
            <a:srgbClr val="DDDDDD"/>
          </a:solidFill>
        </p:spPr>
      </p:pic>
      <p:pic>
        <p:nvPicPr>
          <p:cNvPr id="4" name="Graphic 3">
            <a:extLst>
              <a:ext uri="{FF2B5EF4-FFF2-40B4-BE49-F238E27FC236}">
                <a16:creationId xmlns:a16="http://schemas.microsoft.com/office/drawing/2014/main" id="{6E1B75E8-BE8A-4F93-9B98-5202CFD7C9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3432" y="853157"/>
            <a:ext cx="466725" cy="466725"/>
          </a:xfrm>
          <a:prstGeom prst="rect">
            <a:avLst/>
          </a:prstGeom>
        </p:spPr>
      </p:pic>
      <p:pic>
        <p:nvPicPr>
          <p:cNvPr id="8" name="Graphic 7">
            <a:extLst>
              <a:ext uri="{FF2B5EF4-FFF2-40B4-BE49-F238E27FC236}">
                <a16:creationId xmlns:a16="http://schemas.microsoft.com/office/drawing/2014/main" id="{2624B114-51D6-45D8-B3C9-E759FE7ED5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164" y="710414"/>
            <a:ext cx="723900" cy="723900"/>
          </a:xfrm>
          <a:prstGeom prst="rect">
            <a:avLst/>
          </a:prstGeom>
        </p:spPr>
      </p:pic>
      <p:pic>
        <p:nvPicPr>
          <p:cNvPr id="12" name="Graphic 11">
            <a:extLst>
              <a:ext uri="{FF2B5EF4-FFF2-40B4-BE49-F238E27FC236}">
                <a16:creationId xmlns:a16="http://schemas.microsoft.com/office/drawing/2014/main" id="{D6249205-B6AB-4571-B060-7C55F42EAB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7164" y="1583079"/>
            <a:ext cx="723900" cy="723900"/>
          </a:xfrm>
          <a:prstGeom prst="rect">
            <a:avLst/>
          </a:prstGeom>
        </p:spPr>
      </p:pic>
      <p:pic>
        <p:nvPicPr>
          <p:cNvPr id="16" name="Graphic 15">
            <a:extLst>
              <a:ext uri="{FF2B5EF4-FFF2-40B4-BE49-F238E27FC236}">
                <a16:creationId xmlns:a16="http://schemas.microsoft.com/office/drawing/2014/main" id="{5FE5C176-B33A-426B-9465-10FC8B3E6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2944" y="1798563"/>
            <a:ext cx="647700" cy="390525"/>
          </a:xfrm>
          <a:prstGeom prst="rect">
            <a:avLst/>
          </a:prstGeom>
        </p:spPr>
      </p:pic>
      <p:pic>
        <p:nvPicPr>
          <p:cNvPr id="20" name="Graphic 19">
            <a:extLst>
              <a:ext uri="{FF2B5EF4-FFF2-40B4-BE49-F238E27FC236}">
                <a16:creationId xmlns:a16="http://schemas.microsoft.com/office/drawing/2014/main" id="{60EE8FCB-7B0E-444E-B41C-CA67A9C006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7164" y="2455744"/>
            <a:ext cx="723900" cy="723900"/>
          </a:xfrm>
          <a:prstGeom prst="rect">
            <a:avLst/>
          </a:prstGeom>
        </p:spPr>
      </p:pic>
      <p:pic>
        <p:nvPicPr>
          <p:cNvPr id="24" name="Graphic 23">
            <a:extLst>
              <a:ext uri="{FF2B5EF4-FFF2-40B4-BE49-F238E27FC236}">
                <a16:creationId xmlns:a16="http://schemas.microsoft.com/office/drawing/2014/main" id="{56EE11AE-DAE9-4FD6-8D9F-B991993211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08682" y="2515369"/>
            <a:ext cx="276225" cy="609600"/>
          </a:xfrm>
          <a:prstGeom prst="rect">
            <a:avLst/>
          </a:prstGeom>
        </p:spPr>
      </p:pic>
      <p:pic>
        <p:nvPicPr>
          <p:cNvPr id="28" name="Graphic 27">
            <a:extLst>
              <a:ext uri="{FF2B5EF4-FFF2-40B4-BE49-F238E27FC236}">
                <a16:creationId xmlns:a16="http://schemas.microsoft.com/office/drawing/2014/main" id="{1E21BFE4-E72A-4569-B0DF-6CD61D2983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7164" y="3328409"/>
            <a:ext cx="723900" cy="723900"/>
          </a:xfrm>
          <a:prstGeom prst="rect">
            <a:avLst/>
          </a:prstGeom>
        </p:spPr>
      </p:pic>
      <p:pic>
        <p:nvPicPr>
          <p:cNvPr id="32" name="Graphic 31">
            <a:extLst>
              <a:ext uri="{FF2B5EF4-FFF2-40B4-BE49-F238E27FC236}">
                <a16:creationId xmlns:a16="http://schemas.microsoft.com/office/drawing/2014/main" id="{EF9AFA4E-AA92-4502-A214-C5532E5B11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37232" y="3458870"/>
            <a:ext cx="619125" cy="542925"/>
          </a:xfrm>
          <a:prstGeom prst="rect">
            <a:avLst/>
          </a:prstGeom>
        </p:spPr>
      </p:pic>
      <p:pic>
        <p:nvPicPr>
          <p:cNvPr id="36" name="Graphic 35">
            <a:extLst>
              <a:ext uri="{FF2B5EF4-FFF2-40B4-BE49-F238E27FC236}">
                <a16:creationId xmlns:a16="http://schemas.microsoft.com/office/drawing/2014/main" id="{DB922573-D921-4ACD-BC5B-227711A0A96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7164" y="4201074"/>
            <a:ext cx="723900" cy="723900"/>
          </a:xfrm>
          <a:prstGeom prst="rect">
            <a:avLst/>
          </a:prstGeom>
        </p:spPr>
      </p:pic>
      <p:pic>
        <p:nvPicPr>
          <p:cNvPr id="40" name="Graphic 39">
            <a:extLst>
              <a:ext uri="{FF2B5EF4-FFF2-40B4-BE49-F238E27FC236}">
                <a16:creationId xmlns:a16="http://schemas.microsoft.com/office/drawing/2014/main" id="{14206741-D4BA-473B-910B-0D031D87966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84857" y="4427136"/>
            <a:ext cx="523875" cy="314325"/>
          </a:xfrm>
          <a:prstGeom prst="rect">
            <a:avLst/>
          </a:prstGeom>
        </p:spPr>
      </p:pic>
      <p:pic>
        <p:nvPicPr>
          <p:cNvPr id="44" name="Graphic 43">
            <a:extLst>
              <a:ext uri="{FF2B5EF4-FFF2-40B4-BE49-F238E27FC236}">
                <a16:creationId xmlns:a16="http://schemas.microsoft.com/office/drawing/2014/main" id="{AEBDE530-1B5C-4476-B21B-142236EA489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7164" y="5073739"/>
            <a:ext cx="723900" cy="723900"/>
          </a:xfrm>
          <a:prstGeom prst="rect">
            <a:avLst/>
          </a:prstGeom>
        </p:spPr>
      </p:pic>
      <p:pic>
        <p:nvPicPr>
          <p:cNvPr id="48" name="Graphic 47">
            <a:extLst>
              <a:ext uri="{FF2B5EF4-FFF2-40B4-BE49-F238E27FC236}">
                <a16:creationId xmlns:a16="http://schemas.microsoft.com/office/drawing/2014/main" id="{7237B357-1BCA-45E4-82F5-FBFCF0C2A4A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99157" y="5227762"/>
            <a:ext cx="295275" cy="457200"/>
          </a:xfrm>
          <a:prstGeom prst="rect">
            <a:avLst/>
          </a:prstGeom>
        </p:spPr>
      </p:pic>
      <p:pic>
        <p:nvPicPr>
          <p:cNvPr id="52" name="Graphic 51">
            <a:extLst>
              <a:ext uri="{FF2B5EF4-FFF2-40B4-BE49-F238E27FC236}">
                <a16:creationId xmlns:a16="http://schemas.microsoft.com/office/drawing/2014/main" id="{DFE618A6-F8D4-4E99-8FE4-63A69CD77AD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87164" y="5946404"/>
            <a:ext cx="723900" cy="723900"/>
          </a:xfrm>
          <a:prstGeom prst="rect">
            <a:avLst/>
          </a:prstGeom>
        </p:spPr>
      </p:pic>
      <p:pic>
        <p:nvPicPr>
          <p:cNvPr id="55" name="Graphic 54">
            <a:extLst>
              <a:ext uri="{FF2B5EF4-FFF2-40B4-BE49-F238E27FC236}">
                <a16:creationId xmlns:a16="http://schemas.microsoft.com/office/drawing/2014/main" id="{2705C165-0588-4C91-84EF-AEB4FF6AF16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518194" y="6003625"/>
            <a:ext cx="457200" cy="609600"/>
          </a:xfrm>
          <a:prstGeom prst="rect">
            <a:avLst/>
          </a:prstGeom>
        </p:spPr>
      </p:pic>
      <p:pic>
        <p:nvPicPr>
          <p:cNvPr id="57" name="Graphic 56">
            <a:extLst>
              <a:ext uri="{FF2B5EF4-FFF2-40B4-BE49-F238E27FC236}">
                <a16:creationId xmlns:a16="http://schemas.microsoft.com/office/drawing/2014/main" id="{8EDDBA14-C73D-4817-9738-B1B04F68C65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348801" y="710414"/>
            <a:ext cx="723900" cy="723900"/>
          </a:xfrm>
          <a:prstGeom prst="rect">
            <a:avLst/>
          </a:prstGeom>
        </p:spPr>
      </p:pic>
      <p:pic>
        <p:nvPicPr>
          <p:cNvPr id="60" name="Graphic 59">
            <a:extLst>
              <a:ext uri="{FF2B5EF4-FFF2-40B4-BE49-F238E27FC236}">
                <a16:creationId xmlns:a16="http://schemas.microsoft.com/office/drawing/2014/main" id="{FB217516-62BC-4D4B-BACC-404C7414BAB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198720" y="891257"/>
            <a:ext cx="504825" cy="428625"/>
          </a:xfrm>
          <a:prstGeom prst="rect">
            <a:avLst/>
          </a:prstGeom>
        </p:spPr>
      </p:pic>
      <p:pic>
        <p:nvPicPr>
          <p:cNvPr id="128" name="Graphic 127">
            <a:extLst>
              <a:ext uri="{FF2B5EF4-FFF2-40B4-BE49-F238E27FC236}">
                <a16:creationId xmlns:a16="http://schemas.microsoft.com/office/drawing/2014/main" id="{EC5B2E7C-C8D8-4077-AC01-EE9002AFAF5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348801" y="1583079"/>
            <a:ext cx="723900" cy="723900"/>
          </a:xfrm>
          <a:prstGeom prst="rect">
            <a:avLst/>
          </a:prstGeom>
        </p:spPr>
      </p:pic>
      <p:pic>
        <p:nvPicPr>
          <p:cNvPr id="130" name="Graphic 129">
            <a:extLst>
              <a:ext uri="{FF2B5EF4-FFF2-40B4-BE49-F238E27FC236}">
                <a16:creationId xmlns:a16="http://schemas.microsoft.com/office/drawing/2014/main" id="{7F775E2B-7A22-4CC7-A859-ABFD10FCD3E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195386" y="1723396"/>
            <a:ext cx="581025" cy="457200"/>
          </a:xfrm>
          <a:prstGeom prst="rect">
            <a:avLst/>
          </a:prstGeom>
        </p:spPr>
      </p:pic>
      <p:pic>
        <p:nvPicPr>
          <p:cNvPr id="132" name="Graphic 131">
            <a:extLst>
              <a:ext uri="{FF2B5EF4-FFF2-40B4-BE49-F238E27FC236}">
                <a16:creationId xmlns:a16="http://schemas.microsoft.com/office/drawing/2014/main" id="{029E4579-3111-40D9-BEFE-55B3A8FA614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348801" y="2455744"/>
            <a:ext cx="723900" cy="723900"/>
          </a:xfrm>
          <a:prstGeom prst="rect">
            <a:avLst/>
          </a:prstGeom>
        </p:spPr>
      </p:pic>
      <p:pic>
        <p:nvPicPr>
          <p:cNvPr id="134" name="Graphic 133">
            <a:extLst>
              <a:ext uri="{FF2B5EF4-FFF2-40B4-BE49-F238E27FC236}">
                <a16:creationId xmlns:a16="http://schemas.microsoft.com/office/drawing/2014/main" id="{1059CFB7-4BAA-4F32-9E4F-80BB472FA9E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189146" y="2575978"/>
            <a:ext cx="581025" cy="485775"/>
          </a:xfrm>
          <a:prstGeom prst="rect">
            <a:avLst/>
          </a:prstGeom>
        </p:spPr>
      </p:pic>
      <p:pic>
        <p:nvPicPr>
          <p:cNvPr id="136" name="Graphic 135">
            <a:extLst>
              <a:ext uri="{FF2B5EF4-FFF2-40B4-BE49-F238E27FC236}">
                <a16:creationId xmlns:a16="http://schemas.microsoft.com/office/drawing/2014/main" id="{6A27BBD7-37F0-412E-A4C8-12ACD221DCE8}"/>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348801" y="3328409"/>
            <a:ext cx="723900" cy="723900"/>
          </a:xfrm>
          <a:prstGeom prst="rect">
            <a:avLst/>
          </a:prstGeom>
        </p:spPr>
      </p:pic>
      <p:pic>
        <p:nvPicPr>
          <p:cNvPr id="138" name="Graphic 137">
            <a:extLst>
              <a:ext uri="{FF2B5EF4-FFF2-40B4-BE49-F238E27FC236}">
                <a16:creationId xmlns:a16="http://schemas.microsoft.com/office/drawing/2014/main" id="{24599193-C98B-4D0E-AF04-E24D6B3C35AF}"/>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373338" y="3399815"/>
            <a:ext cx="238125" cy="571500"/>
          </a:xfrm>
          <a:prstGeom prst="rect">
            <a:avLst/>
          </a:prstGeom>
        </p:spPr>
      </p:pic>
    </p:spTree>
    <p:extLst>
      <p:ext uri="{BB962C8B-B14F-4D97-AF65-F5344CB8AC3E}">
        <p14:creationId xmlns:p14="http://schemas.microsoft.com/office/powerpoint/2010/main" val="1956746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E344CB8E-1955-44DB-BF9B-E8FEC2098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4597" y="710414"/>
            <a:ext cx="723900" cy="723900"/>
          </a:xfrm>
          <a:prstGeom prst="rect">
            <a:avLst/>
          </a:prstGeom>
        </p:spPr>
      </p:pic>
      <p:pic>
        <p:nvPicPr>
          <p:cNvPr id="43" name="Graphic 42">
            <a:extLst>
              <a:ext uri="{FF2B5EF4-FFF2-40B4-BE49-F238E27FC236}">
                <a16:creationId xmlns:a16="http://schemas.microsoft.com/office/drawing/2014/main" id="{64CA2759-9A4C-47B8-9092-F58C3DFAA8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5146" y="797302"/>
            <a:ext cx="581025" cy="581025"/>
          </a:xfrm>
          <a:prstGeom prst="rect">
            <a:avLst/>
          </a:prstGeom>
        </p:spPr>
      </p:pic>
      <p:sp>
        <p:nvSpPr>
          <p:cNvPr id="312" name="TextBox 311">
            <a:extLst>
              <a:ext uri="{FF2B5EF4-FFF2-40B4-BE49-F238E27FC236}">
                <a16:creationId xmlns:a16="http://schemas.microsoft.com/office/drawing/2014/main" id="{44490896-B73B-497F-AECE-7DF2A96B04A6}"/>
              </a:ext>
            </a:extLst>
          </p:cNvPr>
          <p:cNvSpPr txBox="1"/>
          <p:nvPr/>
        </p:nvSpPr>
        <p:spPr>
          <a:xfrm>
            <a:off x="2997516" y="941658"/>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Cognitive Accessibility</a:t>
            </a:r>
          </a:p>
        </p:txBody>
      </p:sp>
      <p:sp>
        <p:nvSpPr>
          <p:cNvPr id="313" name="TextBox 312">
            <a:extLst>
              <a:ext uri="{FF2B5EF4-FFF2-40B4-BE49-F238E27FC236}">
                <a16:creationId xmlns:a16="http://schemas.microsoft.com/office/drawing/2014/main" id="{B88EC4AC-3AE2-4287-91A2-9C6EB2F0EFB2}"/>
              </a:ext>
            </a:extLst>
          </p:cNvPr>
          <p:cNvSpPr txBox="1"/>
          <p:nvPr/>
        </p:nvSpPr>
        <p:spPr>
          <a:xfrm>
            <a:off x="2997516" y="1778589"/>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Disability Inclusion</a:t>
            </a:r>
          </a:p>
        </p:txBody>
      </p:sp>
      <p:sp>
        <p:nvSpPr>
          <p:cNvPr id="314" name="TextBox 313">
            <a:extLst>
              <a:ext uri="{FF2B5EF4-FFF2-40B4-BE49-F238E27FC236}">
                <a16:creationId xmlns:a16="http://schemas.microsoft.com/office/drawing/2014/main" id="{5FD8573D-097D-490F-9DF2-183FD6CE32E9}"/>
              </a:ext>
            </a:extLst>
          </p:cNvPr>
          <p:cNvSpPr txBox="1"/>
          <p:nvPr/>
        </p:nvSpPr>
        <p:spPr>
          <a:xfrm>
            <a:off x="2997516" y="2691653"/>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Easy to Read</a:t>
            </a:r>
          </a:p>
        </p:txBody>
      </p:sp>
      <p:sp>
        <p:nvSpPr>
          <p:cNvPr id="315" name="TextBox 314">
            <a:extLst>
              <a:ext uri="{FF2B5EF4-FFF2-40B4-BE49-F238E27FC236}">
                <a16:creationId xmlns:a16="http://schemas.microsoft.com/office/drawing/2014/main" id="{A17BAEF7-37B7-41DD-8069-1BD56654AB88}"/>
              </a:ext>
            </a:extLst>
          </p:cNvPr>
          <p:cNvSpPr txBox="1"/>
          <p:nvPr/>
        </p:nvSpPr>
        <p:spPr>
          <a:xfrm>
            <a:off x="2997516" y="3498037"/>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Hearing Disability</a:t>
            </a:r>
          </a:p>
        </p:txBody>
      </p:sp>
      <p:sp>
        <p:nvSpPr>
          <p:cNvPr id="316" name="TextBox 315">
            <a:extLst>
              <a:ext uri="{FF2B5EF4-FFF2-40B4-BE49-F238E27FC236}">
                <a16:creationId xmlns:a16="http://schemas.microsoft.com/office/drawing/2014/main" id="{80A13077-3F9C-449C-B980-FB819818F6E4}"/>
              </a:ext>
            </a:extLst>
          </p:cNvPr>
          <p:cNvSpPr txBox="1"/>
          <p:nvPr/>
        </p:nvSpPr>
        <p:spPr>
          <a:xfrm>
            <a:off x="2997516" y="4491111"/>
            <a:ext cx="1155384"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Intersectional Diversity</a:t>
            </a:r>
          </a:p>
        </p:txBody>
      </p:sp>
      <p:sp>
        <p:nvSpPr>
          <p:cNvPr id="317" name="TextBox 316">
            <a:extLst>
              <a:ext uri="{FF2B5EF4-FFF2-40B4-BE49-F238E27FC236}">
                <a16:creationId xmlns:a16="http://schemas.microsoft.com/office/drawing/2014/main" id="{DA3C30FB-035F-4726-A948-8570A2429E64}"/>
              </a:ext>
            </a:extLst>
          </p:cNvPr>
          <p:cNvSpPr txBox="1"/>
          <p:nvPr/>
        </p:nvSpPr>
        <p:spPr>
          <a:xfrm>
            <a:off x="2951796" y="5210174"/>
            <a:ext cx="1246824"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Sign Language Accessibility</a:t>
            </a:r>
          </a:p>
        </p:txBody>
      </p:sp>
      <p:sp>
        <p:nvSpPr>
          <p:cNvPr id="318" name="TextBox 317">
            <a:extLst>
              <a:ext uri="{FF2B5EF4-FFF2-40B4-BE49-F238E27FC236}">
                <a16:creationId xmlns:a16="http://schemas.microsoft.com/office/drawing/2014/main" id="{D8C80B0F-04E9-4485-BBF7-08C1CB063BDD}"/>
              </a:ext>
            </a:extLst>
          </p:cNvPr>
          <p:cNvSpPr txBox="1"/>
          <p:nvPr/>
        </p:nvSpPr>
        <p:spPr>
          <a:xfrm>
            <a:off x="2951796" y="5974428"/>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Visual Accessibility</a:t>
            </a:r>
          </a:p>
        </p:txBody>
      </p:sp>
      <p:sp>
        <p:nvSpPr>
          <p:cNvPr id="367" name="Title 3">
            <a:extLst>
              <a:ext uri="{FF2B5EF4-FFF2-40B4-BE49-F238E27FC236}">
                <a16:creationId xmlns:a16="http://schemas.microsoft.com/office/drawing/2014/main" id="{FD02434D-D8F2-4CEC-9112-2CB81B1DDED5}"/>
              </a:ext>
            </a:extLst>
          </p:cNvPr>
          <p:cNvSpPr txBox="1">
            <a:spLocks/>
          </p:cNvSpPr>
          <p:nvPr/>
        </p:nvSpPr>
        <p:spPr>
          <a:xfrm>
            <a:off x="500323" y="208515"/>
            <a:ext cx="11052002" cy="245148"/>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WFP </a:t>
            </a:r>
            <a:r>
              <a:rPr lang="en-GB" sz="1800" kern="1400">
                <a:solidFill>
                  <a:srgbClr val="007DBC"/>
                </a:solidFill>
                <a:latin typeface="Open Sans" panose="020B0606030504020204" pitchFamily="34" charset="0"/>
                <a:ea typeface="Open Sans" panose="020B0606030504020204" pitchFamily="34" charset="0"/>
                <a:cs typeface="Open Sans" panose="020B0606030504020204" pitchFamily="34" charset="0"/>
              </a:rPr>
              <a:t>Disability Inclusion Icons</a:t>
            </a:r>
            <a:endPar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3" name="Picture 162">
            <a:extLst>
              <a:ext uri="{FF2B5EF4-FFF2-40B4-BE49-F238E27FC236}">
                <a16:creationId xmlns:a16="http://schemas.microsoft.com/office/drawing/2014/main" id="{A55091C2-5550-41DE-862B-0F228E05BDEF}"/>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0" y="-503913"/>
            <a:ext cx="1811975" cy="438837"/>
          </a:xfrm>
          <a:prstGeom prst="rect">
            <a:avLst/>
          </a:prstGeom>
          <a:solidFill>
            <a:srgbClr val="DDDDDD"/>
          </a:solidFill>
        </p:spPr>
      </p:pic>
      <p:pic>
        <p:nvPicPr>
          <p:cNvPr id="3" name="Graphic 2">
            <a:extLst>
              <a:ext uri="{FF2B5EF4-FFF2-40B4-BE49-F238E27FC236}">
                <a16:creationId xmlns:a16="http://schemas.microsoft.com/office/drawing/2014/main" id="{C4ABD51E-8426-4A85-804F-56B2D420E7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694" y="710414"/>
            <a:ext cx="723900" cy="723900"/>
          </a:xfrm>
          <a:prstGeom prst="rect">
            <a:avLst/>
          </a:prstGeom>
        </p:spPr>
      </p:pic>
      <p:pic>
        <p:nvPicPr>
          <p:cNvPr id="6" name="Graphic 5">
            <a:extLst>
              <a:ext uri="{FF2B5EF4-FFF2-40B4-BE49-F238E27FC236}">
                <a16:creationId xmlns:a16="http://schemas.microsoft.com/office/drawing/2014/main" id="{5FBBF480-F41B-4246-8E1D-3DDBEBFFAB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66572" y="834107"/>
            <a:ext cx="466725" cy="485775"/>
          </a:xfrm>
          <a:prstGeom prst="rect">
            <a:avLst/>
          </a:prstGeom>
        </p:spPr>
      </p:pic>
      <p:pic>
        <p:nvPicPr>
          <p:cNvPr id="9" name="Graphic 8">
            <a:extLst>
              <a:ext uri="{FF2B5EF4-FFF2-40B4-BE49-F238E27FC236}">
                <a16:creationId xmlns:a16="http://schemas.microsoft.com/office/drawing/2014/main" id="{A99FCCB4-BEBE-4616-BE14-26CBBCC101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05565" y="1573644"/>
            <a:ext cx="1038225" cy="714375"/>
          </a:xfrm>
          <a:prstGeom prst="rect">
            <a:avLst/>
          </a:prstGeom>
        </p:spPr>
      </p:pic>
      <p:pic>
        <p:nvPicPr>
          <p:cNvPr id="11" name="Graphic 10">
            <a:extLst>
              <a:ext uri="{FF2B5EF4-FFF2-40B4-BE49-F238E27FC236}">
                <a16:creationId xmlns:a16="http://schemas.microsoft.com/office/drawing/2014/main" id="{216770A8-4FBB-4BEF-90FB-E6735D981C4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694" y="1564919"/>
            <a:ext cx="1057275" cy="723900"/>
          </a:xfrm>
          <a:prstGeom prst="rect">
            <a:avLst/>
          </a:prstGeom>
        </p:spPr>
      </p:pic>
      <p:pic>
        <p:nvPicPr>
          <p:cNvPr id="14" name="Graphic 13">
            <a:extLst>
              <a:ext uri="{FF2B5EF4-FFF2-40B4-BE49-F238E27FC236}">
                <a16:creationId xmlns:a16="http://schemas.microsoft.com/office/drawing/2014/main" id="{84AD5B3B-092C-412D-8C4F-D4426DF52F0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6694" y="2419424"/>
            <a:ext cx="723900" cy="723900"/>
          </a:xfrm>
          <a:prstGeom prst="rect">
            <a:avLst/>
          </a:prstGeom>
        </p:spPr>
      </p:pic>
      <p:pic>
        <p:nvPicPr>
          <p:cNvPr id="17" name="Graphic 16">
            <a:extLst>
              <a:ext uri="{FF2B5EF4-FFF2-40B4-BE49-F238E27FC236}">
                <a16:creationId xmlns:a16="http://schemas.microsoft.com/office/drawing/2014/main" id="{1309A58A-8A59-4535-B365-FD85F072DC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6572" y="2501668"/>
            <a:ext cx="457200" cy="571500"/>
          </a:xfrm>
          <a:prstGeom prst="rect">
            <a:avLst/>
          </a:prstGeom>
        </p:spPr>
      </p:pic>
      <p:pic>
        <p:nvPicPr>
          <p:cNvPr id="19" name="Graphic 18">
            <a:extLst>
              <a:ext uri="{FF2B5EF4-FFF2-40B4-BE49-F238E27FC236}">
                <a16:creationId xmlns:a16="http://schemas.microsoft.com/office/drawing/2014/main" id="{502420BF-11A2-4821-AC31-ED15E89C93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57047" y="3363835"/>
            <a:ext cx="466725" cy="523875"/>
          </a:xfrm>
          <a:prstGeom prst="rect">
            <a:avLst/>
          </a:prstGeom>
        </p:spPr>
      </p:pic>
      <p:pic>
        <p:nvPicPr>
          <p:cNvPr id="22" name="Graphic 21">
            <a:extLst>
              <a:ext uri="{FF2B5EF4-FFF2-40B4-BE49-F238E27FC236}">
                <a16:creationId xmlns:a16="http://schemas.microsoft.com/office/drawing/2014/main" id="{45E65EAC-3CD7-4AF3-AB6B-6EC5FF4328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6694" y="3273929"/>
            <a:ext cx="723900" cy="723900"/>
          </a:xfrm>
          <a:prstGeom prst="rect">
            <a:avLst/>
          </a:prstGeom>
        </p:spPr>
      </p:pic>
      <p:pic>
        <p:nvPicPr>
          <p:cNvPr id="25" name="Graphic 24">
            <a:extLst>
              <a:ext uri="{FF2B5EF4-FFF2-40B4-BE49-F238E27FC236}">
                <a16:creationId xmlns:a16="http://schemas.microsoft.com/office/drawing/2014/main" id="{8DA2C418-725C-499A-AD52-B22CC870864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96694" y="4128434"/>
            <a:ext cx="723900" cy="723900"/>
          </a:xfrm>
          <a:prstGeom prst="rect">
            <a:avLst/>
          </a:prstGeom>
        </p:spPr>
      </p:pic>
      <p:pic>
        <p:nvPicPr>
          <p:cNvPr id="27" name="Graphic 26">
            <a:extLst>
              <a:ext uri="{FF2B5EF4-FFF2-40B4-BE49-F238E27FC236}">
                <a16:creationId xmlns:a16="http://schemas.microsoft.com/office/drawing/2014/main" id="{DCD85FD8-E7B0-4C14-B2D1-6F93B45571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545934" y="4285371"/>
            <a:ext cx="561975" cy="381000"/>
          </a:xfrm>
          <a:prstGeom prst="rect">
            <a:avLst/>
          </a:prstGeom>
        </p:spPr>
      </p:pic>
      <p:pic>
        <p:nvPicPr>
          <p:cNvPr id="30" name="Graphic 29">
            <a:extLst>
              <a:ext uri="{FF2B5EF4-FFF2-40B4-BE49-F238E27FC236}">
                <a16:creationId xmlns:a16="http://schemas.microsoft.com/office/drawing/2014/main" id="{619528EE-7286-4637-A807-C9BFF880D7D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96694" y="4982939"/>
            <a:ext cx="723900" cy="723900"/>
          </a:xfrm>
          <a:prstGeom prst="rect">
            <a:avLst/>
          </a:prstGeom>
        </p:spPr>
      </p:pic>
      <p:pic>
        <p:nvPicPr>
          <p:cNvPr id="33" name="Graphic 32">
            <a:extLst>
              <a:ext uri="{FF2B5EF4-FFF2-40B4-BE49-F238E27FC236}">
                <a16:creationId xmlns:a16="http://schemas.microsoft.com/office/drawing/2014/main" id="{DB56096F-3029-4E37-8ECE-779A6615828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519001" y="5084673"/>
            <a:ext cx="619125" cy="581025"/>
          </a:xfrm>
          <a:prstGeom prst="rect">
            <a:avLst/>
          </a:prstGeom>
        </p:spPr>
      </p:pic>
      <p:pic>
        <p:nvPicPr>
          <p:cNvPr id="35" name="Graphic 34">
            <a:extLst>
              <a:ext uri="{FF2B5EF4-FFF2-40B4-BE49-F238E27FC236}">
                <a16:creationId xmlns:a16="http://schemas.microsoft.com/office/drawing/2014/main" id="{0AE6373C-9172-4BF4-BD20-0495881A86A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96694" y="5837442"/>
            <a:ext cx="723900" cy="723900"/>
          </a:xfrm>
          <a:prstGeom prst="rect">
            <a:avLst/>
          </a:prstGeom>
        </p:spPr>
      </p:pic>
      <p:pic>
        <p:nvPicPr>
          <p:cNvPr id="38" name="Graphic 37">
            <a:extLst>
              <a:ext uri="{FF2B5EF4-FFF2-40B4-BE49-F238E27FC236}">
                <a16:creationId xmlns:a16="http://schemas.microsoft.com/office/drawing/2014/main" id="{F08F9357-6D7C-48B7-BFBA-0046AC3115D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580515" y="5987610"/>
            <a:ext cx="504825" cy="447675"/>
          </a:xfrm>
          <a:prstGeom prst="rect">
            <a:avLst/>
          </a:prstGeom>
        </p:spPr>
      </p:pic>
      <p:sp>
        <p:nvSpPr>
          <p:cNvPr id="65" name="TextBox 64">
            <a:extLst>
              <a:ext uri="{FF2B5EF4-FFF2-40B4-BE49-F238E27FC236}">
                <a16:creationId xmlns:a16="http://schemas.microsoft.com/office/drawing/2014/main" id="{63CF465E-4FBA-42F6-BF12-4FB6209AB0CD}"/>
              </a:ext>
            </a:extLst>
          </p:cNvPr>
          <p:cNvSpPr txBox="1"/>
          <p:nvPr/>
        </p:nvSpPr>
        <p:spPr>
          <a:xfrm>
            <a:off x="6884760" y="934038"/>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Web Accessibility</a:t>
            </a:r>
          </a:p>
        </p:txBody>
      </p:sp>
    </p:spTree>
    <p:extLst>
      <p:ext uri="{BB962C8B-B14F-4D97-AF65-F5344CB8AC3E}">
        <p14:creationId xmlns:p14="http://schemas.microsoft.com/office/powerpoint/2010/main" val="4166568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a:extLst>
              <a:ext uri="{FF2B5EF4-FFF2-40B4-BE49-F238E27FC236}">
                <a16:creationId xmlns:a16="http://schemas.microsoft.com/office/drawing/2014/main" id="{44490896-B73B-497F-AECE-7DF2A96B04A6}"/>
              </a:ext>
            </a:extLst>
          </p:cNvPr>
          <p:cNvSpPr txBox="1"/>
          <p:nvPr/>
        </p:nvSpPr>
        <p:spPr>
          <a:xfrm>
            <a:off x="2528194" y="932043"/>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Corporate Attention</a:t>
            </a:r>
          </a:p>
        </p:txBody>
      </p:sp>
      <p:sp>
        <p:nvSpPr>
          <p:cNvPr id="367" name="Title 3">
            <a:extLst>
              <a:ext uri="{FF2B5EF4-FFF2-40B4-BE49-F238E27FC236}">
                <a16:creationId xmlns:a16="http://schemas.microsoft.com/office/drawing/2014/main" id="{FD02434D-D8F2-4CEC-9112-2CB81B1DDED5}"/>
              </a:ext>
            </a:extLst>
          </p:cNvPr>
          <p:cNvSpPr txBox="1">
            <a:spLocks/>
          </p:cNvSpPr>
          <p:nvPr/>
        </p:nvSpPr>
        <p:spPr>
          <a:xfrm>
            <a:off x="500323" y="208515"/>
            <a:ext cx="11052002" cy="245148"/>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000"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WFP </a:t>
            </a:r>
            <a:r>
              <a:rPr lang="en-GB" sz="1800" kern="1400">
                <a:solidFill>
                  <a:srgbClr val="007DBC"/>
                </a:solidFill>
                <a:latin typeface="Open Sans" panose="020B0606030504020204" pitchFamily="34" charset="0"/>
                <a:ea typeface="Open Sans" panose="020B0606030504020204" pitchFamily="34" charset="0"/>
                <a:cs typeface="Open Sans" panose="020B0606030504020204" pitchFamily="34" charset="0"/>
              </a:rPr>
              <a:t>Emergency Status Icons</a:t>
            </a:r>
            <a:endParaRPr kumimoji="0" lang="en-GB" sz="1800" b="1" i="0" u="none" strike="noStrike" kern="1400" cap="none" spc="0" normalizeH="0" baseline="0" noProof="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3" name="Picture 162">
            <a:extLst>
              <a:ext uri="{FF2B5EF4-FFF2-40B4-BE49-F238E27FC236}">
                <a16:creationId xmlns:a16="http://schemas.microsoft.com/office/drawing/2014/main" id="{A55091C2-5550-41DE-862B-0F228E05BDE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03913"/>
            <a:ext cx="1811975" cy="438837"/>
          </a:xfrm>
          <a:prstGeom prst="rect">
            <a:avLst/>
          </a:prstGeom>
          <a:solidFill>
            <a:srgbClr val="DDDDDD"/>
          </a:solidFill>
        </p:spPr>
      </p:pic>
      <p:pic>
        <p:nvPicPr>
          <p:cNvPr id="4" name="Graphic 3">
            <a:extLst>
              <a:ext uri="{FF2B5EF4-FFF2-40B4-BE49-F238E27FC236}">
                <a16:creationId xmlns:a16="http://schemas.microsoft.com/office/drawing/2014/main" id="{D16B4CDE-7F84-4766-A006-14FDD13DE5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949" y="876754"/>
            <a:ext cx="600075" cy="552450"/>
          </a:xfrm>
          <a:prstGeom prst="rect">
            <a:avLst/>
          </a:prstGeom>
        </p:spPr>
      </p:pic>
      <p:pic>
        <p:nvPicPr>
          <p:cNvPr id="7" name="Graphic 6">
            <a:extLst>
              <a:ext uri="{FF2B5EF4-FFF2-40B4-BE49-F238E27FC236}">
                <a16:creationId xmlns:a16="http://schemas.microsoft.com/office/drawing/2014/main" id="{DDCD5D85-650A-4804-B153-5D90AC6F1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21748" y="989461"/>
            <a:ext cx="504825" cy="266700"/>
          </a:xfrm>
          <a:prstGeom prst="rect">
            <a:avLst/>
          </a:prstGeom>
        </p:spPr>
      </p:pic>
      <p:pic>
        <p:nvPicPr>
          <p:cNvPr id="10" name="Graphic 9">
            <a:extLst>
              <a:ext uri="{FF2B5EF4-FFF2-40B4-BE49-F238E27FC236}">
                <a16:creationId xmlns:a16="http://schemas.microsoft.com/office/drawing/2014/main" id="{08BF648D-4957-4EC0-B32F-6AD10D920A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948" y="1691776"/>
            <a:ext cx="600075" cy="552450"/>
          </a:xfrm>
          <a:prstGeom prst="rect">
            <a:avLst/>
          </a:prstGeom>
        </p:spPr>
      </p:pic>
      <p:pic>
        <p:nvPicPr>
          <p:cNvPr id="13" name="Graphic 12">
            <a:extLst>
              <a:ext uri="{FF2B5EF4-FFF2-40B4-BE49-F238E27FC236}">
                <a16:creationId xmlns:a16="http://schemas.microsoft.com/office/drawing/2014/main" id="{486E8F4B-9BCD-4D41-B024-58D1FF6D11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1748" y="1792741"/>
            <a:ext cx="504825" cy="266700"/>
          </a:xfrm>
          <a:prstGeom prst="rect">
            <a:avLst/>
          </a:prstGeom>
        </p:spPr>
      </p:pic>
      <p:sp>
        <p:nvSpPr>
          <p:cNvPr id="36" name="TextBox 35">
            <a:extLst>
              <a:ext uri="{FF2B5EF4-FFF2-40B4-BE49-F238E27FC236}">
                <a16:creationId xmlns:a16="http://schemas.microsoft.com/office/drawing/2014/main" id="{A6FEE2A2-FDAE-45B4-AE20-4130DBEAA517}"/>
              </a:ext>
            </a:extLst>
          </p:cNvPr>
          <p:cNvSpPr txBox="1"/>
          <p:nvPr/>
        </p:nvSpPr>
        <p:spPr>
          <a:xfrm>
            <a:off x="2528194" y="1707016"/>
            <a:ext cx="1066800" cy="430887"/>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Corporate Scale-Up</a:t>
            </a:r>
          </a:p>
        </p:txBody>
      </p:sp>
      <p:sp>
        <p:nvSpPr>
          <p:cNvPr id="40" name="TextBox 39">
            <a:extLst>
              <a:ext uri="{FF2B5EF4-FFF2-40B4-BE49-F238E27FC236}">
                <a16:creationId xmlns:a16="http://schemas.microsoft.com/office/drawing/2014/main" id="{F3B6A480-CCB6-406C-A0C7-AB55B26EEF0F}"/>
              </a:ext>
            </a:extLst>
          </p:cNvPr>
          <p:cNvSpPr txBox="1"/>
          <p:nvPr/>
        </p:nvSpPr>
        <p:spPr>
          <a:xfrm>
            <a:off x="2528194" y="2595978"/>
            <a:ext cx="1066800" cy="261610"/>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EAER</a:t>
            </a:r>
          </a:p>
        </p:txBody>
      </p:sp>
      <p:pic>
        <p:nvPicPr>
          <p:cNvPr id="16" name="Graphic 15">
            <a:extLst>
              <a:ext uri="{FF2B5EF4-FFF2-40B4-BE49-F238E27FC236}">
                <a16:creationId xmlns:a16="http://schemas.microsoft.com/office/drawing/2014/main" id="{74292A6E-1E2A-4E77-B1DF-2B66AA8DACE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5948" y="2455455"/>
            <a:ext cx="600075" cy="552450"/>
          </a:xfrm>
          <a:prstGeom prst="rect">
            <a:avLst/>
          </a:prstGeom>
        </p:spPr>
      </p:pic>
      <p:pic>
        <p:nvPicPr>
          <p:cNvPr id="20" name="Graphic 19">
            <a:extLst>
              <a:ext uri="{FF2B5EF4-FFF2-40B4-BE49-F238E27FC236}">
                <a16:creationId xmlns:a16="http://schemas.microsoft.com/office/drawing/2014/main" id="{EBBDB251-C588-4951-BE96-C6ECE6DD70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21748" y="2613748"/>
            <a:ext cx="504825" cy="266700"/>
          </a:xfrm>
          <a:prstGeom prst="rect">
            <a:avLst/>
          </a:prstGeom>
        </p:spPr>
      </p:pic>
    </p:spTree>
    <p:extLst>
      <p:ext uri="{BB962C8B-B14F-4D97-AF65-F5344CB8AC3E}">
        <p14:creationId xmlns:p14="http://schemas.microsoft.com/office/powerpoint/2010/main" val="3833321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2019204" y="872367"/>
            <a:ext cx="8429985" cy="690981"/>
          </a:xfrm>
          <a:prstGeom prst="rect">
            <a:avLst/>
          </a:prstGeom>
        </p:spPr>
        <p:txBody>
          <a:bodyPr/>
          <a:lstStyle/>
          <a:p>
            <a:r>
              <a:rPr lang="en-US" sz="3627" b="1">
                <a:solidFill>
                  <a:srgbClr val="418FDE"/>
                </a:solidFill>
              </a:rPr>
              <a:t>OCHA Humanitarian icons </a:t>
            </a:r>
            <a:r>
              <a:rPr lang="en-US" b="1">
                <a:solidFill>
                  <a:srgbClr val="418FDE"/>
                </a:solidFill>
                <a:latin typeface="Roboto Light" panose="02000000000000000000" pitchFamily="2" charset="0"/>
                <a:ea typeface="Roboto Light" panose="02000000000000000000" pitchFamily="2" charset="0"/>
              </a:rPr>
              <a:t>v.02</a:t>
            </a:r>
            <a:endParaRPr lang="en-US" sz="3627" b="1">
              <a:solidFill>
                <a:srgbClr val="418FDE"/>
              </a:solidFill>
              <a:latin typeface="Roboto Light" panose="02000000000000000000" pitchFamily="2" charset="0"/>
              <a:ea typeface="Roboto Light" panose="02000000000000000000" pitchFamily="2" charset="0"/>
            </a:endParaRPr>
          </a:p>
        </p:txBody>
      </p:sp>
      <p:cxnSp>
        <p:nvCxnSpPr>
          <p:cNvPr id="4" name="Straight Connector 3">
            <a:extLst>
              <a:ext uri="{FF2B5EF4-FFF2-40B4-BE49-F238E27FC236}">
                <a16:creationId xmlns:a16="http://schemas.microsoft.com/office/drawing/2014/main" id="{1792A70F-6332-403D-8C59-3D912676D0AA}"/>
              </a:ext>
            </a:extLst>
          </p:cNvPr>
          <p:cNvCxnSpPr/>
          <p:nvPr/>
        </p:nvCxnSpPr>
        <p:spPr>
          <a:xfrm>
            <a:off x="2019204" y="1563348"/>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5D0FDC0A-C88D-4AB5-BA78-DDC70CF2B09C}"/>
              </a:ext>
            </a:extLst>
          </p:cNvPr>
          <p:cNvSpPr txBox="1">
            <a:spLocks/>
          </p:cNvSpPr>
          <p:nvPr/>
        </p:nvSpPr>
        <p:spPr>
          <a:xfrm>
            <a:off x="2034358" y="1701545"/>
            <a:ext cx="8429985" cy="69098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997" kern="0">
                <a:solidFill>
                  <a:srgbClr val="418FDE"/>
                </a:solidFill>
              </a:rPr>
              <a:t>Updated – November 2019</a:t>
            </a:r>
          </a:p>
        </p:txBody>
      </p:sp>
      <p:cxnSp>
        <p:nvCxnSpPr>
          <p:cNvPr id="6" name="Straight Connector 5">
            <a:extLst>
              <a:ext uri="{FF2B5EF4-FFF2-40B4-BE49-F238E27FC236}">
                <a16:creationId xmlns:a16="http://schemas.microsoft.com/office/drawing/2014/main" id="{B70CD59F-01D4-42B5-8862-03D187E553B0}"/>
              </a:ext>
            </a:extLst>
          </p:cNvPr>
          <p:cNvCxnSpPr/>
          <p:nvPr/>
        </p:nvCxnSpPr>
        <p:spPr>
          <a:xfrm>
            <a:off x="2019204" y="665071"/>
            <a:ext cx="8222690" cy="0"/>
          </a:xfrm>
          <a:prstGeom prst="line">
            <a:avLst/>
          </a:prstGeom>
          <a:ln w="38100">
            <a:solidFill>
              <a:srgbClr val="418FDE"/>
            </a:solidFill>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91236" y="2452985"/>
            <a:ext cx="1451063"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CLUSTERS</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2027083" y="1977937"/>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0D15152-D562-49BD-A1B4-B6EA123DC3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1653" y="2824391"/>
            <a:ext cx="414589" cy="380040"/>
          </a:xfrm>
          <a:prstGeom prst="rect">
            <a:avLst/>
          </a:prstGeom>
        </p:spPr>
      </p:pic>
      <p:pic>
        <p:nvPicPr>
          <p:cNvPr id="47" name="Graphic 46">
            <a:extLst>
              <a:ext uri="{FF2B5EF4-FFF2-40B4-BE49-F238E27FC236}">
                <a16:creationId xmlns:a16="http://schemas.microsoft.com/office/drawing/2014/main" id="{82F6D3D1-EA0A-41BC-A568-48380C4AEE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27339" y="2820072"/>
            <a:ext cx="414589" cy="388678"/>
          </a:xfrm>
          <a:prstGeom prst="rect">
            <a:avLst/>
          </a:prstGeom>
        </p:spPr>
      </p:pic>
      <p:pic>
        <p:nvPicPr>
          <p:cNvPr id="48" name="Graphic 47">
            <a:extLst>
              <a:ext uri="{FF2B5EF4-FFF2-40B4-BE49-F238E27FC236}">
                <a16:creationId xmlns:a16="http://schemas.microsoft.com/office/drawing/2014/main" id="{E2E41F78-51BF-467C-B8C9-B4D546DD7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7119" y="2833028"/>
            <a:ext cx="293668" cy="362766"/>
          </a:xfrm>
          <a:prstGeom prst="rect">
            <a:avLst/>
          </a:prstGeom>
        </p:spPr>
      </p:pic>
      <p:pic>
        <p:nvPicPr>
          <p:cNvPr id="49" name="Graphic 48">
            <a:extLst>
              <a:ext uri="{FF2B5EF4-FFF2-40B4-BE49-F238E27FC236}">
                <a16:creationId xmlns:a16="http://schemas.microsoft.com/office/drawing/2014/main" id="{175158C4-B623-4D98-B5BD-5D9059C43B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14160" y="2833028"/>
            <a:ext cx="310942" cy="388678"/>
          </a:xfrm>
          <a:prstGeom prst="rect">
            <a:avLst/>
          </a:prstGeom>
        </p:spPr>
      </p:pic>
      <p:pic>
        <p:nvPicPr>
          <p:cNvPr id="50" name="Graphic 49">
            <a:extLst>
              <a:ext uri="{FF2B5EF4-FFF2-40B4-BE49-F238E27FC236}">
                <a16:creationId xmlns:a16="http://schemas.microsoft.com/office/drawing/2014/main" id="{03804B8A-2214-4CBA-B7FA-C8F5A9A233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57250" y="2849686"/>
            <a:ext cx="414589" cy="319579"/>
          </a:xfrm>
          <a:prstGeom prst="rect">
            <a:avLst/>
          </a:prstGeom>
        </p:spPr>
      </p:pic>
      <p:pic>
        <p:nvPicPr>
          <p:cNvPr id="51" name="Graphic 50">
            <a:extLst>
              <a:ext uri="{FF2B5EF4-FFF2-40B4-BE49-F238E27FC236}">
                <a16:creationId xmlns:a16="http://schemas.microsoft.com/office/drawing/2014/main" id="{4505134F-C151-4B3C-A212-157E191BCD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68217" y="2807116"/>
            <a:ext cx="293668" cy="414589"/>
          </a:xfrm>
          <a:prstGeom prst="rect">
            <a:avLst/>
          </a:prstGeom>
        </p:spPr>
      </p:pic>
      <p:pic>
        <p:nvPicPr>
          <p:cNvPr id="52" name="Graphic 51">
            <a:extLst>
              <a:ext uri="{FF2B5EF4-FFF2-40B4-BE49-F238E27FC236}">
                <a16:creationId xmlns:a16="http://schemas.microsoft.com/office/drawing/2014/main" id="{76319971-D03F-4E3C-B6A5-02418EAF74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02456" y="2832411"/>
            <a:ext cx="414589" cy="336854"/>
          </a:xfrm>
          <a:prstGeom prst="rect">
            <a:avLst/>
          </a:prstGeom>
        </p:spPr>
      </p:pic>
      <p:pic>
        <p:nvPicPr>
          <p:cNvPr id="53" name="Graphic 52">
            <a:extLst>
              <a:ext uri="{FF2B5EF4-FFF2-40B4-BE49-F238E27FC236}">
                <a16:creationId xmlns:a16="http://schemas.microsoft.com/office/drawing/2014/main" id="{D4E05AAF-0254-4582-A120-4DEC715FCEA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85748" y="2813656"/>
            <a:ext cx="310942" cy="414589"/>
          </a:xfrm>
          <a:prstGeom prst="rect">
            <a:avLst/>
          </a:prstGeom>
        </p:spPr>
      </p:pic>
      <p:pic>
        <p:nvPicPr>
          <p:cNvPr id="54" name="Graphic 53">
            <a:extLst>
              <a:ext uri="{FF2B5EF4-FFF2-40B4-BE49-F238E27FC236}">
                <a16:creationId xmlns:a16="http://schemas.microsoft.com/office/drawing/2014/main" id="{E979768D-D443-40FB-AE68-791ACDCC70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58339" y="2793543"/>
            <a:ext cx="414589" cy="414589"/>
          </a:xfrm>
          <a:prstGeom prst="rect">
            <a:avLst/>
          </a:prstGeom>
        </p:spPr>
      </p:pic>
      <p:pic>
        <p:nvPicPr>
          <p:cNvPr id="55" name="Graphic 54">
            <a:extLst>
              <a:ext uri="{FF2B5EF4-FFF2-40B4-BE49-F238E27FC236}">
                <a16:creationId xmlns:a16="http://schemas.microsoft.com/office/drawing/2014/main" id="{0DDED370-932C-4540-8781-07880071C10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05758" y="2807116"/>
            <a:ext cx="414589" cy="414589"/>
          </a:xfrm>
          <a:prstGeom prst="rect">
            <a:avLst/>
          </a:prstGeom>
        </p:spPr>
      </p:pic>
      <p:pic>
        <p:nvPicPr>
          <p:cNvPr id="56" name="Graphic 55">
            <a:extLst>
              <a:ext uri="{FF2B5EF4-FFF2-40B4-BE49-F238E27FC236}">
                <a16:creationId xmlns:a16="http://schemas.microsoft.com/office/drawing/2014/main" id="{B56DB50C-16BA-4668-AA63-5B08F289447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171653" y="3644934"/>
            <a:ext cx="414589" cy="414589"/>
          </a:xfrm>
          <a:prstGeom prst="rect">
            <a:avLst/>
          </a:prstGeom>
        </p:spPr>
      </p:pic>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53742" y="4942910"/>
            <a:ext cx="1451063"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OTHER SECTORS</a:t>
            </a:r>
          </a:p>
        </p:txBody>
      </p:sp>
      <p:pic>
        <p:nvPicPr>
          <p:cNvPr id="58" name="Graphic 57">
            <a:extLst>
              <a:ext uri="{FF2B5EF4-FFF2-40B4-BE49-F238E27FC236}">
                <a16:creationId xmlns:a16="http://schemas.microsoft.com/office/drawing/2014/main" id="{57222997-9F63-4137-A399-BDA4DE6088E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98348" y="5294653"/>
            <a:ext cx="362766" cy="414589"/>
          </a:xfrm>
          <a:prstGeom prst="rect">
            <a:avLst/>
          </a:prstGeom>
        </p:spPr>
      </p:pic>
      <p:pic>
        <p:nvPicPr>
          <p:cNvPr id="59" name="Graphic 58">
            <a:extLst>
              <a:ext uri="{FF2B5EF4-FFF2-40B4-BE49-F238E27FC236}">
                <a16:creationId xmlns:a16="http://schemas.microsoft.com/office/drawing/2014/main" id="{0E8B12F3-44FA-4801-977A-2A818F3B44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89841" y="5302302"/>
            <a:ext cx="414589" cy="414589"/>
          </a:xfrm>
          <a:prstGeom prst="rect">
            <a:avLst/>
          </a:prstGeom>
        </p:spPr>
      </p:pic>
      <p:pic>
        <p:nvPicPr>
          <p:cNvPr id="60" name="Graphic 59">
            <a:extLst>
              <a:ext uri="{FF2B5EF4-FFF2-40B4-BE49-F238E27FC236}">
                <a16:creationId xmlns:a16="http://schemas.microsoft.com/office/drawing/2014/main" id="{E2EC10F5-9467-45FA-80CF-B2DB9296DA1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768783" y="5324884"/>
            <a:ext cx="414589" cy="354128"/>
          </a:xfrm>
          <a:prstGeom prst="rect">
            <a:avLst/>
          </a:prstGeom>
        </p:spPr>
      </p:pic>
      <p:pic>
        <p:nvPicPr>
          <p:cNvPr id="61" name="Graphic 60">
            <a:extLst>
              <a:ext uri="{FF2B5EF4-FFF2-40B4-BE49-F238E27FC236}">
                <a16:creationId xmlns:a16="http://schemas.microsoft.com/office/drawing/2014/main" id="{75B06DC0-EAEB-4BE0-8985-556680149B1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662337" y="5302302"/>
            <a:ext cx="414589" cy="414589"/>
          </a:xfrm>
          <a:prstGeom prst="rect">
            <a:avLst/>
          </a:prstGeom>
        </p:spPr>
      </p:pic>
      <p:pic>
        <p:nvPicPr>
          <p:cNvPr id="62" name="Graphic 61">
            <a:extLst>
              <a:ext uri="{FF2B5EF4-FFF2-40B4-BE49-F238E27FC236}">
                <a16:creationId xmlns:a16="http://schemas.microsoft.com/office/drawing/2014/main" id="{6281601E-B34C-4A11-B45D-9D3612E9E1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434213" y="5302302"/>
            <a:ext cx="414589" cy="414589"/>
          </a:xfrm>
          <a:prstGeom prst="rect">
            <a:avLst/>
          </a:prstGeom>
        </p:spPr>
      </p:pic>
      <p:pic>
        <p:nvPicPr>
          <p:cNvPr id="63" name="Graphic 62">
            <a:extLst>
              <a:ext uri="{FF2B5EF4-FFF2-40B4-BE49-F238E27FC236}">
                <a16:creationId xmlns:a16="http://schemas.microsoft.com/office/drawing/2014/main" id="{B1B07AEB-163F-4550-9574-D950A9D941E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333087" y="5414587"/>
            <a:ext cx="414589" cy="190020"/>
          </a:xfrm>
          <a:prstGeom prst="rect">
            <a:avLst/>
          </a:prstGeom>
        </p:spPr>
      </p:pic>
      <p:pic>
        <p:nvPicPr>
          <p:cNvPr id="64" name="Graphic 63">
            <a:extLst>
              <a:ext uri="{FF2B5EF4-FFF2-40B4-BE49-F238E27FC236}">
                <a16:creationId xmlns:a16="http://schemas.microsoft.com/office/drawing/2014/main" id="{AE3590FC-1A54-445A-9163-AF899D8B065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119749" y="5302302"/>
            <a:ext cx="414589" cy="414589"/>
          </a:xfrm>
          <a:prstGeom prst="rect">
            <a:avLst/>
          </a:prstGeom>
        </p:spPr>
      </p:pic>
      <p:pic>
        <p:nvPicPr>
          <p:cNvPr id="65" name="Graphic 64">
            <a:extLst>
              <a:ext uri="{FF2B5EF4-FFF2-40B4-BE49-F238E27FC236}">
                <a16:creationId xmlns:a16="http://schemas.microsoft.com/office/drawing/2014/main" id="{3A492A59-3894-4812-AE6D-FB766A72A01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978123" y="5294653"/>
            <a:ext cx="414589" cy="414589"/>
          </a:xfrm>
          <a:prstGeom prst="rect">
            <a:avLst/>
          </a:prstGeom>
        </p:spPr>
      </p:pic>
      <p:pic>
        <p:nvPicPr>
          <p:cNvPr id="66" name="Graphic 65">
            <a:extLst>
              <a:ext uri="{FF2B5EF4-FFF2-40B4-BE49-F238E27FC236}">
                <a16:creationId xmlns:a16="http://schemas.microsoft.com/office/drawing/2014/main" id="{019E632A-4A9A-409F-8066-CFC795C9ACA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819170" y="5328214"/>
            <a:ext cx="276393" cy="362766"/>
          </a:xfrm>
          <a:prstGeom prst="rect">
            <a:avLst/>
          </a:prstGeom>
        </p:spPr>
      </p:pic>
      <p:sp>
        <p:nvSpPr>
          <p:cNvPr id="30" name="Text Placeholder 1">
            <a:extLst>
              <a:ext uri="{FF2B5EF4-FFF2-40B4-BE49-F238E27FC236}">
                <a16:creationId xmlns:a16="http://schemas.microsoft.com/office/drawing/2014/main" id="{D68CD14B-382A-4F61-8755-3F50617163FE}"/>
              </a:ext>
            </a:extLst>
          </p:cNvPr>
          <p:cNvSpPr txBox="1">
            <a:spLocks/>
          </p:cNvSpPr>
          <p:nvPr/>
        </p:nvSpPr>
        <p:spPr>
          <a:xfrm>
            <a:off x="1811909" y="3296091"/>
            <a:ext cx="1036474"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CAMP COORDINATION AND CAMP MANAGEMENT</a:t>
            </a:r>
          </a:p>
        </p:txBody>
      </p:sp>
      <p:sp>
        <p:nvSpPr>
          <p:cNvPr id="31" name="Text Placeholder 1">
            <a:extLst>
              <a:ext uri="{FF2B5EF4-FFF2-40B4-BE49-F238E27FC236}">
                <a16:creationId xmlns:a16="http://schemas.microsoft.com/office/drawing/2014/main" id="{E6F21174-5785-4B81-9A00-2C2B12BD7956}"/>
              </a:ext>
            </a:extLst>
          </p:cNvPr>
          <p:cNvSpPr txBox="1">
            <a:spLocks/>
          </p:cNvSpPr>
          <p:nvPr/>
        </p:nvSpPr>
        <p:spPr>
          <a:xfrm>
            <a:off x="2655636" y="3290804"/>
            <a:ext cx="1036474"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EARLY</a:t>
            </a:r>
          </a:p>
          <a:p>
            <a:pPr algn="ctr" defTabSz="829178"/>
            <a:r>
              <a:rPr lang="en-US" sz="725" kern="0">
                <a:solidFill>
                  <a:prstClr val="black"/>
                </a:solidFill>
                <a:latin typeface="Roboto Condensed" panose="02000000000000000000" pitchFamily="2" charset="0"/>
                <a:ea typeface="Roboto Condensed" panose="02000000000000000000" pitchFamily="2" charset="0"/>
              </a:rPr>
              <a:t>RECOVERY</a:t>
            </a:r>
          </a:p>
        </p:txBody>
      </p:sp>
      <p:sp>
        <p:nvSpPr>
          <p:cNvPr id="32" name="Text Placeholder 1">
            <a:extLst>
              <a:ext uri="{FF2B5EF4-FFF2-40B4-BE49-F238E27FC236}">
                <a16:creationId xmlns:a16="http://schemas.microsoft.com/office/drawing/2014/main" id="{262AFE17-88EC-48A7-B797-6DEA29B56944}"/>
              </a:ext>
            </a:extLst>
          </p:cNvPr>
          <p:cNvSpPr txBox="1">
            <a:spLocks/>
          </p:cNvSpPr>
          <p:nvPr/>
        </p:nvSpPr>
        <p:spPr>
          <a:xfrm>
            <a:off x="3599363" y="3319621"/>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EDUCATION</a:t>
            </a:r>
          </a:p>
        </p:txBody>
      </p:sp>
      <p:sp>
        <p:nvSpPr>
          <p:cNvPr id="33" name="Text Placeholder 1">
            <a:extLst>
              <a:ext uri="{FF2B5EF4-FFF2-40B4-BE49-F238E27FC236}">
                <a16:creationId xmlns:a16="http://schemas.microsoft.com/office/drawing/2014/main" id="{687BDD01-D89A-443B-80CB-E2AE014A9BDC}"/>
              </a:ext>
            </a:extLst>
          </p:cNvPr>
          <p:cNvSpPr txBox="1">
            <a:spLocks/>
          </p:cNvSpPr>
          <p:nvPr/>
        </p:nvSpPr>
        <p:spPr>
          <a:xfrm>
            <a:off x="4397738" y="3319621"/>
            <a:ext cx="95272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EMERGENCY</a:t>
            </a:r>
          </a:p>
          <a:p>
            <a:pPr algn="ctr" defTabSz="829178"/>
            <a:r>
              <a:rPr lang="en-US" sz="725" kern="0">
                <a:solidFill>
                  <a:prstClr val="black"/>
                </a:solidFill>
                <a:latin typeface="Roboto Condensed" panose="02000000000000000000" pitchFamily="2" charset="0"/>
                <a:ea typeface="Roboto Condensed" panose="02000000000000000000" pitchFamily="2" charset="0"/>
              </a:rPr>
              <a:t>TELECOMMUNICATIONS</a:t>
            </a:r>
          </a:p>
        </p:txBody>
      </p:sp>
      <p:sp>
        <p:nvSpPr>
          <p:cNvPr id="34" name="Text Placeholder 1">
            <a:extLst>
              <a:ext uri="{FF2B5EF4-FFF2-40B4-BE49-F238E27FC236}">
                <a16:creationId xmlns:a16="http://schemas.microsoft.com/office/drawing/2014/main" id="{3C981E19-DAE6-4AEC-9C1A-D59F12DCCE56}"/>
              </a:ext>
            </a:extLst>
          </p:cNvPr>
          <p:cNvSpPr txBox="1">
            <a:spLocks/>
          </p:cNvSpPr>
          <p:nvPr/>
        </p:nvSpPr>
        <p:spPr>
          <a:xfrm>
            <a:off x="5257722" y="3319621"/>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FOOD</a:t>
            </a:r>
          </a:p>
          <a:p>
            <a:pPr algn="ctr" defTabSz="829178"/>
            <a:r>
              <a:rPr lang="en-US" sz="725" kern="0">
                <a:solidFill>
                  <a:prstClr val="black"/>
                </a:solidFill>
                <a:latin typeface="Roboto Condensed" panose="02000000000000000000" pitchFamily="2" charset="0"/>
                <a:ea typeface="Roboto Condensed" panose="02000000000000000000" pitchFamily="2" charset="0"/>
              </a:rPr>
              <a:t>SECURITY</a:t>
            </a:r>
          </a:p>
        </p:txBody>
      </p:sp>
      <p:sp>
        <p:nvSpPr>
          <p:cNvPr id="35" name="Text Placeholder 1">
            <a:extLst>
              <a:ext uri="{FF2B5EF4-FFF2-40B4-BE49-F238E27FC236}">
                <a16:creationId xmlns:a16="http://schemas.microsoft.com/office/drawing/2014/main" id="{198B6455-5604-41D3-BE0E-42561D7F1C11}"/>
              </a:ext>
            </a:extLst>
          </p:cNvPr>
          <p:cNvSpPr txBox="1">
            <a:spLocks/>
          </p:cNvSpPr>
          <p:nvPr/>
        </p:nvSpPr>
        <p:spPr>
          <a:xfrm>
            <a:off x="6096000"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a:t>
            </a:r>
          </a:p>
        </p:txBody>
      </p:sp>
      <p:sp>
        <p:nvSpPr>
          <p:cNvPr id="36" name="Text Placeholder 1">
            <a:extLst>
              <a:ext uri="{FF2B5EF4-FFF2-40B4-BE49-F238E27FC236}">
                <a16:creationId xmlns:a16="http://schemas.microsoft.com/office/drawing/2014/main" id="{148106B7-3BEE-4BDF-8DD7-441913874710}"/>
              </a:ext>
            </a:extLst>
          </p:cNvPr>
          <p:cNvSpPr txBox="1">
            <a:spLocks/>
          </p:cNvSpPr>
          <p:nvPr/>
        </p:nvSpPr>
        <p:spPr>
          <a:xfrm>
            <a:off x="6925179"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LOGISTICS</a:t>
            </a:r>
          </a:p>
        </p:txBody>
      </p:sp>
      <p:sp>
        <p:nvSpPr>
          <p:cNvPr id="37" name="Text Placeholder 1">
            <a:extLst>
              <a:ext uri="{FF2B5EF4-FFF2-40B4-BE49-F238E27FC236}">
                <a16:creationId xmlns:a16="http://schemas.microsoft.com/office/drawing/2014/main" id="{E044ED99-C94E-4645-897A-88BB01A942E4}"/>
              </a:ext>
            </a:extLst>
          </p:cNvPr>
          <p:cNvSpPr txBox="1">
            <a:spLocks/>
          </p:cNvSpPr>
          <p:nvPr/>
        </p:nvSpPr>
        <p:spPr>
          <a:xfrm>
            <a:off x="7754358"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NUTRITION</a:t>
            </a:r>
          </a:p>
        </p:txBody>
      </p:sp>
      <p:sp>
        <p:nvSpPr>
          <p:cNvPr id="38" name="Text Placeholder 1">
            <a:extLst>
              <a:ext uri="{FF2B5EF4-FFF2-40B4-BE49-F238E27FC236}">
                <a16:creationId xmlns:a16="http://schemas.microsoft.com/office/drawing/2014/main" id="{BEB2679A-18E1-440D-A9A4-34C72FDCE609}"/>
              </a:ext>
            </a:extLst>
          </p:cNvPr>
          <p:cNvSpPr txBox="1">
            <a:spLocks/>
          </p:cNvSpPr>
          <p:nvPr/>
        </p:nvSpPr>
        <p:spPr>
          <a:xfrm>
            <a:off x="8583536" y="330521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PROTECTION</a:t>
            </a:r>
          </a:p>
        </p:txBody>
      </p:sp>
      <p:sp>
        <p:nvSpPr>
          <p:cNvPr id="39" name="Text Placeholder 1">
            <a:extLst>
              <a:ext uri="{FF2B5EF4-FFF2-40B4-BE49-F238E27FC236}">
                <a16:creationId xmlns:a16="http://schemas.microsoft.com/office/drawing/2014/main" id="{D5A6C573-8FCD-41DA-9DAB-80672587FEF3}"/>
              </a:ext>
            </a:extLst>
          </p:cNvPr>
          <p:cNvSpPr txBox="1">
            <a:spLocks/>
          </p:cNvSpPr>
          <p:nvPr/>
        </p:nvSpPr>
        <p:spPr>
          <a:xfrm>
            <a:off x="9412715" y="330521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SHELTER</a:t>
            </a:r>
          </a:p>
        </p:txBody>
      </p:sp>
      <p:sp>
        <p:nvSpPr>
          <p:cNvPr id="40" name="Text Placeholder 1">
            <a:extLst>
              <a:ext uri="{FF2B5EF4-FFF2-40B4-BE49-F238E27FC236}">
                <a16:creationId xmlns:a16="http://schemas.microsoft.com/office/drawing/2014/main" id="{65E408D5-C103-4BD7-A7C1-0F0CD6DC2170}"/>
              </a:ext>
            </a:extLst>
          </p:cNvPr>
          <p:cNvSpPr txBox="1">
            <a:spLocks/>
          </p:cNvSpPr>
          <p:nvPr/>
        </p:nvSpPr>
        <p:spPr>
          <a:xfrm>
            <a:off x="1915557" y="41627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WATER, SANITATION</a:t>
            </a:r>
          </a:p>
          <a:p>
            <a:pPr algn="ctr" defTabSz="829178"/>
            <a:r>
              <a:rPr lang="en-US" sz="725" kern="0">
                <a:solidFill>
                  <a:prstClr val="black"/>
                </a:solidFill>
                <a:latin typeface="Roboto Condensed" panose="02000000000000000000" pitchFamily="2" charset="0"/>
                <a:ea typeface="Roboto Condensed" panose="02000000000000000000" pitchFamily="2" charset="0"/>
              </a:rPr>
              <a:t>AND HYGIENE</a:t>
            </a:r>
          </a:p>
        </p:txBody>
      </p:sp>
      <p:sp>
        <p:nvSpPr>
          <p:cNvPr id="41" name="Text Placeholder 1">
            <a:extLst>
              <a:ext uri="{FF2B5EF4-FFF2-40B4-BE49-F238E27FC236}">
                <a16:creationId xmlns:a16="http://schemas.microsoft.com/office/drawing/2014/main" id="{72815D69-5163-4AB5-8C92-34E28D8EACF1}"/>
              </a:ext>
            </a:extLst>
          </p:cNvPr>
          <p:cNvSpPr txBox="1">
            <a:spLocks/>
          </p:cNvSpPr>
          <p:nvPr/>
        </p:nvSpPr>
        <p:spPr>
          <a:xfrm>
            <a:off x="1935706"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AGRICULTURE</a:t>
            </a:r>
          </a:p>
        </p:txBody>
      </p:sp>
      <p:sp>
        <p:nvSpPr>
          <p:cNvPr id="42" name="Text Placeholder 1">
            <a:extLst>
              <a:ext uri="{FF2B5EF4-FFF2-40B4-BE49-F238E27FC236}">
                <a16:creationId xmlns:a16="http://schemas.microsoft.com/office/drawing/2014/main" id="{6E30B5DA-08EA-45E2-88C4-04590958295E}"/>
              </a:ext>
            </a:extLst>
          </p:cNvPr>
          <p:cNvSpPr txBox="1">
            <a:spLocks/>
          </p:cNvSpPr>
          <p:nvPr/>
        </p:nvSpPr>
        <p:spPr>
          <a:xfrm>
            <a:off x="2782546"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CHILD PROTECTION</a:t>
            </a:r>
          </a:p>
        </p:txBody>
      </p:sp>
      <p:sp>
        <p:nvSpPr>
          <p:cNvPr id="43" name="Text Placeholder 1">
            <a:extLst>
              <a:ext uri="{FF2B5EF4-FFF2-40B4-BE49-F238E27FC236}">
                <a16:creationId xmlns:a16="http://schemas.microsoft.com/office/drawing/2014/main" id="{9EADAD09-ABA1-49BC-B29D-6166EC673026}"/>
              </a:ext>
            </a:extLst>
          </p:cNvPr>
          <p:cNvSpPr txBox="1">
            <a:spLocks/>
          </p:cNvSpPr>
          <p:nvPr/>
        </p:nvSpPr>
        <p:spPr>
          <a:xfrm>
            <a:off x="3618221"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CHILD CARE/</a:t>
            </a:r>
          </a:p>
          <a:p>
            <a:pPr algn="ctr" defTabSz="829178"/>
            <a:r>
              <a:rPr lang="en-US" sz="725" kern="0">
                <a:solidFill>
                  <a:prstClr val="black"/>
                </a:solidFill>
                <a:latin typeface="Roboto Condensed" panose="02000000000000000000" pitchFamily="2" charset="0"/>
                <a:ea typeface="Roboto Condensed" panose="02000000000000000000" pitchFamily="2" charset="0"/>
              </a:rPr>
              <a:t>CHILD FRIENDLY</a:t>
            </a:r>
          </a:p>
        </p:txBody>
      </p:sp>
      <p:sp>
        <p:nvSpPr>
          <p:cNvPr id="44" name="Text Placeholder 1">
            <a:extLst>
              <a:ext uri="{FF2B5EF4-FFF2-40B4-BE49-F238E27FC236}">
                <a16:creationId xmlns:a16="http://schemas.microsoft.com/office/drawing/2014/main" id="{34630DAB-DC43-49D3-8885-3FA537FDDD98}"/>
              </a:ext>
            </a:extLst>
          </p:cNvPr>
          <p:cNvSpPr txBox="1">
            <a:spLocks/>
          </p:cNvSpPr>
          <p:nvPr/>
        </p:nvSpPr>
        <p:spPr>
          <a:xfrm>
            <a:off x="4465062"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COORDINATION</a:t>
            </a:r>
          </a:p>
        </p:txBody>
      </p:sp>
      <p:sp>
        <p:nvSpPr>
          <p:cNvPr id="45" name="Text Placeholder 1">
            <a:extLst>
              <a:ext uri="{FF2B5EF4-FFF2-40B4-BE49-F238E27FC236}">
                <a16:creationId xmlns:a16="http://schemas.microsoft.com/office/drawing/2014/main" id="{BA6EC854-51AF-434A-AA3D-5EF5EFC4EFB0}"/>
              </a:ext>
            </a:extLst>
          </p:cNvPr>
          <p:cNvSpPr txBox="1">
            <a:spLocks/>
          </p:cNvSpPr>
          <p:nvPr/>
        </p:nvSpPr>
        <p:spPr>
          <a:xfrm>
            <a:off x="5266821" y="580347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ENVIRONMENT</a:t>
            </a:r>
          </a:p>
        </p:txBody>
      </p:sp>
      <p:sp>
        <p:nvSpPr>
          <p:cNvPr id="46" name="Text Placeholder 1">
            <a:extLst>
              <a:ext uri="{FF2B5EF4-FFF2-40B4-BE49-F238E27FC236}">
                <a16:creationId xmlns:a16="http://schemas.microsoft.com/office/drawing/2014/main" id="{38CA6CEC-2A8B-483A-8837-64168017C7EE}"/>
              </a:ext>
            </a:extLst>
          </p:cNvPr>
          <p:cNvSpPr txBox="1">
            <a:spLocks/>
          </p:cNvSpPr>
          <p:nvPr/>
        </p:nvSpPr>
        <p:spPr>
          <a:xfrm>
            <a:off x="6113662" y="580347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FISHERY</a:t>
            </a:r>
          </a:p>
        </p:txBody>
      </p:sp>
      <p:sp>
        <p:nvSpPr>
          <p:cNvPr id="67" name="Text Placeholder 1">
            <a:extLst>
              <a:ext uri="{FF2B5EF4-FFF2-40B4-BE49-F238E27FC236}">
                <a16:creationId xmlns:a16="http://schemas.microsoft.com/office/drawing/2014/main" id="{4CB90EF0-CC13-424D-B35B-9CD22C190EC5}"/>
              </a:ext>
            </a:extLst>
          </p:cNvPr>
          <p:cNvSpPr txBox="1">
            <a:spLocks/>
          </p:cNvSpPr>
          <p:nvPr/>
        </p:nvSpPr>
        <p:spPr>
          <a:xfrm>
            <a:off x="6949337" y="580347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MULTI-CLUSTER/</a:t>
            </a:r>
          </a:p>
          <a:p>
            <a:pPr algn="ctr" defTabSz="829178"/>
            <a:r>
              <a:rPr lang="en-US" sz="725" kern="0">
                <a:solidFill>
                  <a:prstClr val="black"/>
                </a:solidFill>
                <a:latin typeface="Roboto Condensed" panose="02000000000000000000" pitchFamily="2" charset="0"/>
                <a:ea typeface="Roboto Condensed" panose="02000000000000000000" pitchFamily="2" charset="0"/>
              </a:rPr>
              <a:t>MULTI-SECTOR</a:t>
            </a:r>
          </a:p>
        </p:txBody>
      </p:sp>
      <p:sp>
        <p:nvSpPr>
          <p:cNvPr id="68" name="Text Placeholder 1">
            <a:extLst>
              <a:ext uri="{FF2B5EF4-FFF2-40B4-BE49-F238E27FC236}">
                <a16:creationId xmlns:a16="http://schemas.microsoft.com/office/drawing/2014/main" id="{751C16B5-95D9-41F2-A9F2-3BAF2E363884}"/>
              </a:ext>
            </a:extLst>
          </p:cNvPr>
          <p:cNvSpPr txBox="1">
            <a:spLocks/>
          </p:cNvSpPr>
          <p:nvPr/>
        </p:nvSpPr>
        <p:spPr>
          <a:xfrm>
            <a:off x="7796177" y="580347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RULE OF LAW</a:t>
            </a:r>
          </a:p>
          <a:p>
            <a:pPr algn="ctr" defTabSz="829178"/>
            <a:r>
              <a:rPr lang="en-US" sz="725" kern="0">
                <a:solidFill>
                  <a:prstClr val="black"/>
                </a:solidFill>
                <a:latin typeface="Roboto Condensed" panose="02000000000000000000" pitchFamily="2" charset="0"/>
                <a:ea typeface="Roboto Condensed" panose="02000000000000000000" pitchFamily="2" charset="0"/>
              </a:rPr>
              <a:t>AND JUSTICE</a:t>
            </a:r>
          </a:p>
        </p:txBody>
      </p:sp>
      <p:sp>
        <p:nvSpPr>
          <p:cNvPr id="69" name="Text Placeholder 1">
            <a:extLst>
              <a:ext uri="{FF2B5EF4-FFF2-40B4-BE49-F238E27FC236}">
                <a16:creationId xmlns:a16="http://schemas.microsoft.com/office/drawing/2014/main" id="{C451FEAA-90B4-48E2-9501-DADD9F265B70}"/>
              </a:ext>
            </a:extLst>
          </p:cNvPr>
          <p:cNvSpPr txBox="1">
            <a:spLocks/>
          </p:cNvSpPr>
          <p:nvPr/>
        </p:nvSpPr>
        <p:spPr>
          <a:xfrm>
            <a:off x="8572454" y="580347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SAFETY</a:t>
            </a:r>
          </a:p>
          <a:p>
            <a:pPr algn="ctr" defTabSz="829178"/>
            <a:r>
              <a:rPr lang="en-US" sz="725" kern="0">
                <a:solidFill>
                  <a:prstClr val="black"/>
                </a:solidFill>
                <a:latin typeface="Roboto Condensed" panose="02000000000000000000" pitchFamily="2" charset="0"/>
                <a:ea typeface="Roboto Condensed" panose="02000000000000000000" pitchFamily="2" charset="0"/>
              </a:rPr>
              <a:t>AND SECURITY</a:t>
            </a:r>
          </a:p>
        </p:txBody>
      </p:sp>
      <p:pic>
        <p:nvPicPr>
          <p:cNvPr id="70" name="Picture 69">
            <a:extLst>
              <a:ext uri="{FF2B5EF4-FFF2-40B4-BE49-F238E27FC236}">
                <a16:creationId xmlns:a16="http://schemas.microsoft.com/office/drawing/2014/main" id="{6403FA1D-209B-467F-8A38-060DEE5608D9}"/>
              </a:ext>
              <a:ext uri="{C183D7F6-B498-43B3-948B-1728B52AA6E4}">
                <adec:decorative xmlns:adec="http://schemas.microsoft.com/office/drawing/2017/decorative" val="1"/>
              </a:ext>
            </a:extLst>
          </p:cNvPr>
          <p:cNvPicPr>
            <a:picLocks noChangeAspect="1"/>
          </p:cNvPicPr>
          <p:nvPr/>
        </p:nvPicPr>
        <p:blipFill>
          <a:blip r:embed="rId42"/>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2632113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690981"/>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DISASTERS/HAZARDS AND CRISES</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47471" y="4946448"/>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SOCIOECONOMIC AND DEVELOPMENT</a:t>
            </a:r>
          </a:p>
        </p:txBody>
      </p:sp>
      <p:pic>
        <p:nvPicPr>
          <p:cNvPr id="3" name="Graphic 2">
            <a:extLst>
              <a:ext uri="{FF2B5EF4-FFF2-40B4-BE49-F238E27FC236}">
                <a16:creationId xmlns:a16="http://schemas.microsoft.com/office/drawing/2014/main" id="{2B6F28B8-0B0F-4EB7-97F3-E4FE145823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4464" y="1150278"/>
            <a:ext cx="293668" cy="414589"/>
          </a:xfrm>
          <a:prstGeom prst="rect">
            <a:avLst/>
          </a:prstGeom>
        </p:spPr>
      </p:pic>
      <p:pic>
        <p:nvPicPr>
          <p:cNvPr id="10" name="Graphic 9">
            <a:extLst>
              <a:ext uri="{FF2B5EF4-FFF2-40B4-BE49-F238E27FC236}">
                <a16:creationId xmlns:a16="http://schemas.microsoft.com/office/drawing/2014/main" id="{B506A3C0-694A-4FD3-B503-F8872B695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24555" y="1176190"/>
            <a:ext cx="414589" cy="414589"/>
          </a:xfrm>
          <a:prstGeom prst="rect">
            <a:avLst/>
          </a:prstGeom>
        </p:spPr>
      </p:pic>
      <p:pic>
        <p:nvPicPr>
          <p:cNvPr id="11" name="Graphic 10">
            <a:extLst>
              <a:ext uri="{FF2B5EF4-FFF2-40B4-BE49-F238E27FC236}">
                <a16:creationId xmlns:a16="http://schemas.microsoft.com/office/drawing/2014/main" id="{5B74ED30-E8F3-4731-8CD3-E04513ABB8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8587" y="1134427"/>
            <a:ext cx="414589" cy="414589"/>
          </a:xfrm>
          <a:prstGeom prst="rect">
            <a:avLst/>
          </a:prstGeom>
        </p:spPr>
      </p:pic>
      <p:pic>
        <p:nvPicPr>
          <p:cNvPr id="12" name="Graphic 11">
            <a:extLst>
              <a:ext uri="{FF2B5EF4-FFF2-40B4-BE49-F238E27FC236}">
                <a16:creationId xmlns:a16="http://schemas.microsoft.com/office/drawing/2014/main" id="{8D4D11A1-AF1E-4C4C-9406-3AF43A1B33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4229" y="1150278"/>
            <a:ext cx="414589" cy="414589"/>
          </a:xfrm>
          <a:prstGeom prst="rect">
            <a:avLst/>
          </a:prstGeom>
        </p:spPr>
      </p:pic>
      <p:pic>
        <p:nvPicPr>
          <p:cNvPr id="13" name="Graphic 12">
            <a:extLst>
              <a:ext uri="{FF2B5EF4-FFF2-40B4-BE49-F238E27FC236}">
                <a16:creationId xmlns:a16="http://schemas.microsoft.com/office/drawing/2014/main" id="{9885F332-F0D9-44C3-8A55-112FB2EE01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9870" y="1150278"/>
            <a:ext cx="345491" cy="414589"/>
          </a:xfrm>
          <a:prstGeom prst="rect">
            <a:avLst/>
          </a:prstGeom>
        </p:spPr>
      </p:pic>
      <p:pic>
        <p:nvPicPr>
          <p:cNvPr id="14" name="Graphic 13">
            <a:extLst>
              <a:ext uri="{FF2B5EF4-FFF2-40B4-BE49-F238E27FC236}">
                <a16:creationId xmlns:a16="http://schemas.microsoft.com/office/drawing/2014/main" id="{0FDAF614-29AB-401E-881B-B27F648CAE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2438" y="1176190"/>
            <a:ext cx="414589" cy="362766"/>
          </a:xfrm>
          <a:prstGeom prst="rect">
            <a:avLst/>
          </a:prstGeom>
        </p:spPr>
      </p:pic>
      <p:pic>
        <p:nvPicPr>
          <p:cNvPr id="15" name="Graphic 14">
            <a:extLst>
              <a:ext uri="{FF2B5EF4-FFF2-40B4-BE49-F238E27FC236}">
                <a16:creationId xmlns:a16="http://schemas.microsoft.com/office/drawing/2014/main" id="{44ABCB8A-D9A0-41ED-B9E2-FABF452F40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77316" y="1150278"/>
            <a:ext cx="380040" cy="414589"/>
          </a:xfrm>
          <a:prstGeom prst="rect">
            <a:avLst/>
          </a:prstGeom>
        </p:spPr>
      </p:pic>
      <p:pic>
        <p:nvPicPr>
          <p:cNvPr id="16" name="Graphic 15">
            <a:extLst>
              <a:ext uri="{FF2B5EF4-FFF2-40B4-BE49-F238E27FC236}">
                <a16:creationId xmlns:a16="http://schemas.microsoft.com/office/drawing/2014/main" id="{468B739B-3BD0-45FC-A8BD-B31C599C40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58806" y="1150278"/>
            <a:ext cx="293668" cy="414589"/>
          </a:xfrm>
          <a:prstGeom prst="rect">
            <a:avLst/>
          </a:prstGeom>
        </p:spPr>
      </p:pic>
      <p:pic>
        <p:nvPicPr>
          <p:cNvPr id="17" name="Graphic 16">
            <a:extLst>
              <a:ext uri="{FF2B5EF4-FFF2-40B4-BE49-F238E27FC236}">
                <a16:creationId xmlns:a16="http://schemas.microsoft.com/office/drawing/2014/main" id="{2E192FF3-F6BF-4A0F-BA38-1F3FCED9842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86801" y="1150278"/>
            <a:ext cx="414589" cy="414589"/>
          </a:xfrm>
          <a:prstGeom prst="rect">
            <a:avLst/>
          </a:prstGeom>
        </p:spPr>
      </p:pic>
      <p:pic>
        <p:nvPicPr>
          <p:cNvPr id="18" name="Graphic 17">
            <a:extLst>
              <a:ext uri="{FF2B5EF4-FFF2-40B4-BE49-F238E27FC236}">
                <a16:creationId xmlns:a16="http://schemas.microsoft.com/office/drawing/2014/main" id="{E2E4DC9D-3472-4366-A5FE-0C8F3BB801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20010" y="1150278"/>
            <a:ext cx="414589" cy="414589"/>
          </a:xfrm>
          <a:prstGeom prst="rect">
            <a:avLst/>
          </a:prstGeom>
        </p:spPr>
      </p:pic>
      <p:pic>
        <p:nvPicPr>
          <p:cNvPr id="19" name="Graphic 18">
            <a:extLst>
              <a:ext uri="{FF2B5EF4-FFF2-40B4-BE49-F238E27FC236}">
                <a16:creationId xmlns:a16="http://schemas.microsoft.com/office/drawing/2014/main" id="{9352BDCD-802E-4A75-94F6-0423322C231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81504" y="1973989"/>
            <a:ext cx="293668" cy="414589"/>
          </a:xfrm>
          <a:prstGeom prst="rect">
            <a:avLst/>
          </a:prstGeom>
        </p:spPr>
      </p:pic>
      <p:pic>
        <p:nvPicPr>
          <p:cNvPr id="21" name="Graphic 20">
            <a:extLst>
              <a:ext uri="{FF2B5EF4-FFF2-40B4-BE49-F238E27FC236}">
                <a16:creationId xmlns:a16="http://schemas.microsoft.com/office/drawing/2014/main" id="{B1FF77BF-FC36-463F-9ADC-2E0C5895442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14034" y="1996635"/>
            <a:ext cx="414589" cy="345491"/>
          </a:xfrm>
          <a:prstGeom prst="rect">
            <a:avLst/>
          </a:prstGeom>
        </p:spPr>
      </p:pic>
      <p:pic>
        <p:nvPicPr>
          <p:cNvPr id="22" name="Graphic 21">
            <a:extLst>
              <a:ext uri="{FF2B5EF4-FFF2-40B4-BE49-F238E27FC236}">
                <a16:creationId xmlns:a16="http://schemas.microsoft.com/office/drawing/2014/main" id="{82EAD18E-AF76-4D64-A680-BB5300342FB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839780" y="1977937"/>
            <a:ext cx="414589" cy="414589"/>
          </a:xfrm>
          <a:prstGeom prst="rect">
            <a:avLst/>
          </a:prstGeom>
        </p:spPr>
      </p:pic>
      <p:pic>
        <p:nvPicPr>
          <p:cNvPr id="23" name="Graphic 22">
            <a:extLst>
              <a:ext uri="{FF2B5EF4-FFF2-40B4-BE49-F238E27FC236}">
                <a16:creationId xmlns:a16="http://schemas.microsoft.com/office/drawing/2014/main" id="{24431F60-82E1-46B8-A0B7-935CFC5329E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665527" y="1977937"/>
            <a:ext cx="414589" cy="414589"/>
          </a:xfrm>
          <a:prstGeom prst="rect">
            <a:avLst/>
          </a:prstGeom>
        </p:spPr>
      </p:pic>
      <p:pic>
        <p:nvPicPr>
          <p:cNvPr id="24" name="Graphic 23">
            <a:extLst>
              <a:ext uri="{FF2B5EF4-FFF2-40B4-BE49-F238E27FC236}">
                <a16:creationId xmlns:a16="http://schemas.microsoft.com/office/drawing/2014/main" id="{953CDA00-CE0F-4987-BD79-B9FBF401D87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491274" y="1999531"/>
            <a:ext cx="414589" cy="371403"/>
          </a:xfrm>
          <a:prstGeom prst="rect">
            <a:avLst/>
          </a:prstGeom>
        </p:spPr>
      </p:pic>
      <p:pic>
        <p:nvPicPr>
          <p:cNvPr id="25" name="Graphic 24">
            <a:extLst>
              <a:ext uri="{FF2B5EF4-FFF2-40B4-BE49-F238E27FC236}">
                <a16:creationId xmlns:a16="http://schemas.microsoft.com/office/drawing/2014/main" id="{F741A80B-B789-4688-B43C-730ADFF00A0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17020" y="1977937"/>
            <a:ext cx="414589" cy="414589"/>
          </a:xfrm>
          <a:prstGeom prst="rect">
            <a:avLst/>
          </a:prstGeom>
        </p:spPr>
      </p:pic>
      <p:pic>
        <p:nvPicPr>
          <p:cNvPr id="26" name="Graphic 25">
            <a:extLst>
              <a:ext uri="{FF2B5EF4-FFF2-40B4-BE49-F238E27FC236}">
                <a16:creationId xmlns:a16="http://schemas.microsoft.com/office/drawing/2014/main" id="{FFEAC22F-2C18-4C51-9ACB-D961986814A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128337" y="2029350"/>
            <a:ext cx="414589" cy="328217"/>
          </a:xfrm>
          <a:prstGeom prst="rect">
            <a:avLst/>
          </a:prstGeom>
        </p:spPr>
      </p:pic>
      <p:pic>
        <p:nvPicPr>
          <p:cNvPr id="27" name="Graphic 26">
            <a:extLst>
              <a:ext uri="{FF2B5EF4-FFF2-40B4-BE49-F238E27FC236}">
                <a16:creationId xmlns:a16="http://schemas.microsoft.com/office/drawing/2014/main" id="{00FA2239-EFA3-4455-9E9E-17283F1DE11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954084" y="2007758"/>
            <a:ext cx="414589" cy="371403"/>
          </a:xfrm>
          <a:prstGeom prst="rect">
            <a:avLst/>
          </a:prstGeom>
        </p:spPr>
      </p:pic>
      <p:pic>
        <p:nvPicPr>
          <p:cNvPr id="28" name="Graphic 27">
            <a:extLst>
              <a:ext uri="{FF2B5EF4-FFF2-40B4-BE49-F238E27FC236}">
                <a16:creationId xmlns:a16="http://schemas.microsoft.com/office/drawing/2014/main" id="{922EA820-53E2-4006-A39D-13A45A24BA6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763377" y="1999531"/>
            <a:ext cx="414589" cy="405952"/>
          </a:xfrm>
          <a:prstGeom prst="rect">
            <a:avLst/>
          </a:prstGeom>
        </p:spPr>
      </p:pic>
      <p:pic>
        <p:nvPicPr>
          <p:cNvPr id="29" name="Graphic 28">
            <a:extLst>
              <a:ext uri="{FF2B5EF4-FFF2-40B4-BE49-F238E27FC236}">
                <a16:creationId xmlns:a16="http://schemas.microsoft.com/office/drawing/2014/main" id="{BC9DC16A-8638-4ED3-863D-512A7AC8736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160583" y="2832833"/>
            <a:ext cx="414589" cy="414589"/>
          </a:xfrm>
          <a:prstGeom prst="rect">
            <a:avLst/>
          </a:prstGeom>
        </p:spPr>
      </p:pic>
      <p:pic>
        <p:nvPicPr>
          <p:cNvPr id="30" name="Graphic 29">
            <a:extLst>
              <a:ext uri="{FF2B5EF4-FFF2-40B4-BE49-F238E27FC236}">
                <a16:creationId xmlns:a16="http://schemas.microsoft.com/office/drawing/2014/main" id="{DE4ECD69-B930-46E3-BEB3-D22CC1883D0B}"/>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3024555" y="2823283"/>
            <a:ext cx="380040" cy="414589"/>
          </a:xfrm>
          <a:prstGeom prst="rect">
            <a:avLst/>
          </a:prstGeom>
        </p:spPr>
      </p:pic>
      <p:pic>
        <p:nvPicPr>
          <p:cNvPr id="31" name="Graphic 30">
            <a:extLst>
              <a:ext uri="{FF2B5EF4-FFF2-40B4-BE49-F238E27FC236}">
                <a16:creationId xmlns:a16="http://schemas.microsoft.com/office/drawing/2014/main" id="{6077807B-AE71-4CE2-9274-97F6F070A66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819216" y="2807432"/>
            <a:ext cx="414589" cy="414589"/>
          </a:xfrm>
          <a:prstGeom prst="rect">
            <a:avLst/>
          </a:prstGeom>
        </p:spPr>
      </p:pic>
      <p:pic>
        <p:nvPicPr>
          <p:cNvPr id="32" name="Graphic 31">
            <a:extLst>
              <a:ext uri="{FF2B5EF4-FFF2-40B4-BE49-F238E27FC236}">
                <a16:creationId xmlns:a16="http://schemas.microsoft.com/office/drawing/2014/main" id="{E421C909-9851-43CB-B731-EB2CB1F2039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648426" y="2823283"/>
            <a:ext cx="414589" cy="414589"/>
          </a:xfrm>
          <a:prstGeom prst="rect">
            <a:avLst/>
          </a:prstGeom>
        </p:spPr>
      </p:pic>
      <p:pic>
        <p:nvPicPr>
          <p:cNvPr id="33" name="Graphic 32">
            <a:extLst>
              <a:ext uri="{FF2B5EF4-FFF2-40B4-BE49-F238E27FC236}">
                <a16:creationId xmlns:a16="http://schemas.microsoft.com/office/drawing/2014/main" id="{28D77C08-A1EC-4FB5-9AC0-D3F45980AB74}"/>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477635" y="2844877"/>
            <a:ext cx="414589" cy="371403"/>
          </a:xfrm>
          <a:prstGeom prst="rect">
            <a:avLst/>
          </a:prstGeom>
        </p:spPr>
      </p:pic>
      <p:pic>
        <p:nvPicPr>
          <p:cNvPr id="34" name="Graphic 33">
            <a:extLst>
              <a:ext uri="{FF2B5EF4-FFF2-40B4-BE49-F238E27FC236}">
                <a16:creationId xmlns:a16="http://schemas.microsoft.com/office/drawing/2014/main" id="{4EE4732B-1294-4C46-9844-7D187EF6B86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306845" y="2823283"/>
            <a:ext cx="414589" cy="414589"/>
          </a:xfrm>
          <a:prstGeom prst="rect">
            <a:avLst/>
          </a:prstGeom>
        </p:spPr>
      </p:pic>
      <p:pic>
        <p:nvPicPr>
          <p:cNvPr id="35" name="Graphic 34">
            <a:extLst>
              <a:ext uri="{FF2B5EF4-FFF2-40B4-BE49-F238E27FC236}">
                <a16:creationId xmlns:a16="http://schemas.microsoft.com/office/drawing/2014/main" id="{9638D8C2-6713-4B96-BAE3-9BF54430158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136055" y="2823283"/>
            <a:ext cx="414589" cy="414589"/>
          </a:xfrm>
          <a:prstGeom prst="rect">
            <a:avLst/>
          </a:prstGeom>
        </p:spPr>
      </p:pic>
      <p:pic>
        <p:nvPicPr>
          <p:cNvPr id="36" name="Graphic 35">
            <a:extLst>
              <a:ext uri="{FF2B5EF4-FFF2-40B4-BE49-F238E27FC236}">
                <a16:creationId xmlns:a16="http://schemas.microsoft.com/office/drawing/2014/main" id="{8CAA0FD0-DCB8-4413-A827-00B4F90AEBE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965264" y="2823283"/>
            <a:ext cx="414589" cy="414589"/>
          </a:xfrm>
          <a:prstGeom prst="rect">
            <a:avLst/>
          </a:prstGeom>
        </p:spPr>
      </p:pic>
      <p:pic>
        <p:nvPicPr>
          <p:cNvPr id="37" name="Graphic 36">
            <a:extLst>
              <a:ext uri="{FF2B5EF4-FFF2-40B4-BE49-F238E27FC236}">
                <a16:creationId xmlns:a16="http://schemas.microsoft.com/office/drawing/2014/main" id="{BD336CE9-CB22-485D-AE08-C2784FA5EFC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794474" y="2823283"/>
            <a:ext cx="414589" cy="414589"/>
          </a:xfrm>
          <a:prstGeom prst="rect">
            <a:avLst/>
          </a:prstGeom>
        </p:spPr>
      </p:pic>
      <p:pic>
        <p:nvPicPr>
          <p:cNvPr id="38" name="Graphic 37">
            <a:extLst>
              <a:ext uri="{FF2B5EF4-FFF2-40B4-BE49-F238E27FC236}">
                <a16:creationId xmlns:a16="http://schemas.microsoft.com/office/drawing/2014/main" id="{106F462C-BF50-417F-A2DB-58A07D8837E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623684" y="2823283"/>
            <a:ext cx="302305" cy="414589"/>
          </a:xfrm>
          <a:prstGeom prst="rect">
            <a:avLst/>
          </a:prstGeom>
        </p:spPr>
      </p:pic>
      <p:pic>
        <p:nvPicPr>
          <p:cNvPr id="39" name="Graphic 38">
            <a:extLst>
              <a:ext uri="{FF2B5EF4-FFF2-40B4-BE49-F238E27FC236}">
                <a16:creationId xmlns:a16="http://schemas.microsoft.com/office/drawing/2014/main" id="{114BA351-DE15-450A-BF9E-D0A9552E0F9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36042" y="5299900"/>
            <a:ext cx="414589" cy="414589"/>
          </a:xfrm>
          <a:prstGeom prst="rect">
            <a:avLst/>
          </a:prstGeom>
        </p:spPr>
      </p:pic>
      <p:pic>
        <p:nvPicPr>
          <p:cNvPr id="40" name="Graphic 39">
            <a:extLst>
              <a:ext uri="{FF2B5EF4-FFF2-40B4-BE49-F238E27FC236}">
                <a16:creationId xmlns:a16="http://schemas.microsoft.com/office/drawing/2014/main" id="{BFA6ADDF-D92B-4F43-8201-8CEC4897C0F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971176" y="5299900"/>
            <a:ext cx="380040" cy="414589"/>
          </a:xfrm>
          <a:prstGeom prst="rect">
            <a:avLst/>
          </a:prstGeom>
        </p:spPr>
      </p:pic>
      <p:pic>
        <p:nvPicPr>
          <p:cNvPr id="41" name="Graphic 40">
            <a:extLst>
              <a:ext uri="{FF2B5EF4-FFF2-40B4-BE49-F238E27FC236}">
                <a16:creationId xmlns:a16="http://schemas.microsoft.com/office/drawing/2014/main" id="{7E9841C3-E3E4-49BC-B026-7D8512EEF5B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3771760" y="5351724"/>
            <a:ext cx="414589" cy="310942"/>
          </a:xfrm>
          <a:prstGeom prst="rect">
            <a:avLst/>
          </a:prstGeom>
        </p:spPr>
      </p:pic>
      <p:pic>
        <p:nvPicPr>
          <p:cNvPr id="42" name="Graphic 41">
            <a:extLst>
              <a:ext uri="{FF2B5EF4-FFF2-40B4-BE49-F238E27FC236}">
                <a16:creationId xmlns:a16="http://schemas.microsoft.com/office/drawing/2014/main" id="{F0B04DEB-A0B1-4CDE-8CD8-B521FD802AC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4606894" y="5299900"/>
            <a:ext cx="414589" cy="414589"/>
          </a:xfrm>
          <a:prstGeom prst="rect">
            <a:avLst/>
          </a:prstGeom>
        </p:spPr>
      </p:pic>
      <p:pic>
        <p:nvPicPr>
          <p:cNvPr id="43" name="Graphic 42">
            <a:extLst>
              <a:ext uri="{FF2B5EF4-FFF2-40B4-BE49-F238E27FC236}">
                <a16:creationId xmlns:a16="http://schemas.microsoft.com/office/drawing/2014/main" id="{61C61C89-0B58-47E4-8106-43B7F70F297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5442028" y="5299900"/>
            <a:ext cx="414589" cy="414589"/>
          </a:xfrm>
          <a:prstGeom prst="rect">
            <a:avLst/>
          </a:prstGeom>
        </p:spPr>
      </p:pic>
      <p:pic>
        <p:nvPicPr>
          <p:cNvPr id="44" name="Graphic 43">
            <a:extLst>
              <a:ext uri="{FF2B5EF4-FFF2-40B4-BE49-F238E27FC236}">
                <a16:creationId xmlns:a16="http://schemas.microsoft.com/office/drawing/2014/main" id="{F75AD264-7012-496E-9739-E845D5965F1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6277162" y="5299900"/>
            <a:ext cx="414589" cy="414589"/>
          </a:xfrm>
          <a:prstGeom prst="rect">
            <a:avLst/>
          </a:prstGeom>
        </p:spPr>
      </p:pic>
      <p:pic>
        <p:nvPicPr>
          <p:cNvPr id="45" name="Graphic 44">
            <a:extLst>
              <a:ext uri="{FF2B5EF4-FFF2-40B4-BE49-F238E27FC236}">
                <a16:creationId xmlns:a16="http://schemas.microsoft.com/office/drawing/2014/main" id="{F9F9192B-D0A3-409B-BD5B-A718ACDC15A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7112296" y="5299900"/>
            <a:ext cx="414589" cy="414589"/>
          </a:xfrm>
          <a:prstGeom prst="rect">
            <a:avLst/>
          </a:prstGeom>
        </p:spPr>
      </p:pic>
      <p:pic>
        <p:nvPicPr>
          <p:cNvPr id="46" name="Graphic 45">
            <a:extLst>
              <a:ext uri="{FF2B5EF4-FFF2-40B4-BE49-F238E27FC236}">
                <a16:creationId xmlns:a16="http://schemas.microsoft.com/office/drawing/2014/main" id="{3F9A61E1-D082-4207-A02A-2D3D0F05BCA4}"/>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7947429" y="5299900"/>
            <a:ext cx="414589" cy="414589"/>
          </a:xfrm>
          <a:prstGeom prst="rect">
            <a:avLst/>
          </a:prstGeom>
        </p:spPr>
      </p:pic>
      <p:pic>
        <p:nvPicPr>
          <p:cNvPr id="68" name="Graphic 67">
            <a:extLst>
              <a:ext uri="{FF2B5EF4-FFF2-40B4-BE49-F238E27FC236}">
                <a16:creationId xmlns:a16="http://schemas.microsoft.com/office/drawing/2014/main" id="{1248A4AE-693E-4B0E-AF42-47C8FCBBD037}"/>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8782563" y="5299900"/>
            <a:ext cx="414589" cy="414589"/>
          </a:xfrm>
          <a:prstGeom prst="rect">
            <a:avLst/>
          </a:prstGeom>
        </p:spPr>
      </p:pic>
      <p:pic>
        <p:nvPicPr>
          <p:cNvPr id="69" name="Graphic 68">
            <a:extLst>
              <a:ext uri="{FF2B5EF4-FFF2-40B4-BE49-F238E27FC236}">
                <a16:creationId xmlns:a16="http://schemas.microsoft.com/office/drawing/2014/main" id="{CB81583A-B853-48E2-AF21-A5F3B25A6D8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9617697" y="5299900"/>
            <a:ext cx="414589" cy="414589"/>
          </a:xfrm>
          <a:prstGeom prst="rect">
            <a:avLst/>
          </a:prstGeom>
        </p:spPr>
      </p:pic>
      <p:sp>
        <p:nvSpPr>
          <p:cNvPr id="56" name="Text Placeholder 1">
            <a:extLst>
              <a:ext uri="{FF2B5EF4-FFF2-40B4-BE49-F238E27FC236}">
                <a16:creationId xmlns:a16="http://schemas.microsoft.com/office/drawing/2014/main" id="{0F37BA21-B31D-4E15-A5E4-AEC2B7373474}"/>
              </a:ext>
            </a:extLst>
          </p:cNvPr>
          <p:cNvSpPr txBox="1">
            <a:spLocks/>
          </p:cNvSpPr>
          <p:nvPr/>
        </p:nvSpPr>
        <p:spPr>
          <a:xfrm>
            <a:off x="1939338" y="166314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COLD WAVE</a:t>
            </a:r>
          </a:p>
        </p:txBody>
      </p:sp>
      <p:sp>
        <p:nvSpPr>
          <p:cNvPr id="58" name="Text Placeholder 1">
            <a:extLst>
              <a:ext uri="{FF2B5EF4-FFF2-40B4-BE49-F238E27FC236}">
                <a16:creationId xmlns:a16="http://schemas.microsoft.com/office/drawing/2014/main" id="{E0DD8EB3-AE7C-4D9D-B234-3248C7B0541F}"/>
              </a:ext>
            </a:extLst>
          </p:cNvPr>
          <p:cNvSpPr txBox="1">
            <a:spLocks/>
          </p:cNvSpPr>
          <p:nvPr/>
        </p:nvSpPr>
        <p:spPr>
          <a:xfrm>
            <a:off x="1949187" y="247785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HEATWAVE</a:t>
            </a:r>
          </a:p>
        </p:txBody>
      </p:sp>
      <p:sp>
        <p:nvSpPr>
          <p:cNvPr id="59" name="Text Placeholder 1">
            <a:extLst>
              <a:ext uri="{FF2B5EF4-FFF2-40B4-BE49-F238E27FC236}">
                <a16:creationId xmlns:a16="http://schemas.microsoft.com/office/drawing/2014/main" id="{F6834303-7642-488A-ADB7-EA753A676F45}"/>
              </a:ext>
            </a:extLst>
          </p:cNvPr>
          <p:cNvSpPr txBox="1">
            <a:spLocks/>
          </p:cNvSpPr>
          <p:nvPr/>
        </p:nvSpPr>
        <p:spPr>
          <a:xfrm>
            <a:off x="3621854" y="166314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CYCLONE</a:t>
            </a:r>
          </a:p>
        </p:txBody>
      </p:sp>
      <p:sp>
        <p:nvSpPr>
          <p:cNvPr id="60" name="Text Placeholder 1">
            <a:extLst>
              <a:ext uri="{FF2B5EF4-FFF2-40B4-BE49-F238E27FC236}">
                <a16:creationId xmlns:a16="http://schemas.microsoft.com/office/drawing/2014/main" id="{BDAA4FBC-A93F-414D-93FF-129875714E19}"/>
              </a:ext>
            </a:extLst>
          </p:cNvPr>
          <p:cNvSpPr txBox="1">
            <a:spLocks/>
          </p:cNvSpPr>
          <p:nvPr/>
        </p:nvSpPr>
        <p:spPr>
          <a:xfrm>
            <a:off x="4468695" y="166314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DROUGHT</a:t>
            </a:r>
          </a:p>
        </p:txBody>
      </p:sp>
      <p:sp>
        <p:nvSpPr>
          <p:cNvPr id="61" name="Text Placeholder 1">
            <a:extLst>
              <a:ext uri="{FF2B5EF4-FFF2-40B4-BE49-F238E27FC236}">
                <a16:creationId xmlns:a16="http://schemas.microsoft.com/office/drawing/2014/main" id="{3D7C0904-56D0-4AC5-8BD8-4E3C11FFF332}"/>
              </a:ext>
            </a:extLst>
          </p:cNvPr>
          <p:cNvSpPr txBox="1">
            <a:spLocks/>
          </p:cNvSpPr>
          <p:nvPr/>
        </p:nvSpPr>
        <p:spPr>
          <a:xfrm>
            <a:off x="5270454" y="165946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EARTHQUAKE</a:t>
            </a:r>
          </a:p>
        </p:txBody>
      </p:sp>
      <p:sp>
        <p:nvSpPr>
          <p:cNvPr id="62" name="Text Placeholder 1">
            <a:extLst>
              <a:ext uri="{FF2B5EF4-FFF2-40B4-BE49-F238E27FC236}">
                <a16:creationId xmlns:a16="http://schemas.microsoft.com/office/drawing/2014/main" id="{5D882A85-5B51-4823-B1E9-5BAF37D08F46}"/>
              </a:ext>
            </a:extLst>
          </p:cNvPr>
          <p:cNvSpPr txBox="1">
            <a:spLocks/>
          </p:cNvSpPr>
          <p:nvPr/>
        </p:nvSpPr>
        <p:spPr>
          <a:xfrm>
            <a:off x="6117294" y="165946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EPIDEMIC</a:t>
            </a:r>
          </a:p>
        </p:txBody>
      </p:sp>
      <p:sp>
        <p:nvSpPr>
          <p:cNvPr id="63" name="Text Placeholder 1">
            <a:extLst>
              <a:ext uri="{FF2B5EF4-FFF2-40B4-BE49-F238E27FC236}">
                <a16:creationId xmlns:a16="http://schemas.microsoft.com/office/drawing/2014/main" id="{D2C6A0DE-1199-470E-B6D3-42341846618A}"/>
              </a:ext>
            </a:extLst>
          </p:cNvPr>
          <p:cNvSpPr txBox="1">
            <a:spLocks/>
          </p:cNvSpPr>
          <p:nvPr/>
        </p:nvSpPr>
        <p:spPr>
          <a:xfrm>
            <a:off x="6952969" y="165946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FAMINE</a:t>
            </a:r>
          </a:p>
        </p:txBody>
      </p:sp>
      <p:sp>
        <p:nvSpPr>
          <p:cNvPr id="64" name="Text Placeholder 1">
            <a:extLst>
              <a:ext uri="{FF2B5EF4-FFF2-40B4-BE49-F238E27FC236}">
                <a16:creationId xmlns:a16="http://schemas.microsoft.com/office/drawing/2014/main" id="{01A2D465-40E9-4B1C-AD40-CC5D5B36D737}"/>
              </a:ext>
            </a:extLst>
          </p:cNvPr>
          <p:cNvSpPr txBox="1">
            <a:spLocks/>
          </p:cNvSpPr>
          <p:nvPr/>
        </p:nvSpPr>
        <p:spPr>
          <a:xfrm>
            <a:off x="7799810" y="165946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FIRE</a:t>
            </a:r>
          </a:p>
        </p:txBody>
      </p:sp>
      <p:sp>
        <p:nvSpPr>
          <p:cNvPr id="65" name="Text Placeholder 1">
            <a:extLst>
              <a:ext uri="{FF2B5EF4-FFF2-40B4-BE49-F238E27FC236}">
                <a16:creationId xmlns:a16="http://schemas.microsoft.com/office/drawing/2014/main" id="{884D0965-A3FA-4705-8D56-65B1DC520CC0}"/>
              </a:ext>
            </a:extLst>
          </p:cNvPr>
          <p:cNvSpPr txBox="1">
            <a:spLocks/>
          </p:cNvSpPr>
          <p:nvPr/>
        </p:nvSpPr>
        <p:spPr>
          <a:xfrm>
            <a:off x="8576086" y="165946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FLASH FLOOD</a:t>
            </a:r>
          </a:p>
        </p:txBody>
      </p:sp>
      <p:sp>
        <p:nvSpPr>
          <p:cNvPr id="66" name="Text Placeholder 1">
            <a:extLst>
              <a:ext uri="{FF2B5EF4-FFF2-40B4-BE49-F238E27FC236}">
                <a16:creationId xmlns:a16="http://schemas.microsoft.com/office/drawing/2014/main" id="{48CFD533-B9A3-40C1-A077-85B99D9173BB}"/>
              </a:ext>
            </a:extLst>
          </p:cNvPr>
          <p:cNvSpPr txBox="1">
            <a:spLocks/>
          </p:cNvSpPr>
          <p:nvPr/>
        </p:nvSpPr>
        <p:spPr>
          <a:xfrm>
            <a:off x="9388934" y="167034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FLOOD</a:t>
            </a:r>
          </a:p>
        </p:txBody>
      </p:sp>
      <p:sp>
        <p:nvSpPr>
          <p:cNvPr id="67" name="Text Placeholder 1">
            <a:extLst>
              <a:ext uri="{FF2B5EF4-FFF2-40B4-BE49-F238E27FC236}">
                <a16:creationId xmlns:a16="http://schemas.microsoft.com/office/drawing/2014/main" id="{6FF3678F-2A20-41CA-B37D-DB9838915812}"/>
              </a:ext>
            </a:extLst>
          </p:cNvPr>
          <p:cNvSpPr txBox="1">
            <a:spLocks/>
          </p:cNvSpPr>
          <p:nvPr/>
        </p:nvSpPr>
        <p:spPr>
          <a:xfrm>
            <a:off x="2792675" y="167420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CONFLICT</a:t>
            </a:r>
          </a:p>
        </p:txBody>
      </p:sp>
      <p:sp>
        <p:nvSpPr>
          <p:cNvPr id="70" name="Text Placeholder 1">
            <a:extLst>
              <a:ext uri="{FF2B5EF4-FFF2-40B4-BE49-F238E27FC236}">
                <a16:creationId xmlns:a16="http://schemas.microsoft.com/office/drawing/2014/main" id="{B53EF79B-4703-42DA-B0ED-24A219CE4E85}"/>
              </a:ext>
            </a:extLst>
          </p:cNvPr>
          <p:cNvSpPr txBox="1">
            <a:spLocks/>
          </p:cNvSpPr>
          <p:nvPr/>
        </p:nvSpPr>
        <p:spPr>
          <a:xfrm>
            <a:off x="2794491" y="247674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HEAVY RAIN</a:t>
            </a:r>
          </a:p>
        </p:txBody>
      </p:sp>
      <p:sp>
        <p:nvSpPr>
          <p:cNvPr id="71" name="Text Placeholder 1">
            <a:extLst>
              <a:ext uri="{FF2B5EF4-FFF2-40B4-BE49-F238E27FC236}">
                <a16:creationId xmlns:a16="http://schemas.microsoft.com/office/drawing/2014/main" id="{D78017A3-547E-4E03-8763-4CA9F3208BC3}"/>
              </a:ext>
            </a:extLst>
          </p:cNvPr>
          <p:cNvSpPr txBox="1">
            <a:spLocks/>
          </p:cNvSpPr>
          <p:nvPr/>
        </p:nvSpPr>
        <p:spPr>
          <a:xfrm>
            <a:off x="3622223" y="247674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HUMANITARIAN</a:t>
            </a:r>
          </a:p>
          <a:p>
            <a:pPr algn="ctr" defTabSz="829178"/>
            <a:r>
              <a:rPr lang="en-US" sz="725" kern="0">
                <a:solidFill>
                  <a:prstClr val="black"/>
                </a:solidFill>
                <a:latin typeface="Roboto Condensed" panose="02000000000000000000" pitchFamily="2" charset="0"/>
                <a:ea typeface="Roboto Condensed" panose="02000000000000000000" pitchFamily="2" charset="0"/>
              </a:rPr>
              <a:t>ACCESS</a:t>
            </a:r>
          </a:p>
        </p:txBody>
      </p:sp>
      <p:sp>
        <p:nvSpPr>
          <p:cNvPr id="72" name="Text Placeholder 1">
            <a:extLst>
              <a:ext uri="{FF2B5EF4-FFF2-40B4-BE49-F238E27FC236}">
                <a16:creationId xmlns:a16="http://schemas.microsoft.com/office/drawing/2014/main" id="{BE3BC531-41E1-4561-8383-D7AE7AF9AB47}"/>
              </a:ext>
            </a:extLst>
          </p:cNvPr>
          <p:cNvSpPr txBox="1">
            <a:spLocks/>
          </p:cNvSpPr>
          <p:nvPr/>
        </p:nvSpPr>
        <p:spPr>
          <a:xfrm>
            <a:off x="4449956" y="247674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INSECT</a:t>
            </a:r>
          </a:p>
          <a:p>
            <a:pPr algn="ctr" defTabSz="829178"/>
            <a:r>
              <a:rPr lang="en-US" sz="725" kern="0">
                <a:solidFill>
                  <a:prstClr val="black"/>
                </a:solidFill>
                <a:latin typeface="Roboto Condensed" panose="02000000000000000000" pitchFamily="2" charset="0"/>
                <a:ea typeface="Roboto Condensed" panose="02000000000000000000" pitchFamily="2" charset="0"/>
              </a:rPr>
              <a:t>INFESTATION</a:t>
            </a:r>
          </a:p>
        </p:txBody>
      </p:sp>
      <p:sp>
        <p:nvSpPr>
          <p:cNvPr id="73" name="Text Placeholder 1">
            <a:extLst>
              <a:ext uri="{FF2B5EF4-FFF2-40B4-BE49-F238E27FC236}">
                <a16:creationId xmlns:a16="http://schemas.microsoft.com/office/drawing/2014/main" id="{AE6F66E7-627F-44C7-A871-09B6BD367BC3}"/>
              </a:ext>
            </a:extLst>
          </p:cNvPr>
          <p:cNvSpPr txBox="1">
            <a:spLocks/>
          </p:cNvSpPr>
          <p:nvPr/>
        </p:nvSpPr>
        <p:spPr>
          <a:xfrm>
            <a:off x="5277688" y="247674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INTERNALLY</a:t>
            </a:r>
          </a:p>
          <a:p>
            <a:pPr algn="ctr" defTabSz="829178"/>
            <a:r>
              <a:rPr lang="en-US" sz="725" kern="0">
                <a:solidFill>
                  <a:prstClr val="black"/>
                </a:solidFill>
                <a:latin typeface="Roboto Condensed" panose="02000000000000000000" pitchFamily="2" charset="0"/>
                <a:ea typeface="Roboto Condensed" panose="02000000000000000000" pitchFamily="2" charset="0"/>
              </a:rPr>
              <a:t>DISPLACED</a:t>
            </a:r>
          </a:p>
        </p:txBody>
      </p:sp>
      <p:sp>
        <p:nvSpPr>
          <p:cNvPr id="74" name="Text Placeholder 1">
            <a:extLst>
              <a:ext uri="{FF2B5EF4-FFF2-40B4-BE49-F238E27FC236}">
                <a16:creationId xmlns:a16="http://schemas.microsoft.com/office/drawing/2014/main" id="{532B06F1-E949-4BCE-9AE1-0B5DDA8CE975}"/>
              </a:ext>
            </a:extLst>
          </p:cNvPr>
          <p:cNvSpPr txBox="1">
            <a:spLocks/>
          </p:cNvSpPr>
          <p:nvPr/>
        </p:nvSpPr>
        <p:spPr>
          <a:xfrm>
            <a:off x="6105421" y="247674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LANDSLIDE/</a:t>
            </a:r>
          </a:p>
          <a:p>
            <a:pPr algn="ctr" defTabSz="829178"/>
            <a:r>
              <a:rPr lang="en-US" sz="725" kern="0">
                <a:solidFill>
                  <a:prstClr val="black"/>
                </a:solidFill>
                <a:latin typeface="Roboto Condensed" panose="02000000000000000000" pitchFamily="2" charset="0"/>
                <a:ea typeface="Roboto Condensed" panose="02000000000000000000" pitchFamily="2" charset="0"/>
              </a:rPr>
              <a:t>MUDSLIDE</a:t>
            </a:r>
          </a:p>
        </p:txBody>
      </p:sp>
      <p:sp>
        <p:nvSpPr>
          <p:cNvPr id="75" name="Text Placeholder 1">
            <a:extLst>
              <a:ext uri="{FF2B5EF4-FFF2-40B4-BE49-F238E27FC236}">
                <a16:creationId xmlns:a16="http://schemas.microsoft.com/office/drawing/2014/main" id="{A801F71B-2564-4627-9E63-74C693BFAC30}"/>
              </a:ext>
            </a:extLst>
          </p:cNvPr>
          <p:cNvSpPr txBox="1">
            <a:spLocks/>
          </p:cNvSpPr>
          <p:nvPr/>
        </p:nvSpPr>
        <p:spPr>
          <a:xfrm>
            <a:off x="1950969" y="33316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SNOW</a:t>
            </a:r>
          </a:p>
          <a:p>
            <a:pPr algn="ctr" defTabSz="829178"/>
            <a:r>
              <a:rPr lang="en-US" sz="725" kern="0">
                <a:solidFill>
                  <a:prstClr val="black"/>
                </a:solidFill>
                <a:latin typeface="Roboto Condensed" panose="02000000000000000000" pitchFamily="2" charset="0"/>
                <a:ea typeface="Roboto Condensed" panose="02000000000000000000" pitchFamily="2" charset="0"/>
              </a:rPr>
              <a:t>AVALANCHE</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76" name="Text Placeholder 1">
            <a:extLst>
              <a:ext uri="{FF2B5EF4-FFF2-40B4-BE49-F238E27FC236}">
                <a16:creationId xmlns:a16="http://schemas.microsoft.com/office/drawing/2014/main" id="{FF645B5B-E14D-4A83-9DED-8BEE358D1D5D}"/>
              </a:ext>
            </a:extLst>
          </p:cNvPr>
          <p:cNvSpPr txBox="1">
            <a:spLocks/>
          </p:cNvSpPr>
          <p:nvPr/>
        </p:nvSpPr>
        <p:spPr>
          <a:xfrm>
            <a:off x="6920709" y="24849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LOCUST</a:t>
            </a:r>
          </a:p>
          <a:p>
            <a:pPr algn="ctr" defTabSz="829178"/>
            <a:r>
              <a:rPr lang="en-US" sz="725" kern="0">
                <a:solidFill>
                  <a:prstClr val="black"/>
                </a:solidFill>
                <a:latin typeface="Roboto Condensed" panose="02000000000000000000" pitchFamily="2" charset="0"/>
                <a:ea typeface="Roboto Condensed" panose="02000000000000000000" pitchFamily="2" charset="0"/>
              </a:rPr>
              <a:t>INFESTATION</a:t>
            </a:r>
          </a:p>
        </p:txBody>
      </p:sp>
      <p:sp>
        <p:nvSpPr>
          <p:cNvPr id="77" name="Text Placeholder 1">
            <a:extLst>
              <a:ext uri="{FF2B5EF4-FFF2-40B4-BE49-F238E27FC236}">
                <a16:creationId xmlns:a16="http://schemas.microsoft.com/office/drawing/2014/main" id="{EEE8B13F-956B-42E4-ADAD-5B66E0675F2C}"/>
              </a:ext>
            </a:extLst>
          </p:cNvPr>
          <p:cNvSpPr txBox="1">
            <a:spLocks/>
          </p:cNvSpPr>
          <p:nvPr/>
        </p:nvSpPr>
        <p:spPr>
          <a:xfrm>
            <a:off x="7748442" y="24849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POPULATION RETURN</a:t>
            </a:r>
          </a:p>
        </p:txBody>
      </p:sp>
      <p:sp>
        <p:nvSpPr>
          <p:cNvPr id="78" name="Text Placeholder 1">
            <a:extLst>
              <a:ext uri="{FF2B5EF4-FFF2-40B4-BE49-F238E27FC236}">
                <a16:creationId xmlns:a16="http://schemas.microsoft.com/office/drawing/2014/main" id="{3215C217-4759-4E18-B447-F3D37AE5C3E6}"/>
              </a:ext>
            </a:extLst>
          </p:cNvPr>
          <p:cNvSpPr txBox="1">
            <a:spLocks/>
          </p:cNvSpPr>
          <p:nvPr/>
        </p:nvSpPr>
        <p:spPr>
          <a:xfrm>
            <a:off x="8576178" y="24849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REFUGEE</a:t>
            </a:r>
          </a:p>
        </p:txBody>
      </p:sp>
      <p:sp>
        <p:nvSpPr>
          <p:cNvPr id="79" name="Text Placeholder 1">
            <a:extLst>
              <a:ext uri="{FF2B5EF4-FFF2-40B4-BE49-F238E27FC236}">
                <a16:creationId xmlns:a16="http://schemas.microsoft.com/office/drawing/2014/main" id="{A32727AC-DD42-4C64-900A-907A42C52BC5}"/>
              </a:ext>
            </a:extLst>
          </p:cNvPr>
          <p:cNvSpPr txBox="1">
            <a:spLocks/>
          </p:cNvSpPr>
          <p:nvPr/>
        </p:nvSpPr>
        <p:spPr>
          <a:xfrm>
            <a:off x="2786761"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SNOWFALL</a:t>
            </a:r>
          </a:p>
        </p:txBody>
      </p:sp>
      <p:sp>
        <p:nvSpPr>
          <p:cNvPr id="80" name="Text Placeholder 1">
            <a:extLst>
              <a:ext uri="{FF2B5EF4-FFF2-40B4-BE49-F238E27FC236}">
                <a16:creationId xmlns:a16="http://schemas.microsoft.com/office/drawing/2014/main" id="{394D8B85-C38C-4C6D-B891-4487F6A424BC}"/>
              </a:ext>
            </a:extLst>
          </p:cNvPr>
          <p:cNvSpPr txBox="1">
            <a:spLocks/>
          </p:cNvSpPr>
          <p:nvPr/>
        </p:nvSpPr>
        <p:spPr>
          <a:xfrm>
            <a:off x="3614494"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STORM</a:t>
            </a:r>
          </a:p>
        </p:txBody>
      </p:sp>
      <p:sp>
        <p:nvSpPr>
          <p:cNvPr id="81" name="Text Placeholder 1">
            <a:extLst>
              <a:ext uri="{FF2B5EF4-FFF2-40B4-BE49-F238E27FC236}">
                <a16:creationId xmlns:a16="http://schemas.microsoft.com/office/drawing/2014/main" id="{E4DA539C-49F6-4C79-973E-2C619A1ABB68}"/>
              </a:ext>
            </a:extLst>
          </p:cNvPr>
          <p:cNvSpPr txBox="1">
            <a:spLocks/>
          </p:cNvSpPr>
          <p:nvPr/>
        </p:nvSpPr>
        <p:spPr>
          <a:xfrm>
            <a:off x="4442226"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STORM SURGE</a:t>
            </a:r>
          </a:p>
        </p:txBody>
      </p:sp>
      <p:sp>
        <p:nvSpPr>
          <p:cNvPr id="82" name="Text Placeholder 1">
            <a:extLst>
              <a:ext uri="{FF2B5EF4-FFF2-40B4-BE49-F238E27FC236}">
                <a16:creationId xmlns:a16="http://schemas.microsoft.com/office/drawing/2014/main" id="{A383CA84-E3EA-4F35-94BD-E3DCD1CD5753}"/>
              </a:ext>
            </a:extLst>
          </p:cNvPr>
          <p:cNvSpPr txBox="1">
            <a:spLocks/>
          </p:cNvSpPr>
          <p:nvPr/>
        </p:nvSpPr>
        <p:spPr>
          <a:xfrm>
            <a:off x="5269959"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TECHNOLOGICAL</a:t>
            </a:r>
          </a:p>
          <a:p>
            <a:pPr algn="ctr" defTabSz="829178"/>
            <a:r>
              <a:rPr lang="en-US" sz="725" kern="0">
                <a:solidFill>
                  <a:prstClr val="black"/>
                </a:solidFill>
                <a:latin typeface="Roboto Condensed" panose="02000000000000000000" pitchFamily="2" charset="0"/>
                <a:ea typeface="Roboto Condensed" panose="02000000000000000000" pitchFamily="2" charset="0"/>
              </a:rPr>
              <a:t>DISASTER</a:t>
            </a:r>
          </a:p>
        </p:txBody>
      </p:sp>
      <p:sp>
        <p:nvSpPr>
          <p:cNvPr id="83" name="Text Placeholder 1">
            <a:extLst>
              <a:ext uri="{FF2B5EF4-FFF2-40B4-BE49-F238E27FC236}">
                <a16:creationId xmlns:a16="http://schemas.microsoft.com/office/drawing/2014/main" id="{54BAB1BE-0DD1-46AF-8728-DEA24A81E2A7}"/>
              </a:ext>
            </a:extLst>
          </p:cNvPr>
          <p:cNvSpPr txBox="1">
            <a:spLocks/>
          </p:cNvSpPr>
          <p:nvPr/>
        </p:nvSpPr>
        <p:spPr>
          <a:xfrm>
            <a:off x="6097691"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TORNADO</a:t>
            </a:r>
          </a:p>
        </p:txBody>
      </p:sp>
      <p:sp>
        <p:nvSpPr>
          <p:cNvPr id="84" name="Text Placeholder 1">
            <a:extLst>
              <a:ext uri="{FF2B5EF4-FFF2-40B4-BE49-F238E27FC236}">
                <a16:creationId xmlns:a16="http://schemas.microsoft.com/office/drawing/2014/main" id="{A40BD19F-7471-4652-B67F-41EDB92A90ED}"/>
              </a:ext>
            </a:extLst>
          </p:cNvPr>
          <p:cNvSpPr txBox="1">
            <a:spLocks/>
          </p:cNvSpPr>
          <p:nvPr/>
        </p:nvSpPr>
        <p:spPr>
          <a:xfrm>
            <a:off x="6925424"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TSUNAMI</a:t>
            </a:r>
          </a:p>
        </p:txBody>
      </p:sp>
      <p:sp>
        <p:nvSpPr>
          <p:cNvPr id="85" name="Text Placeholder 1">
            <a:extLst>
              <a:ext uri="{FF2B5EF4-FFF2-40B4-BE49-F238E27FC236}">
                <a16:creationId xmlns:a16="http://schemas.microsoft.com/office/drawing/2014/main" id="{A223654C-E5C4-4009-888D-35E40A9EFFF1}"/>
              </a:ext>
            </a:extLst>
          </p:cNvPr>
          <p:cNvSpPr txBox="1">
            <a:spLocks/>
          </p:cNvSpPr>
          <p:nvPr/>
        </p:nvSpPr>
        <p:spPr>
          <a:xfrm>
            <a:off x="7753156"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VIOLENT WIND</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86" name="Text Placeholder 1">
            <a:extLst>
              <a:ext uri="{FF2B5EF4-FFF2-40B4-BE49-F238E27FC236}">
                <a16:creationId xmlns:a16="http://schemas.microsoft.com/office/drawing/2014/main" id="{89F8048C-B328-438E-AE6C-89847CA946B0}"/>
              </a:ext>
            </a:extLst>
          </p:cNvPr>
          <p:cNvSpPr txBox="1">
            <a:spLocks/>
          </p:cNvSpPr>
          <p:nvPr/>
        </p:nvSpPr>
        <p:spPr>
          <a:xfrm>
            <a:off x="8580889" y="33305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VOLCANO</a:t>
            </a:r>
          </a:p>
        </p:txBody>
      </p:sp>
      <p:sp>
        <p:nvSpPr>
          <p:cNvPr id="87" name="Text Placeholder 1">
            <a:extLst>
              <a:ext uri="{FF2B5EF4-FFF2-40B4-BE49-F238E27FC236}">
                <a16:creationId xmlns:a16="http://schemas.microsoft.com/office/drawing/2014/main" id="{4D5008F7-6B18-441E-BEF2-62954A27FC07}"/>
              </a:ext>
            </a:extLst>
          </p:cNvPr>
          <p:cNvSpPr txBox="1">
            <a:spLocks/>
          </p:cNvSpPr>
          <p:nvPr/>
        </p:nvSpPr>
        <p:spPr>
          <a:xfrm>
            <a:off x="9410402" y="333054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WORM </a:t>
            </a:r>
          </a:p>
          <a:p>
            <a:pPr algn="ctr" defTabSz="829178"/>
            <a:r>
              <a:rPr lang="en-US" sz="725" kern="0">
                <a:solidFill>
                  <a:prstClr val="black"/>
                </a:solidFill>
                <a:latin typeface="Roboto Condensed" panose="02000000000000000000" pitchFamily="2" charset="0"/>
                <a:ea typeface="Roboto Condensed" panose="02000000000000000000" pitchFamily="2" charset="0"/>
              </a:rPr>
              <a:t>INFESTATION</a:t>
            </a:r>
          </a:p>
        </p:txBody>
      </p:sp>
      <p:sp>
        <p:nvSpPr>
          <p:cNvPr id="89" name="Text Placeholder 1">
            <a:extLst>
              <a:ext uri="{FF2B5EF4-FFF2-40B4-BE49-F238E27FC236}">
                <a16:creationId xmlns:a16="http://schemas.microsoft.com/office/drawing/2014/main" id="{270216FB-7B82-40E8-AE63-F10C9D626080}"/>
              </a:ext>
            </a:extLst>
          </p:cNvPr>
          <p:cNvSpPr txBox="1">
            <a:spLocks/>
          </p:cNvSpPr>
          <p:nvPr/>
        </p:nvSpPr>
        <p:spPr>
          <a:xfrm>
            <a:off x="1949187"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DEBRIS</a:t>
            </a:r>
          </a:p>
          <a:p>
            <a:pPr algn="ctr" defTabSz="829178"/>
            <a:r>
              <a:rPr lang="en-US" sz="725" kern="0">
                <a:solidFill>
                  <a:prstClr val="black"/>
                </a:solidFill>
                <a:latin typeface="Roboto Condensed" panose="02000000000000000000" pitchFamily="2" charset="0"/>
                <a:ea typeface="Roboto Condensed" panose="02000000000000000000" pitchFamily="2" charset="0"/>
              </a:rPr>
              <a:t>MANAGEMENT</a:t>
            </a:r>
          </a:p>
        </p:txBody>
      </p:sp>
      <p:sp>
        <p:nvSpPr>
          <p:cNvPr id="90" name="Text Placeholder 1">
            <a:extLst>
              <a:ext uri="{FF2B5EF4-FFF2-40B4-BE49-F238E27FC236}">
                <a16:creationId xmlns:a16="http://schemas.microsoft.com/office/drawing/2014/main" id="{2D18F0C8-C7FB-4457-9C70-1FDDA1F8FEC8}"/>
              </a:ext>
            </a:extLst>
          </p:cNvPr>
          <p:cNvSpPr txBox="1">
            <a:spLocks/>
          </p:cNvSpPr>
          <p:nvPr/>
        </p:nvSpPr>
        <p:spPr>
          <a:xfrm>
            <a:off x="2776920"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LIVELIHOOD</a:t>
            </a:r>
          </a:p>
        </p:txBody>
      </p:sp>
      <p:sp>
        <p:nvSpPr>
          <p:cNvPr id="91" name="Text Placeholder 1">
            <a:extLst>
              <a:ext uri="{FF2B5EF4-FFF2-40B4-BE49-F238E27FC236}">
                <a16:creationId xmlns:a16="http://schemas.microsoft.com/office/drawing/2014/main" id="{BD1810E3-92B9-43B5-ABBF-63FBBE546E8B}"/>
              </a:ext>
            </a:extLst>
          </p:cNvPr>
          <p:cNvSpPr txBox="1">
            <a:spLocks/>
          </p:cNvSpPr>
          <p:nvPr/>
        </p:nvSpPr>
        <p:spPr>
          <a:xfrm>
            <a:off x="3604652"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LIVESTOCK</a:t>
            </a:r>
          </a:p>
        </p:txBody>
      </p:sp>
      <p:sp>
        <p:nvSpPr>
          <p:cNvPr id="92" name="Text Placeholder 1">
            <a:extLst>
              <a:ext uri="{FF2B5EF4-FFF2-40B4-BE49-F238E27FC236}">
                <a16:creationId xmlns:a16="http://schemas.microsoft.com/office/drawing/2014/main" id="{2460FA23-F633-475F-9FDD-79CC453C42D2}"/>
              </a:ext>
            </a:extLst>
          </p:cNvPr>
          <p:cNvSpPr txBox="1">
            <a:spLocks/>
          </p:cNvSpPr>
          <p:nvPr/>
        </p:nvSpPr>
        <p:spPr>
          <a:xfrm>
            <a:off x="4432385"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POPULATION GROWTH</a:t>
            </a:r>
          </a:p>
        </p:txBody>
      </p:sp>
      <p:sp>
        <p:nvSpPr>
          <p:cNvPr id="93" name="Text Placeholder 1">
            <a:extLst>
              <a:ext uri="{FF2B5EF4-FFF2-40B4-BE49-F238E27FC236}">
                <a16:creationId xmlns:a16="http://schemas.microsoft.com/office/drawing/2014/main" id="{5FDA3D8A-65B0-4AC3-AA62-322D740CD5A6}"/>
              </a:ext>
            </a:extLst>
          </p:cNvPr>
          <p:cNvSpPr txBox="1">
            <a:spLocks/>
          </p:cNvSpPr>
          <p:nvPr/>
        </p:nvSpPr>
        <p:spPr>
          <a:xfrm>
            <a:off x="5260117"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RECONSTRUCTION</a:t>
            </a:r>
          </a:p>
        </p:txBody>
      </p:sp>
      <p:sp>
        <p:nvSpPr>
          <p:cNvPr id="94" name="Text Placeholder 1">
            <a:extLst>
              <a:ext uri="{FF2B5EF4-FFF2-40B4-BE49-F238E27FC236}">
                <a16:creationId xmlns:a16="http://schemas.microsoft.com/office/drawing/2014/main" id="{B59CC353-705A-47E7-B776-CDD424B5A54C}"/>
              </a:ext>
            </a:extLst>
          </p:cNvPr>
          <p:cNvSpPr txBox="1">
            <a:spLocks/>
          </p:cNvSpPr>
          <p:nvPr/>
        </p:nvSpPr>
        <p:spPr>
          <a:xfrm>
            <a:off x="6087850"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RURAL</a:t>
            </a:r>
          </a:p>
        </p:txBody>
      </p:sp>
      <p:sp>
        <p:nvSpPr>
          <p:cNvPr id="95" name="Text Placeholder 1">
            <a:extLst>
              <a:ext uri="{FF2B5EF4-FFF2-40B4-BE49-F238E27FC236}">
                <a16:creationId xmlns:a16="http://schemas.microsoft.com/office/drawing/2014/main" id="{EA095E88-DA3C-46EF-B25D-C317FEDAF314}"/>
              </a:ext>
            </a:extLst>
          </p:cNvPr>
          <p:cNvSpPr txBox="1">
            <a:spLocks/>
          </p:cNvSpPr>
          <p:nvPr/>
        </p:nvSpPr>
        <p:spPr>
          <a:xfrm>
            <a:off x="6915582"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RURAL</a:t>
            </a:r>
          </a:p>
          <a:p>
            <a:pPr algn="ctr" defTabSz="829178"/>
            <a:r>
              <a:rPr lang="en-US" sz="725" kern="0">
                <a:solidFill>
                  <a:prstClr val="black"/>
                </a:solidFill>
                <a:latin typeface="Roboto Condensed" panose="02000000000000000000" pitchFamily="2" charset="0"/>
                <a:ea typeface="Roboto Condensed" panose="02000000000000000000" pitchFamily="2" charset="0"/>
              </a:rPr>
              <a:t>EXODUS</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96" name="Text Placeholder 1">
            <a:extLst>
              <a:ext uri="{FF2B5EF4-FFF2-40B4-BE49-F238E27FC236}">
                <a16:creationId xmlns:a16="http://schemas.microsoft.com/office/drawing/2014/main" id="{F236B416-15D0-4134-8BB8-01C288C03A30}"/>
              </a:ext>
            </a:extLst>
          </p:cNvPr>
          <p:cNvSpPr txBox="1">
            <a:spLocks/>
          </p:cNvSpPr>
          <p:nvPr/>
        </p:nvSpPr>
        <p:spPr>
          <a:xfrm>
            <a:off x="7743315"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TRADE AND MARKET</a:t>
            </a:r>
          </a:p>
        </p:txBody>
      </p:sp>
      <p:sp>
        <p:nvSpPr>
          <p:cNvPr id="97" name="Text Placeholder 1">
            <a:extLst>
              <a:ext uri="{FF2B5EF4-FFF2-40B4-BE49-F238E27FC236}">
                <a16:creationId xmlns:a16="http://schemas.microsoft.com/office/drawing/2014/main" id="{C360626C-EB50-4688-92FF-1347F7D0B9FD}"/>
              </a:ext>
            </a:extLst>
          </p:cNvPr>
          <p:cNvSpPr txBox="1">
            <a:spLocks/>
          </p:cNvSpPr>
          <p:nvPr/>
        </p:nvSpPr>
        <p:spPr>
          <a:xfrm>
            <a:off x="8571047"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URBAN</a:t>
            </a:r>
          </a:p>
        </p:txBody>
      </p:sp>
      <p:sp>
        <p:nvSpPr>
          <p:cNvPr id="98" name="Text Placeholder 1">
            <a:extLst>
              <a:ext uri="{FF2B5EF4-FFF2-40B4-BE49-F238E27FC236}">
                <a16:creationId xmlns:a16="http://schemas.microsoft.com/office/drawing/2014/main" id="{B79CC327-19A2-42E3-802D-09640AD3F2DC}"/>
              </a:ext>
            </a:extLst>
          </p:cNvPr>
          <p:cNvSpPr txBox="1">
            <a:spLocks/>
          </p:cNvSpPr>
          <p:nvPr/>
        </p:nvSpPr>
        <p:spPr>
          <a:xfrm>
            <a:off x="9398783" y="58071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URBAN/RURAL</a:t>
            </a:r>
          </a:p>
        </p:txBody>
      </p:sp>
      <p:pic>
        <p:nvPicPr>
          <p:cNvPr id="4" name="Graphic 3">
            <a:extLst>
              <a:ext uri="{FF2B5EF4-FFF2-40B4-BE49-F238E27FC236}">
                <a16:creationId xmlns:a16="http://schemas.microsoft.com/office/drawing/2014/main" id="{9601ADA1-DFFB-412C-9477-1372F7C9DF7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9669521" y="1976086"/>
            <a:ext cx="310942" cy="414589"/>
          </a:xfrm>
          <a:prstGeom prst="rect">
            <a:avLst/>
          </a:prstGeom>
        </p:spPr>
      </p:pic>
      <p:sp>
        <p:nvSpPr>
          <p:cNvPr id="88" name="Text Placeholder 1">
            <a:extLst>
              <a:ext uri="{FF2B5EF4-FFF2-40B4-BE49-F238E27FC236}">
                <a16:creationId xmlns:a16="http://schemas.microsoft.com/office/drawing/2014/main" id="{7928CB72-0AAE-475A-AC07-60AF85E452B6}"/>
              </a:ext>
            </a:extLst>
          </p:cNvPr>
          <p:cNvSpPr txBox="1">
            <a:spLocks/>
          </p:cNvSpPr>
          <p:nvPr/>
        </p:nvSpPr>
        <p:spPr>
          <a:xfrm>
            <a:off x="9403907" y="24895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POVERTY</a:t>
            </a:r>
          </a:p>
        </p:txBody>
      </p:sp>
      <p:pic>
        <p:nvPicPr>
          <p:cNvPr id="6" name="Graphic 5">
            <a:extLst>
              <a:ext uri="{FF2B5EF4-FFF2-40B4-BE49-F238E27FC236}">
                <a16:creationId xmlns:a16="http://schemas.microsoft.com/office/drawing/2014/main" id="{59696889-D7CF-2D47-AC1C-18942A25DBDB}"/>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2074210" y="3770842"/>
            <a:ext cx="414589" cy="414589"/>
          </a:xfrm>
          <a:prstGeom prst="rect">
            <a:avLst/>
          </a:prstGeom>
        </p:spPr>
      </p:pic>
      <p:sp>
        <p:nvSpPr>
          <p:cNvPr id="99" name="Text Placeholder 1">
            <a:extLst>
              <a:ext uri="{FF2B5EF4-FFF2-40B4-BE49-F238E27FC236}">
                <a16:creationId xmlns:a16="http://schemas.microsoft.com/office/drawing/2014/main" id="{CC02AFC1-DD38-0942-B15A-DBA8F6C19690}"/>
              </a:ext>
            </a:extLst>
          </p:cNvPr>
          <p:cNvSpPr txBox="1">
            <a:spLocks/>
          </p:cNvSpPr>
          <p:nvPr/>
        </p:nvSpPr>
        <p:spPr>
          <a:xfrm>
            <a:off x="1939338" y="427545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RESILIENCE</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pic>
        <p:nvPicPr>
          <p:cNvPr id="100" name="Picture 99">
            <a:extLst>
              <a:ext uri="{FF2B5EF4-FFF2-40B4-BE49-F238E27FC236}">
                <a16:creationId xmlns:a16="http://schemas.microsoft.com/office/drawing/2014/main" id="{88AEB160-0134-4331-8478-CFD4BE883ACC}"/>
              </a:ext>
              <a:ext uri="{C183D7F6-B498-43B3-948B-1728B52AA6E4}">
                <adec:decorative xmlns:adec="http://schemas.microsoft.com/office/drawing/2017/decorative" val="1"/>
              </a:ext>
            </a:extLst>
          </p:cNvPr>
          <p:cNvPicPr>
            <a:picLocks noChangeAspect="1"/>
          </p:cNvPicPr>
          <p:nvPr/>
        </p:nvPicPr>
        <p:blipFill>
          <a:blip r:embed="rId84"/>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4024355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690981"/>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PEOPLE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E9553192-09ED-478C-B9A7-A8375CE9DD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7606" y="1166733"/>
            <a:ext cx="414589" cy="414589"/>
          </a:xfrm>
          <a:prstGeom prst="rect">
            <a:avLst/>
          </a:prstGeom>
        </p:spPr>
      </p:pic>
      <p:pic>
        <p:nvPicPr>
          <p:cNvPr id="5" name="Graphic 4">
            <a:extLst>
              <a:ext uri="{FF2B5EF4-FFF2-40B4-BE49-F238E27FC236}">
                <a16:creationId xmlns:a16="http://schemas.microsoft.com/office/drawing/2014/main" id="{706D4D4B-C225-488A-853D-C152D15F3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8552" y="1166733"/>
            <a:ext cx="414589" cy="414589"/>
          </a:xfrm>
          <a:prstGeom prst="rect">
            <a:avLst/>
          </a:prstGeom>
        </p:spPr>
      </p:pic>
      <p:pic>
        <p:nvPicPr>
          <p:cNvPr id="6" name="Graphic 5">
            <a:extLst>
              <a:ext uri="{FF2B5EF4-FFF2-40B4-BE49-F238E27FC236}">
                <a16:creationId xmlns:a16="http://schemas.microsoft.com/office/drawing/2014/main" id="{89D89753-73F3-4498-9E36-19FCDA122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3289" y="1261743"/>
            <a:ext cx="414589" cy="319579"/>
          </a:xfrm>
          <a:prstGeom prst="rect">
            <a:avLst/>
          </a:prstGeom>
        </p:spPr>
      </p:pic>
      <p:pic>
        <p:nvPicPr>
          <p:cNvPr id="9" name="Graphic 8">
            <a:extLst>
              <a:ext uri="{FF2B5EF4-FFF2-40B4-BE49-F238E27FC236}">
                <a16:creationId xmlns:a16="http://schemas.microsoft.com/office/drawing/2014/main" id="{4659D630-704D-4F0F-B2FB-28532534F6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8762" y="1166733"/>
            <a:ext cx="362766" cy="414589"/>
          </a:xfrm>
          <a:prstGeom prst="rect">
            <a:avLst/>
          </a:prstGeom>
        </p:spPr>
      </p:pic>
      <p:pic>
        <p:nvPicPr>
          <p:cNvPr id="3" name="Graphic 2">
            <a:extLst>
              <a:ext uri="{FF2B5EF4-FFF2-40B4-BE49-F238E27FC236}">
                <a16:creationId xmlns:a16="http://schemas.microsoft.com/office/drawing/2014/main" id="{E6A5ECE6-769B-44EB-970D-D091D791EF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8484" y="1166733"/>
            <a:ext cx="414589" cy="414589"/>
          </a:xfrm>
          <a:prstGeom prst="rect">
            <a:avLst/>
          </a:prstGeom>
        </p:spPr>
      </p:pic>
      <p:pic>
        <p:nvPicPr>
          <p:cNvPr id="11" name="Graphic 10">
            <a:extLst>
              <a:ext uri="{FF2B5EF4-FFF2-40B4-BE49-F238E27FC236}">
                <a16:creationId xmlns:a16="http://schemas.microsoft.com/office/drawing/2014/main" id="{42CD0913-ECE1-48D8-95E5-20996A0781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5412" y="1175371"/>
            <a:ext cx="276393" cy="405952"/>
          </a:xfrm>
          <a:prstGeom prst="rect">
            <a:avLst/>
          </a:prstGeom>
        </p:spPr>
      </p:pic>
      <p:pic>
        <p:nvPicPr>
          <p:cNvPr id="12" name="Graphic 11">
            <a:extLst>
              <a:ext uri="{FF2B5EF4-FFF2-40B4-BE49-F238E27FC236}">
                <a16:creationId xmlns:a16="http://schemas.microsoft.com/office/drawing/2014/main" id="{4EF464ED-FEC9-4542-87BC-A11AA4BC1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09870" y="1227194"/>
            <a:ext cx="207295" cy="354128"/>
          </a:xfrm>
          <a:prstGeom prst="rect">
            <a:avLst/>
          </a:prstGeom>
        </p:spPr>
      </p:pic>
      <p:pic>
        <p:nvPicPr>
          <p:cNvPr id="13" name="Graphic 12">
            <a:extLst>
              <a:ext uri="{FF2B5EF4-FFF2-40B4-BE49-F238E27FC236}">
                <a16:creationId xmlns:a16="http://schemas.microsoft.com/office/drawing/2014/main" id="{04EB6F07-12F4-4A63-B2BC-AF4F697482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16297" y="1166733"/>
            <a:ext cx="241844" cy="414589"/>
          </a:xfrm>
          <a:prstGeom prst="rect">
            <a:avLst/>
          </a:prstGeom>
        </p:spPr>
      </p:pic>
      <p:pic>
        <p:nvPicPr>
          <p:cNvPr id="14" name="Graphic 13">
            <a:extLst>
              <a:ext uri="{FF2B5EF4-FFF2-40B4-BE49-F238E27FC236}">
                <a16:creationId xmlns:a16="http://schemas.microsoft.com/office/drawing/2014/main" id="{A8BDCA65-2DE7-4DCF-8089-89D6DF0ABBF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159522" y="2024810"/>
            <a:ext cx="362766" cy="414589"/>
          </a:xfrm>
          <a:prstGeom prst="rect">
            <a:avLst/>
          </a:prstGeom>
        </p:spPr>
      </p:pic>
      <p:pic>
        <p:nvPicPr>
          <p:cNvPr id="15" name="Graphic 14">
            <a:extLst>
              <a:ext uri="{FF2B5EF4-FFF2-40B4-BE49-F238E27FC236}">
                <a16:creationId xmlns:a16="http://schemas.microsoft.com/office/drawing/2014/main" id="{AC8E3EE9-1910-4AB8-9AA4-A5D934E13F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014897" y="1982248"/>
            <a:ext cx="362766" cy="414589"/>
          </a:xfrm>
          <a:prstGeom prst="rect">
            <a:avLst/>
          </a:prstGeom>
        </p:spPr>
      </p:pic>
      <p:pic>
        <p:nvPicPr>
          <p:cNvPr id="16" name="Graphic 15">
            <a:extLst>
              <a:ext uri="{FF2B5EF4-FFF2-40B4-BE49-F238E27FC236}">
                <a16:creationId xmlns:a16="http://schemas.microsoft.com/office/drawing/2014/main" id="{24EE146C-6253-4726-8EA9-CFD48748944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815376" y="2059984"/>
            <a:ext cx="414589" cy="336854"/>
          </a:xfrm>
          <a:prstGeom prst="rect">
            <a:avLst/>
          </a:prstGeom>
        </p:spPr>
      </p:pic>
      <p:pic>
        <p:nvPicPr>
          <p:cNvPr id="17" name="Graphic 16">
            <a:extLst>
              <a:ext uri="{FF2B5EF4-FFF2-40B4-BE49-F238E27FC236}">
                <a16:creationId xmlns:a16="http://schemas.microsoft.com/office/drawing/2014/main" id="{CBC22F4D-4F76-4161-ABAC-088D3EEEBD9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28845" y="2103170"/>
            <a:ext cx="414589" cy="293668"/>
          </a:xfrm>
          <a:prstGeom prst="rect">
            <a:avLst/>
          </a:prstGeom>
        </p:spPr>
      </p:pic>
      <p:pic>
        <p:nvPicPr>
          <p:cNvPr id="18" name="Graphic 17">
            <a:extLst>
              <a:ext uri="{FF2B5EF4-FFF2-40B4-BE49-F238E27FC236}">
                <a16:creationId xmlns:a16="http://schemas.microsoft.com/office/drawing/2014/main" id="{9118FEAB-7877-4FB5-87AF-3F8E8F08052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473582" y="1982248"/>
            <a:ext cx="414589" cy="414589"/>
          </a:xfrm>
          <a:prstGeom prst="rect">
            <a:avLst/>
          </a:prstGeom>
        </p:spPr>
      </p:pic>
      <p:pic>
        <p:nvPicPr>
          <p:cNvPr id="19" name="Graphic 18">
            <a:extLst>
              <a:ext uri="{FF2B5EF4-FFF2-40B4-BE49-F238E27FC236}">
                <a16:creationId xmlns:a16="http://schemas.microsoft.com/office/drawing/2014/main" id="{20451BE3-4F88-49B7-B389-B215F6CB941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271546" y="1982248"/>
            <a:ext cx="397315" cy="414589"/>
          </a:xfrm>
          <a:prstGeom prst="rect">
            <a:avLst/>
          </a:prstGeom>
        </p:spPr>
      </p:pic>
      <p:pic>
        <p:nvPicPr>
          <p:cNvPr id="20" name="Graphic 19">
            <a:extLst>
              <a:ext uri="{FF2B5EF4-FFF2-40B4-BE49-F238E27FC236}">
                <a16:creationId xmlns:a16="http://schemas.microsoft.com/office/drawing/2014/main" id="{3E1C8199-5C26-4348-A2A5-D4F8567C149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223327" y="1982248"/>
            <a:ext cx="224569" cy="414589"/>
          </a:xfrm>
          <a:prstGeom prst="rect">
            <a:avLst/>
          </a:prstGeom>
        </p:spPr>
      </p:pic>
      <p:pic>
        <p:nvPicPr>
          <p:cNvPr id="21" name="Graphic 20">
            <a:extLst>
              <a:ext uri="{FF2B5EF4-FFF2-40B4-BE49-F238E27FC236}">
                <a16:creationId xmlns:a16="http://schemas.microsoft.com/office/drawing/2014/main" id="{725D9349-B1B5-471C-ABF1-63661A0330F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031513" y="1982248"/>
            <a:ext cx="224569" cy="414589"/>
          </a:xfrm>
          <a:prstGeom prst="rect">
            <a:avLst/>
          </a:prstGeom>
        </p:spPr>
      </p:pic>
      <p:pic>
        <p:nvPicPr>
          <p:cNvPr id="22" name="Graphic 21">
            <a:extLst>
              <a:ext uri="{FF2B5EF4-FFF2-40B4-BE49-F238E27FC236}">
                <a16:creationId xmlns:a16="http://schemas.microsoft.com/office/drawing/2014/main" id="{483D6486-638D-42CA-B96F-ACB564FB31C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849538" y="1982248"/>
            <a:ext cx="241844" cy="414589"/>
          </a:xfrm>
          <a:prstGeom prst="rect">
            <a:avLst/>
          </a:prstGeom>
        </p:spPr>
      </p:pic>
      <p:pic>
        <p:nvPicPr>
          <p:cNvPr id="23" name="Graphic 22">
            <a:extLst>
              <a:ext uri="{FF2B5EF4-FFF2-40B4-BE49-F238E27FC236}">
                <a16:creationId xmlns:a16="http://schemas.microsoft.com/office/drawing/2014/main" id="{DB37BFAC-C68C-46CA-93ED-DF2B2FDC364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604651" y="1978442"/>
            <a:ext cx="414589" cy="414589"/>
          </a:xfrm>
          <a:prstGeom prst="rect">
            <a:avLst/>
          </a:prstGeom>
        </p:spPr>
      </p:pic>
      <p:sp>
        <p:nvSpPr>
          <p:cNvPr id="67" name="Text Placeholder 1">
            <a:extLst>
              <a:ext uri="{FF2B5EF4-FFF2-40B4-BE49-F238E27FC236}">
                <a16:creationId xmlns:a16="http://schemas.microsoft.com/office/drawing/2014/main" id="{1908939E-7478-4617-BE57-9D6EE8A4765F}"/>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AFFECTED</a:t>
            </a:r>
          </a:p>
          <a:p>
            <a:pPr algn="ctr" defTabSz="829178"/>
            <a:r>
              <a:rPr lang="en-US" sz="725" kern="0">
                <a:solidFill>
                  <a:prstClr val="black"/>
                </a:solidFill>
                <a:latin typeface="Roboto Condensed" panose="02000000000000000000" pitchFamily="2" charset="0"/>
                <a:ea typeface="Roboto Condensed" panose="02000000000000000000" pitchFamily="2" charset="0"/>
              </a:rPr>
              <a:t>POPULATION</a:t>
            </a:r>
          </a:p>
        </p:txBody>
      </p:sp>
      <p:sp>
        <p:nvSpPr>
          <p:cNvPr id="68" name="Text Placeholder 1">
            <a:extLst>
              <a:ext uri="{FF2B5EF4-FFF2-40B4-BE49-F238E27FC236}">
                <a16:creationId xmlns:a16="http://schemas.microsoft.com/office/drawing/2014/main" id="{464741F8-BA7B-46D7-A1F2-DB8EEBC07045}"/>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CHILD COMBATANT</a:t>
            </a:r>
          </a:p>
        </p:txBody>
      </p:sp>
      <p:sp>
        <p:nvSpPr>
          <p:cNvPr id="69" name="Text Placeholder 1">
            <a:extLst>
              <a:ext uri="{FF2B5EF4-FFF2-40B4-BE49-F238E27FC236}">
                <a16:creationId xmlns:a16="http://schemas.microsoft.com/office/drawing/2014/main" id="{304F9BA6-C67F-4890-95D7-E26666DE8F4A}"/>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CHILDREN</a:t>
            </a:r>
          </a:p>
        </p:txBody>
      </p:sp>
      <p:sp>
        <p:nvSpPr>
          <p:cNvPr id="70" name="Text Placeholder 1">
            <a:extLst>
              <a:ext uri="{FF2B5EF4-FFF2-40B4-BE49-F238E27FC236}">
                <a16:creationId xmlns:a16="http://schemas.microsoft.com/office/drawing/2014/main" id="{2FFAE7E3-F10D-4A40-B6F7-289E4960C05D}"/>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DEAD</a:t>
            </a:r>
          </a:p>
        </p:txBody>
      </p:sp>
      <p:sp>
        <p:nvSpPr>
          <p:cNvPr id="71" name="Text Placeholder 1">
            <a:extLst>
              <a:ext uri="{FF2B5EF4-FFF2-40B4-BE49-F238E27FC236}">
                <a16:creationId xmlns:a16="http://schemas.microsoft.com/office/drawing/2014/main" id="{75F5B915-39DE-43EE-B1A4-D3EABF8DCD93}"/>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DROWNED</a:t>
            </a:r>
          </a:p>
        </p:txBody>
      </p:sp>
      <p:sp>
        <p:nvSpPr>
          <p:cNvPr id="72" name="Text Placeholder 1">
            <a:extLst>
              <a:ext uri="{FF2B5EF4-FFF2-40B4-BE49-F238E27FC236}">
                <a16:creationId xmlns:a16="http://schemas.microsoft.com/office/drawing/2014/main" id="{1B110294-B560-4256-A053-CC58C5613A09}"/>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ELDERLY</a:t>
            </a:r>
          </a:p>
        </p:txBody>
      </p:sp>
      <p:sp>
        <p:nvSpPr>
          <p:cNvPr id="73" name="Text Placeholder 1">
            <a:extLst>
              <a:ext uri="{FF2B5EF4-FFF2-40B4-BE49-F238E27FC236}">
                <a16:creationId xmlns:a16="http://schemas.microsoft.com/office/drawing/2014/main" id="{0DF060F7-C27B-435C-9954-7BD2C0A5259A}"/>
              </a:ext>
            </a:extLst>
          </p:cNvPr>
          <p:cNvSpPr txBox="1">
            <a:spLocks/>
          </p:cNvSpPr>
          <p:nvPr/>
        </p:nvSpPr>
        <p:spPr>
          <a:xfrm>
            <a:off x="7759078" y="16485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INDIGENOUS PEOPLE</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74" name="Text Placeholder 1">
            <a:extLst>
              <a:ext uri="{FF2B5EF4-FFF2-40B4-BE49-F238E27FC236}">
                <a16:creationId xmlns:a16="http://schemas.microsoft.com/office/drawing/2014/main" id="{F9F68C7B-CC57-40D0-BA9F-A66B2F035B43}"/>
              </a:ext>
            </a:extLst>
          </p:cNvPr>
          <p:cNvSpPr txBox="1">
            <a:spLocks/>
          </p:cNvSpPr>
          <p:nvPr/>
        </p:nvSpPr>
        <p:spPr>
          <a:xfrm>
            <a:off x="6929899" y="166126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GENDER</a:t>
            </a:r>
          </a:p>
        </p:txBody>
      </p:sp>
      <p:sp>
        <p:nvSpPr>
          <p:cNvPr id="75" name="Text Placeholder 1">
            <a:extLst>
              <a:ext uri="{FF2B5EF4-FFF2-40B4-BE49-F238E27FC236}">
                <a16:creationId xmlns:a16="http://schemas.microsoft.com/office/drawing/2014/main" id="{11531473-9AAF-411B-97AF-E6E063508E28}"/>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INFANT</a:t>
            </a:r>
          </a:p>
        </p:txBody>
      </p:sp>
      <p:sp>
        <p:nvSpPr>
          <p:cNvPr id="76" name="Text Placeholder 1">
            <a:extLst>
              <a:ext uri="{FF2B5EF4-FFF2-40B4-BE49-F238E27FC236}">
                <a16:creationId xmlns:a16="http://schemas.microsoft.com/office/drawing/2014/main" id="{7A2C85B1-316B-41F3-9839-D1F0E9796152}"/>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INJURED</a:t>
            </a:r>
          </a:p>
        </p:txBody>
      </p:sp>
      <p:sp>
        <p:nvSpPr>
          <p:cNvPr id="77" name="Text Placeholder 1">
            <a:extLst>
              <a:ext uri="{FF2B5EF4-FFF2-40B4-BE49-F238E27FC236}">
                <a16:creationId xmlns:a16="http://schemas.microsoft.com/office/drawing/2014/main" id="{08701D8A-78E7-42B8-9A52-2A1DEBD0528A}"/>
              </a:ext>
            </a:extLst>
          </p:cNvPr>
          <p:cNvSpPr txBox="1">
            <a:spLocks/>
          </p:cNvSpPr>
          <p:nvPr/>
        </p:nvSpPr>
        <p:spPr>
          <a:xfrm>
            <a:off x="1947760"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MISSING</a:t>
            </a:r>
          </a:p>
        </p:txBody>
      </p:sp>
      <p:sp>
        <p:nvSpPr>
          <p:cNvPr id="78" name="Text Placeholder 1">
            <a:extLst>
              <a:ext uri="{FF2B5EF4-FFF2-40B4-BE49-F238E27FC236}">
                <a16:creationId xmlns:a16="http://schemas.microsoft.com/office/drawing/2014/main" id="{253DF5E2-0EF4-43A2-85C7-E502FF3569D6}"/>
              </a:ext>
            </a:extLst>
          </p:cNvPr>
          <p:cNvSpPr txBox="1">
            <a:spLocks/>
          </p:cNvSpPr>
          <p:nvPr/>
        </p:nvSpPr>
        <p:spPr>
          <a:xfrm>
            <a:off x="2775492"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NATIONAL ARMY</a:t>
            </a:r>
          </a:p>
        </p:txBody>
      </p:sp>
      <p:sp>
        <p:nvSpPr>
          <p:cNvPr id="79" name="Text Placeholder 1">
            <a:extLst>
              <a:ext uri="{FF2B5EF4-FFF2-40B4-BE49-F238E27FC236}">
                <a16:creationId xmlns:a16="http://schemas.microsoft.com/office/drawing/2014/main" id="{C96318B0-2AB1-491F-BC28-5A6520199393}"/>
              </a:ext>
            </a:extLst>
          </p:cNvPr>
          <p:cNvSpPr txBox="1">
            <a:spLocks/>
          </p:cNvSpPr>
          <p:nvPr/>
        </p:nvSpPr>
        <p:spPr>
          <a:xfrm>
            <a:off x="3603225"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PEACEKEEPING FORCE</a:t>
            </a:r>
          </a:p>
        </p:txBody>
      </p:sp>
      <p:sp>
        <p:nvSpPr>
          <p:cNvPr id="80" name="Text Placeholder 1">
            <a:extLst>
              <a:ext uri="{FF2B5EF4-FFF2-40B4-BE49-F238E27FC236}">
                <a16:creationId xmlns:a16="http://schemas.microsoft.com/office/drawing/2014/main" id="{AF64F6DE-1D8B-4B8B-BE86-4E4C8C9D541D}"/>
              </a:ext>
            </a:extLst>
          </p:cNvPr>
          <p:cNvSpPr txBox="1">
            <a:spLocks/>
          </p:cNvSpPr>
          <p:nvPr/>
        </p:nvSpPr>
        <p:spPr>
          <a:xfrm>
            <a:off x="4430957"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PEOPLE IN NEED</a:t>
            </a:r>
          </a:p>
        </p:txBody>
      </p:sp>
      <p:sp>
        <p:nvSpPr>
          <p:cNvPr id="81" name="Text Placeholder 1">
            <a:extLst>
              <a:ext uri="{FF2B5EF4-FFF2-40B4-BE49-F238E27FC236}">
                <a16:creationId xmlns:a16="http://schemas.microsoft.com/office/drawing/2014/main" id="{7A5BBFCD-EFAE-4992-B92E-2D59041F5FEE}"/>
              </a:ext>
            </a:extLst>
          </p:cNvPr>
          <p:cNvSpPr txBox="1">
            <a:spLocks/>
          </p:cNvSpPr>
          <p:nvPr/>
        </p:nvSpPr>
        <p:spPr>
          <a:xfrm>
            <a:off x="5258690"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PEOPLE TARGETED</a:t>
            </a:r>
          </a:p>
        </p:txBody>
      </p:sp>
      <p:sp>
        <p:nvSpPr>
          <p:cNvPr id="82" name="Text Placeholder 1">
            <a:extLst>
              <a:ext uri="{FF2B5EF4-FFF2-40B4-BE49-F238E27FC236}">
                <a16:creationId xmlns:a16="http://schemas.microsoft.com/office/drawing/2014/main" id="{0D25438E-9EC0-4693-812C-9CDE7062FC8D}"/>
              </a:ext>
            </a:extLst>
          </p:cNvPr>
          <p:cNvSpPr txBox="1">
            <a:spLocks/>
          </p:cNvSpPr>
          <p:nvPr/>
        </p:nvSpPr>
        <p:spPr>
          <a:xfrm>
            <a:off x="6086422"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PEOPLE WITH PHYSICAL IMPAIRMENTS</a:t>
            </a:r>
          </a:p>
        </p:txBody>
      </p:sp>
      <p:sp>
        <p:nvSpPr>
          <p:cNvPr id="83" name="Text Placeholder 1">
            <a:extLst>
              <a:ext uri="{FF2B5EF4-FFF2-40B4-BE49-F238E27FC236}">
                <a16:creationId xmlns:a16="http://schemas.microsoft.com/office/drawing/2014/main" id="{BFC22253-58F0-4CF0-8A45-E73D5D33E869}"/>
              </a:ext>
            </a:extLst>
          </p:cNvPr>
          <p:cNvSpPr txBox="1">
            <a:spLocks/>
          </p:cNvSpPr>
          <p:nvPr/>
        </p:nvSpPr>
        <p:spPr>
          <a:xfrm>
            <a:off x="6914155"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PERSON 1</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84" name="Text Placeholder 1">
            <a:extLst>
              <a:ext uri="{FF2B5EF4-FFF2-40B4-BE49-F238E27FC236}">
                <a16:creationId xmlns:a16="http://schemas.microsoft.com/office/drawing/2014/main" id="{4D2E8CD2-B9E9-4B90-A170-1F4137CAF5B0}"/>
              </a:ext>
            </a:extLst>
          </p:cNvPr>
          <p:cNvSpPr txBox="1">
            <a:spLocks/>
          </p:cNvSpPr>
          <p:nvPr/>
        </p:nvSpPr>
        <p:spPr>
          <a:xfrm>
            <a:off x="7741887"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PERSON 2</a:t>
            </a:r>
          </a:p>
        </p:txBody>
      </p:sp>
      <p:sp>
        <p:nvSpPr>
          <p:cNvPr id="85" name="Text Placeholder 1">
            <a:extLst>
              <a:ext uri="{FF2B5EF4-FFF2-40B4-BE49-F238E27FC236}">
                <a16:creationId xmlns:a16="http://schemas.microsoft.com/office/drawing/2014/main" id="{BE53D1FD-4AD2-4F7F-86AB-DA8A723AF27B}"/>
              </a:ext>
            </a:extLst>
          </p:cNvPr>
          <p:cNvSpPr txBox="1">
            <a:spLocks/>
          </p:cNvSpPr>
          <p:nvPr/>
        </p:nvSpPr>
        <p:spPr>
          <a:xfrm>
            <a:off x="8569620"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PREGNANT</a:t>
            </a:r>
          </a:p>
        </p:txBody>
      </p:sp>
      <p:sp>
        <p:nvSpPr>
          <p:cNvPr id="86" name="Text Placeholder 1">
            <a:extLst>
              <a:ext uri="{FF2B5EF4-FFF2-40B4-BE49-F238E27FC236}">
                <a16:creationId xmlns:a16="http://schemas.microsoft.com/office/drawing/2014/main" id="{0B7091C7-0A3B-489B-B099-94FB0F5AE41B}"/>
              </a:ext>
            </a:extLst>
          </p:cNvPr>
          <p:cNvSpPr txBox="1">
            <a:spLocks/>
          </p:cNvSpPr>
          <p:nvPr/>
        </p:nvSpPr>
        <p:spPr>
          <a:xfrm>
            <a:off x="9397356" y="248517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REBEL</a:t>
            </a:r>
          </a:p>
        </p:txBody>
      </p:sp>
      <p:pic>
        <p:nvPicPr>
          <p:cNvPr id="55" name="Graphic 54">
            <a:extLst>
              <a:ext uri="{FF2B5EF4-FFF2-40B4-BE49-F238E27FC236}">
                <a16:creationId xmlns:a16="http://schemas.microsoft.com/office/drawing/2014/main" id="{D89114D7-F8E2-401A-AB8C-98A6AC247D8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258454" y="1158476"/>
            <a:ext cx="224569" cy="414589"/>
          </a:xfrm>
          <a:prstGeom prst="rect">
            <a:avLst/>
          </a:prstGeom>
        </p:spPr>
      </p:pic>
      <p:pic>
        <p:nvPicPr>
          <p:cNvPr id="127" name="Graphic 126">
            <a:extLst>
              <a:ext uri="{FF2B5EF4-FFF2-40B4-BE49-F238E27FC236}">
                <a16:creationId xmlns:a16="http://schemas.microsoft.com/office/drawing/2014/main" id="{475A2920-5143-4335-8790-C9C921653FA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965397" y="1166733"/>
            <a:ext cx="414589" cy="414589"/>
          </a:xfrm>
          <a:prstGeom prst="rect">
            <a:avLst/>
          </a:prstGeom>
        </p:spPr>
      </p:pic>
      <p:pic>
        <p:nvPicPr>
          <p:cNvPr id="59" name="Graphic 58">
            <a:extLst>
              <a:ext uri="{FF2B5EF4-FFF2-40B4-BE49-F238E27FC236}">
                <a16:creationId xmlns:a16="http://schemas.microsoft.com/office/drawing/2014/main" id="{74A6729C-CDF3-1A4F-B042-41936A2A01D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196951" y="2830883"/>
            <a:ext cx="287909" cy="380040"/>
          </a:xfrm>
          <a:prstGeom prst="rect">
            <a:avLst/>
          </a:prstGeom>
        </p:spPr>
      </p:pic>
      <p:sp>
        <p:nvSpPr>
          <p:cNvPr id="121" name="Text Placeholder 1">
            <a:extLst>
              <a:ext uri="{FF2B5EF4-FFF2-40B4-BE49-F238E27FC236}">
                <a16:creationId xmlns:a16="http://schemas.microsoft.com/office/drawing/2014/main" id="{F0536710-CFAE-204A-A0DC-BCC44D9FAD0B}"/>
              </a:ext>
            </a:extLst>
          </p:cNvPr>
          <p:cNvSpPr txBox="1">
            <a:spLocks/>
          </p:cNvSpPr>
          <p:nvPr/>
        </p:nvSpPr>
        <p:spPr>
          <a:xfrm>
            <a:off x="1946313" y="330905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WORKERS</a:t>
            </a:r>
          </a:p>
        </p:txBody>
      </p:sp>
      <p:pic>
        <p:nvPicPr>
          <p:cNvPr id="47" name="Picture 46">
            <a:extLst>
              <a:ext uri="{FF2B5EF4-FFF2-40B4-BE49-F238E27FC236}">
                <a16:creationId xmlns:a16="http://schemas.microsoft.com/office/drawing/2014/main" id="{AD70F1CD-F18B-4EB7-B280-9C9C82F57D04}"/>
              </a:ext>
              <a:ext uri="{C183D7F6-B498-43B3-948B-1728B52AA6E4}">
                <adec:decorative xmlns:adec="http://schemas.microsoft.com/office/drawing/2017/decorative" val="1"/>
              </a:ext>
            </a:extLst>
          </p:cNvPr>
          <p:cNvPicPr>
            <a:picLocks noChangeAspect="1"/>
          </p:cNvPicPr>
          <p:nvPr/>
        </p:nvPicPr>
        <p:blipFill>
          <a:blip r:embed="rId44"/>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1181815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690981"/>
          </a:xfrm>
          <a:prstGeom prst="rect">
            <a:avLst/>
          </a:prstGeom>
        </p:spPr>
        <p:txBody>
          <a:bodyPr/>
          <a:lstStyle/>
          <a:p>
            <a:r>
              <a:rPr lang="en-US" sz="997" b="1">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84656" y="872366"/>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ACTIVITIES/STRATEGY</a:t>
            </a:r>
          </a:p>
        </p:txBody>
      </p:sp>
      <p:pic>
        <p:nvPicPr>
          <p:cNvPr id="10" name="Graphic 9">
            <a:extLst>
              <a:ext uri="{FF2B5EF4-FFF2-40B4-BE49-F238E27FC236}">
                <a16:creationId xmlns:a16="http://schemas.microsoft.com/office/drawing/2014/main" id="{744FF8B2-3636-43D1-B2C6-BFA1C85EF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4249" y="1429409"/>
            <a:ext cx="414589" cy="285030"/>
          </a:xfrm>
          <a:prstGeom prst="rect">
            <a:avLst/>
          </a:prstGeom>
        </p:spPr>
      </p:pic>
      <p:pic>
        <p:nvPicPr>
          <p:cNvPr id="24" name="Graphic 23">
            <a:extLst>
              <a:ext uri="{FF2B5EF4-FFF2-40B4-BE49-F238E27FC236}">
                <a16:creationId xmlns:a16="http://schemas.microsoft.com/office/drawing/2014/main" id="{4556E553-5D38-4A76-BC76-E59DCB798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79809" y="1335354"/>
            <a:ext cx="362766" cy="414589"/>
          </a:xfrm>
          <a:prstGeom prst="rect">
            <a:avLst/>
          </a:prstGeom>
        </p:spPr>
      </p:pic>
      <p:pic>
        <p:nvPicPr>
          <p:cNvPr id="25" name="Graphic 24">
            <a:extLst>
              <a:ext uri="{FF2B5EF4-FFF2-40B4-BE49-F238E27FC236}">
                <a16:creationId xmlns:a16="http://schemas.microsoft.com/office/drawing/2014/main" id="{D371CCDA-E614-4C6D-86A2-90F94B8ADA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5205" y="1357278"/>
            <a:ext cx="414589" cy="414589"/>
          </a:xfrm>
          <a:prstGeom prst="rect">
            <a:avLst/>
          </a:prstGeom>
        </p:spPr>
      </p:pic>
      <p:pic>
        <p:nvPicPr>
          <p:cNvPr id="26" name="Graphic 25">
            <a:extLst>
              <a:ext uri="{FF2B5EF4-FFF2-40B4-BE49-F238E27FC236}">
                <a16:creationId xmlns:a16="http://schemas.microsoft.com/office/drawing/2014/main" id="{34AF2C5A-2388-46A2-8621-D57EB8966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5091" y="1341211"/>
            <a:ext cx="414589" cy="414589"/>
          </a:xfrm>
          <a:prstGeom prst="rect">
            <a:avLst/>
          </a:prstGeom>
        </p:spPr>
      </p:pic>
      <p:pic>
        <p:nvPicPr>
          <p:cNvPr id="27" name="Graphic 26">
            <a:extLst>
              <a:ext uri="{FF2B5EF4-FFF2-40B4-BE49-F238E27FC236}">
                <a16:creationId xmlns:a16="http://schemas.microsoft.com/office/drawing/2014/main" id="{22276A71-EF9D-4FC4-B31C-177BC043EB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0401" y="1347402"/>
            <a:ext cx="414589" cy="414589"/>
          </a:xfrm>
          <a:prstGeom prst="rect">
            <a:avLst/>
          </a:prstGeom>
        </p:spPr>
      </p:pic>
      <p:pic>
        <p:nvPicPr>
          <p:cNvPr id="28" name="Graphic 27">
            <a:extLst>
              <a:ext uri="{FF2B5EF4-FFF2-40B4-BE49-F238E27FC236}">
                <a16:creationId xmlns:a16="http://schemas.microsoft.com/office/drawing/2014/main" id="{48B948FD-479C-4025-BC8F-FC7068F280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01849" y="1357278"/>
            <a:ext cx="414589" cy="414589"/>
          </a:xfrm>
          <a:prstGeom prst="rect">
            <a:avLst/>
          </a:prstGeom>
        </p:spPr>
      </p:pic>
      <p:pic>
        <p:nvPicPr>
          <p:cNvPr id="29" name="Graphic 28">
            <a:extLst>
              <a:ext uri="{FF2B5EF4-FFF2-40B4-BE49-F238E27FC236}">
                <a16:creationId xmlns:a16="http://schemas.microsoft.com/office/drawing/2014/main" id="{51C66B65-9AD4-4347-8850-5EAE56E642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29581" y="1357278"/>
            <a:ext cx="414589" cy="414589"/>
          </a:xfrm>
          <a:prstGeom prst="rect">
            <a:avLst/>
          </a:prstGeom>
        </p:spPr>
      </p:pic>
      <p:pic>
        <p:nvPicPr>
          <p:cNvPr id="30" name="Graphic 29">
            <a:extLst>
              <a:ext uri="{FF2B5EF4-FFF2-40B4-BE49-F238E27FC236}">
                <a16:creationId xmlns:a16="http://schemas.microsoft.com/office/drawing/2014/main" id="{A7B8E842-8C13-404F-A548-2216A3708C8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57314" y="1342285"/>
            <a:ext cx="414589" cy="414589"/>
          </a:xfrm>
          <a:prstGeom prst="rect">
            <a:avLst/>
          </a:prstGeom>
        </p:spPr>
      </p:pic>
      <p:pic>
        <p:nvPicPr>
          <p:cNvPr id="31" name="Graphic 30">
            <a:extLst>
              <a:ext uri="{FF2B5EF4-FFF2-40B4-BE49-F238E27FC236}">
                <a16:creationId xmlns:a16="http://schemas.microsoft.com/office/drawing/2014/main" id="{3CA28E15-E6A2-4978-AB26-23BB5803F04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63166" y="1322399"/>
            <a:ext cx="414589" cy="414589"/>
          </a:xfrm>
          <a:prstGeom prst="rect">
            <a:avLst/>
          </a:prstGeom>
        </p:spPr>
      </p:pic>
      <p:pic>
        <p:nvPicPr>
          <p:cNvPr id="32" name="Graphic 31">
            <a:extLst>
              <a:ext uri="{FF2B5EF4-FFF2-40B4-BE49-F238E27FC236}">
                <a16:creationId xmlns:a16="http://schemas.microsoft.com/office/drawing/2014/main" id="{0FD4EFD0-59CE-44DA-92E1-BEB60926522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26027" y="1400135"/>
            <a:ext cx="414589" cy="259118"/>
          </a:xfrm>
          <a:prstGeom prst="rect">
            <a:avLst/>
          </a:prstGeom>
        </p:spPr>
      </p:pic>
      <p:pic>
        <p:nvPicPr>
          <p:cNvPr id="33" name="Graphic 32">
            <a:extLst>
              <a:ext uri="{FF2B5EF4-FFF2-40B4-BE49-F238E27FC236}">
                <a16:creationId xmlns:a16="http://schemas.microsoft.com/office/drawing/2014/main" id="{B67B14D3-B31E-48CC-8EB1-AE123BE76EB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11346" y="2185232"/>
            <a:ext cx="310942" cy="414589"/>
          </a:xfrm>
          <a:prstGeom prst="rect">
            <a:avLst/>
          </a:prstGeom>
        </p:spPr>
      </p:pic>
      <p:pic>
        <p:nvPicPr>
          <p:cNvPr id="34" name="Graphic 33">
            <a:extLst>
              <a:ext uri="{FF2B5EF4-FFF2-40B4-BE49-F238E27FC236}">
                <a16:creationId xmlns:a16="http://schemas.microsoft.com/office/drawing/2014/main" id="{1E73F4CF-028E-4CDB-969E-957991E0B6F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98559" y="2175461"/>
            <a:ext cx="414589" cy="414589"/>
          </a:xfrm>
          <a:prstGeom prst="rect">
            <a:avLst/>
          </a:prstGeom>
        </p:spPr>
      </p:pic>
      <p:pic>
        <p:nvPicPr>
          <p:cNvPr id="35" name="Graphic 34">
            <a:extLst>
              <a:ext uri="{FF2B5EF4-FFF2-40B4-BE49-F238E27FC236}">
                <a16:creationId xmlns:a16="http://schemas.microsoft.com/office/drawing/2014/main" id="{5E4B9A09-485F-41C6-BF47-F919E20C19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824721" y="2192617"/>
            <a:ext cx="414589" cy="414589"/>
          </a:xfrm>
          <a:prstGeom prst="rect">
            <a:avLst/>
          </a:prstGeom>
        </p:spPr>
      </p:pic>
      <p:pic>
        <p:nvPicPr>
          <p:cNvPr id="36" name="Graphic 35">
            <a:extLst>
              <a:ext uri="{FF2B5EF4-FFF2-40B4-BE49-F238E27FC236}">
                <a16:creationId xmlns:a16="http://schemas.microsoft.com/office/drawing/2014/main" id="{F60A79EB-4F36-4E9A-AFFC-A374E2307A4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612549" y="2235803"/>
            <a:ext cx="414589" cy="380040"/>
          </a:xfrm>
          <a:prstGeom prst="rect">
            <a:avLst/>
          </a:prstGeom>
        </p:spPr>
      </p:pic>
      <p:pic>
        <p:nvPicPr>
          <p:cNvPr id="37" name="Graphic 36">
            <a:extLst>
              <a:ext uri="{FF2B5EF4-FFF2-40B4-BE49-F238E27FC236}">
                <a16:creationId xmlns:a16="http://schemas.microsoft.com/office/drawing/2014/main" id="{DCE297EC-A091-4972-8341-D8E397B1EB0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465985" y="2218529"/>
            <a:ext cx="414589" cy="414589"/>
          </a:xfrm>
          <a:prstGeom prst="rect">
            <a:avLst/>
          </a:prstGeom>
        </p:spPr>
      </p:pic>
      <p:pic>
        <p:nvPicPr>
          <p:cNvPr id="38" name="Graphic 37">
            <a:extLst>
              <a:ext uri="{FF2B5EF4-FFF2-40B4-BE49-F238E27FC236}">
                <a16:creationId xmlns:a16="http://schemas.microsoft.com/office/drawing/2014/main" id="{2BCB43A8-C340-4EFC-B2D6-8007CCEF76E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04194" y="2192617"/>
            <a:ext cx="414589" cy="414589"/>
          </a:xfrm>
          <a:prstGeom prst="rect">
            <a:avLst/>
          </a:prstGeom>
        </p:spPr>
      </p:pic>
      <p:pic>
        <p:nvPicPr>
          <p:cNvPr id="39" name="Graphic 38">
            <a:extLst>
              <a:ext uri="{FF2B5EF4-FFF2-40B4-BE49-F238E27FC236}">
                <a16:creationId xmlns:a16="http://schemas.microsoft.com/office/drawing/2014/main" id="{84CBB451-DFCA-4B68-9CA1-3E493832111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121187" y="2261715"/>
            <a:ext cx="414589" cy="276393"/>
          </a:xfrm>
          <a:prstGeom prst="rect">
            <a:avLst/>
          </a:prstGeom>
        </p:spPr>
      </p:pic>
      <p:pic>
        <p:nvPicPr>
          <p:cNvPr id="40" name="Graphic 39">
            <a:extLst>
              <a:ext uri="{FF2B5EF4-FFF2-40B4-BE49-F238E27FC236}">
                <a16:creationId xmlns:a16="http://schemas.microsoft.com/office/drawing/2014/main" id="{3D4C14B2-013A-4844-A45A-739388A56BB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965397" y="2192617"/>
            <a:ext cx="414589" cy="414589"/>
          </a:xfrm>
          <a:prstGeom prst="rect">
            <a:avLst/>
          </a:prstGeom>
        </p:spPr>
      </p:pic>
      <p:pic>
        <p:nvPicPr>
          <p:cNvPr id="41" name="Graphic 40">
            <a:extLst>
              <a:ext uri="{FF2B5EF4-FFF2-40B4-BE49-F238E27FC236}">
                <a16:creationId xmlns:a16="http://schemas.microsoft.com/office/drawing/2014/main" id="{F75628AD-9869-4132-939B-E3A3E277398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803411" y="2201254"/>
            <a:ext cx="414589" cy="414589"/>
          </a:xfrm>
          <a:prstGeom prst="rect">
            <a:avLst/>
          </a:prstGeom>
        </p:spPr>
      </p:pic>
      <p:pic>
        <p:nvPicPr>
          <p:cNvPr id="42" name="Graphic 41">
            <a:extLst>
              <a:ext uri="{FF2B5EF4-FFF2-40B4-BE49-F238E27FC236}">
                <a16:creationId xmlns:a16="http://schemas.microsoft.com/office/drawing/2014/main" id="{643C2534-7A32-4E2E-AA75-19A49186DAF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604651" y="2185232"/>
            <a:ext cx="414589" cy="414589"/>
          </a:xfrm>
          <a:prstGeom prst="rect">
            <a:avLst/>
          </a:prstGeom>
        </p:spPr>
      </p:pic>
      <p:pic>
        <p:nvPicPr>
          <p:cNvPr id="43" name="Graphic 42">
            <a:extLst>
              <a:ext uri="{FF2B5EF4-FFF2-40B4-BE49-F238E27FC236}">
                <a16:creationId xmlns:a16="http://schemas.microsoft.com/office/drawing/2014/main" id="{19DFF5D0-DBD1-47CE-B92A-3A0CDF9F881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245895" y="2975015"/>
            <a:ext cx="276393" cy="414589"/>
          </a:xfrm>
          <a:prstGeom prst="rect">
            <a:avLst/>
          </a:prstGeom>
        </p:spPr>
      </p:pic>
      <p:pic>
        <p:nvPicPr>
          <p:cNvPr id="44" name="Graphic 43">
            <a:extLst>
              <a:ext uri="{FF2B5EF4-FFF2-40B4-BE49-F238E27FC236}">
                <a16:creationId xmlns:a16="http://schemas.microsoft.com/office/drawing/2014/main" id="{61622E27-2C35-4D18-BF2A-F4900D37656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000062" y="3038530"/>
            <a:ext cx="380040" cy="380040"/>
          </a:xfrm>
          <a:prstGeom prst="rect">
            <a:avLst/>
          </a:prstGeom>
        </p:spPr>
      </p:pic>
      <p:pic>
        <p:nvPicPr>
          <p:cNvPr id="45" name="Graphic 44">
            <a:extLst>
              <a:ext uri="{FF2B5EF4-FFF2-40B4-BE49-F238E27FC236}">
                <a16:creationId xmlns:a16="http://schemas.microsoft.com/office/drawing/2014/main" id="{9C6E9B34-B0F6-4ACC-9B82-30529513F41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828746" y="3059969"/>
            <a:ext cx="414589" cy="362766"/>
          </a:xfrm>
          <a:prstGeom prst="rect">
            <a:avLst/>
          </a:prstGeom>
        </p:spPr>
      </p:pic>
      <p:pic>
        <p:nvPicPr>
          <p:cNvPr id="46" name="Graphic 45">
            <a:extLst>
              <a:ext uri="{FF2B5EF4-FFF2-40B4-BE49-F238E27FC236}">
                <a16:creationId xmlns:a16="http://schemas.microsoft.com/office/drawing/2014/main" id="{9BC9D85D-D41D-42CA-9E63-28B8D1F122D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651478" y="3038530"/>
            <a:ext cx="414589" cy="414589"/>
          </a:xfrm>
          <a:prstGeom prst="rect">
            <a:avLst/>
          </a:prstGeom>
        </p:spPr>
      </p:pic>
      <p:pic>
        <p:nvPicPr>
          <p:cNvPr id="47" name="Graphic 46">
            <a:extLst>
              <a:ext uri="{FF2B5EF4-FFF2-40B4-BE49-F238E27FC236}">
                <a16:creationId xmlns:a16="http://schemas.microsoft.com/office/drawing/2014/main" id="{6B4538A7-90A5-4068-AA0E-B71A05A1F904}"/>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572211" y="3034894"/>
            <a:ext cx="241844" cy="414589"/>
          </a:xfrm>
          <a:prstGeom prst="rect">
            <a:avLst/>
          </a:prstGeom>
        </p:spPr>
      </p:pic>
      <p:pic>
        <p:nvPicPr>
          <p:cNvPr id="48" name="Graphic 47">
            <a:extLst>
              <a:ext uri="{FF2B5EF4-FFF2-40B4-BE49-F238E27FC236}">
                <a16:creationId xmlns:a16="http://schemas.microsoft.com/office/drawing/2014/main" id="{BD7A0133-7E54-4096-8E71-9B84865CCF6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302499" y="3014411"/>
            <a:ext cx="414589" cy="414589"/>
          </a:xfrm>
          <a:prstGeom prst="rect">
            <a:avLst/>
          </a:prstGeom>
        </p:spPr>
      </p:pic>
      <p:pic>
        <p:nvPicPr>
          <p:cNvPr id="49" name="Graphic 48">
            <a:extLst>
              <a:ext uri="{FF2B5EF4-FFF2-40B4-BE49-F238E27FC236}">
                <a16:creationId xmlns:a16="http://schemas.microsoft.com/office/drawing/2014/main" id="{C0EF3CF9-3B35-4A8E-8017-FC1C7D22BA0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100967" y="3003981"/>
            <a:ext cx="414589" cy="414589"/>
          </a:xfrm>
          <a:prstGeom prst="rect">
            <a:avLst/>
          </a:prstGeom>
        </p:spPr>
      </p:pic>
      <p:pic>
        <p:nvPicPr>
          <p:cNvPr id="50" name="Graphic 49">
            <a:extLst>
              <a:ext uri="{FF2B5EF4-FFF2-40B4-BE49-F238E27FC236}">
                <a16:creationId xmlns:a16="http://schemas.microsoft.com/office/drawing/2014/main" id="{93027194-DF1A-49CB-8F9B-D159B6AD75B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7953520" y="3003981"/>
            <a:ext cx="414589" cy="414589"/>
          </a:xfrm>
          <a:prstGeom prst="rect">
            <a:avLst/>
          </a:prstGeom>
        </p:spPr>
      </p:pic>
      <p:pic>
        <p:nvPicPr>
          <p:cNvPr id="51" name="Graphic 50">
            <a:extLst>
              <a:ext uri="{FF2B5EF4-FFF2-40B4-BE49-F238E27FC236}">
                <a16:creationId xmlns:a16="http://schemas.microsoft.com/office/drawing/2014/main" id="{5580D81D-20C9-4F63-968A-439A37D849EF}"/>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8778184" y="3000085"/>
            <a:ext cx="414589" cy="414589"/>
          </a:xfrm>
          <a:prstGeom prst="rect">
            <a:avLst/>
          </a:prstGeom>
        </p:spPr>
      </p:pic>
      <p:pic>
        <p:nvPicPr>
          <p:cNvPr id="52" name="Graphic 51">
            <a:extLst>
              <a:ext uri="{FF2B5EF4-FFF2-40B4-BE49-F238E27FC236}">
                <a16:creationId xmlns:a16="http://schemas.microsoft.com/office/drawing/2014/main" id="{E1EA77A6-19A7-49A4-A1DE-6E880CD156E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9604651" y="3034894"/>
            <a:ext cx="414589" cy="414589"/>
          </a:xfrm>
          <a:prstGeom prst="rect">
            <a:avLst/>
          </a:prstGeom>
        </p:spPr>
      </p:pic>
      <p:pic>
        <p:nvPicPr>
          <p:cNvPr id="53" name="Graphic 52">
            <a:extLst>
              <a:ext uri="{FF2B5EF4-FFF2-40B4-BE49-F238E27FC236}">
                <a16:creationId xmlns:a16="http://schemas.microsoft.com/office/drawing/2014/main" id="{329F35E7-59AF-4D97-A8E8-7BA4AFB29F0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3003070" y="3835411"/>
            <a:ext cx="414589" cy="414589"/>
          </a:xfrm>
          <a:prstGeom prst="rect">
            <a:avLst/>
          </a:prstGeom>
        </p:spPr>
      </p:pic>
      <p:pic>
        <p:nvPicPr>
          <p:cNvPr id="54" name="Graphic 53">
            <a:extLst>
              <a:ext uri="{FF2B5EF4-FFF2-40B4-BE49-F238E27FC236}">
                <a16:creationId xmlns:a16="http://schemas.microsoft.com/office/drawing/2014/main" id="{10D17FF9-0318-4647-B1D5-D071BC25CB9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4651478" y="3843590"/>
            <a:ext cx="414589" cy="414589"/>
          </a:xfrm>
          <a:prstGeom prst="rect">
            <a:avLst/>
          </a:prstGeom>
        </p:spPr>
      </p:pic>
      <p:sp>
        <p:nvSpPr>
          <p:cNvPr id="87" name="Text Placeholder 1">
            <a:extLst>
              <a:ext uri="{FF2B5EF4-FFF2-40B4-BE49-F238E27FC236}">
                <a16:creationId xmlns:a16="http://schemas.microsoft.com/office/drawing/2014/main" id="{30A358B0-445E-457B-9B2D-1F8801455267}"/>
              </a:ext>
            </a:extLst>
          </p:cNvPr>
          <p:cNvSpPr txBox="1">
            <a:spLocks/>
          </p:cNvSpPr>
          <p:nvPr/>
        </p:nvSpPr>
        <p:spPr>
          <a:xfrm>
            <a:off x="1964950"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ADVOCACY</a:t>
            </a:r>
          </a:p>
        </p:txBody>
      </p:sp>
      <p:sp>
        <p:nvSpPr>
          <p:cNvPr id="88" name="Text Placeholder 1">
            <a:extLst>
              <a:ext uri="{FF2B5EF4-FFF2-40B4-BE49-F238E27FC236}">
                <a16:creationId xmlns:a16="http://schemas.microsoft.com/office/drawing/2014/main" id="{845CE940-44AF-4EE1-B878-86CF8CC14564}"/>
              </a:ext>
            </a:extLst>
          </p:cNvPr>
          <p:cNvSpPr txBox="1">
            <a:spLocks/>
          </p:cNvSpPr>
          <p:nvPr/>
        </p:nvSpPr>
        <p:spPr>
          <a:xfrm>
            <a:off x="2792683"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AGILE</a:t>
            </a:r>
          </a:p>
        </p:txBody>
      </p:sp>
      <p:sp>
        <p:nvSpPr>
          <p:cNvPr id="89" name="Text Placeholder 1">
            <a:extLst>
              <a:ext uri="{FF2B5EF4-FFF2-40B4-BE49-F238E27FC236}">
                <a16:creationId xmlns:a16="http://schemas.microsoft.com/office/drawing/2014/main" id="{2C786A2A-1B8F-426D-843A-192197CB7DD8}"/>
              </a:ext>
            </a:extLst>
          </p:cNvPr>
          <p:cNvSpPr txBox="1">
            <a:spLocks/>
          </p:cNvSpPr>
          <p:nvPr/>
        </p:nvSpPr>
        <p:spPr>
          <a:xfrm>
            <a:off x="3620415"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ANALYSIS</a:t>
            </a:r>
          </a:p>
        </p:txBody>
      </p:sp>
      <p:sp>
        <p:nvSpPr>
          <p:cNvPr id="90" name="Text Placeholder 1">
            <a:extLst>
              <a:ext uri="{FF2B5EF4-FFF2-40B4-BE49-F238E27FC236}">
                <a16:creationId xmlns:a16="http://schemas.microsoft.com/office/drawing/2014/main" id="{0632E723-A86F-45B9-A19D-DAA412ED2F63}"/>
              </a:ext>
            </a:extLst>
          </p:cNvPr>
          <p:cNvSpPr txBox="1">
            <a:spLocks/>
          </p:cNvSpPr>
          <p:nvPr/>
        </p:nvSpPr>
        <p:spPr>
          <a:xfrm>
            <a:off x="4448148"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ASSESSMENT</a:t>
            </a:r>
          </a:p>
        </p:txBody>
      </p:sp>
      <p:sp>
        <p:nvSpPr>
          <p:cNvPr id="91" name="Text Placeholder 1">
            <a:extLst>
              <a:ext uri="{FF2B5EF4-FFF2-40B4-BE49-F238E27FC236}">
                <a16:creationId xmlns:a16="http://schemas.microsoft.com/office/drawing/2014/main" id="{F2BF588D-03C2-4BE6-93BF-41D6F5286E71}"/>
              </a:ext>
            </a:extLst>
          </p:cNvPr>
          <p:cNvSpPr txBox="1">
            <a:spLocks/>
          </p:cNvSpPr>
          <p:nvPr/>
        </p:nvSpPr>
        <p:spPr>
          <a:xfrm>
            <a:off x="5275880"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CASH TRANSFER</a:t>
            </a:r>
          </a:p>
        </p:txBody>
      </p:sp>
      <p:sp>
        <p:nvSpPr>
          <p:cNvPr id="92" name="Text Placeholder 1">
            <a:extLst>
              <a:ext uri="{FF2B5EF4-FFF2-40B4-BE49-F238E27FC236}">
                <a16:creationId xmlns:a16="http://schemas.microsoft.com/office/drawing/2014/main" id="{47354E2B-66B8-4D69-8086-8EF499AB3BE1}"/>
              </a:ext>
            </a:extLst>
          </p:cNvPr>
          <p:cNvSpPr txBox="1">
            <a:spLocks/>
          </p:cNvSpPr>
          <p:nvPr/>
        </p:nvSpPr>
        <p:spPr>
          <a:xfrm>
            <a:off x="6103613"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CIVIL-MILITARY COORDINATION</a:t>
            </a:r>
          </a:p>
        </p:txBody>
      </p:sp>
      <p:sp>
        <p:nvSpPr>
          <p:cNvPr id="93" name="Text Placeholder 1">
            <a:extLst>
              <a:ext uri="{FF2B5EF4-FFF2-40B4-BE49-F238E27FC236}">
                <a16:creationId xmlns:a16="http://schemas.microsoft.com/office/drawing/2014/main" id="{831C4E5D-CAF6-4547-86A2-3AE157D38884}"/>
              </a:ext>
            </a:extLst>
          </p:cNvPr>
          <p:cNvSpPr txBox="1">
            <a:spLocks/>
          </p:cNvSpPr>
          <p:nvPr/>
        </p:nvSpPr>
        <p:spPr>
          <a:xfrm>
            <a:off x="6931345"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COMMUNITY ENGAGEMENT</a:t>
            </a:r>
          </a:p>
        </p:txBody>
      </p:sp>
      <p:sp>
        <p:nvSpPr>
          <p:cNvPr id="94" name="Text Placeholder 1">
            <a:extLst>
              <a:ext uri="{FF2B5EF4-FFF2-40B4-BE49-F238E27FC236}">
                <a16:creationId xmlns:a16="http://schemas.microsoft.com/office/drawing/2014/main" id="{52C0E30F-20AE-4A9A-B33E-A180E3010C51}"/>
              </a:ext>
            </a:extLst>
          </p:cNvPr>
          <p:cNvSpPr txBox="1">
            <a:spLocks/>
          </p:cNvSpPr>
          <p:nvPr/>
        </p:nvSpPr>
        <p:spPr>
          <a:xfrm>
            <a:off x="7759078"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COORDINATED ASSESSMENT</a:t>
            </a:r>
          </a:p>
        </p:txBody>
      </p:sp>
      <p:sp>
        <p:nvSpPr>
          <p:cNvPr id="95" name="Text Placeholder 1">
            <a:extLst>
              <a:ext uri="{FF2B5EF4-FFF2-40B4-BE49-F238E27FC236}">
                <a16:creationId xmlns:a16="http://schemas.microsoft.com/office/drawing/2014/main" id="{360F2F62-A11C-482C-B981-F773488CFE63}"/>
              </a:ext>
            </a:extLst>
          </p:cNvPr>
          <p:cNvSpPr txBox="1">
            <a:spLocks/>
          </p:cNvSpPr>
          <p:nvPr/>
        </p:nvSpPr>
        <p:spPr>
          <a:xfrm>
            <a:off x="8586810"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DEPLOYMENT</a:t>
            </a:r>
          </a:p>
        </p:txBody>
      </p:sp>
      <p:sp>
        <p:nvSpPr>
          <p:cNvPr id="96" name="Text Placeholder 1">
            <a:extLst>
              <a:ext uri="{FF2B5EF4-FFF2-40B4-BE49-F238E27FC236}">
                <a16:creationId xmlns:a16="http://schemas.microsoft.com/office/drawing/2014/main" id="{00E0F050-CBB8-4B8F-B151-49CB86A7DD2D}"/>
              </a:ext>
            </a:extLst>
          </p:cNvPr>
          <p:cNvSpPr txBox="1">
            <a:spLocks/>
          </p:cNvSpPr>
          <p:nvPr/>
        </p:nvSpPr>
        <p:spPr>
          <a:xfrm>
            <a:off x="9414546" y="185476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FINANCING</a:t>
            </a:r>
          </a:p>
        </p:txBody>
      </p:sp>
      <p:sp>
        <p:nvSpPr>
          <p:cNvPr id="97" name="Text Placeholder 1">
            <a:extLst>
              <a:ext uri="{FF2B5EF4-FFF2-40B4-BE49-F238E27FC236}">
                <a16:creationId xmlns:a16="http://schemas.microsoft.com/office/drawing/2014/main" id="{DA4F89B7-2CC6-4D6E-A51F-8F947D1EA5FF}"/>
              </a:ext>
            </a:extLst>
          </p:cNvPr>
          <p:cNvSpPr txBox="1">
            <a:spLocks/>
          </p:cNvSpPr>
          <p:nvPr/>
        </p:nvSpPr>
        <p:spPr>
          <a:xfrm>
            <a:off x="1949187"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FUND</a:t>
            </a:r>
          </a:p>
        </p:txBody>
      </p:sp>
      <p:sp>
        <p:nvSpPr>
          <p:cNvPr id="98" name="Text Placeholder 1">
            <a:extLst>
              <a:ext uri="{FF2B5EF4-FFF2-40B4-BE49-F238E27FC236}">
                <a16:creationId xmlns:a16="http://schemas.microsoft.com/office/drawing/2014/main" id="{01BC8D49-E685-4E8E-9E31-B4D52D3D1E5F}"/>
              </a:ext>
            </a:extLst>
          </p:cNvPr>
          <p:cNvSpPr txBox="1">
            <a:spLocks/>
          </p:cNvSpPr>
          <p:nvPr/>
        </p:nvSpPr>
        <p:spPr>
          <a:xfrm>
            <a:off x="2776920"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GAP ANALYSIS</a:t>
            </a:r>
          </a:p>
        </p:txBody>
      </p:sp>
      <p:sp>
        <p:nvSpPr>
          <p:cNvPr id="99" name="Text Placeholder 1">
            <a:extLst>
              <a:ext uri="{FF2B5EF4-FFF2-40B4-BE49-F238E27FC236}">
                <a16:creationId xmlns:a16="http://schemas.microsoft.com/office/drawing/2014/main" id="{9788948A-25AD-405F-B89D-D1D1CC4C7B3F}"/>
              </a:ext>
            </a:extLst>
          </p:cNvPr>
          <p:cNvSpPr txBox="1">
            <a:spLocks/>
          </p:cNvSpPr>
          <p:nvPr/>
        </p:nvSpPr>
        <p:spPr>
          <a:xfrm>
            <a:off x="3604652"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HUMANITARIAN PROGRAMME CYCLE</a:t>
            </a:r>
          </a:p>
        </p:txBody>
      </p:sp>
      <p:sp>
        <p:nvSpPr>
          <p:cNvPr id="100" name="Text Placeholder 1">
            <a:extLst>
              <a:ext uri="{FF2B5EF4-FFF2-40B4-BE49-F238E27FC236}">
                <a16:creationId xmlns:a16="http://schemas.microsoft.com/office/drawing/2014/main" id="{444292F3-D64B-49AC-ADA8-62D349B0B811}"/>
              </a:ext>
            </a:extLst>
          </p:cNvPr>
          <p:cNvSpPr txBox="1">
            <a:spLocks/>
          </p:cNvSpPr>
          <p:nvPr/>
        </p:nvSpPr>
        <p:spPr>
          <a:xfrm>
            <a:off x="4432385"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INFORMATION MANAGEMENT</a:t>
            </a:r>
          </a:p>
        </p:txBody>
      </p:sp>
      <p:sp>
        <p:nvSpPr>
          <p:cNvPr id="101" name="Text Placeholder 1">
            <a:extLst>
              <a:ext uri="{FF2B5EF4-FFF2-40B4-BE49-F238E27FC236}">
                <a16:creationId xmlns:a16="http://schemas.microsoft.com/office/drawing/2014/main" id="{55AD1357-A14F-4A1B-9AD5-E4ED0D89142A}"/>
              </a:ext>
            </a:extLst>
          </p:cNvPr>
          <p:cNvSpPr txBox="1">
            <a:spLocks/>
          </p:cNvSpPr>
          <p:nvPr/>
        </p:nvSpPr>
        <p:spPr>
          <a:xfrm>
            <a:off x="5260117"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INFORMATION TECHNOLOGY</a:t>
            </a:r>
          </a:p>
        </p:txBody>
      </p:sp>
      <p:sp>
        <p:nvSpPr>
          <p:cNvPr id="102" name="Text Placeholder 1">
            <a:extLst>
              <a:ext uri="{FF2B5EF4-FFF2-40B4-BE49-F238E27FC236}">
                <a16:creationId xmlns:a16="http://schemas.microsoft.com/office/drawing/2014/main" id="{88E65A4B-C49E-4F89-A073-1684E2E430DE}"/>
              </a:ext>
            </a:extLst>
          </p:cNvPr>
          <p:cNvSpPr txBox="1">
            <a:spLocks/>
          </p:cNvSpPr>
          <p:nvPr/>
        </p:nvSpPr>
        <p:spPr>
          <a:xfrm>
            <a:off x="6087850"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INNOVATION</a:t>
            </a:r>
          </a:p>
        </p:txBody>
      </p:sp>
      <p:sp>
        <p:nvSpPr>
          <p:cNvPr id="103" name="Text Placeholder 1">
            <a:extLst>
              <a:ext uri="{FF2B5EF4-FFF2-40B4-BE49-F238E27FC236}">
                <a16:creationId xmlns:a16="http://schemas.microsoft.com/office/drawing/2014/main" id="{AD7643FA-3163-4348-8C4F-2D3219E460F6}"/>
              </a:ext>
            </a:extLst>
          </p:cNvPr>
          <p:cNvSpPr txBox="1">
            <a:spLocks/>
          </p:cNvSpPr>
          <p:nvPr/>
        </p:nvSpPr>
        <p:spPr>
          <a:xfrm>
            <a:off x="6915582"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LEADERSHIP</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04" name="Text Placeholder 1">
            <a:extLst>
              <a:ext uri="{FF2B5EF4-FFF2-40B4-BE49-F238E27FC236}">
                <a16:creationId xmlns:a16="http://schemas.microsoft.com/office/drawing/2014/main" id="{D52ADEA7-8E97-4C46-8CD5-98C7020F3588}"/>
              </a:ext>
            </a:extLst>
          </p:cNvPr>
          <p:cNvSpPr txBox="1">
            <a:spLocks/>
          </p:cNvSpPr>
          <p:nvPr/>
        </p:nvSpPr>
        <p:spPr>
          <a:xfrm>
            <a:off x="7743315"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LEARNING</a:t>
            </a:r>
          </a:p>
        </p:txBody>
      </p:sp>
      <p:sp>
        <p:nvSpPr>
          <p:cNvPr id="105" name="Text Placeholder 1">
            <a:extLst>
              <a:ext uri="{FF2B5EF4-FFF2-40B4-BE49-F238E27FC236}">
                <a16:creationId xmlns:a16="http://schemas.microsoft.com/office/drawing/2014/main" id="{79E0403A-1E51-42EE-A29D-48F1772F3A6F}"/>
              </a:ext>
            </a:extLst>
          </p:cNvPr>
          <p:cNvSpPr txBox="1">
            <a:spLocks/>
          </p:cNvSpPr>
          <p:nvPr/>
        </p:nvSpPr>
        <p:spPr>
          <a:xfrm>
            <a:off x="8571047"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MEETING</a:t>
            </a:r>
          </a:p>
        </p:txBody>
      </p:sp>
      <p:sp>
        <p:nvSpPr>
          <p:cNvPr id="106" name="Text Placeholder 1">
            <a:extLst>
              <a:ext uri="{FF2B5EF4-FFF2-40B4-BE49-F238E27FC236}">
                <a16:creationId xmlns:a16="http://schemas.microsoft.com/office/drawing/2014/main" id="{ECCD93B1-2A7A-4339-8291-B8F08B728639}"/>
              </a:ext>
            </a:extLst>
          </p:cNvPr>
          <p:cNvSpPr txBox="1">
            <a:spLocks/>
          </p:cNvSpPr>
          <p:nvPr/>
        </p:nvSpPr>
        <p:spPr>
          <a:xfrm>
            <a:off x="9398783" y="269133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MONITORING</a:t>
            </a:r>
          </a:p>
        </p:txBody>
      </p:sp>
      <p:sp>
        <p:nvSpPr>
          <p:cNvPr id="107" name="Text Placeholder 1">
            <a:extLst>
              <a:ext uri="{FF2B5EF4-FFF2-40B4-BE49-F238E27FC236}">
                <a16:creationId xmlns:a16="http://schemas.microsoft.com/office/drawing/2014/main" id="{F10BB50E-3EA5-4B21-88ED-320F6FB9B8A0}"/>
              </a:ext>
            </a:extLst>
          </p:cNvPr>
          <p:cNvSpPr txBox="1">
            <a:spLocks/>
          </p:cNvSpPr>
          <p:nvPr/>
        </p:nvSpPr>
        <p:spPr>
          <a:xfrm>
            <a:off x="1955891"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NEEDS ASSESSMENT</a:t>
            </a:r>
          </a:p>
        </p:txBody>
      </p:sp>
      <p:sp>
        <p:nvSpPr>
          <p:cNvPr id="108" name="Text Placeholder 1">
            <a:extLst>
              <a:ext uri="{FF2B5EF4-FFF2-40B4-BE49-F238E27FC236}">
                <a16:creationId xmlns:a16="http://schemas.microsoft.com/office/drawing/2014/main" id="{B6D480AA-F824-4B25-95A3-74906AC24F14}"/>
              </a:ext>
            </a:extLst>
          </p:cNvPr>
          <p:cNvSpPr txBox="1">
            <a:spLocks/>
          </p:cNvSpPr>
          <p:nvPr/>
        </p:nvSpPr>
        <p:spPr>
          <a:xfrm>
            <a:off x="2783624"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PARTNERSHIP</a:t>
            </a:r>
          </a:p>
        </p:txBody>
      </p:sp>
      <p:sp>
        <p:nvSpPr>
          <p:cNvPr id="109" name="Text Placeholder 1">
            <a:extLst>
              <a:ext uri="{FF2B5EF4-FFF2-40B4-BE49-F238E27FC236}">
                <a16:creationId xmlns:a16="http://schemas.microsoft.com/office/drawing/2014/main" id="{48990445-4E68-4202-B15A-7E2261FAB65E}"/>
              </a:ext>
            </a:extLst>
          </p:cNvPr>
          <p:cNvSpPr txBox="1">
            <a:spLocks/>
          </p:cNvSpPr>
          <p:nvPr/>
        </p:nvSpPr>
        <p:spPr>
          <a:xfrm>
            <a:off x="3611356"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POLICY</a:t>
            </a:r>
          </a:p>
        </p:txBody>
      </p:sp>
      <p:sp>
        <p:nvSpPr>
          <p:cNvPr id="110" name="Text Placeholder 1">
            <a:extLst>
              <a:ext uri="{FF2B5EF4-FFF2-40B4-BE49-F238E27FC236}">
                <a16:creationId xmlns:a16="http://schemas.microsoft.com/office/drawing/2014/main" id="{5B0300A3-29C6-4AD8-8655-84A308C336F0}"/>
              </a:ext>
            </a:extLst>
          </p:cNvPr>
          <p:cNvSpPr txBox="1">
            <a:spLocks/>
          </p:cNvSpPr>
          <p:nvPr/>
        </p:nvSpPr>
        <p:spPr>
          <a:xfrm>
            <a:off x="4439089"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PREPAREDNESS</a:t>
            </a:r>
          </a:p>
        </p:txBody>
      </p:sp>
      <p:sp>
        <p:nvSpPr>
          <p:cNvPr id="111" name="Text Placeholder 1">
            <a:extLst>
              <a:ext uri="{FF2B5EF4-FFF2-40B4-BE49-F238E27FC236}">
                <a16:creationId xmlns:a16="http://schemas.microsoft.com/office/drawing/2014/main" id="{39E98A25-F493-4869-8C7D-1745A9C82B53}"/>
              </a:ext>
            </a:extLst>
          </p:cNvPr>
          <p:cNvSpPr txBox="1">
            <a:spLocks/>
          </p:cNvSpPr>
          <p:nvPr/>
        </p:nvSpPr>
        <p:spPr>
          <a:xfrm>
            <a:off x="5266821"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PUBLIC INFORMATION</a:t>
            </a:r>
          </a:p>
        </p:txBody>
      </p:sp>
      <p:sp>
        <p:nvSpPr>
          <p:cNvPr id="112" name="Text Placeholder 1">
            <a:extLst>
              <a:ext uri="{FF2B5EF4-FFF2-40B4-BE49-F238E27FC236}">
                <a16:creationId xmlns:a16="http://schemas.microsoft.com/office/drawing/2014/main" id="{1C632EC4-A91D-4661-ABEE-9C45770D7C67}"/>
              </a:ext>
            </a:extLst>
          </p:cNvPr>
          <p:cNvSpPr txBox="1">
            <a:spLocks/>
          </p:cNvSpPr>
          <p:nvPr/>
        </p:nvSpPr>
        <p:spPr>
          <a:xfrm>
            <a:off x="6094554"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REPORTING</a:t>
            </a:r>
          </a:p>
        </p:txBody>
      </p:sp>
      <p:sp>
        <p:nvSpPr>
          <p:cNvPr id="113" name="Text Placeholder 1">
            <a:extLst>
              <a:ext uri="{FF2B5EF4-FFF2-40B4-BE49-F238E27FC236}">
                <a16:creationId xmlns:a16="http://schemas.microsoft.com/office/drawing/2014/main" id="{A12CED3A-7B6C-459F-A4F8-FB172FB0EA92}"/>
              </a:ext>
            </a:extLst>
          </p:cNvPr>
          <p:cNvSpPr txBox="1">
            <a:spLocks/>
          </p:cNvSpPr>
          <p:nvPr/>
        </p:nvSpPr>
        <p:spPr>
          <a:xfrm>
            <a:off x="6922286"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RESPONSE</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14" name="Text Placeholder 1">
            <a:extLst>
              <a:ext uri="{FF2B5EF4-FFF2-40B4-BE49-F238E27FC236}">
                <a16:creationId xmlns:a16="http://schemas.microsoft.com/office/drawing/2014/main" id="{661ACBCA-8555-4498-92F0-C1CE05419890}"/>
              </a:ext>
            </a:extLst>
          </p:cNvPr>
          <p:cNvSpPr txBox="1">
            <a:spLocks/>
          </p:cNvSpPr>
          <p:nvPr/>
        </p:nvSpPr>
        <p:spPr>
          <a:xfrm>
            <a:off x="7750019"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SCALE DOWN OPERATION</a:t>
            </a:r>
          </a:p>
        </p:txBody>
      </p:sp>
      <p:sp>
        <p:nvSpPr>
          <p:cNvPr id="115" name="Text Placeholder 1">
            <a:extLst>
              <a:ext uri="{FF2B5EF4-FFF2-40B4-BE49-F238E27FC236}">
                <a16:creationId xmlns:a16="http://schemas.microsoft.com/office/drawing/2014/main" id="{076491BD-50ED-41E8-A6E6-438E3144DD09}"/>
              </a:ext>
            </a:extLst>
          </p:cNvPr>
          <p:cNvSpPr txBox="1">
            <a:spLocks/>
          </p:cNvSpPr>
          <p:nvPr/>
        </p:nvSpPr>
        <p:spPr>
          <a:xfrm>
            <a:off x="8577751"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SCALE UP OPERATION</a:t>
            </a:r>
          </a:p>
        </p:txBody>
      </p:sp>
      <p:sp>
        <p:nvSpPr>
          <p:cNvPr id="116" name="Text Placeholder 1">
            <a:extLst>
              <a:ext uri="{FF2B5EF4-FFF2-40B4-BE49-F238E27FC236}">
                <a16:creationId xmlns:a16="http://schemas.microsoft.com/office/drawing/2014/main" id="{79CA268F-00E4-41D0-ADB5-97868B7E9424}"/>
              </a:ext>
            </a:extLst>
          </p:cNvPr>
          <p:cNvSpPr txBox="1">
            <a:spLocks/>
          </p:cNvSpPr>
          <p:nvPr/>
        </p:nvSpPr>
        <p:spPr>
          <a:xfrm>
            <a:off x="9405487" y="35217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SERVICES AND TOOLS</a:t>
            </a:r>
          </a:p>
        </p:txBody>
      </p:sp>
      <p:sp>
        <p:nvSpPr>
          <p:cNvPr id="117" name="Text Placeholder 1">
            <a:extLst>
              <a:ext uri="{FF2B5EF4-FFF2-40B4-BE49-F238E27FC236}">
                <a16:creationId xmlns:a16="http://schemas.microsoft.com/office/drawing/2014/main" id="{EB428291-4214-499C-8552-E3BBC356C973}"/>
              </a:ext>
            </a:extLst>
          </p:cNvPr>
          <p:cNvSpPr txBox="1">
            <a:spLocks/>
          </p:cNvSpPr>
          <p:nvPr/>
        </p:nvSpPr>
        <p:spPr>
          <a:xfrm>
            <a:off x="2782164" y="433836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STAFF</a:t>
            </a:r>
          </a:p>
          <a:p>
            <a:pPr algn="ctr" defTabSz="829178"/>
            <a:r>
              <a:rPr lang="en-US" sz="725" kern="0">
                <a:solidFill>
                  <a:prstClr val="black"/>
                </a:solidFill>
                <a:latin typeface="Roboto Condensed" panose="02000000000000000000" pitchFamily="2" charset="0"/>
                <a:ea typeface="Roboto Condensed" panose="02000000000000000000" pitchFamily="2" charset="0"/>
              </a:rPr>
              <a:t>MANAGEMENT</a:t>
            </a:r>
          </a:p>
        </p:txBody>
      </p:sp>
      <p:sp>
        <p:nvSpPr>
          <p:cNvPr id="118" name="Text Placeholder 1">
            <a:extLst>
              <a:ext uri="{FF2B5EF4-FFF2-40B4-BE49-F238E27FC236}">
                <a16:creationId xmlns:a16="http://schemas.microsoft.com/office/drawing/2014/main" id="{444F5607-5C00-4D7F-A4F8-CC192D1641B7}"/>
              </a:ext>
            </a:extLst>
          </p:cNvPr>
          <p:cNvSpPr txBox="1">
            <a:spLocks/>
          </p:cNvSpPr>
          <p:nvPr/>
        </p:nvSpPr>
        <p:spPr>
          <a:xfrm>
            <a:off x="3609896" y="433836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TOP/RANKING</a:t>
            </a:r>
          </a:p>
        </p:txBody>
      </p:sp>
      <p:sp>
        <p:nvSpPr>
          <p:cNvPr id="119" name="Text Placeholder 1">
            <a:extLst>
              <a:ext uri="{FF2B5EF4-FFF2-40B4-BE49-F238E27FC236}">
                <a16:creationId xmlns:a16="http://schemas.microsoft.com/office/drawing/2014/main" id="{D78529B2-B669-4824-9A36-1480BD3380C0}"/>
              </a:ext>
            </a:extLst>
          </p:cNvPr>
          <p:cNvSpPr txBox="1">
            <a:spLocks/>
          </p:cNvSpPr>
          <p:nvPr/>
        </p:nvSpPr>
        <p:spPr>
          <a:xfrm>
            <a:off x="4437629" y="433836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TRAINING</a:t>
            </a:r>
          </a:p>
        </p:txBody>
      </p:sp>
      <p:pic>
        <p:nvPicPr>
          <p:cNvPr id="128" name="Graphic 127">
            <a:extLst>
              <a:ext uri="{FF2B5EF4-FFF2-40B4-BE49-F238E27FC236}">
                <a16:creationId xmlns:a16="http://schemas.microsoft.com/office/drawing/2014/main" id="{F427A355-5A83-4D2B-9841-20DBBDAB235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3824832" y="3820570"/>
            <a:ext cx="414589" cy="414589"/>
          </a:xfrm>
          <a:prstGeom prst="rect">
            <a:avLst/>
          </a:prstGeom>
        </p:spPr>
      </p:pic>
      <p:pic>
        <p:nvPicPr>
          <p:cNvPr id="56" name="Graphic 55">
            <a:extLst>
              <a:ext uri="{FF2B5EF4-FFF2-40B4-BE49-F238E27FC236}">
                <a16:creationId xmlns:a16="http://schemas.microsoft.com/office/drawing/2014/main" id="{AB2A1DD2-270F-4564-9CF0-5D33239DFEA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81308" y="3835411"/>
            <a:ext cx="414589" cy="362766"/>
          </a:xfrm>
          <a:prstGeom prst="rect">
            <a:avLst/>
          </a:prstGeom>
        </p:spPr>
      </p:pic>
      <p:sp>
        <p:nvSpPr>
          <p:cNvPr id="120" name="Text Placeholder 1">
            <a:extLst>
              <a:ext uri="{FF2B5EF4-FFF2-40B4-BE49-F238E27FC236}">
                <a16:creationId xmlns:a16="http://schemas.microsoft.com/office/drawing/2014/main" id="{CF58F6B3-7204-40A7-BE54-49D6CB56D726}"/>
              </a:ext>
            </a:extLst>
          </p:cNvPr>
          <p:cNvSpPr txBox="1">
            <a:spLocks/>
          </p:cNvSpPr>
          <p:nvPr/>
        </p:nvSpPr>
        <p:spPr>
          <a:xfrm>
            <a:off x="1903836" y="4337367"/>
            <a:ext cx="969532"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SEXUAL AND REPRODUCTIVE HEALTH</a:t>
            </a:r>
          </a:p>
        </p:txBody>
      </p:sp>
      <p:pic>
        <p:nvPicPr>
          <p:cNvPr id="59" name="Graphic 58">
            <a:extLst>
              <a:ext uri="{FF2B5EF4-FFF2-40B4-BE49-F238E27FC236}">
                <a16:creationId xmlns:a16="http://schemas.microsoft.com/office/drawing/2014/main" id="{C735A5FA-6C0E-334F-A6BF-5D29BA2230EA}"/>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5549499" y="3898011"/>
            <a:ext cx="276393" cy="357008"/>
          </a:xfrm>
          <a:prstGeom prst="rect">
            <a:avLst/>
          </a:prstGeom>
        </p:spPr>
      </p:pic>
      <p:sp>
        <p:nvSpPr>
          <p:cNvPr id="121" name="Text Placeholder 1">
            <a:extLst>
              <a:ext uri="{FF2B5EF4-FFF2-40B4-BE49-F238E27FC236}">
                <a16:creationId xmlns:a16="http://schemas.microsoft.com/office/drawing/2014/main" id="{E1AC3C8E-545B-5844-8D18-1B367D88884D}"/>
              </a:ext>
            </a:extLst>
          </p:cNvPr>
          <p:cNvSpPr txBox="1">
            <a:spLocks/>
          </p:cNvSpPr>
          <p:nvPr/>
        </p:nvSpPr>
        <p:spPr>
          <a:xfrm>
            <a:off x="5274434" y="435220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SEARCH AND</a:t>
            </a:r>
          </a:p>
          <a:p>
            <a:pPr algn="ctr" defTabSz="829178"/>
            <a:r>
              <a:rPr lang="en-US" sz="725" kern="0">
                <a:solidFill>
                  <a:prstClr val="black"/>
                </a:solidFill>
                <a:latin typeface="Roboto Condensed" panose="02000000000000000000" pitchFamily="2" charset="0"/>
                <a:ea typeface="Roboto Condensed" panose="02000000000000000000" pitchFamily="2" charset="0"/>
              </a:rPr>
              <a:t>RESCUE</a:t>
            </a:r>
          </a:p>
        </p:txBody>
      </p:sp>
      <p:pic>
        <p:nvPicPr>
          <p:cNvPr id="75" name="Picture 74">
            <a:extLst>
              <a:ext uri="{FF2B5EF4-FFF2-40B4-BE49-F238E27FC236}">
                <a16:creationId xmlns:a16="http://schemas.microsoft.com/office/drawing/2014/main" id="{6BB6E05C-E317-4137-BCF0-D2D01D57BFE4}"/>
              </a:ext>
              <a:ext uri="{C183D7F6-B498-43B3-948B-1728B52AA6E4}">
                <adec:decorative xmlns:adec="http://schemas.microsoft.com/office/drawing/2017/decorative" val="1"/>
              </a:ext>
            </a:extLst>
          </p:cNvPr>
          <p:cNvPicPr>
            <a:picLocks noChangeAspect="1"/>
          </p:cNvPicPr>
          <p:nvPr/>
        </p:nvPicPr>
        <p:blipFill>
          <a:blip r:embed="rId72"/>
          <a:srcRect/>
          <a:stretch/>
        </p:blipFill>
        <p:spPr>
          <a:xfrm>
            <a:off x="0" y="-503913"/>
            <a:ext cx="1811975" cy="438837"/>
          </a:xfrm>
          <a:prstGeom prst="rect">
            <a:avLst/>
          </a:prstGeom>
          <a:solidFill>
            <a:srgbClr val="DDDDDD"/>
          </a:solidFill>
        </p:spPr>
      </p:pic>
      <p:pic>
        <p:nvPicPr>
          <p:cNvPr id="76" name="Graphic 75">
            <a:extLst>
              <a:ext uri="{FF2B5EF4-FFF2-40B4-BE49-F238E27FC236}">
                <a16:creationId xmlns:a16="http://schemas.microsoft.com/office/drawing/2014/main" id="{B4F54D77-7578-497E-A42B-FE915B967E8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60576" y="1393838"/>
            <a:ext cx="414589" cy="259118"/>
          </a:xfrm>
          <a:prstGeom prst="rect">
            <a:avLst/>
          </a:prstGeom>
        </p:spPr>
      </p:pic>
    </p:spTree>
    <p:extLst>
      <p:ext uri="{BB962C8B-B14F-4D97-AF65-F5344CB8AC3E}">
        <p14:creationId xmlns:p14="http://schemas.microsoft.com/office/powerpoint/2010/main" val="161670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690981"/>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PRODUCT TYPE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84656" y="3270457"/>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FOOD AND NON-FOOD ITEMS</a:t>
            </a:r>
          </a:p>
        </p:txBody>
      </p:sp>
      <p:pic>
        <p:nvPicPr>
          <p:cNvPr id="55" name="Graphic 54">
            <a:extLst>
              <a:ext uri="{FF2B5EF4-FFF2-40B4-BE49-F238E27FC236}">
                <a16:creationId xmlns:a16="http://schemas.microsoft.com/office/drawing/2014/main" id="{A7BF88B5-46A5-4185-8A66-57B52248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557" y="1124180"/>
            <a:ext cx="362766" cy="414589"/>
          </a:xfrm>
          <a:prstGeom prst="rect">
            <a:avLst/>
          </a:prstGeom>
        </p:spPr>
      </p:pic>
      <p:pic>
        <p:nvPicPr>
          <p:cNvPr id="56" name="Graphic 55">
            <a:extLst>
              <a:ext uri="{FF2B5EF4-FFF2-40B4-BE49-F238E27FC236}">
                <a16:creationId xmlns:a16="http://schemas.microsoft.com/office/drawing/2014/main" id="{6DED0FEC-0BCF-497A-8E2B-7EAD17361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8970" y="1169592"/>
            <a:ext cx="414589" cy="380040"/>
          </a:xfrm>
          <a:prstGeom prst="rect">
            <a:avLst/>
          </a:prstGeom>
        </p:spPr>
      </p:pic>
      <p:pic>
        <p:nvPicPr>
          <p:cNvPr id="58" name="Graphic 57">
            <a:extLst>
              <a:ext uri="{FF2B5EF4-FFF2-40B4-BE49-F238E27FC236}">
                <a16:creationId xmlns:a16="http://schemas.microsoft.com/office/drawing/2014/main" id="{669459D3-21D9-4C1C-A1B5-154CE716CB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1588" y="1124180"/>
            <a:ext cx="310942" cy="414589"/>
          </a:xfrm>
          <a:prstGeom prst="rect">
            <a:avLst/>
          </a:prstGeom>
        </p:spPr>
      </p:pic>
      <p:pic>
        <p:nvPicPr>
          <p:cNvPr id="59" name="Graphic 58">
            <a:extLst>
              <a:ext uri="{FF2B5EF4-FFF2-40B4-BE49-F238E27FC236}">
                <a16:creationId xmlns:a16="http://schemas.microsoft.com/office/drawing/2014/main" id="{06E152A4-6626-4799-953D-018B75ED38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2285" y="1158730"/>
            <a:ext cx="276393" cy="380040"/>
          </a:xfrm>
          <a:prstGeom prst="rect">
            <a:avLst/>
          </a:prstGeom>
        </p:spPr>
      </p:pic>
      <p:pic>
        <p:nvPicPr>
          <p:cNvPr id="60" name="Graphic 59">
            <a:extLst>
              <a:ext uri="{FF2B5EF4-FFF2-40B4-BE49-F238E27FC236}">
                <a16:creationId xmlns:a16="http://schemas.microsoft.com/office/drawing/2014/main" id="{824CB314-AFBD-45BD-9040-6F9B504185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05562" y="1184642"/>
            <a:ext cx="414589" cy="354128"/>
          </a:xfrm>
          <a:prstGeom prst="rect">
            <a:avLst/>
          </a:prstGeom>
        </p:spPr>
      </p:pic>
      <p:pic>
        <p:nvPicPr>
          <p:cNvPr id="61" name="Graphic 60">
            <a:extLst>
              <a:ext uri="{FF2B5EF4-FFF2-40B4-BE49-F238E27FC236}">
                <a16:creationId xmlns:a16="http://schemas.microsoft.com/office/drawing/2014/main" id="{8CF1F78A-22BD-49F7-925E-5EC03C0288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69500" y="1124180"/>
            <a:ext cx="276393" cy="414589"/>
          </a:xfrm>
          <a:prstGeom prst="rect">
            <a:avLst/>
          </a:prstGeom>
        </p:spPr>
      </p:pic>
      <p:pic>
        <p:nvPicPr>
          <p:cNvPr id="62" name="Graphic 61">
            <a:extLst>
              <a:ext uri="{FF2B5EF4-FFF2-40B4-BE49-F238E27FC236}">
                <a16:creationId xmlns:a16="http://schemas.microsoft.com/office/drawing/2014/main" id="{5CC3139C-BC68-44DC-9C65-6292C29F7B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30258" y="1193279"/>
            <a:ext cx="414589" cy="345491"/>
          </a:xfrm>
          <a:prstGeom prst="rect">
            <a:avLst/>
          </a:prstGeom>
        </p:spPr>
      </p:pic>
      <p:pic>
        <p:nvPicPr>
          <p:cNvPr id="63" name="Graphic 62">
            <a:extLst>
              <a:ext uri="{FF2B5EF4-FFF2-40B4-BE49-F238E27FC236}">
                <a16:creationId xmlns:a16="http://schemas.microsoft.com/office/drawing/2014/main" id="{D2566E01-E5BE-4B9B-A498-68A6F51D27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60329" y="1262377"/>
            <a:ext cx="414589" cy="276393"/>
          </a:xfrm>
          <a:prstGeom prst="rect">
            <a:avLst/>
          </a:prstGeom>
        </p:spPr>
      </p:pic>
      <p:pic>
        <p:nvPicPr>
          <p:cNvPr id="64" name="Graphic 63">
            <a:extLst>
              <a:ext uri="{FF2B5EF4-FFF2-40B4-BE49-F238E27FC236}">
                <a16:creationId xmlns:a16="http://schemas.microsoft.com/office/drawing/2014/main" id="{61884B1D-E840-4EF4-9233-730F12E766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38214" y="1124180"/>
            <a:ext cx="310942" cy="414589"/>
          </a:xfrm>
          <a:prstGeom prst="rect">
            <a:avLst/>
          </a:prstGeom>
        </p:spPr>
      </p:pic>
      <p:pic>
        <p:nvPicPr>
          <p:cNvPr id="65" name="Graphic 64">
            <a:extLst>
              <a:ext uri="{FF2B5EF4-FFF2-40B4-BE49-F238E27FC236}">
                <a16:creationId xmlns:a16="http://schemas.microsoft.com/office/drawing/2014/main" id="{4097F9E9-499D-4C84-9AA3-44C513402F4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57133" y="1193279"/>
            <a:ext cx="345491" cy="345491"/>
          </a:xfrm>
          <a:prstGeom prst="rect">
            <a:avLst/>
          </a:prstGeom>
        </p:spPr>
      </p:pic>
      <p:pic>
        <p:nvPicPr>
          <p:cNvPr id="66" name="Graphic 65">
            <a:extLst>
              <a:ext uri="{FF2B5EF4-FFF2-40B4-BE49-F238E27FC236}">
                <a16:creationId xmlns:a16="http://schemas.microsoft.com/office/drawing/2014/main" id="{6159E56C-0699-4E44-A59F-BB9D6D89C9F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184973" y="2021929"/>
            <a:ext cx="362766" cy="362766"/>
          </a:xfrm>
          <a:prstGeom prst="rect">
            <a:avLst/>
          </a:prstGeom>
        </p:spPr>
      </p:pic>
      <p:pic>
        <p:nvPicPr>
          <p:cNvPr id="67" name="Graphic 66">
            <a:extLst>
              <a:ext uri="{FF2B5EF4-FFF2-40B4-BE49-F238E27FC236}">
                <a16:creationId xmlns:a16="http://schemas.microsoft.com/office/drawing/2014/main" id="{55C9596A-C011-48B2-AA01-27A08CF4D4D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267555" y="3636295"/>
            <a:ext cx="207295" cy="414589"/>
          </a:xfrm>
          <a:prstGeom prst="rect">
            <a:avLst/>
          </a:prstGeom>
        </p:spPr>
      </p:pic>
      <p:pic>
        <p:nvPicPr>
          <p:cNvPr id="68" name="Graphic 67">
            <a:extLst>
              <a:ext uri="{FF2B5EF4-FFF2-40B4-BE49-F238E27FC236}">
                <a16:creationId xmlns:a16="http://schemas.microsoft.com/office/drawing/2014/main" id="{F8952B89-1FA2-4E98-A653-ED5EAE7DF73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132642" y="3636295"/>
            <a:ext cx="172746" cy="414589"/>
          </a:xfrm>
          <a:prstGeom prst="rect">
            <a:avLst/>
          </a:prstGeom>
        </p:spPr>
      </p:pic>
      <p:pic>
        <p:nvPicPr>
          <p:cNvPr id="69" name="Graphic 68">
            <a:extLst>
              <a:ext uri="{FF2B5EF4-FFF2-40B4-BE49-F238E27FC236}">
                <a16:creationId xmlns:a16="http://schemas.microsoft.com/office/drawing/2014/main" id="{737FBB4C-4820-4FA6-AB40-36B1558FB1C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859467" y="3636295"/>
            <a:ext cx="328217" cy="414589"/>
          </a:xfrm>
          <a:prstGeom prst="rect">
            <a:avLst/>
          </a:prstGeom>
        </p:spPr>
      </p:pic>
      <p:pic>
        <p:nvPicPr>
          <p:cNvPr id="70" name="Graphic 69">
            <a:extLst>
              <a:ext uri="{FF2B5EF4-FFF2-40B4-BE49-F238E27FC236}">
                <a16:creationId xmlns:a16="http://schemas.microsoft.com/office/drawing/2014/main" id="{0046472F-1240-4316-ADA1-F24BB1D1F61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625307" y="3662206"/>
            <a:ext cx="414589" cy="362766"/>
          </a:xfrm>
          <a:prstGeom prst="rect">
            <a:avLst/>
          </a:prstGeom>
        </p:spPr>
      </p:pic>
      <p:pic>
        <p:nvPicPr>
          <p:cNvPr id="71" name="Graphic 70">
            <a:extLst>
              <a:ext uri="{FF2B5EF4-FFF2-40B4-BE49-F238E27FC236}">
                <a16:creationId xmlns:a16="http://schemas.microsoft.com/office/drawing/2014/main" id="{C7F6B07B-A88C-4845-85A6-9B17EE4286E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552868" y="3609909"/>
            <a:ext cx="259118" cy="414589"/>
          </a:xfrm>
          <a:prstGeom prst="rect">
            <a:avLst/>
          </a:prstGeom>
        </p:spPr>
      </p:pic>
      <p:pic>
        <p:nvPicPr>
          <p:cNvPr id="72" name="Graphic 71">
            <a:extLst>
              <a:ext uri="{FF2B5EF4-FFF2-40B4-BE49-F238E27FC236}">
                <a16:creationId xmlns:a16="http://schemas.microsoft.com/office/drawing/2014/main" id="{B5F0CA6C-47B6-4CE6-997A-6507A8F77A7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377359" y="3634073"/>
            <a:ext cx="276393" cy="414589"/>
          </a:xfrm>
          <a:prstGeom prst="rect">
            <a:avLst/>
          </a:prstGeom>
        </p:spPr>
      </p:pic>
      <p:pic>
        <p:nvPicPr>
          <p:cNvPr id="73" name="Graphic 72">
            <a:extLst>
              <a:ext uri="{FF2B5EF4-FFF2-40B4-BE49-F238E27FC236}">
                <a16:creationId xmlns:a16="http://schemas.microsoft.com/office/drawing/2014/main" id="{2336E790-D4E2-4C8E-8AAB-A14F5501532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103861" y="3701074"/>
            <a:ext cx="414589" cy="285030"/>
          </a:xfrm>
          <a:prstGeom prst="rect">
            <a:avLst/>
          </a:prstGeom>
        </p:spPr>
      </p:pic>
      <p:pic>
        <p:nvPicPr>
          <p:cNvPr id="75" name="Graphic 74">
            <a:extLst>
              <a:ext uri="{FF2B5EF4-FFF2-40B4-BE49-F238E27FC236}">
                <a16:creationId xmlns:a16="http://schemas.microsoft.com/office/drawing/2014/main" id="{C60B1EF2-64E3-41F6-A78B-888639C5BF7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923110" y="3634073"/>
            <a:ext cx="414589" cy="414589"/>
          </a:xfrm>
          <a:prstGeom prst="rect">
            <a:avLst/>
          </a:prstGeom>
        </p:spPr>
      </p:pic>
      <p:pic>
        <p:nvPicPr>
          <p:cNvPr id="76" name="Graphic 75">
            <a:extLst>
              <a:ext uri="{FF2B5EF4-FFF2-40B4-BE49-F238E27FC236}">
                <a16:creationId xmlns:a16="http://schemas.microsoft.com/office/drawing/2014/main" id="{5564014B-BAFA-4219-A66D-580E8B92FC2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882192" y="3606293"/>
            <a:ext cx="224569" cy="414589"/>
          </a:xfrm>
          <a:prstGeom prst="rect">
            <a:avLst/>
          </a:prstGeom>
        </p:spPr>
      </p:pic>
      <p:pic>
        <p:nvPicPr>
          <p:cNvPr id="77" name="Graphic 76">
            <a:extLst>
              <a:ext uri="{FF2B5EF4-FFF2-40B4-BE49-F238E27FC236}">
                <a16:creationId xmlns:a16="http://schemas.microsoft.com/office/drawing/2014/main" id="{2A300CCE-075F-4513-AAC1-E44A8E689E7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583914" y="3694535"/>
            <a:ext cx="414589" cy="354128"/>
          </a:xfrm>
          <a:prstGeom prst="rect">
            <a:avLst/>
          </a:prstGeom>
        </p:spPr>
      </p:pic>
      <p:pic>
        <p:nvPicPr>
          <p:cNvPr id="78" name="Graphic 77">
            <a:extLst>
              <a:ext uri="{FF2B5EF4-FFF2-40B4-BE49-F238E27FC236}">
                <a16:creationId xmlns:a16="http://schemas.microsoft.com/office/drawing/2014/main" id="{DCF84972-4C91-4E0D-99FA-5A9928E6E7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167259" y="4475444"/>
            <a:ext cx="414589" cy="414589"/>
          </a:xfrm>
          <a:prstGeom prst="rect">
            <a:avLst/>
          </a:prstGeom>
        </p:spPr>
      </p:pic>
      <p:pic>
        <p:nvPicPr>
          <p:cNvPr id="79" name="Graphic 78">
            <a:extLst>
              <a:ext uri="{FF2B5EF4-FFF2-40B4-BE49-F238E27FC236}">
                <a16:creationId xmlns:a16="http://schemas.microsoft.com/office/drawing/2014/main" id="{D9A7C9C2-5C6A-4E05-AC03-6687D42BC35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949838" y="4475444"/>
            <a:ext cx="414589" cy="414589"/>
          </a:xfrm>
          <a:prstGeom prst="rect">
            <a:avLst/>
          </a:prstGeom>
        </p:spPr>
      </p:pic>
      <p:pic>
        <p:nvPicPr>
          <p:cNvPr id="80" name="Graphic 79">
            <a:extLst>
              <a:ext uri="{FF2B5EF4-FFF2-40B4-BE49-F238E27FC236}">
                <a16:creationId xmlns:a16="http://schemas.microsoft.com/office/drawing/2014/main" id="{A643240F-07DF-4377-BD9C-AFCFD6A9A28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791292" y="4527267"/>
            <a:ext cx="362766" cy="362766"/>
          </a:xfrm>
          <a:prstGeom prst="rect">
            <a:avLst/>
          </a:prstGeom>
        </p:spPr>
      </p:pic>
      <p:pic>
        <p:nvPicPr>
          <p:cNvPr id="81" name="Graphic 80">
            <a:extLst>
              <a:ext uri="{FF2B5EF4-FFF2-40B4-BE49-F238E27FC236}">
                <a16:creationId xmlns:a16="http://schemas.microsoft.com/office/drawing/2014/main" id="{82DB2C16-A921-4347-9C6E-4D6BBBD0A4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602860" y="4587729"/>
            <a:ext cx="414589" cy="302305"/>
          </a:xfrm>
          <a:prstGeom prst="rect">
            <a:avLst/>
          </a:prstGeom>
        </p:spPr>
      </p:pic>
      <p:pic>
        <p:nvPicPr>
          <p:cNvPr id="82" name="Graphic 81">
            <a:extLst>
              <a:ext uri="{FF2B5EF4-FFF2-40B4-BE49-F238E27FC236}">
                <a16:creationId xmlns:a16="http://schemas.microsoft.com/office/drawing/2014/main" id="{3E8C1E97-DCE3-4E21-ABA1-9A9AA407A69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561397" y="4498937"/>
            <a:ext cx="172746" cy="414589"/>
          </a:xfrm>
          <a:prstGeom prst="rect">
            <a:avLst/>
          </a:prstGeom>
        </p:spPr>
      </p:pic>
      <p:pic>
        <p:nvPicPr>
          <p:cNvPr id="83" name="Graphic 82">
            <a:extLst>
              <a:ext uri="{FF2B5EF4-FFF2-40B4-BE49-F238E27FC236}">
                <a16:creationId xmlns:a16="http://schemas.microsoft.com/office/drawing/2014/main" id="{5B5FA1F8-0588-4815-B596-CE4EB6BEAAC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6305528" y="4509993"/>
            <a:ext cx="380040" cy="380040"/>
          </a:xfrm>
          <a:prstGeom prst="rect">
            <a:avLst/>
          </a:prstGeom>
        </p:spPr>
      </p:pic>
      <p:pic>
        <p:nvPicPr>
          <p:cNvPr id="84" name="Graphic 83">
            <a:extLst>
              <a:ext uri="{FF2B5EF4-FFF2-40B4-BE49-F238E27FC236}">
                <a16:creationId xmlns:a16="http://schemas.microsoft.com/office/drawing/2014/main" id="{E0114166-4FB2-4176-BFA3-751D3132F03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7166088" y="4475444"/>
            <a:ext cx="293668" cy="414589"/>
          </a:xfrm>
          <a:prstGeom prst="rect">
            <a:avLst/>
          </a:prstGeom>
        </p:spPr>
      </p:pic>
      <p:pic>
        <p:nvPicPr>
          <p:cNvPr id="85" name="Graphic 84">
            <a:extLst>
              <a:ext uri="{FF2B5EF4-FFF2-40B4-BE49-F238E27FC236}">
                <a16:creationId xmlns:a16="http://schemas.microsoft.com/office/drawing/2014/main" id="{69FBEAF4-ED9A-428B-8757-F81C60B04FB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7921793" y="4639553"/>
            <a:ext cx="414589" cy="250481"/>
          </a:xfrm>
          <a:prstGeom prst="rect">
            <a:avLst/>
          </a:prstGeom>
        </p:spPr>
      </p:pic>
      <p:pic>
        <p:nvPicPr>
          <p:cNvPr id="86" name="Graphic 85">
            <a:extLst>
              <a:ext uri="{FF2B5EF4-FFF2-40B4-BE49-F238E27FC236}">
                <a16:creationId xmlns:a16="http://schemas.microsoft.com/office/drawing/2014/main" id="{5214BBDF-54DB-49BE-AD1C-54EED44A612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8846983" y="4475444"/>
            <a:ext cx="259118" cy="414589"/>
          </a:xfrm>
          <a:prstGeom prst="rect">
            <a:avLst/>
          </a:prstGeom>
        </p:spPr>
      </p:pic>
      <p:pic>
        <p:nvPicPr>
          <p:cNvPr id="87" name="Graphic 86">
            <a:extLst>
              <a:ext uri="{FF2B5EF4-FFF2-40B4-BE49-F238E27FC236}">
                <a16:creationId xmlns:a16="http://schemas.microsoft.com/office/drawing/2014/main" id="{B4B1C34E-20E3-40B1-A950-72BE1D72B0B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9584100" y="4432258"/>
            <a:ext cx="414589" cy="414589"/>
          </a:xfrm>
          <a:prstGeom prst="rect">
            <a:avLst/>
          </a:prstGeom>
        </p:spPr>
      </p:pic>
      <p:pic>
        <p:nvPicPr>
          <p:cNvPr id="88" name="Graphic 87">
            <a:extLst>
              <a:ext uri="{FF2B5EF4-FFF2-40B4-BE49-F238E27FC236}">
                <a16:creationId xmlns:a16="http://schemas.microsoft.com/office/drawing/2014/main" id="{FBCBA5B6-FF1C-490E-A738-09A36700B70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33149" y="5282631"/>
            <a:ext cx="414589" cy="414589"/>
          </a:xfrm>
          <a:prstGeom prst="rect">
            <a:avLst/>
          </a:prstGeom>
        </p:spPr>
      </p:pic>
      <p:pic>
        <p:nvPicPr>
          <p:cNvPr id="89" name="Graphic 88">
            <a:extLst>
              <a:ext uri="{FF2B5EF4-FFF2-40B4-BE49-F238E27FC236}">
                <a16:creationId xmlns:a16="http://schemas.microsoft.com/office/drawing/2014/main" id="{7AAC0FEF-81B9-413F-ABFF-470BDB2DB5D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954149" y="5282631"/>
            <a:ext cx="414589" cy="414589"/>
          </a:xfrm>
          <a:prstGeom prst="rect">
            <a:avLst/>
          </a:prstGeom>
        </p:spPr>
      </p:pic>
      <p:pic>
        <p:nvPicPr>
          <p:cNvPr id="90" name="Graphic 89">
            <a:extLst>
              <a:ext uri="{FF2B5EF4-FFF2-40B4-BE49-F238E27FC236}">
                <a16:creationId xmlns:a16="http://schemas.microsoft.com/office/drawing/2014/main" id="{A879E636-DC9A-4556-A228-91A999D6458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3769691" y="5282631"/>
            <a:ext cx="414589" cy="414589"/>
          </a:xfrm>
          <a:prstGeom prst="rect">
            <a:avLst/>
          </a:prstGeom>
        </p:spPr>
      </p:pic>
      <p:pic>
        <p:nvPicPr>
          <p:cNvPr id="91" name="Graphic 90">
            <a:extLst>
              <a:ext uri="{FF2B5EF4-FFF2-40B4-BE49-F238E27FC236}">
                <a16:creationId xmlns:a16="http://schemas.microsoft.com/office/drawing/2014/main" id="{1766B54B-41F9-4EB0-8C73-8EE2E4BFAB5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4615935" y="5351729"/>
            <a:ext cx="414589" cy="345491"/>
          </a:xfrm>
          <a:prstGeom prst="rect">
            <a:avLst/>
          </a:prstGeom>
        </p:spPr>
      </p:pic>
      <p:pic>
        <p:nvPicPr>
          <p:cNvPr id="92" name="Graphic 91">
            <a:extLst>
              <a:ext uri="{FF2B5EF4-FFF2-40B4-BE49-F238E27FC236}">
                <a16:creationId xmlns:a16="http://schemas.microsoft.com/office/drawing/2014/main" id="{6E3E7398-7EC6-44C8-9559-81E24E9FBC22}"/>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5450246" y="5282631"/>
            <a:ext cx="414589" cy="414589"/>
          </a:xfrm>
          <a:prstGeom prst="rect">
            <a:avLst/>
          </a:prstGeom>
        </p:spPr>
      </p:pic>
      <p:sp>
        <p:nvSpPr>
          <p:cNvPr id="43" name="Text Placeholder 1">
            <a:extLst>
              <a:ext uri="{FF2B5EF4-FFF2-40B4-BE49-F238E27FC236}">
                <a16:creationId xmlns:a16="http://schemas.microsoft.com/office/drawing/2014/main" id="{DADE11BD-ECA9-4391-8214-9B76CF46181D}"/>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CALENDAR</a:t>
            </a:r>
          </a:p>
        </p:txBody>
      </p:sp>
      <p:sp>
        <p:nvSpPr>
          <p:cNvPr id="44" name="Text Placeholder 1">
            <a:extLst>
              <a:ext uri="{FF2B5EF4-FFF2-40B4-BE49-F238E27FC236}">
                <a16:creationId xmlns:a16="http://schemas.microsoft.com/office/drawing/2014/main" id="{A4AD1CA8-7379-41AC-A068-81F88045C462}"/>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CHART</a:t>
            </a:r>
          </a:p>
        </p:txBody>
      </p:sp>
      <p:sp>
        <p:nvSpPr>
          <p:cNvPr id="45" name="Text Placeholder 1">
            <a:extLst>
              <a:ext uri="{FF2B5EF4-FFF2-40B4-BE49-F238E27FC236}">
                <a16:creationId xmlns:a16="http://schemas.microsoft.com/office/drawing/2014/main" id="{E1E3A589-AA02-4408-B3F7-DF02C3E19843}"/>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DATA</a:t>
            </a:r>
          </a:p>
        </p:txBody>
      </p:sp>
      <p:sp>
        <p:nvSpPr>
          <p:cNvPr id="46" name="Text Placeholder 1">
            <a:extLst>
              <a:ext uri="{FF2B5EF4-FFF2-40B4-BE49-F238E27FC236}">
                <a16:creationId xmlns:a16="http://schemas.microsoft.com/office/drawing/2014/main" id="{41C5D5AC-FF60-48F5-BF91-880253732334}"/>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DOCUMENT</a:t>
            </a:r>
          </a:p>
        </p:txBody>
      </p:sp>
      <p:sp>
        <p:nvSpPr>
          <p:cNvPr id="47" name="Text Placeholder 1">
            <a:extLst>
              <a:ext uri="{FF2B5EF4-FFF2-40B4-BE49-F238E27FC236}">
                <a16:creationId xmlns:a16="http://schemas.microsoft.com/office/drawing/2014/main" id="{61D1ACE1-6381-4DDF-B867-8587651FE206}"/>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FILM</a:t>
            </a:r>
          </a:p>
        </p:txBody>
      </p:sp>
      <p:sp>
        <p:nvSpPr>
          <p:cNvPr id="48" name="Text Placeholder 1">
            <a:extLst>
              <a:ext uri="{FF2B5EF4-FFF2-40B4-BE49-F238E27FC236}">
                <a16:creationId xmlns:a16="http://schemas.microsoft.com/office/drawing/2014/main" id="{1C9C949A-8E07-49D0-8E7A-793ADF41D843}"/>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LOCATION</a:t>
            </a:r>
          </a:p>
        </p:txBody>
      </p:sp>
      <p:sp>
        <p:nvSpPr>
          <p:cNvPr id="49" name="Text Placeholder 1">
            <a:extLst>
              <a:ext uri="{FF2B5EF4-FFF2-40B4-BE49-F238E27FC236}">
                <a16:creationId xmlns:a16="http://schemas.microsoft.com/office/drawing/2014/main" id="{2BA559D9-456F-42BD-9C2C-33CAFC68F50D}"/>
              </a:ext>
            </a:extLst>
          </p:cNvPr>
          <p:cNvSpPr txBox="1">
            <a:spLocks/>
          </p:cNvSpPr>
          <p:nvPr/>
        </p:nvSpPr>
        <p:spPr>
          <a:xfrm>
            <a:off x="692228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MAP</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50" name="Text Placeholder 1">
            <a:extLst>
              <a:ext uri="{FF2B5EF4-FFF2-40B4-BE49-F238E27FC236}">
                <a16:creationId xmlns:a16="http://schemas.microsoft.com/office/drawing/2014/main" id="{712C890E-9DE0-499E-BC00-26B70B251C34}"/>
              </a:ext>
            </a:extLst>
          </p:cNvPr>
          <p:cNvSpPr txBox="1">
            <a:spLocks/>
          </p:cNvSpPr>
          <p:nvPr/>
        </p:nvSpPr>
        <p:spPr>
          <a:xfrm>
            <a:off x="775001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PHOTO</a:t>
            </a:r>
          </a:p>
        </p:txBody>
      </p:sp>
      <p:sp>
        <p:nvSpPr>
          <p:cNvPr id="51" name="Text Placeholder 1">
            <a:extLst>
              <a:ext uri="{FF2B5EF4-FFF2-40B4-BE49-F238E27FC236}">
                <a16:creationId xmlns:a16="http://schemas.microsoft.com/office/drawing/2014/main" id="{A0ECCBE7-9692-42D2-BAE3-A283880B4DA5}"/>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REPORT</a:t>
            </a:r>
          </a:p>
        </p:txBody>
      </p:sp>
      <p:sp>
        <p:nvSpPr>
          <p:cNvPr id="52" name="Text Placeholder 1">
            <a:extLst>
              <a:ext uri="{FF2B5EF4-FFF2-40B4-BE49-F238E27FC236}">
                <a16:creationId xmlns:a16="http://schemas.microsoft.com/office/drawing/2014/main" id="{1881E91D-3CAC-4766-8C84-4739F24E026F}"/>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TABLE</a:t>
            </a:r>
          </a:p>
        </p:txBody>
      </p:sp>
      <p:sp>
        <p:nvSpPr>
          <p:cNvPr id="53" name="Text Placeholder 1">
            <a:extLst>
              <a:ext uri="{FF2B5EF4-FFF2-40B4-BE49-F238E27FC236}">
                <a16:creationId xmlns:a16="http://schemas.microsoft.com/office/drawing/2014/main" id="{79D84DAD-2236-468C-8D28-6E01BE2A4EE9}"/>
              </a:ext>
            </a:extLst>
          </p:cNvPr>
          <p:cNvSpPr txBox="1">
            <a:spLocks/>
          </p:cNvSpPr>
          <p:nvPr/>
        </p:nvSpPr>
        <p:spPr>
          <a:xfrm>
            <a:off x="1954445" y="247788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VIDEO</a:t>
            </a:r>
          </a:p>
        </p:txBody>
      </p:sp>
      <p:sp>
        <p:nvSpPr>
          <p:cNvPr id="101" name="Text Placeholder 1">
            <a:extLst>
              <a:ext uri="{FF2B5EF4-FFF2-40B4-BE49-F238E27FC236}">
                <a16:creationId xmlns:a16="http://schemas.microsoft.com/office/drawing/2014/main" id="{18029FE0-BB86-445C-9A4D-113B48043170}"/>
              </a:ext>
            </a:extLst>
          </p:cNvPr>
          <p:cNvSpPr txBox="1">
            <a:spLocks/>
          </p:cNvSpPr>
          <p:nvPr/>
        </p:nvSpPr>
        <p:spPr>
          <a:xfrm>
            <a:off x="1974491"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BLANKET</a:t>
            </a:r>
          </a:p>
        </p:txBody>
      </p:sp>
      <p:sp>
        <p:nvSpPr>
          <p:cNvPr id="102" name="Text Placeholder 1">
            <a:extLst>
              <a:ext uri="{FF2B5EF4-FFF2-40B4-BE49-F238E27FC236}">
                <a16:creationId xmlns:a16="http://schemas.microsoft.com/office/drawing/2014/main" id="{03A2C1A5-073D-4F88-A889-BE35AECDD520}"/>
              </a:ext>
            </a:extLst>
          </p:cNvPr>
          <p:cNvSpPr txBox="1">
            <a:spLocks/>
          </p:cNvSpPr>
          <p:nvPr/>
        </p:nvSpPr>
        <p:spPr>
          <a:xfrm>
            <a:off x="2802223"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BOTTLED WATER</a:t>
            </a:r>
          </a:p>
        </p:txBody>
      </p:sp>
      <p:sp>
        <p:nvSpPr>
          <p:cNvPr id="103" name="Text Placeholder 1">
            <a:extLst>
              <a:ext uri="{FF2B5EF4-FFF2-40B4-BE49-F238E27FC236}">
                <a16:creationId xmlns:a16="http://schemas.microsoft.com/office/drawing/2014/main" id="{00C00A6C-BF55-452D-B41B-1BE5E17EDFBD}"/>
              </a:ext>
            </a:extLst>
          </p:cNvPr>
          <p:cNvSpPr txBox="1">
            <a:spLocks/>
          </p:cNvSpPr>
          <p:nvPr/>
        </p:nvSpPr>
        <p:spPr>
          <a:xfrm>
            <a:off x="3629955"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BUCKET</a:t>
            </a:r>
          </a:p>
        </p:txBody>
      </p:sp>
      <p:sp>
        <p:nvSpPr>
          <p:cNvPr id="104" name="Text Placeholder 1">
            <a:extLst>
              <a:ext uri="{FF2B5EF4-FFF2-40B4-BE49-F238E27FC236}">
                <a16:creationId xmlns:a16="http://schemas.microsoft.com/office/drawing/2014/main" id="{9708C050-8F79-4918-B40C-3BACD753F0AD}"/>
              </a:ext>
            </a:extLst>
          </p:cNvPr>
          <p:cNvSpPr txBox="1">
            <a:spLocks/>
          </p:cNvSpPr>
          <p:nvPr/>
        </p:nvSpPr>
        <p:spPr>
          <a:xfrm>
            <a:off x="4457688"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CLOTHING</a:t>
            </a:r>
          </a:p>
        </p:txBody>
      </p:sp>
      <p:sp>
        <p:nvSpPr>
          <p:cNvPr id="105" name="Text Placeholder 1">
            <a:extLst>
              <a:ext uri="{FF2B5EF4-FFF2-40B4-BE49-F238E27FC236}">
                <a16:creationId xmlns:a16="http://schemas.microsoft.com/office/drawing/2014/main" id="{B57CE113-E986-443B-B9A7-A1174A23D404}"/>
              </a:ext>
            </a:extLst>
          </p:cNvPr>
          <p:cNvSpPr txBox="1">
            <a:spLocks/>
          </p:cNvSpPr>
          <p:nvPr/>
        </p:nvSpPr>
        <p:spPr>
          <a:xfrm>
            <a:off x="5285420"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DETERGENT</a:t>
            </a:r>
          </a:p>
        </p:txBody>
      </p:sp>
      <p:sp>
        <p:nvSpPr>
          <p:cNvPr id="106" name="Text Placeholder 1">
            <a:extLst>
              <a:ext uri="{FF2B5EF4-FFF2-40B4-BE49-F238E27FC236}">
                <a16:creationId xmlns:a16="http://schemas.microsoft.com/office/drawing/2014/main" id="{82AE0568-5757-4D07-91AE-95DB1BD3E7F9}"/>
              </a:ext>
            </a:extLst>
          </p:cNvPr>
          <p:cNvSpPr txBox="1">
            <a:spLocks/>
          </p:cNvSpPr>
          <p:nvPr/>
        </p:nvSpPr>
        <p:spPr>
          <a:xfrm>
            <a:off x="6113153"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FLOUR</a:t>
            </a:r>
          </a:p>
        </p:txBody>
      </p:sp>
      <p:sp>
        <p:nvSpPr>
          <p:cNvPr id="107" name="Text Placeholder 1">
            <a:extLst>
              <a:ext uri="{FF2B5EF4-FFF2-40B4-BE49-F238E27FC236}">
                <a16:creationId xmlns:a16="http://schemas.microsoft.com/office/drawing/2014/main" id="{AFDE6FD3-E217-4554-ADCC-045D643978F3}"/>
              </a:ext>
            </a:extLst>
          </p:cNvPr>
          <p:cNvSpPr txBox="1">
            <a:spLocks/>
          </p:cNvSpPr>
          <p:nvPr/>
        </p:nvSpPr>
        <p:spPr>
          <a:xfrm>
            <a:off x="6940885"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FOOD</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09" name="Text Placeholder 1">
            <a:extLst>
              <a:ext uri="{FF2B5EF4-FFF2-40B4-BE49-F238E27FC236}">
                <a16:creationId xmlns:a16="http://schemas.microsoft.com/office/drawing/2014/main" id="{864C829C-F91C-43AE-BF74-7D0DB658ED09}"/>
              </a:ext>
            </a:extLst>
          </p:cNvPr>
          <p:cNvSpPr txBox="1">
            <a:spLocks/>
          </p:cNvSpPr>
          <p:nvPr/>
        </p:nvSpPr>
        <p:spPr>
          <a:xfrm>
            <a:off x="7754358"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KITCHEN SET</a:t>
            </a:r>
          </a:p>
        </p:txBody>
      </p:sp>
      <p:sp>
        <p:nvSpPr>
          <p:cNvPr id="110" name="Text Placeholder 1">
            <a:extLst>
              <a:ext uri="{FF2B5EF4-FFF2-40B4-BE49-F238E27FC236}">
                <a16:creationId xmlns:a16="http://schemas.microsoft.com/office/drawing/2014/main" id="{587DDAF8-E2B1-41F2-9211-07869EB196A3}"/>
              </a:ext>
            </a:extLst>
          </p:cNvPr>
          <p:cNvSpPr txBox="1">
            <a:spLocks/>
          </p:cNvSpPr>
          <p:nvPr/>
        </p:nvSpPr>
        <p:spPr>
          <a:xfrm>
            <a:off x="8582094" y="41418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MATTRESS</a:t>
            </a:r>
          </a:p>
        </p:txBody>
      </p:sp>
      <p:sp>
        <p:nvSpPr>
          <p:cNvPr id="111" name="Text Placeholder 1">
            <a:extLst>
              <a:ext uri="{FF2B5EF4-FFF2-40B4-BE49-F238E27FC236}">
                <a16:creationId xmlns:a16="http://schemas.microsoft.com/office/drawing/2014/main" id="{03943688-C6A0-48F9-ABE4-B9CDDD6CDFD6}"/>
              </a:ext>
            </a:extLst>
          </p:cNvPr>
          <p:cNvSpPr txBox="1">
            <a:spLocks/>
          </p:cNvSpPr>
          <p:nvPr/>
        </p:nvSpPr>
        <p:spPr>
          <a:xfrm>
            <a:off x="9387539" y="413200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MEDICAL SUPPLY</a:t>
            </a:r>
          </a:p>
        </p:txBody>
      </p:sp>
      <p:sp>
        <p:nvSpPr>
          <p:cNvPr id="112" name="Text Placeholder 1">
            <a:extLst>
              <a:ext uri="{FF2B5EF4-FFF2-40B4-BE49-F238E27FC236}">
                <a16:creationId xmlns:a16="http://schemas.microsoft.com/office/drawing/2014/main" id="{AD6215C7-C387-4184-9831-C3AE22D4C33C}"/>
              </a:ext>
            </a:extLst>
          </p:cNvPr>
          <p:cNvSpPr txBox="1">
            <a:spLocks/>
          </p:cNvSpPr>
          <p:nvPr/>
        </p:nvSpPr>
        <p:spPr>
          <a:xfrm>
            <a:off x="1925014"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MEDICINE</a:t>
            </a:r>
          </a:p>
        </p:txBody>
      </p:sp>
      <p:sp>
        <p:nvSpPr>
          <p:cNvPr id="113" name="Text Placeholder 1">
            <a:extLst>
              <a:ext uri="{FF2B5EF4-FFF2-40B4-BE49-F238E27FC236}">
                <a16:creationId xmlns:a16="http://schemas.microsoft.com/office/drawing/2014/main" id="{577A0304-88EA-4BAE-8926-76A0CF016790}"/>
              </a:ext>
            </a:extLst>
          </p:cNvPr>
          <p:cNvSpPr txBox="1">
            <a:spLocks/>
          </p:cNvSpPr>
          <p:nvPr/>
        </p:nvSpPr>
        <p:spPr>
          <a:xfrm>
            <a:off x="2752746"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MOSQUITO NET</a:t>
            </a:r>
          </a:p>
        </p:txBody>
      </p:sp>
      <p:sp>
        <p:nvSpPr>
          <p:cNvPr id="114" name="Text Placeholder 1">
            <a:extLst>
              <a:ext uri="{FF2B5EF4-FFF2-40B4-BE49-F238E27FC236}">
                <a16:creationId xmlns:a16="http://schemas.microsoft.com/office/drawing/2014/main" id="{6AB3E59B-CA1D-4D94-955B-3D677CF227B9}"/>
              </a:ext>
            </a:extLst>
          </p:cNvPr>
          <p:cNvSpPr txBox="1">
            <a:spLocks/>
          </p:cNvSpPr>
          <p:nvPr/>
        </p:nvSpPr>
        <p:spPr>
          <a:xfrm>
            <a:off x="3580479"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NON-FOOD ITEMS</a:t>
            </a:r>
          </a:p>
        </p:txBody>
      </p:sp>
      <p:sp>
        <p:nvSpPr>
          <p:cNvPr id="115" name="Text Placeholder 1">
            <a:extLst>
              <a:ext uri="{FF2B5EF4-FFF2-40B4-BE49-F238E27FC236}">
                <a16:creationId xmlns:a16="http://schemas.microsoft.com/office/drawing/2014/main" id="{A6C79DA5-93E3-4025-B467-51F1A0C5D4E0}"/>
              </a:ext>
            </a:extLst>
          </p:cNvPr>
          <p:cNvSpPr txBox="1">
            <a:spLocks/>
          </p:cNvSpPr>
          <p:nvPr/>
        </p:nvSpPr>
        <p:spPr>
          <a:xfrm>
            <a:off x="4408211"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NON-FOOD ITEMS 2</a:t>
            </a:r>
          </a:p>
        </p:txBody>
      </p:sp>
      <p:sp>
        <p:nvSpPr>
          <p:cNvPr id="116" name="Text Placeholder 1">
            <a:extLst>
              <a:ext uri="{FF2B5EF4-FFF2-40B4-BE49-F238E27FC236}">
                <a16:creationId xmlns:a16="http://schemas.microsoft.com/office/drawing/2014/main" id="{882704B4-29F7-4D21-B288-596C1634A217}"/>
              </a:ext>
            </a:extLst>
          </p:cNvPr>
          <p:cNvSpPr txBox="1">
            <a:spLocks/>
          </p:cNvSpPr>
          <p:nvPr/>
        </p:nvSpPr>
        <p:spPr>
          <a:xfrm>
            <a:off x="5235944"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OIL</a:t>
            </a:r>
          </a:p>
        </p:txBody>
      </p:sp>
      <p:sp>
        <p:nvSpPr>
          <p:cNvPr id="117" name="Text Placeholder 1">
            <a:extLst>
              <a:ext uri="{FF2B5EF4-FFF2-40B4-BE49-F238E27FC236}">
                <a16:creationId xmlns:a16="http://schemas.microsoft.com/office/drawing/2014/main" id="{5B66663F-B397-4E07-A057-DC21F4B001A8}"/>
              </a:ext>
            </a:extLst>
          </p:cNvPr>
          <p:cNvSpPr txBox="1">
            <a:spLocks/>
          </p:cNvSpPr>
          <p:nvPr/>
        </p:nvSpPr>
        <p:spPr>
          <a:xfrm>
            <a:off x="6063676"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PLASTIC SHEET</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18" name="Text Placeholder 1">
            <a:extLst>
              <a:ext uri="{FF2B5EF4-FFF2-40B4-BE49-F238E27FC236}">
                <a16:creationId xmlns:a16="http://schemas.microsoft.com/office/drawing/2014/main" id="{1B4EC320-013F-4C94-BF20-341676C49501}"/>
              </a:ext>
            </a:extLst>
          </p:cNvPr>
          <p:cNvSpPr txBox="1">
            <a:spLocks/>
          </p:cNvSpPr>
          <p:nvPr/>
        </p:nvSpPr>
        <p:spPr>
          <a:xfrm>
            <a:off x="6891409"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RELIEF GOODS</a:t>
            </a:r>
          </a:p>
        </p:txBody>
      </p:sp>
      <p:sp>
        <p:nvSpPr>
          <p:cNvPr id="119" name="Text Placeholder 1">
            <a:extLst>
              <a:ext uri="{FF2B5EF4-FFF2-40B4-BE49-F238E27FC236}">
                <a16:creationId xmlns:a16="http://schemas.microsoft.com/office/drawing/2014/main" id="{A21C5341-5D41-4572-BDB2-034539BF7D3F}"/>
              </a:ext>
            </a:extLst>
          </p:cNvPr>
          <p:cNvSpPr txBox="1">
            <a:spLocks/>
          </p:cNvSpPr>
          <p:nvPr/>
        </p:nvSpPr>
        <p:spPr>
          <a:xfrm>
            <a:off x="7719141"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RICE</a:t>
            </a:r>
          </a:p>
        </p:txBody>
      </p:sp>
      <p:sp>
        <p:nvSpPr>
          <p:cNvPr id="120" name="Text Placeholder 1">
            <a:extLst>
              <a:ext uri="{FF2B5EF4-FFF2-40B4-BE49-F238E27FC236}">
                <a16:creationId xmlns:a16="http://schemas.microsoft.com/office/drawing/2014/main" id="{79144692-DB88-4369-88A8-673044ACA235}"/>
              </a:ext>
            </a:extLst>
          </p:cNvPr>
          <p:cNvSpPr txBox="1">
            <a:spLocks/>
          </p:cNvSpPr>
          <p:nvPr/>
        </p:nvSpPr>
        <p:spPr>
          <a:xfrm>
            <a:off x="8546877" y="49733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SALT</a:t>
            </a:r>
          </a:p>
        </p:txBody>
      </p:sp>
      <p:sp>
        <p:nvSpPr>
          <p:cNvPr id="121" name="Text Placeholder 1">
            <a:extLst>
              <a:ext uri="{FF2B5EF4-FFF2-40B4-BE49-F238E27FC236}">
                <a16:creationId xmlns:a16="http://schemas.microsoft.com/office/drawing/2014/main" id="{68C69366-A903-4E26-8123-513432AFAE68}"/>
              </a:ext>
            </a:extLst>
          </p:cNvPr>
          <p:cNvSpPr txBox="1">
            <a:spLocks/>
          </p:cNvSpPr>
          <p:nvPr/>
        </p:nvSpPr>
        <p:spPr>
          <a:xfrm>
            <a:off x="9374637" y="4934540"/>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SOAP</a:t>
            </a:r>
          </a:p>
        </p:txBody>
      </p:sp>
      <p:sp>
        <p:nvSpPr>
          <p:cNvPr id="122" name="Text Placeholder 1">
            <a:extLst>
              <a:ext uri="{FF2B5EF4-FFF2-40B4-BE49-F238E27FC236}">
                <a16:creationId xmlns:a16="http://schemas.microsoft.com/office/drawing/2014/main" id="{D46EA20E-8413-4977-BBFF-F3715F3BD2EA}"/>
              </a:ext>
            </a:extLst>
          </p:cNvPr>
          <p:cNvSpPr txBox="1">
            <a:spLocks/>
          </p:cNvSpPr>
          <p:nvPr/>
        </p:nvSpPr>
        <p:spPr>
          <a:xfrm>
            <a:off x="1926562" y="5784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STOVE</a:t>
            </a:r>
          </a:p>
        </p:txBody>
      </p:sp>
      <p:sp>
        <p:nvSpPr>
          <p:cNvPr id="123" name="Text Placeholder 1">
            <a:extLst>
              <a:ext uri="{FF2B5EF4-FFF2-40B4-BE49-F238E27FC236}">
                <a16:creationId xmlns:a16="http://schemas.microsoft.com/office/drawing/2014/main" id="{7A551FF7-45BD-480A-BC9A-D97EA07B1FEA}"/>
              </a:ext>
            </a:extLst>
          </p:cNvPr>
          <p:cNvSpPr txBox="1">
            <a:spLocks/>
          </p:cNvSpPr>
          <p:nvPr/>
        </p:nvSpPr>
        <p:spPr>
          <a:xfrm>
            <a:off x="2754294" y="5784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SUGAR</a:t>
            </a:r>
          </a:p>
        </p:txBody>
      </p:sp>
      <p:sp>
        <p:nvSpPr>
          <p:cNvPr id="124" name="Text Placeholder 1">
            <a:extLst>
              <a:ext uri="{FF2B5EF4-FFF2-40B4-BE49-F238E27FC236}">
                <a16:creationId xmlns:a16="http://schemas.microsoft.com/office/drawing/2014/main" id="{1795476C-AB13-489E-97DB-ADD6FFFFF258}"/>
              </a:ext>
            </a:extLst>
          </p:cNvPr>
          <p:cNvSpPr txBox="1">
            <a:spLocks/>
          </p:cNvSpPr>
          <p:nvPr/>
        </p:nvSpPr>
        <p:spPr>
          <a:xfrm>
            <a:off x="3582027" y="5784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TARPAULIN</a:t>
            </a:r>
          </a:p>
        </p:txBody>
      </p:sp>
      <p:sp>
        <p:nvSpPr>
          <p:cNvPr id="125" name="Text Placeholder 1">
            <a:extLst>
              <a:ext uri="{FF2B5EF4-FFF2-40B4-BE49-F238E27FC236}">
                <a16:creationId xmlns:a16="http://schemas.microsoft.com/office/drawing/2014/main" id="{19E2DC31-3E6B-4E98-B864-8FAF647DD966}"/>
              </a:ext>
            </a:extLst>
          </p:cNvPr>
          <p:cNvSpPr txBox="1">
            <a:spLocks/>
          </p:cNvSpPr>
          <p:nvPr/>
        </p:nvSpPr>
        <p:spPr>
          <a:xfrm>
            <a:off x="4409759" y="5784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TENT</a:t>
            </a:r>
          </a:p>
        </p:txBody>
      </p:sp>
      <p:sp>
        <p:nvSpPr>
          <p:cNvPr id="126" name="Text Placeholder 1">
            <a:extLst>
              <a:ext uri="{FF2B5EF4-FFF2-40B4-BE49-F238E27FC236}">
                <a16:creationId xmlns:a16="http://schemas.microsoft.com/office/drawing/2014/main" id="{F69BF5A9-2C3A-4506-AA0B-70D5276E57C5}"/>
              </a:ext>
            </a:extLst>
          </p:cNvPr>
          <p:cNvSpPr txBox="1">
            <a:spLocks/>
          </p:cNvSpPr>
          <p:nvPr/>
        </p:nvSpPr>
        <p:spPr>
          <a:xfrm>
            <a:off x="5237492" y="5784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VACCINE</a:t>
            </a:r>
          </a:p>
        </p:txBody>
      </p:sp>
      <p:pic>
        <p:nvPicPr>
          <p:cNvPr id="93" name="Picture 92">
            <a:extLst>
              <a:ext uri="{FF2B5EF4-FFF2-40B4-BE49-F238E27FC236}">
                <a16:creationId xmlns:a16="http://schemas.microsoft.com/office/drawing/2014/main" id="{EAEC08F8-4D76-466E-8B07-5BB4641CF9F4}"/>
              </a:ext>
              <a:ext uri="{C183D7F6-B498-43B3-948B-1728B52AA6E4}">
                <adec:decorative xmlns:adec="http://schemas.microsoft.com/office/drawing/2017/decorative" val="1"/>
              </a:ext>
            </a:extLst>
          </p:cNvPr>
          <p:cNvPicPr>
            <a:picLocks noChangeAspect="1"/>
          </p:cNvPicPr>
          <p:nvPr/>
        </p:nvPicPr>
        <p:blipFill>
          <a:blip r:embed="rId74"/>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378854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WATER, SANITATION AND HYGIENE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84656" y="3066576"/>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CAMP</a:t>
            </a:r>
          </a:p>
        </p:txBody>
      </p:sp>
      <p:pic>
        <p:nvPicPr>
          <p:cNvPr id="3" name="Graphic 2">
            <a:extLst>
              <a:ext uri="{FF2B5EF4-FFF2-40B4-BE49-F238E27FC236}">
                <a16:creationId xmlns:a16="http://schemas.microsoft.com/office/drawing/2014/main" id="{65D756D8-AEB9-4351-A28A-3105DD55F3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6929" y="1148758"/>
            <a:ext cx="414589" cy="414589"/>
          </a:xfrm>
          <a:prstGeom prst="rect">
            <a:avLst/>
          </a:prstGeom>
        </p:spPr>
      </p:pic>
      <p:pic>
        <p:nvPicPr>
          <p:cNvPr id="4" name="Graphic 3">
            <a:extLst>
              <a:ext uri="{FF2B5EF4-FFF2-40B4-BE49-F238E27FC236}">
                <a16:creationId xmlns:a16="http://schemas.microsoft.com/office/drawing/2014/main" id="{89E08B37-EFB2-4AAB-879A-8A5FDB0760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0561" y="1183307"/>
            <a:ext cx="380040" cy="380040"/>
          </a:xfrm>
          <a:prstGeom prst="rect">
            <a:avLst/>
          </a:prstGeom>
        </p:spPr>
      </p:pic>
      <p:pic>
        <p:nvPicPr>
          <p:cNvPr id="5" name="Graphic 4">
            <a:extLst>
              <a:ext uri="{FF2B5EF4-FFF2-40B4-BE49-F238E27FC236}">
                <a16:creationId xmlns:a16="http://schemas.microsoft.com/office/drawing/2014/main" id="{8D2BE8D2-0898-40D8-9BE1-4A2F6F2A7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8565" y="1148758"/>
            <a:ext cx="190020" cy="414589"/>
          </a:xfrm>
          <a:prstGeom prst="rect">
            <a:avLst/>
          </a:prstGeom>
        </p:spPr>
      </p:pic>
      <p:pic>
        <p:nvPicPr>
          <p:cNvPr id="10" name="Graphic 9">
            <a:extLst>
              <a:ext uri="{FF2B5EF4-FFF2-40B4-BE49-F238E27FC236}">
                <a16:creationId xmlns:a16="http://schemas.microsoft.com/office/drawing/2014/main" id="{521D7AD4-292B-4D0A-A8AF-1EA5E58E6C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4739" y="1183307"/>
            <a:ext cx="276393" cy="380040"/>
          </a:xfrm>
          <a:prstGeom prst="rect">
            <a:avLst/>
          </a:prstGeom>
        </p:spPr>
      </p:pic>
      <p:pic>
        <p:nvPicPr>
          <p:cNvPr id="11" name="Graphic 10">
            <a:extLst>
              <a:ext uri="{FF2B5EF4-FFF2-40B4-BE49-F238E27FC236}">
                <a16:creationId xmlns:a16="http://schemas.microsoft.com/office/drawing/2014/main" id="{37F94719-D7D2-4384-939F-9DF4F9DE46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8261" y="1183307"/>
            <a:ext cx="276393" cy="380040"/>
          </a:xfrm>
          <a:prstGeom prst="rect">
            <a:avLst/>
          </a:prstGeom>
        </p:spPr>
      </p:pic>
      <p:pic>
        <p:nvPicPr>
          <p:cNvPr id="12" name="Graphic 11">
            <a:extLst>
              <a:ext uri="{FF2B5EF4-FFF2-40B4-BE49-F238E27FC236}">
                <a16:creationId xmlns:a16="http://schemas.microsoft.com/office/drawing/2014/main" id="{ACF88567-C2EB-4E4E-9515-042287113C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90731" y="1148758"/>
            <a:ext cx="414589" cy="414589"/>
          </a:xfrm>
          <a:prstGeom prst="rect">
            <a:avLst/>
          </a:prstGeom>
        </p:spPr>
      </p:pic>
      <p:pic>
        <p:nvPicPr>
          <p:cNvPr id="13" name="Graphic 12">
            <a:extLst>
              <a:ext uri="{FF2B5EF4-FFF2-40B4-BE49-F238E27FC236}">
                <a16:creationId xmlns:a16="http://schemas.microsoft.com/office/drawing/2014/main" id="{4EF6588C-A650-41E6-AF1F-9213971ED6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84361" y="1148758"/>
            <a:ext cx="362766" cy="414589"/>
          </a:xfrm>
          <a:prstGeom prst="rect">
            <a:avLst/>
          </a:prstGeom>
        </p:spPr>
      </p:pic>
      <p:pic>
        <p:nvPicPr>
          <p:cNvPr id="14" name="Graphic 13">
            <a:extLst>
              <a:ext uri="{FF2B5EF4-FFF2-40B4-BE49-F238E27FC236}">
                <a16:creationId xmlns:a16="http://schemas.microsoft.com/office/drawing/2014/main" id="{8E449B10-6B1E-4899-97C8-6AEE83A695D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41500" y="1148758"/>
            <a:ext cx="293668" cy="414589"/>
          </a:xfrm>
          <a:prstGeom prst="rect">
            <a:avLst/>
          </a:prstGeom>
        </p:spPr>
      </p:pic>
      <p:pic>
        <p:nvPicPr>
          <p:cNvPr id="15" name="Graphic 14">
            <a:extLst>
              <a:ext uri="{FF2B5EF4-FFF2-40B4-BE49-F238E27FC236}">
                <a16:creationId xmlns:a16="http://schemas.microsoft.com/office/drawing/2014/main" id="{B5D781D6-1AFA-49E0-92BB-724109F75C6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88465" y="1148758"/>
            <a:ext cx="414589" cy="414589"/>
          </a:xfrm>
          <a:prstGeom prst="rect">
            <a:avLst/>
          </a:prstGeom>
        </p:spPr>
      </p:pic>
      <p:pic>
        <p:nvPicPr>
          <p:cNvPr id="16" name="Graphic 15">
            <a:extLst>
              <a:ext uri="{FF2B5EF4-FFF2-40B4-BE49-F238E27FC236}">
                <a16:creationId xmlns:a16="http://schemas.microsoft.com/office/drawing/2014/main" id="{5BE9C835-7AA7-442C-89AC-274F7EA6C69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21839" y="1148758"/>
            <a:ext cx="414589" cy="414589"/>
          </a:xfrm>
          <a:prstGeom prst="rect">
            <a:avLst/>
          </a:prstGeom>
        </p:spPr>
      </p:pic>
      <p:pic>
        <p:nvPicPr>
          <p:cNvPr id="17" name="Graphic 16">
            <a:extLst>
              <a:ext uri="{FF2B5EF4-FFF2-40B4-BE49-F238E27FC236}">
                <a16:creationId xmlns:a16="http://schemas.microsoft.com/office/drawing/2014/main" id="{D695AAAA-BF56-4D18-B070-9796DFF4DD3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39956" y="1977937"/>
            <a:ext cx="241844" cy="414589"/>
          </a:xfrm>
          <a:prstGeom prst="rect">
            <a:avLst/>
          </a:prstGeom>
        </p:spPr>
      </p:pic>
      <p:pic>
        <p:nvPicPr>
          <p:cNvPr id="18" name="Graphic 17">
            <a:extLst>
              <a:ext uri="{FF2B5EF4-FFF2-40B4-BE49-F238E27FC236}">
                <a16:creationId xmlns:a16="http://schemas.microsoft.com/office/drawing/2014/main" id="{F3A1FD9D-025A-4D13-8A53-81318EDA2F4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51022" y="1977937"/>
            <a:ext cx="293668" cy="414589"/>
          </a:xfrm>
          <a:prstGeom prst="rect">
            <a:avLst/>
          </a:prstGeom>
        </p:spPr>
      </p:pic>
      <p:pic>
        <p:nvPicPr>
          <p:cNvPr id="19" name="Graphic 18">
            <a:extLst>
              <a:ext uri="{FF2B5EF4-FFF2-40B4-BE49-F238E27FC236}">
                <a16:creationId xmlns:a16="http://schemas.microsoft.com/office/drawing/2014/main" id="{CC833295-C08B-4742-B12C-3F0C4C9AA5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828967" y="2133408"/>
            <a:ext cx="414589" cy="259118"/>
          </a:xfrm>
          <a:prstGeom prst="rect">
            <a:avLst/>
          </a:prstGeom>
        </p:spPr>
      </p:pic>
      <p:pic>
        <p:nvPicPr>
          <p:cNvPr id="20" name="Graphic 19">
            <a:extLst>
              <a:ext uri="{FF2B5EF4-FFF2-40B4-BE49-F238E27FC236}">
                <a16:creationId xmlns:a16="http://schemas.microsoft.com/office/drawing/2014/main" id="{78A89891-05CC-43E3-BA10-22017E7AC2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53583" y="3403415"/>
            <a:ext cx="414589" cy="414589"/>
          </a:xfrm>
          <a:prstGeom prst="rect">
            <a:avLst/>
          </a:prstGeom>
        </p:spPr>
      </p:pic>
      <p:pic>
        <p:nvPicPr>
          <p:cNvPr id="21" name="Graphic 20">
            <a:extLst>
              <a:ext uri="{FF2B5EF4-FFF2-40B4-BE49-F238E27FC236}">
                <a16:creationId xmlns:a16="http://schemas.microsoft.com/office/drawing/2014/main" id="{580172E5-545E-4455-BCEF-6CCC530F0A5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990561" y="3403415"/>
            <a:ext cx="414589" cy="414589"/>
          </a:xfrm>
          <a:prstGeom prst="rect">
            <a:avLst/>
          </a:prstGeom>
        </p:spPr>
      </p:pic>
      <p:pic>
        <p:nvPicPr>
          <p:cNvPr id="22" name="Graphic 21">
            <a:extLst>
              <a:ext uri="{FF2B5EF4-FFF2-40B4-BE49-F238E27FC236}">
                <a16:creationId xmlns:a16="http://schemas.microsoft.com/office/drawing/2014/main" id="{2809C990-1D74-42D7-A864-AA12993EB1E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827540" y="3541611"/>
            <a:ext cx="414589" cy="276393"/>
          </a:xfrm>
          <a:prstGeom prst="rect">
            <a:avLst/>
          </a:prstGeom>
        </p:spPr>
      </p:pic>
      <p:pic>
        <p:nvPicPr>
          <p:cNvPr id="23" name="Graphic 22">
            <a:extLst>
              <a:ext uri="{FF2B5EF4-FFF2-40B4-BE49-F238E27FC236}">
                <a16:creationId xmlns:a16="http://schemas.microsoft.com/office/drawing/2014/main" id="{E3444421-08D9-4988-A1D4-DBAA6012015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651552" y="3403415"/>
            <a:ext cx="362766" cy="414589"/>
          </a:xfrm>
          <a:prstGeom prst="rect">
            <a:avLst/>
          </a:prstGeom>
        </p:spPr>
      </p:pic>
      <p:pic>
        <p:nvPicPr>
          <p:cNvPr id="24" name="Graphic 23">
            <a:extLst>
              <a:ext uri="{FF2B5EF4-FFF2-40B4-BE49-F238E27FC236}">
                <a16:creationId xmlns:a16="http://schemas.microsoft.com/office/drawing/2014/main" id="{E788EB10-05C6-4FAC-AFF7-6CA9F371D18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479849" y="3403415"/>
            <a:ext cx="362766" cy="414589"/>
          </a:xfrm>
          <a:prstGeom prst="rect">
            <a:avLst/>
          </a:prstGeom>
        </p:spPr>
      </p:pic>
      <p:pic>
        <p:nvPicPr>
          <p:cNvPr id="25" name="Graphic 24">
            <a:extLst>
              <a:ext uri="{FF2B5EF4-FFF2-40B4-BE49-F238E27FC236}">
                <a16:creationId xmlns:a16="http://schemas.microsoft.com/office/drawing/2014/main" id="{195A1ECE-FA50-4C26-83AF-93B57E7135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290731" y="3437964"/>
            <a:ext cx="414589" cy="380040"/>
          </a:xfrm>
          <a:prstGeom prst="rect">
            <a:avLst/>
          </a:prstGeom>
        </p:spPr>
      </p:pic>
      <p:sp>
        <p:nvSpPr>
          <p:cNvPr id="93" name="Text Placeholder 1">
            <a:extLst>
              <a:ext uri="{FF2B5EF4-FFF2-40B4-BE49-F238E27FC236}">
                <a16:creationId xmlns:a16="http://schemas.microsoft.com/office/drawing/2014/main" id="{C20CA899-DB02-49AB-8E1C-7173A5AB3E09}"/>
              </a:ext>
            </a:extLst>
          </p:cNvPr>
          <p:cNvSpPr txBox="1">
            <a:spLocks/>
          </p:cNvSpPr>
          <p:nvPr/>
        </p:nvSpPr>
        <p:spPr>
          <a:xfrm>
            <a:off x="1997834" y="4720555"/>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SECURITY AND INCIDENT</a:t>
            </a:r>
          </a:p>
        </p:txBody>
      </p:sp>
      <p:pic>
        <p:nvPicPr>
          <p:cNvPr id="26" name="Graphic 25">
            <a:extLst>
              <a:ext uri="{FF2B5EF4-FFF2-40B4-BE49-F238E27FC236}">
                <a16:creationId xmlns:a16="http://schemas.microsoft.com/office/drawing/2014/main" id="{D7A9252F-39C8-4BA6-9FC3-E919BD90D1B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146929" y="5090771"/>
            <a:ext cx="414589" cy="414589"/>
          </a:xfrm>
          <a:prstGeom prst="rect">
            <a:avLst/>
          </a:prstGeom>
        </p:spPr>
      </p:pic>
      <p:pic>
        <p:nvPicPr>
          <p:cNvPr id="27" name="Graphic 26">
            <a:extLst>
              <a:ext uri="{FF2B5EF4-FFF2-40B4-BE49-F238E27FC236}">
                <a16:creationId xmlns:a16="http://schemas.microsoft.com/office/drawing/2014/main" id="{537E2561-F855-457B-92BC-D6C215F98BE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990561" y="5090771"/>
            <a:ext cx="414589" cy="414589"/>
          </a:xfrm>
          <a:prstGeom prst="rect">
            <a:avLst/>
          </a:prstGeom>
        </p:spPr>
      </p:pic>
      <p:pic>
        <p:nvPicPr>
          <p:cNvPr id="28" name="Graphic 27">
            <a:extLst>
              <a:ext uri="{FF2B5EF4-FFF2-40B4-BE49-F238E27FC236}">
                <a16:creationId xmlns:a16="http://schemas.microsoft.com/office/drawing/2014/main" id="{38DDD7A0-C4FA-46CE-A7CE-B341C7883D29}"/>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3825551" y="5090771"/>
            <a:ext cx="414589" cy="414589"/>
          </a:xfrm>
          <a:prstGeom prst="rect">
            <a:avLst/>
          </a:prstGeom>
        </p:spPr>
      </p:pic>
      <p:pic>
        <p:nvPicPr>
          <p:cNvPr id="29" name="Graphic 28">
            <a:extLst>
              <a:ext uri="{FF2B5EF4-FFF2-40B4-BE49-F238E27FC236}">
                <a16:creationId xmlns:a16="http://schemas.microsoft.com/office/drawing/2014/main" id="{9C8AA087-9D07-49B2-8A4F-2AF9512F7A1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662273" y="5090771"/>
            <a:ext cx="414589" cy="414589"/>
          </a:xfrm>
          <a:prstGeom prst="rect">
            <a:avLst/>
          </a:prstGeom>
        </p:spPr>
      </p:pic>
      <p:pic>
        <p:nvPicPr>
          <p:cNvPr id="30" name="Graphic 29">
            <a:extLst>
              <a:ext uri="{FF2B5EF4-FFF2-40B4-BE49-F238E27FC236}">
                <a16:creationId xmlns:a16="http://schemas.microsoft.com/office/drawing/2014/main" id="{6C3C4D53-9392-4001-BCD0-21F08E94F65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479850" y="5090771"/>
            <a:ext cx="414589" cy="414589"/>
          </a:xfrm>
          <a:prstGeom prst="rect">
            <a:avLst/>
          </a:prstGeom>
        </p:spPr>
      </p:pic>
      <p:pic>
        <p:nvPicPr>
          <p:cNvPr id="31" name="Graphic 30">
            <a:extLst>
              <a:ext uri="{FF2B5EF4-FFF2-40B4-BE49-F238E27FC236}">
                <a16:creationId xmlns:a16="http://schemas.microsoft.com/office/drawing/2014/main" id="{89CF99D8-9FF7-4294-AE53-0DB5F7A8A53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310685" y="5090771"/>
            <a:ext cx="414589" cy="414589"/>
          </a:xfrm>
          <a:prstGeom prst="rect">
            <a:avLst/>
          </a:prstGeom>
        </p:spPr>
      </p:pic>
      <p:pic>
        <p:nvPicPr>
          <p:cNvPr id="32" name="Graphic 31">
            <a:extLst>
              <a:ext uri="{FF2B5EF4-FFF2-40B4-BE49-F238E27FC236}">
                <a16:creationId xmlns:a16="http://schemas.microsoft.com/office/drawing/2014/main" id="{8251F94A-5923-40DC-B57C-11EC4B0DD91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141521" y="5090771"/>
            <a:ext cx="371403" cy="414589"/>
          </a:xfrm>
          <a:prstGeom prst="rect">
            <a:avLst/>
          </a:prstGeom>
        </p:spPr>
      </p:pic>
      <p:pic>
        <p:nvPicPr>
          <p:cNvPr id="33" name="Graphic 32">
            <a:extLst>
              <a:ext uri="{FF2B5EF4-FFF2-40B4-BE49-F238E27FC236}">
                <a16:creationId xmlns:a16="http://schemas.microsoft.com/office/drawing/2014/main" id="{F07B1DE3-0CB8-4145-B169-6F0361901711}"/>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929170" y="5090771"/>
            <a:ext cx="414589" cy="414589"/>
          </a:xfrm>
          <a:prstGeom prst="rect">
            <a:avLst/>
          </a:prstGeom>
        </p:spPr>
      </p:pic>
      <p:pic>
        <p:nvPicPr>
          <p:cNvPr id="34" name="Graphic 33">
            <a:extLst>
              <a:ext uri="{FF2B5EF4-FFF2-40B4-BE49-F238E27FC236}">
                <a16:creationId xmlns:a16="http://schemas.microsoft.com/office/drawing/2014/main" id="{ACE2A392-A081-410E-A73A-2D07CB464D6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8786850" y="5090771"/>
            <a:ext cx="414589" cy="414589"/>
          </a:xfrm>
          <a:prstGeom prst="rect">
            <a:avLst/>
          </a:prstGeom>
        </p:spPr>
      </p:pic>
      <p:pic>
        <p:nvPicPr>
          <p:cNvPr id="35" name="Graphic 34">
            <a:extLst>
              <a:ext uri="{FF2B5EF4-FFF2-40B4-BE49-F238E27FC236}">
                <a16:creationId xmlns:a16="http://schemas.microsoft.com/office/drawing/2014/main" id="{0E262EC2-0743-4FD1-BB4A-882C074FD10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179007" y="5919950"/>
            <a:ext cx="414589" cy="414589"/>
          </a:xfrm>
          <a:prstGeom prst="rect">
            <a:avLst/>
          </a:prstGeom>
        </p:spPr>
      </p:pic>
      <p:pic>
        <p:nvPicPr>
          <p:cNvPr id="36" name="Graphic 35">
            <a:extLst>
              <a:ext uri="{FF2B5EF4-FFF2-40B4-BE49-F238E27FC236}">
                <a16:creationId xmlns:a16="http://schemas.microsoft.com/office/drawing/2014/main" id="{B7D0540F-67D1-4C3D-AC0E-5B21A1E26294}"/>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962942" y="5919950"/>
            <a:ext cx="414589" cy="414589"/>
          </a:xfrm>
          <a:prstGeom prst="rect">
            <a:avLst/>
          </a:prstGeom>
        </p:spPr>
      </p:pic>
      <p:pic>
        <p:nvPicPr>
          <p:cNvPr id="37" name="Graphic 36">
            <a:extLst>
              <a:ext uri="{FF2B5EF4-FFF2-40B4-BE49-F238E27FC236}">
                <a16:creationId xmlns:a16="http://schemas.microsoft.com/office/drawing/2014/main" id="{C9D13F61-34B4-4E31-9391-FA8113F7EA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806574" y="5919950"/>
            <a:ext cx="414589" cy="414589"/>
          </a:xfrm>
          <a:prstGeom prst="rect">
            <a:avLst/>
          </a:prstGeom>
        </p:spPr>
      </p:pic>
      <p:pic>
        <p:nvPicPr>
          <p:cNvPr id="38" name="Graphic 37">
            <a:extLst>
              <a:ext uri="{FF2B5EF4-FFF2-40B4-BE49-F238E27FC236}">
                <a16:creationId xmlns:a16="http://schemas.microsoft.com/office/drawing/2014/main" id="{76EA9B4E-0E6C-4439-A678-7F56B4F403D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4612933" y="5919950"/>
            <a:ext cx="362766" cy="414589"/>
          </a:xfrm>
          <a:prstGeom prst="rect">
            <a:avLst/>
          </a:prstGeom>
        </p:spPr>
      </p:pic>
      <p:pic>
        <p:nvPicPr>
          <p:cNvPr id="39" name="Graphic 38">
            <a:extLst>
              <a:ext uri="{FF2B5EF4-FFF2-40B4-BE49-F238E27FC236}">
                <a16:creationId xmlns:a16="http://schemas.microsoft.com/office/drawing/2014/main" id="{9F02842E-6170-4822-91D3-E557B33CFE2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467565" y="5919950"/>
            <a:ext cx="414589" cy="414589"/>
          </a:xfrm>
          <a:prstGeom prst="rect">
            <a:avLst/>
          </a:prstGeom>
        </p:spPr>
      </p:pic>
      <p:pic>
        <p:nvPicPr>
          <p:cNvPr id="40" name="Graphic 39">
            <a:extLst>
              <a:ext uri="{FF2B5EF4-FFF2-40B4-BE49-F238E27FC236}">
                <a16:creationId xmlns:a16="http://schemas.microsoft.com/office/drawing/2014/main" id="{BFA94F68-176E-44DE-8C16-A28E8B4C371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6267272" y="5919950"/>
            <a:ext cx="414589" cy="414589"/>
          </a:xfrm>
          <a:prstGeom prst="rect">
            <a:avLst/>
          </a:prstGeom>
        </p:spPr>
      </p:pic>
      <p:sp>
        <p:nvSpPr>
          <p:cNvPr id="49" name="Text Placeholder 1">
            <a:extLst>
              <a:ext uri="{FF2B5EF4-FFF2-40B4-BE49-F238E27FC236}">
                <a16:creationId xmlns:a16="http://schemas.microsoft.com/office/drawing/2014/main" id="{25C532CA-373D-4B68-B245-4AC205B532B4}"/>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BOREHOLE</a:t>
            </a:r>
          </a:p>
        </p:txBody>
      </p:sp>
      <p:sp>
        <p:nvSpPr>
          <p:cNvPr id="50" name="Text Placeholder 1">
            <a:extLst>
              <a:ext uri="{FF2B5EF4-FFF2-40B4-BE49-F238E27FC236}">
                <a16:creationId xmlns:a16="http://schemas.microsoft.com/office/drawing/2014/main" id="{D7BDB246-C1AD-429E-9A5A-7EC44F789CD8}"/>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COMMUNAL LATRINE</a:t>
            </a:r>
          </a:p>
        </p:txBody>
      </p:sp>
      <p:sp>
        <p:nvSpPr>
          <p:cNvPr id="51" name="Text Placeholder 1">
            <a:extLst>
              <a:ext uri="{FF2B5EF4-FFF2-40B4-BE49-F238E27FC236}">
                <a16:creationId xmlns:a16="http://schemas.microsoft.com/office/drawing/2014/main" id="{38A06B46-13CA-49E9-9597-7A34186109A9}"/>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LATRINE CABIN</a:t>
            </a:r>
          </a:p>
        </p:txBody>
      </p:sp>
      <p:sp>
        <p:nvSpPr>
          <p:cNvPr id="52" name="Text Placeholder 1">
            <a:extLst>
              <a:ext uri="{FF2B5EF4-FFF2-40B4-BE49-F238E27FC236}">
                <a16:creationId xmlns:a16="http://schemas.microsoft.com/office/drawing/2014/main" id="{0178BB0D-A86D-46F8-BAB7-6579136497C7}"/>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POTABLE WATER</a:t>
            </a:r>
          </a:p>
        </p:txBody>
      </p:sp>
      <p:sp>
        <p:nvSpPr>
          <p:cNvPr id="53" name="Text Placeholder 1">
            <a:extLst>
              <a:ext uri="{FF2B5EF4-FFF2-40B4-BE49-F238E27FC236}">
                <a16:creationId xmlns:a16="http://schemas.microsoft.com/office/drawing/2014/main" id="{1C69F63D-E033-4F3D-BB69-ED3AF24A5EFD}"/>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POTABLE WATER SOURCE</a:t>
            </a:r>
          </a:p>
        </p:txBody>
      </p:sp>
      <p:sp>
        <p:nvSpPr>
          <p:cNvPr id="54" name="Text Placeholder 1">
            <a:extLst>
              <a:ext uri="{FF2B5EF4-FFF2-40B4-BE49-F238E27FC236}">
                <a16:creationId xmlns:a16="http://schemas.microsoft.com/office/drawing/2014/main" id="{1B8D680C-D2A2-42FA-A6EA-936D215F0CA4}"/>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SANITATION</a:t>
            </a:r>
          </a:p>
        </p:txBody>
      </p:sp>
      <p:sp>
        <p:nvSpPr>
          <p:cNvPr id="55" name="Text Placeholder 1">
            <a:extLst>
              <a:ext uri="{FF2B5EF4-FFF2-40B4-BE49-F238E27FC236}">
                <a16:creationId xmlns:a16="http://schemas.microsoft.com/office/drawing/2014/main" id="{2574199A-9D43-4556-B645-31E2A330C387}"/>
              </a:ext>
            </a:extLst>
          </p:cNvPr>
          <p:cNvSpPr txBox="1">
            <a:spLocks/>
          </p:cNvSpPr>
          <p:nvPr/>
        </p:nvSpPr>
        <p:spPr>
          <a:xfrm>
            <a:off x="692228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SHOWER</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56" name="Text Placeholder 1">
            <a:extLst>
              <a:ext uri="{FF2B5EF4-FFF2-40B4-BE49-F238E27FC236}">
                <a16:creationId xmlns:a16="http://schemas.microsoft.com/office/drawing/2014/main" id="{0F539EAB-D531-47EB-BBBF-6D77C4EE4DDF}"/>
              </a:ext>
            </a:extLst>
          </p:cNvPr>
          <p:cNvSpPr txBox="1">
            <a:spLocks/>
          </p:cNvSpPr>
          <p:nvPr/>
        </p:nvSpPr>
        <p:spPr>
          <a:xfrm>
            <a:off x="775001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SOLID WASTE</a:t>
            </a:r>
          </a:p>
        </p:txBody>
      </p:sp>
      <p:sp>
        <p:nvSpPr>
          <p:cNvPr id="58" name="Text Placeholder 1">
            <a:extLst>
              <a:ext uri="{FF2B5EF4-FFF2-40B4-BE49-F238E27FC236}">
                <a16:creationId xmlns:a16="http://schemas.microsoft.com/office/drawing/2014/main" id="{90A614E6-C0F1-4BC8-96D7-EE631C26CD10}"/>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SPRING WATER</a:t>
            </a:r>
          </a:p>
        </p:txBody>
      </p:sp>
      <p:sp>
        <p:nvSpPr>
          <p:cNvPr id="59" name="Text Placeholder 1">
            <a:extLst>
              <a:ext uri="{FF2B5EF4-FFF2-40B4-BE49-F238E27FC236}">
                <a16:creationId xmlns:a16="http://schemas.microsoft.com/office/drawing/2014/main" id="{747A3637-5359-406E-80E2-CE93C2EF67D4}"/>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SUBMERSIBLE PUMP</a:t>
            </a:r>
          </a:p>
        </p:txBody>
      </p:sp>
      <p:sp>
        <p:nvSpPr>
          <p:cNvPr id="60" name="Text Placeholder 1">
            <a:extLst>
              <a:ext uri="{FF2B5EF4-FFF2-40B4-BE49-F238E27FC236}">
                <a16:creationId xmlns:a16="http://schemas.microsoft.com/office/drawing/2014/main" id="{5D903700-4BA9-4089-B3FF-6DF40F6A2E5F}"/>
              </a:ext>
            </a:extLst>
          </p:cNvPr>
          <p:cNvSpPr txBox="1">
            <a:spLocks/>
          </p:cNvSpPr>
          <p:nvPr/>
        </p:nvSpPr>
        <p:spPr>
          <a:xfrm>
            <a:off x="1960938" y="247644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TOILET</a:t>
            </a:r>
          </a:p>
        </p:txBody>
      </p:sp>
      <p:sp>
        <p:nvSpPr>
          <p:cNvPr id="61" name="Text Placeholder 1">
            <a:extLst>
              <a:ext uri="{FF2B5EF4-FFF2-40B4-BE49-F238E27FC236}">
                <a16:creationId xmlns:a16="http://schemas.microsoft.com/office/drawing/2014/main" id="{3989FD59-5838-4C6B-92EA-920431F1C516}"/>
              </a:ext>
            </a:extLst>
          </p:cNvPr>
          <p:cNvSpPr txBox="1">
            <a:spLocks/>
          </p:cNvSpPr>
          <p:nvPr/>
        </p:nvSpPr>
        <p:spPr>
          <a:xfrm>
            <a:off x="2788671" y="247644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WATER SOURCE</a:t>
            </a:r>
          </a:p>
        </p:txBody>
      </p:sp>
      <p:sp>
        <p:nvSpPr>
          <p:cNvPr id="62" name="Text Placeholder 1">
            <a:extLst>
              <a:ext uri="{FF2B5EF4-FFF2-40B4-BE49-F238E27FC236}">
                <a16:creationId xmlns:a16="http://schemas.microsoft.com/office/drawing/2014/main" id="{D2F77E56-0715-43B0-945C-2479391CB410}"/>
              </a:ext>
            </a:extLst>
          </p:cNvPr>
          <p:cNvSpPr txBox="1">
            <a:spLocks/>
          </p:cNvSpPr>
          <p:nvPr/>
        </p:nvSpPr>
        <p:spPr>
          <a:xfrm>
            <a:off x="3616403" y="247644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WATER TRUCKING</a:t>
            </a:r>
          </a:p>
        </p:txBody>
      </p:sp>
      <p:sp>
        <p:nvSpPr>
          <p:cNvPr id="70" name="Text Placeholder 1">
            <a:extLst>
              <a:ext uri="{FF2B5EF4-FFF2-40B4-BE49-F238E27FC236}">
                <a16:creationId xmlns:a16="http://schemas.microsoft.com/office/drawing/2014/main" id="{906642AA-7323-423D-9DAC-A403223FD154}"/>
              </a:ext>
            </a:extLst>
          </p:cNvPr>
          <p:cNvSpPr txBox="1">
            <a:spLocks/>
          </p:cNvSpPr>
          <p:nvPr/>
        </p:nvSpPr>
        <p:spPr>
          <a:xfrm>
            <a:off x="1954445"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IDP/REFUGEE CAMP</a:t>
            </a:r>
          </a:p>
        </p:txBody>
      </p:sp>
      <p:sp>
        <p:nvSpPr>
          <p:cNvPr id="71" name="Text Placeholder 1">
            <a:extLst>
              <a:ext uri="{FF2B5EF4-FFF2-40B4-BE49-F238E27FC236}">
                <a16:creationId xmlns:a16="http://schemas.microsoft.com/office/drawing/2014/main" id="{9B67C6D6-8A52-4848-8F68-E8F60D4F1715}"/>
              </a:ext>
            </a:extLst>
          </p:cNvPr>
          <p:cNvSpPr txBox="1">
            <a:spLocks/>
          </p:cNvSpPr>
          <p:nvPr/>
        </p:nvSpPr>
        <p:spPr>
          <a:xfrm>
            <a:off x="2782177"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PERMANENT CAMP</a:t>
            </a:r>
          </a:p>
        </p:txBody>
      </p:sp>
      <p:sp>
        <p:nvSpPr>
          <p:cNvPr id="72" name="Text Placeholder 1">
            <a:extLst>
              <a:ext uri="{FF2B5EF4-FFF2-40B4-BE49-F238E27FC236}">
                <a16:creationId xmlns:a16="http://schemas.microsoft.com/office/drawing/2014/main" id="{08913E5B-4B56-40E7-A515-1605EA2F4C94}"/>
              </a:ext>
            </a:extLst>
          </p:cNvPr>
          <p:cNvSpPr txBox="1">
            <a:spLocks/>
          </p:cNvSpPr>
          <p:nvPr/>
        </p:nvSpPr>
        <p:spPr>
          <a:xfrm>
            <a:off x="3609910"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REGISTRATION</a:t>
            </a:r>
          </a:p>
        </p:txBody>
      </p:sp>
      <p:sp>
        <p:nvSpPr>
          <p:cNvPr id="73" name="Text Placeholder 1">
            <a:extLst>
              <a:ext uri="{FF2B5EF4-FFF2-40B4-BE49-F238E27FC236}">
                <a16:creationId xmlns:a16="http://schemas.microsoft.com/office/drawing/2014/main" id="{62AE88A0-4AC5-4DAF-AEDF-AFFFC8F97D02}"/>
              </a:ext>
            </a:extLst>
          </p:cNvPr>
          <p:cNvSpPr txBox="1">
            <a:spLocks/>
          </p:cNvSpPr>
          <p:nvPr/>
        </p:nvSpPr>
        <p:spPr>
          <a:xfrm>
            <a:off x="4437642"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SPONTANEOUS SITE</a:t>
            </a:r>
          </a:p>
        </p:txBody>
      </p:sp>
      <p:sp>
        <p:nvSpPr>
          <p:cNvPr id="74" name="Text Placeholder 1">
            <a:extLst>
              <a:ext uri="{FF2B5EF4-FFF2-40B4-BE49-F238E27FC236}">
                <a16:creationId xmlns:a16="http://schemas.microsoft.com/office/drawing/2014/main" id="{3CB2D61C-9EF2-4EFC-B6BE-27226E28F4E7}"/>
              </a:ext>
            </a:extLst>
          </p:cNvPr>
          <p:cNvSpPr txBox="1">
            <a:spLocks/>
          </p:cNvSpPr>
          <p:nvPr/>
        </p:nvSpPr>
        <p:spPr>
          <a:xfrm>
            <a:off x="5265375"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TEMPORARY CAMP</a:t>
            </a:r>
          </a:p>
        </p:txBody>
      </p:sp>
      <p:sp>
        <p:nvSpPr>
          <p:cNvPr id="75" name="Text Placeholder 1">
            <a:extLst>
              <a:ext uri="{FF2B5EF4-FFF2-40B4-BE49-F238E27FC236}">
                <a16:creationId xmlns:a16="http://schemas.microsoft.com/office/drawing/2014/main" id="{46A36551-DAF2-47F3-A318-1461AB8645C4}"/>
              </a:ext>
            </a:extLst>
          </p:cNvPr>
          <p:cNvSpPr txBox="1">
            <a:spLocks/>
          </p:cNvSpPr>
          <p:nvPr/>
        </p:nvSpPr>
        <p:spPr>
          <a:xfrm>
            <a:off x="6093107" y="393839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TRANSITION SITE</a:t>
            </a:r>
          </a:p>
        </p:txBody>
      </p:sp>
      <p:sp>
        <p:nvSpPr>
          <p:cNvPr id="80" name="Text Placeholder 1">
            <a:extLst>
              <a:ext uri="{FF2B5EF4-FFF2-40B4-BE49-F238E27FC236}">
                <a16:creationId xmlns:a16="http://schemas.microsoft.com/office/drawing/2014/main" id="{9186C24C-B316-4FAE-ACB5-91141F4366E2}"/>
              </a:ext>
            </a:extLst>
          </p:cNvPr>
          <p:cNvSpPr txBox="1">
            <a:spLocks/>
          </p:cNvSpPr>
          <p:nvPr/>
        </p:nvSpPr>
        <p:spPr>
          <a:xfrm>
            <a:off x="1971712"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ABDUCTION/</a:t>
            </a:r>
          </a:p>
          <a:p>
            <a:pPr algn="ctr" defTabSz="829178"/>
            <a:r>
              <a:rPr lang="en-US" sz="725" kern="0">
                <a:solidFill>
                  <a:prstClr val="black"/>
                </a:solidFill>
                <a:latin typeface="Roboto Condensed" panose="02000000000000000000" pitchFamily="2" charset="0"/>
                <a:ea typeface="Roboto Condensed" panose="02000000000000000000" pitchFamily="2" charset="0"/>
              </a:rPr>
              <a:t>KIDNAPPING</a:t>
            </a:r>
          </a:p>
        </p:txBody>
      </p:sp>
      <p:sp>
        <p:nvSpPr>
          <p:cNvPr id="81" name="Text Placeholder 1">
            <a:extLst>
              <a:ext uri="{FF2B5EF4-FFF2-40B4-BE49-F238E27FC236}">
                <a16:creationId xmlns:a16="http://schemas.microsoft.com/office/drawing/2014/main" id="{02DA52DB-C383-4AB7-9B58-240A7F1B698C}"/>
              </a:ext>
            </a:extLst>
          </p:cNvPr>
          <p:cNvSpPr txBox="1">
            <a:spLocks/>
          </p:cNvSpPr>
          <p:nvPr/>
        </p:nvSpPr>
        <p:spPr>
          <a:xfrm>
            <a:off x="2799445"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ARREST/</a:t>
            </a:r>
          </a:p>
          <a:p>
            <a:pPr algn="ctr" defTabSz="829178"/>
            <a:r>
              <a:rPr lang="en-US" sz="725" kern="0">
                <a:solidFill>
                  <a:prstClr val="black"/>
                </a:solidFill>
                <a:latin typeface="Roboto Condensed" panose="02000000000000000000" pitchFamily="2" charset="0"/>
                <a:ea typeface="Roboto Condensed" panose="02000000000000000000" pitchFamily="2" charset="0"/>
              </a:rPr>
              <a:t>DETENTION</a:t>
            </a:r>
          </a:p>
        </p:txBody>
      </p:sp>
      <p:sp>
        <p:nvSpPr>
          <p:cNvPr id="82" name="Text Placeholder 1">
            <a:extLst>
              <a:ext uri="{FF2B5EF4-FFF2-40B4-BE49-F238E27FC236}">
                <a16:creationId xmlns:a16="http://schemas.microsoft.com/office/drawing/2014/main" id="{31B74AB1-2AED-4BF3-A4BB-E1CB07666AFC}"/>
              </a:ext>
            </a:extLst>
          </p:cNvPr>
          <p:cNvSpPr txBox="1">
            <a:spLocks/>
          </p:cNvSpPr>
          <p:nvPr/>
        </p:nvSpPr>
        <p:spPr>
          <a:xfrm>
            <a:off x="3627177"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ASSAULT</a:t>
            </a:r>
          </a:p>
        </p:txBody>
      </p:sp>
      <p:sp>
        <p:nvSpPr>
          <p:cNvPr id="83" name="Text Placeholder 1">
            <a:extLst>
              <a:ext uri="{FF2B5EF4-FFF2-40B4-BE49-F238E27FC236}">
                <a16:creationId xmlns:a16="http://schemas.microsoft.com/office/drawing/2014/main" id="{465E98BB-7C00-4A24-8676-27C176E70486}"/>
              </a:ext>
            </a:extLst>
          </p:cNvPr>
          <p:cNvSpPr txBox="1">
            <a:spLocks/>
          </p:cNvSpPr>
          <p:nvPr/>
        </p:nvSpPr>
        <p:spPr>
          <a:xfrm>
            <a:off x="4454910"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ATTACK</a:t>
            </a:r>
          </a:p>
        </p:txBody>
      </p:sp>
      <p:sp>
        <p:nvSpPr>
          <p:cNvPr id="84" name="Text Placeholder 1">
            <a:extLst>
              <a:ext uri="{FF2B5EF4-FFF2-40B4-BE49-F238E27FC236}">
                <a16:creationId xmlns:a16="http://schemas.microsoft.com/office/drawing/2014/main" id="{F6F19C9E-D0F2-45C4-B147-3578A673EB23}"/>
              </a:ext>
            </a:extLst>
          </p:cNvPr>
          <p:cNvSpPr txBox="1">
            <a:spLocks/>
          </p:cNvSpPr>
          <p:nvPr/>
        </p:nvSpPr>
        <p:spPr>
          <a:xfrm>
            <a:off x="5282642"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CARJACKING</a:t>
            </a:r>
          </a:p>
        </p:txBody>
      </p:sp>
      <p:sp>
        <p:nvSpPr>
          <p:cNvPr id="85" name="Text Placeholder 1">
            <a:extLst>
              <a:ext uri="{FF2B5EF4-FFF2-40B4-BE49-F238E27FC236}">
                <a16:creationId xmlns:a16="http://schemas.microsoft.com/office/drawing/2014/main" id="{13D4B0C6-A792-45DB-9DF6-4830AD0C1BD1}"/>
              </a:ext>
            </a:extLst>
          </p:cNvPr>
          <p:cNvSpPr txBox="1">
            <a:spLocks/>
          </p:cNvSpPr>
          <p:nvPr/>
        </p:nvSpPr>
        <p:spPr>
          <a:xfrm>
            <a:off x="6110375"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CONFINED</a:t>
            </a:r>
          </a:p>
        </p:txBody>
      </p:sp>
      <p:sp>
        <p:nvSpPr>
          <p:cNvPr id="86" name="Text Placeholder 1">
            <a:extLst>
              <a:ext uri="{FF2B5EF4-FFF2-40B4-BE49-F238E27FC236}">
                <a16:creationId xmlns:a16="http://schemas.microsoft.com/office/drawing/2014/main" id="{F01B6EBA-13D5-4456-9160-E537E87AEBDF}"/>
              </a:ext>
            </a:extLst>
          </p:cNvPr>
          <p:cNvSpPr txBox="1">
            <a:spLocks/>
          </p:cNvSpPr>
          <p:nvPr/>
        </p:nvSpPr>
        <p:spPr>
          <a:xfrm>
            <a:off x="6938107"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DANGEROUS AREA</a:t>
            </a:r>
          </a:p>
        </p:txBody>
      </p:sp>
      <p:sp>
        <p:nvSpPr>
          <p:cNvPr id="87" name="Text Placeholder 1">
            <a:extLst>
              <a:ext uri="{FF2B5EF4-FFF2-40B4-BE49-F238E27FC236}">
                <a16:creationId xmlns:a16="http://schemas.microsoft.com/office/drawing/2014/main" id="{4A7FEDFA-2102-4D41-82BE-C0BEF7A1ECEA}"/>
              </a:ext>
            </a:extLst>
          </p:cNvPr>
          <p:cNvSpPr txBox="1">
            <a:spLocks/>
          </p:cNvSpPr>
          <p:nvPr/>
        </p:nvSpPr>
        <p:spPr>
          <a:xfrm>
            <a:off x="7765840"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FORCED ENTRY</a:t>
            </a:r>
          </a:p>
        </p:txBody>
      </p:sp>
      <p:sp>
        <p:nvSpPr>
          <p:cNvPr id="88" name="Text Placeholder 1">
            <a:extLst>
              <a:ext uri="{FF2B5EF4-FFF2-40B4-BE49-F238E27FC236}">
                <a16:creationId xmlns:a16="http://schemas.microsoft.com/office/drawing/2014/main" id="{EF375CA2-C90A-428C-A056-0168FC7B44CD}"/>
              </a:ext>
            </a:extLst>
          </p:cNvPr>
          <p:cNvSpPr txBox="1">
            <a:spLocks/>
          </p:cNvSpPr>
          <p:nvPr/>
        </p:nvSpPr>
        <p:spPr>
          <a:xfrm>
            <a:off x="8593572"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FORCED RECRUITMENT</a:t>
            </a:r>
          </a:p>
        </p:txBody>
      </p:sp>
      <p:sp>
        <p:nvSpPr>
          <p:cNvPr id="89" name="Text Placeholder 1">
            <a:extLst>
              <a:ext uri="{FF2B5EF4-FFF2-40B4-BE49-F238E27FC236}">
                <a16:creationId xmlns:a16="http://schemas.microsoft.com/office/drawing/2014/main" id="{6B86C855-D1EC-4EA4-B404-393DFF555ABB}"/>
              </a:ext>
            </a:extLst>
          </p:cNvPr>
          <p:cNvSpPr txBox="1">
            <a:spLocks/>
          </p:cNvSpPr>
          <p:nvPr/>
        </p:nvSpPr>
        <p:spPr>
          <a:xfrm>
            <a:off x="9421308" y="559013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GENDER BASED VIOLENCE</a:t>
            </a:r>
          </a:p>
        </p:txBody>
      </p:sp>
      <p:sp>
        <p:nvSpPr>
          <p:cNvPr id="90" name="Text Placeholder 1">
            <a:extLst>
              <a:ext uri="{FF2B5EF4-FFF2-40B4-BE49-F238E27FC236}">
                <a16:creationId xmlns:a16="http://schemas.microsoft.com/office/drawing/2014/main" id="{33E6F825-FAC3-4EDD-81DE-F954C1A4220D}"/>
              </a:ext>
            </a:extLst>
          </p:cNvPr>
          <p:cNvSpPr txBox="1">
            <a:spLocks/>
          </p:cNvSpPr>
          <p:nvPr/>
        </p:nvSpPr>
        <p:spPr>
          <a:xfrm>
            <a:off x="1960938"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HARASSMENT/</a:t>
            </a:r>
          </a:p>
          <a:p>
            <a:pPr algn="ctr" defTabSz="829178"/>
            <a:r>
              <a:rPr lang="en-US" sz="725" kern="0">
                <a:solidFill>
                  <a:prstClr val="black"/>
                </a:solidFill>
                <a:latin typeface="Roboto Condensed" panose="02000000000000000000" pitchFamily="2" charset="0"/>
                <a:ea typeface="Roboto Condensed" panose="02000000000000000000" pitchFamily="2" charset="0"/>
              </a:rPr>
              <a:t>INTIMIDATION</a:t>
            </a:r>
          </a:p>
        </p:txBody>
      </p:sp>
      <p:sp>
        <p:nvSpPr>
          <p:cNvPr id="91" name="Text Placeholder 1">
            <a:extLst>
              <a:ext uri="{FF2B5EF4-FFF2-40B4-BE49-F238E27FC236}">
                <a16:creationId xmlns:a16="http://schemas.microsoft.com/office/drawing/2014/main" id="{6E60F524-0128-46E5-BF3D-95827FA82DAB}"/>
              </a:ext>
            </a:extLst>
          </p:cNvPr>
          <p:cNvSpPr txBox="1">
            <a:spLocks/>
          </p:cNvSpPr>
          <p:nvPr/>
        </p:nvSpPr>
        <p:spPr>
          <a:xfrm>
            <a:off x="2788671"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 BURNED</a:t>
            </a:r>
          </a:p>
        </p:txBody>
      </p:sp>
      <p:sp>
        <p:nvSpPr>
          <p:cNvPr id="92" name="Text Placeholder 1">
            <a:extLst>
              <a:ext uri="{FF2B5EF4-FFF2-40B4-BE49-F238E27FC236}">
                <a16:creationId xmlns:a16="http://schemas.microsoft.com/office/drawing/2014/main" id="{313C7F0C-7CE1-412D-9CFC-657C772DDB2B}"/>
              </a:ext>
            </a:extLst>
          </p:cNvPr>
          <p:cNvSpPr txBox="1">
            <a:spLocks/>
          </p:cNvSpPr>
          <p:nvPr/>
        </p:nvSpPr>
        <p:spPr>
          <a:xfrm>
            <a:off x="3616403"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MINE</a:t>
            </a:r>
          </a:p>
        </p:txBody>
      </p:sp>
      <p:sp>
        <p:nvSpPr>
          <p:cNvPr id="94" name="Text Placeholder 1">
            <a:extLst>
              <a:ext uri="{FF2B5EF4-FFF2-40B4-BE49-F238E27FC236}">
                <a16:creationId xmlns:a16="http://schemas.microsoft.com/office/drawing/2014/main" id="{E6DDFB81-AC81-4D3A-AFD1-91047E90480C}"/>
              </a:ext>
            </a:extLst>
          </p:cNvPr>
          <p:cNvSpPr txBox="1">
            <a:spLocks/>
          </p:cNvSpPr>
          <p:nvPr/>
        </p:nvSpPr>
        <p:spPr>
          <a:xfrm>
            <a:off x="4444136"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MURDER</a:t>
            </a:r>
          </a:p>
        </p:txBody>
      </p:sp>
      <p:sp>
        <p:nvSpPr>
          <p:cNvPr id="95" name="Text Placeholder 1">
            <a:extLst>
              <a:ext uri="{FF2B5EF4-FFF2-40B4-BE49-F238E27FC236}">
                <a16:creationId xmlns:a16="http://schemas.microsoft.com/office/drawing/2014/main" id="{10A12FCD-DE21-4C6B-9F3B-248091257710}"/>
              </a:ext>
            </a:extLst>
          </p:cNvPr>
          <p:cNvSpPr txBox="1">
            <a:spLocks/>
          </p:cNvSpPr>
          <p:nvPr/>
        </p:nvSpPr>
        <p:spPr>
          <a:xfrm>
            <a:off x="5271868"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ROBBERY</a:t>
            </a:r>
          </a:p>
        </p:txBody>
      </p:sp>
      <p:sp>
        <p:nvSpPr>
          <p:cNvPr id="96" name="Text Placeholder 1">
            <a:extLst>
              <a:ext uri="{FF2B5EF4-FFF2-40B4-BE49-F238E27FC236}">
                <a16:creationId xmlns:a16="http://schemas.microsoft.com/office/drawing/2014/main" id="{59F41B51-5F49-4BF4-83D8-853030BDC7C6}"/>
              </a:ext>
            </a:extLst>
          </p:cNvPr>
          <p:cNvSpPr txBox="1">
            <a:spLocks/>
          </p:cNvSpPr>
          <p:nvPr/>
        </p:nvSpPr>
        <p:spPr>
          <a:xfrm>
            <a:off x="6099601" y="64290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SEXUAL VIOLENCE</a:t>
            </a:r>
          </a:p>
        </p:txBody>
      </p:sp>
      <p:pic>
        <p:nvPicPr>
          <p:cNvPr id="6" name="Graphic 5">
            <a:extLst>
              <a:ext uri="{FF2B5EF4-FFF2-40B4-BE49-F238E27FC236}">
                <a16:creationId xmlns:a16="http://schemas.microsoft.com/office/drawing/2014/main" id="{D4206D02-477A-4D98-978E-F9E8744E83AD}"/>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669344" y="5090771"/>
            <a:ext cx="319579" cy="414589"/>
          </a:xfrm>
          <a:prstGeom prst="rect">
            <a:avLst/>
          </a:prstGeom>
        </p:spPr>
      </p:pic>
      <p:pic>
        <p:nvPicPr>
          <p:cNvPr id="77" name="Picture 76">
            <a:extLst>
              <a:ext uri="{FF2B5EF4-FFF2-40B4-BE49-F238E27FC236}">
                <a16:creationId xmlns:a16="http://schemas.microsoft.com/office/drawing/2014/main" id="{86C3B1E6-0C90-4949-BC3C-2C3C76DC3DE4}"/>
              </a:ext>
              <a:ext uri="{C183D7F6-B498-43B3-948B-1728B52AA6E4}">
                <adec:decorative xmlns:adec="http://schemas.microsoft.com/office/drawing/2017/decorative" val="1"/>
              </a:ext>
            </a:extLst>
          </p:cNvPr>
          <p:cNvPicPr>
            <a:picLocks noChangeAspect="1"/>
          </p:cNvPicPr>
          <p:nvPr/>
        </p:nvPicPr>
        <p:blipFill>
          <a:blip r:embed="rId70"/>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4264805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1969930" y="5087199"/>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PHYSICAL BARRIERS</a:t>
            </a:r>
          </a:p>
        </p:txBody>
      </p:sp>
      <p:pic>
        <p:nvPicPr>
          <p:cNvPr id="6" name="Graphic 5">
            <a:extLst>
              <a:ext uri="{FF2B5EF4-FFF2-40B4-BE49-F238E27FC236}">
                <a16:creationId xmlns:a16="http://schemas.microsoft.com/office/drawing/2014/main" id="{E7B64F76-2D4D-4AE0-9CE3-8F2AAB7AC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71143" y="1992536"/>
            <a:ext cx="414589" cy="414589"/>
          </a:xfrm>
          <a:prstGeom prst="rect">
            <a:avLst/>
          </a:prstGeom>
        </p:spPr>
      </p:pic>
      <p:pic>
        <p:nvPicPr>
          <p:cNvPr id="9" name="Graphic 8">
            <a:extLst>
              <a:ext uri="{FF2B5EF4-FFF2-40B4-BE49-F238E27FC236}">
                <a16:creationId xmlns:a16="http://schemas.microsoft.com/office/drawing/2014/main" id="{5BB64F77-3BBA-44D3-9006-A601927904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2968" y="1992536"/>
            <a:ext cx="414589" cy="414589"/>
          </a:xfrm>
          <a:prstGeom prst="rect">
            <a:avLst/>
          </a:prstGeom>
        </p:spPr>
      </p:pic>
      <p:pic>
        <p:nvPicPr>
          <p:cNvPr id="41" name="Graphic 40">
            <a:extLst>
              <a:ext uri="{FF2B5EF4-FFF2-40B4-BE49-F238E27FC236}">
                <a16:creationId xmlns:a16="http://schemas.microsoft.com/office/drawing/2014/main" id="{C45634CC-BBA6-4E1D-980E-F04B4D1458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8737" y="5451064"/>
            <a:ext cx="414589" cy="414589"/>
          </a:xfrm>
          <a:prstGeom prst="rect">
            <a:avLst/>
          </a:prstGeom>
        </p:spPr>
      </p:pic>
      <p:pic>
        <p:nvPicPr>
          <p:cNvPr id="42" name="Graphic 41">
            <a:extLst>
              <a:ext uri="{FF2B5EF4-FFF2-40B4-BE49-F238E27FC236}">
                <a16:creationId xmlns:a16="http://schemas.microsoft.com/office/drawing/2014/main" id="{6DEBE276-C3FE-4679-B338-C341290745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8437" y="5451064"/>
            <a:ext cx="414589" cy="414589"/>
          </a:xfrm>
          <a:prstGeom prst="rect">
            <a:avLst/>
          </a:prstGeom>
        </p:spPr>
      </p:pic>
      <p:pic>
        <p:nvPicPr>
          <p:cNvPr id="43" name="Graphic 42">
            <a:extLst>
              <a:ext uri="{FF2B5EF4-FFF2-40B4-BE49-F238E27FC236}">
                <a16:creationId xmlns:a16="http://schemas.microsoft.com/office/drawing/2014/main" id="{C6E8ACE8-7031-4EF4-8B68-16BA01901D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241" y="5641639"/>
            <a:ext cx="414589" cy="224569"/>
          </a:xfrm>
          <a:prstGeom prst="rect">
            <a:avLst/>
          </a:prstGeom>
        </p:spPr>
      </p:pic>
      <p:pic>
        <p:nvPicPr>
          <p:cNvPr id="44" name="Graphic 43">
            <a:extLst>
              <a:ext uri="{FF2B5EF4-FFF2-40B4-BE49-F238E27FC236}">
                <a16:creationId xmlns:a16="http://schemas.microsoft.com/office/drawing/2014/main" id="{F3CC14CF-0BF3-4C24-836B-ED7E16244E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51552" y="5537436"/>
            <a:ext cx="414589" cy="241844"/>
          </a:xfrm>
          <a:prstGeom prst="rect">
            <a:avLst/>
          </a:prstGeom>
        </p:spPr>
      </p:pic>
      <p:pic>
        <p:nvPicPr>
          <p:cNvPr id="45" name="Graphic 44">
            <a:extLst>
              <a:ext uri="{FF2B5EF4-FFF2-40B4-BE49-F238E27FC236}">
                <a16:creationId xmlns:a16="http://schemas.microsoft.com/office/drawing/2014/main" id="{5492C648-E766-45CC-94E5-BE66A7969EC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30987" y="5451064"/>
            <a:ext cx="310942" cy="414589"/>
          </a:xfrm>
          <a:prstGeom prst="rect">
            <a:avLst/>
          </a:prstGeom>
        </p:spPr>
      </p:pic>
      <p:pic>
        <p:nvPicPr>
          <p:cNvPr id="46" name="Graphic 45">
            <a:extLst>
              <a:ext uri="{FF2B5EF4-FFF2-40B4-BE49-F238E27FC236}">
                <a16:creationId xmlns:a16="http://schemas.microsoft.com/office/drawing/2014/main" id="{70157DBD-FC9D-4573-A866-FE651F159CF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06774" y="5607090"/>
            <a:ext cx="414589" cy="224569"/>
          </a:xfrm>
          <a:prstGeom prst="rect">
            <a:avLst/>
          </a:prstGeom>
        </p:spPr>
      </p:pic>
      <p:pic>
        <p:nvPicPr>
          <p:cNvPr id="47" name="Graphic 46">
            <a:extLst>
              <a:ext uri="{FF2B5EF4-FFF2-40B4-BE49-F238E27FC236}">
                <a16:creationId xmlns:a16="http://schemas.microsoft.com/office/drawing/2014/main" id="{6F844202-07CD-442B-BDEC-BE6E3A3F6B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49400" y="5589815"/>
            <a:ext cx="414589" cy="259118"/>
          </a:xfrm>
          <a:prstGeom prst="rect">
            <a:avLst/>
          </a:prstGeom>
        </p:spPr>
      </p:pic>
      <p:pic>
        <p:nvPicPr>
          <p:cNvPr id="48" name="Graphic 47">
            <a:extLst>
              <a:ext uri="{FF2B5EF4-FFF2-40B4-BE49-F238E27FC236}">
                <a16:creationId xmlns:a16="http://schemas.microsoft.com/office/drawing/2014/main" id="{1EC50C83-6AC3-4077-9493-AFE8C1230E8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929170" y="5451064"/>
            <a:ext cx="414589" cy="414589"/>
          </a:xfrm>
          <a:prstGeom prst="rect">
            <a:avLst/>
          </a:prstGeom>
        </p:spPr>
      </p:pic>
      <p:sp>
        <p:nvSpPr>
          <p:cNvPr id="54" name="Text Placeholder 1">
            <a:extLst>
              <a:ext uri="{FF2B5EF4-FFF2-40B4-BE49-F238E27FC236}">
                <a16:creationId xmlns:a16="http://schemas.microsoft.com/office/drawing/2014/main" id="{3A714040-C1F9-4CA9-ADE2-51019A2A328E}"/>
              </a:ext>
            </a:extLst>
          </p:cNvPr>
          <p:cNvSpPr txBox="1">
            <a:spLocks/>
          </p:cNvSpPr>
          <p:nvPr/>
        </p:nvSpPr>
        <p:spPr>
          <a:xfrm>
            <a:off x="8558297" y="249987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BACTERIA</a:t>
            </a:r>
          </a:p>
        </p:txBody>
      </p:sp>
      <p:sp>
        <p:nvSpPr>
          <p:cNvPr id="80" name="Text Placeholder 1">
            <a:extLst>
              <a:ext uri="{FF2B5EF4-FFF2-40B4-BE49-F238E27FC236}">
                <a16:creationId xmlns:a16="http://schemas.microsoft.com/office/drawing/2014/main" id="{5D0E2D00-E656-4092-8DC0-5D094CF419C2}"/>
              </a:ext>
            </a:extLst>
          </p:cNvPr>
          <p:cNvSpPr txBox="1">
            <a:spLocks/>
          </p:cNvSpPr>
          <p:nvPr/>
        </p:nvSpPr>
        <p:spPr>
          <a:xfrm>
            <a:off x="9386030" y="249987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VIRUS</a:t>
            </a:r>
          </a:p>
        </p:txBody>
      </p:sp>
      <p:sp>
        <p:nvSpPr>
          <p:cNvPr id="89" name="Text Placeholder 1">
            <a:extLst>
              <a:ext uri="{FF2B5EF4-FFF2-40B4-BE49-F238E27FC236}">
                <a16:creationId xmlns:a16="http://schemas.microsoft.com/office/drawing/2014/main" id="{34E60D43-5AAD-442E-B83D-9B3AD5BB44D2}"/>
              </a:ext>
            </a:extLst>
          </p:cNvPr>
          <p:cNvSpPr txBox="1">
            <a:spLocks/>
          </p:cNvSpPr>
          <p:nvPr/>
        </p:nvSpPr>
        <p:spPr>
          <a:xfrm>
            <a:off x="1954445"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BORDER CROSSING</a:t>
            </a:r>
          </a:p>
        </p:txBody>
      </p:sp>
      <p:sp>
        <p:nvSpPr>
          <p:cNvPr id="90" name="Text Placeholder 1">
            <a:extLst>
              <a:ext uri="{FF2B5EF4-FFF2-40B4-BE49-F238E27FC236}">
                <a16:creationId xmlns:a16="http://schemas.microsoft.com/office/drawing/2014/main" id="{34299CC0-8114-4CCE-B3A7-534CA2046F7C}"/>
              </a:ext>
            </a:extLst>
          </p:cNvPr>
          <p:cNvSpPr txBox="1">
            <a:spLocks/>
          </p:cNvSpPr>
          <p:nvPr/>
        </p:nvSpPr>
        <p:spPr>
          <a:xfrm>
            <a:off x="2782177"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CHECKPOINT</a:t>
            </a:r>
          </a:p>
        </p:txBody>
      </p:sp>
      <p:sp>
        <p:nvSpPr>
          <p:cNvPr id="91" name="Text Placeholder 1">
            <a:extLst>
              <a:ext uri="{FF2B5EF4-FFF2-40B4-BE49-F238E27FC236}">
                <a16:creationId xmlns:a16="http://schemas.microsoft.com/office/drawing/2014/main" id="{8794BBD3-369B-4659-9A76-B4667FC33622}"/>
              </a:ext>
            </a:extLst>
          </p:cNvPr>
          <p:cNvSpPr txBox="1">
            <a:spLocks/>
          </p:cNvSpPr>
          <p:nvPr/>
        </p:nvSpPr>
        <p:spPr>
          <a:xfrm>
            <a:off x="3609910"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EARTHMOUND</a:t>
            </a:r>
          </a:p>
        </p:txBody>
      </p:sp>
      <p:sp>
        <p:nvSpPr>
          <p:cNvPr id="92" name="Text Placeholder 1">
            <a:extLst>
              <a:ext uri="{FF2B5EF4-FFF2-40B4-BE49-F238E27FC236}">
                <a16:creationId xmlns:a16="http://schemas.microsoft.com/office/drawing/2014/main" id="{31B2EB35-E495-4175-B9A1-B652C0A0B000}"/>
              </a:ext>
            </a:extLst>
          </p:cNvPr>
          <p:cNvSpPr txBox="1">
            <a:spLocks/>
          </p:cNvSpPr>
          <p:nvPr/>
        </p:nvSpPr>
        <p:spPr>
          <a:xfrm>
            <a:off x="4437642"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MILITARY GATE</a:t>
            </a:r>
          </a:p>
        </p:txBody>
      </p:sp>
      <p:sp>
        <p:nvSpPr>
          <p:cNvPr id="94" name="Text Placeholder 1">
            <a:extLst>
              <a:ext uri="{FF2B5EF4-FFF2-40B4-BE49-F238E27FC236}">
                <a16:creationId xmlns:a16="http://schemas.microsoft.com/office/drawing/2014/main" id="{9A1E37AF-9397-41DD-BE1D-65D5C0CE01ED}"/>
              </a:ext>
            </a:extLst>
          </p:cNvPr>
          <p:cNvSpPr txBox="1">
            <a:spLocks/>
          </p:cNvSpPr>
          <p:nvPr/>
        </p:nvSpPr>
        <p:spPr>
          <a:xfrm>
            <a:off x="5265375"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OBSERVATION TOWER</a:t>
            </a:r>
          </a:p>
        </p:txBody>
      </p:sp>
      <p:sp>
        <p:nvSpPr>
          <p:cNvPr id="95" name="Text Placeholder 1">
            <a:extLst>
              <a:ext uri="{FF2B5EF4-FFF2-40B4-BE49-F238E27FC236}">
                <a16:creationId xmlns:a16="http://schemas.microsoft.com/office/drawing/2014/main" id="{2554A049-25D2-4336-B986-61448D693F55}"/>
              </a:ext>
            </a:extLst>
          </p:cNvPr>
          <p:cNvSpPr txBox="1">
            <a:spLocks/>
          </p:cNvSpPr>
          <p:nvPr/>
        </p:nvSpPr>
        <p:spPr>
          <a:xfrm>
            <a:off x="6093107"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ROADBLOCK</a:t>
            </a:r>
          </a:p>
        </p:txBody>
      </p:sp>
      <p:sp>
        <p:nvSpPr>
          <p:cNvPr id="96" name="Text Placeholder 1">
            <a:extLst>
              <a:ext uri="{FF2B5EF4-FFF2-40B4-BE49-F238E27FC236}">
                <a16:creationId xmlns:a16="http://schemas.microsoft.com/office/drawing/2014/main" id="{519118E3-A797-4F94-ACA3-D6DD41862994}"/>
              </a:ext>
            </a:extLst>
          </p:cNvPr>
          <p:cNvSpPr txBox="1">
            <a:spLocks/>
          </p:cNvSpPr>
          <p:nvPr/>
        </p:nvSpPr>
        <p:spPr>
          <a:xfrm>
            <a:off x="6920840"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 BARRIER</a:t>
            </a:r>
          </a:p>
        </p:txBody>
      </p:sp>
      <p:sp>
        <p:nvSpPr>
          <p:cNvPr id="97" name="Text Placeholder 1">
            <a:extLst>
              <a:ext uri="{FF2B5EF4-FFF2-40B4-BE49-F238E27FC236}">
                <a16:creationId xmlns:a16="http://schemas.microsoft.com/office/drawing/2014/main" id="{56A1B0DC-78F8-41CA-A1CF-60C3ACE60A57}"/>
              </a:ext>
            </a:extLst>
          </p:cNvPr>
          <p:cNvSpPr txBox="1">
            <a:spLocks/>
          </p:cNvSpPr>
          <p:nvPr/>
        </p:nvSpPr>
        <p:spPr>
          <a:xfrm>
            <a:off x="7748572" y="594535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PHYSICAL CLOSURE</a:t>
            </a:r>
          </a:p>
        </p:txBody>
      </p:sp>
      <p:sp>
        <p:nvSpPr>
          <p:cNvPr id="160" name="Text Placeholder 1">
            <a:extLst>
              <a:ext uri="{FF2B5EF4-FFF2-40B4-BE49-F238E27FC236}">
                <a16:creationId xmlns:a16="http://schemas.microsoft.com/office/drawing/2014/main" id="{D723FD81-81A8-B14F-B89D-A0643BA1710C}"/>
              </a:ext>
            </a:extLst>
          </p:cNvPr>
          <p:cNvSpPr txBox="1">
            <a:spLocks/>
          </p:cNvSpPr>
          <p:nvPr/>
        </p:nvSpPr>
        <p:spPr>
          <a:xfrm>
            <a:off x="1995176" y="787096"/>
            <a:ext cx="1451063"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HEALTH</a:t>
            </a:r>
          </a:p>
        </p:txBody>
      </p:sp>
      <p:sp>
        <p:nvSpPr>
          <p:cNvPr id="161" name="Text Placeholder 1">
            <a:extLst>
              <a:ext uri="{FF2B5EF4-FFF2-40B4-BE49-F238E27FC236}">
                <a16:creationId xmlns:a16="http://schemas.microsoft.com/office/drawing/2014/main" id="{ED955E02-0632-544B-BB4C-CA9F284656C4}"/>
              </a:ext>
            </a:extLst>
          </p:cNvPr>
          <p:cNvSpPr txBox="1">
            <a:spLocks/>
          </p:cNvSpPr>
          <p:nvPr/>
        </p:nvSpPr>
        <p:spPr>
          <a:xfrm>
            <a:off x="2665928" y="1701544"/>
            <a:ext cx="1036474"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COVID-19</a:t>
            </a:r>
          </a:p>
        </p:txBody>
      </p:sp>
      <p:sp>
        <p:nvSpPr>
          <p:cNvPr id="162" name="Text Placeholder 1">
            <a:extLst>
              <a:ext uri="{FF2B5EF4-FFF2-40B4-BE49-F238E27FC236}">
                <a16:creationId xmlns:a16="http://schemas.microsoft.com/office/drawing/2014/main" id="{6F2DECD1-68EC-4C44-88F7-C4CC7E2E7463}"/>
              </a:ext>
            </a:extLst>
          </p:cNvPr>
          <p:cNvSpPr txBox="1">
            <a:spLocks/>
          </p:cNvSpPr>
          <p:nvPr/>
        </p:nvSpPr>
        <p:spPr>
          <a:xfrm>
            <a:off x="3603303" y="1701544"/>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DOCTOR</a:t>
            </a:r>
          </a:p>
        </p:txBody>
      </p:sp>
      <p:sp>
        <p:nvSpPr>
          <p:cNvPr id="163" name="Text Placeholder 1">
            <a:extLst>
              <a:ext uri="{FF2B5EF4-FFF2-40B4-BE49-F238E27FC236}">
                <a16:creationId xmlns:a16="http://schemas.microsoft.com/office/drawing/2014/main" id="{9F538658-F260-B148-A8D3-503C2DF1AEE3}"/>
              </a:ext>
            </a:extLst>
          </p:cNvPr>
          <p:cNvSpPr txBox="1">
            <a:spLocks/>
          </p:cNvSpPr>
          <p:nvPr/>
        </p:nvSpPr>
        <p:spPr>
          <a:xfrm>
            <a:off x="4401678" y="1701544"/>
            <a:ext cx="95272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HANDWASHING</a:t>
            </a:r>
          </a:p>
        </p:txBody>
      </p:sp>
      <p:sp>
        <p:nvSpPr>
          <p:cNvPr id="164" name="Text Placeholder 1">
            <a:extLst>
              <a:ext uri="{FF2B5EF4-FFF2-40B4-BE49-F238E27FC236}">
                <a16:creationId xmlns:a16="http://schemas.microsoft.com/office/drawing/2014/main" id="{45A28A13-C2D2-8B45-9864-B68A15DFCA59}"/>
              </a:ext>
            </a:extLst>
          </p:cNvPr>
          <p:cNvSpPr txBox="1">
            <a:spLocks/>
          </p:cNvSpPr>
          <p:nvPr/>
        </p:nvSpPr>
        <p:spPr>
          <a:xfrm>
            <a:off x="5261662" y="1701544"/>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WORKER</a:t>
            </a:r>
          </a:p>
        </p:txBody>
      </p:sp>
      <p:sp>
        <p:nvSpPr>
          <p:cNvPr id="165" name="Text Placeholder 1">
            <a:extLst>
              <a:ext uri="{FF2B5EF4-FFF2-40B4-BE49-F238E27FC236}">
                <a16:creationId xmlns:a16="http://schemas.microsoft.com/office/drawing/2014/main" id="{6F19C92B-B645-B04F-AC1F-6AD8787A8DB9}"/>
              </a:ext>
            </a:extLst>
          </p:cNvPr>
          <p:cNvSpPr txBox="1">
            <a:spLocks/>
          </p:cNvSpPr>
          <p:nvPr/>
        </p:nvSpPr>
        <p:spPr>
          <a:xfrm>
            <a:off x="6099940" y="170154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HOSPITAL BED</a:t>
            </a:r>
          </a:p>
        </p:txBody>
      </p:sp>
      <p:sp>
        <p:nvSpPr>
          <p:cNvPr id="166" name="Text Placeholder 1">
            <a:extLst>
              <a:ext uri="{FF2B5EF4-FFF2-40B4-BE49-F238E27FC236}">
                <a16:creationId xmlns:a16="http://schemas.microsoft.com/office/drawing/2014/main" id="{191FBF27-2341-014B-81C6-DEBDB6E30CBD}"/>
              </a:ext>
            </a:extLst>
          </p:cNvPr>
          <p:cNvSpPr txBox="1">
            <a:spLocks/>
          </p:cNvSpPr>
          <p:nvPr/>
        </p:nvSpPr>
        <p:spPr>
          <a:xfrm>
            <a:off x="6929119" y="170154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INFECTION CONTROL</a:t>
            </a:r>
          </a:p>
        </p:txBody>
      </p:sp>
      <p:sp>
        <p:nvSpPr>
          <p:cNvPr id="167" name="Text Placeholder 1">
            <a:extLst>
              <a:ext uri="{FF2B5EF4-FFF2-40B4-BE49-F238E27FC236}">
                <a16:creationId xmlns:a16="http://schemas.microsoft.com/office/drawing/2014/main" id="{ECAD0670-D8B7-C340-90DC-2C9F55AAFE7A}"/>
              </a:ext>
            </a:extLst>
          </p:cNvPr>
          <p:cNvSpPr txBox="1">
            <a:spLocks/>
          </p:cNvSpPr>
          <p:nvPr/>
        </p:nvSpPr>
        <p:spPr>
          <a:xfrm>
            <a:off x="7758298" y="170154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INFECTED</a:t>
            </a:r>
          </a:p>
        </p:txBody>
      </p:sp>
      <p:sp>
        <p:nvSpPr>
          <p:cNvPr id="168" name="Text Placeholder 1">
            <a:extLst>
              <a:ext uri="{FF2B5EF4-FFF2-40B4-BE49-F238E27FC236}">
                <a16:creationId xmlns:a16="http://schemas.microsoft.com/office/drawing/2014/main" id="{597555C0-69BA-1F43-8418-7E1F6DAAC39A}"/>
              </a:ext>
            </a:extLst>
          </p:cNvPr>
          <p:cNvSpPr txBox="1">
            <a:spLocks/>
          </p:cNvSpPr>
          <p:nvPr/>
        </p:nvSpPr>
        <p:spPr>
          <a:xfrm>
            <a:off x="8587476" y="170154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LABORATORY</a:t>
            </a:r>
          </a:p>
        </p:txBody>
      </p:sp>
      <p:sp>
        <p:nvSpPr>
          <p:cNvPr id="169" name="Text Placeholder 1">
            <a:extLst>
              <a:ext uri="{FF2B5EF4-FFF2-40B4-BE49-F238E27FC236}">
                <a16:creationId xmlns:a16="http://schemas.microsoft.com/office/drawing/2014/main" id="{05A82B29-164A-3744-BDC8-1F8886055A02}"/>
              </a:ext>
            </a:extLst>
          </p:cNvPr>
          <p:cNvSpPr txBox="1">
            <a:spLocks/>
          </p:cNvSpPr>
          <p:nvPr/>
        </p:nvSpPr>
        <p:spPr>
          <a:xfrm>
            <a:off x="9416655" y="170154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LIFE-SAVING</a:t>
            </a:r>
          </a:p>
        </p:txBody>
      </p:sp>
      <p:sp>
        <p:nvSpPr>
          <p:cNvPr id="170" name="Text Placeholder 1">
            <a:extLst>
              <a:ext uri="{FF2B5EF4-FFF2-40B4-BE49-F238E27FC236}">
                <a16:creationId xmlns:a16="http://schemas.microsoft.com/office/drawing/2014/main" id="{746731C9-FA05-9941-B889-CF76B45EDABD}"/>
              </a:ext>
            </a:extLst>
          </p:cNvPr>
          <p:cNvSpPr txBox="1">
            <a:spLocks/>
          </p:cNvSpPr>
          <p:nvPr/>
        </p:nvSpPr>
        <p:spPr>
          <a:xfrm>
            <a:off x="1919497" y="249684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MASK</a:t>
            </a:r>
          </a:p>
        </p:txBody>
      </p:sp>
      <p:pic>
        <p:nvPicPr>
          <p:cNvPr id="171" name="Graphic 170">
            <a:extLst>
              <a:ext uri="{FF2B5EF4-FFF2-40B4-BE49-F238E27FC236}">
                <a16:creationId xmlns:a16="http://schemas.microsoft.com/office/drawing/2014/main" id="{6D6D0233-19A4-0841-B762-5EA297DAAE8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95890" y="1154160"/>
            <a:ext cx="276393" cy="414589"/>
          </a:xfrm>
          <a:prstGeom prst="rect">
            <a:avLst/>
          </a:prstGeom>
        </p:spPr>
      </p:pic>
      <p:pic>
        <p:nvPicPr>
          <p:cNvPr id="172" name="Graphic 171">
            <a:extLst>
              <a:ext uri="{FF2B5EF4-FFF2-40B4-BE49-F238E27FC236}">
                <a16:creationId xmlns:a16="http://schemas.microsoft.com/office/drawing/2014/main" id="{DCE10D6C-683B-B241-8CD8-26C3B79D0A7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54051" y="1160773"/>
            <a:ext cx="414589" cy="414589"/>
          </a:xfrm>
          <a:prstGeom prst="rect">
            <a:avLst/>
          </a:prstGeom>
        </p:spPr>
      </p:pic>
      <p:pic>
        <p:nvPicPr>
          <p:cNvPr id="173" name="Graphic 172">
            <a:extLst>
              <a:ext uri="{FF2B5EF4-FFF2-40B4-BE49-F238E27FC236}">
                <a16:creationId xmlns:a16="http://schemas.microsoft.com/office/drawing/2014/main" id="{E8437D25-F505-C44F-B290-4287BD0E31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850408" y="1160773"/>
            <a:ext cx="253360" cy="414589"/>
          </a:xfrm>
          <a:prstGeom prst="rect">
            <a:avLst/>
          </a:prstGeom>
        </p:spPr>
      </p:pic>
      <p:pic>
        <p:nvPicPr>
          <p:cNvPr id="174" name="Graphic 173">
            <a:extLst>
              <a:ext uri="{FF2B5EF4-FFF2-40B4-BE49-F238E27FC236}">
                <a16:creationId xmlns:a16="http://schemas.microsoft.com/office/drawing/2014/main" id="{2F08396F-3498-5046-B7D0-3C9D1F1B17C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585536" y="1160773"/>
            <a:ext cx="414589" cy="414589"/>
          </a:xfrm>
          <a:prstGeom prst="rect">
            <a:avLst/>
          </a:prstGeom>
        </p:spPr>
      </p:pic>
      <p:pic>
        <p:nvPicPr>
          <p:cNvPr id="175" name="Graphic 174">
            <a:extLst>
              <a:ext uri="{FF2B5EF4-FFF2-40B4-BE49-F238E27FC236}">
                <a16:creationId xmlns:a16="http://schemas.microsoft.com/office/drawing/2014/main" id="{1C433B75-CC97-EE4F-8D36-B081DF26989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481894" y="1195322"/>
            <a:ext cx="287909" cy="380040"/>
          </a:xfrm>
          <a:prstGeom prst="rect">
            <a:avLst/>
          </a:prstGeom>
        </p:spPr>
      </p:pic>
      <p:pic>
        <p:nvPicPr>
          <p:cNvPr id="176" name="Graphic 175">
            <a:extLst>
              <a:ext uri="{FF2B5EF4-FFF2-40B4-BE49-F238E27FC236}">
                <a16:creationId xmlns:a16="http://schemas.microsoft.com/office/drawing/2014/main" id="{6E559463-CB74-0447-A440-583560FCEEF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251571" y="1322002"/>
            <a:ext cx="414589" cy="253360"/>
          </a:xfrm>
          <a:prstGeom prst="rect">
            <a:avLst/>
          </a:prstGeom>
        </p:spPr>
      </p:pic>
      <p:pic>
        <p:nvPicPr>
          <p:cNvPr id="177" name="Graphic 176">
            <a:extLst>
              <a:ext uri="{FF2B5EF4-FFF2-40B4-BE49-F238E27FC236}">
                <a16:creationId xmlns:a16="http://schemas.microsoft.com/office/drawing/2014/main" id="{76F2F8D6-C8B1-464B-AF40-37BB099429F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009736" y="1160773"/>
            <a:ext cx="310942" cy="414589"/>
          </a:xfrm>
          <a:prstGeom prst="rect">
            <a:avLst/>
          </a:prstGeom>
        </p:spPr>
      </p:pic>
      <p:pic>
        <p:nvPicPr>
          <p:cNvPr id="178" name="Graphic 177">
            <a:extLst>
              <a:ext uri="{FF2B5EF4-FFF2-40B4-BE49-F238E27FC236}">
                <a16:creationId xmlns:a16="http://schemas.microsoft.com/office/drawing/2014/main" id="{29D6D50C-CEFC-E04B-AD33-9A780BFE74F9}"/>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147928" y="1195322"/>
            <a:ext cx="380040" cy="380040"/>
          </a:xfrm>
          <a:prstGeom prst="rect">
            <a:avLst/>
          </a:prstGeom>
        </p:spPr>
      </p:pic>
      <p:pic>
        <p:nvPicPr>
          <p:cNvPr id="179" name="Graphic 178">
            <a:extLst>
              <a:ext uri="{FF2B5EF4-FFF2-40B4-BE49-F238E27FC236}">
                <a16:creationId xmlns:a16="http://schemas.microsoft.com/office/drawing/2014/main" id="{6C4D0199-B93C-4445-9E11-722F0F76B5D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215203" y="2001524"/>
            <a:ext cx="414589" cy="414589"/>
          </a:xfrm>
          <a:prstGeom prst="rect">
            <a:avLst/>
          </a:prstGeom>
        </p:spPr>
      </p:pic>
      <p:pic>
        <p:nvPicPr>
          <p:cNvPr id="180" name="Graphic 179">
            <a:extLst>
              <a:ext uri="{FF2B5EF4-FFF2-40B4-BE49-F238E27FC236}">
                <a16:creationId xmlns:a16="http://schemas.microsoft.com/office/drawing/2014/main" id="{CDDBC0E2-3C6A-1449-BA16-10C552A25C92}"/>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9641225" y="1195322"/>
            <a:ext cx="380040" cy="380040"/>
          </a:xfrm>
          <a:prstGeom prst="rect">
            <a:avLst/>
          </a:prstGeom>
        </p:spPr>
      </p:pic>
      <p:pic>
        <p:nvPicPr>
          <p:cNvPr id="181" name="Graphic 180">
            <a:extLst>
              <a:ext uri="{FF2B5EF4-FFF2-40B4-BE49-F238E27FC236}">
                <a16:creationId xmlns:a16="http://schemas.microsoft.com/office/drawing/2014/main" id="{4FD9A8AC-716F-474C-8708-0E8E68C30AEA}"/>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109371" y="2105171"/>
            <a:ext cx="414589" cy="310942"/>
          </a:xfrm>
          <a:prstGeom prst="rect">
            <a:avLst/>
          </a:prstGeom>
        </p:spPr>
      </p:pic>
      <p:pic>
        <p:nvPicPr>
          <p:cNvPr id="182" name="Graphic 181">
            <a:extLst>
              <a:ext uri="{FF2B5EF4-FFF2-40B4-BE49-F238E27FC236}">
                <a16:creationId xmlns:a16="http://schemas.microsoft.com/office/drawing/2014/main" id="{89AF6D78-B196-2845-9C55-0E131B8FFCDC}"/>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2999635" y="2001524"/>
            <a:ext cx="276393" cy="414589"/>
          </a:xfrm>
          <a:prstGeom prst="rect">
            <a:avLst/>
          </a:prstGeom>
        </p:spPr>
      </p:pic>
      <p:pic>
        <p:nvPicPr>
          <p:cNvPr id="186" name="Graphic 185">
            <a:extLst>
              <a:ext uri="{FF2B5EF4-FFF2-40B4-BE49-F238E27FC236}">
                <a16:creationId xmlns:a16="http://schemas.microsoft.com/office/drawing/2014/main" id="{06EBB8BF-B5A5-1147-9203-CDD5146E17C5}"/>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8802446" y="1160773"/>
            <a:ext cx="357008" cy="414589"/>
          </a:xfrm>
          <a:prstGeom prst="rect">
            <a:avLst/>
          </a:prstGeom>
        </p:spPr>
      </p:pic>
      <p:pic>
        <p:nvPicPr>
          <p:cNvPr id="187" name="Graphic 186">
            <a:extLst>
              <a:ext uri="{FF2B5EF4-FFF2-40B4-BE49-F238E27FC236}">
                <a16:creationId xmlns:a16="http://schemas.microsoft.com/office/drawing/2014/main" id="{BEBC0C4B-8D2B-A546-8A2E-9C058F29B912}"/>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7105468" y="2047589"/>
            <a:ext cx="414589" cy="368524"/>
          </a:xfrm>
          <a:prstGeom prst="rect">
            <a:avLst/>
          </a:prstGeom>
        </p:spPr>
      </p:pic>
      <p:sp>
        <p:nvSpPr>
          <p:cNvPr id="188" name="Text Placeholder 1">
            <a:extLst>
              <a:ext uri="{FF2B5EF4-FFF2-40B4-BE49-F238E27FC236}">
                <a16:creationId xmlns:a16="http://schemas.microsoft.com/office/drawing/2014/main" id="{002DE326-E3D5-8840-9FBC-C9B830491694}"/>
              </a:ext>
            </a:extLst>
          </p:cNvPr>
          <p:cNvSpPr txBox="1">
            <a:spLocks/>
          </p:cNvSpPr>
          <p:nvPr/>
        </p:nvSpPr>
        <p:spPr>
          <a:xfrm>
            <a:off x="2636459" y="2506379"/>
            <a:ext cx="1036474"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NOT INFECTED</a:t>
            </a:r>
          </a:p>
        </p:txBody>
      </p:sp>
      <p:sp>
        <p:nvSpPr>
          <p:cNvPr id="192" name="Text Placeholder 1">
            <a:extLst>
              <a:ext uri="{FF2B5EF4-FFF2-40B4-BE49-F238E27FC236}">
                <a16:creationId xmlns:a16="http://schemas.microsoft.com/office/drawing/2014/main" id="{FAA60BBA-CA05-E743-AA47-1BF33D021F28}"/>
              </a:ext>
            </a:extLst>
          </p:cNvPr>
          <p:cNvSpPr txBox="1">
            <a:spLocks/>
          </p:cNvSpPr>
          <p:nvPr/>
        </p:nvSpPr>
        <p:spPr>
          <a:xfrm>
            <a:off x="6070471" y="250637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TESTING</a:t>
            </a:r>
          </a:p>
        </p:txBody>
      </p:sp>
      <p:sp>
        <p:nvSpPr>
          <p:cNvPr id="193" name="Text Placeholder 1">
            <a:extLst>
              <a:ext uri="{FF2B5EF4-FFF2-40B4-BE49-F238E27FC236}">
                <a16:creationId xmlns:a16="http://schemas.microsoft.com/office/drawing/2014/main" id="{44784FAE-F6B2-8A49-B9E5-AB613018EC25}"/>
              </a:ext>
            </a:extLst>
          </p:cNvPr>
          <p:cNvSpPr txBox="1">
            <a:spLocks/>
          </p:cNvSpPr>
          <p:nvPr/>
        </p:nvSpPr>
        <p:spPr>
          <a:xfrm>
            <a:off x="6899650" y="250637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VENTILATOR</a:t>
            </a:r>
          </a:p>
        </p:txBody>
      </p:sp>
      <p:sp>
        <p:nvSpPr>
          <p:cNvPr id="194" name="Text Placeholder 1">
            <a:extLst>
              <a:ext uri="{FF2B5EF4-FFF2-40B4-BE49-F238E27FC236}">
                <a16:creationId xmlns:a16="http://schemas.microsoft.com/office/drawing/2014/main" id="{60C4FB45-428E-654B-A2FC-FDBE08CDB019}"/>
              </a:ext>
            </a:extLst>
          </p:cNvPr>
          <p:cNvSpPr txBox="1">
            <a:spLocks/>
          </p:cNvSpPr>
          <p:nvPr/>
        </p:nvSpPr>
        <p:spPr>
          <a:xfrm>
            <a:off x="1907730" y="3285997"/>
            <a:ext cx="1451063"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LOCK DOWN</a:t>
            </a:r>
          </a:p>
        </p:txBody>
      </p:sp>
      <p:sp>
        <p:nvSpPr>
          <p:cNvPr id="195" name="Text Placeholder 1">
            <a:extLst>
              <a:ext uri="{FF2B5EF4-FFF2-40B4-BE49-F238E27FC236}">
                <a16:creationId xmlns:a16="http://schemas.microsoft.com/office/drawing/2014/main" id="{1ED8C748-FB2C-284F-ADFA-C0A4DCBCD5DC}"/>
              </a:ext>
            </a:extLst>
          </p:cNvPr>
          <p:cNvSpPr txBox="1">
            <a:spLocks/>
          </p:cNvSpPr>
          <p:nvPr/>
        </p:nvSpPr>
        <p:spPr>
          <a:xfrm>
            <a:off x="1948791"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 CLOSED</a:t>
            </a:r>
          </a:p>
        </p:txBody>
      </p:sp>
      <p:sp>
        <p:nvSpPr>
          <p:cNvPr id="196" name="Text Placeholder 1">
            <a:extLst>
              <a:ext uri="{FF2B5EF4-FFF2-40B4-BE49-F238E27FC236}">
                <a16:creationId xmlns:a16="http://schemas.microsoft.com/office/drawing/2014/main" id="{D72B5938-7F2C-B44A-BF2F-9A2EED7549D4}"/>
              </a:ext>
            </a:extLst>
          </p:cNvPr>
          <p:cNvSpPr txBox="1">
            <a:spLocks/>
          </p:cNvSpPr>
          <p:nvPr/>
        </p:nvSpPr>
        <p:spPr>
          <a:xfrm>
            <a:off x="2772460"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BORDER CLOSED</a:t>
            </a:r>
          </a:p>
        </p:txBody>
      </p:sp>
      <p:sp>
        <p:nvSpPr>
          <p:cNvPr id="197" name="Text Placeholder 1">
            <a:extLst>
              <a:ext uri="{FF2B5EF4-FFF2-40B4-BE49-F238E27FC236}">
                <a16:creationId xmlns:a16="http://schemas.microsoft.com/office/drawing/2014/main" id="{6FDCACDE-52EA-A641-998B-79FD946DBB8D}"/>
              </a:ext>
            </a:extLst>
          </p:cNvPr>
          <p:cNvSpPr txBox="1">
            <a:spLocks/>
          </p:cNvSpPr>
          <p:nvPr/>
        </p:nvSpPr>
        <p:spPr>
          <a:xfrm>
            <a:off x="3596129"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BRIDGE CLOSED</a:t>
            </a:r>
          </a:p>
        </p:txBody>
      </p:sp>
      <p:sp>
        <p:nvSpPr>
          <p:cNvPr id="198" name="Text Placeholder 1">
            <a:extLst>
              <a:ext uri="{FF2B5EF4-FFF2-40B4-BE49-F238E27FC236}">
                <a16:creationId xmlns:a16="http://schemas.microsoft.com/office/drawing/2014/main" id="{0C9EAD1A-0AE9-2848-B65E-570C9B88FB6A}"/>
              </a:ext>
            </a:extLst>
          </p:cNvPr>
          <p:cNvSpPr txBox="1">
            <a:spLocks/>
          </p:cNvSpPr>
          <p:nvPr/>
        </p:nvSpPr>
        <p:spPr>
          <a:xfrm>
            <a:off x="4419798"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BUILDING CLOSED</a:t>
            </a:r>
          </a:p>
        </p:txBody>
      </p:sp>
      <p:sp>
        <p:nvSpPr>
          <p:cNvPr id="199" name="Text Placeholder 1">
            <a:extLst>
              <a:ext uri="{FF2B5EF4-FFF2-40B4-BE49-F238E27FC236}">
                <a16:creationId xmlns:a16="http://schemas.microsoft.com/office/drawing/2014/main" id="{7FBEE228-0789-0D4A-937F-2E7646C088FF}"/>
              </a:ext>
            </a:extLst>
          </p:cNvPr>
          <p:cNvSpPr txBox="1">
            <a:spLocks/>
          </p:cNvSpPr>
          <p:nvPr/>
        </p:nvSpPr>
        <p:spPr>
          <a:xfrm>
            <a:off x="5243467"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 LOCKDOWN</a:t>
            </a:r>
          </a:p>
        </p:txBody>
      </p:sp>
      <p:sp>
        <p:nvSpPr>
          <p:cNvPr id="200" name="Text Placeholder 1">
            <a:extLst>
              <a:ext uri="{FF2B5EF4-FFF2-40B4-BE49-F238E27FC236}">
                <a16:creationId xmlns:a16="http://schemas.microsoft.com/office/drawing/2014/main" id="{FE694724-D177-904C-ACEE-C675B9FAA3EC}"/>
              </a:ext>
            </a:extLst>
          </p:cNvPr>
          <p:cNvSpPr txBox="1">
            <a:spLocks/>
          </p:cNvSpPr>
          <p:nvPr/>
        </p:nvSpPr>
        <p:spPr>
          <a:xfrm>
            <a:off x="6067136"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LOCATION LOCKDOWN</a:t>
            </a:r>
          </a:p>
        </p:txBody>
      </p:sp>
      <p:sp>
        <p:nvSpPr>
          <p:cNvPr id="201" name="Text Placeholder 1">
            <a:extLst>
              <a:ext uri="{FF2B5EF4-FFF2-40B4-BE49-F238E27FC236}">
                <a16:creationId xmlns:a16="http://schemas.microsoft.com/office/drawing/2014/main" id="{32BD6393-2FD2-E041-89DF-BC45576EB528}"/>
              </a:ext>
            </a:extLst>
          </p:cNvPr>
          <p:cNvSpPr txBox="1">
            <a:spLocks/>
          </p:cNvSpPr>
          <p:nvPr/>
        </p:nvSpPr>
        <p:spPr>
          <a:xfrm>
            <a:off x="6890806"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MARKET CLOSED</a:t>
            </a:r>
          </a:p>
        </p:txBody>
      </p:sp>
      <p:sp>
        <p:nvSpPr>
          <p:cNvPr id="202" name="Text Placeholder 1">
            <a:extLst>
              <a:ext uri="{FF2B5EF4-FFF2-40B4-BE49-F238E27FC236}">
                <a16:creationId xmlns:a16="http://schemas.microsoft.com/office/drawing/2014/main" id="{F84F8A0A-0379-9E40-B053-68FCD009038D}"/>
              </a:ext>
            </a:extLst>
          </p:cNvPr>
          <p:cNvSpPr txBox="1">
            <a:spLocks/>
          </p:cNvSpPr>
          <p:nvPr/>
        </p:nvSpPr>
        <p:spPr>
          <a:xfrm>
            <a:off x="7714475"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PORT CLOSED</a:t>
            </a:r>
          </a:p>
        </p:txBody>
      </p:sp>
      <p:sp>
        <p:nvSpPr>
          <p:cNvPr id="203" name="Text Placeholder 1">
            <a:extLst>
              <a:ext uri="{FF2B5EF4-FFF2-40B4-BE49-F238E27FC236}">
                <a16:creationId xmlns:a16="http://schemas.microsoft.com/office/drawing/2014/main" id="{6B3D3F62-7B6A-F54F-A0FB-50C1394295F3}"/>
              </a:ext>
            </a:extLst>
          </p:cNvPr>
          <p:cNvSpPr txBox="1">
            <a:spLocks/>
          </p:cNvSpPr>
          <p:nvPr/>
        </p:nvSpPr>
        <p:spPr>
          <a:xfrm>
            <a:off x="8538144"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 CLOSED</a:t>
            </a:r>
          </a:p>
        </p:txBody>
      </p:sp>
      <p:pic>
        <p:nvPicPr>
          <p:cNvPr id="204" name="Graphic 203">
            <a:extLst>
              <a:ext uri="{FF2B5EF4-FFF2-40B4-BE49-F238E27FC236}">
                <a16:creationId xmlns:a16="http://schemas.microsoft.com/office/drawing/2014/main" id="{9602E5EF-9024-8744-82AB-B8F6D69CE0A3}"/>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2135910" y="3668170"/>
            <a:ext cx="414589" cy="414589"/>
          </a:xfrm>
          <a:prstGeom prst="rect">
            <a:avLst/>
          </a:prstGeom>
        </p:spPr>
      </p:pic>
      <p:pic>
        <p:nvPicPr>
          <p:cNvPr id="205" name="Graphic 204">
            <a:extLst>
              <a:ext uri="{FF2B5EF4-FFF2-40B4-BE49-F238E27FC236}">
                <a16:creationId xmlns:a16="http://schemas.microsoft.com/office/drawing/2014/main" id="{C3BD2252-BE77-6E49-80CB-66C052D88009}"/>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2962363" y="3668170"/>
            <a:ext cx="414589" cy="414589"/>
          </a:xfrm>
          <a:prstGeom prst="rect">
            <a:avLst/>
          </a:prstGeom>
        </p:spPr>
      </p:pic>
      <p:pic>
        <p:nvPicPr>
          <p:cNvPr id="206" name="Graphic 205">
            <a:extLst>
              <a:ext uri="{FF2B5EF4-FFF2-40B4-BE49-F238E27FC236}">
                <a16:creationId xmlns:a16="http://schemas.microsoft.com/office/drawing/2014/main" id="{A445D4C9-82C7-9E49-AEF8-038CF1888078}"/>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3788817" y="3668170"/>
            <a:ext cx="414589" cy="414589"/>
          </a:xfrm>
          <a:prstGeom prst="rect">
            <a:avLst/>
          </a:prstGeom>
        </p:spPr>
      </p:pic>
      <p:pic>
        <p:nvPicPr>
          <p:cNvPr id="207" name="Graphic 206">
            <a:extLst>
              <a:ext uri="{FF2B5EF4-FFF2-40B4-BE49-F238E27FC236}">
                <a16:creationId xmlns:a16="http://schemas.microsoft.com/office/drawing/2014/main" id="{DCF5772D-ECCA-1146-9C7F-C066779B1024}"/>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615271" y="3668170"/>
            <a:ext cx="414589" cy="414589"/>
          </a:xfrm>
          <a:prstGeom prst="rect">
            <a:avLst/>
          </a:prstGeom>
        </p:spPr>
      </p:pic>
      <p:pic>
        <p:nvPicPr>
          <p:cNvPr id="208" name="Graphic 207">
            <a:extLst>
              <a:ext uri="{FF2B5EF4-FFF2-40B4-BE49-F238E27FC236}">
                <a16:creationId xmlns:a16="http://schemas.microsoft.com/office/drawing/2014/main" id="{AB4EF760-43DB-CC40-89BF-D0B97E0B6A58}"/>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5441725" y="3668170"/>
            <a:ext cx="414589" cy="414589"/>
          </a:xfrm>
          <a:prstGeom prst="rect">
            <a:avLst/>
          </a:prstGeom>
        </p:spPr>
      </p:pic>
      <p:pic>
        <p:nvPicPr>
          <p:cNvPr id="209" name="Graphic 208">
            <a:extLst>
              <a:ext uri="{FF2B5EF4-FFF2-40B4-BE49-F238E27FC236}">
                <a16:creationId xmlns:a16="http://schemas.microsoft.com/office/drawing/2014/main" id="{71C6D2E2-D124-0C48-8C30-3C0014DB3E07}"/>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6268179" y="3668170"/>
            <a:ext cx="414589" cy="414589"/>
          </a:xfrm>
          <a:prstGeom prst="rect">
            <a:avLst/>
          </a:prstGeom>
        </p:spPr>
      </p:pic>
      <p:pic>
        <p:nvPicPr>
          <p:cNvPr id="210" name="Graphic 209">
            <a:extLst>
              <a:ext uri="{FF2B5EF4-FFF2-40B4-BE49-F238E27FC236}">
                <a16:creationId xmlns:a16="http://schemas.microsoft.com/office/drawing/2014/main" id="{9D18DC6F-4FE2-0C4F-A1D6-F9ADBADC02CD}"/>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7094633" y="3668170"/>
            <a:ext cx="414589" cy="414589"/>
          </a:xfrm>
          <a:prstGeom prst="rect">
            <a:avLst/>
          </a:prstGeom>
        </p:spPr>
      </p:pic>
      <p:pic>
        <p:nvPicPr>
          <p:cNvPr id="211" name="Graphic 210">
            <a:extLst>
              <a:ext uri="{FF2B5EF4-FFF2-40B4-BE49-F238E27FC236}">
                <a16:creationId xmlns:a16="http://schemas.microsoft.com/office/drawing/2014/main" id="{B4BCA1C9-EDE4-F447-9BE4-C55DA8C7C990}"/>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7921087" y="3668170"/>
            <a:ext cx="414589" cy="414589"/>
          </a:xfrm>
          <a:prstGeom prst="rect">
            <a:avLst/>
          </a:prstGeom>
        </p:spPr>
      </p:pic>
      <p:pic>
        <p:nvPicPr>
          <p:cNvPr id="212" name="Graphic 211">
            <a:extLst>
              <a:ext uri="{FF2B5EF4-FFF2-40B4-BE49-F238E27FC236}">
                <a16:creationId xmlns:a16="http://schemas.microsoft.com/office/drawing/2014/main" id="{056697DE-E38F-2743-85A3-87B2CFCEB9C4}"/>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8747541" y="3668170"/>
            <a:ext cx="414589" cy="414589"/>
          </a:xfrm>
          <a:prstGeom prst="rect">
            <a:avLst/>
          </a:prstGeom>
        </p:spPr>
      </p:pic>
      <p:pic>
        <p:nvPicPr>
          <p:cNvPr id="213" name="Graphic 212">
            <a:extLst>
              <a:ext uri="{FF2B5EF4-FFF2-40B4-BE49-F238E27FC236}">
                <a16:creationId xmlns:a16="http://schemas.microsoft.com/office/drawing/2014/main" id="{EC0CF906-FC2A-6741-88B7-A6A0A86A68C3}"/>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9573998" y="3668170"/>
            <a:ext cx="414589" cy="414589"/>
          </a:xfrm>
          <a:prstGeom prst="rect">
            <a:avLst/>
          </a:prstGeom>
        </p:spPr>
      </p:pic>
      <p:sp>
        <p:nvSpPr>
          <p:cNvPr id="214" name="Text Placeholder 1">
            <a:extLst>
              <a:ext uri="{FF2B5EF4-FFF2-40B4-BE49-F238E27FC236}">
                <a16:creationId xmlns:a16="http://schemas.microsoft.com/office/drawing/2014/main" id="{EB1A3B1E-CDE7-6049-902C-C4B88DD735E0}"/>
              </a:ext>
            </a:extLst>
          </p:cNvPr>
          <p:cNvSpPr txBox="1">
            <a:spLocks/>
          </p:cNvSpPr>
          <p:nvPr/>
        </p:nvSpPr>
        <p:spPr>
          <a:xfrm>
            <a:off x="9361815" y="418297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SCHOOL CLOSED</a:t>
            </a:r>
          </a:p>
        </p:txBody>
      </p:sp>
      <p:sp>
        <p:nvSpPr>
          <p:cNvPr id="215" name="Text Placeholder 1">
            <a:extLst>
              <a:ext uri="{FF2B5EF4-FFF2-40B4-BE49-F238E27FC236}">
                <a16:creationId xmlns:a16="http://schemas.microsoft.com/office/drawing/2014/main" id="{70B40107-37CF-0448-BC4E-1AE227E0BF9B}"/>
              </a:ext>
            </a:extLst>
          </p:cNvPr>
          <p:cNvSpPr txBox="1">
            <a:spLocks/>
          </p:cNvSpPr>
          <p:nvPr/>
        </p:nvSpPr>
        <p:spPr>
          <a:xfrm>
            <a:off x="1745704" y="1701544"/>
            <a:ext cx="1036474"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CASE MANAGEMENT</a:t>
            </a:r>
          </a:p>
        </p:txBody>
      </p:sp>
      <p:pic>
        <p:nvPicPr>
          <p:cNvPr id="5" name="Graphic 4">
            <a:extLst>
              <a:ext uri="{FF2B5EF4-FFF2-40B4-BE49-F238E27FC236}">
                <a16:creationId xmlns:a16="http://schemas.microsoft.com/office/drawing/2014/main" id="{309AEF10-4D97-054C-858D-C30BBF1AAA0C}"/>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938305" y="2075302"/>
            <a:ext cx="414589" cy="345491"/>
          </a:xfrm>
          <a:prstGeom prst="rect">
            <a:avLst/>
          </a:prstGeom>
        </p:spPr>
      </p:pic>
      <p:sp>
        <p:nvSpPr>
          <p:cNvPr id="216" name="Text Placeholder 1">
            <a:extLst>
              <a:ext uri="{FF2B5EF4-FFF2-40B4-BE49-F238E27FC236}">
                <a16:creationId xmlns:a16="http://schemas.microsoft.com/office/drawing/2014/main" id="{35767CD7-91E1-974C-B630-1239A441E399}"/>
              </a:ext>
            </a:extLst>
          </p:cNvPr>
          <p:cNvSpPr txBox="1">
            <a:spLocks/>
          </p:cNvSpPr>
          <p:nvPr/>
        </p:nvSpPr>
        <p:spPr>
          <a:xfrm>
            <a:off x="7728250" y="252360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MARKET</a:t>
            </a:r>
          </a:p>
        </p:txBody>
      </p:sp>
      <p:pic>
        <p:nvPicPr>
          <p:cNvPr id="83" name="Graphic 82">
            <a:extLst>
              <a:ext uri="{FF2B5EF4-FFF2-40B4-BE49-F238E27FC236}">
                <a16:creationId xmlns:a16="http://schemas.microsoft.com/office/drawing/2014/main" id="{E55D41FB-4D06-3E4E-89C3-535EC32CC94E}"/>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4595690" y="2052099"/>
            <a:ext cx="414589" cy="368524"/>
          </a:xfrm>
          <a:prstGeom prst="rect">
            <a:avLst/>
          </a:prstGeom>
        </p:spPr>
      </p:pic>
      <p:pic>
        <p:nvPicPr>
          <p:cNvPr id="84" name="Graphic 83">
            <a:extLst>
              <a:ext uri="{FF2B5EF4-FFF2-40B4-BE49-F238E27FC236}">
                <a16:creationId xmlns:a16="http://schemas.microsoft.com/office/drawing/2014/main" id="{A73F1399-8ED7-3C4F-8DD1-5DB4E4CC07C7}"/>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5510701" y="1987167"/>
            <a:ext cx="207295" cy="414589"/>
          </a:xfrm>
          <a:prstGeom prst="rect">
            <a:avLst/>
          </a:prstGeom>
        </p:spPr>
      </p:pic>
      <p:sp>
        <p:nvSpPr>
          <p:cNvPr id="85" name="Text Placeholder 1">
            <a:extLst>
              <a:ext uri="{FF2B5EF4-FFF2-40B4-BE49-F238E27FC236}">
                <a16:creationId xmlns:a16="http://schemas.microsoft.com/office/drawing/2014/main" id="{A2831D2F-2049-A147-934E-28EFF5E98A88}"/>
              </a:ext>
            </a:extLst>
          </p:cNvPr>
          <p:cNvSpPr txBox="1">
            <a:spLocks/>
          </p:cNvSpPr>
          <p:nvPr/>
        </p:nvSpPr>
        <p:spPr>
          <a:xfrm>
            <a:off x="4391508" y="2508883"/>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RESPIRATORY</a:t>
            </a:r>
          </a:p>
        </p:txBody>
      </p:sp>
      <p:sp>
        <p:nvSpPr>
          <p:cNvPr id="86" name="Text Placeholder 1">
            <a:extLst>
              <a:ext uri="{FF2B5EF4-FFF2-40B4-BE49-F238E27FC236}">
                <a16:creationId xmlns:a16="http://schemas.microsoft.com/office/drawing/2014/main" id="{22A0B52D-E798-1341-AF52-5F8E30707EDD}"/>
              </a:ext>
            </a:extLst>
          </p:cNvPr>
          <p:cNvSpPr txBox="1">
            <a:spLocks/>
          </p:cNvSpPr>
          <p:nvPr/>
        </p:nvSpPr>
        <p:spPr>
          <a:xfrm>
            <a:off x="5144397" y="2499279"/>
            <a:ext cx="95272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SANITIZER</a:t>
            </a:r>
          </a:p>
        </p:txBody>
      </p:sp>
      <p:sp>
        <p:nvSpPr>
          <p:cNvPr id="87" name="Text Placeholder 1">
            <a:extLst>
              <a:ext uri="{FF2B5EF4-FFF2-40B4-BE49-F238E27FC236}">
                <a16:creationId xmlns:a16="http://schemas.microsoft.com/office/drawing/2014/main" id="{E34AA847-14EA-3146-98A9-AA511DDF20E4}"/>
              </a:ext>
            </a:extLst>
          </p:cNvPr>
          <p:cNvSpPr txBox="1">
            <a:spLocks/>
          </p:cNvSpPr>
          <p:nvPr/>
        </p:nvSpPr>
        <p:spPr>
          <a:xfrm>
            <a:off x="3581522" y="2499280"/>
            <a:ext cx="829180"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PHYSICAL DISTANCING</a:t>
            </a:r>
          </a:p>
        </p:txBody>
      </p:sp>
      <p:pic>
        <p:nvPicPr>
          <p:cNvPr id="88" name="Graphic 87">
            <a:extLst>
              <a:ext uri="{FF2B5EF4-FFF2-40B4-BE49-F238E27FC236}">
                <a16:creationId xmlns:a16="http://schemas.microsoft.com/office/drawing/2014/main" id="{08EA3B82-E38A-B549-9228-9A2560130C01}"/>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3788817" y="1987167"/>
            <a:ext cx="414589" cy="414589"/>
          </a:xfrm>
          <a:prstGeom prst="rect">
            <a:avLst/>
          </a:prstGeom>
        </p:spPr>
      </p:pic>
      <p:pic>
        <p:nvPicPr>
          <p:cNvPr id="93" name="Picture 92">
            <a:extLst>
              <a:ext uri="{FF2B5EF4-FFF2-40B4-BE49-F238E27FC236}">
                <a16:creationId xmlns:a16="http://schemas.microsoft.com/office/drawing/2014/main" id="{A8A2CE30-A3CD-47D3-9167-B8A4371725BE}"/>
              </a:ext>
              <a:ext uri="{C183D7F6-B498-43B3-948B-1728B52AA6E4}">
                <adec:decorative xmlns:adec="http://schemas.microsoft.com/office/drawing/2017/decorative" val="1"/>
              </a:ext>
            </a:extLst>
          </p:cNvPr>
          <p:cNvPicPr>
            <a:picLocks noChangeAspect="1"/>
          </p:cNvPicPr>
          <p:nvPr/>
        </p:nvPicPr>
        <p:blipFill>
          <a:blip r:embed="rId78"/>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22852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1A6551-1969-46FC-93CE-0E4D007125D7}"/>
              </a:ext>
            </a:extLst>
          </p:cNvPr>
          <p:cNvSpPr>
            <a:spLocks noGrp="1"/>
          </p:cNvSpPr>
          <p:nvPr>
            <p:ph sz="quarter" idx="15"/>
          </p:nvPr>
        </p:nvSpPr>
        <p:spPr>
          <a:xfrm>
            <a:off x="403861" y="6396674"/>
            <a:ext cx="11384280" cy="463232"/>
          </a:xfrm>
        </p:spPr>
        <p:txBody>
          <a:bodyPr/>
          <a:lstStyle/>
          <a:p>
            <a:endParaRPr lang="en-US"/>
          </a:p>
        </p:txBody>
      </p:sp>
      <p:sp>
        <p:nvSpPr>
          <p:cNvPr id="3" name="Content Placeholder 2">
            <a:extLst>
              <a:ext uri="{FF2B5EF4-FFF2-40B4-BE49-F238E27FC236}">
                <a16:creationId xmlns:a16="http://schemas.microsoft.com/office/drawing/2014/main" id="{109DD269-1827-4583-AC15-549F2A0DE7A5}"/>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B4B1F83C-9D6B-4D85-BAD0-C5C1500C1941}"/>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6F226030-5389-4CAB-B7A6-1E562683A59B}"/>
              </a:ext>
            </a:extLst>
          </p:cNvPr>
          <p:cNvSpPr>
            <a:spLocks noGrp="1"/>
          </p:cNvSpPr>
          <p:nvPr>
            <p:ph sz="quarter" idx="14"/>
          </p:nvPr>
        </p:nvSpPr>
        <p:spPr/>
        <p:txBody>
          <a:bodyPr/>
          <a:lstStyle/>
          <a:p>
            <a:endParaRPr lang="en-US"/>
          </a:p>
        </p:txBody>
      </p:sp>
      <p:sp>
        <p:nvSpPr>
          <p:cNvPr id="6" name="Text Placeholder 5">
            <a:extLst>
              <a:ext uri="{FF2B5EF4-FFF2-40B4-BE49-F238E27FC236}">
                <a16:creationId xmlns:a16="http://schemas.microsoft.com/office/drawing/2014/main" id="{60C912BE-FA93-488E-A06C-5DD0D68D5853}"/>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F30659EB-699E-455B-A6DB-71479E595E79}"/>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E5E65651-E795-44B7-BA4B-F799AE3A5D90}"/>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962321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93" name="Text Placeholder 1">
            <a:extLst>
              <a:ext uri="{FF2B5EF4-FFF2-40B4-BE49-F238E27FC236}">
                <a16:creationId xmlns:a16="http://schemas.microsoft.com/office/drawing/2014/main" id="{C20CA899-DB02-49AB-8E1C-7173A5AB3E09}"/>
              </a:ext>
            </a:extLst>
          </p:cNvPr>
          <p:cNvSpPr txBox="1">
            <a:spLocks/>
          </p:cNvSpPr>
          <p:nvPr/>
        </p:nvSpPr>
        <p:spPr>
          <a:xfrm>
            <a:off x="1969346" y="798061"/>
            <a:ext cx="3688624" cy="18882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DAMAGE</a:t>
            </a:r>
          </a:p>
        </p:txBody>
      </p:sp>
      <p:pic>
        <p:nvPicPr>
          <p:cNvPr id="49" name="Graphic 48">
            <a:extLst>
              <a:ext uri="{FF2B5EF4-FFF2-40B4-BE49-F238E27FC236}">
                <a16:creationId xmlns:a16="http://schemas.microsoft.com/office/drawing/2014/main" id="{CBC38209-341E-4683-9391-7A745D7B73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8737" y="1160809"/>
            <a:ext cx="414589" cy="414589"/>
          </a:xfrm>
          <a:prstGeom prst="rect">
            <a:avLst/>
          </a:prstGeom>
        </p:spPr>
      </p:pic>
      <p:pic>
        <p:nvPicPr>
          <p:cNvPr id="50" name="Graphic 49">
            <a:extLst>
              <a:ext uri="{FF2B5EF4-FFF2-40B4-BE49-F238E27FC236}">
                <a16:creationId xmlns:a16="http://schemas.microsoft.com/office/drawing/2014/main" id="{E26F6BFA-B0EB-45FE-BC91-9C27025F14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58437" y="1160809"/>
            <a:ext cx="414589" cy="414589"/>
          </a:xfrm>
          <a:prstGeom prst="rect">
            <a:avLst/>
          </a:prstGeom>
        </p:spPr>
      </p:pic>
      <p:pic>
        <p:nvPicPr>
          <p:cNvPr id="51" name="Graphic 50">
            <a:extLst>
              <a:ext uri="{FF2B5EF4-FFF2-40B4-BE49-F238E27FC236}">
                <a16:creationId xmlns:a16="http://schemas.microsoft.com/office/drawing/2014/main" id="{50AFA8E2-E1D4-4C68-AA6C-F06B4F85DE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4241" y="1160809"/>
            <a:ext cx="414589" cy="414589"/>
          </a:xfrm>
          <a:prstGeom prst="rect">
            <a:avLst/>
          </a:prstGeom>
        </p:spPr>
      </p:pic>
      <p:pic>
        <p:nvPicPr>
          <p:cNvPr id="52" name="Graphic 51">
            <a:extLst>
              <a:ext uri="{FF2B5EF4-FFF2-40B4-BE49-F238E27FC236}">
                <a16:creationId xmlns:a16="http://schemas.microsoft.com/office/drawing/2014/main" id="{CE0511FA-FBB9-4224-98D8-A5F13DCF0B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43223" y="1171271"/>
            <a:ext cx="380040" cy="380040"/>
          </a:xfrm>
          <a:prstGeom prst="rect">
            <a:avLst/>
          </a:prstGeom>
        </p:spPr>
      </p:pic>
      <p:pic>
        <p:nvPicPr>
          <p:cNvPr id="53" name="Graphic 52">
            <a:extLst>
              <a:ext uri="{FF2B5EF4-FFF2-40B4-BE49-F238E27FC236}">
                <a16:creationId xmlns:a16="http://schemas.microsoft.com/office/drawing/2014/main" id="{89A3BD2A-0283-461E-BB99-B1C63F3430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65874" y="2016695"/>
            <a:ext cx="380040" cy="380040"/>
          </a:xfrm>
          <a:prstGeom prst="rect">
            <a:avLst/>
          </a:prstGeom>
        </p:spPr>
      </p:pic>
      <p:pic>
        <p:nvPicPr>
          <p:cNvPr id="55" name="Graphic 54">
            <a:extLst>
              <a:ext uri="{FF2B5EF4-FFF2-40B4-BE49-F238E27FC236}">
                <a16:creationId xmlns:a16="http://schemas.microsoft.com/office/drawing/2014/main" id="{79D48459-7CF0-4C47-8D3E-2D5E0CFABC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62700" y="1143534"/>
            <a:ext cx="414589" cy="414589"/>
          </a:xfrm>
          <a:prstGeom prst="rect">
            <a:avLst/>
          </a:prstGeom>
        </p:spPr>
      </p:pic>
      <p:pic>
        <p:nvPicPr>
          <p:cNvPr id="56" name="Graphic 55">
            <a:extLst>
              <a:ext uri="{FF2B5EF4-FFF2-40B4-BE49-F238E27FC236}">
                <a16:creationId xmlns:a16="http://schemas.microsoft.com/office/drawing/2014/main" id="{FF2F2CFC-D7E1-4A93-9CD3-891A399E2C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83955" y="1143534"/>
            <a:ext cx="414589" cy="414589"/>
          </a:xfrm>
          <a:prstGeom prst="rect">
            <a:avLst/>
          </a:prstGeom>
        </p:spPr>
      </p:pic>
      <p:pic>
        <p:nvPicPr>
          <p:cNvPr id="58" name="Graphic 57">
            <a:extLst>
              <a:ext uri="{FF2B5EF4-FFF2-40B4-BE49-F238E27FC236}">
                <a16:creationId xmlns:a16="http://schemas.microsoft.com/office/drawing/2014/main" id="{19ABBB3E-EA59-40D9-92B0-284536F6D8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76088" y="1163631"/>
            <a:ext cx="414589" cy="414589"/>
          </a:xfrm>
          <a:prstGeom prst="rect">
            <a:avLst/>
          </a:prstGeom>
        </p:spPr>
      </p:pic>
      <p:pic>
        <p:nvPicPr>
          <p:cNvPr id="59" name="Graphic 58">
            <a:extLst>
              <a:ext uri="{FF2B5EF4-FFF2-40B4-BE49-F238E27FC236}">
                <a16:creationId xmlns:a16="http://schemas.microsoft.com/office/drawing/2014/main" id="{93522813-B36D-499E-BF8C-79105F08EC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030337" y="1163631"/>
            <a:ext cx="414589" cy="414589"/>
          </a:xfrm>
          <a:prstGeom prst="rect">
            <a:avLst/>
          </a:prstGeom>
        </p:spPr>
      </p:pic>
      <p:pic>
        <p:nvPicPr>
          <p:cNvPr id="60" name="Graphic 59">
            <a:extLst>
              <a:ext uri="{FF2B5EF4-FFF2-40B4-BE49-F238E27FC236}">
                <a16:creationId xmlns:a16="http://schemas.microsoft.com/office/drawing/2014/main" id="{EA3B74F4-CAF0-4225-B872-74CB2D5F19B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78492" y="1176360"/>
            <a:ext cx="414589" cy="414589"/>
          </a:xfrm>
          <a:prstGeom prst="rect">
            <a:avLst/>
          </a:prstGeom>
        </p:spPr>
      </p:pic>
      <p:pic>
        <p:nvPicPr>
          <p:cNvPr id="61" name="Graphic 60">
            <a:extLst>
              <a:ext uri="{FF2B5EF4-FFF2-40B4-BE49-F238E27FC236}">
                <a16:creationId xmlns:a16="http://schemas.microsoft.com/office/drawing/2014/main" id="{9A3D5090-B3E0-4719-8D76-7A67EAE8E3E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942980" y="1997429"/>
            <a:ext cx="414589" cy="414589"/>
          </a:xfrm>
          <a:prstGeom prst="rect">
            <a:avLst/>
          </a:prstGeom>
        </p:spPr>
      </p:pic>
      <p:pic>
        <p:nvPicPr>
          <p:cNvPr id="62" name="Graphic 61">
            <a:extLst>
              <a:ext uri="{FF2B5EF4-FFF2-40B4-BE49-F238E27FC236}">
                <a16:creationId xmlns:a16="http://schemas.microsoft.com/office/drawing/2014/main" id="{42B94BE9-37B6-4B69-A09F-EED7DA40CFB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776648" y="2009451"/>
            <a:ext cx="414589" cy="414589"/>
          </a:xfrm>
          <a:prstGeom prst="rect">
            <a:avLst/>
          </a:prstGeom>
        </p:spPr>
      </p:pic>
      <p:pic>
        <p:nvPicPr>
          <p:cNvPr id="63" name="Graphic 62">
            <a:extLst>
              <a:ext uri="{FF2B5EF4-FFF2-40B4-BE49-F238E27FC236}">
                <a16:creationId xmlns:a16="http://schemas.microsoft.com/office/drawing/2014/main" id="{4080F795-0497-4A48-B631-A11B819D72D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565705" y="2009451"/>
            <a:ext cx="414589" cy="414589"/>
          </a:xfrm>
          <a:prstGeom prst="rect">
            <a:avLst/>
          </a:prstGeom>
        </p:spPr>
      </p:pic>
      <p:pic>
        <p:nvPicPr>
          <p:cNvPr id="64" name="Graphic 63">
            <a:extLst>
              <a:ext uri="{FF2B5EF4-FFF2-40B4-BE49-F238E27FC236}">
                <a16:creationId xmlns:a16="http://schemas.microsoft.com/office/drawing/2014/main" id="{1E952A18-3CEB-4069-8BDA-801B5551B4D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413666" y="2009451"/>
            <a:ext cx="414589" cy="414589"/>
          </a:xfrm>
          <a:prstGeom prst="rect">
            <a:avLst/>
          </a:prstGeom>
        </p:spPr>
      </p:pic>
      <p:pic>
        <p:nvPicPr>
          <p:cNvPr id="65" name="Graphic 64">
            <a:extLst>
              <a:ext uri="{FF2B5EF4-FFF2-40B4-BE49-F238E27FC236}">
                <a16:creationId xmlns:a16="http://schemas.microsoft.com/office/drawing/2014/main" id="{67D11E08-04E2-44C0-98B2-61C9808AD1E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242754" y="2009451"/>
            <a:ext cx="414589" cy="414589"/>
          </a:xfrm>
          <a:prstGeom prst="rect">
            <a:avLst/>
          </a:prstGeom>
        </p:spPr>
      </p:pic>
      <p:pic>
        <p:nvPicPr>
          <p:cNvPr id="66" name="Graphic 65">
            <a:extLst>
              <a:ext uri="{FF2B5EF4-FFF2-40B4-BE49-F238E27FC236}">
                <a16:creationId xmlns:a16="http://schemas.microsoft.com/office/drawing/2014/main" id="{C75CCEED-10DB-45CD-8089-DB36DBF5D99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039718" y="2009451"/>
            <a:ext cx="414589" cy="414589"/>
          </a:xfrm>
          <a:prstGeom prst="rect">
            <a:avLst/>
          </a:prstGeom>
        </p:spPr>
      </p:pic>
      <p:pic>
        <p:nvPicPr>
          <p:cNvPr id="67" name="Graphic 66">
            <a:extLst>
              <a:ext uri="{FF2B5EF4-FFF2-40B4-BE49-F238E27FC236}">
                <a16:creationId xmlns:a16="http://schemas.microsoft.com/office/drawing/2014/main" id="{75CDBE45-1F16-4C9B-973E-0178E30FDF4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942455" y="2026726"/>
            <a:ext cx="380040" cy="380040"/>
          </a:xfrm>
          <a:prstGeom prst="rect">
            <a:avLst/>
          </a:prstGeom>
        </p:spPr>
      </p:pic>
      <p:pic>
        <p:nvPicPr>
          <p:cNvPr id="68" name="Graphic 67">
            <a:extLst>
              <a:ext uri="{FF2B5EF4-FFF2-40B4-BE49-F238E27FC236}">
                <a16:creationId xmlns:a16="http://schemas.microsoft.com/office/drawing/2014/main" id="{B21942F3-779E-496F-B32C-5C5E1419BFB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766005" y="2009451"/>
            <a:ext cx="414589" cy="414589"/>
          </a:xfrm>
          <a:prstGeom prst="rect">
            <a:avLst/>
          </a:prstGeom>
        </p:spPr>
      </p:pic>
      <p:pic>
        <p:nvPicPr>
          <p:cNvPr id="69" name="Graphic 68">
            <a:extLst>
              <a:ext uri="{FF2B5EF4-FFF2-40B4-BE49-F238E27FC236}">
                <a16:creationId xmlns:a16="http://schemas.microsoft.com/office/drawing/2014/main" id="{16739A12-41A7-4A82-B50B-E2F6FC5D164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9555062" y="2009451"/>
            <a:ext cx="414589" cy="414589"/>
          </a:xfrm>
          <a:prstGeom prst="rect">
            <a:avLst/>
          </a:prstGeom>
        </p:spPr>
      </p:pic>
      <p:pic>
        <p:nvPicPr>
          <p:cNvPr id="70" name="Graphic 69">
            <a:extLst>
              <a:ext uri="{FF2B5EF4-FFF2-40B4-BE49-F238E27FC236}">
                <a16:creationId xmlns:a16="http://schemas.microsoft.com/office/drawing/2014/main" id="{5C83BFAF-1C8F-416E-BC7A-C40FC14D5FE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126199" y="2801514"/>
            <a:ext cx="414589" cy="414589"/>
          </a:xfrm>
          <a:prstGeom prst="rect">
            <a:avLst/>
          </a:prstGeom>
        </p:spPr>
      </p:pic>
      <p:pic>
        <p:nvPicPr>
          <p:cNvPr id="71" name="Graphic 70">
            <a:extLst>
              <a:ext uri="{FF2B5EF4-FFF2-40B4-BE49-F238E27FC236}">
                <a16:creationId xmlns:a16="http://schemas.microsoft.com/office/drawing/2014/main" id="{33595086-23E7-46FA-8D63-3FA8F7EA291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937793" y="2796010"/>
            <a:ext cx="414589" cy="414589"/>
          </a:xfrm>
          <a:prstGeom prst="rect">
            <a:avLst/>
          </a:prstGeom>
        </p:spPr>
      </p:pic>
      <p:pic>
        <p:nvPicPr>
          <p:cNvPr id="72" name="Graphic 71">
            <a:extLst>
              <a:ext uri="{FF2B5EF4-FFF2-40B4-BE49-F238E27FC236}">
                <a16:creationId xmlns:a16="http://schemas.microsoft.com/office/drawing/2014/main" id="{0030C057-3C6A-4CD0-9DB2-75E60F4D8D6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786802" y="2796010"/>
            <a:ext cx="414589" cy="414589"/>
          </a:xfrm>
          <a:prstGeom prst="rect">
            <a:avLst/>
          </a:prstGeom>
        </p:spPr>
      </p:pic>
      <p:pic>
        <p:nvPicPr>
          <p:cNvPr id="73" name="Graphic 72">
            <a:extLst>
              <a:ext uri="{FF2B5EF4-FFF2-40B4-BE49-F238E27FC236}">
                <a16:creationId xmlns:a16="http://schemas.microsoft.com/office/drawing/2014/main" id="{E9C7EB9A-F413-4393-92DD-9B723485D20E}"/>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625710" y="2796010"/>
            <a:ext cx="414589" cy="414589"/>
          </a:xfrm>
          <a:prstGeom prst="rect">
            <a:avLst/>
          </a:prstGeom>
        </p:spPr>
      </p:pic>
      <p:pic>
        <p:nvPicPr>
          <p:cNvPr id="74" name="Graphic 73">
            <a:extLst>
              <a:ext uri="{FF2B5EF4-FFF2-40B4-BE49-F238E27FC236}">
                <a16:creationId xmlns:a16="http://schemas.microsoft.com/office/drawing/2014/main" id="{FB83140B-8ECD-431A-BBAC-FDB6E4C0D9C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437304" y="2796010"/>
            <a:ext cx="414589" cy="414589"/>
          </a:xfrm>
          <a:prstGeom prst="rect">
            <a:avLst/>
          </a:prstGeom>
        </p:spPr>
      </p:pic>
      <p:pic>
        <p:nvPicPr>
          <p:cNvPr id="75" name="Graphic 74">
            <a:extLst>
              <a:ext uri="{FF2B5EF4-FFF2-40B4-BE49-F238E27FC236}">
                <a16:creationId xmlns:a16="http://schemas.microsoft.com/office/drawing/2014/main" id="{0500E3D8-812B-46AF-8C19-02A58B249B2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246916" y="2796010"/>
            <a:ext cx="414589" cy="414589"/>
          </a:xfrm>
          <a:prstGeom prst="rect">
            <a:avLst/>
          </a:prstGeom>
        </p:spPr>
      </p:pic>
      <p:pic>
        <p:nvPicPr>
          <p:cNvPr id="76" name="Graphic 75">
            <a:extLst>
              <a:ext uri="{FF2B5EF4-FFF2-40B4-BE49-F238E27FC236}">
                <a16:creationId xmlns:a16="http://schemas.microsoft.com/office/drawing/2014/main" id="{FF6E774C-CEF4-470E-A3BB-C59D3A1DD82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078165" y="2796010"/>
            <a:ext cx="414589" cy="414589"/>
          </a:xfrm>
          <a:prstGeom prst="rect">
            <a:avLst/>
          </a:prstGeom>
        </p:spPr>
      </p:pic>
      <p:pic>
        <p:nvPicPr>
          <p:cNvPr id="77" name="Graphic 76">
            <a:extLst>
              <a:ext uri="{FF2B5EF4-FFF2-40B4-BE49-F238E27FC236}">
                <a16:creationId xmlns:a16="http://schemas.microsoft.com/office/drawing/2014/main" id="{AC7ED691-3EDE-4C11-A1B2-F925CF6C120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960032" y="2796010"/>
            <a:ext cx="414589" cy="414589"/>
          </a:xfrm>
          <a:prstGeom prst="rect">
            <a:avLst/>
          </a:prstGeom>
        </p:spPr>
      </p:pic>
      <p:pic>
        <p:nvPicPr>
          <p:cNvPr id="78" name="Graphic 77">
            <a:extLst>
              <a:ext uri="{FF2B5EF4-FFF2-40B4-BE49-F238E27FC236}">
                <a16:creationId xmlns:a16="http://schemas.microsoft.com/office/drawing/2014/main" id="{4EF98ED5-97BC-481C-B74E-F789E7E5072D}"/>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766005" y="2796010"/>
            <a:ext cx="414589" cy="414589"/>
          </a:xfrm>
          <a:prstGeom prst="rect">
            <a:avLst/>
          </a:prstGeom>
        </p:spPr>
      </p:pic>
      <p:pic>
        <p:nvPicPr>
          <p:cNvPr id="79" name="Graphic 78">
            <a:extLst>
              <a:ext uri="{FF2B5EF4-FFF2-40B4-BE49-F238E27FC236}">
                <a16:creationId xmlns:a16="http://schemas.microsoft.com/office/drawing/2014/main" id="{FF26C940-626F-45CB-B11F-31C967613E24}"/>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594607" y="2796010"/>
            <a:ext cx="414589" cy="414589"/>
          </a:xfrm>
          <a:prstGeom prst="rect">
            <a:avLst/>
          </a:prstGeom>
        </p:spPr>
      </p:pic>
      <p:sp>
        <p:nvSpPr>
          <p:cNvPr id="100" name="Text Placeholder 1">
            <a:extLst>
              <a:ext uri="{FF2B5EF4-FFF2-40B4-BE49-F238E27FC236}">
                <a16:creationId xmlns:a16="http://schemas.microsoft.com/office/drawing/2014/main" id="{D559912D-76D4-456A-940C-6F675DC7F4C8}"/>
              </a:ext>
            </a:extLst>
          </p:cNvPr>
          <p:cNvSpPr txBox="1">
            <a:spLocks/>
          </p:cNvSpPr>
          <p:nvPr/>
        </p:nvSpPr>
        <p:spPr>
          <a:xfrm>
            <a:off x="1952998"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 AFFECTED</a:t>
            </a:r>
          </a:p>
        </p:txBody>
      </p:sp>
      <p:sp>
        <p:nvSpPr>
          <p:cNvPr id="101" name="Text Placeholder 1">
            <a:extLst>
              <a:ext uri="{FF2B5EF4-FFF2-40B4-BE49-F238E27FC236}">
                <a16:creationId xmlns:a16="http://schemas.microsoft.com/office/drawing/2014/main" id="{27B26343-E113-48DF-B38F-07CDB9CE897B}"/>
              </a:ext>
            </a:extLst>
          </p:cNvPr>
          <p:cNvSpPr txBox="1">
            <a:spLocks/>
          </p:cNvSpPr>
          <p:nvPr/>
        </p:nvSpPr>
        <p:spPr>
          <a:xfrm>
            <a:off x="2780731"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 DESTROYED</a:t>
            </a:r>
          </a:p>
        </p:txBody>
      </p:sp>
      <p:sp>
        <p:nvSpPr>
          <p:cNvPr id="102" name="Text Placeholder 1">
            <a:extLst>
              <a:ext uri="{FF2B5EF4-FFF2-40B4-BE49-F238E27FC236}">
                <a16:creationId xmlns:a16="http://schemas.microsoft.com/office/drawing/2014/main" id="{D77C2E91-9648-4C54-AC63-EA794954F01B}"/>
              </a:ext>
            </a:extLst>
          </p:cNvPr>
          <p:cNvSpPr txBox="1">
            <a:spLocks/>
          </p:cNvSpPr>
          <p:nvPr/>
        </p:nvSpPr>
        <p:spPr>
          <a:xfrm>
            <a:off x="3608463"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 NOT AFFECTED</a:t>
            </a:r>
          </a:p>
        </p:txBody>
      </p:sp>
      <p:sp>
        <p:nvSpPr>
          <p:cNvPr id="103" name="Text Placeholder 1">
            <a:extLst>
              <a:ext uri="{FF2B5EF4-FFF2-40B4-BE49-F238E27FC236}">
                <a16:creationId xmlns:a16="http://schemas.microsoft.com/office/drawing/2014/main" id="{AC290671-A184-495E-BD52-DC443376F148}"/>
              </a:ext>
            </a:extLst>
          </p:cNvPr>
          <p:cNvSpPr txBox="1">
            <a:spLocks/>
          </p:cNvSpPr>
          <p:nvPr/>
        </p:nvSpPr>
        <p:spPr>
          <a:xfrm>
            <a:off x="9409374" y="165328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DAMAGED/</a:t>
            </a:r>
          </a:p>
          <a:p>
            <a:pPr algn="ctr" defTabSz="829178"/>
            <a:r>
              <a:rPr lang="en-US" sz="725" kern="0">
                <a:solidFill>
                  <a:prstClr val="black"/>
                </a:solidFill>
                <a:latin typeface="Roboto Condensed" panose="02000000000000000000" pitchFamily="2" charset="0"/>
                <a:ea typeface="Roboto Condensed" panose="02000000000000000000" pitchFamily="2" charset="0"/>
              </a:rPr>
              <a:t>AFFECTED</a:t>
            </a:r>
          </a:p>
        </p:txBody>
      </p:sp>
      <p:sp>
        <p:nvSpPr>
          <p:cNvPr id="104" name="Text Placeholder 1">
            <a:extLst>
              <a:ext uri="{FF2B5EF4-FFF2-40B4-BE49-F238E27FC236}">
                <a16:creationId xmlns:a16="http://schemas.microsoft.com/office/drawing/2014/main" id="{72CBD7B5-3FEC-4D29-AE8F-5C7CDB49EEC6}"/>
              </a:ext>
            </a:extLst>
          </p:cNvPr>
          <p:cNvSpPr txBox="1">
            <a:spLocks/>
          </p:cNvSpPr>
          <p:nvPr/>
        </p:nvSpPr>
        <p:spPr>
          <a:xfrm>
            <a:off x="1961852" y="249870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DESTROYED</a:t>
            </a:r>
          </a:p>
        </p:txBody>
      </p:sp>
      <p:sp>
        <p:nvSpPr>
          <p:cNvPr id="105" name="Text Placeholder 1">
            <a:extLst>
              <a:ext uri="{FF2B5EF4-FFF2-40B4-BE49-F238E27FC236}">
                <a16:creationId xmlns:a16="http://schemas.microsoft.com/office/drawing/2014/main" id="{C3057C7D-B469-44DE-B8BC-02397FC09E71}"/>
              </a:ext>
            </a:extLst>
          </p:cNvPr>
          <p:cNvSpPr txBox="1">
            <a:spLocks/>
          </p:cNvSpPr>
          <p:nvPr/>
        </p:nvSpPr>
        <p:spPr>
          <a:xfrm>
            <a:off x="4521107"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BRIDGE AFFECTED</a:t>
            </a:r>
          </a:p>
        </p:txBody>
      </p:sp>
      <p:sp>
        <p:nvSpPr>
          <p:cNvPr id="106" name="Text Placeholder 1">
            <a:extLst>
              <a:ext uri="{FF2B5EF4-FFF2-40B4-BE49-F238E27FC236}">
                <a16:creationId xmlns:a16="http://schemas.microsoft.com/office/drawing/2014/main" id="{B0874AA8-BCF5-4BE6-BF75-29A5C0BC663D}"/>
              </a:ext>
            </a:extLst>
          </p:cNvPr>
          <p:cNvSpPr txBox="1">
            <a:spLocks/>
          </p:cNvSpPr>
          <p:nvPr/>
        </p:nvSpPr>
        <p:spPr>
          <a:xfrm>
            <a:off x="5348839"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BRIDGE DESTROYED</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07" name="Text Placeholder 1">
            <a:extLst>
              <a:ext uri="{FF2B5EF4-FFF2-40B4-BE49-F238E27FC236}">
                <a16:creationId xmlns:a16="http://schemas.microsoft.com/office/drawing/2014/main" id="{DE518C0F-19BE-4CF7-8469-BB36AB2716BD}"/>
              </a:ext>
            </a:extLst>
          </p:cNvPr>
          <p:cNvSpPr txBox="1">
            <a:spLocks/>
          </p:cNvSpPr>
          <p:nvPr/>
        </p:nvSpPr>
        <p:spPr>
          <a:xfrm>
            <a:off x="6176572"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BRIDGE NOT AFFECTED</a:t>
            </a:r>
          </a:p>
        </p:txBody>
      </p:sp>
      <p:sp>
        <p:nvSpPr>
          <p:cNvPr id="108" name="Text Placeholder 1">
            <a:extLst>
              <a:ext uri="{FF2B5EF4-FFF2-40B4-BE49-F238E27FC236}">
                <a16:creationId xmlns:a16="http://schemas.microsoft.com/office/drawing/2014/main" id="{FE20E665-500D-4173-A0B8-8086C073A1F7}"/>
              </a:ext>
            </a:extLst>
          </p:cNvPr>
          <p:cNvSpPr txBox="1">
            <a:spLocks/>
          </p:cNvSpPr>
          <p:nvPr/>
        </p:nvSpPr>
        <p:spPr>
          <a:xfrm>
            <a:off x="7004304"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BUILDING FACILITY AFFECTED</a:t>
            </a:r>
          </a:p>
        </p:txBody>
      </p:sp>
      <p:sp>
        <p:nvSpPr>
          <p:cNvPr id="109" name="Text Placeholder 1">
            <a:extLst>
              <a:ext uri="{FF2B5EF4-FFF2-40B4-BE49-F238E27FC236}">
                <a16:creationId xmlns:a16="http://schemas.microsoft.com/office/drawing/2014/main" id="{7359C033-05A2-4984-8BF9-35E1E03C3606}"/>
              </a:ext>
            </a:extLst>
          </p:cNvPr>
          <p:cNvSpPr txBox="1">
            <a:spLocks/>
          </p:cNvSpPr>
          <p:nvPr/>
        </p:nvSpPr>
        <p:spPr>
          <a:xfrm>
            <a:off x="7832041" y="166009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BUILDING FACILITY DESTROYED</a:t>
            </a:r>
          </a:p>
        </p:txBody>
      </p:sp>
      <p:sp>
        <p:nvSpPr>
          <p:cNvPr id="110" name="Text Placeholder 1">
            <a:extLst>
              <a:ext uri="{FF2B5EF4-FFF2-40B4-BE49-F238E27FC236}">
                <a16:creationId xmlns:a16="http://schemas.microsoft.com/office/drawing/2014/main" id="{1C575DB1-AF38-4E07-A42C-0F82CEDE572C}"/>
              </a:ext>
            </a:extLst>
          </p:cNvPr>
          <p:cNvSpPr txBox="1">
            <a:spLocks/>
          </p:cNvSpPr>
          <p:nvPr/>
        </p:nvSpPr>
        <p:spPr>
          <a:xfrm>
            <a:off x="8591079" y="165676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BUILDING FACILITY NOT AFFECTED</a:t>
            </a:r>
          </a:p>
        </p:txBody>
      </p:sp>
      <p:sp>
        <p:nvSpPr>
          <p:cNvPr id="111" name="Text Placeholder 1">
            <a:extLst>
              <a:ext uri="{FF2B5EF4-FFF2-40B4-BE49-F238E27FC236}">
                <a16:creationId xmlns:a16="http://schemas.microsoft.com/office/drawing/2014/main" id="{CFF60281-50FF-42FA-BC6E-29C35A66EB7B}"/>
              </a:ext>
            </a:extLst>
          </p:cNvPr>
          <p:cNvSpPr txBox="1">
            <a:spLocks/>
          </p:cNvSpPr>
          <p:nvPr/>
        </p:nvSpPr>
        <p:spPr>
          <a:xfrm>
            <a:off x="2780731"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FACILITY AFFECTED</a:t>
            </a:r>
          </a:p>
        </p:txBody>
      </p:sp>
      <p:sp>
        <p:nvSpPr>
          <p:cNvPr id="112" name="Text Placeholder 1">
            <a:extLst>
              <a:ext uri="{FF2B5EF4-FFF2-40B4-BE49-F238E27FC236}">
                <a16:creationId xmlns:a16="http://schemas.microsoft.com/office/drawing/2014/main" id="{4E2E2AAE-2A57-48FB-A784-E1755B5EBBB0}"/>
              </a:ext>
            </a:extLst>
          </p:cNvPr>
          <p:cNvSpPr txBox="1">
            <a:spLocks/>
          </p:cNvSpPr>
          <p:nvPr/>
        </p:nvSpPr>
        <p:spPr>
          <a:xfrm>
            <a:off x="3608463"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FACILITY DESTROYED</a:t>
            </a:r>
          </a:p>
        </p:txBody>
      </p:sp>
      <p:sp>
        <p:nvSpPr>
          <p:cNvPr id="113" name="Text Placeholder 1">
            <a:extLst>
              <a:ext uri="{FF2B5EF4-FFF2-40B4-BE49-F238E27FC236}">
                <a16:creationId xmlns:a16="http://schemas.microsoft.com/office/drawing/2014/main" id="{6B485EE3-4C7D-4400-A605-BE45DB155A09}"/>
              </a:ext>
            </a:extLst>
          </p:cNvPr>
          <p:cNvSpPr txBox="1">
            <a:spLocks/>
          </p:cNvSpPr>
          <p:nvPr/>
        </p:nvSpPr>
        <p:spPr>
          <a:xfrm>
            <a:off x="4436196"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FACILITY NOT AFFECTED</a:t>
            </a:r>
          </a:p>
        </p:txBody>
      </p:sp>
      <p:sp>
        <p:nvSpPr>
          <p:cNvPr id="114" name="Text Placeholder 1">
            <a:extLst>
              <a:ext uri="{FF2B5EF4-FFF2-40B4-BE49-F238E27FC236}">
                <a16:creationId xmlns:a16="http://schemas.microsoft.com/office/drawing/2014/main" id="{BE9675B7-5841-4026-BE2D-AED25553D507}"/>
              </a:ext>
            </a:extLst>
          </p:cNvPr>
          <p:cNvSpPr txBox="1">
            <a:spLocks/>
          </p:cNvSpPr>
          <p:nvPr/>
        </p:nvSpPr>
        <p:spPr>
          <a:xfrm>
            <a:off x="5263928"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 AFFECTED</a:t>
            </a:r>
          </a:p>
        </p:txBody>
      </p:sp>
      <p:sp>
        <p:nvSpPr>
          <p:cNvPr id="115" name="Text Placeholder 1">
            <a:extLst>
              <a:ext uri="{FF2B5EF4-FFF2-40B4-BE49-F238E27FC236}">
                <a16:creationId xmlns:a16="http://schemas.microsoft.com/office/drawing/2014/main" id="{FDBD1626-F8ED-48C5-8BAF-2E6E1DE53867}"/>
              </a:ext>
            </a:extLst>
          </p:cNvPr>
          <p:cNvSpPr txBox="1">
            <a:spLocks/>
          </p:cNvSpPr>
          <p:nvPr/>
        </p:nvSpPr>
        <p:spPr>
          <a:xfrm>
            <a:off x="6091661"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 DESTROYED</a:t>
            </a:r>
          </a:p>
        </p:txBody>
      </p:sp>
      <p:sp>
        <p:nvSpPr>
          <p:cNvPr id="116" name="Text Placeholder 1">
            <a:extLst>
              <a:ext uri="{FF2B5EF4-FFF2-40B4-BE49-F238E27FC236}">
                <a16:creationId xmlns:a16="http://schemas.microsoft.com/office/drawing/2014/main" id="{0DB39F72-1CFC-47E7-AC1F-8E705AA8477F}"/>
              </a:ext>
            </a:extLst>
          </p:cNvPr>
          <p:cNvSpPr txBox="1">
            <a:spLocks/>
          </p:cNvSpPr>
          <p:nvPr/>
        </p:nvSpPr>
        <p:spPr>
          <a:xfrm>
            <a:off x="6919393"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 NOT AFFECTED</a:t>
            </a:r>
          </a:p>
        </p:txBody>
      </p:sp>
      <p:sp>
        <p:nvSpPr>
          <p:cNvPr id="117" name="Text Placeholder 1">
            <a:extLst>
              <a:ext uri="{FF2B5EF4-FFF2-40B4-BE49-F238E27FC236}">
                <a16:creationId xmlns:a16="http://schemas.microsoft.com/office/drawing/2014/main" id="{CAFB4D40-BA4B-4D69-B383-C74C22404EA0}"/>
              </a:ext>
            </a:extLst>
          </p:cNvPr>
          <p:cNvSpPr txBox="1">
            <a:spLocks/>
          </p:cNvSpPr>
          <p:nvPr/>
        </p:nvSpPr>
        <p:spPr>
          <a:xfrm>
            <a:off x="7747126"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NOT AFFECTED</a:t>
            </a:r>
          </a:p>
        </p:txBody>
      </p:sp>
      <p:sp>
        <p:nvSpPr>
          <p:cNvPr id="118" name="Text Placeholder 1">
            <a:extLst>
              <a:ext uri="{FF2B5EF4-FFF2-40B4-BE49-F238E27FC236}">
                <a16:creationId xmlns:a16="http://schemas.microsoft.com/office/drawing/2014/main" id="{22D8AC52-79CC-4561-8158-2DDADB5247C8}"/>
              </a:ext>
            </a:extLst>
          </p:cNvPr>
          <p:cNvSpPr txBox="1">
            <a:spLocks/>
          </p:cNvSpPr>
          <p:nvPr/>
        </p:nvSpPr>
        <p:spPr>
          <a:xfrm>
            <a:off x="8574858"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PORT AFFECTED</a:t>
            </a:r>
          </a:p>
        </p:txBody>
      </p:sp>
      <p:sp>
        <p:nvSpPr>
          <p:cNvPr id="119" name="Text Placeholder 1">
            <a:extLst>
              <a:ext uri="{FF2B5EF4-FFF2-40B4-BE49-F238E27FC236}">
                <a16:creationId xmlns:a16="http://schemas.microsoft.com/office/drawing/2014/main" id="{9E853F53-75E5-48A3-AEA8-22C8995ED502}"/>
              </a:ext>
            </a:extLst>
          </p:cNvPr>
          <p:cNvSpPr txBox="1">
            <a:spLocks/>
          </p:cNvSpPr>
          <p:nvPr/>
        </p:nvSpPr>
        <p:spPr>
          <a:xfrm>
            <a:off x="9402594" y="248985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PORT DESTROYED</a:t>
            </a:r>
          </a:p>
        </p:txBody>
      </p:sp>
      <p:sp>
        <p:nvSpPr>
          <p:cNvPr id="120" name="Text Placeholder 1">
            <a:extLst>
              <a:ext uri="{FF2B5EF4-FFF2-40B4-BE49-F238E27FC236}">
                <a16:creationId xmlns:a16="http://schemas.microsoft.com/office/drawing/2014/main" id="{7911C5A8-0B78-4656-902D-3E2503FA28E1}"/>
              </a:ext>
            </a:extLst>
          </p:cNvPr>
          <p:cNvSpPr txBox="1">
            <a:spLocks/>
          </p:cNvSpPr>
          <p:nvPr/>
        </p:nvSpPr>
        <p:spPr>
          <a:xfrm>
            <a:off x="1950106"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PORT NOT AFFECTED</a:t>
            </a:r>
          </a:p>
        </p:txBody>
      </p:sp>
      <p:sp>
        <p:nvSpPr>
          <p:cNvPr id="121" name="Text Placeholder 1">
            <a:extLst>
              <a:ext uri="{FF2B5EF4-FFF2-40B4-BE49-F238E27FC236}">
                <a16:creationId xmlns:a16="http://schemas.microsoft.com/office/drawing/2014/main" id="{7C1132D9-9DA4-4988-BADF-01DD3EAF71B2}"/>
              </a:ext>
            </a:extLst>
          </p:cNvPr>
          <p:cNvSpPr txBox="1">
            <a:spLocks/>
          </p:cNvSpPr>
          <p:nvPr/>
        </p:nvSpPr>
        <p:spPr>
          <a:xfrm>
            <a:off x="2777838"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POWER/ELECTRICTY AFFECTED</a:t>
            </a:r>
          </a:p>
        </p:txBody>
      </p:sp>
      <p:sp>
        <p:nvSpPr>
          <p:cNvPr id="122" name="Text Placeholder 1">
            <a:extLst>
              <a:ext uri="{FF2B5EF4-FFF2-40B4-BE49-F238E27FC236}">
                <a16:creationId xmlns:a16="http://schemas.microsoft.com/office/drawing/2014/main" id="{50188E7D-94EE-432A-B6FC-86BF90AB0D33}"/>
              </a:ext>
            </a:extLst>
          </p:cNvPr>
          <p:cNvSpPr txBox="1">
            <a:spLocks/>
          </p:cNvSpPr>
          <p:nvPr/>
        </p:nvSpPr>
        <p:spPr>
          <a:xfrm>
            <a:off x="3605571"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POWER/ELECTRICTY  NOT AFFECTED</a:t>
            </a:r>
          </a:p>
        </p:txBody>
      </p:sp>
      <p:sp>
        <p:nvSpPr>
          <p:cNvPr id="123" name="Text Placeholder 1">
            <a:extLst>
              <a:ext uri="{FF2B5EF4-FFF2-40B4-BE49-F238E27FC236}">
                <a16:creationId xmlns:a16="http://schemas.microsoft.com/office/drawing/2014/main" id="{472793F3-83DE-4157-B7FF-255479863D1A}"/>
              </a:ext>
            </a:extLst>
          </p:cNvPr>
          <p:cNvSpPr txBox="1">
            <a:spLocks/>
          </p:cNvSpPr>
          <p:nvPr/>
        </p:nvSpPr>
        <p:spPr>
          <a:xfrm>
            <a:off x="4433303"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POWER OUTAGE</a:t>
            </a:r>
          </a:p>
        </p:txBody>
      </p:sp>
      <p:sp>
        <p:nvSpPr>
          <p:cNvPr id="124" name="Text Placeholder 1">
            <a:extLst>
              <a:ext uri="{FF2B5EF4-FFF2-40B4-BE49-F238E27FC236}">
                <a16:creationId xmlns:a16="http://schemas.microsoft.com/office/drawing/2014/main" id="{17609E95-3E31-423C-B925-65AA4F115219}"/>
              </a:ext>
            </a:extLst>
          </p:cNvPr>
          <p:cNvSpPr txBox="1">
            <a:spLocks/>
          </p:cNvSpPr>
          <p:nvPr/>
        </p:nvSpPr>
        <p:spPr>
          <a:xfrm>
            <a:off x="5261036"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 AFFECTED</a:t>
            </a:r>
          </a:p>
        </p:txBody>
      </p:sp>
      <p:sp>
        <p:nvSpPr>
          <p:cNvPr id="125" name="Text Placeholder 1">
            <a:extLst>
              <a:ext uri="{FF2B5EF4-FFF2-40B4-BE49-F238E27FC236}">
                <a16:creationId xmlns:a16="http://schemas.microsoft.com/office/drawing/2014/main" id="{80F139BD-1B02-4207-AC7B-1C88A221F2A4}"/>
              </a:ext>
            </a:extLst>
          </p:cNvPr>
          <p:cNvSpPr txBox="1">
            <a:spLocks/>
          </p:cNvSpPr>
          <p:nvPr/>
        </p:nvSpPr>
        <p:spPr>
          <a:xfrm>
            <a:off x="6088768"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 DESTROYED</a:t>
            </a:r>
          </a:p>
        </p:txBody>
      </p:sp>
      <p:sp>
        <p:nvSpPr>
          <p:cNvPr id="126" name="Text Placeholder 1">
            <a:extLst>
              <a:ext uri="{FF2B5EF4-FFF2-40B4-BE49-F238E27FC236}">
                <a16:creationId xmlns:a16="http://schemas.microsoft.com/office/drawing/2014/main" id="{F07A9D50-A67C-40D4-987C-DC7A0402202B}"/>
              </a:ext>
            </a:extLst>
          </p:cNvPr>
          <p:cNvSpPr txBox="1">
            <a:spLocks/>
          </p:cNvSpPr>
          <p:nvPr/>
        </p:nvSpPr>
        <p:spPr>
          <a:xfrm>
            <a:off x="6916501"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 NOT</a:t>
            </a:r>
          </a:p>
          <a:p>
            <a:pPr algn="ctr" defTabSz="829178"/>
            <a:r>
              <a:rPr lang="en-US" sz="725" kern="0">
                <a:solidFill>
                  <a:prstClr val="black"/>
                </a:solidFill>
                <a:latin typeface="Roboto Condensed" panose="02000000000000000000" pitchFamily="2" charset="0"/>
                <a:ea typeface="Roboto Condensed" panose="02000000000000000000" pitchFamily="2" charset="0"/>
              </a:rPr>
              <a:t>AFFECTED</a:t>
            </a:r>
          </a:p>
        </p:txBody>
      </p:sp>
      <p:sp>
        <p:nvSpPr>
          <p:cNvPr id="127" name="Text Placeholder 1">
            <a:extLst>
              <a:ext uri="{FF2B5EF4-FFF2-40B4-BE49-F238E27FC236}">
                <a16:creationId xmlns:a16="http://schemas.microsoft.com/office/drawing/2014/main" id="{B225740E-8F8C-4AC0-9601-59EAC7E92283}"/>
              </a:ext>
            </a:extLst>
          </p:cNvPr>
          <p:cNvSpPr txBox="1">
            <a:spLocks/>
          </p:cNvSpPr>
          <p:nvPr/>
        </p:nvSpPr>
        <p:spPr>
          <a:xfrm>
            <a:off x="7744233"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SCHOOL</a:t>
            </a:r>
          </a:p>
          <a:p>
            <a:pPr algn="ctr" defTabSz="829178"/>
            <a:r>
              <a:rPr lang="en-US" sz="725" kern="0">
                <a:solidFill>
                  <a:prstClr val="black"/>
                </a:solidFill>
                <a:latin typeface="Roboto Condensed" panose="02000000000000000000" pitchFamily="2" charset="0"/>
                <a:ea typeface="Roboto Condensed" panose="02000000000000000000" pitchFamily="2" charset="0"/>
              </a:rPr>
              <a:t>AFFECTED</a:t>
            </a:r>
          </a:p>
        </p:txBody>
      </p:sp>
      <p:sp>
        <p:nvSpPr>
          <p:cNvPr id="128" name="Text Placeholder 1">
            <a:extLst>
              <a:ext uri="{FF2B5EF4-FFF2-40B4-BE49-F238E27FC236}">
                <a16:creationId xmlns:a16="http://schemas.microsoft.com/office/drawing/2014/main" id="{78287E53-35E1-4E6B-9C46-05A34C90FD80}"/>
              </a:ext>
            </a:extLst>
          </p:cNvPr>
          <p:cNvSpPr txBox="1">
            <a:spLocks/>
          </p:cNvSpPr>
          <p:nvPr/>
        </p:nvSpPr>
        <p:spPr>
          <a:xfrm>
            <a:off x="8571966"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SCHOOL</a:t>
            </a:r>
          </a:p>
          <a:p>
            <a:pPr algn="ctr" defTabSz="829178"/>
            <a:r>
              <a:rPr lang="en-US" sz="725" kern="0">
                <a:solidFill>
                  <a:prstClr val="black"/>
                </a:solidFill>
                <a:latin typeface="Roboto Condensed" panose="02000000000000000000" pitchFamily="2" charset="0"/>
                <a:ea typeface="Roboto Condensed" panose="02000000000000000000" pitchFamily="2" charset="0"/>
              </a:rPr>
              <a:t>AFFECTED</a:t>
            </a:r>
          </a:p>
        </p:txBody>
      </p:sp>
      <p:sp>
        <p:nvSpPr>
          <p:cNvPr id="129" name="Text Placeholder 1">
            <a:extLst>
              <a:ext uri="{FF2B5EF4-FFF2-40B4-BE49-F238E27FC236}">
                <a16:creationId xmlns:a16="http://schemas.microsoft.com/office/drawing/2014/main" id="{E470B09A-435B-418A-92EE-B66C1C8845AF}"/>
              </a:ext>
            </a:extLst>
          </p:cNvPr>
          <p:cNvSpPr txBox="1">
            <a:spLocks/>
          </p:cNvSpPr>
          <p:nvPr/>
        </p:nvSpPr>
        <p:spPr>
          <a:xfrm>
            <a:off x="9399702" y="331962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SCHOOL NOT AFFECTED</a:t>
            </a:r>
          </a:p>
        </p:txBody>
      </p:sp>
      <p:pic>
        <p:nvPicPr>
          <p:cNvPr id="3" name="Graphic 2">
            <a:extLst>
              <a:ext uri="{FF2B5EF4-FFF2-40B4-BE49-F238E27FC236}">
                <a16:creationId xmlns:a16="http://schemas.microsoft.com/office/drawing/2014/main" id="{A74FAAD3-7EA7-4D98-9DB7-313CA75B522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4772999" y="1160809"/>
            <a:ext cx="414589" cy="414589"/>
          </a:xfrm>
          <a:prstGeom prst="rect">
            <a:avLst/>
          </a:prstGeom>
        </p:spPr>
      </p:pic>
      <p:pic>
        <p:nvPicPr>
          <p:cNvPr id="80" name="Picture 79">
            <a:extLst>
              <a:ext uri="{FF2B5EF4-FFF2-40B4-BE49-F238E27FC236}">
                <a16:creationId xmlns:a16="http://schemas.microsoft.com/office/drawing/2014/main" id="{BC5590E3-7130-4B72-A0E5-A26D1D7F672F}"/>
              </a:ext>
              <a:ext uri="{C183D7F6-B498-43B3-948B-1728B52AA6E4}">
                <adec:decorative xmlns:adec="http://schemas.microsoft.com/office/drawing/2017/decorative" val="1"/>
              </a:ext>
            </a:extLst>
          </p:cNvPr>
          <p:cNvPicPr>
            <a:picLocks noChangeAspect="1"/>
          </p:cNvPicPr>
          <p:nvPr/>
        </p:nvPicPr>
        <p:blipFill>
          <a:blip r:embed="rId62"/>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3777840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GENERAL INFRASTRUCTURE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EE6D0E5-DFE4-43BB-AB30-ECB19F9625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7401" y="1148758"/>
            <a:ext cx="414589" cy="414589"/>
          </a:xfrm>
          <a:prstGeom prst="rect">
            <a:avLst/>
          </a:prstGeom>
        </p:spPr>
      </p:pic>
      <p:pic>
        <p:nvPicPr>
          <p:cNvPr id="4" name="Graphic 3">
            <a:extLst>
              <a:ext uri="{FF2B5EF4-FFF2-40B4-BE49-F238E27FC236}">
                <a16:creationId xmlns:a16="http://schemas.microsoft.com/office/drawing/2014/main" id="{13A7F385-CE03-4EEF-B315-318743226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6580" y="1148758"/>
            <a:ext cx="414589" cy="414589"/>
          </a:xfrm>
          <a:prstGeom prst="rect">
            <a:avLst/>
          </a:prstGeom>
        </p:spPr>
      </p:pic>
      <p:pic>
        <p:nvPicPr>
          <p:cNvPr id="5" name="Graphic 4">
            <a:extLst>
              <a:ext uri="{FF2B5EF4-FFF2-40B4-BE49-F238E27FC236}">
                <a16:creationId xmlns:a16="http://schemas.microsoft.com/office/drawing/2014/main" id="{17D8860E-6CF4-4BEA-B4EE-1C4DD789D7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84856" y="1148758"/>
            <a:ext cx="276393" cy="414589"/>
          </a:xfrm>
          <a:prstGeom prst="rect">
            <a:avLst/>
          </a:prstGeom>
        </p:spPr>
      </p:pic>
      <p:pic>
        <p:nvPicPr>
          <p:cNvPr id="10" name="Graphic 9">
            <a:extLst>
              <a:ext uri="{FF2B5EF4-FFF2-40B4-BE49-F238E27FC236}">
                <a16:creationId xmlns:a16="http://schemas.microsoft.com/office/drawing/2014/main" id="{2AEFD7F5-331D-479B-88D2-CB9EB6FBFC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4937" y="1148758"/>
            <a:ext cx="414589" cy="414589"/>
          </a:xfrm>
          <a:prstGeom prst="rect">
            <a:avLst/>
          </a:prstGeom>
        </p:spPr>
      </p:pic>
      <p:pic>
        <p:nvPicPr>
          <p:cNvPr id="11" name="Graphic 10">
            <a:extLst>
              <a:ext uri="{FF2B5EF4-FFF2-40B4-BE49-F238E27FC236}">
                <a16:creationId xmlns:a16="http://schemas.microsoft.com/office/drawing/2014/main" id="{EA82AC58-EDF3-4E22-88DE-94C5F8AAA7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7457" y="1148758"/>
            <a:ext cx="276393" cy="414589"/>
          </a:xfrm>
          <a:prstGeom prst="rect">
            <a:avLst/>
          </a:prstGeom>
        </p:spPr>
      </p:pic>
      <p:pic>
        <p:nvPicPr>
          <p:cNvPr id="12" name="Graphic 11">
            <a:extLst>
              <a:ext uri="{FF2B5EF4-FFF2-40B4-BE49-F238E27FC236}">
                <a16:creationId xmlns:a16="http://schemas.microsoft.com/office/drawing/2014/main" id="{DFE8B7A1-4B1E-4280-B05D-32521D3E1B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72393" y="1148758"/>
            <a:ext cx="276393" cy="414589"/>
          </a:xfrm>
          <a:prstGeom prst="rect">
            <a:avLst/>
          </a:prstGeom>
        </p:spPr>
      </p:pic>
      <p:pic>
        <p:nvPicPr>
          <p:cNvPr id="13" name="Graphic 12">
            <a:extLst>
              <a:ext uri="{FF2B5EF4-FFF2-40B4-BE49-F238E27FC236}">
                <a16:creationId xmlns:a16="http://schemas.microsoft.com/office/drawing/2014/main" id="{F1D664B0-770F-47AD-B1F2-8FEE0FE5F6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32476" y="1148758"/>
            <a:ext cx="371403" cy="414589"/>
          </a:xfrm>
          <a:prstGeom prst="rect">
            <a:avLst/>
          </a:prstGeom>
        </p:spPr>
      </p:pic>
      <p:pic>
        <p:nvPicPr>
          <p:cNvPr id="16" name="Graphic 15">
            <a:extLst>
              <a:ext uri="{FF2B5EF4-FFF2-40B4-BE49-F238E27FC236}">
                <a16:creationId xmlns:a16="http://schemas.microsoft.com/office/drawing/2014/main" id="{0BF60791-E861-463C-95E2-C91648B643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92554" y="1148758"/>
            <a:ext cx="414589" cy="414589"/>
          </a:xfrm>
          <a:prstGeom prst="rect">
            <a:avLst/>
          </a:prstGeom>
        </p:spPr>
      </p:pic>
      <p:pic>
        <p:nvPicPr>
          <p:cNvPr id="17" name="Graphic 16">
            <a:extLst>
              <a:ext uri="{FF2B5EF4-FFF2-40B4-BE49-F238E27FC236}">
                <a16:creationId xmlns:a16="http://schemas.microsoft.com/office/drawing/2014/main" id="{5A2F24C4-2B46-4E96-8E00-D02413DA34F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59929" y="1151940"/>
            <a:ext cx="276393" cy="414589"/>
          </a:xfrm>
          <a:prstGeom prst="rect">
            <a:avLst/>
          </a:prstGeom>
        </p:spPr>
      </p:pic>
      <p:pic>
        <p:nvPicPr>
          <p:cNvPr id="18" name="Graphic 17">
            <a:extLst>
              <a:ext uri="{FF2B5EF4-FFF2-40B4-BE49-F238E27FC236}">
                <a16:creationId xmlns:a16="http://schemas.microsoft.com/office/drawing/2014/main" id="{E844168D-4C1E-4AFB-B4C7-FA958A1888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67438" y="1148758"/>
            <a:ext cx="276393" cy="414589"/>
          </a:xfrm>
          <a:prstGeom prst="rect">
            <a:avLst/>
          </a:prstGeom>
        </p:spPr>
      </p:pic>
      <p:pic>
        <p:nvPicPr>
          <p:cNvPr id="19" name="Graphic 18">
            <a:extLst>
              <a:ext uri="{FF2B5EF4-FFF2-40B4-BE49-F238E27FC236}">
                <a16:creationId xmlns:a16="http://schemas.microsoft.com/office/drawing/2014/main" id="{EE00B3FB-9BDB-4F9C-BAB0-98F8AEB95C2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168917" y="1977937"/>
            <a:ext cx="414589" cy="414589"/>
          </a:xfrm>
          <a:prstGeom prst="rect">
            <a:avLst/>
          </a:prstGeom>
        </p:spPr>
      </p:pic>
      <p:pic>
        <p:nvPicPr>
          <p:cNvPr id="20" name="Graphic 19">
            <a:extLst>
              <a:ext uri="{FF2B5EF4-FFF2-40B4-BE49-F238E27FC236}">
                <a16:creationId xmlns:a16="http://schemas.microsoft.com/office/drawing/2014/main" id="{69299091-DA92-4DA4-B69C-7C18EB80FD0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38403" y="2012486"/>
            <a:ext cx="310942" cy="380040"/>
          </a:xfrm>
          <a:prstGeom prst="rect">
            <a:avLst/>
          </a:prstGeom>
        </p:spPr>
      </p:pic>
      <p:pic>
        <p:nvPicPr>
          <p:cNvPr id="21" name="Graphic 20">
            <a:extLst>
              <a:ext uri="{FF2B5EF4-FFF2-40B4-BE49-F238E27FC236}">
                <a16:creationId xmlns:a16="http://schemas.microsoft.com/office/drawing/2014/main" id="{23F80516-B85E-4FEF-A12D-188CC0B304D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815758" y="1977937"/>
            <a:ext cx="414589" cy="414589"/>
          </a:xfrm>
          <a:prstGeom prst="rect">
            <a:avLst/>
          </a:prstGeom>
        </p:spPr>
      </p:pic>
      <p:pic>
        <p:nvPicPr>
          <p:cNvPr id="22" name="Graphic 21">
            <a:extLst>
              <a:ext uri="{FF2B5EF4-FFF2-40B4-BE49-F238E27FC236}">
                <a16:creationId xmlns:a16="http://schemas.microsoft.com/office/drawing/2014/main" id="{DA503BCA-F519-41EF-B6DD-3723399A6BB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644937" y="1977937"/>
            <a:ext cx="414589" cy="414589"/>
          </a:xfrm>
          <a:prstGeom prst="rect">
            <a:avLst/>
          </a:prstGeom>
        </p:spPr>
      </p:pic>
      <p:pic>
        <p:nvPicPr>
          <p:cNvPr id="23" name="Graphic 22">
            <a:extLst>
              <a:ext uri="{FF2B5EF4-FFF2-40B4-BE49-F238E27FC236}">
                <a16:creationId xmlns:a16="http://schemas.microsoft.com/office/drawing/2014/main" id="{D2AB19C5-0446-42BD-99D8-0E77D7478C8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542002" y="1977937"/>
            <a:ext cx="276393" cy="414589"/>
          </a:xfrm>
          <a:prstGeom prst="rect">
            <a:avLst/>
          </a:prstGeom>
        </p:spPr>
      </p:pic>
      <p:pic>
        <p:nvPicPr>
          <p:cNvPr id="24" name="Graphic 23">
            <a:extLst>
              <a:ext uri="{FF2B5EF4-FFF2-40B4-BE49-F238E27FC236}">
                <a16:creationId xmlns:a16="http://schemas.microsoft.com/office/drawing/2014/main" id="{C13B0C22-460F-4877-AA9F-FB434580823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72393" y="1962936"/>
            <a:ext cx="276393" cy="414589"/>
          </a:xfrm>
          <a:prstGeom prst="rect">
            <a:avLst/>
          </a:prstGeom>
        </p:spPr>
      </p:pic>
      <p:pic>
        <p:nvPicPr>
          <p:cNvPr id="25" name="Graphic 24">
            <a:extLst>
              <a:ext uri="{FF2B5EF4-FFF2-40B4-BE49-F238E27FC236}">
                <a16:creationId xmlns:a16="http://schemas.microsoft.com/office/drawing/2014/main" id="{C677FCF3-B340-4645-9095-435B110DA4D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162705" y="1997485"/>
            <a:ext cx="310942" cy="380040"/>
          </a:xfrm>
          <a:prstGeom prst="rect">
            <a:avLst/>
          </a:prstGeom>
        </p:spPr>
      </p:pic>
      <p:pic>
        <p:nvPicPr>
          <p:cNvPr id="26" name="Graphic 25">
            <a:extLst>
              <a:ext uri="{FF2B5EF4-FFF2-40B4-BE49-F238E27FC236}">
                <a16:creationId xmlns:a16="http://schemas.microsoft.com/office/drawing/2014/main" id="{4EC5F94A-43A3-4B12-9C61-E6324D11418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960440" y="1962936"/>
            <a:ext cx="414589" cy="414589"/>
          </a:xfrm>
          <a:prstGeom prst="rect">
            <a:avLst/>
          </a:prstGeom>
        </p:spPr>
      </p:pic>
      <p:pic>
        <p:nvPicPr>
          <p:cNvPr id="27" name="Graphic 26">
            <a:extLst>
              <a:ext uri="{FF2B5EF4-FFF2-40B4-BE49-F238E27FC236}">
                <a16:creationId xmlns:a16="http://schemas.microsoft.com/office/drawing/2014/main" id="{51A1C2EC-DDD8-4591-A113-E26D99F326E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790831" y="2118407"/>
            <a:ext cx="414589" cy="259118"/>
          </a:xfrm>
          <a:prstGeom prst="rect">
            <a:avLst/>
          </a:prstGeom>
        </p:spPr>
      </p:pic>
      <p:pic>
        <p:nvPicPr>
          <p:cNvPr id="28" name="Graphic 27">
            <a:extLst>
              <a:ext uri="{FF2B5EF4-FFF2-40B4-BE49-F238E27FC236}">
                <a16:creationId xmlns:a16="http://schemas.microsoft.com/office/drawing/2014/main" id="{30ABF2D4-E66D-4679-AE8E-F39FF1473D1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596978" y="1987938"/>
            <a:ext cx="414589" cy="414589"/>
          </a:xfrm>
          <a:prstGeom prst="rect">
            <a:avLst/>
          </a:prstGeom>
        </p:spPr>
      </p:pic>
      <p:pic>
        <p:nvPicPr>
          <p:cNvPr id="29" name="Graphic 28">
            <a:extLst>
              <a:ext uri="{FF2B5EF4-FFF2-40B4-BE49-F238E27FC236}">
                <a16:creationId xmlns:a16="http://schemas.microsoft.com/office/drawing/2014/main" id="{B6F6C51D-69CE-4A02-9D30-0DDD83D0AB8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238015" y="2807116"/>
            <a:ext cx="276393" cy="414589"/>
          </a:xfrm>
          <a:prstGeom prst="rect">
            <a:avLst/>
          </a:prstGeom>
        </p:spPr>
      </p:pic>
      <p:pic>
        <p:nvPicPr>
          <p:cNvPr id="30" name="Graphic 29">
            <a:extLst>
              <a:ext uri="{FF2B5EF4-FFF2-40B4-BE49-F238E27FC236}">
                <a16:creationId xmlns:a16="http://schemas.microsoft.com/office/drawing/2014/main" id="{3E5CD19B-0C05-458A-8747-8489CBB94DD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986580" y="2773931"/>
            <a:ext cx="414589" cy="414589"/>
          </a:xfrm>
          <a:prstGeom prst="rect">
            <a:avLst/>
          </a:prstGeom>
        </p:spPr>
      </p:pic>
      <p:pic>
        <p:nvPicPr>
          <p:cNvPr id="31" name="Graphic 30">
            <a:extLst>
              <a:ext uri="{FF2B5EF4-FFF2-40B4-BE49-F238E27FC236}">
                <a16:creationId xmlns:a16="http://schemas.microsoft.com/office/drawing/2014/main" id="{D2A7D2B9-60C8-428A-8984-6BAAB427596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898191" y="2807116"/>
            <a:ext cx="276393" cy="414589"/>
          </a:xfrm>
          <a:prstGeom prst="rect">
            <a:avLst/>
          </a:prstGeom>
        </p:spPr>
      </p:pic>
      <p:pic>
        <p:nvPicPr>
          <p:cNvPr id="32" name="Graphic 31">
            <a:extLst>
              <a:ext uri="{FF2B5EF4-FFF2-40B4-BE49-F238E27FC236}">
                <a16:creationId xmlns:a16="http://schemas.microsoft.com/office/drawing/2014/main" id="{2BB4917B-2978-402B-B902-043E3F4033C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508665" y="2802831"/>
            <a:ext cx="414589" cy="414589"/>
          </a:xfrm>
          <a:prstGeom prst="rect">
            <a:avLst/>
          </a:prstGeom>
        </p:spPr>
      </p:pic>
      <p:pic>
        <p:nvPicPr>
          <p:cNvPr id="33" name="Graphic 32">
            <a:extLst>
              <a:ext uri="{FF2B5EF4-FFF2-40B4-BE49-F238E27FC236}">
                <a16:creationId xmlns:a16="http://schemas.microsoft.com/office/drawing/2014/main" id="{36FD3DF9-2196-4B32-99D9-0F2419FEEA8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754726" y="2817346"/>
            <a:ext cx="224569" cy="414589"/>
          </a:xfrm>
          <a:prstGeom prst="rect">
            <a:avLst/>
          </a:prstGeom>
        </p:spPr>
      </p:pic>
      <p:pic>
        <p:nvPicPr>
          <p:cNvPr id="34" name="Graphic 33">
            <a:extLst>
              <a:ext uri="{FF2B5EF4-FFF2-40B4-BE49-F238E27FC236}">
                <a16:creationId xmlns:a16="http://schemas.microsoft.com/office/drawing/2014/main" id="{4D305DB8-3603-44BF-9B80-19B61309B35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372393" y="2806662"/>
            <a:ext cx="276393" cy="414589"/>
          </a:xfrm>
          <a:prstGeom prst="rect">
            <a:avLst/>
          </a:prstGeom>
        </p:spPr>
      </p:pic>
      <p:pic>
        <p:nvPicPr>
          <p:cNvPr id="35" name="Graphic 34">
            <a:extLst>
              <a:ext uri="{FF2B5EF4-FFF2-40B4-BE49-F238E27FC236}">
                <a16:creationId xmlns:a16="http://schemas.microsoft.com/office/drawing/2014/main" id="{4CFAF614-C119-4FC0-A669-50058E86C58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114898" y="2806662"/>
            <a:ext cx="414589" cy="414589"/>
          </a:xfrm>
          <a:prstGeom prst="rect">
            <a:avLst/>
          </a:prstGeom>
        </p:spPr>
      </p:pic>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1984655" y="4102967"/>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LOGISTICS</a:t>
            </a:r>
          </a:p>
        </p:txBody>
      </p:sp>
      <p:pic>
        <p:nvPicPr>
          <p:cNvPr id="6" name="Graphic 5">
            <a:extLst>
              <a:ext uri="{FF2B5EF4-FFF2-40B4-BE49-F238E27FC236}">
                <a16:creationId xmlns:a16="http://schemas.microsoft.com/office/drawing/2014/main" id="{A84979D4-F2EF-448F-ACC6-395CC77EFFF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168917" y="4466447"/>
            <a:ext cx="414589" cy="414589"/>
          </a:xfrm>
          <a:prstGeom prst="rect">
            <a:avLst/>
          </a:prstGeom>
        </p:spPr>
      </p:pic>
      <p:pic>
        <p:nvPicPr>
          <p:cNvPr id="14" name="Graphic 13">
            <a:extLst>
              <a:ext uri="{FF2B5EF4-FFF2-40B4-BE49-F238E27FC236}">
                <a16:creationId xmlns:a16="http://schemas.microsoft.com/office/drawing/2014/main" id="{3A8F5DAD-519B-4244-B67D-F143A7EDE0C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989607" y="4483721"/>
            <a:ext cx="414589" cy="414589"/>
          </a:xfrm>
          <a:prstGeom prst="rect">
            <a:avLst/>
          </a:prstGeom>
        </p:spPr>
      </p:pic>
      <p:pic>
        <p:nvPicPr>
          <p:cNvPr id="15" name="Graphic 14">
            <a:extLst>
              <a:ext uri="{FF2B5EF4-FFF2-40B4-BE49-F238E27FC236}">
                <a16:creationId xmlns:a16="http://schemas.microsoft.com/office/drawing/2014/main" id="{CE72B4F4-861B-4815-9B87-5C0CE0A63D1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809697" y="4466447"/>
            <a:ext cx="414589" cy="414589"/>
          </a:xfrm>
          <a:prstGeom prst="rect">
            <a:avLst/>
          </a:prstGeom>
        </p:spPr>
      </p:pic>
      <p:pic>
        <p:nvPicPr>
          <p:cNvPr id="36" name="Graphic 35">
            <a:extLst>
              <a:ext uri="{FF2B5EF4-FFF2-40B4-BE49-F238E27FC236}">
                <a16:creationId xmlns:a16="http://schemas.microsoft.com/office/drawing/2014/main" id="{F6591D24-4B6C-45B1-978A-1BF3345D747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4634027" y="4509633"/>
            <a:ext cx="414589" cy="371403"/>
          </a:xfrm>
          <a:prstGeom prst="rect">
            <a:avLst/>
          </a:prstGeom>
        </p:spPr>
      </p:pic>
      <p:pic>
        <p:nvPicPr>
          <p:cNvPr id="37" name="Graphic 36">
            <a:extLst>
              <a:ext uri="{FF2B5EF4-FFF2-40B4-BE49-F238E27FC236}">
                <a16:creationId xmlns:a16="http://schemas.microsoft.com/office/drawing/2014/main" id="{CDBC53AF-171D-4E19-BEB0-5F16B149C98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490178" y="4500996"/>
            <a:ext cx="380040" cy="380040"/>
          </a:xfrm>
          <a:prstGeom prst="rect">
            <a:avLst/>
          </a:prstGeom>
        </p:spPr>
      </p:pic>
      <p:pic>
        <p:nvPicPr>
          <p:cNvPr id="39" name="Graphic 38">
            <a:extLst>
              <a:ext uri="{FF2B5EF4-FFF2-40B4-BE49-F238E27FC236}">
                <a16:creationId xmlns:a16="http://schemas.microsoft.com/office/drawing/2014/main" id="{E8618AA7-BB28-4C15-ACF1-4B7BDADF247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6303295" y="4526908"/>
            <a:ext cx="414589" cy="354128"/>
          </a:xfrm>
          <a:prstGeom prst="rect">
            <a:avLst/>
          </a:prstGeom>
        </p:spPr>
      </p:pic>
      <p:pic>
        <p:nvPicPr>
          <p:cNvPr id="40" name="Graphic 39">
            <a:extLst>
              <a:ext uri="{FF2B5EF4-FFF2-40B4-BE49-F238E27FC236}">
                <a16:creationId xmlns:a16="http://schemas.microsoft.com/office/drawing/2014/main" id="{8D6CAFA4-ABE1-45B9-BCDD-83B5319BE02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7119141" y="4466447"/>
            <a:ext cx="414589" cy="414589"/>
          </a:xfrm>
          <a:prstGeom prst="rect">
            <a:avLst/>
          </a:prstGeom>
        </p:spPr>
      </p:pic>
      <p:pic>
        <p:nvPicPr>
          <p:cNvPr id="41" name="Graphic 40">
            <a:extLst>
              <a:ext uri="{FF2B5EF4-FFF2-40B4-BE49-F238E27FC236}">
                <a16:creationId xmlns:a16="http://schemas.microsoft.com/office/drawing/2014/main" id="{E773A8CC-DBA2-4EB0-B43C-FBB534CF5F8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8002868" y="4466447"/>
            <a:ext cx="380040" cy="414589"/>
          </a:xfrm>
          <a:prstGeom prst="rect">
            <a:avLst/>
          </a:prstGeom>
        </p:spPr>
      </p:pic>
      <p:pic>
        <p:nvPicPr>
          <p:cNvPr id="42" name="Graphic 41">
            <a:extLst>
              <a:ext uri="{FF2B5EF4-FFF2-40B4-BE49-F238E27FC236}">
                <a16:creationId xmlns:a16="http://schemas.microsoft.com/office/drawing/2014/main" id="{927F8AB3-6BAE-4E9B-A424-B4A4AB6A064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8772349" y="4639192"/>
            <a:ext cx="414589" cy="241844"/>
          </a:xfrm>
          <a:prstGeom prst="rect">
            <a:avLst/>
          </a:prstGeom>
        </p:spPr>
      </p:pic>
      <p:pic>
        <p:nvPicPr>
          <p:cNvPr id="43" name="Graphic 42">
            <a:extLst>
              <a:ext uri="{FF2B5EF4-FFF2-40B4-BE49-F238E27FC236}">
                <a16:creationId xmlns:a16="http://schemas.microsoft.com/office/drawing/2014/main" id="{A712C610-ADDB-48FF-94D1-7C9ABDD248B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9612739" y="4508660"/>
            <a:ext cx="414589" cy="302305"/>
          </a:xfrm>
          <a:prstGeom prst="rect">
            <a:avLst/>
          </a:prstGeom>
        </p:spPr>
      </p:pic>
      <p:pic>
        <p:nvPicPr>
          <p:cNvPr id="44" name="Graphic 43">
            <a:extLst>
              <a:ext uri="{FF2B5EF4-FFF2-40B4-BE49-F238E27FC236}">
                <a16:creationId xmlns:a16="http://schemas.microsoft.com/office/drawing/2014/main" id="{98B1260A-2AA4-463C-BA52-5E8B238434F4}"/>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57401" y="5294653"/>
            <a:ext cx="414589" cy="414589"/>
          </a:xfrm>
          <a:prstGeom prst="rect">
            <a:avLst/>
          </a:prstGeom>
        </p:spPr>
      </p:pic>
      <p:pic>
        <p:nvPicPr>
          <p:cNvPr id="45" name="Graphic 44">
            <a:extLst>
              <a:ext uri="{FF2B5EF4-FFF2-40B4-BE49-F238E27FC236}">
                <a16:creationId xmlns:a16="http://schemas.microsoft.com/office/drawing/2014/main" id="{6F7E8BF7-A684-442F-98AE-08C5A2558AD5}"/>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3031432" y="5311927"/>
            <a:ext cx="328217" cy="414589"/>
          </a:xfrm>
          <a:prstGeom prst="rect">
            <a:avLst/>
          </a:prstGeom>
        </p:spPr>
      </p:pic>
      <p:pic>
        <p:nvPicPr>
          <p:cNvPr id="46" name="Graphic 45">
            <a:extLst>
              <a:ext uri="{FF2B5EF4-FFF2-40B4-BE49-F238E27FC236}">
                <a16:creationId xmlns:a16="http://schemas.microsoft.com/office/drawing/2014/main" id="{16DADEC8-0D6A-4A2F-ACAF-864DDCF18D67}"/>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3829093" y="5294653"/>
            <a:ext cx="414589" cy="414589"/>
          </a:xfrm>
          <a:prstGeom prst="rect">
            <a:avLst/>
          </a:prstGeom>
        </p:spPr>
      </p:pic>
      <p:pic>
        <p:nvPicPr>
          <p:cNvPr id="47" name="Graphic 46">
            <a:extLst>
              <a:ext uri="{FF2B5EF4-FFF2-40B4-BE49-F238E27FC236}">
                <a16:creationId xmlns:a16="http://schemas.microsoft.com/office/drawing/2014/main" id="{6C698411-CCCD-4BC3-BD95-292D6662B9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4703125" y="5294653"/>
            <a:ext cx="276393" cy="414589"/>
          </a:xfrm>
          <a:prstGeom prst="rect">
            <a:avLst/>
          </a:prstGeom>
        </p:spPr>
      </p:pic>
      <p:pic>
        <p:nvPicPr>
          <p:cNvPr id="48" name="Graphic 47">
            <a:extLst>
              <a:ext uri="{FF2B5EF4-FFF2-40B4-BE49-F238E27FC236}">
                <a16:creationId xmlns:a16="http://schemas.microsoft.com/office/drawing/2014/main" id="{C623255C-95EF-42D2-B09E-F2CEB9EEFDE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5519879" y="5294653"/>
            <a:ext cx="310942" cy="414589"/>
          </a:xfrm>
          <a:prstGeom prst="rect">
            <a:avLst/>
          </a:prstGeom>
        </p:spPr>
      </p:pic>
      <p:pic>
        <p:nvPicPr>
          <p:cNvPr id="49" name="Graphic 48">
            <a:extLst>
              <a:ext uri="{FF2B5EF4-FFF2-40B4-BE49-F238E27FC236}">
                <a16:creationId xmlns:a16="http://schemas.microsoft.com/office/drawing/2014/main" id="{4DF4D04A-91AB-42EE-BEB3-609E72BAEE14}"/>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6333434" y="5294653"/>
            <a:ext cx="345491" cy="414589"/>
          </a:xfrm>
          <a:prstGeom prst="rect">
            <a:avLst/>
          </a:prstGeom>
        </p:spPr>
      </p:pic>
      <p:pic>
        <p:nvPicPr>
          <p:cNvPr id="50" name="Graphic 49">
            <a:extLst>
              <a:ext uri="{FF2B5EF4-FFF2-40B4-BE49-F238E27FC236}">
                <a16:creationId xmlns:a16="http://schemas.microsoft.com/office/drawing/2014/main" id="{99263D50-9720-4E47-A9C0-129CC8835835}"/>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7119141" y="5329202"/>
            <a:ext cx="414589" cy="380040"/>
          </a:xfrm>
          <a:prstGeom prst="rect">
            <a:avLst/>
          </a:prstGeom>
        </p:spPr>
      </p:pic>
      <p:sp>
        <p:nvSpPr>
          <p:cNvPr id="51" name="Text Placeholder 1">
            <a:extLst>
              <a:ext uri="{FF2B5EF4-FFF2-40B4-BE49-F238E27FC236}">
                <a16:creationId xmlns:a16="http://schemas.microsoft.com/office/drawing/2014/main" id="{A0508C2E-91B7-42ED-83C7-70B6AF51DAAE}"/>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ASSEMBLY POINT</a:t>
            </a:r>
          </a:p>
        </p:txBody>
      </p:sp>
      <p:sp>
        <p:nvSpPr>
          <p:cNvPr id="52" name="Text Placeholder 1">
            <a:extLst>
              <a:ext uri="{FF2B5EF4-FFF2-40B4-BE49-F238E27FC236}">
                <a16:creationId xmlns:a16="http://schemas.microsoft.com/office/drawing/2014/main" id="{7FBBDB9F-5AEC-4426-A34B-D890E2A8C812}"/>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BUDDHIST TEMPLE</a:t>
            </a:r>
          </a:p>
        </p:txBody>
      </p:sp>
      <p:sp>
        <p:nvSpPr>
          <p:cNvPr id="53" name="Text Placeholder 1">
            <a:extLst>
              <a:ext uri="{FF2B5EF4-FFF2-40B4-BE49-F238E27FC236}">
                <a16:creationId xmlns:a16="http://schemas.microsoft.com/office/drawing/2014/main" id="{D4E26FEE-FAC8-4459-89E7-AE3CCA5590D8}"/>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BUILDING</a:t>
            </a:r>
          </a:p>
        </p:txBody>
      </p:sp>
      <p:sp>
        <p:nvSpPr>
          <p:cNvPr id="54" name="Text Placeholder 1">
            <a:extLst>
              <a:ext uri="{FF2B5EF4-FFF2-40B4-BE49-F238E27FC236}">
                <a16:creationId xmlns:a16="http://schemas.microsoft.com/office/drawing/2014/main" id="{61B15D62-91E2-4573-84B0-31943BC2074B}"/>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CHURCH</a:t>
            </a:r>
          </a:p>
        </p:txBody>
      </p:sp>
      <p:sp>
        <p:nvSpPr>
          <p:cNvPr id="55" name="Text Placeholder 1">
            <a:extLst>
              <a:ext uri="{FF2B5EF4-FFF2-40B4-BE49-F238E27FC236}">
                <a16:creationId xmlns:a16="http://schemas.microsoft.com/office/drawing/2014/main" id="{BC43EAD6-30C3-421D-B31B-2F01FEBB2737}"/>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CLINIC</a:t>
            </a:r>
          </a:p>
        </p:txBody>
      </p:sp>
      <p:sp>
        <p:nvSpPr>
          <p:cNvPr id="56" name="Text Placeholder 1">
            <a:extLst>
              <a:ext uri="{FF2B5EF4-FFF2-40B4-BE49-F238E27FC236}">
                <a16:creationId xmlns:a16="http://schemas.microsoft.com/office/drawing/2014/main" id="{016999E0-B636-4E68-AE43-C2EE883A9038}"/>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COMMUNITY BUILDING</a:t>
            </a:r>
          </a:p>
        </p:txBody>
      </p:sp>
      <p:sp>
        <p:nvSpPr>
          <p:cNvPr id="57" name="Text Placeholder 1">
            <a:extLst>
              <a:ext uri="{FF2B5EF4-FFF2-40B4-BE49-F238E27FC236}">
                <a16:creationId xmlns:a16="http://schemas.microsoft.com/office/drawing/2014/main" id="{BD58003A-5D7A-4DE5-BBDB-FBBB3824C2FE}"/>
              </a:ext>
            </a:extLst>
          </p:cNvPr>
          <p:cNvSpPr txBox="1">
            <a:spLocks/>
          </p:cNvSpPr>
          <p:nvPr/>
        </p:nvSpPr>
        <p:spPr>
          <a:xfrm>
            <a:off x="692228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COUNTRY</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58" name="Text Placeholder 1">
            <a:extLst>
              <a:ext uri="{FF2B5EF4-FFF2-40B4-BE49-F238E27FC236}">
                <a16:creationId xmlns:a16="http://schemas.microsoft.com/office/drawing/2014/main" id="{CB8B10B1-5C71-48B7-B694-A33ECEA1B8D7}"/>
              </a:ext>
            </a:extLst>
          </p:cNvPr>
          <p:cNvSpPr txBox="1">
            <a:spLocks/>
          </p:cNvSpPr>
          <p:nvPr/>
        </p:nvSpPr>
        <p:spPr>
          <a:xfrm>
            <a:off x="775001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DIPLOMATIC</a:t>
            </a:r>
          </a:p>
          <a:p>
            <a:pPr algn="ctr" defTabSz="829178"/>
            <a:r>
              <a:rPr lang="en-US" sz="725" kern="0">
                <a:solidFill>
                  <a:prstClr val="black"/>
                </a:solidFill>
                <a:latin typeface="Roboto Condensed" panose="02000000000000000000" pitchFamily="2" charset="0"/>
                <a:ea typeface="Roboto Condensed" panose="02000000000000000000" pitchFamily="2" charset="0"/>
              </a:rPr>
              <a:t>MISSION</a:t>
            </a:r>
          </a:p>
        </p:txBody>
      </p:sp>
      <p:sp>
        <p:nvSpPr>
          <p:cNvPr id="59" name="Text Placeholder 1">
            <a:extLst>
              <a:ext uri="{FF2B5EF4-FFF2-40B4-BE49-F238E27FC236}">
                <a16:creationId xmlns:a16="http://schemas.microsoft.com/office/drawing/2014/main" id="{C493B232-0B47-4DAA-AD5E-F4015160B28B}"/>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DISTRIBUTION</a:t>
            </a:r>
          </a:p>
          <a:p>
            <a:pPr algn="ctr" defTabSz="829178"/>
            <a:r>
              <a:rPr lang="en-US" sz="725" kern="0">
                <a:solidFill>
                  <a:prstClr val="black"/>
                </a:solidFill>
                <a:latin typeface="Roboto Condensed" panose="02000000000000000000" pitchFamily="2" charset="0"/>
                <a:ea typeface="Roboto Condensed" panose="02000000000000000000" pitchFamily="2" charset="0"/>
              </a:rPr>
              <a:t>SITE</a:t>
            </a:r>
          </a:p>
        </p:txBody>
      </p:sp>
      <p:sp>
        <p:nvSpPr>
          <p:cNvPr id="60" name="Text Placeholder 1">
            <a:extLst>
              <a:ext uri="{FF2B5EF4-FFF2-40B4-BE49-F238E27FC236}">
                <a16:creationId xmlns:a16="http://schemas.microsoft.com/office/drawing/2014/main" id="{77AD8737-0D76-405A-BE4B-A55570637FF6}"/>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FOOD WAREHOUSE</a:t>
            </a:r>
          </a:p>
        </p:txBody>
      </p:sp>
      <p:sp>
        <p:nvSpPr>
          <p:cNvPr id="61" name="Text Placeholder 1">
            <a:extLst>
              <a:ext uri="{FF2B5EF4-FFF2-40B4-BE49-F238E27FC236}">
                <a16:creationId xmlns:a16="http://schemas.microsoft.com/office/drawing/2014/main" id="{078AF259-3588-473A-B747-D40BE1DEBE76}"/>
              </a:ext>
            </a:extLst>
          </p:cNvPr>
          <p:cNvSpPr txBox="1">
            <a:spLocks/>
          </p:cNvSpPr>
          <p:nvPr/>
        </p:nvSpPr>
        <p:spPr>
          <a:xfrm>
            <a:off x="1955891"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GOVERNMENT</a:t>
            </a:r>
          </a:p>
          <a:p>
            <a:pPr algn="ctr" defTabSz="829178"/>
            <a:r>
              <a:rPr lang="en-US" sz="725" kern="0">
                <a:solidFill>
                  <a:prstClr val="black"/>
                </a:solidFill>
                <a:latin typeface="Roboto Condensed" panose="02000000000000000000" pitchFamily="2" charset="0"/>
                <a:ea typeface="Roboto Condensed" panose="02000000000000000000" pitchFamily="2" charset="0"/>
              </a:rPr>
              <a:t>OFFICE</a:t>
            </a:r>
          </a:p>
        </p:txBody>
      </p:sp>
      <p:sp>
        <p:nvSpPr>
          <p:cNvPr id="62" name="Text Placeholder 1">
            <a:extLst>
              <a:ext uri="{FF2B5EF4-FFF2-40B4-BE49-F238E27FC236}">
                <a16:creationId xmlns:a16="http://schemas.microsoft.com/office/drawing/2014/main" id="{B5D2A08A-708B-4F13-8DDF-043612702181}"/>
              </a:ext>
            </a:extLst>
          </p:cNvPr>
          <p:cNvSpPr txBox="1">
            <a:spLocks/>
          </p:cNvSpPr>
          <p:nvPr/>
        </p:nvSpPr>
        <p:spPr>
          <a:xfrm>
            <a:off x="2783624"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FACILITY</a:t>
            </a:r>
          </a:p>
        </p:txBody>
      </p:sp>
      <p:sp>
        <p:nvSpPr>
          <p:cNvPr id="63" name="Text Placeholder 1">
            <a:extLst>
              <a:ext uri="{FF2B5EF4-FFF2-40B4-BE49-F238E27FC236}">
                <a16:creationId xmlns:a16="http://schemas.microsoft.com/office/drawing/2014/main" id="{08B362F0-3A60-4864-B547-B944D8D8ACBE}"/>
              </a:ext>
            </a:extLst>
          </p:cNvPr>
          <p:cNvSpPr txBox="1">
            <a:spLocks/>
          </p:cNvSpPr>
          <p:nvPr/>
        </p:nvSpPr>
        <p:spPr>
          <a:xfrm>
            <a:off x="3611356"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HEALTH POST</a:t>
            </a:r>
          </a:p>
        </p:txBody>
      </p:sp>
      <p:sp>
        <p:nvSpPr>
          <p:cNvPr id="64" name="Text Placeholder 1">
            <a:extLst>
              <a:ext uri="{FF2B5EF4-FFF2-40B4-BE49-F238E27FC236}">
                <a16:creationId xmlns:a16="http://schemas.microsoft.com/office/drawing/2014/main" id="{D580B5A1-A638-46A0-A8F7-0B8656FA4301}"/>
              </a:ext>
            </a:extLst>
          </p:cNvPr>
          <p:cNvSpPr txBox="1">
            <a:spLocks/>
          </p:cNvSpPr>
          <p:nvPr/>
        </p:nvSpPr>
        <p:spPr>
          <a:xfrm>
            <a:off x="4439089"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HINDU TEMPLE</a:t>
            </a:r>
          </a:p>
        </p:txBody>
      </p:sp>
      <p:sp>
        <p:nvSpPr>
          <p:cNvPr id="65" name="Text Placeholder 1">
            <a:extLst>
              <a:ext uri="{FF2B5EF4-FFF2-40B4-BE49-F238E27FC236}">
                <a16:creationId xmlns:a16="http://schemas.microsoft.com/office/drawing/2014/main" id="{4C479343-4897-4404-BAC8-3298B2AC4E43}"/>
              </a:ext>
            </a:extLst>
          </p:cNvPr>
          <p:cNvSpPr txBox="1">
            <a:spLocks/>
          </p:cNvSpPr>
          <p:nvPr/>
        </p:nvSpPr>
        <p:spPr>
          <a:xfrm>
            <a:off x="5266821"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HOSPITAL</a:t>
            </a:r>
          </a:p>
        </p:txBody>
      </p:sp>
      <p:sp>
        <p:nvSpPr>
          <p:cNvPr id="66" name="Text Placeholder 1">
            <a:extLst>
              <a:ext uri="{FF2B5EF4-FFF2-40B4-BE49-F238E27FC236}">
                <a16:creationId xmlns:a16="http://schemas.microsoft.com/office/drawing/2014/main" id="{B24A00DE-EFA4-4E36-8E35-93AF993A5D38}"/>
              </a:ext>
            </a:extLst>
          </p:cNvPr>
          <p:cNvSpPr txBox="1">
            <a:spLocks/>
          </p:cNvSpPr>
          <p:nvPr/>
        </p:nvSpPr>
        <p:spPr>
          <a:xfrm>
            <a:off x="6094554"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HOTEL</a:t>
            </a:r>
          </a:p>
        </p:txBody>
      </p:sp>
      <p:sp>
        <p:nvSpPr>
          <p:cNvPr id="67" name="Text Placeholder 1">
            <a:extLst>
              <a:ext uri="{FF2B5EF4-FFF2-40B4-BE49-F238E27FC236}">
                <a16:creationId xmlns:a16="http://schemas.microsoft.com/office/drawing/2014/main" id="{9B7DD274-DC08-4476-9544-AA46456459AC}"/>
              </a:ext>
            </a:extLst>
          </p:cNvPr>
          <p:cNvSpPr txBox="1">
            <a:spLocks/>
          </p:cNvSpPr>
          <p:nvPr/>
        </p:nvSpPr>
        <p:spPr>
          <a:xfrm>
            <a:off x="6922286"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HOUSE</a:t>
            </a:r>
          </a:p>
        </p:txBody>
      </p:sp>
      <p:sp>
        <p:nvSpPr>
          <p:cNvPr id="68" name="Text Placeholder 1">
            <a:extLst>
              <a:ext uri="{FF2B5EF4-FFF2-40B4-BE49-F238E27FC236}">
                <a16:creationId xmlns:a16="http://schemas.microsoft.com/office/drawing/2014/main" id="{D58FE758-BDE0-4635-A1CB-605DA0330176}"/>
              </a:ext>
            </a:extLst>
          </p:cNvPr>
          <p:cNvSpPr txBox="1">
            <a:spLocks/>
          </p:cNvSpPr>
          <p:nvPr/>
        </p:nvSpPr>
        <p:spPr>
          <a:xfrm>
            <a:off x="7750019"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INFRASTRUCTURE</a:t>
            </a:r>
          </a:p>
        </p:txBody>
      </p:sp>
      <p:sp>
        <p:nvSpPr>
          <p:cNvPr id="69" name="Text Placeholder 1">
            <a:extLst>
              <a:ext uri="{FF2B5EF4-FFF2-40B4-BE49-F238E27FC236}">
                <a16:creationId xmlns:a16="http://schemas.microsoft.com/office/drawing/2014/main" id="{82D54182-7C39-49F6-8730-77355687C835}"/>
              </a:ext>
            </a:extLst>
          </p:cNvPr>
          <p:cNvSpPr txBox="1">
            <a:spLocks/>
          </p:cNvSpPr>
          <p:nvPr/>
        </p:nvSpPr>
        <p:spPr>
          <a:xfrm>
            <a:off x="8577751"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MOBILE CLINIC</a:t>
            </a:r>
          </a:p>
        </p:txBody>
      </p:sp>
      <p:sp>
        <p:nvSpPr>
          <p:cNvPr id="70" name="Text Placeholder 1">
            <a:extLst>
              <a:ext uri="{FF2B5EF4-FFF2-40B4-BE49-F238E27FC236}">
                <a16:creationId xmlns:a16="http://schemas.microsoft.com/office/drawing/2014/main" id="{DE67C41B-00A7-4462-83F6-256087C51356}"/>
              </a:ext>
            </a:extLst>
          </p:cNvPr>
          <p:cNvSpPr txBox="1">
            <a:spLocks/>
          </p:cNvSpPr>
          <p:nvPr/>
        </p:nvSpPr>
        <p:spPr>
          <a:xfrm>
            <a:off x="9405487" y="2476253"/>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MOSQUE</a:t>
            </a:r>
          </a:p>
        </p:txBody>
      </p:sp>
      <p:sp>
        <p:nvSpPr>
          <p:cNvPr id="71" name="Text Placeholder 1">
            <a:extLst>
              <a:ext uri="{FF2B5EF4-FFF2-40B4-BE49-F238E27FC236}">
                <a16:creationId xmlns:a16="http://schemas.microsoft.com/office/drawing/2014/main" id="{F4EDA51D-3972-44D9-9E83-6300694C1005}"/>
              </a:ext>
            </a:extLst>
          </p:cNvPr>
          <p:cNvSpPr txBox="1">
            <a:spLocks/>
          </p:cNvSpPr>
          <p:nvPr/>
        </p:nvSpPr>
        <p:spPr>
          <a:xfrm>
            <a:off x="1952928" y="33047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NGO OFFICE</a:t>
            </a:r>
          </a:p>
        </p:txBody>
      </p:sp>
      <p:sp>
        <p:nvSpPr>
          <p:cNvPr id="72" name="Text Placeholder 1">
            <a:extLst>
              <a:ext uri="{FF2B5EF4-FFF2-40B4-BE49-F238E27FC236}">
                <a16:creationId xmlns:a16="http://schemas.microsoft.com/office/drawing/2014/main" id="{B82ACA78-B833-408F-A7D1-56542B551E2C}"/>
              </a:ext>
            </a:extLst>
          </p:cNvPr>
          <p:cNvSpPr txBox="1">
            <a:spLocks/>
          </p:cNvSpPr>
          <p:nvPr/>
        </p:nvSpPr>
        <p:spPr>
          <a:xfrm>
            <a:off x="2780660" y="33047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OIL FACILITY</a:t>
            </a:r>
          </a:p>
        </p:txBody>
      </p:sp>
      <p:sp>
        <p:nvSpPr>
          <p:cNvPr id="73" name="Text Placeholder 1">
            <a:extLst>
              <a:ext uri="{FF2B5EF4-FFF2-40B4-BE49-F238E27FC236}">
                <a16:creationId xmlns:a16="http://schemas.microsoft.com/office/drawing/2014/main" id="{E709686C-76A8-470D-B696-F1765A372FFF}"/>
              </a:ext>
            </a:extLst>
          </p:cNvPr>
          <p:cNvSpPr txBox="1">
            <a:spLocks/>
          </p:cNvSpPr>
          <p:nvPr/>
        </p:nvSpPr>
        <p:spPr>
          <a:xfrm>
            <a:off x="3608393" y="33047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POLICE STATION</a:t>
            </a:r>
          </a:p>
        </p:txBody>
      </p:sp>
      <p:sp>
        <p:nvSpPr>
          <p:cNvPr id="74" name="Text Placeholder 1">
            <a:extLst>
              <a:ext uri="{FF2B5EF4-FFF2-40B4-BE49-F238E27FC236}">
                <a16:creationId xmlns:a16="http://schemas.microsoft.com/office/drawing/2014/main" id="{95437388-4304-497D-90F7-87B404ED3A61}"/>
              </a:ext>
            </a:extLst>
          </p:cNvPr>
          <p:cNvSpPr txBox="1">
            <a:spLocks/>
          </p:cNvSpPr>
          <p:nvPr/>
        </p:nvSpPr>
        <p:spPr>
          <a:xfrm>
            <a:off x="5273184" y="330092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SCHOOL</a:t>
            </a:r>
          </a:p>
        </p:txBody>
      </p:sp>
      <p:sp>
        <p:nvSpPr>
          <p:cNvPr id="75" name="Text Placeholder 1">
            <a:extLst>
              <a:ext uri="{FF2B5EF4-FFF2-40B4-BE49-F238E27FC236}">
                <a16:creationId xmlns:a16="http://schemas.microsoft.com/office/drawing/2014/main" id="{95BBE5BB-B883-4235-B511-3463C9E23A02}"/>
              </a:ext>
            </a:extLst>
          </p:cNvPr>
          <p:cNvSpPr txBox="1">
            <a:spLocks/>
          </p:cNvSpPr>
          <p:nvPr/>
        </p:nvSpPr>
        <p:spPr>
          <a:xfrm>
            <a:off x="4442336" y="3301349"/>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POWER/ELECTRICTY </a:t>
            </a:r>
          </a:p>
        </p:txBody>
      </p:sp>
      <p:sp>
        <p:nvSpPr>
          <p:cNvPr id="76" name="Text Placeholder 1">
            <a:extLst>
              <a:ext uri="{FF2B5EF4-FFF2-40B4-BE49-F238E27FC236}">
                <a16:creationId xmlns:a16="http://schemas.microsoft.com/office/drawing/2014/main" id="{34F92CE5-2FC9-4895-B815-056FDA2BA608}"/>
              </a:ext>
            </a:extLst>
          </p:cNvPr>
          <p:cNvSpPr txBox="1">
            <a:spLocks/>
          </p:cNvSpPr>
          <p:nvPr/>
        </p:nvSpPr>
        <p:spPr>
          <a:xfrm>
            <a:off x="6091590" y="33047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UN COMPOUND/</a:t>
            </a:r>
          </a:p>
          <a:p>
            <a:pPr algn="ctr" defTabSz="829178"/>
            <a:r>
              <a:rPr lang="en-US" sz="725" kern="0">
                <a:solidFill>
                  <a:prstClr val="black"/>
                </a:solidFill>
                <a:latin typeface="Roboto Condensed" panose="02000000000000000000" pitchFamily="2" charset="0"/>
                <a:ea typeface="Roboto Condensed" panose="02000000000000000000" pitchFamily="2" charset="0"/>
              </a:rPr>
              <a:t>OFFICE</a:t>
            </a:r>
          </a:p>
        </p:txBody>
      </p:sp>
      <p:sp>
        <p:nvSpPr>
          <p:cNvPr id="77" name="Text Placeholder 1">
            <a:extLst>
              <a:ext uri="{FF2B5EF4-FFF2-40B4-BE49-F238E27FC236}">
                <a16:creationId xmlns:a16="http://schemas.microsoft.com/office/drawing/2014/main" id="{A6104AD3-30D1-4ADB-ADBF-6FA779D08ABE}"/>
              </a:ext>
            </a:extLst>
          </p:cNvPr>
          <p:cNvSpPr txBox="1">
            <a:spLocks/>
          </p:cNvSpPr>
          <p:nvPr/>
        </p:nvSpPr>
        <p:spPr>
          <a:xfrm>
            <a:off x="6919323" y="330475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UNIVERSITY</a:t>
            </a:r>
          </a:p>
        </p:txBody>
      </p:sp>
      <p:sp>
        <p:nvSpPr>
          <p:cNvPr id="82" name="Text Placeholder 1">
            <a:extLst>
              <a:ext uri="{FF2B5EF4-FFF2-40B4-BE49-F238E27FC236}">
                <a16:creationId xmlns:a16="http://schemas.microsoft.com/office/drawing/2014/main" id="{E7FC8E9B-1E1A-4CD1-8CD9-83166E8FF6B7}"/>
              </a:ext>
            </a:extLst>
          </p:cNvPr>
          <p:cNvSpPr txBox="1">
            <a:spLocks/>
          </p:cNvSpPr>
          <p:nvPr/>
        </p:nvSpPr>
        <p:spPr>
          <a:xfrm>
            <a:off x="1952928"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a:t>
            </a:r>
          </a:p>
        </p:txBody>
      </p:sp>
      <p:sp>
        <p:nvSpPr>
          <p:cNvPr id="83" name="Text Placeholder 1">
            <a:extLst>
              <a:ext uri="{FF2B5EF4-FFF2-40B4-BE49-F238E27FC236}">
                <a16:creationId xmlns:a16="http://schemas.microsoft.com/office/drawing/2014/main" id="{F2E1CBC5-6FE5-41B9-96E3-E1E3F11C38BE}"/>
              </a:ext>
            </a:extLst>
          </p:cNvPr>
          <p:cNvSpPr txBox="1">
            <a:spLocks/>
          </p:cNvSpPr>
          <p:nvPr/>
        </p:nvSpPr>
        <p:spPr>
          <a:xfrm>
            <a:off x="2780660"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AIRPORT MILITARY</a:t>
            </a:r>
          </a:p>
        </p:txBody>
      </p:sp>
      <p:sp>
        <p:nvSpPr>
          <p:cNvPr id="84" name="Text Placeholder 1">
            <a:extLst>
              <a:ext uri="{FF2B5EF4-FFF2-40B4-BE49-F238E27FC236}">
                <a16:creationId xmlns:a16="http://schemas.microsoft.com/office/drawing/2014/main" id="{D97BA3C4-7CD2-42E7-BE7F-5912DE625018}"/>
              </a:ext>
            </a:extLst>
          </p:cNvPr>
          <p:cNvSpPr txBox="1">
            <a:spLocks/>
          </p:cNvSpPr>
          <p:nvPr/>
        </p:nvSpPr>
        <p:spPr>
          <a:xfrm>
            <a:off x="3608393"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BOAT</a:t>
            </a:r>
          </a:p>
        </p:txBody>
      </p:sp>
      <p:sp>
        <p:nvSpPr>
          <p:cNvPr id="85" name="Text Placeholder 1">
            <a:extLst>
              <a:ext uri="{FF2B5EF4-FFF2-40B4-BE49-F238E27FC236}">
                <a16:creationId xmlns:a16="http://schemas.microsoft.com/office/drawing/2014/main" id="{97CBE244-C468-435F-8195-B290D9205180}"/>
              </a:ext>
            </a:extLst>
          </p:cNvPr>
          <p:cNvSpPr txBox="1">
            <a:spLocks/>
          </p:cNvSpPr>
          <p:nvPr/>
        </p:nvSpPr>
        <p:spPr>
          <a:xfrm>
            <a:off x="4436125"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BRIDGE</a:t>
            </a:r>
          </a:p>
        </p:txBody>
      </p:sp>
      <p:sp>
        <p:nvSpPr>
          <p:cNvPr id="86" name="Text Placeholder 1">
            <a:extLst>
              <a:ext uri="{FF2B5EF4-FFF2-40B4-BE49-F238E27FC236}">
                <a16:creationId xmlns:a16="http://schemas.microsoft.com/office/drawing/2014/main" id="{5E3C8833-6FF5-47AE-8C08-E24C92B7C49E}"/>
              </a:ext>
            </a:extLst>
          </p:cNvPr>
          <p:cNvSpPr txBox="1">
            <a:spLocks/>
          </p:cNvSpPr>
          <p:nvPr/>
        </p:nvSpPr>
        <p:spPr>
          <a:xfrm>
            <a:off x="5263858"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BUS</a:t>
            </a:r>
          </a:p>
        </p:txBody>
      </p:sp>
      <p:sp>
        <p:nvSpPr>
          <p:cNvPr id="87" name="Text Placeholder 1">
            <a:extLst>
              <a:ext uri="{FF2B5EF4-FFF2-40B4-BE49-F238E27FC236}">
                <a16:creationId xmlns:a16="http://schemas.microsoft.com/office/drawing/2014/main" id="{E90FF221-DBAE-4F9F-A7F3-A627FA58173A}"/>
              </a:ext>
            </a:extLst>
          </p:cNvPr>
          <p:cNvSpPr txBox="1">
            <a:spLocks/>
          </p:cNvSpPr>
          <p:nvPr/>
        </p:nvSpPr>
        <p:spPr>
          <a:xfrm>
            <a:off x="6091590"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CAR</a:t>
            </a:r>
          </a:p>
        </p:txBody>
      </p:sp>
      <p:sp>
        <p:nvSpPr>
          <p:cNvPr id="88" name="Text Placeholder 1">
            <a:extLst>
              <a:ext uri="{FF2B5EF4-FFF2-40B4-BE49-F238E27FC236}">
                <a16:creationId xmlns:a16="http://schemas.microsoft.com/office/drawing/2014/main" id="{4094F1DF-3B07-46E8-B2D5-7BE2FFCA6611}"/>
              </a:ext>
            </a:extLst>
          </p:cNvPr>
          <p:cNvSpPr txBox="1">
            <a:spLocks/>
          </p:cNvSpPr>
          <p:nvPr/>
        </p:nvSpPr>
        <p:spPr>
          <a:xfrm>
            <a:off x="6919323"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FERRY</a:t>
            </a:r>
          </a:p>
        </p:txBody>
      </p:sp>
      <p:sp>
        <p:nvSpPr>
          <p:cNvPr id="89" name="Text Placeholder 1">
            <a:extLst>
              <a:ext uri="{FF2B5EF4-FFF2-40B4-BE49-F238E27FC236}">
                <a16:creationId xmlns:a16="http://schemas.microsoft.com/office/drawing/2014/main" id="{EED7CAB3-F22F-4C1A-B84E-2F9057101A71}"/>
              </a:ext>
            </a:extLst>
          </p:cNvPr>
          <p:cNvSpPr txBox="1">
            <a:spLocks/>
          </p:cNvSpPr>
          <p:nvPr/>
        </p:nvSpPr>
        <p:spPr>
          <a:xfrm>
            <a:off x="7747055"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GAS STATION</a:t>
            </a:r>
          </a:p>
        </p:txBody>
      </p:sp>
      <p:sp>
        <p:nvSpPr>
          <p:cNvPr id="90" name="Text Placeholder 1">
            <a:extLst>
              <a:ext uri="{FF2B5EF4-FFF2-40B4-BE49-F238E27FC236}">
                <a16:creationId xmlns:a16="http://schemas.microsoft.com/office/drawing/2014/main" id="{81E483D6-6E83-4D02-85D1-E158CB1CFA5D}"/>
              </a:ext>
            </a:extLst>
          </p:cNvPr>
          <p:cNvSpPr txBox="1">
            <a:spLocks/>
          </p:cNvSpPr>
          <p:nvPr/>
        </p:nvSpPr>
        <p:spPr>
          <a:xfrm>
            <a:off x="8574788"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UN VEHICLE</a:t>
            </a:r>
          </a:p>
        </p:txBody>
      </p:sp>
      <p:sp>
        <p:nvSpPr>
          <p:cNvPr id="91" name="Text Placeholder 1">
            <a:extLst>
              <a:ext uri="{FF2B5EF4-FFF2-40B4-BE49-F238E27FC236}">
                <a16:creationId xmlns:a16="http://schemas.microsoft.com/office/drawing/2014/main" id="{A8766B73-AD24-4597-8559-DC57F93A3682}"/>
              </a:ext>
            </a:extLst>
          </p:cNvPr>
          <p:cNvSpPr txBox="1">
            <a:spLocks/>
          </p:cNvSpPr>
          <p:nvPr/>
        </p:nvSpPr>
        <p:spPr>
          <a:xfrm>
            <a:off x="9402524" y="498259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HELICOPTER</a:t>
            </a:r>
          </a:p>
        </p:txBody>
      </p:sp>
      <p:sp>
        <p:nvSpPr>
          <p:cNvPr id="92" name="Text Placeholder 1">
            <a:extLst>
              <a:ext uri="{FF2B5EF4-FFF2-40B4-BE49-F238E27FC236}">
                <a16:creationId xmlns:a16="http://schemas.microsoft.com/office/drawing/2014/main" id="{7EF5004D-6464-45AF-9C38-3C0F3EEDCBEE}"/>
              </a:ext>
            </a:extLst>
          </p:cNvPr>
          <p:cNvSpPr txBox="1">
            <a:spLocks/>
          </p:cNvSpPr>
          <p:nvPr/>
        </p:nvSpPr>
        <p:spPr>
          <a:xfrm>
            <a:off x="1952928"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HELIPAD</a:t>
            </a:r>
          </a:p>
        </p:txBody>
      </p:sp>
      <p:sp>
        <p:nvSpPr>
          <p:cNvPr id="93" name="Text Placeholder 1">
            <a:extLst>
              <a:ext uri="{FF2B5EF4-FFF2-40B4-BE49-F238E27FC236}">
                <a16:creationId xmlns:a16="http://schemas.microsoft.com/office/drawing/2014/main" id="{7357F2BB-C8A4-44C0-ABD5-DBC167942A7A}"/>
              </a:ext>
            </a:extLst>
          </p:cNvPr>
          <p:cNvSpPr txBox="1">
            <a:spLocks/>
          </p:cNvSpPr>
          <p:nvPr/>
        </p:nvSpPr>
        <p:spPr>
          <a:xfrm>
            <a:off x="2780660"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PORT</a:t>
            </a:r>
          </a:p>
        </p:txBody>
      </p:sp>
      <p:sp>
        <p:nvSpPr>
          <p:cNvPr id="94" name="Text Placeholder 1">
            <a:extLst>
              <a:ext uri="{FF2B5EF4-FFF2-40B4-BE49-F238E27FC236}">
                <a16:creationId xmlns:a16="http://schemas.microsoft.com/office/drawing/2014/main" id="{60F5B4D7-CDB3-40C2-979A-F43F851B7A84}"/>
              </a:ext>
            </a:extLst>
          </p:cNvPr>
          <p:cNvSpPr txBox="1">
            <a:spLocks/>
          </p:cNvSpPr>
          <p:nvPr/>
        </p:nvSpPr>
        <p:spPr>
          <a:xfrm>
            <a:off x="3608393"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SHIP</a:t>
            </a:r>
          </a:p>
        </p:txBody>
      </p:sp>
      <p:sp>
        <p:nvSpPr>
          <p:cNvPr id="95" name="Text Placeholder 1">
            <a:extLst>
              <a:ext uri="{FF2B5EF4-FFF2-40B4-BE49-F238E27FC236}">
                <a16:creationId xmlns:a16="http://schemas.microsoft.com/office/drawing/2014/main" id="{C9039A17-82F3-42DE-8508-1F57A487EFE4}"/>
              </a:ext>
            </a:extLst>
          </p:cNvPr>
          <p:cNvSpPr txBox="1">
            <a:spLocks/>
          </p:cNvSpPr>
          <p:nvPr/>
        </p:nvSpPr>
        <p:spPr>
          <a:xfrm>
            <a:off x="4436125"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ROAD</a:t>
            </a:r>
          </a:p>
        </p:txBody>
      </p:sp>
      <p:sp>
        <p:nvSpPr>
          <p:cNvPr id="96" name="Text Placeholder 1">
            <a:extLst>
              <a:ext uri="{FF2B5EF4-FFF2-40B4-BE49-F238E27FC236}">
                <a16:creationId xmlns:a16="http://schemas.microsoft.com/office/drawing/2014/main" id="{ABDD124F-6736-422D-9BAD-19678765651D}"/>
              </a:ext>
            </a:extLst>
          </p:cNvPr>
          <p:cNvSpPr txBox="1">
            <a:spLocks/>
          </p:cNvSpPr>
          <p:nvPr/>
        </p:nvSpPr>
        <p:spPr>
          <a:xfrm>
            <a:off x="5263858"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TRAIN</a:t>
            </a:r>
          </a:p>
        </p:txBody>
      </p:sp>
      <p:sp>
        <p:nvSpPr>
          <p:cNvPr id="97" name="Text Placeholder 1">
            <a:extLst>
              <a:ext uri="{FF2B5EF4-FFF2-40B4-BE49-F238E27FC236}">
                <a16:creationId xmlns:a16="http://schemas.microsoft.com/office/drawing/2014/main" id="{81A3F8ED-D891-42DA-9455-CE1843BED4AE}"/>
              </a:ext>
            </a:extLst>
          </p:cNvPr>
          <p:cNvSpPr txBox="1">
            <a:spLocks/>
          </p:cNvSpPr>
          <p:nvPr/>
        </p:nvSpPr>
        <p:spPr>
          <a:xfrm>
            <a:off x="6091590"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TRUCK</a:t>
            </a:r>
          </a:p>
        </p:txBody>
      </p:sp>
      <p:sp>
        <p:nvSpPr>
          <p:cNvPr id="98" name="Text Placeholder 1">
            <a:extLst>
              <a:ext uri="{FF2B5EF4-FFF2-40B4-BE49-F238E27FC236}">
                <a16:creationId xmlns:a16="http://schemas.microsoft.com/office/drawing/2014/main" id="{B69DA8F7-4F15-48F2-A99B-A83D25CE206C}"/>
              </a:ext>
            </a:extLst>
          </p:cNvPr>
          <p:cNvSpPr txBox="1">
            <a:spLocks/>
          </p:cNvSpPr>
          <p:nvPr/>
        </p:nvSpPr>
        <p:spPr>
          <a:xfrm>
            <a:off x="6919323" y="5791906"/>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TUNNEL</a:t>
            </a:r>
          </a:p>
        </p:txBody>
      </p:sp>
      <p:pic>
        <p:nvPicPr>
          <p:cNvPr id="99" name="Picture 98">
            <a:extLst>
              <a:ext uri="{FF2B5EF4-FFF2-40B4-BE49-F238E27FC236}">
                <a16:creationId xmlns:a16="http://schemas.microsoft.com/office/drawing/2014/main" id="{924AF315-D1EB-47B7-B56E-4C4090C1BA23}"/>
              </a:ext>
              <a:ext uri="{C183D7F6-B498-43B3-948B-1728B52AA6E4}">
                <adec:decorative xmlns:adec="http://schemas.microsoft.com/office/drawing/2017/decorative" val="1"/>
              </a:ext>
            </a:extLst>
          </p:cNvPr>
          <p:cNvPicPr>
            <a:picLocks noChangeAspect="1"/>
          </p:cNvPicPr>
          <p:nvPr/>
        </p:nvPicPr>
        <p:blipFill>
          <a:blip r:embed="rId90"/>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1032534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1984655" y="78527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TELECOMMUNICATIONS &amp; TECHNOLOGY</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1954349" y="3228524"/>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UX/UI</a:t>
            </a:r>
          </a:p>
        </p:txBody>
      </p:sp>
      <p:pic>
        <p:nvPicPr>
          <p:cNvPr id="9" name="Graphic 8">
            <a:extLst>
              <a:ext uri="{FF2B5EF4-FFF2-40B4-BE49-F238E27FC236}">
                <a16:creationId xmlns:a16="http://schemas.microsoft.com/office/drawing/2014/main" id="{0E5D3080-A971-46DE-935E-0C3835B141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7401" y="1181879"/>
            <a:ext cx="414589" cy="414589"/>
          </a:xfrm>
          <a:prstGeom prst="rect">
            <a:avLst/>
          </a:prstGeom>
        </p:spPr>
      </p:pic>
      <p:pic>
        <p:nvPicPr>
          <p:cNvPr id="38" name="Graphic 37">
            <a:extLst>
              <a:ext uri="{FF2B5EF4-FFF2-40B4-BE49-F238E27FC236}">
                <a16:creationId xmlns:a16="http://schemas.microsoft.com/office/drawing/2014/main" id="{2B17A8BE-B93A-4BA9-AE4C-A70F755F6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6580" y="1214155"/>
            <a:ext cx="414589" cy="414589"/>
          </a:xfrm>
          <a:prstGeom prst="rect">
            <a:avLst/>
          </a:prstGeom>
        </p:spPr>
      </p:pic>
      <p:pic>
        <p:nvPicPr>
          <p:cNvPr id="51" name="Graphic 50">
            <a:extLst>
              <a:ext uri="{FF2B5EF4-FFF2-40B4-BE49-F238E27FC236}">
                <a16:creationId xmlns:a16="http://schemas.microsoft.com/office/drawing/2014/main" id="{C157831A-56BF-44FF-9F99-7126B0962F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5758" y="1259615"/>
            <a:ext cx="414589" cy="259118"/>
          </a:xfrm>
          <a:prstGeom prst="rect">
            <a:avLst/>
          </a:prstGeom>
        </p:spPr>
      </p:pic>
      <p:pic>
        <p:nvPicPr>
          <p:cNvPr id="52" name="Graphic 51">
            <a:extLst>
              <a:ext uri="{FF2B5EF4-FFF2-40B4-BE49-F238E27FC236}">
                <a16:creationId xmlns:a16="http://schemas.microsoft.com/office/drawing/2014/main" id="{FA4AA800-FEFD-40BA-B1E8-9A4A1F4FB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4937" y="1181879"/>
            <a:ext cx="414589" cy="380040"/>
          </a:xfrm>
          <a:prstGeom prst="rect">
            <a:avLst/>
          </a:prstGeom>
        </p:spPr>
      </p:pic>
      <p:pic>
        <p:nvPicPr>
          <p:cNvPr id="53" name="Graphic 52">
            <a:extLst>
              <a:ext uri="{FF2B5EF4-FFF2-40B4-BE49-F238E27FC236}">
                <a16:creationId xmlns:a16="http://schemas.microsoft.com/office/drawing/2014/main" id="{971A5F63-34BB-4593-9D0D-DA50C0D907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74116" y="1181425"/>
            <a:ext cx="414589" cy="380040"/>
          </a:xfrm>
          <a:prstGeom prst="rect">
            <a:avLst/>
          </a:prstGeom>
        </p:spPr>
      </p:pic>
      <p:pic>
        <p:nvPicPr>
          <p:cNvPr id="54" name="Graphic 53">
            <a:extLst>
              <a:ext uri="{FF2B5EF4-FFF2-40B4-BE49-F238E27FC236}">
                <a16:creationId xmlns:a16="http://schemas.microsoft.com/office/drawing/2014/main" id="{7CABD980-4863-4279-9404-1492E4C65D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6629" y="1233703"/>
            <a:ext cx="414589" cy="285030"/>
          </a:xfrm>
          <a:prstGeom prst="rect">
            <a:avLst/>
          </a:prstGeom>
        </p:spPr>
      </p:pic>
      <p:pic>
        <p:nvPicPr>
          <p:cNvPr id="55" name="Graphic 54">
            <a:extLst>
              <a:ext uri="{FF2B5EF4-FFF2-40B4-BE49-F238E27FC236}">
                <a16:creationId xmlns:a16="http://schemas.microsoft.com/office/drawing/2014/main" id="{62AF267A-A412-4647-8AD9-7E97719ED0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0670" y="1181402"/>
            <a:ext cx="224569" cy="414589"/>
          </a:xfrm>
          <a:prstGeom prst="rect">
            <a:avLst/>
          </a:prstGeom>
        </p:spPr>
      </p:pic>
      <p:pic>
        <p:nvPicPr>
          <p:cNvPr id="56" name="Graphic 55">
            <a:extLst>
              <a:ext uri="{FF2B5EF4-FFF2-40B4-BE49-F238E27FC236}">
                <a16:creationId xmlns:a16="http://schemas.microsoft.com/office/drawing/2014/main" id="{5EE220C1-A1DC-497F-8F86-7BF67F64BA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61653" y="1185743"/>
            <a:ext cx="414589" cy="371403"/>
          </a:xfrm>
          <a:prstGeom prst="rect">
            <a:avLst/>
          </a:prstGeom>
        </p:spPr>
      </p:pic>
      <p:pic>
        <p:nvPicPr>
          <p:cNvPr id="57" name="Graphic 56">
            <a:extLst>
              <a:ext uri="{FF2B5EF4-FFF2-40B4-BE49-F238E27FC236}">
                <a16:creationId xmlns:a16="http://schemas.microsoft.com/office/drawing/2014/main" id="{CCF7C31F-56C6-41F9-A62D-E5B521AC4AE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790831" y="1203017"/>
            <a:ext cx="414589" cy="336854"/>
          </a:xfrm>
          <a:prstGeom prst="rect">
            <a:avLst/>
          </a:prstGeom>
        </p:spPr>
      </p:pic>
      <p:pic>
        <p:nvPicPr>
          <p:cNvPr id="58" name="Graphic 57">
            <a:extLst>
              <a:ext uri="{FF2B5EF4-FFF2-40B4-BE49-F238E27FC236}">
                <a16:creationId xmlns:a16="http://schemas.microsoft.com/office/drawing/2014/main" id="{FB8950FD-C884-4716-81CE-28DB8FA956D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27889" y="1149149"/>
            <a:ext cx="414589" cy="414589"/>
          </a:xfrm>
          <a:prstGeom prst="rect">
            <a:avLst/>
          </a:prstGeom>
        </p:spPr>
      </p:pic>
      <p:pic>
        <p:nvPicPr>
          <p:cNvPr id="59" name="Graphic 58">
            <a:extLst>
              <a:ext uri="{FF2B5EF4-FFF2-40B4-BE49-F238E27FC236}">
                <a16:creationId xmlns:a16="http://schemas.microsoft.com/office/drawing/2014/main" id="{588F6D0A-7C2E-4079-B057-B2629C4A89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43773" y="2005343"/>
            <a:ext cx="241844" cy="414589"/>
          </a:xfrm>
          <a:prstGeom prst="rect">
            <a:avLst/>
          </a:prstGeom>
        </p:spPr>
      </p:pic>
      <p:pic>
        <p:nvPicPr>
          <p:cNvPr id="60" name="Graphic 59">
            <a:extLst>
              <a:ext uri="{FF2B5EF4-FFF2-40B4-BE49-F238E27FC236}">
                <a16:creationId xmlns:a16="http://schemas.microsoft.com/office/drawing/2014/main" id="{746DE20A-AF23-4214-8E9D-8CFB0098F44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07501" y="2004888"/>
            <a:ext cx="172746" cy="414589"/>
          </a:xfrm>
          <a:prstGeom prst="rect">
            <a:avLst/>
          </a:prstGeom>
        </p:spPr>
      </p:pic>
      <p:pic>
        <p:nvPicPr>
          <p:cNvPr id="61" name="Graphic 60">
            <a:extLst>
              <a:ext uri="{FF2B5EF4-FFF2-40B4-BE49-F238E27FC236}">
                <a16:creationId xmlns:a16="http://schemas.microsoft.com/office/drawing/2014/main" id="{47B51A12-D30C-449D-895B-0E52A8F9D6B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183312" y="3659674"/>
            <a:ext cx="362766" cy="362766"/>
          </a:xfrm>
          <a:prstGeom prst="rect">
            <a:avLst/>
          </a:prstGeom>
        </p:spPr>
      </p:pic>
      <p:pic>
        <p:nvPicPr>
          <p:cNvPr id="62" name="Graphic 61">
            <a:extLst>
              <a:ext uri="{FF2B5EF4-FFF2-40B4-BE49-F238E27FC236}">
                <a16:creationId xmlns:a16="http://schemas.microsoft.com/office/drawing/2014/main" id="{873B6F16-9EC7-4CCF-B894-AFE82F78FEB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986580" y="3627853"/>
            <a:ext cx="414589" cy="414589"/>
          </a:xfrm>
          <a:prstGeom prst="rect">
            <a:avLst/>
          </a:prstGeom>
        </p:spPr>
      </p:pic>
      <p:pic>
        <p:nvPicPr>
          <p:cNvPr id="63" name="Graphic 62">
            <a:extLst>
              <a:ext uri="{FF2B5EF4-FFF2-40B4-BE49-F238E27FC236}">
                <a16:creationId xmlns:a16="http://schemas.microsoft.com/office/drawing/2014/main" id="{7E460A80-88C5-4C67-BBD3-86D9ABE2DB3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815758" y="3659674"/>
            <a:ext cx="414589" cy="380040"/>
          </a:xfrm>
          <a:prstGeom prst="rect">
            <a:avLst/>
          </a:prstGeom>
        </p:spPr>
      </p:pic>
      <p:pic>
        <p:nvPicPr>
          <p:cNvPr id="64" name="Graphic 63">
            <a:extLst>
              <a:ext uri="{FF2B5EF4-FFF2-40B4-BE49-F238E27FC236}">
                <a16:creationId xmlns:a16="http://schemas.microsoft.com/office/drawing/2014/main" id="{4FE7779E-3F92-4738-B4EC-928553B4F3A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644937" y="3685586"/>
            <a:ext cx="414589" cy="354128"/>
          </a:xfrm>
          <a:prstGeom prst="rect">
            <a:avLst/>
          </a:prstGeom>
        </p:spPr>
      </p:pic>
      <p:pic>
        <p:nvPicPr>
          <p:cNvPr id="65" name="Graphic 64">
            <a:extLst>
              <a:ext uri="{FF2B5EF4-FFF2-40B4-BE49-F238E27FC236}">
                <a16:creationId xmlns:a16="http://schemas.microsoft.com/office/drawing/2014/main" id="{6677BA9A-C82A-46E8-BF85-49FF13D284F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528364" y="3670129"/>
            <a:ext cx="362766" cy="380040"/>
          </a:xfrm>
          <a:prstGeom prst="rect">
            <a:avLst/>
          </a:prstGeom>
        </p:spPr>
      </p:pic>
      <p:pic>
        <p:nvPicPr>
          <p:cNvPr id="66" name="Graphic 65">
            <a:extLst>
              <a:ext uri="{FF2B5EF4-FFF2-40B4-BE49-F238E27FC236}">
                <a16:creationId xmlns:a16="http://schemas.microsoft.com/office/drawing/2014/main" id="{24822816-24E8-4A53-B783-3C64B1308BA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359969" y="3676948"/>
            <a:ext cx="276393" cy="362766"/>
          </a:xfrm>
          <a:prstGeom prst="rect">
            <a:avLst/>
          </a:prstGeom>
        </p:spPr>
      </p:pic>
      <p:pic>
        <p:nvPicPr>
          <p:cNvPr id="67" name="Graphic 66">
            <a:extLst>
              <a:ext uri="{FF2B5EF4-FFF2-40B4-BE49-F238E27FC236}">
                <a16:creationId xmlns:a16="http://schemas.microsoft.com/office/drawing/2014/main" id="{E3B2AE9F-495B-4770-9BB0-A19C6088C38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146415" y="3685586"/>
            <a:ext cx="414589" cy="345491"/>
          </a:xfrm>
          <a:prstGeom prst="rect">
            <a:avLst/>
          </a:prstGeom>
        </p:spPr>
      </p:pic>
      <p:pic>
        <p:nvPicPr>
          <p:cNvPr id="68" name="Graphic 67">
            <a:extLst>
              <a:ext uri="{FF2B5EF4-FFF2-40B4-BE49-F238E27FC236}">
                <a16:creationId xmlns:a16="http://schemas.microsoft.com/office/drawing/2014/main" id="{C5B6D6AB-E6E0-4E5A-A97B-F0F1E674947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022113" y="3625125"/>
            <a:ext cx="293668" cy="414589"/>
          </a:xfrm>
          <a:prstGeom prst="rect">
            <a:avLst/>
          </a:prstGeom>
        </p:spPr>
      </p:pic>
      <p:pic>
        <p:nvPicPr>
          <p:cNvPr id="69" name="Graphic 68">
            <a:extLst>
              <a:ext uri="{FF2B5EF4-FFF2-40B4-BE49-F238E27FC236}">
                <a16:creationId xmlns:a16="http://schemas.microsoft.com/office/drawing/2014/main" id="{5932E365-8FCD-414A-BED1-916F2340446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776890" y="3764231"/>
            <a:ext cx="414589" cy="241844"/>
          </a:xfrm>
          <a:prstGeom prst="rect">
            <a:avLst/>
          </a:prstGeom>
        </p:spPr>
      </p:pic>
      <p:pic>
        <p:nvPicPr>
          <p:cNvPr id="70" name="Graphic 69">
            <a:extLst>
              <a:ext uri="{FF2B5EF4-FFF2-40B4-BE49-F238E27FC236}">
                <a16:creationId xmlns:a16="http://schemas.microsoft.com/office/drawing/2014/main" id="{11AE33D0-1947-4572-BC75-B1B50EB4B92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627435" y="3635580"/>
            <a:ext cx="414589" cy="414589"/>
          </a:xfrm>
          <a:prstGeom prst="rect">
            <a:avLst/>
          </a:prstGeom>
        </p:spPr>
      </p:pic>
      <p:pic>
        <p:nvPicPr>
          <p:cNvPr id="71" name="Graphic 70">
            <a:extLst>
              <a:ext uri="{FF2B5EF4-FFF2-40B4-BE49-F238E27FC236}">
                <a16:creationId xmlns:a16="http://schemas.microsoft.com/office/drawing/2014/main" id="{10BF9390-70B6-4F9D-8AE4-0400C76C0D4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157400" y="4457225"/>
            <a:ext cx="397315" cy="397315"/>
          </a:xfrm>
          <a:prstGeom prst="rect">
            <a:avLst/>
          </a:prstGeom>
        </p:spPr>
      </p:pic>
      <p:pic>
        <p:nvPicPr>
          <p:cNvPr id="72" name="Graphic 71">
            <a:extLst>
              <a:ext uri="{FF2B5EF4-FFF2-40B4-BE49-F238E27FC236}">
                <a16:creationId xmlns:a16="http://schemas.microsoft.com/office/drawing/2014/main" id="{B396594B-7DF9-44B1-8344-9F3DB4F71494}"/>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986580" y="4500412"/>
            <a:ext cx="414589" cy="354128"/>
          </a:xfrm>
          <a:prstGeom prst="rect">
            <a:avLst/>
          </a:prstGeom>
        </p:spPr>
      </p:pic>
      <p:pic>
        <p:nvPicPr>
          <p:cNvPr id="73" name="Graphic 72">
            <a:extLst>
              <a:ext uri="{FF2B5EF4-FFF2-40B4-BE49-F238E27FC236}">
                <a16:creationId xmlns:a16="http://schemas.microsoft.com/office/drawing/2014/main" id="{17F07D0A-CFB5-4269-9D41-39E0C4F50F0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3850307" y="4470181"/>
            <a:ext cx="380040" cy="414589"/>
          </a:xfrm>
          <a:prstGeom prst="rect">
            <a:avLst/>
          </a:prstGeom>
        </p:spPr>
      </p:pic>
      <p:pic>
        <p:nvPicPr>
          <p:cNvPr id="74" name="Graphic 73">
            <a:extLst>
              <a:ext uri="{FF2B5EF4-FFF2-40B4-BE49-F238E27FC236}">
                <a16:creationId xmlns:a16="http://schemas.microsoft.com/office/drawing/2014/main" id="{C3F4B995-5AEF-4696-A22F-2B126FA76FB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4662212" y="4562625"/>
            <a:ext cx="380040" cy="310942"/>
          </a:xfrm>
          <a:prstGeom prst="rect">
            <a:avLst/>
          </a:prstGeom>
        </p:spPr>
      </p:pic>
      <p:pic>
        <p:nvPicPr>
          <p:cNvPr id="75" name="Graphic 74">
            <a:extLst>
              <a:ext uri="{FF2B5EF4-FFF2-40B4-BE49-F238E27FC236}">
                <a16:creationId xmlns:a16="http://schemas.microsoft.com/office/drawing/2014/main" id="{9678D522-1780-45D7-B2F6-71EE57459C9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590189" y="4448588"/>
            <a:ext cx="241844" cy="414589"/>
          </a:xfrm>
          <a:prstGeom prst="rect">
            <a:avLst/>
          </a:prstGeom>
        </p:spPr>
      </p:pic>
      <p:pic>
        <p:nvPicPr>
          <p:cNvPr id="76" name="Graphic 75">
            <a:extLst>
              <a:ext uri="{FF2B5EF4-FFF2-40B4-BE49-F238E27FC236}">
                <a16:creationId xmlns:a16="http://schemas.microsoft.com/office/drawing/2014/main" id="{4C01E70B-EF22-44BB-8A2D-5FA99CB5359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6290871" y="4533597"/>
            <a:ext cx="414589" cy="276393"/>
          </a:xfrm>
          <a:prstGeom prst="rect">
            <a:avLst/>
          </a:prstGeom>
        </p:spPr>
      </p:pic>
      <p:pic>
        <p:nvPicPr>
          <p:cNvPr id="77" name="Graphic 76">
            <a:extLst>
              <a:ext uri="{FF2B5EF4-FFF2-40B4-BE49-F238E27FC236}">
                <a16:creationId xmlns:a16="http://schemas.microsoft.com/office/drawing/2014/main" id="{AB6505EB-F7EF-4FED-B3DA-F077E82590D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7232787" y="4429496"/>
            <a:ext cx="241844" cy="414589"/>
          </a:xfrm>
          <a:prstGeom prst="rect">
            <a:avLst/>
          </a:prstGeom>
        </p:spPr>
      </p:pic>
      <p:pic>
        <p:nvPicPr>
          <p:cNvPr id="78" name="Graphic 77">
            <a:extLst>
              <a:ext uri="{FF2B5EF4-FFF2-40B4-BE49-F238E27FC236}">
                <a16:creationId xmlns:a16="http://schemas.microsoft.com/office/drawing/2014/main" id="{B9F77C87-AD51-4314-8FD1-519449559D4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950894" y="4481319"/>
            <a:ext cx="414589" cy="362766"/>
          </a:xfrm>
          <a:prstGeom prst="rect">
            <a:avLst/>
          </a:prstGeom>
        </p:spPr>
      </p:pic>
      <p:pic>
        <p:nvPicPr>
          <p:cNvPr id="79" name="Graphic 78">
            <a:extLst>
              <a:ext uri="{FF2B5EF4-FFF2-40B4-BE49-F238E27FC236}">
                <a16:creationId xmlns:a16="http://schemas.microsoft.com/office/drawing/2014/main" id="{F06A68AA-E26E-4DF2-911A-FB6D317FED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8799468" y="4472909"/>
            <a:ext cx="397315" cy="414589"/>
          </a:xfrm>
          <a:prstGeom prst="rect">
            <a:avLst/>
          </a:prstGeom>
        </p:spPr>
      </p:pic>
      <p:pic>
        <p:nvPicPr>
          <p:cNvPr id="81" name="Graphic 80">
            <a:extLst>
              <a:ext uri="{FF2B5EF4-FFF2-40B4-BE49-F238E27FC236}">
                <a16:creationId xmlns:a16="http://schemas.microsoft.com/office/drawing/2014/main" id="{EF87F840-BAFF-40E1-800D-E2BC254AD6B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633496" y="4550644"/>
            <a:ext cx="414589" cy="259118"/>
          </a:xfrm>
          <a:prstGeom prst="rect">
            <a:avLst/>
          </a:prstGeom>
        </p:spPr>
      </p:pic>
      <p:pic>
        <p:nvPicPr>
          <p:cNvPr id="82" name="Graphic 81">
            <a:extLst>
              <a:ext uri="{FF2B5EF4-FFF2-40B4-BE49-F238E27FC236}">
                <a16:creationId xmlns:a16="http://schemas.microsoft.com/office/drawing/2014/main" id="{1E7A1727-2FD4-4471-9831-43F83B108A1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312871" y="5257181"/>
            <a:ext cx="86373" cy="414589"/>
          </a:xfrm>
          <a:prstGeom prst="rect">
            <a:avLst/>
          </a:prstGeom>
        </p:spPr>
      </p:pic>
      <p:pic>
        <p:nvPicPr>
          <p:cNvPr id="83" name="Graphic 82">
            <a:extLst>
              <a:ext uri="{FF2B5EF4-FFF2-40B4-BE49-F238E27FC236}">
                <a16:creationId xmlns:a16="http://schemas.microsoft.com/office/drawing/2014/main" id="{088BB89E-C00C-4953-8481-864532B6294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986580" y="5352059"/>
            <a:ext cx="414589" cy="310942"/>
          </a:xfrm>
          <a:prstGeom prst="rect">
            <a:avLst/>
          </a:prstGeom>
        </p:spPr>
      </p:pic>
      <p:pic>
        <p:nvPicPr>
          <p:cNvPr id="84" name="Graphic 83">
            <a:extLst>
              <a:ext uri="{FF2B5EF4-FFF2-40B4-BE49-F238E27FC236}">
                <a16:creationId xmlns:a16="http://schemas.microsoft.com/office/drawing/2014/main" id="{C4ECC0BB-4895-4E9C-9EF5-5A2D5C82C58F}"/>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3858944" y="5300236"/>
            <a:ext cx="328217" cy="414589"/>
          </a:xfrm>
          <a:prstGeom prst="rect">
            <a:avLst/>
          </a:prstGeom>
        </p:spPr>
      </p:pic>
      <p:pic>
        <p:nvPicPr>
          <p:cNvPr id="85" name="Graphic 84">
            <a:extLst>
              <a:ext uri="{FF2B5EF4-FFF2-40B4-BE49-F238E27FC236}">
                <a16:creationId xmlns:a16="http://schemas.microsoft.com/office/drawing/2014/main" id="{5F70AB95-A715-4E66-85E2-4673B65BD82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4644937" y="5280688"/>
            <a:ext cx="414589" cy="414589"/>
          </a:xfrm>
          <a:prstGeom prst="rect">
            <a:avLst/>
          </a:prstGeom>
        </p:spPr>
      </p:pic>
      <p:pic>
        <p:nvPicPr>
          <p:cNvPr id="86" name="Graphic 85">
            <a:extLst>
              <a:ext uri="{FF2B5EF4-FFF2-40B4-BE49-F238E27FC236}">
                <a16:creationId xmlns:a16="http://schemas.microsoft.com/office/drawing/2014/main" id="{FDF8DE57-D643-4D81-8BAE-2EAC996AA132}"/>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5516544" y="5315237"/>
            <a:ext cx="380040" cy="380040"/>
          </a:xfrm>
          <a:prstGeom prst="rect">
            <a:avLst/>
          </a:prstGeom>
        </p:spPr>
      </p:pic>
      <p:pic>
        <p:nvPicPr>
          <p:cNvPr id="87" name="Graphic 86">
            <a:extLst>
              <a:ext uri="{FF2B5EF4-FFF2-40B4-BE49-F238E27FC236}">
                <a16:creationId xmlns:a16="http://schemas.microsoft.com/office/drawing/2014/main" id="{6398DF5E-EFB4-4000-846D-451154ACE30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6258747" y="5332511"/>
            <a:ext cx="414589" cy="310942"/>
          </a:xfrm>
          <a:prstGeom prst="rect">
            <a:avLst/>
          </a:prstGeom>
        </p:spPr>
      </p:pic>
      <p:pic>
        <p:nvPicPr>
          <p:cNvPr id="88" name="Graphic 87">
            <a:extLst>
              <a:ext uri="{FF2B5EF4-FFF2-40B4-BE49-F238E27FC236}">
                <a16:creationId xmlns:a16="http://schemas.microsoft.com/office/drawing/2014/main" id="{C0093714-C25C-4E15-BD92-50B37193DA9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7146415" y="5319460"/>
            <a:ext cx="414589" cy="362766"/>
          </a:xfrm>
          <a:prstGeom prst="rect">
            <a:avLst/>
          </a:prstGeom>
        </p:spPr>
      </p:pic>
      <p:pic>
        <p:nvPicPr>
          <p:cNvPr id="90" name="Graphic 89">
            <a:extLst>
              <a:ext uri="{FF2B5EF4-FFF2-40B4-BE49-F238E27FC236}">
                <a16:creationId xmlns:a16="http://schemas.microsoft.com/office/drawing/2014/main" id="{6FAFFD94-292E-4E32-BB2A-15BC86012CC1}"/>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7929073" y="5453433"/>
            <a:ext cx="414589" cy="69098"/>
          </a:xfrm>
          <a:prstGeom prst="rect">
            <a:avLst/>
          </a:prstGeom>
        </p:spPr>
      </p:pic>
      <p:pic>
        <p:nvPicPr>
          <p:cNvPr id="91" name="Graphic 90">
            <a:extLst>
              <a:ext uri="{FF2B5EF4-FFF2-40B4-BE49-F238E27FC236}">
                <a16:creationId xmlns:a16="http://schemas.microsoft.com/office/drawing/2014/main" id="{6E1F9CD8-6ABF-46DA-8302-EDAA4841147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8752039" y="5280688"/>
            <a:ext cx="414589" cy="362766"/>
          </a:xfrm>
          <a:prstGeom prst="rect">
            <a:avLst/>
          </a:prstGeom>
        </p:spPr>
      </p:pic>
      <p:pic>
        <p:nvPicPr>
          <p:cNvPr id="92" name="Graphic 91">
            <a:extLst>
              <a:ext uri="{FF2B5EF4-FFF2-40B4-BE49-F238E27FC236}">
                <a16:creationId xmlns:a16="http://schemas.microsoft.com/office/drawing/2014/main" id="{6F062F99-A582-48FB-9D34-19AAC17F4B2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9713808" y="5282183"/>
            <a:ext cx="241844" cy="414589"/>
          </a:xfrm>
          <a:prstGeom prst="rect">
            <a:avLst/>
          </a:prstGeom>
        </p:spPr>
      </p:pic>
      <p:sp>
        <p:nvSpPr>
          <p:cNvPr id="89" name="Text Placeholder 1">
            <a:extLst>
              <a:ext uri="{FF2B5EF4-FFF2-40B4-BE49-F238E27FC236}">
                <a16:creationId xmlns:a16="http://schemas.microsoft.com/office/drawing/2014/main" id="{66F00461-E941-4A6E-A383-0F435A6D127E}"/>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CELL TOWER</a:t>
            </a:r>
          </a:p>
        </p:txBody>
      </p:sp>
      <p:sp>
        <p:nvSpPr>
          <p:cNvPr id="94" name="Text Placeholder 1">
            <a:extLst>
              <a:ext uri="{FF2B5EF4-FFF2-40B4-BE49-F238E27FC236}">
                <a16:creationId xmlns:a16="http://schemas.microsoft.com/office/drawing/2014/main" id="{0F0332BF-BEC7-4E56-9FBD-85F500748AD0}"/>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COMPUTER</a:t>
            </a:r>
          </a:p>
        </p:txBody>
      </p:sp>
      <p:sp>
        <p:nvSpPr>
          <p:cNvPr id="95" name="Text Placeholder 1">
            <a:extLst>
              <a:ext uri="{FF2B5EF4-FFF2-40B4-BE49-F238E27FC236}">
                <a16:creationId xmlns:a16="http://schemas.microsoft.com/office/drawing/2014/main" id="{9EE8D0DA-D767-4EEE-9697-DBCCF07063D0}"/>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E-MAIL</a:t>
            </a:r>
          </a:p>
        </p:txBody>
      </p:sp>
      <p:sp>
        <p:nvSpPr>
          <p:cNvPr id="96" name="Text Placeholder 1">
            <a:extLst>
              <a:ext uri="{FF2B5EF4-FFF2-40B4-BE49-F238E27FC236}">
                <a16:creationId xmlns:a16="http://schemas.microsoft.com/office/drawing/2014/main" id="{D9CE8F04-5C39-4FEC-B9F9-88D1A94E8724}"/>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FAX</a:t>
            </a:r>
          </a:p>
        </p:txBody>
      </p:sp>
      <p:sp>
        <p:nvSpPr>
          <p:cNvPr id="97" name="Text Placeholder 1">
            <a:extLst>
              <a:ext uri="{FF2B5EF4-FFF2-40B4-BE49-F238E27FC236}">
                <a16:creationId xmlns:a16="http://schemas.microsoft.com/office/drawing/2014/main" id="{88B93F53-A5F3-4880-9296-CA4909BD09E8}"/>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INTERNET</a:t>
            </a:r>
          </a:p>
        </p:txBody>
      </p:sp>
      <p:sp>
        <p:nvSpPr>
          <p:cNvPr id="98" name="Text Placeholder 1">
            <a:extLst>
              <a:ext uri="{FF2B5EF4-FFF2-40B4-BE49-F238E27FC236}">
                <a16:creationId xmlns:a16="http://schemas.microsoft.com/office/drawing/2014/main" id="{0CDC7F34-F96D-46F6-A745-EBDC8F55600C}"/>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LAPTOP</a:t>
            </a:r>
          </a:p>
        </p:txBody>
      </p:sp>
      <p:sp>
        <p:nvSpPr>
          <p:cNvPr id="99" name="Text Placeholder 1">
            <a:extLst>
              <a:ext uri="{FF2B5EF4-FFF2-40B4-BE49-F238E27FC236}">
                <a16:creationId xmlns:a16="http://schemas.microsoft.com/office/drawing/2014/main" id="{D7B30BF6-1BA6-44B6-9862-83D6E74A6B55}"/>
              </a:ext>
            </a:extLst>
          </p:cNvPr>
          <p:cNvSpPr txBox="1">
            <a:spLocks/>
          </p:cNvSpPr>
          <p:nvPr/>
        </p:nvSpPr>
        <p:spPr>
          <a:xfrm>
            <a:off x="692228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MOBILE PHONE</a:t>
            </a:r>
          </a:p>
        </p:txBody>
      </p:sp>
      <p:sp>
        <p:nvSpPr>
          <p:cNvPr id="100" name="Text Placeholder 1">
            <a:extLst>
              <a:ext uri="{FF2B5EF4-FFF2-40B4-BE49-F238E27FC236}">
                <a16:creationId xmlns:a16="http://schemas.microsoft.com/office/drawing/2014/main" id="{83C7389B-F7BB-4DC9-BFD4-F840740F3F25}"/>
              </a:ext>
            </a:extLst>
          </p:cNvPr>
          <p:cNvSpPr txBox="1">
            <a:spLocks/>
          </p:cNvSpPr>
          <p:nvPr/>
        </p:nvSpPr>
        <p:spPr>
          <a:xfrm>
            <a:off x="775001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MONITOR</a:t>
            </a:r>
          </a:p>
        </p:txBody>
      </p:sp>
      <p:sp>
        <p:nvSpPr>
          <p:cNvPr id="101" name="Text Placeholder 1">
            <a:extLst>
              <a:ext uri="{FF2B5EF4-FFF2-40B4-BE49-F238E27FC236}">
                <a16:creationId xmlns:a16="http://schemas.microsoft.com/office/drawing/2014/main" id="{3EE3A243-B946-4157-8F64-6EC5D70DD392}"/>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RADIO</a:t>
            </a:r>
          </a:p>
        </p:txBody>
      </p:sp>
      <p:sp>
        <p:nvSpPr>
          <p:cNvPr id="102" name="Text Placeholder 1">
            <a:extLst>
              <a:ext uri="{FF2B5EF4-FFF2-40B4-BE49-F238E27FC236}">
                <a16:creationId xmlns:a16="http://schemas.microsoft.com/office/drawing/2014/main" id="{861FF45E-70B7-4F88-A3B5-5AA9C1E6B9EE}"/>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SATELLITE DISH</a:t>
            </a:r>
          </a:p>
        </p:txBody>
      </p:sp>
      <p:sp>
        <p:nvSpPr>
          <p:cNvPr id="103" name="Text Placeholder 1">
            <a:extLst>
              <a:ext uri="{FF2B5EF4-FFF2-40B4-BE49-F238E27FC236}">
                <a16:creationId xmlns:a16="http://schemas.microsoft.com/office/drawing/2014/main" id="{BA188FAA-B79A-4AAD-B4EE-B94476184537}"/>
              </a:ext>
            </a:extLst>
          </p:cNvPr>
          <p:cNvSpPr txBox="1">
            <a:spLocks/>
          </p:cNvSpPr>
          <p:nvPr/>
        </p:nvSpPr>
        <p:spPr>
          <a:xfrm>
            <a:off x="1954445" y="249042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SMARTPHONE</a:t>
            </a:r>
          </a:p>
        </p:txBody>
      </p:sp>
      <p:sp>
        <p:nvSpPr>
          <p:cNvPr id="104" name="Text Placeholder 1">
            <a:extLst>
              <a:ext uri="{FF2B5EF4-FFF2-40B4-BE49-F238E27FC236}">
                <a16:creationId xmlns:a16="http://schemas.microsoft.com/office/drawing/2014/main" id="{7403547F-D92A-4849-A293-D1C9E2BE34A6}"/>
              </a:ext>
            </a:extLst>
          </p:cNvPr>
          <p:cNvSpPr txBox="1">
            <a:spLocks/>
          </p:cNvSpPr>
          <p:nvPr/>
        </p:nvSpPr>
        <p:spPr>
          <a:xfrm>
            <a:off x="2782177" y="249042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WALKIE TALKIE</a:t>
            </a:r>
          </a:p>
        </p:txBody>
      </p:sp>
      <p:sp>
        <p:nvSpPr>
          <p:cNvPr id="113" name="Text Placeholder 1">
            <a:extLst>
              <a:ext uri="{FF2B5EF4-FFF2-40B4-BE49-F238E27FC236}">
                <a16:creationId xmlns:a16="http://schemas.microsoft.com/office/drawing/2014/main" id="{3CCBA4DC-AE81-4769-8D16-32419A9F7B8F}"/>
              </a:ext>
            </a:extLst>
          </p:cNvPr>
          <p:cNvSpPr txBox="1">
            <a:spLocks/>
          </p:cNvSpPr>
          <p:nvPr/>
        </p:nvSpPr>
        <p:spPr>
          <a:xfrm>
            <a:off x="1954445"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ABOUT</a:t>
            </a:r>
          </a:p>
        </p:txBody>
      </p:sp>
      <p:sp>
        <p:nvSpPr>
          <p:cNvPr id="114" name="Text Placeholder 1">
            <a:extLst>
              <a:ext uri="{FF2B5EF4-FFF2-40B4-BE49-F238E27FC236}">
                <a16:creationId xmlns:a16="http://schemas.microsoft.com/office/drawing/2014/main" id="{C259B609-5E68-43BE-ADD3-5693D1628242}"/>
              </a:ext>
            </a:extLst>
          </p:cNvPr>
          <p:cNvSpPr txBox="1">
            <a:spLocks/>
          </p:cNvSpPr>
          <p:nvPr/>
        </p:nvSpPr>
        <p:spPr>
          <a:xfrm>
            <a:off x="2782177"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ADD</a:t>
            </a:r>
          </a:p>
        </p:txBody>
      </p:sp>
      <p:sp>
        <p:nvSpPr>
          <p:cNvPr id="115" name="Text Placeholder 1">
            <a:extLst>
              <a:ext uri="{FF2B5EF4-FFF2-40B4-BE49-F238E27FC236}">
                <a16:creationId xmlns:a16="http://schemas.microsoft.com/office/drawing/2014/main" id="{D793F10F-11C3-47D5-B205-798EA82617A0}"/>
              </a:ext>
            </a:extLst>
          </p:cNvPr>
          <p:cNvSpPr txBox="1">
            <a:spLocks/>
          </p:cNvSpPr>
          <p:nvPr/>
        </p:nvSpPr>
        <p:spPr>
          <a:xfrm>
            <a:off x="3609910"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ADD DOCUMENT</a:t>
            </a:r>
          </a:p>
        </p:txBody>
      </p:sp>
      <p:sp>
        <p:nvSpPr>
          <p:cNvPr id="116" name="Text Placeholder 1">
            <a:extLst>
              <a:ext uri="{FF2B5EF4-FFF2-40B4-BE49-F238E27FC236}">
                <a16:creationId xmlns:a16="http://schemas.microsoft.com/office/drawing/2014/main" id="{AC728BD1-89F0-4FF8-8028-3EA346ECB8B2}"/>
              </a:ext>
            </a:extLst>
          </p:cNvPr>
          <p:cNvSpPr txBox="1">
            <a:spLocks/>
          </p:cNvSpPr>
          <p:nvPr/>
        </p:nvSpPr>
        <p:spPr>
          <a:xfrm>
            <a:off x="4437642"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ALERT</a:t>
            </a:r>
          </a:p>
        </p:txBody>
      </p:sp>
      <p:sp>
        <p:nvSpPr>
          <p:cNvPr id="117" name="Text Placeholder 1">
            <a:extLst>
              <a:ext uri="{FF2B5EF4-FFF2-40B4-BE49-F238E27FC236}">
                <a16:creationId xmlns:a16="http://schemas.microsoft.com/office/drawing/2014/main" id="{583091AD-865F-4176-97D6-89A840A9F12B}"/>
              </a:ext>
            </a:extLst>
          </p:cNvPr>
          <p:cNvSpPr txBox="1">
            <a:spLocks/>
          </p:cNvSpPr>
          <p:nvPr/>
        </p:nvSpPr>
        <p:spPr>
          <a:xfrm>
            <a:off x="5265375"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BLOG</a:t>
            </a:r>
          </a:p>
        </p:txBody>
      </p:sp>
      <p:sp>
        <p:nvSpPr>
          <p:cNvPr id="118" name="Text Placeholder 1">
            <a:extLst>
              <a:ext uri="{FF2B5EF4-FFF2-40B4-BE49-F238E27FC236}">
                <a16:creationId xmlns:a16="http://schemas.microsoft.com/office/drawing/2014/main" id="{2D248201-C605-49E7-BFF8-BAA2F1DC1993}"/>
              </a:ext>
            </a:extLst>
          </p:cNvPr>
          <p:cNvSpPr txBox="1">
            <a:spLocks/>
          </p:cNvSpPr>
          <p:nvPr/>
        </p:nvSpPr>
        <p:spPr>
          <a:xfrm>
            <a:off x="6093107"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BOOKMARK</a:t>
            </a:r>
          </a:p>
        </p:txBody>
      </p:sp>
      <p:sp>
        <p:nvSpPr>
          <p:cNvPr id="119" name="Text Placeholder 1">
            <a:extLst>
              <a:ext uri="{FF2B5EF4-FFF2-40B4-BE49-F238E27FC236}">
                <a16:creationId xmlns:a16="http://schemas.microsoft.com/office/drawing/2014/main" id="{B98006BB-F72E-4205-B947-E7278E50AE7D}"/>
              </a:ext>
            </a:extLst>
          </p:cNvPr>
          <p:cNvSpPr txBox="1">
            <a:spLocks/>
          </p:cNvSpPr>
          <p:nvPr/>
        </p:nvSpPr>
        <p:spPr>
          <a:xfrm>
            <a:off x="6920840"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CHAT</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20" name="Text Placeholder 1">
            <a:extLst>
              <a:ext uri="{FF2B5EF4-FFF2-40B4-BE49-F238E27FC236}">
                <a16:creationId xmlns:a16="http://schemas.microsoft.com/office/drawing/2014/main" id="{0DB6ECA3-27DA-482E-851A-89222ADD3C91}"/>
              </a:ext>
            </a:extLst>
          </p:cNvPr>
          <p:cNvSpPr txBox="1">
            <a:spLocks/>
          </p:cNvSpPr>
          <p:nvPr/>
        </p:nvSpPr>
        <p:spPr>
          <a:xfrm>
            <a:off x="7748572"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COPY</a:t>
            </a:r>
          </a:p>
        </p:txBody>
      </p:sp>
      <p:sp>
        <p:nvSpPr>
          <p:cNvPr id="121" name="Text Placeholder 1">
            <a:extLst>
              <a:ext uri="{FF2B5EF4-FFF2-40B4-BE49-F238E27FC236}">
                <a16:creationId xmlns:a16="http://schemas.microsoft.com/office/drawing/2014/main" id="{D3B6A8AC-5F4C-4578-AE59-C45FDAEA4665}"/>
              </a:ext>
            </a:extLst>
          </p:cNvPr>
          <p:cNvSpPr txBox="1">
            <a:spLocks/>
          </p:cNvSpPr>
          <p:nvPr/>
        </p:nvSpPr>
        <p:spPr>
          <a:xfrm>
            <a:off x="8576305"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DOWN</a:t>
            </a:r>
          </a:p>
        </p:txBody>
      </p:sp>
      <p:sp>
        <p:nvSpPr>
          <p:cNvPr id="122" name="Text Placeholder 1">
            <a:extLst>
              <a:ext uri="{FF2B5EF4-FFF2-40B4-BE49-F238E27FC236}">
                <a16:creationId xmlns:a16="http://schemas.microsoft.com/office/drawing/2014/main" id="{3B6A33D0-9A5B-4031-8106-386BB1BBFF7F}"/>
              </a:ext>
            </a:extLst>
          </p:cNvPr>
          <p:cNvSpPr txBox="1">
            <a:spLocks/>
          </p:cNvSpPr>
          <p:nvPr/>
        </p:nvSpPr>
        <p:spPr>
          <a:xfrm>
            <a:off x="9404041" y="4134832"/>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DOWNLOAD</a:t>
            </a:r>
          </a:p>
        </p:txBody>
      </p:sp>
      <p:sp>
        <p:nvSpPr>
          <p:cNvPr id="123" name="Text Placeholder 1">
            <a:extLst>
              <a:ext uri="{FF2B5EF4-FFF2-40B4-BE49-F238E27FC236}">
                <a16:creationId xmlns:a16="http://schemas.microsoft.com/office/drawing/2014/main" id="{CF5CE905-BD41-4FAB-817C-64CFC7DA21A7}"/>
              </a:ext>
            </a:extLst>
          </p:cNvPr>
          <p:cNvSpPr txBox="1">
            <a:spLocks/>
          </p:cNvSpPr>
          <p:nvPr/>
        </p:nvSpPr>
        <p:spPr>
          <a:xfrm>
            <a:off x="1961207"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EXIT/CANCEL</a:t>
            </a:r>
          </a:p>
        </p:txBody>
      </p:sp>
      <p:sp>
        <p:nvSpPr>
          <p:cNvPr id="124" name="Text Placeholder 1">
            <a:extLst>
              <a:ext uri="{FF2B5EF4-FFF2-40B4-BE49-F238E27FC236}">
                <a16:creationId xmlns:a16="http://schemas.microsoft.com/office/drawing/2014/main" id="{B97BA841-423E-4EBE-8B12-78F5FBB05B91}"/>
              </a:ext>
            </a:extLst>
          </p:cNvPr>
          <p:cNvSpPr txBox="1">
            <a:spLocks/>
          </p:cNvSpPr>
          <p:nvPr/>
        </p:nvSpPr>
        <p:spPr>
          <a:xfrm>
            <a:off x="2788939"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FAVOURITE</a:t>
            </a:r>
          </a:p>
        </p:txBody>
      </p:sp>
      <p:sp>
        <p:nvSpPr>
          <p:cNvPr id="125" name="Text Placeholder 1">
            <a:extLst>
              <a:ext uri="{FF2B5EF4-FFF2-40B4-BE49-F238E27FC236}">
                <a16:creationId xmlns:a16="http://schemas.microsoft.com/office/drawing/2014/main" id="{8D072F97-99B7-4BD6-9DC6-03B4A69E532D}"/>
              </a:ext>
            </a:extLst>
          </p:cNvPr>
          <p:cNvSpPr txBox="1">
            <a:spLocks/>
          </p:cNvSpPr>
          <p:nvPr/>
        </p:nvSpPr>
        <p:spPr>
          <a:xfrm>
            <a:off x="3616672"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FILTER</a:t>
            </a:r>
          </a:p>
        </p:txBody>
      </p:sp>
      <p:sp>
        <p:nvSpPr>
          <p:cNvPr id="126" name="Text Placeholder 1">
            <a:extLst>
              <a:ext uri="{FF2B5EF4-FFF2-40B4-BE49-F238E27FC236}">
                <a16:creationId xmlns:a16="http://schemas.microsoft.com/office/drawing/2014/main" id="{3F98E907-14D0-4F68-9D37-9D76019BC714}"/>
              </a:ext>
            </a:extLst>
          </p:cNvPr>
          <p:cNvSpPr txBox="1">
            <a:spLocks/>
          </p:cNvSpPr>
          <p:nvPr/>
        </p:nvSpPr>
        <p:spPr>
          <a:xfrm>
            <a:off x="4444404"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FOLDER</a:t>
            </a:r>
          </a:p>
        </p:txBody>
      </p:sp>
      <p:sp>
        <p:nvSpPr>
          <p:cNvPr id="127" name="Text Placeholder 1">
            <a:extLst>
              <a:ext uri="{FF2B5EF4-FFF2-40B4-BE49-F238E27FC236}">
                <a16:creationId xmlns:a16="http://schemas.microsoft.com/office/drawing/2014/main" id="{58C7BF18-32AF-4ADC-A1EF-C6118A71EDA6}"/>
              </a:ext>
            </a:extLst>
          </p:cNvPr>
          <p:cNvSpPr txBox="1">
            <a:spLocks/>
          </p:cNvSpPr>
          <p:nvPr/>
        </p:nvSpPr>
        <p:spPr>
          <a:xfrm>
            <a:off x="5272137"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GO</a:t>
            </a:r>
          </a:p>
        </p:txBody>
      </p:sp>
      <p:sp>
        <p:nvSpPr>
          <p:cNvPr id="128" name="Text Placeholder 1">
            <a:extLst>
              <a:ext uri="{FF2B5EF4-FFF2-40B4-BE49-F238E27FC236}">
                <a16:creationId xmlns:a16="http://schemas.microsoft.com/office/drawing/2014/main" id="{1B49C5FE-9B02-4715-A540-9A7267C69736}"/>
              </a:ext>
            </a:extLst>
          </p:cNvPr>
          <p:cNvSpPr txBox="1">
            <a:spLocks/>
          </p:cNvSpPr>
          <p:nvPr/>
        </p:nvSpPr>
        <p:spPr>
          <a:xfrm>
            <a:off x="6099869"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GROUP</a:t>
            </a:r>
          </a:p>
        </p:txBody>
      </p:sp>
      <p:sp>
        <p:nvSpPr>
          <p:cNvPr id="129" name="Text Placeholder 1">
            <a:extLst>
              <a:ext uri="{FF2B5EF4-FFF2-40B4-BE49-F238E27FC236}">
                <a16:creationId xmlns:a16="http://schemas.microsoft.com/office/drawing/2014/main" id="{BC37386C-6B49-4B8D-A2CB-1620E584DFC5}"/>
              </a:ext>
            </a:extLst>
          </p:cNvPr>
          <p:cNvSpPr txBox="1">
            <a:spLocks/>
          </p:cNvSpPr>
          <p:nvPr/>
        </p:nvSpPr>
        <p:spPr>
          <a:xfrm>
            <a:off x="6927602"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HELP</a:t>
            </a:r>
          </a:p>
          <a:p>
            <a:pPr algn="ctr" defTabSz="829178"/>
            <a:endParaRPr lang="en-US" sz="725" kern="0">
              <a:solidFill>
                <a:prstClr val="black"/>
              </a:solidFill>
              <a:latin typeface="Roboto Condensed" panose="02000000000000000000" pitchFamily="2" charset="0"/>
              <a:ea typeface="Roboto Condensed" panose="02000000000000000000" pitchFamily="2" charset="0"/>
            </a:endParaRPr>
          </a:p>
        </p:txBody>
      </p:sp>
      <p:sp>
        <p:nvSpPr>
          <p:cNvPr id="130" name="Text Placeholder 1">
            <a:extLst>
              <a:ext uri="{FF2B5EF4-FFF2-40B4-BE49-F238E27FC236}">
                <a16:creationId xmlns:a16="http://schemas.microsoft.com/office/drawing/2014/main" id="{E0299F87-A193-4307-911C-CA566DEABFEB}"/>
              </a:ext>
            </a:extLst>
          </p:cNvPr>
          <p:cNvSpPr txBox="1">
            <a:spLocks/>
          </p:cNvSpPr>
          <p:nvPr/>
        </p:nvSpPr>
        <p:spPr>
          <a:xfrm>
            <a:off x="7755334"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HIDE</a:t>
            </a:r>
          </a:p>
        </p:txBody>
      </p:sp>
      <p:sp>
        <p:nvSpPr>
          <p:cNvPr id="131" name="Text Placeholder 1">
            <a:extLst>
              <a:ext uri="{FF2B5EF4-FFF2-40B4-BE49-F238E27FC236}">
                <a16:creationId xmlns:a16="http://schemas.microsoft.com/office/drawing/2014/main" id="{C88C88E2-3730-44A2-9194-EBAFA86D175A}"/>
              </a:ext>
            </a:extLst>
          </p:cNvPr>
          <p:cNvSpPr txBox="1">
            <a:spLocks/>
          </p:cNvSpPr>
          <p:nvPr/>
        </p:nvSpPr>
        <p:spPr>
          <a:xfrm>
            <a:off x="8583067"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LINK</a:t>
            </a:r>
          </a:p>
        </p:txBody>
      </p:sp>
      <p:sp>
        <p:nvSpPr>
          <p:cNvPr id="132" name="Text Placeholder 1">
            <a:extLst>
              <a:ext uri="{FF2B5EF4-FFF2-40B4-BE49-F238E27FC236}">
                <a16:creationId xmlns:a16="http://schemas.microsoft.com/office/drawing/2014/main" id="{603F8AB6-39F2-4E14-B395-9A298E588C19}"/>
              </a:ext>
            </a:extLst>
          </p:cNvPr>
          <p:cNvSpPr txBox="1">
            <a:spLocks/>
          </p:cNvSpPr>
          <p:nvPr/>
        </p:nvSpPr>
        <p:spPr>
          <a:xfrm>
            <a:off x="9410803" y="4971937"/>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MENU</a:t>
            </a:r>
          </a:p>
        </p:txBody>
      </p:sp>
      <p:sp>
        <p:nvSpPr>
          <p:cNvPr id="133" name="Text Placeholder 1">
            <a:extLst>
              <a:ext uri="{FF2B5EF4-FFF2-40B4-BE49-F238E27FC236}">
                <a16:creationId xmlns:a16="http://schemas.microsoft.com/office/drawing/2014/main" id="{0749E7C6-98A1-457A-8AB9-325C2E7DE1C5}"/>
              </a:ext>
            </a:extLst>
          </p:cNvPr>
          <p:cNvSpPr txBox="1">
            <a:spLocks/>
          </p:cNvSpPr>
          <p:nvPr/>
        </p:nvSpPr>
        <p:spPr>
          <a:xfrm>
            <a:off x="1954445"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MORE OPTIONS</a:t>
            </a:r>
          </a:p>
        </p:txBody>
      </p:sp>
      <p:sp>
        <p:nvSpPr>
          <p:cNvPr id="134" name="Text Placeholder 1">
            <a:extLst>
              <a:ext uri="{FF2B5EF4-FFF2-40B4-BE49-F238E27FC236}">
                <a16:creationId xmlns:a16="http://schemas.microsoft.com/office/drawing/2014/main" id="{A9642897-03E0-491D-864F-A965A1E99108}"/>
              </a:ext>
            </a:extLst>
          </p:cNvPr>
          <p:cNvSpPr txBox="1">
            <a:spLocks/>
          </p:cNvSpPr>
          <p:nvPr/>
        </p:nvSpPr>
        <p:spPr>
          <a:xfrm>
            <a:off x="2782177"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NEXT ITEM</a:t>
            </a:r>
          </a:p>
        </p:txBody>
      </p:sp>
      <p:sp>
        <p:nvSpPr>
          <p:cNvPr id="135" name="Text Placeholder 1">
            <a:extLst>
              <a:ext uri="{FF2B5EF4-FFF2-40B4-BE49-F238E27FC236}">
                <a16:creationId xmlns:a16="http://schemas.microsoft.com/office/drawing/2014/main" id="{96643FA7-17B2-44A0-B142-3975900D42F1}"/>
              </a:ext>
            </a:extLst>
          </p:cNvPr>
          <p:cNvSpPr txBox="1">
            <a:spLocks/>
          </p:cNvSpPr>
          <p:nvPr/>
        </p:nvSpPr>
        <p:spPr>
          <a:xfrm>
            <a:off x="3609910"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NOTIFICATION</a:t>
            </a:r>
          </a:p>
        </p:txBody>
      </p:sp>
      <p:sp>
        <p:nvSpPr>
          <p:cNvPr id="136" name="Text Placeholder 1">
            <a:extLst>
              <a:ext uri="{FF2B5EF4-FFF2-40B4-BE49-F238E27FC236}">
                <a16:creationId xmlns:a16="http://schemas.microsoft.com/office/drawing/2014/main" id="{B4EBCE2D-E9B6-43D5-836D-EF085346A716}"/>
              </a:ext>
            </a:extLst>
          </p:cNvPr>
          <p:cNvSpPr txBox="1">
            <a:spLocks/>
          </p:cNvSpPr>
          <p:nvPr/>
        </p:nvSpPr>
        <p:spPr>
          <a:xfrm>
            <a:off x="4437642"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OUT OF PLATFORM</a:t>
            </a:r>
          </a:p>
        </p:txBody>
      </p:sp>
      <p:sp>
        <p:nvSpPr>
          <p:cNvPr id="137" name="Text Placeholder 1">
            <a:extLst>
              <a:ext uri="{FF2B5EF4-FFF2-40B4-BE49-F238E27FC236}">
                <a16:creationId xmlns:a16="http://schemas.microsoft.com/office/drawing/2014/main" id="{5A1D1172-F85B-4987-A7A8-8B4D9E845108}"/>
              </a:ext>
            </a:extLst>
          </p:cNvPr>
          <p:cNvSpPr txBox="1">
            <a:spLocks/>
          </p:cNvSpPr>
          <p:nvPr/>
        </p:nvSpPr>
        <p:spPr>
          <a:xfrm>
            <a:off x="5265375"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PAUSE</a:t>
            </a:r>
          </a:p>
        </p:txBody>
      </p:sp>
      <p:sp>
        <p:nvSpPr>
          <p:cNvPr id="138" name="Text Placeholder 1">
            <a:extLst>
              <a:ext uri="{FF2B5EF4-FFF2-40B4-BE49-F238E27FC236}">
                <a16:creationId xmlns:a16="http://schemas.microsoft.com/office/drawing/2014/main" id="{9698663C-C61A-4FFA-82F2-9A9B97A1902D}"/>
              </a:ext>
            </a:extLst>
          </p:cNvPr>
          <p:cNvSpPr txBox="1">
            <a:spLocks/>
          </p:cNvSpPr>
          <p:nvPr/>
        </p:nvSpPr>
        <p:spPr>
          <a:xfrm>
            <a:off x="6093107"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PREVIOUS ITEM</a:t>
            </a:r>
          </a:p>
        </p:txBody>
      </p:sp>
      <p:sp>
        <p:nvSpPr>
          <p:cNvPr id="139" name="Text Placeholder 1">
            <a:extLst>
              <a:ext uri="{FF2B5EF4-FFF2-40B4-BE49-F238E27FC236}">
                <a16:creationId xmlns:a16="http://schemas.microsoft.com/office/drawing/2014/main" id="{B30E5F57-FC00-4BE7-B687-BB71BE094F2A}"/>
              </a:ext>
            </a:extLst>
          </p:cNvPr>
          <p:cNvSpPr txBox="1">
            <a:spLocks/>
          </p:cNvSpPr>
          <p:nvPr/>
        </p:nvSpPr>
        <p:spPr>
          <a:xfrm>
            <a:off x="6920840"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PRINT</a:t>
            </a:r>
          </a:p>
        </p:txBody>
      </p:sp>
      <p:sp>
        <p:nvSpPr>
          <p:cNvPr id="140" name="Text Placeholder 1">
            <a:extLst>
              <a:ext uri="{FF2B5EF4-FFF2-40B4-BE49-F238E27FC236}">
                <a16:creationId xmlns:a16="http://schemas.microsoft.com/office/drawing/2014/main" id="{88F1F0F9-CE59-4C23-ACA0-D82F91EABFCF}"/>
              </a:ext>
            </a:extLst>
          </p:cNvPr>
          <p:cNvSpPr txBox="1">
            <a:spLocks/>
          </p:cNvSpPr>
          <p:nvPr/>
        </p:nvSpPr>
        <p:spPr>
          <a:xfrm>
            <a:off x="7748572"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REMOVE</a:t>
            </a:r>
          </a:p>
        </p:txBody>
      </p:sp>
      <p:sp>
        <p:nvSpPr>
          <p:cNvPr id="141" name="Text Placeholder 1">
            <a:extLst>
              <a:ext uri="{FF2B5EF4-FFF2-40B4-BE49-F238E27FC236}">
                <a16:creationId xmlns:a16="http://schemas.microsoft.com/office/drawing/2014/main" id="{95E5DB64-3977-47B1-BA49-15ABAD94E137}"/>
              </a:ext>
            </a:extLst>
          </p:cNvPr>
          <p:cNvSpPr txBox="1">
            <a:spLocks/>
          </p:cNvSpPr>
          <p:nvPr/>
        </p:nvSpPr>
        <p:spPr>
          <a:xfrm>
            <a:off x="8576305"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REMOVE DOCUMENT</a:t>
            </a:r>
          </a:p>
        </p:txBody>
      </p:sp>
      <p:sp>
        <p:nvSpPr>
          <p:cNvPr id="142" name="Text Placeholder 1">
            <a:extLst>
              <a:ext uri="{FF2B5EF4-FFF2-40B4-BE49-F238E27FC236}">
                <a16:creationId xmlns:a16="http://schemas.microsoft.com/office/drawing/2014/main" id="{E6DBA219-7F02-4C8C-AA7B-145D077F0AB8}"/>
              </a:ext>
            </a:extLst>
          </p:cNvPr>
          <p:cNvSpPr txBox="1">
            <a:spLocks/>
          </p:cNvSpPr>
          <p:nvPr/>
        </p:nvSpPr>
        <p:spPr>
          <a:xfrm>
            <a:off x="9404041" y="580227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RETURN</a:t>
            </a:r>
          </a:p>
        </p:txBody>
      </p:sp>
      <p:pic>
        <p:nvPicPr>
          <p:cNvPr id="4" name="Graphic 3">
            <a:extLst>
              <a:ext uri="{FF2B5EF4-FFF2-40B4-BE49-F238E27FC236}">
                <a16:creationId xmlns:a16="http://schemas.microsoft.com/office/drawing/2014/main" id="{06CA17DE-0987-0447-83B7-EE2F76E33EC7}"/>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3815758" y="2004888"/>
            <a:ext cx="414589" cy="414589"/>
          </a:xfrm>
          <a:prstGeom prst="rect">
            <a:avLst/>
          </a:prstGeom>
        </p:spPr>
      </p:pic>
      <p:pic>
        <p:nvPicPr>
          <p:cNvPr id="6" name="Graphic 5">
            <a:extLst>
              <a:ext uri="{FF2B5EF4-FFF2-40B4-BE49-F238E27FC236}">
                <a16:creationId xmlns:a16="http://schemas.microsoft.com/office/drawing/2014/main" id="{C2EBAF05-294E-5848-8558-015888C58B78}"/>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4644937" y="2006521"/>
            <a:ext cx="414589" cy="414589"/>
          </a:xfrm>
          <a:prstGeom prst="rect">
            <a:avLst/>
          </a:prstGeom>
        </p:spPr>
      </p:pic>
      <p:sp>
        <p:nvSpPr>
          <p:cNvPr id="105" name="Text Placeholder 1">
            <a:extLst>
              <a:ext uri="{FF2B5EF4-FFF2-40B4-BE49-F238E27FC236}">
                <a16:creationId xmlns:a16="http://schemas.microsoft.com/office/drawing/2014/main" id="{A7A118AC-E0FD-8C48-9C72-B834DC72969B}"/>
              </a:ext>
            </a:extLst>
          </p:cNvPr>
          <p:cNvSpPr txBox="1">
            <a:spLocks/>
          </p:cNvSpPr>
          <p:nvPr/>
        </p:nvSpPr>
        <p:spPr>
          <a:xfrm>
            <a:off x="3608463" y="2496914"/>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REMOTE SUPPORT</a:t>
            </a:r>
          </a:p>
        </p:txBody>
      </p:sp>
      <p:sp>
        <p:nvSpPr>
          <p:cNvPr id="106" name="Text Placeholder 1">
            <a:extLst>
              <a:ext uri="{FF2B5EF4-FFF2-40B4-BE49-F238E27FC236}">
                <a16:creationId xmlns:a16="http://schemas.microsoft.com/office/drawing/2014/main" id="{CE36F0BD-D485-674F-B35B-84057A2D563E}"/>
              </a:ext>
            </a:extLst>
          </p:cNvPr>
          <p:cNvSpPr txBox="1">
            <a:spLocks/>
          </p:cNvSpPr>
          <p:nvPr/>
        </p:nvSpPr>
        <p:spPr>
          <a:xfrm>
            <a:off x="4444404" y="2516228"/>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WORK FROM</a:t>
            </a:r>
          </a:p>
          <a:p>
            <a:pPr algn="ctr" defTabSz="829178"/>
            <a:r>
              <a:rPr lang="en-US" sz="725" kern="0">
                <a:solidFill>
                  <a:prstClr val="black"/>
                </a:solidFill>
                <a:latin typeface="Roboto Condensed" panose="02000000000000000000" pitchFamily="2" charset="0"/>
                <a:ea typeface="Roboto Condensed" panose="02000000000000000000" pitchFamily="2" charset="0"/>
              </a:rPr>
              <a:t>HOME</a:t>
            </a:r>
          </a:p>
        </p:txBody>
      </p:sp>
      <p:pic>
        <p:nvPicPr>
          <p:cNvPr id="107" name="Picture 106">
            <a:extLst>
              <a:ext uri="{FF2B5EF4-FFF2-40B4-BE49-F238E27FC236}">
                <a16:creationId xmlns:a16="http://schemas.microsoft.com/office/drawing/2014/main" id="{9264AFA4-95CA-4939-AA15-D277B470A0A1}"/>
              </a:ext>
              <a:ext uri="{C183D7F6-B498-43B3-948B-1728B52AA6E4}">
                <adec:decorative xmlns:adec="http://schemas.microsoft.com/office/drawing/2017/decorative" val="1"/>
              </a:ext>
            </a:extLst>
          </p:cNvPr>
          <p:cNvPicPr>
            <a:picLocks noChangeAspect="1"/>
          </p:cNvPicPr>
          <p:nvPr/>
        </p:nvPicPr>
        <p:blipFill>
          <a:blip r:embed="rId90"/>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3402948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4294967295"/>
          </p:nvPr>
        </p:nvSpPr>
        <p:spPr>
          <a:xfrm>
            <a:off x="1984655" y="350777"/>
            <a:ext cx="8429985" cy="242778"/>
          </a:xfrm>
          <a:prstGeom prst="rect">
            <a:avLst/>
          </a:prstGeom>
        </p:spPr>
        <p:txBody>
          <a:bodyPr/>
          <a:lstStyle/>
          <a:p>
            <a:r>
              <a:rPr lang="en-US" sz="997" b="1">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1984655" y="595972"/>
            <a:ext cx="822269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1965385" y="783049"/>
            <a:ext cx="3524010" cy="207295"/>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en-US" sz="1270" b="1" kern="0">
                <a:solidFill>
                  <a:prstClr val="black"/>
                </a:solidFill>
              </a:rPr>
              <a:t>UX/UI</a:t>
            </a:r>
          </a:p>
        </p:txBody>
      </p:sp>
      <p:sp>
        <p:nvSpPr>
          <p:cNvPr id="7" name="Text Placeholder 1">
            <a:extLst>
              <a:ext uri="{FF2B5EF4-FFF2-40B4-BE49-F238E27FC236}">
                <a16:creationId xmlns:a16="http://schemas.microsoft.com/office/drawing/2014/main" id="{8EBB354E-1FBB-490C-B27E-2FEB34C508D9}"/>
              </a:ext>
            </a:extLst>
          </p:cNvPr>
          <p:cNvSpPr txBox="1">
            <a:spLocks/>
          </p:cNvSpPr>
          <p:nvPr/>
        </p:nvSpPr>
        <p:spPr>
          <a:xfrm>
            <a:off x="195589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SAVE</a:t>
            </a:r>
          </a:p>
        </p:txBody>
      </p:sp>
      <p:sp>
        <p:nvSpPr>
          <p:cNvPr id="9" name="Text Placeholder 1">
            <a:extLst>
              <a:ext uri="{FF2B5EF4-FFF2-40B4-BE49-F238E27FC236}">
                <a16:creationId xmlns:a16="http://schemas.microsoft.com/office/drawing/2014/main" id="{578DFA26-393D-4DD6-9A15-D790C80EB7DD}"/>
              </a:ext>
            </a:extLst>
          </p:cNvPr>
          <p:cNvSpPr txBox="1">
            <a:spLocks/>
          </p:cNvSpPr>
          <p:nvPr/>
        </p:nvSpPr>
        <p:spPr>
          <a:xfrm>
            <a:off x="278362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SEARCH</a:t>
            </a:r>
          </a:p>
        </p:txBody>
      </p:sp>
      <p:sp>
        <p:nvSpPr>
          <p:cNvPr id="10" name="Text Placeholder 1">
            <a:extLst>
              <a:ext uri="{FF2B5EF4-FFF2-40B4-BE49-F238E27FC236}">
                <a16:creationId xmlns:a16="http://schemas.microsoft.com/office/drawing/2014/main" id="{9F82FE2B-6D5A-4D7E-8576-8428373AC802}"/>
              </a:ext>
            </a:extLst>
          </p:cNvPr>
          <p:cNvSpPr txBox="1">
            <a:spLocks/>
          </p:cNvSpPr>
          <p:nvPr/>
        </p:nvSpPr>
        <p:spPr>
          <a:xfrm>
            <a:off x="361135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SEE</a:t>
            </a:r>
          </a:p>
        </p:txBody>
      </p:sp>
      <p:sp>
        <p:nvSpPr>
          <p:cNvPr id="11" name="Text Placeholder 1">
            <a:extLst>
              <a:ext uri="{FF2B5EF4-FFF2-40B4-BE49-F238E27FC236}">
                <a16:creationId xmlns:a16="http://schemas.microsoft.com/office/drawing/2014/main" id="{5B540CE4-E6F1-405B-9B60-710CC594FDCE}"/>
              </a:ext>
            </a:extLst>
          </p:cNvPr>
          <p:cNvSpPr txBox="1">
            <a:spLocks/>
          </p:cNvSpPr>
          <p:nvPr/>
        </p:nvSpPr>
        <p:spPr>
          <a:xfrm>
            <a:off x="443908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SELECTED</a:t>
            </a:r>
          </a:p>
        </p:txBody>
      </p:sp>
      <p:sp>
        <p:nvSpPr>
          <p:cNvPr id="12" name="Text Placeholder 1">
            <a:extLst>
              <a:ext uri="{FF2B5EF4-FFF2-40B4-BE49-F238E27FC236}">
                <a16:creationId xmlns:a16="http://schemas.microsoft.com/office/drawing/2014/main" id="{D6806298-56C5-4D66-917A-070ACAE8D6D6}"/>
              </a:ext>
            </a:extLst>
          </p:cNvPr>
          <p:cNvSpPr txBox="1">
            <a:spLocks/>
          </p:cNvSpPr>
          <p:nvPr/>
        </p:nvSpPr>
        <p:spPr>
          <a:xfrm>
            <a:off x="526682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SETTINGS</a:t>
            </a:r>
          </a:p>
        </p:txBody>
      </p:sp>
      <p:sp>
        <p:nvSpPr>
          <p:cNvPr id="13" name="Text Placeholder 1">
            <a:extLst>
              <a:ext uri="{FF2B5EF4-FFF2-40B4-BE49-F238E27FC236}">
                <a16:creationId xmlns:a16="http://schemas.microsoft.com/office/drawing/2014/main" id="{9FA1600C-BBA8-4BCD-853D-CF83D4E6B084}"/>
              </a:ext>
            </a:extLst>
          </p:cNvPr>
          <p:cNvSpPr txBox="1">
            <a:spLocks/>
          </p:cNvSpPr>
          <p:nvPr/>
        </p:nvSpPr>
        <p:spPr>
          <a:xfrm>
            <a:off x="6094554"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SHARE</a:t>
            </a:r>
          </a:p>
        </p:txBody>
      </p:sp>
      <p:sp>
        <p:nvSpPr>
          <p:cNvPr id="14" name="Text Placeholder 1">
            <a:extLst>
              <a:ext uri="{FF2B5EF4-FFF2-40B4-BE49-F238E27FC236}">
                <a16:creationId xmlns:a16="http://schemas.microsoft.com/office/drawing/2014/main" id="{006F9E52-09BD-4075-9B90-1115A328CBA0}"/>
              </a:ext>
            </a:extLst>
          </p:cNvPr>
          <p:cNvSpPr txBox="1">
            <a:spLocks/>
          </p:cNvSpPr>
          <p:nvPr/>
        </p:nvSpPr>
        <p:spPr>
          <a:xfrm>
            <a:off x="6922286"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STOP</a:t>
            </a:r>
          </a:p>
        </p:txBody>
      </p:sp>
      <p:sp>
        <p:nvSpPr>
          <p:cNvPr id="17" name="Text Placeholder 1">
            <a:extLst>
              <a:ext uri="{FF2B5EF4-FFF2-40B4-BE49-F238E27FC236}">
                <a16:creationId xmlns:a16="http://schemas.microsoft.com/office/drawing/2014/main" id="{FB0C3741-1288-44E4-BF75-9F7128840902}"/>
              </a:ext>
            </a:extLst>
          </p:cNvPr>
          <p:cNvSpPr txBox="1">
            <a:spLocks/>
          </p:cNvSpPr>
          <p:nvPr/>
        </p:nvSpPr>
        <p:spPr>
          <a:xfrm>
            <a:off x="7750019"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TRENDING</a:t>
            </a:r>
          </a:p>
        </p:txBody>
      </p:sp>
      <p:sp>
        <p:nvSpPr>
          <p:cNvPr id="18" name="Text Placeholder 1">
            <a:extLst>
              <a:ext uri="{FF2B5EF4-FFF2-40B4-BE49-F238E27FC236}">
                <a16:creationId xmlns:a16="http://schemas.microsoft.com/office/drawing/2014/main" id="{4376D40B-E3FA-40C9-97B0-91C88F08138E}"/>
              </a:ext>
            </a:extLst>
          </p:cNvPr>
          <p:cNvSpPr txBox="1">
            <a:spLocks/>
          </p:cNvSpPr>
          <p:nvPr/>
        </p:nvSpPr>
        <p:spPr>
          <a:xfrm>
            <a:off x="8577751"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UP</a:t>
            </a:r>
          </a:p>
        </p:txBody>
      </p:sp>
      <p:sp>
        <p:nvSpPr>
          <p:cNvPr id="19" name="Text Placeholder 1">
            <a:extLst>
              <a:ext uri="{FF2B5EF4-FFF2-40B4-BE49-F238E27FC236}">
                <a16:creationId xmlns:a16="http://schemas.microsoft.com/office/drawing/2014/main" id="{D5510192-3FB7-47AC-B5EB-91816E4E9890}"/>
              </a:ext>
            </a:extLst>
          </p:cNvPr>
          <p:cNvSpPr txBox="1">
            <a:spLocks/>
          </p:cNvSpPr>
          <p:nvPr/>
        </p:nvSpPr>
        <p:spPr>
          <a:xfrm>
            <a:off x="9405487" y="1656095"/>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UPLOAD</a:t>
            </a:r>
          </a:p>
        </p:txBody>
      </p:sp>
      <p:pic>
        <p:nvPicPr>
          <p:cNvPr id="20" name="Graphic 19">
            <a:extLst>
              <a:ext uri="{FF2B5EF4-FFF2-40B4-BE49-F238E27FC236}">
                <a16:creationId xmlns:a16="http://schemas.microsoft.com/office/drawing/2014/main" id="{263EB4DE-2F87-444D-BC04-642D9A013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2837" y="2012486"/>
            <a:ext cx="362766" cy="380040"/>
          </a:xfrm>
          <a:prstGeom prst="rect">
            <a:avLst/>
          </a:prstGeom>
        </p:spPr>
      </p:pic>
      <p:pic>
        <p:nvPicPr>
          <p:cNvPr id="21" name="Graphic 20">
            <a:extLst>
              <a:ext uri="{FF2B5EF4-FFF2-40B4-BE49-F238E27FC236}">
                <a16:creationId xmlns:a16="http://schemas.microsoft.com/office/drawing/2014/main" id="{B561DC13-285B-44A0-AF28-77B839DBD5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1115" y="2012486"/>
            <a:ext cx="276393" cy="380040"/>
          </a:xfrm>
          <a:prstGeom prst="rect">
            <a:avLst/>
          </a:prstGeom>
        </p:spPr>
      </p:pic>
      <p:sp>
        <p:nvSpPr>
          <p:cNvPr id="22" name="Text Placeholder 1">
            <a:extLst>
              <a:ext uri="{FF2B5EF4-FFF2-40B4-BE49-F238E27FC236}">
                <a16:creationId xmlns:a16="http://schemas.microsoft.com/office/drawing/2014/main" id="{CEBB6D1D-CED9-4800-A053-722A6ED91886}"/>
              </a:ext>
            </a:extLst>
          </p:cNvPr>
          <p:cNvSpPr txBox="1">
            <a:spLocks/>
          </p:cNvSpPr>
          <p:nvPr/>
        </p:nvSpPr>
        <p:spPr>
          <a:xfrm>
            <a:off x="3621328" y="24938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AWARNING/ERROR</a:t>
            </a:r>
          </a:p>
        </p:txBody>
      </p:sp>
      <p:sp>
        <p:nvSpPr>
          <p:cNvPr id="23" name="Text Placeholder 1">
            <a:extLst>
              <a:ext uri="{FF2B5EF4-FFF2-40B4-BE49-F238E27FC236}">
                <a16:creationId xmlns:a16="http://schemas.microsoft.com/office/drawing/2014/main" id="{634315CE-45DD-4DFA-A5DC-C07E80E81C1A}"/>
              </a:ext>
            </a:extLst>
          </p:cNvPr>
          <p:cNvSpPr txBox="1">
            <a:spLocks/>
          </p:cNvSpPr>
          <p:nvPr/>
        </p:nvSpPr>
        <p:spPr>
          <a:xfrm>
            <a:off x="4449061" y="24938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ZIP/COMPRESSED</a:t>
            </a:r>
          </a:p>
        </p:txBody>
      </p:sp>
      <p:pic>
        <p:nvPicPr>
          <p:cNvPr id="24" name="Graphic 23">
            <a:extLst>
              <a:ext uri="{FF2B5EF4-FFF2-40B4-BE49-F238E27FC236}">
                <a16:creationId xmlns:a16="http://schemas.microsoft.com/office/drawing/2014/main" id="{B5EC2BB7-AC9C-4D1A-8D93-4B9237EDBE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4318" y="1186306"/>
            <a:ext cx="362766" cy="362766"/>
          </a:xfrm>
          <a:prstGeom prst="rect">
            <a:avLst/>
          </a:prstGeom>
        </p:spPr>
      </p:pic>
      <p:pic>
        <p:nvPicPr>
          <p:cNvPr id="25" name="Graphic 24">
            <a:extLst>
              <a:ext uri="{FF2B5EF4-FFF2-40B4-BE49-F238E27FC236}">
                <a16:creationId xmlns:a16="http://schemas.microsoft.com/office/drawing/2014/main" id="{1FB7117F-C7C0-46B0-8D2E-6FB812A82B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6977" y="1160394"/>
            <a:ext cx="414589" cy="414589"/>
          </a:xfrm>
          <a:prstGeom prst="rect">
            <a:avLst/>
          </a:prstGeom>
        </p:spPr>
      </p:pic>
      <p:pic>
        <p:nvPicPr>
          <p:cNvPr id="26" name="Graphic 25">
            <a:extLst>
              <a:ext uri="{FF2B5EF4-FFF2-40B4-BE49-F238E27FC236}">
                <a16:creationId xmlns:a16="http://schemas.microsoft.com/office/drawing/2014/main" id="{2F20009F-1A8D-482F-A724-A68901D090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03430" y="1238130"/>
            <a:ext cx="414589" cy="259118"/>
          </a:xfrm>
          <a:prstGeom prst="rect">
            <a:avLst/>
          </a:prstGeom>
        </p:spPr>
      </p:pic>
      <p:pic>
        <p:nvPicPr>
          <p:cNvPr id="27" name="Graphic 26">
            <a:extLst>
              <a:ext uri="{FF2B5EF4-FFF2-40B4-BE49-F238E27FC236}">
                <a16:creationId xmlns:a16="http://schemas.microsoft.com/office/drawing/2014/main" id="{BDCF1DAC-F361-4483-B5C9-83460FA826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28991" y="1207900"/>
            <a:ext cx="414589" cy="319579"/>
          </a:xfrm>
          <a:prstGeom prst="rect">
            <a:avLst/>
          </a:prstGeom>
        </p:spPr>
      </p:pic>
      <p:pic>
        <p:nvPicPr>
          <p:cNvPr id="28" name="Graphic 27">
            <a:extLst>
              <a:ext uri="{FF2B5EF4-FFF2-40B4-BE49-F238E27FC236}">
                <a16:creationId xmlns:a16="http://schemas.microsoft.com/office/drawing/2014/main" id="{73190E3A-69F3-4D93-9D78-0B366B9756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38187" y="1160394"/>
            <a:ext cx="414589" cy="414589"/>
          </a:xfrm>
          <a:prstGeom prst="rect">
            <a:avLst/>
          </a:prstGeom>
        </p:spPr>
      </p:pic>
      <p:pic>
        <p:nvPicPr>
          <p:cNvPr id="29" name="Graphic 28">
            <a:extLst>
              <a:ext uri="{FF2B5EF4-FFF2-40B4-BE49-F238E27FC236}">
                <a16:creationId xmlns:a16="http://schemas.microsoft.com/office/drawing/2014/main" id="{8B210A50-0514-4AB6-9302-E3B32018BAA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41423" y="1177669"/>
            <a:ext cx="380040" cy="380040"/>
          </a:xfrm>
          <a:prstGeom prst="rect">
            <a:avLst/>
          </a:prstGeom>
        </p:spPr>
      </p:pic>
      <p:pic>
        <p:nvPicPr>
          <p:cNvPr id="30" name="Graphic 29">
            <a:extLst>
              <a:ext uri="{FF2B5EF4-FFF2-40B4-BE49-F238E27FC236}">
                <a16:creationId xmlns:a16="http://schemas.microsoft.com/office/drawing/2014/main" id="{33F91216-24A1-4C6E-897D-E8788844D8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014811" y="1160394"/>
            <a:ext cx="414589" cy="414589"/>
          </a:xfrm>
          <a:prstGeom prst="rect">
            <a:avLst/>
          </a:prstGeom>
        </p:spPr>
      </p:pic>
      <p:pic>
        <p:nvPicPr>
          <p:cNvPr id="31" name="Graphic 30">
            <a:extLst>
              <a:ext uri="{FF2B5EF4-FFF2-40B4-BE49-F238E27FC236}">
                <a16:creationId xmlns:a16="http://schemas.microsoft.com/office/drawing/2014/main" id="{929FC204-8154-4958-B11D-359672F06DE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0045" y="1246767"/>
            <a:ext cx="414589" cy="241844"/>
          </a:xfrm>
          <a:prstGeom prst="rect">
            <a:avLst/>
          </a:prstGeom>
        </p:spPr>
      </p:pic>
      <p:pic>
        <p:nvPicPr>
          <p:cNvPr id="32" name="Graphic 31">
            <a:extLst>
              <a:ext uri="{FF2B5EF4-FFF2-40B4-BE49-F238E27FC236}">
                <a16:creationId xmlns:a16="http://schemas.microsoft.com/office/drawing/2014/main" id="{F894C965-3215-4FAA-96D7-F961DDC53DC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629982" y="1160394"/>
            <a:ext cx="414589" cy="414589"/>
          </a:xfrm>
          <a:prstGeom prst="rect">
            <a:avLst/>
          </a:prstGeom>
        </p:spPr>
      </p:pic>
      <p:pic>
        <p:nvPicPr>
          <p:cNvPr id="33" name="Graphic 32">
            <a:extLst>
              <a:ext uri="{FF2B5EF4-FFF2-40B4-BE49-F238E27FC236}">
                <a16:creationId xmlns:a16="http://schemas.microsoft.com/office/drawing/2014/main" id="{3443F41F-28A9-4C5C-A43C-58522C1D81E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223647" y="2012486"/>
            <a:ext cx="293668" cy="380040"/>
          </a:xfrm>
          <a:prstGeom prst="rect">
            <a:avLst/>
          </a:prstGeom>
        </p:spPr>
      </p:pic>
      <p:pic>
        <p:nvPicPr>
          <p:cNvPr id="3" name="Graphic 2">
            <a:extLst>
              <a:ext uri="{FF2B5EF4-FFF2-40B4-BE49-F238E27FC236}">
                <a16:creationId xmlns:a16="http://schemas.microsoft.com/office/drawing/2014/main" id="{66BA81AA-BCC9-4808-96C4-2072ABEA62D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42130" y="1212218"/>
            <a:ext cx="414589" cy="310942"/>
          </a:xfrm>
          <a:prstGeom prst="rect">
            <a:avLst/>
          </a:prstGeom>
        </p:spPr>
      </p:pic>
      <p:sp>
        <p:nvSpPr>
          <p:cNvPr id="34" name="Text Placeholder 1">
            <a:extLst>
              <a:ext uri="{FF2B5EF4-FFF2-40B4-BE49-F238E27FC236}">
                <a16:creationId xmlns:a16="http://schemas.microsoft.com/office/drawing/2014/main" id="{89CC04B2-3F0C-4541-AE66-00883ECB51EF}"/>
              </a:ext>
            </a:extLst>
          </p:cNvPr>
          <p:cNvSpPr txBox="1">
            <a:spLocks/>
          </p:cNvSpPr>
          <p:nvPr/>
        </p:nvSpPr>
        <p:spPr>
          <a:xfrm>
            <a:off x="1954445" y="24938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USER</a:t>
            </a:r>
          </a:p>
        </p:txBody>
      </p:sp>
      <p:pic>
        <p:nvPicPr>
          <p:cNvPr id="4" name="Graphic 3">
            <a:extLst>
              <a:ext uri="{FF2B5EF4-FFF2-40B4-BE49-F238E27FC236}">
                <a16:creationId xmlns:a16="http://schemas.microsoft.com/office/drawing/2014/main" id="{24AFE6BC-B1DA-4644-8928-D2147F593D2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990919" y="2081584"/>
            <a:ext cx="414589" cy="310942"/>
          </a:xfrm>
          <a:prstGeom prst="rect">
            <a:avLst/>
          </a:prstGeom>
        </p:spPr>
      </p:pic>
      <p:sp>
        <p:nvSpPr>
          <p:cNvPr id="35" name="Text Placeholder 1">
            <a:extLst>
              <a:ext uri="{FF2B5EF4-FFF2-40B4-BE49-F238E27FC236}">
                <a16:creationId xmlns:a16="http://schemas.microsoft.com/office/drawing/2014/main" id="{0E832179-C822-4D15-899B-48F6E1D0EDC9}"/>
              </a:ext>
            </a:extLst>
          </p:cNvPr>
          <p:cNvSpPr txBox="1">
            <a:spLocks/>
          </p:cNvSpPr>
          <p:nvPr/>
        </p:nvSpPr>
        <p:spPr>
          <a:xfrm>
            <a:off x="2749682" y="2493841"/>
            <a:ext cx="829179" cy="247576"/>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829178"/>
            <a:r>
              <a:rPr lang="en-US" sz="725" kern="0">
                <a:solidFill>
                  <a:prstClr val="black"/>
                </a:solidFill>
                <a:latin typeface="Roboto Condensed" panose="02000000000000000000" pitchFamily="2" charset="0"/>
                <a:ea typeface="Roboto Condensed" panose="02000000000000000000" pitchFamily="2" charset="0"/>
              </a:rPr>
              <a:t>USERS</a:t>
            </a:r>
          </a:p>
        </p:txBody>
      </p:sp>
      <p:pic>
        <p:nvPicPr>
          <p:cNvPr id="36" name="Picture 35">
            <a:extLst>
              <a:ext uri="{FF2B5EF4-FFF2-40B4-BE49-F238E27FC236}">
                <a16:creationId xmlns:a16="http://schemas.microsoft.com/office/drawing/2014/main" id="{4B1C9F82-16B3-4AB5-801B-0D17E106B211}"/>
              </a:ext>
              <a:ext uri="{C183D7F6-B498-43B3-948B-1728B52AA6E4}">
                <adec:decorative xmlns:adec="http://schemas.microsoft.com/office/drawing/2017/decorative" val="1"/>
              </a:ext>
            </a:extLst>
          </p:cNvPr>
          <p:cNvPicPr>
            <a:picLocks noChangeAspect="1"/>
          </p:cNvPicPr>
          <p:nvPr/>
        </p:nvPicPr>
        <p:blipFill>
          <a:blip r:embed="rId30"/>
          <a:srcRect/>
          <a:stretch/>
        </p:blipFill>
        <p:spPr>
          <a:xfrm>
            <a:off x="0" y="-503913"/>
            <a:ext cx="1811975" cy="438837"/>
          </a:xfrm>
          <a:prstGeom prst="rect">
            <a:avLst/>
          </a:prstGeom>
          <a:solidFill>
            <a:srgbClr val="DDDDDD"/>
          </a:solidFill>
        </p:spPr>
      </p:pic>
    </p:spTree>
    <p:extLst>
      <p:ext uri="{BB962C8B-B14F-4D97-AF65-F5344CB8AC3E}">
        <p14:creationId xmlns:p14="http://schemas.microsoft.com/office/powerpoint/2010/main" val="95119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FB8A2-4B85-495C-88E5-37AB7780F842}"/>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5B8E53C-6BDE-466B-8413-1CE7256D39A4}"/>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E59D330D-3027-43AF-AE3E-81FDB4841CB0}"/>
              </a:ext>
            </a:extLst>
          </p:cNvPr>
          <p:cNvSpPr>
            <a:spLocks noGrp="1"/>
          </p:cNvSpPr>
          <p:nvPr>
            <p:ph type="body" sz="quarter" idx="23"/>
          </p:nvPr>
        </p:nvSpPr>
        <p:spPr/>
        <p:txBody>
          <a:bodyPr/>
          <a:lstStyle/>
          <a:p>
            <a:endParaRPr lang="en-US"/>
          </a:p>
        </p:txBody>
      </p:sp>
      <p:sp>
        <p:nvSpPr>
          <p:cNvPr id="2" name="Picture Placeholder 1">
            <a:extLst>
              <a:ext uri="{FF2B5EF4-FFF2-40B4-BE49-F238E27FC236}">
                <a16:creationId xmlns:a16="http://schemas.microsoft.com/office/drawing/2014/main" id="{A1D87ACA-C819-47C0-B619-F19FAE80EBC8}"/>
              </a:ext>
            </a:extLst>
          </p:cNvPr>
          <p:cNvSpPr>
            <a:spLocks noGrp="1"/>
          </p:cNvSpPr>
          <p:nvPr>
            <p:ph type="pic" sz="quarter" idx="18"/>
          </p:nvPr>
        </p:nvSpPr>
        <p:spPr/>
        <p:txBody>
          <a:bodyPr/>
          <a:lstStyle/>
          <a:p>
            <a:endParaRPr lang="en-GB"/>
          </a:p>
        </p:txBody>
      </p:sp>
      <p:sp>
        <p:nvSpPr>
          <p:cNvPr id="6" name="Rectangle 5">
            <a:extLst>
              <a:ext uri="{FF2B5EF4-FFF2-40B4-BE49-F238E27FC236}">
                <a16:creationId xmlns:a16="http://schemas.microsoft.com/office/drawing/2014/main" id="{C3F9D872-FB1A-F85E-1CF5-8A5A1DE9A00B}"/>
              </a:ext>
            </a:extLst>
          </p:cNvPr>
          <p:cNvSpPr/>
          <p:nvPr/>
        </p:nvSpPr>
        <p:spPr>
          <a:xfrm>
            <a:off x="12464202" y="-7086"/>
            <a:ext cx="12192000" cy="6865086"/>
          </a:xfrm>
          <a:prstGeom prst="rect">
            <a:avLst/>
          </a:prstGeom>
          <a:solidFill>
            <a:srgbClr val="2C8CC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p:txBody>
      </p:sp>
      <p:sp>
        <p:nvSpPr>
          <p:cNvPr id="7" name="Rectangle 6">
            <a:extLst>
              <a:ext uri="{FF2B5EF4-FFF2-40B4-BE49-F238E27FC236}">
                <a16:creationId xmlns:a16="http://schemas.microsoft.com/office/drawing/2014/main" id="{27647C2B-A4EE-61A2-D248-831922680A04}"/>
              </a:ext>
            </a:extLst>
          </p:cNvPr>
          <p:cNvSpPr/>
          <p:nvPr/>
        </p:nvSpPr>
        <p:spPr>
          <a:xfrm>
            <a:off x="12464202" y="7315200"/>
            <a:ext cx="1218882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p:txBody>
      </p:sp>
      <p:sp>
        <p:nvSpPr>
          <p:cNvPr id="8" name="Rectangle 7">
            <a:extLst>
              <a:ext uri="{FF2B5EF4-FFF2-40B4-BE49-F238E27FC236}">
                <a16:creationId xmlns:a16="http://schemas.microsoft.com/office/drawing/2014/main" id="{350900E0-4A29-AB54-A775-6A4ADAC843CD}"/>
              </a:ext>
            </a:extLst>
          </p:cNvPr>
          <p:cNvSpPr/>
          <p:nvPr/>
        </p:nvSpPr>
        <p:spPr>
          <a:xfrm>
            <a:off x="3176" y="7315200"/>
            <a:ext cx="12188824" cy="6858000"/>
          </a:xfrm>
          <a:prstGeom prst="rect">
            <a:avLst/>
          </a:prstGeom>
          <a:solidFill>
            <a:srgbClr val="135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If the title is hard to read because of the photo, drag either of these semi-transparent layers on top of the photo but below everything else (and delete this text)</a:t>
            </a:r>
          </a:p>
          <a:p>
            <a:pPr algn="ctr"/>
            <a:endParaRPr lang="en-IT"/>
          </a:p>
        </p:txBody>
      </p:sp>
    </p:spTree>
    <p:extLst>
      <p:ext uri="{BB962C8B-B14F-4D97-AF65-F5344CB8AC3E}">
        <p14:creationId xmlns:p14="http://schemas.microsoft.com/office/powerpoint/2010/main" val="78765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E19F1C-E8B0-4FA2-9689-1B4E0CF0D267}"/>
              </a:ext>
            </a:extLst>
          </p:cNvPr>
          <p:cNvSpPr/>
          <p:nvPr/>
        </p:nvSpPr>
        <p:spPr>
          <a:xfrm>
            <a:off x="437415" y="471763"/>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5" name="Rectangle 14">
            <a:extLst>
              <a:ext uri="{FF2B5EF4-FFF2-40B4-BE49-F238E27FC236}">
                <a16:creationId xmlns:a16="http://schemas.microsoft.com/office/drawing/2014/main" id="{7F8F0E61-E4D0-427B-87E9-E9DA62B43F7D}"/>
              </a:ext>
            </a:extLst>
          </p:cNvPr>
          <p:cNvSpPr/>
          <p:nvPr/>
        </p:nvSpPr>
        <p:spPr>
          <a:xfrm>
            <a:off x="437414" y="3697697"/>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6" name="Rectangle 15">
            <a:extLst>
              <a:ext uri="{FF2B5EF4-FFF2-40B4-BE49-F238E27FC236}">
                <a16:creationId xmlns:a16="http://schemas.microsoft.com/office/drawing/2014/main" id="{3B706179-EEB3-44A2-8881-5678D465FFB2}"/>
              </a:ext>
            </a:extLst>
          </p:cNvPr>
          <p:cNvSpPr/>
          <p:nvPr/>
        </p:nvSpPr>
        <p:spPr>
          <a:xfrm>
            <a:off x="4254631" y="471763"/>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7" name="Rectangle 16">
            <a:extLst>
              <a:ext uri="{FF2B5EF4-FFF2-40B4-BE49-F238E27FC236}">
                <a16:creationId xmlns:a16="http://schemas.microsoft.com/office/drawing/2014/main" id="{E1AFC299-633E-40CE-86D4-9B372F0A913F}"/>
              </a:ext>
            </a:extLst>
          </p:cNvPr>
          <p:cNvSpPr/>
          <p:nvPr/>
        </p:nvSpPr>
        <p:spPr>
          <a:xfrm>
            <a:off x="4254630" y="3697697"/>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8" name="Rectangle 17">
            <a:extLst>
              <a:ext uri="{FF2B5EF4-FFF2-40B4-BE49-F238E27FC236}">
                <a16:creationId xmlns:a16="http://schemas.microsoft.com/office/drawing/2014/main" id="{3B0D0950-D67C-4754-8F83-6EFBBF31458C}"/>
              </a:ext>
            </a:extLst>
          </p:cNvPr>
          <p:cNvSpPr/>
          <p:nvPr/>
        </p:nvSpPr>
        <p:spPr>
          <a:xfrm>
            <a:off x="8071847" y="471762"/>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sp>
        <p:nvSpPr>
          <p:cNvPr id="19" name="Rectangle 18">
            <a:extLst>
              <a:ext uri="{FF2B5EF4-FFF2-40B4-BE49-F238E27FC236}">
                <a16:creationId xmlns:a16="http://schemas.microsoft.com/office/drawing/2014/main" id="{E60E3457-0E39-43B3-94BF-3CB7BACA4C4F}"/>
              </a:ext>
            </a:extLst>
          </p:cNvPr>
          <p:cNvSpPr/>
          <p:nvPr/>
        </p:nvSpPr>
        <p:spPr>
          <a:xfrm>
            <a:off x="8071845" y="3697696"/>
            <a:ext cx="3695437" cy="285550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Insert Photo (right click, fill, select photo) and then send this shape to the back.</a:t>
            </a:r>
          </a:p>
        </p:txBody>
      </p:sp>
      <p:pic>
        <p:nvPicPr>
          <p:cNvPr id="13" name="Picture 12">
            <a:extLst>
              <a:ext uri="{FF2B5EF4-FFF2-40B4-BE49-F238E27FC236}">
                <a16:creationId xmlns:a16="http://schemas.microsoft.com/office/drawing/2014/main" id="{6C0B3D76-590B-419E-B007-F5B8B09070E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503913"/>
            <a:ext cx="1811975" cy="438837"/>
          </a:xfrm>
          <a:prstGeom prst="rect">
            <a:avLst/>
          </a:prstGeom>
          <a:solidFill>
            <a:srgbClr val="DDDDDD"/>
          </a:solidFill>
        </p:spPr>
      </p:pic>
      <p:sp>
        <p:nvSpPr>
          <p:cNvPr id="12" name="TextBox 11">
            <a:extLst>
              <a:ext uri="{FF2B5EF4-FFF2-40B4-BE49-F238E27FC236}">
                <a16:creationId xmlns:a16="http://schemas.microsoft.com/office/drawing/2014/main" id="{39029A94-1288-4DA8-BC75-50D491A205D1}"/>
              </a:ext>
            </a:extLst>
          </p:cNvPr>
          <p:cNvSpPr txBox="1"/>
          <p:nvPr/>
        </p:nvSpPr>
        <p:spPr>
          <a:xfrm>
            <a:off x="2000117" y="-526741"/>
            <a:ext cx="10191884" cy="461665"/>
          </a:xfrm>
          <a:prstGeom prst="rect">
            <a:avLst/>
          </a:prstGeom>
          <a:solidFill>
            <a:srgbClr val="FFE89F"/>
          </a:solidFill>
        </p:spPr>
        <p:txBody>
          <a:bodyPr wrap="square">
            <a:spAutoFit/>
          </a:bodyPr>
          <a:lstStyle/>
          <a:p>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rPr>
              <a:t>Note: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free to change the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to any of the WFP Corporate </a:t>
            </a:r>
            <a:r>
              <a:rPr lang="en-US" sz="1200" err="1">
                <a:solidFill>
                  <a:srgbClr val="000000"/>
                </a:solidFill>
                <a:latin typeface="Open Sans" panose="020B0606030504020204" pitchFamily="34" charset="0"/>
                <a:ea typeface="Open Sans" panose="020B0606030504020204" pitchFamily="34" charset="0"/>
                <a:cs typeface="Open Sans" panose="020B0606030504020204" pitchFamily="34" charset="0"/>
              </a:rPr>
              <a:t>colours</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 (see box to the left), find a link to preselected photos in slide 1 (instructions) </a:t>
            </a:r>
            <a:endPar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3563132"/>
      </p:ext>
    </p:extLst>
  </p:cSld>
  <p:clrMapOvr>
    <a:masterClrMapping/>
  </p:clrMapOvr>
</p:sld>
</file>

<file path=ppt/theme/theme1.xml><?xml version="1.0" encoding="utf-8"?>
<a:theme xmlns:a="http://schemas.openxmlformats.org/drawingml/2006/main" name="APP Slides">
  <a:themeElements>
    <a:clrScheme name="WFP Colours">
      <a:dk1>
        <a:sysClr val="windowText" lastClr="000000"/>
      </a:dk1>
      <a:lt1>
        <a:sysClr val="window" lastClr="FFFFFF"/>
      </a:lt1>
      <a:dk2>
        <a:srgbClr val="44546A"/>
      </a:dk2>
      <a:lt2>
        <a:srgbClr val="E7E6E6"/>
      </a:lt2>
      <a:accent1>
        <a:srgbClr val="007DBC"/>
      </a:accent1>
      <a:accent2>
        <a:srgbClr val="2AB3C6"/>
      </a:accent2>
      <a:accent3>
        <a:srgbClr val="1A4262"/>
      </a:accent3>
      <a:accent4>
        <a:srgbClr val="2F8867"/>
      </a:accent4>
      <a:accent5>
        <a:srgbClr val="3DB384"/>
      </a:accent5>
      <a:accent6>
        <a:srgbClr val="922955"/>
      </a:accent6>
      <a:hlink>
        <a:srgbClr val="E53C49"/>
      </a:hlink>
      <a:folHlink>
        <a:srgbClr val="EB7740"/>
      </a:folHlink>
    </a:clrScheme>
    <a:fontScheme name="WFP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0AB6393A2904999F52925025C273C" ma:contentTypeVersion="15" ma:contentTypeDescription="Create a new document." ma:contentTypeScope="" ma:versionID="df22967bc2b34d48edce2a83945c417e">
  <xsd:schema xmlns:xsd="http://www.w3.org/2001/XMLSchema" xmlns:xs="http://www.w3.org/2001/XMLSchema" xmlns:p="http://schemas.microsoft.com/office/2006/metadata/properties" xmlns:ns2="8b7481cc-347e-468c-b522-8b711323885e" xmlns:ns3="e12c4871-c881-4611-8bc0-a512f421e906" targetNamespace="http://schemas.microsoft.com/office/2006/metadata/properties" ma:root="true" ma:fieldsID="a07b79d437fba80c8a1b160e78bea36d" ns2:_="" ns3:_="">
    <xsd:import namespace="8b7481cc-347e-468c-b522-8b711323885e"/>
    <xsd:import namespace="e12c4871-c881-4611-8bc0-a512f421e9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481cc-347e-468c-b522-8b7113238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2c4871-c881-4611-8bc0-a512f421e90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bda4ee-7ac9-4acc-bb79-bde9cbbf5ee8}" ma:internalName="TaxCatchAll" ma:showField="CatchAllData" ma:web="e12c4871-c881-4611-8bc0-a512f421e9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7481cc-347e-468c-b522-8b711323885e">
      <Terms xmlns="http://schemas.microsoft.com/office/infopath/2007/PartnerControls"/>
    </lcf76f155ced4ddcb4097134ff3c332f>
    <TaxCatchAll xmlns="e12c4871-c881-4611-8bc0-a512f421e9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12D0C-94F1-4675-A1DA-F4709D3C7B6A}">
  <ds:schemaRefs>
    <ds:schemaRef ds:uri="8b7481cc-347e-468c-b522-8b711323885e"/>
    <ds:schemaRef ds:uri="e12c4871-c881-4611-8bc0-a512f421e9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E2A4E9-70A0-4E00-BF26-F277B29DAFAC}">
  <ds:schemaRefs>
    <ds:schemaRef ds:uri="http://www.w3.org/XML/1998/namespace"/>
    <ds:schemaRef ds:uri="http://purl.org/dc/dcmitype/"/>
    <ds:schemaRef ds:uri="8b7481cc-347e-468c-b522-8b711323885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e12c4871-c881-4611-8bc0-a512f421e906"/>
    <ds:schemaRef ds:uri="http://purl.org/dc/elements/1.1/"/>
  </ds:schemaRefs>
</ds:datastoreItem>
</file>

<file path=customXml/itemProps3.xml><?xml version="1.0" encoding="utf-8"?>
<ds:datastoreItem xmlns:ds="http://schemas.openxmlformats.org/officeDocument/2006/customXml" ds:itemID="{DA8B2ACE-729F-40C3-89A6-716AF94555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5983</Words>
  <Application>Microsoft Office PowerPoint</Application>
  <PresentationFormat>Widescreen</PresentationFormat>
  <Paragraphs>1289</Paragraphs>
  <Slides>73</Slides>
  <Notes>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Roboto Light</vt:lpstr>
      <vt:lpstr>Open Sans</vt:lpstr>
      <vt:lpstr>Arial</vt:lpstr>
      <vt:lpstr>Open Sans ExtraBold</vt:lpstr>
      <vt:lpstr>Roboto Condensed</vt:lpstr>
      <vt:lpstr>Calibri</vt:lpstr>
      <vt:lpstr>Open Sans ExtraBold</vt:lpstr>
      <vt:lpstr>Roboto</vt:lpstr>
      <vt:lpstr>Open Sans Light</vt:lpstr>
      <vt:lpstr>APP Slides</vt:lpstr>
      <vt:lpstr>Instructions Tips to use this library of slides</vt:lpstr>
      <vt:lpstr>Instructions (suites) Tips to use this library of slides</vt:lpstr>
      <vt:lpstr>TITLE  Subtitle</vt:lpstr>
      <vt:lpstr>PowerPoint Presentation</vt:lpstr>
      <vt:lpstr>Presentation title lorem ipsum dolor Presentation subtitle lorem ipsum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Food Programme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Planning and Performance Presentation</dc:title>
  <dc:creator>Anna ONG</dc:creator>
  <cp:lastModifiedBy>Marianne JENSBY</cp:lastModifiedBy>
  <cp:revision>1</cp:revision>
  <dcterms:created xsi:type="dcterms:W3CDTF">2024-03-19T00:21:49Z</dcterms:created>
  <dcterms:modified xsi:type="dcterms:W3CDTF">2025-10-08T07:41:04Z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0x0101003900AB6393A2904999F52925025C273C</vt:lpwstr>
  </property>
  <property fmtid="{D5CDD505-2E9C-101B-9397-08002B2CF9AE}" pid="3" name="MediaServiceImageTags">
    <vt:lpwstr/>
  </property>
  <property fmtid="{D5CDD505-2E9C-101B-9397-08002B2CF9AE}" pid="4" name="MSIP_Label_2a3a108f-898d-4589-9ebc-7ee3b46df9b8_SetDate">
    <vt:lpwstr>2024-07-08T08:08:27Z</vt:lpwstr>
  </property>
  <property fmtid="{D5CDD505-2E9C-101B-9397-08002B2CF9AE}" pid="5" name="MSIP_Label_2a3a108f-898d-4589-9ebc-7ee3b46df9b8_SiteId">
    <vt:lpwstr>462ad9ae-d7d9-4206-b874-71b1e079776f</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ActionId">
    <vt:lpwstr>ea895705-79d3-4a0d-8c01-477bbfbcfba5</vt:lpwstr>
  </property>
  <property fmtid="{D5CDD505-2E9C-101B-9397-08002B2CF9AE}" pid="9" name="MSIP_Label_2a3a108f-898d-4589-9ebc-7ee3b46df9b8_ContentBits">
    <vt:lpwstr>0</vt:lpwstr>
  </property>
  <property fmtid="{D5CDD505-2E9C-101B-9397-08002B2CF9AE}" pid="10" name="MSIP_Label_2a3a108f-898d-4589-9ebc-7ee3b46df9b8_Enabled">
    <vt:lpwstr>true</vt:lpwstr>
  </property>
</Properties>
</file>